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2" r:id="rId1"/>
  </p:sldMasterIdLst>
  <p:notesMasterIdLst>
    <p:notesMasterId r:id="rId13"/>
  </p:notesMasterIdLst>
  <p:handoutMasterIdLst>
    <p:handoutMasterId r:id="rId14"/>
  </p:handoutMasterIdLst>
  <p:sldIdLst>
    <p:sldId id="419" r:id="rId2"/>
    <p:sldId id="311" r:id="rId3"/>
    <p:sldId id="465" r:id="rId4"/>
    <p:sldId id="467" r:id="rId5"/>
    <p:sldId id="468" r:id="rId6"/>
    <p:sldId id="283" r:id="rId7"/>
    <p:sldId id="469" r:id="rId8"/>
    <p:sldId id="282" r:id="rId9"/>
    <p:sldId id="390" r:id="rId10"/>
    <p:sldId id="287" r:id="rId11"/>
    <p:sldId id="288" r:id="rId12"/>
  </p:sldIdLst>
  <p:sldSz cx="9144000" cy="6858000" type="screen4x3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81625" autoAdjust="0"/>
  </p:normalViewPr>
  <p:slideViewPr>
    <p:cSldViewPr>
      <p:cViewPr varScale="1">
        <p:scale>
          <a:sx n="61" d="100"/>
          <a:sy n="61" d="100"/>
        </p:scale>
        <p:origin x="1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E78DBA1-4837-40A1-AEA6-8104C791DBE8}" type="datetime1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9405980-03C7-44B5-AD32-BA0B981B9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13:48:34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2154 7686 1 0,'0'0'25'15,"0"0"0"-15,-11-18-9 16,11 18-1-16,0 0-1 15,-14-28 0-15,14 28-2 16,0 0-1-16,0 0-2 16,0 0-2-16,0 0-2 15,0 0 0-15,0 0-2 16,-6-18 0-16,6 18-1 16,0 0 0-16,24-3 0 15,-24 3 0-15,25-10-1 0,-25 10 1 16,34-11 0-16,-16 5-1 15,1 2 0-15,-2-2 0 16,3 4 0 0,-20 2 0-16,32-5-1 0,-14 3 1 15,-18 2-1-15,29 0 0 16,-29 0 1-16,29 2-1 16,-29-2 0-16,31 1 0 15,-12 3 0-15,0-2 0 16,8 2 0-16,4 4-1 15,4-3 1-15,1 1 0 16,5-4 0-16,3 6 0 16,6-4 0-16,4 1 0 0,2-1 0 15,8-4 1 1,7 4-1-16,8-4 0 16,6-2 0-16,8-2 1 15,1 0-1-15,1 1 0 0,5-3 0 16,-1 0 0-16,-3-2 0 15,-1 3 0-15,-5 1 0 16,1 0 0-16,-4-2 0 16,1 1 0-16,-7 3 0 15,0 0 0-15,-3 0 0 16,-1 2 0-16,-4 2 0 16,-2 2 0-16,1-1 0 15,3 1 0-15,4-4 0 16,4-2 0-16,6 2 0 15,3 0 0-15,7-5-1 16,7-1 1-16,7-2 0 16,1 2 0-16,2 1 1 0,6-3-1 15,1 0 1-15,0 1-1 16,5-3 0-16,1 2 1 16,-2-3-1-16,4-1 0 15,3 1 0-15,-5 1 0 16,0 1 0-16,0-5 1 15,-1 5-1-15,-5-1 0 16,0 2 1-16,-1-1-1 16,-4 1 1-16,-1 0-1 15,-1 1 1-15,-6 3-1 16,-6-2 1-16,-6 4-1 16,-7 0 0-16,-6 2 0 15,-4 0 0-15,-4 2 0 0,-7-2 0 16,-3-2 0-16,-3 0 0 15,-3-1 0-15,-5-1 0 16,-2 0 1-16,-5 0-1 16,-9 0 0-16,-7 2-2 15,4 8-2-15,-37-6-16 16,30-6-15-16,-30 6-3 16,18 12 0-16,-18-12 0 15</inkml:trace>
  <inkml:trace contextRef="#ctx0" brushRef="#br0" timeOffset="12955.7125">9324 8451 37 0,'-2'23'19'16,"2"-23"1"-16,0 0-2 15,0 0-3-15,0 0-4 16,0 0-3-16,0 0-3 16,0 0-1-16,0 0-1 15,0 0-1-15,0 0 0 16,25-8 0-16,-25 8 1 0,25 8 0 16,-25-8 0-16,29-8 1 15,-29 8 0-15,29-3 0 16,-29 3-1-16,35 2 0 15,-14-8 0-15,10 6-1 16,-1 0 0-16,9-2-1 16,-4-2 0-16,1 2 1 15,-3-4-1-15,0 4-1 16,-6-3 1-16,-4 3 0 16,-2-2 0-16,-1 4 0 15,1-2-1-15,0 2 1 16,6-2-1-16,0-2 0 15,2 2 1-15,0 0-1 0,4 1 1 16,0 1 1-16,-3-4-2 16,13 2 1-16,-5 0 0 15,11-2-1-15,3 2 1 16,2 2 0-16,2-4-1 16,1 6 1-16,-1-2 0 15,-2 6 1-15,-3 0-1 16,-5-1-1-16,-4 3 1 15,1-2 0-15,-3 0-1 16,1-3 0-16,-3 1 1 16,3-2-1-16,-3 0 0 15,3 0 1-15,1 8-1 16,-1-10 1-16,-1 2 0 0,3-1-1 16,-3-1 1-16,3 2 0 15,1-2-1-15,0 0 0 16,-1-7 1-1,1 9-1-15,1-4 1 0,1 2-1 16,-2 0 0-16,1-2 0 16,-3 0 0-16,2 2 0 15,-1-2 0-15,1 0 0 16,1 2 0-16,-1-2 0 16,2 2 1-16,-1 0-1 15,1 0 0-15,0-2 0 16,-1 2 0-16,-1-2 0 0,0-2 0 15,-1 1 0-15,-1-1 0 16,1 2 0-16,-1-2 0 16,0 2 1-1,-3 0-1-15,-2 2 1 0,-5 0-2 16,-1 2 2-16,0 2-1 16,-6-4 0-16,2 0 0 15,0 2 0-15,2-2 0 16,4-2 1-16,2 4-1 15,5-4 0-15,3 0-1 16,1 2 1-16,4 0 0 16,6 0-1-16,2 2 1 15,2 0 1-15,0-4-1 0,2 2 0 16,-1 0 1 0,3-2-2-16,-2 2 1 15,-4 0 0-15,2 0 0 16,-2 0 0-16,-2 0 0 0,0 0 0 15,0 2 1-15,2 0-1 16,-2-2 0-16,-2 0 0 16,-6 0 0-16,-4 0 0 15,-3 2 0-15,-8-2 0 16,-6 2 0-16,-4 2 0 16,-1-3 0-16,-20-1 0 15,28 6 0-15,-28-6 0 16,29 6 0-16,-29-6 0 15,33 6 0-15,-14-6 0 16,-1-2 0-16,-1 2 0 16,1-2 0-16,-1 2 0 15,0-2 0-15,4 4 0 0,1-2 0 16,1 0 0-16,6 2 0 16,2 0-1-16,3 0 1 15,3 0 0-15,2 3 0 16,-1-5 1-16,-1 0-1 15,-1-2 0-15,-5 2 0 16,0-2 0-16,-6 1 0 16,-2 1 0-16,-5-6 0 15,-18 6 0-15,25 0 0 16,-25 0 0-16,0 0 0 16,17 2 0-16,-17-2 0 15,0 0 0-15,0 0 0 16,0 0 0-16,14 17-1 0,-14-17 0 15,0 0-2-15,0 0-10 16,0 0-24-16,0 0-3 16,0 0 2-16,0 0-2 15</inkml:trace>
  <inkml:trace contextRef="#ctx0" brushRef="#br0" timeOffset="21735.9015">17837 8551 19 0,'-23'-12'29'0,"23"12"2"15,-25 0-8-15,25 0-7 0,0 0-2 16,-23-5-3-16,23 5-2 15,0 0-2-15,0 0-1 16,0 0-1-16,27 19-1 16,-27-19 0-16,37-2-1 15,-10 0 0-15,15 0 0 16,3-9-3-16,14 1 2 16,5-4-2-16,11 3 1 15,8-2 0-15,14 13 0 16,3-14 0-16,19 10 1 15,9-3 0-15,15 5 1 16,5 0-1-16,14 8 0 16,4-5 0-16,6 3-1 0,1 0 0 15,-1 6-1-15,-4-3 1 16,-4 1-1-16,-6-2 0 16,-8-4 0-16,-5-4 0 15,-10-2 0-15,-14-2 1 16,-13 2-1-16,-19 1 0 15,-19-3 0-15,-16 2 0 16,-14 0 0-16,-15 4-2 16,-25 0-2-16,0 0-8 15,0 0-27-15,-29 14 1 16,0-14-3-16,-5-10 3 16</inkml:trace>
  <inkml:trace contextRef="#ctx0" brushRef="#br0" timeOffset="24824.0247">11876 10137 13 0,'0'0'24'15,"0"0"3"-15,0 0-6 16,0 0-3-16,0 0-2 16,-8-21-4-16,8 21-2 0,0 0-3 15,0 0-1 1,0 0-3-16,0 0 0 15,0 0-1-15,0 0 0 16,23 4-1-16,0-8 0 0,4 4 0 16,10 0 0-16,7-2 0 15,12 2 0-15,10 0 0 16,15 0 0-16,7 2 0 16,20-2 0-16,20 4 0 15,18-4 0-15,14 4 0 16,22 0 0-16,7-1 1 15,15 1-1-15,16 0 0 16,10 6 1-16,3-6 1 16,6 5-2-16,6-5 1 15,10 2-1-15,-5-2 0 16,1-3 0-16,-16 1 0 16,-9 0-1-16,-19-2 1 0,-15 4 0 15,-24 0-1-15,-29 4 1 16,-25 1-1-16,-27-1-4 15,-10 13-7-15,-29-6-25 16,-17-5-1-16,-10 1 0 16,-21-11-1-16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14:18:22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4513 12199 25 0,'8'-17'18'15,"-8"17"0"-15,0 0-1 16,0 0-4-16,0 0 1 15,0 0-3-15,0 0 0 16,0 0-3-16,-17 23-1 16,1-6-1-16,7 10-2 15,-9-4 0-15,1 6-2 16,-4-2 0-16,7 0 0 16,-9-12-1-16,11 10 0 15,-7-10 0-15,19-15 1 16,-23 23 0-16,23-23-1 15,0 0 0-15,-17 21 0 0,17-21 0 16,0 0-1-16,0 0-1 16,11-27 0-16,-11 27 0 15,12-40 0-15,-3 17 1 16,-3-8-1-16,8 3 1 16,-9-3 0-16,11 4-2 15,-3 2 2-15,1 2-1 16,3 6 1-16,-1-4-1 15,1 7 1-15,-17 14-1 16,31-19 2-16,-31 19 1 16,19-9 0-16,-19 9 0 15,0 0 1-15,0 0 0 0,19 3 0 16,-19-3 0-16,0 0 0 16,2 23 1-16,-2-23-2 15,8 25 1-15,2-7-1 16,-10-18 1-16,19 36-1 15,-9-19 0-15,1 6-1 16,1-3 1-16,1 3-1 16,1-4 0-16,-3 0 0 15,-1 0-1-15,-10-19 1 16,19 23 0-16,-19-23 0 16,18 16-1-16,-18-16 0 15,0 0 0-15,0 0 0 16,19 11-1-16,-19-11 1 0,0 0-2 15,0 0 0-15,0 0-2 16,0 0-2-16,0 0-6 16,0 0-19-1,0 0-9-15,0 0 0 0,0 0 1 16</inkml:trace>
  <inkml:trace contextRef="#ctx0" brushRef="#br0" timeOffset="1300.4325">4644 12172 17 0,'0'0'11'0,"0"0"0"16,-7-17 1-16,7 17 1 15,0 0-2-15,0 0 0 16,-14-21-1-16,14 21 0 16,0 0-1-16,0 0 0 15,-17-6-2-15,17 6 0 16,0 0 0-16,0 0-2 15,0 0 0-15,0 0 0 16,0 0-1-16,9 31 0 16,-9-14 1-16,6 16-2 0,-8-1 1 15,6 11-1-15,-4 5 0 16,2 15 0-16,-4 4 0 16,4 8-1-16,-4-6-1 15,4 4 1-15,-2 0-1 16,2 5 0-16,-2-7 0 15,4-7 0-15,2-7 0 16,-1-3 0-16,1-8 0 16,0-4-1-16,0-7 0 15,0-9 1-15,1-3-1 16,-5-5 0-16,-2-18-3 16,0 0-9-16,0 0-26 15,0 0-3-15,-17-8 2 0,17 8-2 16</inkml:trace>
  <inkml:trace contextRef="#ctx0" brushRef="#br0" timeOffset="7627.5304">4799 11037 28 0,'0'0'28'16,"0"0"2"0,0 0-11-16,5-21-4 15,-5 21-2-15,0 0-2 0,0 0-1 16,0 0-3-16,0 0-1 16,0 0 0-16,0 0 0 15,0 0-1-15,0 0-1 16,0 0 0-16,-17 5 0 15,17-5-2-15,-25 16 1 16,8-7-1-16,17-9 0 16,-35 33 0-16,16-8 0 0,-3 2-1 15,5 2 1-15,2 1-1 16,1 5 1 0,3-3-2-16,5 1 1 15,4-2-1-15,6-8 1 16,5-4-1-16,-9-19 0 0,33 17 1 15,-10-17-1-15,2-4 0 16,2-3 0-16,2-5 0 16,0-1 0-16,-2-3 0 15,0-3 0-15,0-2 0 16,-4-6 0-16,-1 0 0 16,-3-1 0-16,-6 1 1 15,-1 0-1-15,-6 4 0 16,-4 0 0-16,-4 6 1 15,2 17-1-15,-14-25 1 16,14 25-1-16,-21-21 1 16,21 21 0-16,-25-12 0 0,25 12 0 15,-35 0 1-15,18 4-1 16,-4 4 0-16,-1 5 0 16,-1 4 0-16,0 6 0 15,-2 0 0-15,6 8-1 16,1-6 1-16,5 2-1 15,5 2 0-15,4-8 0 16,6 4 0-16,8-8 0 16,-10-17 0-16,31 17 0 15,-8-15 0-15,-2-8 0 16,6-7 0-16,-2-4 0 16,-2-8 1-16,1-4-2 15,-5-4 2-15,-6 3-1 0,-1-3 0 16,-4 4 0-16,-6 0 1 15,0 3-2-15,-6 4 1 16,0 5 0-16,4 17 0 16,-18-9 0-16,18 9 1 15,-29 21-1-15,16-2 1 16,-2 8-1-16,1 0 1 16,1-1 0-16,5 1-2 15,2-4 2-15,6-5-1 16,0-18 0-16,8 28 0 15,-8-28 0-15,11 18 0 16,-11-18-2-16,0 0-2 16,0 0-7-16,18-8-33 0,-18 8 0 15,0-35 0-15,-2 12 0 16</inkml:trace>
  <inkml:trace contextRef="#ctx0" brushRef="#br0" timeOffset="19995.6286">9034 6468 32 0,'0'0'32'0,"8"-25"2"15,-4 8-5-15,-4 17-13 16,0 0-1-16,-8 17-2 15,-11-13-3-15,15 17-3 0,-15-6-2 16,7 12-1-16,-9-8-1 16,8 6-1-1,-3-2 0-15,6 2-1 16,3-4 0-16,5-2 0 0,2-19 0 16,15 19 0-16,-15-19-1 15,39 0 1-15,-12-11-1 16,2-6 1-16,0-10 0 15,-2-4 0-15,-6-3 1 16,-4 1 0-16,-7-2 0 16,-4 9 0-16,-12 1 0 15,6 25 0-15,-33-19 0 16,10 30-1-16,-8 10 1 0,-2 10-1 16,1 7 1-16,5 6-1 15,3-2-1-15,13 3 1 16,9-9-1-1,10-15 0-15,9-11 0 0,12-16 0 16,6-7 0-16,1-14-1 16,-1-6 2-16,-2-7 0 15,-6-4 0-15,-8 5-1 16,-7 1 1-16,-10 7-1 16,-10 8 1-16,8 23 0 15,-39-13-1-15,12 26 1 16,-4 12 0-16,2 2-1 0,6 9 0 15,6 1 1-15,9-6-1 16,14-5 0-16,11-8 0 16,10-14 0-1,10-14 0-15,-2-5 0 0,1-12 0 16,-5-4 1-16,-6-3 0 16,-5 3 0-16,-17-2-1 15,-8 12 1-15,5 21 0 16,-39-15 0-16,8 26 0 15,-2 16-1-15,1 10 0 16,-3-1-3-16,12 12-4 16,-12-8-35-16,24-5-2 15,5-10-1-15,6-25 0 0</inkml:trace>
  <inkml:trace contextRef="#ctx0" brushRef="#br0" timeOffset="32474.7671">4963 10966 7 0,'0'0'18'0,"0"0"-3"16,0 0-4-16,0 0-1 15,0 0-2-15,0 0-1 16,0 0-1-16,0 0 1 0,0 0 1 16,0 0-1-16,0 0 0 15,0 0 0-15,0 0-1 16,0 0-1-16,0 0-2 15,7-17 0-15,-7 17-1 16,0 0-1-16,0 0-1 16,0 0 1-16,0 0 0 15,14-18 0-15,-14 18 0 16,0 0 0-16,15-25 1 16,-15 25-1-16,8-19 1 15,-8 19-1-15,8-17 0 16,-8 17 1-16,0 0-1 0,15-23 0 15,-15 23-1-15,14-17 1 16,-14 17-1-16,13-21 1 16,-13 21-1-16,16-20 1 15,-16 20 0-15,0 0-1 16,17-21 1-16,-17 21 0 16,0 0-1-16,21-21 0 15,-21 21 1-15,16-23-1 16,-16 23 0-16,17-25 1 15,-17 25-1-15,17-30 0 16,-17 30 1-16,20-24-1 16,-20 24 1-16,19-23-1 15,-19 23 0-15,19-28 1 0,-7 10-1 16,-12 18 0-16,23-30 1 16,-13 12-1-1,1 1 0-15,-11 17 0 0,19-29 1 16,-19 29-1-16,20-26 0 15,-20 26 1-15,21-31-1 16,-21 31 1-16,27-33-1 16,-12 14 0-16,1-2 0 15,1 2 0-15,0 0 0 16,1 1 1-16,1 1-1 16,-1 4 0-16,-18 13 0 15,30-29 1-15,-30 29-1 16,33-31 0-16,-17 14 1 0,1 0-1 15,-2-1 0-15,1 1 0 16,3-4 0-16,-19 21 0 16,33-33 0-1,-16 18 1-15,1-2-1 0,-1-2 0 16,2 1 1-16,1 1-1 16,-3 0 0-16,2-8 0 15,-1 0 0-15,-1 2 0 16,-2-2 0-16,3 4 0 15,-5-4 0-15,5 0 0 16,-5 2 0-16,2 6 0 16,-15 17 0-16,31-33 0 15,-13 16 0-15,-3 0 0 0,-15 17 1 16,33-35-1-16,-16 16 0 16,1-2 0-1,-1 0 1-15,0 4-1 16,-1-5 0-16,-1 3 0 0,1-2 0 15,-1 4 0-15,-1-4 0 16,1 2 0-16,4-3 1 16,-1-2-1-16,1-3 1 15,2 0-1-15,0-2 0 16,1 0 1-16,-1-1-1 16,0 1 1-16,-6 0-1 15,3 2 0-15,-1-2 0 0,-1 3 0 16,-1-1 0-1,2 2 0-15,1-4 0 16,-1 2 0-16,2-2 1 16,1 1-1-16,1 3 1 15,-4-2-1-15,4 4 0 0,-1 0 0 16,-1 0 1-16,0 2-2 16,1 1 1-16,-3 1 0 15,4 2-1-15,-1-2 2 16,-1-2-2-16,-2 2 2 15,2 1-1-15,-1-1 1 16,1 2-2-16,0-4 2 16,-1-2-2-16,1 0 1 15,2 0-1-15,0 0 1 16,-1 0-1-16,-1 2 1 16,0-1-1-16,-1 5 2 15,-1 0-1-15,0 2 0 0,-17 15-1 16,35-31 1-16,-18 14 0 15,3-3 1-15,-1-1-1 16,0 2 0-16,1-2 0 16,-3 2 0-16,0 0 1 15,1 1-1-15,-1-1 0 16,-1-2-1-16,1 2 1 16,-2-2 0-16,1 2 1 15,-1-2-2-15,1 0 2 16,-1 1-1-16,-3 3 1 15,1 0-2-15,-13 17 1 16,27-33 0-16,-13 16 0 16,1-4 0-16,-1 0 0 0,3-4 0 15,4 0 1-15,-2 0-1 16,3 2 1-16,-3 6-1 16,-2-3 1-16,-1 3-1 15,-16 17 0-15,31-30 0 16,-31 30 0-16,25-27 0 15,-12 9 1-15,-13 18-1 16,27-30 0-16,-27 30 0 16,27-29 1-16,-27 29-1 15,23-25 0-15,-23 25-1 16,20-19 2-16,-20 19-2 16,19-27 2-16,-19 27-1 15,23-27 0-15,-23 27 0 0,29-29 0 16,-14 12 0-16,3 0 0 15,-1 1 0-15,0-1 0 16,3 4 1 0,-3-4-1-16,-17 17 1 0,31-25-1 15,-31 25 1-15,25-20-1 16,-25 20 0-16,19-15 0 16,-19 15 0-16,18-15 0 15,-18 15 0-15,17-21 1 16,-17 21-1-16,29-33 0 15,-12 14 0-15,6 0 0 16,1-4 0-16,-1 3 0 16,2 1-1-16,0-2 1 0,-2 10 1 15,-4-5-1-15,-19 16 1 16,27-21-1 0,-27 21 0-16,20-19 1 15,-20 19-1-15,19-21 0 0,-19 21 0 16,19-19 0-16,-19 19 0 15,21-21 0-15,-21 21 1 16,27-27-1-16,-27 27 1 16,27-31-1-16,-11 14 0 15,1 1 0-15,1-3 0 16,1 0 0-16,-2 2 1 16,3-2-1-16,-1 1 0 15,0-1 1-15,-3 2-1 16,-16 17 0-16,28-31 0 15,-28 31 1-15,24-29-1 16,-15 12 0-16,-9 17 0 16,21-29 0-16,-21 29 0 0,20-32 1 15,-9 13-1-15,1-1 0 16,-12 20 0-16,25-30 0 16,-25 30 0-16,25-27 0 15,-25 27 1-15,21-23-1 16,-21 23 0-16,23-21 1 15,-23 21-1-15,22-29 0 16,-22 29 1-16,23-31-1 16,-8 12 0-16,1 0 0 15,-1 2 1-15,2-2-1 16,3-1 0-16,1-3 1 16,0 4 0-16,0-2-1 0,-1 6 0 15,-20 15 0-15,27-23 0 16,-27 23-1-16,0 0-2 15,17 17-16-15,-17-17-18 16,-13 19-1-16,13-19 0 16,-27 15-1-16</inkml:trace>
  <inkml:trace contextRef="#ctx0" brushRef="#br0" timeOffset="39866.2149">3152 3558 8 0,'0'-19'28'0,"0"19"-5"15,0-19 3-15,0 19-7 16,0 0-3-16,-31-33-3 15,31 33-1-15,0 0-3 16,0 0-1-16,0 0 0 16,-8 33-2-16,6-10 0 15,14 17-2-15,-5 2 0 16,11 14-2-16,-3-3 2 16,6 3-2-16,1-4-1 15,3-2-1-15,-4-10 0 0,0-7 0 16,-4-12-1-16,-17-21-1 15,24 13-1-15,-24-13-4 16,13-19-8-16,-28-8-21 16,9-8-1-16,-8-3-1 15,-5-8 2-15</inkml:trace>
  <inkml:trace contextRef="#ctx0" brushRef="#br0" timeOffset="40330.3713">2916 3508 17 0,'0'0'25'0,"8"-48"3"0,23 14-12 16,13 5-8-16,2-8 1 15,24 10 1-15,-6-7-2 16,18 15-1 0,-12 0-1-16,7 19 1 15,-17-2-1-15,0 23-1 0,-28 0 0 16,-5 19 0-16,-25 2-1 15,-7 14 0-15,-21-2 0 16,-4 5-1-16,-11-7-1 16,1-4 0-16,-1-10-1 15,8-7-1-15,8-14 0 16,25-17 0-16,0 0-1 16,23-2 1-16,14-7-1 0,11-5 1 15,10 1 0-15,8 3-1 16,-1 4 2-1,1 8-1-15,-14 4 2 16,-6 13 1-16,-17 6 0 31,-10 10 0-31,-20 3 0 0,-13 6 2 0,-15-2-2 0,-6 5 1 16,-9-5-2-16,-4-2-1 16,-4-9 0-16,0-4-1 15,5-6-2-15,-1-14-2 16,15 12-8-16,-11-19-26 15,17-5-2-15,4-13 0 16,9 1-1-16</inkml:trace>
  <inkml:trace contextRef="#ctx0" brushRef="#br0" timeOffset="41003.5926">4016 3284 1 0,'-2'21'25'16,"2"-21"4"-16,0 0-1 16,0 0-12-16,0 0-2 15,19-10-2-15,-19 10-4 16,25-17-2-16,-25 17-1 15,42-27-2-15,-18 10-1 16,6-2-2-16,-1 7-4 0,-7-11-10 16,5 6-17-16,0 7-2 15,-27 10 1 1,32-13-1-16</inkml:trace>
  <inkml:trace contextRef="#ctx0" brushRef="#br0" timeOffset="41229.6693">3983 3449 33 0,'0'0'35'16,"0"0"0"-16,25 5 1 0,-2-20-22 16,10 3-8-16,-6-11 0 15,13 6-1 1,-9-2-4-16,0-4-3 15,2 13-6-15,-33 10-22 0,23-32-5 16,-23 32 0-16,8-25 0 16</inkml:trace>
  <inkml:trace contextRef="#ctx0" brushRef="#br0" timeOffset="41670.8134">4594 2723 34 0,'-2'-21'34'16,"2"21"2"-16,0 0-1 16,0 0-20-16,2 43-2 15,-8-22-4-15,18 27-2 16,-10-4-2-16,11 21-1 15,-5 2-1-15,6 6-1 0,-3-6 0 16,5-4-1-16,-5-3 0 16,5-10-1-16,-5-6 0 15,-1-12-2-15,1-7-1 16,-11-25-2-16,16 22-5 16,-16-22-21-16,-12-33-7 15,8 6-1-15,-1-11 2 16</inkml:trace>
  <inkml:trace contextRef="#ctx0" brushRef="#br0" timeOffset="42050.9396">4617 2919 53 0,'0'37'36'0,"6"-9"1"16,2 1-1-16,11 15-27 15,-9-15-2-15,15 9-1 16,-8-13-2-16,8-4-1 15,-2-17-1-15,3-10-1 16,-3-11-1-16,-2-13 0 16,-2-7-1-16,-5-9 0 15,-1-8 1-15,-3-7-2 16,-4 0 2-16,-1-1-1 16,-3 10 1-16,0 6 0 15,-2 6 1-15,2 13 0 16,-2 6 1-16,0 21 0 15,0 0 0-15,0 0 0 0,12 42-1 16,-8-5 1-16,0 3 0 16,3 4-1-16,-1 6 0 15,2 2-1-15,-1-4-1 16,-1-6-1-16,8-4-4 16,-14-38-17-16,13 21-17 15,-13-21 1-15,31-9 0 16,-15-14 0-16</inkml:trace>
  <inkml:trace contextRef="#ctx0" brushRef="#br0" timeOffset="42354.0406">5152 2837 59 0,'2'21'38'0,"0"2"-1"16,-1-4 1 15,21 10-30-31,-22-10-1 0,9 8-1 0,-9-27-2 0,20 25-3 31,-20-25 1-31,27 2-1 0,-27-2 0 0,29-18 0 16,-16-3 0-16,-1-6 0 16,-7-1 0-16,-1-1 0 15,-6 2 0-15,-3 2-1 16,-3 2 1-16,-6 2-3 0,14 21-2 15,-27-38-8-15,27 38-26 16,-9-29-1-16,9 29 0 16,-12-35 0-1</inkml:trace>
  <inkml:trace contextRef="#ctx0" brushRef="#br0" timeOffset="42631.1338">5460 2144 68 0,'23'-27'39'0,"-23"27"1"16,20 8-1 0,-7 17-31-16,-7-2-2 15,8 15-2-15,-3 5-2 16,5 6 0-16,-3 3 1 0,1 4-3 15,-1-2 1-15,-3-8-3 16,-1 2 0-16,-5-18-5 16,12 22-14-16,-18-27-19 15,-4 0 0-15,6-25 0 16,-27 27 0-16</inkml:trace>
  <inkml:trace contextRef="#ctx0" brushRef="#br0" timeOffset="42819.1951">5397 2789 47 0,'0'0'36'0,"0"0"1"16,29-10 1-16,-2 10-25 15,0-27-4-15,23 10-1 0,-6-18-4 16,10 3-2-16,-2-5-2 16,-4-7-1-16,1 4-2 15,-13-10-5-15,11 8-29 31,-22-4-1-31,-12 2-1 0,-7 0 0 0</inkml:trace>
  <inkml:trace contextRef="#ctx0" brushRef="#br0" timeOffset="43023.2625">5339 2098 58 0,'25'-32'37'0,"10"-7"0"16,9-9 0-16,20 14-31 16,-8-10-2-16,7 9-3 15,3 8-6-15,-18-7-18 16,4 16-13-16,-6 11-1 16,-11 12 0-16</inkml:trace>
  <inkml:trace contextRef="#ctx0" brushRef="#br0" timeOffset="43398.3862">5968 2361 46 0,'9'21'39'16,"-9"-21"0"-16,29 33 0 0,-29-33-20 15,41 32-11-15,-41-32 0 16,36 27-3-16,-36-27-1 16,31 23-1-16,-31-23-1 15,25 10-1-15,-25-10 0 16,21-12-1-16,-21 12 0 16,18-27 1-16,-12 8-2 15,-3-6 1-15,-3 4-2 0,-1-6 2 16,-3 2 0-16,-6 2-1 15,-3 0 0-15,-3 6 2 16,-3 0-2 0,0 7 1-16,-3 3-2 0,-3-5-2 15,25 12-8-15,-33 15-28 16,33-15-1-16,-34 14 0 16,34-14 0-16</inkml:trace>
  <inkml:trace contextRef="#ctx0" brushRef="#br0" timeOffset="44094.6174">6330 1874 44 0,'-4'-18'37'15,"4"18"1"-15,0 0-1 16,-17-24-24-16,17 24-3 16,0 0-3-16,17 38-2 15,-11-21-1-15,8 18 0 16,-5-1-1-16,7 5 0 16,-5 1-1-16,3 2-1 15,-5-2 1-15,1-7-1 0,-4-6 0 16,2-8 0-16,-8-19 1 15,0 0-1-15,0 0 1 16,1-27-1-16,-4-2 0 16,-1-3 0-16,0-10 0 15,0-3-1-15,2-1 1 16,4 2-1-16,2 6 0 16,6 5 0-16,5-1 1 15,8 1-2-15,4 8 0 16,6-4-2-16,4 14-1 15,-7-12-6-15,21 8-31 16,-26 6 0-16,-4 13-1 16,-21 0 0-16</inkml:trace>
  <inkml:trace contextRef="#ctx0" brushRef="#br0" timeOffset="44502.7564">4457 3328 49 0,'-23'15'38'0,"23"-15"0"16,0 0 2-16,0 0-24 16,35 8-8-16,13-35-1 15,33-4 0-15,16-19-1 16,38-17-2-16,21-21 0 16,33-12-1-16,17-13 0 15,20-4 0-15,1 0-2 16,1 10 1-16,-14 1-2 15,-21 20-1-15,-27 19-1 16,-33 9-2-16,-29 25-2 0,-46-7-16 16,-21 36-20-16,-37 4-1 15,-29 25 1-15,-27 6-1 16</inkml:trace>
  <inkml:trace contextRef="#ctx0" brushRef="#br0" timeOffset="45170.974">4853 4003 22 0,'-25'4'34'16,"25"-4"0"-1,-18 7 1-15,18-7-15 16,0 0-6-16,-2-26-4 16,20 20-3-16,-5-17-2 0,16 6-1 15,2-14 0-15,10 8-1 16,-1-4 1-16,2 6-2 15,-3 5 2-15,-2 13-1 16,-12 6-1-16,-4 15 0 16,-17 7 0-16,-10 13 0 15,-11 6-2-15,-6 4 1 16,-6 0 0-16,-2-2-1 16,-2-4 1-16,2-7-1 15,6-6 0-15,4-12 0 16,21-17 1-16,-21 19-1 15,21-19 0-15,0 0 0 16,0 0 0-16,32-25 0 0,-10 10 0 16,7 1 1-16,1-5-1 15,7 0-1-15,0 4-1 16,-3-10-1-16,9 15-7 16,-22-11-30-16,10-2 0 15,-8-8-1-15,0 3 0 16</inkml:trace>
  <inkml:trace contextRef="#ctx0" brushRef="#br0" timeOffset="45395.0483">5426 3721 70 0,'19'2'41'16,"-19"-2"-1"-16,15 23 2 15,-15-23-31-15,4 44-2 16,-2-19-2-16,8 11-2 15,-6-7-1-15,5 0-3 16,-1-6 0-16,-8-23-3 16,17 31-2-16,-17-31-4 15,25 2-9-15,-19-22-24 16,10-1-2-16,-11-13 1 16,9-3 1-16</inkml:trace>
  <inkml:trace contextRef="#ctx0" brushRef="#br0" timeOffset="45590.1125">5640 3615 62 0,'15'-21'39'16,"-15"21"1"-16,0 0 0 16,25 52-24-16,-25-52-6 15,6 50-3-15,-4-19-1 16,6 5-2-16,-3-5-2 16,3-1 0-16,0-3-2 15,-4-7-2-15,-4-20-1 16,0 0-3-16,21 17-4 15,-38-36-22-15,17 19-10 16,-24-35 1-16,3 12 0 16</inkml:trace>
  <inkml:trace contextRef="#ctx0" brushRef="#br0" timeOffset="45847.1984">5260 3734 63 0,'-31'8'38'0,"13"-4"2"16,18-4-2-1,0 0-27-15,26-14-2 0,16 3-3 16,2-14 0-16,16 6-2 16,2-12 0-16,5 0-2 15,-1 1 0-15,-4 1 0 16,-8 2-1-16,-6 4-1 16,-10 6 0-16,-7 0 0 15,-8 7-2-15,-23 10 0 16,24-8-1-16,-24 8-3 15,0 0-6-15,0 0-29 0,0 0 0 16,0 0 0 0,0 0 0-16</inkml:trace>
  <inkml:trace contextRef="#ctx0" brushRef="#br0" timeOffset="46490.4141">6014 3320 77 0,'0'0'40'16,"8"25"2"-16,-8-25-4 16,15 40-29-16,-11-9-1 15,7 11-3-15,-1-2-1 16,2 5-1-16,-1-5-1 15,1-4-1-15,-3-5 0 0,1-12-2 16,-10-19 0-16,6 19-2 16,-6-19-2-16,0 0-2 15,-8-21-3-15,-17-15-6 16,25 36-7-16,-40-60 1 16,28 37 2-16,-27-23 6 15,22 19 6-15,-12-7 4 16,12-1 4-16,7 16 8 15,-5-19 8-15,15 38 2 16,11-50-1-16,20 35-5 16,-14-20-2-16,22 18-1 15,-6-12-2-15,15 14 0 16,-9-5-1-16,5 17-1 0,-11 1 0 16,0 13-1-16,-10 8-1 15,-6 8 0-15,-13 8-1 16,-4 1-1-16,-8 6 0 15,1 3 0-15,-3-7-1 16,2 0 1-16,-1-11-1 16,5-2 1-16,4-6 0 15,0-19-1-15,17 27 1 16,-17-27-1-16,27 4 0 16,-27-4 1-16,35-2-1 15,-16 0-1-15,4-2 1 16,-4 0-1-16,-1-1-1 0,-18 5 0 15,29-4-3-15,-29 4-1 16,21-6-7-16,-21 6-29 16,-6-27 0-16,-2 2 0 15,3 4 1-15</inkml:trace>
  <inkml:trace contextRef="#ctx0" brushRef="#br0" timeOffset="46846.5344">6324 3042 55 0,'6'-19'37'15,"-6"19"2"-15,35-29-1 0,-10-4-27 16,14 28-2-16,-11-15-2 16,15 17-1-16,-14-3-1 15,2 10-1 1,-14 1 0-16,-3 16-1 0,-14 2-1 15,-4 6 1-15,-8 4-1 16,-1 1-1-16,-3-3 0 16,1 2-1-16,5-10 1 15,10-23-1-15,-6 23 1 16,6-23 0-16,23 2-1 16,-1-8 1-16,3-6 0 15,8-3-1-15,-1 0-1 16,1-8-2-16,2 9-1 0,-12-15-5 15,19 18-31 1,-22-14-2-16,-5 6 0 16,-11-6 0-16</inkml:trace>
  <inkml:trace contextRef="#ctx0" brushRef="#br0" timeOffset="47738.8275">6594 1258 35 0,'-5'-19'34'15,"-13"0"-1"-15,-7-4-12 16,25 23-4-16,-48-8-3 16,25 27-5-16,-20 0-3 15,5 27-1-15,-12 12-1 16,7 26 0-16,-3 8 0 16,9 22-1-16,3 6-1 15,14 7 0-15,13-10-1 16,20-8 0-16,16-19 1 15,23-15-2-15,14-19 1 16,19-29 0-16,5-20-1 16,11-24 0-16,3-19 1 0,-2-14 0 15,-6-19 0-15,-11-8 0 16,-15-15-1-16,-14-4 1 16,-14-6 1-16,-17-1-1 15,-19 1 1-15,-18 6-2 16,-15 8 1-16,-17 6-1 15,-12 11-2-15,-17 9-2 16,-3 26-7-16,-18 7-29 16,3 10 0-16,1 9 0 15,5 10-1-15</inkml:trace>
  <inkml:trace contextRef="#ctx0" brushRef="#br0" timeOffset="50258.6646">3234 2839 32 0,'-1'-27'35'0,"-11"2"2"0,-5 9 1 16,5 36-22-1,-38-7-1-15,13 58-4 16,-26 17-3-16,5 45-2 15,-10 20 0-15,8 33-3 0,10 10 0 16,19 1-1-16,31-9-1 16,35-27 0-16,35-28 0 15,32-37-1-15,19-41 0 16,20-45 0-16,8-39 0 16,1-38 1-16,-11-29 0 15,-21-27 1-15,-28-24 0 16,-32-11 0-16,-35-12 0 15,-36 7 0-15,-41 9 0 16,-31 18-1-16,-29 15-1 16,-17 16-1-16,-6 26-4 15,-13 16-30-15,18 30-8 16,17 16-1-16,20 21 0 0</inkml:trace>
  <inkml:trace contextRef="#ctx0" brushRef="#br0" timeOffset="70234.6587">17776 10622 9 0,'0'0'27'15,"0"0"0"-15,0 0-7 16,0 0-3-16,17 2-4 16,-17-2-2-16,0 0-2 0,0 0-2 15,0 0-2-15,0 0 0 16,-6 25-2-16,-13-13 0 15,0 5 0-15,-2-5-1 16,1-1-2-16,-1-3 0 16,21-8 1-16,-25-4-1 15,25 4 0-15,6-27 0 16,5 8 0-16,5-2 0 16,5-2 0-16,2 2 2 15,6 3-1-15,-4 5 1 16,4 5 0-16,-6 3 1 15,0 7 0-15,-23-2 0 16,23 15 0-16,-23-15 0 0,-3 29-1 16,3-29 0-16,-31 28 0 15,6-14 0-15,2-1-1 16,-3-3 0-16,7-6 0 16,19-4-1-16,-19-14-1 15,19 14 1-15,19-34-1 16,4 11 1-16,6 2 0 15,0 3-1-15,4 5 2 16,-4 7 0-16,-6 8-1 16,-23-2 1-16,23 33 1 15,-25-10 0-15,-5 5 0 16,-11-5-1-16,-5 6 1 16,-10-6 0-16,-1-2 1 0,-5-7-2 15,2-3 1-15,3-5-1 16,7-6 0-1,3 2-2-15,7-8-2 16,17 6-18-16,0 0-19 0,23-11 1 16,0 1-2-16,2-7 1 15</inkml:trace>
  <inkml:trace contextRef="#ctx0" brushRef="#br0" timeOffset="79545.9828">16233 5896 15 0,'0'0'31'0,"0"0"0"16,0 0-4 0,-6-19-6-16,6 19-3 15,0 0-2-15,0 0-4 16,0 0-4-16,0 0-1 0,0 0-1 16,0 38-2-16,-6-13 0 15,6 19 1-15,-8 4 0 16,8 18-1-16,-7 3-1 15,3 9 0-15,-2 5 0 16,2-3-1-16,2-7 0 16,0-10-2-16,2-9 0 15,0-12-1-15,2-7-1 0,-4-18-1 16,2-17-2 0,0 0-10-16,0 0-24 15,16-32 0-15,-14-1-1 16,-2-4 1-16</inkml:trace>
  <inkml:trace contextRef="#ctx0" brushRef="#br0" timeOffset="80322.2599">16090 5929 40 0,'-21'-4'33'0,"21"4"0"15,0 0-3-15,-29-8-17 0,29 8-2 16,15-19-3 0,5 11-3-16,-3-11-2 15,18 4 0-15,-1-8 1 16,20 4-1-16,0-4 1 0,10 9-2 15,-4 5 1-15,2 12 0 16,-10 9 0-16,-2 13 0 16,-17 7-1-16,-10 15 1 15,-16 4-1-15,-10 9 1 16,-17-1 0-16,-7-1-1 16,-9-6 1-16,-5-3-1 15,-1-10 0-15,3-7-1 16,2-9 0-16,7-7-1 15,10-7 0-15,20-9-1 16,0 0 0-16,0 0 0 16,41-26 1-16,-5 16-1 15,9 2 2-15,7 6-1 0,4 4 0 16,4 12 0-16,-4 7 0 16,-4 11 1-16,-12 7-1 15,-7 5 2-15,-14-2 0 16,-11 8 0-16,-20-4 0 15,-11 2 1-15,-15-4 0 16,-9-4 0-16,-11-9-1 16,-3 0 0-16,-5-4 0 15,1-4-1-15,3-10 0 16,6-3 0-16,6-5-2 16,7-8-1-16,11 4-2 15,3-14-3-15,29 13-16 16,-18-10-20-16,18 10 0 0,8-38 0 15,9 13 0-15</inkml:trace>
  <inkml:trace contextRef="#ctx0" brushRef="#br0" timeOffset="80854.4575">17128 6071 52 0,'0'0'36'16,"0"0"2"-16,0 0 0 0,-6 28-22 15,6-28-5-15,25-3-3 16,-25 3-3-16,48-10-1 16,-19 6-1-16,8 2-1 15,-3-2-1-15,3-1-1 16,-6 1 0-16,-4-4-3 15,-2 10-3-15,-25-2-9 16,21-8-22-16,-21 8-2 16,-25 23 1-16,-2-1 0 0</inkml:trace>
  <inkml:trace contextRef="#ctx0" brushRef="#br0" timeOffset="81028.5142">17078 6312 58 0,'0'0'38'16,"-4"23"0"-16,4-23 0 15,34 14-21-15,-14-31-4 16,26 17-5-16,-9-12-2 16,9 6-3-16,-6-1-2 15,1-3-2-15,1 10-6 16,-20-6-30-16,5 1-2 16,-8-3 0-16,-19 8-1 15</inkml:trace>
  <inkml:trace contextRef="#ctx0" brushRef="#br0" timeOffset="85638.1601">18106 5359 35 0,'11'-17'34'16,"-11"17"0"-16,0 0 1 16,0 0-18-16,0 0-3 15,12 29-3-15,-18-12-3 16,12 25-1-16,-12 0-2 16,8 20 0-16,-8 3-1 0,4 10-1 15,-4-4-1 1,3 5 0-16,-1-12-1 15,2-5 0-15,4-13-1 16,0-9 0-16,5-9-3 0,-7-28 0 16,14 29-5-16,-14-29-16 15,-2-23-15-15,6 6-1 16,-2-8 2-16,0-4-1 16</inkml:trace>
  <inkml:trace contextRef="#ctx0" brushRef="#br0" timeOffset="86114.3274">18156 5476 59 0,'0'0'37'0,"-18"36"2"0,15-5-1 15,14 13-26-15,-24-11-2 16,18 21-2-16,-10-12-2 15,8 6-3-15,-1-8-1 16,8-5-1-16,0-12 0 16,-10-23-1-16,36 15 1 15,-13-25-1-15,3-5 0 16,-1-12 0-16,2-7 0 16,-2-11-1-16,0-8 1 15,0-3-1-15,-6 2 1 16,-2-1-1-16,-1 5 1 15,-6 2 0-15,-3 10 1 16,-1 7-1-16,-2 8 1 0,-4 23 0 16,4-21 1-16,-4 21-1 15,4 19 1-15,-1 0 0 16,-3 10-1-16,4 9 1 16,-2 6 0-16,2 4-1 15,0 0 1-15,2 0-1 16,0-5-2-16,-3-5 0 15,5-4-2-15,-2-13-1 16,9 4-4-16,-15-25-23 16,0 0-10-16,22 8 0 15,-22-8 0-15</inkml:trace>
  <inkml:trace contextRef="#ctx0" brushRef="#br0" timeOffset="86429.4419">18771 5653 77 0,'-8'21'39'0,"-3"2"0"15,-3 7 0-15,-7-11-31 16,17 14-1-16,-7-10-3 16,13 0-1-16,1-6-1 15,-3-17-1-15,35 10 0 16,-12-16-1-16,-2-5 1 15,3-7 0-15,-7-6 0 0,-4-1 1 16,-5-4-1-16,-6 4 1 16,-8-4-1-16,-3 4-1 15,-3 4 0 1,-3 0 0-16,15 21-3 0,-29-33-1 16,29 33-5-16,-27-19-28 15,27 19-4-15,2-31 1 16,5 14-1-16</inkml:trace>
  <inkml:trace contextRef="#ctx0" brushRef="#br0" timeOffset="86765.5615">19473 5067 67 0,'27'-23'39'16,"-27"23"0"-16,12-19-6 15,-12 19-16-15,0 0-5 16,11 21-5-16,-11-21-2 16,6 31-2-16,-2-6 0 15,4 8-1-15,-3 1 0 16,5 10 0-16,-2 0-2 15,1 0 1-15,-1-1-1 16,-2-5-1-16,2 0-1 16,-6-9-2-16,3 4-2 15,-5-33-11-15,-9 23-24 16,9-23 0-16,-22 15 0 0,5-13 0 16</inkml:trace>
  <inkml:trace contextRef="#ctx0" brushRef="#br0" timeOffset="86986.6392">19203 5503 67 0,'0'0'38'0,"33"9"1"16,4-12 0-16,15 8-28 16,-14-20-2-16,24 11-3 15,-10-11-1-15,6 5-2 16,-6-1-2-16,2-1-1 15,-4-1-2-15,-6-10-2 0,1 11-5 16,-24-18-24-16,6 3-8 16,-6-8 1-16,-7-7 0 15</inkml:trace>
  <inkml:trace contextRef="#ctx0" brushRef="#br0" timeOffset="87261.7386">19178 4832 66 0,'0'0'38'0,"0"0"1"16,25 3 0-16,29 5-31 15,-10-21 1-15,32 15-2 16,-1-14-2-1,21 6-2-15,1-3 0 0,5 1-2 16,-4-2-1-16,-5 1-1 16,-4 3-2-16,-18-7-5 15,6 15-22-15,-32-4-11 16,-13 2 2-16,-32 0-3 16</inkml:trace>
  <inkml:trace contextRef="#ctx0" brushRef="#br0" timeOffset="87833.941">18001 6345 69 0,'0'0'36'15,"0"0"2"-15,0 0 0 16,39-15-28-16,29 5-1 16,5-19-3-16,39 4 1 15,7-15-2-15,34 6-1 0,5-9-2 16,10 5 1-16,-6 0-2 16,-10 7 0-16,-15 4-1 15,-23 6-3-15,-18 13-2 16,-36-13-9-16,-10 21-26 15,-27 0-2-15,-23 0 2 16,0 0-2-16</inkml:trace>
  <inkml:trace contextRef="#ctx0" brushRef="#br0" timeOffset="88666.2385">18214 6738 17 0,'0'0'32'0,"-24"10"0"0,24-10 1 0,0 0-11 15,14-17-5-15,11 15-4 16,-13-29-3-16,22 17-3 16,-3-16-1-16,15 9-1 15,3-12-1-15,9 12-1 16,-8 0 0-16,0 11 0 15,-10 10-1-15,-3 10 0 16,-12 5 0-16,-9 16 0 16,-16 11 0-16,-8 6 0 0,-13 4-1 15,-3 5 0-15,-6-5-1 16,-3 0 1-16,-2-6-1 16,2-8 1-16,4-9-1 15,4-6 1-15,8-4-1 16,17-19 0-16,-21 20 0 15,21-20 0-15,0 0 0 16,0 0 0-16,21 0 0 16,4-6-1-16,2-6 1 15,8-1-1-15,3-1 0 16,1-3-3-16,9 8-5 16,-17-20-22-16,9 10-9 15,-5-1 0-15,-4-3 1 0</inkml:trace>
  <inkml:trace contextRef="#ctx0" brushRef="#br0" timeOffset="88946.3402">19110 6587 79 0,'26'2'40'0,"-26"-2"1"16,25 15 0-16,-6 10-30 15,-17-6-2-15,19 23-1 16,-15-5-2-16,7 13-2 16,-5-2-1-16,2 3 0 0,-3-1-2 15,-1-10-2 1,2-5 0-16,-4-12-2 16,5-4-1-16,-9-19-2 15,18 6-5-15,-26-35-17 0,16 8-13 16,-2-15-1-16,1-9 1 15,1-10 0-15</inkml:trace>
  <inkml:trace contextRef="#ctx0" brushRef="#br0" timeOffset="89170.4181">19381 6567 61 0,'0'0'39'0,"9"-21"0"16,-9 21 1-16,0 0-23 15,18 31-3-15,-18-31-4 16,15 54-2-16,-7-20-2 15,3 10-2-15,-3-3 0 16,2 1-2-16,-5-9 0 16,3 1-2-16,-4-7 0 0,-4-27-1 15,8 29-1-15,-8-29-2 16,0 0-3-16,0 0-7 16,0 0-27-16,-25-33-2 15,3 10 1-15,-7-6 0 16</inkml:trace>
  <inkml:trace contextRef="#ctx0" brushRef="#br0" timeOffset="89633.5869">18798 6640 56 0,'0'0'38'0,"31"0"1"15,0 0 0-15,7-23-12 16,20 21-19-16,-2-15-1 15,21 8-2-15,-3-11-1 16,7 3-2-16,-2-4 1 16,-2 6-2-1,-6-3 1-15,-7 5-1 0,-10 5 0 16,-10 8 1-16,-9 4-1 16,-2 11 0-16,-12 10 1 15,2 2-1-15,-11 8 0 16,1 7 1-16,-7-2-1 15,4 1 0-15,-7-5 0 16,1-1 0-16,-2-11 0 0,2 0 0 16,-4-24 0-16,4 24 0 15,-4-24 0-15,0 0 0 16,0 0-1-16,13-28 1 16,-1 3-1-16,-2-6 0 15,5-3 0-15,2-3 0 16,5-1 0-16,1-1 0 15,6 3 0-15,0 5 0 16,7 4-2-16,3 0-1 16,7 8-2-16,-7-19-12 15,7 17-26-15,-4-4-2 16,-3 6 0-16,-6-4 1 16</inkml:trace>
  <inkml:trace contextRef="#ctx0" brushRef="#br0" timeOffset="103085.3848">9150 6437 29 0,'0'0'28'0,"21"6"0"15,-21-6-4-15,0 0-8 16,0 0-3-16,0 0-2 15,0 0-1-15,0 0-1 16,0 0-1-16,0 0-2 16,0 0-1-16,0 0 0 0,0 0-3 15,0 0 0 1,0 0-1-16,0 0 0 16,20 2 1-16,-20-2-1 15,0 0 0-15,0 0 0 0,0 0 1 16,0 0-1-16,0 0 0 15,0 0 0-15,0 0 0 16,0 0 1-16,17 7-2 16,-17-7 1-16,0 0 0 15,0 0-1-15,17 10 1 16,-17-10 0-16,0 0-1 16,0 0 1-16,0 0 0 15,16 17 0-15,-16-17 0 16,0 0-1-16,0 0 0 15,9 17 0-15,-9-17 0 16,0 0 1-16,0 0-1 16,4 18-1-16,-4-18 2 0,2 17-1 15,-2-17 1-15,4 19 0 16,-4-19-1-16,8 23 0 16,-8-23 0-16,13 19 1 15,-13-19-1-15,16 27 0 16,-16-27 1-16,15 23-1 15,-15-23 0-15,17 23 0 16,-17-23 0-16,18 29 0 16,-18-29 0-16,17 25 0 15,-17-25 0-15,18 27 0 16,-18-27 0-16,19 23 0 16,-19-23 0-16,17 19 0 15,-17-19 0-15,23 17 0 0,-23-17 0 16,20 16 0-16,-20-16 0 15,17 21 0-15,-17-21 1 16,0 0-1-16,19 21 0 16,-19-21 0-16,8 17 0 15,-8-17-1-15,0 0 2 16,14 17-1-16,-14-17-1 16,0 0 1-16,13 20 1 15,-13-20-1-15,0 0 0 16,12 21 0-16,-12-21 0 15,0 0 0-15,9 21 0 16,-9-21 0-16,6 19 0 16,-6-19 0-16,0 0 0 0,14 21 0 15,-14-21 1-15,11 19-2 16,-11-19 1-16,12 19 0 16,-12-19 1-1,13 27-1-15,-13-27-1 0,16 29 1 16,-16-29 0-16,17 33 0 15,-7-14 0-15,-10-19 0 16,25 31 0-16,-12-12 0 16,3 0 0-16,-1 0 0 15,0 2 0-15,1-4 0 16,1 1 0-16,-3 3 0 16,3-2 0-16,-1-2 0 0,1 4-1 15,-2-3 2-15,3-1-2 16,1 0 1-16,0 0 0 15,2 1 0 1,-1-3 0-16,-3 2 1 16,2 1-1-16,-1 3 0 0,1 0 1 15,-2 0-2-15,1 2 1 16,-3-2 0-16,3 2 0 16,-3-6 0-16,2 4 0 15,1-3 0-15,-1 5 0 16,0-4 1-16,1 0-1 15,-1 2 0-15,1-2-1 16,3 4 1-16,0-2 0 0,-2 2 0 16,2-3 0-1,-1-1 0-15,1 4 1 16,-4-6-1-16,5 4 0 16,-3-2 0-16,-4 2 0 0,3-3 0 15,1-1 0-15,-2 0 0 16,1 0 0-16,1 1 0 15,-2-1 1-15,3 0-1 16,1 1 1-16,0 1-2 16,2-6 1-16,0 4-1 15,2 1 1-15,0-1 1 16,2 0-1-16,0-1 0 16,-1 1 0-16,1-2 1 15,0 2-1-15,-2 3-1 16,2-3 1-16,0-2 0 15,0 1 0-15,0-1 0 16,0 2 0-16,2 0 0 0,3 6 1 16,-1-9 0-16,0 7-1 15,0 0 0-15,0-2-1 16,0 2 3-16,-2 4-2 16,0-4 1-16,-2-3-1 15,0 5 1-15,0-2 0 16,0-4 0-16,0 4-1 15,-2-2 0-15,4-1-1 16,-4-3 1-16,4 2 0 16,-2 0 0-16,3-1-1 15,1-1 1-15,0 0 0 16,0-3 0-16,4 3 0 16,-1 3 0-16,1-3 0 0,0 2 0 15,-2 0 1-15,1 1-1 16,-1 3 0-16,0-2 0 15,-4-4 0-15,2 5 0 16,-4-1 0-16,2-2 0 16,-2 0 0-16,2-1 0 15,0-3 0-15,-1 4 0 16,1 2-1-16,0-3 1 16,2-1 1-16,0-1-1 15,0 3 0-15,-2 0 0 16,4 0 0-16,-1-1 0 15,1 5 0-15,0-4 0 16,-2-2 0-16,2 7-1 0,-2-5 2 16,1 2-1-16,1-2 0 15,0 2 0-15,2-5 0 16,1 1 0 0,1 4 0-16,3-1 0 0,-3-3 0 15,0 0 0-15,1 3 0 16,-1-3 0-16,2 0 0 15,-3-1 0-15,3 1 0 16,-1-2 0-16,3-1 0 16,-1 1 0-16,-1-5 0 15,-1 6 0-15,-1-5 0 16,-2 5 0-16,-2-3 0 16,-1 2 0-16,-1 1 0 0,-2-3 0 15,2 3 0-15,-2-1 0 16,6-1 0-1,-2-3 1-15,1-1 0 0,-1 0 0 16,2-1 0-16,-2 1-2 16,-1 7 1-16,-1-1 1 15,-2 1-2-15,0-1 1 16,-2 3 0-16,0-2-1 16,2 4 1-16,0-1 2 15,0-5-2-15,0-5 0 16,4 3 1-16,-4 1-2 15,-1-3 1-15,-1 1 0 0,0 0 0 16,2-3 0-16,0 3 0 16,-2 1 0-16,-2-1 1 15,4-1-2-15,0 5 2 16,2-6-2-16,-2 3 1 16,0 1 0-16,0-5 0 15,0 3 0-15,-2 1-1 16,0-3 2-16,0 2-1 15,2 1 1-15,-2-1-1 16,0-1 0-16,2 3 0 16,2-4 0-16,-1-1 0 15,3 1 0-15,0-2-1 16,2-3 1-16,-2 3 1 0,-1 0-1 16,1 2 0-16,0-1-1 15,0-1 1 1,-1 0 0-16,-1 3 0 15,0 1 0-15,2 2 0 0,-2-5 0 16,2 1 0-16,-1-2 1 16,1 3-1-16,-2 3-1 15,0-3 1-15,4-1 0 16,-1 0 0-16,5-1 0 16,0 1-1-16,-1 2 1 15,1-3 1-15,-1 3-1 16,1-2 0-16,-3-1 0 15,-3 3-1-15,0-3 2 0,-4 5-1 16,0 1-1 0,0 3 1-16,0-3 0 15,0-1 0-15,2 3 0 16,1-5 1-16,1 3-2 0,4-3 1 16,1-5 0-16,1 1 1 15,1 0-1-15,-1 2 0 16,2-1 0-16,1-1 0 15,2 4 0-15,1-5 0 16,1 1 0-16,2-4 0 16,2 2-1-16,2-2 1 15,-1 0 0-15,3 2 0 16,-4-3 0-16,0 1 0 16,0 4 0-16,-6 0 0 15,1 3 0-15,-3 3 0 16,-1-2 0-16,-5 1 0 15,1-1 0-15,-2-1-1 0,-1 1 1 16,-1-1 0-16,0 3 0 16,0-6 0-16,-2 1 0 15,3-1 0-15,1 4 0 16,0-1-1-16,1 1 1 16,5-1 0-16,-1-3 0 15,3 0 0-15,3 2 0 16,1-3 0-16,-1-3 0 15,6 2 0-15,0-4 0 16,4 4-1-16,2-2 1 16,2-2 0-16,1 4 0 15,3 0 0-15,2-1 0 16,-1-1-1-16,1-2 1 0,-3 0 0 16,5 6 0-16,-1-2 0 15,1-2-1-15,1-2 1 16,5 0 0-16,1 2 0 15,4 0 0-15,4 2 0 16,6-4 0-16,-1 3-1 16,5-1 1-16,-1 0 0 15,3 0-1-15,-2 0 1 16,-3 0 0-16,3-2-1 16,-3 0 1-16,3-2 0 15,0 2 0-15,-1 0 0 16,7-2 0-16,3 2-1 0,4-2 1 15,0-2 0-15,2 1 0 16,-2-1 0-16,6-2 0 16,2 0 0-16,-2-1 0 15,-1-1 0-15,1-2-1 16,8-1 1-16,3 1-1 16,5-1 1-16,-3-1-1 15,0-1 1-15,8-3 0 16,-3 1 0-16,1-2 0 15,4 1 0-15,0 1 0 16,4-2-1-16,4-4 1 16,-1 2 0-16,-1-1 0 15,0 1-1-15,-2-4 1 0,-6 6 0 16,-4-6 0-16,-11 2 0 16,-4 7 0-1,-8-7-2-15,-10 15-1 16,-17-7-3-16,-2 26-6 0,-27-13-29 15,-13 8-1-15,-20 6-1 16,-20 3 1-16</inkml:trace>
  <inkml:trace contextRef="#ctx0" brushRef="#br0" timeOffset="110426.0074">16460 4682 24 0,'16'-23'31'15,"-24"4"3"-15,8 19-1 16,-35 25-21-16,-23 13 0 15,-1 50 1-15,-40 27-1 16,5 62-2-16,-34 32 0 16,7 54-2-16,-6 21-1 15,28 17-1-15,26-10-2 16,54-15 0-16,40-43-1 16,58-44-1-16,48-54-1 15,55-62 0-15,34-62 0 16,25-45 0-16,-2-51 1 0,-8-34 1 15,-22-32-1-15,-28-30-1 16,-34-22 1-16,-39-10-2 16,-45 0 1-16,-42 2-1 15,-36 18-1-15,-41 14 0 16,-27 26-1-16,-27 22-2 16,-13 41-4-16,-30 17-30 15,16 25-4-15,14 20 0 16,23 10 0-16</inkml:trace>
  <inkml:trace contextRef="#ctx0" brushRef="#br0" timeOffset="111329.3546">19944 5860 25 0,'0'0'32'16,"-48"13"5"-16,13 18-1 16,6 32-16-16,-27 4-2 0,21 46-4 15,-13-1-2-15,29 32-1 16,3-10-4-16,43 2-2 16,21-15-1-16,34-14-1 15,22-26-1-15,29-24-1 16,9-26 1-16,11-25-1 15,-7-22 1-15,-7-18 0 16,-19-26 0-16,-20-14-1 16,-23-18 1-16,-26-14-1 15,-28-11 0-15,-25-2 0 16,-23-4 0-16,-25 8-1 16,-18 8 0-16,-17 7-1 15,-7 16-1-15,-11 5-3 0,17 33-8 16,3 0-29-16,7 17-1 15,13 12-1-15,13 19 0 16</inkml:trace>
  <inkml:trace contextRef="#ctx0" brushRef="#br0" timeOffset="121193.8497">9044 6809 17 0,'0'0'18'0,"0"0"1"0,0 0-4 16,-2 27-2-16,2-27-2 15,2 19-3-15,-2-19-3 16,2 25 0-16,-2-25-1 15,0 27 0-15,0-27 1 16,-6 33 0-16,-2-16-1 16,7 8 0-16,-7-4 0 15,6 6-2-15,-4-2-1 16,2 2 0-16,0 1-1 16,4-1 1-16,-2 4-1 15,4 1 0-15,0 1 0 16,0 2 1-16,4-1-1 15,-2 1-1-15,4-3 2 0,-3 3-2 16,3-5 1-16,-2 3 0 16,0-4 0-1,-1 5 0-15,-1 1 0 16,4 1 1-16,-2 3 0 0,2 1-1 16,1 2 0-16,3 0 1 15,-3 3-1-15,1-1 1 16,-2-2-1-16,-4 4 0 15,-2-4 1-15,-2 4 0 16,-4-4 0-16,2 2 0 16,-2-3 0-16,4-1-1 15,-2-4 1-15,4 3 0 16,-2-7 0-16,4 5 1 0,-4 1-1 16,4 6 2-1,-2-3 0-15,3 7-1 16,-5-6 1-16,6 6-1 15,-4-4 1-15,4 4-2 0,-6-4 0 16,2 2 0-16,-4-2-1 16,0 4 2-16,-2 0-2 15,2-2 1-15,-2 4-1 16,4 2 1-16,0-4-1 16,2 0 1-16,0-2 0 15,2 0-1-15,-2 0 1 16,-2 2-1-16,0-2 1 0,0-4-1 15,-4 2 1-15,0-4-1 16,-2 2 0-16,6-1 0 16,-3-1 0-1,1 0 0-15,0-1 1 16,2-1-1-16,-2 0 0 0,0 3 0 16,-2-1 0-16,0 2 1 15,0-3-1-15,2 1 0 16,0 0 0-16,2 2 1 15,0 4-1-15,2-2 1 16,-2 1-1-16,0 1 0 16,-2-2 0-16,2 4 0 15,-3-2 0-15,-1 0 1 0,0-4-1 16,0-4 0 0,0-5 0-16,0-2 1 15,2 1-1-15,-3-1 0 16,3-6 1-16,-2 2-1 0,0 0 0 15,0 1 1-15,2 3-1 16,0-4-1-16,0 2 2 16,0-2-1-16,0 1 0 15,2 5-1-15,-2-2 1 16,1 1 0-16,-1 3 0 16,2-1 1-16,-2-3-1 15,4 2 1-15,-2-3-1 16,2 1 1-16,-1 0 0 15,3-1 0-15,-2-5 0 16,2 2-1-16,0-2 1 16,0-2-1-16,-2-4 1 15,2 2 0-15,-4-21-1 0,2 27 1 16,-2-27 0-16,3 17-1 16,-3-17-2-16,0 0 0 15,0 0-5-15,0 0-31 16,-15-24-1-16,9-3 0 15,-5-6-1-15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13:50:01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7075 13034 172 0,'0'0'1'16,"-29"15"-5"-16,-8-17-14 15,4 19-17-15,-3 4 0 16,-11 1-1-16,3 1 0 16</inkml:trace>
  <inkml:trace contextRef="#ctx0" brushRef="#br0" timeOffset="1575.5782">5229 15980 1 0,'0'0'5'16,"31"2"18"-16,-31-2 0 15,34-17-14-15,3 18 0 0,-4-8 1 16,19 11 0-16,-2-14 1 16,21 16-1-16,1-12-1 15,24 16 0-15,1-10-1 16,28 7-2-16,10-9-2 16,25 8-1-16,12 0 0 15,25 0-1-15,9-4 0 16,22 0 0-16,11-8 0 15,10 4-1-15,5-2 1 16,-1-4 0-16,-8-1-1 16,-10 1-1-16,-13-3 0 15,-21 5 0-15,-24 0 0 0,-27 0-1 16,-26 2 0-16,-28 4 1 16,-22 2-1-16,-28-2 0 15,-19 8-1-15,-27-8-2 16,0 0-1-16,-54 12 0 15,2 1 0-15,-27-9 0 16,-8 11 0-16,-23-11 1 16,-8 9 1-16,-17-3 2 15,-7 0 1-15,-11 1 0 16,-5-3 0-16,0 1 0 16,-2-5 0-16,-2 0 0 15,0-2 0-15,7 2 0 16,1-2-1-16,6-6 1 0,1 6 0 15,2-6-1-15,5 4 2 16,3 0-1-16,5-2 0 16,-1 0 1-16,4 0 0 15,8 4 1-15,-3-6 1 16,5 12-1-16,-3-6 1 16,8 7 0-16,0-1-2 15,10 6 2-15,4-5-3 16,13 5 1-16,12-7-1 15,17 1 0-15,18 2 1 16,16-5 0-16,24-5 1 16,0 0 0-16,39 19 0 15,17-9 1-15,25-4 0 0,25 0-1 16,19-8 1-16,30 2-2 16,20-8 1-16,26 0 0 15,19-3-1-15,15-5 1 16,2-3 0-16,10 10 0 15,-8-3 0-15,-5 6-1 16,-16-1 1-16,-20 7-1 16,-22 2 0-16,-24 1-1 15,-22 5-1-15,-30-8-1 16,-17 10-3-16,-39-20-10 16,-9 12-20-16,-35-2-1 15,0 0-1-15,-19 8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13:50:57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12761 5434 38 0,'0'0'31'0,"0"0"-4"15,0 0-7-15,0 0-2 16,0 0-4-16,-19-2-3 15,19 2-3-15,0 0 0 16,0 0-3-16,0 0 0 16,0 0 0-16,23-12-2 15,0 14 0-15,0-6-1 0,14 4 1 16,5-1-1 0,10 1-1-16,2-4 1 15,2 6-1-15,-4-4 0 16,-7 2 0-16,-3 2 0 15,-9 1 0-15,-10-1 0 0,-6 0-1 16,-17-2 1-16,0 0 0 16,0 0 0-16,0 0 1 15,0 0-1 1,-25 12 0-16,0-16 1 0,-4 0-1 16,-7 0 0-16,-7 2-1 15,-1-1 1-15,-1-5-1 16,1 2 1-16,2 2-1 15,5-3-2-15,6-1-2 16,31 8-6-16,-23-13-29 16,23 13-2-16,10-33 1 15,5 14-1-15</inkml:trace>
  <inkml:trace contextRef="#ctx0" brushRef="#br0" timeOffset="1188.4323">9893 5603 26 0,'0'0'30'0,"-29"7"1"15,29-7-9-15,0 0-5 0,-31 0-3 16,31 0-4-16,0 0-2 16,0 0-3-16,25 4 0 15,-2 0-2-15,2-8 1 16,8 10-1-16,0-8 0 16,3 4-1-16,-3 0 0 15,0 2 0-15,-12-2 0 16,-1 3 1-16,-20-5-1 0,0 0 0 15,0 0 1 1,-8 18 0-16,-15-13 0 16,-2 1-1-16,-10-4 0 15,4 2-1-15,-4-2 0 0,4 0-1 16,4 2-2-16,2-12-4 16,25 8-29-16,0 0-4 15,-9-19 0-15,9 19-1 16</inkml:trace>
  <inkml:trace contextRef="#ctx0" brushRef="#br0" timeOffset="14172.1573">7659 10241 23 0,'0'0'35'0,"0"0"1"16,0 0 0-16,-11-25-15 16,11 25-5-16,0 0-5 15,0 0-2 1,0 0-3-16,17 7-2 0,-17-7-1 15,31 4 0-15,-6-4 0 16,13 4 0-16,7 0 0 16,15 4-1-16,3-6 1 15,11 5-1-15,1-7 0 16,4 8-1-16,2-6 0 16,-6 2 0-16,-2-4 0 15,-5-4-1-15,-6 4 0 16,-3-6 0-16,-5 0 1 0,-7-1-1 15,-5 1 0-15,-5 0-1 16,-6 4-1 0,-10-4-1-16,-2 5-1 15,-19 1-3-15,0 0-4 0,0 0-12 16,0 0-16-16,-31-8-1 16,6 10 1-16,0 4 0 15</inkml:trace>
  <inkml:trace contextRef="#ctx0" brushRef="#br0" timeOffset="14659.3317">7790 10471 33 0,'-17'2'32'0,"17"-2"2"0,-12-17-4 16,12 17-13-16,0 0-4 0,33-4-1 15,-33 4-3-15,56-12-3 16,-15 1 1-16,26 11-2 16,1-8 0-16,18 10-1 15,3-8 0-15,8 0-1 16,-3-3-1-16,4-1 0 15,-11 1-1-15,-12-1 0 16,-11 1-1-16,-14 3 1 16,-13 2-2-16,-16 8-2 15,-4 15-9-15,-17-19-28 16,0 0 1-16,0 0-2 16,0 0-1-16</inkml:trace>
  <inkml:trace contextRef="#ctx0" brushRef="#br0" timeOffset="27227.899">12971 12326 9 0,'0'0'25'0,"10"-27"0"16,-10 27-4 0,0 0-3-16,6-19-2 0,-6 19-2 15,0 0-2-15,0 0-2 16,13-21-3-16,-13 21 0 15,0 0-2-15,23-8 1 16,-23 8 0-16,0 0-1 16,18 8-2-16,-18-8 0 15,9 21 1-15,-9-21-2 16,10 27 0-16,-10-27-1 16,9 26-1-16,-9-26 2 0,10 20-1 15,-10-20 0-15,0 0 0 16,12 19 1-16,-12-19 1 15,0 0-2-15,0 0 1 16,19 8-1-16,-19-8-1 16,35-31 2-16,-6 4-2 15,11-13 1-15,12-12 0 16,16-13 0-16,13-14-1 16,6-9 1-16,1 3 1 15,-1 5-2-15,-4 5 0 16,-12 12-3-16,-5 17-2 15,-31 13-34-15,-3 16 0 16,-14 7-2-16,-18 10 0 16</inkml:trace>
  <inkml:trace contextRef="#ctx0" brushRef="#br0" timeOffset="30424.0609">8791 15146 9 0,'-7'23'28'0,"7"-23"2"16,0 0-4-16,0 0-8 15,0 0-4-15,0 0-4 16,0 0-2-16,0 0-2 16,0 0-1-16,0 0 0 15,0 0-1-15,0 0-1 16,-6-22 0-16,6 22-1 16,11-30-1-16,-1 7 1 15,-2-4-1-15,3-4 0 16,-1-5-1-16,0-1 1 15,-1-3-1-15,1-8 0 16,-2 2 2-16,-3 8-2 16,1-1 0-16,-2 7 0 0,0 1 1 15,0 6-1-15,0 4 1 16,-4 21 1-16,4-23-2 16,-4 23 1-16,3-17 0 15,-3 17 1-15,0 0-2 16,0 0 2-16,2-18-2 15,-2 18 0-15,0 0 1 16,0 0-1-16,0 0 0 16,10 20 0-16,-10-20 2 15,10 36-2-15,-3-11 1 16,3 6 0-16,0 1-1 16,3 7 1-16,3-3-1 0,1 1 1 15,4-3-2-15,2-5 2 16,-2-2-1-16,3-8 0 15,-3-2 0-15,0-3 0 16,-21-14 0-16,31 23 1 16,-31-23-1-16,17 13 0 15,-17-13 1-15,0 0-2 16,0 0 2-16,0 0-1 16,0 0 0-16,0 0 1 15,0 0-1-15,0 0 0 16,0 0 0-16,0 0 0 15,0 0 1-15,0 0-1 16,-25-6 0-16,25 6 1 0,-29-11-1 16,10 5 0-16,0-2 0 15,-4 1 0-15,-3-3 1 16,-1 0-1-16,2-1 0 16,0 1 0-16,0 3 0 15,0-1 0-15,4 2 0 16,2 0 0-16,1 1 0 15,18 5 0-15,-29-4 0 16,29 4 1-16,-19-4-2 16,19 4 1-16,0 0 0 15,0 0 0-15,0 0 0 16,0 0 0-16,0 0 0 16,0 0 0-16,0 0 0 0,0 0 0 15,23 8 0-15,-23-8 0 16,37-4 0-16,-14 0-1 15,4-2 1-15,6 1 0 16,0-5 0-16,1-3-1 16,3-1 1-16,-2 1-1 15,-1 1 1-15,-1 1 0 16,-6 1-1 0,-6 0 1-16,-3 3 0 0,-18 7 0 15,23-6 0-15,-23 6 1 31,0 0-1-31,0 0 0 0,0 0 1 0,0 0-1 16,0 0 0-16,0 0 0 0,-25 17 0 16,25-17 0-16,-35 25 1 15,12-11-1-15,-6 5 0 16,-2 4 0 0,-4 4 1-16,3 3 0 0,-5-1-1 15,2 8 1-15,3-5 0 16,1-1 0-16,4-2 0 31,5-6 0-31,5-6-1 0,4 0 1 0,13-17 0 16,-18 16-1-16,18-16-1 15,0 0 0-15,0 0-3 16,0 0-4-16,0 0-21 16,0 0-10-16,0 0 0 0,0 0 0 15</inkml:trace>
  <inkml:trace contextRef="#ctx0" brushRef="#br0" timeOffset="37471.6259">13513 13695 24 0,'0'0'31'16,"0"0"-2"-16,0 0-6 16,0 0-4-16,0 0-3 15,0 0-4-15,0 0-3 0,0 0-2 16,0 0-1-16,0 0-1 15,0 0 0-15,0 0-1 16,0 0-1-16,0 0 0 16,0 0 0-16,0 0 0 15,0 0-1-15,0 0 1 16,21-3-2-16,-21 3 1 16,33-2 0-16,-8 2-1 15,0 0 1-15,4 2 0 16,2-4 0-16,0 2-1 15,0 0 1-15,2-2-1 16,-8 0 0-16,2 2 0 16,-6-2 0-16,0 2 0 0,-4 0 0 15,-17 0 0-15,24 2 0 16,-24-2-1-16,0 0 1 16,19 11-1-1,-19-11-1-15,0 0-1 0,0 0-3 16,0 0-13-16,0 0-23 15,0 0 0-15,0 0-1 16,-19-2 1-16</inkml:trace>
  <inkml:trace contextRef="#ctx0" brushRef="#br0" timeOffset="39028.1949">13681 16344 28 0,'0'0'24'0,"0"0"-2"16,0 0-2-16,0 0-2 15,0 0-5-15,0 0-1 0,0 0-3 16,0 0-1-16,0 0 0 16,0 0-2-16,0 0 0 15,0 0-1-15,0 0-1 16,0 0-1 0,0 0 0-16,0 0-1 0,0 0 0 15,0 0 0-15,19 0 0 16,-19 0-1-16,21-11 2 15,-21 11-1-15,31-8 1 16,-13 1-1-16,3 7 0 16,0-8 0-16,6 8 0 15,-2-4-1-15,2 4 0 16,2-2 0-16,-2-6 0 0,-2 1 0 16,0 1-1-16,-4 2 1 15,-1 0 0 1,-20 4 0-16,25-5-1 15,-25 5 0-15,0 0 0 0,17-2 0 16,-17 2 0-16,0 0 0 16,0 0-3-16,0 0-3 15,0 0-32-15,0 0-2 16,18 0-1-16,-18 0-1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13:52:04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21265 2154 9 0,'-4'-25'18'0,"4"25"-3"15,17-29-1-15,-17 29-2 16,6-23 0-16,-6 23-2 16,0-19-2-16,0 19-1 15,0 0-1-15,0 0-1 0,0 0-1 16,-11-23 0-16,11 23 0 15,0 0 0-15,0 0 0 16,0 0 0-16,-18-10 0 16,18 10 0-16,0 0 0 15,-23-2-1-15,23 2 0 16,-17 10-1-16,17-10 0 16,-23 19-1-16,23-19 0 15,-29 27 0-15,11-6 0 16,-3-2 0-16,-2 8 1 15,0-2-1-15,-2 6 1 16,-2 1 0-16,0 5 0 16,-2 5 1-16,2 4-2 0,0 4 1 15,4 9-1-15,-4-1 1 16,7 11-1-16,-3 4 1 16,6 9-1-16,-2 3 0 15,3 9 1-15,3 2-2 16,3 0 2-16,4-2-2 15,6-4 1-15,8-2-1 16,7-6 0-16,7-5 1 16,7-10-1-16,7-3 1 15,9-5-1-15,3-5 1 16,8-1-1-16,0-5 1 16,9-3-2-16,7-5 2 0,7-4-1 15,2-7 1-15,4-4-1 16,3-10 1-16,1-5 0 15,0-12 0-15,-4-6 0 16,-4-13 0-16,-4-4 0 16,-2-9 0-16,-7-7 0 15,-7 1 0-15,-5-8 0 16,-6 0 0-16,-3-2 0 16,-9-5-1-16,-1-1 1 15,-12-3-1-15,-2-5 1 16,-4-9-2-16,-1 1 2 15,-7-9-1-15,-5 4 0 16,-6-3 1-16,-6 3 0 0,-9 0 0 16,-8 4-1-16,-16 2 1 15,-5 6 0-15,-10 6 0 16,-6-5 0 0,-6 9-1-16,-3 1 1 0,-2 6-1 15,-5 6 1-15,5 9-1 16,0 3-1-16,3 9-2 15,-1 1-2-15,19 28-11 16,-1-8-24-16,3 2 0 16,4 2-2-16,7 2 2 15</inkml:trace>
  <inkml:trace contextRef="#ctx0" brushRef="#br0" timeOffset="7091.575">18410 8689 11 0,'0'0'28'0,"0"0"0"16,0 0-6-16,0 0-7 15,0 0 0-15,0 23-3 16,0-23-3-16,0 31-1 16,0-31-1-16,2 44-1 15,-4-17 0-15,10 11-1 16,-6-7 0-16,10 9-1 16,-3-4-1-16,9 5 0 15,-3-7-1-15,12 1 0 0,0-10-1 16,6-2 0-16,1-2 0 15,1-4 0 1,0 0 0-16,-2-3 0 16,-4-3-1-16,-4 3 1 0,-4-1 0 15,-4-3-1-15,-17-10 0 16,25 15 0-16,-25-15 1 16,0 0-1-16,22 12 0 15,-22-12 0-15,0 0 0 16,0 0 0-16,0 0 0 15,0 0 0-15,0 0 0 16,0 0 0-16,0 0 0 16,0 0 0-16,0 0 0 0,17 7 0 15,-17-7 0-15,0 0 1 16,0 0-2-16,0 0 1 16,0 0 0-1,0 0 0-15,0 0 0 0,4 18 0 16,-4-18 0-16,0 0 0 15,0 0 0-15,0 0 1 16,0 0-1-16,0 0 0 16,0 0 0-16,0 0 0 15,0 0 0-15,0 0 0 16,0 0-2-16,-2-22 0 16,2 22-2-16,0 0-3 15,0 0-2-15,-10-21-9 0,10 21-11 16,0 0-8-16,10-25 1 15,-10 25 1 1</inkml:trace>
  <inkml:trace contextRef="#ctx0" brushRef="#br0" timeOffset="7527.7367">18858 9157 15 0,'0'0'25'16,"0"-19"-3"-16,0 19-2 15,0 0-3-15,-4-23-3 16,4 23-2-16,0 0-3 0,0 0-1 16,0 0-2-1,0 0-2-15,0 0 0 16,17-10-1-16,-17 10-1 16,22-4 0-16,-22 4 1 15,30-3-2-15,-12 3 1 0,1-2 0 16,-19 2 0-16,29 0 0 15,-29 0 1-15,0 0 0 16,0 0 0-16,6 23 0 16,-6-23 0-16,-20 23 0 15,20-23-1-15,-27 27 0 16,27-27-1-16,-27 34 1 16,27-34-1-16,-21 31-1 15,21-31 1-15,-15 21-1 16,15-21 1-16,0 0-1 15,-12 23 0-15,12-23 0 16,0 0-1-16,0 0 0 0,0 0-2 16,0 0-6-16,0 0-27 15,0 0-2-15,-21-8 1 16,21 8-1-16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04-04T16:15:00.6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0 157,'0'0'-1,"0"0"4,0 0 1,0 0 2,0 0 2,0 0 0,0 0-2,0 0-1,0 0-1,0 0-1,0 0 0,0 0-1,0 0 0,0 0-1,0 0-3,0 0-4,0 0-4,0 0-10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13:54:35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9956 6610 11 0,'0'0'9'0,"0"0"0"16,0 0 2-16,-15 17 2 15,15-17 0-15,0 0 0 16,0 0-2-16,0 0 0 15,-17 6-1-15,17-6-1 16,0 0-1-16,0 0 0 16,-27-2-1-16,27 2-1 15,-18 0 1-15,18 0 0 0,0 0-2 16,0 0 0-16,-25-4 0 16,25 4-1-1,0 0 0-15,0 0 0 16,-19-10-2-16,19 10 1 0,0 0 0 15,-19-2 0-15,19 2-1 16,0 0 1-16,-24 2-1 16,24-2 0-16,0 0 0 15,0 0 0-15,-17-3-2 16,17 3 1-16,0 0 1 16,0 0-1-16,0 0 0 15,0 0 0-15,0 0 0 16,0 0 1-16,0 0-2 0,0 0 1 15,0 0-1 1,0 0 0-16,0 0 0 16,0 0 0-16,0 0 0 15,0 0 0-15,0 0 1 0,21-6 0 16,-21 6-1-16,0 0 1 16,25-12-1-16,-25 12 0 15,25-13 1-15,-25 13-1 16,33-19 1-16,-10 9-1 15,2-3 1-15,2-1 0 16,0-1 0-16,2-2-1 16,2-1 1-16,0-3-1 15,0 0 0-15,-6 2 1 16,0 4-1-16,-2-3 0 16,0 1 0-16,-1 6 0 15,-3-3 0-15,0 3 0 16,-1 3 0-16,-18 8 0 0,30-23 0 15,-30 23 0-15,25-15 0 16,-25 15 0-16,26-14 1 16,-26 14-1-16,21-13 1 15,-21 13-2-15,23-14-1 16,-23 14 2-16,23-11 0 16,-23 11 0-16,19-12-2 15,-19 12 2-15,18-7-1 16,-18 7 1-16,0 0 2 15,0 0-1-15,17-12-3 16,-17 12 2-16,0 0 0 16,0 0 0-16,0 0 0 15,0 0 0-15,0 0-1 0,0 0 1 16,0 0 0-16,0 0 0 16,0 0 0-16,0 0-1 15,0 0 2-15,0 0-2 16,0 0 2-16,0 0-1 15,0 0 2-15,0 0-1 16,6 27 2-16,-6-27-3 16,-10 34 2-16,2-10-2 15,-1 0 2-15,-3 9-2 16,-3-2 0-16,-1 3 1 16,-1-1-1-16,0 1 1 15,-1-3-1-15,3-4 0 16,1 2 1-16,3-10-2 0,1 0 1 15,2-2 0-15,3 1 1 16,5-18-1-16,-14 23 0 16,14-23 1-1,-9 26-1-15,9-26 0 0,-10 23 0 16,10-23 0-16,0 0 1 16,0 0-1-16,-10 22 0 15,10-22 0-15,0 0 0 16,0 0 0-16,0 0 1 15,-19 17-1-15,19-17-1 16,0 0 1-16,0 0 0 16,0 0 0-16,-21 15 1 0,21-15-2 15,0 0 2-15,-18 0-1 16,18 0 0 0,-17-6 1-16,17 6-1 15,-25-9 0-15,25 9 0 16,-29-15 0-16,10 9 0 0,1 0 0 15,-5-2 0-15,2-1 0 16,-2-1 0-16,2-1 0 16,1 5 0-16,3-4-1 15,17 10 1-15,-29-15-1 16,29 15 1-16,-17-8 0 16,17 8 0-16,0 0 0 15,-20-4 0-15,20 4 0 0,0 0 1 16,-17 0-1-1,17 0-1-15,0 0 1 16,0 0 0-16,-17-1 0 16,17 1 0-16,0 0 0 0,0 0 0 15,0 0 0-15,0 0 1 16,0 0-2-16,0 0 1 16,0 0 0-16,0 0 0 15,0 0 0-15,0 0 0 16,0 0 0-16,0 0 0 15,0 0 0-15,0 0 1 16,0 0-2-16,0 0 1 16,0 0 0-16,0 0 0 15,0 0 0-15,17 3-1 16,-17-3 1-16,21 12 0 16,-21-12 0-16,35 9 0 15,-14-1 0-15,2-2 1 0,2 3-1 16,1-5 0-16,-1 4 1 15,0-6-1-15,-4 2 0 16,-2 1 1-16,0-3-1 16,-19-2 0-16,31 2 0 15,-31-2 0-15,22 4 0 16,-22-4 0-16,21 2 0 16,-21-2 0-16,0 0 0 15,17 0 0-15,-17 0 1 16,0 0-1-16,0 0-1 15,0 0 1-15,0 0 0 16,0 0-1-16,0 0 1 16,0-19-1-16,0 19-1 0,0 0 0 15,-8-19 0-15,8 19-3 16,-7-18-5-16,7 18-18 16,0 0-14-16,0 0-1 15,-6-17 2-15,6 17-1 16</inkml:trace>
  <inkml:trace contextRef="#ctx0" brushRef="#br0" timeOffset="948.3396">10128 6523 24 0,'0'0'31'0,"0"0"1"15,-19 12-6-15,19-12-6 16,-25 11-4-16,25-11-4 15,-22 6-3-15,22-6-2 16,0 0-1-16,0 0-2 0,-5-17-1 16,5 17-1-16,31-29 0 15,-8 10-1-15,6-4 0 16,1-2-1-16,5 0 0 16,2 2 1-1,-4-2 1-15,1 8-1 0,-9-4 2 16,-1 7 0-16,-24 14-1 15,21-17 1-15,-21 17 0 16,-18 6 0-16,-9 5-2 16,-5 8 0-16,-11 8 0 15,-5 4-1-15,-6 4 0 16,0-1 1-16,6-1-2 16,5-6 1-16,9-8 0 0,8-2 0 15,26-17 0-15,-17 10 0 16,17-10 0-16,35-22 0 15,-4-1 0 1,7-2 0-16,7 1 0 0,3-11 0 16,-2 6 1-16,-1 0-1 15,-11 8 1-15,-5 6-1 16,-10 7 1-16,-19 8 0 16,0 0-1-16,-1 31 1 15,-19-10 0-15,-5 8 0 16,-4 4 0-16,-2 1 0 15,-3 1 0-15,1-7-1 16,4-1 1-16,6-10-1 0,5-1 0 16,18-16-1-16,0 0 1 15,0 0-1 1,35-25 1-16,-4 2-1 16,8-4 1-16,5-2-1 0,0-1 1 15,1 3-1-15,-7 0 1 16,-7 12 0-16,-10-1 0 15,-21 16 1-15,18-6-1 16,-18 6 1-16,-23 14 0 16,-1 3 0-16,-3 4-1 15,-3 0 1-15,1 0-1 16,4 0 1-16,3-1-1 16,22-20 0-16,-25 25 0 15,25-25 0-15,0 0 0 16,0 0 0-16,25-4-1 15,-25 4-2-15,33-17-1 16,-21-5-4-16,17 22-9 0,-14-23-23 16,-1 4-1-16,-5-2 1 15,-3 0-2-15</inkml:trace>
  <inkml:trace contextRef="#ctx0" brushRef="#br0" timeOffset="31652.4995">17137 876 5 0,'0'0'30'0,"22"-13"2"15,-22 13-1 1,-2-35-11-16,2 35-2 16,0-25-3-16,0 25-2 15,5-23-4-15,-5 23-1 0,2-30-1 16,-2 30-1-16,-2-18-1 15,2 18-1-15,-11-19 0 16,11 19-1-16,-23-9-1 16,23 9 0-16,-33 3-1 15,10 3 0-15,-2-2 0 16,-2 11 0-16,-4 3 0 16,2 1-1-16,2 6 0 15,4 2 1-15,2 1-1 16,7 3 0-16,2 4 1 15,10-3-1-15,2 1 0 16,6 5 0-16,2 1 1 16,4 3-1-16,1 4 1 0,4 2 0 15,1 2 0-15,-1 3-1 16,-1 1 2-16,-3 4-1 16,-3-5 1-16,-3 5 0 15,-3-10-1-15,-6-2 1 16,-5-4 0-16,-5-9-1 15,-1 1 0-15,-3-7 0 16,-3-4 0-16,-2-10 0 16,-2 1 0-16,-3-4-1 15,-1-5 0-15,0-3-1 16,-2-6 0-16,2-7-2 16,0-3 0-16,-1-11-3 15,14 8-2-15,-9-23-8 0,13 13-25 16,-3-6-1-16,5 5 2 15,2 1-1-15</inkml:trace>
  <inkml:trace contextRef="#ctx0" brushRef="#br0" timeOffset="32235.7133">16842 1110 28 0,'0'0'34'0,"0"0"2"16,12-17 0-16,-5 34-16 15,-28-22-2-15,23 31-6 0,-27-10-1 16,15 22-5-16,-13-3 0 15,6 13-3 1,0-2 1-16,7 2-3 16,4-4 1-16,10 0-1 0,8-10-1 15,3-7 1-15,12-11-1 16,4-13 1-16,4-12 0 16,1-8 0-16,-1-12 0 15,-4-10 0-15,-8-3 1 16,-2-2-1-16,-9-6 0 15,-8 6 1-15,-8-4-1 16,-6 8 0-16,-3 3-1 0,-7 7 1 16,1 3-3-1,-4 2 1-15,4 11-4 16,-8-5-5-16,27 19-23 16,-20 8-8-16,20-8 0 15,-19 19 0-15</inkml:trace>
  <inkml:trace contextRef="#ctx0" brushRef="#br0" timeOffset="32723.89">17278 1139 54 0,'4'-21'38'0,"-4"21"-1"16,0 0 2-16,-2-29-24 15,19 41-2-15,-17-12-5 16,0 0-1-16,14 27-1 16,-4-4-2-16,-5 0 0 0,7 3-1 15,-4 3 0-15,1 6-2 16,-1-5 2-16,-2 1-3 15,-2-6 0-15,-1-8 0 16,3 1-2-16,-6-18 0 16,6 23-3-16,-6-23-3 15,0 0-10-15,0 0-23 16,6-37-1-16,-12 8 2 16,0-3 0-16</inkml:trace>
  <inkml:trace contextRef="#ctx0" brushRef="#br0" timeOffset="33220.0761">17226 1043 18 0,'-17'-25'29'0,"17"25"0"15,7-23 2-15,15 0-14 16,8 19-4 0,-8-17-3-16,24 21-1 0,-15-19-1 15,21 27 0-15,-17-14-1 16,13 21 0-16,-19-7-1 15,2 19-1-15,-14-12 0 16,-5 16-1-16,-14-2 0 16,-8 1-2-16,-9-1 1 15,-6 2-1-15,-4-4 0 16,-2-6-2-16,0-2 1 16,4-4-1-16,8-5-2 0,19-10 1 15,-18 11 0-15,18-11-1 16,0 0 1-1,35-7 0-15,-8 5 0 0,4 2 1 16,6 4 0-16,1 3 1 16,-1 5-1-16,-2 7 1 15,-8 2 0-15,-4 4 1 16,-12-2 0-16,-3 4 1 16,-12-4-1-16,-4 0 0 15,-11-4 0-15,-4-2 0 16,-8-3-1-16,0-3 1 15,-2-1-2-15,1-2 1 16,1-6-1-16,2-1-1 0,8 1-1 16,-3-7-4-16,24 5-6 15,-17 3-29-15,17-3 0 16,4-19 0 0,-4 19-1-16</inkml:trace>
  <inkml:trace contextRef="#ctx0" brushRef="#br0" timeOffset="33456.158">17857 1285 90 0,'0'0'41'16,"11"19"0"-16,-11-19 0 15,18 4-34-15,-18-4-3 0,0 0-3 16,0 0-4-16,0 0-6 16,19-2-31-16,-19 2 0 15,0 0-1-15,0 0 0 16</inkml:trace>
  <inkml:trace contextRef="#ctx0" brushRef="#br0" timeOffset="34204.4298">18453 1235 48 0,'11'-27'37'0,"-11"27"2"16,6-25-1-16,-6 25-17 15,-6-25-6-15,6 25-4 16,-25-6-3-16,8 16-2 16,-12-2 0-16,-4 11-3 15,-5 2 0-15,-3 14-2 16,1 1 1-16,3 0-2 15,4 3 0-15,10-1 0 16,8-3-1-16,13-7 1 16,9-6-1-16,-7-22 0 15,39 13 0-15,-10-21 0 16,4-7-1-16,-1-12 1 0,7-5 0 16,-10-11-1-16,-2-3 1 15,-6-4 0-15,-3-3 0 16,-7 3 1-16,-5-2 0 15,-4 12 1-15,-6-1-1 16,2 11 1-16,-2 3 1 16,4 27-1-16,-6-19 1 15,6 19-1-15,-7 19 1 16,5 4 0-16,0 8 1 16,2 11-2-16,-2 0 1 15,2 6-1-15,4 2 0 16,0-4-1-16,5-2 0 15,1-8-2-15,3-3 0 0,1-14-2 16,7 4-5-16,-21-23-19 16,25 0-15-16,-25 0 1 15,31-21-1 1,-17-2 2-16</inkml:trace>
  <inkml:trace contextRef="#ctx0" brushRef="#br0" timeOffset="34588.5674">18713 1057 77 0,'0'0'40'0,"-19"15"1"0,0-5-1 16,3 14-30-16,-11-16-2 16,16 11-4-1,11-19 0-15,-16 29-4 16,16-29 2-16,21 23-3 15,3-11 2-15,6-5 0 0,7 3-1 16,-2-1 0-16,5 1-1 16,-7 3 2-16,0-1-1 15,-8 3 1-15,-8-1 0 16,-17-14 0-16,20 29 1 16,-20-29 0-16,-14 24-1 15,14-24 1-15,-35 16-1 16,8-12 0-16,-2-1 0 0,-1 5-1 15,-1-6 0 1,2 0-2-16,4 4 0 16,0-8-3-16,25 2-9 15,-20 17-28-15,20-17-1 0,0 0 1 16,0 0 0-16</inkml:trace>
  <inkml:trace contextRef="#ctx0" brushRef="#br0" timeOffset="36828.3947">19136 1087 39 0,'0'0'36'15,"0"0"-2"-15,0 0-6 16,-26-4-6-16,26 4-5 0,0 0-6 16,0 0-2-16,0 0-2 15,0 0-3 1,0 0 0-16,18 2-2 16,-1-5 0-16,10 1-1 0,4-2 0 15,4-2 0-15,3-2 0 16,-1 1-1-16,-2-1 0 15,-4 6-2-15,-2-2-1 16,-29 4-3-16,38 2-3 16,-38-2-22-16,0 0-8 15,0 0-2-15,-23 12 3 16</inkml:trace>
  <inkml:trace contextRef="#ctx0" brushRef="#br0" timeOffset="36992.456">19209 1154 52 0,'0'0'37'16,"0"0"2"-16,0 0 0 0,13 29-24 16,-13-29-3-16,31-7-4 15,-31 7-4-15,43-10-4 16,-14 12-3-16,-29-2-27 16,38-8-9-16,-19 6 0 15,-19 2 0-15</inkml:trace>
  <inkml:trace contextRef="#ctx0" brushRef="#br0" timeOffset="38163.8936">20196 715 42 0,'14'-23'36'0,"-6"4"-6"15,-8 19-3-15,5-40-3 16,15 42-7-16,-32-35-3 15,12 33-4-15,4-35-2 0,-4 35-1 16,4-30-1-16,-4 30-2 16,0-27-1-1,0 27 1-15,-6-25-2 16,6 25 0-16,-17-19 0 0,17 19-1 16,-31-21 1-16,10 19-1 15,-3-4 0-15,-1 12 0 16,-4 3 0-16,1 7-1 15,1 1 0-15,0 8 0 16,0 6 0-16,3 3 0 16,1 3 0-1,6 1 0-15,1 0 1 0,5 1-1 16,3-1 0-16,2-2 0 0,3 3 1 16,4-5-1-1,1 1 0-15,4-3 0 16,0 3 0-16,4-2 0 15,1 3 1-15,1-3 0 0,1 1-1 16,3 3 1-16,-1-3-1 16,1 5 0-16,-1-3 1 15,0 0-1-15,-3-1 1 16,1 3-1-16,-3-5 0 16,-2 3 1-16,-2-5-1 15,-4-4 0-15,-1 0 0 16,-1-2 0-16,-1-4 0 15,-5-4 0-15,6-17 1 16,-20 27-2-16,20-27 2 16,-34 21 0-16,13-13-1 15,-3-6 0-15,-3-2 0 16,-2-4 0-16,-3 2-1 0,3-8 0 16,-2 1 0-16,2-3-1 15,4 3 0-15,-2-9-4 16,27 18-4-16,-50-17-33 15,50 17-1-15,-25-31 0 16,25 31 1-16</inkml:trace>
  <inkml:trace contextRef="#ctx0" brushRef="#br0" timeOffset="38944.181">19732 897 19 0,'0'0'35'0,"3"-17"3"16,-3 17-1-16,0 0-11 0,0 0-4 15,0 0-8-15,-29 6-3 16,28 17-3-16,-17-6-2 16,9 14-2-16,-5 0-1 15,2 9-1-15,-1 2 1 16,1 4-2-16,5-2 1 16,5 0-2-16,6-7 2 15,15-7-2-15,8-3 0 16,8-11 0-16,7-7 0 15,8-9 0-15,2-9 0 16,0-9 0-16,-3-7-1 16,-7 0 2-16,-7-3-2 15,-4-3 2-15,-8-2-1 0,-4-3 0 16,-9 0 0-16,-5 3 1 16,-8 0 0-16,-7 1-1 15,-7-1 2 1,-7 4-2-16,-4 2 1 0,-3 4-1 15,-2 12-2-15,-2-3-2 16,10 22-7-16,0-10-33 16,2 8 2-16,2 2-2 15,21-8 1-15</inkml:trace>
  <inkml:trace contextRef="#ctx0" brushRef="#br0" timeOffset="41568.1515">20492 955 40 0,'0'0'36'0,"-8"-19"-1"15,8 19 1-15,-19-33-21 16,19 33-3-1,0 0-2-15,17 4-2 16,-17-4-1-16,8 19 0 0,-8-19-1 16,9 42-2-16,-5-13 0 15,8 8-2-15,-5-5 1 16,5 1-1-16,-2-3-1 16,-1 1 0-16,-1-10 0 15,0-3-1-15,-8-18-1 16,0 0 0-16,17 19-3 15,-17-19-1-15,0 0-5 0,-6-37-19 16,6 18-12 0,-6-6 0-16,-3-2 0 15,-7-1 1-15</inkml:trace>
  <inkml:trace contextRef="#ctx0" brushRef="#br0" timeOffset="42084.3489">20347 803 17 0,'0'0'32'0,"17"-26"2"16,6 16-1-16,-3 16-11 15,-5-29-8-15,29 25-2 16,-15-20-2-16,20 22-3 16,-17-12-1-16,15 20-1 15,-18-2-1-15,3 11-1 16,-10-2-1-16,-7 12 0 15,-13-5 0-15,-6 9-1 0,-9-4 0 16,-7-1 1-16,-5-3-2 16,-4-6 1-16,2-3-1 15,0-11 0-15,4 3-1 16,6-6 0-16,17-4 0 16,0 0 0-16,0 0 0 15,8-20 0-15,13 17 0 16,8-3 0-16,5 2 1 15,5 2 0-15,3 4 0 16,1 6 1-16,-3-1 0 16,-3 9 0-16,-8 3 1 15,-6 8 0-15,-9-2 1 16,-7 7-1-16,-11-1 1 0,-7 0 0 16,-10-4 0-16,-6 1-1 15,-6-7 0-15,-2-1 0 16,-5-3-2-16,-1-8 1 15,3-5-1-15,-1-4 0 16,8 4-3-16,-4-17-3 16,35 13-6-16,-42-10-28 15,42 10-2-15,-14-27 1 16,14 27-1-16</inkml:trace>
  <inkml:trace contextRef="#ctx0" brushRef="#br0" timeOffset="42595.5292">21124 957 86 0,'0'0'40'15,"19"-8"1"-15,-19-11-8 16,0 19-25-16,0 0-1 16,0 17-3-16,0-17-2 15,0 0 0-15,0 0-1 16,2 21 0-16,-2-21-1 0,0 0 0 16,0 0 1-16,0 0-1 15,20 6 1 1,-20-6-1-16,0 0 0 15,0 0 0-15,19-23 0 0,-19 23 0 16,4-19 0-16,-4 19 0 16,0 0 0-16,0 0 0 15,-29-10 0-15,12 20 1 16,-7 5-1-16,1 3 1 16,-4 8-1-16,4 1 0 15,0-2 1-15,4 4-1 16,7 4 1-16,8-5-2 15,10-5 1-15,2 0-1 16,11-3 0-16,2-11-4 16,12 8-1-16,-8-24-4 15,25 24-12-15,-17-27-18 16,4 1-2-16,-3-8 0 0,1-8 3 16</inkml:trace>
  <inkml:trace contextRef="#ctx0" brushRef="#br0" timeOffset="42927.6519">21454 1012 57 0,'0'0'40'0,"0"0"0"16,0 0-1-16,-37-3-21 15,30 29-6-15,-28-8-4 16,14 11-3-16,-4-3 0 16,5 5-4-16,3 2 1 15,9-5-1-15,10-3 0 16,-2-25-2-16,41 25 2 0,-7-27-2 15,5-1 0-15,0-9 1 16,1-7-1-16,-3-4 2 16,-6-4-3-16,-6-2 3 15,-10 2-2-15,-9 1 2 16,-6-3 0-16,-6 2-1 16,-7 4 0-16,-3 0 0 15,-3 6 0-15,-4 1-2 16,2 10-1-16,-8-9-4 15,29 15-11-15,-27 15-24 16,27-15 1-16,-27 4-1 16,27-4 1-16</inkml:trace>
  <inkml:trace contextRef="#ctx0" brushRef="#br0" timeOffset="43287.7889">21703 897 66 0,'0'0'40'0,"0"0"-1"16,-19 20 0-16,-5-20-30 15,26 21-1-15,-2-21-3 16,-5 19-3-16,5-19-1 16,28 31-1-16,-2-16 1 15,6 2-1-15,3 4-1 16,2-2 1-16,-1 3 0 0,-3 2 0 15,-6-2 2-15,-4 1-1 16,-11-4 2-16,-3 4-1 16,-9-23 1-1,-13 36 0-15,-4-24 0 0,-7-3-1 16,-4-1 0-16,-3-4-1 16,-4-4-1-16,0-8 0 15,4 2-2-15,1-9-3 16,12 7-5-16,-17-7-31 15,26-4-1-15,1-8 0 16,12 4 0-16</inkml:trace>
  <inkml:trace contextRef="#ctx0" brushRef="#br0" timeOffset="43691.9453">22195 654 66 0,'0'0'42'16,"0"0"0"-16,-14 21 0 15,-11 15-25-15,-13-9-7 16,14 23-3-16,-10 2-3 16,5 5-1-16,11-1-1 15,9 0-2-15,13-5 0 16,11-16 0-16,18-6 0 15,9-10-1-15,8-13 1 16,6-14 0-16,0-7 0 16,-2-14 0-16,-2-8 0 15,-5-1 0-15,-15-12 0 0,-3-5 1 16,-9-1-1-16,-9 2 0 16,-9 1 1-16,-6 5-1 15,-5 5 1-15,-7 9-1 16,-1 3 0-16,-8 10-1 15,2 11-2-15,-8 5-3 16,11 32-7-16,-10-12-30 16,-3 14 0-16,-6 1-1 15,5 14 2-15</inkml:trace>
  <inkml:trace contextRef="#ctx0" brushRef="#br0" timeOffset="43904.0133">22031 945 91 0,'29'-13'42'15,"-4"5"0"-15,0-7 0 16,11 9-36-16,3-9-2 16,7 3-2-16,3-3-2 15,-1 3-4-15,4 10-5 0,-23-3-33 16,7 3 0-1,-11-2-2-15,-1 2 2 16</inkml:trace>
  <inkml:trace contextRef="#ctx0" brushRef="#br0" timeOffset="44648.2892">22980 922 31 0,'0'0'39'0,"0"0"0"15,9-23 2-15,-24-4-16 16,15 27-7-16,0 0-5 15,-19 0-3-15,-10-1-4 16,4 16-1-16,-10-2-1 16,2 10-2-16,-5 4 0 0,5 10-1 15,4-3 0-15,10 3-1 16,7-1 0-16,12-9 0 16,12 2-1-1,9-8 0-15,8-10 1 0,5-11-1 16,7-4 0-16,-3-7 1 15,5-10-2-15,-5-8 1 16,-3-11 0-16,-6-4 0 16,-6-10 0-16,-7-2 0 15,-7-7 1-15,-5 4 0 16,-4-3 0-16,-6 5 0 16,1 5 1-16,-3 12 0 15,0 7-1-15,2 12 1 0,6 21 0 16,0 0 0-16,0 0 0 15,-11 25 0-15,7 9 0 16,6 5 0 0,-2 5 0-16,2 8 0 0,2 3-1 15,1-5 1-15,3 2-1 16,2-8-1-16,-1-8 0 16,3-1-1-16,2-4-2 15,-14-31-8-15,21 25-31 16,-21-25-1-16,23 9 1 15,-23-9-1-15</inkml:trace>
  <inkml:trace contextRef="#ctx0" brushRef="#br0" timeOffset="45052.439">23429 604 81 0,'0'0'43'15,"0"0"1"-15,-10 33-1 16,-26-10-33-16,28 23-3 16,-5 5-3-16,5 3-1 15,-2 6-1-15,8-3-1 16,6-5 0-16,10-8 0 16,7-6-1-16,10-15 0 0,3-9 0 15,5-10 0 1,3-8 0-16,3-15 0 15,-3-6-1-15,1-4 1 16,-7-13 1-16,-7 1-1 0,-8-1 1 16,-3-2-1-16,-10-6 0 15,-8 8 1-15,-6-4-1 16,-6 0 0-16,-3 8 1 16,-5 3-2-16,3 4 1 15,-2 5 0-15,0 12-2 16,-3-1-1-16,5 15-2 15,-14-4-5-15,23 27-31 16,-19-8-3-16,2 10 1 16,-2-2-1-16</inkml:trace>
  <inkml:trace contextRef="#ctx0" brushRef="#br0" timeOffset="45451.586">23232 878 55 0,'0'0'40'16,"0"0"0"-16,0 0 1 15,-3-19-25-15,20 27-6 16,-17-8-2-16,31-8-1 0,-10 2-3 16,12 0 0-16,3-3-1 15,11 1-1-15,-3-5 0 16,8-1-1-16,-2 3 0 16,-2 1 0-16,-5-5 0 15,-5 7 0-15,-9 4-1 16,-7-5 1-16,-22 9-1 15,23 0 0-15,-23 0-1 16,0 0-2-16,0 0-4 16,-21 19-36-16,21-19 0 15,-33 8-2-15,10-6 1 16</inkml:trace>
  <inkml:trace contextRef="#ctx0" brushRef="#br0" timeOffset="56527.6879">18572 10448 25 0,'0'0'19'0,"0"0"-3"15,-17 4 0-15,17-4-2 16,0 0 0-16,0 0-3 15,0 0-1-15,-21-8-3 16,21 8-1-16,0 0-1 16,0 0 0-16,0 0-1 15,0 0-1-15,0 0 0 0,0 0 0 16,25 2 0-16,-4 4 0 16,2-8 0-16,12 8-1 15,2-10 1 1,11 8-1-16,-4-6 0 0,12 4 0 15,-4-4-1-15,-2 0 0 16,-3 0 0-16,-9 0 0 16,-7 0 0-16,-10 2-1 15,-21 0 1-15,21 2-1 16,-21-2 1-16,0 0-1 16,-17 11-1-16,17-11 1 15,-35 12-1-15,10-4-1 16,-2 3-1-16,-5-5-1 0,3 5 0 15,-8-5 0 1,4 6-1-16,-5-9 1 16,5 9 0-16,-6-10 0 31,8 4 2-31,-5-4 1 0,1 1 0 0,2 1 1 0,2-2 1 16,2 2-1-16,2-2 1 15,8 2 0-15,0 0-1 16,19-4 1-16,-19 5 1 15,19-5-1-15,0 0 0 16,0 0 2-16,0 0-1 16,28 8 0-16,-8-10 0 0,7 4 1 15,2-4-2-15,7 0 1 16,3-2 0-16,5 4-1 16,3 0 1-16,3 0 0 15,-10-2 0-15,3 4 0 16,-11-4 0-16,-1 6 0 15,-9-6 0 17,-1 2-1-32,-21 0 1 0,21 0-1 0,-21 0 0 0,0 0 0 15,0 0 0-15,0 0 0 16,0 0-1-16,0 0 0 16,0 0-1-16,0 0-1 15,0 0-3-15,0 0-12 0,0 0-20 16,0 0 0-16,0 0 0 15,0 0-1 1</inkml:trace>
  <inkml:trace contextRef="#ctx0" brushRef="#br0" timeOffset="76000.8946">21134 14591 2 0,'0'0'28'15,"0"0"3"-15,0 0 1 16,0 0-15-16,0 0-3 16,21-2-1-16,-4-15-4 15,22 11 0-15,-8-13-2 16,19 9 0-16,-8-9-3 15,14 12 1-15,-9-7 0 16,1 6-2-16,-10 1 0 16,-5 1-2-16,-8 4 0 15,-25 2-2-15,25 0-2 0,-25 0-2 16,0 0-2-16,0 0-16 16,-27 0-13-16,27 0-1 15,-23 8 1-15,23-8 0 16</inkml:trace>
  <inkml:trace contextRef="#ctx0" brushRef="#br0" timeOffset="77259.3617">21992 14148 17 0,'0'0'31'0,"0"0"1"16,0 0-1-16,0 0-16 15,-11-25-3-15,11 25-2 0,0 0-2 16,0 0-2-16,0 0-1 15,0 0 0 1,0 0-1-16,0 0-1 16,0 0 0-16,0 0-2 0,0 0 0 15,0 0 0-15,0 0 0 16,0 0 0-16,0 0 0 16,9-17 1-16,-9 17-2 15,-19 0 1-15,2 9 0 16,-5 11 0-16,-7 5 0 15,0 9 0-15,-1 4-1 16,3 7 1-16,5 1 0 16,7-2 0-16,9-2 0 15,10-2-1-15,8-7 0 16,7-6 0-16,8-8 0 16,2-8-1-16,4-5-1 15,-3-10-1-15,5 0-1 0,-8-17-3 16,6 8-1-16,-16-22-4 15,14 18-4-15,-23-25-4 16,15 19 2-16,-21-21 1 16,13 17 4-16,-15-15 4 15,8 11 5-15,-4 0 6 16,-2-3 6-16,8 17 5 16,-10-14 2-16,0 31 2 15,7-33-1-15,-7 33-2 16,0 0-1-16,20 8-3 15,-20-8-1-15,-2 36-1 16,-4-7-2-16,8 13-1 16,-4-1-2-16,6 5 0 0,-4-2-2 15,6 2 1-15,1-8-2 16,3-7 0-16,0-6 0 16,-10-25 0-16,32 25-2 15,-32-25 0-15,35-6-2 16,-20-13-3-16,11 3-1 15,-17-18-3-15,16 13-2 16,-23-23 0-16,17 21 1 16,-19-21 1-16,12 21 3 15,-12-10 2-15,2 10 5 16,0 6 5-16,-6-4 2 16,4 21 2-16,-4-22 2 15,4 22 0-15,0 0 1 0,0 0 0 16,0 0-3-16,12 35 0 15,-12-35-2-15,4 44-1 16,-4-17-2-16,7 0-1 16,-5 0 0-16,4-2-1 15,2 0-1-15,-2-6-1 16,7-2-2-16,-13-17-4 31,29 17-5-31,-29-17-26 0,0 0 0 0,29-15-2 31,-19-2 2-31</inkml:trace>
  <inkml:trace contextRef="#ctx0" brushRef="#br0" timeOffset="77828.5705">22565 14154 51 0,'0'0'36'15,"0"0"1"-15,0 0 0 16,23 27-25-16,-23-27-3 15,8 40-2-15,-4-17-3 16,9 10-1-16,-3-7 0 16,1 1-2-16,-3-4 1 15,2-4-1-15,-10-19 0 16,9 22-1-16,-9-22 1 16,0 0-1-16,6-20 0 0,-6 20-1 15,-2-32 0-15,0 9 0 16,2-2 0-16,-2-6-1 15,6 2 0-15,-2-5-2 16,10 5 0-16,-8-5-2 16,15 9-1-16,-13-18-2 15,17 22-1-15,-15-17 1 16,17 19 0-16,-16-12 2 16,13 14 1-16,-9-8 3 15,2 8 2-15,-15 17 3 16,24-31 3-16,-24 31 2 15,17-21 1-15,0 23 1 16,-17-2 1-16,0 0-1 0,0 0 0 16,18 42-1-16,-24-19-2 15,10 21 0-15,-12-2-2 16,8 16-1 0,-4-6-1-16,6-3 0 0,4-1-2 15,4-11 1-15,1-4-1 16,5-12-1-16,5-10-1 15,0-13-1-15,4 2-3 16,-10-21-1-16,12 19-8 16,-13-17-24-16,-2 0 0 15,-7 0 0-15,-5 19 1 16</inkml:trace>
  <inkml:trace contextRef="#ctx0" brushRef="#br0" timeOffset="78323.7548">23608 13722 38 0,'0'0'34'0,"6"-34"1"0,-8 13-5 15,2 21-15-15,-32-16-3 16,14 22-4-16,-13-6-2 15,6 13-2 17,-8 3-1-32,10 13 0 0,-2 1-1 0,10 7 0 0,3 9-1 15,12 4 0-15,6 1 0 16,8 9 0-16,3-1-1 16,4 3 2-16,0-5-2 15,1 1 1-15,-7-6 0 16,-3-3 0-16,-7-3-1 15,-9-9 1-15,-3-6-3 16,-9-12-1-16,5 4-6 0,-16-12-29 16,7-11 0-16,1-7-1 15,2-13 1-15</inkml:trace>
  <inkml:trace contextRef="#ctx0" brushRef="#br0" timeOffset="78591.8522">23408 14004 45 0,'37'-17'37'0,"-16"11"1"16,6 8 0-16,15 12-24 0,-42-14-2 16,46 34-3-16,-30-13-2 15,5 14-1-15,-9 1-3 16,-3 4 0-16,-7 1-1 15,0 1 0-15,-2-9-3 16,-2-9 0-16,2-2-1 16,0-22-5-16,6 19-6 15,-6-19-26-15,4-25-1 16,0-2-1-16,0-4 1 16</inkml:trace>
  <inkml:trace contextRef="#ctx0" brushRef="#br0" timeOffset="78751.9114">23643 13839 34 0,'-2'-25'31'0,"2"25"0"16,0 0-2-16,0 0-27 0,0 0-14 16,0 0-15-16,27 8-2 15,-27-8-2-15,10 31 4 16</inkml:trace>
  <inkml:trace contextRef="#ctx0" brushRef="#br0" timeOffset="79164.0642">23722 13966 35 0,'0'0'37'0,"20"23"0"0,-20-23 2 15,15 50-18 1,-15-50-7-16,10 53-4 15,-10-26-3-15,9 8-2 0,-7-6-3 16,4 1 0-16,-4-7-1 16,0-5-1-16,-2-18 0 15,0 0 0-15,0 0-1 16,0 0-1-16,0-33 1 16,0 2-2-16,4 4 0 15,-4-15 0-15,9 8 1 16,-3-7-1-16,8 9 1 15,-5 3 1-15,9 4 0 16,-1 8 1-16,2 3 0 16,3 12 1-16,-22 2 0 15,32 14-1-15,-20 3 1 16,-2 10 0-16,-5 4-1 0,-7 7 1 16,0 0-1-16,-3-1-1 15,1 1-2-15,-4-11-3 16,12 10-10-16,-4-37-22 15,8 17 1-15,-8-17-1 16,23-23 1-16</inkml:trace>
  <inkml:trace contextRef="#ctx0" brushRef="#br0" timeOffset="79908.3429">24056 13920 57 0,'-17'6'38'0,"-5"5"1"15,1 10-2-15,19 14-25 0,-19-14-6 16,21 15-2-16,0-3-2 16,8-4-2-16,7-1-2 15,3-10 0-15,9-3-2 16,-6-17-1-16,8 2-1 16,-14-21 0-16,14 2 0 15,-14-16 0-15,5 8 2 16,-11-5 0-16,1 3 3 0,-6 8 1 15,-6 0 2 1,2 21 1-16,0 0 0 16,0 0 1-16,0 0 0 15,-12 32 0-15,10-7 0 16,8 18-1-16,-2 1 1 0,6 9-1 16,-3-1 0-16,7 8 1 15,-8-3-1-15,0 1 0 16,-8-6 0-16,-2-5-1 15,-10-8 1-15,-3-5-1 16,-10-7 1-16,0-9-3 16,-8-5 2-16,4-7-1 15,-1-6 0-15,5-6-1 16,3-4-1-16,7-3 1 16,9-6-3-16,3 1 3 15,6-3-3-15,5-2 2 16,6-2-2-16,3-1 2 0,10-3-2 15,0-8-1-15,8 5 1 16,2-12-1-16,9 1 0 16,-7-5-1-16,11 2 1 15,-11-5-1-15,5 3 2 16,-9-6 1-16,0 8 0 16,-8 2 1-16,-4 7 1 15,-5 7 2-15,-11-3 2 16,-5 33 1-16,2-29 0 15,-2 29 1-15,-19 8 0 16,7 15 0-16,-13-4-2 16,10 12-1-16,-6 1 0 15,7 11-2-15,-1 1 0 0,9-2-1 16,2-2 0-16,8-9-1 16,4-4 0-16,-8-27-3 15,29 34-2-15,-29-34-8 16,38-25-24-16,-17 2-1 15,4-3 0-15,1-3 0 16</inkml:trace>
  <inkml:trace contextRef="#ctx0" brushRef="#br0" timeOffset="80156.431">24600 13837 55 0,'0'0'36'16,"0"0"1"-16,10 25-11 0,-10-25-12 15,-2 41-4-15,-2-20-2 16,13 15-3-16,-5-7-2 16,4 2 0-1,-2-5-2-15,1 1 0 0,-1-6-1 16,0-3 1-16,-6-18-2 16,12 25 0-16,-12-25-1 15,0 0-3-15,30 23-7 16,-30-23-26-16,0 0 0 15,24-10-1-15,-24 10 2 16</inkml:trace>
  <inkml:trace contextRef="#ctx0" brushRef="#br0" timeOffset="80644.6117">24860 13782 48 0,'0'0'37'16,"-21"-4"0"-16,21 4 0 16,0 0-26-16,-27 17-4 15,27-17-2-15,4 25-3 16,-4-25-1-16,33 35-1 15,-8-16-1-15,6 8 1 16,-2-1 0-16,1 1 0 16,-4 2 1-16,-9-2 1 15,-7 4 0-15,-10-8 1 16,-8 5-1-16,-8-10 1 16,-1-1-1-16,-4-4-2 15,-4-9-4-15,25-4-32 0,-31 12-3 16,10-10 1-16,3-8-2 15</inkml:trace>
  <inkml:trace contextRef="#ctx0" brushRef="#br0" timeOffset="82124.1599">24706 13431 42 0,'0'0'35'0,"0"0"-1"16,0 0-8-16,29 17-7 15,-29-17-7-15,0 0-3 16,17-15-3-16,4 13 0 15,-21 2-3-15,35-27 0 16,-17 4-1-16,3 0 0 16,-4-6-1-16,-3 2 0 15,-7-4 0-15,-1-1 1 16,-10-3-1-16,-3 5 0 16,-5 1 0-16,-5 4 1 15,-3-2-1-15,3 8 0 0,-4-4 0 16,3 8 0-16,18 15-1 15,-29-22 0-15,29 22 1 16,-19-13-1-16,19 13 0 16,0 0 0-16,0 0 1 15,0 0-1-15,0 0 1 16,0 0-1-16,0 0 0 16,-19-15 0-16,19 15 0 15,0 0 0-15,0 0 0 16,0 0 0-16,0 0 1 15,0 0 0-15,0 0 0 16,0 0-1-16,0 0 0 0,0 0 1 16,0 0-1-16,-6 21 1 15,6-21-1-15,-13 23 0 16,5-6 1-16,-2 4-1 16,1 4 1-16,-7 0-1 15,3-2 0-15,3-2 0 16,0-4 0-16,10-17 0 15,-13 27 0-15,13-27 1 16,0 0 0-16,0 0-1 16,0 0 0-16,-6-17 0 15,8-2 0-15,4-2 0 16,-2-6 0-16,0-2 0 16,1-4 0-16,3 5 0 0,0 3 0 15,1 6 1-15,-9 19-1 16,24-27 0-16,-24 27 0 15,23-8 0 1,-23 8 0-16,21 13-1 0,-21-13 2 16,23 29-1-16,-23-29 0 15,27 33 1-15,-10-16-2 16,-17-17-1-16,37 33-5 16,-37-33-34-16,17 17-1 15,-17-17-1-15,0 0 0 16</inkml:trace>
  <inkml:trace contextRef="#ctx0" brushRef="#br0" timeOffset="85956.5781">18472 14697 36 0,'0'0'33'15,"0"0"0"-15,0 0 2 16,0 0-22-16,0 0-1 16,31-4-1-16,-31 4-3 15,50-6-1-15,-21 0 0 16,19 10-1-16,-1-8-1 16,8 4-2-16,-1-4 0 15,4 1-1-15,-8-5-2 0,-1 0 1 16,-9 1-1-1,-7-1 0-15,-8 4-1 16,-25 4-2-16,27-4-3 16,-27 4-4-16,0 0-24 0,0 0-5 15,-19-2-2-15,19 2 3 16</inkml:trace>
  <inkml:trace contextRef="#ctx0" brushRef="#br0" timeOffset="86356.7286">18759 14505 38 0,'-13'-19'36'0,"13"19"0"15,0 0 1-15,-31-21-21 16,31 21-2-16,0 0-3 16,4 28-2-16,-6-8 0 15,8 14-5-15,-10 8 3 16,4 10-3-16,-4 2-1 15,0 1-1-15,-2-3 0 16,1-6-1-16,3-6-1 16,0-7-1-16,4-10 0 0,-2-23-2 15,13 29-4-15,-13-29-33 16,0 0-1-16,0 0-1 16,23-14-1-16</inkml:trace>
  <inkml:trace contextRef="#ctx0" brushRef="#br0" timeOffset="89303.8191">19246 17929 1 0,'-29'-27'26'15,"29"27"5"-15,-18-12 0 16,-3-5-10-16,21 17-4 15,-17-9 0-15,17 9-3 16,0 0-3-16,0 0-3 16,0 0-1-16,0 0-2 15,0 0-2-15,23 0 0 16,-6 1-2-16,12 7 1 16,6-6 0-16,11 2-1 15,6-2 0-15,6-2-1 16,2-2 0-16,-4-2 1 0,-4-4-1 15,-8 3 0-15,-9-3 1 16,-10 4 0-16,-25 4 0 16,17-4 1-16,-17 4-1 15,-19-2 1-15,-4 0 0 16,-4-1 0-16,-8-5-1 16,-5 2 0-16,-5-5 0 15,1-1 0-15,2-5 0 16,-1 2-1-16,5 7-2 15,-1-9-6-15,39 17-31 16,-33 0-2-16,33 0-1 16,0 0-1-16</inkml:trace>
  <inkml:trace contextRef="#ctx0" brushRef="#br0" timeOffset="106232.0821">3346 2092 24 0,'0'-26'27'16,"0"26"-8"-16,-2-20-2 0,2 20-3 15,0 0-2-15,-11-21-2 16,11 21-2-16,0 0 0 16,0 0-1-16,0 0-1 15,0 0-1-15,0 0 0 16,-10 27 0-16,10-27-1 15,-13 42-1-15,5-13-1 32,4 15 0-32,-4 0 0 0,8 12 1 0,-5-2 0 15,1 9-1-15,-2-2 2 16,2 3-2-16,-4-3 1 16,3-2-1-16,-1-5 1 0,0-6-2 15,2-8 0-15,6-9 0 16,-2-6-1-16,6-4 1 15,-6-21-1-15,10 17 0 16,-10-17-1-16,0 0 0 16,0 0-2-16,11-17-1 15,-11 17-2-15,-2-19-5 16,2 19-20-16,4-17-7 16,-4 17-1-16,-17-19 1 15</inkml:trace>
  <inkml:trace contextRef="#ctx0" brushRef="#br0" timeOffset="107256.4679">3051 2787 22 0,'18'2'29'16,"-18"-2"-1"-16,-2-21-8 15,2 21-5-15,0 0-1 16,0 0-3-16,0 0-2 16,0 0-1-16,0 0-1 15,17-4-1-15,-17 4-1 16,0 0 0-16,0 0-2 15,2 30 0-15,2-12-1 16,0 5 0-16,1 4 0 16,1 5 0-16,0 3-1 15,2 3 0-15,-1-5 0 16,1-6-1-16,-2-3 1 16,2-1-1-16,-8-23 1 0,9 29-1 15,-9-29 0 1,0 0 1-16,0 0-1 15,18 16 1-15,-18-16-1 16,0 0 0-16,0 0 0 0,21-16 0 16,-21 16 0-16,23-21 0 15,-6 4 0-15,1-4 0 16,3 4 0-16,0-1 0 16,2-3-1-16,0 0 1 15,1 0 0-15,1 0-1 16,-2 7 1-16,-4 1 0 15,-2-2 0-15,-17 15 0 0,27-21 0 16,-27 21 0-16,0 0 1 16,20-10-1-16,-20 10 0 15,0 0 1 1,0 0-1-16,0 0 1 16,0 0-1-16,-18-2 1 0,18 2 0 15,-29 4 0-15,8 0 1 16,0-2-2-16,-6 1 2 15,0 1-1-15,-6-2-1 16,2 6 2-16,-3-6-1 16,3 4 0-16,2-3-1 15,0-3 1-15,6 0-1 16,0-1-1-16,23 1-3 0,-29-22-4 16,29 22-30-1,-2-17-3-15,2 17 1 16,-16-21-1-16</inkml:trace>
  <inkml:trace contextRef="#ctx0" brushRef="#br0" timeOffset="137596.6918">1003 8745 33 0,'0'0'33'16,"0"0"-6"-16,0 0-1 16,17 3-6-16,-17-3-5 15,0 0-3-15,-19 8-4 16,21 9-1-16,-2-17-2 15,-16 43-2-15,9-17 0 16,3 11 0-16,-4 5-1 16,4 4 0-16,-2 6-2 15,5-4 2-15,-3 0-1 16,6-4-1-16,-2-8 1 16,7-1-1-16,3-12 1 15,3-6-1-15,5-9 0 16,3-4 0-16,4-8 0 0,0-2 1 15,0-2-1-15,-2-3 0 16,2-1-1-16,-5-9-3 16,3 12-2-16,-13-30-11 15,3 12-21-15,-5-1 0 16,-4-7 0-16,-4-3 0 16</inkml:trace>
  <inkml:trace contextRef="#ctx0" brushRef="#br0" timeOffset="137812.7713">1032 8459 68 0,'0'0'39'16,"0"0"-2"-16,-16 23 1 0,16-23-32 15,0 0-5-15,6 17-3 16,-6-17-31-16,0 0-3 16,21 21-2-16,-21-21 0 15</inkml:trace>
  <inkml:trace contextRef="#ctx0" brushRef="#br0" timeOffset="138497.0264">1433 9213 45 0,'-19'15'33'0,"19"-15"1"15,-8 21-11-15,8-21-7 16,0 0-5-16,0 0-2 16,0 0-3-16,0 0 0 15,19-17-2-15,-9 0-1 16,9-1 0-16,-1-7-2 15,3-3 0-15,0-5 0 16,-2 2 0-16,-1-1-1 16,-3 3 1-16,-5 6 0 15,-5 0-1-15,-3 6 1 0,-2 17 0 16,0 0 0-16,-27-4-1 16,10 15 2-16,-2 16-1 15,-4 0 0-15,3 11 0 16,-3 6 0-16,8 2-1 15,1 2 1-15,10-2-1 16,4-1 1-16,8-9-1 16,4-3-1-16,1-8 1 15,6-6-2-15,-19-19-2 16,41 13-4-16,-31-30-7 16,11 7-24-16,-6-7 0 15,-1-2 0-15,-3-4 0 0</inkml:trace>
  <inkml:trace contextRef="#ctx0" brushRef="#br0" timeOffset="139000.2099">1628 9082 60 0,'13'-19'38'0,"-13"19"-1"16,0 0-10-16,0 0-12 15,21 27-5-15,-21-27-1 16,14 36-3-16,-8-13-2 16,5 6-1-16,-5 0 0 0,0 0-1 15,-2 3-2-15,-2-3 1 16,0-6 0-16,0-4 0 16,-2-19-1-1,0 19 0-15,0-19 0 0,0 0 0 16,0 0-1-16,3-30 1 15,-1 9-1-15,-2-4 0 16,4-4 1-16,0-4 0 16,4 1-1-16,1 1 1 15,3 0 0-15,3 1 0 16,5 5 0-16,-5 5 0 16,-15 20 1-16,31-21-1 15,-31 21 1-15,31 6 1 0,-31-6-1 16,19 33 0-1,-13-8 0-15,2 7 0 16,-3 1 0-16,-3 1-1 16,0 1 0-16,-2-8-1 0,2 0 0 15,-4-8-2-15,6-2-2 16,-4-17-4-16,0 0-8 16,21 6-23-16,-21-6 0 15,25-33-1-15,-7 12 2 16</inkml:trace>
  <inkml:trace contextRef="#ctx0" brushRef="#br0" timeOffset="139420.3661">2160 9023 41 0,'0'0'37'0,"23"-23"1"16,-23 23 0-16,2-21-19 15,16 30-5-15,-18-9-4 0,0 0-3 16,0 0-3-16,17 17-1 15,-17-17-1-15,0 0 0 16,0 0 0-16,23 2-2 16,-23-2 1-16,8-19 0 15,-8 19-1-15,-4-25 1 16,4 25-1-16,-19-15 0 16,19 15 0-16,-37 11 1 15,14 9-2-15,0 12 1 16,1 3 0-16,5 7 1 15,7 2 0-15,10 2-1 16,10-4 1-16,7-5 0 16,9-7 1-16,6-7-1 0,7-5 0 15,1-9 0-15,-3-5 0 16,-2-8 0-16,-4 4 0 16,-4-7 0-16,-4 3-1 15,-23 4-1-15,27-12-1 16,-27 12-2-16,0 0-9 15,21-5-29-15,-21 5-1 16,0 0 0-16,-23-25 0 16</inkml:trace>
  <inkml:trace contextRef="#ctx0" brushRef="#br0" timeOffset="142120.3653">2737 8693 15 0,'0'0'33'16,"0"0"-1"-16,0 0-5 16,17-4-9-16,-17 4-2 15,23-6-3-15,-23 6-4 16,37-6-2-16,-12-1-1 15,12 9-1-15,-3-10-2 16,5 8 0-16,0-6-1 16,-5 4-1-16,-1 0-1 15,-6-1-2-15,-4 5-1 16,-23-2-2-16,25 11-6 16,-25-11-21-16,0 0-5 15,-19 15 0-15,2-9 0 0</inkml:trace>
  <inkml:trace contextRef="#ctx0" brushRef="#br0" timeOffset="142332.4432">2868 8812 46 0,'-6'19'36'16,"6"-19"3"-16,0 0-2 0,0 0-21 15,45 11-5-15,-24-16-4 16,13 8-2-1,-5-4-2-15,6 2-2 16,-4-2-1-16,-10-3-5 16,14 19-15-16,-35-15-19 0,25 4 0 15,-25-4 0-15,0 0-1 16</inkml:trace>
  <inkml:trace contextRef="#ctx0" brushRef="#br0" timeOffset="149780.201">3709 8720 19 0,'0'0'34'0,"12"-20"1"16,-12 20 1-16,17 6-17 15,-17-6-4-15,0 0-2 16,-21 17-3-16,23 12-3 16,-8-4-2-16,6 17-1 15,-6-1-1-15,2 9 0 16,0 1-1-16,6 3-1 15,0-2-1-15,2-10 1 0,2-4 0 16,11-11-1-16,-3-2 0 16,7-13 0-16,0-8 1 15,2-4 0-15,0-12-1 16,2 1 0-16,1-9 0 16,-9-3-2-16,8-5-1 15,-12-11-3-15,11 12-5 16,-21-15-28-16,9 0-1 15,-8-2 1-15,-2-2 0 16</inkml:trace>
  <inkml:trace contextRef="#ctx0" brushRef="#br0" timeOffset="149976.2738">3759 8390 66 0,'0'0'37'0,"0"0"2"16,-19-2-2-16,19 2-29 16,0 0-3-16,0 0-5 15,0 0-10-15,19 9-28 16,-19-9 1-16,0 0-1 16,12 25 0-16</inkml:trace>
  <inkml:trace contextRef="#ctx0" brushRef="#br0" timeOffset="150952.6343">4181 9134 34 0,'0'0'36'0,"0"0"1"16,-9-23 2-16,9 23-20 15,-10-19-4-15,10 19-4 16,0 0-3-16,0 0-2 31,0 0-2-31,0 0 0 0,0 27 0 0,2 1-2 0,-2 1 0 16,4 11 0-16,-2 1-1 16,4 1 1-16,-1 0-2 15,1-3 1-15,2-5-1 16,-2-5 0-16,1-6-1 15,-7-23 0-15,14 25-2 16,-14-25-3-16,0 0-5 16,0 0-31-16,0 0 0 15,10-31 0-15,-7 14 0 16</inkml:trace>
  <inkml:trace contextRef="#ctx0" brushRef="#br0" timeOffset="151412.8155">4596 9030 39 0,'-21'6'37'0,"21"-6"0"16,0 0 2-16,-17-4-22 15,36 16-5-15,-19-12-4 16,25 0-1-16,-25 0-2 16,40 7-2-16,-18-5-1 15,1 0-2-15,2 4-2 0,-25-6-7 16,44-13-30-16,-26 9-1 15,-18 4 0-15,23-16 0 16</inkml:trace>
  <inkml:trace contextRef="#ctx0" brushRef="#br0" timeOffset="151908.9897">5235 8800 60 0,'0'0'38'0,"0"0"1"15,0 0-5-15,0 0-21 32,0 0-3-32,0 0-2 0,0 31-3 0,-8-10-2 15,4 8 0-15,-2 5-1 16,4 5 0-16,-2 5-1 15,8 2 1-15,0-2-2 16,8 2 1-16,1-6-1 16,8-3 0-16,3-10 1 0,3-10-1 15,0-8 0-15,0-7 0 16,0-9 0-16,2-7-1 16,-4 1 0-16,-4-10-3 15,0 7-3-15,-19-22-11 16,2 13-22-16,-4-7-1 15,-2 1 0-15,-8-6 0 16</inkml:trace>
  <inkml:trace contextRef="#ctx0" brushRef="#br0" timeOffset="152117.0659">5186 8541 73 0,'0'0'38'16,"0"0"2"-16,0 0-2 15,0 0-31-15,0 0-6 16,0 0-14-16,0 0-23 16,0 0-3-16,0 31-1 15,0-31 0-15</inkml:trace>
  <inkml:trace contextRef="#ctx0" brushRef="#br0" timeOffset="152892.3514">5711 8952 47 0,'0'0'36'16,"0"0"1"-16,0 0 1 15,0 0-24-15,-4-25-2 16,4 25-5-16,0 0-1 0,27-12-2 16,-27 12-1-1,31-5-1-15,-12-1-1 16,3 4 1-16,1 0-1 16,0 2 0-16,0 2 1 0,-4 4-2 15,-1-4 1-15,-18-2-1 16,15 24 1-16,-15-4-1 15,-8 3 0-15,-5 2 1 16,-5 0-1-16,-1 3 1 16,-2-1-1-16,2 0 0 15,-1-4 0-15,7-2 1 16,-1-2-1-16,14-19 1 16,-11 29 0-16,11-29 0 15,4 21 1-15,-4-21-1 16,23 17 1-16,-2-13-1 15,2-4 1-15,6 0-1 16,4-5 0-16,2-1 0 0,-1 0 0 16,-1-2 0-16,-2 1 0 15,-4-3-1-15,-4 2 1 16,-4 3-1-16,-19 5-1 16,20-4-3-16,-20 4-6 31,0 0-32-31,0 0-1 0,0 0-1 0,-21 8 1 15</inkml:trace>
  <inkml:trace contextRef="#ctx0" brushRef="#br0" timeOffset="155932.4866">949 11223 35 0,'4'-21'36'16,"-4"21"0"-16,4-19 2 15,-4 19-20-15,0 0-4 16,0 0-3-16,0 0-3 15,0 0-1-15,15 28-2 16,-9 11-1-16,-6 5 0 16,4 10-2-16,-4 11 0 15,3 6 0-15,-3 2 0 16,4-2-1-16,-4-2-1 16,4-12 1-16,-2-7-2 0,2-12 1 15,2-7-2 16,-6-31-1-31,11 25-3 0,-11-25-4 0,18-8-12 16,-13-13-18-16,-1-4 0 0,-4-5 0 16,0-1 0-16</inkml:trace>
  <inkml:trace contextRef="#ctx0" brushRef="#br0" timeOffset="156548.7052">1011 11382 12 0,'0'0'33'15,"-2"-19"2"-15,2 19 1 16,0 0-13-16,0 0-4 15,0 0-5-15,0 0-2 16,0 0-4-16,0 0-1 16,5 27-2-16,-5-10 0 15,8 14-1-15,-8-4-1 16,6 11 0-16,-4-4-2 16,6-1 0-16,-3-4 0 0,7-8 0 15,1-2-1-15,5-9 0 16,3-6 0-1,2-16 0-15,2-7 0 16,0-2 0-16,-2-4 0 0,2-10-1 16,-3-7 2-16,-1-2-2 15,-4 0 1-15,-1 0-1 16,-5 2 1-16,1 5 0 16,-4 1 0-16,-5 13 0 15,1 2 0-15,-4 21 0 16,2-24 1-16,-2 24 0 15,0 0 0-15,0 0 0 0,2 25-1 16,0-2 1 0,0 6 0-16,-2 10 0 15,2 5 0-15,-2 4 0 16,2-2-1-16,0 0 1 16,2-2-2-16,-1-12 1 0,3 1-2 15,0-14-1-15,2 2-2 16,-8-21-5-16,23 25-11 15,-23-25-20-15,0 0-1 16,19-17 1-16,-19 17 1 16</inkml:trace>
  <inkml:trace contextRef="#ctx0" brushRef="#br0" timeOffset="157239.961">1691 11445 31 0,'0'0'37'0,"6"-19"1"16,-6 19 0-16,0-25-17 15,0 25-7-15,0 0-2 0,-11 27-4 16,-9-12-2-16,9 14-1 16,-9 0-2-16,7 6-1 15,-1-1 0 1,9 1-1-16,3-5 0 0,9-3 0 16,-7-27-1-16,35 23 0 15,-10-25 0-15,2-13 0 16,0-4 0-16,-2-8 1 15,-3-4-1-15,-5 0 0 16,-6 1 1-16,-7-1-1 16,-4 4 0-16,-5 2-1 15,-1 8-2-15,-10-2-4 16,16 19-8-16,0 0-26 0,-17-10 1 16,17 10-1-16,0 0 0 15</inkml:trace>
  <inkml:trace contextRef="#ctx0" brushRef="#br0" timeOffset="157892.2059">2249 10897 28 0,'25'-29'37'16,"-14"12"0"-16,-11 17 2 16,4-39-16-16,14 43-6 15,-18-4-4-15,0 0-4 16,-20 10-2-16,11 15-3 0,-14 9 1 15,3 8-2-15,-3 8-1 16,4 6-1-16,0 0 1 16,5 3-1-16,6-3 0 15,10-3 0-15,6-5-1 16,6-4 0-16,3-9 1 16,2 0 1-16,0-7-2 15,3-3 1-15,-5-8 0 16,-17-17 1-16,25 24-1 15,-25-24 0 1,0 0-1-16,21 15 1 0,-21-15 0 16,0 0 0 15,0 0-1-31,0 0-1 0,0 0 1 0,0 0 0 0,0 0-2 0,0 0-2 16,0 0-2-16,2-33-5 15,-2 33-20-15,0 0-11 16,20-17-1-16,-20 17 0 15</inkml:trace>
  <inkml:trace contextRef="#ctx0" brushRef="#br0" timeOffset="158480.4205">2602 11062 31 0,'0'0'28'15,"0"0"3"-15,0 0-6 16,0 0-3-16,19 7-4 16,-19-7-3-16,0 0-4 15,0 0-2-15,-2 27-1 16,2-27-2-16,-4 39-1 16,-1-9-2-16,6 5 0 15,-1-1 0-15,2 3-2 16,2-5 1-16,6 1-2 15,-2-10 1-15,-8-23-1 16,29 23-1-16,-29-23 0 16,32-4-1-16,-14-15-2 15,3 6-4-15,-15-28-17 0,9 11-16 16,-7-9 0-16,-2-5-1 16,-4-4 2-16</inkml:trace>
  <inkml:trace contextRef="#ctx0" brushRef="#br0" timeOffset="158636.4781">2683 10805 61 0,'0'0'37'16,"-18"-18"1"-16,18 18-2 16,0 0-30-16,0 0-7 15,0 0-32-15,14 18-2 0,-14-18-2 16,10 17 0-16</inkml:trace>
  <inkml:trace contextRef="#ctx0" brushRef="#br0" timeOffset="159252.7148">2889 11348 62 0,'0'0'39'0,"0"0"1"15,0 0 0-15,21 17-24 16,-21-17-6-16,0 0-2 15,-5 27-3-15,10-2-2 16,-3 0-1-16,4 9 0 16,0-3-2-16,4 5 1 0,-1-5-2 15,1-8 0-15,-1 2-2 16,-9-25-4-16,18 32-9 16,-18-32-25-16,0 0 0 15,0 0-2-15,6-19 1 16</inkml:trace>
  <inkml:trace contextRef="#ctx0" brushRef="#br0" timeOffset="159516.8064">3155 11225 71 0,'0'0'40'0,"20"-10"1"15,-20 10-1-15,32-6-31 16,-32 6-4-16,33-7-2 16,-12 5-2-16,-3-4-7 15,15 12-26-15,-33-6-8 16,25 2 0-16,-25-2-1 15</inkml:trace>
  <inkml:trace contextRef="#ctx0" brushRef="#br0" timeOffset="160009.9873">3663 10991 44 0,'0'0'39'0,"0"0"-1"15,0 0 3-15,0 0-22 16,0 0-6-16,2 38-5 16,-8-17-2-16,10 12-2 15,-6-1-1-15,4 7 0 16,1-1-2-16,3 1 1 15,0-7-1-15,0 1-1 16,3-10 1-16,3-4-1 16,-12-19 0-16,33 8 0 15,-10-12-1-15,-2-13-3 16,6 5-2-16,-13-24-20 16,7 5-15-16,-4-6 0 0,-3-1-1 15,-8-6 0-15</inkml:trace>
  <inkml:trace contextRef="#ctx0" brushRef="#br0" timeOffset="160149.0375">3740 10766 70 0,'0'0'37'16,"-18"-15"1"-16,18 15-3 15,0 0-35-15,0 0-32 16,20 10-5-16,-20-10 1 15,11 28-2-15</inkml:trace>
  <inkml:trace contextRef="#ctx0" brushRef="#br0" timeOffset="160588.2035">3958 11213 63 0,'0'0'39'0,"19"6"-1"16,-19-6 1-16,25-6-28 16,-25 6-3-16,21-7-1 0,-21 7-2 15,23-2-1-15,-23 2-2 16,27 15 0-16,-27-15 0 15,20 29-1 1,-16-6 0-16,-2 4 0 16,-4 0-1-16,-4 5 1 0,0-3 0 15,-4 2 0 17,3-5-1-32,1-3 1 0,4-3-1 0,2 1 1 0,0-21 0 15,6 23-1-15,-6-23 1 16,21 9-1-16,-21-9 0 15,35 2 0-15,-14-4 0 16,2-9-1-16,4 3-2 0,0-5-1 16,4 11-5-16,-18-19-26 15,13 5-6 1,-11-1-1-16,0-4 0 16</inkml:trace>
  <inkml:trace contextRef="#ctx0" brushRef="#br0" timeOffset="161004.355">4371 10617 61 0,'-18'-33'41'16,"9"1"-1"-16,3 3 0 15,2 0-24-15,4 29-8 0,17-23-1 16,1 23-2-16,-1 6 0 16,8 11-3-16,2 10 0 15,4 11 0-15,2 10-1 16,-4 6 1-16,-2 7-1 16,-2 3-1-16,-4 5 0 15,-8-4 0 1,-5 4 1-16,-10-8-1 0,-6-3 1 15,-5-6-1-15,-6-10 0 16,-6-6 1-16,-2-9-1 16,2-6 0-16,1-5 0 15,3-7-1-15,21-9 0 16,-29 4-2-16,29-4-4 0,-11-19-10 16,11 19-26-16,15-27 1 15,1 8-1-15,1-12 1 16</inkml:trace>
  <inkml:trace contextRef="#ctx0" brushRef="#br0" timeOffset="161236.4409">4887 10743 79 0,'0'0'41'15,"0"0"-2"-15,0 0 2 0,0 0-35 16,39 2-2-16,-16 2-2 16,4 2-2-16,2 3-4 15,-10-9-4-15,14 23-12 16,-15-17-21-16,-18-6 3 16,3 23-3-16,-3-23 3 15</inkml:trace>
  <inkml:trace contextRef="#ctx0" brushRef="#br0" timeOffset="161372.4921">4860 11014 57 0,'0'0'36'0,"-5"27"0"15,5-27-1-15,0 0-26 16,32 2-7-16,-5 5-13 0,4-9-22 16,-11-5-4-16,7-1 2 15,-8-2-2-15</inkml:trace>
  <inkml:trace contextRef="#ctx0" brushRef="#br0" timeOffset="162304.8357">6047 10459 43 0,'0'0'37'0,"9"-26"1"16,-9 6-1-16,0 20-19 15,-5-32-4-15,5 32-4 0,-20-33-3 16,20 33-1-16,-46-23-2 16,11 19 0-16,-11 2-1 15,-6 16 0-15,-10 3-2 16,-3 12 1-16,-3 7 0 15,6 10-1-15,8 10-1 16,12 7 1-16,11 2 0 16,16 5-1-16,13 1 1 15,15 1-1-15,8 5 1 0,10-2-1 16,2 0 1 0,6 0 0-16,-3 1-1 15,-3 3 1-15,-4-4-1 16,-4 1 1-16,-2-1-1 0,-9-2 1 15,-9-6-1-15,-6-3 1 16,-11-9 0-16,-7-7 0 16,-8-8-1-16,-4-3 1 15,-10-10-1-15,-3-6 1 16,-4-4-1-16,0-5 0 16,1-5 0-16,3-5-1 15,5 2 0-15,5-8 0 16,7-2-3-16,1-9-2 15,26 15-4-15,-25-46-21 16,27 15-12-16,-2-13 0 16,8-2 0-16</inkml:trace>
  <inkml:trace contextRef="#ctx0" brushRef="#br0" timeOffset="162739.9988">5584 10950 55 0,'0'0'39'0,"0"0"0"15,-29-7 1-15,-12 11-26 16,26 30-4-16,-26-7-2 0,7 19-3 15,-5 4-1-15,8 11-2 16,4-1 1-16,16 7-1 16,11-10-2-16,15-5 1 15,18-10-1-15,15-11 0 16,12-12 0-16,7-21 0 16,5-9 0-16,-3-20 0 15,-5-5 0-15,-8-12 0 16,-10-4 1-16,-13-6 0 15,-10 1 1-15,-13 3-2 16,-10 4 1-16,-14 4-1 16,-7 6 1-16,-2 5-1 15,-2 9-2-15,-6 5-1 0,12 17-8 16,-5-4-31-16,24 8 1 16,-21 8-1-16,21-8 0 15</inkml:trace>
  <inkml:trace contextRef="#ctx0" brushRef="#br0" timeOffset="163266.2">6245 10862 22 0,'0'0'36'16,"-9"-17"1"-16,9 17 1 0,-25-19-13 15,25 19-5 1,0 0-5-16,0 0-4 16,0 23-3-16,9 0-1 15,-9 4-2-15,10 11-2 0,-8 0 0 16,4 10-1-16,-3 2 0 15,3 4-1-15,-4-6 1 16,2 4-1-16,0-12-1 16,0-5 0-16,2-7-1 15,-3-10 0-15,-3-18-1 16,0 0-1-16,0 0-1 16,12-20-4-16,-12 20-5 15,-10-50-28-15,3 8-1 16,-7-8 0-1,1-3 1-15</inkml:trace>
  <inkml:trace contextRef="#ctx0" brushRef="#br0" timeOffset="163692.3488">6093 10820 46 0,'-8'-17'35'0,"4"0"2"16,4 17 0-16,35-18-23 16,-14 1-4-16,26 19-3 31,-9-8 0-31,16 14-1 0,-6-2-2 0,3 11 1 15,-9 0-2-15,-9 10 0 16,-10 2 0-16,-10 1-2 16,-13 3 1-16,-9 2-2 15,-11-5 2-15,-3 1-2 16,-6-6 0-16,4-4 0 16,-2-8 0-16,6 1 0 15,21-14-1-15,-21 0 1 0,21 0-1 16,0 0 1-16,35-16 0 15,-12 7-1-15,10 7 1 16,-1-2 0-16,7 16 0 16,-2 1 0-16,-3 6 0 15,-3 6 1-15,-6 0-1 16,-5 8 1-16,-9-1 0 16,-7 3-1-16,-14-10 2 15,-3 0-1-15,-14-4 0 16,-6-6-1-16,-6 1 0 15,-5-7 0-15,0-1-3 16,-8-16-6-16,11 8-32 16,3-6 0-16,9 1-1 0,9-1 0 15</inkml:trace>
  <inkml:trace contextRef="#ctx0" brushRef="#br0" timeOffset="164712.7271">6996 10985 45 0,'0'0'34'16,"0"0"0"-16,0 0-10 0,0 0-5 16,0 0-5-16,0 0-6 15,0 0-1-15,0 0-3 16,0 0-1-16,0 0-1 16,0 0 0-16,0 0 0 15,0 0 0-15,0 0 0 16,0 0 0-16,0 0 0 15,0 0-1-15,0 0 0 16,0 0 0-16,17 13 0 0,-17-13 0 16,0 0-1-1,0 0 1-15,0 0 0 16,19-3 0-16,-19 3 0 16,0 0 0-16,0 0-1 0,0 0 1 15,18-20 0-15,-18 20 0 16,0 0 0-16,0 0 0 15,5-21 1-15,-5 21-1 16,0 0 1-16,0 0-1 16,-27-11 0-16,8 22-1 15,-4 3 2-15,-2 5-2 16,-2 10 1-16,0 5-1 16,6 7 0-16,7 1 0 15,10 0 0-15,10-4 0 16,11-5 0-16,10-2-1 15,6-12 1-15,8-4-1 16,-1-5-1-16,-3-14-2 0,3 4-2 16,-15-21-5-16,18 3-31 15,-20-1 1-15,-2-2-1 16,-7-4 0-16</inkml:trace>
  <inkml:trace contextRef="#ctx0" brushRef="#br0" timeOffset="165068.8591">7335 10995 73 0,'0'0'41'15,"0"0"0"-15,-2 17 0 16,-2 14-29-16,-15-12-4 0,11 15-2 16,-1-1-2-16,7 3-2 15,4-1 0-15,9-4-2 16,7-5 1-16,11-8-1 15,5-9 1-15,3-5 0 16,1-10 0-16,-1-5-1 16,-6-8 0-16,-4-1 1 15,-6-8-1-15,-11-1 0 16,-6 0 1-16,-8-2-2 16,-12 3 1-16,-5 1 0 15,-6 2 0-15,-4 4-2 16,0 9 1-16,1 1-1 15,3 7-2-15,-2-2-3 0,29 6-4 16,-27 12-30-16,27-12 0 16,0 0 0-16,31 11 0 15</inkml:trace>
  <inkml:trace contextRef="#ctx0" brushRef="#br0" timeOffset="165435.9947">7748 10920 65 0,'0'0'38'16,"0"0"2"-16,0 0-1 16,-6 27-26-16,-21-24-2 15,27-3-6-15,-35 27 0 16,24-9-4-16,11-18 1 0,-8 30-2 16,8-30 1-16,29 33-1 15,-2-14-1 1,8 0 1-16,1 2 0 15,3 0 0-15,-4 1 0 0,-3 2 1 16,-5 1 0-16,-7-3 0 16,-13-3 0-16,-8 0 1 15,1-19 0-15,-31 29-1 16,6-24 1-16,-6 3-1 16,-6-8 0-16,0 2 0 15,3-4 0-15,1-2-2 16,6-1-1-16,2-11-2 15,25 16-4-15,-29-31-4 0,29 31-30 16,17-42 1 0,-3 15-1-16,1-9 1 15</inkml:trace>
  <inkml:trace contextRef="#ctx0" brushRef="#br0" timeOffset="165820.1365">8083 10766 75 0,'0'0'40'32,"27"-5"2"-32,-27 5-1 0,2 36-28 0,-29-11-2 15,12 27-5-15,-10 0-1 32,8 17-3-32,1-4 0 0,12 6-1 0,12-4 0 15,15-4-1-15,14-15 0 16,15-15 0-16,8-10-1 15,3-21 1-15,3-12 0 0,-2-13 0 16,-5-17 1-16,-14-10-1 16,-11-13 0-16,-12-4 0 15,-15-4 0-15,-9 0 0 16,-9 2 1-16,-8 5-1 16,-7 5 0-16,-1 9 1 15,-3 10-1-15,-1 9-1 16,4 10-1-16,0 7-1 15,6 14-2-15,-6-2-4 16,19 31-8-16,8-29-26 16,-29 42 2-16,8-15-1 15,1 4 1-15</inkml:trace>
  <inkml:trace contextRef="#ctx0" brushRef="#br0" timeOffset="166029.2141">8089 11006 87 0,'18'12'41'0,"-1"-16"1"15,12 0 0-15,-2-11-34 16,21 11-2-16,2-6-4 16,2 2-1-16,2 1-2 15,-7-3-4-15,5 16-5 16,-27-6-32-16,8 4 1 0,-12-2-1 15,-4 3 1-15</inkml:trace>
  <inkml:trace contextRef="#ctx0" brushRef="#br0" timeOffset="166560.414">8907 10966 81 0,'0'0'42'16,"21"-16"1"-16,-21 16-1 15,4-21-31-15,-4 21-4 0,-17 6-2 16,-4 6-3-16,-10 3 0 16,-4 10-2-1,0 4 0-15,1 3 0 16,3 3 0-16,11 1 0 0,7-5-1 15,13-2 1-15,11-8-1 16,15-12 1-16,2-7-1 16,7-11 1-16,6-12-1 15,-5-8 0-15,3-9 0 16,-2-10 0-16,-7-8 0 16,-1-9 1-16,-7-4-1 15,-7 0 1-15,-5 5 0 16,-5 3 1-16,-5 3 0 0,0 12 0 15,-5 12 1 1,5 34 0-16,-16-17 0 16,16 17 0-16,-15 46 1 15,7-2-2-15,0 13 1 0,5 7-2 16,-1 5 1-16,4 7-1 16,4-3 0-16,7-8 0 15,3-7-1-15,3-10 0 16,4-10-1-16,-2-15-2 15,10-2-3-15,-11-36-8 16,9 9-28-16,-8-19 1 16,4-5-1-16,0-12 0 15</inkml:trace>
  <inkml:trace contextRef="#ctx0" brushRef="#br0" timeOffset="166884.5305">9445 10686 76 0,'0'-17'40'15,"0"17"1"-15,-25-18 0 16,25 18-27-16,-33 14-6 16,33-14-3-16,-21 30-2 15,23-9-1-15,6 2-1 16,13 8 0-16,10 2-1 16,6-1 1-16,1 3-1 15,1-2 1-15,-7-1 0 16,-3-1-1-16,-7-4 3 15,-9 3-2-15,-13-30 0 16,2 37 2-16,-2-37-1 16,-25 27-1-16,4-20 1 15,-4-1-1-15,-2-2-2 0,0-6 1 16,0 2-2-16,-2-10-2 16,7 18-8-16,5-19-32 15,-2 5 0-15,0-6 0 16,19 12-1-16</inkml:trace>
  <inkml:trace contextRef="#ctx0" brushRef="#br0" timeOffset="237252.5784">1317 13266 17 0,'0'-21'29'0,"0"21"-5"16,21-23-4-16,-21-2 0 15,20 19-1-15,-24-19-2 0,23 27-1 16,-27-21-3 0,8 19-3-16,0 0 0 15,14 19-3-15,-20 0-2 16,10 14 0-16,-4 5-2 0,6 10-2 15,-4 0 2-15,3 8-3 16,-1-3 2-16,2 1-3 16,-2-8 2-16,0-6-3 15,0-5 0-15,-6-14-2 16,13 10-4-16,-11-31-13 16,0 0-20-16,0 0 0 15,20-25-1-15,-9 0 3 16</inkml:trace>
  <inkml:trace contextRef="#ctx0" brushRef="#br0" timeOffset="237684.735">1958 12909 46 0,'0'0'37'0,"19"-12"2"16,-19 12 0-16,-8-28-25 16,8 28-3-16,0 0-1 15,-13 36-3-15,-11-19-2 16,3 16-1-16,-8 0-2 16,0 11 1-16,-1 4-2 15,1 2 0-15,7-1-1 16,9-3 1-16,1 2-1 0,12 4 0 15,4 0 0-15,8 4 0 16,1-1 1-16,1 3-2 16,-1-1 3-16,1 1-2 15,-7 1 1-15,-1-5-1 16,-2-6 0-16,-4-2 2 16,-4-8-3-16,-2-7 2 15,1-4-2-15,-3-6 0 16,0-2-1-16,8-19-2 15,-21 16-3-15,0-32-6 16,21 16-24-16,0 0-5 16,-31-29 1-16,10 3 0 15</inkml:trace>
  <inkml:trace contextRef="#ctx0" brushRef="#br0" timeOffset="237928.8252">1583 13638 48 0,'0'0'38'0,"24"9"2"15,-3-9-2-15,-21 0-25 16,56-3-3-16,-29-5-1 16,13 12-4-16,-7-6-2 15,6 4-2-15,-11 0-1 16,-6 0-3-16,-1 7-3 0,-21-9-16 15,0 0-18-15,0 0 1 16,0 0-2 0,0 0 2-16</inkml:trace>
  <inkml:trace contextRef="#ctx0" brushRef="#br0" timeOffset="239368.3589">2939 13200 32 0,'0'0'33'0,"0"0"-6"0,23-15-1 16,-32-2-5-16,9 17-4 15,0 0-4-15,0 0-2 16,4-17-2-16,-4 17-2 16,0 0-1-16,0 0-1 15,0 0-1-15,15 32 0 16,-9-13-1-16,2 8-1 16,-3 4 1-16,5 7-1 0,-2 5-1 15,1 4 0-15,-1 0 1 16,0-3-2-16,-2-2 1 15,-1-6-1 1,-1-1 0-16,-2-6-1 0,2-10 0 16,-4-19 0-16,2 23-2 31,-2-23-3-31,0 0-2 0,0 0-6 0,-6-35-27 16,-2 8-1-16,1 2 1 15,-7-11 0-15</inkml:trace>
  <inkml:trace contextRef="#ctx0" brushRef="#br0" timeOffset="239916.5645">2779 13112 40 0,'-21'-29'37'15,"21"29"0"-15,-6-23 1 16,0 0-23-16,32 20-4 15,-7-15-2-15,23 16-2 16,1-9-3-16,16 13 0 16,1-6 0-16,8 12-2 15,-1 1 1-15,-1 16-2 16,-10 2 1-16,-12 8-1 16,-13 5 0-16,-12 0 1 15,-15 4-1-15,-13 0-1 16,-17-1 0-16,-6-9 1 15,-5-3 0-15,-2-8-2 16,1-6 1-16,3-5 0 0,8-7 0 16,8-3-1-16,19-2 0 15,0 0 1-15,0 0 0 16,27-19 0-16,6 11 0 16,5 6-1-16,7 2 1 15,1 4-1-15,0 6 3 16,-1 7-2-16,-5 2 1 15,-9 6-1-15,-14 4 2 16,-7-2-1-16,-12 2 2 16,-10-1-1-16,-13-1-1 15,-6-4 0-15,-7-5 1 16,-3-3-1-16,-3-4 0 16,2-3 0-16,5-2-1 0,2-4-1 15,14 0 0-15,0-8-3 16,21 6-4-16,0 0-27 15,-10-21-9-15,10 21 1 16,29-25 0-16</inkml:trace>
  <inkml:trace contextRef="#ctx0" brushRef="#br0" timeOffset="240960.9558">3838 13179 32 0,'0'0'32'0,"0"0"1"16,0 0-9-16,0 0-6 15,0 0-2-15,0 0-4 16,18 10-2-16,-18-10 0 16,0 0-3-16,0 0 0 15,0 0-2-15,0 0-1 16,0 0-1-16,0 0-1 16,0 0 0-16,17 13-1 15,-17-13 0-15,31 14 0 16,-6-5 1-16,4 1-2 15,11 0 0-15,3-3 1 0,1 3-1 16,2-6 0-16,-1 5 0 16,-5-1 0-16,-3 0 0 15,-8-1 1-15,-8 1-1 16,-21-8 1-16,25 17-1 16,-25-17 0-16,6 19 1 15,-6-19-1-15,0 20 1 16,0-20 0-16,0 0 0 15,-21 21 1-15,21-21-2 16,-37 15 1-16,18-5 0 16,-12 1 1-16,6-3-2 15,-8 3 3-15,2-3-3 16,4 2 1-16,4-3 0 0,2 1 1 16,21-8-2-16,-29 21 1 15,29-21-1-15,-18 21-1 16,18-21 1-16,0 0 0 15,-11 25 0-15,11-25-2 16,0 0 0-16,0 0-3 16,0 0-4-16,0 0-35 15,0 0 1-15,-19 14-1 16,19-14 0-16</inkml:trace>
  <inkml:trace contextRef="#ctx0" brushRef="#br0" timeOffset="242620.565">4864 13151 22 0,'0'0'34'0,"22"-18"0"15,-22 18-2-15,21-7-6 16,-27-12-7-16,6 19-4 16,0 0-4-16,0 0-2 15,-8 17-2-15,-3 4-2 0,-9 2-1 16,5 11-1-16,-4 5-1 15,3 7-1-15,3 0 0 16,9 6 0-16,8-6 0 16,9-6-2-16,12-6 2 15,12-3-1-15,5-10 0 16,7-9 1-16,1-12-1 16,2-10 0-16,-2-11-1 15,-6-8 2-15,-7-5-1 16,-10-10 1-16,-12-4-1 15,-7-4 2-15,-8 2-1 16,-13-4 0-16,-7 4 0 16,-9 8 0-16,-5 2-1 0,-7 9 0 15,3 10-1-15,-3 2-4 16,12 31-11-16,-6-11-27 16,8 11 0-1,6 3-2-15,10 4 1 0</inkml:trace>
  <inkml:trace contextRef="#ctx0" brushRef="#br0" timeOffset="243492.8854">6110 12855 34 0,'0'0'35'16,"0"0"2"-16,-7 17-1 16,12 12-21-16,-8-8-4 0,22 33-2 15,-11-8-1-15,17 17-2 16,-8-3-1-16,8 9-1 15,-8-4 0-15,5-5-2 16,-3-7 1 0,-4-5-2-16,-3-11-1 0,-4-7-1 15,-1-3-1-15,-7-27-4 16,6 37-7-16,-6-37-25 16,-25 4-2-16,25-4 1 15,-33-29 0-15</inkml:trace>
  <inkml:trace contextRef="#ctx0" brushRef="#br0" timeOffset="244201.1494">5813 13293 37 0,'0'0'32'16,"21"-27"3"-16,16 13-6 15,13 14-18-15,-11-17 1 16,28 19-1-16,-11-17-2 15,16 15-3-15,-16-10 0 16,7 12 0-16,-13-4-2 16,2 8 0-16,-13 0 0 15,-2 9-2-15,-16 6 1 16,-4 8-1-16,-7 1 0 16,0 5-1-16,-5-2 2 0,3 3-3 15,-4-5 2-15,6-3-2 16,1-10 1-16,6-11-2 15,9-7 1-15,1-9 1 16,5-7-3-16,-3-12 2 16,4-3-1-16,-2-7 1 15,0-1-1-15,-4-1 1 16,-6 0 1-16,-6 9-1 16,-5 4 0-16,2 8 1 15,-12 19-1-15,4-17 1 16,-4 17 0-16,-8 25 0 15,4 0 0-15,4 1 0 16,2 7-1-16,8 3 0 0,5-3 0 16,10-4 0-16,6-8 0 15,6-6 0 1,3-5 0-16,1-8 0 16,3-8 1-16,-4-9-1 0,1-6 0 15,-4-4 0-15,-3-4-1 16,-5-8 1-16,-2-5 0 15,-7 4 0-15,-5 0 0 16,-5 1 0-16,-7 12 0 16,-4 4 0-16,1 21 0 15,-20-4 1-15,20 4-1 16,-29 41 0-16,14-9 0 16,5 6 1-16,3 3-1 0,7-1 0 15,3-2 0 1,7-5 0-16,2-4 1 15,1-10-3-15,4-2 1 16,-17-17-5-16,41 21-3 0,-41-21-33 16,27-2 1-16,-27 2 0 15,31-19-2-15</inkml:trace>
  <inkml:trace contextRef="#ctx0" brushRef="#br0" timeOffset="244884.3994">7582 13114 53 0,'0'0'38'15,"0"0"1"-15,8 17 0 16,-8-17-24-16,2 39-5 16,-2-18-1-16,11 21-3 15,-9-5-1-15,8 5-3 16,-3-4 3-16,1-3-5 15,-2-7 3-15,-2-3-3 16,-4-25 3-16,9 23-4 16,-9-23 2-16,0 0-1 15,10-26-1-15,-2 1 1 16,0-6-1-16,3-7 1 0,1-1-2 16,1-1 3-16,5 2 0 15,-1 5-1-15,2 4 0 16,4 12 1-16,2 7 0 15,1 12-1-15,-3 10 1 16,0 9 0-16,-2 6 0 16,-4 5 0-16,-5 5 0 15,-2-1 0-15,-8-1-2 16,-2-5-1-16,0-1 0 16,0-29-9-16,-2 27-31 15,2-27-1-15,0 0 1 16,0 0 0-16</inkml:trace>
  <inkml:trace contextRef="#ctx0" brushRef="#br0" timeOffset="245185.5117">8463 12742 72 0,'24'-10'42'0,"-24"10"1"16,23 23-1-16,-10 31-30 16,-9-15-5-16,4 22-1 15,-8 4-2-15,4 6 0 16,-2-2-2-16,1 2-1 0,1-2 0 16,2-15-1-1,2-8 2-15,0-12-4 16,1-7 1-16,-9-27-3 15,18 20-3-15,-20-38-6 0,13 1-28 16,-17-12-2-16,-5-7-1 16,-8-10 3-16</inkml:trace>
  <inkml:trace contextRef="#ctx0" brushRef="#br0" timeOffset="245656.685">8332 12920 56 0,'-17'-26'38'0,"17"26"1"15,17-14 0-15,-17 14-27 16,49-9-3-16,-22-1-1 16,13 14-2-16,-3-2-2 15,7 2-1-15,-7 1 0 16,3 9 0-16,-11-1 0 0,4 12-1 16,-10 6 0-16,0 9 0 15,-5 0 0-15,-1 12 0 16,-4-2-1-16,1 0 0 15,-3 0 0-15,-1-6 0 16,-2-10-1-16,0-7 0 16,-1-6 0-16,-7-21-1 15,0 0 0-15,21 6-1 16,-21-6 1-16,24-36-2 16,-5 11 1-16,-2-4 1 15,5-2-1-15,-1 1 0 16,0 5 2-16,-4 4 0 0,1 7 1 15,-1 10 1-15,-17 4 0 16,31 14-1-16,-18 3 1 16,5 8 1-16,-3 0-2 15,4 2 1-15,-5 1-1 16,-1-1-1-16,1-4-1 16,-4-3-1-16,1-3-3 15,-11-17-4-15,23 15-19 16,-23-15-15-16,18-21 1 15,-11 2-1-15,7-8 1 16</inkml:trace>
  <inkml:trace contextRef="#ctx0" brushRef="#br0" timeOffset="245808.7441">9345 13126 83 0,'0'0'42'16,"11"34"-1"-16,-7 6-2 15,-9-18-30-15,12 6-4 16,-5 1-3-16,4-2-3 15,6-2-5-15,-12-25-25 16,7 21-9-16,-7-21-1 16,23-10-1-16</inkml:trace>
  <inkml:trace contextRef="#ctx0" brushRef="#br0" timeOffset="245956.7987">9449 12880 43 0,'0'0'34'0,"-8"-21"1"0,8 21-2 16,0 0-16 0,18 17-23-16,-18-17-22 15,0 0-5-15,33 27-1 0,-33-27-1 16</inkml:trace>
  <inkml:trace contextRef="#ctx0" brushRef="#br0" timeOffset="246207.8896">9596 12974 69 0,'-6'23'38'15,"-6"4"1"-15,-9-12-13 16,23 22-11-16,-19-20-4 31,21 10-4-31,-4-27-3 0,17 31-1 0,2-20-2 0,14 3 0 16,4-3 0 0,1 1-1-16,-3 1 1 15,-2 0-1-15,-6 1 1 16,-6-1 0-16,-21-13 0 0,10 27 0 15,-10-27 0-15,-35 21 0 16,4-11-3-16,-8-8-6 16,3 3-31-16,-11-5-3 15,7 2 1 1,5-4-1-16</inkml:trace>
  <inkml:trace contextRef="#ctx0" brushRef="#br0" timeOffset="246677.0641">10778 13018 80 0,'-25'0'40'0,"25"0"1"16,-15 18-7-16,20 14-23 15,-12-3-3-15,10 15-3 16,1-8 0-16,4 9-2 16,4-7-1-16,-1-2-2 15,5-5 0-15,-5-8-1 16,5-6-1-16,-16-17-5 15,30 12-21-15,-30-12-14 16,18-29 0-16,-18 2 0 16,2-9 1-16</inkml:trace>
  <inkml:trace contextRef="#ctx0" brushRef="#br0" timeOffset="246813.1157">10741 12846 39 0,'-15'-27'33'0,"15"27"0"31,0 0-1-31,21 19-17 0,-21-19-41 0,21 27-6 16,4 2-1-16,-3-12 0 15</inkml:trace>
  <inkml:trace contextRef="#ctx0" brushRef="#br0" timeOffset="247095.2198">11042 13005 62 0,'-19'8'38'0,"-2"5"0"0,0 6 1 16,-18-9-28-16,31 11-3 15,8-21-3-15,-6 31-1 16,18-12-2-16,13 4-1 16,10 0 1-16,5 2-1 15,1-2 0-15,1 4 1 16,-3-1 0-16,-6 3-1 15,-12-4 1-15,-8 0 0 16,-11-4 0-16,-11-2-2 16,-11 0-1-16,-14-13-8 0,5 4-31 15,-12-6-1-15,-1-2 1 16,3-4-2-16</inkml:trace>
  <inkml:trace contextRef="#ctx0" brushRef="#br0" timeOffset="248104.5949">11985 13131 62 0,'0'0'36'0,"16"-21"1"15,-16 21-11-15,27-13-14 16,-27 13-1-16,0 0-1 15,0 0-3-15,15 31-2 16,-17-8-1-16,4 11-1 16,-2 1-1-16,4 9-1 15,0-4-1-15,0-2 0 16,0-5 2-16,0-6-3 0,-4-27 0 16,7 23 0-16,-7-23 0 15,0 0 1-15,10-25-1 16,-8-2 1-16,2-2-2 15,0-5 2-15,5-3 0 16,1-1 0-16,3 2 0 16,3 3-1-16,3 2 1 15,0 8 0-15,5 6 1 16,-3 11-1-16,0 6 1 16,0 10 1-16,-2 5-1 15,-1 12 1-15,-3 2-1 16,1 7 1-16,-5 5-1 15,-1-3 0-15,-2-2 0 0,-1-3-1 16,-3-6 0-16,-2-8-1 16,2-2 0-16,-4-17-5 15,0 0-8-15,21 2-26 16,-21-2 0-16,12-40-1 16,-3 9 1-16</inkml:trace>
  <inkml:trace contextRef="#ctx0" brushRef="#br0" timeOffset="248248.6445">12429 12901 57 0,'-13'-25'33'15,"13"25"0"-15,0 0 0 16,0 0-31-16,3 23-8 0,15-7-24 16,9 12-4-16,-10-12 1 15,18 7 0-15</inkml:trace>
  <inkml:trace contextRef="#ctx0" brushRef="#br0" timeOffset="248689.8129">12676 13060 59 0,'-12'25'38'0,"-5"8"-1"16,0 7 2-16,-16-13-24 16,21 23-5-16,-7-15-4 15,13 3-1-15,2-11-3 16,12-6 0-16,-8-21-2 0,31 9 0 15,-8-16-1-15,2-10 0 16,0-7 1-16,-2-4-1 16,-3-5 1-1,-5-3-1-15,-5 5 1 0,-3 6-1 16,-3 6 1-16,-4 19 0 16,0 0 0-16,0 0 0 15,-2 23 1-15,6 11-1 16,4 7 2-16,5 5-1 15,3 11 0-15,11 3-1 16,-2-3 1-16,4 1-1 16,0-1 2-16,-4-1-2 15,-8-6 1-15,-7-4 1 0,-10-13 0 16,-14-5 0 0,-9-9 1-16,-9-9-1 15,-13-10 0-15,-3-6-1 16,-4-9-1-16,0-2-1 0,4-4-1 15,-1-10-4-15,18 10-4 16,-15-6-30-16,25-11-1 16,6-10 0-16,11 2 0 15</inkml:trace>
  <inkml:trace contextRef="#ctx0" brushRef="#br0" timeOffset="249156.9809">12884 12832 78 0,'0'0'40'0,"12"40"2"16,-8-5-1 0,21 11-31-16,-27 0-2 0,8 19-2 15,-4 1-3-15,3-5 0 16,-1-4-1-16,0-9-2 15,-4-7 0-15,2-13 0 16,0-5 0-16,-2-23-1 16,0 0 0-16,0 0 0 15,25-28 0-15,-13 1 1 16,3-6-2-16,0-1 2 16,1-1-1-16,1 3 1 15,-3 7 0-15,-1 7 0 16,-13 18 0-16,23-13 1 0,-23 13 0 15,29 19 0-15,-13 0 0 16,5 6 0-16,2 2 0 16,4 4 0-16,0-2 0 15,2-5-2-15,0 0 0 16,-2-9 0-16,0-4-1 16,-6-9-2-16,8 0-4 15,-15-23-4-15,15 10-16 16,-16-22-12-16,-3-11-1 15,-3-14 0-15,-1-11 2 16</inkml:trace>
  <inkml:trace contextRef="#ctx0" brushRef="#br0" timeOffset="249354.0551">13505 12713 87 0,'4'-21'41'16,"-4"21"0"-16,4 42-6 16,-15-13-22-16,14 33-6 15,-6-3-1 1,6 10-2-16,-1 4-2 0,6 2 0 15,0-8-1-15,1-8-1 16,5-11-1-16,-3-17-1 16,5-6-2-16,-16-25-4 15,29 15-14-15,-29-15-21 16,0-40 2-16,-14 0-2 16,-5-4 2-16</inkml:trace>
  <inkml:trace contextRef="#ctx0" brushRef="#br0" timeOffset="249481.1006">13326 12966 77 0,'0'0'38'16,"0"0"0"-16,6 23-1 16,27-7-31-16,3-1-5 15,5-5-20-15,11 3-17 16,2 4-2-16,-6-3 1 16,-6 1-2-16</inkml:trace>
  <inkml:trace contextRef="#ctx0" brushRef="#br0" timeOffset="250221.3814">1350 14825 42 0,'-4'-25'38'0,"4"25"1"16,-2-21-1-16,-9 2-22 0,11 19-4 16,0 0-2-1,29 29-3-15,-26-4-2 16,13 15-1-16,-5 6-2 15,-1 12 0-15,2-1-1 16,-5 4 0-16,-1-3-2 0,-4-8 0 16,4-4-3-16,-8-23-6 15,21-4-29-15,-19-19-3 16,20 0 1-16,-7-23-1 16</inkml:trace>
  <inkml:trace contextRef="#ctx0" brushRef="#br0" timeOffset="250553.4979">1878 14532 57 0,'0'0'39'16,"0"0"2"-16,-25 7-1 15,8 24-27-15,-23-6-3 16,11 19-4-16,-10-2 0 15,6 10-4-15,2 2 1 16,8 3-3-16,10 3 1 16,9-5-1-16,12-3 0 15,7 6 0-15,4-3 0 16,1 5 0-16,1-3 0 16,0 3 1-16,-4-3-1 15,-5-5 0-15,-8-4 0 16,-6-11-2-16,0-1-1 15,-15-21-6-15,17 7-30 0,-24-22-3 16,-1-6 1-16,-4-12-1 16</inkml:trace>
  <inkml:trace contextRef="#ctx0" brushRef="#br0" timeOffset="250700.5544">1319 15207 57 0,'31'-14'37'0,"2"5"-1"16,13-5-1-16,18 1-33 16,-3 3-22-16,13-1-13 15,-16-4-2-15,7 5-1 16</inkml:trace>
  <inkml:trace contextRef="#ctx0" brushRef="#br0" timeOffset="251272.7643">2650 14704 54 0,'0'0'39'0,"-13"-30"0"15,7 9-4-15,6 21-20 16,0 0-4-16,11 28-3 15,-11-3-2-15,12 16-1 0,-2 1-1 16,1 10-1-16,3 7-1 16,-3 0-1-16,-1-3 0 15,-1-8-1-15,-1-6 0 16,-2-11-2-16,0-2-1 16,-6-29-1-16,6 27-5 15,-16-45-7-15,10 18-24 16,-6-32-2-16,-5 7 1 15,-11-8 1-15</inkml:trace>
  <inkml:trace contextRef="#ctx0" brushRef="#br0" timeOffset="251724.9339">2467 14779 19 0,'0'-31'32'16,"25"8"2"-16,2-2 0 15,15-5-15-15,18 26-7 16,-14-11-1-16,26 30-1 15,-22-7-2-15,17 20-2 16,-20-3-1-16,-1 16 1 16,-19-3-3-16,-6 8 1 15,-19-8-1-15,-13-3-1 16,-11-8 0-16,-3 0-1 16,-9-6 1-16,3-8-2 15,2-3 0-15,6-1-1 16,5-7 1-16,18-2-1 0,0 0 1 15,0 0-1-15,37-17 0 16,-2 13 1-16,5 0 0 16,6 0 0-16,1 8-1 15,-1 4 2-15,-4 7-1 16,-7 3 0-16,-12 1 1 16,-13 11 0-16,-12-1 0 15,-10 4 1-15,-15-4 0 16,-9 3-1-16,-11-7 1 15,-3 0-2-15,-4-6 1 16,2-11 0-16,0-2-2 16,8-6-1-16,11 4-4 15,-4-26-7-15,20 11-28 0,5-8-1 16,9 2 0-16,10-1 0 16</inkml:trace>
  <inkml:trace contextRef="#ctx0" brushRef="#br0" timeOffset="252249.1335">3676 14850 38 0,'0'0'39'16,"21"4"0"-16,-21-4 1 15,0 0-16-15,0 0-12 16,-2 23-4-16,-15-15-1 15,4 9-3-15,-5-2-1 16,1 6 0-16,-1-1-2 16,5-1 1-16,13-19-1 15,-19 28 0-15,19-28-1 0,-4 18 1 16,4-18 0-16,0 0-1 16,13 23 0-16,-13-23 0 15,23 13 0 1,-5-7 1-16,-1 5 0 0,4-1-1 15,3 0 1-15,3-3-1 16,-8 3 0-16,4-6 0 16,-23-4 0-16,31 9-1 15,-31-9 0-15,0 0-2 16,0 0-2-16,0 0-6 16,0 0-30-16,0 0-1 15,0 0 0-15,0 0 0 0</inkml:trace>
  <inkml:trace contextRef="#ctx0" brushRef="#br0" timeOffset="252665.2822">4187 14745 73 0,'21'-20'43'0,"-21"20"-2"15,0 0 1 1,-5 45-32-16,-28-17-4 16,10 20-1-16,-8 4-3 15,6 8 0-15,9-5-2 0,11 3 2 16,12-7-2-16,15-3 0 15,12-9 0-15,11-18 0 16,7-13 0-16,6-18 0 16,-4-9 0-16,0-14 0 15,-8-7 1-15,-11-6-2 16,-12-6 2-16,-16 4-1 16,-8-4 1-16,-13 6-1 15,-11 4-1-15,-8 2-2 16,6 21-9-16,-11-14-30 15,1 6-1-15,2 0 0 16,12 10-1-16</inkml:trace>
  <inkml:trace contextRef="#ctx0" brushRef="#br0" timeOffset="257204.9592">5352 14614 23 0,'0'0'35'16,"-4"-31"1"-16,-1 10-6 16,5 21-6-16,-10-23-7 0,10 23-3 15,0 0-4-15,23 33-2 16,-17-2-2-16,9 17-2 16,-5 5-1-16,11 13-1 15,-3 3-1-15,1 2-1 16,0-4 0-16,-1-6-1 15,1-17-1-15,-6-11-2 16,3-4-4-16,-16-29-11 16,0 0-21-16,0-29 0 15,-6 0 0-15,-6-9 0 16</inkml:trace>
  <inkml:trace contextRef="#ctx0" brushRef="#br0" timeOffset="258137.3049">5090 14841 33 0,'0'0'32'0,"0"21"1"16,19-19 0-16,22-4-25 15,13 5-1-15,-4-8 0 16,21 7 1-16,-15-16-1 16,10 10 1-16,-14-7-1 15,6 13-1-15,-16-4 0 16,3 15-1-16,-15 1-1 15,1 11-1-15,-6 1 0 16,0 7-1-16,-9-2 0 0,1 5 0 16,-5-5-1-1,-1-4 0-15,-3-8-1 0,-8-19 0 16,21 15 0 0,-21-15 0-16,27-15-1 0,-27 15 1 15,35-36 0-15,-16 14 0 16,2 3 0-16,-3 0 0 15,-18 19 0-15,29-23 0 16,-29 23 1-16,25 2-1 16,-25-2 1-16,25 29-1 15,-6-12 0-15,4 4 1 16,8-4 0-16,10-3-1 16,1-10 0-16,4-8 0 0,1-8 0 15,-1-9 0 1,-2-6 0-16,-7-3 1 15,-6-5-1-15,-10 1-1 16,-9-3 1-16,-8 5 0 0,-8 5 0 16,-6 9 0-16,10 18 0 15,-31-7 0-15,14 16 0 16,17-9 0-16,-29 48 0 16,23-17 0-16,6 9 0 15,6-5 0-15,5-5 0 16,7 1-1-16,1-8 1 15,4-7-2-15,4-5 0 16,-2-15-2-16,8-2-1 16,-10-13-2-16,10 2-1 15,-16-16 1-15,16 8-1 16,-17-13 1-16,7 9 2 16,-12-1 3-16,-1 5 2 0,-10 25 3 15,12-25 2-15,-12 25 1 16,0 0 1-1,13 36 0-15,-15-11-1 0,14 10-1 16,-6 1-1-16,3 1 0 16,-1-9-2-16,2 3 0 15,-3-8-1-15,-7-23-1 16,20 10 1-16,-20-10-1 16,25-35-1-16,-6 1 0 15,4-3 1-15,0-9-1 16,6-8 0-16,-4 6 1 15,0 6 1-15,0 10 0 16,-3 9 1-16,-1 15-1 0,-4 10 1 16,0 11 0-16,-1 14-1 15,1 8 1-15,-3 3-2 16,-1 4-1-16,1 4-3 16,-14-17-10-16,2 7-27 15,-4-3-1-15,2 0 0 16,-2-8 0-16</inkml:trace>
  <inkml:trace contextRef="#ctx0" brushRef="#br0" timeOffset="258880.5793">8236 14743 41 0,'6'-29'34'0,"-6"29"3"15,0 0-1 1,17-27-20-16,-5 44-6 0,-12-17-3 16,9 46 1-16,-13-17-3 15,12 10 0-15,-6-5-1 16,4 2-2-16,-2-1-1 15,0-6 0-15,1-4-1 16,-5-25 0-16,12 21 0 16,-12-21 0-16,0 0 0 15,8-33 0-15,-8 14 0 16,-2-8 0-16,4-7-1 0,1-3 1 16,3 1 0-1,6-1 0-15,7 9 0 16,2 3 0-16,8 3 0 15,4 3 0-15,2 10 1 0,1 5-1 16,7 0 0-16,1 4 0 16,-1 0 0-16,-3-2 0 15,-3 0 1-15,-4-4-1 16,-6-3-1-16,-6-3 3 16,-21 12-3-16,9-19 1 15,-9 19 0-15,-29-9 1 16,4 12-1-16,-5 19 1 15,-3 2 1-15,2 11-1 16,2 5 0-16,10 6 0 16,5 2 1-16,14-4-1 15,6-3-1-15,11-13-1 16,8 1-1-16,6-15-2 0,10-1-4 16,-12-23-20-16,17 5-12 15,-4-11 0-15,3-3 0 16</inkml:trace>
  <inkml:trace contextRef="#ctx0" brushRef="#br0" timeOffset="259996.9931">9171 14620 81 0,'0'0'40'16,"0"0"0"-16,-31 17-9 15,12 18-21-15,-17-7-3 16,7 17-2-16,-2-7-2 15,8 0-1-15,9-3-2 0,14-10 0 16,17-12-1-16,14-13 0 16,14-11-1-16,5-18-2 15,4-9 1-15,0-16 1 16,0-6 0-16,-12-12 0 16,-5-9 0-16,-14-5 2 15,-11 3 0-15,-7 18 3 16,-5 9-1-16,-3 18 1 15,-7 7 0-15,10 31 1 16,-23 16 0-16,15 30-1 16,-4 13 0-16,3 6-1 15,-3 6 0-15,5 8-1 0,1 3 0 16,6-7-1-16,4-10-1 16,3-15-1-16,5-7 0 15,3-22-2-15,10-2-3 16,-25-19-4-1,51-8-16-15,-30-19-13 0,2-9-1 16,-6-8 0-16,3-4 2 16,-5-10 24-16,6 22 15 15,-13 3 0-15,-2-3 2 16,-2 15 33-16,-4 21 1 16,19-2 1-16,-11 19 1 15,1 19-15-15,-13-18-10 16,22 22-4-16,-16-4 0 0,11 14-4 15,-5-6-1-15,5-1-1 16,-3-9-2-16,-2-3 1 16,1-8-2-1,-9-23-1-15,0 0 1 0,22-6-1 16,-19-19 1-16,-1-7-2 16,2-3 1-16,0-5-1 15,4-1-1-15,-2 3 1 16,3 2-1-16,3 1 0 15,5 16-1-15,1-2 2 16,7 7-1-16,2-1 2 16,3 4 0-16,-1-1 1 15,0 2 0-15,-2 3 2 0,-5-3 0 16,-1 8 1 0,-21 2 1-16,17 4-1 15,-17-4 1-15,-10 25-1 16,-9-6 1-16,2 14-2 0,-6-1 1 15,1 11-2-15,1 1 1 16,4 0-2-16,5 0 1 16,8-6-1-16,8-5-1 15,8-8 2-15,5-10-2 16,4-15 0-16,3-7 1 16,1-11-2-16,-2-10 1 15,-2-9 0-15,0-3-1 16,-5-6 2-16,-3 2-1 15,-3 0 1-15,-2 5 0 16,-3 7 1-16,-1 10 0 16,-4 22 1-16,6-24-1 15,-6 24-1-15,0 0 2 0,2 36-2 16,-2-11 3-16,-2 11-3 16,0 3 2-16,4 7-2 15,-2-2 1-15,6 0-1 16,2-4 1-16,-1-9-1 15,5-8-1-15,-12-23 1 16,35 11-1-16,-16-18 0 16,2-5-2-16,-2-16 1 15,3 1-1-15,-7-10-2 0,4 3-2 16,-15-10-3 0,15 15-22-16,-21-4-8 15,-1 6 1-15,-7 10 0 16</inkml:trace>
  <inkml:trace contextRef="#ctx0" brushRef="#br0" timeOffset="260609.2195">10311 14580 41 0,'0'0'39'16,"0"0"-1"-16,0 0 2 15,16-21-19-15,-16 21-6 16,0 0-4-16,11 23-3 15,-11-23-1-15,-4 32-3 16,2-11-1-16,6 10-2 16,-2 3 0-16,10-1-1 15,1-6 0-15,1-6 0 16,3-4 0-16,6-7 0 16,0-14-1-16,4-13 1 15,-1-8 0-15,-5-2 0 0,-2-6 0 16,-2 3 0-16,-3 3 1 15,-4 2-1-15,-7 8 0 16,-3 17 0-16,0 0 0 16,0 0 1-16,0 27 0 15,8 3-1-15,4 3 0 16,9 1 1-16,8 3-1 16,6-8 0-16,7-8 0 15,4-12 1-15,4-14-2 16,-3-17 2-16,-5-8-1 15,-7-9 1-15,-8-5 0 16,-10-2 0-16,-9-6 0 16,-8 4 0-16,-8 6-2 0,-7 4 0 15,1 13-5-15,-13-6-31 16,8 10-5-16,-2 8-2 16,21 13 2-16</inkml:trace>
  <inkml:trace contextRef="#ctx0" brushRef="#br0" timeOffset="261996.7363">4695 15890 25 0,'0'0'32'15,"17"-2"1"-15,-17 2-5 16,0 0-13-16,0 0-5 15,0 0-1-15,0 0-2 16,0 0 0-16,0 0-1 0,0 0-1 16,0 0 0-16,0 0 1 15,0 0-2-15,0 0-1 16,0 0 1-16,0 0-2 16,0 0 0-16,-27-8 0 15,27 8-1-15,-39-6 0 16,8 14 1-16,-9 7-1 15,-4 16-1-15,1 9 1 16,-1 10 0-16,5 6-1 16,5 5 0-16,10-1 0 15,15-3 0-15,16-7-2 16,13-15 2-16,5-14 0 16,10-15-1-16,7-10 0 0,6-15 0 15,2-12 0-15,-3-13-1 16,-3-8 0-16,-5-11 0 15,-3-3-1 1,-9-10 1-16,-6-1 0 0,-9-6 0 16,-4 3 1-16,-8 3 1 15,-2 14 1-15,-4 17 1 16,-2 7 0-16,8 39 0 16,-15-19 1-16,9 38 0 15,2 16 0-15,4 15 0 16,0 9 0-16,4 12-1 15,-2 4-1-15,4 10 1 16,0-5-1-16,1 3-1 0,3-11-1 16,-2-10 0-1,3-7-2-15,-3-18-2 16,9-1-3-16,-17-36-13 16,20-2-20-16,-20 2 0 0,27-38 0 15,-14 4 1-15</inkml:trace>
  <inkml:trace contextRef="#ctx0" brushRef="#br0" timeOffset="262185.8034">5076 15871 79 0,'4'21'40'0,"-2"7"0"16,2 18-12-16,-12-11-21 15,14 15 0-15,-8 4-4 16,8-5 0-16,-2-4-4 15,0-11-3-15,9-3-5 16,-13-31-30-16,0 0-1 0,0 0-1 16,20-39 1-16</inkml:trace>
  <inkml:trace contextRef="#ctx0" brushRef="#br0" timeOffset="262329.8564">5134 15723 47 0,'0'0'31'0,"0"0"1"16,-2 23-3-16,2-23-38 16,0 0-22-16,0 38 0 15,0-38-1-15,8 37 0 16</inkml:trace>
  <inkml:trace contextRef="#ctx0" brushRef="#br0" timeOffset="262897.0668">5296 15919 37 0,'20'23'38'15,"-11"-2"1"-15,1 4-1 16,3 19-16 0,-11-21-12-16,16 15-2 0,-18-11-2 15,9 7-1-15,-9-5-2 16,2-6-2-16,-2-23 1 15,-9 25-1-15,9-25 0 0,-18 0-1 16,18 0 0-16,-11-25 0 16,7 0-1-16,4 0 1 15,6-5 0-15,1-1 0 16,7 4 0-16,1 0 0 16,6 6 1-16,3 0-2 15,3 8 2-15,0-1-3 16,2 8 2-16,1 5-1 15,5 1 0-15,-2 1 0 16,2 1-1 0,-1-4 1-16,1 4 1 0,0-5-1 15,-4-3 1-15,-2-4-1 16,-4-5 1-16,-6-2 0 0,-4-3 1 16,-5 3 0-16,-6 0 0 15,-4 17 1-15,0 0 0 16,-23-14 0-16,2 24 0 31,1 11 0-31,-5 6 0 0,6 9-1 0,0 7 0 31,7 1 0-31,4 0-1 0,10-4 0 0,4 0 0 16,8-13-1-16,3 0-1 16,0-13-2-16,12-5-4 15,-29-9-15-15,45-25-19 16,-22 8 1-16,4-6-1 15,0-8 2-15</inkml:trace>
  <inkml:trace contextRef="#ctx0" brushRef="#br0" timeOffset="263321.2242">6137 15878 76 0,'0'0'40'0,"-9"23"1"16,-9-2-9-16,7 20-22 15,-14-7-4-15,11 14-1 16,-1-4-3-16,11 0 1 16,10-3-3-16,9-11 0 15,10-10-1-15,12-17 0 16,5-3-1-16,5-17 0 0,1-10 0 16,-4-15-2-16,0-2 2 15,-7-17-1 1,-4-3 1-16,-12-12 0 15,-2 3 1-15,-7 5 2 0,-6 11 0 16,-2 9 2-16,-4 8 0 16,2 17 0-16,-2 23 1 15,0 0 1-15,-18 34-1 16,12 6-1-16,1 8 0 16,3 10-1-16,-4 5 0 15,6 8-2-15,4 0-1 16,2-9 0-16,3-11-1 15,-1-14-1-15,7-6-4 0,-15-31-3 16,25 19-25 0,-25-19-6-16,4-33 0 15,-10 2-1-15</inkml:trace>
  <inkml:trace contextRef="#ctx0" brushRef="#br0" timeOffset="263553.3097">6425 15863 73 0,'9'-27'40'0,"-9"27"-1"15,35-2-7-15,-2 12-23 16,-12-10-1-16,14 9-2 16,-6 3 0-16,4 15-2 15,-8 5 0-15,0 12-1 16,-8 1-1-16,-2 6-1 16,-5-1 0-1,-4-4 0-15,-2-7-2 0,-2-9 0 16,2-9-2-16,-4-21-3 0,0 0-9 15,0 0-27-15,19-30 0 16,-15-9-1-16,3-5 1 16</inkml:trace>
  <inkml:trace contextRef="#ctx0" brushRef="#br0" timeOffset="264176.5434">6776 15654 70 0,'0'0'37'15,"0"0"1"-15,0 0-2 16,11 23-32-16,-11-23-2 16,16 25-4-16,3-2-4 15,-19-23-10-15,27 21-20 0,-6-6-1 16,0-1 0-16,5-7 0 16,1 9 22-16,-27-16 15 15,38 2 0-15,-7 11 3 16,-31-13 33-16,27 29 2 15,-17-10 1-15,-3 10 1 16,-9-4-15-16,18 25-11 16,-24-12-6-16,12 12-2 15,-6-14-2-15,8 3-1 16,0-11-3-16,1-10 1 16,-7-18-2-16,29 3 0 15,-8-20 1-15,1-13 0 16,3-7 0-16,0-9-1 0,6-6 1 15,-4 2 1-15,0 4-1 16,-2 12 0-16,-8 7 1 16,1 10 0-16,-18 17 1 15,28 5 0-15,-18 15 0 16,4 10-1-16,-5 3 1 16,7 1-1-16,-5 3 0 15,5-3-1-15,-7-3 0 16,3-12 0-16,-12-19-1 15,25 16 1-15,-25-16-1 16,25-27 1-16,-10 2 1 16,1-2-1-16,3-2 1 15,-1 4-2-15,-1 8 2 0,0 0-1 16,-17 17 1-16,31 0 0 16,-31 0-1-1,19 34 1-15,-11-5-2 16,-2 4-1-16,4 7-3 0,-9-13-9 15,7 9-30-15,15-9 2 16,18 2-1-16,13-10 0 16</inkml:trace>
  <inkml:trace contextRef="#ctx0" brushRef="#br0" timeOffset="264792.7711">8481 15934 14 0,'9'-21'32'0,"-9"21"2"0,8-19-6 16,-14-3-5-16,6 22-5 15,2-19-1-15,-2 19-3 16,0 0-4-16,0 0-2 16,-25 14-1-16,6 20-2 15,-8 5-2-15,6 11 0 16,0 3-2-16,9 7 0 16,12-3-1-16,13 1 0 15,13-14-1-15,12-21 2 16,8-15-2-16,6-16 1 15,-1-9 1-15,-7-18 0 16,-9-9-1-16,-10-10 1 16,-14-3-1-16,-5-5 1 0,-10 3 0 15,-9 3 0-15,-3 10-1 16,-5 12 0-16,2 9 1 16,-2 8-1-16,21 17-1 15,-31-4-4-15,27 23-1 16,4-19-8-16,6 27-26 15,-6-27-1-15,31 32 0 16,-6-20 1-16</inkml:trace>
  <inkml:trace contextRef="#ctx0" brushRef="#br0" timeOffset="265060.8677">9044 15577 86 0,'0'0'41'16,"2"-23"-1"-16,-10 42-11 15,-21-9-19-15,12 24-4 32,-6 7-1-32,7 10-2 0,7 9-1 0,13 5-1 15,7 6-1-15,14 4 1 16,6 2-1-16,6 1 1 16,-1-1-2-16,-1-2 1 15,-6-6 0-15,-10 0 0 16,-9-13-1-16,-14-10 0 15,-9-8-3-15,-18-28-7 16,11-3-29-16,-22-18-1 16,0-7 0-16,-7-22-1 0</inkml:trace>
  <inkml:trace contextRef="#ctx0" brushRef="#br0" timeOffset="265221.93">8743 16011 68 0,'27'-14'41'15,"17"5"-1"-15,5 1 1 16,24 6-31-16,-19-11-3 16,4 3-5-16,-6 6-4 15,-21-9-34-15,2 7-4 16,-33 6 0-16,17-6-1 16</inkml:trace>
  <inkml:trace contextRef="#ctx0" brushRef="#br0" timeOffset="269968.6834">10030 15805 34 0,'0'0'35'15,"2"-17"0"1,-2 17 2-16,-2-19-18 16,2 19-7-16,0 0-2 15,0 0-2-15,13 23-1 0,-7 4-2 16,-6 0 0-16,6 7-2 16,-4-1 1-16,3 7-3 15,-3-3 0-15,6-7 0 16,0-5-2-16,1-6 1 15,-9-19-1-15,24 14 1 16,-24-14-1-16,21-8-2 16,-21 8-2-16,11-29-6 15,-11 29-28-15,12-36 0 16,-12 19-1-16,-4-6 0 16</inkml:trace>
  <inkml:trace contextRef="#ctx0" brushRef="#br0" timeOffset="270200.7701">10018 15468 70 0,'-15'-18'38'15,"15"18"-1"-15,0 0 1 16,0 0-32-16,0 0-2 15,-6 24-3-15,6-24-3 16,11 17-5-16,9 10-6 16,-13-4-24-16,3 2 0 15,0 3 0-15,-1 3 0 0</inkml:trace>
  <inkml:trace contextRef="#ctx0" brushRef="#br0" timeOffset="270636.9313">10190 15750 48 0,'0'0'36'0,"0"0"3"15,17 7-1-15,-7 16-17 16,-10-23-11-16,17 45-3 16,-13-19 0-16,6 19-3 15,-7-5-1-15,1 4-1 16,-4-2 0-16,0-4-1 0,0-5-1 15,-2-12 0-15,2-21-1 16,0 0 0-16,16-17 0 16,-7-12 0-1,5-3 1-15,1-13-1 0,3-3 0 16,-1-1 1-16,2 6-1 16,1 5 1-16,-3 4-1 15,2 10 2-15,1 5-1 16,1 14 1-16,0 8 0 15,2 11-1-15,-4 9 2 16,1 11-1-16,-7 9 0 16,-3 8-1-16,-6 3 1 31,-6 0-1-31,-6-1 0 0,-3-5-1 0,3-5-2 0,-8-20-2 16,14 4-5-1,2-27-29-15,0 0-1 0,0-27 0 16,18-4 0-16</inkml:trace>
  <inkml:trace contextRef="#ctx0" brushRef="#br0" timeOffset="270826.0104">10757 15552 66 0,'0'0'37'0,"0"0"2"15,6 23-1-15,5 21-29 0,-19-5-2 16,12 18-3-1,-6 1-1-15,6 1-4 16,6 6-3-16,-8-19-5 0,21 1-27 16,-13-13-2-16,-1-9-1 15,-9-25 0-15</inkml:trace>
  <inkml:trace contextRef="#ctx0" brushRef="#br0" timeOffset="271193.137">10678 15861 49 0,'0'0'35'0,"0"0"0"15,31 17 2-15,7-9-29 16,-13-12 0 0,20 8-2-16,-5-12-1 15,10 4-1-15,-5-7-2 0,1-4 2 16,-2-7-3-16,-5 1 1 15,-8-4-1-15,-4 4 2 16,-18 2-2-16,-9 19 1 16,-4-17 0-16,4 17-1 15,-40 23 2-15,7 6-2 16,-3 7 0-16,1 10 0 16,4 4 1-16,8 2-2 15,5-2 1-15,11-4 0 0,9-6-2 16,9-13 0-1,14-4-3-15,2-19-3 16,20 0-4-16,-18-22-24 16,19-5-5-16,-2-9 1 0,0-9 0 15</inkml:trace>
  <inkml:trace contextRef="#ctx0" brushRef="#br0" timeOffset="271629.299">11391 15763 64 0,'-25'23'37'0,"-4"6"1"16,0 5-1-16,-11-3-27 16,28 15-4-16,-1-9-1 15,15-5-3-15,7-5-2 16,13-13-1-16,9-9-1 16,1-14 0-16,7-7-1 15,-6-12 1-15,3-5-2 0,-9-3 2 16,-2-1-1-16,-9 4 3 15,-7 5 0-15,-9 28 2 16,0-25 0-16,0 25 0 16,-11 23 2-1,5 7-2-15,0 9 1 0,6 13-1 16,0 5 0-16,8 5-1 16,2 5 0-16,5 8 1 15,-3-5 0-15,5 5 0 16,-5-9 0-16,-5-1 1 15,-7-10 0-15,-7-1-1 16,-11-12 0-16,-5-11 0 0,-10-14-1 16,-5-11 0-16,-5-10-1 15,-1-11-1-15,-2-6-1 16,-1-14-3-16,18 8-3 16,-11-24-24-16,23 10-8 15,5-11-1-15,14 4 0 16</inkml:trace>
  <inkml:trace contextRef="#ctx0" brushRef="#br0" timeOffset="272500.6233">11677 15765 73 0,'21'2'40'15,"-21"-2"0"-15,31 23 0 16,-31-23-29-16,6 44-4 15,-2-15-1-15,5 5-3 16,-3 1 0-16,-2-2-2 16,-4-8 0-16,0-4-1 15,-2-4 0-15,2-17 0 16,-6 17 0-16,6-17-1 16,0 0-1-16,-11-21 1 15,13 4-1-15,-1-2-1 16,7-4 1-16,-2-2-1 15,9 0 0-15,3-4 0 16,7 4 0-16,0-2 2 16,4 6-1-16,0 0 1 0,4 2 1 15,1 3 2 1,-3-1-1-16,-2 8 2 16,-6-3-1-16,-2 8 2 0,-21 4-1 15,22 10 0-15,-22-10 0 16,-8 42-1-16,-9-13 0 15,-3 9-1-15,-1 6 1 16,0 2-2-16,0-2 0 16,7-3 1-16,4-7-2 15,9-9 1-15,1-25-1 16,21 19 1-16,-4-24 0 16,6-11 0-16,0-7 0 0,1-9 0 15,-3-3 0 1,-4-5 0-16,-1 5 0 15,-7 8 1-15,-3 2-1 16,-2 6 0-16,-4 19 1 0,0 0-1 16,0 0 1-16,0 0-1 15,-10 37 1-15,10-8-1 16,0 1 0-16,4 9 1 16,4-3-1-16,1-1 0 15,7-9-1-15,3-3 0 16,6-13-2-16,0-16 0 15,6-1-3-15,-8-22-1 16,12 0 0-16,-16-21 0 16,12 4-1-16,-13-21 1 15,5 6 1-15,-8-5 4 16,-1 5 2-16,-1 11 4 16,-11 2 1-16,12 16 1 0,-18 5 2 15,4 27 0-15,0 0 0 16,-6 40-2-16,-6-2-2 15,8 14-1-15,-5 4-1 16,7 5-1-16,0 1 1 16,2 3-3-16,6-4 1 15,-2-15-2-15,5-6-2 16,-5-22-3-16,13 5-4 16,-17-23-30-16,0 0-1 15,-3-29 1-15,-1 0 1 16</inkml:trace>
  <inkml:trace contextRef="#ctx0" brushRef="#br0" timeOffset="272792.7325">12364 15805 51 0,'-12'-32'38'15,"12"32"0"-15,25-25 0 16,-6 6-24-16,14 17-5 16,-10-12-2-16,14 12-1 15,-8-7-2-15,6 5-1 16,-10 2 0-16,4 4 1 15,-6-2-1-15,2 6 0 16,-6 1-1-16,0 9-1 16,-7 5 2-16,-1 10-1 15,-7-1 0-15,0 10-1 16,-6 1 0-16,0 3-1 0,2-6 1 16,-2-1-1-16,2-7-2 15,2-10 1-15,-2-20-4 16,0 0-4-16,39-8-32 15,-29-19-1-15,7-4 0 16,-2-13 0-16</inkml:trace>
  <inkml:trace contextRef="#ctx0" brushRef="#br0" timeOffset="273364.9408">12967 15535 65 0,'0'0'39'15,"25"15"2"-15,-25-15-2 0,39 33-25 16,-39-33-4-16,19 38-2 16,-17-13-3-1,2 12-2-15,-12-1 0 16,-3 4-2-16,-3 1 1 0,-3 1-2 16,1-4 1-16,3 1-2 15,7-9 1-15,6-5 0 16,0-25-1-16,31 21 1 15,-8-25 0-15,8-11-1 16,2-8 0-16,3-10 2 16,1-7-2-16,-4-4 1 15,2 0 0-15,-8 2 1 16,-6 9-1-16,-4 6 1 0,-17 27 0 16,25-17 0-1,-25 17 0-15,8 31 0 16,-8-3 0-16,0 9 0 15,2 1-1-15,2-1 1 0,0-3 0 16,1-7-2-16,5-10 2 16,-10-17-1-16,25 6 0 15,-25-6 0-15,31-29 0 16,-12 4 1-16,2-7-2 16,1-3 2-16,1 5-1 15,-2 1 0-15,-2 6 1 16,3 9 0-16,-22 14 0 15,34 14 0-15,-18 9 0 16,1 13-1-16,-3 8 1 16,5 10-1-16,2-2 0 15,-2-2-2-15,8-6-1 16,-13-17-8-16,11 3-33 0,-25-30 0 16,19 20 0-16,-19-20-1 15</inkml:trace>
  <inkml:trace contextRef="#ctx0" brushRef="#br0" timeOffset="1.04933E6">3558 1644 14 0,'31'-12'33'0,"-31"12"2"0,31-21-1 47,-31 21-14-47,16-19-3 0,3 26-4 0,-19-7-3 0,0 0-1 0,0-17-3 15,0 17-1-15,0 0 0 16,0 0-2-16,-8-17-1 16,8 17 0-16,-17-6-1 15,17 6 0-15,-39 31 0 16,16 1-1-16,-4 11 0 15,0 8 0-15,6 7 0 0,4 1 1 16,7-1-2-16,10-12 1 16,10-11 0-1,5-14 0-15,8-16 0 16,2-18-1-16,2-12 1 0,0-21-1 16,-2-8-1-16,0-17-1 15,-2-5 0-15,-7-13-1 16,1 11 2-16,-9 1-1 15,-4 10 0-15,-2 13 3 16,-4 10 1-16,-2 17 1 16,-4 10 1-16,8 17 1 15,-21 15 0-15,17 10 0 0,0 8 0 16,6 11-2-16,2 4 0 16,12 7 0-1,-1 1-1-15,10 2-1 16,2-10-1-16,-2-10-1 15,4-2-1-15,-4-16-2 0,8-1-3 16,-33-19-13-16,37-23-19 16,-18-4 0-16,2-4 1 15,-2-7 1-15</inkml:trace>
  <inkml:trace contextRef="#ctx0" brushRef="#br0" timeOffset="1.0499E6">4066 1431 71 0,'0'0'39'15,"0"0"0"-15,-33 25-5 16,25 11-24-16,-11-5-3 16,9 11-2-16,-1-4-2 15,7 1-1-15,4-3-1 0,2-11-1 16,7 0-1-16,-9-25 1 16,26 21-2-16,-26-21 0 15,28-21 1-15,-14-2-1 16,-1-10 1-16,1-1-1 15,-1-10 1-15,1-4 0 16,-2 6 1-16,3 3 0 16,2 5 1-16,5 9 0 15,-3 4 1-15,4 11 0 16,-2 10 1-16,4 15-1 16,-2 5 0-16,1 8 0 15,-5 5 0-15,0 7-1 16,-3-1 0-16,-3 3-1 0,1-8 1 15,-5-5-1-15,-3-8 0 16,-6-21-1-16,0 0 1 16,0 0-1-16,10-17 0 15,-12-16 0-15,2-3 0 16,4-10 0-16,1-2 1 16,-1-4 0-16,6 4-1 15,0 8 1-15,3 3-1 16,1 9 1-16,1 6 1 15,2 13-1-15,-17 9 1 16,33 9 0-16,-12 11 1 16,-1 3-1-16,-3 7 1 15,2 5-2-15,-1-1 0 0,-1-3-2 16,0 0 0-16,-1-12-2 16,5-2-2-16,-21-17-7 15,40-17-27-15,-24-6 1 16,9-4 0-16,-8-15-1 15</inkml:trace>
  <inkml:trace contextRef="#ctx0" brushRef="#br0" timeOffset="1.05011E6">4934 894 79 0,'0'0'38'0,"-2"32"1"15,-2-7-11-15,10 31-19 16,-8-6-2-16,8 9-3 0,-1-1 0 15,11-3-2-15,-5-7-1 16,9-6-2 0,-1-7 0-16,-2-18-4 15,8 6-5-15,-25-23-28 0,20-2-2 16,-20-15 2-16,2-2-2 16</inkml:trace>
  <inkml:trace contextRef="#ctx0" brushRef="#br0" timeOffset="1.05027E6">4903 1185 58 0,'0'0'36'16,"0"0"2"-16,13-23-2 15,14 15-26-15,0-13-4 0,12 0-3 16,-2 0-3 0,-3-6-4-16,11 18-13 0,-14-20-20 15,-4 0 1 1,-12-3-2-16,-3-5 1 0</inkml:trace>
  <inkml:trace contextRef="#ctx0" brushRef="#br0" timeOffset="1.05044E6">4814 468 77 0,'-19'15'39'16,"1"2"-1"-16,9 20 0 0,5 9-37 15,6 6-4-15,9 22-31 16,-12 1-3 0,-1 6-1-16,-6 1-1 0</inkml:trace>
  <inkml:trace contextRef="#ctx0" brushRef="#br0" timeOffset="1.05089E6">4187 2232 50 0,'16'-30'37'0,"1"3"3"32,-9-6-1-32,-8 33-22 0,11-42-6 0,-11 42-4 46,0 0-1-46,0 0-2 0,-38 37-2 0,13 1 0 0,-4 14-2 0,4 3 1 16,-4 3 1-16,6-1-1 16,7-3 0-16,10-8-1 0,14-9 0 15,8-11 0-15,9-10-2 16,0-16-2-16,13 6-5 16,-11-28-27-16,14 3-4 15,-5-13-1-15,-1-5 1 16</inkml:trace>
  <inkml:trace contextRef="#ctx0" brushRef="#br0" timeOffset="1.05132E6">4334 2250 53 0,'13'-37'38'0,"3"10"-1"15,11 2 2-15,0-15-27 0,19 21-2 16,-11-14-2-16,13 22-1 15,-6-3-1-15,9 14-2 16,-9 2-1-16,2 12 0 16,-5 3-1-16,-4 8-1 15,-6 4 0-15,-6 0 0 16,-6-5 0-16,-5-1 0 16,-6-1 0-16,-6-22 0 15,1 26-1-15,-1-26 0 16,-17 8 0-16,17-8 0 15,-35-9 0-15,10 1-1 16,-6 2-1-16,-5 2 2 16,1 4-2-16,-5 0 1 0,1 6 0 15,2 7 0-15,6 5 0 16,8 5 1-16,6 2 0 16,9-2 0-1,4 0 0-15,12-4 0 0,9-4 0 16,5-9-2-16,10-2-1 15,-1-18-4-15,16 11-6 16,-20-22-27-16,19-2-1 31,-11-15 1-31,1-1 0 0</inkml:trace>
  <inkml:trace contextRef="#ctx0" brushRef="#br0" timeOffset="1.05182E6">4926 2006 65 0,'10'-27'37'0,"-10"27"3"16,0 0-2-16,17 35-27 15,-17-18-3 1,17 16-2-16,-11-5-1 16,12 11-1-16,-11-5-2 0,9-1 0 15,-9-6-1-15,5-4 0 16,-12-23 0-16,8 25-1 16,-8-25 0-16,0 0 0 15,0-31-1-15,0 10 0 16,5-8 1-16,-3-5-1 15,8-1 0-15,-2-1 0 16,7-1 1-16,1 3-1 0,9 3 1 16,-2-5 0-1,4 11 0-15,4-2-1 16,3-4 1-16,3-3 0 16,-2-3 0-16,-1-7 0 0,-3 2 1 15,-8 3-1-15,-7-3 1 16,-12 4-1-16,-12 9 1 15,-9 12-1-15,-8 15 1 16,-4 21-1-16,0 12 1 16,8 17-1-16,7 5 1 15,16 7 0-15,13 5-1 16,24-5 2-16,13-12-1 16,25-22 0-16,14-24 0 15,13-25 0-15,4-15 0 16,6-20-1-16,-8-9 0 15,-13-10-4-15,-11 24-9 16,-35-11-28-16,-18 24-2 0,-27 15 1 16,-2 25-2-16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14:00:45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9841 7252 25 0,'-10'-17'20'0,"10"17"-1"16,0 0-2-16,0 0-2 15,0 0-1-15,-19 8-3 16,19-8-1-16,0 0-2 15,0 0-1-15,0 0-1 0,0 0-1 16,0 0 0-16,0 0 0 16,0 0-1-16,0 0 0 15,0 0-1 1,0 0-1-16,0 0 0 0,0 0 0 16,0 0-1-16,0 0 0 15,17-6 1-15,0-4-1 16,7-5 1-16,8 7 0 15,5-9 0-15,7 0 0 16,7-8-1-16,-1 8 0 16,-2-1 0-16,-2 3 0 15,-5-2-1-15,-7 5 0 16,-7 3 1-16,-9 3-1 0,-18 6 1 16,0 0-1-16,0 0 0 15,0 0 0 1,-18 17 0-16,-5-5 1 15,-6 1-1-15,-5 2 0 0,-5 1 0 16,-5 3 0-16,-3 4 0 16,1-4 0-16,2 0-1 15,-1-1 1-15,3-1 0 16,3 0-1-16,1 0 1 16,5-1 0-16,4-5 0 15,2 1 0-15,4-3 0 16,2-3 1-16,3 2-1 15,18-8 0-15,-23 5 1 16,23-5-1-16,0 0 1 16,0 0 1-16,0 0-1 15,0 0 1-15,0 0 0 16,-9 22-1-16,9-22 0 0,0 0 0 16,7 25 1-16,-7-25-2 15,16 26 1-15,-3-8 0 16,3 1 0-16,3 0 0 15,0 2 0-15,2 0 1 16,-1-2-1-16,1 4 0 16,-2-7-1-16,0 1 1 15,-19-17 0-15,29 21 0 16,-29-21-1-16,18 8-1 16,-18-8-1-16,0 0-5 15,21 11-18-15,-21-11-16 16,0 0-1-16,-23 6 0 15,23-6 0-15</inkml:trace>
  <inkml:trace contextRef="#ctx0" brushRef="#br0" timeOffset="3315.2288">10751 9027 22 0,'0'0'27'0,"0"0"-4"15,-21-10 0-15,21 10-3 0,0 0-2 16,0 0-5-16,-21-6-3 16,21 6-2-16,0 0-2 15,0 0-1-15,0 0-1 16,3 19 0-16,-3-19-2 16,24 16 0-16,-5-9 0 15,12 3 0-15,3-4-1 16,9 0 1-16,1-6-1 15,6 1-1-15,-1 3 1 16,-5 0 1-16,-5-2-1 16,-7 4 1-16,-9 0 1 15,-3 5-1-15,-20-11 1 16,13 36 0-16,-13-36-1 0,-21 43 0 16,4-20 0-16,-1 7-1 15,-3-3 1-15,0 4-1 16,-2-4 0-16,2-2-1 15,1-4 1-15,5-2-1 16,1 0-1-16,14-19-5 16,-9 33-8-16,9-33-26 15,0 0 0-15,0 0-1 16,0 0 0-16</inkml:trace>
  <inkml:trace contextRef="#ctx0" brushRef="#br0" timeOffset="4531.6802">3597 9061 9 0,'21'12'12'0,"-21"-12"1"15,0 0-1-15,0 0 0 0,0 0 1 16,0 0 1-16,0 0-1 16,0 0 1-16,-19-18-2 15,19 18-1-15,0 0-1 16,0 0 0-16,-27-9-2 15,27 9 0-15,0 0-2 16,0 0-1-16,0 0-1 16,0 0 0-16,0 0-2 15,15 23 1-15,3-17-1 16,7 7 1-16,2-2-2 16,11 1 0-16,3-6 0 15,1 3 0 1,1-1-1-16,-7 0 1 0,-1 1-1 0,-8 5 1 15,-8-1 0 17,-11 10 1-32,-14 2-1 0,-3 4 1 0,-14-2 0 15,-4 1 1-15,-4-3-1 0,-6 0 0 16,2-5 0-16,-1-3-1 16,1-4 1-16,-2 1-1 15,6-1 0-15,3 0-2 16,1 3 0-16,1-7-2 15,11 14-7-15,-14-13-31 16,29-10-1-16,0 0-1 16,0 0 1-16</inkml:trace>
  <inkml:trace contextRef="#ctx0" brushRef="#br0" timeOffset="5788.1416">4606 7465 11 0,'0'0'29'0,"0"0"-2"0,0 0-7 15,0 0-3-15,0 0-4 16,0 0-4-16,0-19-2 15,0 19-1-15,4-19-1 16,-4 19 0-16,11-29-1 16,-11 29-1-16,21-38 1 15,-5 13-2-15,1-4 2 16,4-2-3-16,1-7 1 16,5 5-1-16,-2-3 0 15,0 7 0-15,-4 0 0 16,0 12 1-16,-11-4 0 15,-10 21 0-15,17-12 1 16,-17 12 1-16,0 0 0 0,0 0-1 16,-17 27 0-16,5-2 0 15,-11 4-2-15,-6 9 2 16,-7 3-2-16,-3 7 0 16,-3-2 0-16,5-2 0 15,0-4 0-15,6-7-1 16,6-12 2-16,12-4-2 15,13-17 1-15,-14 17 0 16,14-17 0-16,0 0 1 16,0 0-1-16,20 18 1 15,-20-18-1-15,34 17 1 16,-10-10-1-16,4 9 1 16,5-3 0-16,4-1-2 0,-2 1 1 15,-3-3-1-15,1 3 0 16,-6-5-2-16,2 11-4 15,-29-19-15 1,31 2-22-16,-31-2 2 0,27 6-2 16,-27-6 1-16</inkml:trace>
  <inkml:trace contextRef="#ctx0" brushRef="#br0" timeOffset="10627.9356">7324 8323 10 0,'0'0'24'0,"0"0"-7"16,-18 9 0-16,18-9 0 15,0 0 0-15,0 0-3 16,0 0-1-16,0 0-1 0,0 0-2 16,0 0-1-16,0 0-1 15,0 0-1-15,0 0-2 16,0 0-1-16,0 0 0 16,0 0-1-16,0 0 0 15,0 0 0-15,21-9-1 16,-21 9 0-16,18-4 1 15,-18 4-1-15,25-4 0 16,-25 4-1-16,29-2 1 16,-8 0 0-16,0-2 0 15,2 0-1-15,0 1 0 16,4-5 0-16,-1 4 0 16,1-2 0-16,-2 2 0 0,-2 3 0 15,-2-1 0-15,2 2 0 16,0 2-1-16,2 1 1 15,-1-1-1-15,3-4 1 16,0-1-1-16,5 1 1 16,-1 0-1-16,0 2 1 15,2-4 0-15,0 4-1 16,-4 0 0-16,1 0 0 16,-5 6 0-16,4-3 1 15,0 3 0-15,2-2-1 16,0-4 1-16,4 4-1 15,5-2 1-15,3 0 0 16,3-2-1-16,2 0 0 0,4-6 0 16,-2 4 1-16,3 0-1 15,4 0 1-15,-3-2-1 16,-2 4 1 0,-3-2 0-16,-3 4-1 0,-4-2 0 15,3 2-1-15,-5-2 1 16,-5 2 0-16,2-4 0 15,-1 0 1-15,3-1-1 16,-1-1 0-16,1-2 1 16,3 0-1-16,-1 2 0 15,1 1 0-15,1 1 0 16,-3-4 0-16,1 4 0 0,1 0-1 16,1 0 1-16,-5 0 1 15,7-2-1-15,-5 2 0 16,3 1 0-1,1-3 0-15,0 2 0 0,-1 0 0 16,-3 2 0-16,3 0 0 16,-3-2 1-16,1 2 0 15,-7-2-1-15,3 4 1 16,-4 0-1-16,2 0 0 16,-5-4-1-16,1 0 1 15,0-2 0-15,0 2 0 16,0 0 1-16,0 0-1 15,0-3 0-15,-1 5 0 0,1 2 0 16,-2-2 0 0,0 3 0-16,0-3 0 0,-2 2 0 15,2 0 0 1,0-2 0-16,0 0 0 0,0 0 0 16,4-2 1-16,-2 4-1 15,-1-4-1-15,1 2 1 16,0 0 0-16,0 0 1 15,-2 0-1-15,2 2-1 16,-2-2 2-16,0 0-1 16,0 0 0-16,-2 0 0 15,0-2 0-15,0 4-1 16,1-2 1-16,-1-4 1 0,4 2-1 16,-2-1 1-16,4-1-1 15,0-2 1-15,0 0 0 16,-2 4-1-1,-3-2 0-15,1 3 0 0,-4 1 0 16,-1 0 1-16,-5 3-1 16,0 1 0-16,-1 0 0 15,-18-4 1-15,34 0-1 16,-16-2 0-16,3 2 0 16,0-4 0-16,4 4 0 15,0-4 0-15,2 3 0 16,0-3 0-16,0 4 0 15,0 0 1-15,-2-2-2 0,0 2 1 16,0-2 0 0,-3 4 0-16,-1 0-1 15,0-4 1-15,2 4 0 16,0 0 0-16,2-4 0 0,2 2 0 16,-1-2 1-16,2 0-1 15,-1-2 0-15,2 4-1 16,0-2 1-16,-2-2 1 15,0 4-1-15,0-2 0 16,-4-1 0-16,1 1 1 16,-3 0-1-16,-2 2 0 15,0 0 1-15,-1 0-2 16,1 2 1-16,0-4 0 16,1 4 1-16,1 0-2 15,4-1 2-15,-4 1-1 16,2-2 0-16,-3-2 0 15,-1 2 1-15,-19 0-1 0,29 4 0 16,-29-4 0-16,19 6 0 16,-19-6 0-16,0 0 0 15,0 0 0-15,19 8 0 16,-19-8-1-16,0 0 0 16,0 0-2-16,0 0-3 15,0 0-9-15,0 0-28 16,-23-12 0-16,-11 1-1 15,-13-3 0-15</inkml:trace>
  <inkml:trace contextRef="#ctx0" brushRef="#br0" timeOffset="11432.2306">9513 8415 29 0,'0'0'34'0,"0"0"1"16,0 0 0-16,-18-8-15 0,18 8-4 15,0 0-5 1,12 17-2-16,-12-17-1 16,2 27-2-16,-4-8 0 15,8 12-3-15,-6-2 2 0,4 7-3 16,-4-1 1-16,3 1-1 16,-1-3 0-16,0-8-2 15,0-4 0-15,-2-21 0 16,4 27-1-16,-4-27-2 15,0 0 0-15,0 0-2 16,0 0-5-16,-4-27-10 16,4 27-21-16,-2-35 1 15,-5 12 0-15,-3-6 2 16</inkml:trace>
  <inkml:trace contextRef="#ctx0" brushRef="#br0" timeOffset="11831.3818">9355 8409 23 0,'0'0'32'16,"5"-19"3"-16,13 9-1 16,16 6-14-16,-16-17-4 15,32 21-3-15,-15-13-3 16,21 19-1-16,-16-5-3 16,8 15 0-16,-13 1-1 15,-4 16-2-15,-12-1 0 16,-9 9-1-16,-8-1 1 15,-10 2-2-15,-4-7 1 16,-3-3-1-16,0-5 1 16,-1-10-3-16,16-17 3 0,-27 23-2 15,27-23 1-15,0 0 0 16,0 0 0-16,0 0 0 16,2 19 0-16,17-15 0 15,5 0 0-15,4 0 0 16,9 2-1-16,2-4 1 15,-1 3-1-15,1 1 1 16,-6 2-2-16,-8 0 1 16,-2 1-3-16,-23-9-3 15,29 23-11-15,-29-23-25 16,0 0 0-16,0 0 0 16,0 0 0-16</inkml:trace>
  <inkml:trace contextRef="#ctx0" brushRef="#br0" timeOffset="13379.9523">13170 7979 35 0,'-16'-21'31'0,"16"21"2"16,-9-17-8-16,-11-4-5 15,20 21-4-15,-13-19-2 16,13 19-2-16,0 0-2 16,0 0-2-16,0 0-1 0,-2 19-1 15,2-19-1-15,10 42-2 16,-3-9 0-16,3 7 0 15,-2 8-1-15,1 2 0 16,-1-2-1-16,-2-2 0 16,0-2 0-16,-1-8-1 15,-1-7 0-15,-2-4-1 16,2-8-1-16,-4-17-1 16,0 0-1-16,0 0-4 15,21-13-6-15,-32-12-26 16,13-4-1-16,-6-9-1 15,2-3 2-15</inkml:trace>
  <inkml:trace contextRef="#ctx0" brushRef="#br0" timeOffset="13936.1596">12840 7895 34 0,'-33'-4'33'0,"33"4"2"16,0 0-1-16,-13-25-15 16,42 29-7-16,-14-21-1 15,27 15-3-15,-3-14 0 16,21 13-2-16,-2-7-1 16,11 10-1-16,-7-2 0 0,0 10-1 31,-7 1-1-31,-6 12 0 0,-13 2-1 15,-11 8 0-15,-13-4 0 16,-14 6 0-16,-10-5 0 0,-9 3 0 16,-8-2-1-16,-5-6 1 15,-5-4-1-15,4-2 0 16,4-3 0-16,8-9 0 16,23-5-1-16,-19 8 1 15,19-8 0-15,31 2 0 16,4-2 0-16,3 0 0 15,8 6 1-15,5 5-1 16,-1 3 1-16,-2 3 0 16,-7 4 0-16,-9 4 0 15,-10 2 1-15,-11 2 0 16,-13-1 0-16,-9 1 1 0,-13-8-1 16,-6 2 0-16,-9-5-1 15,-3 3 0-15,-7-8 0 16,5 4 0-16,-2-9-2 15,3 4 1-15,5-7-2 16,5-7-3-16,19 22-16 16,-7-30-22-16,21 10 0 15,-15-21-1-15,15 21 0 16</inkml:trace>
  <inkml:trace contextRef="#ctx0" brushRef="#br0" timeOffset="19275.1338">11976 6988 26 0,'-21'-2'32'15,"21"2"-1"-15,0 0 3 16,3-43-20-16,40 13-1 15,1-34-1-15,43 1-2 16,8-33-1-16,47 2-2 16,16-25-1-16,31 6-1 0,8-8-1 15,8 16-1-15,-14 5-1 16,-14 19-1-16,-25 12-1 16,-28 16 0-16,-33 14 1 31,-32 9-3-31,-20 10-1 0,-26-1-4 0,5 21-4 15,-30-17-16-15,12 17-11 16,0 0-1-16,-25-19 1 16</inkml:trace>
  <inkml:trace contextRef="#ctx0" brushRef="#br0" timeOffset="20067.4267">14736 5252 1 0,'0'0'27'0,"0"-20"3"0,0 20 1 47,0 0-13-47,0 0 0 0,0 0-2 0,-29-19-4 0,29 19-1 0,-37 10-3 0,14 11-1 15,-15-6-1-15,1 18-1 16,-15 1 0-16,4 20-1 15,-8 2-1 1,9 7 1-16,1 0-2 0,11 3 0 16,5-5-1-16,14-5 0 15,10-10-2-15,16-12 2 16,9-11-1-16,8-11 0 16,8-14 0-16,4-14 0 15,3-7 1-15,-1-13-1 16,-3-12 1-16,-3-10-1 15,-2 3 0-15,-8-3 0 16,-4-1 1-16,-4 9 0 0,-5 4 0 16,-2 11 1-16,-5 9 0 15,-5 26-1 1,6-22 1-16,-6 22 0 16,4 20 0-16,-2 6-1 0,2 7 1 15,0 5-1-15,3 7-1 16,5-3 1-16,1 2-1 15,3-4-1-15,3-3-1 16,0-18-2-16,10 0-2 16,-9-25-6-16,22 10-19 15,-17-19-10-15,0-10 0 16,-6-8 1-16</inkml:trace>
  <inkml:trace contextRef="#ctx0" brushRef="#br0" timeOffset="21780.0622">14964 5321 59 0,'21'-6'38'0,"-21"6"0"15,9 19 0-15,7 12-23 16,-16-31-4-16,4 57-2 16,-8-24-3-16,12 13-2 15,-7-4 0-15,3 0-2 16,-4-5-1-16,4-3 0 15,-2-9-1-15,-2-25 0 16,6 21 0-16,-6-21-1 16,4-19-1-16,-4-4 1 15,4-4 0-15,-1-11-1 16,5 0 1-16,2-7-1 16,3 5 1-16,5 2 1 0,1 3 0 15,2 8 0-15,0 6 1 16,5 12 0-16,-5 5 1 15,0 12-1-15,-4 7 1 16,1 10 0-16,-7 2-1 16,1 9 1-16,-3 1-1 15,-3-1-1-15,-2-5 1 16,-2-4-1-16,0-8 0 16,-2-19-1-16,4 21-1 15,-4-21 0-15,8-17 0 16,-1-8-1-16,5 0 0 15,-3-12 0-15,7 1 0 0,-5-8 1 16,9 3 1-16,-5-1 0 16,1 8 1-16,-3 9 1 15,-3 8 0-15,-10 17 1 16,27-4 1-16,-16 21-1 16,-3 4 1-16,4 16-1 15,-7 3 0-15,9 6 0 16,1 0-1-16,3-4-1 15,3-2-2-15,0-9 0 16,6-6-2-16,-6-19-1 16,12-4-4-16,-16-29-1 15,18 8-3-15,-29-33-4 16,23 17-2-16,-27-30 1 0,19 21 4 16,-21-16 5-16,12 14 6 15,-8 10 5-15,-6 0 5 16,2 36 6-1,5-31 5-15,11 52 0 0,-16-21-1 16,13 52-2-16,-17-20-4 16,22 30-2-16,-16-3-3 15,9 12-1-15,-5-4-2 16,2 0 0-16,-2-3-1 16,-3-9-1-16,1-7-1 15,-2-11 1-15,0-10-2 16,-2-27-1-16,0 0 0 15,0 0 0-15,-15-20-2 0,5-18-1 16,4-4 0-16,-7-18-1 16,11-3 0-1,-6-14 0-15,14 8 1 16,-2-9 0-16,13 12 1 0,1 1 2 16,9 12 1-16,5 12 3 15,1 11 2-15,8 16 0 16,-9 7 2-16,9 22 0 15,-14 2-1-15,4 20 1 16,-16-3-1-16,-3 14-1 16,-14-2-1-16,-4 10-1 15,-13-6 0-15,-4-1-1 16,-8-8 0-16,0-9-1 0,-2-9 0 16,2-7-1-16,4-9 0 15,2-10 0-15,25 3 0 16,-25-18 0-1,25 18 0-15,-6-27 0 0,6 27 1 16,20-21-1-16,1 14 1 16,8-1 0-16,5 0 0 15,7-1 0-15,7-1 0 16,8-1 0-16,0-5 1 16,4-5-1-16,-4-4 1 15,-2-9-2-15,-2-3 1 16,-8-3 0-16,-5 2 0 15,-12-7 0-15,-10 7 0 0,-7 6 0 16,-12 5 1 0,2 27 0-16,-29-16 0 15,2 28 0-15,-6 9 1 16,4 13-1-16,2 5 0 0,6 7 0 16,8 2-1-16,9 2 1 15,13-2-1-15,13-4 1 16,5-10-1-16,7-11-1 15,5-7 1-15,3-14-1 16,1-8 0-16,-1-13-1 31,1-8 1-31,-7-12 0 0,-1-3-1 0,-6 2 2 0,-4 0-1 16,-8 5 1 0,-1 8 0-16,-7 4 1 15,-9 23 0-15,0 0 0 16,0 0 2-16,-9 29-1 0,-1 2-1 15,4 11 1-15,2 0 0 16,4 6-1-16,6-4 0 16,8-7-1-16,9-11 0 15,6-12-1-15,7-10 0 16,3-18-1-16,5-5 0 16,-5-13 0-16,1-5 1 15,-9-9-2-15,-2-2 2 16,-8 2-1-16,-3 8 2 15,-9 5-1-15,-3 6 2 16,-2 10 1-16,-4 17-1 16,0 0 2-16,0 0-1 15,8 42 1-15,-6-13-1 0,4 7-1 16,1 3 0-16,9-1 0 16,1-5 0-16,0-1-1 15,3-9-1-15,-1-7-1 16,4-3-2-16,-6-19-6 15,18 4-31-15,-23-15-1 16,-1-8 0-16,-7-11 0 16</inkml:trace>
  <inkml:trace contextRef="#ctx0" brushRef="#br0" timeOffset="22595.3653">17330 5039 63 0,'0'0'34'0,"0"0"2"15,23-18-2-15,-23 18-27 16,35-1-2-16,-16 2-2 16,8 3-2-16,-2 2-2 15,-1-2 0-15,-1 2 0 16,-6-1 0-16,0 3 1 16,-17-8 2-16,18 19 1 15,-12 2 2-15,-14-1 0 16,4 16 2-16,-15-3-1 15,7 13 1-15,-9-8-2 16,9 12-1-16,-3-6 0 16,7-4-2-16,2-5-1 15,8-6 1-15,8-8-2 0,-10-21-1 16,39 11 1-16,-14-24-1 16,2-8-1-16,0-6 1 15,2-12 0 1,-4-9-1-16,-2 0 2 0,-6 4-1 15,-5 2 1-15,-5 10 1 16,-1 5 0-16,-6 27 0 16,2-18 1-16,-2 18 0 15,-2 27 0-15,2-2 0 16,0 8-1-16,4 5 0 16,0 1 0-16,8-1 0 31,-1-4-1-31,3-5 0 0,3-6-1 0,0-9 0 0,3-9 0 15,3-10 0 1,0-7 0-16,-2-11 0 16,4-4 0-16,-2-7 0 15,0-1 1-15,3 3-1 0,-5 1 2 16,-6 6-1-16,1 8 1 16,-16 17 1-16,21 0-1 15,-21 0 1-15,15 36 0 16,-7-7 0-16,2 2-1 15,3 1 0-15,5-1-1 16,1-4 1-16,2-8-1 16,2-9 0-16,2-7-1 0,-2-10 1 15,2-11 0 1,-3-5-1-16,-1-5 1 16,-4-5-1-16,1-5 1 15,-5 5 0-15,1 0 0 16,-5 7 0-16,-1 8 1 0,-8 18 0 15,0 0-1-15,21 10 1 16,-13 7 0-16,2 10-1 16,3 2-1-16,10 0 0 15,10 3-3-15,2-15-3 16,23 14-18-16,-4-25-18 16,5-2 0-16,1-12 0 15,2-7 0-15</inkml:trace>
  <inkml:trace contextRef="#ctx0" brushRef="#br0" timeOffset="24664.1292">19433 4720 85 0,'0'0'43'0,"19"4"-1"16,-11 19 1-16,-8 2-34 16,11 17-3-16,-11 2 0 15,6 14-2-15,-4 1-1 16,2 9-1-16,0-1 0 16,-1-2-2-16,7-4 0 15,0-11-1-15,3-6-1 0,-1-11-2 16,11-6-2-16,-4-25-3 15,26 7-4-15,-24-39-4 16,33 18-2-16,-25-32 2 16,23 17 5-16,-17-21 4 15,3 8 6-15,-7 7 7 16,-21-9 5-16,15 32 4 16,-37-18 4-16,12 28-1 15,-27 5-2-15,16 20-4 16,-22-7-4-16,6 14-2 15,0 1-2-15,4 3 0 16,3 1-2-16,15-3 1 16,12-1-2-16,7-12 0 0,13 0-1 15,6-11 0-15,3-7 0 16,3-10-1-16,1-7 0 16,-5-11 1-1,-2-3-1-15,-6-3 1 0,-6-4 0 16,-4 1 0-16,-5-1 1 15,-2 5-1-15,-3 3 1 16,1 2-1-16,-2 2 1 16,3 4 0-16,1 0 0 15,4 1 0-15,-14 18-1 16,32-32 1-16,-12 18-1 16,1 3 2-16,-2-1-1 15,-1 5 1-15,-18 7-1 0,28-4 1 16,-28 4 1-1,6 19-1-15,-12 0 1 16,-5 8-1-16,-3 4 1 16,3 3-1-16,-5 5 0 0,5-3 0 15,5 0-1-15,4-3 0 16,8-6 0-16,7-8 0 16,5-6 0-16,5-3 0 15,2-8 0-15,4-8 0 16,-2-5-1-16,2-8 0 15,0-4 1-15,-4-4-1 16,0 0 0-16,-6-4 0 16,1 0 1-16,-5-3-1 15,0 3-1-15,-5 2 1 16,2 4-1-16,-3 1 2 16,-3 4-2-16,-6 20 3 15,12-26-2-15,-12 26 1 0,0 0 1 16,0 0-1-16,0 0 1 15,23-6 0-15,-23 6-1 16,0 0 0-16,19 21 2 16,-19-21-2-16,12 29 2 15,-9-6-2-15,1 2 1 16,-2 5 0-16,0 1 0 16,2 0-1-16,-2 1 1 0,4-3-1 15,1-2 0 1,3 0 0-16,0-8 0 15,-10-19 0-15,21 27 0 16,-21-27 1-16,23 11-1 0,-23-11 0 16,25-7 1-16,-25 7-1 15,27-27 0-15,-15 8 0 16,-1-3 0-16,-3-2 0 16,-2-7 0-16,-2 2 0 15,-6-2-1-15,0 1 1 16,-2 3-1-16,-2 0 1 15,-2 4-1-15,3 6 1 16,5 17-1-16,-8-23 1 0,8 23-1 16,0 0 1-1,0 0 0-15,0 0 0 16,0 0 0-16,-6-18 0 16,6 18-1-16,0 0 1 0,0 0 0 15,0 0 0-15,18-9 0 16,-18 9 0-16,0 0 0 15,0 0 1-15,19-8-1 16,-19 8 0-16,0 0 0 16,0 0 1-16,0 0-1 15,0 0 0-15,0 0 1 16,0 0-1-16,0 0 1 16,0 0 0-16,0 0-1 15,0 0 0-15,0 0-1 16,0 0 1-16,0 0 0 15,0 0 0-15,0 0 0 16,0 0 0-16,0 0 0 0,0 0 0 16,0 0 0-16,0 0 0 15,0 0 0-15,0 0 0 16,0 0 0-16,0 0-1 16,0 0 1-16,0 0 0 15,0 0 0-15,0 0 0 16,0 0 0-16,-6-17 0 15,6 17 0-15,0 0 0 16,-10-21 0-16,10 21 1 16,0 0-1-16,0 0 1 15,0 0 0-15,0 0 0 16,-17-14 0-16,17 14-1 16,0 0 1-16,-8 21 0 0,8-21 0 15,-5 27-1-15,5-6 2 16,-2-1-1-16,0 8 0 15,0 3 0-15,0 4 1 16,0 3-2-16,-2 6 0 16,2 2 0-16,-2 2 0 15,2-2 0-15,0-2 0 32,4-2 0-32,-2-5 0 0,4-6 0 0,0-6 0 15,0-4 0 1,-4-21 0-16,10 25 0 0,-10-25 0 15,0 0 0-15,0 0 0 16,0 0 0-16,0 0 0 0,-6-27 0 16,-2 8 0-16,0-8 0 15,3-4 0-15,-3-13 0 16,6 2 0 0,0-4 0-16,8-6 0 0,5 2 0 15,7 4 0-15,5 0-1 16,8 8 0-16,9 5 1 15,1 2-1-15,3 14 1 16,-1 7-1-16,-3 10 0 16,-7 6 1-16,-6 13 0 15,-12 4 1-15,-13 6-1 16,-11 8 2-16,-18-1-1 0,-2-3 0 16,-10-1-1-16,-1-9 0 15,-5-4 0 1,-1-9 0-16,3-4 0 15,13-2-2-15,-5-18-6 0,35 14-35 16,-33-21-2-16,10 8 0 16,0-3-1-16</inkml:trace>
  <inkml:trace contextRef="#ctx0" brushRef="#br0" timeOffset="25851.5698">17764 6401 34 0,'16'-27'36'0,"-16"27"1"16,15-25 1-16,-11 2-13 16,15 27-8-16,-19-4-2 15,0 0-4-15,0 0-2 16,16 44-2-16,-14-8-2 0,9 12-2 16,-3 6 0-16,5 7 0 15,-1-1-2-15,3-3 2 16,-3-5-3-16,1-12 2 15,-5-11-2-15,0-6 1 16,-8-23-1-16,0 0 1 16,0 0-1-16,6-36 0 15,-6 5 0-15,-2-2-1 16,2-7 1-16,-2-8-1 16,4 4 1-16,2-4-2 15,1 8 2-15,7-2-2 16,3 1 2-16,3 3-1 15,9 7 0-15,2 6 0 0,5 6-1 16,1 2 1-16,4 5-1 16,-5 5 0-16,3 3 0 15,-4 0 1 1,-2 0 0-16,-4 0 0 0,0-1 0 16,-4-1 1-16,-4 0 1 15,-19 6 0-15,27-11 0 16,-27 11 1-16,0 0 0 15,0 0 0-15,-10 26 0 16,-11 5 0-16,-10 2 0 16,-1 11 1-16,-9 10-2 15,1 5 1-15,3-1-1 0,4 3 0 16,10-5-1-16,13-9 1 16,10-6-1-1,12-11 0-15,9-12-1 16,10-16 1-16,4-8-1 15,3-19 0-15,1-6 1 0,-4-5-1 16,-1-10 0-16,-7-6 0 16,-5-2 1-16,-7 4 0 15,-3 6 1-15,-7 10-1 16,-1 3 1-16,-2 4 0 16,-2 27-1-16,0 0 1 15,0 0 0-15,0 0 0 16,-11 33-1-16,9 1 1 0,4 3 0 15,3 1-1 1,1 1 0-16,8-3 0 16,-3-5-1-16,8-10-1 15,7-2-1-15,-3-17-3 0,13 6-5 16,-16-30-15-16,14 11-17 16,-3-10 0-16,6-4 0 15,-6-8 2-15</inkml:trace>
  <inkml:trace contextRef="#ctx0" brushRef="#br0" timeOffset="26435.7844">18925 6337 61 0,'0'0'41'15,"0"0"0"-15,-31-2 2 16,10 45-20-16,-25-26-9 16,19 31-4-16,-15-10-3 15,7 16-2-15,2 0-3 16,12-3 0-16,7-3-1 0,14-9 0 15,16-14-2-15,11-14 0 16,11-17 0-16,7-9-1 16,3-12 1-16,2-17-2 15,-2-12 2-15,-5-15-1 16,-7 0 0-16,-9-1 0 16,-11 6 0-16,-3-1 2 15,-9 10-1-15,0 13 1 16,-6 9 1-16,0 16-1 15,2 19 3-15,0 0 0 16,-15 36 0-16,9 7 0 16,-2 4-1-16,0 13 0 15,3 3 0-15,5 4-1 0,2-9-1 16,3-2 0-16,9-9-1 16,7-18-1-16,10-6-2 15,-2-25-2-15,15 8-5 16,-19-40-8-16,27 9-21 15,-19-18-1-15,6 9 8 16,-26-22 16-16,18 18 10 16,-15 0 6-16,-11-3 7 15,15 32 10-15,-20 9 22 16,0 0 3-16,0 0-8 16,2 32-15-16,-16-5-8 15,16 19-3-15,-6-4-3 16,4 6-1-16,4-5-2 0,2-5 0 15,5-7-2-15,3-14-1 16,9-4-5-16,-15-32-12 16,11 4-24-16,-2-14 0 15,-3-7 0-15,-3-16 0 16</inkml:trace>
  <inkml:trace contextRef="#ctx0" brushRef="#br0" timeOffset="26923.9708">19552 6151 18 0,'0'0'28'0,"0"0"3"15,25-2 1-15,-5 16-14 0,-20-14-3 16,21 9-1-16,-21-9 1 16,19 10-2-16,-19-10 0 15,15 23 0-15,-15-23-2 16,8 44-2-16,-10-15-2 15,6 15-1-15,-4 2-3 16,2 6 0-16,0 0-1 16,2-1-1-16,2-5 0 15,3-5 0-15,5-9-1 16,5-14-1-16,6-9 0 16,2-13-1-16,2-9 0 15,0-18-1-15,2-3-1 0,-4-12 1 16,0-4 0-16,-10 4 2 15,-3-2 0-15,-5 9 1 16,-3 5 0 0,0 11 2-16,-6 23-1 0,0-19 1 31,0 19 0-31,-4 23 0 0,2-2-1 0,2 6 1 16,0 5-1-16,2 1 0 15,4 3-1-15,2-5 0 16,1-4-2-16,7-10 0 15,3-3-2-15,-19-14-4 16,48 0-5-16,-38-20-26 16,17-5-3-16,0-7 0 0,4-1 0 15</inkml:trace>
  <inkml:trace contextRef="#ctx0" brushRef="#br0" timeOffset="27196.0654">20287 6238 74 0,'-8'-22'41'16,"8"22"-1"-16,-29 0 0 15,29 20-26-15,-19-20-5 16,21 17-3-16,-2-17-3 16,17 33-1-16,8-14-1 15,14 6 0-15,7 0 0 16,5-1 0-16,1 5 1 16,-2 2-1-16,-6-4 1 15,-5 2 0-15,-12-3 1 16,-12 1-1-16,-15-6 0 15,-13-1 1-15,-14-5-1 16,-12-2-1-16,-5 1-2 16,-6-8-2-16,3 15-8 0,-9-19-33 15,12-1 0-15,1-2 0 16,15 1-1-16</inkml:trace>
  <inkml:trace contextRef="#ctx0" brushRef="#br0" timeOffset="28011.3681">21196 6030 86 0,'25'-25'42'16,"-25"25"1"-16,17-3-2 16,-7 28-31-16,-10-6-1 15,7 21-4-15,-7 2 0 16,4 14-2-16,-2 1-1 15,4 9 0-15,-4-1 0 16,6-6-1-16,-5-1 0 16,1-12-1-16,0-4 0 0,0-9 1 15,-2-8-1-15,2-6 0 16,-4-19-1-16,0 0 0 16,0 0-1-16,-10-17-1 15,6-6 0-15,-7-14-3 16,7-3-1-16,-12-22-1 15,9 3 0-15,-7-10 1 16,10 4 0-16,-5-6 2 16,5 5 1-16,2 3 4 15,2 6 1-15,11 9 3 16,1 2 1-16,11 17 0 16,2-2 1-1,22 18-1-15,-3 1 0 0,14 14 0 0,-2 8-1 16,4 15 1-16,-10 3-2 15,-6 15 0 1,-13 5 0-16,-16 7 0 16,-17 5-1-16,-11 5 0 0,-14-2-1 15,-8-1 1-15,-3-11-2 16,5-1 0-16,0-9 0 16,10-7 0-16,6-9 0 15,13 2 0-15,9-10 0 16,-5-17 0-16,39 31 0 15,-4-22 0-15,7 7 0 16,10-3 0-16,8 3 0 0,8-5 0 16,3-1 0-16,0 5 0 15,1-4 0 1,-9 9 0-16,-9-13 0 16,-5 7 0-16,-17-7 0 0,-5-1 0 15,-27-6 0-15,22 2-1 16,-1 0-44-16,-29-19 0 15,8 17-1-15,-17-33-1 16</inkml:trace>
  <inkml:trace contextRef="#ctx0" brushRef="#br0" timeOffset="31795.7677">15143 9042 55 0,'17'-37'37'0,"-17"37"0"16,2-24-3-16,-23-7-18 15,21 31-4-15,-25-35-4 16,25 35-2-16,-48-27-2 16,9 24-1-16,-11 3 0 0,-6 9-2 15,-10 10 1-15,1 12-1 16,-1 6 0-16,10 10 0 16,10 5 0-1,21 12 0-15,13 1-1 0,20 8 0 16,15 1 0-16,12 7 0 15,6 2 1-15,3 7 0 16,-4 2 0-16,-7 2 0 16,-10-2 1-16,-9-4-1 15,-16-7 1-15,-8-5 0 16,-13-9-1-16,-10-11 0 16,-5-14 0-16,-3-9 0 15,-3-14-1-15,0-11 0 0,-1-10-1 16,1-15-1-16,5-3-2 15,-1-20-5-15,22 21-8 16,-7-25-25-16,4 0 0 16,2-4 1-16,9 2-1 15</inkml:trace>
  <inkml:trace contextRef="#ctx0" brushRef="#br0" timeOffset="32231.9306">14665 9426 65 0,'15'-22'37'0,"-15"22"1"15,-8 16-6-15,-23-16-18 0,14 29-3 16,-27-5-3-16,7 21-2 15,-11 4 0-15,9 21-2 16,1-3-1-16,11 4-1 16,13-4 1-16,16-2-2 15,14-7 0-15,16-12-1 16,15-12 0-16,7-22 0 16,9-12 0-16,5-14 0 0,-1-11 0 15,-3-17 1 1,-6-12-1-16,-12-5 1 15,-11-6-1-15,-14-8 1 16,-17 4-1-16,-14-2 0 16,-13 4-1-16,-8 13 1 0,-3 2 0 15,-7 10-2-15,4 7-1 16,-1 5-4-16,38 30-7 16,-31-8-27-16,31 8 0 15,-8 17 0-15,18 8-1 16</inkml:trace>
  <inkml:trace contextRef="#ctx0" brushRef="#br0" timeOffset="32660.0921">15259 9397 51 0,'0'0'38'0,"0"0"1"16,-14-19 1-16,33 30-21 15,-38-15-4-15,27 27-4 16,-16-4-4-16,16 18-2 0,-4-1-2 16,5 10 0-16,-1 0 0 15,6 10-2-15,-3-10 0 16,3 0-1-16,-5-9 0 16,1-9-1-16,-4-3 1 15,-6-25-3-15,0 0-2 16,0 0-2-16,-8-19-4 15,-19-21-11-15,19 5-17 16,-17-7-2-16,2-2 1 16,-2 4 1-16</inkml:trace>
  <inkml:trace contextRef="#ctx0" brushRef="#br0" timeOffset="33071.2422">15122 9412 35 0,'15'-19'33'0,"1"-8"1"15,16 2-4-15,17 16-10 16,-15-14-6-16,28 21-3 15,-16-8-2-15,16 20-2 16,-20-5-1-16,7 22-1 16,-22-4 0-16,-10 14-2 15,-17-3 0-15,-13 6-1 16,-18-3 0-16,-8-1-1 16,-9-3-1-16,0-8 1 15,1-6-1-15,11-7 0 16,9-3-1-16,27-9 1 15,0 0 0-15,0 0 0 16,40-15-1-16,3 11 1 0,7 6 0 16,4 4 0-16,0 3 0 15,-4 7 0-15,-8 3 2 16,-5 12-2 0,-16-1 2-16,-11 3 0 0,-16-3 0 15,-9 5 0-15,-16-6 0 16,-8 0 0-16,-5-6-1 15,-6-8 0-15,2-2 0 16,-1-7-2-16,9-2-2 16,-1-16-4-16,41 12-18 15,-25-13-17-15,21-12 0 16,10-4 1-16,12-1 0 16</inkml:trace>
  <inkml:trace contextRef="#ctx0" brushRef="#br0" timeOffset="33268.3123">15876 9638 80 0,'19'6'40'0,"-19"-6"2"16,25 14-2-16,-15 9-26 16,-10-23-8-16,0 0-3 15,0 0-3-15,0 0-5 16,19 13-6-16,-19-13-29 15,0 0 0-15,0 0-2 0,0 0 3 16</inkml:trace>
  <inkml:trace contextRef="#ctx0" brushRef="#br0" timeOffset="33727.4859">16358 9546 70 0,'19'-2'39'15,"-19"2"3"-15,0 0-1 16,14 39-25-16,-45-28-4 16,8 20-5-16,-16 0-2 15,5 15-2-15,-3-2 0 16,10 2-3-16,6-4 1 16,13-5-1-16,12-7 0 15,13-11 0-15,10-11-1 16,14-19 0-16,5-11-1 15,-2-10 1-15,3-6-1 0,-5-12 0 16,-3-8 1-16,-8-7-1 16,-8-2 1-16,-12 0 1 15,-7 1 1-15,-2 15 0 16,-10 3 1-16,1 11 0 16,-7 12 0-16,14 25 0 15,-25-2 0-15,13 27 0 16,1 14-1-16,3 11 1 15,4 3-1-15,2 7 0 16,6 1 0-16,4 6-1 16,7-7-1-16,3-10 0 15,5-6-1-15,-4-19-2 16,10 0-3-16,-10-37-15 0,10 6-20 16,-6-17-1-16,4-6 1 15,-3-7 0-15</inkml:trace>
  <inkml:trace contextRef="#ctx0" brushRef="#br0" timeOffset="34051.6028">16885 9487 61 0,'9'-25'41'0,"-9"25"-1"16,-17-4 2-16,1-17-17 16,16 21-15-16,-34 13-4 15,34-13-2-15,-23 23-2 16,25-5 0-16,7 3-2 15,12-2 0-15,12 4 1 0,2-2-2 16,7 2 1-16,-1 0 0 16,-3-2 0-16,-7 2 0 15,-8-2 1 1,-7 1 0-16,-16-1 0 0,-10 2 0 16,-11-6 1-16,-8 0-1 15,-8-13-1-15,-1-6 1 16,-8-4-1-16,-3-7 0 15,5 1-3-15,0-13-2 16,17 20-14-16,-4-22-23 16,8 15 1-16,1-3-3 15,22 15 2-15</inkml:trace>
  <inkml:trace contextRef="#ctx0" brushRef="#br0" timeOffset="34492.7684">17436 9473 61 0,'0'0'38'0,"0"0"2"15,0 0-2-15,14 24-21 16,-14-24-4-16,25-6-4 16,2 0-4-16,17 6-1 15,4-6-2-15,10 0 0 0,-2-1-2 16,2-1 0 0,-2 4-3-16,-17-5-4 15,11 11-29-15,-50-2-6 16,17-6 1-16,-17 6 0 0</inkml:trace>
  <inkml:trace contextRef="#ctx0" brushRef="#br0" timeOffset="34643.8216">17542 9617 63 0,'0'0'39'0,"39"12"-3"15,-4-16 2-15,-1-4-27 16,15 5-12-16,-1-7-32 15,0 8-3-15,-11-8 0 16,-1 7-3-16</inkml:trace>
  <inkml:trace contextRef="#ctx0" brushRef="#br0" timeOffset="35755.2331">18981 9023 30 0,'0'0'35'0,"21"-27"1"15,-15 4-4-15,-6 23-11 16,-9-33-3 0,9 33-4-16,-33-17-4 15,10 21-3-15,-22-10-1 0,1 16-2 16,-12 1 0-16,0 16-2 15,-2 2 0-15,4 7 0 16,8 8 0-16,7 6-1 16,16 4 0-16,15 7 0 15,20 1-1-15,13 1 0 16,14 2 0-16,9 0 1 16,4-1 0-16,4 1-1 15,-6 0 0-15,-9-2 1 16,-14-1 0-16,-14-3 0 15,-17-5 0-15,-11-4 0 16,-14-6 0-16,-6-8 0 16,-9-7 0-16,-4-6 0 0,1-7 1 15,1-7-2-15,4-7 0 16,-1-8-1-16,6 1-2 16,-1-13-2-16,13 7-5 15,-16-26-14-15,18 14-20 16,0-7 2-16,6-7-1 15,5 7 1-15</inkml:trace>
  <inkml:trace contextRef="#ctx0" brushRef="#br0" timeOffset="36380.4668">18578 9399 33 0,'19'-16'38'0,"3"3"0"15,-22 13 1-15,15-31-16 16,-15 31-6-16,-8 17-4 15,-5 14-4-15,-20-2-2 16,0 17-1-16,-7 8-3 16,5 5-1-16,0 8 0 15,16-3-1-15,13-5 0 16,24-11-1-16,18-13 0 16,22-22 0-16,13-15-1 15,12-9 2-15,4-18-2 0,0-10 1 16,-10-7 0-16,-7-4 1 15,-16-3-1 1,-16 9 0-16,-15-4 1 16,-11 2-1-16,-20 2 2 0,-13 5-2 15,-8 7 0-15,-10 7-1 16,1 11-2-16,-6-1-2 16,13 23-6-16,-16-5-30 15,24 5-1-15,23-8-1 16,-19 25 1-16</inkml:trace>
  <inkml:trace contextRef="#ctx0" brushRef="#br0" timeOffset="36740.598">19485 9088 74 0,'0'0'41'16,"0"0"0"-16,0 0 0 15,0 0-30-15,-23 40-2 16,26 8-2-16,-3 6-3 15,8 13-1-15,2 2-1 16,5 0 0-16,1-4-1 0,3-7 0 16,0-12-1-16,-1-12-1 15,-3-9 1-15,-15-25-2 16,25 8-3-16,-21-25-2 16,-4 17-9-16,2-40-26 15,-10 1 0-15,-9-3-1 16,-3-10 1-16</inkml:trace>
  <inkml:trace contextRef="#ctx0" brushRef="#br0" timeOffset="37191.7666">19346 9132 40 0,'15'-25'37'16,"10"19"1"-16,12-1 1 0,11-24-16 15,20 39-13-15,-14-8-1 16,17 19-3-16,-17-6-1 15,2 18-1-15,-15 0-2 16,-11 5 0-16,-18 1 0 16,-18 3 0-16,-13-4-2 15,-14-1 1-15,-5-3 0 16,-3-9 0-16,-1-7-1 16,7-3 0-16,6-9-1 15,29-4 0-15,-17-13 1 16,17 13-1-16,38-25 0 15,1 11-1-15,7 9 1 16,6 5 1-16,8 5-1 0,2 7 1 16,-3 9 0-16,-1 4 0 15,-11 4 1-15,-9 7 0 16,-9-5 0-16,-14 1 1 16,-13-5 0-16,-13-4-1 15,-16-4 1-15,-10-1-1 16,-15-9 1-16,-6-3-1 15,-5-4 0-15,-3-4-1 16,6-2-1-16,0-7-4 16,22 11-8-16,-7-14-29 15,22-1 1-15,23 15-2 16,-15-29 1-16</inkml:trace>
  <inkml:trace contextRef="#ctx0" brushRef="#br0" timeOffset="37783.9841">20677 9284 52 0,'19'-10'39'0,"-19"10"1"15,27-31-3-15,-6 33-20 0,-34-19-4 16,13 17-4-16,-31 6-2 16,0 17-2-16,-17 4-1 15,-4 11-1-15,-8 8 0 16,6 4-2-16,0 4 1 16,15-5-2-16,14-3 0 15,23-7 0-15,20-12-3 16,18-16 0-16,20-3-3 15,-2-23-6-15,27-5-29 0,-17-3-2 16,0-4 1-16,-12-11 0 16</inkml:trace>
  <inkml:trace contextRef="#ctx0" brushRef="#br0" timeOffset="38108.1129">20956 9286 76 0,'-21'28'41'0,"-8"11"2"16,-7 1-2-16,12 10-31 16,-12-10-3-16,18 4-2 15,7-9-2-15,13-6-2 16,17-10 0-16,18-15-2 16,9-8 1-16,8-12 0 15,0-5 0-15,-4-8 0 16,-7-7 0-16,-7-6 0 15,-11-4 1 1,-17 7-1-16,-14-1 1 0,-9 8-1 0,-12-3 1 16,-4 8 0-16,-2 10-1 15,-2 3-2-15,8 11 0 16,-1-5-4-16,28 8-7 16,0 0-30-16,0 0 0 15,0 0 0-15,38 11 1 16</inkml:trace>
  <inkml:trace contextRef="#ctx0" brushRef="#br0" timeOffset="38444.2287">21342 9140 71 0,'21'17'41'0,"-21"-17"1"16,-11 31-3-16,11-12-29 15,0-19-4-15,-18 27-2 16,18-27-2-16,12 32-1 15,11-14-1-15,10-1 0 16,7 4 0-16,9 2 0 16,-1 4 1-16,2 2 0 15,-8-1-1-15,-7 5 2 16,-10-2-1-16,-9-3 1 16,-16-5 0-16,-14-3 0 15,-13-5-1-15,-9-5 1 16,-9-7-1-16,-3-4 0 15,-4-3-1-15,2-6-2 0,7-3 0 16,3-7-3-16,19 5-4 16,-10-23-20-16,25 5-14 15,10-9 0-15,13-4 1 16,12-6 0-16</inkml:trace>
  <inkml:trace contextRef="#ctx0" brushRef="#br0" timeOffset="38767.3507">21898 8956 73 0,'15'23'42'0,"-19"11"1"15,-11 20 0-15,-28 1-31 0,20 20-3 16,-10-4-4-16,14 4-1 16,6-6-1-16,18-9-2 15,17-11 0 1,16-18-1-16,18-23 0 0,12-12 0 15,5-19 0-15,-2-13 0 16,-3-14 1-16,-8-12-1 16,-8-7 1-16,-12-8-2 15,-17 5 2-15,-13 4-1 16,-16 5 0-16,-11 9 0 16,-8 10-1-16,-10 12-1 15,-2 11-1-15,-9 7-4 16,13 28-15-16,-15-14-22 0,2 9 0 15,-6 5 1-15,2 1-1 16</inkml:trace>
  <inkml:trace contextRef="#ctx0" brushRef="#br0" timeOffset="38956.4244">21792 9280 68 0,'59'6'42'0,"11"-12"0"15,9 0 0-15,2-21-26 16,6 14-11-16,-4-8-2 16,-6 3-4-16,-2 11-3 15,-21-14-9-15,12 13-27 16,-24-4-2-16,-7 7 0 16,-1-7 0-16</inkml:trace>
  <inkml:trace contextRef="#ctx0" brushRef="#br0" timeOffset="39375.5762">22920 9109 72 0,'-27'29'42'15,"-14"5"1"-15,-3 10 0 16,-20-5-32-16,26 13-4 16,-7-6-2-16,17-2-1 15,8-6-2-15,18-7-2 16,20-12 1-16,13-15-1 15,13-14-1-15,8-7 0 32,4-12 0-32,0-13-1 0,-2-12 0 0,-6-17 0 15,-7-3 0-15,-13-7-1 0,-10 2 3 16,-9 3-1-16,-5 7 2 16,-4 13 0-16,-5 6 2 15,-3 23-1-15,8 27 1 16,-27-7 0-16,8 26 0 15,3 17 0-15,-5 12-2 16,5 15 1-16,1 8 0 16,5 6-2-16,7 2 1 15,6-3-1-15,9-5 0 16,3-13-1-16,12-10-1 16,-2-21-1-16,14-10-3 15,-10-28-6-15,23-9-30 16,-17-14-3-16,3-8 2 0,1-12-1 15</inkml:trace>
  <inkml:trace contextRef="#ctx0" brushRef="#br0" timeOffset="39659.6779">23425 8929 69 0,'0'0'43'16,"-13"-19"-1"-16,-8 20 1 0,21-1-30 15,-35 25-4-15,17 0-3 16,-3 2-2-16,12 12-2 15,12 3-1-15,17 0-1 16,9-2 0-16,11 4 0 16,6-5-1-16,5-5 1 0,1-1 1 15,-8-4-1-15,-7-3 1 16,-14 5 1-16,-12-4 0 16,-14-6 0-1,-19 2-1-15,-10 0 1 16,-13-2-1-16,-5-5-2 0,-2-3-2 15,-4-17-6-15,16-3-34 16,-5-5-2-16,14-7 1 16,4-10-2-16</inkml:trace>
  <inkml:trace contextRef="#ctx0" brushRef="#br0" timeOffset="45155.714">12524 8144 11 0,'0'0'23'0,"0"0"3"16,0 0-10-16,0 0-1 15,0 0-2-15,19-6-1 16,-19 6-1-16,0 0-1 16,2-19-1-16,-2 19-2 15,8-23 1-15,-8 23-2 16,9-36-1-16,-1 13 0 0,-6-17-2 16,7-5 0-16,-7-12 0 15,6-3-1-15,-8-11 1 16,4 0 1-16,-6-7-1 15,2 3 0-15,-6-9 0 16,4 13 0-16,-3 0 0 16,3 11 0-16,0 3-1 15,2 9-1-15,0 5 1 16,2 11-1-16,0 11 0 16,-2 21 1-16,1-23-1 15,-1 23 0-15,0 0 1 16,-3 29 0-16,-1-3-1 15,2 15 1-15,-2 7-2 0,-2 3 0 16,-2 3 0-16,1 4 1 16,-3-8-1-16,2-6 0 15,1-8 1 1,-1-13-1-16,8-23 1 0,-14 17-1 16,14-17-1-16,-7-32 1 15,5-5 0-15,4-11 0 16,-2-3-1-16,4-5 1 15,-2-4 0-15,3 7 1 16,1 5-1-16,0 11 0 16,0 14 0-16,-6 23-1 15,4-19 1-15,-4 19 0 16,0 0 0-16,-8 33 0 0,0-8 1 16,-3 11-1-1,-5-1 0-15,5 3 0 16,-3 0-2-16,-1-9-3 15,18 11-12-15,-3-40-24 0,0 0 0 16,12-17-2-16,-2-10 2 16</inkml:trace>
  <inkml:trace contextRef="#ctx0" brushRef="#br0" timeOffset="48696.0231">15521 11534 33 0,'25'-18'34'0,"-13"-10"1"16,-1 5-7-16,-11 23-12 15,-6-43-2-15,6 43-3 16,-36-21-2-16,7 31-2 16,-23-1-3-16,2 18 1 15,-14 2-2-15,4 19 0 16,-3 6 0-16,8 11-1 15,7 6 0-15,21 4 0 16,14 5-1-16,19 3 0 16,13 1 2-16,16 1-3 15,3-1 2-15,7-2-1 16,-7-1 1-16,-7 1 0 16,-14-7 0-16,-15-2 0 0,-13-10-1 15,-18-3 0-15,-10-12 1 16,-9-6-2-1,-2-5 1-15,-2-9-1 16,0-10-2-16,3-18-1 0,13 2-3 16,-5-27-6-16,41 25-23 15,-31-46-7-15,14 11 1 16,4-7 0-16</inkml:trace>
  <inkml:trace contextRef="#ctx0" brushRef="#br0" timeOffset="49084.1686">15073 12038 64 0,'-19'25'40'0,"-6"10"-1"16,-12 14 0-16,12 24-27 15,-29-6-4-15,14 26-1 16,-3-11-2-16,18 4-1 16,14-11-4-16,22-12 2 15,24-18-2-15,23-28 0 16,21-23 0-16,12-23 0 16,5-17 0-16,1-13 0 15,-11-12 0-15,-14-10 0 16,-20-7 1-16,-19 2-1 15,-24 7 0-15,-15 8 0 16,-21 8 0-16,-11 5 1 0,-8 16-2 16,-5 4-1-16,11 18-4 15,-10-8-15-15,17 22-19 16,10 8-1-16,23-2 1 16,-2 17-2-16</inkml:trace>
  <inkml:trace contextRef="#ctx0" brushRef="#br0" timeOffset="49596.3569">15889 11864 35 0,'0'0'36'0,"0"0"2"0,0 0 1 16,14 23-17 15,-31-18-5-31,20 34-6 0,-16-9-2 0,13 24-3 0,-6 0-1 16,8 13-1-16,-4-6-1 15,6 1-1-15,-2-7 0 16,4-7-1-16,-2-9-1 16,-1-16-1-16,3-4-1 15,-6-19-2-15,0 0-3 16,2-29-8-16,2 2-25 0,-10-5 0 16,-2-11-1-16,-1-1 0 15</inkml:trace>
  <inkml:trace contextRef="#ctx0" brushRef="#br0" timeOffset="50075.5369">15571 11827 41 0,'16'-31'34'15,"18"12"2"-15,11-8 1 16,1-9-24-16,31 26-1 15,-13-11-2-15,19 29-2 0,-20-4-2 16,5 21-1 0,-20 2-2-16,-11 17 0 15,-20 2-2-15,-19 9 1 16,-19-3-1-16,-14 2 1 0,-7-6 0 16,-3-4-2-16,-1-12 1 15,6-7-2-15,9-7 2 16,13-11-2-16,18-7 1 15,0 0-1-15,47-27-1 16,-9 12 1-16,10 6 0 31,5 7 1-31,-1 4-2 0,0 13 2 0,-8 8 1 16,-9 11 0-16,-14 5 0 16,-11 9 1-16,-14-4 0 15,-12-2 0-15,-16 0 1 16,-11-5-1-16,-9-5-1 15,-2-5 1-15,-8-8-1 0,4-5-1 16,1-3-1-16,6-15-2 16,15 4-4-16,-5-24-21 15,22 6-13-15,6-9 1 16,11 1-2-16,9-5 1 16</inkml:trace>
  <inkml:trace contextRef="#ctx0" brushRef="#br0" timeOffset="52563.4574">16865 12103 35 0,'14'-21'36'0,"-14"21"-1"16,13-27-2-16,-24 0-13 16,11 27-5-16,-12-26-3 15,12 26-3-15,-38 3-2 16,9 17-1-16,-14 1-1 15,3 21-1-15,-10 6-1 16,3 15-1-16,3 1 1 16,13 1-2-16,10-10 1 15,17-1-2-15,14-12 0 16,13-19-1-16,17-11 0 16,9-24-1-16,6-7 0 15,1-23-2-15,0-8 1 0,-7-15 0 16,-7-4-1-16,-11-14 1 15,-6-1 0-15,-13-6 2 16,-7 1 0-16,-5 11 2 16,-5 11 2-16,1 13-1 15,-6 6 2-15,6 25 0 16,-4 6 0-16,8 17 0 16,-9 32-1-16,7 14 0 15,-6 8-1-15,0 15 0 16,-1 10 0-16,3 3-1 15,2 8-1-15,2-7-1 16,10-8-2-16,-2-18-1 16,19-3-6-16,-16-31-25 0,22-8-8 15,-2-18 1-15,4-21 0 16</inkml:trace>
  <inkml:trace contextRef="#ctx0" brushRef="#br0" timeOffset="52855.5649">17265 12002 56 0,'0'0'39'0,"-33"21"0"16,14 0 1-16,-3-6-22 15,15 16-9-15,-7-12-4 16,20 8-1-16,5-4 0 16,18 2-3-16,8-4 0 0,5 4-1 15,1-2 1-15,1 8 0 16,-9-3 1-16,-6 5 0 15,-14 0-1-15,-13 1 1 16,-15-1 0-16,-8-1 0 16,-12-5 0-16,-6-8-1 15,-1-5-2-15,-3-8-1 16,10-6-5-16,-5-29-7 16,21 6-28-16,3-12 0 15,10 3 0-15,10-7 1 16</inkml:trace>
  <inkml:trace contextRef="#ctx0" brushRef="#br0" timeOffset="53335.7398">18075 11958 83 0,'0'0'42'0,"25"-12"-1"16,-25 12-2-16,0 0-30 16,17 2-3-16,-17-2-1 0,0 0-2 15,0 0-2 1,0 0 0-16,0 0 0 15,0 0 0-15,0 0-1 16,8-21 1-16,-8 21 0 0,0-23-1 16,-2 6 0-16,2 17 1 15,-12-27-2-15,12 27 1 16,-34-19 1-16,3 19-1 16,-6 15 0-16,-7 17 0 15,-6 13 1-15,1 12 0 16,1 6 0-16,12 10 0 15,7 0 0-15,19-2-1 16,14-6 0-16,15-11-1 16,18-8 0-16,7-21-2 15,20-8-4-15,-4-30-5 16,23 1-30-16,-22-16 0 16,1-11-1-16,-8-13 0 0</inkml:trace>
  <inkml:trace contextRef="#ctx0" brushRef="#br0" timeOffset="53635.8511">18403 12048 68 0,'0'0'42'0,"-20"4"0"16,1 17 0-16,-20 5-24 15,14 22-9-15,-7-3-2 16,10 12-3-16,5-3-1 0,13 3-1 16,10-9-1-1,15-7-1-15,10-20-1 16,11-14 0-16,5-10 1 15,-3-17-1-15,0-7 0 16,-5-15 0-16,-12-6 1 0,-12-2 0 16,-9-1-1-16,-13 5 1 15,-11 5 0-15,-9 7 0 16,-8 5 0-16,-3 12 0 16,5 7-1-16,4 4-2 15,10 8-2-15,2-11-7 16,17 9-28-16,17 0-3 15,4-2 1-15,6-4-1 16</inkml:trace>
  <inkml:trace contextRef="#ctx0" brushRef="#br0" timeOffset="53975.9776">18713 11986 66 0,'2'23'41'15,"-10"-5"0"-15,8-18 0 16,-13 34-26-16,13-34-7 15,0 0-4-15,21 19-1 16,12-11-2-16,11-6 0 16,14 6-1-16,2 9 2 15,2 6-2-15,-3 4 1 16,-5 9-1-16,-13 4 2 16,-10 6-1-16,-18 0 2 15,-15-3-2-15,-15-11-1 16,-14-3 2-16,-13-10 0 15,-10-7-1-15,-4-14 0 0,0-10 0 16,0-7-1-16,8-10-1 16,11-5-3-16,7-8 0 15,18 3-1-15,5-13-5 16,26 26-11-16,-2-15-22 16,8 5 0-16,3 1 1 15,6 1 3-15</inkml:trace>
  <inkml:trace contextRef="#ctx0" brushRef="#br0" timeOffset="54300.0998">19363 11846 77 0,'39'14'42'0,"-12"13"2"16,-25 11-1-16,-6 23-31 0,-33-5-3 16,10 19-3-16,-4 1-1 15,12 3-3-15,9-4 0 16,20-4-1-1,17-17 0-15,17-18-1 0,20-21 0 16,7-17 0-16,5-19-1 16,-3-23 1-16,-8-13-1 15,-10-18 1-15,-13-13 0 16,-19-3 0-16,-21-2 0 16,-17 0 0-16,-14 7 0 15,-10 15 0-15,-5 10 0 16,-6 15-1-16,-1 15 0 15,3 18-2-15,10 20-3 0,-9 3-5 16,26 19-32-16,-21 7-1 16,3 10 1-1,-3 0-1-15</inkml:trace>
  <inkml:trace contextRef="#ctx0" brushRef="#br0" timeOffset="54568.1959">19207 12197 95 0,'27'-4'42'0,"19"-1"2"15,14-11-4-15,13 3-36 0,14-4-1 16,10-1-2-16,-1 9-3 16,-15-14-22-16,6 23-18 15,-12 0-1-15,-7 2 0 16,-5 13 0-16</inkml:trace>
  <inkml:trace contextRef="#ctx0" brushRef="#br0" timeOffset="56683.9798">17764 12577 16 0,'0'0'30'16,"0"0"1"-16,27 15 2 16,16-20-15-16,14-20-7 0,46 7-1 15,14-22-2-15,45-2-2 16,25-17-2-16,41-7-1 16,17-10 0-1,17-5-1-15,-9-3-1 0,-4 9 0 16,-27 8-1-16,-31 13 1 15,-39 8-1-15,-46 15-2 16,-35 24-3-16,-53-5-13 16,-18 12-17-16,-27 17-1 15,-12-11 0-15,1 4 0 16</inkml:trace>
  <inkml:trace contextRef="#ctx0" brushRef="#br0" timeOffset="56960.0818">20760 11317 69 0,'0'0'40'15,"11"23"0"1,-26 9 0-16,-3 32-32 0,-11 7-2 0,4 17-3 16,0 6-1-16,2 0-4 15,15 8-8-15,7-20-30 16,-1-11 0-16,4-21-1 16,-1-23 1-16</inkml:trace>
  <inkml:trace contextRef="#ctx0" brushRef="#br0" timeOffset="59664.0823">15209 14499 48 0,'0'0'36'15,"17"-4"-1"-15,-17 4 2 0,29-7-27 16,4 14-2-16,-4-11-2 16,15 14 0-16,-2-8-3 15,7 0-1-15,-3-2-3 16,-4-6-2-16,3 8-5 15,-20-17-12-15,-2 5-15 16,-23 10-2-16,0 0 1 16,0 0-1-16</inkml:trace>
  <inkml:trace contextRef="#ctx0" brushRef="#br0" timeOffset="59844.1492">15228 14716 54 0,'0'0'33'16,"46"-2"1"-16,-11 0-5 16,1-17-23-1,18 9-2-15,-5-7-2 0,-3-2-12 16,-4 0-22-16,9 11-1 16,-19-5-1-16,1 9 0 15</inkml:trace>
  <inkml:trace contextRef="#ctx0" brushRef="#br0" timeOffset="60887.5382">17014 14119 31 0,'4'-23'34'0,"-12"-7"1"15,0 1 1-15,8 29-19 16,-34-52-2-16,12 37-4 16,-22-10-2-16,5 23-2 31,-17-6-1-31,6 16-2 0,-8 3-1 0,6 10-1 15,2 4-1 17,14 14 1-32,9 7-1 0,13 6-1 0,12 7 1 0,14 4 0 15,7 10 0-15,8 4 0 16,8 5 0-16,1 5-1 16,3-3 1-16,-4 4-1 15,-4-3 0-15,-6-1 0 0,-10-3 0 16,-3 1 1-16,-14-11-1 15,-8-2 2-15,-9-5-1 16,-6-7 1 0,-12-5-1-16,-2-10 0 0,-5-5 0 15,0-13 0-15,1-4-1 16,-1-11-1-16,5-5 0 16,1-8 0-16,9-2-3 15,-2-11-4-15,31 17-9 16,-29-23-24-16,16-2-1 15,3-7 1-15,4-1 0 16</inkml:trace>
  <inkml:trace contextRef="#ctx0" brushRef="#br0" timeOffset="61359.7096">16555 14566 46 0,'6'-19'37'16,"-6"19"0"-16,0 0 1 16,-37-8-22-16,29 35-4 0,-25 2-1 15,18 21-4-15,-12 2-2 16,14 13-2-16,3 0-1 16,14 4-1-16,13-7 0 15,20-11 0-15,15-20-2 16,19-14 2-16,12-19-2 15,2-15 2-15,0-12-1 16,-8-19 0-16,-13-9 2 16,-16-3-2-16,-23-1 0 15,-21 0 1-15,-22 5-2 16,-16-2 0-16,-9 14-5 16,-16-7-8-16,6 18-27 15,-3 2 2-15,10 10-1 0,6 4-2 16</inkml:trace>
  <inkml:trace contextRef="#ctx0" brushRef="#br0" timeOffset="62140.006">13779 12274 25 0,'0'0'35'16,"0"0"0"-16,0 0 2 15,20 17-16-15,-20-17-5 16,40 0-6-16,-13-5-2 16,21 6-2-16,-1-4-4 0,5-3-2 15,4 4-3-15,-14-13-8 16,10 3-23-16,-23 6-2 31,-29 6-1-31,0 0 0 0</inkml:trace>
  <inkml:trace contextRef="#ctx0" brushRef="#br0" timeOffset="62293.0576">13754 12412 45 0,'2'19'35'0,"-2"-19"1"16,44 18-1-16,9-7-23 15,-15-15-3-15,16 4-8 16,8-6-31-16,-4 8-3 0,-12-13-3 16,-4 7 1-1</inkml:trace>
  <inkml:trace contextRef="#ctx0" brushRef="#br0" timeOffset="65839.3671">15756 14397 20 0,'0'0'34'0,"6"-17"2"15,-6 17-1-15,0 0-12 16,0-17-4-16,14 34-5 0,-14-17-3 16,5 37-4-16,-3-7-1 15,6 16-3-15,-2 8 2 16,2 9-4-16,-5 3 1 15,3 1-2-15,-4-6 1 16,2-3-2-16,0-10-1 16,-2-12-1-16,5-13-3 15,-7-23-3-15,18 10-12 16,-12-28-18-16,-1-7-1 16,-3-15 1-16,-2-6 1 15</inkml:trace>
  <inkml:trace contextRef="#ctx0" brushRef="#br0" timeOffset="66215.5075">15706 14488 37 0,'0'0'29'0,"10"-35"2"15,17 18-9-15,11 13-11 16,-5-9-2-16,19 18 0 16,-13-7 0-16,11 22-2 15,-19-9 0-15,4 22-1 16,-22-8 1-16,1 15-3 15,-24-8 2-15,-2 11-3 16,-15-5 0-16,0-3-1 16,-2-7 0-16,4-5-1 15,8-7-1-15,17-16 0 0,-2 23-1 16,2-23 0-16,44 13 1 16,-5-3-1-16,1 3 0 15,5 3 1-15,-7 7 0 16,-7 0 0-16,-11 3 2 15,-17 1-1-15,-14-4 1 16,-16 0 0-16,-14-7 0 16,-11-3-1-16,-8-5 0 15,-3-8-2-15,7 6-4 16,-6-16-30-16,24 2-5 16,12-3 0-16,26 11-1 15</inkml:trace>
  <inkml:trace contextRef="#ctx0" brushRef="#br0" timeOffset="66831.736">17604 14641 59 0,'0'0'38'16,"-23"-15"2"-16,4 15-1 0,-18-10-24 15,16 24-4-15,-24 3-3 16,7 13-2-16,-10 3-4 16,5 9 1-16,3 2-2 15,9 1 0-15,10-1-1 16,11-4 1-16,16-13-2 16,15-12 0-16,14-9 0 15,5-16-2-15,6-7 0 16,1-23 0-16,-3-4 1 15,-3-16-1-15,-5-7 0 16,-13-12 1-16,-5-3 0 16,-10 1 2-16,-5 3 0 15,-6 11 2-15,-5 11-1 0,0 12 2 16,-5 15 0-16,13 29 1 16,-20 2-1-16,18 31 1 15,-1 9-1-15,8 17-2 16,-1 3 2-16,8 10-2 15,1 1-1-15,3-2 0 16,1-5-1-16,-2-13-1 16,7-5 0-16,-7-19-3 15,14-2-6-15,-29-27-19 16,39-6-12-16,-12-15 1 16,2-8 1-16</inkml:trace>
  <inkml:trace contextRef="#ctx0" brushRef="#br0" timeOffset="67131.8473">18032 14451 70 0,'-17'-8'39'15,"-8"10"2"-15,-8-2-3 16,8 18-26-16,-16-13-3 16,20 15-6-16,4-3 0 15,21 4-2-15,19 2 1 16,17-2-3-16,14 2 2 15,8 6-2-15,2-4 2 16,-2 7 1-16,-10-1 0 16,-12 6 0-16,-19-7-1 0,-15 3 1 15,-19-4 0-15,-11-10 0 16,-12 0-1-16,-9-6 0 16,-3-7-2-16,-8-6-2 15,10 6-3 1,-16-12-31-16,18 6-6 0,0-2 0 15,7 6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14:03:28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4594 6834 20 0,'0'0'14'15,"0"0"0"-15,0 0-2 16,0 0 1-16,0 0-3 15,0 0 0-15,0 0-2 16,0 0-1-16,0 0-1 16,0 0-1-16,0 0 0 15,0 0-1-15,0 0-1 16,-17 2 1-16,17-2 0 0,0 0-1 16,0 0 0-16,0 0 1 15,0 0-2-15,-21-6 1 16,21 6 0-16,0 0-1 15,0 0 0 1,-22-2 1-16,22 2-2 0,0 0 0 16,0 0 1-16,-23 6-2 15,23-6 1-15,0 0 1 16,0 0-1-16,-23 6 0 16,23-6 1-16,0 0 0 15,-19 2 0-15,19-2 1 16,0 0-2-16,-27 0 1 15,27 0 0-15,0 0 0 0,-23 0-1 16,23 0 0-16,0 0 1 16,-25 0-1-16,25 0 1 15,-20 6-1 1,20-6 0-16,-21 5 0 0,21-5 0 16,-19 10 0-16,19-10-1 15,-19 2 1-15,19-2 0 16,0 0 0-16,0 0-1 15,-20 4 1-15,20-4 0 16,0 0-1-16,0 0 1 16,-19 11 0-16,19-11-1 15,0 0 1-15,-23 8-1 16,23-8 1-16,0 0 0 0,-21 7-1 16,21-7 1-1,0 0-1-15,-20 8 1 16,20-8 0-16,0 0-1 15,-17 15 0-15,17-15 1 0,0 0 0 16,-17 16-1-16,17-16 0 16,0 0 1-16,-16 17-1 15,16-17 0-15,0 0 0 16,-15 19 1-16,15-19-1 16,-10 19 1-16,10-19-1 15,-11 25 1-15,11-25-1 16,-10 25 0-16,10-25 0 15,-10 23 0-15,10-23 0 16,-9 21 0-16,9-21 0 16,-8 22 1-16,8-22-2 15,0 0 2-15,-14 21-1 16,14-21 0-16,0 0 0 0,0 0 0 16,-5 19 1-16,5-19-2 15,0 0 2-15,0 0 0 16,2 19-2-16,-2-19 2 15,0 23-1-15,0-23 0 16,1 29-1-16,-1-29 1 16,2 29 0-16,-2-29 0 15,-2 21 0-15,2-21 0 16,4 23 1-16,-4-23-1 0,0 21 1 16,0-21-1-1,2 23 0-15,-2-23 0 16,6 17 0-16,-6-17-1 15,0 0 1-15,10 23-1 0,-10-23 1 16,0 0 0-16,11 23 0 16,-11-23-1-16,0 0 2 15,16 19-2-15,-16-19 1 16,0 0 0-16,15 18 1 16,-15-18-1-16,0 0 0 15,17 19 1-15,-17-19-1 16,0 0 1-16,20 13-1 15,-20-13 0-15,17 10 0 16,-17-10 0-16,17 9 0 16,-17-9 1-16,24 4-1 15,-24-4 0-15,25 6 0 16,-25-6 1-16,23-2-2 0,-23 2 1 16,23-2 0-16,-23 2 0 15,21 6 1-15,-21-6-1 16,23 0 1-16,-5-4-1 15,-18 4 0-15,29-6 1 16,-12 2-1-16,0-1-1 16,1-1 1-16,-18 6 0 15,31-4 0-15,-31 4 0 16,27-2 0-16,-27 2 1 16,23 4-1-16,-23-4 1 15,25-4-1-15,-25 4 0 16,25-7 0-16,-25 7 0 0,27-6 0 15,-27 6 0-15,21-12 1 16,-21 12-2-16,21-11 2 16,-21 11-1-16,23-12 0 15,-23 12 0-15,24-15 0 16,-24 15 1-16,23-17-1 16,-23 17 1-16,21-16-1 15,-21 16 1-15,0 0-1 16,23-23 1-16,-23 23 0 15,14-21-1-15,-14 21 0 16,13-21 0-16,-13 21 0 16,14-25 0-16,-14 25 0 15,11-29 0-15,-11 29 0 0,2-32 0 16,-2 32 1-16,4-29 0 16,-4 29-1-16,-2-31-1 15,2 31 2-15,-2-27 0 16,2 27-1-16,-2-25 0 15,2 25 0-15,-6-30 1 16,6 30-1-16,-9-23 0 16,9 23 0-16,-12-21 0 15,12 21 0-15,-9-21 0 16,9 21 0-16,-16-22 0 16,16 22 0-16,-13-19 0 15,13 19 0-15,-20-13 1 16,20 13-2-16,-25-8 1 0,25 8 1 15,-25-4-1-15,25 4 0 16,-27-7 0 0,27 7 0-16,-25-10 0 15,25 10 1-15,-19-8-1 0,19 8-1 16,-18-7 1-16,18 7 0 16,0 0 0-16,-17-8 0 15,17 8 0-15,0 0 0 16,0 0 0-16,-17-6 0 15,17 6 1-15,0 0-2 16,0 0 1-16,0 0 0 16,0 0 0-16,0 0 0 15,-18-5 0-15,18 5 0 0,0 0 0 16,0 0 0 0,0 0 0-16,0 0 0 15,0 0 0-15,0 0-1 16,0 0 1-16,0 0-1 0,0 0 1 15,0 0-1-15,0 0 1 16,0 0-1-16,0 0 0 16,0 0-1-16,0 0 0 15,0 0 0-15,4-23 0 16,-4 23 0-16,0 0-1 16,23-14 2-16,-23 14 0 15,0 0 0-15,24-17 0 16,-24 17 1-16,0 0 1 15,0 0-1-15,19-4 2 16,-19 4-1-16,0 0 0 16,0 0 1-16,0 0-1 15,0 0 1-15,0 0-1 0,-18 19 1 16,18-19-1-16,-25 31 0 16,8-10 0-16,-6 4 0 15,-2 8-1-15,-4-1 1 16,2 3 0-16,2-1-1 15,-2 6 1-15,2-1-1 16,0-1 0-16,2-5 1 16,3 1-2-16,3-3 1 15,-1-2 0-15,3-4 0 16,0-6 0-16,7 0 0 16,8-19 0-16,-19 29-1 15,19-29 1-15,-16 21 0 0,16-21 0 16,0 0-1-16,-21 21 1 15,21-21 0-15,0 0 0 16,-17 6 0-16,17-6 0 16,0 0 0-16,0 0 0 15,0 0-2-15,0 0 1 16,-8-19-1-16,8 19-1 16,0-21-1-16,-4-4-1 15,4 25-2-15,-4-46-1 16,18 28 0-16,-22-20-1 15,21 21 1-15,-18-24 1 16,12 15 2-16,-10-5 1 16,6-2 3-16,3 12 3 0,-12-10 1 15,10 14 1-15,-13-13 1 16,9 30 1-16,-2-27 1 16,2 27 0-16,-4-18-1 15,4 18 0-15,0 0 0 16,0 0-2-16,0 0 1 15,0 0-2-15,0 0 0 16,0 0-2-16,-6-17 0 16,6 17 1-16,0 0-1 31,0 0 0-31,21 4 0 0,-21-4 0 0,23 6 0 47,-23-6 1-47,27 11-2 0,-27-11 1 0,35 23 0 0,-12-9-1 0,-1 3 1 0,5 4-1 15,0-4 1-15,5 8 0 16,-3-4-1 0,12 2 1-16,-8 2-1 0,-1-2 0 15,7-2 0-15,-8 2 0 16,-2-3 0-16,-6-1 1 16,2-2-1-16,-8-4 0 15,1-1 1-15,-18-12-1 16,23 13 1-16,-23-13-1 15,0 0 0-15,19 4 1 16,-19-4-1-16,0 0 1 16,0 0-1-16,0 0 0 0,0 0 1 15,0 0-1 1,0 0-1-16,0 0 1 16,0 0 0-16,0 0 0 15,0 0 0 1,0 0-1-16,0 0 0 0,0 0-1 0,0 0-4 15,-12-29-28-15,14 12-9 16,-4-10-2-16,4 2 0 16</inkml:trace>
  <inkml:trace contextRef="#ctx0" brushRef="#br0" timeOffset="14964.5363">4384 7176 14 0,'0'0'32'0,"0"0"3"15,0 0-1-15,0 0-13 16,0 0-4-16,0 0-3 16,-19 1-4-16,19-1-2 15,0 0-1-15,0 0 0 0,0 0-2 16,0 0 0-16,-21-15-1 16,21 15 0-16,0 0-1 15,-24-6-1-15,24 6-1 16,-19-3 0-16,19 3 0 15,-23-4 0-15,23 4 1 16,-25-4-1-16,7 0 0 16,18 4 0-16,-32-4 0 0,14 2 0 15,-3 2-1 1,-2-4 0-16,0 2 1 16,-4-1-1-16,4-1 0 15,-4 2 1-15,0-2-1 16,2 2 1-16,-2-2-1 0,0 2 1 15,2-1-1-15,1 1 0 16,-3 2 1-16,2-2-1 16,0-2 1-16,0 2 0 15,0 0 0-15,0 2-1 16,0-2 1-16,-2 2-1 16,2 2 0-16,-2-2 0 15,2-2 1-15,-2 2-1 16,0 0 0-16,0 0 0 15,-2 0 0-15,-2 2 1 16,0-4-1-16,2 2 0 16,-2 0 0-16,-1 0 0 0,-1 0 0 15,0 2 0-15,-2-2 0 16,6-2 0-16,-2 0 1 16,4 2-1-16,0-2 0 15,2-2 0-15,-2 3 0 16,0-1 0-16,0 0 0 15,0 0 0-15,-4 0 0 16,-1 0 1-16,-1 0-1 16,2 0 1-16,2 0-1 15,0-2 0-15,2-1-1 16,-4 1 1-16,-1 0 1 16,-5 2-1-16,2 0 0 15,0-2 1-15,-1 2-1 0,1 0 1 16,2 2 0-16,2-1-1 15,6 2 0-15,4-2 0 16,4 1 0-16,-3 0 0 16,20 0 0-16,-32 0 0 15,32 0 0-15,-29 1 1 16,29-1-1-16,-29 2 0 16,11-4 0-16,1 2 0 15,17 0 0-15,-31 0 0 16,31 0 0-16,-25 0 0 15,25 0 1-15,0 0-1 16,-17-3 0-16,17 3-1 16,0 0 1-16,0 0-1 0,0 0 0 15,0 0-1-15,0 0-1 16,0 0-2-16,0 0-4 16,-16-18-13-1,16 18-21-15,0 0-1 0,0-19 0 16,0 19 1-16</inkml:trace>
  <inkml:trace contextRef="#ctx0" brushRef="#br0" timeOffset="16256.0126">2901 6408 30 0,'0'0'36'0,"0"0"2"15,0 0-1-15,0 0-16 16,0 0-5-16,0 0-3 16,0 0-4-16,0 0-2 15,13 19-1-15,-13-19-2 16,4 27 0-16,-4-8 0 15,4 8-1-15,-2 2-1 16,2 11 0-16,-2 1 0 0,2 1 0 16,-3-2-1-16,3 2 0 15,-4-5-1-15,4-3 0 16,-2-5 1-16,2-8-1 16,0-4 0-16,-4-17 0 15,2 23 0-15,-2-23 0 16,0 0-1-16,0 0 0 15,0 0-1-15,0 0-1 16,0 0 0-16,-10-19-2 16,10 19-2-16,-10-34-2 15,10 34-1-15,-13-48-2 16,13 48-1-16,-10-62-4 16,20 43-4-16,-24-27-2 0,18 25 2 15,-15-17 2-15,15 11 2 16,-12-8 6-16,6 10 6 15,-2 0 8-15,-7-1 9 16,11 26 6-16,-10-39 1 16,10 39 1-16,-10-23 1 15,10 23-2-15,0 0-5 16,0 0-3-16,0-23-2 16,0 23-3-16,18-11-1 15,-1 7 0-15,-17 4-2 16,42-14 1-16,-15 7-1 15,4 5 0-15,2 0 0 16,2 6-1-16,-6 3-1 0,3 3 0 16,-6 3 1-16,-5 1-1 15,-21-14 0-15,23 34 0 16,-25-14 0 0,-6 3 0-16,-3-4 0 0,-9 0-1 15,-1 0 1-15,-2-2-1 16,2 3 0-16,0-5 0 15,3-5 0-15,18-10 1 16,-17 15-1-16,17-15 1 16,0 0 0-16,-2 19-1 15,2-19 1-15,0 0 0 16,21 19 0-16,-21-19 0 16,25 27 0-16,-7-8 0 0,-1 2 1 15,8 4-1 1,-2 0 0-16,10-2 0 15,-4 2 0-15,6-6 0 16,1 4 0-16,-3-5 0 0,2-7 0 16,-4 5 0-16,-2-9 0 15,-8 5 0-15,-2-5 0 16,-19-7 0-16,23 10-1 16,-23-10 0-16,0 0 0 15,0 0-1-15,0 0 0 16,0 0-2-16,0 0-2 15,2-36-20-15,-2 36-19 16,0 0-1-16,-15-18-1 16,15 18 0-16</inkml:trace>
  <inkml:trace contextRef="#ctx0" brushRef="#br0" timeOffset="21768.0567">4502 7160 45 0,'0'0'21'15,"4"-19"0"-15,-4 19-1 16,0 0-3-16,0 0-5 15,-22 0-4-15,22 0-1 16,0 0-2-16,0 0-1 0,0 0 0 16,2 19-1-16,-2-19 0 15,0 0 0-15,0 0 0 16,0 0 0-16,0 0 0 16,0 0 0-16,0 0 0 15,0 0 0-15,0 0 0 16,0 0-1-16,0 0 1 15,20 10-1-15,-20-10 1 16,0 0-1-16,0 0-1 16,19 15 1-16,-19-15-1 15,0 0 1-15,17 23-1 16,-17-23 0-16,18 14 0 0,-18-14 0 16,25 17 0-16,-25-17 0 15,23 19 0-15,-23-19 0 16,19 15 0-16,-19-15-1 15,23 21 1-15,-23-21-1 16,19 18 1-16,-19-18 0 16,24 19 0-16,-24-19-1 15,27 25 0-15,-27-25-1 16,25 27 2-16,-12-8-1 16,1 0 0-16,-3 0 0 15,3 2 1-15,-1 0-1 16,5 2 0-16,-3 4 1 15,4-4-1-15,-3 0 0 0,1 0 0 16,1 0 1-16,-3-2-1 16,0 2 0-16,1 1 1 15,-1-1-1-15,-3 0 1 16,5 1-1-16,-1 0 0 16,1-3 1-16,-2 2-2 15,3-2 1-15,-3-2 1 16,-1 0-1-16,3 0 1 15,-2 0-1-15,-1 1 0 16,1 3 0-16,1-4 1 16,-1 4-1-16,1 0 0 15,-1-2 0-15,1 0 0 16,-1 2 0-16,0-2 1 0,3 2-1 16,-5-4 0-16,5-1 1 15,-3 3-1-15,2-4 0 16,-1 6 0-1,1-4 0-15,-1 2 0 0,1-5 1 16,2 3-1-16,-1 0 0 16,1 2 1-16,0-4-1 15,-3 1 0-15,1 5 0 16,0-8 0-16,3 8 0 16,-5 0 1-16,4 2-2 15,-3-4 2-15,5 4-1 16,-2-6 1-16,1-2-1 15,-1 6 0-15,-4-5-1 0,3-1 2 16,-18-17-1-16,31 31 0 16,-31-31 0-1,30 34 1-15,-12-17-1 16,-3 3 0-16,1-1 0 0,-1-2 0 16,0 2-1-16,1 0 1 15,-1-1 0-15,1 1 0 16,-1 0 0-16,1-2 1 15,1 1-2-15,0-3 2 16,-17-15-1-16,31 33 0 16,-31-33-1-16,29 28 2 15,-29-28-1-15,25 31 0 16,-13-12 1-16,-1 0-1 16,-1-1 0-16,-10-18 0 15,23 32 1-15,-23-32-1 16,23 29-1-16,-23-29 1 15,20 25 1-15,-20-25-1 0,19 25 0 16,-19-25 0-16,21 27 1 16,-21-27-1-16,19 29 0 15,-9-12 0-15,-10-17 0 16,23 27 0-16,-13-8 0 16,-10-19 0-16,17 32 0 15,-17-32 1-15,21 33-1 16,-21-33 0-16,22 31 0 15,-13-14 0-15,-9-17 1 16,23 25-1-16,-23-25 0 16,20 25 0-16,-20-25 0 15,17 25 0-15,-17-25 0 16,15 23 1-16,-15-23-2 0,16 23 1 16,-16-23 0-16,13 23 0 15,-13-23 0-15,14 17 0 16,-14-17 0-16,15 21 0 15,-15-21 0-15,14 19 0 16,-14-19 0-16,17 16 0 16,-17-16 0-16,18 13 0 15,-18-13 0-15,17 16 0 16,-17-16 0-16,19 17 1 16,-19-17-2-16,18 19 1 15,-18-19-1-15,21 21 1 16,-8-4 0-16,-13-17 0 0,22 25 0 15,-22-25 0-15,23 19 0 16,-23-19 0-16,17 31 0 16,-17-31 1-16,17 16-2 15,-17-16 1-15,18 21 1 16,-18-21-2-16,13 25 2 16,-13-25-1-16,16 17-1 15,-16-17 1-15,0 0 1 16,17 21-1-16,-17-21 0 15,0 0 0-15,17 17 0 16,-17-17 0-16,0 0 0 16,24 16 0-16,-24-16 1 15,0 0-2-15,17 17 2 0,-17-17-1 16,17 9 0-16,-17-9-1 16,18 14 2-16,-18-14-2 15,17 17 1 1,-17-17 0-16,27 21 0 0,-27-21-1 15,27 21 1-15,-27-21 1 16,23 19-1-16,-23-19 0 16,21 18 0-16,-21-18 0 15,0 0 0-15,20 13 0 16,-20-13 0-16,0 0 0 16,0 0 1-16,0 0-1 15,0 0 0-15,0 0-1 16,0 0-1-16,0 0 0 0,0 0-2 15,9-21-4-15,-22-6-10 16,13 27-26 0,-8-40 0-16,-2 19 0 15,-5-6 1-15</inkml:trace>
  <inkml:trace contextRef="#ctx0" brushRef="#br0" timeOffset="22964.4989">6051 8183 31 0,'0'0'36'0,"0"0"1"16,0 0-5-16,-14-20-11 16,14 20-5-16,0 0-4 0,0 0-3 15,0 0-3-15,0 0 0 16,0 0-2-16,19 16 0 16,-19-16-1-16,0 0-1 15,20 29 0-15,-9-10 0 16,-1-2 0-16,-1 2-1 15,1 2 0-15,-2-2 0 16,-2-1-1-16,-6-18 1 16,11 28-1-16,-11-28 0 15,0 0 0-15,0 0 1 16,6 18 0-16,-6-18 0 16,0 0 0-16,0 0-1 15,-14-21 1-15,14 21-1 0,-15-27 0 16,5 8 0-16,3-1 0 15,-1 1 0-15,0-6 0 16,2 4 0-16,3 4 0 16,3-4 0-16,0 2 0 15,5-1 0-15,3 3 0 16,-8 17 0-16,23-32 0 16,-5 22 0-16,-1-2 1 15,4 9-1-15,2-1 1 16,0 10 0-16,3-1-1 15,-3 3 0-15,2 2 0 16,-6-3 0-16,2 1 0 16,-3 3 0-16,-18-11 0 0,25 12 0 15,-25-12 1-15,0 0-2 16,0 0-1-16,0 0-3 16,19 11-12-1,-19-11-26-15,-8-19 0 0,8 19-2 16,-23-19 2-16</inkml:trace>
  <inkml:trace contextRef="#ctx0" brushRef="#br0" timeOffset="34584.7985">8384 8407 31 0,'0'0'25'15,"0"0"1"-15,0 0-4 0,0 0-4 16,0 0-3-16,20 0-2 16,-20 0-3-1,5 17-2-15,-5-17-2 16,8 42-1-16,-10-13 1 15,10 12-2-15,-8-1 0 0,4 8-1 16,-4-4 0-16,4 2-2 16,-4-6 1-16,2-11-2 15,0-6-1-15,-2-23 0 16,5 27-2-16,-5-27-4 16,0 0-5-16,-4-25-19 15,3 2-8-15,-3-2 2 16,-6-12-1-16</inkml:trace>
  <inkml:trace contextRef="#ctx0" brushRef="#br0" timeOffset="35020.9609">8263 8405 18 0,'2'-17'31'0,"15"15"0"15,-17 2-7-15,35-21-6 16,7 21-5-16,-11-14-3 15,17 16-2-15,-11-6-2 16,7 12-1-16,-13-4-2 31,-2 11-1-31,-15 3 1 0,-7 3-2 0,-10 6 1 16,-7-4-1-16,-6 1 1 16,16-24-2-16,-30 35 0 15,30-35 0-15,-24 10 0 16,24-10 0-16,0 0-1 0,12-18 1 15,5 9-1-15,7 5 2 16,6-6 0-16,7 12 0 16,-2 8 2-16,3 9 0 15,-7-2 1-15,2 18 0 16,-10-3 2-16,-2 13-2 16,-15-3 1-16,0 4-2 15,-8-10 0-15,2-1-1 16,-4-8-1-16,0-6-1 15,0-4-3-15,4-17-3 16,0 0-13-16,-17 10-20 16,0-16-2-16,-5-2 1 15,-1 2-1-15</inkml:trace>
  <inkml:trace contextRef="#ctx0" brushRef="#br0" timeOffset="36292.4305">8448 8842 13 0,'0'0'29'16,"0"0"0"-16,0 0-6 16,0 0-5-16,0 0-4 15,0 0-3-15,19 20-3 16,-19-20-1-16,20 5-2 16,-20-5 0-16,30 10 0 15,-30-10 0-15,41 13 0 0,-22-9 0 16,8 8-2-16,-6-7 1 15,8 5-2-15,-5-4 0 16,1-4-2 0,2-4-4-16,-14-17-14 0,1 1-18 15,1 1-1-15,-9-6-1 16,-4 2 1-16</inkml:trace>
  <inkml:trace contextRef="#ctx0" brushRef="#br0" timeOffset="37711.9541">6863 10156 5 0,'0'0'23'0,"0"0"-4"16,17-19-2-16,-17 19 0 16,21-4 0-16,-21 4-2 0,21-11-2 15,-21 11-1-15,22-10-1 16,-22 10-1-16,21-11-1 15,-21 11-2-15,0 0 0 16,4-19-1-16,-4 19 0 16,0 0-1-16,-10 17-2 15,10-17 1-15,-27 25-2 16,12-8 0-16,3 4-1 16,2 2 0-16,3-2-1 15,5 2 0-15,2-23 0 16,15 27 0-16,4-19 1 15,3-8-1-15,3-2 1 16,0-10 0-16,-2-1 0 0,0-8-1 16,-4-4 1-16,-3-2 0 15,-5 0 0-15,-5 0-1 16,-8 2 1-16,-6 6 0 16,8 19 0-16,-32-25 0 15,9 25 0-15,-4 6-1 16,-2 2 1-16,0 5-1 15,7 8 0-15,7-2 0 16,9 1 0-16,10-1 0 16,-4-19 1-16,35 25-1 15,-6-18-1-15,2-5 2 16,1-7-1-16,-3-11 0 16,-6-1 0-16,-5-4 1 0,-9-2-1 15,-5-2 0-15,-8 2 1 16,-7 0-1-1,-6 4 0-15,-5 9 1 16,-3 4 0-16,-2 10-1 0,4 8 0 16,0 3 0-16,6 6 0 15,3 2 0-15,6 0 0 16,8 2-2-16,0-6-4 16,16 12-6-16,-16-31-30 15,0 0 0-15,13 17 0 16,-13-17-1-16</inkml:trace>
  <inkml:trace contextRef="#ctx0" brushRef="#br0" timeOffset="39664.6773">7050 10183 23 0,'0'0'20'0,"0"0"-1"16,0 0 1-16,0 0-2 16,0 0 0-16,0 0-4 15,0 0-2-15,0 0-3 16,0 0-1-16,0 0-2 15,0 0-1-15,0 0 0 16,0 0-1-16,0 0-1 16,0 0 0-16,0 0 0 15,0 0-1-15,0 0 0 16,0 0 0-16,0 0 0 16,-24 17-1-16,24-17 1 15,0 0-1-15,-17 14 0 16,17-14 0-16,0 0 1 0,0 0-1 15,-19 9 0-15,19-9 0 16,0 0 0-16,0 0 0 16,-18 0 0-16,18 0-1 15,0 0 1-15,0 0 0 16,0 0-1-16,-19 8 1 16,19-8-1-16,0 0 1 15,0 0-1-15,0 0 0 16,0 0 0-16,0 0 1 15,0 0-1-15,0 0 0 16,0 0 0-16,0 0 1 16,0 0 0-16,0 0-1 15,0 0 0-15,0 0 0 0,0 0 0 16,0 0 0-16,0 0 0 16,0 0 0-16,0 0 0 15,0 0 1-15,0 0-1 16,0 0 0-16,0 0 0 15,0 0-1-15,0 0 1 16,0 0-3-16,0 0-2 16,0 0-8-16,0 0-28 15,0 0 0-15,-8-27 0 16,-3 10 0-16</inkml:trace>
  <inkml:trace contextRef="#ctx0" brushRef="#br0" timeOffset="67976.1579">6955 10223 8 0,'0'0'9'0,"0"0"-1"16,0 0-2-16,0 0 1 0,0 0 0 15,0 0 2-15,0 0 2 16,0 0-1-16,0 0 1 16,0 0 0-16,0 0 0 15,0 0-2-15,0 0-1 16,0 0-2-16,0 0 0 16,0 0-1-16,0 0-1 15,0 0 0-15,0 0 0 16,-19 2-1-16,19-2-1 15,-29 16 0-15,29-16 0 16,-39 17 0-16,39-17-1 16,-36 23 1-16,18-10 0 15,-1 1-1-15,2 5 1 0,-8-2-1 16,3 4 0-16,-3 4 0 16,-2-4 0-1,0 4 0-15,2-2-1 16,-4-3 1-16,4 1 0 0,0-4 0 15,0 4-1-15,2-6 1 16,0 5-1-16,2-5 0 16,-1 0 0-16,-1 3 0 15,2-3 0-15,2 0 0 16,-3 1 1-16,1-3-1 16,-2 0 0-16,-4 1 0 15,2 3 1-15,-4 2-1 16,2-3 0-16,-4-1 0 0,2 0 0 15,0 3 1 1,2-3-1-16,4-2 1 16,0 1-1-16,-2-5 0 15,2 5 1-15,-2-3-1 0,-2 1 0 16,2-1 1-16,0 3-1 16,1-5 1-16,3 5-1 15,2-7 1-15,19-7 0 16,-31 14 0-16,31-14-1 15,-25 11 1-15,25-11-1 16,-23 8 0-16,23-8 1 16,-29 10 0-16,29-10-1 15,-31 11 1-15,31-11-1 16,-27 14 1-16,27-14 0 16,-29 11 0-16,29-11-1 15,-25 14 0-15,25-14 1 16,-21 15-1-16,21-15 0 0,-17 8 1 15,17-8-1-15,0 0 0 16,0 0 0-16,0 0 0 16,0 0 0-16,0 0 0 15,0 0 0-15,0 0 0 16,0 0 0-16,0 0-1 16,0 0-1-16,-10 17-4 15,10-17-6-15,0 0-27 16,13-17 1-16,-13 17-1 15,0 0 1-15</inkml:trace>
  <inkml:trace contextRef="#ctx0" brushRef="#br0" timeOffset="68936.5129">5661 10895 8 0,'19'-8'29'0,"-19"8"3"15,0 0-2-15,23 0-11 16,-23 0-7-16,0 0-1 16,0 0-3-1,0 0-2-15,0 0 0 0,0 0 0 16,0 0-1-16,0 0 0 15,0 0-1-15,0 0-1 16,0 0 0-16,0 23 0 16,0-23 0-16,-9 19-1 15,9-19 0-15,-14 27 0 16,14-27-1-16,-21 33 0 16,9-16 1-16,3 8-2 15,-7-8 1-15,5 4 0 0,1-1-1 16,-1 1 1-1,3-4 0-15,2 2 0 16,6-19-1-16,-15 27 1 16,15-27-1-16,-6 23 1 0,6-23-1 15,0 0 1-15,0 0-1 16,-12 17 0-16,12-17 1 16,0 0 0-16,0 0-1 15,0 0 0-15,0 0 0 16,0 0 0-16,0 0 1 15,0 0-1-15,0 0 0 16,0 0 0-16,0 0 0 16,0 0 0-16,0 0 1 15,0 0-1-15,29-21 1 16,-6 15-1-16,6-3 0 16,6 3 1-16,4-2-1 15,5 1 0-15,2-7 1 0,-1 7 0 16,-7-5-1-16,-5 4 1 15,-8 1-1-15,-6 3 1 16,-19 4-1-16,18-6 1 16,-18 6 0-16,0 0-2 15,0 0 0-15,0 0-6 16,0 0-33-16,0 0-1 16,-2-21-1-16,2 21 1 15</inkml:trace>
  <inkml:trace contextRef="#ctx0" brushRef="#br0" timeOffset="72604.869">6508 10573 12 0,'0'0'19'0,"-10"-20"5"16,10 20-6-16,0 0-1 16,0 0-1-16,0 0-2 15,0 0-3-15,0 0-3 16,0 0-1-16,0 0-1 15,-19-7 0-15,19 7-1 16,0 0-1-16,0 0 1 16,-16-21-1-16,16 21 0 15,0 0 0-15,-21-21-1 0,21 21-1 16,-23-20 1-16,23 20-1 16,-29-21 0-16,15 4-1 15,14 17 1 1,-28-27-1-16,28 27 0 0,-29-31 0 15,11 16 0-15,-3 0-1 16,2-1 0-16,-2 1 0 16,-1 0 0-16,1-1 0 15,4 1 0-15,-4 0 0 16,21 15 0-16,-27-31 1 16,27 31-1-16,-24-29 0 15,24 29 0-15,-21-27 0 16,21 27 0-16,-15-21 0 0,15 21 1 15,0 0-1-15,-16-21 1 16,16 21-1 0,0 0 1-16,0 0-1 15,0 0 0-15,0 0 0 0,0 0 0 16,-17-17 0-16,17 17 0 16,0 0 0-16,0 0 1 15,0 0-1-15,0 0 1 16,0 0-1-16,0 0-1 15,0 0 1-15,0 0 0 16,0 0 0-16,0 0 0 16,0 0 0-16,0 0-1 0,0 0 1 15,0 0 0-15,0 0 0 16,0 0-1 0,0 0 1-1,0 0 0-15,2-19-1 0,-2 19 1 16,23-19 1-16,-6 3-1 0,5-1 1 15,5-4-1-15,5-2 0 16,5-2 0-16,0 0 0 16,-1-8 0-16,3 5 0 15,-4-3-1-15,1 2 1 16,-5 2 0-16,-4 6 0 16,-2 0 1-16,-4 0-2 15,-1 9 2-15,-3 5-1 16,-17 7 0-16,21-10 0 15,-21 10 1-15,0 0-1 16,0 0 0-16,0 0 0 16,0 0 0-16,0 0 0 0,0 0 0 15,0 0 0-15,0 0 0 16,0 0-1-16,0 0 1 16,18-6-3-16,-18 6-1 15,0 0-13-15,0 0-22 16,0 0 1-16,0 0-2 15,0 0 0-15</inkml:trace>
  <inkml:trace contextRef="#ctx0" brushRef="#br0" timeOffset="76988.4909">1778 9940 19 0,'0'0'16'16,"0"0"-1"-16,0 0-1 16,0 0 0 15,-2 19-1-31,2-19-1 0,0 0-1 0,0 0 1 0,0 0-3 31,0 0-1-31,0 0 0 0,0 0-2 0,0 0-1 16,-11-19-1-16,11 19-1 15,0 0 1-15,0 0-1 16,0 0 1-16,0 0-1 16,0 0 0-16,0 0 0 15,0 0 0-15,0 0-1 16,0 0 0-16,0 0 0 0,0 0-1 16,0 0 0-1,0 0 0-15,19 13 1 16,-19-13-1-16,6 33 0 15,-2-14 0-15,-1 2 0 0,-3 2 0 16,2 2-1-16,0-2 1 16,0-4-1-16,0-2 1 15,-2-17-1-15,0 31 1 16,0-31 0-16,0 25-1 16,0-25 1-16,-6 21-1 15,6-21 1-15,-3 19-1 16,3-19 1-16,0 0-2 15,0 0 1-15,-2 18 1 16,2-18-1-16,0 0 1 16,0 0-1-16,0 0 0 15,0 0 0-15,-6-18 0 16,6 18 0-16,-4-19-1 0,4 19 0 16,-4-27 0-16,0 10 0 15,4 17 0-15,-6-35 0 16,5 18-1-16,-1 0 1 15,2 17 0-15,-6-35 0 16,6 35 0-16,-6-30 0 16,4 12 0-16,-2-1 1 15,0 2 0-15,2-2 1 16,1-6-1-16,-3 4 0 16,2 0 1-16,2 21 0 15,-8-33 0-15,8 33 0 16,-4-29 0-16,4 29 1 0,0 0 0 15,0 0-1-15,-6-17 1 16,6 17-1-16,0 0 0 16,0 0 1-16,0 0-1 15,0 0 0-15,22-10-1 16,-22 10 2-16,29 4-1 16,-12 0 0-16,6-2 0 15,2 8 0-15,4-8-1 16,0 11 1-16,2-9 0 15,-2 5-1-15,2-3 0 16,0 2 1-16,-1-2 0 16,1-5 0-16,-4-1-1 15,-2-9 0-15,-2 7 0 0,-23 2 1 16,31 4-1-16,-31-4 0 16,0 0 0-16,20-4 0 15,-20 4 1-15,0 0 0 16,0 0-1-16,0 0 1 15,0 0-1-15,0 0 0 16,0 0 0-16,0 0 0 16,-18 6 0-16,18-6 0 15,-17 4 1-15,17-4-2 16,-21 3 2-16,21-3-1 16,-20 2 0-16,20-2-1 15,-17 6 1-15,17-6-1 16,0 0 1-16,-21-6-1 0,21 6 2 15,-18-2-2-15,18 2 1 16,-23 0-1-16,23 0 1 16,-21 4-1-1,21-4 1-15,-31 2 0 0,31-2-1 32,-29 14 1-32,29-14 0 0,-21 1 0 0,21-1 1 15,-17 2-1-15,17-2 0 16,0 0 0-16,-18 6-1 15,18-6 1-15,0 0 0 16,-19 12-1-16,19-12 1 16,0 0-1-16,-17 7 1 15,17-7-1-15,0 0 0 0,0 0-1 16,0 0 0 0,0 0-3-16,0 0 0 15,0 0-4-15,0 0-4 16,-12-23-9-16,12 23-15 0,0 0-3 15,0 0 0-15,0 0 3 16</inkml:trace>
  <inkml:trace contextRef="#ctx0" brushRef="#br0" timeOffset="77700.7619">1967 9871 1 0,'-8'-18'15'16,"8"18"-3"-16,0 0-5 15,0 0-2-15,18-5-1 0,-18 5 2 16,0 0 0-16,0 0 3 16,23-10 1-16,-23 10 2 15,0 0 0-15,14-21 2 16,-14 21-1-16,0 0-2 15,19-4-1-15,-19 4-1 16,0 0-1-16,-18-12-2 16,18 12 0-16,-17 25-1 0,7-7-1 15,-11-1 0-15,2 10-1 16,-4 0-1 0,3 5 1-16,-7 1-2 15,8-2 1-15,0-5-1 16,2 3 1-16,3-4-1 0,6-4 0 15,8-21-1-15,-11 27 1 16,11-27-1-16,0 0 1 16,-6 19-1-16,6-19 1 15,0 0-1-15,0 0 0 16,0 0 1-16,0 0 0 16,0 0 0-16,0 0-1 15,0 0 1-15,13-21-1 0,-13 21 0 16,18-31 1-1,-7 12-1-15,1-2-1 16,1 2 1-16,1 0 0 16,-2-2 0-16,-1 2 0 0,3 1 0 15,1-1 0-15,-15 19 0 16,29-31-1-16,-14 10 2 16,-15 21-2-16,31-28 2 15,-31 28-1-15,25-27 0 16,-25 27 0-16,16-19 0 15,-16 19 0-15,0 0 0 16,0 0 0-16,0 0 1 16,0 0-1-16,0 0 0 15,0 23 0-15,0-23-2 16,0 0-2-16,-6 30-17 16,6-30-18-16,0 0-2 15,-15 25 1-15,15-25-1 0</inkml:trace>
  <inkml:trace contextRef="#ctx0" brushRef="#br0" timeOffset="80636.843">1113 5217 7 0,'0'0'21'16,"0"0"-5"-16,0 0-3 15,-20-2-1-15,20 2-1 16,0 0-1-16,-19 4-1 15,19-4-1-15,0 0 0 16,-15 17-1-16,15-17 0 0,0 0-1 16,-23 2 0-16,23-2-1 15,0 0 0-15,0 0-1 16,0 0 0-16,0 0-1 16,0 0 1-16,0 0-1 15,-20-6 0-15,20 6 0 16,0 0 0-16,0 0-1 15,-21 0 0-15,21 0-1 16,0 0 1-16,0 0 0 16,-19 2-1-16,19-2 0 15,0 0 1-15,0 0-1 16,-18 0 1-16,18 0-1 16,0 0 0-16,0 0 0 0,0 0 0 15,0 0 0-15,0 0-1 16,0 0 1-1,0 0 0-15,0 0 0 16,0 0-1-16,31-5 1 0,-11-5-1 16,3-2 1-16,6-5 0 15,5 2-1-15,-1-8 0 16,4 2 1-16,3 0-1 16,-1-2 0-16,-4 3-1 31,-1 3 1-31,-5-2-1 0,-6 6 1 0,-3-1-1 15,-20 14 1-15,25-17 0 16,-25 17 1-16,0 0-1 0,0 0 1 16,0 0-1-16,0 0 1 15,0 0-1 1,0 0 1 0,0 0-1-16,-4 27 0 0,-2-10 2 0,-2 2-2 15,1 4 1-15,-1 4 0 16,2 0 0-16,2 0 0 15,0-4-1-15,3 2 1 16,1-6-1-16,0 0 0 16,0-19 0-16,1 25 0 15,-1-25 0-15,0 0 1 16,0 17-1-16,0-17 0 16,0 0 0-16,0 0 1 15,0 0-1-15,0 0 1 16,-21 14 0-16,21-14-1 15,-19 4 1-15,19-4 1 16,-29 7-2-16,29-7 1 0,-27 6 0 16,10-4-1-16,17-2 1 15,-29 2-1-15,29-2 0 16,-31 2 0-16,31-2 1 16,-31 4-1-16,31-4 1 15,-29 3-1-15,29-3 0 16,-27 6-1-16,27-6 1 15,-21 2 0-15,21-2-1 0,-21-2 1 16,21 2 0 0,-23-4 0-16,23 4 0 15,-22-4 1-15,22 4 0 16,0 0-1-16,-23-1 0 0,23 1-1 16,0 0 1-16,0 0 1 15,-19-2-1-15,19 2 0 16,0 0 0-16,0 0 0 15,-17-6 0-15,17 6 0 16,0 0-1-16,0 0 2 16,0 0-1-16,0 0-1 15,0 0 2-15,0 0-1 16,0 0 0-16,-18-12 0 16,18 12 0-16,0 0 0 15,0 0-1-15,0 0 1 16,0 0 0-16,14-21-1 15,-14 21 2-15,21-17-1 0,-21 17 0 16,27-19 0-16,-10 11 0 16,1 2 0-16,3 1 0 15,-2 1 0-15,6-2 0 16,0 2 0-16,0 2 1 16,2 0-1-16,-2 4 1 15,0-2 0-15,-5 2-1 16,3 0-1-16,-23-2 1 15,27 10-1-15,-27-10 1 16,0 0 0-16,19 7 0 16,-19-7 0-16,0 0 1 15,0 0-1-15,0 0 0 16,0 0 1-16,0 0-1 0,-17-3 0 16,17 3 0-16,-23-8 1 15,23 8-2-15,-27-12 1 16,27 12-1-16,-23-11-4 15,23 11-9-15,0 0-27 16,0 0-1-16,0 0 0 16,0 0-1-16</inkml:trace>
  <inkml:trace contextRef="#ctx0" brushRef="#br0" timeOffset="82200.4204">7248 4849 2 0,'0'0'3'0,"0"0"-1"16,0 0 0-16,0 0-2 0,0 0-3 16,0 0-2-16,2 19 5 15,-2-19 0-15</inkml:trace>
  <inkml:trace contextRef="#ctx0" brushRef="#br0" timeOffset="83636.9585">7144 4879 8 0,'0'0'19'0,"0"0"-2"15,0 0 1-15,0 0-4 16,0 0 1-16,0 0-4 0,0 0 0 16,0 0-2-16,2 20 0 15,-2-20-1-15,0 0-1 16,0 0 1-1,0 0-1-15,0 0 0 0,-8 19-1 16,8-19 0-16,0 0-2 16,0 0 1-16,0 0-2 15,0 0 0-15,0 0-1 16,0 0 0-16,0 0 0 16,0 0-1-16,0 0 0 15,0 0 0-15,25 15 0 16,-25-15 0-16,26 17 0 15,-9-5 0-15,0-2 1 0,3 1 0 16,1 2 1-16,0-3-1 16,2 0-1-16,-2-1 1 15,1 1-1-15,-1-2 1 16,-4-3-1-16,0-1-1 16,1 0 1-16,-18-4 0 15,25 4 0-15,-25-4-1 16,23-6 0-16,-23 6 0 15,19-4 1-15,-19 4-1 16,0 0 0-16,0 0 0 16,0 0 1-16,0 0-1 15,0 0 0-15,0 0 0 16,0 0 0-16,0 0-1 0,10-23 1 16,-10 23-1-16,0 0 0 15,12-25-1-15,-12 25 2 16,9-25-1-1,-9 25 0-15,12-36 1 0,-5 9-1 16,3 0 0-16,0 0 1 16,1-3 1-16,1-1-2 15,1 2 2-15,1-2-2 16,-3 10 1-16,1 4 0 16,-12 17 1-16,19-29-2 15,-19 29 1-15,14-19 0 16,-14 19 0-16,0 0 0 0,0 0 0 15,0 0 0-15,0 0 0 16,13-17 1 0,-13 17-1-16,0 0 0 15,0 0 0-15,0 0 0 16,0 0 0-16,-17 17 0 0,17-17 0 16,-27 17 0-16,8-5 0 15,-10 1 0-15,-6 3 0 16,-2-1 0-16,-3-2-1 15,-3 1 1-15,3-1 0 16,1-3-1-16,5-1 1 16,7 7 0-16,4-3 0 15,5-1 1-15,18-12-1 0,-25 15 0 16,25-15 0 0,0 0-1-16,-17 12 1 15,17-12 0-15,0 0 0 16,0 0 0-16,0 0 0 0,0 0 1 15,0 0-1-15,-18-6-1 16,18 6 1-16,0 0 0 16,0 0 0-16,0 0-1 15,0 0 1-15,0 0 0 16,0 0 0-16,33-25 0 16,-10 10 0-16,8-10 0 15,12 4 1-15,5-8-1 16,2 4 0-16,2 0 0 15,-4 4 0-15,-3 0 0 16,-9 9 1-16,-9 1-1 16,-9 7 1-16,-18 4-1 15,0 0 0-15,-2 17 1 0,2-17-1 16,-35 38 0-16,6-13 0 16,-4 8 0-16,-1-2 0 15,-1-1 0-15,6-10-1 16,2 1 0-16,6-2-2 15,3-19-5-15,18 0-23 16,0 0-10-16,0 0 0 16,2-21-1-16</inkml:trace>
  <inkml:trace contextRef="#ctx0" brushRef="#br0" timeOffset="107396.7463">6753 1095 7 0,'-22'2'32'16,"22"-2"0"-16,0 0 0 15,-25-14-16-15,25 14-3 16,0 0-3-16,0 0-1 0,0 0-2 16,0 0-1-16,14-17-2 15,-14 17 0-15,0 0-1 16,21 2 0-16,-21-2-1 16,17 2 0-16,-17-2-1 15,31-2 1-15,-13 2-1 16,7 0 0-16,2-2 1 15,5 4-1-15,5-4 1 16,7 2-1-16,-1-2 1 16,7 2-1-16,-2-4 0 15,4 4 1-15,-1 0-2 16,3-2 1-16,-4 1 0 0,-2 1 0 16,-4 0 0-16,1 3 0 15,-7 1-1-15,3 2 1 16,-5-4-1-16,3 6 0 15,3-5 1 1,5-1-1-16,3 2 0 0,2-2 0 16,2-2 0-16,2 0 0 15,2 4 1-15,0-4-1 16,-3 2 0-16,-1 0 0 16,2 2 1-16,0-4-1 15,0 2 1-15,0-1-1 16,0-6 1-16,4 3 0 15,-2 0 1-15,2-2-2 0,-3-4 1 16,3 3-1-16,-2-5 0 16,4 0 1-16,-2 5-1 15,-1-1 0 1,3-2 0-16,2 2 1 0,1 1-1 16,3 3 0-16,1-2 0 15,-1 6 0-15,1-6 0 16,-3 2 0-16,-2 0 0 15,-1 2-1-15,-3-4 2 16,2 1-1-16,-1 1 1 16,1-2-1-16,0 2 0 15,1-4 0-15,1 2 0 16,4-3 1-16,-1 3-1 0,-1 2-1 16,-5-4 2-1,1 2-1-15,2-1 0 16,-1 5 0-16,1 1 0 15,2 1-1-15,-1 0 1 0,-1-2 0 16,5 0 0-16,-3-2 0 16,0 2 0-16,-5-3 0 15,-3 1 0-15,-4-2 0 16,-4 0 1-16,-1 0-1 16,-3 4 0-16,4 0 0 15,0 0 0-15,4 6 0 16,4-4 1-16,0 2-1 15,5-2 0-15,3 1 0 16,0-1 0-16,-3 2 0 16,-1-2 0-16,0-2 1 15,-1 2-2-15,1 2 1 16,-4-2 1-16,0 0-1 0,0 3 1 16,-4-5-1-16,-2 0 0 15,-6 0 0-15,-5 0 1 16,-3 0-1-16,-3 0 0 15,-6 2 0-15,0-4 0 16,-2 2 1-16,0 2-1 16,2-4 0-16,-2 0 0 15,2 2 0-15,3 0 0 16,5-3 0-16,6 1 0 0,1 0-1 16,2-2 2-1,-1 4-1-15,-1 6 0 16,-2-8 0-16,-5 2 0 15,-10 0-2-15,-4 4-2 0,-23-4-20 16,0 0-16-16,4-23-1 16,-19 3 0-16,-9-1-2 15</inkml:trace>
  <inkml:trace contextRef="#ctx0" brushRef="#br0" timeOffset="110340.8435">13563 3065 23 0,'-2'-19'33'15,"2"19"2"-15,0 0-4 0,-19-35-10 16,19 35-4-16,0 0-4 16,0 0-2-16,0 0-1 15,2 42-3-15,-6-5-1 16,8 15-1-16,-6 7-1 15,4 14-1-15,0-2-1 32,0 4 0-32,0-8-2 0,0-6 1 0,0-5 0 0,0-10-2 15,-1-8 0-15,1-13-1 16,2-4-2-16,-4-21-4 16,0 0-4-1,0 0-28-15,10-21 0 0,-10-9-1 16,0-7 1-16</inkml:trace>
  <inkml:trace contextRef="#ctx0" brushRef="#br0" timeOffset="110809.0092">13529 3140 70 0,'0'-27'39'0,"0"27"0"16,0 0 0-16,0 0-28 15,3 23-2-15,5 9-3 16,-8 1-1-16,6 11-2 16,0 0 0-16,1 2-1 0,5 0-1 15,3-3 0-15,3-9 0 16,5-9-1-16,0-10 0 16,4-9 0-16,0-6 0 15,0-8 0-15,-2-11-1 16,-4-8 0-16,-1-11 1 15,-7-4-1-15,1-8 0 16,-3-2 0-16,-3-3 1 16,-2 7 0-16,-2 0 0 15,-3 13 0-15,1 6 1 16,-2 29 0-16,0 0 0 16,0 0 1-16,-2 35 0 15,6 3-1-15,-2 10 1 0,4 4-1 16,4 4-1-16,1-1 1 15,5-5 0-15,-1-10-1 16,4-3-2-16,1-12 0 16,1-4-1-16,-2-15-3 15,8 7-5-15,-27-13-26 16,29-17-4-16,-11 1-1 16,-1-3 1-16</inkml:trace>
  <inkml:trace contextRef="#ctx0" brushRef="#br0" timeOffset="111129.1298">14287 3310 71 0,'0'0'40'0,"3"27"1"16,-6-2 0-16,-19-8-30 16,20 22-2-16,-13-10-3 15,15 5-2-15,0-5-2 16,12-2 0-16,7-6-2 15,10-8 0-15,5-9 0 16,5-10 1-16,-2-9-1 16,-3-6 0-16,-3-8 0 15,-10-3 1-15,-9-7 0 16,-8 1-1-16,-8-1 0 16,-4 3 1-16,-5 3-1 15,-1 5 0-15,-1 7-2 0,-1-2-2 16,16 23-4-16,-27-35-9 15,27 35-23-15,0 0-2 16,0 0 1 0,0-21 0-16</inkml:trace>
  <inkml:trace contextRef="#ctx0" brushRef="#br0" timeOffset="111452.2497">14946 2760 88 0,'21'-17'41'0,"-21"17"0"16,0 0 1 0,-7 17-35-16,12 10-1 15,-3 5-2-15,4 11-1 0,-4 3-1 16,6 9 0-16,-2 3-1 15,1-3 0-15,3 1 0 16,2-2 0-16,-1-6-1 16,1-4 0-16,1-6-1 15,1-11 0-15,-1 0-3 16,-13-27-3-16,27 38-8 16,-27-38-27-16,0 0 0 0,0 0 0 15,0 0 0 1</inkml:trace>
  <inkml:trace contextRef="#ctx0" brushRef="#br0" timeOffset="111685.335">14748 3429 92 0,'30'-5'40'0,"5"1"1"16,2-19-10-16,17 19-23 15,-2-8-2-15,10 5-2 16,-1-1-1-16,1-2-2 16,-4 3-2-16,-6-5 0 15,-6 7-4-15,-13-17-4 16,11 13-30-16,-28-8-1 16,-3-6-1-16,-11-6 0 0</inkml:trace>
  <inkml:trace contextRef="#ctx0" brushRef="#br0" timeOffset="111980.4444">14535 2725 72 0,'0'0'38'15,"-27"6"1"-15,27-6 1 16,0 0-32-16,23 0-2 0,14 10 0 16,0-10-2-16,17 2 0 15,6-4-2-15,7-2-1 16,1 2-2-16,1-6-1 16,2 6-1-16,-9-13-4 15,15 27-10-15,-13-18-22 16,-8 4-1-16,-2 0 1 15,-4 2-1-15</inkml:trace>
  <inkml:trace contextRef="#ctx0" brushRef="#br0" timeOffset="112352.5803">15745 2875 74 0,'0'0'38'16,"0"0"1"-16,0 19 0 15,0-19-32 1,25 2-1-16,-2-4-2 16,12 2-2-16,-1 0-3 0,-5-4-4 15,12 14-5-15,-41-10-28 16,33 2-1-16,-33-2 1 15,0 0-2-15</inkml:trace>
  <inkml:trace contextRef="#ctx0" brushRef="#br0" timeOffset="112534.6475">15623 2996 73 0,'0'0'38'16,"21"13"1"-16,6-11-1 15,-27-2-30-15,54-2-2 0,-17-3-4 16,2-1-3-16,1 15-6 16,-19-14-30-16,4 3-2 15,-7-4 0-15,-18 6-1 16</inkml:trace>
  <inkml:trace contextRef="#ctx0" brushRef="#br0" timeOffset="113521.0131">17388 2610 38 0,'0'0'37'0,"-4"-27"-1"16,4 27 2-16,0 0-16 15,-36-44-7-15,36 44-5 16,-29-28-3-16,29 28 0 16,-45-29-2-16,18 19 0 15,-9-1-2-15,-1 7 0 16,-7 2-1-16,-1 8 1 16,-3-1-1-16,0 13 0 15,-2-1 0-15,5 4-2 16,5 6 1-16,3 6 0 15,6-1 0-15,8 6-1 0,8 5 1 16,5 1 0-16,4 4-1 16,6 2 2-16,4 0-2 15,4 1 1-15,3 3-1 16,1 0 1-16,1-1-1 16,3 1 1-16,-1-2-1 15,-1 2 1-15,-1-1 0 16,-1-5 0-16,-4 4-1 15,-3-8 0-15,-1-2 1 16,-2-5-1-16,-4-3 1 16,-5-3-1-16,-5-2 0 15,-7-6 0-15,-8-2 1 0,-4-2-1 16,-4-5 1-16,-2-3-1 16,-1-3 0-16,1-4-1 15,1-1 0-15,3-4-1 16,8-3-1-16,2-8-2 15,23 12-3-15,-33-40-11 16,27 19-24-16,6-14 0 16,8 3 0-16,-2-11 0 15</inkml:trace>
  <inkml:trace contextRef="#ctx0" brushRef="#br0" timeOffset="114012.1945">16705 2980 82 0,'0'0'40'16,"0"0"-1"-16,-17-26-10 15,13 47-17-15,-33-10-2 0,14 18-3 16,-15 2-2 0,9 11-1-16,-4 2-2 15,10 2 1-15,4 2-2 16,17-4 0-16,15-5 0 0,12-5 0 15,12-9-1-15,11-10 1 16,8-7 0-16,2-10 0 16,4-8-1-16,-3-5 1 15,-5-10 0-15,-5-5-1 16,-7-11 1-16,-11 3 0 16,-10-8-1-16,-9 0 0 15,-12 4 1-15,-14 3-1 16,-7 7-1-16,-8 5-2 15,-2 9-1-15,-11-5-9 16,13 27-29-16,-10-4-1 16,8 4 0-16,0 4 0 15</inkml:trace>
  <inkml:trace contextRef="#ctx0" brushRef="#br0" timeOffset="115816.8622">17739 2842 62 0,'0'0'29'0,"-4"-32"0"0,4 32-3 16,-6-37-4-16,6 37-7 15,2-25-2-15,-2 25-4 16,0 0-1-16,0 0-2 16,0 0-1-16,0 0-1 15,0 0 0-15,14 39-1 16,-12-5-1-16,4 5 1 16,-3 5-2-16,7 8 1 15,-2-1-1-15,1-1 0 16,3-4-1-16,0-7 0 15,3-11 0-15,-3-3 0 16,1-7-1-16,-13-18-1 0,25 9-1 16,-25-9-1-16,16-17-3 15,-20-12-5-15,21 23-14 16,-23-22-17-16,4 1 1 16,-7-4 1-16,-1 0 1 15</inkml:trace>
  <inkml:trace contextRef="#ctx0" brushRef="#br0" timeOffset="116413.0827">17529 2720 70 0,'-17'-18'36'15,"17"18"1"-15,0 0-9 16,11-30-17-1,20 26-3-15,-4-13-2 16,21 11-2-16,-5-8 1 0,16 11-2 16,1-1 0-16,6 9 0 15,-5 1-1-15,-1 8 0 16,-10-1 0-16,-5 8-1 16,-12 4 1-16,-10 4-1 15,-16 2 0-15,-12-1 1 16,-17 1-1-16,-8-2-1 15,-11 0 0-15,-5-6 1 16,-2-2-1-16,-1-6 0 0,3-4 0 16,11-3 0-1,8-4 0-15,27-4 1 16,-21-4-2-16,21 4 1 16,21-13-1-16,10 7 1 0,10-6 0 15,7 7-1-15,10 5 1 16,2 0 0-16,3 5 1 15,-1 9 0-15,-2 7-1 16,-12 4 1-16,-11 6-1 16,-12 1 2-16,-14-3-1 15,-11 11 1-15,-17-7 0 16,-8-6-1-16,-14-2 1 16,-5-6 0-16,-10-4 0 15,0-5-1-15,-2-4 0 16,4-10-1-16,4 0 0 15,7-2-1-15,10 0-1 16,2-9-3-16,29 15-2 0,-27-33-8 16,27 33-28-16,14-28 0 15,-14 28 0-15,33-33 1 16</inkml:trace>
  <inkml:trace contextRef="#ctx0" brushRef="#br0" timeOffset="116781.2189">18595 2936 79 0,'18'-7'42'16,"-18"7"0"-16,0 0 1 15,29 4-30-15,-29-4-3 16,0 0-4-16,0 0-1 16,0 0-2-16,0 0-1 15,0 0-1-15,0 0-1 16,-4 19 0-16,4-19 0 15,0 0-2-15,0 0-1 0,0 0-5 16,19 9-9-16,-19-9-25 16,0 0-2-16,23-25 1 15,-23 25 0-15</inkml:trace>
  <inkml:trace contextRef="#ctx0" brushRef="#br0" timeOffset="117440.4637">19193 2865 88 0,'22'-9'41'0,"-1"5"0"0,-10-21-10 16,13 33-18-16,-24-8-4 16,0 0-3-16,-24-10-1 15,3 16-1-15,-10 2-2 16,-3 7 0-16,-11 4-1 16,-1 2 1-16,-2 6-2 15,1 9 1-15,9-1 0 16,9 1-1-16,8 1 0 15,11-3 0-15,12-9-1 0,13 0 1 16,11-7 0 0,6-15-1-16,7-5 1 15,3-5 0-15,5-14-1 16,1-6-1-16,-2-4 1 0,-5-13-2 16,-1-4 1-16,-7-11-1 15,0 3 1-15,-12-5 0 16,-2 1 1-16,-11 8 1 15,-2 1 0-15,-8 8 1 16,-4 9 0-16,0 13 1 16,6 21 0-16,-19-14 0 15,19 14 0-15,-27 27-1 16,13 0 1-16,5 11 1 16,-3 7-2-16,6 6 1 15,1 3-1-15,7-2 0 16,3-4 0-16,7-2 0 15,1-4-1-15,5-6 0 0,1-9 0 16,0-8 0-16,3-3-2 16,-5-10 0-16,4 3-2 15,-21-9-4-15,39 2-6 16,-39-2-29-16,19-23-1 16,-9 4 1-16,3 2 0 15</inkml:trace>
  <inkml:trace contextRef="#ctx0" brushRef="#br0" timeOffset="117936.6469">19917 2733 62 0,'21'-4'41'0,"-21"4"-1"16,0 0 1-16,0 0-26 16,0 0-3-16,-21-2-4 15,-8-2-3-15,0 8 0 16,-6-4-3-16,2 4 1 16,-1 2-2-16,5 2 0 15,4-1-1-15,7 1 0 16,18-8 0-16,-2 25 0 15,2-25-1-15,35 31 0 0,-8-14 1 16,4 0 0-16,4 2 0 16,3 4 0-16,1-4 0 15,-4-1 0 1,-5 3 1-16,-3 0 0 0,-5-4 0 16,-3 4 1-16,-19-21 0 15,17 29 0-15,-17-29 0 16,-2 23 0-16,2-23-1 15,-19 12 1-15,19-12-1 16,-31 1 0-16,10-4-1 16,2 1 0-16,-3 0 0 15,-1-2-3-15,23 4-4 0,-52 2-36 16,52-2-1-16,-31-15-1 16,31 15 0-1</inkml:trace>
  <inkml:trace contextRef="#ctx0" brushRef="#br0" timeOffset="121260.8768">15685 4655 33 0,'0'0'36'0,"-17"12"1"15,17-12 0-15,0 0-16 16,0 0-8-16,25 19-3 16,-25-19-2-16,44 2-2 0,-17-4-2 15,8 6-2-15,-1-2 0 16,1-1-3-16,0 1-2 15,-12-7-6-15,16 10-19 16,-39-5-12-16,21 0 2 16,-21 0-2-16</inkml:trace>
  <inkml:trace contextRef="#ctx0" brushRef="#br0" timeOffset="121434.9448">15700 4787 62 0,'0'0'37'15,"-4"20"1"-15,4-20-2 16,47 13-28-16,-22-19-2 0,15 2-6 16,11 10-13-16,-1-10-23 15,-8-5 0-15,-3 5-2 16,-14-4 1-16</inkml:trace>
  <inkml:trace contextRef="#ctx0" brushRef="#br0" timeOffset="123768.8128">17517 4379 24 0,'14'-17'33'0,"-14"17"2"16,4-22 0-16,-20-4-17 16,16 26-3-16,-11-33-2 15,11 33-4-15,-27-35-1 16,7 30-2-16,-22-9-1 15,-2 14-1-15,-14 0-1 16,2 10 0-16,-10 5-1 16,3 14 0-16,1 0 0 15,10 7-1-15,11 1 0 0,12 9 0 16,14 4-1-16,13 1 1 16,12 7-1-16,15 3 2 15,6 6 0-15,9 4-1 16,4-2 2-16,5 4-2 15,-7 2 2-15,2 2-1 16,-13-4 0-16,-2-6 0 16,-15-6-1-16,-3-1 0 15,-13-5 0-15,-9-3 0 16,-7-10 0-16,-9-5-1 16,-3-6 0-16,-7-3 1 15,2-7-1-15,-3-7-1 16,3-7-1-16,2-10-1 0,10-1-4 15,-6-27-3-15,29 31-19 16,-17-48-14-16,11 10 1 16,2-10 0-16,2-4 1 15</inkml:trace>
  <inkml:trace contextRef="#ctx0" brushRef="#br0" timeOffset="124272.9928">17105 4828 46 0,'5'-23'38'16,"-5"23"-1"-16,-5-18 2 16,-19-3-21-16,24 40-5 15,-29-13-2-15,10 29-3 16,-17 1-1-16,3 16-2 16,-4 4-1-16,6 15-1 15,8 0-1 1,13-2 0-16,16-8-1 0,17-11-1 0,18-16-1 15,13-16 1-15,15-18-1 16,3-16 1-16,1-12 0 16,-7-17 0-1,-7-4 0-15,-9-5 1 0,-11-4-1 16,-12 5 1-16,-15-3 0 16,-10 0 0-16,-10 8-2 15,-6 4 1-15,-5 6 0 16,-2 3-1-16,-4 9 0 15,-4 1-2-15,29 25-4 16,-43-25-10-16,26 23-24 16,17 2-1-1,0 0 0-15,-12 19-1 0</inkml:trace>
  <inkml:trace contextRef="#ctx0" brushRef="#br0" timeOffset="124981.2552">17726 4613 60 0,'0'0'38'0,"0"0"0"16,0 0 0-16,0 0-26 15,0 0-1-15,13 19-4 16,-17-2-1-16,16 20-1 15,-10-1-1-15,7 8 0 16,-3-1-1-16,6 3-1 16,-3-6 1-16,3-2-2 0,0-5 1 15,-5-14-2-15,-7-19 1 16,23 19-2-16,-23-19-1 16,18-8-3-16,-18 8-5 15,6-40-12-15,-3 10-20 16,-5-1 0-16,-5-6 1 15,-5 1 0-15</inkml:trace>
  <inkml:trace contextRef="#ctx0" brushRef="#br0" timeOffset="125504.4512">17535 4559 34 0,'0'0'35'0,"5"-25"0"16,19 16 1-16,8 11-20 15,-3-22-5-15,35 18-2 16,-8-9-1 0,19 13-3-16,-9-2-1 0,5 9 0 15,-13 3 0-15,0 9-1 16,-16-2 0-16,-9 10-1 16,-19-4 0-16,-13 6 0 15,-16-3-1-15,-10-3 0 31,-12 2 0-31,-7-8 0 0,0-1-1 0,1-7 0 16,3 1 0-16,9-7 0 16,10-1 0-16,21-4-1 0,0 0 1 15,17-6-1-15,12 6 1 16,11 0-1 0,9 0 1-16,7 10 1 15,1 2-1-15,3 5 1 0,-8 2 0 16,-4 2 0-16,-9 4 1 15,-10 2 0-15,-14 0 1 16,-11-4-1-16,-11 0 1 16,-11-2-1-16,-9-2 0 15,-8-4 0-15,-7-5-1 16,-2-4 0-16,-6-8-1 16,1-4 1-16,1-3-1 0,2-5-1 15,9 1 0 1,0-3-3-16,16 12-4 15,-13-13-21-15,34 17-14 16,-24-7 2-16,24 7-2 16,0 0 2-16</inkml:trace>
  <inkml:trace contextRef="#ctx0" brushRef="#br0" timeOffset="128608.5966">19743 4431 57 0,'21'-4'38'0,"-21"4"2"15,0 0 1-15,6 17-26 16,-41-21-2-16,14 20-5 16,-14-11-2-16,8 11-3 15,-1-5-1-15,8 1 0 0,20-12-2 16,10 23 1-16,17-12-2 16,11 3 1-16,9 1 0 15,7-2-1 1,4 3 1-16,-2-1-1 0,-4 2 1 15,-14 1 1-15,-9-1-1 16,-13 2 2-16,-16-19 0 16,-10 35 0-16,-15-20 0 15,-10 2 0-15,-13-3-1 16,-2-5 1-16,-2-3-1 16,0-6-2-16,7 0 0 15,3-10-4-15,17 12-7 0,5-19-30 16,7-2-1-16,1-2 0 15,5-2 0-15</inkml:trace>
  <inkml:trace contextRef="#ctx0" brushRef="#br0" timeOffset="129560.9585">18947 4494 26 0,'17'-21'35'15,"-17"21"3"-15,13-21-1 16,-13 21-15-16,0 0-4 16,0 0-5-16,-32-14-3 0,10 28-2 15,-18-3-2-15,-1 14-2 16,-9 0 0-16,2 12-1 16,-2-3-1-16,9 6-1 15,7-1 0-15,12 3 0 16,11-9-1-16,15 1 1 15,11-9-2-15,12-4 1 16,6-2 0-16,6-9-2 16,3-6 0-16,-3-12-3 15,7 8-3-15,-21-29-9 16,10 16-23-16,-10-8-2 16,-6-2 2-16,-4-6 0 15</inkml:trace>
  <inkml:trace contextRef="#ctx0" brushRef="#br0" timeOffset="129901.0875">19128 4521 72 0,'0'0'41'0,"0"0"0"16,0 0 0-16,-21 11-29 15,11 16-2-15,-17-10-3 16,6 12-2-16,-4-2-2 15,5 4 0-15,7-1-2 16,13-3 0-16,8-8-1 0,17-7 0 16,11-4 0-16,13-6 0 15,5-8 0-15,2-6 0 16,-4-7 0-16,-8-4 0 16,-5-2 0-16,-18-2 0 15,-14-1 0-15,-12-1 0 16,-15 4-1-16,-7 0 0 15,-5 4 0-15,-5 0-4 16,12 15-5-16,-18 6-31 16,22-6-1-16,21 6-1 15,0 0 1-15</inkml:trace>
  <inkml:trace contextRef="#ctx0" brushRef="#br0" timeOffset="130792.4083">20551 4197 35 0,'0'0'36'15,"0"0"1"-15,4-20 1 16,-4 20-18-16,-17-7-4 16,17 7-6-16,-19 4-1 15,19-4-1-15,-49 21-3 16,18 11 0-16,-11 5-2 16,2 9 0-16,-3 9-1 0,8 9 0 15,10-1-1-15,16 2-1 16,11-5 1-16,19-12-1 15,15-4 0-15,13-12 1 16,10-11 0-16,7-9-1 16,0-12 1-16,-1-10 0 15,-1-7-1-15,-12-8 1 16,-6-11 0-16,-11-5-1 16,-10-12 1-16,-12-1-1 15,-7-11 0-15,-12 5 0 16,-7-3 1-16,-8 2-2 15,-6 7 0-15,-6 6-1 0,0 12-1 16,-3 5-3-16,9 25-2 16,-16-17-10-16,14 27-24 15,2 9 0-15,2 5 0 16,0 5 1 0</inkml:trace>
  <inkml:trace contextRef="#ctx0" brushRef="#br0" timeOffset="131028.4946">20241 4513 76 0,'0'0'40'16,"23"14"0"-16,2-16 1 15,6-10-32 1,17 12-2-16,-2-8-3 15,14 5-2-15,0-3-2 0,-4-2-2 16,8 14-7-16,-24-4-31 16,4-2 0-16,-7-6-1 15,-12 0 1-15</inkml:trace>
  <inkml:trace contextRef="#ctx0" brushRef="#br0" timeOffset="131868.8032">21738 4573 37 0,'0'0'37'16,"-20"-12"0"-16,-3 10 3 15,-12-11-21-15,14 30-5 16,-33-17-3-16,16 23-2 16,-18-6-2-16,11 16-3 15,-1-4 0-15,11 5-2 16,6 1-1-16,18 1 1 0,9-1-2 16,13-5 0-16,9-7 0 15,12-7 1-15,3-12-1 16,12-8 0-16,1-6-1 15,-2-13 1-15,2-8 0 16,-5-5 0-16,-3-10 0 16,-7-12-2-16,0 3 2 15,-10-9-1-15,-8-1 0 16,-5 0 0-16,-4 7 2 16,-6 7-1-16,-4 9 1 15,-2 11 0-15,-4 12 1 16,10 19-1-16,-27 15 1 31,16 18-1-31,-3 3 1 0,7 10-1 0,-1 6 0 0,4 7 0 16,4 5 0-16,8-9 0 15,3-3-1-15,3-12 0 16,7-1-1-16,2-14 0 16,6-6-1-16,4-12-2 15,11-3-1-15,-7-17-5 16,25 11-12-16,-10-23-20 15,2-8 1-15,-4-3-1 16,0-6 2-16</inkml:trace>
  <inkml:trace contextRef="#ctx0" brushRef="#br0" timeOffset="132160.9123">22326 4358 70 0,'-21'-14'40'16,"-6"9"1"-1,-6 1-1-15,12 19-29 16,-16-7-4-16,20 13-2 0,-1-2-2 15,18 10-1-15,10 0 0 16,13 1-2-16,10 1 1 16,9 0-1-16,6-5 0 15,3-1 0-15,1 0 0 16,-6-4 0-16,-6-3 0 16,-7-1 1-16,-12-2 1 15,-21-15-1-15,10 25 1 16,-10-25 0-16,-38 21 0 0,7-9-1 31,-6-3 0-31,-3-1-1 0,3-2-3 0,-9-14-10 16,7 8-29-16,12-6-1 15,4-1 1-15,6-7-2 16</inkml:trace>
  <inkml:trace contextRef="#ctx0" brushRef="#br0" timeOffset="139188.5124">18644 5029 38 0,'0'0'25'0,"0"0"-5"16,0 0-3-16,0 0-4 0,0 0-3 15,0 0-3-15,0 0-2 16,0 0-1-16,0 0 0 16,21-11 0-16,-21 11-1 15,31-20 1-15,-12 7-1 16,14 3 0-16,2-7-2 16,7 0 2-16,6-2-3 15,6-2 1-15,8-4-1 16,7 0 0-16,3-2 0 15,5 0 0-15,2-2 1 16,6 2-1-16,6-7 1 16,7 1 0-16,-4-3 0 15,7-1-1-15,-1-3 3 0,8-2-1 16,-4-2 1-16,10 2 0 16,-14-4 1-16,3 9-1 15,-13-1 0-15,1 9-1 16,-14 0-1-16,-8 6 0 15,-11 2-1-15,-13 4 0 16,-9 5-1-16,-9 3 0 16,-5 5-1-16,-22 4-3 15,19-12-1-15,-19 12-8 16,0 0-22-16,0 0 0 16,-18-7-1-16,18 7 1 15</inkml:trace>
  <inkml:trace contextRef="#ctx0" brushRef="#br0" timeOffset="139684.6985">20870 4055 32 0,'0'0'31'16,"0"0"0"-16,0 0-3 15,0 0-17-15,0 0-4 16,0 0 0-16,34-4-3 16,-12-8 0-16,14 5 0 15,-5-11-1-15,13 7 0 16,-5-8 0-16,5 5 0 16,-7-5-1-16,2 8 1 15,-16-3 0-15,0 12 1 0,-23 2 0 16,0 0 0-16,0 0 0 15,-4 29 0-15,-15-10-1 16,1 6 0 0,-5-2-2-16,4 0-2 0,3 2-2 15,-5-19-7-15,21-6-29 16,0 0 1-16,0 0-2 16,0 0 1-16</inkml:trace>
  <inkml:trace contextRef="#ctx0" brushRef="#br0" timeOffset="140673.0645">21697 3441 22 0,'0'0'33'16,"-4"-21"3"-16,4 21-3 15,0 0-11-15,0 0-5 16,0 0-4-16,0 0-5 16,0 0-1-16,0 0-2 15,0 0 0-15,0 0-1 16,0 0 0-16,-13 32-1 16,9-5 0-16,-8 0 0 0,3 13 0 15,-3-1 0-15,2 5-2 16,1-6 2-16,5 1-2 15,-2-7 0-15,6-5-2 16,4-4 1-16,-4-23-3 16,19 15-3-16,-19-15-8 15,18-25-27-15,-18 25 0 16,25-36 0-16,-16 13-1 16</inkml:trace>
  <inkml:trace contextRef="#ctx0" brushRef="#br0" timeOffset="146005.038">15417 6669 50 0,'0'0'34'0,"9"17"0"15,-9-17 1-15,0 0-25 16,43-9-1-16,-24-5-1 0,20 12-3 16,-5-9-2-16,7 11-1 15,-1-8-2-15,-3 1-2 16,2 5-4-16,-16-10-4 15,6 6-24-15,-29 6-1 16,0 0 0-16,0 0 0 16</inkml:trace>
  <inkml:trace contextRef="#ctx0" brushRef="#br0" timeOffset="146178.1021">15509 6815 67 0,'0'0'37'15,"0"0"1"-15,31 10 0 0,-31-10-26 16,41-4-3-16,-14-4-4 16,9 4-4-16,7 6-6 15,-14-6-30 1,11-3-2-16,1 1-2 0,-8-8 1 16</inkml:trace>
  <inkml:trace contextRef="#ctx0" brushRef="#br0" timeOffset="148536.9722">16923 6688 2 0,'0'0'30'0,"0"0"3"0,0 0 2 15,-15-30-11 1,15 30 0-16,0 0-3 15,0 0-3-15,-4-25-6 0,4 25-2 16,0 0-3-16,6 19-1 16,-8-2-1-16,8 18-2 15,-4 3 0-15,5 14 0 16,-1 2-1-16,2 7 0 16,-4 2-1-16,3-3 0 15,-1-9-1-15,-2-10 0 16,0-7 0-16,0-7-1 0,0-10-1 15,-4-17-1 1,0 0-3-16,0 0-5 16,28-11-14-16,-22-8-17 15,-2-8 1-15,-4-8 0 16,0 3 2-16</inkml:trace>
  <inkml:trace contextRef="#ctx0" brushRef="#br0" timeOffset="149185.2179">16698 6681 60 0,'0'0'36'0,"0"0"1"0,-18-12-1 15,20-7-25-15,-2 19-2 16,17-13-3-16,9 9-2 16,-3-6-1-16,15 2-1 15,5-3 0-15,13 7 1 16,2-6-1-16,7 10 0 16,-7-1 0-16,4 6 1 15,-16 11-1-15,-6 9 0 16,-14 7 0-16,-15 7 0 15,-15 5 1-15,-13 0-1 16,-14 4-1-16,-9 2 0 16,-3-8 0-16,-1-4 0 15,1-11-1-15,9-6 0 0,5-5 0 16,29-16-1-16,-22 11 1 16,22-11 0-16,27-2 0 15,2 0 0-15,10-2 0 16,11 4 0-16,6 2-1 15,2 4 2-15,0 6-1 16,-4 3 0-16,-8 4 1 16,-2 6 0-16,-15 0 0 15,-9 11 1-15,-16-5-1 16,-10 2 0-16,-17-5 1 16,-6 1 0-16,-10-6-1 15,-5-6 1-15,-5 1-1 16,-1-9 1-16,0-5-1 0,2-4 0 15,4-2-1-15,5-5 1 16,6 1-3-16,2-6 0 16,10 7-3-1,0-18-5-15,21 23-18 0,0 0-15 16,10-29 0-16,1 8-1 16,8-2 2-16</inkml:trace>
  <inkml:trace contextRef="#ctx0" brushRef="#br0" timeOffset="149980.5064">18584 6391 36 0,'0'0'35'0,"0"-21"1"16,0 21 1-16,0 0-13 15,-10-35-7-15,10 35-5 16,-11-23-3-16,11 23-1 15,-33-19-1-15,16 15-1 16,-12-3-1-16,0 3-1 16,-6 0-1-16,0 10 0 15,1 1-1-15,1 7-1 16,-2 3 0-16,4 8 0 16,4 4 0-16,8 7-1 15,5 5 1-15,9 1 0 0,5 2-1 16,5 4 0-16,9 6 0 15,1-1 0-15,7-1 1 16,-1-2-1-16,2 2 0 16,0 1 1-16,0 3-1 15,-2-4 1-15,1-2-1 16,-3 0 1-16,-6-2-1 16,-1 1 0-16,-6-3 0 15,-4 0 0-15,-8-3 0 16,-4-1 0-16,-3-8 1 15,-7-3-1-15,-3-2 0 16,-2-4 0-16,-6-6 0 16,1-4 0-16,-1-7 0 0,-4-2 0 15,-2-4 0-15,5-6 0 16,-1-4 0-16,4-9-3 16,6 3-2-16,-2-14-5 15,25 28-13-15,-14-43-20 16,10 7-1-16,4-2 1 15,6-3 1-15</inkml:trace>
  <inkml:trace contextRef="#ctx0" brushRef="#br0" timeOffset="150672.7645">18173 6717 45 0,'0'0'36'15,"8"-21"1"-15,-8 21-7 16,0 0-5-16,0 0-7 16,-10-21-4-16,10 21-3 15,-23 17-3-15,6 8-2 16,-12 0 0-16,2 10-2 16,-6-1-1-16,4 10 0 15,0 2-1-15,12-2 0 16,5 0 0-16,12-1-1 15,10-7 0-15,13-3 0 16,12-6-1-16,7-10 0 16,8-6 0-16,4-7 0 0,2-8 0 31,0-7 0-31,-4-6 0 0,-7-8 0 0,-11-4 0 16,-5-4 0-16,-11-1 0 15,-9-3 0-15,-13-5 0 16,-5 4 0-16,-11-3 0 15,-5 3 0-15,-4 4 0 16,-3 1 0-16,1 6 0 16,-2-4-7-16,33 31-14 15,-35-13-22-15,35 13-1 16,0 0-1-16,-13-19 0 16</inkml:trace>
  <inkml:trace contextRef="#ctx0" brushRef="#br0" timeOffset="151581.0992">19286 6803 50 0,'0'0'37'16,"10"-23"0"-16,-10 23 0 0,0 0-17 16,-31-11-6-16,31 11-4 15,-52 8-2-15,21 5-3 16,-15-3 0-16,5 15 0 16,-9-2-2-16,4 7 0 15,-1 5-1-15,11 3 0 16,5 2 0-16,6-1-1 15,9-1 0-15,11-5-1 16,10-3 0-16,15-5 1 0,5-9-1 16,9-7-1-16,7-9 1 15,5-7 0-15,4-7-1 16,-1-11 0-16,-1-4 0 16,-6-9 0-16,-5-4 0 15,-4-14-1-15,-8-9 0 16,-8 4 1-16,-5-5 0 15,-8 3 0-15,-4 0 1 16,-6 7 0-16,-4 8 1 16,0 14 0-16,-3 15 1 15,13 19 0-15,-27-14 0 16,15 31 0-16,-1 5 0 16,3 14 0-16,4 8-1 0,3 6 1 15,-1 7-1-15,8 5 1 16,-1-5-2-16,7-1 1 15,2-2 0 1,3-10-1-16,1-6 0 0,-1-7 0 16,4-4-1-16,-19-27 0 15,35 25-2-15,-18-25-1 16,10 4-4-16,-15-26-6 16,19 11-29-16,-6-10 0 15,4-6 1-15,2-6-1 16</inkml:trace>
  <inkml:trace contextRef="#ctx0" brushRef="#br0" timeOffset="152033.2742">19834 6673 77 0,'0'0'41'16,"13"-19"1"-16,-13 19-1 0,-25-17-28 15,25 17-3-15,-38 0-2 16,16 7-3-16,-7-1-2 15,2 4-1-15,2-1 0 16,2 10-1-16,23-19 0 16,-21 37-1-16,19-14 0 15,12-2 0-15,5 4 0 16,12-2-1-16,6 4 1 0,8-6-1 16,1 2 1-1,4-2 0-15,-1 0 0 16,-1 2 0-16,-7-2-1 15,-7 2 2-15,-6 0-1 0,-7 0 1 16,-5-4-1-16,-9 1 1 16,-5-3 1-16,2-17-1 15,-21 29 0-15,2-16 1 16,-4-5-2-16,-4-1 1 16,-6-1 0-16,-2-6-1 15,-5 2 0-15,-1-2 1 16,-1-2-1-16,1-2 0 15,5 0 0-15,3 3-2 16,8 2-4-16,-8-14-24 16,33 13-13-16,-17-15-1 15,17 15 0-15,2-23-1 16</inkml:trace>
  <inkml:trace contextRef="#ctx0" brushRef="#br0" timeOffset="155504.5535">14101 9017 40 0,'0'0'33'0,"0"-23"1"15,0 23 2-15,27-17-24 16,-30-6-1-16,3 23-1 15,0 0 0-15,27-4-2 16,-27 4-1-16,-4 46-1 16,-8-2-1-16,8 19 0 15,-5 3-2-15,5 12 0 16,-2-1-2-16,8-2 0 16,2-4-1-16,2-10 1 0,7-9-3 15,-3-18 0-15,1-5-3 16,-11-29-4-1,27 27-11-15,-27-27-20 16,0 0 1-16,8-35-2 0,-14 9 3 16</inkml:trace>
  <inkml:trace contextRef="#ctx0" brushRef="#br0" timeOffset="156092.7698">14130 9236 47 0,'0'0'35'0,"0"0"2"16,0 0 0-16,20 0-21 15,-20 0-4-15,0 0-1 16,9 23-3-16,-1 4-2 16,-8-6-1-16,10 11-1 15,-5-3-1-15,11 0-2 16,1-8 0-16,6-8-1 15,6-11 0-15,8-9 0 0,1-11-1 16,-1-9 0-16,0-7 1 16,-4-12-1-16,-1-2 1 15,-5-8-1-15,-2 3 0 16,-3-1 1-16,-7 4 0 16,-1 10 0-16,-5 3 1 15,-1 14 0-15,-8 23 1 16,0 0 0-16,0 0 0 15,-8 33 0-15,2 5-1 16,3 12 1-16,3 8-1 16,1 1 0-16,7 1-1 15,2-5 0-15,1-3 0 16,3-10-2-16,5-5-1 0,-9-20-3 16,11 8-6-16,-21-25-29 15,0 0 1-15,23 2-2 16,-23-2 2-16</inkml:trace>
  <inkml:trace contextRef="#ctx0" brushRef="#br0" timeOffset="156400.8853">14823 9320 71 0,'0'0'40'15,"-4"33"-1"-15,-4-10 2 16,-13-8-30-16,21 21-2 15,-10-11-3-15,16 8-1 0,8-6-3 16,11-6 0-16,7-10-1 16,11-11 0-16,3-7-1 15,2-10 0-15,-3-6 1 16,-7-8-2-16,-13-6 2 16,-11-1-1-16,-14 2 0 15,-12 3 0-15,-7 6 0 16,-8 6 0-16,-2 2-1 15,-2 9-1-15,8 10-4 16,-8-7-7-16,31 7-27 16,-17 9-1-16,17-9 0 15,0 0 0-15</inkml:trace>
  <inkml:trace contextRef="#ctx0" brushRef="#br0" timeOffset="156781.0245">15602 8783 72 0,'0'0'40'0,"19"-21"0"0,-19 21 1 15,20 0-30-15,-20 0-1 16,0 0-3-16,-6 27-1 16,8 3-1-16,-8 1-2 15,6 13-1 1,-2 4 0-16,6 8 0 0,-2 1-1 16,4 3 0-16,5-1-1 15,1-5 0-15,1-8 0 16,1-4 0-16,-1-3-1 15,-3-13 0-15,-1-1-3 16,-9-25-2-16,16 25-4 16,-16-25-27-16,0 0-5 15,0 0-1-15,0 0 2 0</inkml:trace>
  <inkml:trace contextRef="#ctx0" brushRef="#br0" timeOffset="157037.1189">15417 9420 68 0,'0'0'39'15,"0"0"0"-15,33 7 0 16,-16-20-26-16,31 17-3 16,-7-12-4-16,17 8-1 15,-4-6-2-15,5 3-1 16,-7-3-1-16,-3 0-1 0,-7 2-1 15,-11-5-2 1,-2 7-1-16,-29 2-4 16,31-8-12-16,-31 8-20 15,7-27 1-15,-12 10-1 0,-5-10 1 16</inkml:trace>
  <inkml:trace contextRef="#ctx0" brushRef="#br0" timeOffset="157309.2213">15199 8791 77 0,'0'0'39'0,"0"0"2"16,19 0-2-16,6-8-31 0,31 12 0 15,2-12-3-15,21 8-1 16,4-4-2-16,8-3-2 16,1 5-1-16,-11-6-4 15,10 16-5-15,-29-6-29 16,1-2-1-16,-13 0 0 16,-11 0-1-16</inkml:trace>
  <inkml:trace contextRef="#ctx0" brushRef="#br0" timeOffset="157833.4138">16559 8921 65 0,'0'0'38'0,"0"0"0"15,0 0 1-15,38 15-28 16,-18-24-3-16,20 7-3 16,1-6-1-16,9 1-2 0,2-1-1 15,-2-2-2-15,2 6-1 16,-13-7-3-16,5 17-8 16,-15-10-24-1,-12 0-2-15,-17 4 0 0,0 0 0 16</inkml:trace>
  <inkml:trace contextRef="#ctx0" brushRef="#br0" timeOffset="158001.476">16617 9059 60 0,'17'0'37'0,"20"4"-1"15,3-12 1-15,-5-5-28 0,23 7-7 16,-2 8-14-1,-6-4-22-15,-17-6-2 16,-5 12 0-16,-28-4 0 16</inkml:trace>
  <inkml:trace contextRef="#ctx0" brushRef="#br0" timeOffset="160268.3176">17782 8810 22 0,'0'0'33'16,"0"0"1"0,3-29-1-16,-3 29-9 0,-2-21-6 15,2 21-4-15,0 0-3 16,0 0-2-16,0 0-1 0,0 0-2 15,0 0-1-15,18 33-1 16,-14-1 0-16,5 10-1 16,1 4-1-16,3 8 0 15,-1-2-1-15,3 0 0 16,1-2 0-16,-1-6-1 16,-3-10 0-16,-2-9 0 15,-1-8-1-15,-9-17 0 16,18 6-2-16,-18-6-3 15,11-29-1-15,-21-9-6 16,28 15-22-16,-24-15-6 16,-2-5 1-16,-5 3 0 15</inkml:trace>
  <inkml:trace contextRef="#ctx0" brushRef="#br0" timeOffset="160921.5561">17587 8723 30 0,'0'0'34'15,"-18"-15"2"-15,18 15 1 16,0 0-20-16,-5-27-1 16,22 25-3-16,-13-15-3 15,21 11-2-15,-4-5-3 16,16 5-1-16,-1-4 0 0,13 9-2 15,-1-3 1 1,10 4 0-16,-2 2-1 16,3 5 0-16,-3 3 0 15,-2 5 0-15,-7 3 0 0,-3 5 0 16,-9 0-1-16,-12 7 0 16,-13-1 0-16,-12 4 0 15,-14-5 0-15,-11 3 0 16,-9-8-1-16,-5-2 1 15,-1-4-1-15,-1-3 1 16,6-10-1-16,12-2 0 16,25-2-1-16,-17-6 1 15,17 6 0-15,37-15 0 16,-1 9 0-16,11 0 0 16,5 4 0-16,8 6 0 15,3 4 0-15,-3 3 0 16,-6 8 0-16,-6 6 0 0,-7 4 0 15,-10 9 1-15,-12 1-1 16,-13 1 1-16,-14 2 0 16,-11 0 0-16,-10-1 1 15,-6-5-1-15,-9-7 0 16,-7-8 0-16,-3-6 0 16,-1-7 0-16,-7-2 0 15,4-4-1-15,2-4 1 16,6 2-1-16,5-2 0 15,7 0 0-15,9 0-1 16,6 2 0-16,23 0-2 16,-18-2-2-16,18 2-5 15,0 0-33-15,0 0-1 0,20 2 0 16,-20-2 0-16</inkml:trace>
  <inkml:trace contextRef="#ctx0" brushRef="#br0" timeOffset="165581.2833">18773 8817 7 0,'0'0'27'0,"0"0"4"16,0 0-3-16,-25-5-8 15,25 5-4-15,0 0-2 16,0 0-1-16,-19-2-3 16,19 2 0-16,0 0-2 15,0 0-1-15,0 0-2 16,34-21-1-16,-11 7-1 15,12 1-1-15,8-4 0 16,3 5 0-16,2-3 0 16,4 9 0-16,-9 0 1 15,-3 12-1-15,-15 5 0 0,-11 18 1 16,-12 6-1-16,-12 11-1 16,-13 6 0-16,-12 3 0 15,-5 5 0 1,-7-1 0-16,1-5-1 0,2-6 1 15,3-10 0-15,6-7-1 16,10-8 0-16,8-6 1 16,17-17 0-16,0 0-1 15,0 0 0-15,0 0 0 16,0 0 1-16,27-9-1 16,-10-1 1-16,7 0-1 15,1 1 0-15,5 1 0 0,3 0 1 16,0 1-2-16,2 3 1 15,1 4 1 1,-1 2-1-16,0-2 0 16,-2 2-1-16,-4-2 0 15,-4 6-1-15,-4-8 0 0,0 7-3 16,-21-5-3-16,35-7-4 16,-35 7-27-16,8-21-2 15,3 1-1-15,1-1 2 16</inkml:trace>
  <inkml:trace contextRef="#ctx0" brushRef="#br0" timeOffset="165889.4062">19544 8837 84 0,'0'0'40'0,"0"0"1"16,12-37-7-16,-12 37-23 15,0 0-3-15,8 33-2 16,-8-33-2-16,7 40-1 16,-3-13 0-16,2 4-2 15,-2 3 0-15,2 1 0 16,-2-3-1-16,-2-1 1 16,-1-4-2-16,3-6 1 15,0-4-1-15,-4-17-1 16,8 21-2-16,-8-21-1 15,0 0-4-15,11-23-8 16,-11 23-25-16,24-38 0 16,-13 7 0-16,1-1 1 0</inkml:trace>
  <inkml:trace contextRef="#ctx0" brushRef="#br0" timeOffset="166153.4953">19803 8779 61 0,'23'-19'39'0,"-23"19"2"15,17 2 0-15,-17-2-27 16,16 25-2-16,-16-8-4 16,13 18-2-16,-7-1-1 15,6 6-2-15,-5 3-1 16,5 1 0 0,-4-6-1-16,1-7 0 0,-1-1-1 15,0-8 0-15,-2-5-1 0,-6-17 0 16,0 0-2-16,0 0-1 15,0 0-1-15,0 0-5 16,0 0-9-16,2-27-23 16,-14 10 0-16,-7-6 1 15,-3-2 0-15</inkml:trace>
  <inkml:trace contextRef="#ctx0" brushRef="#br0" timeOffset="166496.6204">19192 8754 60 0,'0'0'39'15,"0"0"1"-15,0 0 0 0,0 0-26 16,46-2-3-16,-8-5-2 15,26 9-3-15,4-8-1 16,18 0-2-16,1-2 0 16,6 3-1-16,-6-7-1 15,-6 6 0-15,-10-3 0 16,-13 1-1-16,-14 2 0 16,-15 8-1-16,-10-2 0 15,-19 0-2-15,0 0-1 0,0 0-2 16,2 19-9-1,-2-19-27-15,-19 12 0 16,19-12 1-16,-29 8-2 16</inkml:trace>
  <inkml:trace contextRef="#ctx0" brushRef="#br0" timeOffset="168289.2872">20218 8862 28 0,'-6'-25'35'0,"6"25"1"15,0 0 0-15,-23-31-19 16,23 31-3-16,0 0-3 15,0 0-1-15,0 0-2 16,17 0-2-16,-17 0-1 16,19 25-1-16,-9-6 0 15,7 14 0-15,1-3-1 16,3 9-1-16,-4 1-1 16,3-5 1-16,-3-5-2 15,-4-1 0-15,-1-10 1 0,-12-19 0 16,14 17-1-16,-14-17 1 15,-2-17 0-15,2 17-1 16,-22-38 1-16,11 5 0 16,-5-1-1-16,1-7-1 15,1 1 1-15,9-4 1 16,1 4-2-16,11-1 2 16,9 5-1-16,9 9 0 15,12 2 0-15,5 6 1 16,4 6-1-16,1 7 0 15,1 4 0-15,-4 6-1 16,-3 2-1-16,-10-3-3 16,3 17-9-16,-11-11-28 0,-5 3-1 15,-18-12 1-15,21 19-2 16</inkml:trace>
  <inkml:trace contextRef="#ctx0" brushRef="#br0" timeOffset="176881.4645">15320 11388 51 0,'0'0'37'0,"-21"-21"0"0,21 21 1 16,0 0-24-16,-19-6-2 15,30 37-1-15,-14-1-2 16,14 32-2-16,-5 1-2 16,9 18-1-16,-1 1-1 15,3 8 0-15,1 0-2 16,1-17 0-16,-4-2 1 16,-1-17-2-16,-1-12-2 15,-5-15 0-15,-2-8-1 16,-6-19-2-16,0 0-3 15,-10-19-10-15,6-6-24 16,-7-17 1-16,-5-4 1 16,-7-14 0-16</inkml:trace>
  <inkml:trace contextRef="#ctx0" brushRef="#br0" timeOffset="177364.6453">14931 11428 56 0,'0'0'35'0,"-10"-36"0"16,33 16 0-16,18 9-28 16,15-20-1-16,42 20 0 15,4-5 0-15,22 18-2 16,-7 6 0-16,1 21-2 16,-16 7 0-16,-15 20 0 15,-25 7 0-15,-31 6-1 0,-31 4 1 16,-23 0 0-16,-30-6 0 15,-12-4 0-15,-12-13 0 16,-2-9-1-16,0-15 1 16,11-10-1-16,18-12-1 15,21-10 0-15,29 6 0 16,23-35 0-16,25 14 0 16,20 0-1-16,13 10 1 15,8 7 0-15,1 13 0 16,-1 14 0-16,-8 10 0 15,-15 9 1-15,-24 12 1 16,-15 5 0-16,-21-1-1 0,-20 1 1 16,-15-9 0-16,-17-4-1 15,-14-9 1-15,-7-8-1 16,-8-10-1-16,-3-14 0 16,3-5-2-1,6-17-1-15,15 4-3 0,4-28-6 16,40 7-28-16,4-6-1 15,25-3 0-15,20-1 0 16</inkml:trace>
  <inkml:trace contextRef="#ctx0" brushRef="#br0" timeOffset="177605.7319">16663 11651 71 0,'0'0'37'15,"0"0"0"-15,36-23-1 16,-5 21-31-16,6-12-2 16,7 3-4-16,12 1-4 15,-11-9-15-15,1 11-16 16,-2 8-1-16,-13 2 0 15,-12 6 0-15</inkml:trace>
  <inkml:trace contextRef="#ctx0" brushRef="#br0" timeOffset="177752.7879">16753 11927 58 0,'0'0'36'15,"6"19"-1"-15,15-21-1 16,8-9-30-16,16-9-8 15,11-8-27-15,7 12-3 16,-11-16 0-16,8 5-3 16</inkml:trace>
  <inkml:trace contextRef="#ctx0" brushRef="#br0" timeOffset="178473.0521">17805 10883 36 0,'0'0'36'0,"0"-19"2"16,0 19 0-16,0 0-14 0,-18-11-12 16,18 11-1-16,0 0-2 15,6 38-4-15,-8-7 0 16,4 17-1 0,-6 3-1-16,6 19 0 0,-4 4-1 15,2 11 0-15,-2-3-1 16,4 6 1-16,0-7-2 15,4-2 0-15,0-8 1 16,0-8-1-16,1-7 0 16,-3-12 0-16,0-2 0 15,-2-13-1-15,-2-6-1 16,0-23 0-16,-4 23-2 0,4-23-2 16,0 0-4-16,-23-43-6 15,29 17-24-15,-16-13-1 16,0-3 1-16,1-8 0 15</inkml:trace>
  <inkml:trace contextRef="#ctx0" brushRef="#br0" timeOffset="178909.2137">17718 11303 44 0,'2'-21'37'16,"-2"21"2"-16,9-25-1 15,-9 25-17-15,24 2-6 16,-24-2-5-16,7 39-1 15,-7-11-4-15,12 15 0 0,-6-1-2 16,7 2-1-16,3-6-1 16,1 5 0-16,4-15 0 15,6-12-1-15,4-7-1 16,4-15 0-16,1-7 0 16,-1-14-1-16,0-3 0 15,-8-20-1-15,0-2 0 16,-10-10 0-16,-1-7 0 15,-7-2 2-15,-3 6-1 16,-4 0 2-16,0 7 0 16,0 10 1-16,-2 10 1 15,2 13 1-15,-2 25-1 16,0 0 0-16,13 29 2 0,-7 15-2 16,0 6 0-16,-2 11 0 15,0 6-1 1,1 4 0-16,-3 2-1 15,0-4 0-15,-2-11-2 0,0-14-1 16,4 0-2-16,-6-27-5 16,23 10-21-16,-21-27-11 15,20-2 1-15,-11-17-1 16</inkml:trace>
  <inkml:trace contextRef="#ctx0" brushRef="#br0" timeOffset="179212.3256">18389 11351 67 0,'0'0'40'0,"4"27"1"16,-10-10 0-16,12 14-29 15,-18-14-4-15,12 18-2 16,-2-12-2-16,8 2-1 0,-6-25-1 16,27 23-1-16,-6-25-1 15,6-9 0-15,0-7 1 16,4-7-1-16,-2-7 0 15,-4-3 0-15,-3 1 0 16,-9-5-1-16,-13 9 2 16,-10 3 0-16,-1 2-1 15,-10 4-2-15,-1 5 1 16,-3-1-4-16,25 17-3 16,-42-15-9-16,42 15-24 15,-17 2-1-15,17-2 0 16,0 0 2-16</inkml:trace>
  <inkml:trace contextRef="#ctx0" brushRef="#br0" timeOffset="179496.431">19039 10826 79 0,'27'-19'41'0,"0"9"2"15,-8 4-1-15,22 18-31 16,-41-12-2-16,23 44-4 16,-15-10 0-16,3 18-2 15,-1 2-2-15,2 7 0 0,1 1 0 16,-1-3-1-16,5 1 0 16,-2-5-1-16,3-11-1 15,-7-13-1-15,9 0-2 16,-20-31-6-16,23 27-24 15,-23-27-8-15,0 0-1 16,-25-4 1-16</inkml:trace>
  <inkml:trace contextRef="#ctx0" brushRef="#br0" timeOffset="179713.5124">18954 11442 55 0,'0'0'40'16,"0"0"1"-16,18-4 0 0,18 11-24 15,1-28-6-15,30 16-4 16,-1-11-2-16,15 3-2 16,4-5-2-16,-2 1 0 15,-2 2-2-15,-6 0 0 16,-6-1-2-16,-16-5-2 16,1 13-6-16,-37-13-30 15,-2-2 0-15,-15-9-1 16,-9-1 1-16</inkml:trace>
  <inkml:trace contextRef="#ctx0" brushRef="#br0" timeOffset="179952.6019">18746 10722 79 0,'23'-6'42'15,"23"3"0"-15,20-9 0 16,27 1-34-16,7-5-1 16,21 5-2-16,-1-7-1 15,0-1-3-15,-5 4-2 16,-18-2-4-16,-9 17-7 16,-34-8-30-16,-17 6 0 15,-37 2-1-15,6 17 0 16</inkml:trace>
  <inkml:trace contextRef="#ctx0" brushRef="#br0" timeOffset="180412.7699">17512 12088 72 0,'0'0'40'15,"0"0"1"1,36-12-1-16,20 11-29 0,14-19-2 16,39 9-3-16,23-12-1 15,34 4-2-15,24-8-1 16,28 4 0-16,8-2-1 15,-2 2-1-15,-18 6-1 16,-23 1-2-16,-26 10-2 16,-45-7-7-16,-28 15-29 15,-47 4-2-15,-37-6 1 0,-25 23-1 16</inkml:trace>
  <inkml:trace contextRef="#ctx0" brushRef="#br0" timeOffset="181173.053">17776 12951 43 0,'0'0'36'16,"6"-23"1"-16,11 4 0 15,14-12-16-15,25 22-9 16,-10-18-4-16,25 13 0 16,-7-1-3-16,7 13 0 15,-13 0-1-15,0 18-1 16,-15 3 0-16,-15 11-1 16,-10 13 0-16,-16 5-1 15,-16 1 0-15,-9 5 0 0,-12 0-1 16,-11 1 0-1,-6-7 0-15,-4-7-1 16,2-7 1-16,2-7 0 16,10-6 1-16,5-7-1 0,12-9 0 15,25-5 1-15,0 0 0 16,0-19 0-16,21 10-1 16,8-5 0-16,6 3-1 15,7 1 2-15,4 6-1 16,-1 2-1-16,-1 2 1 15,-3 6 0-15,-3 0-1 16,-7 0-1-16,-2 3-1 16,-10-9-3-16,6 14-5 0,-25-14-27 15,0 0-3 1,25-20 0-16,-15 3 1 16</inkml:trace>
  <inkml:trace contextRef="#ctx0" brushRef="#br0" timeOffset="181429.1523">18678 12913 71 0,'29'-19'41'16,"-29"19"0"-16,20 2 0 16,-20-2-28-16,4 32-4 15,-3-7-3-15,5 17-2 16,-6-1 0-16,2 6-2 15,-2-2 0-15,0 1-1 16,0-8-2-16,0-11 0 16,4-6-2-16,-4-21-4 0,19 6-5 15,-19-6-30-15,16-35 0 16,-3 1-1-16,5-7 2 16</inkml:trace>
  <inkml:trace contextRef="#ctx0" brushRef="#br0" timeOffset="181645.2294">19016 12784 67 0,'25'6'41'0,"-25"-6"0"15,8 46 1-15,-8-46-26 16,4 67-6-16,-10-25-4 16,10 10-1-16,-2-4-3 0,3 0 0 15,1-10-1-15,0-11-1 16,4-4-2-16,-10-23-2 15,0 0-2-15,0 0-3 16,25-2-21-16,-33-19-12 16,-2 0 0-16,-7-9 0 15</inkml:trace>
  <inkml:trace contextRef="#ctx0" brushRef="#br0" timeOffset="182157.4177">18403 12867 75 0,'0'0'40'0,"0"0"1"16,0 0-1-16,50 9-30 15,10 3-3-15,3-16-2 16,22 2-2-16,8-4-1 16,3-1-2-16,1-3 1 15,-7-3-1-15,-3-5-1 16,-8-1 1-16,-9 4-1 15,-16 1 0-15,-10 5 0 16,-9-3 1-16,-8 5 0 16,-6 5 0-16,-4 6 1 15,-17-4 0-15,25 13 0 16,-13 6 1-16,-4 4 0 16,1 10 0-16,1 5-1 0,-1 2 1 15,-1 3 0-15,-2 8 0 16,0-6 0-16,1-5-1 15,-3-8 0 1,0-9 0-16,-2-5 0 0,-2-18-1 16,0 0 0-16,10-21 1 15,-8-8-1-15,2-8 0 16,-3-7 0-16,7-2 0 16,0-6 0-16,5 5 0 15,5-1 0-15,7 5-1 16,6 11 0-16,7 5-1 15,5 10 0-15,1 5-2 16,8 16-2-16,-13-17-15 0,9 26-22 16,-11-3 0-16,-5 5 1 15,-8-4-1 1</inkml:trace>
  <inkml:trace contextRef="#ctx0" brushRef="#br0" timeOffset="184041.1132">15205 15406 34 0,'0'0'32'0,"-12"-21"2"16,12 21-1-16,14-19-23 16,-12-8 0-16,21 16-2 15,-8-12-2-15,18 7-1 16,-4-5-1-16,11 12 0 0,-9 1 0 15,8 18 0-15,-14 15-1 16,0 21 1-16,-14 3-1 16,1 20 0-16,-6-1-1 15,3-1-1-15,1-10 1 16,6-14-1-16,7-26-1 16,11-25 1-16,9-28 0 15,7-24 0-15,4-15-1 16,2-15 2-16,0-8-2 15,-2 1-1-15,-2 3 2 16,-4 13-2-16,-9 18 2 16,-5 19-1-16,-5 21 1 15,-4 21 0-15,1 15 0 0,6 14 0 16,3 2 1-16,13 3-1 16,14-9 0-16,21-11 0 15,19-18 0-15,16-19 0 16,7-13-1-16,-3-24 0 15,3-7 0-15,-11-11-1 16,-10-1-2-16,-27 3-3 16,-9 26-7-16,-37 0-27 15,-14 19-1-15,-17 33 0 16,-21-11 1-16</inkml:trace>
  <inkml:trace contextRef="#ctx0" brushRef="#br0" timeOffset="184673.3472">14464 16107 55 0,'0'0'37'0,"0"0"1"0,0 0-12 16,10 23-11-16,-14-6-4 16,21 31-1-16,-11-4-3 15,11 17-1-15,-3 1-3 16,3 7 0-16,-1 0-1 15,-1-4-2-15,0-8 0 16,-5-16-2-16,2-5-1 16,-12-36-4-16,13 35-7 0,-13-35-25 15,-8-37-1 1,-1 1 0-16,-5-14 1 16</inkml:trace>
  <inkml:trace contextRef="#ctx0" brushRef="#br0" timeOffset="185116.5145">14277 16024 55 0,'8'-25'35'15,"19"0"2"-15,11 0-2 16,3 2-29-16,28 21-1 16,-5-2 1-16,11 22-2 15,-6 7-1-15,-3 17 0 16,-14 6-2-16,-15 11 2 15,-20-1-3-15,-13-1 2 16,-18-1-1-16,-9-12 0 16,-13-4-1-16,-5-11 1 0,-1-12 0 15,5-15-2-15,10-5 1 16,27 3 0-16,-17-33-1 16,28 12 0-16,14-2 0 15,16 2 0-15,7 7 1 16,6 10-1-16,4 12 1 15,-2 9 1-15,-6 10-1 16,-8 10 2-16,-11 3-1 16,-17 6 0-16,-16 6 1 15,-12 1 1-15,-18-5-1 16,-9 4 1-16,-9-10-1 16,-2-3 0-16,-2-9-1 15,4-7-2-15,7-9-2 0,1-26-5 16,42 12-24-16,-23-34-9 15,23-3 1-15,9-5-1 16</inkml:trace>
  <inkml:trace contextRef="#ctx0" brushRef="#br0" timeOffset="185317.5883">15183 16367 65 0,'26'20'41'0,"-9"12"0"15,-9 8 0-15,-5 10-27 16,-10 4-7-16,11 4-3 16,-4-7-2-16,2-7-1 0,1-5-4 15,-1-20-3-15,16 8-11 16,-18-27-23-16,13-21-1 16,-17-12 0-1,-1-5 1-15</inkml:trace>
  <inkml:trace contextRef="#ctx0" brushRef="#br0" timeOffset="185732.7425">15209 16237 56 0,'0'0'34'16,"0"0"-1"-16,19-2-1 16,-19 2-33-16,31 10-1 15,-8-7-2-15,13 9 0 0,-5-8 0 16,8 9 2-16,-10 3 2 15,-4-1 2 1,-4 12 3-16,-15-2 2 16,2 21 3-16,-22-6 0 0,12 29 1 15,-21-11-3-15,15 15-1 16,-9-12-1-16,13 4-2 16,0-13-1-16,18-10-2 15,5-17 0-15,12-23 0 16,9-15-1-16,5-20 0 15,-1-17 0-15,-1-9 0 16,-7-9 0-16,-11-4 0 0,-9 4 0 16,-16 3 0-1,-12 2 1-15,-9 11-1 16,-6 10 0-16,-2 5 0 16,0 11-2-16,0 1-2 15,10 17-4-15,-10-17-13 0,29 25-19 16,0 0-1-16,0 0 1 15,10-17-1-15</inkml:trace>
  <inkml:trace contextRef="#ctx0" brushRef="#br0" timeOffset="185933.8168">15862 16036 87 0,'25'38'42'16,"-15"0"-1"-16,-6-13-8 15,6 37-26-15,-10 1-2 16,7 10-2-16,-1-6-2 0,-2 2-1 16,2-2-3-16,-6-15-2 15,7 4-6-15,-18-28-29 16,11-7-1-16,0-21 0 16,0 0 0-16</inkml:trace>
  <inkml:trace contextRef="#ctx0" brushRef="#br0" timeOffset="186084.8696">15806 16471 58 0,'12'-23'37'15,"5"17"-2"-15,8-7 1 16,8-1-30-16,8 1-7 16,13 11-12-16,4-6-22 0,-10-3-1 15,2 5 0-15,-10-4 0 16</inkml:trace>
  <inkml:trace contextRef="#ctx0" brushRef="#br0" timeOffset="186248.9354">16352 16369 56 0,'0'0'37'0,"29"-7"-2"16,-9-7-3-16,16 1-31 15,-7-1-33-15,12-5-3 16,5 8 0-16,-4-7-1 0</inkml:trace>
  <inkml:trace contextRef="#ctx0" brushRef="#br0" timeOffset="186625.0738">17294 15823 72 0,'-43'-21'41'0,"6"24"-1"15,-15 7 1-15,0 19-35 16,-7-2 0-16,10 17-2 16,3 0-2-16,19 4 0 0,14-4-2 15,22 0 0-15,20-6-2 16,23-1 1-1,16-1-1-15,5-7 1 16,8 0 0-16,-6-2 1 0,-3 3-1 16,-17 5 2-16,-16-1 0 15,-16 1 0-15,-23-4 1 16,-19 3 0-16,-22-5 0 16,-13 0 0-16,-11-8-1 15,-8-8 0-15,-3-7-2 16,-1-12-3-16,14 4-6 15,3-19-30-15,19-4-2 16,14-9 1-16,18-1-1 0</inkml:trace>
  <inkml:trace contextRef="#ctx0" brushRef="#br0" timeOffset="187341.3342">17654 16183 57 0,'-17'-19'35'0,"5"0"2"0,12 19-11 16,-9-35-14 0,28 22-4-16,-2-12 0 15,24 19-3-15,-3-1 1 16,18 12-2-16,0 9-1 0,6 13 0 16,-6 11-1-16,2 16 0 15,-12 5-1-15,-2 3 1 16,-11-5-2-16,-6 1 1 15,-9-12 0-15,-9-8 0 16,-3-15-2-16,-6-23 1 16,0 0-1-16,-21-13-1 15,5-12 1-15,-7-14-1 16,-6 1 0-16,-9-8 0 16,-5 2 1-16,-7 0 0 15,-2 5 0-15,-6 12 1 16,2 10 1-16,2 13 0 15,6 12-1-15,9 13 1 0,11 8 0 16,14 7 0-16,12 5 0 16,19-1 0-16,12-4-1 15,8-3-1-15,11-4 0 16,4-18-3-16,12 3-2 16,-16-28-6-16,20 3-26 15,-22-10-2-15,-5-4 1 16,-5-8 0-16</inkml:trace>
  <inkml:trace contextRef="#ctx0" brushRef="#br0" timeOffset="187632.4456">18235 16191 57 0,'0'0'38'0,"13"31"0"0,-9-3 1 16,-8-5-29-16,20 22-2 15,-9-9-2-15,13 10-1 16,-3-8-1-16,6 5-1 15,-2-15 0-15,3-3-2 16,-3-13 0-16,0-12-1 16,-2-12 1-16,-3-7-1 15,-3-14 0-15,-1-11-1 16,-4-4 1-16,-5-11-1 16,1-1 0-16,-4-5 0 15,-2 8 0-15,-2-1-1 16,4 16-2-16,-3 2-2 15,8 21-4-15,-10-8-16 0,5 27-13 16,17-4 0-16,-17 4-1 16</inkml:trace>
  <inkml:trace contextRef="#ctx0" brushRef="#br0" timeOffset="188516.7731">18694 16187 60 0,'0'0'38'16,"35"-11"1"-16,-10 3 2 15,25 12-32-15,-12-14-1 0,18 18-2 16,-6-4 0-16,10 15-2 16,-10 2-1-16,-3 12-1 15,-9-1 0 1,-9 8-1-16,-11-3 0 0,-3-1 0 15,-9-1-1-15,-6-10 0 16,0-25 1-16,-12 23-1 16,12-23-1-16,-25-16 0 15,25 16 0-15,-33-44-1 16,10 14 1-16,-6-1 0 16,-4 2-1-16,-3 4 1 15,-3 8 2-15,-3 9-1 16,-3 8 0-16,5 16 1 0,3 7-1 15,8 4 1 1,8 5-1-16,13 1 1 16,12-3-1-16,14-1 0 15,11-6 0-15,9-7 0 0,8-7-2 16,5-15 0-16,3-1-1 16,-4-14-2-16,2 1 0 15,-12-16-1-15,3 1 1 16,-16-11 0-16,0 10 1 15,-10-2 1-15,1 5 2 16,-9 10 1-16,-3 2 2 16,-6 21 1-16,0 0 1 15,21 6 1-15,-21-6-1 16,21 42 1-16,-9-15-1 16,9 3 0-16,0 1-1 15,4-4-1-15,-3 0 0 16,-1-4-1-16,0-12 0 0,-4-5-1 15,-17-6 1-15,24-17-1 16,-15-4-1-16,-1-6 1 16,2-10-1-16,-1-7-2 15,5-7 1-15,-1-5-1 16,8 0 0-16,-1-1 0 16,3 5 1-16,2 2 0 15,0 8 2-15,2 7 0 16,-2 10 2-16,2 14 1 15,-6 7 0-15,6 14 1 16,-3 11 0-16,3 11 0 16,-6 3-1-16,4 17 1 15,-4-1-2-15,4 9 1 0,-4-4-2 16,-1 1 0-16,-3-9 0 16,-2-4 0-16,-3-7-1 15,-2-12-1-15,-3-4 0 16,-7-21-2-16,0 0-1 15,0 0-2-15,0 0-5 16,-23-23-30-16,14 2-2 16,-13-14 1-16,3 4 1 15</inkml:trace>
  <inkml:trace contextRef="#ctx0" brushRef="#br0" timeOffset="188764.8641">19654 16151 77 0,'0'0'41'15,"27"0"1"-15,27-4 1 16,10-17-33-16,29 3-2 16,7-8-2-1,23-1-2-15,7-4 0 0,5 2-1 16,-8-1-1-16,-11 3-1 16,-12 6 0-16,-17 3 0 15,-16 5-1-15,-23 7 0 16,-17 2-2-16,-31 4-1 15,17-2-2-15,-17 2-10 16,0 0-28-16,-30-5-1 16,30 5-1-16,-35-4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4T14:08:54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4241 8929 30 0,'0'0'18'0,"0"0"-1"15,0 0 1-15,4-19-2 16,-4 19-1-16,0 0-2 15,0 0-2-15,2-22-2 16,-2 22-2-16,0 0-1 16,0 0 1-16,-15-23-1 15,15 23 0-15,0 0-1 16,-18-5 0-16,18 5-1 16,-19 2 1-16,19-2-2 15,-19 0 0-15,19 0 0 16,-23 0-1-16,23 0 0 0,-22 5 0 15,22-5 1-15,-21 14-2 16,21-14 1-16,-21 13-1 16,21-13 0-16,-23 21 0 15,23-21 0-15,-18 25 0 16,18-25 0-16,-19 27 0 16,19-27 0-16,-17 35-1 15,9-14 1-15,2 2-1 16,0 0 1-16,3-4-1 15,-3-2 0-15,4 0 1 16,2-17-1-16,-2 29 1 16,2-29 0-16,8 27-1 15,-8-27 0-15,7 23 0 0,-7-23 1 16,18 27-1-16,-18-27 0 16,17 29 0-16,-17-29 0 15,17 27 1-15,-17-27-1 16,22 30 0-16,-22-30 0 15,23 23 0-15,-23-23 0 16,31 18 1-16,-31-18-1 16,32 7 0-16,-14-3 1 15,1-2-1-15,-2-2 0 16,5 2 0-16,-1 0 0 16,-4-4 0-16,1 2 0 15,3-2 0-15,-2 0 0 16,2 2 0-16,-3-6 1 0,1-1-1 15,-2 1 1-15,3 2-1 16,-1-4 0-16,-19 8 0 16,27-19 0-1,-27 19 0-15,27-25 0 0,-27 25 0 16,25-25 1-16,-25 25-1 16,25-28-1-16,-11 10 1 15,-14 18 0-15,23-34 0 16,-16 17 0-16,-7 17 0 15,10-33 0-15,-10 33 0 16,-2-35 1-16,2 35-1 16,-15-30 0-16,5 12 0 15,10 18 0-15,-27-30 0 0,10 14 0 16,-3-1 0-16,-3 2 1 16,-4 1-1-16,4 5 0 15,-4 1 0-15,0 0 0 16,0 1 0-16,2 3 0 15,2 0-1-15,4 4 0 16,1 0 1-16,1-2-1 16,17 2 0-16,-29 0 0 15,29 0-2-15,-25 6-2 16,25-6-3-16,-16 17-7 16,-1-13-27-16,17-4-2 15,-15 23 1-15,15-23 1 16</inkml:trace>
  <inkml:trace contextRef="#ctx0" brushRef="#br0" timeOffset="672.2484">4097 8958 29 0,'0'0'34'16,"0"0"0"-16,0 0-7 15,0 0-5-15,-10-18-5 0,10 18-4 16,0 0-3-1,0 0-2-15,0 0-1 16,0 0-1-16,0 0-1 16,0 0-1-16,0 0-1 0,25 14 0 15,-25-14-1-15,0 0 1 16,23 23-2-16,-23-23 0 16,27 27 0-16,-9-14 0 15,1 2-1-15,4 3 1 16,-2 3-1-16,2-4 0 15,1 0 1-15,-1 2-2 16,-2-1 1-16,-6-1 0 16,-15-17 1-16,25 29-1 15,-25-29 0-15,0 0 0 16,22 19 0-16,-22-19 0 16,0 0-1-16,0 0-1 15,0 0-1-15,0 0-3 0,0 0-2 16,-4-21-11-16,4 21-22 15,0 0-2-15,-14-21 1 16,14 21 1-16</inkml:trace>
  <inkml:trace contextRef="#ctx0" brushRef="#br0" timeOffset="1084.406">4378 8913 40 0,'0'0'37'16,"18"-11"2"-16,-18 11-8 15,0 0-8-15,0 0-7 16,0 0-4-16,-14 21-2 16,14-21-4-16,-25 38-1 15,6-15 0-15,-1 12-2 0,-1-3-1 16,2 7 0-16,-2-7-1 15,1-5-1-15,5 0-1 16,15-27-1 0,-19 35-5-16,1-37-35 0,18 2-1 15,0 0 0-15,-7-17-1 16</inkml:trace>
  <inkml:trace contextRef="#ctx0" brushRef="#br0" timeOffset="5047.8698">4259 6318 8 0,'0'0'29'16,"0"0"2"-16,0 0 0 15,0 0-15-15,17 10-1 16,-17-10-2-16,25 28-2 16,-25-28-2-16,41 45-3 15,-14-20-2-15,7 11 0 16,-3-3-2-16,4 1-1 16,-2-9 0-16,-1 2-2 15,-1-4-1-15,-8-10-2 0,4 5-2 16,-27-18-6-16,39-8-14 15,-20-4-9 1,-7-7 0-16,5 0 1 16</inkml:trace>
  <inkml:trace contextRef="#ctx0" brushRef="#br0" timeOffset="5247.9422">4675 6295 40 0,'-11'31'33'16,"-22"-2"-1"-16,6 22 1 0,-21 11-25 15,-2 1-2-15,3 14-5 16,3 3-17-16,3 5-16 16,-11-22 0-1,18 8-1-15,-11-27 0 0</inkml:trace>
  <inkml:trace contextRef="#ctx0" brushRef="#br0" timeOffset="5904.1843">1769 7739 17 0,'-18'0'31'16,"18"0"3"-16,0 23 0 0,0-23-21 16,31 35 0-16,-12-20-2 15,30 26-1-15,-13-13-2 16,20 15-4-16,-6-11-2 16,0 1-3-16,1-1-3 15,-17-18-7-15,5 1-20 16,-14 1-5-16,-25-16-1 15,0 0 2-15</inkml:trace>
  <inkml:trace contextRef="#ctx0" brushRef="#br0" timeOffset="6120.2659">2112 7845 50 0,'-44'77'34'15,"3"13"1"-15,-11-8-2 16,-2 7-32-16,6-1-19 16,-2-13-14-16,24 3-1 15,-4-26-1-15</inkml:trace>
  <inkml:trace contextRef="#ctx0" brushRef="#br0" timeOffset="6768.5042">2000 10456 34 0,'0'0'35'0,"25"-2"-1"15,-25 2 2-15,35-4-25 16,7 25-1-16,-11-11-1 16,21 22-1-16,-11-7-3 15,7 10-2-15,-8-3-2 16,-1-3-3-16,-4 6-1 16,-10-14-2-16,8 7-5 15,-33-28-15-15,17 10-11 16,-17-10-1-16,0 0 2 15</inkml:trace>
  <inkml:trace contextRef="#ctx0" brushRef="#br0" timeOffset="6976.582">2459 10427 50 0,'-21'55'34'0,"-16"1"0"16,4 15-1-16,-7-6-30 15,-4 4-9-15,-1 0-25 16,1-26-2-16,19 1-1 0,-2-25 1 16</inkml:trace>
  <inkml:trace contextRef="#ctx0" brushRef="#br0" timeOffset="7555.7976">3119 8938 35 0,'0'0'34'0,"0"0"1"16,17-19 1-16,-17 19-26 15,31 8 0-15,-6-1-2 16,21 26-1-16,-5-2-2 16,5 17-1-16,-2-2-2 15,1 6 0-15,-7 1-2 16,-7-9-2-16,2 2-3 0,-18-21-5 15,14 2-19 1,-13-8-9-16,-16-19 0 16,0 0 1-16</inkml:trace>
  <inkml:trace contextRef="#ctx0" brushRef="#br0" timeOffset="7744.8684">3476 9028 44 0,'-26'50'32'15,"11"21"1"-15,-20-11-3 16,12 17-36-16,-2 5-23 0,-4-24-3 16,21 11 0-1,-7-25 0-15</inkml:trace>
  <inkml:trace contextRef="#ctx0" brushRef="#br0" timeOffset="8380.101">3960 11666 43 0,'5'-29'36'0,"-5"29"0"16,24 2 2-16,-24-2-28 15,40 38 0-15,-9-13-2 16,21 21 0-16,-8-1-3 16,16 16-2-16,-6-5-1 15,2 1-1-15,-2-5-1 0,-8-10-3 16,-1 0-1-16,-22-23-6 16,17 6-17-16,-22-19-12 15,-18-6 1-15,13-23-1 16</inkml:trace>
  <inkml:trace contextRef="#ctx0" brushRef="#br0" timeOffset="8601.1858">4425 11526 51 0,'-27'44'38'0,"-2"17"-1"15,-10 7 0-15,-15-1-28 16,21 17-2-16,-15-11-4 16,9-4-2-1,12 2-10-15,6-27-27 0,4-21-1 16,17-23 0-16,0 0 0 16</inkml:trace>
  <inkml:trace contextRef="#ctx0" brushRef="#br0" timeOffset="9192.401">5796 9569 50 0,'0'0'36'15,"0"0"1"-15,0 0-6 16,29 45-19-16,-14-24-4 16,22 15-2-16,-6 2-2 15,9 10-2-15,-1-5 0 0,1-1-2 16,-3 0 0-16,-4-11-2 15,2 3-3-15,-16-24-7 16,10-8-24-16,-6-6-1 16,-23 4-1-16,21-40 2 15</inkml:trace>
  <inkml:trace contextRef="#ctx0" brushRef="#br0" timeOffset="9396.4776">6066 9606 52 0,'-23'44'36'15,"-12"2"1"-15,0 6-1 16,6 7-30-16,-15-3-1 16,2 1-6-16,13 11-13 15,4-15-21-15,0-20 0 16,17-8-2-16,8-25 0 15</inkml:trace>
  <inkml:trace contextRef="#ctx0" brushRef="#br0" timeOffset="9936.6794">6874 8127 23 0,'-23'13'32'0,"23"-13"2"16,-6 21 0-16,6-21-18 15,27 23-4-15,-27-23-3 16,52 31-2-16,-21-14-2 16,15 12-1-16,-7-8-1 0,5 6-1 15,-9-2-1 1,-2-2-2-16,-4 2-2 15,-12-12-3-15,10 14-9 16,-9-19-21-16,-18-8 0 0,23-11-1 16,-19-13 2-16</inkml:trace>
  <inkml:trace contextRef="#ctx0" brushRef="#br0" timeOffset="10132.7497">7208 7975 51 0,'-23'20'37'16,"9"3"-1"-16,-3 3 1 15,-18 1-28-15,22 23-3 16,-11-2-2-16,7 8-4 16,2 15-7-16,-9-8-28 0,9-5-1 15,9-1-1-15,-5-9-1 16</inkml:trace>
  <inkml:trace contextRef="#ctx0" brushRef="#br0" timeOffset="10747.9775">6467 10655 52 0,'0'0'36'15,"0"0"2"-15,0 0-1 16,29 40-26-16,-17-22-4 15,17 20 0-15,-6-7-2 16,10 7-3-16,-5-2 1 0,3 1-3 16,0-3 1-16,-4-5-2 15,-2-2-1-15,-7-15-4 16,7 11-4-16,-25-23-19 16,17-8-10-16,-17 8 2 15,19-27-2-15</inkml:trace>
  <inkml:trace contextRef="#ctx0" brushRef="#br0" timeOffset="10936.0474">6778 10672 48 0,'-35'44'35'0,"8"16"0"16,-10-8-1-1,-3 7-31-15,11-9-10 0,-4-4-24 16,16 6-1-16,-10-25-2 16,17 2-1-16</inkml:trace>
  <inkml:trace contextRef="#ctx0" brushRef="#br0" timeOffset="11776.3584">5235 7786 25 0,'0'0'34'0,"34"5"0"16,-14-1 1-16,1-2-21 16,19 25-2-16,-13-10-4 15,16 16-3-15,-10-8-2 16,1 3-2-16,-1 1-2 16,-8-6-1-16,2 2-4 15,-27-25-10-15,31 8-18 16,-31-8-1-16,21-4 0 15,-21 4 1-15</inkml:trace>
  <inkml:trace contextRef="#ctx0" brushRef="#br0" timeOffset="11988.4367">5566 7680 34 0,'-29'27'35'16,"4"13"1"-16,-11 2 0 16,5 6-20-16,0 18-8 15,-10-5-4-15,11 0-7 16,10-9-29-16,5 6-4 16,1-16 0-16,16-8 0 15</inkml:trace>
  <inkml:trace contextRef="#ctx0" brushRef="#br0" timeOffset="20171.4684">4070 9303 10 0,'2'-21'33'0,"-2"21"0"0,0 0 1 16,-6-29-14-16,6 29-5 15,0 0-3-15,0 0-3 16,0 0-1-16,0 0-2 15,-20-8-1-15,20 8 1 16,-11 21-2-16,11-21-1 16,-17 29 0-16,7-6-1 15,-4 0 0-15,1 4 0 16,-1 2-1-16,-1 1 0 0,-2 1 1 16,-1 4-1-16,-7 1 0 15,2-1 1-15,-2 1-1 16,0 1 0-1,-2-7 0-15,2 5-1 0,-2-6 1 16,2 7 0-16,3 0 0 16,-1 3-1-16,2-5 1 15,0 3 0-15,0-1-1 16,-1-1 1-16,1-5-1 16,2-1 1-16,0-4-1 15,-3 2 0-15,1-6 0 16,2 2 0-16,-2 0 1 0,0 2-1 15,-3 2 0-15,3 0 0 16,-6 0-1-16,4 1 1 16,0-1 0-1,0 2 0-15,0-2 0 16,1 0 0-16,-1-6 0 0,4 2 0 16,2 2 0-16,-1-4 0 15,5 0 1-15,-3 0-1 16,7-4 0-16,-1 1-1 15,10-18 2-15,-15 26-1 16,15-26 0-16,-8 18 0 16,8-18 0-16,0 0 0 15,-12 19 0-15,12-19 0 0,0 0 1 16,0 0-2 0,0 0 1-16,0 0 0 15,-17 15 0-15,17-15 0 16,0 0 0-16,0 0 0 0,0 0-1 15,0 0 1-15,-4-17 0 16,4 17 0-16,15-21 0 16,-7 4-1-16,4-4 2 15,1-2-2-15,7-4 2 16,-3-4-2-16,4-2 2 16,2-1-1-16,6-1 0 15,2-5 0-15,0 2 0 16,2-3 0-16,0 1 0 15,1 2 0-15,1-4 1 16,-2 1-2-16,-2 5 2 16,-2 1-1-16,-2 3 0 15,0-1 1-15,-4-5-1 0,2-1 0 16,-4 3 0-16,2-2 0 16,0-1 0-16,4 1 0 15,2-2 0-15,-2-3 0 16,0 13 0-16,0-3 0 15,2 0 0-15,2 3 1 16,0-1-1-16,-4 0 1 16,0-1 0-16,0 3-1 15,-2 0 1-15,0 6-1 16,-4-2 0-16,-3 2 0 16,-5 2 0-16,-13 21-1 15,17-23-1-15,-17 23-1 16,0 0-2-16,12-29-6 0,9 29-30 15,-21 0-2-15,0 0 1 16,2 18 0-16</inkml:trace>
  <inkml:trace contextRef="#ctx0" brushRef="#br0" timeOffset="21047.7892">3638 10193 34 0,'0'0'36'0,"0"-21"2"15,0 21 0-15,1-29-19 16,-1 29-6-16,0 0-3 16,29 4-2-16,-29-4-2 0,0 0-2 15,22 11 0 1,-22-11 0-16,21 23-2 16,-10 0 1-16,-5-2-1 15,2 6-1-15,0-4 0 0,-1-2-1 16,1 0 1-16,-2-1-1 15,-6-20 0-15,6 19 0 16,-6-19 1-16,0 0 0 16,0 0-1-16,-8-29 0 15,8 29 0-15,-14-36 0 16,9 13 0-16,-3 0 0 16,4-2 1-16,2 0-2 15,2 0 1-15,4 2 1 16,0 0-1-16,9-2 0 15,-3 4 1-15,11 3-1 16,0 5 0-16,5 7 1 16,1-3 0-16,1 5-1 0,3 4 1 15,-6-2-1-15,4 6 1 16,-9-4-1-16,-20 0 0 16,29 4 0-16,-29-4-1 15,0 0 1-15,0 0-2 16,9 17-1-16,-9-17-5 15,0 0-30-15,-8 19-5 16,8-19 1-16,0 0-2 16</inkml:trace>
  <inkml:trace contextRef="#ctx0" brushRef="#br0" timeOffset="26239.7132">4114 8979 12 0,'-17'9'27'0,"17"-9"-6"15,0 0-2-15,-20-6-3 16,20 6-2-16,0 0-2 15,0 0-2-15,-21-17-2 16,21 17-1-16,0 0-1 16,0 0-1-16,-19-23 0 15,19 23-1-15,0 0 0 16,-12-17-1-16,12 17 0 16,-15-19 0-16,15 19 0 15,-23-23 1-15,5 9-1 16,18 14-1-16,-31-29 0 15,31 29 0-15,-32-32 0 16,32 32-1-16,-31-35 0 0,15 18 1 16,-5-4 0-16,0 4 0 15,-4-4 0-15,4 1 0 16,-6-1 1 0,2 2-1-16,1-2 0 0,1 2 0 15,4 0-2-15,4-2 2 16,-3 1-1-16,3 1 0 15,-3-4 0-15,1 8 1 16,0-6-2-16,-3 7 1 16,1-3 0-16,-2 0 0 15,0-2-1-15,1-1 0 16,-3 3 1-16,2-6-1 16,-2 4 1-16,2-10-1 0,-4 4 1 15,1 4 0-15,-3-2 0 16,2 4-1-1,0-2 0-15,2-2 0 16,-2 0 1-16,0-2-1 0,6 2 0 16,-3-4 0-16,-1-2 1 15,-2 2 0-15,-2-1-1 16,0-1 1-16,-4 8-1 16,-1 2 0-16,-1-6 0 15,0 5 0-15,2-3 1 16,0 2-2-16,6-2 2 15,-4 4-1-15,6-8 1 16,0 2-1-16,0 2 0 16,0-2 0-16,-2 4 1 15,2-2-1-15,-3 0 0 16,1 2 0-16,2-4 1 16,2 4 0-16,0-2-1 0,1-2 0 15,5 4 0-15,-4-2 0 16,1 0 1-16,3 0-1 15,0 0 0-15,-3 0 0 16,1 2 0-16,1 0 1 16,-1 0 0-16,5 0-1 15,-1 0 0-15,3-3 0 16,-1 5 0-16,1 2 0 16,0-2 1-16,1 0-2 15,1 1 2-15,8 18-1 16,-19-30 0-16,9 12 0 15,-1-1 0-15,-1-2 0 0,0 0 0 16,3 4 0-16,-3 0 0 16,1-5 0-16,11 22 0 15,-23-26 0-15,23 26 0 16,-20-27 0-16,20 27 0 16,-21-29 0-16,21 29 0 15,-21-31-1-15,9 12 1 16,3 2 0-16,9 17 1 15,-24-29-1-15,24 29 0 16,-17-19-1-16,17 19 1 16,0 0 0-16,-21-23 0 15,21 23 0-15,0 0 1 16,0 0-2-16,-16-21 1 0,16 21 1 16,0 0-1-16,-13-21 0 15,13 21 0-15,0 0 0 16,0 0-1-16,-23-10 1 15,23 10 1-15,0 0-1 16,0 0 0-16,0 0 0 16,-20-17 0-16,20 17 0 15,0 0 0-15,0 0 0 16,0 0 0-16,0 0-1 16,0 0 2-16,0 0-1 15,0 0 0-15,0 0 0 16,0 0 0-16,0 0 0 15,0 0 1-15,0 0-1 0,0 0 0 16,0 0-1-16,0 0 1 16,0 0-1-16,0 0-2 15,0 0-1 1,0 0-10-16,0 0-29 0,0 0-1 16,0 0 0-16,2-23-1 15</inkml:trace>
  <inkml:trace contextRef="#ctx0" brushRef="#br0" timeOffset="27908.329">2941 6930 18 0,'0'0'31'0,"-11"-19"1"15,11 19 1-15,-23-35-17 16,23 35-3-16,0 0-2 16,0 0 0-1,0 0-3-15,0 0-1 16,0 0-1-16,21 37 0 0,-14-14-1 15,11 13-1-15,-7 3 0 16,13 5-1-16,-7 0-1 16,2 0 0-16,-3-2-2 15,3-4 1-15,0-7-2 16,-3-4 0-16,1-4-2 16,-17-23-1-16,19 25-2 15,-19-25-4-15,18-4-10 0,-18 4-18 16,-14-36 0-1,1 13-1-15,-9-8 3 16</inkml:trace>
  <inkml:trace contextRef="#ctx0" brushRef="#br0" timeOffset="28292.4732">2853 6991 25 0,'-10'-40'31'15,"20"23"1"-15,-5-16 1 16,17-9-21-16,14 15 0 15,-9-17-2-15,21 19-1 16,-7-11-1-16,13 24-1 16,-12-3-2-16,5 24 0 15,-15 5 0-15,-5 17-2 16,-17 5 0-16,-6 12-1 16,-18 2 0-16,-7 4 0 15,-4-8-1-15,2-2 1 0,-2-6-2 16,4-5 1-16,5-8 0 15,9-6 0-15,7-19 1 16,13 21 0-16,-13-21 0 16,44 6 0-16,-13-6 1 15,12 0 0-15,1-4-1 16,8 4 0-16,2-4 0 16,0-2-1-16,-4 4 0 15,-5-2-3-15,-1 6-2 16,-19-9-8-16,4 14-29 15,-29-7-1-15,19 20 0 16,-19-20-2-16</inkml:trace>
  <inkml:trace contextRef="#ctx0" brushRef="#br0" timeOffset="71025.2873">23354 4682 1 0,'0'0'20'15,"40"4"0"-15,-40-4-13 16,0 0-22-16,31 7-6 15,-31-7 10-15</inkml:trace>
  <inkml:trace contextRef="#ctx0" brushRef="#br0" timeOffset="95296.271">1649 13331 11 0,'0'0'32'0,"-8"-19"2"15,8 19 0-15,0 0-13 0,0 0-5 16,0 0-2-16,0 0-2 16,0 0-2-1,0 0-1-15,0 0-2 16,0 0 0-16,0 0-2 0,-4 27-1 16,4-10-1-16,-2 2 0 15,4 10-1-15,-2 3 1 16,2 7-2-16,0-5 1 15,0 7-2-15,2-1 2 16,2 2-2-16,-2 0 1 16,1-5-1-16,3-9 0 15,2-3 0-15,1-5 0 0,-11-20-1 16,22 19-1 0,-22-19-1-16,21-10 0 15,-21 10-3-15,17-19-2 16,-25-2-6-16,8 21-13 0,0 0-14 15,0 0 0-15,0 0 1 16,-27 10 0-16</inkml:trace>
  <inkml:trace contextRef="#ctx0" brushRef="#br0" timeOffset="95656.4035">1362 13927 8 0,'0'0'32'16,"-27"8"2"-16,27-8 1 16,1 17-15-16,-1-17-2 15,0 0-4-15,0 0-3 16,20-3-2-16,-20 3-1 15,48-2-1-15,-17-2-2 16,25 2 0-16,0-4-2 16,15 2 0-16,6-1 0 15,6-1-2-15,0-2 1 0,-4-1-2 16,-4 1 0 0,-11-2-2-16,-10 5-1 15,-19-11-3-15,1 18-6 16,-36-2-26-16,8-21-3 0,-8 21 0 15,-19-27 0-15</inkml:trace>
  <inkml:trace contextRef="#ctx0" brushRef="#br0" timeOffset="96048.5491">1184 13411 34 0,'-23'-7'37'0,"23"7"1"16,0 0 1-16,-2-35-16 16,23 37-11-16,-5-19-3 15,28 13 0-15,2-9-4 16,26 3-1-16,9-3-1 16,19-1-1-16,6 3-2 15,4-3-1-15,-4 5-1 16,-9-5-4-16,-1 22-7 0,-28-10-27 15,-16 4 0-15,-22 4-2 16,-12 5 2-16</inkml:trace>
  <inkml:trace contextRef="#ctx0" brushRef="#br0" timeOffset="96572.7433">2505 13649 39 0,'0'0'36'0,"0"0"3"15,0 0-1-15,-44 2-22 0,36 27-3 16,-23-12-4-16,22 18-2 15,-7-4-3-15,16 1-1 16,2-3-1 0,14-2-1-16,11-8-1 0,11-11 0 15,5-10 1-15,3-8-1 16,-2-7 1-16,-1-6 0 16,-8-6 1-16,-7-5-1 15,-14-3 0-15,-12 3 0 16,-10 1 0-16,-7-2-1 15,-6-1-1-15,-14 1-3 16,12 20-5-16,-26 4-31 16,13 7-1-16,-3 6 0 0,1 9-1 15</inkml:trace>
  <inkml:trace contextRef="#ctx0" brushRef="#br0" timeOffset="97059.925">1362 14386 27 0,'-22'15'37'15,"22"-15"0"-15,0 0 0 16,0 0-19-16,23 14-3 16,-23-14-2-16,56 2-3 15,-13-6-2-15,32 2-2 16,12-10-1-16,27-1-1 16,11-10-1-16,12 2-1 15,2-8 1-15,-10 6-2 0,-11 0-1 16,-20 8 0-16,-27 7-4 15,-34-7-4-15,-4 20-32 16,-33-5-3-16,-31 16 1 16,-2-5-1-16</inkml:trace>
  <inkml:trace contextRef="#ctx0" brushRef="#br0" timeOffset="99096.6774">1824 14821 11 0,'0'0'35'16,"6"-32"2"-16,-6 32 2 31,0-18-18-31,-17-5-2 0,17 23-4 0,0 0-3 0,0 0-4 47,-27 27-2-47,15 8-2 0,-3 5-1 0,-1 14-1 0,-5 7 0 15,0 14 0-15,-2 0-2 0,4-2 1 16,3-8-1-16,1-4 0 16,3-9 0-16,3-15 0 15,5-13-1-15,4-24 1 16,0 0 0-16,4-30-1 16,3-10 1-16,3-16-1 15,1-11 0-15,5-8 0 16,1-6 1-16,-1 1-1 15,1-3 1-15,2 9 0 0,-3 12 0 16,3 18 0 0,-4 6 0-16,3 13 2 15,-1 9 0-15,4 22 0 16,-3 15-1-16,5 18 1 0,-2 7 0 16,6 4 1-16,2 11-1 15,4 10 0-15,-6 0-2 16,0-2 1-16,0-6-1 15,-4-7 0-15,-2-8 0 16,-5-12-2-16,-5-5 0 16,-11-31-3-16,16 33-5 15,-16-33-23-15,-20-18-9 16,3 1-1-16,-4 0 0 16</inkml:trace>
  <inkml:trace contextRef="#ctx0" brushRef="#br0" timeOffset="99268.7413">1624 15299 54 0,'-19'0'38'16,"19"0"0"-16,0 0 1 15,44-21-27-15,0 11-7 16,6-5-2-16,12 0-3 16,8 9-4-16,-13-15-11 15,11 17-21-15,-12 4-3 16,-8 0 1-16,-5 4 0 15</inkml:trace>
  <inkml:trace contextRef="#ctx0" brushRef="#br0" timeOffset="99575.8557">2365 15211 64 0,'0'0'40'16,"0"0"1"-16,-20 30 1 15,14 7-30-15,-22-8-4 16,8 17-1-16,-3 0-4 16,10 2 0-16,7-4-1 15,15-6-1-15,9-13-1 16,15-10 1-16,5-11-1 16,7-15 0-16,1-14 0 15,-6-8 0-15,-11-5 1 16,-11-6-1-16,-16 0 1 0,-16 3-1 15,-13 1-1-15,-17 7-2 16,3 16-4-16,-22-4-34 16,22 6-1-16,2 1-1 15,12 7 0-15</inkml:trace>
  <inkml:trace contextRef="#ctx0" brushRef="#br0" timeOffset="100636.2459">3362 13937 25 0,'0'0'35'0,"0"0"1"15,0 0 2-15,31-27-21 16,1 33-4-16,-32-6-3 16,54-12-3-16,-29 5-2 15,12 5-3-15,-4-4-1 16,-4-2-4-16,6 10-4 16,-18-17-16-16,0 9-14 15,-17 6-1-15,0 0-1 16,0 0 2-16</inkml:trace>
  <inkml:trace contextRef="#ctx0" brushRef="#br0" timeOffset="100832.3199">3300 14087 48 0,'0'0'37'15,"35"2"1"-15,-4-2-1 0,21 5-25 16,-16-18-3-16,24 11-3 15,0-8-3-15,0 3-2 16,-1 5-3-16,-14-12-7 16,9 11-27-16,-23 1-2 15,-14-2 0-15,-17 4-1 16</inkml:trace>
  <inkml:trace contextRef="#ctx0" brushRef="#br0" timeOffset="101900.716">4507 13266 11 0,'0'0'36'0,"4"-18"2"16,-4 18 0-16,-4-24-13 15,4 24-6-15,0 0-5 16,6 26-3-16,-6-26-3 15,2 43-4-15,2-11 1 16,11 10-4-16,-3 4 2 16,5 0-1-16,3 0-1 15,-3 1-1-15,-2-5 1 16,-1-6-2-16,-4-1-1 16,-7-14-2-16,7 6-3 0,-10-27-10 15,0 0-23-15,-10 23 0 16,10-23-1-16,-19 3 1 15</inkml:trace>
  <inkml:trace contextRef="#ctx0" brushRef="#br0" timeOffset="102124.8014">4338 13772 46 0,'0'0'37'0,"0"0"2"16,0 0-1-16,0 0-25 15,23 0-3-15,21-2-3 16,-1-7-1-16,18 3-3 0,1-6-1 16,8 1-1-16,-1 1-2 15,-7-5-2 1,-4 9-3-16,-22-17-7 16,9 2-26-16,-24 2 1 0,-12-2-2 15,-9 0 2-15</inkml:trace>
  <inkml:trace contextRef="#ctx0" brushRef="#br0" timeOffset="102380.8949">4108 13252 51 0,'-21'-27'40'0,"21"27"-2"16,44-30 3-16,5 1-24 0,26 16-10 16,2-10-1-16,17 9-2 15,-1 3-2-15,2 1-3 16,-3 6-2-16,-13-2-6 16,8 12-29-16,-29 4-2 15,-16 7 0-15,-11 2-1 16</inkml:trace>
  <inkml:trace contextRef="#ctx0" brushRef="#br0" timeOffset="102832.0586">5015 13640 38 0,'27'13'36'15,"-27"-13"0"-15,33 2 1 16,-16 4-28-16,-17-6-1 16,42-8-1-16,-22-5-1 15,9 5-2-15,-4-9-1 16,2 3-1-16,0-9-1 15,-4 0-1-15,0-2 1 0,-6-1 0 16,-7 3-1-16,-4 1 0 16,-10 5 1-16,4 17-1 15,-31-15 3-15,4 26-2 16,-8 5 0-16,1 9 0 16,-5 5 1-1,6 7-1-15,6 1 1 0,10 4 0 16,9-5-3-16,8-7 2 15,12-1-2-15,7-10-2 16,10 1-3-16,-8-26-11 16,8 8-22-16,4-8-1 15,-4-4 0-15,0-3 1 16</inkml:trace>
  <inkml:trace contextRef="#ctx0" brushRef="#br0" timeOffset="103296.2332">5426 13448 59 0,'0'0'39'16,"0"0"0"-16,9 31 0 16,5-5-28-16,-14-26-2 15,11 47-2-15,-7-28-2 16,15 11-1-16,-7-1-3 31,2-6 1-31,-1-6 0 0,-13-17-1 0,23 22-1 0,-23-22 0 16,0 0-1-1,0 0 0-15,14-20 1 16,-16 3-2-16,0 0 1 0,-2-6 0 16,2-4 0-16,0-4 1 15,4 4 1-15,6 2-1 16,3 2-1-16,5 2 1 15,3 0 0-15,6 8 1 16,0 7-1-16,4 14 1 16,-2-4-1-16,2 11 2 15,-6 8 0-15,-4 4-1 16,-7 5 1-16,0 1-1 0,-7 0 0 16,-3-10-2-1,0 5 0-15,-2-28-3 16,-2 31-2-16,2-31-6 15,0 0-27-15,18-8-2 0,-18 8-1 16,21-24 2-16</inkml:trace>
  <inkml:trace contextRef="#ctx0" brushRef="#br0" timeOffset="103560.3285">6062 13404 63 0,'14'-19'40'0,"-14"19"-1"15,0 0 2-15,-41-4-28 16,30 33-3-16,-20-6-3 16,11 13-3-16,-3 0-1 15,12 3-1-15,7-5 0 16,13 1-1-16,15-10 0 0,12-10-1 16,11-7 1-16,10-6 0 15,3-10-1-15,2-7-1 16,-6 1 1-16,-10-7-3 15,-3 14-5-15,-43 7-29 16,28-27-5-16,-28 27 0 16,-19-10-1-16</inkml:trace>
  <inkml:trace contextRef="#ctx0" brushRef="#br0" timeOffset="104116.5346">4687 14135 39 0,'0'0'37'0,"-19"9"1"16,19-9 0-16,7 17-20 15,-7-17-5-15,27 4-2 16,0-9-3-16,31 3-2 0,12-8-2 15,28-3-1-15,14-5-1 16,23-1 0-16,9-6-1 16,1-2 0-1,-8 4-1-15,-15 0-3 0,-14 20-5 16,-37-9-33-16,-19 8 0 16,-52 4-1-16,0 0 0 15</inkml:trace>
  <inkml:trace contextRef="#ctx0" brushRef="#br0" timeOffset="105632.0979">4706 14403 36 0,'0'0'35'0,"0"-19"0"16,0 19-10-1,-17-12-8-15,17 12-4 0,0 0-3 16,0 0-2-16,0 0-1 15,-8 31-1-15,-4-12-2 16,3 18-1-16,-9 1 1 16,5 12-1-16,-6 2-1 15,1 2-1-15,-1-5 0 16,6-4-1-16,1-9 0 16,2-7 0-16,8-10-2 15,2-19 1-15,0 0 0 0,0 0-1 16,10-35 1-16,0 7-1 15,3-9 0 1,-1-9 1-16,3-8 0 16,1 1-1-16,1-5 1 0,-2 6 1 15,5 6-1-15,-5 0 1 16,4 8 1-16,1 9-1 16,-1 8 2-16,4 10 0 15,2 7-1-15,4 15 2 16,-2 7-1-16,4 10-1 15,-6 7 1-15,4 9-1 16,-6 4 0-16,2 11 0 0,-9 1 0 16,-1-6-2-16,-7-3 1 15,-4-7-2 1,5-1-2-16,-14-20-3 16,18 13-10-16,-13-36-23 15,0 0 0-15,0 0 0 0,-21 10 0 16</inkml:trace>
  <inkml:trace contextRef="#ctx0" brushRef="#br0" timeOffset="105844.1738">4590 14760 54 0,'20'-17'37'0,"9"5"1"15,5-1 0-15,-5-6-31 16,33 17 0-16,-6-10-4 0,6 10-3 16,-1 8-7-16,-16 5-27 15,-5-1-4-15,-5 7 0 16,-14-3-1-16</inkml:trace>
  <inkml:trace contextRef="#ctx0" brushRef="#br0" timeOffset="106752.511">5296 14910 29 0,'0'0'34'15,"0"0"1"-15,0 0-1 16,18-2-20-16,-18 2-4 16,0 0-4-16,0 0-1 15,21-18-2-15,-21 18 0 16,19-13-1-16,-19 13-1 15,19-8 0-15,-19 8 0 16,0 0 1-16,0 0-1 0,14-19 0 16,-14 19 0-16,0 0 0 15,0 0 0-15,0 0 0 16,-17-4 0-16,17 4 0 16,0 0 0-16,0 0 0 15,-24-7-1-15,24 7 1 16,0 0 0-16,0 0-1 15,0 0 1-15,0 0 0 16,-17-8 0-16,17 8 0 16,0 0 0-16,0 0 0 15,0 0 1-15,4-21-1 16,-4 21 2-16,0 0-1 16,0-17 0-16,0 17 1 0,0 0-1 15,0 0 1-15,0 0-2 16,0 0 1-16,13 21-1 15,-11-2 0-15,0 4 0 16,0 8 0-16,0-1 0 16,0 5 0-16,0-3 0 15,-2-3 0-15,2-6-1 16,-2-23 0-16,6 25 0 16,-6-25 0-16,0 0 0 15,15-21 0-15,-11 0 0 16,2-8-1-16,0-2 2 15,-3-5-2-15,1 3 1 16,-2-1-1-16,4-4 1 0,-2 11 0 16,2-4 0-16,-1 6 0 15,7 6 0-15,-12 19 0 16,27-21 1 0,-8 25-1-16,-1 5 1 0,1 1-2 15,-2 9 2-15,-1 6-1 16,-3 4 0-16,-1 1 0 15,-4-1 0-15,-3-6 0 16,-5 2 0-16,2-6 0 16,0 0-2-16,-2-19 0 15,4 20-2-15,-4-20-1 16,0 0-4-16,0 0-4 0,27 2-28 16,-27-2 0-16,0 0 0 15,21-16 1-15</inkml:trace>
  <inkml:trace contextRef="#ctx0" brushRef="#br0" timeOffset="107940.9523">5335 14969 41 0,'0'0'36'15,"0"0"1"-15,-17 2-11 16,17-2-8-16,0 0-5 0,0 0-3 16,0 0-3-16,0 0-1 15,23 10-3-15,-2-12 0 16,-4-8-1-16,10 2 0 15,-2-3 0-15,6-3-1 16,-4 1-1-16,-6-2 1 16,-1-1 0-16,-20 16 0 15,27-23 0-15,-27 23-1 16,11-21 1-16,-11 21-1 16,0 0 1-16,0 0-1 15,2-17 0-15,-2 17 0 16,0 0 1-16,0 0-1 15,0 0 0-15,-13 17 0 0,13-17 0 16,0 0 0-16,-21 14 0 16,21-14-1-16,0 0 1 15,0 0 0 1,-18 2 0-16,18-2 0 0,0 0 0 16,0 0-1-16,4-23 2 15,-4 23-1-15,4-23 0 16,-4 23 0-16,-2-31 1 15,2 31-1-15,-10-29 1 16,10 29 0-16,-21-15 0 16,21 15 0-16,-29-10-1 15,29 10 1-15,-35 14 0 0,14-3 0 16,0 8-1-16,-2 0 1 16,0 4 0-16,1 4 0 15,3 8 0 1,2-5 0-16,7 1 0 15,6 0-1-15,8-4 0 0,8 0 1 16,5-8-1-16,12-4-1 16,4-3 2-16,2-7-2 15,3 1 1-15,5-6 0 16,1-2 0-16,-2 0 0 16,-5-2 0-16,-2-1 0 15,-4 1-1-15,-4-2 0 16,-2-2-2-16,-25 8-2 0,25-11-3 15,-37-10-14 1,12 21-20-16,0 0 0 16,-23-16 0-16,23 16 2 15</inkml:trace>
  <inkml:trace contextRef="#ctx0" brushRef="#br0" timeOffset="108592.1904">5761 14911 25 0,'0'0'32'16,"-9"-23"0"-16,9 23-2 15,17-13-16-15,-25-4-3 16,8 17-2-16,6-19-1 0,-6 19-1 15,0 0 0-15,10-18 0 16,-10 18-2-16,0 0 1 16,-8-19-1-16,8 19-1 15,0 0 0-15,0 0-1 16,0 0 1-16,0 0-2 16,0 0 1-16,0 0 0 31,0 0-1-31,15 25-1 0,-15-25 1 0,16 33-1 15,-5-14 0 1,1 4 0-16,-1-4-1 0,1 2 0 16,0-2 0-16,-12-19 1 15,17 27-1-15,-17-27 0 0,0 0 1 16,0 0 0-16,0 0-2 16,-10-17 1-16,10 17 0 15,-11-35-1-15,7 12 1 16,2-2 0-16,8-1-2 15,0 1 2-15,7-4 0 16,1 8 0-16,7-4 0 16,-2 6 1-16,4 5-1 15,0 12 0-15,0 8 1 16,1 4-1-16,-5 13 0 16,-2-2 1-16,-3 10-1 15,-3 5 1-15,-3-2-1 16,-2-3 0-16,-4-2-1 0,-2-6 0 15,4-4-2-15,-4-19-1 16,7 17-3-16,-7-17-5 16,25-2-7-1,-25 2-23-15,24-30 0 0,-11 7 1 16,3 2 0-16</inkml:trace>
  <inkml:trace contextRef="#ctx0" brushRef="#br0" timeOffset="108832.2792">6303 14739 56 0,'0'0'41'0,"4"-21"-1"16,-4 21 1-16,0 0-25 15,-29 4-4-15,19 21-3 0,-11-1-4 16,14 11 0-16,-5 0-3 16,16-1 0-1,9 2 0-15,12-9-1 16,12-4-1-16,13-11 1 0,8-10-1 15,8-8 0-15,5-7-1 16,-5-8-4-16,9 13-23 16,-23-13-14-16,-12 2-2 15,-18 3 1-15,-22 16-2 16</inkml:trace>
  <inkml:trace contextRef="#ctx0" brushRef="#br0" timeOffset="117136.3536">1417 16901 47 0,'0'0'36'0,"0"0"1"16,-1-35-10-16,1 35-14 0,0 0-2 16,0 0-3-16,0 0-2 15,15 27-1-15,-15-27-1 16,8 44 0-16,-6-17 2 15,3 11-4-15,-3 1 2 16,2 1-3-16,-2-4 1 16,2 1-2-16,2-6 1 15,0-7-3-15,3-1-1 16,-9-23-1-16,23 25-4 16,-23-25-4-16,27-3-26 15,-27 3-1-15,0 0-2 16,14-23 2-16</inkml:trace>
  <inkml:trace contextRef="#ctx0" brushRef="#br0" timeOffset="117404.4538">1261 17353 41 0,'0'0'36'15,"0"0"0"-15,0 0 1 16,-7-23-23-16,30 25-4 16,-23-2-2-16,44-19-2 15,-19 9-2-15,12 5-1 16,-4-3-2-16,3 0 0 0,1 5-2 16,-6-1-2-16,-2 6-1 15,-10-14-5-15,14 20-19 16,-16-16-10-16,-17 8-1 15,29-25 1-15</inkml:trace>
  <inkml:trace contextRef="#ctx0" brushRef="#br0" timeOffset="117720.5698">1153 16805 29 0,'0'0'33'16,"0"0"0"-16,0 0 1 15,45-18-25-15,1 15-2 16,-2-17 0-16,22 11-3 16,-3-10-2-16,7-1-4 15,7 13-18-15,-13-5-14 0,-18-1 0 16,-7 11-2-16</inkml:trace>
  <inkml:trace contextRef="#ctx0" brushRef="#br0" timeOffset="120004.4146">1853 17221 5 0,'-15'27'30'0,"15"-27"0"0,0 0 2 16,-4 17-15-16,4-17-5 15,0 0 0-15,0 0-3 16,0 0-2-16,0 0 0 16,33 2-2-1,-33-2 0-15,33-15-2 0,-12 1 0 16,12-1-1-16,-2-6 0 15,3-2-1-15,-1-4-2 16,-2 0 2-16,-6 0-1 16,-6 4 1-16,-9 0-2 15,-14 4 2-15,4 19-2 16,-29-19 2-16,2 19 1 16,-4 7-1-16,-5 7 1 0,7 7-2 15,-2 4 3-15,6 8-2 16,4 1 1-16,7 3-1 15,6-5-1 1,12 1 1-16,4-6-1 0,7-4 0 16,1-2-1-16,5-12 1 15,2-1-2-15,-4-8-2 16,12 4-2-16,-17-23-7 16,21 13-20-16,-18-8-5 15,-2-3 0-15,-1-2 1 16</inkml:trace>
  <inkml:trace contextRef="#ctx0" brushRef="#br0" timeOffset="120440.5767">2156 17119 45 0,'0'0'35'16,"0"0"2"-16,0 0 0 0,0 0-25 15,-6 27-3-15,6-27-2 16,2 42-1-16,-2-17-1 15,8 4-2-15,-6-6-1 16,2 2 0-16,0-6-1 16,-2-2-1-16,-2-17 1 15,0 0-2-15,0 0 1 16,0 0-1-16,0 0 0 16,9-36-1-16,-3 13 1 0,4-6 0 15,1 0 0-15,5 1 1 16,1 1-1-1,0 2 1-15,3 4-1 16,1 5 2-16,2 5-1 0,-4 7 1 16,1 2 0-16,-1 10 0 15,-19-8 1-15,31 29-1 16,-20-8 1-16,-3 4-2 16,-4-2 2-16,-2 0-2 15,0-4-1-15,-4-2-1 16,2-17-1-16,-4 17-2 15,4-17-3-15,0 0-5 16,27-3-16-16,-27 3-8 0,21-31-1 16,-5 12 1-1</inkml:trace>
  <inkml:trace contextRef="#ctx0" brushRef="#br0" timeOffset="120664.6588">2611 17071 52 0,'18'-17'35'16,"-18"17"3"-16,0 0-10 15,-16 17-13-15,-13-7-4 16,18 21-4-16,-14-8 0 16,11 11-3-16,-1-5 0 15,15 2-2-15,6-5 1 16,13-4-3-16,10-9 0 16,6-5 1-16,5-6-1 15,1-8-1-15,-1 4-4 16,-11-19-9-16,-8 15-25 15,-21 6 0-15,20-11-2 16,-20 11 0-16</inkml:trace>
  <inkml:trace contextRef="#ctx0" brushRef="#br0" timeOffset="121340.9163">3215 16638 29 0,'18'13'32'16,"-18"-13"1"-16,21-17-5 15,10 27-15 1,-31-10-4-16,52-16-1 15,-27 3-2-15,13 15-1 0,-7-10-2 16,2 4-3-16,-2 4-2 16,-12-11-5-16,6 20-17 15,-25-9-12-15,0 0 1 16,0 0 0-16</inkml:trace>
  <inkml:trace contextRef="#ctx0" brushRef="#br0" timeOffset="121518.9774">3294 16753 34 0,'-2'19'34'16,"2"-19"2"-16,39 14-1 15,-14-9-22-15,2-12-6 16,17 10-2-16,-7-4-4 0,-2-5-4 16,1 15-10-16,-5-5-22 15,-31-4 0-15,25 4-1 16,-25-4 1-16</inkml:trace>
  <inkml:trace contextRef="#ctx0" brushRef="#br0" timeOffset="123000.5235">4235 16241 6 0,'0'0'33'15,"0"0"0"-15,0 0 1 16,22 2-13-16,-22-2-5 0,-6 34-5 15,-10-11-2-15,15 21-1 16,-17-1-2-16,10 20-1 16,-9-11-2-16,6 7 0 15,-5-7-1-15,5 2 0 16,-3-14-1-16,6-7 0 16,1-10-1-16,7-23-1 15,0 0 1-15,0-18-1 0,5-12 0 16,5-11-1-1,5-5 1-15,-1-11-2 16,7-5 1-16,-2-3-1 16,5 6 1-16,-3 1 1 0,0 8-1 15,-4 2 1-15,3 8 1 16,-3 11 1-16,-1 6 0 16,3 14 1-16,0 5 0 15,2 13 1-15,-1 9 0 16,1 14-1-16,-8 7 1 15,3 12-1-15,-7 1 0 16,-3 10-1-16,-4-3 0 16,0-3-1-16,-2-5-1 15,-2-10-1-15,6-1-2 16,-10-23-2-16,16 16-8 16,-10-33-23-16,0 0-2 15,-18-4 1-15,9-13 0 0</inkml:trace>
  <inkml:trace contextRef="#ctx0" brushRef="#br0" timeOffset="123168.5861">4241 16530 29 0,'0'0'31'0,"37"-15"0"0,-18 2 1 15,2 1-27-15,18 3-3 16,3 5-7-16,-3 6-24 15,-8-12-2-15,7 12 1 16,-12-12-1-16</inkml:trace>
  <inkml:trace contextRef="#ctx0" brushRef="#br0" timeOffset="123536.7252">4675 16576 31 0,'0'0'36'0,"23"-1"-2"16,-23 1 1-16,20-22-21 15,7 22-4-15,-18-19-2 16,14 14-2-16,-9-13-2 16,-14 18-2-16,25-23-1 15,-25 23 0-15,10-19 0 0,-10 19 0 16,0 0 0-16,-29-6 0 15,9 18 0-15,-1 9 0 16,-4 6 1-16,4 5-1 16,2 5 0-16,7 1 0 15,6 1-1-15,8-3 0 16,6-7 1-16,7-6-1 16,5-8-2-16,-1-13-2 15,12 4-3-15,-16-25-9 16,14 3-21-16,-6-5-1 15,-1-8-1-15,-3-5 1 16</inkml:trace>
  <inkml:trace contextRef="#ctx0" brushRef="#br0" timeOffset="123931.8706">4934 16463 43 0,'0'0'36'0,"0"0"1"0,0 0 0 16,29 35-25-16,-29-35-2 15,7 48-1-15,-7-23-3 16,8 11-1-16,-6-3-2 16,2-3-1-16,-2-1-1 15,0-6 0-15,-2-5-2 16,0-18 1-16,0 0-1 16,0 0 0-16,13-29 0 0,-3 2-1 15,0 0 0-15,-1-6 1 16,7-1 0-1,-3 1 0-15,1 5 1 16,1 1 0-16,-15 27 1 16,31-27-1-16,-31 27 1 0,33-6 1 15,-33 6-1-15,27 15 0 16,-18 3 1-16,-3 14-1 16,-4-3 0-16,-2 6-1 15,-4-1 0-15,-2-3-1 16,1 3-2-16,-5-11-2 15,16 8-6-15,-6-31-20 16,0 0-7-16,0 0-2 16,25-25 2-16</inkml:trace>
  <inkml:trace contextRef="#ctx0" brushRef="#br0" timeOffset="124151.9531">5379 16471 34 0,'2'-23'37'16,"-2"23"1"-16,-19 8 1 15,5 15-16-15,-15-12-12 16,20 24-3-16,-10-7-2 16,15 11-2-16,2-3-1 15,9-5-1-15,9-6-1 16,13-6-1-16,6-9 0 16,7-12-2-16,4-4-1 15,-5-19-6-15,19 14-23 16,-24-20-7-16,-1 4-1 15,-16 4 0-15</inkml:trace>
  <inkml:trace contextRef="#ctx0" brushRef="#br0" timeOffset="124549.0981">6041 16107 67 0,'0'0'38'0,"0"0"1"16,6 38-10-16,-6-38-19 16,-4 44 0-16,-4-17-2 15,14 13-3-15,-6 0-1 16,4 3-1-16,-2 1-1 16,3-12-1-16,-1 7-2 15,0-14 0 1,2 0-3-16,-6-25-3 0,13 38-9 15,-13-38-25 17,0 0 0-32,0 0 0 0,0 0 1 0</inkml:trace>
  <inkml:trace contextRef="#ctx0" brushRef="#br0" timeOffset="124769.1785">5842 16529 35 0,'0'0'36'0,"19"3"2"15,5-6-1-15,6 12-20 16,-6-26-6-16,22 17-2 16,-11-4-3-16,17 2-2 15,-2 4-1-15,2-4-2 16,-2 2-2-16,-4-10-3 16,3 10-3-16,-22-23-15 0,-2 2-16 15,-14 0 0 1,-7-6-1-16,-14-7 1 15</inkml:trace>
  <inkml:trace contextRef="#ctx0" brushRef="#br0" timeOffset="124984.2603">5858 16028 51 0,'7'-17'38'15,"15"11"-1"-15,12 0 0 16,20 2-29-16,-4-9-2 16,12 7-2-16,-6 2-3 15,-2-2-3-15,2 16-8 16,-17-4-26-16,-1-2-1 0,-5 3 0 16,-10-1 0-16</inkml:trace>
  <inkml:trace contextRef="#ctx0" brushRef="#br0" timeOffset="125284.3704">6558 16108 54 0,'-12'18'38'0,"-1"1"0"16,-3 2 1-16,16 17-29 15,-19-15-2-15,17 18-2 16,-6-7-1-16,14 3-2 15,4-9-1-15,9-1 0 0,6-13 0 16,10-9-1-16,2-6 0 16,-3-13 0-16,1-7 0 15,-4-2 0-15,-4-8 0 16,-10-1-1-16,-11 3 0 16,-14 0 0-16,-7 2-2 15,-12-2-5-15,8 24-17 16,-20-14-16-16,0 9-1 15,-3 4-1-15,1 6 2 16</inkml:trace>
  <inkml:trace contextRef="#ctx0" brushRef="#br0" timeOffset="125788.5631">4207 16968 25 0,'28'7'34'16,"-28"-7"3"-16,39 2-1 15,11 8-19-15,-9-25-3 16,44 15-4-16,3-20-2 16,42 11-1-16,22-7-2 15,39 1-1-15,25-2-2 16,17 2 0-16,12 1 0 0,8 1-2 16,-2 5-1-16,-14 0-1 15,-23 10-4-15,-56-15-9 16,-32 19-23-1,-53-1-1-15,-46 5 0 0,-52 0-1 16</inkml:trace>
  <inkml:trace contextRef="#ctx0" brushRef="#br0" timeOffset="126472.8149">5252 17192 33 0,'0'0'36'16,"0"0"1"-16,0-19 0 15,0 19-19-15,-17 17-6 16,11 8-3-16,-19-4-2 0,11 16-1 15,-11 3-3-15,6 10 1 16,-4 0-3-16,5 3 1 16,1-5-1-16,5-5 0 15,1-7-1-15,5-9 0 16,6-27-1-16,0 0 1 16,0 0 0-16,19-19-1 15,-1-16 0-15,1-7 0 16,6-12 0-16,2-3-1 15,2-3 2-15,-2 1-1 16,2 3 0-16,-4 8 2 16,0 8-2-16,-4 5 2 15,-3 11-1-15,-1 12 2 0,-17 12 0 16,33 2 0-16,-33-2 2 16,31 42-3-16,-16-9 1 15,3 13-1-15,-3 2 2 16,2 4-3-16,-3-3 0 15,-3 1 0-15,-1-4-2 16,-6-7 1-16,0-9-1 16,-10-9-4-16,6 4-4 15,-25-19-27-15,25-6-4 16,-31 8 1-16,12-10-1 16</inkml:trace>
  <inkml:trace contextRef="#ctx0" brushRef="#br0" timeOffset="126915.9732">5109 17505 30 0,'0'0'33'0,"20"-14"0"16,8 9 0-16,21 3-24 16,-11-14-2-16,18 13-1 15,-2-11-2-15,10 5-2 16,0-5 0-16,-1 3-1 15,-3-3 0-15,-4 5 0 16,-10-5 0-16,-3 8 1 16,-16-3 1-16,-4 7 1 15,-23 2 0-15,17 11 1 0,-17-11 0 16,-17 39 0-16,-6-10 0 16,5 11-1-16,-3 2-1 15,8 2 0 1,1 0-1-16,14 4 1 0,8-11-2 15,13-5 0-15,11-13-1 16,9-11 1-16,3-10 0 16,0-5-1-16,-3-9 1 15,-5-14-1-15,-7-3 2 16,-11-2-1-16,-13-1 0 16,-12 3-1-16,-7-1 0 15,-9 3-1-15,-2 6-3 16,-16-7-13-16,8 22-24 0,-7 0-1 15,3 14 0-15,0 10-1 16</inkml:trace>
  <inkml:trace contextRef="#ctx0" brushRef="#br0" timeOffset="129100.788">7526 16467 33 0,'0'0'34'0,"0"0"0"15,4 19-9-15,-4-19-7 0,0 0-4 16,19-15-4-16,8 19-2 15,-6-14-3-15,16 6-1 16,0-1-3-16,3-9-1 16,7 8-3-16,-13-15-5 15,14 21-19-15,-21-7-9 16,-7-3-1-16,-20 10-1 16</inkml:trace>
  <inkml:trace contextRef="#ctx0" brushRef="#br0" timeOffset="129280.8482">7565 16615 51 0,'0'0'37'0,"3"25"0"16,-3-25 0-16,0 0-28 16,45 9-3-16,-22-12-3 15,4-7-8-15,12 2-29 16,-12 4-3-16,-10-7 0 15,0 5-2-15</inkml:trace>
  <inkml:trace contextRef="#ctx0" brushRef="#br0" timeOffset="134320.7159">8496 15978 11 0,'0'0'31'0,"10"-17"-1"16,-10 17-6-1,0 0-4-15,-2-33-2 16,2 33-5-16,0 0-2 0,0 0-1 15,0 0-2-15,0 0-2 16,0 0 0-16,8 19-1 16,-14 2-1-16,4 12 0 15,-6 3-1-15,4 9-1 16,-3-1 0-16,1 2-1 16,0 0-1-16,0-4 0 15,2-9-1-15,1-5 1 16,1-8-2-16,2-20 0 15,0 23-3-15,0-23-3 16,0 0-6-16,0 0-24 16,11-20-1-16,-3-5 0 15,4-1 1-15</inkml:trace>
  <inkml:trace contextRef="#ctx0" brushRef="#br0" timeOffset="134592.8142">8670 15957 48 0,'29'-25'38'16,"-29"25"0"-16,0 0 1 16,29 11-25-16,-29-11-3 15,-8 43-1-15,-4-15-4 16,12 13-1-16,-7 1-2 16,5 4-1-16,2-2-1 15,2 0 0-15,-2-11-1 0,4-8 0 16,-3-2 0-16,-1-23-1 15,8 21-1-15,-8-21-1 16,0 0-2-16,4-23-4 16,13 23-11-16,-17-21-20 15,6 0 1-15,-6-4 0 16,-2-4-1-16</inkml:trace>
  <inkml:trace contextRef="#ctx0" brushRef="#br0" timeOffset="134903.9295">8178 15857 55 0,'-17'-9'37'0,"17"9"0"15,0 0 2-15,19-25-30 16,27 27 0-16,0-16-3 15,22 12 0-15,7-9-2 16,14 5 0-16,-2-4-2 16,0 1-1-16,-8-5-1 15,-6 5-2-15,-9 5 0 16,-18-4-3-16,-6 16-2 16,-40-8-7-16,39 0-22 15,-39 0-3-15,-2 21 0 0,2-21 1 16</inkml:trace>
  <inkml:trace contextRef="#ctx0" brushRef="#br0" timeOffset="135416.1219">9056 15871 41 0,'0'0'36'16,"0"0"1"-16,0 0 0 15,0 0-22-15,0 0-3 16,13 28-2-16,-19-10-3 16,12 14 0-16,-8-1-3 15,10 9-1-15,-4-1 0 16,2 1-2-16,1-4 0 16,1-5-1-16,-2-4 0 15,0-10 1-15,-6-17-1 16,0 0 1-16,0 0-1 15,0 0 0-15,0 0 0 16,-26-27 0-16,13 2 0 16,-1 0 0-16,3 0 1 0,3-3-2 15,2-1 2-15,6 4-1 16,8 2 0-16,6 0-1 16,5 8 0-16,2-1-1 15,8 7-2-15,-6-7-3 16,12 20-4-16,-35-4-18 15,35-15-11-15,-35 15 1 16,29-6 0-16</inkml:trace>
  <inkml:trace contextRef="#ctx0" brushRef="#br0" timeOffset="135912.3047">9347 15579 28 0,'13'-17'31'16,"-13"17"3"-16,14-19 0 15,-14 19-18-15,19-12-4 16,12 10-3-16,-14-13 0 15,16 13-2-15,-14-10 0 16,10 16-2-16,-11-2 0 0,-1 13-1 16,-17-15-1-16,16 35 0 15,-20-12-2-15,0 4 1 16,-8 2 0-16,1-1-1 16,-5-3 0-16,1-5 0 15,-3-3 0-15,18-17-1 16,-25 23 0-16,25-23 1 15,0 0 0-15,0 0 0 16,0 0 1-16,27 2-1 16,-5-8 0-16,1 2-1 15,4-2 1-15,2 4 0 16,0-1-1-16,-4 3 0 31,-2 0-1-31,-4-2 0 0,-2 4-2 0,-17-2-2 0,26 7-5 16,-26-7-30-16,0 0 0 15,0 0-2 1,-24 0 2-16</inkml:trace>
  <inkml:trace contextRef="#ctx0" brushRef="#br0" timeOffset="136672.5841">10147 15627 56 0,'0'0'36'0,"0"0"3"16,0 0-10-16,0 0-13 15,0 0-4-15,6 36-2 16,-14-18-3-16,10 14-2 16,-6 1 0-16,6 7-2 15,-4 0-1-15,4-1-2 16,0-3 1-16,0-5-1 0,0-2 0 16,0 0-1-1,0-6-1-15,-4-4-3 16,4 0-3-16,-2-19-6 15,0 0-25-15,0 0-2 0,-10 17 0 16,10-17 2-16</inkml:trace>
  <inkml:trace contextRef="#ctx0" brushRef="#br0" timeOffset="137024.7222">9887 16124 40 0,'0'0'32'15,"-17"4"0"-15,17-4-9 16,0 0-11-16,0 0-4 0,0 0 0 16,-20-6-1-16,20 6 1 15,0 0-2-15,0 0 1 16,23 4-1-16,-1-2-1 15,-3-6 0-15,12 8-2 16,2-10 0-16,7 2-1 16,3-2 0-16,-3 1-1 15,-3-1 0-15,-3 2-2 16,-3 0-1-16,-10-6 0 16,3 10-3-16,-24 0-5 15,23 2-10-15,-23-2-18 16,0 0-1-16,0 0 0 15,-10-25 1-15</inkml:trace>
  <inkml:trace contextRef="#ctx0" brushRef="#br0" timeOffset="137416.8591">9931 15589 35 0,'-23'-6'33'0,"23"6"0"15,0 0-2-15,-11-19-15 0,32 21-3 16,-19-22-2-16,25 17-2 16,-10-13-2-16,18 7-1 15,-2-5-2-15,15 3-1 16,0-1-1-16,8 1-1 16,-2 3-1-16,-2-2-2 15,2 7-2-15,-15-9-4 16,9 22-6-16,-21-14-24 15,-27 4 0-15,21 2-1 0,-21-2 2 16</inkml:trace>
  <inkml:trace contextRef="#ctx0" brushRef="#br0" timeOffset="137929.0491">10452 16009 16 0,'25'-8'34'0,"-25"8"0"16,17-11 2-16,-17 11-14 16,0 0-4-16,0 0-5 15,0 0-2-15,-23-4-1 16,2 6-3-16,21-2-1 16,-31 21-2-16,18-2 0 15,-3 2-3-15,7 0 2 16,3 4-2-16,10-2 0 15,3-2-1-15,5 2 2 16,-12-23-2-16,39 23 1 16,-12-21 0-16,2-8-1 15,1-5 1-15,-3-3-1 0,-3-7 1 16,-5-2-1-16,-6-2 1 16,-7 2-1-16,-10 0 1 15,-5 0-2-15,-5 4 0 16,-7-4-3-16,21 23-4 15,-48-17-33-15,48 17-1 16,-33-23 1-16,33 23-2 16</inkml:trace>
  <inkml:trace contextRef="#ctx0" brushRef="#br0" timeOffset="138812.3818">8423 16699 8 0,'0'0'27'0,"0"0"-4"15,-21-7-5-15,21 7-1 16,0 0-1-16,0 0 0 16,0 0-3-16,0 0-1 0,0 0-2 15,0 0-2 1,11-18-2-16,12 20-1 16,-1-15 1-16,16 9-2 15,9-8 1-15,18 11-1 16,8-11 1-16,24 6-2 0,13-5 0 15,19-1 0-15,12 1 0 16,19-7-1-16,2 7 0 16,8-4-1-16,-4 1 1 15,-10 1-1-15,-15 1 1 16,-20 6-2-16,-23 3 1 16,-24 5 0-16,-22-4-1 15,-25 0-1-15,-27 2 0 16,0 0-1-16,-19 7-2 15,-18-10-3-15,14 16-11 16,-22-13-23-16,7 4 0 16,-3-2-1-16,3 0 1 0</inkml:trace>
  <inkml:trace contextRef="#ctx0" brushRef="#br0" timeOffset="141044.2022">8346 17163 26 0,'17'-15'34'0,"-17"15"-1"15,6-17-6-15,-6 17-5 16,0 0-3-16,0 0-6 15,0 0-3-15,8 25-2 0,-16-8-4 16,4 10 1 0,-4 0-2-16,1 11 0 15,-5-1-2-15,2 1 0 16,1-2-1-16,1-3 1 0,2-2-2 16,2-8 0-16,3-4-1 15,1-19-2-15,7 25-4 16,-7-25-8-16,0 0-22 15,16-27-1-15,-16 27 0 16,23-42 1-16</inkml:trace>
  <inkml:trace contextRef="#ctx0" brushRef="#br0" timeOffset="141276.2877">8510 17158 44 0,'0'0'37'0,"0"0"1"15,0 0 0-15,0 0-19 0,0 50-9 16,-16-24-2-16,12 19-1 16,-9-3-3-16,7 6 0 15,-2-2-3-15,5-2 1 16,-1-8-3-16,0-11-1 16,6 0-1-16,-2-25-3 15,6 21-4-15,-6-21-21 16,-8-21-9-16,4-2 1 15,2-4 0-15</inkml:trace>
  <inkml:trace contextRef="#ctx0" brushRef="#br0" timeOffset="141504.3719">8099 17185 49 0,'0'0'37'16,"0"0"-1"-16,27 7 1 15,17-1-26-15,-5-14-3 16,21 8-2-16,-6-9 0 16,7 1-3-16,-3-3-1 15,-6 1-3-15,-3 4-2 16,-17-7-5-16,11 18-14 16,-22-8-15-16,-21 3-1 15,19 0 1-15,-19 0-1 16</inkml:trace>
  <inkml:trace contextRef="#ctx0" brushRef="#br0" timeOffset="141872.5081">8861 17031 56 0,'0'0'36'0,"0"0"3"0,0 0-1 16,19 12-25-16,-19-12-3 16,-2 44-3-1,-2-12-2-15,8 12-2 16,-6-1 0-16,4 5-2 15,-6-2 1-15,4-2-2 0,-4-8 0 16,1-7-1-16,-1-8-1 16,4-21-1-16,-10 19-2 15,10-19-3-15,0 0-4 16,-29-46-14-16,23 25-12 16,-5-13 0-16,5-3 0 15,-4-3 2-15</inkml:trace>
  <inkml:trace contextRef="#ctx0" brushRef="#br0" timeOffset="142260.652">8768 17064 46 0,'12'-25'32'16,"-1"0"2"-16,9-6-11 15,14 25-7-15,-12-17-5 0,18 20-2 16,-11-11-1-16,12 18-1 16,-13-2-1-16,5 15-1 15,-13-2 0-15,-3 12-2 16,-13-2 0-16,-6 6-2 15,-12-2 1-15,-3 1-1 16,-4-3 1-16,-4 2-2 16,2-6 0-16,-1-2 1 15,7-2 0-15,2 2 0 0,5-3 0 16,8 1 0-16,4 2 0 16,11-4 0-1,5-3 1-15,7 3-1 16,2-2-1-16,6 1 1 0,-1-3 0 15,3 0-1-15,-8 3 1 16,-4-3 0-16,-5 3-1 16,-18-16 0-16,21 17 0 15,-21-17-2-15,0 0 0 16,0 0-2-16,0 0-3 16,6-19-7-16,-6 19-27 15,5-25 0-15,-5 25 0 16,-3-33 1-16</inkml:trace>
  <inkml:trace contextRef="#ctx0" brushRef="#br0" timeOffset="142876.8813">9389 16937 41 0,'0'0'35'0,"0"0"0"15,12-21 0-15,-6 2-20 16,26 17-5-16,-12-13-2 16,13 11-2-16,-10-4 0 15,2 14-1-15,-25-6-1 16,29 19-1-16,-29-19 0 15,4 36-1-15,-12-13 0 16,0 4-1-16,-5-4 0 16,-1 2-1-16,-1-2 1 15,15-23 0-15,-31 27-1 0,31-27 0 16,-19 14 2-16,19-14-1 16,0 0 1-16,0 0-1 15,0 0 0-15,0 0 0 16,21 5 1-16,-4-3-1 15,6-2-1-15,4-2 1 16,0-2-2-16,0 4 1 16,0 0 0-16,-6 0-1 15,-1 2 0-15,-20-2-2 16,25 2-3-16,-25-2-13 16,0 0-21-16,0 0-1 15,-25-5-1-15,25 5 1 0</inkml:trace>
  <inkml:trace contextRef="#ctx0" brushRef="#br0" timeOffset="144584.5121">9038 15426 21 0,'0'0'33'0,"23"-31"1"16,-23 31 1-16,20 0-13 16,-28-17-5-16,8 17-5 15,0 0-2-15,-10 42-2 16,-19-10 0-16,-3 28-2 16,-20 5-1-16,-6 18-2 0,-12 12 0 15,-3 11-2-15,-6 5 0 16,6-1 0-16,5-5-1 15,6-11-2-15,12-6-2 16,8-17-1-16,24 4-10 16,1-31-25-16,13-9-1 15,4-35-1-15,14 21 1 16</inkml:trace>
  <inkml:trace contextRef="#ctx0" brushRef="#br0" timeOffset="145100.705">8568 16952 47 0,'2'-21'38'16,"-2"21"1"-16,-24 10 0 15,17 21-24-15,-32-10-2 16,12 27-3-16,-19 2-3 15,1 15-1-15,-10 4-3 0,-1 9 0 16,2-1-1-16,1-2-1 16,7-6-3-16,6-17-2 15,17 5-25-15,-3-22-12 16,13-8-1-16,1-2 0 16</inkml:trace>
  <inkml:trace contextRef="#ctx0" brushRef="#br0" timeOffset="147716.6803">11008 16690 12 0,'0'0'32'15,"0"0"0"-15,0 0 1 16,-20-16-14-16,20 16-5 0,0 0-2 16,27 0-2-1,-27 0-3-15,27-11-1 16,-9-1-2-16,11 5-1 15,-2-5 0-15,3 2-1 16,1 3-2-16,-2-5-1 0,6 12-3 16,-12-13-6-16,16 11-24 15,-18 0-3-15,-4 2 0 16,-17 0 0-16</inkml:trace>
  <inkml:trace contextRef="#ctx0" brushRef="#br0" timeOffset="147972.7689">11017 16824 45 0,'0'0'34'0,"19"9"3"16,1-12-2-16,14 6-24 15,-10-14-3-15,14 15-1 16,-7-12-2-16,4 8-2 16,-4 0-4-16,-6-13-7 15,8 7-27-15,-33 6-2 16,23-15 1-16,-23 15-2 16</inkml:trace>
  <inkml:trace contextRef="#ctx0" brushRef="#br0" timeOffset="148989.1443">11949 16500 43 0,'0'0'34'0,"0"0"1"15,0 0 1-15,0 0-24 0,-14-18-3 16,22 36 0-16,-8-18-2 16,6 38-1-16,-6-15-1 15,11 14 0-15,-7 3-1 16,8 6-2-16,-4-2 0 15,1 0-1-15,3-7-1 16,-3-7 0-16,3-1 0 16,-12-29-2-16,17 33-2 15,-17-33-2-15,16 23-5 16,-16-23-18-16,0 0-9 16,0 0-2-16,0 0 3 15</inkml:trace>
  <inkml:trace contextRef="#ctx0" brushRef="#br0" timeOffset="149296.2587">11688 16987 55 0,'0'0'34'15,"0"0"0"-15,0 0-9 16,18-6-15-16,18 8-1 16,-1-15-1-16,19 11-2 15,0-10-2-15,8 3-1 0,-4-3 0 16,0 3-1-16,-8-1-1 16,-6 0-2-16,-7 7-1 15,-12-9-3 1,-2 14-3-16,-23-21-16 0,0 19-13 15,0 0 0-15,0-23 0 16,0 23 0-16</inkml:trace>
  <inkml:trace contextRef="#ctx0" brushRef="#br0" timeOffset="149656.3916">11636 16438 40 0,'0'0'34'15,"18"-13"1"-15,5 7-1 16,2-7-23-16,31 11-2 16,-4-17-1-16,23 11-2 15,-5-7-2-15,9 1-1 16,-4 1 0-16,2 1-1 16,-8 3-3-16,-13-1-1 15,-5 6-4-15,-28-11-6 16,6 13-24-16,-29 2 0 0,17 6-1 15,-17-6 0-15</inkml:trace>
  <inkml:trace contextRef="#ctx0" brushRef="#br0" timeOffset="150068.5419">12489 16690 61 0,'0'0'35'0,"2"28"2"15,-2-28-13-15,-19 45-12 16,-10-24-3-16,13 17-2 15,-7-7-2-15,10 7-1 16,3-7-2-16,10-2 0 16,6-8-1-16,11-6-1 15,4-9 0-15,6-6 0 16,2-12 1-16,0-5-1 16,-6-4 0-16,-3-4 1 15,-7-4-1-15,-5 0 1 0,-6 2-1 16,-10 1 0-16,-6 5-1 15,-5-4-2-15,19 25-5 16,-50-20-30-16,31 13 0 16,-2 1-1-16,-1 2 1 15</inkml:trace>
  <inkml:trace contextRef="#ctx0" brushRef="#br0" timeOffset="151532.087">12853 16139 17 0,'0'0'34'16,"8"-17"1"-16,-8 17 0 15,0 0-13-15,0 0-7 16,0 0-3-16,0 0-3 15,10 19-3-15,-10-19-2 16,2 35-1-16,0-14 0 16,3 7-2-16,-1-1 0 15,4 4 0-15,-6-4 0 16,2 0-1-16,-4-4 1 16,0-2-1-16,-4-2 1 0,4-19-1 15,-14 23 0-15,14-23 1 16,-19 4-1-16,19-4 1 15,-23-15-1-15,23 15 0 16,-17-37 1-16,13 16-1 16,2-6 0-16,6 0 0 15,1 2 0-15,7 0-1 16,5 2 1-16,5 2-2 16,5 8-2-16,-2-6-1 15,9 11-2-15,-12-17-6 16,18 19-20-16,-19-3-5 15,1 1 0-15,-22 8 1 16</inkml:trace>
  <inkml:trace contextRef="#ctx0" brushRef="#br0" timeOffset="151964.247">13177 15897 34 0,'0'0'34'0,"22"-17"2"15,-5 9 0-15,-11-9-21 16,29 23-2-16,-35-6-3 16,44 2-2-16,-44-2-2 0,37 15-2 15,-37-15-1-15,17 33-1 16,-21-8-1-1,-8 5-1-15,-9 1 1 16,-2 2-1-16,-6 1 0 0,0-5 0 16,0 0 0-16,6-6 0 15,2-6 0-15,21-17 1 16,-17 19 0-16,17-19-1 16,0 0 1-16,23 4 0 15,-2-10 0-15,8 4 0 16,4-5 0-16,3 1-1 15,7 0 0-15,-1 1-1 0,4 1 0 16,-1-4-3 0,3 12-5-16,-23 0-29 15,10-6-1-15,-6 0-1 16,-8 2 0-16</inkml:trace>
  <inkml:trace contextRef="#ctx0" brushRef="#br0" timeOffset="152616.4877">12826 16822 4 0,'0'0'30'15,"-32"4"1"-15,32-4 1 16,0 0-11-16,-18 2-5 16,39 3-4-16,-21-5-2 15,39-11-1-15,-14-1-2 16,21 11-1-16,-1-9 0 15,15 6-2-15,1-5-1 0,7 3-2 16,-3-2 1-16,1 4-2 16,-6 0-1-16,-10-3-3 15,-4 13-3 1,-25-26-14-16,-3 20-16 0,-18 0-1 16,0 0 1-16,0 0-1 15</inkml:trace>
  <inkml:trace contextRef="#ctx0" brushRef="#br0" timeOffset="153164.6904">13017 17069 45 0,'0'0'34'16,"0"0"2"-16,0 0-5 15,0 0-13-15,0 0-6 16,0 0-3-16,18 39-2 15,-20-20-1-15,10 14-1 16,-12 3-1-16,6 8-2 16,-6-2 0-16,4 2-1 15,-6-1-1-15,2-7 1 0,-2-1-2 16,2-9 0 0,3-4-1-16,1-22-1 15,0 19-2-15,0-19-3 16,0 0-3-16,-14-25-16 0,12 8-12 15,-2-8 1-15,2-4 0 16</inkml:trace>
  <inkml:trace contextRef="#ctx0" brushRef="#br0" timeOffset="153592.8462">12973 17140 44 0,'21'-13'34'16,"-3"-4"1"-16,9-6-12 0,15 21-7 15,-23-17-5 1,26 22-1-16,-20-10-1 16,13 16-3-16,-13-9-2 15,6 14 0-15,-31-14 1 0,29 36-3 16,-27-13 0-16,-10 2-1 16,-7-2 0-16,-8 2 0 15,-8-2 1-15,0-4-2 16,-4 1 0-16,5-7 1 15,1-2 0-15,7 3 0 16,22-14 0-16,-21 19-1 16,21-19 1-16,8 21 1 15,-8-21-1-15,33 21 1 16,-10-9-1-16,4 5 1 16,4 0-1-16,1 4 1 15,1 0-1-15,2 3-1 16,-2-5 1-16,-2-4-1 0,-2-2-1 15,-4-3-1-15,-2-6 0 16,-23-4-1-16,33 0-4 16,-35-21-9-16,2 21-25 15,0 0 1-15,0-25-2 16,0 25 2-16</inkml:trace>
  <inkml:trace contextRef="#ctx0" brushRef="#br0" timeOffset="154105.0358">13586 17021 32 0,'10'-17'34'15,"9"8"0"-15,1-5 3 16,-9-9-23-16,26 25-1 16,-22-19-4-16,22 17-1 15,-20-10 0-15,12 16-1 16,-29-6-2-16,33 13-1 0,-33-13-1 15,10 31-1-15,-18-12 1 16,-4 6-1-16,-7 0 0 16,-2 0-1-1,-2-4 1-15,1-2-1 0,3-3 1 16,19-16-1-16,-25 21 1 16,25-21-1-16,0 0 1 15,6 21-1-15,-6-21 0 16,29 8 1-16,-6-5-1 15,6-3 0-15,6 0-1 16,5-3 0-16,3-1 0 16,-5-6-1-16,1 4-2 0,-14-7-7 15,4 9-32-15,-29 4 0 16,0 0-2 0,0 0 1-16</inkml:trace>
  <inkml:trace contextRef="#ctx0" brushRef="#br0" timeOffset="324509.073">13168 2950 17 0,'0'0'34'15,"4"-29"2"-15,-2 12-1 16,-2 17-12-16,-4-25-4 16,4 25-3-16,0 0-4 15,11 29-4-15,-15-12-2 16,10 23 0-16,-6 6-3 16,4 19 1-16,-6 8-1 15,2 16 0-15,-4-1-1 16,2 6 0-16,-1 0 0 15,3-10-1-15,-2-3 0 32,4-16-1-32,-1-11 0 0,3-16-1 0,2-5 0 0,-6-33-2 15,10 23 0-15,-10-23-2 16,9-23-2-16,-16-20-9 16,22 7-24-16,-15-10 0 15,0 0 0-15,-4-2 0 16</inkml:trace>
  <inkml:trace contextRef="#ctx0" brushRef="#br0" timeOffset="325101.2648">13212 3205 71 0,'0'0'37'16,"0"0"1"-16,0-27-9 16,0 27-15-16,0 0-5 15,19 38-2-15,-17-18-2 16,8 14 0-16,-8 1-2 15,4 7 0-15,0 0-1 0,1 0-1 16,1-1 0-16,5-7-1 16,3-11 0-1,3-13 0-15,6-10 0 16,2-16-1-16,0-7 0 0,0-15 0 16,2-10 1-16,-2-8-1 15,-4-9 1-15,-1-4 0 16,-5 4 0-16,-4 4 0 15,-3 3 1-15,-2 8 0 16,-6 6 0-16,0 9 0 16,-4 12 1-16,2 23 0 15,0 0 0-15,0 0 0 0,-8 22 0 16,8 14 0 0,0 8-1-16,0 8 0 15,0 9 0-15,4 1-1 0,0-1 0 16,2-2 1-16,-1-5-2 15,1-10 0-15,2-5 0 16,3-12-1-16,3-3-2 16,-14-24-1-16,29 25-5 15,-29-25-27-15,0 0-5 16,21-9 1-16,-21 9 0 16</inkml:trace>
  <inkml:trace contextRef="#ctx0" brushRef="#br0" timeOffset="327136.9392">14092 3433 23 0,'6'-21'35'0,"-6"21"0"15,0 0-1-15,-14-33-9 16,14 33-7-16,0 0-5 15,0 0-5-15,-29 4-2 0,18 14-1 16,-11-1-1-16,7 14-1 16,-4-1 0-16,3 9-1 15,5-1-1-15,9 0 0 16,7-5-1-16,13-8 0 16,7-10 1-16,8-13-1 15,5-11 0-15,5-13 1 16,-1-8-1-16,-3-7 1 15,-10-5-1 1,-6 0 2-16,-14-4-1 0,-5 6 0 16,-11 1 0-16,-7 9 0 15,-3 3-1-15,-1 6 0 16,18 21-2-16,-31-31-2 0,31 31-4 16,-27-10-27-16,27 10-5 15,0 0-1-15,0 0 0 16</inkml:trace>
  <inkml:trace contextRef="#ctx0" brushRef="#br0" timeOffset="327473.051">14763 2645 78 0,'17'-29'40'0,"-17"29"0"16,0 0 0-1,0 0-29-15,0 27-4 16,2 6-2-16,-4 3-2 0,4 10 0 16,0 10-1-16,2 15-1 15,0 3 0-15,0 3 0 16,2 0-2-16,1-6 2 15,1-4-3-15,5-6 1 32,3-7-3-32,-5-19-1 0,11 1-4 0,-22-36-19 15,17 19-13-15,-17-19 0 0,0 0 2 16,0 0-2-16</inkml:trace>
  <inkml:trace contextRef="#ctx0" brushRef="#br0" timeOffset="327713.1331">14530 3491 65 0,'0'0'39'0,"0"0"1"16,17 9 1-16,10-39-27 16,21 24-4-16,-3-15-2 15,16 5-3-15,-1-7-1 16,6 4-2-16,-3-4-1 15,1 2-2-15,-2 2-1 16,-10-4-3-16,0 11-3 0,-27-22-20 16,10 15-13-1,-14-8 0-15,-6-2 1 0,-9-7-1 16</inkml:trace>
  <inkml:trace contextRef="#ctx0" brushRef="#br0" timeOffset="327977.219">14439 2712 81 0,'-19'-8'41'0,"19"8"-2"15,34-9 1-15,5 11-33 16,3-16-2-16,14 8-1 0,6-1-2 15,6-3 0-15,3 2-2 16,0-1-1-16,4 7-2 16,-7-10-4-16,15 28-18 15,-19-16-14-15,-7 6-2 16,-10 5 2-16,-5 3-2 16</inkml:trace>
  <inkml:trace contextRef="#ctx0" brushRef="#br0" timeOffset="328429.3703">15392 3324 41 0,'-6'17'35'16,"6"-17"1"-16,0 0 0 16,0 0-21-16,25-15-3 15,-15-4-3-15,19 9-3 16,-10-15-1-16,8 6-2 16,-2-8 0-16,0 4-1 15,-8-2 1-15,1 6-1 16,-12 0 0-16,-6 19 0 0,-6-21 0 15,6 21 0-15,-37 7 0 16,12 11 0-16,-6 3 0 16,4 7 0-16,-4 5-1 15,10 2 0-15,2-3 0 16,5 3-1-16,14-5 1 16,6-3-1-16,8-4-1 15,-14-23 0-15,38 27-2 16,-17-27-1-16,14 6-5 15,-19-27-21-15,11 5-11 16,-4-7 0-16,0-3 1 16</inkml:trace>
  <inkml:trace contextRef="#ctx0" brushRef="#br0" timeOffset="329080.5861">15668 3140 72 0,'0'0'40'0,"0"0"0"0,0 0 2 15,0 0-26-15,11 23-6 16,-11-23-2-16,12 42-2 16,-8-17-2-16,5 4 0 15,-3-1-2-15,0 1 0 16,-2-4-1-16,1-4-1 16,-3-4 1-16,-2-17-1 15,0 0-1-15,0 0 0 0,0 0 1 16,8-19-2-16,-6-4 2 15,-2-2-1-15,4-5 0 16,0-1 0 0,3-2 1-16,3 3-1 0,2 5 1 15,5 4 1-15,-2 3-1 16,5 11 1-16,-1 1 0 16,0 12 0-16,1 7 0 15,-1 6 0-15,-2 4 0 16,-1 2 0-16,-3 4-1 15,1 0 1-15,-3 0-1 16,-3-4-1-16,0-4 0 16,-8-21 0-16,13 26-2 0,-13-26-1 15,18 2-2 1,-18-2-3-16,30-13-10 16,-24-8-23-16,13-2 0 15,-1-6 1-15,7 18 12 0,-15-28 15 16,15 18 10-16,-6 2 6 15,-11-12 11-15,11 20 26 16,-19 11 1-16,0 0 2 16,8-19-11-16,-1 49-14 15,-28-13-7-15,11 20-3 16,-7-4-1-16,7 9-2 16,1 0-1-16,9 0 0 15,6-4-2-15,11-7 1 16,8-12-1-16,12-9-1 15,3-4 0-15,5-10-1 16,1 2-2-16,-8-15-3 16,15 11-33-16,-26-7-5 0,-6 5-1 15,-21 8 0-15</inkml:trace>
  <inkml:trace contextRef="#ctx0" brushRef="#br0" timeOffset="330573.0787">17232 2969 63 0,'0'0'37'0,"0"0"1"16,0 0 0-16,46 11-29 15,-19-22-3-15,17 3-1 16,1-5 0-16,13-6-3 15,0 9-2-15,-8-13-5 16,10 25-16-16,-12-10-16 16,-14-1-1-16,-10 11 0 15,-24-2 0-15</inkml:trace>
  <inkml:trace contextRef="#ctx0" brushRef="#br0" timeOffset="330717.1264">17429 3078 69 0,'-14'25'36'16,"14"-25"1"-16,33 0-1 16,-4 2-34-16,21-15-29 15,8 7-7-15,-4-15-1 16,8 7-1-16</inkml:trace>
  <inkml:trace contextRef="#ctx0" brushRef="#br0" timeOffset="331565.4101">19014 2539 52 0,'-6'-17'36'0,"6"17"1"15,0 0-9-15,-33-31-11 0,33 31-4 16,-19-19-4-16,19 19-3 15,-31-21-1-15,31 21 0 16,-40-21-2 0,17 15 1-16,-10 2 0 0,0 8-1 15,-7-4 0-15,1 16-1 16,-5-3 1-16,3 10-2 16,1 2 2-16,3 6-2 15,6 3 1-15,6 6-1 16,6 5 1-16,7 6-2 15,12 5 1-15,10 3 0 16,5 1 0-16,8 5 0 16,4-3-1-16,6 1 1 0,0 0-1 15,0-3 1-15,-2-1-1 16,-4-1 1 0,-6-3-1-16,-2-1 1 15,-7 0 0-15,-3-6-1 0,-5 0 1 16,-6-4 0-16,-7-6 0 15,-5 4 0-15,-5-5 0 32,-6-3 0-32,-10-3-1 0,-2-6 0 0,-3 0 0 15,-3-8 0 1,3-7 0-16,-1-3 0 0,3-5 0 16,1-2 0-16,6-6 0 15,2-5 0-15,2-2 0 16,2-7-4-16,6 9-2 15,-2-16-1-15,21 27-12 16,-10-42-25-16,8 11 1 16,2-5-1-16,8-3 1 0</inkml:trace>
  <inkml:trace contextRef="#ctx0" brushRef="#br0" timeOffset="331993.5522">18547 3027 61 0,'0'0'39'0,"-23"-22"1"15,2 17 1-15,0 24-23 0,-18-17-6 16,22 25-4-16,-18 7-1 15,14 10-2-15,0 6-2 16,9 6 0-16,6 1-2 16,12-3 1-16,8-2-2 15,16-8 1-15,7-13 0 16,9-5 0-16,3-8-1 16,5-11 1-16,-2-8-1 15,-2-9 1-15,-4-7 0 16,-9-12-1-16,-8-6 1 15,-8-7-1-15,-8-8 1 16,-11-2-1-16,-4 1 0 0,-9-1 1 16,-7 6-2-16,-5 2 0 15,2 15-3-15,-8-2-3 16,29 31-33-16,-33-21-3 16,33 21 0-16,-29 0-1 15</inkml:trace>
  <inkml:trace contextRef="#ctx0" brushRef="#br0" timeOffset="332744.8018">19419 2854 39 0,'-11'-21'38'16,"1"2"1"-16,0 1 0 0,-1-10-13 16,11 28-11-16,0 0-4 15,0 0-3-15,0 0-1 16,-4 23-2-16,8 5-1 16,7 15-1-16,1 3-1 15,3 11 1-15,3 1-2 16,3 1 1-16,-2-5-2 15,0-6 0-15,1-8 0 16,-7-9 0-16,3-10-1 16,-16-21 0-16,17 13-2 15,-17-13-1-15,10-25-2 16,-20-11-8-16,14 1-28 16,-16-7 0-16,-1-2 0 0,-8-4 1 15</inkml:trace>
  <inkml:trace contextRef="#ctx0" brushRef="#br0" timeOffset="333256.9712">19232 2716 50 0,'0'-31'37'16,"0"31"1"0,31-31 1-16,-4 6-18 0,21 24-9 15,-15-17-4-15,21 16-1 16,-6-5-2-16,14 12-1 15,-8 1-1-15,2 11 0 0,-10 1-1 16,-4 9 0-16,-11 1-1 16,-9 5 0-16,-20 2 0 15,-12 1-1-15,-9 0 1 16,-8-1 0-16,-4-4-1 16,-2-12-1-16,0 4 1 15,4-8 0-15,10-1-1 16,19-14 0-16,-23 11 0 15,23-11 0-15,0 0 0 16,23-2 0-16,0 2 0 16,12-2 1-16,5 0-1 15,7 10 2-15,1 0-1 16,2 5 0-16,-4 6 0 0,-5 0 0 16,-8 4 0-16,-12 6 1 15,-14 0 0-15,-10-4 0 16,-15 0 1-1,-5-2 0-15,-14-2 0 0,-3-2 1 16,-4-5-1-16,-3-7-1 16,3-5 1-16,3 0-2 15,7-4 0-15,1-2-2 16,12 2-3-16,-2-11-3 16,23 13-33-1,0 0-3-15,0 0 1 0,7-19-1 16</inkml:trace>
  <inkml:trace contextRef="#ctx0" brushRef="#br0" timeOffset="333977.2083">20326 3015 87 0,'19'-4'44'0,"-19"4"1"16,0 0-1-16,0 0-31 16,19-11-5-16,-19 11-2 15,0 0-1-15,0 0-2 16,0 0-3-16,0 0 0 0,0 0 0 16,0 0 0-16,0 0 0 15,0 0 0-15,0 0 0 16,0 0 0-1,0 0 0-15,0 0 0 0,0 0 0 16,0 0 0-16,0 0 0 16,0 0 0-16,0 0 0 15,0 0 0-15,0 0 0 16,0 0-1-16,0 0 1 16,0 0 0-16,0 0-1 15,0 0 1-15,0 0-1 16,0 0 0-16,0 0 1 15,4-23-1-15,-4 23 1 0,16-23-1 16,-16 23 1 0,21-27-1-16,-21 27 1 15,36-16 0-15,-14 11 0 16,1-1 0-16,2 10-1 0,0-2 1 16,-2 7 1-16,0-1-1 15,-5-2 0-15,-9 13 1 16,-9-19-1-16,0 25 1 15,0-25-1-15,-31 25 0 16,6-12 0-16,-6-3 0 16,1-1 0-16,-1-5 0 15,4-6 0-15,4-2 0 0,5-5 0 16,18 9-1 0,-13-25 1-16,17 6 0 15,3 0-1-15,9-4 1 16,1 7-1-16,4 5 1 15,0 3 0-15,1 6 0 0,-5 2 0 16,0 6-1-16,-17-6-2 16,22 29-2-16,-22-29-8 15,3 23-31-15,-3-23 1 16,2 19-1-16,-2-19 0 16</inkml:trace>
  <inkml:trace contextRef="#ctx0" brushRef="#br0" timeOffset="334585.4091">21305 2850 73 0,'10'-17'41'16,"-10"17"1"-16,-2-23 1 15,2 23-29-15,-36 6-4 16,9 9-3-16,-22 2-1 16,-1 14-2-16,-4 5-1 15,6 14-1-15,4-2-1 16,7 0 0-16,12 0 0 0,17-2-1 15,22-11-1-15,15-9 1 16,11-10-1-16,12-12 0 16,6-16-1-1,6-11 0-15,-3-4 0 0,-5-13 0 16,-4-8 1-16,-11-10-1 16,-10-9 1-16,-14-4 0 15,-5 4 1-15,-10 0 0 16,-6 4 1-16,-2 5 0 15,-4 14 1-15,3 12 0 16,-1 10 1-16,8 22-1 16,0 0 1-16,0 0-1 15,-10 39 0-15,16-3 1 0,0 3-2 16,2 12 0-16,3 5-1 16,3 0 0-16,-1-3 0 15,5 1 0 1,1-6 0-16,0-10 0 0,0-3 0 15,-1-18-2-15,3 2-3 16,-21-19-3-16,44 23-10 16,-26-36-28-16,5 3 2 15,-4-11-1-15,8-6 1 16</inkml:trace>
  <inkml:trace contextRef="#ctx0" brushRef="#br0" timeOffset="334916.5205">21988 2723 90 0,'6'-17'44'16,"-6"17"-1"-16,0 0 3 16,-23 0-36-16,-4 8-3 31,8 13-1-31,-3 2-3 0,7 8-1 0,5 1-1 0,16-1 0 16,13-4-1-16,12-2 1 15,12-2-1-15,9-8-1 16,2 0 2-16,0-1-1 15,-6-1 0-15,-7 3 0 16,-11 1 0-16,-10 0 1 16,-16 0-1-16,-10 8 0 15,-12-3 0-15,-3-3 0 16,-6-2 0-16,-6-2 0 16,-5 1 0-16,-7-3 0 15,3 2 0-15,-8-3 0 16,7 9-6-16,-14-13-38 0,18 9-1 15,0-7-1-15,10 3 0 16</inkml:trace>
  <inkml:trace contextRef="#ctx0" brushRef="#br0" timeOffset="346345.3082">16238 4709 54 0,'0'0'35'16,"0"0"1"-16,0 0-6 16,0 0-18-16,0 0-2 15,0 0-3-15,0 0-2 16,35-4-2-16,-10-2 1 0,12 2-2 15,3-1-1-15,5-1-1 16,-1 0-1-16,-1-5-2 16,3 7-5-16,-27-8-23 15,2 6-6-15,-21 6-2 16,0 0 2-16</inkml:trace>
  <inkml:trace contextRef="#ctx0" brushRef="#br0" timeOffset="346533.3703">16210 4872 77 0,'0'0'40'0,"36"13"-1"15,-5-11 1-15,2-10-34 16,17 8-1-16,-4-5-2 16,3-7-3-1,6 8-2-15,-18-19-12 0,9 14-24 16,-7 3-2-16,-14-4 0 15,-6 5-1-15</inkml:trace>
  <inkml:trace contextRef="#ctx0" brushRef="#br0" timeOffset="353108.55">17780 4561 45 0,'0'0'36'16,"0"0"0"-16,0 0 0 16,0 0-21-16,-10-17-4 15,10 17-3-15,0 0-1 16,12 21-2-16,-12-21 0 16,3 38 0-16,-6-9-1 0,10 13 1 15,-9 2-2-15,10 4-1 16,-2-2 0-1,2-3 0-15,3-7-1 16,-1-7-2-16,1-6 0 0,-11-23-2 16,22 9-1-16,-22-9-2 15,17-15-6-15,-27-10-28 16,8-4 0-16,-3-5-1 16,1-5 1-16</inkml:trace>
  <inkml:trace contextRef="#ctx0" brushRef="#br0" timeOffset="353652.7321">17519 4505 30 0,'8'-19'33'0,"15"10"2"15,4-9 0-15,2-3-20 16,29 19-1-16,-8-17-3 15,25 19-3-15,-11-6-1 16,7 14-3-16,-13 0 0 16,-2 9 0-16,-17 2-2 15,-10 10 1-15,-22-2-2 16,-16 7 1-16,-20-1-2 16,-6 2 1-16,-11-5-1 15,-3-3 0-15,3-2-1 16,2-10 0-16,13-3 0 15,10-6 0-15,21-6-1 16,0 0 1-16,25-10 0 0,10 2 1 16,11 1-1-16,8 3 1 15,4 2 1-15,2 8 0 16,-1-2 1-16,-7 9 1 16,-11 2-1-16,-6 8 0 15,-16 4 1-15,-8 4 0 16,-16-2 0-16,-7 1 0 15,-15-1 1-15,-6 0-2 16,-7-6 2-16,-5-6-2 16,-7-9 0-16,4-6-1 15,2-2-1-15,1-6-1 16,11-2-3-16,1-3 0 16,10 3-2-16,0-9-3 0,23 17-19 15,0 0-14-15,4-19 2 16,-4 19-2-16,17-31 3 15</inkml:trace>
  <inkml:trace contextRef="#ctx0" brushRef="#br0" timeOffset="354580.0404">19323 4183 53 0,'0'0'37'0,"23"-29"-2"15,-2 26-7-15,-25-28-7 0,25 29-6 16,-26-17-5 0,5 19-3-16,-2-23-1 15,2 23-1-15,-22-19-2 16,1 15 1-16,-13 0-2 0,-7 8 0 16,-9-2-1-16,-8 9 1 15,-4 3-1-15,-1 3-1 16,1 4 1-16,6 0 0 15,12 2-1-15,7 4 1 16,12 6-1-16,11 1 0 16,11 1 0-16,10 5 1 15,9 0-1-15,7 4 1 16,8 4-1-16,5-4 1 16,1 0 0-16,2 1 0 15,-3-1-1-15,-1 6 1 16,-4-2 0-16,-4 1 1 15,-10-1 0-15,-1 0-1 0,-7-4 1 16,-3 1-1-16,-4-3 0 16,-6-8 0-16,-4-3 1 15,-5-4-1-15,-8-4-1 16,-8-2 0-16,-2-4 0 16,-4-3 0-16,0-5 0 15,1-3 0-15,-3-6 0 16,4-6 0-16,6-1 0 15,2-7-4-15,8 3 0 16,-4-10-4-16,21 21-12 16,-14-23-24-16,10 1 0 15,-3 1 0-15,3 0 1 16</inkml:trace>
  <inkml:trace contextRef="#ctx0" brushRef="#br0" timeOffset="355176.242">18810 4475 34 0,'0'0'37'15,"0"0"1"-15,0 0 0 16,0 0-15-16,-29 15-6 16,23 20-6-16,-19-10-4 15,11 15-2-15,-9 0-1 0,12 12-1 16,-3-4-1-16,12 4 0 16,6-6 0-1,13-6-1-15,8-9 0 16,14-8 0-16,9-8-1 0,6-13 1 15,2-14-1-15,6-7 1 16,-4-8 0-16,-4-3 1 16,-10-7 0-16,-7-3 0 15,-18 2 1-15,-5 1-1 16,-14 5 0-16,-14 3-1 16,-7 0 0-16,-4 4 0 15,-8 2-2-15,-2 6 0 16,6 3-4-16,-5-11-8 0,9 20-30 15,5-5-1 1,20 10 1-16,-19-9-2 16</inkml:trace>
  <inkml:trace contextRef="#ctx0" brushRef="#br0" timeOffset="356963.8271">19921 4502 36 0,'13'-18'32'15,"-13"18"0"-15,0 0-3 16,2-27-3-16,-2 27-5 15,0 0-6-15,0 0-6 16,0 0-1-16,0 0-3 16,0 0 0-16,-4 24-2 15,4-24-1-15,-2 21 0 16,2-21 0-16,2 21-1 16,-2-21 0-16,0 0 0 15,0 19 0-15,0-19 0 0,0 0 0 16,0 0 0-16,0 0-1 15,8-21 0-15,-8 21 0 16,-2-31-1-16,2 31 1 16,-12-31-1-16,12 31 1 15,-32-17 0-15,1 19 0 16,-4 8 0-16,-4 7-1 16,-1 12 2-16,1 7-1 15,1 4 0-15,3 6 0 16,10 4 0-16,11 2-1 15,7-4 0-15,11-2-1 16,3-9-1-16,15-3-2 0,-5-20-7 16,31-9-29-16,-5-9-1 15,5-9 2-15,2-8-2 16</inkml:trace>
  <inkml:trace contextRef="#ctx0" brushRef="#br0" timeOffset="357291.9367">20194 4590 96 0,'0'0'40'0,"-17"31"2"15,-4-22-12-15,4 26-21 16,-14-5-3-16,11 13-1 16,-1-5-2-16,13 0-1 0,8-5-1 15,18-10 0-15,9-8-1 16,13-5 0-16,7-18 0 15,3-9-1 1,-4-8 2-16,-2-8-1 0,-9-5 0 16,-12 0 0-16,-9-5 1 15,-14 5-1-15,-10 9 1 16,-9 1-1-16,-8 4 0 16,-6 7 0-16,-2 6-2 15,-1 1 0-15,5 12-4 16,-4-10-5-16,35 8-29 15,-23 10-2-15,23-10 0 16,0 0 0-16</inkml:trace>
  <inkml:trace contextRef="#ctx0" brushRef="#br0" timeOffset="357668.0606">20698 4429 81 0,'17'4'41'15,"-17"-4"0"-15,-2 19 0 16,-25-15-32-16,10 15-3 16,-10-6-2-16,6 4-1 15,0 1-2-15,21-18-1 16,-16 28-1-16,16-28 0 16,33 29 0-16,-2-13 0 15,7 1 1-15,5 0-1 16,1 2 1-16,-1 0 1 15,-7 3 0-15,-5-1 0 16,-10-2 1-16,-7 6 0 0,-12-8 0 16,-2-17 1-16,-27 27-1 15,4-17 0-15,-12-5 0 16,0-3 0-16,-3-4-2 16,-3-11 0-16,2 3-2 15,5-5-2-15,9 1-2 16,-4-20-9-16,23 9-27 15,2-8-2-15,14-1 2 16,9-4-1-16</inkml:trace>
  <inkml:trace contextRef="#ctx0" brushRef="#br0" timeOffset="357992.1707">21203 4281 90 0,'21'12'42'0,"-7"18"1"15,-20-13-3-15,-2 37-31 16,-15 2-3-16,6 7 0 16,-6 2-3-16,9-7-1 15,7-6-1-15,12-10 0 16,15-11-1-16,14-16 0 0,11-11-1 16,9-12 1-1,2-11 1-15,2-8-1 16,-4-9 0-16,-2-7 0 15,-10-6 0-15,-9 2 1 0,-10-2-1 16,-13 1-1-16,-6 4 0 16,-12 1-1-16,-4 7-2 15,-15-1-1-15,8 26-6 16,-27-8-32-16,9 11 0 16,-4 6 0-16,1 6 1 15</inkml:trace>
  <inkml:trace contextRef="#ctx0" brushRef="#br0" timeOffset="358172.2285">21159 4538 80 0,'0'0'42'16,"33"27"1"-16,-8-23-1 0,9 5-29 16,-1-14-6-16,17 1-3 15,1-2-3-15,1-4-3 16,9 10-8-16,-14-15-32 15,3 2-1-15,-8-5 0 16,-3 3-1-16</inkml:trace>
  <inkml:trace contextRef="#ctx0" brushRef="#br0" timeOffset="358752.4219">22407 4511 72 0,'0'0'41'0,"-21"-21"-1"16,-1 19 1-16,-12-11-29 16,1 26-6-16,-11 1-1 15,1 9-1-15,-3 3-2 16,9 5 0-16,4 2 0 0,14 1-1 16,15-3-1-16,12-8 1 15,17-8-2-15,10-11 0 16,9-8-1-1,6-13 0-15,2-8 0 0,2-15-1 16,-2-12 1-16,-5-13 0 16,-9-4 0-16,-9-8 1 15,-8 0 1-15,-5 4 1 16,-10 2 1-16,-4 14 1 16,-4 9 0-16,-2 19-1 15,-4 8 2-15,8 21-1 16,-15 21 0-16,9 12-1 15,-4 7 0-15,4 14-1 0,-1 9 0 16,3 4 1-16,0 2-3 16,8-3 1-1,2-11-3-15,5-9 0 16,12-7-3-16,-3-28-7 0,30 2-28 16,-12-20-2-16,9-9 0 15,3-16 1-15</inkml:trace>
  <inkml:trace contextRef="#ctx0" brushRef="#br0" timeOffset="359020.5102">23003 4223 78 0,'0'0'42'15,"-35"-13"-1"-15,8 15 0 0,8 6-32 16,-10-6-4 0,29-2-1-16,-23 21-2 15,23-21-1-15,33 32-1 16,5-11-1-16,5 2 1 15,7 4 1-15,2 4-1 0,-2-2 1 16,-8 3 0-16,-9 3 1 16,-15-8 0-16,-15 1 0 15,-12-6 0-15,-12-1 1 16,-14-6-2-16,-8-5-1 16,-7-3-4-16,-15-20-11 15,3 11-27-15,-8-10-2 16,3 3 1-16,-2-7-2 15</inkml:trace>
  <inkml:trace contextRef="#ctx0" brushRef="#br0" timeOffset="359627.7116">19670 4876 65 0,'0'0'37'0,"0"0"2"0,35-14-3 16,11 18-23-16,-6-29-3 16,38 8-2-16,6-20 0 15,38 3-3 1,13-10 1-16,23 3-2 0,8-12 1 15,13 1-2-15,-3 0-1 16,-10 4-1-16,-10 0-1 16,-21 8-1-16,-23 5 0 15,-25 3-2-15,-18 9-1 16,-28-2-4-16,-3 23-8 16,-38 2-27-16,16-17 0 15,-16 17 0-15,0 0 1 16</inkml:trace>
  <inkml:trace contextRef="#ctx0" brushRef="#br0" timeOffset="360131.8775">21556 4135 55 0,'0'0'36'16,"0"0"0"-16,0 0-1 15,25-4-22-15,-25 4-5 16,47-15-2-16,-15 5-2 16,9 5-1-16,-1-7 0 15,3 6 0-15,-8-1 0 16,-5 7 1-16,-10-2-1 15,-20 2 0-15,17 15 0 16,-23 2 0-16,-11 5 0 16,-2 10-1-16,-6 1 0 0,1 3-1 15,-1 3-1-15,2-9-3 16,8 3-1-16,-3-25-7 16,18-8-30-16,0 0-2 15,24-6 1-15,-13-15 0 16</inkml:trace>
  <inkml:trace contextRef="#ctx0" brushRef="#br0" timeOffset="360720.0723">22094 3663 70 0,'12'-21'39'0,"-12"21"3"15,0 0-1-15,8 27-29 0,-8-27 0 16,-10 40-6-16,2-9 1 15,6 6-4-15,-3 1 0 16,1 2-3 0,2 0-1-16,-2-11-4 0,17 8-37 15,-13-37 0-15,8 19-2 16,-8-19 1-16</inkml:trace>
  <inkml:trace contextRef="#ctx0" brushRef="#br0" timeOffset="364572.3591">16339 6046 46 0,'-18'19'34'0,"18"-19"1"16,-17-2-6-16,17 2-9 15,0 0-7-15,0 0-3 16,0 0-3-16,27 12-1 16,-10-16-1-16,18 8-1 0,0-10 0 15,11 4-1-15,-1-6 0 16,7 0-3-1,-2-1 0-15,-4-3-3 16,2 12-6-16,-27-7-30 0,5 5 0 16,-26 2-2-16,0 0 1 15</inkml:trace>
  <inkml:trace contextRef="#ctx0" brushRef="#br0" timeOffset="364744.4069">16399 6239 82 0,'0'0'38'0,"13"22"2"16,12-19-2-1,-25-3-30-15,66-5-3 0,-10-1-4 16,5-11-10 15,11 5-29-31,-1-1-1 0,-7-5-1 0,-4 5 0 0</inkml:trace>
  <inkml:trace contextRef="#ctx0" brushRef="#br0" timeOffset="365435.6442">17751 5982 45 0,'-6'-23'37'0,"6"23"3"15,-4-19-1-15,4 19-14 16,0 0-11-16,0 0-3 15,0 0-3-15,0 0-1 16,-17 23-2-16,21 6-1 0,-1 2-2 16,7 9 1-16,0 2-1 15,5 2 0 1,2-1-1-16,1-5 1 16,-1-4-1-16,1-5-1 0,-5-4 1 15,-5-8-2-15,-8-17-2 16,0 0-1-16,11 21-3 15,-16-42-8-15,5 21-27 16,-2-36-1-16,-4 3 0 16,-4-5 1-16</inkml:trace>
  <inkml:trace contextRef="#ctx0" brushRef="#br0" timeOffset="365991.8264">17388 5804 57 0,'0'0'36'0,"14"-21"1"16,9 13 0-16,17 8-25 16,-5-17-3-16,29 15-1 15,-5-8-2-15,22 12-1 16,-3-2-1-16,4 12-1 15,-6-1 0-15,-5 11-1 16,-13 4-1-16,-14 7 1 16,-17 2-1-16,-19 3 0 15,-20-2 0-15,-16 3-1 16,-11-5 1-16,-7-1-1 0,-5-4 2 16,3-6-2-16,6-6 0 15,7-8-1-15,14-5 0 16,21-4 0-16,0 0 0 15,0 0 0-15,46-19-1 16,-5 17 1-16,5 0 1 16,8 6 1-16,2 6 1 15,2 7 0-15,-6 4 0 16,-6 8 0-16,-9 2 1 16,-10 1-1-16,-12-3 1 15,-7 4 0-15,-16-7-1 16,-9-3 1-16,-12-5-1 15,-6-5 0-15,-11-5 0 0,-2-6 0 16,-4-4-1-16,-2 0 0 16,2-6-1-16,1 1-1 15,7-1-1-15,2-4-6 16,42 12-34-16,-41-7-1 16,24 3-1-16,17 4 0 15</inkml:trace>
  <inkml:trace contextRef="#ctx0" brushRef="#br0" timeOffset="368439.631">18727 6009 39 0,'-29'-4'33'16,"29"4"0"-16,0 0-10 16,-29-3-5-16,29 3-3 15,0 0-4-15,17-14-1 16,-17 14-3-16,29-23-1 15,-8 6-2-15,14 9 0 16,2-5 1-16,7 11-2 16,-3 4 0-16,5 7 0 15,-8 5-1-15,-1 7 0 16,-14 8 0-16,-9 7 0 16,-16 4 0-16,-14 3 0 0,-13-3 0 15,-7 4-1-15,-7-8 1 16,-3 1-1-16,4-6 0 15,3-10-1-15,8-10 0 16,8-3 0-16,23-8 1 16,-19-2-1-16,19 2 0 15,0 0 0-15,21-23 0 16,-4 17 1-16,6 2-1 16,6-1 0-16,6 1 0 15,4 4-1-15,1 0 1 16,1-2-1-16,1 2-1 15,-7-6-3-15,7 12-5 16,-22-10-30-16,8-6-2 0,-6-7 2 16,-1 2-2-16</inkml:trace>
  <inkml:trace contextRef="#ctx0" brushRef="#br0" timeOffset="368663.7061">19363 6021 76 0,'31'0'40'0,"-31"0"2"16,27 17-1-16,-12 8-26 16,-15-25-4-16,20 36-4 15,-14-13-1-15,5 4-3 16,-3 0 0-16,0-2-2 16,-1 0-1-16,-3-4-1 0,-4-21-3 15,12 17-1-15,5-5-8 16,-17-12-28-16,8-19-1 15,3-6-2 1,5-4 3-16</inkml:trace>
  <inkml:trace contextRef="#ctx0" brushRef="#br0" timeOffset="368867.7748">19687 5984 73 0,'23'-9'41'0,"-23"9"-1"15,18 17 1-15,-18-17-26 16,13 36-6-16,-15-13-2 15,16 12-1-15,-10-6-2 16,5 3-1-16,-3-5-1 0,0-2-2 16,4-2-1-16,-10-23-2 15,15 25-3 1,-15-25-6-16,0 0-31 16,2-19 2-16,-2 19-1 0,-21-36 0 15</inkml:trace>
  <inkml:trace contextRef="#ctx0" brushRef="#br0" timeOffset="369363.938">19107 5954 78 0,'0'0'40'31,"40"2"-1"-31,3 1 0 0,-1-10-29 0,27 12-3 0,1-10-2 15,15 3-2 1,-4-6-1-16,2 0-1 0,-6-3-1 16,-4-1 0-16,-5 5-1 15,-10-3 0-15,-10 3 1 16,-14 1 0-16,-5 6 0 16,-7 6 0-16,-5 3 1 15,-17-9 0-15,23 33 1 16,-13-8 0-16,-1 3 0 15,7 7 1-15,-3-1-1 0,7 3 1 16,-3-6 1-16,0-1-3 16,-1-7 2-1,-1-2-2-15,-15-21 1 16,16 20-1-16,-16-20 0 0,0 0 0 16,-6-23-1-16,0 3 1 15,0-5-1-15,2-5 0 16,2-5 0-16,6 3-1 15,4-1 1-15,9-1 0 16,8 5-1-16,10 2 1 16,13 6-1-16,3 0-1 15,8 7-2-15,-10-5-5 16,8 11-34-16,-14-1-1 0,-8 3 1 16,-16-2-2-1</inkml:trace>
  <inkml:trace contextRef="#ctx0" brushRef="#br0" timeOffset="373583.3364">12472 6186 37 0,'0'0'36'0,"0"0"-2"15,7-18 2-15,-7 18-13 16,0 0-9-16,-2 20-4 0,-7-3-2 16,14 23-1-16,-12 2-2 15,5 20 1-15,-10 7-1 16,3 11-2-16,-7 3-1 16,7 1 0-16,-3-9-1 15,4-10 0-15,1-9-2 16,5-12 0-16,7-9-1 15,1-14-1-15,-6-21-1 16,0 0-5-16,35 15-15 16,-35-15-15-16,11-36-1 15,-9 7 1-15,0-10 0 16</inkml:trace>
  <inkml:trace contextRef="#ctx0" brushRef="#br0" timeOffset="374039.4905">12429 6395 50 0,'0'0'38'0,"0"0"0"15,-19-4 1-15,11 29-13 16,-9-17-15-16,19 22-3 16,-14-5-2-16,12 12-2 15,-6-3-1-15,14 5 0 16,-2-5-1-16,7-3 0 15,1-8-1-15,5-10 0 16,4-9 0-16,4-12-1 0,4-3 0 16,-4-14-1-16,4-6 1 15,-4-11-2 1,4-6 1-16,-6-4 0 16,0 4 0-16,-8 0 1 0,-1 4 0 15,-7 4 0-15,-3 7 0 16,-2 12 1-1,-2 4-2-15,-2 17 2 0,0 0 0 16,0 0 1-16,-4 35-1 16,4-5 1-16,-4 7-1 15,4 5 0-15,-4 6 2 16,2-4-2-16,2-4-2 0,0 1 0 16,4-7-2-16,-2-13-2 31,12 6-3-31,-14-27-15 0,0 0-19 15,25-4 1-15,-8-5 0 0,-1-11 1 16</inkml:trace>
  <inkml:trace contextRef="#ctx0" brushRef="#br0" timeOffset="374311.5799">12933 6475 84 0,'11'18'40'15,"-19"3"0"-15,1 9-1 16,-15-10-29-16,17 18-3 15,-9-9-1-15,12 7-2 0,2-7-2 16,10-10 0 0,11-11-1-16,10-10 0 15,6-8-1-15,1-3 0 16,-1-10 1-16,-4-8 0 0,-8-3-1 16,-8-1 1-16,-9 6 0 15,-14 3-1-15,-8 4 0 16,-7 3-2-16,2 8-2 15,-8-5-4-15,27 16-32 16,-21 6-2-16,21-6 0 16,-21 8 1-16</inkml:trace>
  <inkml:trace contextRef="#ctx0" brushRef="#br0" timeOffset="376031.1497">13563 5796 36 0,'0'0'35'0,"2"-19"1"16,-2 19-2-16,-15-17-14 16,15 17-5-16,0 0-5 15,0 0-2-15,0 0-2 16,0 0-1-16,0 29-1 15,0-2 0-15,-6 5 0 16,4 7 0-16,-2 3-2 16,4 10 1-16,-2-5-2 0,2 1 1 15,4-5-3-15,0-7 2 16,2-7-1-16,-2-8-2 16,3 2 0-16,-7-23-4 15,10 27-3 1,-10-27-31-16,0 0 1 0,0 0-2 15,-21-2 0-15</inkml:trace>
  <inkml:trace contextRef="#ctx0" brushRef="#br0" timeOffset="376256.2233">13330 6293 72 0,'-19'14'37'0,"19"-14"2"16,0 0-2-16,23 9-26 15,13-1-2-15,-3-12-3 16,19 4-1 0,-4-4-1-16,6 0-2 0,-1-3-1 15,-7-5-2-15,-2 5-1 16,-11-13-4-16,7 24-15 16,-22-19-19-16,-7-2-1 15,-7-5 0-15,-8-2 1 16</inkml:trace>
  <inkml:trace contextRef="#ctx0" brushRef="#br0" timeOffset="376488.3003">13181 5862 69 0,'0'0'38'0,"0"0"0"15,0 0 0-15,50-8-30 16,-21-2-1-16,22 8-3 16,1-7-1-16,11 1-3 15,9 4-3-15,-9-9-5 16,18 13-23-16,-19-4-8 16,-8 6 0-16,-8 4 0 15</inkml:trace>
  <inkml:trace contextRef="#ctx0" brushRef="#br0" timeOffset="376851.423">13939 5986 78 0,'10'19'40'0,"-10"-19"0"16,-6 35 1-16,-13-18-33 15,7 16 0-15,-13-2-1 16,6 5-3-16,0 0 0 16,3-3-2-16,9-2 0 15,10-8-1-15,-3-23 2 16,39 15-4-16,-4-21-1 16,1-7 1-16,-1-10-1 15,0-8 2-15,-8-3 0 0,-6-3 0 16,-13 3 0-16,-8 5 0 15,-14 0 1-15,-3 6-1 16,-4 6 0-16,-6 3-2 16,5 14-4-16,-7-9-5 15,29 9-30-15,-19 6-1 16,19-6 1-16,-6 17-1 16</inkml:trace>
  <inkml:trace contextRef="#ctx0" brushRef="#br0" timeOffset="377435.6163">14323 5741 59 0,'0'0'38'0,"0"0"0"16,0 0 1-16,19 23-24 15,-19-23-3-15,-7 36-5 16,1-11-1-16,10 12-2 16,-2-1-1-16,5 2 0 15,-1-3-1-15,4-6-1 16,-2-4 0-16,-3-8 0 15,-5-17 0-15,14 17-1 16,-14-17 1-16,0 0-1 0,-2-31 1 16,2 31-1-16,-15-36 0 15,5 11 0-15,-2-2 0 16,5-2 0-16,1 1-1 16,4-1 0-16,8 4 0 15,3-4-1-15,11 4-1 16,-3-2-2-16,16 14-3 15,-20-16-21-15,16 20-11 16,-6 1-1-16,0 6 0 16,-5 8 1-16</inkml:trace>
  <inkml:trace contextRef="#ctx0" brushRef="#br0" timeOffset="378059.8249">14715 5453 62 0,'0'0'36'0,"0"0"1"16,0 0-2-16,15-31-23 16,12 31-5-16,-8-9-1 15,10 11-2-15,-5-2 0 16,3 9-1-16,-10 1 1 16,-2 11-2-16,-11 2 0 15,-6 10 0-15,-11-1-1 16,-5 8-1-16,-5-3 1 31,-2-1-1-31,2-3 1 0,0-6 0 0,6-10 0 0,17-17 0 16,-22 25 1-16,22-25 0 15,0 0 0-15,0 0 0 16,23 8 0-16,-1-10-1 16,-1-2 1-16,10-2-2 15,3 0 1-15,3-1-2 16,6 5-1-16,-3-6-2 15,6 14-3-15,-19-12-33 16,12 8-1-16,-12-2-1 16,-6 6 0-16</inkml:trace>
  <inkml:trace contextRef="#ctx0" brushRef="#br0" timeOffset="378616.0053">14217 6320 79 0,'0'0'40'0,"-21"-6"-1"16,21 6 2-16,0 0-31 0,19-7-1 16,14 7-2-16,2-8-1 15,21 6-2-15,3-8 1 16,13 3-2-1,3-5 0-15,2-3-1 0,-4 1-4 16,-5-1 2-16,-8 4-1 16,-16-1-2-16,-5 6-2 15,-18-3-3-15,6 26-14 16,-27-17-19-16,0 0 0 16,-23 23-1-16,0-10 0 15</inkml:trace>
  <inkml:trace contextRef="#ctx0" brushRef="#br0" timeOffset="379136.1802">14298 6638 74 0,'0'0'39'16,"4"-19"0"-16,-4 19 1 16,25 8-30-16,-25-8 0 15,10 42-3-15,-8-13-1 16,9 15-2-16,-5 4-1 15,4 4 0-15,-3 1-1 16,3-3-1-16,-2-6 0 16,-1-11-1-16,1-8-2 15,-4-8 0-15,-4-17-2 16,0 0-1-16,0 0-4 0,0 0-13 16,-21-27-19-16,5 2 0 15,-1-1 1-15,-8-7 1 16</inkml:trace>
  <inkml:trace contextRef="#ctx0" brushRef="#br0" timeOffset="379567.3204">14190 6709 43 0,'14'-21'37'0,"3"-4"1"16,10-1 0-16,12 16-15 16,-7-25-7-16,30 24-5 15,-14-8-3-15,14 17-1 16,-12-2-2-16,0 8 0 0,-11 7-1 15,-8 8-1-15,-14 6-1 16,-9 10-1-16,-16 1 0 16,-9 3 0-16,-8-3-1 15,-4 4 0-15,-4-5 0 16,4-2-1-16,0-8 1 16,8-6 1-16,2-4-1 15,19-15 0-15,-14 23 0 16,14-23 1-16,12 15-1 15,-12-15 1-15,32 22 0 16,-7-9 0-16,8 2 1 16,0 3-1-16,6 1 1 15,-1 2-1-15,-1 2 0 0,-2-4 0 16,-5 2-1-16,-1 0 0 16,-7-7 0-16,-3 1 0 15,-19-15 0 1,23 6-1-16,-23-6-2 0,0 0-2 15,23-12-3-15,-36-20-19 16,13 32-16-16,-6-27-1 16,6 27 2-16,-12-27-1 15</inkml:trace>
  <inkml:trace contextRef="#ctx0" brushRef="#br0" timeOffset="380087.4953">14935 6537 54 0,'-12'-23'36'0,"12"23"2"15,0 0 0-15,10-35-21 16,13 41-4-16,-23-6-4 0,33-10-2 16,-16 7-2-1,10 8 0-15,-6-3-1 16,4 8-1-16,-7-1 1 0,-1 9-2 15,-17-18 0-15,10 40 0 16,-20-15-1-16,-5 8 1 16,-7-5 0-16,-1 7 0 15,0-6-1-15,0-3 1 16,4-3-1-16,7-5 1 16,12-18-1-16,0 25 1 15,0-25-2-15,29 7 0 16,-4-7 0-16,6 0 0 0,6-4 0 15,3 1 0 1,4-3-1-16,1-9-5 16,11 18-23-16,-16-16-14 15,3 3-1-15,-7-1 0 0,3-1 0 16</inkml:trace>
  <inkml:trace contextRef="#ctx0" brushRef="#br0" timeOffset="391890.409">15019 8904 30 0,'0'0'33'16,"0"0"-9"-16,2-27 2 16,-2 27-2-1,-3-17-3-15,3 17-5 0,0 0-4 16,0 0-3-16,0 0-3 16,9 17-1-16,-7 2 0 15,8 16-1-15,-3 7-1 16,5 13 0-16,-4 7-1 15,5 3 0-15,-3 0 0 16,0 1-1-16,1-11 0 16,1-5-1-16,-3-12 0 0,1-9-1 15,2-10-1-15,-12-19-1 16,0 0-1-16,19-5-4 16,-19 5-8-1,8-33-23-15,-6 0-1 0,-8-7 1 16,0-10 0-16</inkml:trace>
  <inkml:trace contextRef="#ctx0" brushRef="#br0" timeOffset="392454.5958">14906 8881 30 0,'-22'-16'31'0,"22"16"2"0,6-21 1 15,12 0-15-15,18 14-8 16,-3-18-1-16,31 13-1 16,-6-9-1-16,26 13-2 0,-4-1-1 15,8 15 0-15,-11-3-1 16,1 17-2-16,-19-1 1 16,-12 15-1-16,-22 3-1 15,-23 5 0-15,-24 0 0 16,-16 2 0-16,-12-4 0 15,-10 3 0-15,-2-7-1 16,4-7 0-16,6-4 0 16,14-12 0-16,16-3-1 15,22-10 1-15,0 0 0 16,43-19 0-16,1 7-1 16,14 3 1-16,8-5 1 15,7 14-1-15,0 2 1 0,-5 10 0 16,-7 7 0-16,-6 8 0 15,-15 5 1-15,-13 7 1 16,-17 1-1-16,-14 2 0 16,-19-2 1-16,-10-3-1 15,-15 1 0-15,-8-5 1 16,-12-6-2-16,-5-4 0 16,-6-4 0-16,2-4 0 15,3-5 0-15,7-1-1 16,7-7-1-16,8-4-1 15,11 0-2-15,9-5 0 16,32 7-4-16,-27-27-7 16,27 27-26-16,21-29-2 0,4 10 2 15,6-4 0-15</inkml:trace>
  <inkml:trace contextRef="#ctx0" brushRef="#br0" timeOffset="392975.7664">16159 9027 58 0,'0'0'36'0,"-17"15"1"0,17-15 0 15,27 15-25-15,-27-15-3 16,42-9-3-16,-9-3-1 15,15 4-2-15,3-3-1 16,3-1-2-16,2 1 0 16,-8-4-4-16,4 17-7 15,-15-10-26-15,-10 2-1 16,-10 8 0-16,-17-2 0 16</inkml:trace>
  <inkml:trace contextRef="#ctx0" brushRef="#br0" timeOffset="393154.8249">16306 9149 72 0,'-2'18'38'15,"25"-22"0"-15,8-2 0 16,-6-11-30-16,25 15-1 16,-7-10-4-16,3 8-3 15,0 6-5-15,-19 2-32 16,0-6-1-16,-5 2 0 15,-22 0-1-15</inkml:trace>
  <inkml:trace contextRef="#ctx0" brushRef="#br0" timeOffset="395998.7688">17438 8505 35 0,'4'-29'35'16,"-4"29"0"-16,8-17 2 15,-4 0-17-15,-4 17-6 16,0 0-4-16,19 7-2 16,-19-7 0-16,10 44-3 15,-8-13 1-15,5 17-2 16,-5 0 0-16,2 13-2 15,-2-3 0-15,2 3-1 16,0-9-1-16,0-4 0 16,1-10-1-16,3-7 0 0,2-8-2 15,-10-23-1-15,19 17-4 16,-19-34-11-16,0 17-21 16,13-29 0-16,-11 6 0 15,-4-7 1-15</inkml:trace>
  <inkml:trace contextRef="#ctx0" brushRef="#br0" timeOffset="396534.9532">17517 8537 82 0,'0'0'37'0,"0"0"2"31,0 0-11-31,18 12-17 0,-18-12-3 0,5 33-2 16,-3-12-1-16,8 9-2 15,-6 1 0-15,6-4-1 16,-3 0-1-16,3-4 0 16,0-2 0-16,1-4-1 15,-11-17 0-15,29 14 0 16,-12-18-1-16,1-8 1 15,1-7-2-15,0-6 1 16,-1-4-1-16,-3-15 1 0,2 0 0 16,-5-6 0-16,2-2 0 15,-1-1 1 1,-1 3-1-16,-1 2 2 0,-1 10-1 16,1 11 1-16,-5 9 0 15,-6 18 1-15,0 0 0 16,10 25 1-16,-12 6-1 15,2 15 0-15,-2 2 1 16,2 6-1-16,0-1 0 16,4 1-2-16,4-4 2 15,3-8-3-15,5-5 1 16,-1-14-1-16,6-6-2 16,-2-11 0-16,7-1-2 0,-26-5-5 15,50-7-18-15,-50 7-14 16,31-27 0-16,-22 10 2 15,-1-1-1 1</inkml:trace>
  <inkml:trace contextRef="#ctx0" brushRef="#br0" timeOffset="396879.0598">18181 8631 73 0,'0'0'40'15,"0"0"1"1,21 22-1-16,-21-22-28 0,-10 30-2 0,3-11-4 16,7 8-1-16,-2-2-2 15,4 2 0 1,3-6-2-16,7-4 0 16,-12-17 0-16,39 12-1 0,-14-16 0 15,2-6 0-15,0-7 1 16,-4-4-1-16,-6-2 0 15,-7-4 1-15,-6 4-1 16,-8 2 0-16,-8 2 0 16,-5 4 0-16,0 5-1 15,-3 0-2-15,20 10-1 16,-34-5-4-16,34 5-5 16,0 0-28-16,-8 17-2 15,8-17 2-15,0 0-1 16</inkml:trace>
  <inkml:trace contextRef="#ctx0" brushRef="#br0" timeOffset="397211.1771">18866 8231 79 0,'28'-23'40'16,"-28"23"1"-16,0 0 1 15,0 0-31-15,22 13-2 16,-24 8-3-16,6 14-1 16,-6 1-2-16,6 8-2 0,-3 8 1 15,3-4-2-15,2 2 0 16,2-6-1-16,1-4 0 15,-3-7-3-15,6-3 0 16,-12-10-3-16,13 6-12 16,-13-26-22-16,-5 18-2 15,5-18 2-15,-35 5-1 16</inkml:trace>
  <inkml:trace contextRef="#ctx0" brushRef="#br0" timeOffset="397435.2469">18605 8747 74 0,'-21'3'39'16,"21"-3"2"-16,31-3-1 16,-8-13-29-16,29 14-2 15,-2-9-3-15,18 3-1 16,-7-5-1 0,11-1-2-16,-7 1 0 0,3-4-2 15,-6-3-1-15,-10-5-1 16,-2 4-3-16,-19-7-3 15,9 14-18-15,-28-15-16 16,-8 1 0-16,-16-7 1 16,-9 6 0-16</inkml:trace>
  <inkml:trace contextRef="#ctx0" brushRef="#br0" timeOffset="397650.3175">18586 8204 81 0,'0'0'39'16,"25"-8"1"-16,14 0 0 15,16 4-34-15,1-9 0 16,22 7-3-16,-3-3-2 16,2-1-3-16,6 8-4 15,-23-13-16-15,5 17-17 16,-15 2-1-16,-11 5 0 15,-10 5-1-15</inkml:trace>
  <inkml:trace contextRef="#ctx0" brushRef="#br0" timeOffset="397990.43">19456 8445 89 0,'0'0'41'0,"11"21"1"16,-11-21-4-16,-7 23-30 16,-11-5-2-16,9 11-2 15,-3-1-1-15,8 1-2 16,2-2 1-16,10 0-2 16,7-8 2-16,7-8-1 15,5-9-1-15,3-7 1 16,1-7-1-16,-2-1 1 15,-4-12 0-15,-5-4 0 0,-9 0-1 16,-5 0 2-16,-10 6-2 16,-6-2 0-16,-5 8-2 15,-8-2-3-15,23 19-24 16,-41 0-14-16,16 0 0 16,-6 4-1-16,3 0 1 15</inkml:trace>
  <inkml:trace contextRef="#ctx0" brushRef="#br0" timeOffset="400986.4207">19994 8378 44 0,'6'-29'38'0,"-6"29"-1"16,-2-19 3-16,-14 0-23 16,16 19-3-16,0 0-4 15,14 21-3-15,-14-21-1 16,15 37-2-16,-5-14 0 15,7 5-2-15,1 7 0 16,1-2-1-16,-2-3 0 16,1-3-1-16,-5-8 1 0,1-1-1 15,-14-18 1-15,0 0 1 16,19-20-2 0,-17-3 2-16,0-5-2 31,0-7 2-31,0-3-2 0,3-3 1 0,5 7-1 0,4 3 0 15,7-1 0-15,8 1 0 16,7 6 0-16,9 4-2 16,9 7 0-16,-2 1-3 15,11 11-2-15,-18-13-21 16,9 20-14-16,-10 3-1 16,-9 2 1-16,-14 5-1 15</inkml:trace>
  <inkml:trace contextRef="#ctx0" brushRef="#br0" timeOffset="401906.7262">17512 9314 2 0,'0'0'28'0,"0"0"3"15,0 0-1-15,0 0-11 16,0 0 0-16,0 0-3 15,-18-25-2-15,18 25-3 16,0 0-1-16,0 0-2 16,0 0-1-16,29-11-2 15,-29 11 0-15,44-14-1 16,-9 5-1-16,23 1 1 16,15-3 0-16,30-3 0 15,16-5-1-15,30 2 1 16,20-12-1-16,30 6 0 15,17-4 0-15,16 0-1 16,1 0-1-16,0 4 0 0,-9 0-1 16,-16 6 0-16,-22 6 1 15,-26 1-1-15,-31 4-1 16,-29 2 1-16,-25 4-2 16,-23-7 0-16,-17 9-3 15,-35-2-4-15,35-2-32 16,-35 2-3-16,-29 2 0 15,2-4 0-15</inkml:trace>
  <inkml:trace contextRef="#ctx0" brushRef="#br0" timeOffset="405598.9501">17733 9859 28 0,'-15'19'34'0,"15"-19"1"15,0 0 1-15,0 0-19 16,0 0-4-16,0-17-3 16,4-6-2-16,19 8-1 15,-6-10-3-15,20 9 2 16,0-12-3-16,18 10 2 15,3-9-2-15,8 12 0 16,-4 2 0-16,-1 11-1 0,-5 7 1 16,-11 22-2-16,-16 8 1 15,-20 15-1-15,-22 7 1 16,-18 12-1-16,-17 4 0 16,-10-2-1-16,-6-2 0 15,-1-11 1-15,1-10-1 16,8-8 0-16,12-13 0 15,13-14-1-15,11-11 2 16,20-2-1-16,2-17 0 16,16-2 0-16,7-4 0 15,10 2 0-15,7 0 0 16,6 7 1-16,2 3-1 16,-1 5 1-16,1 4-1 0,0 4 1 15,-4 4-1-15,-3 1 1 16,-5-3-1-16,-3 0-1 15,-2-4-1 1,-4-6-1-16,1 2-1 0,-8-13-2 16,7 13-4-16,-22-28-18 15,15 11-13-15,-9-6 0 16,2 0 0-16,1 0 2 16</inkml:trace>
  <inkml:trace contextRef="#ctx0" brushRef="#br0" timeOffset="405827.0288">18717 9828 66 0,'17'-15'39'0,"-17"15"3"16,24-13 0-1,-24 13-26-15,9 23-4 16,-13 0-5-16,8 17 0 16,-6 2-3-16,4 8 0 0,-4 0-3 15,2-4 1-15,0-6-2 16,0-7-1-16,4-4-1 15,-4-29-2-15,10 28-2 16,-10-28-7-16,27-17-29 16,-20 0-1-16,5-8 0 15,-2-8 0-15</inkml:trace>
  <inkml:trace contextRef="#ctx0" brushRef="#br0" timeOffset="406034.0939">18918 9817 63 0,'19'-16'40'0,"-19"16"2"0,15 33-1 16,-15-33-22-16,18 52-9 16,-20-14-2-16,13 10-3 15,-5-6 0-15,4-1-2 16,-1-5-2-16,1-3-1 16,-2-6-2-16,-8-27-1 15,17 26-3-15,-17-26-5 16,19-7-22-16,-19 7-9 15,-13-37-1-15,-4 10 1 16</inkml:trace>
  <inkml:trace contextRef="#ctx0" brushRef="#br0" timeOffset="406270.1728">18370 9813 82 0,'0'0'41'0,"-4"21"1"31,33-9-2-31,11-12-32 0,30 11-1 0,5-3-2 16,20-8-1-16,-1-2-2 15,6-2-1-15,-7-7-2 16,-8-3-2-16,-8 6-1 16,-17-11-3-16,5 25-10 15,-30-14-25-15,-4 8 0 16,-14 0 0-16,-17 0 1 15</inkml:trace>
  <inkml:trace contextRef="#ctx0" brushRef="#br0" timeOffset="406786.3441">19490 9615 67 0,'0'0'39'15,"0"0"2"-15,0 0-1 16,22 8-27-16,-22-8-3 15,5 52-3-15,-3-16-1 0,10 16-2 16,-4 0-1 0,1 5 0-16,1-3-2 15,2 0 0-15,-5-10-1 16,1-9 1-16,-2-9-2 0,-4-8 0 16,-2-18-2-16,0 0-2 15,0 0-1-15,0 0-8 16,-6-23-26-16,-10-2-2 15,-1-2-1-15,-8-8 2 16</inkml:trace>
  <inkml:trace contextRef="#ctx0" brushRef="#br0" timeOffset="407206.4869">19352 9677 31 0,'15'-19'36'0,"6"-6"1"15,16 4 0-15,7 15-18 16,-7-21-3-16,34 23-3 15,-19-11-4-15,16 19-2 0,-18-4 0 16,2 17-2-16,-15 0 0 16,-4 12-2-16,-16 0 0 15,-11 9-1-15,-20 2 0 16,-11 4-1-16,-10 1 0 16,-7-5-1-16,-4-6 1 15,1-5-1-15,5-2 0 16,3-10 1-1,14 1-1-15,23-18 1 0,-19 15-1 16,19-15 0-16,21 15 1 16,0-7-1-16,4 2 1 15,10 1-1-15,2-3 1 0,7 7-1 16,0 0 2-16,1 5-2 16,-3-1 1-16,1 0-1 15,-5 2 0-15,-7-2 0 16,-6-3 0-16,-8-3-1 15,-17-13-1-15,22 11-3 16,-22-11-1-16,0 0-5 16,19-19-32-16,-25 2 0 15,2-2-1-15,-3-10 0 16</inkml:trace>
  <inkml:trace contextRef="#ctx0" brushRef="#br0" timeOffset="408062.7679">20214 9475 44 0,'0'0'34'0,"-20"-7"-6"16,20 7-3-16,0 0-6 16,0 0-2-16,0 0-6 15,0 0-3-15,6-23-1 16,17 21-2-16,-3-10 0 15,9 5-1-15,0-7 1 16,7 8-2-16,-5-3 1 16,2 9-1-16,-6 4-1 15,-6 5 0-15,-21-9-1 0,16 33 1 16,-22-10-2-16,-10 4 1 16,-5 3 0-1,-2 1 0-15,-2-6 0 16,2 0-1-16,2-4 1 0,21-21-1 15,-28 27 0-15,28-27 1 16,-3 17 0-16,3-17 0 16,0 0 0-16,25 10 1 15,-25-10-1-15,38 6 0 16,-13-5 0-16,8-1 0 16,6 0 0-16,1-1-1 15,3-1 0-15,-3 0 0 0,-1-2 0 16,-8 0-1-16,-2 2-2 15,-29 2-3 1,34 0-28-16,-34 0-10 16,0 0 0-16,-31-2-1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l" defTabSz="931887">
              <a:defRPr sz="13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fld id="{028DCDFB-8A51-4E10-8109-B5FE49338906}" type="datetime1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l" defTabSz="931887">
              <a:defRPr sz="13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fld id="{583DDDA4-307C-45AA-BD18-ECD437956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62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42D0E5-A6AD-4E14-9DE3-13D8F36A0C9B}" type="datetime1">
              <a:rPr lang="en-US" smtClean="0"/>
              <a:pPr/>
              <a:t>4/4/2016</a:t>
            </a:fld>
            <a:endParaRPr lang="en-US" smtClean="0"/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3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B21E9-E051-4262-852F-B40FD0F895E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662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D0E250-A811-4A8C-BF7F-67317099BF52}" type="datetime1">
              <a:rPr lang="en-US" smtClean="0"/>
              <a:pPr/>
              <a:t>4/4/2016</a:t>
            </a:fld>
            <a:endParaRPr lang="en-US" smtClean="0"/>
          </a:p>
        </p:txBody>
      </p:sp>
      <p:sp>
        <p:nvSpPr>
          <p:cNvPr id="135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5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7CC9B-5BD1-4EBF-8E52-6685D2F318C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699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70BE83F-1C63-4C92-9D17-1CE1BCF6ADAF}" type="datetime1">
              <a:rPr lang="en-US" smtClean="0"/>
              <a:pPr/>
              <a:t>4/4/2016</a:t>
            </a:fld>
            <a:endParaRPr lang="en-US" smtClean="0"/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4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DC54E-358E-4290-AAC8-84576D88FBB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153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50C1C0E-BE88-4608-A15B-E8A04379148D}" type="datetime1">
              <a:rPr lang="en-US" smtClean="0"/>
              <a:pPr/>
              <a:t>4/4/2016</a:t>
            </a:fld>
            <a:endParaRPr lang="en-US" smtClean="0"/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832CF-6BE5-4325-9E45-FAAA93D2948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532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6403ED0-05FC-40A6-8ED1-04F055C76EA6}" type="datetime1">
              <a:rPr lang="en-US" smtClean="0"/>
              <a:pPr/>
              <a:t>4/4/2016</a:t>
            </a:fld>
            <a:endParaRPr lang="en-US" smtClean="0"/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F4379-D364-4EE7-BD04-AA7B5B654CC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665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50C1C0E-BE88-4608-A15B-E8A04379148D}" type="datetime1">
              <a:rPr lang="en-US" smtClean="0"/>
              <a:pPr/>
              <a:t>4/4/2016</a:t>
            </a:fld>
            <a:endParaRPr lang="en-US" smtClean="0"/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832CF-6BE5-4325-9E45-FAAA93D2948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593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FF3007-BD98-4559-B11F-442692B067F6}" type="datetime1">
              <a:rPr lang="en-US" smtClean="0"/>
              <a:pPr/>
              <a:t>4/4/2016</a:t>
            </a:fld>
            <a:endParaRPr lang="en-US" smtClean="0"/>
          </a:p>
        </p:txBody>
      </p:sp>
      <p:sp>
        <p:nvSpPr>
          <p:cNvPr id="138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8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FB0FE-021F-4841-BDCC-96771CE9F78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8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846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8E5F85D-0168-4EEC-9B31-9B0ED0A0B861}" type="datetime1">
              <a:rPr lang="en-US" smtClean="0"/>
              <a:pPr/>
              <a:t>4/4/2016</a:t>
            </a:fld>
            <a:endParaRPr lang="en-US" smtClean="0"/>
          </a:p>
        </p:txBody>
      </p:sp>
      <p:sp>
        <p:nvSpPr>
          <p:cNvPr id="139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9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F7079-766C-45EB-9856-F0A9FBECBAD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64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4B0C9-A333-430E-B119-12095C438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69B5-187D-4A52-B838-4AF3B46A5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676E8-D3B8-4151-816F-50C40FAD5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D9258-7449-4FE6-88B2-08D422BC6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C902-97DE-4968-A4B3-796517B4A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F5499-4E72-48D5-A97E-2A4F57288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F26D2-3046-4E27-BE9B-30620D2C4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1738-A972-4DF1-B2DB-56FDB7D9E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7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36B0C-8BAF-4E01-AAA7-1510AA580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9BE86-2DC9-4635-9BEF-88196211E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A4C2-8D9F-47E9-8718-04EAB76D5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1E7-ABAA-41A9-AB58-FB144E7F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04278-6007-436B-B0DE-E9D08D652D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3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4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0.jpe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Announcements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AAPT Physics Bowl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and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Thursday</a:t>
            </a:r>
          </a:p>
          <a:p>
            <a:r>
              <a:rPr lang="en-US" sz="3600" dirty="0" err="1" smtClean="0"/>
              <a:t>Ch</a:t>
            </a:r>
            <a:r>
              <a:rPr lang="en-US" sz="3600" dirty="0" smtClean="0"/>
              <a:t> </a:t>
            </a:r>
            <a:r>
              <a:rPr lang="en-US" sz="3600" dirty="0" smtClean="0"/>
              <a:t>28-29 HW Quiz and HW due </a:t>
            </a:r>
            <a:r>
              <a:rPr lang="en-US" sz="3600" dirty="0" smtClean="0"/>
              <a:t>Fri</a:t>
            </a:r>
            <a:r>
              <a:rPr lang="en-US" sz="3600" dirty="0" smtClean="0"/>
              <a:t>day</a:t>
            </a:r>
            <a:endParaRPr lang="en-US" sz="3600" dirty="0" smtClean="0"/>
          </a:p>
          <a:p>
            <a:r>
              <a:rPr lang="en-US" sz="3600" dirty="0" smtClean="0"/>
              <a:t>Mechanics MC Packet due </a:t>
            </a:r>
            <a:r>
              <a:rPr lang="en-US" sz="3600" dirty="0" smtClean="0"/>
              <a:t>Monday 4/11</a:t>
            </a:r>
            <a:endParaRPr lang="en-US" sz="3600" dirty="0" smtClean="0"/>
          </a:p>
          <a:p>
            <a:r>
              <a:rPr lang="en-US" sz="3600" dirty="0" smtClean="0"/>
              <a:t>Mechanics FR Packet due Monday </a:t>
            </a:r>
            <a:r>
              <a:rPr lang="en-US" sz="3600" dirty="0" smtClean="0"/>
              <a:t>4/18</a:t>
            </a:r>
            <a:endParaRPr lang="en-US" sz="3600" dirty="0" smtClean="0"/>
          </a:p>
          <a:p>
            <a:r>
              <a:rPr lang="en-US" sz="3600" dirty="0" smtClean="0"/>
              <a:t>LR Circuit Derivation Quiz Friday </a:t>
            </a:r>
            <a:r>
              <a:rPr lang="en-US" sz="3600" dirty="0" smtClean="0"/>
              <a:t>4/22</a:t>
            </a:r>
            <a:endParaRPr lang="en-US" sz="3600" dirty="0" smtClean="0"/>
          </a:p>
          <a:p>
            <a:r>
              <a:rPr lang="en-US" sz="3600" dirty="0" smtClean="0"/>
              <a:t>Mechanics Mock AP </a:t>
            </a:r>
            <a:r>
              <a:rPr lang="en-US" sz="3600" dirty="0" smtClean="0"/>
              <a:t>4/26-27</a:t>
            </a:r>
            <a:endParaRPr lang="en-US" sz="3600" dirty="0" smtClean="0"/>
          </a:p>
          <a:p>
            <a:r>
              <a:rPr lang="en-US" sz="3600" dirty="0" smtClean="0"/>
              <a:t>Magnetism Exam  (</a:t>
            </a:r>
            <a:r>
              <a:rPr lang="en-US" sz="3600" dirty="0" err="1" smtClean="0"/>
              <a:t>Ch</a:t>
            </a:r>
            <a:r>
              <a:rPr lang="en-US" sz="3600" dirty="0" smtClean="0"/>
              <a:t> 30 HW due) </a:t>
            </a:r>
            <a:r>
              <a:rPr lang="en-US" sz="3600" dirty="0" smtClean="0"/>
              <a:t>4/28-29</a:t>
            </a:r>
            <a:endParaRPr lang="en-US" sz="3600" dirty="0" smtClean="0"/>
          </a:p>
          <a:p>
            <a:r>
              <a:rPr lang="en-US" sz="3600" dirty="0" smtClean="0"/>
              <a:t>E&amp;M Mock </a:t>
            </a:r>
            <a:r>
              <a:rPr lang="en-US" sz="3600" dirty="0" smtClean="0"/>
              <a:t>various days 5/3-5</a:t>
            </a:r>
            <a:endParaRPr lang="en-US" sz="3600" dirty="0" smtClean="0"/>
          </a:p>
          <a:p>
            <a:r>
              <a:rPr lang="en-US" sz="3600" dirty="0" smtClean="0"/>
              <a:t>AP Exam (Finals) </a:t>
            </a:r>
            <a:r>
              <a:rPr lang="en-US" sz="3600" dirty="0" smtClean="0"/>
              <a:t>5/9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5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Sample Problem:</a:t>
            </a:r>
            <a:r>
              <a:rPr lang="en-US" sz="2400" smtClean="0"/>
              <a:t> Use Ampere’s Law to derive the magnetic field a distance r from the center of a wire of radius R carrying current I</a:t>
            </a:r>
            <a:r>
              <a:rPr lang="en-US" sz="2400" baseline="-25000" smtClean="0"/>
              <a:t>o</a:t>
            </a:r>
            <a:r>
              <a:rPr lang="en-US" sz="2400" smtClean="0"/>
              <a:t>, where r&lt;R.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900" y="2057400"/>
            <a:ext cx="2438400" cy="2438400"/>
            <a:chOff x="342900" y="2057400"/>
            <a:chExt cx="2438400" cy="2438400"/>
          </a:xfrm>
        </p:grpSpPr>
        <p:sp>
          <p:nvSpPr>
            <p:cNvPr id="58371" name="Oval 4"/>
            <p:cNvSpPr>
              <a:spLocks noChangeArrowheads="1"/>
            </p:cNvSpPr>
            <p:nvPr/>
          </p:nvSpPr>
          <p:spPr bwMode="auto">
            <a:xfrm>
              <a:off x="342900" y="2057400"/>
              <a:ext cx="2438400" cy="2438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2" name="Text Box 6"/>
            <p:cNvSpPr txBox="1">
              <a:spLocks noChangeArrowheads="1"/>
            </p:cNvSpPr>
            <p:nvPr/>
          </p:nvSpPr>
          <p:spPr bwMode="auto">
            <a:xfrm>
              <a:off x="1371600" y="3276600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dirty="0" smtClean="0"/>
                <a:t>I</a:t>
              </a:r>
              <a:r>
                <a:rPr lang="en-US" baseline="-25000" dirty="0" smtClean="0"/>
                <a:t>o</a:t>
              </a:r>
              <a:endParaRPr lang="en-US" baseline="-25000" dirty="0"/>
            </a:p>
          </p:txBody>
        </p:sp>
        <p:grpSp>
          <p:nvGrpSpPr>
            <p:cNvPr id="58373" name="Group 7"/>
            <p:cNvGrpSpPr>
              <a:grpSpLocks/>
            </p:cNvGrpSpPr>
            <p:nvPr/>
          </p:nvGrpSpPr>
          <p:grpSpPr bwMode="auto">
            <a:xfrm>
              <a:off x="1447800" y="3200400"/>
              <a:ext cx="152400" cy="152400"/>
              <a:chOff x="192" y="3888"/>
              <a:chExt cx="192" cy="192"/>
            </a:xfrm>
          </p:grpSpPr>
          <p:sp>
            <p:nvSpPr>
              <p:cNvPr id="58375" name="Oval 8"/>
              <p:cNvSpPr>
                <a:spLocks noChangeArrowheads="1"/>
              </p:cNvSpPr>
              <p:nvPr/>
            </p:nvSpPr>
            <p:spPr bwMode="auto">
              <a:xfrm>
                <a:off x="192" y="388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76" name="Line 9"/>
              <p:cNvSpPr>
                <a:spLocks noChangeShapeType="1"/>
              </p:cNvSpPr>
              <p:nvPr/>
            </p:nvSpPr>
            <p:spPr bwMode="auto">
              <a:xfrm>
                <a:off x="214" y="3923"/>
                <a:ext cx="144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8377" name="Line 10"/>
              <p:cNvSpPr>
                <a:spLocks noChangeShapeType="1"/>
              </p:cNvSpPr>
              <p:nvPr/>
            </p:nvSpPr>
            <p:spPr bwMode="auto">
              <a:xfrm flipV="1">
                <a:off x="214" y="3897"/>
                <a:ext cx="144" cy="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8374" name="Oval 23"/>
            <p:cNvSpPr>
              <a:spLocks noChangeArrowheads="1"/>
            </p:cNvSpPr>
            <p:nvPr/>
          </p:nvSpPr>
          <p:spPr bwMode="auto">
            <a:xfrm>
              <a:off x="735496" y="2464904"/>
              <a:ext cx="1600200" cy="16097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5080" y="871200"/>
              <a:ext cx="8018280" cy="5521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360" y="856440"/>
                <a:ext cx="8030880" cy="555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772400" cy="1143000"/>
          </a:xfrm>
        </p:spPr>
        <p:txBody>
          <a:bodyPr/>
          <a:lstStyle/>
          <a:p>
            <a:r>
              <a:rPr lang="en-US" sz="5400" smtClean="0"/>
              <a:t>Ampere’s Law</a:t>
            </a:r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4572000" y="5181600"/>
            <a:ext cx="1219200" cy="1219200"/>
            <a:chOff x="4080" y="1344"/>
            <a:chExt cx="768" cy="768"/>
          </a:xfrm>
        </p:grpSpPr>
        <p:sp>
          <p:nvSpPr>
            <p:cNvPr id="20497" name="Oval 5"/>
            <p:cNvSpPr>
              <a:spLocks noChangeArrowheads="1"/>
            </p:cNvSpPr>
            <p:nvPr/>
          </p:nvSpPr>
          <p:spPr bwMode="auto">
            <a:xfrm>
              <a:off x="4080" y="1344"/>
              <a:ext cx="768" cy="7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20498" name="Line 6"/>
            <p:cNvSpPr>
              <a:spLocks noChangeShapeType="1"/>
            </p:cNvSpPr>
            <p:nvPr/>
          </p:nvSpPr>
          <p:spPr bwMode="auto">
            <a:xfrm>
              <a:off x="4464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9" name="Text Box 7"/>
            <p:cNvSpPr txBox="1">
              <a:spLocks noChangeArrowheads="1"/>
            </p:cNvSpPr>
            <p:nvPr/>
          </p:nvSpPr>
          <p:spPr bwMode="auto">
            <a:xfrm>
              <a:off x="4512" y="1440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/>
                <a:t>R</a:t>
              </a:r>
            </a:p>
          </p:txBody>
        </p:sp>
      </p:grp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4724400" y="5562600"/>
            <a:ext cx="79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800"/>
              <a:t>I</a:t>
            </a:r>
            <a:r>
              <a:rPr lang="en-US" sz="2800" baseline="-25000"/>
              <a:t>o</a:t>
            </a:r>
            <a:r>
              <a:rPr lang="en-US" sz="2800"/>
              <a:t> </a:t>
            </a:r>
            <a:r>
              <a:rPr lang="en-US" sz="1800"/>
              <a:t> </a:t>
            </a:r>
            <a:endParaRPr lang="en-US"/>
          </a:p>
        </p:txBody>
      </p:sp>
      <p:grpSp>
        <p:nvGrpSpPr>
          <p:cNvPr id="20487" name="Group 18"/>
          <p:cNvGrpSpPr>
            <a:grpSpLocks/>
          </p:cNvGrpSpPr>
          <p:nvPr/>
        </p:nvGrpSpPr>
        <p:grpSpPr bwMode="auto">
          <a:xfrm>
            <a:off x="1031875" y="1524000"/>
            <a:ext cx="5916613" cy="3124200"/>
            <a:chOff x="650" y="960"/>
            <a:chExt cx="3727" cy="1968"/>
          </a:xfrm>
        </p:grpSpPr>
        <p:sp>
          <p:nvSpPr>
            <p:cNvPr id="20490" name="Text Box 3"/>
            <p:cNvSpPr txBox="1">
              <a:spLocks noChangeArrowheads="1"/>
            </p:cNvSpPr>
            <p:nvPr/>
          </p:nvSpPr>
          <p:spPr bwMode="auto">
            <a:xfrm>
              <a:off x="4154" y="2304"/>
              <a:ext cx="22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4000"/>
                <a:t>r</a:t>
              </a:r>
            </a:p>
          </p:txBody>
        </p:sp>
        <p:grpSp>
          <p:nvGrpSpPr>
            <p:cNvPr id="20491" name="Group 9"/>
            <p:cNvGrpSpPr>
              <a:grpSpLocks/>
            </p:cNvGrpSpPr>
            <p:nvPr/>
          </p:nvGrpSpPr>
          <p:grpSpPr bwMode="auto">
            <a:xfrm>
              <a:off x="650" y="960"/>
              <a:ext cx="3360" cy="1968"/>
              <a:chOff x="192" y="960"/>
              <a:chExt cx="3360" cy="1968"/>
            </a:xfrm>
          </p:grpSpPr>
          <p:sp>
            <p:nvSpPr>
              <p:cNvPr id="20492" name="Line 10"/>
              <p:cNvSpPr>
                <a:spLocks noChangeShapeType="1"/>
              </p:cNvSpPr>
              <p:nvPr/>
            </p:nvSpPr>
            <p:spPr bwMode="auto">
              <a:xfrm flipV="1">
                <a:off x="624" y="960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493" name="Line 11"/>
              <p:cNvSpPr>
                <a:spLocks noChangeShapeType="1"/>
              </p:cNvSpPr>
              <p:nvPr/>
            </p:nvSpPr>
            <p:spPr bwMode="auto">
              <a:xfrm>
                <a:off x="624" y="2544"/>
                <a:ext cx="29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494" name="Text Box 12"/>
              <p:cNvSpPr txBox="1">
                <a:spLocks noChangeArrowheads="1"/>
              </p:cNvSpPr>
              <p:nvPr/>
            </p:nvSpPr>
            <p:spPr bwMode="auto">
              <a:xfrm>
                <a:off x="192" y="1344"/>
                <a:ext cx="329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4000"/>
                  <a:t>B</a:t>
                </a:r>
              </a:p>
            </p:txBody>
          </p:sp>
          <p:sp>
            <p:nvSpPr>
              <p:cNvPr id="20495" name="Text Box 13"/>
              <p:cNvSpPr txBox="1">
                <a:spLocks noChangeArrowheads="1"/>
              </p:cNvSpPr>
              <p:nvPr/>
            </p:nvSpPr>
            <p:spPr bwMode="auto">
              <a:xfrm>
                <a:off x="1430" y="2524"/>
                <a:ext cx="30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3600"/>
                  <a:t>R</a:t>
                </a:r>
              </a:p>
            </p:txBody>
          </p:sp>
          <p:sp>
            <p:nvSpPr>
              <p:cNvPr id="20496" name="Line 14"/>
              <p:cNvSpPr>
                <a:spLocks noChangeShapeType="1"/>
              </p:cNvSpPr>
              <p:nvPr/>
            </p:nvSpPr>
            <p:spPr bwMode="auto">
              <a:xfrm>
                <a:off x="1584" y="249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67636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89100" y="3962400"/>
            <a:ext cx="61913" cy="77788"/>
          </a:xfrm>
          <a:custGeom>
            <a:avLst/>
            <a:gdLst>
              <a:gd name="T0" fmla="+- 0 4702 4691"/>
              <a:gd name="T1" fmla="*/ T0 w 173"/>
              <a:gd name="T2" fmla="+- 0 11105 11007"/>
              <a:gd name="T3" fmla="*/ 11105 h 215"/>
              <a:gd name="T4" fmla="+- 0 4698 4691"/>
              <a:gd name="T5" fmla="*/ T4 w 173"/>
              <a:gd name="T6" fmla="+- 0 11120 11007"/>
              <a:gd name="T7" fmla="*/ 11120 h 215"/>
              <a:gd name="T8" fmla="+- 0 4682 4691"/>
              <a:gd name="T9" fmla="*/ T8 w 173"/>
              <a:gd name="T10" fmla="+- 0 11164 11007"/>
              <a:gd name="T11" fmla="*/ 11164 h 215"/>
              <a:gd name="T12" fmla="+- 0 4691 4691"/>
              <a:gd name="T13" fmla="*/ T12 w 173"/>
              <a:gd name="T14" fmla="+- 0 11179 11007"/>
              <a:gd name="T15" fmla="*/ 11179 h 215"/>
              <a:gd name="T16" fmla="+- 0 4705 4691"/>
              <a:gd name="T17" fmla="*/ T16 w 173"/>
              <a:gd name="T18" fmla="+- 0 11202 11007"/>
              <a:gd name="T19" fmla="*/ 11202 h 215"/>
              <a:gd name="T20" fmla="+- 0 4744 4691"/>
              <a:gd name="T21" fmla="*/ T20 w 173"/>
              <a:gd name="T22" fmla="+- 0 11213 11007"/>
              <a:gd name="T23" fmla="*/ 11213 h 215"/>
              <a:gd name="T24" fmla="+- 0 4768 4691"/>
              <a:gd name="T25" fmla="*/ T24 w 173"/>
              <a:gd name="T26" fmla="+- 0 11205 11007"/>
              <a:gd name="T27" fmla="*/ 11205 h 215"/>
              <a:gd name="T28" fmla="+- 0 4790 4691"/>
              <a:gd name="T29" fmla="*/ T28 w 173"/>
              <a:gd name="T30" fmla="+- 0 11198 11007"/>
              <a:gd name="T31" fmla="*/ 11198 h 215"/>
              <a:gd name="T32" fmla="+- 0 4820 4691"/>
              <a:gd name="T33" fmla="*/ T32 w 173"/>
              <a:gd name="T34" fmla="+- 0 11155 11007"/>
              <a:gd name="T35" fmla="*/ 11155 h 215"/>
              <a:gd name="T36" fmla="+- 0 4831 4691"/>
              <a:gd name="T37" fmla="*/ T36 w 173"/>
              <a:gd name="T38" fmla="+- 0 11134 11007"/>
              <a:gd name="T39" fmla="*/ 11134 h 215"/>
              <a:gd name="T40" fmla="+- 0 4847 4691"/>
              <a:gd name="T41" fmla="*/ T40 w 173"/>
              <a:gd name="T42" fmla="+- 0 11105 11007"/>
              <a:gd name="T43" fmla="*/ 11105 h 215"/>
              <a:gd name="T44" fmla="+- 0 4849 4691"/>
              <a:gd name="T45" fmla="*/ T44 w 173"/>
              <a:gd name="T46" fmla="+- 0 11078 11007"/>
              <a:gd name="T47" fmla="*/ 11078 h 215"/>
              <a:gd name="T48" fmla="+- 0 4842 4691"/>
              <a:gd name="T49" fmla="*/ T48 w 173"/>
              <a:gd name="T50" fmla="+- 0 11049 11007"/>
              <a:gd name="T51" fmla="*/ 11049 h 215"/>
              <a:gd name="T52" fmla="+- 0 4834 4691"/>
              <a:gd name="T53" fmla="*/ T52 w 173"/>
              <a:gd name="T54" fmla="+- 0 11017 11007"/>
              <a:gd name="T55" fmla="*/ 11017 h 215"/>
              <a:gd name="T56" fmla="+- 0 4835 4691"/>
              <a:gd name="T57" fmla="*/ T56 w 173"/>
              <a:gd name="T58" fmla="+- 0 11019 11007"/>
              <a:gd name="T59" fmla="*/ 11019 h 215"/>
              <a:gd name="T60" fmla="+- 0 4807 4691"/>
              <a:gd name="T61" fmla="*/ T60 w 173"/>
              <a:gd name="T62" fmla="+- 0 11007 11007"/>
              <a:gd name="T63" fmla="*/ 11007 h 215"/>
              <a:gd name="T64" fmla="+- 0 4774 4691"/>
              <a:gd name="T65" fmla="*/ T64 w 173"/>
              <a:gd name="T66" fmla="+- 0 11017 11007"/>
              <a:gd name="T67" fmla="*/ 11017 h 215"/>
              <a:gd name="T68" fmla="+- 0 4758 4691"/>
              <a:gd name="T69" fmla="*/ T68 w 173"/>
              <a:gd name="T70" fmla="+- 0 11036 11007"/>
              <a:gd name="T71" fmla="*/ 11036 h 215"/>
              <a:gd name="T72" fmla="+- 0 4744 4691"/>
              <a:gd name="T73" fmla="*/ T72 w 173"/>
              <a:gd name="T74" fmla="+- 0 11070 11007"/>
              <a:gd name="T75" fmla="*/ 11070 h 215"/>
              <a:gd name="T76" fmla="+- 0 4734 4691"/>
              <a:gd name="T77" fmla="*/ T76 w 173"/>
              <a:gd name="T78" fmla="+- 0 11096 11007"/>
              <a:gd name="T79" fmla="*/ 11096 h 215"/>
              <a:gd name="T80" fmla="+- 0 4724 4691"/>
              <a:gd name="T81" fmla="*/ T80 w 173"/>
              <a:gd name="T82" fmla="+- 0 11132 11007"/>
              <a:gd name="T83" fmla="*/ 11132 h 215"/>
              <a:gd name="T84" fmla="+- 0 4731 4691"/>
              <a:gd name="T85" fmla="*/ T84 w 173"/>
              <a:gd name="T86" fmla="+- 0 11160 11007"/>
              <a:gd name="T87" fmla="*/ 11160 h 215"/>
              <a:gd name="T88" fmla="+- 0 4738 4691"/>
              <a:gd name="T89" fmla="*/ T88 w 173"/>
              <a:gd name="T90" fmla="+- 0 11185 11007"/>
              <a:gd name="T91" fmla="*/ 11185 h 215"/>
              <a:gd name="T92" fmla="+- 0 4762 4691"/>
              <a:gd name="T93" fmla="*/ T92 w 173"/>
              <a:gd name="T94" fmla="+- 0 11217 11007"/>
              <a:gd name="T95" fmla="*/ 11217 h 215"/>
              <a:gd name="T96" fmla="+- 0 4789 4691"/>
              <a:gd name="T97" fmla="*/ T96 w 173"/>
              <a:gd name="T98" fmla="+- 0 11221 11007"/>
              <a:gd name="T99" fmla="*/ 11221 h 215"/>
              <a:gd name="T100" fmla="+- 0 4826 4691"/>
              <a:gd name="T101" fmla="*/ T100 w 173"/>
              <a:gd name="T102" fmla="+- 0 11226 11007"/>
              <a:gd name="T103" fmla="*/ 11226 h 215"/>
              <a:gd name="T104" fmla="+- 0 4841 4691"/>
              <a:gd name="T105" fmla="*/ T104 w 173"/>
              <a:gd name="T106" fmla="+- 0 11197 11007"/>
              <a:gd name="T107" fmla="*/ 11197 h 215"/>
              <a:gd name="T108" fmla="+- 0 4855 4691"/>
              <a:gd name="T109" fmla="*/ T108 w 173"/>
              <a:gd name="T110" fmla="+- 0 11168 11007"/>
              <a:gd name="T111" fmla="*/ 11168 h 215"/>
              <a:gd name="T112" fmla="+- 0 4871 4691"/>
              <a:gd name="T113" fmla="*/ T112 w 173"/>
              <a:gd name="T114" fmla="+- 0 11136 11007"/>
              <a:gd name="T115" fmla="*/ 11136 h 215"/>
              <a:gd name="T116" fmla="+- 0 4857 4691"/>
              <a:gd name="T117" fmla="*/ T116 w 173"/>
              <a:gd name="T118" fmla="+- 0 11118 11007"/>
              <a:gd name="T119" fmla="*/ 11118 h 215"/>
              <a:gd name="T120" fmla="+- 0 4842 4691"/>
              <a:gd name="T121" fmla="*/ T120 w 173"/>
              <a:gd name="T122" fmla="+- 0 11089 11007"/>
              <a:gd name="T123" fmla="*/ 11089 h 215"/>
              <a:gd name="T124" fmla="+- 0 4832 4691"/>
              <a:gd name="T125" fmla="*/ T124 w 173"/>
              <a:gd name="T126" fmla="+- 0 11071 11007"/>
              <a:gd name="T127" fmla="*/ 11071 h 215"/>
              <a:gd name="T128" fmla="+- 0 4829 4691"/>
              <a:gd name="T129" fmla="*/ T128 w 173"/>
              <a:gd name="T130" fmla="+- 0 11065 11007"/>
              <a:gd name="T131" fmla="*/ 11065 h 215"/>
              <a:gd name="T132" fmla="+- 0 4813 4691"/>
              <a:gd name="T133" fmla="*/ T132 w 173"/>
              <a:gd name="T134" fmla="+- 0 11065 11007"/>
              <a:gd name="T135" fmla="*/ 11065 h 215"/>
              <a:gd name="T136" fmla="+- 0 4786 4691"/>
              <a:gd name="T137" fmla="*/ T136 w 173"/>
              <a:gd name="T138" fmla="+- 0 11083 11007"/>
              <a:gd name="T139" fmla="*/ 11083 h 215"/>
              <a:gd name="T140" fmla="+- 0 4768 4691"/>
              <a:gd name="T141" fmla="*/ T140 w 173"/>
              <a:gd name="T142" fmla="+- 0 11103 11007"/>
              <a:gd name="T143" fmla="*/ 11103 h 215"/>
              <a:gd name="T144" fmla="+- 0 4757 4691"/>
              <a:gd name="T145" fmla="*/ T144 w 173"/>
              <a:gd name="T146" fmla="+- 0 11136 11007"/>
              <a:gd name="T147" fmla="*/ 11136 h 215"/>
              <a:gd name="T148" fmla="+- 0 4753 4691"/>
              <a:gd name="T149" fmla="*/ T148 w 173"/>
              <a:gd name="T150" fmla="+- 0 11148 11007"/>
              <a:gd name="T151" fmla="*/ 11148 h 215"/>
              <a:gd name="T152" fmla="+- 0 4744 4691"/>
              <a:gd name="T153" fmla="*/ T152 w 173"/>
              <a:gd name="T154" fmla="+- 0 11215 11007"/>
              <a:gd name="T155" fmla="*/ 11215 h 215"/>
              <a:gd name="T156" fmla="+- 0 4776 4691"/>
              <a:gd name="T157" fmla="*/ T156 w 173"/>
              <a:gd name="T158" fmla="+- 0 11202 11007"/>
              <a:gd name="T159" fmla="*/ 11202 h 215"/>
              <a:gd name="T160" fmla="+- 0 4798 4691"/>
              <a:gd name="T161" fmla="*/ T160 w 173"/>
              <a:gd name="T162" fmla="+- 0 11193 11007"/>
              <a:gd name="T163" fmla="*/ 11193 h 215"/>
              <a:gd name="T164" fmla="+- 0 4808 4691"/>
              <a:gd name="T165" fmla="*/ T164 w 173"/>
              <a:gd name="T166" fmla="+- 0 11151 11007"/>
              <a:gd name="T167" fmla="*/ 11151 h 215"/>
              <a:gd name="T168" fmla="+- 0 4813 4691"/>
              <a:gd name="T169" fmla="*/ T168 w 173"/>
              <a:gd name="T170" fmla="+- 0 11131 11007"/>
              <a:gd name="T171" fmla="*/ 11131 h 215"/>
              <a:gd name="T172" fmla="+- 0 4784 4691"/>
              <a:gd name="T173" fmla="*/ T172 w 173"/>
              <a:gd name="T174" fmla="+- 0 11133 11007"/>
              <a:gd name="T175" fmla="*/ 11133 h 215"/>
              <a:gd name="T176" fmla="+- 0 4756 4691"/>
              <a:gd name="T177" fmla="*/ T176 w 173"/>
              <a:gd name="T178" fmla="+- 0 11141 11007"/>
              <a:gd name="T179" fmla="*/ 11141 h 215"/>
              <a:gd name="T180" fmla="+- 0 4749 4691"/>
              <a:gd name="T181" fmla="*/ T180 w 173"/>
              <a:gd name="T182" fmla="+- 0 11176 11007"/>
              <a:gd name="T183" fmla="*/ 11176 h 215"/>
              <a:gd name="T184" fmla="+- 0 4752 4691"/>
              <a:gd name="T185" fmla="*/ T184 w 173"/>
              <a:gd name="T186" fmla="+- 0 11198 11007"/>
              <a:gd name="T187" fmla="*/ 11198 h 215"/>
              <a:gd name="T188" fmla="+- 0 4753 4691"/>
              <a:gd name="T189" fmla="*/ T188 w 173"/>
              <a:gd name="T190" fmla="+- 0 11205 11007"/>
              <a:gd name="T191" fmla="*/ 11205 h 215"/>
              <a:gd name="T192" fmla="+- 0 4765 4691"/>
              <a:gd name="T193" fmla="*/ T192 w 173"/>
              <a:gd name="T194" fmla="+- 0 11216 11007"/>
              <a:gd name="T195" fmla="*/ 11216 h 21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173" h="215" extrusionOk="0">
                <a:moveTo>
                  <a:pt x="11" y="98"/>
                </a:moveTo>
                <a:cubicBezTo>
                  <a:pt x="7" y="113"/>
                  <a:pt x="-9" y="157"/>
                  <a:pt x="0" y="172"/>
                </a:cubicBezTo>
                <a:cubicBezTo>
                  <a:pt x="14" y="195"/>
                  <a:pt x="53" y="206"/>
                  <a:pt x="77" y="198"/>
                </a:cubicBezTo>
                <a:cubicBezTo>
                  <a:pt x="99" y="191"/>
                  <a:pt x="129" y="148"/>
                  <a:pt x="140" y="127"/>
                </a:cubicBezTo>
                <a:cubicBezTo>
                  <a:pt x="156" y="98"/>
                  <a:pt x="158" y="71"/>
                  <a:pt x="151" y="42"/>
                </a:cubicBezTo>
                <a:cubicBezTo>
                  <a:pt x="143" y="10"/>
                  <a:pt x="144" y="12"/>
                  <a:pt x="116" y="0"/>
                </a:cubicBezTo>
                <a:cubicBezTo>
                  <a:pt x="83" y="10"/>
                  <a:pt x="67" y="29"/>
                  <a:pt x="53" y="63"/>
                </a:cubicBezTo>
                <a:cubicBezTo>
                  <a:pt x="43" y="89"/>
                  <a:pt x="33" y="125"/>
                  <a:pt x="40" y="153"/>
                </a:cubicBezTo>
                <a:cubicBezTo>
                  <a:pt x="47" y="178"/>
                  <a:pt x="71" y="210"/>
                  <a:pt x="98" y="214"/>
                </a:cubicBezTo>
                <a:cubicBezTo>
                  <a:pt x="135" y="219"/>
                  <a:pt x="150" y="190"/>
                  <a:pt x="164" y="161"/>
                </a:cubicBezTo>
                <a:cubicBezTo>
                  <a:pt x="180" y="129"/>
                  <a:pt x="166" y="111"/>
                  <a:pt x="151" y="82"/>
                </a:cubicBezTo>
                <a:cubicBezTo>
                  <a:pt x="141" y="64"/>
                  <a:pt x="138" y="58"/>
                  <a:pt x="122" y="58"/>
                </a:cubicBezTo>
                <a:cubicBezTo>
                  <a:pt x="95" y="76"/>
                  <a:pt x="77" y="96"/>
                  <a:pt x="66" y="129"/>
                </a:cubicBezTo>
                <a:cubicBezTo>
                  <a:pt x="62" y="141"/>
                  <a:pt x="53" y="208"/>
                  <a:pt x="85" y="195"/>
                </a:cubicBezTo>
                <a:cubicBezTo>
                  <a:pt x="107" y="186"/>
                  <a:pt x="117" y="144"/>
                  <a:pt x="122" y="124"/>
                </a:cubicBezTo>
                <a:cubicBezTo>
                  <a:pt x="93" y="126"/>
                  <a:pt x="65" y="134"/>
                  <a:pt x="58" y="169"/>
                </a:cubicBezTo>
                <a:cubicBezTo>
                  <a:pt x="61" y="191"/>
                  <a:pt x="62" y="198"/>
                  <a:pt x="74" y="20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9000" y="400320"/>
              <a:ext cx="7725240" cy="4375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600" y="393840"/>
                <a:ext cx="7746120" cy="439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7772400" cy="1470025"/>
          </a:xfrm>
        </p:spPr>
        <p:txBody>
          <a:bodyPr/>
          <a:lstStyle/>
          <a:p>
            <a:r>
              <a:rPr lang="en-US" dirty="0" smtClean="0"/>
              <a:t>Ampere’s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736600"/>
            <a:ext cx="3517900" cy="4140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Objectives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799"/>
            <a:ext cx="10515600" cy="21690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64280" y="2644560"/>
              <a:ext cx="6879600" cy="1053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00" y="2631600"/>
                <a:ext cx="690552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9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Ampere’s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Biot-Savart</a:t>
            </a:r>
            <a:r>
              <a:rPr lang="en-US" dirty="0" smtClean="0"/>
              <a:t> can be very complicated for some distributions.</a:t>
            </a:r>
          </a:p>
          <a:p>
            <a:r>
              <a:rPr lang="en-US" dirty="0" smtClean="0"/>
              <a:t>Ampere’s Law applies symmetry (similar to Gauss’s Law)</a:t>
            </a:r>
          </a:p>
          <a:p>
            <a:r>
              <a:rPr lang="en-US" dirty="0" smtClean="0"/>
              <a:t>Can be derived from </a:t>
            </a:r>
            <a:r>
              <a:rPr lang="en-US" dirty="0" err="1" smtClean="0"/>
              <a:t>Biot-Savart</a:t>
            </a:r>
            <a:endParaRPr lang="en-US" dirty="0" smtClean="0"/>
          </a:p>
          <a:p>
            <a:r>
              <a:rPr lang="en-US" dirty="0" smtClean="0"/>
              <a:t>Attributed to Andre-Marie Ampere (1775-1836), but was actually developed by James Clerk Maxwell!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381000"/>
            <a:ext cx="8077200" cy="3886200"/>
            <a:chOff x="457200" y="381000"/>
            <a:chExt cx="8077200" cy="3886200"/>
          </a:xfrm>
        </p:grpSpPr>
        <p:sp>
          <p:nvSpPr>
            <p:cNvPr id="5" name="Rectangle 4"/>
            <p:cNvSpPr/>
            <p:nvPr/>
          </p:nvSpPr>
          <p:spPr>
            <a:xfrm>
              <a:off x="457200" y="381000"/>
              <a:ext cx="8077200" cy="388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0" y="457200"/>
              <a:ext cx="3056734" cy="38100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882440" y="4692240"/>
              <a:ext cx="1580040" cy="1131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9560" y="4680000"/>
                <a:ext cx="1594440" cy="11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Ampere’s Law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438400"/>
            <a:ext cx="87630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Ampere’s Law is used to calculate magnetic fields from current.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second of four  Maxwell equations we’ll learn.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Maxwell Equations: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Gauss’s Law of Electricity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Gauss’s Law of Magnetism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Ampere’s Law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Faraday’s Law of Induction</a:t>
            </a:r>
          </a:p>
        </p:txBody>
      </p:sp>
      <p:graphicFrame>
        <p:nvGraphicFramePr>
          <p:cNvPr id="184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465669"/>
              </p:ext>
            </p:extLst>
          </p:nvPr>
        </p:nvGraphicFramePr>
        <p:xfrm>
          <a:off x="2895600" y="1219200"/>
          <a:ext cx="30940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9" name="Equation" r:id="rId4" imgW="850680" imgH="279360" progId="Equation.3">
                  <p:embed/>
                </p:oleObj>
              </mc:Choice>
              <mc:Fallback>
                <p:oleObj name="Equation" r:id="rId4" imgW="850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19200"/>
                        <a:ext cx="309403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753280" y="1914840"/>
              <a:ext cx="2322360" cy="396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9960" y="1909800"/>
                <a:ext cx="2343960" cy="39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468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Ampere’s Law - statement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idx="1"/>
          </p:nvPr>
        </p:nvSpPr>
        <p:spPr>
          <a:xfrm>
            <a:off x="-228600" y="2743200"/>
            <a:ext cx="6705600" cy="335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o</a:t>
            </a:r>
            <a:r>
              <a:rPr lang="en-US" dirty="0" smtClean="0"/>
              <a:t>: magnetic permeability of free space (4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x 10</a:t>
            </a:r>
            <a:r>
              <a:rPr lang="en-US" baseline="30000" dirty="0" smtClean="0"/>
              <a:t>-7</a:t>
            </a:r>
            <a:r>
              <a:rPr lang="en-US" dirty="0" smtClean="0"/>
              <a:t> Tm/A)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/>
              <a:t>i</a:t>
            </a:r>
            <a:r>
              <a:rPr lang="en-US" dirty="0" smtClean="0"/>
              <a:t>: current (Amperes)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</a:t>
            </a:r>
            <a:r>
              <a:rPr lang="en-US" dirty="0" smtClean="0"/>
              <a:t>: magnetic field (Tesla)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s</a:t>
            </a:r>
            <a:r>
              <a:rPr lang="en-US" dirty="0" smtClean="0"/>
              <a:t>: distance around </a:t>
            </a:r>
            <a:r>
              <a:rPr lang="en-US" dirty="0" err="1" smtClean="0"/>
              <a:t>Amperian</a:t>
            </a:r>
            <a:r>
              <a:rPr lang="en-US" dirty="0" smtClean="0"/>
              <a:t> loop (meters)</a:t>
            </a:r>
          </a:p>
        </p:txBody>
      </p:sp>
      <p:sp>
        <p:nvSpPr>
          <p:cNvPr id="17413" name="Line 11"/>
          <p:cNvSpPr>
            <a:spLocks noChangeShapeType="1"/>
          </p:cNvSpPr>
          <p:nvPr/>
        </p:nvSpPr>
        <p:spPr bwMode="auto">
          <a:xfrm>
            <a:off x="80772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7414" name="Group 12"/>
          <p:cNvGrpSpPr>
            <a:grpSpLocks/>
          </p:cNvGrpSpPr>
          <p:nvPr/>
        </p:nvGrpSpPr>
        <p:grpSpPr bwMode="auto">
          <a:xfrm>
            <a:off x="7543800" y="533400"/>
            <a:ext cx="381000" cy="1752600"/>
            <a:chOff x="1056" y="336"/>
            <a:chExt cx="240" cy="1104"/>
          </a:xfrm>
        </p:grpSpPr>
        <p:sp>
          <p:nvSpPr>
            <p:cNvPr id="17417" name="Line 13"/>
            <p:cNvSpPr>
              <a:spLocks noChangeShapeType="1"/>
            </p:cNvSpPr>
            <p:nvPr/>
          </p:nvSpPr>
          <p:spPr bwMode="auto">
            <a:xfrm flipV="1">
              <a:off x="1296" y="33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8" name="Text Box 14"/>
            <p:cNvSpPr txBox="1">
              <a:spLocks noChangeArrowheads="1"/>
            </p:cNvSpPr>
            <p:nvPr/>
          </p:nvSpPr>
          <p:spPr bwMode="auto">
            <a:xfrm>
              <a:off x="1056" y="432"/>
              <a:ext cx="21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4400"/>
                <a:t>i</a:t>
              </a:r>
            </a:p>
          </p:txBody>
        </p:sp>
      </p:grpSp>
      <p:sp>
        <p:nvSpPr>
          <p:cNvPr id="17415" name="Oval 15"/>
          <p:cNvSpPr>
            <a:spLocks noChangeArrowheads="1"/>
          </p:cNvSpPr>
          <p:nvPr/>
        </p:nvSpPr>
        <p:spPr bwMode="auto">
          <a:xfrm>
            <a:off x="6858000" y="3124200"/>
            <a:ext cx="2362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6400800" y="3505200"/>
            <a:ext cx="1511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Amperian Loop</a:t>
            </a:r>
          </a:p>
        </p:txBody>
      </p:sp>
      <p:graphicFrame>
        <p:nvGraphicFramePr>
          <p:cNvPr id="174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16414"/>
              </p:ext>
            </p:extLst>
          </p:nvPr>
        </p:nvGraphicFramePr>
        <p:xfrm>
          <a:off x="1905000" y="1676400"/>
          <a:ext cx="34813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4" imgW="850680" imgH="279360" progId="Equation.3">
                  <p:embed/>
                </p:oleObj>
              </mc:Choice>
              <mc:Fallback>
                <p:oleObj name="Equation" r:id="rId4" imgW="85068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0"/>
                        <a:ext cx="348138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57925" y="760413"/>
            <a:ext cx="7938" cy="6350"/>
          </a:xfrm>
          <a:custGeom>
            <a:avLst/>
            <a:gdLst>
              <a:gd name="T0" fmla="+- 0 17404 17383"/>
              <a:gd name="T1" fmla="*/ T0 w 22"/>
              <a:gd name="T2" fmla="+- 0 2114 2114"/>
              <a:gd name="T3" fmla="*/ 2114 h 14"/>
              <a:gd name="T4" fmla="+- 0 17397 17383"/>
              <a:gd name="T5" fmla="*/ T4 w 22"/>
              <a:gd name="T6" fmla="+- 0 2118 2114"/>
              <a:gd name="T7" fmla="*/ 2118 h 14"/>
              <a:gd name="T8" fmla="+- 0 17390 17383"/>
              <a:gd name="T9" fmla="*/ T8 w 22"/>
              <a:gd name="T10" fmla="+- 0 2123 2114"/>
              <a:gd name="T11" fmla="*/ 2123 h 14"/>
              <a:gd name="T12" fmla="+- 0 17383 17383"/>
              <a:gd name="T13" fmla="*/ T12 w 22"/>
              <a:gd name="T14" fmla="+- 0 2127 2114"/>
              <a:gd name="T15" fmla="*/ 2127 h 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2" h="14" extrusionOk="0">
                <a:moveTo>
                  <a:pt x="21" y="0"/>
                </a:moveTo>
                <a:cubicBezTo>
                  <a:pt x="14" y="4"/>
                  <a:pt x="7" y="9"/>
                  <a:pt x="0" y="1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627600" y="728280"/>
              <a:ext cx="1466280" cy="2615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5720" y="717120"/>
                <a:ext cx="1492560" cy="263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afg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0" y="152400"/>
            <a:ext cx="5136040" cy="2819400"/>
          </a:xfrm>
          <a:prstGeom prst="rect">
            <a:avLst/>
          </a:prstGeom>
          <a:noFill/>
        </p:spPr>
      </p:pic>
      <p:pic>
        <p:nvPicPr>
          <p:cNvPr id="424964" name="Picture 4" descr="afg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3505200"/>
            <a:ext cx="4029075" cy="3057989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 flipV="1">
            <a:off x="1143000" y="1066800"/>
            <a:ext cx="6934200" cy="4800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49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81075" y="91587638"/>
              <a:ext cx="0" cy="0"/>
            </p14:xfrm>
          </p:contentPart>
        </mc:Choice>
        <mc:Fallback xmlns="">
          <p:pic>
            <p:nvPicPr>
              <p:cNvPr id="4249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081075" y="915876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41640" y="157320"/>
              <a:ext cx="8664840" cy="6297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400" y="141480"/>
                <a:ext cx="8690040" cy="63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89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457200"/>
            <a:ext cx="5516563" cy="1143000"/>
          </a:xfrm>
        </p:spPr>
        <p:txBody>
          <a:bodyPr/>
          <a:lstStyle/>
          <a:p>
            <a:r>
              <a:rPr lang="en-US" sz="5400" smtClean="0"/>
              <a:t>Ampere’s Law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7349" name="Group 8"/>
          <p:cNvGrpSpPr>
            <a:grpSpLocks/>
          </p:cNvGrpSpPr>
          <p:nvPr/>
        </p:nvGrpSpPr>
        <p:grpSpPr bwMode="auto">
          <a:xfrm>
            <a:off x="2057400" y="533400"/>
            <a:ext cx="381000" cy="1752600"/>
            <a:chOff x="1056" y="336"/>
            <a:chExt cx="240" cy="1104"/>
          </a:xfrm>
        </p:grpSpPr>
        <p:sp>
          <p:nvSpPr>
            <p:cNvPr id="57351" name="Line 9"/>
            <p:cNvSpPr>
              <a:spLocks noChangeShapeType="1"/>
            </p:cNvSpPr>
            <p:nvPr/>
          </p:nvSpPr>
          <p:spPr bwMode="auto">
            <a:xfrm flipV="1">
              <a:off x="1296" y="33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2" name="Text Box 10"/>
            <p:cNvSpPr txBox="1">
              <a:spLocks noChangeArrowheads="1"/>
            </p:cNvSpPr>
            <p:nvPr/>
          </p:nvSpPr>
          <p:spPr bwMode="auto">
            <a:xfrm>
              <a:off x="1056" y="432"/>
              <a:ext cx="21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4400"/>
                <a:t>i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685800" y="2590800"/>
            <a:ext cx="3886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65040" y="1699200"/>
              <a:ext cx="7254360" cy="3892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3160" y="1688760"/>
                <a:ext cx="7282080" cy="391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Sample Problem:</a:t>
            </a:r>
            <a:r>
              <a:rPr lang="en-US" sz="2400" smtClean="0"/>
              <a:t> Use Ampere’s Law to derive the magnetic field a distance r from the center of a wire of radius R carrying current I</a:t>
            </a:r>
            <a:r>
              <a:rPr lang="en-US" sz="2400" baseline="-25000" smtClean="0"/>
              <a:t>o</a:t>
            </a:r>
            <a:r>
              <a:rPr lang="en-US" sz="2400" smtClean="0"/>
              <a:t>, where r &gt; R.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1251347"/>
            <a:ext cx="2743200" cy="2724150"/>
            <a:chOff x="228600" y="1251347"/>
            <a:chExt cx="2743200" cy="2724150"/>
          </a:xfrm>
        </p:grpSpPr>
        <p:grpSp>
          <p:nvGrpSpPr>
            <p:cNvPr id="2" name="Group 1"/>
            <p:cNvGrpSpPr/>
            <p:nvPr/>
          </p:nvGrpSpPr>
          <p:grpSpPr>
            <a:xfrm>
              <a:off x="662608" y="1676400"/>
              <a:ext cx="1828800" cy="1828800"/>
              <a:chOff x="685800" y="1600200"/>
              <a:chExt cx="1828800" cy="1828800"/>
            </a:xfrm>
          </p:grpSpPr>
          <p:sp>
            <p:nvSpPr>
              <p:cNvPr id="19460" name="Oval 3"/>
              <p:cNvSpPr>
                <a:spLocks noChangeArrowheads="1"/>
              </p:cNvSpPr>
              <p:nvPr/>
            </p:nvSpPr>
            <p:spPr bwMode="auto">
              <a:xfrm>
                <a:off x="685800" y="1600200"/>
                <a:ext cx="1828800" cy="1828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1" name="Text Box 5"/>
              <p:cNvSpPr txBox="1">
                <a:spLocks noChangeArrowheads="1"/>
              </p:cNvSpPr>
              <p:nvPr/>
            </p:nvSpPr>
            <p:spPr bwMode="auto">
              <a:xfrm>
                <a:off x="1447800" y="2514600"/>
                <a:ext cx="3873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/>
                  <a:t>I</a:t>
                </a:r>
                <a:r>
                  <a:rPr lang="en-US" baseline="-25000"/>
                  <a:t>o</a:t>
                </a:r>
              </a:p>
            </p:txBody>
          </p:sp>
          <p:grpSp>
            <p:nvGrpSpPr>
              <p:cNvPr id="19462" name="Group 6"/>
              <p:cNvGrpSpPr>
                <a:grpSpLocks/>
              </p:cNvGrpSpPr>
              <p:nvPr/>
            </p:nvGrpSpPr>
            <p:grpSpPr bwMode="auto">
              <a:xfrm>
                <a:off x="1485900" y="2400300"/>
                <a:ext cx="228600" cy="228600"/>
                <a:chOff x="192" y="3888"/>
                <a:chExt cx="192" cy="192"/>
              </a:xfrm>
            </p:grpSpPr>
            <p:sp>
              <p:nvSpPr>
                <p:cNvPr id="19464" name="Oval 7"/>
                <p:cNvSpPr>
                  <a:spLocks noChangeArrowheads="1"/>
                </p:cNvSpPr>
                <p:nvPr/>
              </p:nvSpPr>
              <p:spPr bwMode="auto">
                <a:xfrm>
                  <a:off x="192" y="388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65" name="Line 8"/>
                <p:cNvSpPr>
                  <a:spLocks noChangeShapeType="1"/>
                </p:cNvSpPr>
                <p:nvPr/>
              </p:nvSpPr>
              <p:spPr bwMode="auto">
                <a:xfrm>
                  <a:off x="214" y="3923"/>
                  <a:ext cx="144" cy="1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46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14" y="3897"/>
                  <a:ext cx="144" cy="1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06191" name="Oval 15"/>
            <p:cNvSpPr>
              <a:spLocks noChangeArrowheads="1"/>
            </p:cNvSpPr>
            <p:nvPr/>
          </p:nvSpPr>
          <p:spPr bwMode="auto">
            <a:xfrm>
              <a:off x="228600" y="1251347"/>
              <a:ext cx="2743200" cy="27241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1750" name="Comment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821588" y="37777738"/>
            <a:ext cx="0" cy="0"/>
          </a:xfrm>
          <a:custGeom>
            <a:avLst/>
            <a:gdLst>
              <a:gd name="T0" fmla="+- 0 10102 10102"/>
              <a:gd name="T1" fmla="*/ T0 w 1"/>
              <a:gd name="T2" fmla="+- 0 4553 4553"/>
              <a:gd name="T3" fmla="*/ 4553 h 1"/>
              <a:gd name="T4" fmla="+- 0 10102 10102"/>
              <a:gd name="T5" fmla="*/ T4 w 1"/>
              <a:gd name="T6" fmla="+- 0 4553 4553"/>
              <a:gd name="T7" fmla="*/ 4553 h 1"/>
              <a:gd name="T8" fmla="+- 0 10102 10102"/>
              <a:gd name="T9" fmla="*/ T8 w 1"/>
              <a:gd name="T10" fmla="+- 0 4553 4553"/>
              <a:gd name="T11" fmla="*/ 4553 h 1"/>
              <a:gd name="T12" fmla="+- 0 10102 10102"/>
              <a:gd name="T13" fmla="*/ T12 w 1"/>
              <a:gd name="T14" fmla="+- 0 4553 4553"/>
              <a:gd name="T15" fmla="*/ 4553 h 1"/>
              <a:gd name="T16" fmla="+- 0 10102 10102"/>
              <a:gd name="T17" fmla="*/ T16 w 1"/>
              <a:gd name="T18" fmla="+- 0 4553 4553"/>
              <a:gd name="T19" fmla="*/ 4553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760" name="Comment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795100" y="54008338"/>
            <a:ext cx="0" cy="0"/>
          </a:xfrm>
          <a:custGeom>
            <a:avLst/>
            <a:gdLst>
              <a:gd name="T0" fmla="+- 0 10581 10581"/>
              <a:gd name="T1" fmla="*/ T0 w 1"/>
              <a:gd name="T2" fmla="+- 0 6509 6509"/>
              <a:gd name="T3" fmla="*/ 6509 h 1"/>
              <a:gd name="T4" fmla="+- 0 10581 10581"/>
              <a:gd name="T5" fmla="*/ T4 w 1"/>
              <a:gd name="T6" fmla="+- 0 6509 6509"/>
              <a:gd name="T7" fmla="*/ 6509 h 1"/>
              <a:gd name="T8" fmla="+- 0 10581 10581"/>
              <a:gd name="T9" fmla="*/ T8 w 1"/>
              <a:gd name="T10" fmla="+- 0 6509 6509"/>
              <a:gd name="T11" fmla="*/ 650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38040" y="331920"/>
              <a:ext cx="7784280" cy="5749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920" y="327600"/>
                <a:ext cx="7814520" cy="576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5461</TotalTime>
  <Words>306</Words>
  <Application>Microsoft Office PowerPoint</Application>
  <PresentationFormat>On-screen Show (4:3)</PresentationFormat>
  <Paragraphs>77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Office Theme</vt:lpstr>
      <vt:lpstr>Equation</vt:lpstr>
      <vt:lpstr>Announcements</vt:lpstr>
      <vt:lpstr>Ampere’s Law</vt:lpstr>
      <vt:lpstr>College Board Objectives</vt:lpstr>
      <vt:lpstr>Why do we need Ampere’s Law?</vt:lpstr>
      <vt:lpstr>Ampere’s Law</vt:lpstr>
      <vt:lpstr>Ampere’s Law - statement</vt:lpstr>
      <vt:lpstr>PowerPoint Presentation</vt:lpstr>
      <vt:lpstr>Ampere’s Law</vt:lpstr>
      <vt:lpstr>PowerPoint Presentation</vt:lpstr>
      <vt:lpstr>PowerPoint Presentation</vt:lpstr>
      <vt:lpstr>Ampere’s Law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Phyllis J. March</dc:creator>
  <cp:lastModifiedBy>BETSY HONDORF</cp:lastModifiedBy>
  <cp:revision>252</cp:revision>
  <cp:lastPrinted>2013-03-24T22:45:34Z</cp:lastPrinted>
  <dcterms:created xsi:type="dcterms:W3CDTF">2001-03-29T20:15:44Z</dcterms:created>
  <dcterms:modified xsi:type="dcterms:W3CDTF">2016-04-04T14:26:20Z</dcterms:modified>
</cp:coreProperties>
</file>