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2.xml" ContentType="application/vnd.openxmlformats-officedocument.presentationml.notesSlide+xml"/>
  <Override PartName="/ppt/ink/ink5.xml" ContentType="application/inkml+xml"/>
  <Override PartName="/ppt/notesSlides/notesSlide3.xml" ContentType="application/vnd.openxmlformats-officedocument.presentationml.notesSlide+xml"/>
  <Override PartName="/ppt/ink/ink6.xml" ContentType="application/inkml+xml"/>
  <Override PartName="/ppt/notesSlides/notesSlide4.xml" ContentType="application/vnd.openxmlformats-officedocument.presentationml.notesSlide+xml"/>
  <Override PartName="/ppt/ink/ink7.xml" ContentType="application/inkml+xml"/>
  <Override PartName="/ppt/notesSlides/notesSlide5.xml" ContentType="application/vnd.openxmlformats-officedocument.presentationml.notesSlide+xml"/>
  <Override PartName="/ppt/ink/ink8.xml" ContentType="application/inkml+xml"/>
  <Override PartName="/ppt/notesSlides/notesSlide6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ink/ink1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5" r:id="rId1"/>
  </p:sldMasterIdLst>
  <p:notesMasterIdLst>
    <p:notesMasterId r:id="rId15"/>
  </p:notesMasterIdLst>
  <p:handoutMasterIdLst>
    <p:handoutMasterId r:id="rId16"/>
  </p:handoutMasterIdLst>
  <p:sldIdLst>
    <p:sldId id="525" r:id="rId2"/>
    <p:sldId id="441" r:id="rId3"/>
    <p:sldId id="524" r:id="rId4"/>
    <p:sldId id="515" r:id="rId5"/>
    <p:sldId id="516" r:id="rId6"/>
    <p:sldId id="521" r:id="rId7"/>
    <p:sldId id="522" r:id="rId8"/>
    <p:sldId id="519" r:id="rId9"/>
    <p:sldId id="344" r:id="rId10"/>
    <p:sldId id="520" r:id="rId11"/>
    <p:sldId id="487" r:id="rId12"/>
    <p:sldId id="391" r:id="rId13"/>
    <p:sldId id="523" r:id="rId14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7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FF9900"/>
    <a:srgbClr val="33CC33"/>
    <a:srgbClr val="E6E6B2"/>
    <a:srgbClr val="F01276"/>
    <a:srgbClr val="C63C98"/>
    <a:srgbClr val="0B4E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24" autoAdjust="0"/>
    <p:restoredTop sz="41723" autoAdjust="0"/>
  </p:normalViewPr>
  <p:slideViewPr>
    <p:cSldViewPr>
      <p:cViewPr varScale="1">
        <p:scale>
          <a:sx n="74" d="100"/>
          <a:sy n="74" d="100"/>
        </p:scale>
        <p:origin x="1278" y="72"/>
      </p:cViewPr>
      <p:guideLst>
        <p:guide orient="horz" pos="2160"/>
        <p:guide pos="27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0"/>
    </p:cViewPr>
  </p:sorterViewPr>
  <p:notesViewPr>
    <p:cSldViewPr>
      <p:cViewPr varScale="1">
        <p:scale>
          <a:sx n="53" d="100"/>
          <a:sy n="53" d="100"/>
        </p:scale>
        <p:origin x="-1200" y="-112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098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8" rIns="91417" bIns="45708" numCol="1" anchor="t" anchorCtr="0" compatLnSpc="1">
            <a:prstTxWarp prst="textNoShape">
              <a:avLst/>
            </a:prstTxWarp>
          </a:bodyPr>
          <a:lstStyle>
            <a:lvl1pPr defTabSz="914090">
              <a:defRPr sz="1200">
                <a:latin typeface="Times"/>
              </a:defRPr>
            </a:lvl1pPr>
          </a:lstStyle>
          <a:p>
            <a:r>
              <a:rPr lang="en-US"/>
              <a:t>Physics C: Rotational Motion</a:t>
            </a:r>
          </a:p>
        </p:txBody>
      </p:sp>
      <p:sp>
        <p:nvSpPr>
          <p:cNvPr id="413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414" y="0"/>
            <a:ext cx="2972098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8" rIns="91417" bIns="45708" numCol="1" anchor="t" anchorCtr="0" compatLnSpc="1">
            <a:prstTxWarp prst="textNoShape">
              <a:avLst/>
            </a:prstTxWarp>
          </a:bodyPr>
          <a:lstStyle>
            <a:lvl1pPr algn="r" defTabSz="914090">
              <a:defRPr sz="1200">
                <a:latin typeface="Times"/>
              </a:defRPr>
            </a:lvl1pPr>
          </a:lstStyle>
          <a:p>
            <a:fld id="{D5EA498B-378E-4DA3-B1A3-4BE8B430A685}" type="datetime1">
              <a:rPr lang="en-US"/>
              <a:pPr/>
              <a:t>12/2/2015</a:t>
            </a:fld>
            <a:endParaRPr lang="en-US"/>
          </a:p>
        </p:txBody>
      </p:sp>
      <p:sp>
        <p:nvSpPr>
          <p:cNvPr id="413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121"/>
            <a:ext cx="2972098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8" rIns="91417" bIns="45708" numCol="1" anchor="b" anchorCtr="0" compatLnSpc="1">
            <a:prstTxWarp prst="textNoShape">
              <a:avLst/>
            </a:prstTxWarp>
          </a:bodyPr>
          <a:lstStyle>
            <a:lvl1pPr defTabSz="914090">
              <a:defRPr sz="1200">
                <a:latin typeface="Times"/>
              </a:defRPr>
            </a:lvl1pPr>
          </a:lstStyle>
          <a:p>
            <a:r>
              <a:rPr lang="en-US"/>
              <a:t>Bertrand</a:t>
            </a:r>
          </a:p>
        </p:txBody>
      </p:sp>
      <p:sp>
        <p:nvSpPr>
          <p:cNvPr id="413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414" y="8829121"/>
            <a:ext cx="2972098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8" rIns="91417" bIns="45708" numCol="1" anchor="b" anchorCtr="0" compatLnSpc="1">
            <a:prstTxWarp prst="textNoShape">
              <a:avLst/>
            </a:prstTxWarp>
          </a:bodyPr>
          <a:lstStyle>
            <a:lvl1pPr algn="r" defTabSz="914090">
              <a:defRPr sz="1200">
                <a:latin typeface="Times"/>
              </a:defRPr>
            </a:lvl1pPr>
          </a:lstStyle>
          <a:p>
            <a:fld id="{040EFE95-B610-4547-A755-C50D3ADB98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4295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2-02T14:22:38.9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5584 4490 16 0,'0'0'25'0,"-4"-23"1"15,4 23-3-15,0 0-9 16,0 0-2-16,0 0-3 16,0-25 0-16,0 25-1 15,0 0-1-15,15-17-1 16,-15 17-2-16,20-25-1 16,-7 8 0-16,4 3-1 15,-3-3 1-15,9 9 1 16,-6-3-1-16,7 9 0 15,-5 0 0-15,8 4-1 0,-2-2 0 16,8 8 0-16,-2-7 0 16,5 3 0-16,-3 0-1 15,4 6 0-15,-6-5 1 16,-2 9 0-16,-2-1-1 16,-2 1 0-16,-2 3-1 15,0 2 1-15,0-2-1 16,2-3 1-16,2-1 0 15,2-3-1-15,0-2 1 16,0 1 0-16,2-7-1 16,0 6 1-16,1-4 0 15,1-1-1-15,0 1 1 0,6-4-1 16,3 2 0-16,6-2 2 16,0-4-1-16,8 2-1 15,4-3 0 1,4-5 1-16,1 4-1 15,-1 1 1-15,0-3-1 0,-3 0 0 16,-1 1 1-16,0-3 0 16,-6 6-1-16,4 0 1 15,-4-3 0-15,2 3-1 16,-2 0 0-16,4-4 1 16,0 4-1-16,3-5 1 15,5 1-1-15,-1 2 0 16,3-1 0-16,5 1 1 0,2-4-1 15,5 7 1-15,1-3-1 16,0 4 0 0,2 0 0-16,-2-2 0 15,1 2 0-15,-4 2 1 0,-7 4-1 16,-4 0 0-16,-7 2 0 16,-2-2-1-16,-6 1-2 15,-15-12-9-15,1 16-26 16,-16-1-2-16,-22-8 0 15,11 34 0-15</inkml:trace>
  <inkml:trace contextRef="#ctx0" brushRef="#br0" timeOffset="700.261">10981 4599 35 0,'0'0'32'16,"-20"-5"1"-16,20 5 1 0,0 0-18 15,0 0-3-15,0 0-3 16,18-10-3-16,18 8-1 16,3-11 0-16,24 9 0 15,9-10-1-15,32 5 0 16,12-5-1-16,23 7-1 16,5-1 0-16,11 12 0 15,-5 0-1-15,-5 5 0 16,-10 5 0-16,-14 3 1 15,-19 2-2-15,-11-3 0 16,-18-1 1-16,-13-2-1 16,-8-3-2-16,-9-6-1 15,-3 2-5-15,-40-6-29 0,39-10-5 16,-39 10 0-16,0 0 0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367.8161" units="1/cm"/>
          <inkml:channelProperty channel="Y" name="resolution" value="440.36697" units="1/cm"/>
          <inkml:channelProperty channel="F" name="resolution" value="0" units="1/dev"/>
        </inkml:channelProperties>
      </inkml:inkSource>
      <inkml:timestamp xml:id="ts0" timeString="2010-11-30T18:13:27.15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0 37,'0'0'2,"0"0"1,0 0 0,0 0 1,0 0 0,0 0-1,0 0 0,0 0 2,0 0 0,0 0 0,0 0 0,0 0 0,0 0-1,0 0-1,0 0 0,0 0-1,0 0 0,0 0-1,0 0-1,0 0-2,0 0-7,0 0-2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2-02T14:46:13.3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1184 5401 20 0,'8'-25'31'15,"-8"25"2"-15,9-30 1 16,-20-1-17-16,11 31 0 16,8-35-2-16,-8 35-3 0,5-25-1 15,-5 25-2-15,0 0-2 16,0 0-1-16,0 0-1 16,8 29-1-16,-4-4-1 15,2 17 0-15,-2 8-2 16,1 14 1-16,-1 3 0 15,-2 7 0-15,0-3-1 16,0 2 0-16,-6-4 0 16,4-11 0-16,-2-10-1 15,2-10 1-15,-2-11-1 16,2-8 0-16,0-19 1 16,-2 25-1-16,2-25 0 0,0 0 0 15,0 0 1-15,0 0-1 16,20 0 0-16,-20 0-1 15,38 8 0-15,-3-14 1 16,0 8 0-16,9-4 0 16,4 2 0-16,1 0 0 15,1 2 0-15,-4-2 1 16,-6 4-1-16,-5 4-2 16,0-3-1-16,-12-7-2 15,4 2-2-15,-13-19-5 16,20 6-24-16,-18-20-6 15,-1 8 1-15,-3-15 0 16</inkml:trace>
  <inkml:trace contextRef="#ctx0" brushRef="#br0" timeOffset="309.1121">2008 5570 31 0,'0'0'35'16,"-22"10"0"-16,22-10 1 0,6 17-15 15,-6-17-3-15,0 0-5 16,29-10-5-1,8 10-3-15,0-9-2 16,9-1-2-16,4 1-2 0,-4-9-3 16,8 14-5-16,-23-5-28 15,4-7-1-15,-14 1 1 16,-21 15-1-16</inkml:trace>
  <inkml:trace contextRef="#ctx0" brushRef="#br0" timeOffset="472.1693">2106 5695 65 0,'0'0'37'16,"25"11"1"-1,6-13-1-15,10 8-25 16,-5-25-6-16,12 4-5 16,1 11-8-16,-19-6-28 0,5 4-1 15,-10 1-2-15,-7 1 0 16</inkml:trace>
  <inkml:trace contextRef="#ctx0" brushRef="#br0" timeOffset="1027.3646">2760 5392 80 0,'-2'-18'38'0,"2"18"1"16,2-17-10-16,15 31-17 16,-17-14-5-16,23 28-1 15,-11-3-1-15,5 14-1 16,-5 1-2-16,3 8 0 16,-3-2-1-16,0 0 1 0,-7-6-1 15,1-7 0-15,-6-6-1 16,0-27 0-16,-8 23 0 15,8-23 0-15,0 0 0 16,-21-31 0-16,13 4 0 16,-1-9 0-16,3-5 0 15,4-1 1-15,0 0-1 16,10-2 0-16,2 0 0 16,5 3-1-16,6 5 1 15,4 5-1-15,4 6-1 16,-2 6 0-16,4 6-2 15,-10-1-2-15,6 24-6 0,-27-10-28 16,20 17 0-16,-20-17 0 16,11 33 1-16</inkml:trace>
  <inkml:trace contextRef="#ctx0" brushRef="#br0" timeOffset="1372.4917">3464 5420 64 0,'0'0'39'15,"19"-3"0"-15,-19 3 0 0,21-6-24 16,6 21-5-16,-9-9-3 16,9 15-2-16,0-4-1 15,4 6-2-15,1-2 0 16,5 0-2-16,-2 3 0 16,-2-9-1-16,-4 4-2 15,-6-13-2-15,0 7-4 16,-23-13-30-16,11-19-1 15,-11 0 1-15,0-2-2 0</inkml:trace>
  <inkml:trace contextRef="#ctx0" brushRef="#br0" timeOffset="1551.5475">3821 5305 63 0,'-25'16'38'15,"5"1"3"-15,-1 14-1 16,-12-8-20-16,10 21-12 15,-19-2-2-15,5 14-2 16,-3-5-3-16,1-5-4 16,16 6-8-16,-2-25-28 15,13-8-2-15,12-19 1 16,0 0 0-16</inkml:trace>
  <inkml:trace contextRef="#ctx0" brushRef="#br0" timeOffset="2087.7373">4268 5384 55 0,'0'0'38'16,"-6"-21"0"-16,6 21 1 15,-9-23-22-15,9 23-5 16,0 0-3-16,17 36-3 16,-15-13 0-16,8 16-2 15,-2 7-2-15,1 11 1 16,3 7-2-16,3-5 1 0,3 4-1 15,-1-3 0-15,0-5-2 16,4-9 1-16,-5-9 0 16,-1-16-1-16,-15-21-1 15,0 0-2 1,0 0-2-16,0-36-5 0,8 1-22 16,-27-24-8-16,5-7 0 15,-3-10 1-15</inkml:trace>
  <inkml:trace contextRef="#ctx0" brushRef="#br0" timeOffset="2295.8112">4396 5267 52 0,'30'-33'36'16,"1"6"-1"-16,10 14 2 15,9 23-18-15,-21-18-8 0,25 29-4 16,-17 0-1-16,1 18 0 16,-17-3 0-16,-3 18-1 15,-18-4-1-15,-10 5 0 16,-15-7-2-16,-12-9 0 15,-13-7-2-15,-10-7-1 16,4-2-2-16,-9-19-5 16,24 6-31-16,-16-12-2 15,12 0 0-15,7-6-2 16</inkml:trace>
  <inkml:trace contextRef="#ctx0" brushRef="#br0" timeOffset="15203.37">18032 9594 23 0,'0'0'13'16,"0"0"2"-16,0 0 0 16,0 0 1-16,0 0-1 15,0 0-1-15,0 0-2 16,0 0-2-16,0 0-2 16,0 0-2-16,0 0 0 15,0 0-1-15,0 0-1 16,0 0 0-16,0 0 1 0,0 0-2 15,0 0 1 1,0 0 0-16,0 0-2 16,0 0 0-16,0 0 0 15,12 20-1-15,-12-20 1 0,0 0-1 16,0 0 0-16,17 23 0 16,-17-23 1-16,0 0-1 31,23 21 0-31,-23-21 0 0,20 15 0 0,-20-15 0 15,21 17 0 17,-21-17 0-32,21 14 0 0,-21-14 0 0,17 13 2 0,-17-13-2 15,18 14 0 17,-18-14 0-32,17 9 1 0,-17-9-2 0,0 0 2 0,23 15-2 15,-23-15 1-15,14 22-1 16,-14-22 0-16,15 24 1 0,-9-6-1 15,4 3 1-15,-3-4-1 16,5 0 1-16,-12-17 0 16,21 27-1-16,-13-9 1 15,-8-18 0-15,17 19-1 16,-17-19 0-16,18 21 1 16,-18-21-1-16,15 23 0 15,-15-23 1-15,17 23-1 16,-17-23 0-16,16 21 0 15,-16-21 1-15,15 23-1 16,-15-23 0-16,16 25-1 16,-16-25 1-16,17 25 0 15,-17-25 0-15,21 27 0 0,-21-27 0 16,23 23 0-16,-23-23 1 16,20 23-1-16,-20-23 0 15,15 23 1-15,-15-23-1 16,14 23 1-16,-14-23-1 15,17 21 0-15,-17-21-1 16,25 23 1-16,-25-23 0 16,27 23 0-16,-27-23 0 15,25 21 0-15,-25-21 0 16,21 25 0-16,-21-25 0 16,0 0 1-16,24 23-2 15,-24-23 2-15,19 15-1 16,-19-15 0-16,19 23 0 0,-19-23 0 15,19 18 0-15,-19-18 0 16,18 28 1-16,-18-28-1 16,19 29 0-1,-19-29 0-15,23 23 0 0,-23-23 1 16,25 27-1-16,-25-27 0 16,27 21 0-16,-27-21 0 15,27 21 0-15,-27-21 0 16,23 19 0-16,-23-19 0 15,20 16 0-15,-20-16 0 16,23 15 0-16,-23-15 0 16,23 15 0-16,-23-15-1 15,25 18 1-15,-25-18 0 0,25 23 0 16,-25-23 0 0,23 19 0-16,-23-19 1 15,21 17-1-15,-21-17 0 16,20 14 0-16,-20-14-1 0,19 11 2 15,-19-11 0-15,0 0-2 16,21 23 1-16,-21-23 0 16,18 17 1-16,-18-17-1 15,19 18 0-15,-19-18-1 16,27 19 1-16,-27-19 0 16,25 17 0-16,-25-17 1 15,27 17-1-15,-27-17 0 0,23 16 0 16,-23-16 0-1,18 11 0-15,-18-11 0 16,17 14 0-16,-17-14 0 16,0 0 0-16,23 17 0 0,-23-17 0 15,17 13 0-15,-17-13 1 16,18 14-1-16,-18-14 0 16,0 0-1-16,25 21 2 15,-25-21-2-15,19 11 2 16,-19-11-2-16,21 14 1 15,-21-14 0-15,23 11 1 16,-23-11-1-16,20 10 0 16,-20-10 0-16,17 6 0 15,-17-6 0-15,0 0 0 16,0 0 1-16,17 15-1 16,-17-15 0-16,0 0 0 15,0 0 0-15,0 0 0 0,18 17 0 16,-18-17 0-16,0 0 0 15,0 0-1-15,17 14 1 16,-17-14 0-16,0 0 0 16,0 0 0-16,0 0 0 15,18 19 0-15,-18-19 1 16,0 0-2-16,19 17 2 16,-19-17-1-16,13 17 0 15,-13-17-1-15,0 0 1 16,18 21 0-16,-18-21 0 15,0 0 0-15,0 0 0 16,0 0 0-16,0 0 0 16,0 0 0-16,0 0-1 0,0 0-2 15,0 0-3-15,0 0-6 16,0 0-30-16,-10-23 1 16,-3-2-1-16,-1-1 1 15</inkml:trace>
  <inkml:trace contextRef="#ctx0" brushRef="#br0" timeOffset="16587.8624">18798 9986 40 0,'0'0'32'0,"0"0"-2"15,21-4-8-15,-21 4-4 16,0 0-4-16,-2-19-3 15,2 19-3-15,0 0-1 16,0 0-2-16,0 0 0 0,0 0-1 16,0 0 0-16,18-4-1 15,-18 4 0-15,0 0 0 16,4 21-1-16,-4-21 0 16,9 29 0-16,-1-6 0 15,-2-6-1-15,-1 2 0 16,-5-19 0-16,14 31 0 15,-14-31-1-15,8 23 1 16,-8-23 0-16,0 0-1 16,0 0 0-16,0 0 0 15,0 0 1-15,0 0-1 16,0 0 0-16,0 0 0 16,0 0 1-16,0 0-1 0,-6-27-1 15,6 27 2-15,-4-31-2 16,4 31 1-16,2-36 0 15,2 17 0-15,2-2 0 16,1 1-1-16,3 1 2 16,-10 19-2-16,25-30 1 15,-25 30 0-15,29-20 1 16,-29 20-2-16,31-13 2 16,-14 11-1-16,1 6 0 15,-18-4 0-15,30 9 0 16,-30-9 1-16,25 16-1 15,-25-16 0-15,20 19 0 16,-20-19 0-16,0 0 1 0,0 0-1 16,17 11 0-16,-17-11-2 15,0 0 0-15,0 0-4 16,0 0-5-16,0 0-29 16,0 0-2-16,-6-28 1 15,1 8 0-15</inkml:trace>
  <inkml:trace contextRef="#ctx0" brushRef="#br0" timeOffset="30387.7355">18042 10371 6 0,'0'0'12'15,"0"0"-2"-15,0 0-2 16,0 0-2-16,0 0 0 15,0 0 1-15,0 0 0 16,0 0 2-16,0 0 0 16,0 0 2-16,0 0 0 0,0 0-1 15,0 0 1 1,0 0-2-16,0 0-1 16,0 0 0-16,0 0-1 15,0 0-1-15,0 0-2 0,0 0 1 16,-2-19-1-16,2 19 0 15,0 0-1-15,0 0-1 16,0 0 0-16,0 0 0 16,0 0 0-16,0 0-1 15,0 0 1-15,0 0-1 16,0 0 1-16,0 0-1 16,0 0 1-16,0 0 0 15,0 0-1-15,0 0 1 16,0 0-1-16,0 0 1 15,14 17-2-15,-14-17 1 16,0 0-1-16,13 23 1 16,-13-23-1-16,10 19 1 0,-10-19-1 15,0 0 0-15,13 23 1 16,-13-23 0-16,0 0-1 16,12 25 1-16,-12-25-1 15,0 0 0-15,9 22 1 16,-9-22-1-16,0 0 0 15,0 0 1-15,18 17-1 16,-18-17 1-16,0 0-1 16,19 9 0-16,-19-9 0 15,0 0 1-15,23 12-1 16,-23-12 0-16,0 0 0 16,21 8-1-16,-21-8 2 0,0 0-1 15,22 1 1-15,-22-1-1 16,0 0 0-16,23-1-1 15,-23 1 2-15,21-2 0 16,-21 2-2-16,19-2 1 16,-19 2 1-16,18-2-1 15,-18 2 0-15,0 0 0 16,21-2 0-16,-21 2 0 16,0 0 0-16,19-8 0 15,-19 8 0-15,0 0 0 16,21-11 0-16,-21 11 1 15,0 0-1-15,18-6 0 16,-18 6 0-16,0 0 0 0,0 0 0 16,21-8 0-16,-21 8 0 15,0 0-1-15,0 0 2 16,0 0-1-16,19-5 0 16,-19 5 0-16,0 0 0 15,0 0 0-15,21-14 0 16,-21 14 0-16,0 0 0 15,20-25 0-15,-20 25 0 16,0 0 1-16,19-23-1 16,-19 23 0-16,0 0 0 15,19-27 0-15,-19 27 0 16,0 0 0-16,21-21 0 16,-21 21 0-16,0 0 0 0,24-19 1 15,-24 19-1-15,0 0 0 16,21-19 0-16,-21 19 0 15,0 0-1 1,19-17 1-16,-19 17 0 0,0 0 0 16,0 0 0-16,16-20 0 15,-16 20 0-15,0 0 1 16,0 0-1-16,0 0 0 16,7-17 0-16,-7 17-1 15,0 0 0-15,0 0-1 16,0 0-4-16,2-17-13 15,-2 17-20-15,0 0-1 16,0 0 0-16,-11-19 1 0</inkml:trace>
  <inkml:trace contextRef="#ctx0" brushRef="#br0" timeOffset="31799.2336">18393 10644 8 0,'0'0'26'0,"0"0"1"16,0 0-2-1,0 0-8-15,0 0-2 0,4-20-2 16,-4 20-2-16,0 0-1 16,0 0-1-16,0 0-1 15,0 0-2-15,0 0 0 16,0 0-2-16,0 0 0 16,0 0 0-16,0 0-1 15,0 0 0-15,0 0-1 16,0 0 1-16,0 0-1 15,0 0 0-15,-21 10-1 0,21-10 1 16,-14 23-1 0,14-23 0-16,-15 31-1 15,9-14 1-15,-2 0-1 16,2 4 1-16,3 0 0 0,-1 2-1 16,0-3 0-16,6 1 0 15,-2 0 0-15,4 0 0 16,1 0 1-16,3 0-2 15,0-2 2-15,-8-19-1 16,21 27 1-16,-21-27-1 16,27 14-1-16,-27-14 1 15,31 1-1-15,-31-1 1 16,31-11 0-16,-31 11 1 16,29-15-2-16,-29 15 1 15,29-18 1-15,-29 18-1 16,25-21 1-16,-25 21 0 15,27-32-2-15,-14 12 1 0,-1-1 1 16,-3-2-2-16,1-2 2 16,-2 1-1-16,0-3 1 15,-5-2-1-15,3 6 0 16,-4 0 1-16,-2 0-1 16,0 2 1-16,-2 2-1 15,-2-1-1-15,4 20 1 16,-19-28-1-16,19 28 0 15,-29-25-1-15,29 25-2 16,-33-20-1-16,33 20-4 16,-44-13-12-16,25 19-18 15,-3 0 1-15,-1 1-1 16,2 7 1-16</inkml:trace>
  <inkml:trace contextRef="#ctx0" brushRef="#br0" timeOffset="32763.5745">18324 10724 31 0,'0'0'27'0,"0"0"-6"16,0 0-1-16,0 0-3 16,0 0-1-16,0 0-2 15,0 0-3-15,0 0-3 16,0 0-1-16,0 0-1 15,-8 17-1-15,8-17-2 16,0 0 0-16,0 0-1 16,0 0 0-16,0 0 0 15,0 0-1-15,23 4 1 0,-23-4-1 16,23-4 1-16,-23 4 0 16,25-2-1-16,-25 2 1 15,27-1 0 1,-27 1 0-16,25-4-1 0,-25 4 1 15,25-6-1-15,-25 6 0 32,22-4 0-32,-22 4 0 0,0 0 0 0,21-6-1 31,-21 6 1-31,0 0-1 0,0 0 0 0,0 0 0 16,19 4 1-16,-19-4-2 15,0 0 0-15,0 0-2 16,0 0-3-16,0 0-9 0,0 0-24 15,0 0-1 1,8-17 1-16,-8 17-1 16</inkml:trace>
  <inkml:trace contextRef="#ctx0" brushRef="#br0" timeOffset="68879.3326">2276 6947 11 0,'0'0'29'0,"0"0"0"0,0 0-4 16,0 0-7-16,0 0-2 15,-19 6-3-15,19-6-3 16,0 0-2-16,19 6-1 15,-19-6-1-15,19-4 0 16,-19 4-1-16,37-8 0 16,-14 3-1-16,8-1-1 15,0 0-1-15,1 4 0 16,1-2-1-16,0 0-1 16,-4 4 0-16,-8-2-2 15,-2 8-2-15,-19-6-3 16,0 0-10-16,14 19-20 15,-14-19 1-15,-29 16-1 0,2-10 1 16</inkml:trace>
  <inkml:trace contextRef="#ctx0" brushRef="#br0" timeOffset="69083.4049">2241 7183 47 0,'0'0'37'0,"8"19"-1"15,-8-19 2-15,31-7-22 16,9 9-5-16,-9-20-2 16,19 16-4-16,-5-11-2 15,5 3-2-15,-4 5-3 16,-9-13-6-16,11 13-22 0,-21-1-9 16,-6 4 1-1,-21 2-1-15</inkml:trace>
  <inkml:trace contextRef="#ctx0" brushRef="#br0" timeOffset="69834.6737">2982 6974 5 0,'13'-29'32'16,"-13"29"2"-16,16-17 1 16,-16 17-13-16,17-8-1 15,-17 8-3-15,0 0-5 16,4 18-5-16,7 10-2 16,-7 3-2-16,8 15 0 15,-4 2-1-15,5 10-1 16,-3-3 0-16,-1 3-2 15,-1-10 2-15,0-4-1 16,-6-10-1-16,-2-12 0 16,0-22 0-16,0 0 1 15,0 0-1-15,-18-35 1 0,7 0 0 16,-1-1 0-16,1-8 0 16,-1-2 0-16,2-4 0 15,3 2-1-15,5 2 1 16,4 4-2-16,9 3 2 15,7 5-1-15,7 1 0 16,6 5 0-16,7 5 1 16,1 5-1-16,1 7 0 15,5-1-2-15,-3 8-2 16,-11-7-5-16,13 17-29 16,-22-6-2-16,-5 0 1 15,-17 0-1-15</inkml:trace>
  <inkml:trace contextRef="#ctx0" brushRef="#br0" timeOffset="70450.8918">3641 7045 41 0,'0'0'36'0,"-3"-19"0"16,3 19 0-16,-8-21-16 16,8 21-7-16,0 0-5 15,9 25-1-15,-9-25-2 0,6 40 0 16,-4-9-1-16,6 15-1 16,-2 4 0-16,3 9-2 15,-1 1 1-15,2 3-1 16,-1-4-1-16,1-1 0 15,0-8-1-15,-1-6 1 16,-1-12 0-16,4-7 0 16,-9-5-2-16,-3-20-1 15,4 17-2-15,-13-38-8 16,11 3-26-16,-16-8-1 16,-3-3-1-16,-6-13 1 15</inkml:trace>
  <inkml:trace contextRef="#ctx0" brushRef="#br0" timeOffset="70734.9904">3803 6963 53 0,'54'3'36'16,"-7"15"1"-16,-9 1-3 15,1 19-15-15,-33-17-7 16,7 25-3-16,-26-7-3 16,-5 7-1-16,-20-4-2 0,-5-6 0 15,-7 1-1-15,-2-5-2 16,0-5 1-16,2-7-3 16,7-5-2-16,3-17-10 15,19 2-25-15,21 0-2 16,-23-19 1-16,23-6 0 15</inkml:trace>
  <inkml:trace contextRef="#ctx0" brushRef="#br0" timeOffset="71598.2938">4573 6922 40 0,'10'-19'24'16,"-10"19"2"-16,0 0 0 15,21-6-4-15,-21 6-3 16,0 0-5 0,-27-19-4-16,27 19-3 0,-44 8-1 15,15 1-2-15,-14 1-1 16,7 5-1-16,-7-1-1 16,8 1 0-16,5 2-1 15,12-3 1-15,18-14-1 16,0 23 0-16,21-15 0 15,14-1 1-15,8 1-1 16,7 0 1-16,6-1-1 16,3 3 1-16,-3-1 0 0,-6 9 0 15,-7 1 0 1,-6 8 1-16,-16-2 0 16,-8 7-1-16,-11-5 1 15,-6 2 0-15,-9-2-1 0,-6-4 1 16,-8-4-2-16,-8-8 1 15,-2-5 0-15,-1-4 0 16,-3-2-1-16,1-2 1 16,1-2-1-16,2-1 0 15,8-3-2-15,2 0-1 16,27 8-3-16,-36-17-5 16,36 17-17-16,0 0-13 0,25-13 1 15,-25 13-1 1,35-29 2-16</inkml:trace>
  <inkml:trace contextRef="#ctx0" brushRef="#br0" timeOffset="72003.4366">4934 7009 43 0,'0'0'37'15,"31"0"-1"-15,-31 0 2 16,21 3-18-16,2 24-7 16,-23-27-3-16,12 48-3 15,-12-19-3-15,7 8-1 16,-3-7-1-16,2 3-1 16,0-10 0-16,-2-6-2 15,-4-17-1-15,0 0-3 16,23 8-3-16,-39-31-30 15,16-4 0-15,-4-8-2 16,-3-9 1-16</inkml:trace>
  <inkml:trace contextRef="#ctx0" brushRef="#br0" timeOffset="72147.4904">4911 6750 74 0,'0'0'35'16,"0"0"-1"-16,19-21-7 15,-19 21-30-15,0 0-28 16,0 0-2-16,0 0-2 16,25 19 0-16</inkml:trace>
  <inkml:trace contextRef="#ctx0" brushRef="#br0" timeOffset="72634.6589">5285 6974 74 0,'0'0'39'16,"21"14"-1"-16,-21-14 2 15,0 0-30-15,17 24-3 16,-17-24-1-16,8 35-2 15,-8-12 0-15,6 8-2 16,-6-8-1-16,2 6 0 0,-4-8-1 16,2-2 0-1,0-19 0-15,2 27 0 16,-2-27 0-16,0 0 0 16,6-27 0-16,-3 2 0 0,9 2-1 15,1-14 0-15,9-1 0 16,-3-6 1-16,10 9-1 15,0 7 1-15,4 5-1 16,-1 9 1-16,-1 10 1 16,-2 14 0-16,-4 13 0 15,0 6 0-15,-3 7 0 16,-1 6-1-16,-4 1 1 0,1-3-2 16,-3-4 0-1,-2-7-1-15,7-8-2 16,-20-21-5-16,38 16-19 15,-38-16-12-15,39-37-1 16,-18 3 1-16,6-9 0 0</inkml:trace>
  <inkml:trace contextRef="#ctx0" brushRef="#br0" timeOffset="72974.7797">6218 6493 87 0,'0'0'41'15,"-9"40"0"-15,-3 8 0 16,-11 4-33-16,11 17-3 16,-5 6-1-16,9 5 0 15,6-1-3-15,16-3 1 16,5-10-1-16,14-15-1 0,6-18 0 16,11-12 1-16,4-19-1 15,4-17 0-15,-3-12 0 16,-2-15 0-16,-9-14 1 15,-7-3-2-15,-12-9 1 16,-14 3 1-16,-15 0 0 16,-13 4-1-16,-10 3 0 15,-8 4-1-15,-1 16-1 16,-7-2-1-16,7 24-4 16,-13-10-8-16,18 26-27 15,-13 7 0-15,4 12 0 16,-5 12 1-16</inkml:trace>
  <inkml:trace contextRef="#ctx0" brushRef="#br0" timeOffset="73183.8534">6137 6932 91 0,'43'0'41'15,"-7"-4"0"-15,9 4 0 16,-7-10-34-16,7 5-3 16,-3 3-5-16,-15-8-5 15,14 12-34-15,-18-2-1 16,0-4 0-16,-23 4-1 0</inkml:trace>
  <inkml:trace contextRef="#ctx0" brushRef="#br0" timeOffset="77570.4066">7275 6752 1 0,'0'0'11'15,"-7"19"14"-15,7-19 2 16,0 0-9-16,0 0-1 16,0 0 0-16,0 0-2 15,0 0-1-15,0 0-1 16,0 0-4-16,23-4-2 15,-23 4-2-15,31-4-2 16,-6 2-2-16,6-2-1 0,5 4-2 16,-3-9-2-16,6 11-2 15,-16-20-9-15,6 13-18 16,-29 5-2-16,0 0 0 16,-2 23 1-16</inkml:trace>
  <inkml:trace contextRef="#ctx0" brushRef="#br0" timeOffset="77749.4665">7246 6945 69 0,'22'10'35'15,"3"-4"1"-15,11-1-1 16,11 3-28-16,-7-12-3 0,6 0-5 31,1 10-8-31,-13-8-25 0,-3-9-2 0,4-1-1 47,-16-3 1-47</inkml:trace>
  <inkml:trace contextRef="#ctx0" brushRef="#br0" timeOffset="78474.7257">7773 6736 38 0,'0'0'35'0,"0"0"0"16,0 0 1-16,23 4-17 15,-23-4-6-15,4 19-4 16,-4-19-2-16,8 39-3 15,-3-12 0-15,5 11-2 16,-2-2 0-16,1 7 0 16,-1-11 0-1,0 5-2-15,-2-9 1 0,-2-8 0 16,-4-20-1-16,3 21 1 0,-3-21 0 16,0 0-1-16,-11-33 1 15,5 6-1-15,-4-2 1 16,-1-3-1-16,-1-7 0 15,1 1 0-15,5-2 0 16,4 3 0-16,4 7 0 16,6-1-1-16,7 6 1 15,8 4-1-15,8 6-2 16,0-3-1-16,15 18-5 16,-13-17-16-16,9 15-13 15,1 2 0-15,-5 2 0 16,-1 2 0-16</inkml:trace>
  <inkml:trace contextRef="#ctx0" brushRef="#br0" timeOffset="79238.9951">8296 6711 39 0,'0'0'35'0,"0"0"1"15,0 0 0-15,0 21-11 0,0-21-15 16,0 0-2-16,-4 27 0 16,12 6-2-16,-8-6-2 15,7 11-1-15,-3-1 0 16,2 3-1-16,-2-2-1 15,0-5 1-15,-4-6-2 16,3-6 1-16,-3-21 0 16,0 19 0-16,0-19-1 15,0 0 0-15,-7-27-1 16,5 6 0-16,0-6 0 16,-2-7-1-16,4-3 1 15,4-3-1-15,2 2 1 16,-1 3 1-16,7 2-1 0,2 8 1 15,-1 6 0-15,4 8 0 16,1 7 1 0,1 14 0-16,0 5 0 0,1 12 0 15,-1 3 1-15,2 7 0 16,-4-1 0-16,1 5-1 16,-7-1 0-16,1-6 0 15,-8-5 0-15,-4-6 0 16,0-23-1-16,-14 23 0 15,14-23 0-15,-25-6 0 16,25 6 0-16,-25-30-1 16,17 3 0-16,5-10 0 15,3 1 1-15,3-4-1 0,5 1 0 16,6 3 1-16,3-4 0 16,2 9 1-16,1 8-1 15,3 11 1 1,-4 10 0-16,8 10 0 0,-6 9 1 15,2 10-1-15,-5 8 1 16,-3 9-1-16,-1 0 0 16,-5 4 1-16,1-2-1 15,-8-8 0-15,0-3-1 16,-2-10 0-16,2-4-3 16,-2-21-1-16,4 19-3 15,-14-36-13-15,10 17-21 16,6-27-1-16,1 8 1 0,3-4 0 15</inkml:trace>
  <inkml:trace contextRef="#ctx0" brushRef="#br0" timeOffset="79923.2349">8909 6732 62 0,'4'-21'38'15,"-4"21"1"-15,10-17 0 16,9 17-24-16,-23-19-5 16,4 19-2-16,17-6-3 0,-17 6 0 15,22 17-2-15,-9 1 0 16,-3 5-1-16,3 11 1 16,-1 3-1-16,5 1-1 15,-1 0 0-15,-1-1-1 16,0-3 1-16,3-1-1 15,-1-8 0-15,-1-6 0 16,-16-19 0-16,25 19 2 16,-25-19-2-16,17-2 1 15,-17 2 0-15,10-23-1 16,-7 6 0-16,-1-6 1 16,2-6-1-16,0-3 0 15,2-5 0-15,2-1 0 0,1-6 0 16,3 0-1-16,-3 1 1 15,3 3-1-15,2 4-2 16,-9-3-3-16,13 16-3 16,-24-11-31-16,12 13-2 15,-8 0 0-15,2 21 0 16</inkml:trace>
  <inkml:trace contextRef="#ctx0" brushRef="#br0" timeOffset="80674.5029">9790 6577 14 0,'0'0'32'0,"24"-8"2"15,-24 8 0-15,-2-17-13 16,2 17-4-16,0 0-1 15,-18 17-3-15,-13-20-4 16,8 16-2-16,-13-7-1 16,7 1-2-16,-4-1-1 15,6 2 0-15,2-4-2 16,25-4 0-16,-19 11-1 16,19-11 0-16,23 6 1 15,6 5-1-15,5-3 0 0,9 6-1 16,7 1 2-16,6 0-1 15,-2 8 1-15,-2 2 0 16,-4 0 0-16,-5-2 1 16,-11 0 0-16,-8 4 0 15,-13-2 0-15,-7-2 0 16,-12-4-1-16,-7-2 1 16,-14-1-1-16,-4-5 0 15,-4 1 0-15,1-5-1 16,-5-1 1-16,5-2-1 15,1-2-1-15,4-8-2 16,31 6-1-16,-35-17-5 16,35 17-9-16,0 0-24 0,16-38 1 15,-1 9-1-15,6-2 2 16</inkml:trace>
  <inkml:trace contextRef="#ctx0" brushRef="#br0" timeOffset="80899.5819">10190 6606 77 0,'0'0'40'15,"25"46"0"-15,-19-19 1 16,13 23-29-16,-23-18-4 16,12 18-1-16,-8-8-3 0,4 0-2 15,1-7-1-15,1-18-3 16,10 2-4-16,-16-19-4 15,36-7-16-15,-26-20-15 16,3-10 0-16,-7-10 0 16,-2-13 1-16</inkml:trace>
  <inkml:trace contextRef="#ctx0" brushRef="#br0" timeOffset="81018.6278">10234 6385 63 0,'0'0'34'16,"-17"-15"0"-16,17 15-1 31,0 0-30-31,0 0-33 0,-8 21-4 0,18-4 0 0,-10-17 0 16</inkml:trace>
  <inkml:trace contextRef="#ctx0" brushRef="#br0" timeOffset="81490.788">10423 6615 76 0,'0'0'39'15,"10"27"1"-15,-10-27 0 16,19 44-29-16,-19-44-4 16,19 43-1-16,-13-17-2 0,6 7-1 15,-3-2-1-15,1-6 0 16,-6 0-1-1,2-6 0-15,-6-19-1 16,5 25 1-16,-5-25-1 0,0 0 0 16,0 0 0-1,4-18 0-15,2 1 0 0,2-8 0 16,3-9 0-16,5-7-1 16,3-3 0-16,6 0 1 15,6 0-1-15,0 2 0 16,2 5 1-16,-1 9 0 15,-1 10 0-15,2 11 1 16,-2 9-1-16,-2 9 1 16,-6 8-1-16,0 16 1 15,-2-1 0-15,-3 11 0 0,-5 2 0 16,-5 5 0 0,-2-2 0-16,-8 0-1 0,2-6-1 15,-10-17-5-15,16 0-29 16,-6-27-7-16,-19 21 0 15,19-21-1-15</inkml:trace>
  <inkml:trace contextRef="#ctx0" brushRef="#br0" timeOffset="82870.279">11490 6439 7 0,'0'0'29'16,"19"-21"3"-16,-19 21-2 15,8-31-8-15,9 29-3 16,-25-23 0-16,26 27-4 16,-30-23-2-16,12 21-4 15,0 0-1-15,0 0-1 16,-27-8-2-16,27 8 0 15,-40 35-2-15,15-2-1 16,-4 5 0-16,0 16 0 16,0 7-1-16,4 8 0 15,9-4 0-15,12 4-1 16,14-9 0-16,15-14 1 0,18-10-2 16,14-18 2-16,15-18-1 15,9-18 0-15,2-10 1 16,-2-18-1-16,-6-1 0 15,-15-10 0-15,-14-1 1 16,-19-1-1-16,-17-1 1 16,-18 9 0-16,-19 5 0 15,-13 7-1-15,-11 7 0 16,-3 9-1-16,-3 9 0 16,-1 7-2-16,7 12-3 15,-1 1-2-15,25 27-10 16,-2-8-23-16,6 3 0 15,6 3 0-15,7 0 1 0</inkml:trace>
  <inkml:trace contextRef="#ctx0" brushRef="#br0" timeOffset="83270.4212">11351 6671 31 0,'0'0'34'0,"0"0"1"16,0 0 1-16,0 0-17 16,29-6-4-16,-27-13-2 15,27 23-2-15,-12-17-4 16,22 13-2-16,-1-10-1 16,10 10 0-16,-1-10-2 15,3 10 1-15,-6-2-1 16,-3 2-2-16,-5 6-3 15,-36-6-12-15,27-7-25 16,-27 7 0-16,0 0 0 16,0 0-1-16</inkml:trace>
  <inkml:trace contextRef="#ctx0" brushRef="#br0" timeOffset="99099.0087">18817 15132 1 0,'-25'0'13'0,"25"0"8"16,0 0-8-16,0 0 0 16,0 0 0-16,2-21 0 0,-2 21 1 15,14-17 1 1,-14 17-1-16,17-12-2 16,6 12-2-16,-4-9-3 15,26 7-2-15,9-10 0 0,29 10-1 16,13-9-1-16,30 7 0 15,12-8 0-15,26 11 0 16,12-7 0-16,15 10 0 16,0 2-1-16,2-1 0 15,-2-3 0-15,-6-7-2 16,-8 7-1-16,-17-12-2 16,-15 8-6-16,-41-9-28 0,-13-6 0 15,-24 5-2 1,-32 3 1-16</inkml:trace>
  <inkml:trace contextRef="#ctx0" brushRef="#br0" timeOffset="110622.0817">7796 7387 33 0,'0'0'23'0,"0"0"-2"16,0 0-1-16,0 0-2 15,0 0-2 1,0 0-3-16,0 0-4 16,-17-10-2-16,17 10-3 0,-25 23 0 15,11-2-2-15,-9 0 0 16,4 4-1-16,-6 2 0 16,5-2 0-16,1-6 0 15,7-2 0-15,12-17 0 16,0 0 0-16,0 0 0 15,0 0 0-15,12-32-1 16,2 13 0-16,-1-3 1 16,1-2 0-16,1 0-1 0,-2 5 1 15,1-2 0 1,1 0 0-16,-1 2 0 16,-14 19 1-16,31-31-2 15,-31 31 1-15,25-17 0 0,-25 17 0 16,19-4 1-16,-19 4 0 31,12 25 0-31,-8-8-1 0,-6 3 1 0,4 3 0 16,-4 0-1-16,0 1 0 15,2-4 0-15,0-1-1 16,0-19 0-16,2 27 0 16,-2-27-2-16,0 0-1 15,25 19-4-15,-25-19-17 16,9-23-15-16,-9 23 1 15,14-21-1-15,-14 21 1 16</inkml:trace>
  <inkml:trace contextRef="#ctx0" brushRef="#br0" timeOffset="112114.6067">7754 7538 23 0,'0'0'27'16,"7"-17"-5"-16,-7 17-4 15,0 0-2-15,0 0-3 16,2-23-2-16,-2 23-2 16,0 0-1-16,0 0-2 0,0 0-1 15,0 0 0-15,0 0 0 16,18 2-2-16,-18-2 0 16,0 0-1-1,0 0 1-15,0 23-1 0,0-23 0 16,-2 28-1-16,2-28 1 15,-2 37-1-15,-2-14 0 16,4 0 0-16,-4 2 0 16,0 0 1-16,0 0-1 15,1 0 0-15,-1 0-1 16,0 0 2-16,-4-4-1 16,4 4 0-16,-2-2 0 0,3 0-1 15,-3-4 0-15,4 2 0 16,-2-4 1-16,4-17-1 15,0 31 0 1,0-31 0-16,0 25 0 16,0-25 0-16,0 0 1 0,6 25-1 15,-6-25 0-15,0 0 0 16,11 19 1-16,-11-19-1 16,0 0 0-16,18 11 0 15,-18-11 0-15,0 0 0 16,17 6 0-16,-17-6 0 15,0 0 0-15,23 4 0 16,-23-4 1-16,25-6-1 0,-25 6 0 16,31-2-1-16,-13 4 2 15,1 0-1 1,0 2 1-16,0 2-1 16,1-2 1-16,-3 3-1 0,2-3 0 15,4 0 1-15,1 0-1 16,5-2 0-16,-1 0 1 15,5-2-1-15,0 0 0 16,4 2 0-16,1-1 0 16,-1-1 0-16,3-1 0 15,1-3-1-15,-1-2 1 16,5-4 0-16,1 3 0 16,2-1 1-16,2-2 0 0,-1 5-1 15,-3-1 0-15,-2 2 0 16,-3 4 1-1,-3 2-1-15,-1-6 0 16,2 2-1-16,-5-2 2 0,3-1-1 16,2-1 0-16,3 0 1 15,0 0-1-15,1 1-1 16,-1 1 1-16,3 2 1 16,1 0-2-16,0 0 1 15,2 0 1-15,3 2-1 16,1-4 0-16,6 4 0 15,-2-4 0-15,-1 1-1 16,5-3 2-16,-4-2-2 0,4 1 1 16,0-5 1-1,0-1-1-15,-1-5 1 16,-3 7-1-16,-2-3 1 16,-4 5-1-16,-1 1 0 0,-9 4 0 15,-3 2 0-15,-4 2 0 16,-1 0 0-16,3 0 0 15,-2 4 0-15,0-2 0 16,-2 0 0-16,-1-4 0 16,3 4 0-16,0 0 0 15,-6 0 0-15,2 0 0 16,0 2 0-16,-2-4 0 16,2 2 1-16,2 1-1 15,-2-3 0-15,-2 0 0 16,3 0 0-16,-3-2 0 15,4 1 0-15,0 1 0 16,-2 0 0-16,2-2 0 0,0 5 0 16,-4-4 0-16,-2 1 0 15,-4 0 1-15,-21 0-1 16,29-4-1-16,-29 4 0 16,0 0-1-16,0 0-2 15,0 0-8-15,0 0-27 16,-33-6 1-16,10 8-1 15,-6-6 0-15</inkml:trace>
  <inkml:trace contextRef="#ctx0" brushRef="#br0" timeOffset="113506.0984">9769 7214 1 0,'0'0'18'16,"0"0"-5"-16,0 0 0 0,0 0 1 16,0 0 0-16,0 0 1 15,0 0-2-15,20-4 0 16,-20 4-1-16,0 0-2 15,0 0-3-15,0 0-3 16,0 0-1-16,27 15 0 16,-27-15-1-16,25 6 1 15,-6-8 0-15,8 6 0 16,-4-8 0-16,8 6 0 16,-2-10 0-16,2 10-1 15,0-2 0-15,1 4-1 16,-3-2-1-16,0 0 1 15,2-2-1-15,0 2 0 0,-2 4 1 16,2-2-1-16,-2-2 0 16,-2-2 0-16,2 5-1 15,-4 5 0-15,2-2 0 16,-2-1 0-16,6 1 0 16,-2 0 0-16,3-7 0 15,3-1 1-15,2-3 0 16,3-5 0-16,3 0 1 15,1-1 0-15,-3-1-1 16,3 1 1-16,-4-1 0 16,1 4-1-16,-4-2 1 15,-3 8-1-15,-3-5 1 16,-4 7 0-16,-4-8-1 0,0 6 1 16,1 6 0-16,-3-6-1 15,0 3 0-15,0-4 1 16,4-1-1-16,0-2 1 15,2 2 0-15,0 0-1 16,-3-4 0-16,-1 6 0 16,-4-6 1-16,-2 6-2 15,-17 0 2-15,31 0-2 16,-31 0 1-16,29 2 0 16,-29-2 0-16,35 4 1 15,-14 0-1-15,0-2 0 16,8-2 0-16,2 2 0 0,2 0 0 15,5-2 0-15,5 0 0 16,3-2 0-16,0-6 1 16,7 6 0-16,-5-3 0 15,2 3 1 1,-4-2 0-16,-1 4-1 0,-9-2 1 16,-5 0-1-16,-6 2 0 15,-4 0-1-15,-3 4-2 16,-18-4-7-16,21-14-26 15,-21 14-3-15,0 0 2 16,-27-3-2-16</inkml:trace>
  <inkml:trace contextRef="#ctx0" brushRef="#br0" timeOffset="114422.4223">11152 7252 34 0,'6'-19'24'0,"-6"19"-1"16,0 0-4-16,8-17-1 15,-16-2-4-15,8 19-1 16,0 0-3-16,0 0-3 16,0-20-1-16,0 20-2 15,0 0 0-15,0 0-1 16,-17 6 0-16,17-6 0 15,-24 27-1-15,11-10 0 16,-4 1-1-16,3 3 1 16,-1-4-2-16,15-17 2 15,-18 29-2-15,18-29 1 0,0 0-1 16,0 0 1-16,0 0-1 16,0 0 0-16,0 0 1 15,12-23-2-15,-12 23 2 16,15-33-1-16,-3 16 0 15,-1-2 0-15,5 1 0 16,1 5 0-16,1-4 0 16,1 5 0-16,0 1 0 15,-1-1 1-15,-18 12-1 16,27-9 1-16,-27 9-1 16,21 15 1-16,-21-15 0 15,17 29 0-15,-9-10-1 16,3 0 1-16,-1 0-1 0,0 0 0 15,-10-19 0-15,0 0-2 16,25 29-3-16,-25-29-9 16,0 0-22-1,0 0-2-15,4-17 1 0,-4 17-1 16</inkml:trace>
  <inkml:trace contextRef="#ctx0" brushRef="#br0" timeOffset="115558.8262">11216 7245 27 0,'0'0'30'0,"0"0"0"0,10-18-6 15,-10 18-2-15,0 0-7 16,0 0-4 0,0 0-3-16,0 0-2 15,0 0-2-15,0 0-1 0,0 0 1 16,0 0-1-16,3 18 0 15,-3-18 0-15,-3 25-1 16,4-8 0-16,-1-17-1 16,0 34 1-16,-3-16-1 15,3-1 0-15,-2 2 1 16,4 4-1-16,-6-2 2 16,4 2-2-16,-2 0 1 15,2 0 0-15,-2-2-1 16,4 4 0-16,-2-6 0 15,2 3-1-15,-2-3 1 16,2 0-1-16,-2-19 1 16,0 32 0-16,0-32 0 0,0 29 0 15,0-29-1-15,2 25 0 16,-2-25 0-16,0 0 1 16,0 23-1-16,0-23 0 15,2 19 1-15,-2-19 0 16,-2 23-1-16,2-23 0 15,0 0 0-15,-2 23 0 16,2-23 0-16,0 0 0 16,-2 18 0-16,2-18 0 15,0 0 1-15,0 0-1 16,0 0 1-16,0 0-1 16,0 0 0-16,0 0 1 15,-4 17-2-15,4-17 1 0,0 0 0 16,0 0 1-16,0 0-1 15,0 0 0-15,0 0 0 16,0 0 0-16,0 0 0 16,0 0 0-16,0 0 0 15,0 0-1-15,0 0 1 16,0 0-1-16,0 0 1 16,0 0 1-16,0 0-1 15,0 0 1-15,-17-10-2 16,17 10 1-16,0 0 0 15,0 0-1-15,0 0 1 16,-18 6-1-16,18-6-2 0,0 0-2 16,0 0-7-16,0 0-28 15,-9-23 0-15,9 23 1 16,-20-23-2-16</inkml:trace>
  <inkml:trace contextRef="#ctx0" brushRef="#br0" timeOffset="118697.932">7819 7417 1 0,'0'0'20'15,"0"0"5"-15,0 0-6 0,0 0-3 16,0 0 0-16,0 0-1 16,0 0-1-16,0 0-2 15,0 0-2-15,0 0-2 16,0 0-1-16,0 0-2 16,0 0-1-16,0 0-1 15,0 0 0-15,0 0-2 16,0 0 1-16,0 0-1 15,0 0 0-15,0 0 1 16,2 21-2-16,-2-21 1 16,2 31-1-16,-4-14 1 15,2 4 0-15,-4-3 1 16,0 5 0-16,-3 0-1 0,3 2 1 16,-4-2-1-16,2 3 1 15,1 1-2-15,-1-6 1 16,-2 1 0-16,4-1-1 15,0-4 1-15,2 2-1 16,2-19 0-16,0 25 1 16,0-25-1-16,-1 21 0 15,1-21 1-15,0 21-1 16,0-21 1-16,-4 27 0 16,4-27-1-16,-6 29 1 15,6-29-1-15,-8 32 0 16,6-14 0-16,-2-1 0 15,4-17 0-15,-7 17 0 0,7-17 0 16,0 0 1-16,-6 19-1 16,6-19 1-1,0 0-1-15,0 0 0 0,-6 20 0 16,6-20-1-16,0 0 1 16,-8 17 0-16,8-17 0 15,0 0 1-15,0 0-1 16,0 0 0-16,0 0 0 15,0 0 0-15,0 0 0 16,0 0 0-16,0 0 0 16,0 0 0-16,0 0 0 15,0 0 0-15,22-6 1 16,-22 6-1-16,17-9 0 0,-17 9 0 16,19-6 0-16,-19 6 0 15,23-6 0-15,-23 6 0 16,29 4 0-1,-29-4 1-15,33 4-1 0,-10-6 0 16,0-2 0-16,6 2 0 16,0-4 0-16,4 2 0 15,-2-3 0-15,2 1-1 16,-2 4 1-16,-3 0 0 16,-1 4 1-16,-1 0-1 15,-1 0 0-15,0-2 0 16,2 2 0-16,-2-4 0 15,6-2 0-15,0 4 0 0,1-4-1 16,1 2 1-16,0-2 1 16,0 1 0-1,-1 3-1-15,3-4 0 16,-2 4 0-16,6-6 0 0,-3 0 1 16,5 1-1-16,-3-1 0 15,1 4 0-15,-4-2 1 16,-1 4 0-16,-7 2-1 15,-4 0 0-15,-3-2 0 16,-3 2 0-16,0 0 0 16,1-2 0-16,1 0 0 15,2-6-1-15,1 2 2 0,3 2-1 16,-2 0 0 0,2 0 0-16,0-1 0 15,2 1 0-15,0 2 0 16,0 0 0-16,2-2 0 15,2-2 0-15,1 4 0 0,1-2 0 16,2 4 0-16,0-4 0 16,-1 2 0-16,-1 2 0 15,2 0 0-15,-2 4-1 16,0-5 2-16,-3 1-1 16,3-2 0-16,-4 0 0 15,0 2 0-15,0 0 0 16,-2-2 0-16,0 0 1 15,-2 4-2-15,0-2 1 16,2 4 0-16,6-4 0 16,2 3 0-16,1-1 0 15,1 0 0-15,3-4 0 0,3-2 1 16,-1 4-1-16,1-4 0 16,-5 2 0-16,-1-2 1 15,2 0-1-15,-5 0 1 16,3 0-1-16,0 2 0 15,-3-1 0-15,-3-1 0 16,4 0 0-16,-2 0 0 16,-3 2-1-16,1-2 1 15,-4 0 1-15,-3 4-1 16,-3-4 0-16,0 2 0 16,-21 0 0-16,27-2 0 15,-27 2 0-15,23 6 0 16,-23-6-1-16,29 4 1 0,-29-4 0 15,35 9 0-15,-35-9 0 16,31 8 0-16,-31-8 0 16,27 2 0-16,-27-2 1 15,19 4-1-15,-19-4 0 16,0 0 0-16,25-2 0 16,-25 2 0-16,23 0 0 15,-23 0 1 1,25-4-1-16,-25 4-1 0,19 4 1 15,-19-4 0-15,18 4 0 16,-18-4 0-16,17 0 0 16,-17 0-1-16,25 1 1 15,-7 1 1-15,-1-4-1 0,0 4 0 16,5 0 0-16,-3 0 0 16,0 0 1-16,-19-2 0 15,29 2-1 1,-29-2 0-16,19 2 1 0,-19-2 0 15,0 0-1 1,0 0 0-16,20-8 0 0,-20 8 0 16,0 0 0-16,0 0 0 15,0 0 0-15,0 0 0 16,0 0 0-16,0 0 1 16,0 0-1-16,0 0 0 15,0 0 0-15,0 0 0 16,0 0 0-16,0 0 0 0,0 0 0 15,0-21 0-15,0 21 0 16,-4-21 0 0,4 21 0-16,-4-23 0 15,4 23 0-15,-2-21 0 0,2 21 0 16,-4-21 0-16,4 21 0 16,0 0 0-16,-4-25 0 15,4 25 0-15,-2-21 1 16,2 21-1-16,2-31 0 15,0 10 0-15,2 0 0 16,0 2 0-16,0-2 0 16,0 0 0-16,-2-2 0 15,-2 1 0-15,2 3 0 16,-1 2 0-16,-1 17 0 16,0-31 1-16,0 31-1 15,2-28 0-15,-2 28 0 16,4-27 0-16,-4 27 0 0,2-25 0 15,-2 25 0-15,0-19 0 16,0 19 0-16,0 0 1 16,-6-21-2-16,6 21 1 15,0 0 1-15,-7-20-1 16,7 20 0-16,0 0 0 16,-6-25 1-16,6 25-1 15,0 0 0-15,-6-17 0 16,6 17 0-16,0 0 0 15,0 0 0-15,0 0 0 16,-4-19 0-16,4 19 0 16,0 0 0-16,0 0-2 0,0 0-1 15,0 0-4-15,0 0-33 16,-17-8 0-16,17 8 0 16,-19-2 0-16</inkml:trace>
  <inkml:trace contextRef="#ctx0" brushRef="#br0" timeOffset="132865.9376">18003 11238 15 0,'0'0'15'0,"0"0"-1"15,0 0-3-15,0 0-1 16,0 0-3-16,0 0 0 16,0 0-1-16,0 0 0 15,0 0-1-15,0 0 0 16,0 0 1-16,0 0 1 15,-4 17-1-15,4-17-1 16,0 0 1-16,-19 6-2 0,19-6 0 16,0 0 0-16,0 0 0 15,0 0 0-15,0 0-1 16,-19 2 1-16,19-2-1 16,0 0 0-16,0 0-2 15,0 0 1-15,0 0-1 16,0 0 0-16,0 0 0 15,0 0 0-15,0 0 1 16,0 0-1-16,19 6 1 16,-19-6 0-16,18-4 0 15,-18 4-1-15,23-6 0 16,-23 6 0-16,27-7 0 0,-27 7 0 16,29-6 0-16,-29 6-1 15,29-2 1-15,-29 2 0 16,30-4-1-16,-30 4 1 15,29-6-1-15,-29 6 1 16,27 0-1-16,-27 0 1 16,24 0-1-16,-24 0 0 15,21 2 0-15,-21-2 1 16,19 4-1-16,-19-4 0 16,23 0 0-16,-23 0 0 15,25 0 0-15,-25 0 0 16,25 2 0-16,-25-2 0 15,25 0 0-15,-25 0 0 0,24 0 0 16,-24 0 1-16,19 2-1 16,-19-2 0-16,19 2 0 15,-19-2 0-15,19 2-1 16,-19-2 2-16,24 0-1 16,-24 0 0-16,25 0 0 15,-25 0 0-15,23-2 0 16,-23 2 0-16,23 0 0 15,-23 0 0-15,31 0 0 16,-31 0 0-16,33 0 0 16,-16-2 0-16,2 2 0 15,1-2 0-15,-3 0 0 16,-17 2 0-16,25-2 0 0,-25 2 1 16,21-2-2-16,-21 2 2 15,19 0-1-15,-19 0 0 16,18 0 0-1,-18 0-1-15,17-2 1 0,-17 2 0 16,0 0 0-16,21 2 0 16,-21-2 0-16,0 0 0 15,24 8 0-15,-24-8 0 16,19 2 0-16,-19-2 1 16,29 2-1-16,-29-2 0 15,34 0 0-15,-14 0 0 16,-1-4 0-16,0 4 0 15,-1-2 0-15,-1 2 0 0,0 0 0 16,-17 0 0 0,29 0 0-16,-29 0 0 15,29 2 0-15,-29-2-1 16,29 2 2-16,-29-2-1 0,29 0 0 16,-29 0 0-16,23-2 0 15,-23 2 0-15,21-2 0 16,-21 2 0-16,18 2-1 15,-18-2 1-15,19 2 0 16,-19-2 0-16,35-6 0 16,-16 8 0-16,2-4 0 15,3 0 0-15,-5 0 1 16,0 0-1-16,-2 0-1 16,-17 2 1-16,24 0 0 15,-24 0 0-15,0 0 0 16,21 0 0-16,-21 0 1 15,19-1-2-15,-19 1 1 0,25-2 1 16,-25 2-2-16,29-2 2 16,-29 2-2-16,29-2 1 15,-29 2 0-15,27 0 0 16,-27 0 0-16,21 0 1 16,-21 0-1-16,0 0 0 15,21 4 0-15,-21-4 0 16,0 0 0-16,0 0 0 15,0 0 0-15,0 0 0 16,0 0 0-16,0 0 0 16,0 0 0-16,0 0 0 15,0 0 0-15,0 0 1 16,0 0-1-16,0 0 0 0,0 0 0 16,0 0 1-16,0 0-1 15,0 0 1-15,0 0-1 16,0 0 0-16,0 0 0 15,0 0 0-15,0 0 0 16,0 0 0-16,0 0 0 16,-27-4 0-16,27 4 0 15,-30 0 0-15,30 0 1 16,-33 4-1-16,15-2 0 16,1-1-1-16,0 1 1 15,-3 0 0-15,1 0 0 16,-2-2 0-16,-2 2 0 0,-2-2 0 15,0 0 1-15,-4 2-1 16,2-4 0-16,-4 4 0 16,6-2 0-16,0 0 0 15,0 0 0-15,0 4 0 16,1-4 0-16,3-2 0 16,0 4 1-16,2-2-1 15,-4 4 0-15,-1-4 0 16,-1 0 0-16,0-4 0 15,-2 8 0-15,-2 0 0 16,0 3 0-16,2-5 0 16,0 0 0-16,4 2 1 15,2-4-1-15,4 2 0 0,17-2-1 16,-25-6 1-16,25 6 0 16,-24-10 0-16,24 10 0 15,-28-1 0 1,10-1 0-16,-1 2 0 0,0 2 0 15,-1-1 0-15,-1-1 0 16,4 2 0-16,-3-2 1 16,20 0-1-16,-25 0-1 15,25 0 2-15,-25 0-1 16,25 0 0-16,-25-3 0 16,25 3 0-16,-27 5 0 15,27-5 0-15,-27 2 0 16,27-2 0-16,-21 0 1 0,21 0-1 15,-19 2 0 1,19-2 0-16,0 0 1 16,-27-4-1-16,27 4 0 15,-18 0 0-15,18 0 1 0,-19 2-1 16,19-2-1-16,0 0 1 16,-23 4-1-16,23-4-2 15,0 0-9-15,0 0-26 16,-19-10 1-16,19 10-2 15,0 0 1-15</inkml:trace>
  <inkml:trace contextRef="#ctx0" brushRef="#br0" timeOffset="136658.2783">9274 8432 41 0,'-12'-21'35'0,"12"21"-1"16,0 0-3-16,-15-21-11 15,15 21-6-15,0 0-3 16,0 0-2-16,0 0-3 15,17-10-1-15,-17 10-1 16,27 14 0-16,-10-3-1 16,8 16-2-16,-2-2 3 15,10 9-3-15,-2-3 1 16,2 0-2-16,-6-2 2 16,0-5-2-16,-4-4 1 0,-2-11-1 15,-3-3 0-15,-18-6-1 16,21 6-1-1,-21-6-2-15,0 0-3 16,4-23-7-16,-4 23-26 0,0 0-1 16,2-29 0-16,-8 8 1 15</inkml:trace>
  <inkml:trace contextRef="#ctx0" brushRef="#br0" timeOffset="137050.4168">9605 8332 38 0,'20'-11'36'0,"-20"11"-1"16,0 0 0-16,0 0-16 15,-2 28-7-15,-20-20-3 16,11 17-3-16,-22 4 1 16,-2 11-3-16,-13 2 1 15,0 6-1-15,-6-2 0 16,6 4-2-16,-1-11 0 15,11-7-1-15,9-11-1 0,10-11-3 16,19-10-2-16,-18-6-14 16,18 6-22-16,2-17 2 15,-2 17-2-15,10-19 2 16</inkml:trace>
  <inkml:trace contextRef="#ctx0" brushRef="#br0" timeOffset="140665.6963">2434 9541 1 0,'0'0'25'0,"-17"11"4"16,17-11-4-16,-24 8-6 15,24-8-1-15,0 0-1 16,-3 25-3-16,3-25-3 16,0 0-2-16,0 0-1 15,0 0-1-15,21 7-1 16,0-3-1-16,2-8-1 16,12 6-2-16,-2-5 1 15,3 1 0-15,-3 0-2 16,0 2 0-16,-4-2-1 15,-4-4 0-15,-8 4-2 16,-17 2-3-16,25 2-6 16,-25-2-29-16,0 0 2 0,0 0-3 15,-25 4 3-15</inkml:trace>
  <inkml:trace contextRef="#ctx0" brushRef="#br0" timeOffset="140862.7656">2432 9702 61 0,'0'0'39'16,"0"0"-1"-16,17 9 1 15,-17-9-28-15,39-9-3 16,-16 3-2-16,12 4-4 16,-2 0-1-16,1-4-4 0,9 10-3 15,-20-17-25-15,10 7-7 16,-8-2-3-16,-2 1 2 15</inkml:trace>
  <inkml:trace contextRef="#ctx0" brushRef="#br0" timeOffset="142993.5193">3173 9573 46 0,'0'0'35'15,"0"0"0"-15,19 6-14 0,-19-6-6 16,0 0-5-16,0 0-3 16,0 0-2-16,0 0 0 15,0 0-2-15,0 0 0 16,0 0 0-16,0 0 0 16,0 0-2-16,0 0 0 15,0 0 0-15,0 0 0 16,0 0-1-16,0 0 0 15,0 0 1-15,0 0-1 16,0 0 0-16,0 0 1 16,0 0-1-16,0 0 0 15,0 0 1-15,0 0-1 16,0 0 0-16,0 0 0 0,0 0 1 16,0 0-1-16,0 0 1 15,0 0 0-15,0 0 0 16,0 0 0-16,0 0-1 15,0 0 2-15,0 0-1 16,0 0 0-16,0 0 1 16,-6-17-1-16,6 17 0 15,0 0 0-15,0 0 1 16,0 0-1-16,0 0-1 16,0 0 1-16,0 0 0 15,0 0 0-15,0 0 0 16,-4 27-1-16,8-8 1 15,-2 2 0-15,0 6-1 0,2 3 1 16,0 11-1-16,4-3 1 16,-3-3-1-16,3-5 1 15,-2-3 0-15,0-4 0 16,1-6-1-16,-7-17 1 16,8 22 0-16,-8-22-1 15,0 0 0-15,0 0 0 16,-10-22-1-16,3 5 1 15,-1-2 0-15,0-6-1 16,1-4 0-16,1 0 1 16,2-1 0-16,2 5-1 15,6 2 0-15,4-2 1 16,1 0-1-16,7 2 2 0,3-2-2 16,2 6 1-16,4-2 0 15,0 7 0-15,0 7 0 16,2 1 1-1,-4 10-1-15,-1 3 0 0,-5 13 0 16,0 3 0-16,-5 7 1 16,-2 3-1-16,-7 9 1 15,-3 2 0-15,-1 2 0 16,-3-4-1-16,-2-1 0 16,2-5 1-16,-2-5 0 15,2-8-1-15,4-23 0 16,-3 17 1-16,3-17-1 0,0 0 0 15,9-29 0-15,-3 3 0 16,2-7 0 0,1-2 0-16,1-3-1 15,2 0 0-15,-1-3 1 16,3 3-1-16,1 7 1 0,2 1 0 16,1 3 0-16,3 6 0 15,-4 7 0-15,3 5 0 16,-1 9 0-16,-2 5 0 15,1 13 0-15,-3 7 0 16,2 7 1-16,-7 3-1 16,4 9 0-16,-9-2 2 15,-1 2-2-15,-6-2 1 0,-2-5-1 16,1-5 0 0,-9-5 0-16,8-2-2 15,4-25-3-15,-6 25-7 16,6-25-30-16,0 0 0 0,10-25 0 15,-10 25-1-15</inkml:trace>
  <inkml:trace contextRef="#ctx0" brushRef="#br0" timeOffset="143933.8574">3832 9700 29 0,'0'0'36'0,"12"-21"0"15,-12 21 0-15,19 2-12 0,-26-20-8 16,7 18-4-16,0 0-4 16,17-7-1-16,-17 7-1 15,0 0-1 1,0 0-1-16,0 0-2 0,0 0 0 15,19 15 0-15,-19-15-1 16,18 38 0-16,-9-13 1 16,3 8-2-16,-3 3 2 15,5-3-2-15,-3 3 2 16,1-3-1-16,0-2 0 16,-1-6-1-16,1-6 0 15,-12-19 1-15,19 25-1 16,-19-25 1-16,0 0-2 0,21 17 2 15,-21-17-1 1,0 0 1-16,0 0-1 16,18-19 0-16,-18 19 0 15,3-27 1-15,-3 0-1 0,2-3 0 16,0-1-1-16,0-4 2 16,0 1-1-16,2 1 0 15,2-3 0-15,0 5-1 16,3 4 1-16,1 2-1 15,1 4 1-15,-1 0-1 16,-10 21-1-16,17-29-2 16,-17 29-2-16,10-21-4 0,11 19-32 15,-21 2-1 1,0 0 1-16,-13 27-1 16</inkml:trace>
  <inkml:trace contextRef="#ctx0" brushRef="#br0" timeOffset="144506.0499">4494 9615 56 0,'0'0'37'0,"0"0"2"16,13-17-5-16,9 23-20 16,-22-6-4-16,17-4-2 15,-17 4-2-15,25 14-1 0,-25-14-2 16,39 32 0-16,-16-13-1 15,6 8 0-15,0-2 1 16,2 2-2-16,1-2 1 16,-5 2-1-16,0-10 0 15,-4 0 0-15,-5 1 0 16,-18-18-1-16,25 24-1 16,-25-24 0-16,0 0-2 15,0 0-2-15,0 0-3 16,0 0-7-16,4-28-27 15,-16 9 1-15,3-1 0 16,-1-5 1-16</inkml:trace>
  <inkml:trace contextRef="#ctx0" brushRef="#br0" timeOffset="144746.1343">4884 9554 57 0,'0'0'39'15,"0"0"-1"-15,0 0 2 16,-49 23-24-16,34 15-6 16,-24-9-2-16,5 23-2 15,-9-4-1-15,5 9-2 16,-5 1 0-16,7-6-2 16,1-10 0-16,4-6-3 15,10-1-2-15,-6-31-16 0,27-4-21 16,0 0-1-16,0 0-1 15,-4-33 1-15</inkml:trace>
  <inkml:trace contextRef="#ctx0" brushRef="#br0" timeOffset="149629.8601">2559 10910 27 0,'-17'14'26'0,"17"-14"-6"16,0 0 1-16,0 0 0 16,0 0-2-16,-27-20-4 15,27 20-4-15,0 0-1 16,0 0-3-16,0 0-1 15,0 0-1-15,0 0-2 16,35 0 0-16,-12-7-1 16,8 3 1-16,3-6-1 0,9 8 0 15,-1-3 0-15,-1-1-1 16,-3 0 0-16,-3 0-1 16,-2 3-1-1,-10-3-2-15,-2 4-1 0,-21 2-3 16,0 0-10-16,0 0-22 15,-25 15 2-15,-4-3-2 16,-7 5 2-16</inkml:trace>
  <inkml:trace contextRef="#ctx0" brushRef="#br0" timeOffset="149841.9348">2571 11073 42 0,'0'0'37'15,"-14"21"0"-15,14-21 1 0,0 0-18 16,49-7-8-16,-30-3-3 15,20 14-3-15,-9-8-3 16,13 6 0-16,-8-2-1 16,-3 4-1-16,-5 0-1 15,-4-4-1-15,-1 0 0 16,-22 0-2-16,31-12-5 16,-31 12-27-16,-4-29-5 15,4 29 1-15,2-32-1 16</inkml:trace>
  <inkml:trace contextRef="#ctx0" brushRef="#br0" timeOffset="150602.2046">3526 10699 26 0,'21'-17'37'15,"-21"17"-1"-15,0 0 2 16,15-25-15-16,-15 25-7 15,0 0-5-15,-2 25-3 16,-15-14-2-16,5 18-2 16,-7-2 0-16,2 11-2 15,-2 8 0-15,1 4 0 16,3 6 0-16,9 0-1 16,8-1 1-16,6-1-2 15,7-8 1-15,6 0 0 16,6-8 0-16,4-7 0 15,0-8-1-15,-2-8 1 16,-6-3-1-16,-2-10 1 0,-21-2-1 16,25-2 0-16,-25 2 0 15,0 0-1-15,-5-21-1 16,5 21-3-16,-12-21-3 16,-7-8-16-16,9 12-18 15,2-4 0-15,4 1 1 16,1-5 1-16</inkml:trace>
  <inkml:trace contextRef="#ctx0" brushRef="#br0" timeOffset="151065.3688">3738 10818 55 0,'21'-17'36'16,"8"2"0"-16,2 7-5 16,-12-21-18-16,27 21-4 15,-17-11 0-15,14 19-3 16,-14-4-1-16,2 14-1 16,-8 0-1-16,-6 15 0 15,-11 1-2-15,-14 13 0 16,-9-1 1-16,-8 4-2 15,-6 0 2-15,-6 3-2 0,-3-5 0 16,7-4-1-16,0-9 2 16,12-2-1-16,4-8 0 15,17-17 0-15,0 0 0 16,0 0 1 0,0 0-1-16,32 10 1 0,-7-12-1 15,2-4 0-15,10 2 1 16,0 3-1-16,-1-1-1 15,3 2 1-15,0 0 0 16,-5 0-1-16,-3 0-1 16,-10-6-3-16,6 10-2 15,-25-27-14-15,-2 23-19 16,16-25 0-16,-14 4-1 0,-2-4 1 16</inkml:trace>
  <inkml:trace contextRef="#ctx0" brushRef="#br0" timeOffset="151354.4704">4266 10716 65 0,'0'0'39'0,"20"-19"0"16,-20 19 1-16,32 16-29 15,-32-16-3-15,8 34-2 16,-8-7 0-16,4 13-3 15,-2 8 1-15,4 4-2 0,-2 0 0 16,3 2-1 0,-1-5 0-16,6-1-1 15,-7-5-1-15,3-13 1 16,0-9-4-16,-8-21 0 0,0 0-3 16,0 0-12-16,10-32-23 15,-12-1 1-15,7-7 0 16,1-8 0-16</inkml:trace>
  <inkml:trace contextRef="#ctx0" brushRef="#br0" timeOffset="151689.5873">4598 10761 60 0,'0'0'39'0,"0"0"-1"16,14 28 2-16,-38-22-27 15,19 25-5-15,-20-14-1 16,3 8-3-16,-8-2-1 15,3 0-2-15,1-8 0 0,5 1-2 16,21-16 1-16,-27 15 0 16,27-15 0-16,0 0 0 15,0 0 1-15,8 25-1 16,-8-25 2-16,17 17-1 16,-17-17 1-16,23 31-1 15,-11-14 0-15,5-1 0 16,-1 5 0-16,5-4 0 15,2 0 0-15,2-7 0 16,-2-1-1-16,1-5-1 16,1-2-1-16,-8-10-3 15,6 5-4-15,-25-15-28 16,10-1-5-16,-2-6 0 0,1-5 1 16</inkml:trace>
  <inkml:trace contextRef="#ctx0" brushRef="#br0" timeOffset="152109.7363">4776 10864 70 0,'-12'17'40'15,"-2"10"0"-15,-5 0 1 16,19 13-31-16,-23-17-2 16,17 10-3-16,0-2-1 15,10-6-3-15,12-8 0 16,3-9-1-16,8-8-1 15,2-10-1-15,0-7 0 0,-2-6 1 16,-4-6-1-16,-4 0 1 16,-7 4 0-16,-6 4 1 15,-4 4 1 1,-2 17 0-16,0 0-1 0,0 0 1 16,5 21 0-16,9 6 0 15,3 5 0-15,8 7 0 16,-1 1 0-16,4 6 1 15,1-2 0-15,-5 4 0 16,-7-6-1-16,-7 1 1 16,-16-7 0-16,-4-1 0 15,-9-3-2-15,-6-3 1 0,-4-10-1 16,-4-5-1-16,6-7-2 16,-2-16-3-16,29 9-8 15,-31-21-28 1,25-6-1-16,1-16 1 0,5-3-1 15</inkml:trace>
  <inkml:trace contextRef="#ctx0" brushRef="#br0" timeOffset="152461.8599">5215 10565 60 0,'20'-31'38'0,"-20"31"1"0,0 0 0 16,7-29-26-16,-7 29-5 16,16 20-2-16,1 3-1 15,-3 4-1-15,13 11-2 16,0 0 1-16,9 16 0 15,-1 4-1-15,4 7-1 16,-7 4 1-16,-7 4-1 16,-11-2 0-16,-12-2 0 15,-14-8-1-15,-15-3-1 16,-7-1-3-16,-19-30-9 16,1 4-29-16,0-12 1 15,6-11-2-15,4-12 1 16</inkml:trace>
  <inkml:trace contextRef="#ctx0" brushRef="#br0" timeOffset="153018.057">5669 10669 25 0,'21'-14'33'0,"-21"14"1"16,17-8 1-16,1 14-18 0,-18-6-4 15,0 0-2-15,0 0-1 16,-12 25-2-16,-13-2-1 16,11 21-1-16,-13-2 0 15,12 14-1-15,0 0-1 16,9 7-1-16,8-4-1 16,15-1-1-16,10-10 1 15,10-8-2-15,5-7 0 16,2-10-1-16,3-6-3 15,-11-19-3-15,15 10-26 16,-30-20-8-16,-21 12-1 16,15-28 2-16</inkml:trace>
  <inkml:trace contextRef="#ctx0" brushRef="#br0" timeOffset="153794.3407">5971 10755 27 0,'0'0'32'0,"0"0"2"15,0 0 0-15,0 0-16 16,0 0-5 0,18-4-6-16,-18 4 0 15,48-12-3-15,-13 1 0 0,7 11-1 16,-1 0 0-16,-1 8-1 15,-7-3-1-15,-6 9 1 16,-10-3-1-16,-17-11 0 16,-11 35-1-16,-14-14 0 15,-12 0 0-15,-2-2 0 16,-3 2-1-16,2-7 1 16,5-1-1-16,12-1 0 15,23-12 0-15,0 0 1 0,0 0 0 16,25 4 0-1,9-6 0 1,7 5 0-16,1 3 1 0,5 6-1 16,-3-1 2-16,-3 6-1 15,-7 5 2-15,-5 6-1 0,-17-5 1 16,-6 6 0-16,-14-6-1 16,-13 4 1-16,-14-10-1 15,-2 2-1-15,-7-5 0 16,-4-6 0-16,1-1 0 15,1-5-3-15,8 2 0 16,7-12-3-16,31 8-13 16,-22 0-22-16,22 0-1 15,-2-27 1-15,10 6 0 16</inkml:trace>
  <inkml:trace contextRef="#ctx0" brushRef="#br0" timeOffset="154553.5988">6436 10784 43 0,'0'0'34'15,"0"0"3"-15,0 0-7 16,20 3-10-16,-20-3-7 16,0 0-3-16,7 23-4 15,5-1-1-15,-6-1 0 16,5 6-1-16,-3-3-1 15,2 5-1-15,-5-4 0 16,3-2-1-16,2-4 0 16,-10-19-1-16,0 0 0 15,19 4-1-15,-19-4 1 16,8-27 0-16,-6 6-1 16,-2-4 1-16,-2-2-1 0,2 1 2 15,0 3-1-15,-2 5 0 16,4 1-1-16,-2 17 1 15,17-23 0-15,-17 23 0 16,29-2 0-16,-12 8 0 16,5 3 0-16,1 5 1 15,-2 5 0-15,-4 2 0 16,-3 0 0-16,-1-2-1 16,-13-19 1-16,10 29-1 15,-10-29 1-15,0 0-1 16,0 0 0-16,-17-2 0 15,17 2 0-15,-4-34 0 16,8 17-1-16,1-8 1 0,7 3 0 16,3 1 0-16,-15 21 0 15,33-26 0 1,-15 20 0-16,1 12 1 16,-2 7-1-16,1 8 0 0,-7 6 1 15,-1 4-1-15,-1-1 0 16,-1 3 0-16,-4-4 0 15,-4-4-1-15,4-6-2 16,-4-19-2-16,11 19-4 16,-18-36-16-16,7 17-15 15,19-25 0-15,-6 6 0 16,5-6 0-16</inkml:trace>
  <inkml:trace contextRef="#ctx0" brushRef="#br0" timeOffset="154781.6796">7194 10697 82 0,'16'37'40'16,"-20"-12"-1"-16,2 19-8 15,-17-15-20-15,11 24-2 16,-15-5-3-16,5 14-2 16,-3-7-1-16,2 1-1 15,0-10-1-15,3-4-2 16,3-7 0-16,1-16-3 15,12-19-3-15,0 0-9 16,0 0-25-16,25-29 0 16,-6 0-1-16,7-7 1 15</inkml:trace>
  <inkml:trace contextRef="#ctx0" brushRef="#br0" timeOffset="155077.7875">7306 10916 73 0,'0'0'38'15,"0"0"1"-15,-35 21-1 16,30-4-30 0,-15-7-1-16,20-10-4 0,-13 25 0 15,13-25-2-15,21 25-1 16,4-10 1-16,4-3-2 0,6-1 2 16,3 3-1-1,3 3 1-15,-6 0 0 16,-6 4 1-16,-10 0 0 15,-6 0 0-15,-17 0 1 16,-9 3-2-16,-10-5 1 0,-6-2-1 16,-4-4-1-16,-2-5-1 15,6 0-2-15,-7-18-6 16,36 10-31-16,-31-21-1 16,16 4-1-16,5-8 1 15</inkml:trace>
  <inkml:trace contextRef="#ctx0" brushRef="#br0" timeOffset="155669.9934">7584 10573 48 0,'0'0'35'0,"0"0"2"16,0 0 0-16,23 15-20 16,-23-15-6-16,0 0-4 15,21 21-1-15,2 2-1 16,-1 2 0-16,12 13-1 15,1 1-1-15,13 7 0 16,-5 4 0-16,-1 0-2 16,-3 5 1-16,-5-1-1 15,-10-2 0-15,-11-1 0 16,-13-8 0-16,-10 1 1 0,-7-8-2 16,-4-3 2-16,-4-10-1 15,2-4 0-15,0-7-1 16,5-9 0-16,18-3 0 15,-23 8-1-15,23-8 0 16,0 0-4-16,0 0-3 16,-31 4-33-16,31-4-1 15,0 0 0-15,-23-14-1 16</inkml:trace>
  <inkml:trace contextRef="#ctx0" brushRef="#br0" timeOffset="156422.2596">8128 10667 42 0,'0'0'35'0,"0"0"1"0,19-6-1 16,-19 6-16-16,0 0-7 16,0 0-3-16,-15 27-1 15,-5-8-2-15,7 17-1 16,-6 1-1-16,3 13 0 15,-3 0-1-15,5 5 0 16,3-1-1-16,9 1 0 16,2-5 0-16,10 0-1 15,3-11 1-15,4-1-1 16,5-9 0-16,3-4 1 16,4-10-1-16,1-5 0 15,5-5-1-15,-4-8 1 16,-2-3 0-16,-4-2-1 0,-4 0 0 15,-3-3-1-15,-18 11 0 16,13-19-5-16,-13 19-9 16,10-18-27-16,-10 18-2 15,-16-28 1-15,16 28 0 16</inkml:trace>
  <inkml:trace contextRef="#ctx0" brushRef="#br0" timeOffset="158157.8729">8541 10814 43 0,'0'0'33'0,"-20"-9"2"16,20 9-5-16,0 0-16 16,-25-19-4-16,25 19-4 15,4-20 0-15,-4 20 0 16,23-23-1-16,4 18-1 15,-4-7 1-15,14 8-1 0,-4 0-1 16,3 12 0-16,-3 2-1 16,-2 7 0-16,-10 2 0 15,-5 8 0-15,-16 4-1 16,-12 7 0-16,-15 0 1 16,-9 3-1-16,-9-9 0 15,-3 7-1-15,-4-5 1 16,6-9-2-16,7-6 2 15,8 0 0-15,12-9-1 16,19-10 0-16,0 0 1 16,0 0-1-16,35 6 1 15,-10-8-1-15,4 4 0 16,5-2 1-16,5 0-1 0,1 2 0 16,-3 0 0-16,0-2-2 15,-1-2 1 1,-7-10-4-16,2 5 1 0,-10-15-4 15,4 17-4-15,-23-26-14 16,8 10-14-16,-6-2 1 16,0 0 1-16,-4 4 1 15</inkml:trace>
  <inkml:trace contextRef="#ctx0" brushRef="#br0" timeOffset="158733.0762">8905 10845 60 0,'0'0'37'0,"27"-6"3"15,-27 6-2-15,35 23-20 16,-35-23-8-16,13 31-4 16,-11-12 0-16,4 14-2 15,-4 1 0-15,4 7-3 16,-2-5 1-16,1-3-2 0,-1-7 0 16,-2-4 1-16,0-5-2 15,-2-17 1-15,0 0-1 16,10-21 1-16,-10 0 0 15,2-6 0-15,0-4-1 16,2 2 2-16,1 2-1 31,1 4 0-31,-6 23 0 0,16-28 1 0,-16 28-2 16,25-6 1-16,-25 6 0 0,36 17-1 16,-15-3 2-1,-1 3-2-15,3 8 2 16,-2-2-1-16,-4 6 0 15,-3-4 1-15,-4-2-1 0,-7-2 1 16,-3-21-1-16,-7 19 1 16,7-19-2-16,-21-14 2 15,21 14-1-15,-22-38 0 16,17 7 0-16,5-3 0 16,7 1 0-16,9-1 0 15,5 5 0-15,8 4 0 16,2 6-1-16,1 7 2 15,1 14-1-15,0 4 0 16,0 11 1-16,-4 4-2 16,-4 10 2-16,-4 2-2 15,-2 1 1-15,-5-3-1 0,-3-2 0 16,-7-6 0-16,0 0-2 16,-4-23-2-16,0 21-4 15,-15-39-21-15,15 18-11 16,-12-26 0-16,6 1 0 15</inkml:trace>
  <inkml:trace contextRef="#ctx0" brushRef="#br0" timeOffset="159065.1967">9652 10538 72 0,'30'-8'38'0,"-10"18"0"0,9 3 1 47,-6-7-31-47,27 21 0 0,-8-6-2 0,12 16-1 0,-13-3 0 0,3 14-2 16,-9-4 0-16,-8 6-2 15,-13 0 2-15,-14 6-3 16,-14-1 2-16,-1-3-2 15,-7-8 1-15,3-6-1 47,-6-5 0-47,4-6-1 0,3-6-1 0,1-15-3 0,17-6-6 0,-17 4-30 0,17-4-1 16,-18-23 0-16,14 3-1 16</inkml:trace>
  <inkml:trace contextRef="#ctx0" brushRef="#br0" timeOffset="160057.5485">10358 10732 44 0,'0'0'32'0,"-4"23"0"15,4-23-8-15,0 0-10 16,42-8-5-16,-19-5-3 15,14 11-2-15,-4-8-2 16,3 4-3-16,1-1-1 16,-12-9-5-16,10 22-7 0,-35-6-20 15,0 0 2-15,-12 19-2 16,-23-11 3-16</inkml:trace>
  <inkml:trace contextRef="#ctx0" brushRef="#br0" timeOffset="160195.5945">10261 10881 63 0,'43'-5'35'0,"7"-7"2"16,13-1-6-16,11 11-19 15,-15-8-10-15,-8 10-34 16,-7-6-1-16,-5 12-3 16,-12-8 1-16</inkml:trace>
  <inkml:trace contextRef="#ctx0" brushRef="#br0" timeOffset="161261.9692">11195 10553 44 0,'0'0'36'16,"0"0"0"-16,0 0 0 0,-22-32-15 16,22 32-7-16,0 0-4 15,0 0-2-15,0 0-3 16,6 40 0-16,-8-11-1 15,6 11-1-15,-4 6 0 16,4 10-1-16,-2-1 0 16,2 3-2-16,0-8 2 15,1-8-2-15,1-7 1 16,0-12-2-16,0-4 1 16,-6-19 0-16,0 0-1 15,17-4-1 1,-17 4-3-16,8-37-1 0,-8 37-7 15,4-49-17-15,0 28-10 0,-4-2 0 16,2 1 0-16</inkml:trace>
  <inkml:trace contextRef="#ctx0" brushRef="#br0" timeOffset="161758.1445">11361 10563 70 0,'17'-19'36'0,"0"0"0"16,6-4-5-16,14 21-20 0,-16-16-3 16,24 20-2-1,-11-4 0-15,13 14-1 16,-11-1-1-16,3 12 0 15,-16 2-1-15,-6 12 1 0,-17-1-2 16,-15 10 1-16,-16-5 0 16,-8 1-1-16,-9-2-1 15,4-2 1-15,0-7-1 16,5-8-1-16,10-6 0 16,8-7 1-16,21-10-1 15,-19 17-1-15,19-17 1 16,0 0-1-16,19 6 1 15,-2-6 0-15,4-4 1 16,8 2-1-16,6 0 0 16,4 0 1-16,3-1-1 15,2-1 1-15,-1 4 0 16,-3 0-2-16,-3 6 1 0,-4-1-1 16,-6 3 1-16,-6-4-1 15,-2 2-1-15,-19-6-2 16,33 3-4-16,-33-3-28 15,0 0-5-15,6-26 0 16,-6 26 0-16</inkml:trace>
  <inkml:trace contextRef="#ctx0" brushRef="#br0" timeOffset="162485.4049">12070 10563 43 0,'0'0'34'15,"0"0"1"-15,14-23 1 0,-16 6-18 16,2 17-7-16,0 0-2 16,0 0-2-16,4 17-1 15,-2 8-1-15,-8-2-1 16,8 11 0-16,-4 1-1 15,8 9 0-15,-4 0-1 16,5-3 0-16,1 1-2 16,2-4 0-16,-3-7 2 15,1-2-3-15,-4-6 2 0,-2-6-2 16,-2-17 0 0,0 23-2-16,0-23-1 15,0 0-4-15,0 0-20 16,0 0-12-16,0 0 0 0,10-31 1 15</inkml:trace>
  <inkml:trace contextRef="#ctx0" brushRef="#br0" timeOffset="162981.5789">12473 10571 69 0,'27'0'38'0,"-3"4"1"16,-24-4-1-16,19 30-25 16,-19-30-6-16,-23 42-1 15,-6-13-3-15,-4 6 0 0,-6-7-1 16,3 3 0-16,-3-4-1 16,5-4 1-16,-1-6-2 15,12-5 0-15,3-5 1 16,3 1-1-16,17-8 0 15,-25 10 0-15,25-10 1 16,-17-4-1-16,17 4 0 16,0 0 0-16,-20-4 0 15,20 4 0-15,0 0 0 16,0 0 0-16,0 0 0 16,0 0 0-16,0 0 1 15,-7 17 0-15,7-17-1 16,19 21 0-16,-19-21 1 0,25 23-1 15,-6-9 2-15,4-1-2 16,-1 3 2-16,1-5-2 16,-2 1 1-16,-2-3 0 15,-1-3-1-15,-18-6 0 16,29 12-2-16,-29-12-3 16,21 3-2-16,-27-22-14 15,6 19-21-15,0 0 1 16,6-23 0-16,-6 23 1 15</inkml:trace>
  <inkml:trace contextRef="#ctx0" brushRef="#br0" timeOffset="163545.7756">12720 10715 52 0,'18'-4'38'0,"-18"4"-1"16,0 0 3-16,0 0-16 16,0 0-13-16,-33 25-3 15,6 5-2-15,-12-1-2 0,7 4-2 16,-1-1 0-16,8 3-2 15,9-6 1 1,10-8-2-16,6-21 0 16,20 19 1-16,3-19 0 0,4-10 1 15,4-5-2-15,-2-8 1 16,-2-4-1-16,-2 0 2 16,-6 2 0-16,-5 4-1 15,-9 0 0-15,-5 21 0 16,0 0 0-16,0 0 1 15,-19 10 0-15,13 11-1 16,4 6 1-16,6 7-1 16,4 3 1-16,7 5-1 0,5 2 2 15,3 2-2-15,-2-2 1 16,2 0 0 0,-7 0 0-16,-9-1 1 15,-9-9-2-15,-5-7 1 0,-11-6 0 16,-5-8-1-16,-4-7 0 15,-6-8-1-15,4-7-1 16,-3-14-3-16,10 3-4 16,-14-26-22-16,16 6-10 15,-1-6-1-15,8-2 1 16</inkml:trace>
  <inkml:trace contextRef="#ctx0" brushRef="#br0" timeOffset="164178.0014">12890 10425 51 0,'0'0'37'16,"0"0"1"-16,0 0 0 16,0 0-19-16,14 17-6 15,-14-17-3-15,2 29-3 0,-4-12-2 16,7 14-1-16,-5 2-1 15,4 1-1-15,-4 2-1 16,2-3 0-16,0-6 0 16,-2-10 0-16,0-17-1 15,0 0 0-15,0 0 0 16,0 0 0-16,16-25-1 16,-11-2 1-16,1-1 1 15,2-7-2-15,-2 3 1 16,-1-1 0-16,1 8 1 15,4 6-1-15,-10 19 0 16,21-19 0-16,-21 19 0 16,31 3 0-16,-14 9 1 0,3 7 0 15,-1 4 0-15,-4 6 0 16,-5 2 0-16,0 3 1 16,-9 3-1-16,-1-1 0 15,-3-1-1-15,-3-9 0 16,2-3-1-16,4-23 1 15,-6 27-2-15,6-27-2 16,0 0-2-16,0 0-4 16,27-15-11-16,-19-6-21 15,0 0 1-15,-8 0-1 16,3-2 3-16</inkml:trace>
  <inkml:trace contextRef="#ctx0" brushRef="#br0" timeOffset="164634.1609">13077 10649 41 0,'0'0'36'16,"0"0"-1"-16,0 0 2 15,-17-17-19-15,17 17-6 16,8-17-5-16,-8 17-2 16,21-23-2-16,-2 9-1 15,4-3-1-15,6 2 0 16,2 3 1-16,6 6 0 15,-5-3 2-15,7 7-1 16,-8 0 1-16,4 10 0 16,-10 1 0-16,-2 11 0 15,-23-20-1-15,21 38-1 16,-21-13-1-16,-4 2 0 16,-6-6 0-16,-1 0-1 0,1-4-1 15,10-17-2-15,-21 17-3 16,2-34-11-1,19 17-23-15,-20-23-2 16,20 23 1-16,-17-40-1 0</inkml:trace>
  <inkml:trace contextRef="#ctx0" brushRef="#br0" timeOffset="165114.3301">13492 10214 68 0,'31'-4'37'0,"2"-7"-1"16,-1-14-10-16,13 25-14 15,-20-18-2-15,9 22-2 16,-14-4-1-16,1 12-2 16,-21-12-2-16,2 30 1 15,-12-10-2-15,-1 6 0 16,-12 1 0-16,-1 0-1 16,-1-6 0-16,4 0 0 15,0-5-1-15,21-16 0 16,-29 15 1-16,29-15-1 15,0 0 0-15,0 0 0 16,0 0 0-16,0 0 1 0,23-6-1 16,-6 6 1-16,5-2-1 15,5-1 1-15,0 1-1 16,0 2-1-16,0 0 0 16,-6 0-3-16,2 5-3 15,-23-5-11-15,25-11-22 16,-25 11-1-16,0 0 2 15,0 0-2-15</inkml:trace>
  <inkml:trace contextRef="#ctx0" brushRef="#br0" timeOffset="165421.441">14016 10208 84 0,'0'0'40'16,"29"8"0"-16,-19 13-1 16,-10-21-29-16,-6 34-2 15,-11-7-2-15,1 23-1 16,-11-2-1-16,0 14-2 16,-5 3 0-16,-3 0-1 15,-2 6 0-15,3-6 0 16,-5-2 0-16,6-11-2 15,0-6 0-15,6-13-1 0,6-4-1 16,0-14-3-16,21-15-3 16,-23 6-27-16,23-6-6 15,8-35 0-15,3 10 1 16</inkml:trace>
  <inkml:trace contextRef="#ctx0" brushRef="#br0" timeOffset="165853.5937">14163 10573 48 0,'0'0'37'0,"27"0"1"15,-27 0 1-15,0 0-13 0,0 0-14 16,-40 11-3-16,15 6-1 16,-16-5-4-16,12 9 0 15,0-2-1-15,10 2-1 16,9-2-2-16,10-19 1 16,21 29-2-16,5-13 1 15,6-3 0-15,7 0 0 16,1 1 0-16,-1 3 1 15,-4 0-1-15,-10 4-1 0,-12-1 2 16,-11 1-1 0,-11 2 1-16,-13-6 0 15,-7 4 0-15,-5-4-1 16,-3-3 2-16,0-5-2 0,7-1-3 16,-1-12-3-16,31 4-34 15,-31-23-1-15,11 10-1 16,-1-4 0-16</inkml:trace>
  <inkml:trace contextRef="#ctx0" brushRef="#br0" timeOffset="167429.15">582 12709 48 0,'27'-19'36'0,"-27"19"1"0,0 0 0 16,22-4-25-16,-22 4-3 15,0 22 0-15,-2 1-2 16,5 19-2-16,-4 4-1 15,4 9-1-15,-3 1-1 16,-2 2 0-16,2-9-2 16,2-6 1-16,-4-15 0 15,8-10-1-15,-6-18 1 16,18-12-1-16,-3-13 0 16,8-7 0-16,-2-5 1 0,6-1-2 15,2 1 1-15,4 7-1 16,4 9 1-16,-2 5-1 15,3 16 1-15,-1 16 0 16,3 1 0-16,1 12 1 16,-5-1-1-16,-3 13 2 15,-12-3-1-15,-7 8 2 16,-14-4-1 15,-8-3 0-31,-11-5 0 0,-6-3 0 0,-10-8 0 0,-3-8-1 16,-3-5 0-16,-1-12-1 15,1-2 0-15,1-4-1 0,5 5-2 16,0-7-2-16,14 10-3 16,-10-15-21-16,31 15-12 15,-27 3-1-15,27-3 1 16,0 0-1-16</inkml:trace>
  <inkml:trace contextRef="#ctx0" brushRef="#br0" timeOffset="167785.2773">1254 12510 73 0,'27'-23'39'0,"-27"23"0"0,36-2 0 16,-36 2-31-16,54 12-2 16,-21 1 0-16,13 21-1 15,-5 11-2-15,1 20 1 16,-9 8-1-16,-6 15-1 16,-12 4 1-16,-11 6-2 15,-11 2 0-15,-11-10 0 16,-11-6 0-16,-5-11-2 15,-9-10 1-15,-5-19-4 0,5-1-5 16,-11-22-32 0,8-12-2-16,0-13 1 15,11-7-2-15</inkml:trace>
  <inkml:trace contextRef="#ctx0" brushRef="#br0" timeOffset="168957.688">550 5597 35 0,'0'-33'35'16,"0"33"1"-16,0 0-7 0,-20-36-5 15,20 36-6-15,-23 0-6 16,23 0-4-16,-31 23-2 16,14-2-1-16,-8-2-1 15,6 8-1-15,-10 11 0 16,4 8-1-16,-1 2-1 16,9-2 1-16,4 0-2 15,7-5 0-15,6-9 0 16,8-7 1-16,9-15-2 0,6-16 0 15,6-13 1 1,2-10 0-16,-2-7-1 16,-4-7 1-16,-4-6 0 15,-6-7-1-15,-7 8 2 0,-6 8-1 16,-4 7 1-16,-4 8 0 16,6 25-1-16,-13-17 2 15,13 17-2-15,-8 42 2 16,8-11 0-16,4 3-1 15,2 10 2-15,3 4-2 16,1-2 0-16,6 0 0 16,-1-5 0-16,0-11-2 15,3-5-1-15,-18-25-3 0,31 27-4 16,-31-27-22-16,3-19-10 16,-3 19-1-16,2-34 0 15</inkml:trace>
  <inkml:trace contextRef="#ctx0" brushRef="#br0" timeOffset="169293.8071">642 5173 73 0,'0'0'40'16,"17"0"0"-16,-17 0 0 16,47 27-29-16,-47-27-4 15,36 44-1-15,-16-6-1 0,7 18-1 16,-2 11-1-16,2 10 0 16,-6 3-1-16,0 5 0 15,-7 1 0-15,-8 2-1 16,-5-9 1-16,-4-4-1 15,-7-12 0-15,-4-7-1 16,1-12-3-16,-6-17-3 16,19-4-33-16,0-23-4 0,-25-16-1 15,5-9-1 1</inkml:trace>
  <inkml:trace contextRef="#ctx0" brushRef="#br0" timeOffset="174861.7851">19778 9661 39 0,'0'0'22'0,"13"-21"-1"0,-13 21 0 15,0 0-2-15,0 0-3 16,-3-17-5-16,3 17-2 0,0 0-2 15,0 0-1-15,0 0-2 16,0 0 0-16,-2-17 0 16,2 17-1-16,0 0 0 15,0 0-1-15,0 0 0 16,0 0 0-16,0 0-1 16,13 21 0-16,-13-21 1 15,6 19 0-15,-6-19-1 16,6 33 1-16,-10-16 0 15,4 6-1-15,-4 6 2 16,0 1-1-16,0 1-1 16,0 8 1-16,1-5-1 15,4 3 1-15,-2 1-1 0,2 8 0 16,-1-2 1-16,6 6-1 16,-8 6 0-16,6 3 0 15,-4-3-1 1,0-3 1-16,2-1-1 0,0-6 0 15,4-2 0-15,-2-5 1 16,3-7-1-16,-3-1 0 16,2-2 1-16,-2 7-1 15,2-3 1-15,-4 3-1 16,0 1 1-16,-1-1-1 16,1 1 0-16,0-1 0 15,0-1 0-15,-2-1 0 16,-2-1 1-16,2 5 0 0,-7-2-1 15,5 1 0-15,-6-1-1 16,2-3 2 0,-2 0-1-16,5-7 0 15,-3-6 0-15,6-20 1 0,-4 19-1 16,4-19 0-16,0 0 1 16,0 0-1-16,-14-17 0 15,14 17 1-15,-7-37-1 16,1 6-1-16,2-1 2 15,-4-10-1-15,5-8 0 16,-1-10 0-16,-2-7 0 16,0-10 0-16,0 6 0 15,2-5-1-15,-1 5 2 16,3 0-1-16,0 2 0 16,2 2 0-16,4 5 0 0,-2 5-1 15,1-3 1 1,1 3 1-16,-2-9-2 0,0 7 1 15,-2-2 1-15,0 5-2 16,-2 2 1-16,0 8 1 16,2 6-1-16,-2 2 0 15,2 15 0-15,0-2 0 16,0 25 0-16,0-25 0 16,0 25 0-16,0 0-1 15,0 0 2-15,12 36-1 16,-8-7 0-16,0 11 1 0,1 8-1 15,3 12 0 1,-4 11 0-16,4 13 0 16,-4 10 1-16,-1 9-1 15,1 9 0-15,2 5 0 0,-4 0 0 16,2 2 0-16,-2-10 0 16,-2-7 0-16,0-16 0 15,-2-17 0-15,0-15 0 16,-2-12 0-16,4-11 0 15,-4-14 0-15,4-17 0 16,0 0 0-16,0 0 0 16,0 0 0-16,0 0 0 0,0 0 0 15,0 0 0 1,0 0-1-16,0 0-1 16,-17-21-2-16,17 21-3 15,-14-48-9-15,12 25-26 0,-11 2-1 16,13 21 1-16,-19-23-1 15</inkml:trace>
  <inkml:trace contextRef="#ctx0" brushRef="#br0" timeOffset="175861.1297">19473 11106 30 0,'0'0'34'0,"12"-23"0"16,-5 2-7-16,11 19-7 15,-22-27-3-15,21 25-5 16,-21-19-1-16,4 23-2 16,8-17-2-16,-8 17 0 15,0 0-2-15,0 0 0 16,0 0-1-16,17 4-1 15,-17-4 0-15,20 23-1 16,-9-4-1-16,7 8 0 16,-1 2 0-16,4 9 0 0,0 2-1 15,1 4 1-15,-1-3-2 16,2-9 2-16,-6-3-1 16,3-6 0-1,-7-4 0-15,-13-19 0 0,23 17 0 16,-23-17 0-16,0 0 1 15,20-21-1-15,-20 21 0 16,5-36 0-16,1 15 1 16,0-6-1-16,4-6 0 15,-3 5 0-15,7-9 0 16,-1-3-1-16,7 0 1 16,-1 3 0-16,0 3-1 15,1 5 1-15,-1 10 1 0,-2-2-2 16,-17 21 2-1,31-10-1-15,-31 10-1 16,19 6 1-16,-19-6 0 16,0 0 0-16,0 0 0 0,0 0 0 15,0 0 0-15,10 19 1 16,-10-19 1-16,-19 15-2 16,19-15 0-16,-33 14 1 15,10-5-1-15,-4-3 0 16,-8 0 1-16,-4-2-1 15,-1-2 0-15,-4-2 1 16,-3 1-1-16,-1 3 0 0,0-2 0 16,2 8 0-1,3-6 0-15,8 7-1 16,6-5 1-16,8 3-2 16,21-9-2-16,0 0-2 15,4 22-14-15,-4-22-22 0,33-20-1 16,-16 7 0-16,4 1 0 15</inkml:trace>
  <inkml:trace contextRef="#ctx0" brushRef="#br0" timeOffset="177845.8304">20239 10385 17 0,'0'0'33'15,"0"0"2"-15,-18-16-1 16,18 16-11-16,-5-17-6 16,5 17-5-16,0 0-3 15,0 0-2-15,0 0-2 16,0 0 0-16,2 21-2 16,5 2 0-16,-7-4 0 0,6 8-1 15,-2 4 0-15,2 0 0 16,-4 1 0-16,2-1-1 15,-3-4 0 1,-1-6-1-16,0-4 1 0,0-17 0 16,-1 25 0-16,1-25 0 15,0 0 0-15,0 0-1 16,-14-27 1-16,12 6-1 16,0-6 0-16,2-3 0 15,4-5 0-15,2 0-1 16,5 3 1-16,1-1 0 15,7 6 0-15,4-1 0 16,3 8 0-16,1 3-1 0,1 2 1 16,1 11 0-1,-2 0-1-15,0 6 1 16,-5 8-1-16,-22-10-3 16,32 30-6-16,-32-30-29 0,-5 27-2 15,5-27 0-15,-24 8 0 16</inkml:trace>
  <inkml:trace contextRef="#ctx0" brushRef="#br0" timeOffset="178933.2119">19764 11438 19 0,'0'0'33'15,"0"0"0"-15,6-19-7 16,-6 19-5-16,0 0-3 16,0 0-8-16,0 0-2 15,-9 38-2-15,1-17-1 16,10 21 0-16,-6 0-1 15,6 22 1-15,-4 1-2 0,4 12 0 16,-4-6-1 0,6-2 1-16,-2-8-2 15,2-7 0-15,-3-10 1 16,5-8-2-16,-2-11 3 0,0-4-3 16,-4-21 1-16,8 20-1 15,-8-20 0-15,0 0 1 16,0 0-2-16,9-22 1 15,-9 22-2-15,0-28 1 16,0 28-2-16,-2-27-1 16,2 27-5-16,-9-25-12 15,9 25-18-15,0 0-1 16,-21 4 2-16,21-4-1 16</inkml:trace>
  <inkml:trace contextRef="#ctx0" brushRef="#br0" timeOffset="179317.3471">19585 12232 55 0,'0'0'38'16,"0"0"-3"-16,12-25-4 15,-12 25-16-15,0 0-5 16,0 0-2-16,0 0-3 16,21 19-2-16,-21-19-1 15,15 33 2-15,-7-16-3 16,3 6 1-16,-1 4-1 0,2-2 0 16,-3-4 0-16,1-4 0 15,-10-17 0-15,15 27 0 16,-15-27-1-16,24-4 1 15,-24 4-1-15,23-40-1 16,-10 7 1-16,-1-3-1 16,1 5-1-16,-9-5-4 15,-4 36-8-15,18-39-27 16,-17 20 2-16,-1 19 0 16,0 0-1-16</inkml:trace>
  <inkml:trace contextRef="#ctx0" brushRef="#br0" timeOffset="179909.5596">20063 11860 30 0,'0'0'36'15,"6"-21"0"-15,-6 21 1 16,-2-27-18-16,20 40-6 16,-18-13-4-16,13 29-2 15,-7-6-3-15,9 11 0 16,-5-5-1-16,5 8-1 0,-3-9 0 15,3 3 0-15,-3-10-2 16,-12-21 2-16,23 25-1 16,-23-25 0-16,21-4 0 15,-21 4 0-15,16-19 0 16,-16 19 0-16,15-38 0 16,-5 15 0-16,-3-8-1 15,3 0 0-15,2-3 0 16,-5-4 1-16,3-1-2 15,-2-5-1-15,5 15-2 16,-11-9-7-16,23 5-28 16,-25 33-1-16,0-17 0 15,0 17-2-15</inkml:trace>
  <inkml:trace contextRef="#ctx0" brushRef="#br0" timeOffset="182821.5857">2370 12803 18 0,'20'-17'34'0,"-20"17"1"15,11-21 0-15,-7-4-14 0,-4 25-6 16,4-19-3-16,-4 19-2 15,0 0-2-15,0 0-2 16,0 0 0-16,13 27-1 16,-15 7-1-16,8 20 0 15,-6 9-2-15,6 8 2 16,-4 6-3-16,4 4 1 16,-2 1 0-16,3 4-3 0,1-9 3 15,2-14-1 1,-3-7-1-16,7-8 0 15,-3-8 1-15,3-5-1 16,-2-8-1-16,-12-27 1 0,28 11 0 16,-10-17 0-16,1-7 0 15,-19 13 0-15,33-35 0 16,-16 22 0-16,5 0 0 16,-5 7 1-16,2 2-1 15,2 10-1-15,3 5 1 16,4 3 0-16,5 1 0 15,0-3 0-15,4-3-1 16,1-5 0-16,-1-2 0 0,-4-8-2 16,-4 2-2-16,-29 4-2 15,36-13-6 1,-36 13-27-16,-2-25-2 16,2 25 2-16,-4-40-1 0</inkml:trace>
  <inkml:trace contextRef="#ctx0" brushRef="#br0" timeOffset="183129.6968">3238 12894 19 0,'2'-27'34'16,"-2"27"1"-16,2-19-1 0,-11-1-16 16,9 20-4-16,0 0-3 15,17 10-2-15,-17-10-3 16,33 8-3-16,-10-8-1 16,8 2 0-16,5-1-2 15,-1-2-1-15,4-1-3 16,-14-12-9-16,9 7-23 15,-34 7 0-15,22 0-1 16,-22 0 0-16</inkml:trace>
  <inkml:trace contextRef="#ctx0" brushRef="#br0" timeOffset="183324.7665">3217 13108 63 0,'0'0'38'16,"33"10"0"-16,-4-14 0 15,-2-11-28-15,21 13-4 16,-9-13-1-16,5 5-3 16,-7-2-1-16,-8 5-5 15,-2 18-7-15,-27-11-27 16,0 0-1-16,13 29-1 16,-13-29 2-16</inkml:trace>
  <inkml:trace contextRef="#ctx0" brushRef="#br0" timeOffset="185069.3795">3946 13041 23 0,'0'0'33'16,"0"0"2"-16,4-17-1 15,-4 17-14-15,0 0-6 0,0 0-4 16,0 0-2-16,17 8-1 16,-17-8-2-16,16 50 0 15,-10-14 0-15,7 14-2 16,-5 2 1-16,3 3-2 15,-5 7 0-15,2-7-2 16,0-18 2-16,-3-14-2 16,-5-23 1-16,0 0 0 15,14-17-2-15,-12-16 3 0,-2-11-3 16,-2-10 2 0,0 0-1-16,-4 1 0 15,4-7 1-15,-2 6-1 16,2 5 1-16,4 8-2 0,4 9 2 15,2 11-1-15,7 3-1 16,10 7 1-16,4 11-2 16,4 0 0-16,2 9-2 15,-2-12-5-15,17 5-29 16,-21-4-3-16,-8-4 2 16,-21 6-2-16</inkml:trace>
  <inkml:trace contextRef="#ctx0" brushRef="#br0" timeOffset="186037.7216">4546 13043 48 0,'-8'-23'33'15,"8"23"-4"-15,-17-19-6 16,17 19-5-16,0 0-4 15,0 0-4-15,0 0-2 16,0 0-2-16,-4 21-1 16,14 12 0-16,-10-1-1 15,9 12 0-15,-5 2 0 0,6 6-2 16,0-4 1-16,1-2-2 16,-1-9 0-16,-3-9-1 15,1-6 2-15,-8-22-2 16,0 0 0-16,21-4 1 15,-19-17-2-15,0-4 2 16,-2-8-2-16,2-11 2 16,-2-4-2-16,2 0 0 15,2 0 1-15,0 2 0 16,2 6 0-16,5 9 0 16,3 0 0-16,3 20 0 15,0 5 0-15,5 8 1 0,1 15-1 16,2 14 1-16,0 5 0 15,0 7 0-15,-6 5 0 16,1 1 0-16,-7-2-1 16,1-5 1-16,-9-8-1 15,-3-13 0-15,-4-1 1 16,2-20-1 0,0 0 0-16,-19-6 0 0,19 6 0 15,-10-39 0 16,10 5 0-31,4-6-1 0,6-12 1 0,5 0 0 0,5 0 0 16,7 0 0-16,2 14 0 16,3 7 0-16,1 10 0 0,0 14 1 15,-2 16-1-15,-4 22 1 16,-4 9-1-16,-10 16 1 16,-5-2-1-1,-4 5 0-15,-2 0 1 0,-6-1-2 16,-2-12 1-16,1-13-2 15,5-8-1-15,0-25-5 16,0 0-16-16,17-2-17 16,-11-19-1-16,-1-6 1 15,5-6-1-15</inkml:trace>
  <inkml:trace contextRef="#ctx0" brushRef="#br0" timeOffset="186669.947">5377 13047 28 0,'0'0'35'15,"0"0"1"-15,0 0 1 16,0-29-15-16,0 29-6 16,0 0-3-16,25 16-2 31,-25-16-3-31,20 23-2 0,-11 0-1 0,11 9-1 16,-3 1-2-16,2 9 1 15,-1 2-2-15,-1 2 0 16,0-2 0-16,-1 2-1 15,-5-17 1-15,1-4-1 16,-12-25 0-16,25 17 0 16,-25-17 0-16,25-23 1 0,-13-4 0 15,-1-13-1-15,3 0 1 16,-5-6 0-16,-1-2-1 16,0 2 0-16,1 2 1 15,-5 0-2-15,0 7 1 16,0 7 0-16,-2 5-1 15,2 3-2-15,-4 22 0 16,2-23-4-16,-2 23-12 16,21 8-23-16,-21-8-1 15,0 0 1-15,17-9 0 16</inkml:trace>
  <inkml:trace contextRef="#ctx0" brushRef="#br0" timeOffset="187493.2384">6317 12888 49 0,'0'0'36'16,"27"-21"-1"-16,-27 21-8 0,4-23-11 0,-4 23-4 15,0 0-2-15,0 0-2 47,-39 9-2-47,14 10-1 0,-10 1-2 0,8 3 0 0,-4-2-1 0,6 4 0 16,8 0-2-16,13-8 1 15,4-17-1-15,25 25 0 16,4-12 0-16,4-1 0 16,5 5 0-16,11-4 0 15,-3-1 0-15,2 3 0 16,-4-3-1-16,-5-1 1 16,-8 3 1-16,-8 5 0 0,-11 0-1 15,-14 4 2-15,-8 0-1 16,-11 2 1-16,-6 0-1 15,-4 0 0-15,-6-8 0 16,3-3 1-16,-1-10-1 16,4-4 0-16,0-8-1 15,4 0 0-15,4-7 0 16,2 1 0-16,21 14-2 16,-29-36-1-16,25 19-1 15,-6-6-3-15,10 23-5 16,6-21-29-16,-6 21 1 15,19-10-2-15,-19 10 2 16</inkml:trace>
  <inkml:trace contextRef="#ctx0" brushRef="#br0" timeOffset="187742.3242">6726 12965 74 0,'21'-10'39'0,"-2"12"2"16,-19-2-1-16,35 42-31 15,-37-13-2-15,8 17-2 16,-8 0-2-16,4 4-1 0,0-4-3 16,-2-10-2-16,11-5-3 15,-11-31-11-15,19-4-22 16,-13-13-2-16,4-8 1 15,-6-10-1-15</inkml:trace>
  <inkml:trace contextRef="#ctx0" brushRef="#br0" timeOffset="187893.3773">6666 12621 60 0,'-23'-11'34'0,"23"11"0"16,0 0-1-16,0 0-33 15,0 0-17-15,7 21-16 0,24 4-1 16,-13-6 0-16,14 8 0 16</inkml:trace>
  <inkml:trace contextRef="#ctx0" brushRef="#br0" timeOffset="188321.5296">7007 13028 74 0,'8'25'39'15,"0"0"-1"-15,-1 4 1 16,-9-8-33-16,10 11-1 0,-8-3-2 16,4-2-1-16,-2-8-1 15,-2-19 1-15,4 19-2 16,-4-19 0-1,0 0 0-15,11-34-1 0,-3 9 1 16,2-12-1-16,3-7 0 16,1-6 0-16,5 0 1 15,-2 4-1-15,5 6 1 16,-1 13-1-16,2 6 2 16,2 12-1-16,4 10 0 15,4 13 1-15,1 9 1 16,5 13 0-16,-6 3 1 15,0 9 0-15,-12 0-1 0,-4 5 1 16,-15 1-1-16,-4 2 0 16,-9-8-1-16,-7-12-4 15,7-1-2 1,-16-22-29-16,27-13-7 0,0 0-1 16,7-27 1-16</inkml:trace>
  <inkml:trace contextRef="#ctx0" brushRef="#br0" timeOffset="188937.746">8263 12529 50 0,'17'-15'37'15,"-17"15"0"-15,20-31-1 16,-20 31-19-16,-4-19-5 0,4 19-3 16,-49 13-2-16,15 22-1 15,-13 13-3-15,3 21 1 16,-4 11-2-16,11 13 0 15,8 4-1-15,16 3 0 16,17-12 0-16,19-15 0 16,11-17 0-16,20-24 0 15,10-14-1-15,6-24 0 16,1-15 1-16,-4-14-1 16,-7-16 1-16,-12-17-1 15,-11-4 2-15,-18-9-2 16,-15-2 1-16,-17 1-1 0,-14 11 0 15,-6 6-1-15,-8 19 0 16,-1 9-2-16,3 20-1 16,-1 7-4-16,17 30-7 15,-10-3-26-15,16 16-1 16,-1 7 1-16,7 2 0 16</inkml:trace>
  <inkml:trace contextRef="#ctx0" brushRef="#br0" timeOffset="189229.8503">8010 12867 65 0,'0'0'39'0,"19"4"0"15,3-4 1-15,28 7-28 16,-19-13-4-16,21 8-2 15,0-4-1-15,12 8-1 16,-9-10 0-16,3 6-1 16,-8 2-1-16,-9 0 0 15,-8 0 0-15,-8 2-1 16,-25-6-1-16,19 2-2 16,-19-2-2-16,0 0-17 15,0 0-20-15,-21-20-2 16,21 20 1-16,-21-15-1 0</inkml:trace>
  <inkml:trace contextRef="#ctx0" brushRef="#br0" timeOffset="193769.4533">3377 14658 20 0,'0'0'34'0,"-25"-7"0"0,25 7 1 16,0 0-15-16,-25-14-7 15,25 14-5-15,0 0-1 16,15 19-3-16,-15-19 0 16,43 6-2-16,-10-8-1 15,11-2 1-15,6 1-2 16,6-1-1-16,4-4-2 15,-10-3-8-15,8 9-22 16,-19 4-3-16,-22 11 0 0,-13 4-1 16</inkml:trace>
  <inkml:trace contextRef="#ctx0" brushRef="#br0" timeOffset="193921.5127">3377 14867 29 0,'0'0'28'15,"12"18"1"-15,11-32-1 16,19 3-24-16,1 1-11 16,-1 1-20-16,12 22 0 15,-17-19-2-15,17 18 2 16</inkml:trace>
  <inkml:trace contextRef="#ctx0" brushRef="#br0" timeOffset="194873.8434">4139 14731 29 0,'0'-21'34'15,"0"21"1"-15,0 0 0 16,-6-25-16-16,26 46-5 15,-20-21-5-15,19 44-3 0,-10-9-1 16,13 11-1-16,-7 0-1 16,4 6-1-16,-7 1 0 15,0-3 1-15,-9-6-1 16,-1-5-1-16,-4-12 0 16,-3-10 0-16,5-17 0 15,0 0-1-15,-16-19 0 16,18-14 0-16,4-13 0 15,2-6-1-15,-3-7 2 16,9 1-2-16,-2 5 2 16,-3 8-1-16,3 11 1 15,-3 3-2-15,3 12 2 16,5 17-1-16,1 12 1 0,3 11-1 16,2 4 0-16,4 17 1 15,0 0 0-15,-2 12 1 16,-4 2-1-16,-3-5 0 15,-5-5-1-15,-3-7 1 16,-6-11 0-16,-4-28-1 16,4 20 0-16,-4-20 0 15,1-29 0-15,1 0 0 16,2-9 1-16,0-6-2 16,2-2 2-16,4-2-1 15,1 0 0-15,6 11 0 16,5 1 0-16,1 15 0 15,4 3 1-15,4 17-1 0,1 14-1 16,-5 12 2-16,0 15-1 16,-7 2 0-1,-7 14 0-15,-7-2 1 16,-2 5-2-16,-6-9 1 0,-2-8-1 16,0-11-2-16,6-8-2 15,-2-23-3-15,0 0-12 16,25 2-21-16,-15-19 1 15,2-8 0-15,3-2 1 16</inkml:trace>
  <inkml:trace contextRef="#ctx0" brushRef="#br0" timeOffset="195240.9724">5080 14835 63 0,'0'0'38'16,"23"0"0"-16,-11 21-2 15,-12-21-27-15,17 32-2 16,-9-12-1-16,9 12-1 16,-9 1-2-16,8 5 0 15,-3-3-1-15,3-3 0 16,-3-11-1-16,4-7 0 15,-17-14 0-15,33 0 0 16,-15-15-1-16,-3-10 1 16,-2-8 0-16,-1-2 0 15,-6-3 0-15,-4 2-1 0,-2-1 1 16,-4 7-1-16,0 1 1 16,-4 6-3-16,8 23-2 15,-13-35-4-15,13 35-31 16,0 0-2-16,19-13-1 15,-19 13 1-15</inkml:trace>
  <inkml:trace contextRef="#ctx0" brushRef="#br0" timeOffset="196721.4959">6228 14685 24 0,'0'0'33'0,"0"0"1"16,0 0-1-16,-14-32-15 16,14 32-6-16,0 0-3 15,0 0-3-15,0 0 0 16,29 19-2-16,-19 6-2 15,7 11 2-15,-3 2-2 16,1 9 0-16,-1 0-1 16,1-1 0-16,-7-5-1 0,2-14 2 15,-7-10-1-15,-3-17-1 16,0 0 1-16,0 0-1 16,-1-27 1-16,-9 2-1 15,0-6 1-15,-1-9-1 16,-5 0 1-16,3 3-1 15,1 1 1-15,10 1-1 16,2 3 1-16,8 3-1 16,7 4 0-16,7 10-1 15,12 3-1-15,5-5 1 16,11 11-4-16,-8-11-2 16,18 19-16-16,-13-6-14 15,-7 0-1-15,-1 2 1 0,-12-3 1 16</inkml:trace>
  <inkml:trace contextRef="#ctx0" brushRef="#br0" timeOffset="197181.6611">6944 14528 49 0,'0'0'34'0,"-27"13"1"15,7-1 0-15,11 5-26 16,-28-9-1-16,16 13-4 16,-10-6 0-1,15 4-1-15,16-19-2 0,0 25-1 16,24-17 1-16,10 0-1 15,9 5-1-15,5 0 2 16,6 1-2-16,2 1 1 16,-4 1 0-16,-6 1 1 15,-11-2 0-15,-8 4 0 16,-27-19 1-16,14 31-1 16,-14-31 2-16,-39 37 0 0,2-22 0 15,-5 4-1-15,-8-2 0 16,1 1 1-16,-1-7-1 15,8-3-2 1,7-4-1-16,6-8-2 0,29 4-3 16,-23-31-11-16,40 10-21 15,-1-14-1-15,7-3 0 16,6-4 1-16</inkml:trace>
  <inkml:trace contextRef="#ctx0" brushRef="#br0" timeOffset="197373.7281">7264 14603 63 0,'23'11'37'16,"-6"5"2"-1,-1 8-1-15,-14-1-25 16,13 18-6-16,-11-7-3 16,6 3-1-16,-7-7-3 0,1-1 0 15,2-6-4-15,-6-23-4 16,19 6-29-16,-19-6-2 15,-4-21 0-15,-1-8 0 16</inkml:trace>
  <inkml:trace contextRef="#ctx0" brushRef="#br0" timeOffset="197524.7817">7250 14388 42 0,'0'0'30'0,"0"0"0"15,27 34-4-15,-27-34-35 16,0 0-20-16,25 41-1 0,-21-24 0 16,12 17 1-16</inkml:trace>
  <inkml:trace contextRef="#ctx0" brushRef="#br0" timeOffset="197988.9456">7447 14664 62 0,'0'0'39'16,"19"-17"-2"-16,-19 17 2 16,27 15-28-16,-27-15-6 0,20 48 1 15,-17-13-2-15,7 9-1 16,-4-4-1-16,0 0-1 15,-3-3-1-15,1-8 0 16,0-12-2-16,-4-17 2 16,0 0-1-16,10-23 1 15,-8 2 0-15,0-10 0 16,3-5 0-16,3-7 0 16,0-1 0-16,5 6 0 15,-1 1 0-15,3 9-1 16,3 5 1-16,1 13 0 15,4 8 0-15,4 6 1 16,2 7 1-16,4 7-3 0,-2 10 3 16,0 3-1-16,-6 8-1 15,-6-1 1-15,-7 4-1 16,-5 0 0 0,-7-3-2-16,-9-9-1 0,7-1-5 15,-16-27-13-15,18-2-19 16,0 0 1-16,4-25-1 15,12-2 1-15</inkml:trace>
  <inkml:trace contextRef="#ctx0" brushRef="#br0" timeOffset="198321.0632">8301 14374 68 0,'-7'25'40'16,"-11"12"-1"-1,1 15 0-15,-16 1-29 16,25 16-4-16,-5-5-1 0,17 9-1 16,5-6-1-16,18-12-2 15,6-14-1-15,12-15 1 16,9-16 0-16,0-16-1 16,7-11 1-16,-5-21-1 15,-4-12 1-15,-13-6 0 16,-14-9 0-16,-11-2 0 15,-16-2 0-15,-14 4 0 0,-15 9 0 16,-7 12-1 0,-7 13-2-16,-3 2-2 15,12 24-4-15,-18-11-17 16,17 26-15-16,2 9-2 0,8 6 1 16,6 0 0-16</inkml:trace>
  <inkml:trace contextRef="#ctx0" brushRef="#br0" timeOffset="198553.1431">8041 14662 70 0,'27'8'37'0,"8"-8"2"16,11 0 0-16,-7-10-30 15,30 4-3-15,-1-9-3 0,5 6 1 16,-6-1-5-16,-7-2-1 16,2 16-15-16,-27-8-21 15,-35 4-2-15,0 0 1 16,0 0-1-16</inkml:trace>
  <inkml:trace contextRef="#ctx0" brushRef="#br0" timeOffset="204337.1859">9156 14589 20 0,'0'0'32'16,"0"0"1"-16,0 0 0 15,38 6-15-15,-38-6-6 0,49-10-2 16,-18 1-4 0,13 5-2-16,-6-2-3 15,3 0-1-15,-4 5-1 16,-12-5-5-16,0 15-9 0,-25-9-18 16,-25 21 0-16,-4-1 0 15,-10-9 0-15</inkml:trace>
  <inkml:trace contextRef="#ctx0" brushRef="#br0" timeOffset="204494.2448">9154 14674 39 0,'0'0'34'0,"0"0"-1"15,0 0 2-15,29 19-20 0,-29-19-7 16,44 0-3 0,-13-4-4-16,8-6-3 0,13 10-15 15,-4-11-16 1,-13-3-2-16,-1 9 2 15,-14-11-2-15</inkml:trace>
  <inkml:trace contextRef="#ctx0" brushRef="#br0" timeOffset="205553.6181">9866 14486 42 0,'0'0'35'0,"0"0"-1"15,0 0 2-15,0 0-20 0,0 0-6 16,0 0-2-16,13 27-3 16,-5-6 0-16,7 19-2 15,-1-2 1-15,3 10-1 16,-3 0-1-16,-1-4-1 15,-5-5 0-15,0-9 0 16,-5-12 0-16,-3-18 0 16,0 0-1-16,0 0 0 15,-11-27 1-15,7-2-1 16,0-7 0-16,-2-9 1 16,4-1-1-16,1-2 0 15,2 2 0-15,3 6 1 16,2 9-1-16,6 5 0 0,1 8 1 15,8 9-1-15,3 5 0 16,5 12 1-16,3 5 0 16,3 12-2-16,0 6 3 15,1 13-1-15,-7 2 0 16,-2 0-1-16,-9 2 1 16,-5-6 0-16,-7-8 0 15,-6-7 1-15,-8-7-2 16,8-20 0-16,-23-4 1 15,8-14-1-15,1-7 0 16,5-7 0-16,3-10-1 16,6-2 2-16,6-2-1 15,7 1 0-15,6 15 0 0,4 9 1 16,6 5-1-16,2 14 1 16,2 12-1-1,6 9-1-15,-5 8 2 16,1 9-2-16,-4 3 1 0,-2-1 0 15,-8 0 0-15,-6-1-1 16,-3-4 0-16,-10-9-3 16,4 5-3-16,-26-25-25 15,20-4-9-15,0 0 1 16,0 0-1-16</inkml:trace>
  <inkml:trace contextRef="#ctx0" brushRef="#br0" timeOffset="206400.9152">10776 14547 54 0,'-2'-21'36'16,"2"21"0"-16,-15-27-12 15,15 27-4-15,0 0-6 16,0 0-5-16,-10-17-2 15,10 17-1-15,0 0-2 16,0 0-1-16,14 25 1 16,-7-8-3-16,1 10 1 15,2 13 0-15,-3 0-1 16,3 3 0-16,-2-3 0 16,-1 2 0-16,-3-5-1 31,2-9 1-31,0-5-1 0,-6-23 0 0,8 23 1 0,-8-23-1 31,0 0 0-31,0 0 0 0,21-9 1 0,-21 9-1 16,15-39-1-16,-3 11 1 15,-1-5 1-15,3-1-1 16,3-5 0-16,1-3 1 16,-1-4-1-16,2 0 0 15,-1 2 1-15,-1 7-1 16,-2 9-1-16,-5 6-1 15,-10 22-2-15,12-32-4 16,7 30-31-16,-19 2-2 16,0 0 0-16,-19 19 0 0</inkml:trace>
  <inkml:trace contextRef="#ctx0" brushRef="#br0" timeOffset="207737.3881">11600 14497 17 0,'0'0'30'0,"7"-25"1"16,-7 25-7-16,0 0-3 15,-11-21-2-15,11 21-3 16,0 0-4-16,0 0-5 16,0 0-1-16,15 19-2 15,-15-19-1-15,20 31-1 16,-7-10 1-16,2 8-2 15,-5 7 2-15,2 10-2 16,-7 0 0-16,3 0-1 16,-2-5 1-16,-2-5 1 15,-6-5-2-15,2-4 1 16,0-27 0-16,0 17 0 0,0-17-1 16,-8-19 1-16,2-8 0 15,1-4 0-15,-3-9-1 16,2-6 2-16,0-2-2 15,4-2 2 1,0 0-2-16,6 2 1 0,2 8-1 16,6 7 1-16,7 12-1 15,8 8 0-15,8 1 0 16,5 5-2-16,5 9 1 16,-5 0-2-16,10 9-2 15,-17-13-8-15,11 10-25 16,-22-6-1-16,-22-2 0 15,0 0 0-15</inkml:trace>
  <inkml:trace contextRef="#ctx0" brushRef="#br0" timeOffset="208436.6351">12510 14449 40 0,'0'0'35'0,"0"0"0"16,-21-15 2-16,-10 5-18 15,12 22-5-15,-26-14-5 16,7 17-1-16,-14-7-3 16,11 7-1-16,-1-3-1 15,11-1-1-15,8 1-1 16,23-12-1-16,0 0 0 0,0 17 0 16,25-11 0-16,8 0 0 15,9 1 0-15,6 3-1 16,4-3 2-16,2 3-2 15,-2 2 2-15,-3-1-2 16,-9 1 3-16,-7 13-2 16,-16-2 1-16,-9 3 0 15,-12 1 0-15,-9 2 1 16,-9 0 0-16,-5-2-1 16,-7-8 0-16,-1-11 1 15,-2-7-2-15,5-4 1 16,-1-13-1-16,4-5 0 15,2-2 0-15,4-4-2 0,9 6 0 16,-1-8-2-16,9 10 0 16,-2-8-5-16,8 27-13 15,20-5-17-15,-20 5-1 16,21-8 0-16,-21 8 1 16</inkml:trace>
  <inkml:trace contextRef="#ctx0" brushRef="#br0" timeOffset="208701.7286">12707 14513 71 0,'17'0'39'16,"1"0"-1"-16,-1 9 1 15,-17-9-28-15,21 33-5 16,-13-14 0-16,7 15-2 15,-3 1-1-15,3 3-3 16,-3-5 1-16,1-2-2 16,1-8-1-16,-14-23-2 15,27 25-3-15,-31-52-14 16,6 4-19-16,-8-10 1 16,-3-5 0-16,-7-8 0 15</inkml:trace>
  <inkml:trace contextRef="#ctx0" brushRef="#br0" timeOffset="208854.7837">12659 14305 51 0,'-2'20'33'0,"2"-20"-1"16,0 0 0-16,27 23-29 16,-27-23-26-16,7 23-7 15,5-2-3-15,-12-21 1 31</inkml:trace>
  <inkml:trace contextRef="#ctx0" brushRef="#br0" timeOffset="209336.9529">12896 14451 63 0,'31'-23'36'0,"-14"15"3"16,0 5-2-16,10 16-24 15,-27-13-5-15,26 27-2 16,-21-6-1-16,7 12-3 16,-4-3 1-16,-1 5-2 15,-3-8 0-15,2 3-1 16,0-9 0-16,-6-21-1 15,0 0 0-15,0 0 1 16,0 0-1-16,0 0 0 16,-20-19 0-16,17-6 1 15,3 2-2-15,5-5 2 0,11-3-2 16,5-2 1-16,8 6 0 16,-2 4 2-16,4 8-1 15,4 2 1-15,-3 7 1 16,3 14 0-16,-4 5 1 15,0 12-2-15,-8 0 2 16,0 7-1-16,-9 1 0 16,-3 9-2-16,-9-1 1 15,-2-3-2-15,-6-2-1 16,-5-11-3-16,15 10-20 16,-4-35-15-16,-22 23-2 15,22-23 2-15,-9-17-1 16</inkml:trace>
  <inkml:trace contextRef="#ctx0" brushRef="#br0" timeOffset="210293.291">13930 14196 36 0,'21'-21'34'15,"-21"21"1"-15,11-23-6 16,-11 23-8-16,0 0-6 16,-11 36-3-16,-18-15-4 15,10 27-2-15,-12-3-2 16,4 10-1-16,-2 5 1 16,6 7-4-16,5-10 2 15,11 3-2-15,11-7 1 0,9-7-2 16,12-9 2-16,14-10-1 15,9-14-1-15,10-19 1 16,3-1 1 0,7-14-1-16,-2-8-1 0,-3-6 2 15,-11-5-1-15,-9-6 1 16,-12-4 0-16,-14 2 1 16,-11-4-2-16,-16 1 2 15,-13 1-1-15,-6 2 0 16,-10 4 0-16,-3 11-1 15,-4 10 0-15,-2 4-2 16,9 13-2-16,-3-5-4 16,42 11-22-16,-37 7-10 0,37-7 1 15,0 0-1 1</inkml:trace>
  <inkml:trace contextRef="#ctx0" brushRef="#br0" timeOffset="210789.4671">14578 13977 45 0,'0'0'34'0,"0"0"0"15,0 0-2-15,-12 20-19 16,-13-15-4-16,15 22-3 16,-7-8-1-16,9 14-1 15,1-6-1-15,11 5 0 16,3-9-2-16,11-5 1 16,1-7-1-16,8-9 1 0,-2-8-1 15,2-7 0-15,-6-10 1 16,-3-2-1-16,-9-2 1 15,-5 0-2-15,-8 4-1 16,-5-4-4-16,9 6-29 16,-18 8-4-16,1 3 1 15,17 10-2-15</inkml:trace>
  <inkml:trace contextRef="#ctx0" brushRef="#br0" timeOffset="215056.9756">3431 16490 27 0,'0'0'33'16,"-11"17"-6"-16,11-17-4 0,0 0-2 16,0 0-1-16,0 0-4 15,0 0-5-15,0 0-3 16,17 6-2 0,10-10-1-16,-2 0-1 0,12 4 0 15,5-1-1-15,4-1 0 16,-1 4-2-16,3-4-1 15,-7 5-1-15,-9 1 0 16,-3 4-3-16,-29-8-1 16,21 12-4-16,-21-12-4 15,0 0-15-15,-32 23-10 16,5-12 0-16,-10 1 1 16</inkml:trace>
  <inkml:trace contextRef="#ctx0" brushRef="#br0" timeOffset="215238.0372">3452 16665 45 0,'-25'11'36'16,"25"-11"-1"-16,-17 37-8 0,17-37-8 16,21 9-4-16,-21-9-5 15,52 2-2-15,-23-8-3 16,12 12 0-16,-5-6-3 16,-3 4-1-16,0-2-3 15,-10-14-5-15,16 9-31 16,-39 3-2-16,31-25 0 15,-26 4 0-15</inkml:trace>
  <inkml:trace contextRef="#ctx0" brushRef="#br0" timeOffset="216169.3694">4432 16419 36 0,'0'0'35'0,"10"-17"0"16,-10 17-3-16,-19-12-14 16,19 35-5-16,-29-15-3 15,15 27-1-15,-17 5-3 16,12 25-1-16,-8 4-1 16,10 16 0-16,5-1-1 15,10-3-1-15,12-5 0 16,15-5-1-16,13-19 0 15,13-17 0-15,12-20-1 16,9-17 1-16,5-19-1 16,0-10 1-16,-2-13-1 15,-11-10 2-15,-14-7-1 16,-13-4 1-16,-18-4-1 0,-17 2 0 16,-20-1 0-16,-10 9 0 15,-21 5 0-15,-11 6-1 16,-9 12 0-16,-2 5 0 15,1 10-2-15,3 11-1 16,11 18-4-16,-4-14-21 16,35 22-14-16,2-7-1 15,23-9 1-15,0 33-1 16</inkml:trace>
  <inkml:trace contextRef="#ctx0" brushRef="#br0" timeOffset="217252.7525">5433 16367 29 0,'0'0'33'15,"0"0"1"-15,0 0-1 16,0 0-18-16,0 0-4 15,0 0-3-15,0 0-2 16,8 39-1-16,-6-5-1 16,6 22 0-16,-3 1-1 15,5 14 0-15,-6 2-1 16,4 0-1-16,-1-4-1 16,-1-13-1-16,0-8-2 15,-4-25-1-15,9-2-5 16,-11-21-13-16,6-29-14 0,8 0-1 15,1-7 1-15,4-10 0 16</inkml:trace>
  <inkml:trace contextRef="#ctx0" brushRef="#br0" timeOffset="217636.8911">5775 16454 26 0,'0'0'32'0,"0"0"1"16,-6 34-1-16,-11 7-12 15,-14-13-12-15,9 18-1 16,-12-11-2-16,9 9 0 16,-10-10-1-16,14-1-1 0,-6-14 0 15,9-1-1-15,18-18-1 16,0 0 1 0,0 0-1-16,0 0 0 15,0 0 1-15,0 0 0 0,4 17 0 16,-4-17-1-16,0 0 1 15,16 17-1-15,-16-17 0 16,19 27 1-16,-19-27-1 16,33 36 0-16,-16-15 0 15,8 2 0-15,-2-1-1 16,0-1 1-16,-3-4-1 16,-3-6-1-16,-17-11 0 15,25 14-2-15,-25-14-2 0,23-12-2 16,0 12-6-1,-23-21-24-15,20-2-1 16,-3-7 0-16,2-1 1 16</inkml:trace>
  <inkml:trace contextRef="#ctx0" brushRef="#br0" timeOffset="218069.0384">5952 16726 42 0,'0'0'36'15,"-19"-10"0"-15,19 10 1 16,-46 22-22-16,38 14-4 15,-17-9-3-15,15 19-3 16,-3-8-1-16,11 6-1 16,7-7-2-16,11-10-1 15,9-10 0-15,4-13 0 16,8-12-2-16,-5-9 2 16,-1-12 0-16,-8-7 0 15,-9-5 0-15,-8-1-1 0,-8 6 2 16,-6 3-1-16,-4 6 0 15,1 8 1-15,11 19-1 16,0 0 0-16,0 0 1 16,4 35-1-16,17-7 0 15,6 9 1-15,2 5-1 16,6 6 0-16,-1 2 2 16,-5 4-1-16,-8-1 0 15,-5-1 0-15,-16-2 2 16,-8-2-1-16,-9-4 0 15,-10-8 0-15,-10-5-1 16,-3-8 0-16,-5-11 1 16,-1-7-2-16,-4-3-1 0,0-13-2 15,11 1-3-15,-15-19-22 16,23 8-12-16,4-5-1 16,12 2 0-16</inkml:trace>
  <inkml:trace contextRef="#ctx0" brushRef="#br0" timeOffset="219180.4312">6336 16364 19 0,'6'-18'33'16,"-6"18"1"-16,0 0 1 15,0 0-14-15,0 0-5 16,19 2-6-16,-19-2-3 16,12 31-1-16,-7-10-2 15,9 12-1-15,-4-3 0 16,3 5-1-16,-3 3 0 15,-1-1 0-15,-5-7-1 16,2 1 0-16,-4-10 0 0,0-4-1 16,-2-17 1-16,0 0-1 15,0 0 0 1,6-30 0-16,-3 7 0 16,3-10 0-16,0 2 0 0,-2-1 0 15,2 5 0-15,3 4 0 16,1 6-1-16,-10 17 1 15,25-20 1-15,-25 20-1 16,35 6 0-16,-14 8 1 16,-2 1-1-16,3 10 1 15,-5 0-1-15,-2 6 1 16,-3-5 0-16,-4 1-1 16,-3-6 1-16,-1-3 0 0,-4-18-1 15,0 0 1 1,0 0-1-16,0 0 0 15,-11-23 0-15,11-2 0 16,4-4-1-16,1-4 0 0,5 3 1 16,2-1 0-16,3 8 0 15,-2 6 0-15,-13 17 0 16,35-18-1-16,-14 26 2 16,3 4-2-16,-3 7 1 15,2 6 0-15,-4 5 0 16,0 5 0-16,-3 3 0 15,-8 1 1-15,-6-5-2 16,-8-3-1-16,2-1-2 16,4-30-3-16,-10 39-11 15,10-39-21-15,0 0 0 16,-9-39 0-16,9 11 1 16</inkml:trace>
  <inkml:trace contextRef="#ctx0" brushRef="#br0" timeOffset="219656.6021">7013 16214 28 0,'12'-17'32'15,"9"5"2"-15,0 1 0 0,2-9-22 16,14 22-2-16,-37-2-1 16,44 2-2-16,-44-2-1 15,33 16-2-15,-33-16-1 16,17 32 1-16,-17-7-2 16,-5 4 0-16,-11-2 0 15,-7 2 0-15,-4-1-1 16,-2 5 2-16,-6-6-1 15,8-2 0-15,0-14 0 16,8 5 1-16,19-16-1 16,-19 13 0-16,19-13 0 15,0 0 0-15,0 0-1 16,25 10 0-16,-8-8 0 0,2 3 0 16,6-5-1-16,1 4 1 15,1-2-2-15,-4-2-1 16,2 0-1-16,-8-2-1 15,2 14-3-15,-19-12-13 16,0 0-19-16,24-6-1 16,-24 6 1-16,27 4 1 15</inkml:trace>
  <inkml:trace contextRef="#ctx0" brushRef="#br0" timeOffset="219984.7147">7717 16316 59 0,'0'0'38'0,"0"0"0"16,-2 21 1-16,-21-12-28 15,11 22-3-15,-15 0-1 16,2 17-2-16,-11 3-1 15,3 13-1-15,-4 5-1 16,4 4 1-16,-1 0-3 16,5-2 1-16,2-8 0 15,4-9-1-15,5-12 1 16,5-10-2-16,5-11 0 0,8-21-2 16,-10 18-2-1,5-37-9-15,5 19-25 16,15-33-1-16,-5 16 0 15,-1-8-1-15</inkml:trace>
  <inkml:trace contextRef="#ctx0" brushRef="#br0" timeOffset="220897.0374">8033 16647 22 0,'0'0'33'16,"12"-19"2"-16,-12 19 1 15,0 0-15-15,0 0-5 16,0 0-5-16,-17-17-1 15,17 17-3-15,-37 6-2 16,14 9 0-16,-10-3-1 16,4 3-2-16,0 0 0 15,4-1-1-15,6-1 0 16,19-13-1-16,-20 29 1 16,20-29-2-16,16 19 2 15,3-7-1-15,2-1 0 16,8 4-1-16,4 1 1 0,6 1 0 15,-3 2 0-15,1 0 1 16,-8 3-1 0,-4-1 1-16,-8 2 0 15,-9 2 0-15,-10-4 1 0,-8-4-1 16,-7-6 1-16,-6-1-1 16,-12-4 1-16,-1-4-1 15,-9 2 0-15,-1-3-1 16,0-1-1-16,-1-3-1 15,13 16-22-15,-5-19-18 32,20 1 1-32,19 5-2 0,-16-31 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2-02T14:22:45.6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6864 13375 1 0,'0'0'0'0,"-17"-4"10"16,17 4 3-16,0 0-3 15,0 0 0-15,0 0-1 16,0 0 2-16,6-19-1 16,-6 19 0-16,0 0-1 15,0 0-3-15,0 0-1 16,0 0 0-16,0 0-1 15,0 0 2-15,0 0 0 16,0 0 0-16,2 25 0 16,-2-25-1-16,-4 23-1 15,4-23 0-15,2 19-2 16,-2-19 1-16,10 17-2 16,-10-17 1-16,25 12-2 0,-25-12 2 15,34 4 0-15,-34-4 0 16,41-4 0-16,-22-2 0 15,8 4 0-15,-6-3-1 16,8 3 1-16,-4-4-1 16,2 8 0-16,-2 0 0 15,4 2-1-15,-2 3 1 16,2-1 0-16,-2 4 0 16,4-5 0-16,-2 5 0 0,6-6-1 15,0 0 1 1,3-4 0-16,1-4-1 15,7 0 1-15,-2-6-1 16,3 5 0-16,1-5 0 0,2 10 1 16,-2-8-1-16,2 8 1 15,-1-2-1-15,1 2 0 16,0 0 1-16,2 0-1 16,2 0 0-16,0-2 1 15,-2-1-1-15,-4-1 0 16,-1 2 1-16,-3-2-1 15,-7 4 1-15,-3 2 0 16,-3-2 0-16,-4 0 0 16,-2 6-1-16,-2-2 0 15,-1-1 1-15,-5 1-1 16,0 0 0-16,1-2 1 0,-18-2-2 16,25 10 1-16,-25-10 0 15,21 3 0-15,-21-3 0 16,21 6-1-16,-21-6 1 15,23 8 1-15,-23-8-1 16,23 0 0-16,-23 0 0 16,26 9 0-16,-26-9 0 15,27-2 1-15,-27 2-1 16,30-9 0-16,-10 5 0 16,1-2 0-16,0-3 1 15,2-1-1-15,2 4 1 16,4 3 0-16,2-3 0 15,4 2-1-15,3 0 1 0,7 2 0 16,3-6-1-16,6 1 1 16,4-1-1-16,6 0 1 15,3 1-2-15,-3-1 1 16,-1 2-1-16,-5 6 1 16,0 0-1-16,-4 4 1 15,-2 0 0-15,-2-2 1 16,0 4-1-16,3-4 0 15,-1 1 1-15,2-1-1 16,-2 0 2-16,0 2-2 16,2 0 0-16,-2 2 1 15,0-1 0-15,4 3-1 16,2-4 2-16,3-4-2 0,7 0 0 16,-1-2 0-16,5 0 1 15,-3 2-2-15,-1-2 2 16,-5 0-1-16,-1 2 0 15,-8 2 0-15,-2 0 0 16,0 0 0-16,-5 2 1 16,-1-2-1-16,0 2 0 15,-1-2 0-15,-1-2 0 16,-2 2 0-16,-1-2 0 16,-1 3 1-16,1-3-1 15,-1 0 0-15,1 2 0 16,-1-2 0-16,1 0 0 15,1 2 0-15,3 0 0 0,3 6 0 16,-2-8 0-16,4 0 0 16,-1-4-1-1,1 4 2-15,-4 6-1 16,-2-6 0-16,-3 7-1 0,-6-5 1 16,-3 8 0-16,-3-6 0 15,-2 5 1-15,-4-5-1 16,1 4 0-16,-5 1 0 15,0-9 0-15,-1 0 0 16,-18 0 1-16,23-2-1 16,-23 2-1-16,0 0 1 15,0 0 0-15,0 0 0 16,0 0 1-16,0 0-1 0,0 0 0 16,0 0 0-1,0 0 0-15,0 0-5 16,21 8-11-16,-21-8-22 15,-2-19 1-15,2 19-1 0,0 0-2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2-02T14:23:09.6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2438 4768 24 0,'2'-17'31'16,"-2"17"-1"-16,0 0-3 16,6-29-10-16,-6 29-3 15,11-17-4-15,-11 17-1 16,0 0-2-16,29-10-2 16,-29 10 0-16,17-5-2 15,-17 5 0-15,24-4-1 16,-24 4-1-16,32 0 0 15,-10 0 0-15,3 2 0 16,2 0 0-16,4 0 0 16,3-2 0-16,1 1 0 0,2 1 1 15,1 4-1-15,5 0 0 16,5 2-1-16,0-3 1 16,8-1 0-16,2 0 0 15,7-6-1-15,5 0 1 16,3-2-1-16,0-3 1 15,1 1 0-15,3-2 0 16,0 4 0-16,-2 2-1 16,1 1 1-16,1 1-1 15,2 0 1-15,6 0-1 16,5-2 1-16,7 0-1 16,3 0 1-16,2-4-1 15,2 4 0-15,2-2 1 0,-5 6-2 16,-3 0 2-16,-3 2-1 15,-3 0 1-15,-5 0-1 16,2 1 0-16,3 3 0 16,1-4 0-16,7 0 1 15,-3 0-1-15,3-3-1 16,-2 5 2-16,-3 0-1 16,-3 2 0-16,-5 3 0 15,-2-3 1-15,-8 3-1 16,0-5 1-16,-5 7-1 15,1-7 0-15,-4 6 0 16,-1-3 1-16,-4 3-1 16,-8 3 0-16,1-3 1 0,-3 7-1 15,2-8 0-15,-5 7 0 16,4-11 0 0,-1 3 0-16,2-4 0 15,2-4-1-15,-4 1 1 0,0 1 0 16,-4 0 0-16,-1 0 0 15,-1 0 1-15,-2 0 0 16,0-2 0-16,3 1-1 16,1-3 0-16,2 0 0 15,2 0 1-15,2-3-1 16,-2 1 0-16,0 0-1 16,-2-2 1-16,-2 4 0 15,2-2 0-15,2 0 0 0,2-2 0 16,2 2 0-1,2 0-1-15,1-1 1 16,1-1 0-16,2 0 1 16,-2 0-1-16,-1 0 0 0,1-2 0 15,2-1 0-15,1-1 1 16,7-2-1-16,3 1 0 16,8-8 0-16,6-1 0 15,3 1 1-15,3-2-1 16,1 4 0-16,0-3 0 15,1 1 0 1,-3 2 0-16,7 1 0 0,-5 3 0 16,3-8 1-1,-3 1-1-15,4-3 0 0,-5 2 1 16,-1-6-1-16,-5 4 0 16,-12-2 0-16,-7 4 0 15,-14 2 0-15,-12 3 1 0,-15-1-1 16,-10-1 0-16,-11-3 1 15,-10-2-1-15,-10-8 1 16,-9-3 0-16,-8-1-1 16,-7-5 0-16,-11-2 1 15,-11-1-1-15,-5-3 0 16,-12 2 0-16,-10 0 0 16,-10 0 0-16,-7-3 0 15,-14 1 0-15,-9-2-1 16,-12 0 1-16,-10 0 0 15,-7 2-1-15,-8-2 1 16,-10 2-1-16,-11 2 1 0,-8 3 0 16,-6 1 0-16,-1 3-1 15,-11 3 1-15,-5-3-1 16,-9 7 1-16,-7 1-1 16,4 0 1-16,-1 4-1 15,-3 0 1-15,-3 2-1 16,-4 3 1-16,3 7 0 15,5 3 0-15,7 1-1 16,-4 5 1-16,4 2-1 16,2 2 1-16,8 7 0 15,6 7-1-15,5 3 1 16,3 4 0-16,-5 13 0 16,3 4 1-16,7 8-1 0,9 8 1 15,5 3-2-15,9 11 2 16,12 8-1-16,15 7 1 15,18 3-1-15,15 10 0 16,18 1 0-16,9 7 0 16,19-3 0-16,14 1-1 15,19-2 1-15,17-8 1 16,20-2 0-16,17-12 0 16,20-1 0-16,15-12 1 15,13-4-1-15,22-7 0 16,13-14-1-16,11-5 0 15,22-16 0-15,17-8 0 16,14-15 0-16,15-9-1 0,14-8 1 16,5-14 0-16,14-5 0 15,2-3-1-15,-6-5 1 16,-3-5-1-16,-7 1 0 16,-11 0 0-16,-6 0-2 15,-8 10-1-15,-24-10-8 16,-3 21-27-16,-25 8-2 31,-20 17 0-31,-25 19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2-02T14:23:19.7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23587 11528 5 0,'0'0'26'0,"12"-19"-5"16,-12 19-4-16,0 0-1 0,35-20-2 16,-24 3-1-1,20 10-3-15,-8-15-2 16,18 13-2-16,-5-12 0 15,13 11-1-15,-9-5-1 0,12 13 0 16,-6-6 0-16,6 12 0 16,-5-2-1-16,5 9 0 15,-8-1 0-15,4 9-1 16,-5 0 0-16,-3 6-1 16,-3 0 0-16,-6 4 0 15,-8 2 1-15,-2 3-1 16,-9-1 1-16,-1 3 0 15,-7-3 0-15,4 2 0 16,-8-5 0-16,0 7 0 16,-6-3-1-16,0 3 2 15,-9-1-2-15,-2 4 1 16,-10-3 0-16,-4 5 0 0,-10 0 2 16,-3 6-2-16,-2-2 1 15,-5 0-2-15,-3 0 2 16,4 0-2-16,0 0 1 15,8-2 0-15,5-1-2 16,8-1 0-16,4-8 1 16,12 3-1-16,5-8-1 15,8-4 2-15,9-6-2 16,9-6 1-16,7-3-1 16,6-12 1-16,3 0 0 15,7-8 0-15,-1 1 0 16,1-1-1-16,-4 1 1 15,-7 3 0-15,-6 0 0 0,-7 6 1 16,-17 0-1-16,4 21 0 16,-18 2 1-16,-11 4-1 15,0 4 1-15,-2 7 0 16,2 2-1-16,4 4 0 16,11 1 0-16,12-1 0 15,19 6-1-15,16 3 1 16,7 11 0-16,8 1 0 15,2 4 1-15,-1 9 0 16,-7 5-1-16,-13-1 1 16,-14-7 0-16,-21 2 0 15,-15-10 1-15,-16-2 0 16,-17-5-2-16,-8-7 2 0,-6-6 0 16,1 0 0-16,-1-8-1 15,10-5 0-15,6-5-2 16,9-10-1-1,14 6-6-15,-10-21-33 0,35-4-1 16,-23-6-2-16,23 6 1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2-02T14:24:10.13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8">
        <inkml:traceFormat>
          <inkml:channel name="X" type="integer" max="2776" units="cm"/>
          <inkml:channel name="Y" type="integer" max="1569" units="cm"/>
          <inkml:channel name="T" type="integer" max="2.14748E9" units="dev"/>
        </inkml:traceFormat>
        <inkml:channelProperties>
          <inkml:channelProperty channel="X" name="resolution" value="100" units="1/cm"/>
          <inkml:channelProperty channel="Y" name="resolution" value="100" units="1/cm"/>
          <inkml:channelProperty channel="T" name="resolution" value="1" units="1/dev"/>
        </inkml:channelProperties>
      </inkml:inkSource>
      <inkml:timestamp xml:id="ts1" timeString="2015-12-02T14:24:19.646"/>
    </inkml:context>
  </inkml:definitions>
  <inkml:trace contextRef="#ctx0" brushRef="#br0">2068 6512 31 0,'3'-19'34'0,"-8"-4"1"16,5 5 0-16,0 18-18 0,0-28-2 15,0 28-2-15,0 0-3 16,0 0-2-16,13 25-2 16,-3 5-1-16,-8 3-1 15,5 11-1-15,-7 10 0 16,4 5-1-16,-4 4 0 16,-4 3-1-16,-1-7-1 15,1-9 0-15,0-4-2 16,0-17-2-16,10-4-4 15,-6-25-23-15,4-21-8 16,9-12-1-16,5-11 0 16</inkml:trace>
  <inkml:trace contextRef="#ctx0" brushRef="#br0" timeOffset="232.0874">2417 6314 66 0,'21'2'37'15,"-21"15"2"-15,-2 14-1 16,-14 2-26-16,16 24-2 16,-13-3-2-16,11 15-3 15,-6-4-1-15,6 4-1 16,2-7-2-16,4-10-1 16,2-8-2-16,-2-16-3 15,9 5-3-15,-13-33-16 16,0 0-15-16,0 0 0 0,8-27-1 15,-16 4 1-15</inkml:trace>
  <inkml:trace contextRef="#ctx0" brushRef="#br0" timeOffset="1003.3833">2158 6746 47 0,'-23'-6'33'0,"23"6"1"16,0 0 1-16,-6-38-20 15,31 32-10-15,2-9-2 16,20-1-1-16,1-7 0 16,14-2-1-16,3 0-1 0,1 4 0 15,-7-2 0-15,-3 4 0 16,-11 0 1-16,-7 11 2 16,-14 2 0-16,-5 14 0 15,-19-8 1-15,-2 31 1 16,-14-8 0-16,3 15 0 15,-8-3-1-15,1 9 0 16,-1-6-2-16,6 3 0 16,-1-3-1-16,13-4-1 15,1-5 0-15,5-8 0 16,-3-21 0-16,29 18-2 16,-9-22 2-16,5-12-1 15,2-10-1-15,-2-7 2 0,2-7-1 16,0-6 0-16,-4 0 1 15,-2 0-1-15,-3 5 2 16,-5 11 0 0,-3 5 0-16,-5 7 0 0,-5 18 1 15,0 0-1-15,0 0 1 16,-5 29-1-16,-5 0 0 16,4 9 0-16,0 3 0 15,3 6-1-15,5-2 0 16,5-3 1-16,7-10-1 15,7-5-1-15,8-11 1 16,4-18-1 0,3-12 0-16,-1-13 0 0,-2-5 1 0,-2-8 0 15,-8 1 0 1,-6 1 0-16,-7-1 0 16,-6 13 1-16,-4 26-1 15,0 0 1-15,-22-6-1 0,11 27 1 16,1 6-1-16,6 9 0 15,6 3 1-15,8-3-1 16,3-7 0-16,16-6 0 16,10-14 0-16,5-12 0 15,3-15 0-15,-1-9 0 16,-6-7 0-16,-3-8 0 16,-14-8 1-16,-11 2-1 15,-16 0 1-15,-10 6-1 16,-11 5-1-16,-5-1-2 15,3 15-3-15,-14-4-32 16,24 10-2-16,5-2 0 16,12 19-1-16</inkml:trace>
  <inkml:trace contextRef="#ctx0" brushRef="#br0" timeOffset="1551.596">3960 6201 66 0,'-8'-17'36'16,"2"0"1"-16,6 17 1 16,-17-25-30-16,17 25 0 15,6 23-1-15,1 13-2 16,-7 8-2-16,10 16-1 16,-2 3 1-16,1 14-2 15,-3 5 1-15,0 3-1 16,-4-9-1-16,0-9 1 15,0-11-1-15,-2-14 0 16,0-9-1-16,0-33 1 0,0 0-1 16,-4-23 0-16,8-19 1 15,0-12-1-15,5-7 1 16,1-10-1-16,1 0 1 16,7 3-1-1,1 13 2-15,4 9-1 0,-2 13 1 16,3 14 0-16,-1 15 0 15,2 18 1-15,-4 9-1 16,0 15 0-16,-5 0-1 16,-5 10-1-16,5 6-3 15,-16-10-5-15,19 10-29 16,-17-20-1-16,0-3 0 16,-2-31 0-16</inkml:trace>
  <inkml:trace contextRef="#ctx0" brushRef="#br0" timeOffset="1987.7634">4413 6458 70 0,'23'-13'37'0,"4"3"1"16,2-1 1-16,12 16-30 15,-13-7-1-15,17 20-1 16,-10-1-2-16,3 12-2 15,-5 3-1-15,-4 7 0 16,-4 1-2-16,-6-4 1 0,-3-3-1 16,-5-8-1-16,-3 0 1 15,-8-25 0-15,0 0-1 16,17-8 1-16,-15-15-1 16,0-6 0-16,-2-7 0 15,-2 1 1-15,-6-7 0 16,-1 10 0-16,-9 5 0 15,-3 10 1-15,-4 7 0 16,-2 16 0-16,-4 7 0 16,6 6 0-16,0 10 0 15,8 9 0-15,3-1-1 16,7 3 1-16,5 0-1 16,6-7 0-16,7-2-1 0,6-12-2 15,9 2-2-15,-5-27-6 16,19 10-27-1,-11-13-2-15,2-3 1 16,-8-3 0-16</inkml:trace>
  <inkml:trace contextRef="#ctx0" brushRef="#br0" timeOffset="2824.0855">5007 6546 57 0,'12'-19'36'15,"-12"19"1"-15,0 0 1 16,17 8-24-16,-17-8-3 16,0 0-2-16,-2 25-3 15,8 4-1-15,-6-1-2 16,6 9-1-16,-6-1-1 15,2 1 1-15,-2-3-2 16,0-3 1-16,0-6-1 0,0-25 0 16,0 0 1-16,0 0-1 15,0 0 0-15,-10-44-1 16,12 13 0-16,2-11 0 16,1 2 0-16,5-3-1 15,2 7 1-15,3 1 0 16,6 7 0-16,1 5 0 15,5 3-1-15,0 5 0 16,5 4 0-16,3-1-1 16,2 6 1-16,-5-1 0 15,3 3 1-15,-8 2 0 16,-6-2 2-16,-3 6 0 0,-18-2 1 16,0 0 1-16,-21 25 0 15,-3 2 1-15,-10 1 0 16,-1 7-1-16,-6 3 0 15,7 5 0-15,5-3-1 16,10 0-1-16,11-9 0 16,16-10-1-16,11-13 0 15,14-12-1-15,11-12 0 16,2-10 0-16,2-13 0 16,-1-13-1-16,-5-7 1 15,-11-10 0-15,-8 0-1 16,-11 6 2-16,-6 3-1 15,-8 8 2-15,0 8 0 0,-6 15 0 16,2 12 0-16,6 17 1 16,-6 17 1-16,8 14-2 15,0 9-1-15,6 8-2 16,6 18-6-16,-11-9-31 16,21 10-1-16,-5-7 0 15,6-5-2-15</inkml:trace>
  <inkml:trace contextRef="#ctx0" brushRef="#br0" timeOffset="3168.2181">6064 6575 85 0,'0'0'38'0,"0"0"0"15,12 31-7-15,-12-31-21 16,2 50-3-16,-4-20-2 15,9 9-1-15,-3-1-2 0,2 0-1 16,2-5-1 0,-4-8-3-16,5 0-4 15,-9-25-28-15,0 0-4 16,0-21 0-16,0-10-1 0</inkml:trace>
  <inkml:trace contextRef="#ctx0" brushRef="#br0" timeOffset="3320.2779">6097 6241 78 0,'-6'-21'35'16,"6"21"-1"-16,-6-17 0 15,6 17-34-15,0 0-22 16,0 0-12-16,31 17-1 16,-10-7 1-16,6 1-1 15</inkml:trace>
  <inkml:trace contextRef="#ctx0" brushRef="#br0" timeOffset="3520.3583">6359 6284 87 0,'14'28'39'0,"-14"-8"1"16,7 14 0-16,-18-3-32 16,22 17-1-16,-5-4-2 15,6 13-1-15,-5-1-2 16,5-2-1-16,-2-4-2 15,-3-14-2-15,5 2-4 16,-12-38-13-16,2 21-20 16,-2-21-1-16,-8-19 0 15,-7-6 1-15</inkml:trace>
  <inkml:trace contextRef="#ctx0" brushRef="#br0" timeOffset="3656.4082">6270 6546 59 0,'-5'-30'38'0,"5"30"0"15,38-27 1-15,-1 29-14 16,7-21-21-16,20 3-5 16,11 5-33-16,-11 1-3 15,-1 1-1-15,-1 3 0 16</inkml:trace>
  <inkml:trace contextRef="#ctx0" brushRef="#br0" timeOffset="3943.5256">7397 6487 50 0,'17'-15'36'0,"-17"15"3"16,27 1 0-16,-27-1-14 15,33 23-16-15,-29 1-1 16,11 22-2-16,-9-4-1 16,4 10-1-16,-5-6-3 15,1-6-1-15,4-4-3 0,-10-36-8 16,19 18-27-16,-19-18-1 16,8-35-1-1,-10-5 1-15</inkml:trace>
  <inkml:trace contextRef="#ctx0" brushRef="#br0" timeOffset="4083.5724">7474 6238 77 0,'-12'-22'35'15,"12"22"0"-15,2-17-1 16,-2 17-32-16,0 0-11 16,43 6-26-16,-16 7 2 15,0-1-2-15,9 1 1 16</inkml:trace>
  <inkml:trace contextRef="#ctx0" brushRef="#br0" timeOffset="4379.6844">7812 6309 69 0,'7'24'38'0,"-18"-2"0"0,-11-3 0 16,7 11-26-16,-16-16-4 16,14 9-4-16,-1-6-2 15,18-17 0-15,4 25-2 16,21-23-1-16,12 2 1 15,9-4-1-15,8 4 1 16,4-1 0-16,4 5 0 16,-6 8 0-16,-10 1 2 15,-11 12 0-15,-20 1 1 16,-13 9 0-16,-19-3 0 16,-12 2 0-16,-15-7 0 15,-5 0-1-15,-5-8-1 16,2-10-3-16,6-1-2 0,0-28-5 15,46 16-31-15,-39-32 0 16,29 5 0-16,12-10-1 16</inkml:trace>
  <inkml:trace contextRef="#ctx0" brushRef="#br0" timeOffset="4687.8062">8722 6144 90 0,'21'-14'39'16,"0"14"2"-16,-21 0-1 16,23 25-32-16,-19-2-2 15,4 19-2-15,-6 8 0 16,0 13-2-16,0 1 1 15,0 5-1-15,-2-2-2 16,2-2 0-16,0-7 0 16,1-10-1-16,-1-8-3 15,-2-21-3-15,10 18-16 16,-10-37-17-16,-23 0-1 16,-2-18 0-16,4 1 0 15</inkml:trace>
  <inkml:trace contextRef="#ctx0" brushRef="#br0" timeOffset="5015.9298">8672 6533 54 0,'23'-35'34'16,"10"10"2"-16,1 1 0 15,-5-11-23-15,23 22-4 16,-17-14 0-16,17 21 0 16,-19-7-2-16,6 16-1 15,-12-3-1-15,0 14 0 16,-27-14-2-16,25 46 1 15,-27-10-3-15,-6 5 1 16,-4 3-2-16,-1 4 1 16,1-2 0-16,5-4-1 0,7-10 0 15,9-14 0-15,13-18 1 16,8-10-1-16,5-13 1 16,6-11-1-16,-5-9 1 15,1-5-1-15,-12-3 1 16,-10 5 0-16,-7 5-1 15,-12 3-1-15,-2 11-3 16,-24-4-36-16,5 14-1 16,-12 0 0-16,0 7-2 15</inkml:trace>
  <inkml:trace contextRef="#ctx0" brushRef="#br0" timeOffset="5743.2105">1782 7594 61 0,'0'0'37'15,"17"-19"0"-15,-17 19-1 16,0 0-26-16,-44 15-2 16,15 4-4-16,-13 0-1 0,-1 4-2 15,3 2-2-15,3-4 1 16,10 4-1-16,8-6 0 16,15 1 0-16,16 1 0 15,15-4 0-15,13 4 1 16,4 0 0-16,10 6 0 15,2 4 0-15,0 3 0 16,-8 5 0-16,-9-3 1 16,-16 8 0-16,-13-2 0 15,-18-3 1-15,-11 3 0 16,-14-13 1-16,-6-1 0 16,-5-10-1-16,2-7-1 0,1-9-2 15,1-13-2-15,13-1-2 16,-4-22-7-16,27-3-26 15,-6-9 0-15,10-6 0 16,8-1 0-16</inkml:trace>
  <inkml:trace contextRef="#ctx0" brushRef="#br0" timeOffset="5964.3032">1927 7575 59 0,'38'-12'38'0,"-7"10"2"16,2 16 0-16,-12-1-19 15,8 31-11-15,-17-4-3 16,3 20-2-16,-7 5-1 0,0 10-2 16,-5-2 0-16,-1-4 0 15,0-6-2-15,2-11-1 16,0-2-3-16,-4-21-1 16,10 7-8-16,-10-36-28 15,0 0 0-15,0 0 0 16,-18-23 0-16</inkml:trace>
  <inkml:trace contextRef="#ctx0" brushRef="#br0" timeOffset="7051.7141">2008 7939 60 0,'25'-19'35'16,"0"7"1"-16,6 10-8 0,-6-19-17 15,27 23-2-15,-17-17-1 16,13 15-1-16,-13-8-1 15,3 6-1-15,-11 0-1 16,-2 12-1-16,-25-10 0 16,23 34 0-16,-23-5-1 15,-2 8-1-15,-5 1 0 16,-3 8 0-16,0 0-1 16,3-2 1-16,-1-5-1 15,6-9 0-15,6-9 1 16,-4-21-1-16,19 16-1 15,-1-24 1-15,-1-5-1 16,0-14 0-16,1-2 1 0,-5-6-1 16,-1-3 0-16,-5 0 0 15,-3 3 1 1,-2 1-1-16,0 1 1 16,-2 4 0-16,0 4 0 0,2 6 0 15,2 2 0-15,-4 17 0 16,4-21 0-16,-4 21 0 15,0 0 1-15,0 0-1 16,0 0 0-16,0 0-1 16,0 0 1-16,17-14 0 15,-17 14 0-15,0 0-1 16,0 0 1 0,0 0 0-16,19-21 0 0,-19 21 0 0,0 0 0 15,0 0 0 1,0 0-1-16,0 0 1 15,0 0 0-15,0 0 0 16,0 0-1-16,0 0 1 0,0 0-1 16,0 0 1-16,0 0 0 15,0 0-1-15,0 0 0 16,2-19 0-16,-2 19 1 16,0 0 0-16,0 0 1 15,0 0-1-15,0 0 1 16,0 0-1-16,0 0 0 15,0 0 1-15,0 0-1 16,0 0-1-16,0 0 2 16,0 0-1-16,0 0-1 15,0 0 2-15,0 0-1 16,0 0 1-16,0 0 0 0,0 0-1 16,0 0 0-16,23 35 1 15,-13-10-1-15,2 11 0 16,-3 8 0-16,1 4 1 15,-2 4 0-15,-4 3 0 16,1-1 0-16,-1-2 0 16,-4-6 0-16,2-10 0 15,0-7-1-15,0-8 0 16,-2-21 0-16,2 23-1 16,-2-23 0-16,0 0 1 15,0 0-1-15,-23-32-1 16,11 9 1-16,1-16-1 15,-1-5 0-15,2-11 1 0,5-1-1 16,5-5 1-16,9 3 0 16,1-1 0-16,7 5 1 15,6 14-1-15,4 9 2 16,6 14-1-16,4 9 0 16,-2 12 1-16,-3 7 1 15,-1 18 0-15,-10 9 0 16,-3 12 1-16,-10 0-1 15,-8 6 0-15,-12-8 0 16,-5 4 0-16,-7-8-2 16,-6-14 0-16,1 1-5 15,-20-31-21-15,9 10-14 16,-4-14-2-16,1-2 1 0,5-9-1 16</inkml:trace>
  <inkml:trace contextRef="#ctx1" brushRef="#br0">8724 16710 0,'0'0'0,"0"0"0,0 0 0,0 0 15</inkml:trace>
  <inkml:trace contextRef="#ctx0" brushRef="#br0" timeOffset="10428.0181">3726 7849 1 0,'23'-8'28'15,"-5"-17"1"-15,13 14 3 16,0 3-10-16,-10-15-4 0,25 33-1 16,-19-20-3-16,23 31-3 15,-19-11-2-15,10 24-2 16,-13-7-2-16,5 11-1 16,-13-7-1-16,-1 2 0 15,-11-6-1-15,-1 1 1 16,-7-28 0-16,-7 29-1 15,7-29 0-15,-22-4-1 16,22 4-1-16,-34-27 0 0,10 14 0 16,-6-8-1-16,-3 6 1 15,-4 5-1-15,-5 2 1 16,-1 16 0-16,1 3 0 16,3 16 1-16,7 2-1 15,8 8 0-15,11-3 1 16,13 1 0-16,13-3-1 15,12-5 0-15,12-10 0 16,7-11-1-16,12-8-1 16,-2-15-3-16,12 3-4 15,-26-33-12-15,9 10-18 16,-11-13 0-16,-5 2 0 16,-10-4 1-16</inkml:trace>
  <inkml:trace contextRef="#ctx0" brushRef="#br0" timeOffset="10736.1428">4261 7772 49 0,'0'0'37'16,"0"0"0"-16,15 17 2 0,-3 29-21 16,-14-21-6-16,17 25-2 15,-13-10-3-15,8 12-2 16,-6-10-2-16,-1-1 0 16,-1-12-2-16,2-10-1 15,-4-19 0-15,0 0-1 16,0 0-1-16,21-37 0 15,-7-5 0-15,3-10 0 16,4-1 0-16,1-5 0 0,3 4 1 16,-2 8 1-1,-2 6 1-15,0 13 1 16,-3 23 0-16,-18 4 0 16,25 41 0-16,-16 1 0 0,-5 8-1 15,2 5-2-15,6 10-5 16,-16-3-33-16,19-10 0 15,6-14-2-15,6-9 0 16</inkml:trace>
  <inkml:trace contextRef="#ctx0" brushRef="#br0" timeOffset="11759.5278">5620 7596 43 0,'0'0'35'16,"-27"11"0"-16,12 6 1 16,5 26-20-16,-19-13-5 15,20 22-3-15,-11-2-3 16,20 7-1-16,-3-5-2 16,10-4 0-16,11-11-2 15,11-18 1-15,5-8-1 16,7-14 0-16,-1-13 1 15,-3-7-2-15,-6-6 2 0,-10-5-1 16,-11-5 1-16,-10 9 0 16,-12-3-1-16,-5 4 0 15,-6 6 1-15,-1 4-1 16,5 6-2-16,0-3-1 16,19 16-2-16,-12-26-4 15,30 24-2-15,-16-25-2 16,28 21-2-16,-20-28 2 15,21 16 2-15,-16-16 5 16,7 7 4-16,-3 0 5 16,-13-7 4-16,13 16 4 15,-21-14 2-15,19 24 1 16,-24-15-1-16,7 23-3 0,0 0-1 16,11 25-3-16,-15-2 1 15,8 25-3 1,-6 2 0-16,10 15-2 15,2 0 1-15,3 4-1 0,3-2 0 16,3-9-1-16,0-10-1 16,0-16 0-16,1-7 0 15,-20-25-2-15,27 6 1 16,-27-6-2-16,19-44 1 16,-15 8-1-16,2-3 1 15,0-5-1-15,3 4 2 16,1 0-1-16,1 11 2 15,3 8-1-15,3 13 2 0,4 10-1 16,-3 9 2 0,5 16 0-16,-10 4-1 15,1 11 2-15,-10 2-1 16,-2 4 1-16,-10-2-1 0,-5 2 0 16,-3-9-1-16,-7-7 0 15,2-7-1-15,-2-11 0 16,1-9-3-16,-1-10-1 15,23 5-5-15,-35-29-25 16,28 8-6-16,3-10 0 16,8 2 0-16</inkml:trace>
  <inkml:trace contextRef="#ctx0" brushRef="#br0" timeOffset="12051.6443">6432 7651 62 0,'0'0'37'0,"18"4"2"16,-18-4 0-16,0 0-25 15,23 44-6-15,-21-19-1 16,9 15-1-16,-1 3-2 16,2 6-1-16,-1 5-1 15,3 4-1-15,-1-1 1 16,-1-3-1-16,-3-2-1 15,-1-8 1-15,-6-6-1 16,-6-5 0-16,-4-8-1 16,-11-10 0-16,0-7-3 15,-18-24-10-15,6-1-26 0,-3-17 0 16,-1-14-1-16,0-19 0 16</inkml:trace>
  <inkml:trace contextRef="#ctx0" brushRef="#br0" timeOffset="12204.7027">6263 7532 59 0,'4'-23'38'0,"-4"23"-2"15,0 0 2-15,17 0-19 16,-17 0-19-16,21-7-9 16,2 7-27-16,0 5 0 15,2 3-1-15,4 4 0 16</inkml:trace>
  <inkml:trace contextRef="#ctx0" brushRef="#br0" timeOffset="12539.8295">6722 7943 52 0,'13'25'37'0,"5"-14"0"15,5-9 1-15,6-21-15 16,11 7-16-16,-9-16-2 15,8-5-2-15,-5-5-2 16,1-8 0-16,-8-4-1 16,-8 2 0-16,-7 4 1 15,-8 3-1-15,-10 11 0 0,-8 9 1 16,-9 11-1-16,-8 16 2 16,-5 17-2-1,1 11 2-15,-2 12-1 16,5 6 0-16,7 2 0 0,9 5 0 15,8-11 0-15,18-4-1 16,15-9-3-16,2-25-2 16,23 5-6-16,-15-25-27 15,19-7 0-15,2-17-1 16,0-3 0-16</inkml:trace>
  <inkml:trace contextRef="#ctx0" brushRef="#br0" timeOffset="12907.98">7318 7634 54 0,'2'-17'38'15,"-2"17"1"1,-33 36 0-16,12 14-11 16,-8-21-20-16,13 19-3 31,1-10-1-31,9 4 0 0,10-7-3 0,11-16-1 0,12-4 0 16,6-22-2-16,12-9 0 15,-1-18 0-15,6-3-1 16,-6-20-1-16,-1-3 2 15,-8-3 1-15,-7-2 0 16,-4 7 2-16,-11 5 1 16,-3 12 1-16,-10 1 0 15,4 23 1-15,-4 17-1 16,0 0 1-16,-2 29-1 0,4 11-1 16,-2 10 1-1,5 9-2-15,1 6 0 16,2 8 0-16,3-6-1 0,1-5 0 15,3-9-1-15,-3-16-2 16,3-6-3-16,-15-31-8 16,0 0-27-16,14-20 0 15,-20-6 0-15,-9-15 0 16</inkml:trace>
  <inkml:trace contextRef="#ctx0" brushRef="#br0" timeOffset="13060.0295">7505 7630 95 0,'21'-4'39'16,"8"2"1"-16,19 10-8 16,2-21-26-16,18-1-2 15,-6 1-3-15,-5-8-8 0,17 3-32 16,-26 7 1-16,-13-1-2 16,-14 7 0-16</inkml:trace>
  <inkml:trace contextRef="#ctx0" brushRef="#br0" timeOffset="14575.6167">2168 8896 38 0,'0'0'36'16,"0"0"1"-16,0 0 1 15,11-21-17-15,14 44-7 16,-25-23-5-16,29 46-1 16,-15-11-3-16,7 7-1 15,-4 2-1-15,1 2 1 16,-7-6-3-16,-1-7 0 16,-6-8 0-16,-4-8 0 0,0-17-1 15,0 0 0-15,0 0-1 16,-19-46-1-16,15 13 2 15,-2-5-1-15,6-2-1 16,2-6 1-16,4 4 0 16,1 7 1-16,7 6-1 15,5 14 2-15,4 7 0 16,4 10 0-16,0 10-1 16,4 14 1-16,-6 3 0 15,2 12 1-15,-6 1-2 16,-3 2 1-16,-10-2 0 15,-7-2 0-15,-1-9 0 16,-3-10 0-16,3-21-1 0,0 0 0 16,0 0 0-16,-18-40-1 15,20 1 0-15,4-7 0 16,6-3-1-16,3-5 1 16,4 4 0-16,8 6 0 15,2 7 0-15,4 11 1 16,2 6 0-16,1 17 1 15,-1 10 0-15,-2 14 0 16,-8 12-1-16,-6 5 1 16,-3 12-1-16,-9 4 0 15,-1 0-1-15,-8-16-3 16,6 6-3-16,-4-44-12 16,-6 37-21-1,6-37 0-15,18-2 0 0,-3-19 0 0</inkml:trace>
  <inkml:trace contextRef="#ctx0" brushRef="#br0" timeOffset="15207.8575">3113 8885 69 0,'0'0'38'0,"0"0"2"16,-21 28-1-16,-6-7-29 15,15 20-2-15,-9-1-3 16,9 12-1-16,1-4-1 15,7-4-2-15,12-4-1 16,5-9 0-16,12-12 0 0,6-15-1 16,11-10-1-16,-1-17 0 15,1-2 0 1,-7-15 0-16,-2 0 0 16,-8-6 0-16,-6 1 0 0,-5 3 1 15,-6 4 0-15,-5 7 1 16,1 1 2-16,0 8-1 15,0 5 1-15,-4 17 0 16,21-9 0-16,-21 9 1 16,27 23-1-16,-9 9 0 15,-1 3 0-15,4 13-1 16,2 2 1-16,-2 9-1 16,-1-7 0-16,1 0 0 15,0-12-1-15,-3-15-1 16,1-12 1-16,-19-13 0 15,27-13 0-15,-18-12-1 16,3-13 1-16,-6-7 0 0,3-4 0 16,-3-1-1-16,2 2 1 15,0-2 0-15,-1 8-1 16,5 5 1-16,0 10 0 16,-1 4-1-16,-11 23 1 15,35-19 1-15,-16 21-1 16,2 13 1-16,-3 6 0 15,1 10 0-15,-4 8-1 16,1 10 1-16,-6 3 0 16,-1 6-1-16,-3-3 1 15,0-1-1-15,1-8 0 16,-3-11 0-16,2-5-3 16,-6-30-4-16,21 12-23 0,-17-33-10 15,2-4-2-15,-6-17 0 16</inkml:trace>
  <inkml:trace contextRef="#ctx0" brushRef="#br0" timeOffset="15371.9201">3911 8731 52 0,'0'0'37'15,"0"0"1"-15,0 0-2 16,0 0-14-16,0 0-27 15,0 0-31 1,20 0 1-16,-20 0-2 0,15 19 0 0</inkml:trace>
  <inkml:trace contextRef="#ctx0" brushRef="#br0" timeOffset="15764.0712">4114 8921 64 0,'0'0'39'0,"12"37"1"16,-5-13-1-16,-14-2-27 16,20 18-3-16,-11-8-3 15,6 9-1-15,-8-9-3 16,2 5 0-16,-2-12-2 0,2-6 0 16,-2-19-1-16,0 0-1 15,11-19 0-15,-7-12-1 16,4-4 2-16,-1-11-1 15,5 0 0-15,0-2 1 16,3 2 1-16,2 10 1 16,1 5 1-16,3 8-1 15,-2 8 1-15,6 11 0 16,-2 6-1-16,1 13 2 16,-9 8-1-16,0 14-1 15,-7-1 0-15,0 8 1 16,0 4-4-16,-6-4 1 15,3 2-4-15,-9-24-5 0,30-3-30 16,-26-19 0-16,30 0 0 16,-8-21-1-1</inkml:trace>
  <inkml:trace contextRef="#ctx0" brushRef="#br0" timeOffset="16140.2161">4621 8890 71 0,'-38'37'39'15,"16"-3"0"-15,-1 1 0 16,23 11-29-16,-17-13-3 16,17 5-4-16,6-17-1 15,13-10-2-15,12-12-1 16,2-13-1-16,1-7 0 0,1-13 0 16,0-5 1-16,-6-5 0 15,-6 6 1-15,-8 3 1 16,-5 4 1-1,-4 8-1-15,-6 23 2 0,0 0 0 16,0 0 0-16,19 25 0 16,-9 18-1-16,5 10-1 15,4 11 0-15,5 12 1 16,-5 1-1-16,-2 6 0 16,-3-7 0-16,-8-1 0 15,-6-14 0-15,-12-3 0 16,-9-10-1-16,-12-14-1 0,-4-1-2 15,-15-20-8-15,12 5-29 16,-12-16-2-16,7-2 1 16,3-14-2-1</inkml:trace>
  <inkml:trace contextRef="#ctx0" brushRef="#br0" timeOffset="16640.4115">5514 8862 71 0,'0'0'38'15,"0"0"2"-15,20 26-1 0,-20-4-29 16,17 22-2-16,-15 2-1 16,11 13-2-16,-5 1-2 15,6 1-1-15,-5-3-1 16,1-16-2-16,1-4-2 15,-11-38-4-15,27 29-18 16,-25-48-15-16,0-6-1 16,-7-17 0-16,-1-10 0 15</inkml:trace>
  <inkml:trace contextRef="#ctx0" brushRef="#br0" timeOffset="16776.4639">5482 8760 65 0,'-24'-13'33'15,"24"13"1"-15,0 0-3 16,0 21-34-16,0-21-28 16,14 30-2-16,3-9-1 15,-1-1 0-15</inkml:trace>
  <inkml:trace contextRef="#ctx0" brushRef="#br0" timeOffset="17150.6088">5871 8917 75 0,'8'19'39'15,"-6"1"1"-15,2 10 0 0,-10-1-31 16,14 11-2-16,-10-1-2 16,4 1-2-16,-1-4-1 15,1-5-2 1,2-4 0-16,-4-27 0 0,8 17-1 15,-8-17 0-15,13-27 0 16,-3-7 0-16,4-5 1 16,-1-3-2-16,6-4 2 15,5 2-1-15,-1 6 1 16,2 7 0-16,2 8 1 16,4 13 0-16,-4 12 1 15,5 12 0-15,-5 17-1 16,0 9 1-16,-3 12-2 0,-1 7 0 15,-2 4-4-15,-13-15-8 16,13 8-27 0,-11-10-2-16,5-13 1 15,0-16-1-15</inkml:trace>
  <inkml:trace contextRef="#ctx0" brushRef="#br0" timeOffset="17699.8192">6864 8954 36 0,'24'-21'35'0,"8"-2"2"16,3 3 0-16,-16-10-18 15,35 30-3-15,-21-14-4 16,21 24-3-16,-15-1-3 16,3 24-1-16,-9 2-1 15,0 11-1-15,-8 0 0 16,-4 2-2-16,-7-8 0 15,-5 2 0-15,-3-11-1 16,0-10 0-16,-6-21 1 16,0 0-2-16,0 0 0 0,0 0 0 15,-25-35 1-15,5 7-1 16,-3 6 0-16,-4 1-1 16,-4 2 2-16,-1 10-1 15,1 3 2-15,4 8 0 16,4 7 0-16,5 9 0 15,11 1 0-15,8 2 1 16,11 0 0-16,9-4-1 16,6-1 0-16,6-5-2 15,4-3 0-15,1-10-2 16,5 0-4-16,-16-25-15 16,9 12-18-16,-7-12-1 15,-2 4 0-15,-4-10 1 0</inkml:trace>
  <inkml:trace contextRef="#ctx0" brushRef="#br0" timeOffset="18257.0352">8110 8539 86 0,'0'0'39'16,"-1"18"0"-16,-1 14-10 0,2-32-17 15,-8 56-7-15,4-20 1 16,10 16-2-16,-2-8 0 16,5 8-3-16,5-8 0 15,-3-6 0-15,1-3-2 16,-2-8 0-16,3-2-4 15,-13-25-6-15,31 0-30 16,-31 0 2-16,27-31-2 0,-12 4 1 16</inkml:trace>
  <inkml:trace contextRef="#ctx0" brushRef="#br0" timeOffset="18428.1068">8396 8723 86 0,'12'24'40'16,"-12"-1"1"-16,5 9 0 15,-9-5-32-15,18 13-2 16,-8-7-3-16,5 1-1 16,5-11-3-16,-16-23-3 15,36 25-4-15,-36-25-27 16,24-19-7-16,-15-8 0 16,1-5-1-16</inkml:trace>
  <inkml:trace contextRef="#ctx0" brushRef="#br0" timeOffset="18580.1568">8496 8530 87 0,'-4'-27'37'0,"4"27"-2"15,6 23-9-15,-6-23-22 16,6 23-8-16,6 10-7 16,-5-7-24-16,-1-1 0 15,2 4-2-15,-1-12 1 16</inkml:trace>
  <inkml:trace contextRef="#ctx0" brushRef="#br0" timeOffset="19136.3709">8670 8706 80 0,'23'31'40'16,"-11"-2"0"-16,-12 1 1 16,21 13-29-16,-29-9-4 0,20 8-2 15,-12-9-4-15,3 0 0 16,5-14-1-16,-8-19-1 15,19 5-1-15,-11-22 0 16,4-8 0-16,-3-11-1 16,3-3 1-16,0-7-1 15,3-2 1-15,2 2-1 16,3 4 2-16,3 6 0 16,0 5 0-16,4 10 2 15,-2 8 0-15,2 13 0 16,-4 5 0-16,0 16 1 15,-3 2-1-15,-1 12 0 16,-4-1 0-16,-3 9 0 0,-1-5-1 16,1-2 0-16,-2-3 0 15,3-8 0-15,3-8-1 16,3-9-1-16,6-8 1 16,4-13 0-16,8-7 0 15,-1-10-1-15,5-7 1 16,-5-5-1-16,-3-12 0 15,-10 1 2-15,-9 1-3 16,-8 6 1-16,-12 7 0 16,-6 9 1-16,-9 11-1 15,0 20 1-15,-2 22 2 16,5 12-2-16,9 9 2 16,7 10 0-16,9 0 0 0,13 11-1 15,7-4 0-15,9-13 0 16,5-8-2-16,3-19 0 15,8 3-6-15,-21-17-35 16,14-13 0-16,-11-20-1 16,3-9 0-16</inkml:trace>
  <inkml:trace contextRef="#ctx0" brushRef="#br0" timeOffset="19987.7014">15874 6178 56 0,'12'-21'34'0,"-12"21"0"16,0 0 1-16,-8-19-18 15,19 38-5-15,-11-19-3 16,10 46-1-16,-8-10-1 16,11 26-1-16,-9-1 1 15,8 20-3-15,-4 1 0 16,-1 3-2-16,-1-7-1 16,0-7 0-16,-2-9-2 0,-2-28-2 15,7 3-4 1,-9-37-19-16,0 0-14 15,4-44-1-15,6 5 1 16,-1-20 0-16</inkml:trace>
  <inkml:trace contextRef="#ctx0" brushRef="#br0" timeOffset="20200.7835">16215 6096 83 0,'18'25'40'16,"-9"11"1"-16,1 18-1 15,-12 5-28-15,14 26-3 16,-14-1-2-16,6 8-2 16,-4-4-2-16,1-5-2 15,-1-7-2-15,0-12-1 16,4-12-5-16,-11-29-8 16,12-6-25-16,-5-17-1 0,0 0 1 15,-32-46-1-15</inkml:trace>
  <inkml:trace contextRef="#ctx0" brushRef="#br0" timeOffset="21004.0905">15992 6508 67 0,'30'-12'36'16,"7"-1"-1"-16,7-6 1 15,18 19-23-15,-19-21-3 16,20 21-1-16,-16-16-3 15,7 15-1-15,-16-9-1 0,-1 8-1 16,-12-2 0-16,-4 8 0 16,-21-4 0-16,6 25-1 15,-20-2 0-15,-3 2 0 16,-4 9-1-16,0 9 0 16,-1 5 0-16,9 3-1 15,5-3 0-15,14-9 0 16,9-7 0-16,18-3 0 15,4-15 0-15,5-13-1 16,5-14 1-16,-3-12 0 16,-2-6-1-16,-9-3 1 15,-4-10 0-15,-12 0 0 16,-1-1 0-16,-10 7 0 0,-3 4 0 16,-4 1 0-16,-1 6 0 15,0 2 0-15,2 25 0 16,-6-23 0-16,6 23 0 15,0 0 0-15,0 0 0 16,0 0 0-16,0 0 1 16,17 31 0-16,-13-2 0 15,2 9 0-15,-6 6-1 16,2 6 1-16,0 2 0 16,0 1-1-16,3-1 0 15,7-8 1-15,5-11-1 16,10-14 0-16,6-11 0 15,4-18-1-15,5-7 1 0,-3-18-1 16,-2 1 1-16,-7-14 0 16,-3 0 0-16,-11 4 0 15,-7 2 0 1,-5 9 0-16,-8 8 0 0,4 25 1 16,-13-19-1-16,13 19 1 15,-14 27-1-15,13 2 0 16,4 1 0-16,9 7 1 15,9-1-1-15,10-1 1 16,10-10-2-16,9-8 1 16,6-13 0-16,5-14 0 15,-1-3 0-15,-2-16 0 16,-10-7 0-16,-9-7 1 0,-12-3-1 16,-14-2 0-1,-15 4 0-15,-11 6 0 16,-6 1-3-16,-12 3-2 15,11 26-13-15,-8-15-23 0,28 23-2 16,-27-21 2-16,27 21-2 16</inkml:trace>
  <inkml:trace contextRef="#ctx0" brushRef="#br0" timeOffset="21680.3509">18214 6193 74 0,'9'-17'38'0,"-9"17"1"15,0 0 1-15,8 29-25 0,-8-29-4 16,-6 40-3-16,2-9-3 16,8 17 0-16,-4 6-2 15,2 5-1-15,0 2 0 16,2 8 0-16,0-5-1 16,0-9-1-16,-1-9 0 15,1-7 1-15,-2-18-1 16,-2-21 0-16,0 0 0 15,0 0 0-15,6-29-1 16,-6-2-1-16,2-9 1 16,2-8-1-16,2 2 1 15,3-2 0-15,5 6 0 0,3 6 0 16,8 5 2-16,0 4-1 16,4 16 1-16,8 9-1 15,-2 11 1-15,1 10 0 16,-5 12 0-16,-4 5 0 15,-8 7-1-15,-3 1 1 16,-12 4-1-16,-6-2-1 16,-8-2-1-16,-7-11-3 15,13 9-11-15,-17-21-25 16,1-12 0-16,-3-12 0 16,6-5-1-16</inkml:trace>
  <inkml:trace contextRef="#ctx0" brushRef="#br0" timeOffset="22759.7661">18518 6466 77 0,'33'-14'38'0,"4"3"1"16,9 5-1-16,-19-9-26 15,31 22-3-15,-19-7-1 16,9 22-1-16,-14 2-2 15,5 9-2-15,-10 2 0 16,-2 9-1-16,-10 0-1 16,-1 0 0-16,-9-4-1 15,1-7 1-15,-4-8-1 0,0-6 0 16,-4-19 1-16,0 0-1 16,0 0 0-16,-12-33 0 15,7 12 0-15,-5-4-1 16,-4-3 1-16,-3 1 0 15,2 6-1-15,-9 5 1 16,-3 16 0-16,-3 4 0 16,-1 11 0-16,-4 8 1 15,6 12-1-15,2 5 0 16,6 1 0-16,9 1 0 16,8-8-1-16,12-5 0 15,13-8-3-15,3-21-3 16,18 6-4-16,-17-35-19 0,17 6-11 15,-1-19 0-15,3 2 1 16,-5-8 0 0,-4 7 19-16,-12-8 15 15,2 6 7-15,4 15 21 0,-10 5 14 16,-19 23 0-16,19-12 2 16,-19 12 1-16,10 25-16 15,5 17-11-15,-18-7-4 16,12 18 0-16,-11-8-3 15,8 6 0-15,-6-10-3 16,6-3 0-16,-4-9 0 16,0-8-1-16,-2-21-1 15,0 0 0-15,0 0-1 0,21-31 1 16,-8 2-1 0,-1-9 0-16,5 3-1 15,3-3 0-15,1 0 0 16,-2-1 0-16,4 9 0 0,-3 3 0 15,5 4-1-15,-2 4 1 16,4 3 0-16,0 1 1 16,0 5 0-16,-2 1 1 15,0 1 0-15,-6 4 0 16,-19 4 1-16,29-2 0 16,-29 2 0-16,0 0 1 15,0 0-1-15,-4 29 1 16,-11-10 1-16,-4 8-1 15,-6 8-1-15,1 9 1 16,-1 0 0-16,8 2-1 16,5-2 0-16,12-6 0 0,10-5 0 15,11-8-1-15,12-15-2 16,6-16 1-16,3-6-1 16,-1-18-1-16,-3-1 0 15,-11-15-1-15,2-6 0 16,-14-11 0-16,-1-2 1 15,-8-8 0-15,1 0 2 16,1 0 1-16,-2 4 0 16,4 15 2-16,-5 4 1 15,7 23 1-15,-12 6-1 16,0 21 2-16,4 23-1 16,-8 18 1-16,-4 7-1 15,1 15-1-15,-1 6 0 0,0 2-1 16,4 0-1-16,-3 0-1 15,8-4-6-15,-10-15-34 16,18-8-2-16,-5-17-1 16,8-10 1-16</inkml:trace>
  <inkml:trace contextRef="#ctx0" brushRef="#br0" timeOffset="23753.1496">20380 6623 82 0,'0'0'40'0,"0"0"-1"15,11 19 0-15,1 8-29 16,-16-6-3-16,16 14-1 16,-9-3-2-16,7 3-2 0,-2 1-1 15,-1-7-2-15,3 0-1 16,-10-29-4-16,23 23-7 15,-23-23-27-15,8-37 0 16,-6 3 1-16,-2-8-1 16</inkml:trace>
  <inkml:trace contextRef="#ctx0" brushRef="#br0" timeOffset="23908.2142">20322 6238 81 0,'-21'-29'36'16,"1"12"2"-16,3 11-1 15,17 6-30-15,-8 17-3 16,8-17-6-16,6 52-9 0,0-27-26 16,3 4 1-16,5-5-1 15,3-2-1-15</inkml:trace>
  <inkml:trace contextRef="#ctx0" brushRef="#br0" timeOffset="24128.2939">20706 6213 63 0,'0'0'40'0,"23"9"-1"15,-21 12 2-15,2 31-12 16,-8-14-21-16,11 20-2 16,-7 0-2-16,6 11-1 0,0-2-2 15,0-4-2-15,1-4-2 16,-5-14-4-16,14 3-7 15,-16-27-27-15,0-21 0 16,0 0 1-16,0 0 0 16</inkml:trace>
  <inkml:trace contextRef="#ctx0" brushRef="#br0" timeOffset="24300.3604">20644 6508 86 0,'29'-4'36'0,"7"2"0"0,3 4 0 16,2-4-35-16,5-4-6 15,14 3-29-15,-10 1-2 16,-6-2 0 0,4 2-1-16</inkml:trace>
  <inkml:trace contextRef="#ctx0" brushRef="#br0" timeOffset="24520.4478">21633 6416 100 0,'20'17'41'0,"3"14"1"0,-23-31-9 16,31 54-24-16,-24-14-4 15,7 10-1-15,-4-4-1 16,3 0-2-1,1-6-2-15,-1-15-3 16,12 2-6-16,-25-27-31 0,29-2-1 16,-14-19 1-16,-1-8-1 15</inkml:trace>
  <inkml:trace contextRef="#ctx0" brushRef="#br0" timeOffset="24660.5">21857 6241 73 0,'16'-23'33'16,"-16"23"-1"-16,27-13-13 16,-27 13-50-1,42 0-2-15,-19 0-1 16,10 6 0-16</inkml:trace>
  <inkml:trace contextRef="#ctx0" brushRef="#br0" timeOffset="24921.6039">22148 6262 72 0,'-21'18'39'16,"-4"-5"0"-16,4 8 1 16,-6-11-29-16,31 15-2 15,-4-25-4-15,31 32-2 16,3-16-1-16,11 5-2 16,1 2 1-16,4 4-1 15,-6 3 0-15,-7 5 1 16,-14-1-1-16,-17 9 1 15,-19-7 1-15,-16 1 0 0,-10-9-1 16,-9-5 0-16,-4-3-2 16,-2-15-4-16,17 7-26 15,-1-24-9-15,16-3-1 16,13-6 0-16</inkml:trace>
  <inkml:trace contextRef="#ctx0" brushRef="#br0" timeOffset="25292.7428">23038 6092 72 0,'0'0'39'15,"25"-4"-1"-15,-25 4 3 16,-8 19-28-16,12 19-4 16,-14-3-2-16,6 17-2 15,-7 9-1-15,7 6-2 16,-4-1 0-16,6-1-1 15,-2-2-1-15,0-11-1 0,6-10-1 16,-4-11-2-16,8-10-4 16,-6-21-8-16,0 0-25 15,-19-12 1-15,11-5-1 16,-7-14 1-16</inkml:trace>
  <inkml:trace contextRef="#ctx0" brushRef="#br0" timeOffset="25632.8744">22928 6370 55 0,'29'-17'35'16,"5"-1"0"-16,13 5 3 16,10 9-27-16,-8-15-1 15,18 17-1-15,-21-9 0 16,7 18-1-16,-26-5-1 0,-4 19-2 16,-19 2 0-16,-12 12-2 15,-13 9 0 1,-3 8-1-16,-4-1-1 15,4 5 0-15,9 0-1 0,9-6 1 16,16-12-1-16,11-9 0 16,14-14 0-16,9-15 0 15,4-8 0-15,1-17 0 16,-5-3 0-16,-7-9 0 16,-12-1 0-16,-10-1 0 15,-17-1 1-15,-13 6-1 16,-7 7-1-16,-10 0-3 0,3 15-5 15,-16-5-32-15,9 8-1 16,-9 3 0 0,5 8-1-16</inkml:trace>
  <inkml:trace contextRef="#ctx0" brushRef="#br0" timeOffset="26488.2066">15452 7406 44 0,'0'0'35'0,"-29"5"-1"15,0 5 2-15,-4 13-15 16,-29-19-8-16,16 19-4 16,-16-13-2-16,14 13-2 15,0-6-2-15,19-2-1 16,11-1-2-16,18-14 0 16,33 9-1-16,13-11 0 15,18-2 1-15,11 1-1 16,8 1 1-16,-2 7 0 15,-2 7 1-15,-9 11 0 16,-18 8 0-16,-14 11 0 16,-22 6 0-16,-20 4 1 15,-21-3 0-15,-14 3-1 0,-9-11 1 16,-8-7-1-16,0-15-1 16,-2-17-1-16,10-6-3 31,2-28-4-31,29 11-7 0,-8-25-23 0,23-12 0 15,9-11 0-15,11-2 1 16</inkml:trace>
  <inkml:trace contextRef="#ctx0" brushRef="#br0" timeOffset="26692.2892">15540 7327 68 0,'48'-19'38'0,"-1"13"0"16,-5 18 2-16,-7-7-16 15,5 38-13-15,-20-5-3 0,3 21-3 16,-12 5 0-16,-1 9-3 15,-4 1 0-15,-2-3 0 16,-2-2-2-16,2-9 0 16,-3-10-2-1,1-16 0-15,6-5-3 0,-8-29-4 16,0 0-24-16,0 0-8 16,0 0 0-16,0-42 0 15</inkml:trace>
  <inkml:trace contextRef="#ctx0" brushRef="#br0" timeOffset="27464.5795">15668 7705 59 0,'32'-25'34'0,"1"17"2"16,6-3-1-16,-6-12-22 16,26 23-3-1,-12-14-3-15,10 14 0 0,-12-13-2 16,3 11-1-16,-13-4 0 15,-1 6-1-15,-12-5 0 16,-22 5 1-16,0 0-1 16,5 24 0-16,-26-4 0 15,-2 8-1-15,-6 7 0 16,2 7-2-16,-2 6 1 16,8-2 0-16,6 2-1 15,11-13 0-15,15-5 0 0,11-9 0 16,10-11-1-1,9-12 1-15,1-9-1 16,5-11-1-16,-1-8 1 16,-8-3-1-16,-3-1 0 0,-10-7 1 15,-5 3 0-15,-9 3 0 16,-1 1 0-16,-4 3 0 16,-3 4 1-16,3 2 0 15,0 4 0-15,-6 21 0 16,19-26 1-16,-19 26 0 15,23-8 0-15,-23 8 1 16,27 23 0-16,-9 2 1 16,-5 4-1-16,5 11 0 15,-5 4-1-15,4 6 1 16,-1 0-1-16,-5 3 0 16,-1-1-1-16,-2-4 1 15,0-8-1-15,-5-7 1 0,1-10-1 16,-4-23-1-16,0 0 0 15,0 0 0 1,-2-17-1-16,-2-18 0 0,8-3-1 16,-6-14 0-16,10-7 0 15,-6-5 0-15,8 3 1 16,3 2 0-16,6 3 1 16,5 10 1-16,1 6 0 15,6 13 1-15,1 11 0 16,7 11 1-16,-4 8 0 15,-1 15 1-15,-9 1-1 16,-3 8 1-16,-15 5 0 16,-9 3-1-16,-13 1 0 0,-8-1-1 15,-14-4 1-15,-5-5-2 32,-1-1-1-32,-3-11-4 0,17 15-13 0,-8-28-23 15,16 1-1-15,21-2 1 16,0 0-1-16</inkml:trace>
  <inkml:trace contextRef="#ctx0" brushRef="#br0" timeOffset="28560.0051">17645 7603 45 0,'9'-17'34'0,"-9"17"3"15,23-31-1-15,-21 1-19 16,-2 30-4-16,-5-18-3 16,5 18-1-16,-37 14-1 0,10 11-2 15,-12 5-2-15,3 16 0 16,-7 0-1-16,9 10 0 15,6-2-2-15,11 0 1 16,11-12-1-16,12-10-1 16,13-12 0-16,12-17 0 15,6-8-1-15,2-13 1 16,-1-9-1-16,-3-7 0 16,-6-2 0-16,-8-5 0 15,-6 5 0-15,-7-1 1 16,-6 5 0-16,-4 1 0 15,0 8 1-15,-2 2-2 16,0 4 2-16,4 17-1 0,0 0 0 16,0 0 1-16,0 0-1 15,0 0 1-15,-17 2-1 16,17-2 1-16,-10 26 0 16,7-4 0-16,-3-3 0 15,6 11-1-15,2-7 1 16,5 6 0-16,9-2 0 15,5-4-1-15,6 0 0 16,4-11-1-16,6-1 0 16,-3-11-1-16,5 2-2 15,-12-10-2-15,8 12-4 16,-35-4-30-16,15-17 0 16,-15 17 0-16,-8-25 1 0</inkml:trace>
  <inkml:trace contextRef="#ctx0" brushRef="#br0" timeOffset="29708.4445">18023 7636 37 0,'-16'-21'34'15,"16"21"3"-15,-19-17 0 16,0 1-14-16,28 37-5 16,-9-21-5-16,-2 54-3 15,2-19-3 1,16 18-2-16,-9-3-2 0,9 6 0 15,-5-4-1-15,1-6-1 16,-4-10-1-16,-4-11 1 16,-4-25-1-16,0 0 1 15,0 0-1-15,-4-21-1 16,4-14 1-16,0-7-1 0,4-6 1 16,0-4-1-16,3 2 0 15,3 3-1-15,3 10 2 16,3 6 0-16,3 12 0 15,2 15 1-15,1 10 0 16,3 11 1-16,-4 8-1 16,-2 8 1-16,-3 3-2 15,-7 1 0-15,-1-3-1 16,-8-5-3-16,2 4-3 16,-2-33-10-16,-14 27-23 15,14-27 0-15,0 0 0 16,18 11 0-16</inkml:trace>
  <inkml:trace contextRef="#ctx0" brushRef="#br0" timeOffset="30132.6075">19271 7601 67 0,'19'-9'38'0,"-19"9"1"15,0 0 1-15,0 0-25 0,-44 15-4 16,20 14-3-16,-16-10-2 16,5 18-1-16,-2-3-2 15,10 8-1-15,12-5-2 16,13-1 0-16,14-13 1 15,15-9-1-15,15-11-1 16,8-10 1-16,6-12 0 16,-4-6 0-16,-7-10 1 15,-9 2-1-15,-11-1 0 16,-17-4-1-16,-14 9 2 16,-11 2-1-16,-8 4 0 15,-4 2-1-15,4 9 0 16,0-1-3-16,25 13-2 0,-29-14-7 15,46 13-27-15,-17 1-1 16,29-4 0-16,-8 4 1 16</inkml:trace>
  <inkml:trace contextRef="#ctx0" brushRef="#br0" timeOffset="30631.8027">19548 7356 83 0,'4'-19'39'15,"-4"19"0"-15,0 0 0 0,-17-2-27 16,21 25-3 0,-12-4-3-16,6 17-2 15,-2 5-1-15,4 10-2 16,2 3 1-16,2 8-1 0,4-5 0 15,-1-3-1-15,5-4 1 16,1-18-1-16,3-7 0 16,-16-25 1-16,35 16-2 15,-35-16 0-15,32-39 0 16,-12 7 0-16,3-3 0 31,-2 1-1-31,4-5 0 0,2 5 0 0,2 5 1 16,2 6 1-16,2 9-1 15,0 9 1-15,-5 9 0 16,5 7 0-16,-6 8 1 16,-4 4 0-16,-5 4 0 15,-9 10 0-15,-9-1 0 0,-11-3 1 16,-10-1 0-16,-12 5 0 16,-12-9-1-16,-3-3 1 15,-2-2-2-15,0-13 1 16,7-4-3-16,3-6-2 15,17 2-4-15,-6-25-28 16,31 3-6-16,7-10 0 16,17-9 0-16</inkml:trace>
  <inkml:trace contextRef="#ctx0" brushRef="#br0" timeOffset="30887.8985">20194 7513 80 0,'26'4'42'15,"-3"6"-1"-15,-10 9 1 16,3 25-26-16,-13-13-8 16,11 15-2-16,-4 0-2 15,5 7-1-15,-3-1-1 16,5 2-1-16,-2-8-1 16,1-4 0-16,-5-7 0 15,-3-10 0-15,-8-2 0 16,0-23-2-16,-31 13-2 15,-3-23-2-15,5 16-15 16,-27-33-21-16,-2-1-1 16,-10-15 1-16,7-7 0 0</inkml:trace>
  <inkml:trace contextRef="#ctx0" brushRef="#br0" timeOffset="31024.9524">19984 7450 74 0,'33'-4'34'0,"-6"-8"-3"16,17 20-10-16,-1-6-53 16,-12-8-2-16,9 12 0 15,-9-4-1-15</inkml:trace>
  <inkml:trace contextRef="#ctx0" brushRef="#br0" timeOffset="31349.0795">20551 7705 84 0,'27'2'40'0,"2"-10"1"15,10-7-2-15,-12-14-29 16,19 8-4-16,-11-12-2 16,0 5-2-16,-10-7-1 15,-8 6 0-15,-7 2-1 16,-12 10 0-16,2 17 0 15,-33-11 1-15,2 18-1 16,-8 14 1-16,-3 12-1 16,0 9 1-16,3 4 0 0,6 8 0 15,8-4 0 1,12-4-1-16,13-4-1 16,13-17-2-16,20 0-5 15,-8-29-21-15,23 4-12 0,-1-15 0 16,14-4-1-16,1-10 1 15</inkml:trace>
  <inkml:trace contextRef="#ctx0" brushRef="#br0" timeOffset="31732.2265">21192 7588 74 0,'-23'2'42'0,"-12"13"-1"16,-11 4 0-16,5 18-27 15,-9-16-5-15,17 12-3 16,2-9-2-16,24 1-2 15,18-7-2-15,18-11-2 16,13-5 1-16,7-13-2 16,12-7-1-16,1-10 0 0,9-3 0 15,-9-15-1-15,0 0 2 16,-12-8 1-16,-6-1 2 16,-13 5 1-16,-6-4 2 15,-5 18 1-15,-13-3 0 16,-7 39 2-16,-2-21-1 15,-3 38-1-15,-9 8 0 16,5 16-1-16,-7 14-1 16,5 7-1-16,1 3 1 15,4 4-2-15,8-6 0 16,2-7 0-16,11-8 0 16,1-16-2-16,7-5-1 15,-6-21-3-15,10 2-3 0,-23-35-23 16,6 6-10-16,-10-18-1 15,-10 1 1-15</inkml:trace>
  <inkml:trace contextRef="#ctx0" brushRef="#br0" timeOffset="31897.2877">21294 7550 84 0,'0'0'40'16,"0"0"2"-16,54 26-1 15,-19-26-32-15,32 10-2 16,-3-8-2-16,9 2-1 15,2-6-3-15,-7-4-4 16,-3 10-4-16,-22-16-35 0,-10 9 1 16,-33 3-1-16,0 0 0 15</inkml:trace>
  <inkml:trace contextRef="#ctx0" brushRef="#br0" timeOffset="32368.4719">16491 8553 57 0,'0'0'36'16,"0"0"2"-16,0 0-1 0,12 25-19 16,5 23-5-16,-25-12-2 15,20 29-4-15,-12-5-2 16,8 11 0-16,-3-4-3 16,9-2-1-16,3-7-2 15,-5-18-1-15,9-7-2 16,-21-33-5-16,43 13-25 15,-32-30-6-15,-1-8 0 16,-12-8 1-16</inkml:trace>
  <inkml:trace contextRef="#ctx0" brushRef="#br0" timeOffset="32820.6438">16152 8775 62 0,'0'0'35'0,"46"-21"2"16,0 4-1-16,1-14-24 0,34 18-2 16,-10-14-1-16,16 17-2 15,-16-7-2-15,2 17 0 16,-15 0-1-16,-6 15 0 16,-19 8-1-16,-8 14-1 15,-17 5 1-15,-6 10-1 16,-6-2 0-16,-4 3-1 15,-1-5 0-15,1-7 0 16,-2-11-1-16,4-9 0 0,6-21 0 16,0 0-1-1,18-13 0-15,-3-14 0 16,10-5 0-16,0-5 0 16,10 5 0-16,0-5 0 0,2 10 0 15,-1 2 1-15,1 10 1 16,1 9-1-16,-5 8 1 15,2 13 1-15,-8 1-1 16,0 7 0-16,-10 2 0 16,-3 7-1-16,-7-1-1 15,-8-6-2-15,2 8-3 16,-1-33-20-16,-23 19-15 16,23-19-1-16,-25 2 1 15,25-2 0-15</inkml:trace>
  <inkml:trace contextRef="#ctx0" brushRef="#br0" timeOffset="33232.802">17330 8770 75 0,'43'-10'39'16,"3"0"1"-16,10 10 1 16,-18-3-29-16,32 24-2 15,-18-2-2-15,6 11-2 16,-16 3-1-16,1 5-2 15,-12-3-1-15,-10 1-1 16,-6-5-1-16,-7-8 1 16,-8-23-2-16,11 17 1 15,-11-17-1-15,12-19-1 16,-10 2 0-16,-2-6 0 0,-4-2 0 16,-7-2 0-16,-11 4 1 15,-10 2-1-15,-7 10 1 16,-5 9 0-16,-1 5 1 15,-1 7 1-15,4 5 0 16,9 8 1-16,8 0 0 16,9 4 0-16,10-2 0 15,12 2-1-15,8-8-1 16,13-3 0-16,7-7 0 16,9-9-2-16,7-2-3 15,2-17-3-15,21 9-4 16,-19-16-28-16,20-11-1 15,-5-7 1-15,1-2-1 0</inkml:trace>
  <inkml:trace contextRef="#ctx0" brushRef="#br0" timeOffset="33527.9155">18308 8649 68 0,'-21'5'38'0,"-10"7"0"16,-6 5 1-16,7 6-22 15,-3-11-9-15,25 7-3 16,8-19-2-16,14 23-1 15,13-15 0-15,9-1-2 16,9 1 1-16,3 5-1 16,0-1 0-16,0 7 0 15,-11 2 1-15,-6 8 0 16,-10 0 1-16,-8 5 0 0,-9-5-1 16,-6-2 1-16,-7-6 1 15,-9-4-2 1,-1-7-1-16,-4-8 0 15,-2-6-2-15,-6-11-2 0,6 1-3 16,-16-22-19-16,14 11-15 16,0-8 1-16,6 2-1 15,6 3 1-15</inkml:trace>
  <inkml:trace contextRef="#ctx0" brushRef="#br0" timeOffset="34144.1558">17903 8541 53 0,'17'-13'36'15,"-17"13"2"-15,20-10-1 16,3 33-19-16,-23-23-4 16,11 44-4-16,-14-17-1 15,18 27-3-15,-11-6-1 0,9 19-3 16,-9-2 1-16,4 2-1 16,-8-1-1-16,-4-9 0 15,-2-5-2-15,-1-14 0 16,1-5-1-16,-8-16-2 15,14-17-5-15,-19 0-20 16,19 0-11-16,-12-34-1 16,9 5 0-16,-9-8 1 15</inkml:trace>
  <inkml:trace contextRef="#ctx0" brushRef="#br0" timeOffset="34384.2458">17602 8760 79 0,'0'0'38'0,"19"4"0"16,12-12-1-16,4-15-28 15,15 13-5-15,4-5-2 16,2 2-4-16,6 7-4 15,-24-9-18-15,7 9-14 16,-12 2 1-16,-10 2-2 16,-23 2 2-16</inkml:trace>
  <inkml:trace contextRef="#ctx0" brushRef="#br0" timeOffset="34600.3295">18241 8338 94 0,'0'0'40'0,"0"0"1"16,0 25-1-16,15 0-32 16,-25 4-3-16,3 5-6 15,-1 12-6-15,-11-11-32 16,3-5-2-16,1-7 0 0,7-5 0 15</inkml:trace>
  <inkml:trace contextRef="#ctx0" brushRef="#br0" timeOffset="35568.7022">19379 8727 77 0,'27'2'36'0,"-27"-2"3"16,29 37-10-16,-26-18-21 16,21 17 1-16,-19-3-2 15,11 11-1-15,-10-2-3 16,3 0 0-16,-1-3-2 16,-2-12 0-16,-2-8-2 15,-4-19 0-15,0 0-1 0,0 0-2 16,7-39 1-16,-11 3-2 15,8 3 0-15,-6-15 0 16,10 8 2-16,-6 0 0 16,10 3 1-16,1 7 0 15,4 1 3-15,7 12 0 16,3-1 1-16,11 11 1 16,-1-1 0-16,7 16 1 15,-7-4 0-15,3 17 1 16,-13-2 0-16,0 15-1 15,-17 5 0-15,-4 9 0 16,-12-4-2-16,2 4 0 16,-2-4 0-16,6-8-1 0,10-9-2 15,9-9 1-15,16-18 0 16,7-8-1-16,7-9 1 16,3-10-1-16,-6-4 1 15,-6-5-1-15,-11-3 0 16,-13 1 1-16,-16 5 0 15,-16 1 1-15,-11 3-1 16,-9 6 1-16,-7 4-1 16,-3 3 1-16,4 7-2 15,-1-3-2-15,12 12-3 16,-5-15-11-16,14 13-24 16,22 2 1-16,-17-10-1 15,17 10 0-15</inkml:trace>
  <inkml:trace contextRef="#ctx0" brushRef="#br0" timeOffset="35868.8177">20324 8524 82 0,'0'0'39'15,"0"0"1"-15,19 4 0 16,-19-4-29-16,10 36-5 16,-8-1-1-16,9 9-2 0,-3 6 0 15,3 0-1-15,1 7 0 16,0-5-1 0,-1-6-1-16,1-10-2 15,1-3-1-15,-5-14-1 0,7 0-5 16,-15-19-19-16,-3-19-13 15,-7 2-1-15,-2-4 1 16,-11-8 0-16</inkml:trace>
  <inkml:trace contextRef="#ctx0" brushRef="#br0" timeOffset="36035.883">20169 8731 69 0,'0'0'38'15,"41"-17"1"-15,-4 9-1 16,-3-7-29-1,22 13-3-15,-4-4-4 16,0 4-3-16,2 10-5 16,-19-18-12-16,11 16-20 0,-5 0 0 15,-4-2-1-15,-5 0 1 16</inkml:trace>
  <inkml:trace contextRef="#ctx0" brushRef="#br0" timeOffset="36612.1046">20891 8676 89 0,'0'0'40'16,"-12"17"1"-16,-13 21-10 16,-21-21-20-16,13 22-4 15,-9-5-1-15,9 7-2 16,4-7-1-16,13-1-2 16,13-8 0-16,14-8-1 0,16-13-1 15,18-10-1-15,10-11 0 16,1-8-1-16,4-2 0 15,-6-11 0-15,-4-1 0 16,-11-3 0-16,-14 9 2 16,-11 3 1-16,-9 5 1 15,-5 8 1-15,0 17-1 16,-17-12 2-16,17 12 0 16,-27 21 0-16,13-4 0 15,5 10-1-15,1 0-1 16,4 6 1-16,6-1-1 15,8-1-1-15,5-8 0 16,6-6 0-16,14-5-2 0,0-16-1 16,9 0 0-16,-5-19-3 15,7 4-1-15,-13-19-1 16,5 5 0-16,-18-23 2 16,5 6-1-16,-16-9 3 15,3 3 1-15,-6 5 5 16,-6-3 0-16,6 17 4 15,-10 1 0-15,4 36 0 16,0 0 2-16,7 17-2 16,-14 14 0-16,11 15-2 15,-6 2 1 1,4 11-3-16,0 3 0 0,1-7-2 16,3 1 1-16,0-16-2 0,4-1-2 15,-7-18-2-15,11 4-6 16,-14-25-31-16,0 0 0 15,-19-6 0-15,9-11 0 16</inkml:trace>
  <inkml:trace contextRef="#ctx0" brushRef="#br0" timeOffset="36853.1978">21359 8580 82 0,'26'-8'40'0,"2"-2"0"16,11 14 1-16,-4-6-34 15,15 16-1-15,-10-1-1 16,5 14 0-16,-7 8-2 0,-1 5 1 16,-6 6-2-16,-2-2 0 15,-6 0 0 1,-2-9-1-16,-3-5-1 16,-3-9 0-16,-15-21-3 0,23 10-2 15,-23-10-6-15,14-21-31 16,-14-6-1-16,-12-8 0 15,2-7 0-15</inkml:trace>
  <inkml:trace contextRef="#ctx0" brushRef="#br0" timeOffset="37652.5051">21790 8376 60 0,'0'0'36'0,"23"-5"2"0,-23 5-2 15,29 23-20 1,-29-23-14-16,31 26-4 15,-12 1-1-15,-19-27-3 16,42 44 0-16,-22-34-2 0,14 11 3 16,-3-15 3-16,2 3 4 15,2-5 1-15,-12-6 5 16,10 22 1-16,-33-20 3 16,19 30 0-16,-35-9-2 15,9 25-3-15,-16-9 0 16,7 18-2-16,-3-7-2 15,9 0-1-15,4-4 0 16,12-7-1-16,6-12 0 16,13-12-1-16,6-13 0 15,2-13-1-15,3-8 0 16,-1-14-1-16,2 1 0 0,-3-12 0 16,1 3 0-16,-4-5 1 15,0 4-1-15,-4 2 2 16,2 4-1-16,-2 9 1 15,0 6 1-15,0 17 1 16,-4 6 0-16,-4 18-1 16,-5 8 2-16,-1 11-2 15,-5 7 1-15,0 2 0 16,-5-4-1-16,-1-3 0 16,0-9-1-16,2-11 1 15,-4-19-2-15,17 10 0 16,1-22 0-16,-1-9 0 15,6-7 0-15,6-13-1 0,8-10 1 16,1 1 0-16,1 0 1 16,-2 6 1-16,-5 5-1 15,-1 11 2-15,-2 10 0 16,-8 20 0-16,1 10 0 16,-7 16-2-16,-1 9 2 15,5 5-1-15,0-2 0 16,0 1-1-16,1-5 1 15,3-13-1-15,-8 2 0 16,7-21 0-16,-1-6-1 16,-2-11 1-16,4-9-1 15,2-2 0-15,4-11 0 16,2 6 1-16,2 8 0 0,0 6 0 16,-8 5 0-16,-2 14 0 15,-8 15 1-15,-3 10-1 16,-4 13 1-16,1-2-1 15,-1 3-1-15,2-3-1 16,5-2-6-16,-15-20-34 16,21-7-1-16,-21-11-1 15,21-17 0-15</inkml:trace>
  <inkml:trace contextRef="#ctx0" brushRef="#br0" timeOffset="40288.5207">23352 8626 26 0,'0'0'26'16,"23"-2"0"-16,-23 2-3 15,0 0-3-15,25 5-5 16,-25-5-2-16,18-19-4 15,-15-2 1-15,15 14-1 16,-14-15-2-16,-4 22 1 16,15-28-2-16,-15 28 1 0,8-25-2 15,-8 25 0-15,0 0-2 16,-27 7-2-16,4 7 2 16,-2 11-3-1,-4 2 2-15,-2 5-2 16,2 9 1-16,4 5-1 0,5 2 0 15,11-4 1-15,11-4-1 16,9-9 0-16,7-3-1 16,7-8 0-16,2-11 0 15,2-11 0-15,0-11-1 16,-2-10 1-16,-2-6 0 16,-6-6 0-16,-2-1 1 15,-3 3 0-15,-3-1 0 0,1 9 2 16,-6 2-1-16,-6 23 0 15,7-19 0 1,-7 19 0-16,0 0 0 16,10 38 0-16,-6-5-1 0,2 13 0 15,1 9 1-15,5 11 0 16,0 7-1-16,1 5 1 16,-3-1-1-16,-3-4 0 15,-3-4 1-15,-4-8-1 16,-7-11 0-16,-9-6 1 15,-9-11 0-15,-4-6 0 16,-4-4-1-16,-3-10-2 16,1 8-3-16,-11-17-29 0,11 6-7 15,-2-10-2-15,10 0 1 16</inkml:trace>
  <inkml:trace contextRef="#ctx0" brushRef="#br0" timeOffset="42333.3092">8649 7807 25 0,'15'-20'23'16,"27"22"2"-16,-1-5-6 15,28-15-14-15,32 11 3 0,16-11 1 16,38 16 1-16,7-5 1 16,36 18 0-16,13-1-3 15,28 17-1-15,4-2-3 16,11 13-1-16,-5-2 0 15,2 5-1-15,-10-5 1 16,-6 1 0-16,-26-7 0 16,-20 5 0-16,-29-8-1 15,-21 0 1-15,-33-4-1 16,-23 0-1 0,-25 0-2-16,-26-8-3 0,-1 2-23 15,-31-17-8 1,0 0-1-16,0 0 0 0</inkml:trace>
  <inkml:trace contextRef="#ctx0" brushRef="#br0" timeOffset="43612.8045">10990 7308 39 0,'12'-29'29'0,"-5"4"2"16,-1-2-3-16,-6 27-6 16,4-38-7-16,-4 38-3 15,0 0-5-15,-19 2 0 16,-6 11-2-16,0 22-1 15,-12 1-1-15,2 16 0 16,-1 2 0-16,9 7-1 16,4-3 1-16,13-7-3 15,10-6 1-15,13-15-1 0,11-11 0 16,4-15 0-16,5-9 0 16,-2-17 0-1,0-6 0-15,-8-9 0 0,-2-3 0 16,-7-2 0-16,-3-2 0 15,-5 7 0-15,-2 5 1 16,-2 7-1-16,-4 7 0 16,2 18 1-16,0 0 0 15,0 0 1-15,0 0 0 16,21 33-2-16,-11-4 2 16,5 7 0-16,-5 5 0 15,5 3-1-15,-5-6 0 0,4-5 0 16,-11-7 0 15,-3-26 1-31,12 18-2 0,-12-18 1 0,8-35-1 16,-4 1 1-16,-1-5 0 0,1-5 0 15,2-6-2-15,0-1 1 16,4 6-1-16,-3 7 0 16,7 13-1-16,-1 0-3 15,14 23-3-15,-11-19-15 16,15 31-16-16,-4 3-2 15,5 1 2-15,-1 3-2 16</inkml:trace>
  <inkml:trace contextRef="#ctx0" brushRef="#br0" timeOffset="44296.0652">11850 7055 67 0,'6'-27'36'16,"-6"27"0"-16,-7-21-9 0,7 21-8 16,0 0-5-16,-8 17-5 15,-13-2-2-15,7 16-2 16,-3 5-1-16,-1 12 0 16,-1 0-2-16,2 8 0 15,3-2-1-15,5-8 0 16,7-8-1-16,2-3-1 15,0-14 0-15,0-21-1 16,0 0-1-16,17-10-2 16,-3-11-1-16,-13-21-1 15,11 2-1-15,-12-22 2 16,8 7 0 0,-10-7 3-16,2 8 3 0,-2 5 2 0,-6 3 2 15,10 23 2-15,-10 0 1 16,8 23-1-16,0 0 0 15,35 23-1-15,-10 1-2 16,12 21 0-16,5-1 0 16,5 9-1-16,3 1-1 15,0 0 1-15,-6-4 0 16,-7-4-1-16,-8-8 0 16,-10-11 0-16,-13-4 0 15,-8-6 0-15,2-17 0 16,-35 19-1-16,6-15 1 15,-2-2 0-15,-3-4-1 16,1-2-1-16,2 4-1 0,2-7-3 16,29 7-4-16,-50 11-33 15,50-11 0-15,-29 12 0 16,29-12-1 0</inkml:trace>
  <inkml:trace contextRef="#ctx0" brushRef="#br0" timeOffset="45264.4379">11239 8169 39 0,'-4'-23'36'15,"4"23"0"-15,-2-29 1 16,-2 2-16-16,4 27-5 15,6-26-4-15,-6 26-2 16,0 0-3-16,21 2-1 16,-21-2-1-16,18 32-1 15,-11-5-1-15,7 9 0 16,-2 3-1-16,1-1-1 16,1-1-1-16,1-7 1 15,-3-3 0-15,-3-8-1 16,-9-19 0-16,14 20 0 15,-14-20 0-15,0 0-1 16,0-33 1-16,-4 6-2 0,2-4 1 16,-2-7-1-16,6-2 1 15,0-2 0-15,6 1 0 16,5 7 1-16,4-1 0 16,7 10 0-16,3 10 1 15,5 11 0-15,1 10 0 16,0 13 0-16,-2 10 0 15,-2 7 0-15,-6 5 0 16,-4 5 1-16,-7-2-1 16,-5-4-1-16,-5-6 1 15,-2-9-1-15,0-25 0 16,-9 23 0-16,9-23-1 0,-18-15 1 16,11-4-1-16,-1-8 0 15,4-9 1-15,4-5-1 16,4-3 1-16,2-4-1 15,7 2 1-15,7 2-1 16,3 8 2-16,6 9-1 16,2 10 0-16,1 11 1 15,1 12 0-15,2 13-1 16,-4 11 1-16,-6 11 0 16,-8-1-1-16,-5 4 0 15,-7-2 0-15,-5-5-1 16,-1-3-2-16,-5-11-1 15,4 0-4-15,2-23-6 0,0 0-26 16,0 0-2-16,-2-19 2 16,10-2-1-16</inkml:trace>
  <inkml:trace contextRef="#ctx0" brushRef="#br0" timeOffset="45592.5648">12076 8016 86 0,'0'0'40'0,"0"0"0"15,0 0 1-15,-11 28-29 16,9 11-4-16,-16-1-3 16,11 12-1-16,-1-4-2 15,6 0 0-15,8-8-1 16,7-9-1-16,12-13 0 0,6-13 0 16,6-12 0-16,1-14-1 15,-3-10 1 1,-6-9 0-16,-6-4 0 15,-11-2 0-15,-8 0 0 0,-12 0 0 16,-6 6 0-16,-3 4 0 16,0 5 1-16,-3 10-2 15,3 8 1-15,17 15-2 16,-27-6 0-16,27 6-3 16,-12 25-3-16,12-25-5 15,-5 25-29-15,5-25 1 16,7 27 1-16,-7-27 0 15</inkml:trace>
  <inkml:trace contextRef="#ctx0" brushRef="#br0" timeOffset="45822.655">12335 7713 77 0,'0'0'41'0,"17"-18"0"15,-17 18 0-15,13 21-24 16,-1 16-7-16,-12-3-4 15,6 14-1-15,-6 2-3 16,4 4-1-16,-2 2 0 16,0-7-1-16,-1-3-1 15,-1-15-3-15,8-2-2 16,-8-29-6-16,0 0-29 0,10 17 0 16,-10-17 0-1,-14-25 0-15</inkml:trace>
  <inkml:trace contextRef="#ctx0" brushRef="#br0" timeOffset="46088.7593">12313 7950 61 0,'0'-23'38'0,"6"4"-1"15,6 2 2-15,9 11-18 16,-8-19-11-16,20 16-3 16,-8-7-2-16,8 14-1 15,-2-1 0-15,2 14-1 16,-6-1 0-16,0 11-1 0,-4 4 0 15,0 5 0 1,-6 5 1-16,1 3-1 16,-7-1-1-16,-1-5 0 15,-2-3-1-15,-4-8 1 0,-4-21-2 16,1 19-1-16,-1-19-4 16,-5-17-7-16,5 17-28 15,-6-44-1-15,4 15 0 16,-6-15-1-16</inkml:trace>
  <inkml:trace contextRef="#ctx0" brushRef="#br0" timeOffset="46745.0088">12880 7657 73 0,'22'-2'39'0,"-22"2"2"0,31-2 0 15,-31 2-21-15,19 6-9 16,-19-6-4-16,-25 38-1 16,2-5-3-1,-2 9 0-15,-4 2-2 0,0 8 0 16,0-2 0-16,4-4-1 16,9-2 0-16,7-9-1 15,9-9 1-15,3-8 0 16,-3-18-1-16,27 3 0 15,-7-14 0-15,-1-12-1 16,4-8 1-16,-2-7 0 16,3-4 0-16,1-4 0 15,-2 2 0-15,0 3 1 0,2 3 0 16,0 13 2-16,-4 6-1 16,4 13 1-16,-2 10-1 15,-1 13 1-15,-9 4 0 16,1 12 0-16,-7 5-1 15,1 1-1-15,-4-3 1 16,-2-5-1-16,0-6 0 16,-2-25-1-16,0 0 0 15,29 0 0-15,-8-23 0 16,0-16-1-16,4-7 1 16,2-6-2-16,2-3 2 15,-4 5 1-15,-4 8 1 16,-3 3-1-16,-7 11 2 0,-11 28 0 15,20-2 0-15,-13 29 1 16,1 9-1-16,6 12 1 16,3 4-2-1,12 7-1-15,6-1 0 0,7-10 0 16,6-12 0-16,6-19 0 16,2-11 0-16,2-17 0 15,-4-12 0-15,-8-10 0 16,-3 4-7-16,-32-7-35 15,7 5-2-15,-22 2 0 16,-8 6 0-16</inkml:trace>
  <inkml:trace contextRef="#ctx0" brushRef="#br0" timeOffset="108845.4857">2397 13001 41 0,'0'0'36'0,"0"-23"2"0,0 23-2 15,0 0-19-15,0 0-4 16,0 0-2 0,12 31-4-16,3 11-1 0,-1 6-2 15,13 13 0-15,2 14 0 16,7 13-2-16,-3 0 0 15,4 10-1-15,-6-6 0 16,-4 0-1-16,-6-7 1 16,-9-6-1-16,-7-16-1 15,-3-13 0-15,-2-8 0 16,-7-17-2-16,3-4-1 16,4-21-2-16,-18 6-6 0,-11-22-26 15,12-3-2 1,-8-15 0-16,0-9 0 15</inkml:trace>
  <inkml:trace contextRef="#ctx0" brushRef="#br0" timeOffset="109129.5881">2149 12871 58 0,'34'-27'37'0,"14"11"0"15,16-5-6-15,29 31-18 0,-8-2-4 16,19 24-2 0,-14 5-3-16,3 14 1 15,-16 5-2-15,-13 11 0 16,-33 0 1-16,-22 8-1 16,-30-12 0-16,-16 1 0 0,-22-14 0 15,-9-4-2-15,-7-10 1 16,-2-7-3-16,11-4-3 15,-7-14-34-15,23 3-3 16,9-12-1-16,16 5 0 16</inkml:trace>
  <inkml:trace contextRef="#ctx0" brushRef="#br0" timeOffset="116449.2236">3979 12771 51 0,'0'0'34'16,"0"0"1"-16,2-25-11 15,-2 25-10-15,0 0-3 0,0 0-2 16,0 0-2-16,0 34-2 16,-10-9-1-1,1 19-1-15,-9 4 0 16,-1 14 1-16,-12-1-2 0,0 2 1 16,-3-5-1-16,1-10 0 15,-2-10-1-15,4-17 0 16,0-13 0-16,2-14 0 15,4-13-1-15,2-12 0 16,2-9 1-16,0-4-2 16,-1-8 2-16,9 6-1 15,3 0 0-15,5 4 1 16,10 9-1-16,11 3 1 16,9 11 0-16,19 1-1 15,12 14 2-15,8 12 0 16,9 4 0-16,8 18 0 15,-6 3-1-15,-1 11 1 0,-13 0-1 16,-12 10 1-16,-13-6-2 16,-5-8 0-16,-10-5 0 15,-5-14 0-15,-16-21-3 16,19 15-2-16,-2-5-25 16,-17-10-12-16,18-25 0 15,-18 25-2-15</inkml:trace>
  <inkml:trace contextRef="#ctx0" brushRef="#br0" timeOffset="120109.5346">4847 12380 14 0,'0'0'33'0,"8"-35"0"15,1 16 1-15,-9 19-18 16,10-50-1-16,9 37-2 15,-15-16-2-15,15 25-2 16,-19 4-3-16,20-2-1 16,-20 2-2-16,15 46 1 15,-9-11-1-15,2 9 0 16,-5 2 0-16,1 4-1 16,0-1-2-16,-2-3 2 15,0-9-2-15,0-8 1 16,-4-8-1-16,2-21 0 15,0 0 0-15,0 0 0 0,2-23 0 16,8-6 0-16,3-11 1 16,4-2-1-16,1-6 0 15,7-4 0-15,4 4 0 16,4 6 0-16,-1 1 0 16,1 9 0-16,-2 9 0 15,2 5 2-15,-2 17-2 16,-4 8 1-16,-4 14 1 15,-4 10-1-15,-7 7 1 16,-7 6-2-16,-5 1 2 16,0-3-2-16,-3-8 2 15,-1-1-1-15,-2-16-1 16,6-17 1-16,0 0-1 0,4-21 0 16,4-12 0-16,5-9 0 15,2-4-1-15,5-4 1 16,-1 2 0-16,4 4-1 15,0 4 2-15,1 15 0 16,-3 12-1-16,-2 16 1 16,-19-3 0-16,33 39 0 15,-24-7 0-15,-1 9 0 16,-4 9-1-16,2-1 0 16,-2 5 0-16,-2-4-2 15,5 6-2-15,-11-20-7 16,28 12-30-16,-21-4 0 15,1 6-1-15,-11 6 0 0</inkml:trace>
  <inkml:trace contextRef="#ctx0" brushRef="#br0" timeOffset="120613.7159">5065 13354 54 0,'6'-31'37'16,"-6"31"0"-16,2-17 2 15,-2 17-25-15,0 0-4 16,9 23-1-16,3 17-3 16,-10 2 0-16,7 16-3 15,-3 1 1-15,2 9-1 16,0-1-1-16,-1-4 0 0,1-9-2 15,2-16 1 1,3-11 0-16,-13-27 0 16,33 12 1-16,-10-24-1 15,0-11 0-15,6-4 0 0,2-13 0 16,2-6 0-16,-2-6-2 16,5-2 1-16,1 4-2 15,-2-5-1-15,5 13-4 16,-22-6-34-16,9 11-2 15,-10 7 1-15,-2 12 0 16</inkml:trace>
  <inkml:trace contextRef="#ctx0" brushRef="#br0" timeOffset="123173.6394">16088 12076 18 0,'2'-19'26'0,"-2"19"1"16,0 0-6-16,0 0-3 15,17-17-1-15,-17 17-2 16,0 0-2-16,-7-25-2 15,7 25-2-15,0 0-2 0,17-11-1 16,-17 11-1-16,0 0-1 16,0 0-1-16,0 0 1 15,13-20-2-15,-13 20 1 16,0 0 0-16,2 23-1 16,-5-2 0-16,4 18 0 15,-6 7 0-15,5 13 0 16,-6 8 1-16,6 12-1 15,-6 2 0-15,6 5-1 16,-4-7 0-16,6 3 0 16,2-9 0-16,-4-2 0 15,0-8-1-15,2-5 0 16,-2-10 1-16,-2-8 0 0,2-2-2 16,-2-15 2-16,-2-5-1 15,4-18 0 1,0 0 1-16,-2 21-1 15,2-21 1-15,0 0-1 0,0 0 0 16,0 0 1-16,0 0-1 16,0 0 0-16,0 0 0 15,0 0 0-15,20 0-1 16,-20 0 1-16,30-10 0 16,-6 6 0-16,8-5 0 15,7 1 0-15,9 6 1 16,2-2-1-16,10 6 0 0,4-4 0 15,1 0 1-15,3 1-1 16,-3-1 1 0,-3 2-1-16,-6-6 0 15,-10 2 1-15,-9-2-1 0,-10 1 1 16,-10 1-1-16,-17 4 1 16,0 0-1-16,18 2 0 15,-18-2 1-15,0 0 0 16,0 0-1-16,0 0 0 15,0 0 0-15,0 0 0 16,0 0-2-16,0 0 0 16,0 0-3-16,-10-20-8 15,10 20-28-15,0 0-2 16,-6-26 1-16,6 26-1 16</inkml:trace>
  <inkml:trace contextRef="#ctx0" brushRef="#br0" timeOffset="127101.0481">18140 12186 23 0,'0'0'33'16,"0"0"2"-16,0 0-1 0,0 0-14 15,27 27-7-15,-27-27-2 16,0 42-2-16,-9-17-3 15,9 15 0-15,-14-5-2 16,5 7 0-16,-13-8-1 16,1 3 0-16,-10-7-1 15,0 1 0-15,-7-8 0 16,-3-2 0-16,-5-7-1 16,0-7 0-16,-3-7 1 15,5-7-1-15,4-14 0 16,3-6-1-16,8-10 0 15,6-3 0-15,7-4 0 16,11 0 1-16,7 3-1 0,5 3 0 16,3 7 1-16,9 10 1 15,1 8 1-15,8 11-2 16,5 12 1-16,4 9 0 16,3 4 0-16,11 9 0 15,3 3 0-15,5 5-1 16,-1-1-1-16,0 3 2 15,-4-4-1-15,-4-1 0 16,-7-7-1-16,-11 1 1 16,-6-4-1-16,-9-8 1 15,-17-19-1-15,19 25 0 16,-19-25 1-16,0 0-2 16,0 0-1-16,18-15-3 0,-18 15-12 15,0 0-25-15,7-20-1 16,-7 20 0-16,-21-15 0 15</inkml:trace>
  <inkml:trace contextRef="#ctx0" brushRef="#br0" timeOffset="133033.1821">19683 11499 23 0,'0'0'34'16,"0"0"1"-16,0 0 1 15,0 0-16-15,-13-23-3 16,13 23-6-16,0 0-1 16,33 15-3-16,-33-15-1 15,29 33-2-15,-12-8 0 0,6 13-1 16,-4 3 0-16,3 7 0 16,-7 0-1-16,0 5 0 15,-3-3-1-15,-4-4 0 16,-2-6-2-1,-3-9 1-15,3-2-2 0,-4-12-2 16,6 4-3-16,-8-21-6 16,0 0-26-16,0 0-1 15,-6 23 0-15,-13-13 0 16</inkml:trace>
  <inkml:trace contextRef="#ctx0" brushRef="#br0" timeOffset="133321.286">19300 12245 73 0,'0'0'38'16,"0"0"0"-16,34-21-8 16,9 19-20-16,-7-15-4 15,24 11 0-15,2-7-4 16,13 7 2-16,4-7-4 15,4 7 1-15,-2-4-2 16,-2 1 2-16,-7-1-1 16,-11-1-2-16,-7 1 0 15,-15-7-3-15,-1 11-3 0,-30-25-16 16,4 10-14-16,-8-2-1 16,-4-4 0-16,-6 0 1 15</inkml:trace>
  <inkml:trace contextRef="#ctx0" brushRef="#br0" timeOffset="133650.4042">19178 11562 58 0,'0'0'38'0,"37"-5"-1"0,7-5 0 16,25 8-27-16,-1-19 0 16,30 13-2-16,-3-17-3 15,13 12-2-15,-12-6 0 16,-3 3-1-16,-14 3-2 15,-15-2-1-15,-10 11-3 16,-29-13-8-16,6 13-27 16,-31 4-1-16,0 0 0 15,-10 19 0-15</inkml:trace>
  <inkml:trace contextRef="#ctx0" brushRef="#br0" timeOffset="135557.0896">19600 12890 11 0,'0'0'29'16,"24"-14"1"-16,-24 14-7 15,0 0-3-15,28-11-1 16,-31-10-3-16,3 21-3 16,0 0-2-16,17-16-3 0,-17 16-1 15,0 0-2-15,0 0 0 16,0 0-1-16,-17-5-1 15,17 5-1-15,-24 26 1 16,7-1 0-16,-8 8-1 16,2 5 0-16,-4 3 0 15,2 3 0-15,4 0-1 16,7 2 1-16,4-6-2 16,10-5 1-16,10-5-1 15,6-5 1-15,7-4-1 16,6-9 0-16,5-4 0 15,7-6 0-15,-1-8 0 16,1-2 0-16,-1-9 1 0,-3-2-1 16,-6-4 0-16,-4 0 0 15,-8 2 0-15,-7 1 1 16,-5 3 0-16,-7 17 0 16,2-17 0-16,-2 17 0 15,0 0-1-15,-11 25 2 16,11-2-2-16,8 0 1 15,3 4-1-15,8-2-1 16,8 3 1-16,12-8 1 16,9-7-1-16,6-9 0 15,6-10 0-15,2-7 0 16,-1-8 1-16,-1-10-1 16,-8-4 1-16,-5 1-1 0,-13-10 1 15,-9 5 0-15,-13-3 0 16,-12 6 0-1,-12-5 0-15,-9 11-1 16,-8 3 1-16,-4-2-1 0,1 10-1 16,-3 0 0-16,6 11-4 15,-8-19-14-15,18 23-23 16,-2 4-1-16,2 0 0 16,-3 8-1-16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2-02T14:27:14.9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3719 6936 54 0,'0'0'36'16,"0"-29"1"-1,0 29-9-15,0 0-11 0,-12-19-4 16,12 19-3-16,2 25-3 16,8 5 0-16,3 13-4 15,4 14 1-15,3 10-2 16,5 16 0-16,0 5-1 16,2 10 0-16,-2-6-1 15,0 0 0-15,-10-15 0 16,3-6-1-16,-7-14 0 15,-5-15-1-15,-2-11 0 0,-4-31-3 16,-8 19-4-16,-21-51-16 16,14-3-16-16,-16-22 2 15,-6-12 0-15,-5-22 0 16</inkml:trace>
  <inkml:trace contextRef="#ctx0" brushRef="#br0" timeOffset="240.0867">3414 6828 49 0,'-14'-50'34'0,"9"1"1"16,20 12 0-16,35 14-25 16,-4-6-2-16,37 29-1 15,-2 0-1-15,18 25 0 0,-16 6-2 16,-2 21 1-16,-20 3-2 16,-12 13 1-16,-32 1 0 15,-21 5-1-15,-25-8-1 16,-19-7 1-16,-12-11-2 15,-3-4 0-15,-1-13-4 16,0-20-7-16,28-5-28 16,5-15-1-16,15-13-1 15,22-4-1-15</inkml:trace>
  <inkml:trace contextRef="#ctx0" brushRef="#br0" timeOffset="676.2453">4592 6894 58 0,'-32'11'36'0,"32"-11"0"16,-26 10 1-16,21-30-26 15,5 20-3-15,29-5-3 16,11 1 0-16,3-10-2 16,12 1-2-16,7-2 0 15,4-4-2-15,-1 7-1 16,-11-9-3-16,0 19-3 16,-30-19-12-16,-1 21-16 15,-23 0-1-15,-16 19 1 16,-17 4-1-16</inkml:trace>
  <inkml:trace contextRef="#ctx0" brushRef="#br0" timeOffset="820.2971">4695 6972 35 0,'-26'17'34'15,"9"-7"2"-15,17-10 0 0,19 15-16 16,-1-30-8-16,28 11-3 16,-7-9-4-16,9 1-6 15,4 12-11-15,-2-7-23 16,-13-5-1-16,-6 6-1 15,-12-3 1-15</inkml:trace>
  <inkml:trace contextRef="#ctx0" brushRef="#br0" timeOffset="1899.6844">5240 6801 31 0,'12'-28'35'15,"-12"28"0"-15,10-21-5 0,-20-4-10 16,10 25-4-16,0 0-3 15,21-8-3-15,-21 8-3 16,0 0-1-16,18 27-1 16,-5 5 0-16,-5 5-2 15,5 15 1-15,-7-1-1 16,4 7-2-16,-5 0 0 16,1-5 0-16,0-3-1 15,-4-10 1-15,0-15-1 16,2 0 1-16,-4-25-1 15,0 0 0-15,0 0 1 16,-2-30-1-16,0-3 0 16,-2-13-1-16,2-4 1 0,-2-9 0 15,2 3 0-15,2 0 0 16,2 5 0-16,4 5 0 16,2 5 1-16,5 13-1 15,3 8 0-15,5 9 0 16,0 7 0-16,4 14 1 15,-2 13 0-15,4 13 0 16,-3 8 0-16,1 8 1 16,-4 7-1-16,-2 1 0 15,0-1-1-15,-3-3 0 16,-5-14 1-16,-3-7-1 16,-2-12 1-16,-4-6-1 15,-2-17 0-15,0 0 0 0,0 0 1 16,-8-38-1-16,6 9 0 15,2-13-1-15,6-4 1 16,2-12-1 0,9-3 1-16,2-1 0 0,10 3 0 15,4 5 0-15,0 2 0 16,0 14 0-16,-3 5 1 16,1 14-2-16,-4 19 2 15,-5 16-1-15,-3 12 1 16,-8 13-1-16,1 10 0 15,-2 7 1-15,-1 3-1 16,-1 3 0-16,0-7-1 16,-2-11 0-16,1-2-2 0,-5-17-2 15,10 13-6-15,-20-17-31 16,8-23 1 0,2 20-1-16,-2-20 1 15</inkml:trace>
  <inkml:trace contextRef="#ctx0" brushRef="#br0" timeOffset="2651.9527">6267 6907 51 0,'5'-25'38'0,"-5"25"1"0,4-23 0 15,-13 0-20-15,26 27-6 16,-17-4-3-16,0 0-3 15,6-19-2-15,-6 19-1 16,0 0 0-16,25 21-1 16,-25-21-1-16,25 30-1 15,-10-8 1-15,3 4-1 16,-1 9 0-16,4-1 0 16,-2 3-1-16,1-4 1 15,-1 3-1-15,0-2 1 16,-1-1-1-16,-3-6 1 15,1-4-1-15,-5-6 0 16,-11-17-1-16,17 25 2 0,-17-25-1 16,0 0 0-16,0 0 1 15,18-4 0-15,-12-13-1 16,1 0 1-16,3-10 0 16,0-6-1-16,3-3 0 15,3-10 0-15,-3 0 0 16,4-8 0-16,-1 0 0 15,1 1 0-15,3-1 0 16,-5 8-1-16,0 4 0 16,-1 3 0-16,-1 7-3 15,-9-5-2-15,-4 37-13 16,10-27-22-16,-10 27-2 16,-17-21 1-16,17 21 0 0</inkml:trace>
  <inkml:trace contextRef="#ctx0" brushRef="#br0" timeOffset="3420.2289">6382 6441 34 0,'-23'6'31'16,"23"-6"2"-16,0 0-2 15,0 0-13-15,0 0-6 16,0 0-2-16,0 0-1 15,-6-18-2-15,6 18-1 0,18 0-2 16,1 0 0-16,0-5-2 16,10 3 0-1,4-4-1-15,9-2 0 16,1 1-1-16,1-1 1 0,-3-2-1 16,-7 6 1-16,-3 1-1 15,-2 1 0-15,-8-2 1 16,-21 4-1-16,27-8 1 15,-27 8 0-15,0 0 0 16,14-25 1-16,-14 25 0 16,-14-30 1-16,-7 12-2 15,0 3 1-15,-6-4-2 16,0 0 0-16,4 3-6 0,-12-11-29 16,18 6-5-1,1-6 0-15,9 1 0 16</inkml:trace>
  <inkml:trace contextRef="#ctx0" brushRef="#br0" timeOffset="11148.0086">15336 6460 22 0,'6'-36'30'15,"-6"36"2"-15,7-31-4 16,-9 2-6-16,20 23-4 16,-24-20-2-16,23 24-4 15,-19-18-2-15,2 20-2 0,0 0 0 16,24-9-1-16,-24 9-1 15,0 0-1-15,11 23 0 16,-3 8-1-16,-2 7-1 16,5 18 0-16,-3 9-1 15,7 19 1-15,-5 4-2 16,3 8 1-16,3 0-1 16,-1 0 0-16,-1-10-1 15,-1-7 1-15,-1-14-1 16,-2-15 0-16,-1-10 0 15,-3-11 1-15,0-8-1 16,-6-21 0-16,2 18 1 16,-2-18-1-16,0 0 1 0,0 0-1 15,0 0 0-15,0 0 0 16,0 0 0-16,19 11 0 16,-2-7 0-1,5 0 0-15,6 2 1 0,11 1-2 16,7-1 1-16,8 2 0 15,-3-5 0-15,3-1 0 16,-4 2-1-16,-8-6-1 16,-3 4 0-16,-12-6-3 15,0 12-3-15,-31-27-26 16,4 19-7-16,13-19-1 16,-13 19 0-16</inkml:trace>
  <inkml:trace contextRef="#ctx0" brushRef="#br0" timeOffset="11576.1631">16530 6667 66 0,'0'0'37'0,"-18"-2"0"15,18 2 1-15,0 0-24 16,0 0-2-16,45-7-4 16,-24-3 0-16,19 6-4 15,5-9 0-15,9 5-1 16,0-5-1-16,2 1-1 16,-4 3-2-16,-4-5-2 0,0 6-2 15,-23-13-6-15,10 27-19 16,-35-6-9-16,0 0-1 15,-27 12 1 1</inkml:trace>
  <inkml:trace contextRef="#ctx0" brushRef="#br0" timeOffset="11748.2219">16526 6882 76 0,'-14'27'38'0,"14"-27"0"15,18 23 1-15,-18-23-29 16,60-10-2-16,-18-9-2 15,12 6-3-15,-8-1-3 16,-9-7-5-16,9 23-16 0,-21-17-17 16,-7 5-1-1,-18 10 0-15,13-21 1 16</inkml:trace>
  <inkml:trace contextRef="#ctx0" brushRef="#br0" timeOffset="12272.4105">17791 6450 66 0,'21'-26'39'16,"-21"26"1"-16,14-20 0 16,5 28-22-16,-19-8-4 15,0 0-3-15,0 0-4 16,6 46-1-16,-6-11-2 16,8 15-1-16,-4 5-1 0,9 12-1 15,-1 4 0-15,5 2 0 16,0-2 0-16,5-6-1 15,-3-5 1-15,-2-12-2 16,2-8 0-16,-5-13-1 16,3-6-2-16,-17-21-2 15,22 19-6-15,-22-19-29 16,0 0-1-16,-29-17 1 16,29 17-1-16</inkml:trace>
  <inkml:trace contextRef="#ctx0" brushRef="#br0" timeOffset="12520.4997">17531 7220 66 0,'0'0'39'0,"-18"19"0"16,18-19 1 0,26-8-14-16,18 10-16 0,-4-17-3 15,24 9-1-15,2-13-3 16,17 7 0-16,-2-5-2 15,3 2 0-15,-3 3-1 16,-5 1 0-16,-11 1-2 16,-11 0-1-16,-7 10-2 15,-24-13-7-15,6 9-28 16,-29 4-1-16,0 0 1 0,-4-25-1 16</inkml:trace>
  <inkml:trace contextRef="#ctx0" brushRef="#br0" timeOffset="12820.6078">17280 6406 89 0,'31'2'39'0,"15"0"-1"15,10-6 0-15,23 6-31 16,-4-11-1-16,16 5-1 0,-12-4-2 16,2-1-3-16,-2 3-3 15,-17-13-6-15,13 15-27 16,-30-2-3-16,-7 6-1 15,-11 6 1-15</inkml:trace>
  <inkml:trace contextRef="#ctx0" brushRef="#br0" timeOffset="14136.0805">18682 6667 26 0,'-7'-19'30'0,"7"19"1"16,0 0 0-16,-6-19-12 15,6 19-5-15,0 0-1 16,0 0-3-16,0 0 0 16,17-8-1-16,-17 8-1 15,0 0-1-15,0 0-1 16,0 0 0-16,-19 27-1 0,13 2-1 15,-7 1-1 1,3 17-1-16,-9 2 1 16,9 7-1-16,0 5-1 15,8-3 0-15,4-4-1 0,8-10 1 16,7-10-1-16,8-9 1 16,12-11-2-16,2-7 1 15,5-14 1-15,2-5-1 16,1-11 0-16,-1-6 0 15,-4-5-1-15,-5-5 1 16,-6 3 0-16,-8 2 0 16,-8-1 1-16,-7 8-1 15,-6 6 1-15,-2 21 0 16,0 0 0-16,-25 10 0 16,10 16 0-16,5 9 0 15,6 7 0-15,6 4-1 16,6 2 0-16,17-2 1 0,11-9-1 15,13-12 0-15,7-14 0 16,3-13 0-16,5-11 0 16,-4-12 0-16,-4-8 0 15,-8-13 0-15,-9-2 0 16,-11-4 1-16,-8 1-1 16,-9 5 0-16,-9-2 1 15,-6 9 0-15,-7 1-1 16,-3 11 0-16,-7 6 1 0,0-2-1 15,-4 11-1 1,-2-1 0-16,2 7-1 16,-4-5-3-16,11 22-13 15,-10-18-24-15,4 3-1 0,-5 2 0 16,4-4 0-16</inkml:trace>
  <inkml:trace contextRef="#ctx0" brushRef="#br0" timeOffset="20756.4627">15228 8915 33 0,'8'-23'31'15,"-8"23"3"-15,23-25 0 16,-31 2-17-16,25 23-2 16,-22-19-2-16,5 19-2 15,0 0-2-15,0 0-2 16,15 17-1-16,-7 8-1 15,-8 6-1-15,5 21 1 16,-6 7-2-16,1 16 0 0,-8 11-1 16,2 8 1-16,-6 4-1 15,3-2 0-15,-1 2 0 16,4-10-1-16,1-13 0 16,5-14 0-16,2-11 0 15,3-11-1-15,1-11 0 16,0-8 1-16,-6-20-1 15,0 0 0-15,0 0 0 16,0 0 0-16,17 13 1 16,-17-13-1-16,0 0 0 15,23-2 0-15,-23 2 1 16,37 2-1-16,-10-2 0 16,12-2 0-16,9 0 0 0,4 4 1 15,4 0-1-15,-2 2 0 16,0-2-1-16,-6 0 0 15,-2 3 0-15,-15-3-1 16,-6 4-2-16,-25-6-3 16,29 8-4-16,-29-8-30 15,0 0-1-15,0-17 1 16,0 17-1-16</inkml:trace>
  <inkml:trace contextRef="#ctx0" brushRef="#br0" timeOffset="21336.669">16451 9132 38 0,'-25'0'35'15,"25"0"1"-15,-22 2 0 0,5-17-14 16,17 15-6 0,0 0-6-16,33 11-2 15,-10-17-3-15,16 8-1 16,7-7-1-16,8 6-1 0,2-2-1 16,2 1-1-16,-4 0-1 15,-10-4-3-15,-4 17-2 16,-40-13-10-16,26 4-22 15,-26-4 0-15,-33 29 0 16,-4-8 0-16</inkml:trace>
  <inkml:trace contextRef="#ctx0" brushRef="#br0" timeOffset="21515.7333">16379 9406 64 0,'-17'18'36'15,"17"-18"2"-15,-2 23-1 16,39-10-25-16,-14-21-3 15,25 8-3-15,0-9-1 0,10 5-2 16,-2-2-3-16,-6 0-1 16,-2 10-3-16,-19-11-10 15,-4 14-23-15,-5 3-1 16,-20-10 1-16,11 23-1 16</inkml:trace>
  <inkml:trace contextRef="#ctx0" brushRef="#br0" timeOffset="22155.9651">17513 9199 60 0,'0'0'36'0,"8"-21"1"16,-8 21 1-16,19 2-24 15,-19-2-2 1,0 0-3-16,16 36-3 0,-5 7 0 16,-3 3-2-16,6 11 0 15,-1 5-2-15,3-1 0 16,-1-3-1-16,0-10 0 15,-3-8 0-15,2-10 0 16,-14-30 0-16,13 20-1 16,-13-20 1-16,-2-29-2 15,-6-2 2-15,-1-7-1 0,-3-8 0 16,1-8-1-16,-1-5 2 16,2-1-2-16,8-1 2 15,8 1-1 1,12 3 0-16,11 3 0 15,7 6 0-15,12 4 0 0,6 11 0 16,2 1 0-16,-2 11-1 16,-5 7-1-16,-7 10-1 15,-13 1-3-15,6 22-11 16,-35-19-23-16,23 19-1 16,-23-19 0-16,9 33 0 15</inkml:trace>
  <inkml:trace contextRef="#ctx0" brushRef="#br0" timeOffset="22620.1303">18480 9169 66 0,'0'0'38'0,"0"0"0"16,0 0 1-16,2-20-25 16,25 38-4-16,-10-9-3 15,18 16-1-15,-2-2-2 16,7 12-1-16,1 1-1 16,1 6 1-16,-3-3-2 15,-5-1 0-15,-5-5 0 16,-4-7 0-16,-3-2-2 0,-22-24-1 15,30 24-1 1,-30-24-4-16,22 0-4 16,-28-17-30-16,8-2 1 15,-4-8-1-15,-2-4 1 0</inkml:trace>
  <inkml:trace contextRef="#ctx0" brushRef="#br0" timeOffset="22824.2034">18885 9032 82 0,'-31'37'40'0,"12"-1"0"15,-12 6 1-15,12 14-32 16,-28 0-1-16,9 7-3 16,-11 0-2-16,7-7-2 15,7 1-3-15,1-24-7 16,14 3-30-16,5-14-2 0,15-22 0 15,0 0 0-15</inkml:trace>
  <inkml:trace contextRef="#ctx0" brushRef="#br0" timeOffset="24183.6939">19670 9059 54 0,'2'-21'38'15,"-2"21"-1"-15,2-29-2 16,-2 29-19-16,0 0-4 16,17 39-3-16,-19-12-2 15,10 20-2-15,-8 7-1 16,6 17 0-16,-6 8-1 15,3 5-1-15,-1-1 0 16,6-1 0-16,-2-3-1 16,5-12-1-16,-3-10 1 15,6-10-2-15,-5-11 1 16,5-11-2-16,-14-25 0 16,19 6-3-16,-19-6-4 0,2-46-25 15,4 11-6-15,-10-13-1 16,-4-7 0-16</inkml:trace>
  <inkml:trace contextRef="#ctx0" brushRef="#br0" timeOffset="24475.797">19386 8919 49 0,'50'-19'36'15,"26"7"1"-15,12 9 0 16,-3-5-23-16,31 37-1 0,-25-10-4 16,3 27-1-16,-24-4-2 15,-13 18-1 1,-28-1-2-16,-21 6 0 16,-29-7-1-16,-18-3 0 0,-19-9-1 15,-7-5 0-15,-1-11-1 16,1-10-1-16,5-7-3 15,2-17-3-15,23 8-24 16,-1-19-10-16,14-3 1 16,5-6-2-16</inkml:trace>
  <inkml:trace contextRef="#ctx0" brushRef="#br0" timeOffset="28599.2792">15209 11031 35 0,'0'0'32'0,"3"19"2"15,-3-19 1-15,0 0-19 16,14 52-1-16,-22-25-3 15,22 34 0-15,-20-7-4 16,17 25-1-16,-12-5-3 16,6 13 1-16,-9-1-3 15,3 2 1-15,-7-9-1 0,0-2 0 16,-5-12-1-16,1-4 1 16,-1-9-1-1,1-8 0-15,4-9-1 16,4-10 1-16,2-4 0 0,2-21-1 15,6 25 0-15,-6-25 0 16,21 13-1-16,-21-13 2 16,35 14-1-16,-6-9 0 15,4-5 0-15,9 4 0 16,3-2 0-16,3 2 1 16,2-2-1-16,-4-2-1 15,1 4 1-15,-7-2-2 16,-5 5 0-16,-8-9-2 15,4 8-2-15,-31-6-26 16,36-15-7-16,-36 15-2 16,31-27 1-16</inkml:trace>
  <inkml:trace contextRef="#ctx0" brushRef="#br0" timeOffset="28980.4163">16156 11311 53 0,'0'0'34'0,"0"0"2"16,0 0-1-16,21 10-24 15,0-22-3-15,23 8-3 16,-1-7-3-16,13-1-2 15,4 5-6-15,-18-16-15 16,0 7-14-16,-9 9 0 16,-33 7-1-16,0 0 1 15</inkml:trace>
  <inkml:trace contextRef="#ctx0" brushRef="#br0" timeOffset="29116.4652">16161 11570 70 0,'-2'21'34'0,"20"-4"-1"15,9-3-10-15,7-24-19 16,15-11-9-16,1-8-25 16,6 10-2-16,-12-10-2 15,6 10 0-15</inkml:trace>
  <inkml:trace contextRef="#ctx0" brushRef="#br0" timeOffset="29551.6215">17128 11242 67 0,'17'4'38'15,"-17"-4"0"-15,14 25 1 16,-20-8-29-16,17 25-1 16,-11-1-2-16,8 12-2 0,-10-1 0 15,4 8-3-15,-6-11 0 16,4-1-1 0,-4-7 0-16,0-16 0 15,4-25-1-15,-11 17 1 0,11-17-1 16,-12-35 0-16,10 7 1 15,2-9-1-15,4-9 0 16,4 0 0-16,7-4 0 16,7 2-1-16,7 4 1 15,1 2-1-15,5 5-1 16,-6 1-2-16,8 15-3 16,-18-19-10-16,10 24-22 15,-10 5-1-15,-1 7 0 16,-18 4 1-16</inkml:trace>
  <inkml:trace contextRef="#ctx0" brushRef="#br0" timeOffset="29920.7578">17972 11252 66 0,'0'0'40'0,"27"23"-1"0,-7-4 1 16,22 13-27-16,-15-12-3 15,21 20-3-15,-5-9-2 16,7 7-2-16,-2-4-1 16,-3-1 0-16,-7-6-2 15,-5-6-1-15,-6-4-2 16,-27-17-4-16,39 12-10 16,-39-12-23-16,17-33-1 15,-17 4 1-15,4-7-1 16</inkml:trace>
  <inkml:trace contextRef="#ctx0" brushRef="#br0" timeOffset="30091.8171">18484 11225 76 0,'-27'25'42'0,"-8"13"-2"16,-11 6 0-16,-1 19-30 15,-12-3-4-15,6 9-3 16,5 4-5-16,2-21-9 15,13 3-28-15,20-16-1 16,15-18 0-16,-2-21-1 16</inkml:trace>
  <inkml:trace contextRef="#ctx0" brushRef="#br0" timeOffset="31220.2219">18920 11200 36 0,'-8'-19'33'0,"8"19"3"15,-4-29-8-15,-10-2-6 16,14 31-7-16,-3-32-2 16,3 32-3-16,0 0-2 15,21-6-2-15,-21 6-2 16,17 46 1-16,-9-4-2 15,5 14 0-15,-3 5-1 16,0 0 0-16,-3 9-1 16,-3 0 1-16,-2-12-1 0,-4-2-1 15,0-18 1 1,-3-5-1-16,-3-16 1 16,8-17-1-16,0 0 0 0,-23-17-1 15,19-12 0-15,0-13 0 16,2-4 1-16,4-8-1 15,4-2 0-15,3 3 1 16,5-1-1-16,9 8 1 16,2 6 0-16,4 9 1 15,2 10-1-15,7 7 0 16,-1 12 1-16,6 16-1 16,-7 15 1-16,-1 13-1 15,-6 6 1-15,-2 9 0 16,-8 5 0-16,-5-1-1 15,-7 0 1-15,-5-7 0 16,-4-12-1-16,-1-13 1 0,-5-10-2 16,8-19 2-16,-19-4-2 15,9-19 1-15,2-13-1 16,0-14 0-16,5-5 1 16,3-7 0-16,3 3-1 15,5 1 0-15,6 8 2 16,5 8-2-16,4 8 2 15,6 9-2-15,4 11 2 16,3 8-1-16,5 12 1 16,-1 10-1-16,-3 5 1 15,-4 17-1-15,-8 4 1 16,-6 10 0-16,-9 0-1 16,-8 7 0-16,-4-5 0 0,-6-2-1 15,2-8-1-15,-3-15-1 16,9 3-3-16,0-32-11 15,0 0-25-15,0 0 0 16,11-32 1-16,-1-1-1 16</inkml:trace>
  <inkml:trace contextRef="#ctx0" brushRef="#br0" timeOffset="31963.4909">19826 11257 34 0,'8'-17'36'0,"-8"17"1"16,0 0 2-16,0 0-18 15,2-19-6-15,15 29-3 16,-17-10-3-16,0 0-2 15,19 9-1-15,-3 12-1 0,-5 2-2 16,5 6 0-16,-1-2 0 16,5 13-1-1,-3-1 0-15,4 1-1 16,-4-4 0-16,3-7 0 0,-1 0-1 16,-2-4 1-16,-3-2 0 15,-14-23-1-15,23 19 1 16,-23-19 0-16,19 6-1 15,-19-6 1-15,23-25 0 16,-5-4-1-16,-1-9 0 16,10-8 1-16,-2-2-1 15,2-10 0-15,-2-9 1 16,2 4-1-16,-2 1 1 16,-3 5-1-16,-5 7-1 15,-5 4 0-15,-3 9-1 16,-3 5-3-16,-6 32-5 15,6-19-34-15,-6 19 1 0,0 0-1 16,0 0 0-16</inkml:trace>
  <inkml:trace contextRef="#ctx0" brushRef="#br0" timeOffset="35315.6955">4588 13757 33 0,'33'-10'27'16,"-33"10"-3"-16,0 0-4 15,35-13-5-15,-35 13-2 16,19-12-2-16,-19 12-2 16,0 0-1-16,0 0 0 15,-6 19-1-15,-17-3-2 0,10 16 0 16,-8-3-2-16,5 8 0 16,3-1-2-16,9-1 2 15,8-11-2-15,13-12-1 16,14-12 0-16,9-10 1 15,3-11-1-15,3-4 1 16,-7-7 0-16,-5-3 1 16,-12-1 0-16,-11 5 0 15,-19 6 0-15,-11 8 0 16,-14 2-1-16,-1 7 0 16,-3 2-2-16,0-5-4 15,14 14-5-15,-11-8-27 0,34 5-3 16,0 0 1-16,0 0-1 15</inkml:trace>
  <inkml:trace contextRef="#ctx0" brushRef="#br0" timeOffset="36179.0051">4812 13672 10 0,'0'0'30'0,"-17"-9"0"15,17 9 2-15,0 0-14 0,0 0-7 16,0 0-3-16,0 0-1 15,0 0-1 1,25 4-2-16,-2-4 0 16,-2-8-2-16,18 6 1 0,1-4-1 15,11 4 0-15,-1-1 0 16,8 4 0-16,1-1-1 16,7 2 1-16,7 0-1 15,-1-2 1-15,5-2-1 16,10 0 0-16,1-3 1 15,7 3 0-15,1-2 0 16,1 6 0-16,-1 0 0 16,8 2-1-16,-3 3 1 0,8 3-1 15,1-1 0 1,12-1 0-16,1-2-1 16,10 0 1-16,-1-1-1 15,-1-1 1-15,-4-2-1 0,-2 0 1 16,-1 2 0-16,-5-2 0 15,3 2 0-15,1-1-1 16,5-1 1-16,5 2-1 16,6 2 0-16,2-2 0 15,-3 0 1-15,-3-1-1 16,-5 1 0-16,-9-2 1 16,-9 4-1-16,-12 4 1 0,-15-7 0 15,-10 5 0-15,-15-2-1 16,-15 0 0-16,-15-1 0 15,-12 5 1 1,-18-10-2-16,0 0 1 16,0 0 0-16,-39 8-1 0,18-8-1 15,-6-4-1-15,8 4-2 16,-14-16-5-16,33 16-27 16,-29-23-1-16,8 12 0 15,21 11 0-15</inkml:trace>
  <inkml:trace contextRef="#ctx0" brushRef="#br0" timeOffset="36636.18">9432 13542 20 0,'0'0'33'0,"13"-31"0"16,-13 31 3-16,0 0-16 16,4-30-4-16,-4 30-2 15,0 0-3-15,-4 24-1 16,-23-12-3-16,6 23 0 15,-16 3-3-15,6 12 0 16,-7 3-1-16,7 9-1 0,6-8 0 16,19-3-1-16,18-12 0 15,22-9 0-15,19-22-2 16,12-12 1-16,12-21 1 16,6-13-2-16,-4-12 1 15,-9-6 0-15,-14-1 0 16,-24-3 0-16,-16 9 1 15,-24 3-1-15,-19 9-1 16,-15 9 1-16,-10 9-1 16,-10-2-4-16,14 23-20 15,-8-10-15-15,10 4-1 16,11 0 0-16,8 1 1 16</inkml:trace>
  <inkml:trace contextRef="#ctx0" brushRef="#br0" timeOffset="39076.0448">6373 12769 30 0,'0'0'34'16,"15"-27"1"-16,-7 8-3 15,-8 19-11-15,7-19-5 16,-7 19-4-16,0 0-1 16,0 0-3-16,14 32-2 15,-10 7-2-15,-4-3 0 16,8 14-1-16,-5-2 0 0,3 4-2 16,-2-2 0-1,4-12 0-15,-4-9 0 16,-4-29 0-16,7 21-1 15,-7-21 0-15,4-27 1 0,-2-2-1 16,2-9 1-16,4-2-1 16,3-8 0-16,5-6 0 15,3 4 0-15,4 2-1 16,4 10 1-16,0 5 0 16,2 10 0-16,2 8-1 15,0 13-3-15,-4-4-5 16,15 12-31-16,-7 1 0 15,2 7-1-15,-8-3 0 16</inkml:trace>
  <inkml:trace contextRef="#ctx0" brushRef="#br0" timeOffset="41003.7436">9655 13809 29 0,'6'-29'27'15,"-6"29"1"-15,14-19-8 16,-18-1-2-16,4 20-4 16,0 0 0-16,21 4-3 15,-21-4-1-15,-2 52 0 0,-7-8-2 16,12 33-1-16,-10 5-1 15,9 22-1-15,-8 7-1 16,8 12-1-16,-4-2-1 16,4 0 0-16,-2-18 1 15,4-9-2-15,-4-15 0 16,0-10-1-16,-2-15 1 16,0-16-1-16,-2-11 1 15,4-27-1-15,-10 27 0 16,10-27 0-16,0 0-1 15,-23-8 0-15,23 8-2 16,-13-27-1-16,13 27-3 16,-12-38-4-16,12 38-24 0,2-33-4 15,-2 33-1-15,-12-21 2 16</inkml:trace>
  <inkml:trace contextRef="#ctx0" brushRef="#br0" timeOffset="41519.9232">9466 15075 33 0,'16'-25'32'0,"-16"25"2"16,13-31 0-16,-18 2-16 15,24 21-5-15,-21-16-2 16,2 24-2-16,15-22-2 15,-15 22-1-15,0 0 0 16,22 0-1-16,-22 0-2 0,7 45 1 16,-3-11-2-16,4 6 0 15,0 3 0 1,1-1-1-16,5-2-1 16,-1-5 1-16,3-9-1 0,1-6 1 15,2-20-1-15,1-4 0 16,-1-13 0-16,-4-1 1 15,1-7-1-15,-3-2 0 16,-5 3 0-16,-2-5-2 16,-4 10 0-16,-6-1-3 15,4 20-3-15,-14-26-24 16,14 26-8-16,-5-20 0 16,5 20 0-16</inkml:trace>
  <inkml:trace contextRef="#ctx0" brushRef="#br0" timeOffset="43135.5073">10207 14292 31 0,'0'0'30'0,"17"-15"1"16,-17 15-8-1,0 0-3-15,4-29-5 0,-4 29-2 16,0 0-4-16,0 0 0 16,0 0-3-16,12 31-1 15,-14-14 0-15,8 13-1 16,-8 9 0-16,6 9-2 16,-4-4 2-16,4 4-2 15,-4-2 1-15,1-4-3 16,-1-7 2-16,2-10-2 15,-2-25 1-15,2 24-1 0,-2-24 0 16,0 0 0-16,0 0-1 16,-9-34 1-1,9 7 0-15,-2-2 0 16,2-3-2-16,2-9 2 0,5 3-1 16,1 0 0-16,4 3 1 15,1 8 0-15,1 4 0 16,-14 23 0-16,32-23 1 15,-12 19 0-15,-3 16 0 16,2 5 0-16,-3 10-1 16,-1 4 0-16,-3 5 1 15,-4 3-1-15,-5-3 1 16,-1-1-1-16,-2-9 1 16,-4-3-1-16,4-23 1 15,-3 25-2-15,3-25 1 16,0 0 0-16,5-25-1 15,1 4 1-15,2-6-1 0,3-3 1 16,3-5-1-16,1-3 2 16,3 5-1-16,-1 6 0 15,2 6-1-15,1 6 2 16,1 7-1-16,-4 8 0 16,3 10 1-16,-5 7-1 15,0 4 1-15,-5 10-2 16,-2 3 1-16,-4 1 0 15,-2 0 0-15,-4-3-2 16,2-3 1-16,-4-6-3 16,8 0-1-16,-4-23-5 15,0 0-28-15,17-8 0 16,-17 8-1-16,14-28 0 0</inkml:trace>
  <inkml:trace contextRef="#ctx0" brushRef="#br0" timeOffset="43868.7668">10844 14371 39 0,'-4'-23'34'0,"4"23"2"0,0-27 0 15,0 27-17-15,4-27-3 16,-4 27-4-16,13-21-4 16,-13 21-1-16,0 0-1 15,21 2-1-15,-21-2-2 16,14 36 1-16,-8-3-2 16,3 3-1-16,1 3 1 15,3 1-1-15,-3-6 0 16,4-1-1-16,-3-4 1 0,1-8-1 15,-12-21 0-15,13 25 1 16,-13-25-1 0,0 0 1-16,0 0-1 15,0 0 1-15,10-23-1 0,-8 2 1 16,0-2-1-16,2-4 0 16,-1-2 0-16,1 2 0 15,4-2-2-15,-2 1 0 16,3 5-3-16,-7-10-5 15,23 8-30-15,-19 4-1 16,-6 21 0-16,16-37-1 16</inkml:trace>
  <inkml:trace contextRef="#ctx0" brushRef="#br0" timeOffset="44279.9162">11492 14300 51 0,'0'0'34'0,"0"0"2"16,0 0-2-16,38 19-20 15,-38-19-5-15,39-12-2 16,-18 1-2-16,4 5-3 16,-2-2-1-16,-3 1-4 0,1 5-3 15,-21 2-17 1,6-19-13-16,-6 19 0 31,0 0 1-31,0 0-1 0</inkml:trace>
  <inkml:trace contextRef="#ctx0" brushRef="#br0" timeOffset="44444.976">11511 14399 49 0,'0'0'33'16,"-2"21"1"-16,2-21 0 15,31 12-23-15,-31-12-4 16,42-19-1-16,-17 3-3 16,6 5-4-16,4 3-4 15,-16-7-24-15,8 1-5 16,-4 3 0-16,-23 11 0 15</inkml:trace>
  <inkml:trace contextRef="#ctx0" brushRef="#br0" timeOffset="44708.0715">11930 14188 62 0,'17'2'37'0,"-17"-2"1"15,2 19 0-15,7 12-25 16,-14-12-3-16,16 24-2 16,-9-7-2-16,10 10-1 15,-3 0-2-15,5 0-2 16,-3-4 0-16,1-5-1 16,0-7 0-16,-5-10-3 15,5-3 1-15,-12-17-5 0,0 0-3 16,0 0-20-16,-17-25-8 15,-1-2-1-15,1-6 1 16</inkml:trace>
  <inkml:trace contextRef="#ctx0" brushRef="#br0" timeOffset="44908.1405">11864 14119 51 0,'15'-23'35'0,"10"4"2"16,6 10 0-16,-8-7-23 15,24 35-2-15,-22-7-2 16,10 20-3-16,-22-3-1 16,1 13-1-16,-18 1-3 0,-8 1-2 15,-3 2-3-15,-20-23-12 16,4 9-23-16,-7-9-1 16,-3-3 0-1,1-5-1-15</inkml:trace>
  <inkml:trace contextRef="#ctx0" brushRef="#br0" timeOffset="45855.481">9258 13970 30 0,'23'-8'26'15,"-23"8"-7"-15,0 0-2 16,18 8-2-16,-18-8-2 16,19 23-2-16,-19-23-3 15,23 50 0-15,-15-14-2 16,9 22 1-16,-13-1-1 15,8 28-1-15,-14 3 0 16,4 21-2-16,-12-3 0 16,-2 12-1-16,-11-2 0 15,0 8 1-15,-16 1 0 16,-3 2 1-16,-16-12-2 16,-2-2 2-16,-11-8 0 0,4-9-2 15,-7-9 1-15,7-11-2 16,5-18 0-16,10-10-1 15,9-16 1-15,7-7-1 16,7-13 0-16,4-3 1 16,6-5-1-16,19-4 0 15,-29-9 0-15,29 9 0 16,-25-12 1-16,25 12-1 16,0 0-1-16,-22-19 1 15,22 19 0-15,0 0 0 16,0 0-2-16,0 0-1 15,0 0-2-15,2-19-4 16,16 28-24-16,-18-9-6 0,0 0-1 16,17-3 1-16</inkml:trace>
  <inkml:trace contextRef="#ctx0" brushRef="#br0" timeOffset="46599.7485">8506 15658 13 0,'19'-12'31'0,"-19"12"2"15,18-9 0-15,-18 9-11 16,0 0-5-16,15 24-2 16,-15-24-4-16,-12 52-3 15,-5-15 0-15,4 18-3 16,-13 3 0-16,7 11-2 15,-8-2 0-15,6 0-1 16,-2-9 0-16,4-8 0 16,-1-14-2-16,9-5 1 15,-1-10 0-15,12-21-1 16,-19 27 1-16,19-27-1 16,0 0 1-16,0 0-1 0,-18 11 1 15,18-11-1-15,0 0 1 16,0 0-1-16,27-17 0 15,-9 9 0-15,3 1 1 16,6-7-1-16,4 7-1 16,4-3 2-16,-3 4-2 15,-1-1 2-15,-2 3-1 16,-2 2 0-16,-2 2 0 16,-5 4 0-16,-3-2 0 15,-17-2 1-15,23 5-1 16,-23-5 0-16,0 0 0 15,17 8 0-15,-17-8 0 16,0 0 1-16,0 0-1 0,-13-25-1 16,13 25 2-16,-25-29-1 15,11 12 0-15,-1-6 0 16,-2 2-1-16,-1-2 1 16,3-2 0-16,-1-2-1 15,3 2 0-15,-5 0-2 16,5 4 0-16,-6-2-4 15,19 23-3-15,-41-21-29 16,24 19-1-16,-2 4 0 16,1 2 1-16</inkml:trace>
  <inkml:trace contextRef="#ctx0" brushRef="#br0" timeOffset="49071.6376">7366 15821 16 0,'0'0'30'0,"-2"-18"2"16,2 18-3-16,0 0-12 15,0 0-1-15,19-9-2 16,-19 9-2-16,0 0-2 16,0 0-2-16,0 0-2 15,0 0 0-15,0 0-1 16,10 19 0-16,-4 8-2 0,-6-2 1 15,6 15-3-15,-6 4 1 16,0 12 0-16,-6-2-1 16,0 3 0-16,-4-5 0 15,1 0 0-15,-1-6-1 16,-2-10 1-16,5-9 0 16,-1-8-1-16,8-19 0 15,-6 19 1-15,6-19-1 16,0 0 0-16,0 0 0 15,23-5 0-15,-23 5 1 16,33-12-1-16,-12 1 0 16,6-3 1-16,4 3-1 15,4-5 1-15,2 3-1 0,-3 3 0 16,-1 3 0-16,-6-3-1 16,2 10-1-16,-29 0-5 15,39 4-21 1,-39-4-13-16,0 0 0 0,0 0-1 15,0 0 0-15</inkml:trace>
  <inkml:trace contextRef="#ctx0" brushRef="#br0" timeOffset="63083.6811">20819 8846 36 0,'-17'-7'32'0,"17"7"1"16,0 0-11-16,-12-20-6 0,12 20-3 16,0 0-2-16,0 0-1 15,12-28-3-15,-12 28-1 31,23-14 0-31,2 10-2 0,0-5-1 0,14 1 0 16,0 0-1-16,9 3 0 16,-2-1 0-16,0 8 1 15,-3-2-2-15,-3 8 1 16,-7-3 0-16,2 7 0 16,-6-1 0-16,0 5 0 15,-6 1-1-15,2 6 1 16,-8 6-1-16,-1 13 0 15,-11 4 0-15,-8 11 1 0,-13 11-1 16,-9 6 1 0,-8 9-1-16,-3 1 0 15,-7 6 0-15,3-1 0 16,-1-9-1-16,10-1 1 0,8-6-1 16,12-8 0-16,11-11 1 15,11-10-1-15,14-12 0 16,12-14 0-16,9-9 0 15,4-11 0-15,-1-11-1 16,-3 0 0-16,-13 3 1 16,-12-2-1-16,-21 12 1 15,0 0 0-15,-41 12 0 16,5 9 1-16,1 12-1 16,2 9 1-16,16-2-1 15,21 16 0-15,23 3-1 16,23 10 1-16,17 12 0 15,11 9-1-15,-1 12 1 0,-8-1-1 16,-17 18 2-16,-25-2 0 16,-27 0-1-16,-25-4 2 15,-25-15-1-15,-19-6 0 16,-11-17 0-16,-3-8 1 16,2-25-2-16,4-15 0 15,8-9-1-15,7-18-2 16,20 0-6-16,-5-22-33 15,28-4-1-15,6-19-2 16,9 3 0-16</inkml:trace>
  <inkml:trace contextRef="#ctx0" brushRef="#br0" timeOffset="63919.9836">22083 9197 55 0,'0'0'39'0,"-4"-28"0"0,4 28-5 16,0 0-16-16,0 0-5 16,13 40-4-16,-13-10-3 15,10 20-2-15,-2 8-1 16,3 9 0-16,1 8-1 15,1 3 0-15,-1-1-1 16,-2-2 0-16,-1-10 0 16,-3-9-1-16,0-10 0 15,-2-8 0-15,-4-13 1 16,0-25-1-16,0 0 1 16,0 0-1-16,-2-27-1 15,4-1 1-15,0-5 0 16,7-2-1-16,-1-1 0 0,7 3 1 15,9 5-1-15,-1-1 1 16,8 12-1-16,5-1 2 16,1 11-2-16,0 5 2 15,-1 4-1-15,-5 5 0 16,-8 11 0-16,-9 10 0 16,-12 5 1-16,-12 5-1 15,-11 1 1-15,-8-1 0 16,-10-2 0-16,-3-1-1 15,1-8 1-15,3-6-1 16,3-10 0-16,6-7 0 16,6-4 0-16,6-5-2 15,17 5-1-15,-12-29-2 0,12 29-3 16,10-60-5-16,22 30-27 16,-10-9-2-1,9 3 1-15,-3-3 0 16</inkml:trace>
  <inkml:trace contextRef="#ctx0" brushRef="#br0" timeOffset="64347.1313">22476 9592 49 0,'18'-7'38'16,"-1"5"1"-16,-17 2-1 15,39 27-18-15,-39-27-7 16,19 34-3-16,-13-11-3 16,5 14-2-16,-7-1-1 15,0 2-1-15,-4-1 0 16,-4-1-2-16,0-5 0 0,-2-6-1 15,3-6 0 1,3-19 0-16,0 0 0 16,0 0 0-16,-8-19-2 15,8-12 1-15,2-1-1 0,2-3 1 16,1-1 1-16,3-3-1 16,4 1 0-16,-1 3 0 15,5 12 2-15,3 4-1 16,0 6 1-16,3 1-1 15,-3 7 1-15,0 5 0 16,0 5 0-16,-1 7 0 16,-18-12 1-16,31 36-2 15,-18-15 2-15,3 4-1 16,-5 0 0-16,1 4-1 31,-5-8 1-31,3 2-1 0,-10-23-1 0,6 23 0 31,-6-23-2-31,0 0-4 0,0 0-9 0,0 0-26 0,-4-29 0 16,-8-3 0-16,7-1 0 16</inkml:trace>
  <inkml:trace contextRef="#ctx0" brushRef="#br0" timeOffset="64488.1788">22822 9464 71 0,'0'0'38'0,"0"0"-2"15,0 0 0-15,0 0-34 16,28 6-7-16,1 9-17 16,-5-5-15-16,-1-3 1 0,0 3-1 15</inkml:trace>
  <inkml:trace contextRef="#ctx0" brushRef="#br0" timeOffset="64939.3442">23227 9508 67 0,'0'0'39'0,"0"0"2"16,0 0-2-16,3 23-26 15,-35-15-4-15,8 15-2 16,-16-2-3-16,-2 11-1 16,-3 1-1-16,5 11-1 15,5-4 0-15,12-1-1 0,9-5 1 16,16-7-1-16,18-8-1 15,7-19 0-15,9-7 0 16,1-22 0-16,1-6-1 16,-3-13 1-16,-4-9 0 15,-8-10 0-15,-5-6-1 16,-7 8 2-16,-5-2 1 16,-2 1-1-16,-4 11 1 15,-2 9 0-15,0 11 1 16,2 35-1-16,-6-19 1 15,6 19-1-15,0 36 1 16,0 3-1-16,0 3 0 16,2 12 1-16,-2 3-2 0,0-3 1 15,0 5-1-15,0-9-1 16,0-4 0 0,2-13-3-16,8 1-3 15,-10-34-11-15,0 0-23 0,27 12-1 16,-4-24 0-16,-2-7 1 15</inkml:trace>
  <inkml:trace contextRef="#ctx0" brushRef="#br0" timeOffset="65863.6733">23626 9312 59 0,'0'0'38'0,"0"0"1"16,9-25 1-16,-9 25-28 16,0 0-2-16,0 0-2 0,0 0-2 15,-19 8-2-15,-4 6 0 16,-2 10-1-16,-4 5-1 16,0 8-1-16,0 7 0 15,2-2 1-15,4 4-2 16,6-6 1-16,7-3-1 15,6-10 0-15,4-6 0 16,0-21-1-16,0 0 1 16,0 0-2-16,29-8 1 15,-13-17-1-15,-1-6 0 16,-2-9 0-16,3-2 0 16,-3-4 0-16,-3-2 1 15,0 12 0-15,-6 1 1 0,-3 8 1 16,1 10-1-16,-2 17 1 15,0 0 0-15,12 17 1 16,-6 10-1-16,5 6 1 16,1 9-1-16,1 11 0 15,5 3 1-15,1 11-2 16,0 0 1-16,1 2-1 16,-3-3 1-16,-2-3-1 15,-1-5 0-15,-6-1 0 16,-10-9 0-16,-4-10 1 15,-11-9-1-15,-7-8 0 16,-3-3 0-16,-5-13 0 16,-1-3 0-16,-2-15 0 0,6-5 0 15,10-8 0-15,5-5 0 16,11-4-1-16,8-11 1 16,9 0-1-16,5-5 0 15,6-1 0-15,6-2 0 31,2-7 1-31,3-1-1 0,1-1 1 0,0 0-1 16,-1-3 1-16,-1-1 0 16,-4 8-1-16,-8 3 1 15,-9 14 0-15,-10 9 1 16,-4 33 0-16,-22-11-1 16,1 30 1-16,-8 18 1 0,0 11-1 15,4 9 0-15,10 6 1 16,7-1-1-16,18-5 0 15,15-7 0-15,13-13 0 16,16-11-1-16,16-8 1 16,5-14 0-16,10-8 0 15,-2-8 0-15,-2 1 0 16,-8-8 1-16,-7 1-2 16,-12 3 2-16,-12 1-1 15,-9 5 0-15,-12 3-1 16,-21 6 0-16,19-9 0 15,-19 9-2-15,0 0 0 16,0 23-3-16,-21-23-33 0,21 0-6 16,-27 13 0-16,6-5 0 15</inkml:trace>
  <inkml:trace contextRef="#ctx0" brushRef="#br0" timeOffset="72299.9873">17816 12537 1 0,'0'0'24'0,"6"-21"1"15,-6 21-6-15,17-21-2 16,-13 3-1-16,-4 18-2 0,12-23 0 16,-12 23-2-16,0 0-2 15,25-5-1-15,-25 5-1 16,0 0-1-16,10 19-1 15,-1 2 0-15,-5 0-1 16,6 19-1-16,-8 4 0 16,3 25 0-16,-7 10-1 15,4 15 1-15,-7 8-2 16,3 7 0-16,-4 4 1 16,2-3-2-16,0-7 0 15,-2-17 0-15,3-13 0 16,-1-11-1-16,6-14 1 15,-2-12 0-15,0-13-2 0,0-23 1 16,3 25 1-16,-3-25-2 16,0 0 1-16,0 0 0 15,0 0-1 1,0 0-1-16,0 0-2 0,0 0-5 16,0 0-24-16,0 0-6 15,0 0-2-15,-27-2 1 16</inkml:trace>
  <inkml:trace contextRef="#ctx0" brushRef="#br0" timeOffset="73491.4173">17533 13739 51 0,'0'0'33'0,"11"-26"-6"0,-11 26-3 16,2-18-5-16,-2 18-4 16,0 0-4-16,20-2-3 15,-20 2-1-15,11 22-2 16,-5-3 0-16,7 19-1 15,-3 2-1-15,5 14 0 16,-1 4-1-16,-1 7 1 16,1-6-3-16,-2 1 2 15,1-10-1-15,-3-12-1 16,-1-2 0-16,-1-11 1 16,-2-5-1-16,-6-20 0 15,8 19 1-15,-8-19-1 16,0 0-1-16,0 0 1 0,0 0-1 15,15-27 1-15,-11 10-1 16,0-4 1-16,3-2-2 16,3-8 1-1,5-2-1-15,1-3 0 0,9-4-1 16,2-8-1-16,12 2 1 16,-3-6-1-16,9 8 1 15,-5 1 1-15,1 3 0 16,-7 9 1-16,1 5 1 15,-10 6 0-15,-6 7 0 16,-19 13 1-16,24-15-1 16,-24 15 1-16,0 0 0 15,0 0 0-15,-29 5 1 0,0 1 1 16,-12 2-1 0,-11 1 1-16,-12-3-1 15,-5 2 0-15,-8-6 0 16,4 0-1-16,-1-4 0 0,11-2-1 15,7 2-1-15,9-2-3 16,20 16-6-16,2-12-28 16,25 0-1-16,-19 9-1 15,19-9 0-15</inkml:trace>
  <inkml:trace contextRef="#ctx0" brushRef="#br0" timeOffset="80579.9626">18150 14630 38 0,'0'0'35'0,"-15"-25"1"16,15 25 0-16,-35-2-24 15,-6-4 0-15,16 17-3 16,-23-7-1-16,9 14-3 0,-11-5-2 15,10 4-1-15,1-3-1 16,10 7 1-16,10-4-3 16,19-17 2-16,10 21-2 15,26-19 1-15,18 8 0 16,14 3 0-16,5 2-1 16,6-3 1-16,-2 3 0 15,-7 8 0-15,-12-2 1 16,-20 10 0-16,-19-6 0 15,-17 6 1-15,-17-6 1 16,-14 3-1-16,-15-7 1 16,-6 6 0-16,-10-6-1 15,0 1-1-15,0-5 0 0,6-6 0 16,8-3-1-16,5-6 0 16,16 0-3-16,4-14-2 15,21 12-4-15,-12-28-11 16,22 10-18-16,2-7-2 15,5 2 1-15,6-4 0 16</inkml:trace>
  <inkml:trace contextRef="#ctx0" brushRef="#br0" timeOffset="80796.0423">18432 14700 59 0,'15'22'37'15,"-3"6"1"-15,-5 5 0 16,3 15-23-16,-8-23-7 16,11 19-2-16,-9-11-3 15,6-3 0-15,-2-5-3 16,-8-25-4-16,17 27-5 16,-17-27-28-16,0 0-2 15,4-29 0-15,-6 2 0 16</inkml:trace>
  <inkml:trace contextRef="#ctx0" brushRef="#br0" timeOffset="80940.097">18395 14528 44 0,'-23'-17'31'16,"23"17"-2"-1,0 0-12-15,-4-18-38 0,23 28-9 16,-19-10 1-16,37 17-2 15</inkml:trace>
  <inkml:trace contextRef="#ctx0" brushRef="#br0" timeOffset="81383.2546">18692 14624 50 0,'19'19'38'15,"-9"2"0"1,-2 2-1-16,-1 17-19 16,-11-15-10-16,14 14-1 0,-14-9-2 15,6 3-1-15,-6-4-2 16,2-8-1-16,2-21 0 16,-5 17-1-16,5-17 0 15,0 0 0-15,-2-23 0 16,4-4-1-16,1-3 1 15,5-3-2-15,4-5 3 16,3 1-2-16,4-1 0 16,5 9 1-16,3 0 1 15,3 14-1-15,-1 5 1 16,2 14 1-16,-4 8-1 16,-4 16 1-16,-5 11 0 15,-7 7 1-15,-9 6-2 0,0 7 2 16,-10-3-3-16,1-3 1 15,-3-5-2-15,0-13 1 16,3-8-2-16,7-27-4 16,0 25-6-16,0-25-26 15,7-21-2-15,3-4-1 16,7-8 1-16</inkml:trace>
  <inkml:trace contextRef="#ctx0" brushRef="#br0" timeOffset="81735.3816">19548 14357 78 0,'20'12'40'16,"-22"15"0"-16,-18 11 2 16,7 29-33-16,-18-4-1 15,12 20-4-15,-2-6 0 16,13 1-3-16,12-1 0 15,15-14 0-15,16-7-2 16,13-24 2-16,12-14-2 16,5-16 1-16,-1-16 0 15,-4-9 0-15,-10-21 0 16,-8-6 0-16,-11-11 0 16,-13-4 0-16,-15 1 0 0,-10-3 1 15,-15 4-1-15,-10 3 0 16,-5 14 0-16,-7 6-1 15,1 13-3-15,-9-2-6 16,23 22-28-16,-11 3-4 16,11 10 2-16,0 1-2 15</inkml:trace>
  <inkml:trace contextRef="#ctx0" brushRef="#br0" timeOffset="82051.4913">19433 14668 73 0,'-10'19'39'0,"10"-19"2"15,31 6-2-15,-4-29-29 16,23 21-3-16,0-13-1 16,14 5-1-16,-6-2-1 15,1 5-2-15,-6-5 0 16,-7 5-2-16,-11 5 0 16,-14-6-6-16,8 10-34 0,-29-2-1 15,0 0-1-15,0 0 0 16</inkml:trace>
  <inkml:trace contextRef="#ctx0" brushRef="#br0" timeOffset="111311.0117">1886 7020 22 0,'2'-23'26'0,"-2"23"-4"16,0 0-4-16,0 0-4 16,0 0-2-16,-33 0-2 15,33 0-1-15,-17 4-2 16,17-4 0-16,0 0-1 15,0 0 0-15,-23 2-1 16,23-2-1-16,0 0 0 16,0 0-1-16,21-6 0 15,2-2 0-15,4-1 0 16,14-1-1-16,3-3 2 0,18 5-1 16,1-1 0-16,9 7-1 15,1 2 0-15,2 4-1 16,-3 3 0-16,-1 5-1 15,-9-3 1-15,-8-3-2 16,-8 0 1-16,-9 1 0 16,-8-1 0-16,-6 4 0 15,-23-10 0-15,21 13-1 16,-21-13-1-16,0 0-1 16,2 31-4-16,-2-31-14 15,-19-8-15-15,19 8-1 16,-8-17 0-16,8 17-1 15</inkml:trace>
  <inkml:trace contextRef="#ctx0" brushRef="#br0" timeOffset="111911.2275">2532 6784 34 0,'0'0'33'15,"-32"-6"2"-15,32 6-2 16,-18 14-19-16,1-28-3 0,17 14-2 16,0 0-2-16,19 4-2 15,0-8-1-15,20 8-2 16,5-9 0-16,16 3-1 15,8-6 1-15,5 2-2 16,-4 4 0-16,-1 4 0 16,-12 4 1-16,-10 9 0 15,-15 4 0-15,-12 8 1 16,-17 4 0-16,-10 11 1 16,-9-3-1-16,-8 3 0 15,-12-4 0-15,1 2 0 16,-7-5 0-16,1 1 0 15,1-5-1-15,7-4 0 0,7-8-1 16,5-4 1-16,22-15-1 16,-19 14 0-1,19-14 0-15,0 0 0 16,4-17 0-16,-4 17 0 0,2-29 0 16,-2 8 0-16,-4 0 0 15,0-4 0-15,-2 2 0 16,-3-2 0-16,-3-6 0 15,1 4 0-15,1-2 0 16,0 6 0-16,1 2 0 16,1 2-1-16,2 2 0 15,6 17-1-15,-13-17-2 16,-3-3-4-16,16 20-30 0,0 0-2 16,-29-24 2-1,10 10-2-15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2-02T14:29:51.0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1369 6675 14 0,'0'0'22'0,"0"0"-3"16,0 0-1-16,0 0-1 16,12-35-1-16,-12 35-2 15,0 0 0-15,21-5-1 16,-21 5-1-16,0 0-1 16,-17-16-1-16,17 16-3 15,0 0-1-15,0 0 0 16,-4 19-3-16,10 4 1 15,-6-1-2-15,5 16 1 16,-3 4-1-16,4 14 0 16,-6 1 0-16,4 9 0 0,0-5-1 15,2-7 0 17,-1 1 0-32,1-14-1 0,2-5-1 0,-2-9 0 0,5-10-2 15,-11-17-1-15,12 17-3 16,-12-17-7-16,10-23-23 15,-10 23-3-15,-12-36 0 16,0 5 0-16</inkml:trace>
  <inkml:trace contextRef="#ctx0" brushRef="#br0" timeOffset="640.2322">951 6729 52 0,'-33'-23'34'16,"33"23"0"-16,0 0-1 15,27-29-26-15,15 21-2 16,-3-11 1-16,23 13-1 16,-6-3-1-16,13 3-1 15,-3 2 1-15,5 10-1 16,-9 0 0-16,1 15 1 15,-11 5-1-15,-7 17 1 16,-12 1-1-16,-6 13 0 0,-14-3-1 16,-7 7 1-16,-10-5-1 15,-2-4-1-15,-3-12 0 16,-1-11-1-16,0-10-1 16,10-19 1-16,0 0-1 15,0 0 0-15,-9-17 0 16,18-8-1-16,5 0 2 15,1-4-1-15,3 6 0 16,1 0 1-16,-19 23 0 16,35-8 1-16,-35 8-1 15,30 35 2-15,-14-6-2 16,3 3 2-16,0 1-1 16,7-2 0-16,6-6 0 0,9-14 0 15,5-7-1-15,0-12 0 16,5-9 1-16,-7-10-2 15,2-9 1-15,-7-3-1 16,-6-3 1-16,-12-2-1 16,-12 8 1-16,-7 1-1 15,-11 12 0-15,9 23 1 16,-39-13 1-16,16 24-1 16,-4 10 1-16,4 16 0 15,4 3 1-15,11 4-1 16,12 2-1-16,9-6-1 15,14 8-5-15,-6-23-33 16,20-2-1-16,-1-15 0 0,3-10-1 16</inkml:trace>
  <inkml:trace contextRef="#ctx0" brushRef="#br0" timeOffset="1279.4592">3520 6704 57 0,'4'-20'36'16,"-4"20"1"-16,0 0 0 31,-41-3-24-31,41 3-4 0,-58 25-3 0,14 0-1 31,-12-2-1-31,4 3-2 0,0-3 0 0,4-1-1 16,7-7 0-16,10-2-1 16,31-13 0-16,0 0 0 0,18 14-1 15,20-16 1-15,12-2 0 16,12 4 0-16,8 2 0 15,5 2 0-15,-4 3 0 16,-5 3 1-16,-10 1 0 16,-14 7 0-16,-15 3 0 15,-15 2 0-15,-18-2 1 16,-11 4 0-16,-14-8 0 16,-8 4-1-16,-7-7 1 15,-6-1-1-15,-4-3 0 16,6-6-1-16,3-1-1 15,11-8-2-15,13 3-3 0,3-17-5 16,20 19-27-16,31-27-3 16,-2 6 2-16,6-2-1 15</inkml:trace>
  <inkml:trace contextRef="#ctx0" brushRef="#br0" timeOffset="1668.5995">3765 6807 70 0,'6'18'38'16,"-10"5"2"-16,0 9 0 16,-15-11-28-16,17 27-2 15,-8-15-3-15,14 11-2 16,0-11-2-16,11-1-1 0,8-9-1 16,6-11-1-16,6-10-1 15,2-14 0-15,3-5-1 16,-1-14 0-16,-1-9 1 15,-5-10-1-15,-2-2 2 16,-10 6-1-16,-3-2 0 16,-7 10 2-16,-5 5 0 15,-2 10 0-15,-4 23 0 16,0 0 1-16,0 0 1 16,-6 39-1-16,6-5 0 15,8 4 0-15,1 5-1 16,5-1 1-16,3-2-1 15,2-7-1-15,8-8-1 0,-5-8-1 16,5-4-3-16,-27-13-9 16,46-9-26-16,-46 9-1 15,25-35-1 1,-15 6 0-16</inkml:trace>
  <inkml:trace contextRef="#ctx0" brushRef="#br0" timeOffset="2231.8056">4380 6713 76 0,'18'27'40'15,"-11"-2"1"-15,9 8 0 16,-7-12-29-16,16 25-3 0,-11-4-3 16,7 2-1-16,-4-2-3 15,-1-3 0 1,-5-7-1-16,-3-7 0 15,-2-6-1-15,-6-19 0 0,0 0-1 16,0 0 0-16,-17-9 0 16,11-16 0-16,4-6 0 15,2-5-1-15,6-5 1 16,3 1 0-16,11 4 0 16,1 3 1-16,6 2 0 15,2 14 1-15,0 9 1 16,2 10-2-16,-4 12 2 15,-2 13-1-15,-4 3 1 16,-4 13-1-16,-7-3 0 16,-2-4 1-16,-3-3-2 15,-3-2 1-15,-4-6-1 16,2-25 0-16,0 0-1 0,0 0 1 16,0 0-2-16,10-45 1 15,3 9 0-15,5-8 0 16,5-6 0-16,6 2 1 15,2 4-1-15,2 2 1 16,1 11 1-16,5 16 0 16,-6 13 0-16,-2 17 0 15,-8 12 1-15,-2 11 0 16,-8 6-2-16,-5 8 1 16,-4 4-3-16,-10-8-3 15,12 15-13-15,-12-23-24 16,8-9-1-16,-2-14 0 0,0-17 0 15</inkml:trace>
  <inkml:trace contextRef="#ctx0" brushRef="#br0" timeOffset="3352.2075">5993 6725 50 0,'0'0'36'16,"17"-31"2"-16,-15 4-2 15,-2 27-19-15,-10-25-3 16,10 25-3-16,-34-2-4 15,10 20-1-15,-16 3-1 16,5 17-2-16,-11 8-1 16,7 12 1-16,5 1-2 15,9 6 0-15,9-3 0 0,14-9 0 16,18-12-1-16,9-16 0 16,13-14 0-16,7-13 0 15,3-13 0-15,-4-12 0 16,1-7 0-16,-9-3 0 15,-7-5 1-15,-10 2-1 16,-9 3 1-16,-8 5-1 16,-10 7 0-16,-1 7-1 15,9 18 1-15,-27-19-2 16,27 19 0-16,-24-9-3 16,24 9-1-16,0 0-4 15,24-6-3-15,-17-23-5 16,36 23-1-16,-26-38 0 0,33 23 5 15,-19-29 3-15,15 10 6 16,-9-4 6-16,-6-8 6 16,8 21 7-1,-30-17 2-15,22 37 2 0,-33-22-3 16,2 33-3-16,0 0-1 16,6 33-3-16,-16-2-2 15,10 22-1-15,-4 7-2 16,10 16 0-16,-2 7-1 15,8 3 0-15,-1 2-1 16,7-3 0-16,-5-5 0 16,1-5-1-16,-5-8 0 0,-5-13-1 15,-8-8 1-15,-7-8-1 16,-7-9-1-16,-13-19-2 16,-1 1-3-1,-20-26-4-15,7 7 0 16,-17-26 0-16,20 7 0 0,-14-17 3 15,19 5 3-15,1-3 3 16,15 0 4-16,19 8 4 16,4-9 3-16,25 22-1 15,2-9 0-15,21 14-2 16,0-9 0-16,12 6-3 16,-3 2-3-16,-3-4-6 15,16 7-29-15,-24 3-3 0,-10-1-2 16,-7-1 1-1</inkml:trace>
  <inkml:trace contextRef="#ctx0" brushRef="#br0" timeOffset="3924.4126">7229 6573 68 0,'0'0'38'0,"0"0"0"0,0 0-7 15,27 8-18-15,-27-8-2 16,4 48-1-16,-6-12-3 16,10 16-2-16,-4 4-2 15,7 7-1-15,-1-4 0 16,1 5-1-16,1-11-1 15,-1-12 0-15,-1-7-2 16,-2-13-1-16,1-1-4 16,-9-20-17-16,-11-20-16 15,5 1-1-15,-7-6 0 16,-3-9 0-16</inkml:trace>
  <inkml:trace contextRef="#ctx0" brushRef="#br0" timeOffset="4507.6236">7009 6763 62 0,'19'-17'34'0,"6"0"1"15,16-6-8-15,19 17-18 16,-10-21 1-16,19 21-2 16,-11-11-2-16,8 21 0 15,-14-6-1-15,2 23 0 16,-16 4 0-16,-3 15 0 15,-14 10-2-15,-5 4-1 16,-7 3 0-16,1 3 0 16,-6-8-1-16,4-6 0 0,-3-10-1 15,3-13 0-15,-8-23 0 16,25 12 0 0,-25-12 0-16,29-29-1 15,-13 2 1-15,-3-6-1 0,3-7 1 16,-1-2-1-16,-1 3 1 15,-3 7 0-15,1 5 1 16,3 10 0-16,-15 17 0 16,29 2 0-16,-14 15 0 15,5 12 1-15,1 1-1 16,6 3 0-16,4-2 0 16,5-4-1-16,3-10 0 0,5-9 1 15,3-8-1 1,-1-12 0-16,0-13 0 15,-3-4-1-15,-7-13 0 16,-9-6 0-16,-9-2 0 0,-12 0 0 16,-8 12 0-16,-6 5 1 15,-9 12 0-15,-1 16 0 16,-5 18 1-16,4 18 0 16,5 15 1-16,8 7-1 15,10 3-1-15,8 0-1 16,11 3-3-16,0-26-9 15,20 7-28-15,1-17-1 16,4-11 0-16,8-12 0 16</inkml:trace>
  <inkml:trace contextRef="#ctx0" brushRef="#br0" timeOffset="5447.9659">9520 6487 58 0,'0'0'37'0,"-3"-17"0"16,3 17 1-16,0 0-23 16,0 21-3-16,9 8-4 0,-11-1-1 15,12 24-2-15,-8-2-1 16,4 13-1-16,-2 1 0 15,1-1-1 1,-1-4-1-16,-2-5 0 0,0-10 0 16,2-13-1-16,-4-10 0 15,0-21 0-15,0 0 0 16,0 0-1-16,-2-46 1 16,0 8-1-16,4-10 0 15,-4-8-1-15,6-2 2 16,2 5-1-16,3 5 0 15,3 9 1-15,5 9 0 16,4 16 1-16,1 10 0 0,5 20 0 16,0 9 0-16,0 9 1 15,-2 10-1 1,-2 2 1-16,-6 6 0 16,-3-4-1-16,-5-2-1 0,-3-9 1 15,-4-9-1-15,-6-8 1 16,4-20-1-16,0 0 0 15,-17-8 0-15,13-19 0 16,4-9-1-16,2-12 0 16,6-4 0-16,5-4 1 15,6-3-1-15,10 1 1 16,4 6 0-16,2 10 0 0,3 13 1 16,1 12 0-1,-2 13 0-15,1 14 0 16,-9 13 0-16,-4 17 0 15,-9 8 0-15,-5 10-1 16,-3-1 0-16,-6 5 1 0,0-9-2 16,-4-7 0-16,4-7-2 15,-6-20-4-15,23 10-10 16,-19-29-25-16,31-6 0 16,-12-15-1-16,10-8 2 15</inkml:trace>
  <inkml:trace contextRef="#ctx0" brushRef="#br0" timeOffset="6943.495">10606 6554 73 0,'0'0'41'16,"-27"29"0"-16,-11 0 1 0,-1 28-24 16,-17-15-9-16,16 18-3 15,-5-6-2-15,13-1-1 16,7-1-2-16,19-12-1 15,15-5 0-15,13-18 0 16,8-7-1-16,13-14 0 16,1-8 0-16,1-15-1 15,1-7 0-15,-4-10 1 16,1-8-1-16,-8 2 1 0,-3 4 1 16,-5 2 0-1,-2 6 0-15,-1 13 0 16,-3 9 2-16,2 20-1 15,-4 12 0-15,-1 16 1 0,-1 5 0 16,-2 11 0-16,-3 1 0 16,-2 5 0-16,-3-2-1 15,-3-8 0-15,-2-6-1 16,0-13 0-16,2-7 0 16,-4-18-1-16,0 0 0 15,15-18 0-15,-5-10 0 16,3-11-1-16,3-7 1 15,3-9 0-15,0 1-1 16,3 0 1-16,-3 6 1 16,0 8 0-16,-1 9 1 15,-1 6 0-15,-17 25 1 16,29 0-1-16,-20 19 1 0,3 10-1 16,-4 11 1-16,-2 7-1 15,-1 0 0-15,1 9-1 16,0-10 1-16,2-6-1 15,1-9 0-15,7-12 0 16,3-13 0-16,4-12-1 16,4-9 0-16,0-10 0 15,0-6 0-15,2-5-1 16,-2-1 1-16,-6 1 0 16,-1 5 0-16,-7 6 1 15,-3 8 0-15,-10 17 1 16,0 0-1-16,0 0 1 15,11 29 0-15,-9 0 0 0,-2 3 0 16,8 3 0-16,4-1-1 16,3-7 1-16,8-2 0 15,4-11-1-15,4-13 0 16,9-4 0-16,3-15-1 16,-1-9 0-16,3-13 1 15,-7-10-2-15,1-3 1 16,-6-7-1-16,-2 6 2 15,-14 5-1-15,-4 6 1 16,-9 11-1-16,-6 15 1 16,2 17 1-16,-23 9 0 15,6 22 0-15,-2 9 0 0,-1 14 0 16,3 3-1-16,3 7 1 16,7-5 0-16,9 1-1 15,3-9 0-15,9-10-1 16,7-15 1-1,6-16-1-15,8-8-1 0,1-23 0 16,5-4 1-16,-2-21-2 16,1-6 2-16,-3-5-1 15,1 1 1-15,-9 8 0 16,-2 2 1-16,-4 13 0 16,-7 10 1-16,-16 23 0 15,21-3 1-15,-19 22 0 16,-4 8 1-16,-4 9-1 0,-2 8-1 15,3 6 0-15,1 0 0 16,2 4 0 0,4-8 0-16,6-14-1 15,5-5-1-15,10-15 1 0,6-12 0 16,2-14-1-16,0-17 0 16,-2-5 0-16,2-14 0 15,-2-2 0-15,-2-1 1 16,-8 7 0-16,-2 3 0 15,-5 7 0-15,-4 13 1 16,-8 23 0-16,0 0 0 16,9 29 0-16,-13 3 0 15,2 5 0-15,0 5 0 0,6 6 0 16,6-4 0 0,9-6-1-16,6-7 0 15,12-10 0-15,5-13 0 16,5-12-1-16,5-13 1 0,2-16-2 15,2-11 0-15,-2-21 0 16,-2-6 0-16,-6-15 0 16,-2 5 0-16,-5 2 1 15,-6 10 1-15,-8 12 0 16,-8 13 1-16,-17 44 1 16,0 0 0-16,0 0 0 15,-13 57 0-15,-3 1 1 16,-3 9-2-16,4 10 1 15,1-1-2-15,6 1 1 16,10-12-1-16,4-11 0 16,8-16-2-16,-14-38-1 15,40 29-5-15,-32-62-18 0,11 7-16 16,-15-20-1-16,-6-8 0 16,-13-6 1-16</inkml:trace>
  <inkml:trace contextRef="#ctx0" brushRef="#br0" timeOffset="7371.6523">13033 6495 84 0,'0'0'40'16,"23"15"-1"-16,8-25-2 15,15 28-26-15,-9-20-3 16,17 9-2-16,-6-7-2 16,4 0-1-16,-8 0-1 15,-1 0-1-15,-10-3 1 16,-8 3-1-16,-25 0 0 0,0 0 1 15,-10 34-1-15,-13-3 0 16,-6 3 1-16,2 7-1 16,0 3 0-16,8 0 0 15,9-4-1-15,16-3 0 16,9-18 0-16,10-14-1 16,8-8 1-16,0-20 0 15,6-4-1-15,-3-19 1 16,-3-4 0-16,-4-2 0 15,-12 6 0-15,1 8 1 16,-13 3 0-16,-5 35 0 16,12-21 0-16,-12 21 1 15,2 38-1-15,4 3 0 0,9 3 0 16,1 6-1-16,11 1 0 16,-2-3 0-16,9-9 0 15,-9-14-4 1,16 7-15-16,-18-34-25 0,-2-15 1 15,-7-15-1-15,-1-16 0 16</inkml:trace>
  <inkml:trace contextRef="#ctx0" brushRef="#br0" timeOffset="8588.0929">15050 6270 75 0,'-11'-17'39'15,"-5"0"1"-15,16 17-1 16,-38-25-27-16,38 25-3 16,-10 28-1-16,16 7-3 15,-4 3-1-15,7 14-1 16,-3 8-1-16,2 7 1 15,-2 2-2-15,0-2 1 16,-5-4-2-16,1-11 1 16,-4-14-1-16,2-7 1 15,2-12-2-15,-2-19 1 16,0 0 0-16,4-30 0 16,-2-1 0-16,0-11-1 15,2-2 1-15,2-8-2 0,5 4 1 16,3 6 0-16,9 9 0 15,6 12 0-15,6 15 0 16,7 16 2-16,2 13-1 16,3 11 0-16,-5 8 1 15,-3 6 0-15,-12 0 0 16,-8 2 0-16,-11-6-1 16,-18-3 1-16,-17-11-1 15,-8-3 0-15,-11-6 1 16,-6-5-1-16,0-7 0 15,4-1 0-15,3-2 0 16,11-4-1-16,10-2 1 16,24 0 0-16,0 0-1 0,0 0 1 15,24-10 0-15,3 10 0 16,5-4 0-16,9 8 0 16,1-4 0-1,7 0 1-15,3-4-1 0,7-2 0 16,1-3 0-16,2-7 0 15,-4-7 1-15,-2-5-1 16,-8-9 0-16,-8-1-1 16,-11-2 1-16,-15-1 0 15,-12-1 0-15,-10 8 0 16,-11 5-1-16,-8 8 1 16,-8 15 0-16,-2 8 1 0,-3 11-1 15,5 16 0-15,1 13 1 16,8 6-1-16,9 8 1 15,11 1 0-15,10 5-1 16,14-5 1-16,9-7-1 16,11-15 0-16,12-14-1 15,4-12-1-15,10-10-1 16,-4-24-4-16,15 3-6 16,-15-29-28-16,5-11-1 15,-9-18 1-15,0-5 0 16</inkml:trace>
  <inkml:trace contextRef="#ctx0" brushRef="#br0" timeOffset="8872.1894">16289 6155 80 0,'-27'-17'40'16,"5"24"2"-16,-8 11 0 16,20 20-31-16,-25-3-2 0,18 22-3 15,-4 3 0-15,11 9-3 16,8 5-1-16,10 7-1 15,5 0 0-15,5 3 0 16,1-1-1-16,2 5 1 16,-2-12-1-16,-3 5 1 15,-7-8-2-15,-3-6 2 16,-8-11-2-16,-2-12 1 16,-7-10-1-16,-6-20 0 0,-3-3-1 15,-7-24-2-15,4-4-4 16,-19-28-26-1,11 3-6-15,-4-15-2 16,4-5 2-16</inkml:trace>
  <inkml:trace contextRef="#ctx0" brushRef="#br0" timeOffset="9604.452">15949 6681 50 0,'43'-10'34'16,"3"-7"2"-16,16 1 0 15,5 1-19-15,-1-18-6 16,19 14-3-16,-18-9-1 0,8 8-2 16,-13-3-1-1,-2 8 0-15,-18 0 0 16,-9 9-1-16,-33 6 0 16,0 0 0-16,-2 19 0 0,-21 6 0 15,-12 0 0-15,-1 13-1 16,-3 3-1-16,6 5 0 15,4 0-1-15,10-6 1 16,11 0-1-16,12-5 0 16,10-10-1-16,9-12 1 15,6-7-1-15,4-12 0 16,7-7-1-16,-1-12 0 16,3-8 0-16,-7-3-1 15,1 1 1-15,-7-3 0 16,2 1 1-16,-8 5 0 15,0 1 0-15,-3 2 0 16,-1 8 1-16,0 4 1 0,-1 0 0 16,1 5-1-16,-2 4 2 15,3 3-1-15,-3 3 1 16,0 8 0-16,-17-6-1 16,31 19 1-16,-31-19 0 15,18 40 0-15,-16-11-1 16,-4 7 1-16,-4 3-1 15,4 3 1-15,-2 0-2 16,8 0 1-16,4-3-1 16,9-14 0-16,10-6 0 15,12-14 0-15,3-8 0 16,6-9 0-16,0-15 0 16,3-9 0-16,-5-3-1 0,-4-5 1 15,-9 2-1-15,-10 4 1 16,-11 1-1-16,-10 10 2 15,-2 27-1-15,-27-15 1 16,0 27 0-16,-4 18 0 16,0 11 0-16,8 12 0 15,2 5 0-15,13-4 0 16,10 1-1-16,11-9-2 16,14 0-3-16,0-34-8 15,20 5-28-15,-9-21 0 16,12-3-1-16,1-13-1 15</inkml:trace>
  <inkml:trace contextRef="#ctx0" brushRef="#br0" timeOffset="10307.707">18418 6479 50 0,'0'0'35'0,"0"0"1"15,0 0 1-15,-6 31-22 0,-19-41-3 16,25 10-2 0,-42 10-2-16,21-2-2 15,-6-6-2-15,9 11-1 16,18-13-2-16,-2 19 0 0,27-7-2 16,16 1 0-16,11-1 0 15,4 1 1-15,0 2-2 16,-4 3 2-16,-16 1 1 15,-12 6 0-15,-26 2 1 16,-16 3 1-16,-14-3-1 16,-5 6 1-16,-4-8-2 15,5-2 1-15,5-10-2 16,12-3 0-16,19-10 0 16,0 0 0-16,40 9-1 15,-9-7 1-15,-2 6-1 16,0 3 1-16,-6 10 0 15,-6 8 0-15,-13 4 1 0,-10 5 0 16,-3-1 0-16,3-5-1 16,2-5-2-16,4-27-6 15,19 2-31-15,-7-19 0 16,7-18-1-16,-1-17-1 16</inkml:trace>
  <inkml:trace contextRef="#ctx0" brushRef="#br0" timeOffset="10427.7506">18362 6076 82 0,'-17'-5'2'0,"17"5"-1"16,-25 15-2-16,25-15-35 0</inkml:trace>
  <inkml:trace contextRef="#ctx0" brushRef="#br0" timeOffset="11524.1438">19743 6429 61 0,'10'-19'35'0,"-10"-4"1"0,-2-13-7 16,2 36-15-1,-27-16-2-15,27 16-3 16,-58 16-2-16,23 7-2 0,-15 0-1 15,4 17-1-15,-4-2 0 16,7 8-1-16,7 2-1 16,12 2 1-16,15-6-2 15,15-5 0-15,9-7 1 16,14-12-2-16,10-9 1 16,5-9 0-16,2-17 0 15,-1-6 0-15,-5-14 0 16,1-9 0-16,-13-4 0 0,-2 2 0 15,-13-4 0 1,-5 6 0-16,-8 9 1 16,-4 7 0-16,-4 10 1 15,8 18 0-15,-25 18 0 0,12 10 0 16,3 9 0-16,6 15 0 16,0 3-1-16,8 7 0 15,4-1-1-15,7-7 0 16,6-8-2-16,5-12 0 15,6-5-4-15,-7-31-4 16,26-6-30-16,-19-16-2 16,5-5 1-16,-6-17 0 15</inkml:trace>
  <inkml:trace contextRef="#ctx0" brushRef="#br0" timeOffset="11908.2856">20574 6053 72 0,'20'-11'38'16,"-20"11"2"-16,-29 0-2 16,4 15-25-16,-31-13-5 15,8 23-1-15,-14-2-1 16,2 14-2-16,0 1-1 15,10 12-2-15,12 9 1 16,18 6-1-16,14 12 0 16,14 4-1-16,13 3-1 15,6 4 2-15,4-3-1 0,-4-1 1 16,0-7-1-16,-7-2 0 16,-9-14 0-16,-11-5 1 15,-10-18-1-15,-9-3 0 16,-4-14-1-16,-4-10-1 15,-4-5-2-15,-9-16-2 16,17 8-7-16,-20-26-28 16,12 1 1-16,-2-17-1 15,6 2 1-15</inkml:trace>
  <inkml:trace contextRef="#ctx0" brushRef="#br0" timeOffset="12060.3353">19909 6719 57 0,'21'-13'34'15,"-1"-3"1"-15,12 3-1 16,11 13-25-16,-5-19-2 16,14 17-5-1,4 0-6-15,-11-4-28 0,9-7-2 16,4 3-1-16,-6-11 0 16</inkml:trace>
  <inkml:trace contextRef="#ctx0" brushRef="#br0" timeOffset="12751.5862">20684 6372 70 0,'0'0'39'0,"0"0"1"0,0 0 0 15,-19 19-27-15,27 17-3 16,-18-7-1 0,14 19-2-16,-8 4-3 15,6 7-1-15,2 3-1 16,6-1-1-16,3-3 0 0,4-6 0 15,9-12-2-15,2-10 2 16,9-10-1-16,6-9 0 16,5-11 0-16,0-15-1 15,4-4 0-15,-2-18 0 16,-2-3-1-16,-1-10 0 16,-5-7 1-16,-11-3-1 15,-6 3 1-15,-9 3 0 0,-9 6 0 16,-9 11 1-1,-7 9 0-15,-9 10 1 16,-7 18 0-16,0 18-1 16,-2 5 2-16,2 11-1 0,6 8 1 15,5 4-1-15,10 6 0 16,10 0-1-16,10-4 0 16,11-14 0-16,7-3 0 15,11-15 0-15,5-13-1 16,4-8 1-16,0-17-1 15,0-6 1-15,-4-11-1 16,-4-11 0-16,-3-3 0 16,-7 1 0-16,-7 6 0 15,-7 6 0-15,-5 9 2 16,-4 12-1-16,-13 19 1 16,0 0 0-16,22 29 1 15,-11 5 0-15,7 6 0 0,9 8 0 16,9 2 0-16,11 4-1 15,8-6 1-15,11-6 0 16,3-7-1-16,5-5 0 16,-7-7 0-16,-5-5 1 15,-14-9-2-15,-5-5 1 16,-14-2-1-16,-12 0 0 16,-17-2 0-16,0 0-1 15,19 2-2-15,-19-2-3 16,0 0-19-16,0 0-18 15,0 0-2-15,-6-35 1 16,-1 16 0-16</inkml:trace>
  <inkml:trace contextRef="#ctx0" brushRef="#br0" timeOffset="13248.7623">20571 6585 38 0,'44'4'34'0,"0"-12"0"15,10 10 0-15,8 4-21 0,-12-12-9 16,6 19-30-16,-13-20-5 15,7 10-1-15,-23-14-2 16</inkml:trace>
  <inkml:trace contextRef="#ctx0" brushRef="#br0" timeOffset="14824.339">1929 8417 1 0,'-6'-48'3'0,"6"48"18"15,-2-31-6-15,-2 12-1 16,4 19 1-16,-12-29 3 0,12 29 0 16,-9-23-1-16,9 23 0 15,0 0-3-15,0 0-2 16,-14-17 0-1,14 17-2-15,-2 17-2 0,2-17-2 16,-5 27-1-16,7-8-1 16,-6 6 0-16,4 0-1 15,0 0-1-15,0-2 0 16,2-4 0-16,-2-2-1 16,0-17 0-16,2 23-1 15,-2-23 1-15,0 0-1 16,3-34 0-16,-3 11 0 0,-5-6 0 15,-1 2 0-15,-8 0 0 16,1 2 0-16,-12 16 0 16,0-5-1-1,-10 16 2-15,-6 10-1 16,1 18 0-16,-2 9-1 0,1 7 2 16,8 11-2-16,6-1 3 15,16 2-3-15,7-3 2 16,15-5-2-16,9-19 2 15,12-8 0-15,7-17-1 16,7-16 0-16,1-11-1 16,-3-14 2-16,-4-13-1 15,-5-5 0-15,-2-7 0 0,-8 3 1 16,-8-1-1 0,-7 6 1-16,-12 10-1 15,-2 13 1-15,4 29-1 16,-17-13 1-16,17 13 0 0,-19 42-1 15,15-4 0-15,6 10 0 16,5 4 1-16,7-2-2 16,1 0 1-16,8-8-2 15,4-4 0-15,-3-16-6 16,16 3-28-16,-15-18-6 16,6-5-1-16,-4-10 0 15</inkml:trace>
  <inkml:trace contextRef="#ctx0" brushRef="#br0" timeOffset="15148.445">2783 8163 74 0,'0'0'40'0,"0"0"1"31,0 0 0-31,0 0-33 0,10 27-1 0,-10-27-2 16,-6 41-3-16,4-18-2 0,-2 0-5 15,10 13-14-15,-6-17-22 16,0-19 1-16,0 0-2 16,0 0 1-16</inkml:trace>
  <inkml:trace contextRef="#ctx0" brushRef="#br0" timeOffset="15639.6207">3479 8278 69 0,'0'0'39'15,"0"0"1"-15,0 0-1 16,0 0-28-16,0 0-3 16,16 18-1-16,-16-18-3 15,0 0-1-15,4 21-1 16,-4-21-1-16,0 0 0 16,0 0 0-16,0 0-1 15,0 0 1-15,4-21 0 16,-4 21-2-16,0 0 2 0,-31-12-1 31,9 18 0-31,-12 15 1 0,-9 8-1 16,-7 9-1-16,2 8 2 15,0 6-1-15,3 2 1 0,11 3-1 16,10-3 1-16,23-8-2 16,12-6 1-16,20-9 0 15,8-6-1-15,7-15-1 16,12-5-3-16,-6-20-3 15,15 19-14-15,-15-27-19 16,-5 0-2-16,-13-6 1 16,-1-4 1-16</inkml:trace>
  <inkml:trace contextRef="#ctx0" brushRef="#br0" timeOffset="16047.7703">3821 8384 58 0,'21'-13'38'15,"0"-1"2"-15,-21 14-2 16,39-4-23-16,-39 4-3 16,0 0-4-16,0 0-2 15,-18 39-1-15,-5-7-2 16,2 9-1-16,-4 3 0 15,0 9-1-15,6 1 0 16,13 0-2-16,10-4 2 16,9-16-2-16,12-7 1 0,10-10 0 15,6-11 1-15,3-14-2 16,-2-7 2-16,-5-6-2 16,-6-8 1-16,-6-2 0 15,-8-11 1-15,-9 8-1 16,-12-3 0-16,-7 1 0 15,-7-1-1-15,-5 1 0 16,4 7-3-16,-6-3-2 16,25 32-7-16,-35-37-28 15,35 37 0-15,-8-23 0 16,8 23 0-16</inkml:trace>
  <inkml:trace contextRef="#ctx0" brushRef="#br0" timeOffset="16331.8697">4291 8114 77 0,'0'0'40'16,"0"0"2"-16,8 19-1 15,0 15-30-15,-12-5-3 16,6 13-1-16,-2 4-3 15,6 14-2-15,-2-5 0 16,5 5-1-16,1-12-1 16,0-2-1-16,-1-12 1 0,1-11-3 15,-2-4-1-15,-8-19-2 16,27-1-12-16,-18-28-24 16,7-6-1-1,-5-13 2-15,10-7-2 0</inkml:trace>
  <inkml:trace contextRef="#ctx0" brushRef="#br0" timeOffset="16535.9429">4669 8046 86 0,'27'25'42'16,"-21"2"0"-16,4 33-5 16,-12-16-27-16,14 25-2 15,-9-2-3-15,5 6-2 0,-2-2-1 16,2-12-2-16,1-1 0 15,-3-20-4-15,8-5-1 16,-14-33-6-16,36 0-29 16,-24-19-1-16,7-12-2 15,-4-13 2-15</inkml:trace>
  <inkml:trace contextRef="#ctx0" brushRef="#br0" timeOffset="16700.0111">4997 8311 81 0,'14'46'41'0,"-16"-13"0"16,10 5 0-16,-20-3-33 0,20 7-3 16,-6-8-1-16,4-3-5 15,-1-6-1-15,-5-25-9 16,0 0-29-16,0 0 0 16,14-23-1-1,-14-2-1-15</inkml:trace>
  <inkml:trace contextRef="#ctx0" brushRef="#br0" timeOffset="16841.0561">5084 8225 63 0,'0'0'34'16,"0"0"-1"-16,0 0-8 16,10-21-56-16,7 23-2 0,-17-2-1 15,39-12 0-15</inkml:trace>
  <inkml:trace contextRef="#ctx0" brushRef="#br0" timeOffset="17212.1894">5507 8215 62 0,'-24'12'38'16,"-1"-5"2"-16,-6 3-1 15,31-10-27-15,-52 23-5 16,37-6-1-16,-2-9-3 0,17-8-1 16,15 23-1-1,12-15-1-15,12-1 0 16,11-1 0-16,10 2 0 16,-1 3 1-16,1 5-1 31,-4 7 0-31,-8 5 2 0,-11 7-2 0,-14-1 2 0,-19 11-1 15,-18-5 1-15,-9 0 0 16,-13-7 1-16,-7-6-2 16,-1-6 1-16,1-8-1 15,7-5-1-15,3-10-2 16,16-6-1-16,-3-23-7 16,38 8-31-16,-12-19 1 15,11-4-2-15,6-9 0 16</inkml:trace>
  <inkml:trace contextRef="#ctx0" brushRef="#br0" timeOffset="17393.2517">5956 8311 77 0,'17'33'41'16,"-1"13"1"-16,-9-2 0 16,11 13-32-16,-18-9-3 15,8 0-2-15,-8-9-1 16,2-7-4-16,-2-3-2 15,0-29-7-15,0 0-26 16,0 0-7-16,1-31 1 16,-4-3-1-16</inkml:trace>
  <inkml:trace contextRef="#ctx0" brushRef="#br0" timeOffset="18051.4884">6072 8179 68 0,'0'0'36'15,"0"0"0"-15,0 0-1 16,17 21-34-16,-17-21-3 16,27 32-4-16,-27-32-7 15,46 27-12-15,-17-19-4 16,14 5 4-16,-14-15 12 16,17 8 8-16,-7 0 8 15,-16-12 5-15,11 23 9 16,-34-17 12-16,8 31 5 15,-25-17-4-15,15 32-10 16,-31-18-8-16,16 20-4 0,-8-9-2 16,7 5-3-16,-1-8 1 15,11 1-3-15,2-7 1 16,10-5-3 0,-4-25 2-16,27 20 0 0,-2-20-2 15,4-10 0-15,8-7-2 16,0-16 2-16,3-3-1 15,-3-7 0-15,1 3 0 16,-5 0 1-16,-6 5-1 16,0 5 3-16,-8 9-1 15,1 15 1-15,-20 6 1 16,25 19 0-16,-19-2 0 0,1 16 0 16,-1 5 1-16,0 4-2 15,-2-5 1-15,2 1-1 16,1-5 1-1,5-14-3-15,-12-19 1 0,36 15 0 16,-10-24-1-16,2-8 1 16,7-12-1-16,4-10 1 15,3-5-1-15,4 0 1 16,1 8-1-16,-5-1 2 16,-5 10-1-16,-8 10 1 15,-4 17 0-15,-12 19-1 16,-9 14 2-16,-6 7-1 15,-5 4 1-15,-5 4-2 0,4 0 0 16,1-9-2 0,1-5-1-16,6-34-5 15,11 25-27-15,-11-25-7 16,14-19-1-16,-1-14-1 0</inkml:trace>
  <inkml:trace contextRef="#ctx0" brushRef="#br0" timeOffset="18232.5535">7646 7916 88 0,'-18'42'42'0,"-3"4"-1"16,4 4-1-16,-3-19-37 15,3 11-9-15,7 0-32 16,1-11-2-16,9-31 0 15,0 0-1-15</inkml:trace>
  <inkml:trace contextRef="#ctx0" brushRef="#br0" timeOffset="18888.7914">8595 7952 44 0,'9'-21'37'15,"1"4"1"-15,-10 17-1 16,0 0-18-16,0 0-4 16,2 19-4-16,6 21-2 15,-10 3-3-15,4 12-2 0,-2 3-1 16,5 7 0-16,-1-7-1 16,2-3-1-16,0-9 0 15,5-15-2 1,-3-8-2-16,-8-23-3 0,33 12-9 15,-25-32-26-15,-5-5 0 16,-3-19-1-16,-3-9 1 16</inkml:trace>
  <inkml:trace contextRef="#ctx0" brushRef="#br0" timeOffset="19051.8479">8591 7674 59 0,'0'0'35'15,"0"0"0"1,0 0-2-16,6 21-27 16,11-5-5-16,14 12-8 15,-4-5-24-15,11-3-3 0,14 1 0 16,0-8-1-16</inkml:trace>
  <inkml:trace contextRef="#ctx0" brushRef="#br0" timeOffset="19335.9523">9056 7874 65 0,'-37'15'38'0,"-5"0"0"16,-3-3-1-16,18 15-27 15,-8-18-3-15,30 12-1 16,5-21-3-16,29 29-2 16,11-13 0-16,14-1 0 15,8 8-1-15,5 0 1 16,1 6-1-16,-6 3 0 0,-8 5 0 15,-12-3 1-15,-19 3 0 16,-19-3 0-16,-16-3 1 16,-18-4 0-16,-15-6 0 15,-13-6-1-15,-5-9 0 16,-3-8-3-16,6 2-5 16,-1-13-32-16,18-6 0 15,18-6-2-15,15-4 1 16</inkml:trace>
  <inkml:trace contextRef="#ctx0" brushRef="#br0" timeOffset="19908.1557">10529 7870 54 0,'19'-17'38'0,"-19"17"0"16,0 0 0-16,-28-10-22 16,20 35-4-16,-33-6-3 0,10 23-2 15,-21 1-1-15,2 14-2 16,-6 1-1-16,6 5-1 16,4-2-2-16,15-3 2 15,14-8-2-15,22-12 0 16,21-11-2-16,20-16-1 15,16-5-2-15,-3-21-5 16,28 11-12-16,-14-21-19 16,1-11 1-16,-11-7-1 15,-5-6 2-15</inkml:trace>
  <inkml:trace contextRef="#ctx0" brushRef="#br0" timeOffset="20479.3618">10832 7897 79 0,'-19'4'39'15,"-10"9"1"-15,-10-1-8 16,3 32-19-16,-20-12-4 16,13 24-2-16,-7-6-2 15,15 7-1-15,6-7-2 16,20-8-1-16,11-5 0 16,21-12-2-16,12-8 1 15,9-15-2-15,6-6 1 16,0-15-1-16,4-4 0 15,-6-10 0-15,1-5 0 16,-11-2 0-16,-3 1 0 16,-10 1 1-16,0 5 0 0,-6 8 2 15,-1 6 1-15,-1 15-1 16,0 10 2 0,7 13 0-16,-3 8 0 15,2 6 0-15,-6 3 0 0,1 3-2 16,-7 3 0-16,-3-6 1 15,-8-3-2-15,-8-6 1 16,-1-8-2-16,9-19 1 16,-24 13-1-16,24-13 0 15,-7-19 0-15,13-6 0 16,13-7-1-16,2-13 0 16,10-1 1-16,6-2 0 15,1 4 1-15,1 6-1 0,-1 3 1 16,1 16 1-1,-6 12 0-15,-4 16 1 16,-4 14-1-16,-8 14 1 16,-5 7-1-16,-5 6 1 0,-5 1-1 15,-2-1-1-15,-4-2 0 16,-1-7-1-16,3-11-2 16,-2-13-4-16,21 12-10 15,-17-29-25-15,35-5 1 16,-12-13 0-16,8-5-1 15</inkml:trace>
  <inkml:trace contextRef="#ctx0" brushRef="#br0" timeOffset="20855.4962">12074 7952 74 0,'12'-23'40'0,"-30"23"-1"0,-14 8 2 16,-19-14-30-16,5 31-3 15,-8-9-2-15,6 5-2 16,4-2-2-16,19-2-1 16,25-17 0-16,13 21-2 15,28-15 1-15,11 2 0 16,7-5-1-16,7 3 0 16,7 4 1-16,-9 3 0 15,-4 8 0-15,-12 8 1 16,-10 2 0-16,-12 1 0 15,-15 3 1-15,-13 5 0 16,-13-3-1-16,-14-3 0 16,-12-7 1-16,-5-6-1 0,-12-9 0 15,2-8 0-15,0-8 0 16,8-10-2-16,10-7-1 16,9-11-3-16,21 1-4 15,-4-27-26-15,28-1-6 16,7-16-1-16,15-4 0 15</inkml:trace>
  <inkml:trace contextRef="#ctx0" brushRef="#br0" timeOffset="21059.5706">12306 7576 89 0,'31'18'41'0,"-8"9"1"16,0 30 0-16,-14-3-31 0,17 24-3 15,-13 5-3-15,8 7 0 16,-3-4-3-16,-3-7-1 15,-1-4 0-15,1-20-2 16,0-7-2-16,-3-21 0 16,5-8-5-16,-17-19-20 15,0-17-14-15,-4-4 0 16,-3-10-1-16,-9-5 0 16</inkml:trace>
  <inkml:trace contextRef="#ctx0" brushRef="#br0" timeOffset="21531.7386">12346 7954 66 0,'23'-7'37'16,"6"-7"0"-16,14-3-1 15,16 7-28 1,-8-11-1-16,14 14 0 16,-15-15-2-16,8 11-1 0,-12-2 0 15,1 7-1-15,-16-4 1 16,-6 14 0-16,-25-4 0 15,9 25 0-15,-24 2-1 16,-6 11 0-16,-10 4 0 16,0 8-1-16,0 2 0 15,4 2-1-15,6-8-1 16,9-10 0-16,10-3 0 16,16-12 0-16,7-11 0 0,8-14-1 15,8-8 0 1,-1-9 0-16,7-6-2 15,-3-13 1-15,-1-4-1 16,-8-10 1-16,-4 4 0 0,-10 4 1 16,-3 6 1-16,-9 9 0 15,-5 8 2-15,0 23 0 16,0 0 0-16,-23 35 0 16,10-1 0-16,5 8 0 15,-2 3-1-15,7 1 1 16,3-2-2-16,5-8 0 15,7-5-1-15,-12-31-3 16,40 34-6-16,-40-34-27 16,35-7-5-16,-12-12-1 15,4-4 0-15</inkml:trace>
  <inkml:trace contextRef="#ctx0" brushRef="#br0" timeOffset="22167.9679">13305 7876 84 0,'17'2'42'0,"-17"21"-1"16,2 9 2-16,-19-1-32 16,22 19-3-16,-10-4-2 15,5 6-1-15,-4-3-3 16,2-4 0-16,2-9-2 16,-2-9 0-16,2-27-1 15,4 17 0-15,-4-17-1 16,17-27 0-16,-1 0 0 15,-1-15-2-15,8-8 0 16,2-9 1-16,4-4 0 0,-4-5 1 16,2 7 1-16,-4 9 1 15,1 4 1-15,1 18 1 16,-10 5 1-16,4 23 0 16,-19 2 0-16,24 40 1 15,-21 0-1-15,5 12 0 16,-8 6 0-16,2 7-1 15,2 4 0-15,4 0-1 16,3-10 0-16,5-5 0 16,7-15-1-16,2-15-1 15,10-14-1-15,-5-18 0 16,9-11-3-16,-6-19-1 0,11-10-2 16,-13-33-4-16,21 7-1 15,-23-30 1-15,17 10 4 16,-15-4 5-16,2 6 3 15,-4 13 4-15,-10 7 3 16,6 35 3-16,-23 1 4 16,19 41-1-16,-21-5-4 15,0 48-2-15,-7 4-2 16,1 17-2-16,-8 10 1 16,5 11-4-16,-1-4 0 15,0 4 0-15,10-7 0 16,8-14 0-16,8-11 0 15,7-24 0-15,4-7 0 0,-4-19-4 16,8-5-5-16,-25-35-13 16,11 5-21-16,-25-15 0 15,-3 1-1-15,-20-5 3 16</inkml:trace>
  <inkml:trace contextRef="#ctx0" brushRef="#br0" timeOffset="22344.0407">14007 7885 91 0,'0'0'41'0,"0"0"0"15,19-11 1-15,39 13-32 16,-2-14-2-16,19 6-2 16,0-9-1-16,6 5-3 15,-5-1 0-15,-7-1-2 16,-9 3 0-16,-20-6-4 0,1 22-22 16,-41-7-17-16,6-21 0 15,-26 8-1-15,-12-1 0 16</inkml:trace>
  <inkml:trace contextRef="#ctx0" brushRef="#br0" timeOffset="39448.1841">2758 9767 42 0,'0'0'29'15,"17"-10"-4"-15,-17 10-1 16,0 0-3-16,-13-19-3 0,13 19-4 16,-23 12-4-1,23-12-3-15,-37 17-1 16,8-4-2-16,-15-5 0 15,-2 7 0-15,-12-1-2 0,-2 5 0 16,-12-2 0-16,-3 4-1 16,-10-3 1-16,6 5 0 15,0-6-1-15,8 0 0 16,3-5 0-16,9 1 0 16,8-5-1-16,13-4 0 15,11 3-1-15,8-5 1 16,19-2 0-16,-20 0 0 15,20 0 0-15,0 0 0 16,0 0 1-16,0 0-1 16,21 2 1-16,-21-2-1 15,35 0 0-15,-2 0 0 16,11 0 0-16,10 0 0 0,12 0 0 16,5 2 0-16,6 0 1 15,4 0-1-15,2 2 0 16,-5-2 0-16,-11 3-1 15,-9 3 1-15,-14 0 0 16,-9 3 0-16,-16 3 0 16,-17 9 1-16,-15 4 0 15,-16 5 0-15,-14 5 0 16,-7 5 0-16,-15-2 0 16,-5 10-1-16,-7 2 0 15,2 1 0-15,0-5 1 16,3 4-1-16,5-4 0 15,13-6 1-15,7 4-1 0,11-13 0 16,9 0 0-16,13-12 0 16,5 2 0-16,9-6 0 15,0-17 0-15,11 27 0 16,-11-27 0-16,27 27 0 16,-4-14 0-16,12-3 1 15,7-5-1-15,11-3 0 16,8-5 0-16,7-3 0 15,5-8 1-15,4 3-1 16,6-8 0-16,-4 3 0 16,-4 3 0-16,-7 1-1 15,-8 9 1-15,-6 1 0 16,-10 2 0-16,-7 2 0 0,-12 1 0 16,-8 3 0-16,-17-6 0 15,20 10 1-15,-20-10 0 16,0 0-1-1,0 0 1-15,0 0-2 0,0 0 1 16,0 0-2-16,-24-2 1 16,24 2-2-16,-17-10 0 15,17 10-3-15,0 0-8 16,-21-9-28-16,21 9 1 16,-25-6-2-16,7 6 2 15</inkml:trace>
  <inkml:trace contextRef="#ctx0" brushRef="#br0" timeOffset="40108.4187">2845 10481 45 0,'0'0'36'0,"0"0"2"15,0 0-10-15,-6 28-10 16,6-28-5-16,-4 41-1 16,-4-20-5-16,12 17-1 15,-6-3-3-15,6 3-1 16,-4-5-2-16,2-7 0 16,2-3-3-16,-4-23-2 15,12 20-5-15,-12-20-29 16,-2-23 0-16,6-6-1 0,-1-11 1 15</inkml:trace>
  <inkml:trace contextRef="#ctx0" brushRef="#br0" timeOffset="40327.497">2885 9594 70 0,'0'0'39'16,"-4"33"0"-16,3-12-1 15,-1 0-34-15,-2 12-4 0,-2-14-10 16,10 4-27-16,-2 4-1 16,-2-27 0-16,9 38-1 15</inkml:trace>
  <inkml:trace contextRef="#ctx0" brushRef="#br0" timeOffset="40767.663">3273 10164 63 0,'0'0'40'16,"8"29"0"-16,-6 5 0 16,11 32-28-16,-17 1-4 0,18 25-1 15,-8-2-2 1,5 8-3-16,3-8 1 16,-3-13-3-16,3-12 2 15,-3-11-2-15,3-16-1 16,-14-38-1-16,19 27-2 0,-19-27-3 15,0 0-11-15,-2-44-22 16,-13 3 0-16,-14-18-1 16,-10-14 0-16</inkml:trace>
  <inkml:trace contextRef="#ctx0" brushRef="#br0" timeOffset="40987.7325">2966 10147 52 0,'49'-27'34'0,"10"0"2"15,20 14 2-15,16 15-31 16,-8-1 0-16,11 30 2 16,-27 0-1-16,-5 26-1 0,-37-3 0 15,-12 17-2-15,-30-6-1 16,-22 4 0-16,-21-9-3 16,-9-12 0-16,1-8-6 15,-4-36-10-15,14 9-25 16,16-18-2-16,19-5 1 15,19-9-1-15</inkml:trace>
  <inkml:trace contextRef="#ctx0" brushRef="#br0" timeOffset="42280.1993">3852 10569 34 0,'9'-21'37'0,"-9"21"0"0,0 0 0 16,0 0-15-16,0 0-7 15,18 23-4-15,-22-6-4 16,12 19-1-16,-7 1-2 16,9 9 0-16,-6 0-1 15,6 2-1-15,-3-6-2 16,3-5 0-16,-2-13 0 16,-8-24-1-16,13 23 0 0,-13-23-3 15,0 0-1-15,6-38-3 16,2 21-3-16,-28-31-7 15,26 23-8 1,-29-27-3-16,19 23 4 0,-27-22 6 16,22 20 7-16,-16-6 6 15,7 11 7-15,5 6 7 16,-3-5 11-16,16 25 3 16,-2-32-2-16,24 30-4 15,-15-19-4-15,28 23-3 16,-14-16-2-16,22 22-2 15,-12-10 0-15,11 14 0 16,-13-1-1-16,6 12 0 0,-14 0 0 16,-4 6-1-1,-15-4 0-15,-6 7 0 16,-11-7-2-16,-4 0 1 16,-1-5-2-16,-1-7 0 0,4-2 0 15,17-11-1-15,0 0 1 16,0 0-1-16,40 4 0 15,3-6 0-15,-1 0 1 16,8 4 0-16,-2 6 0 16,-1 5 1-16,-9 5 0 15,-13 3 0-15,-11 2 0 16,-18 4 1-16,-11-2 0 16,-12 3-1-16,-12-5 1 15,-5-1-1-15,-5-7 1 16,3-7-2-16,-2-3 0 15,7-9-1-15,12 3-3 16,1-24-8-16,28 25-27 0,-14-37-2 16,18 10 0-16,7 2 0 15</inkml:trace>
  <inkml:trace contextRef="#ctx0" brushRef="#br0" timeOffset="42796.3826">4835 10143 44 0,'0'0'38'16,"0"0"-1"-16,20 8 2 0,16 5-24 15,-14-21-5-15,26 14-2 16,-2-12-3-16,22 4-2 15,-1-5-1-15,1-1-1 16,-3 2-3-16,-15-11-3 16,10 29-14-16,-31-16-19 15,-29 4-1-15,0 0 0 16,-42 21 0-16</inkml:trace>
  <inkml:trace contextRef="#ctx0" brushRef="#br0" timeOffset="42948.4368">4889 10358 65 0,'8'25'39'0,"21"-27"0"0,12-4 1 16,16 0-31-16,-6-13-2 15,10 6-5-15,1 7-9 16,-12-9-30-16,-7-5-2 16,-7 7-1-16,-11-8 0 15</inkml:trace>
  <inkml:trace contextRef="#ctx0" brushRef="#br0" timeOffset="43863.767">6658 9558 26 0,'8'-25'35'0,"-8"25"-1"16,-10-21 2-16,-23 6-20 0,16 26-1 16,-35-13-4-16,8 21-2 15,-32-7-4-15,3 15-1 16,-14-4-2-16,6 5-1 15,0-5-1-15,12 0 1 16,9-9-1-16,14-3 0 16,17-3 0-16,29-8 0 15,0 0-1-15,23-8 1 16,15 1 0-16,15 1 0 16,10 2 1-16,12 2-1 15,5 6 1-15,-5 4 0 16,-6 3 0-16,-11 14 0 15,-17 8 1-15,-24 7-1 0,-25 8 0 16,-25 8-1-16,-24 3 1 16,-11 4-1-16,-9 1 1 15,-2-7-1 1,6-3 0-16,13-4-1 0,13-10 1 16,24 0 1-16,17-11-1 15,14-8 0-15,17-7 0 16,14-7 0-16,9-3 0 15,6-8 0-15,4-3 0 16,2-5 1-16,-2 3 1 16,-2 3-1-16,-6 6 1 15,-8 2-1-15,-5 2 0 16,-3 5 0-16,-5 1 0 0,0-4-2 16,2 3-2-16,-10-13-4 15,18 18-10 1,-12-24-22-16,-4-5 0 15,-5-6-2-15,-5-8 1 0</inkml:trace>
  <inkml:trace contextRef="#ctx0" brushRef="#br0" timeOffset="44828.1146">7038 9911 39 0,'14'-21'38'0,"-14"21"1"0,0 0 0 16,0 0-17-16,0 0-8 16,13 50-3-16,-17-20-3 15,14 24-1-15,-10 5-3 16,9 20 0-16,-1 7-2 15,0 5 1-15,2 3-2 16,-1-2 0-16,5-10 0 16,-3-13 0-16,5-11-1 15,-5-16 0-15,-1-19 0 16,-10-23-1-16,17-2-1 16,-15-29-2-16,-2-1-3 15,-17-32-4-15,13 11-8 16,-31-36-15-16,6 5-6 0,-19-18 11 15,21 22 13-15,-25-12 6 16,19 13 6-16,-1 6 5 16,7-3 8-16,28 16 19 15,11 12 6-15,21 15-9 16,-4-11-10-16,32 27-4 16,-10-6-2-16,22 37-1 15,-15 3-1-15,4 25-1 16,-20 0 0-16,-9 16-2 15,-16-3 0-15,-13 9-1 16,-19-1-1-16,-16-9-1 16,-12-8 0-16,-9-10-1 15,-2-7-2-15,0-18-3 0,16 11-8 16,-9-22-28-16,24-10-1 16,13-7 0-16,10 17 0 15</inkml:trace>
  <inkml:trace contextRef="#ctx0" brushRef="#br0" timeOffset="45367.3063">7482 10227 75 0,'21'-2'40'0,"-21"2"1"16,0 0 0-16,23 35-30 16,-23-35-4-16,-10 50-2 15,-1-16-1-15,5 5-2 16,-7 1 0-16,-1-5-1 15,-1-3 0-15,3-9-1 16,4-6 0-16,8-17 0 16,0 0 0-16,-9-25-1 0,16-1 0 15,7-9 0-15,1-3-1 16,3-6 2 0,3 1-1-16,2 3 1 15,4 8 0-15,-4 8 0 0,2 11 1 16,0 9-1-16,-3 6 2 15,3 15-1-15,-2 6 0 16,-4 12 0-16,-2 7 1 16,-3 6-1-16,-6 2 1 15,1 4 0-15,-5-8-1 16,2-8 0-16,-2-5-1 16,0-8-1-16,0-8-1 15,-4-17-1-15,0 0-9 0,0 0-30 16,-4-29-1-1,-14 2 1-15,-5-1-2 16</inkml:trace>
  <inkml:trace contextRef="#ctx0" brushRef="#br0" timeOffset="45516.362">7462 10507 77 0,'29'6'39'16,"10"-6"-1"-16,5-6 0 15,-1-1-38-15,-1-11-33 16,6-3-4-16,-5 4 0 16,-14-12-2-16</inkml:trace>
  <inkml:trace contextRef="#ctx0" brushRef="#br0" timeOffset="47623.1169">16102 9276 48 0,'21'-19'34'0,"-21"19"1"16,17-14 0-16,0 14-25 15,-17 0 1 1,0 0-2-16,4-28-1 16,-4 28-3-16,-25-8 0 0,0 12-1 15,-19-4 0-15,-8 9-1 16,-18 1-2-16,-9 5 0 15,-13 2 0-15,-3 1 0 16,1 3 0-16,1-4 0 16,2 0-1-16,8 3 1 15,8-1-1-15,10 4 0 16,11-4 1-16,11 0-1 16,8-2 0-16,12 1 0 15,12 1 0-15,11-19 0 16,17 21-1-16,12-11 2 15,15-7-1-15,14 1 0 16,18-4-1-16,12 2 1 0,9-4 0 16,-1 6 0-16,-3 2 1 15,-10 1-1-15,-12 5 0 16,-19 7 1-16,-19 8-1 16,-23 11 1-16,-24 3 0 15,-19 5-1-15,-15 2 1 16,-10-2-1-16,-7-2 1 15,-3-4-1-15,1-5 1 16,7-10-1-16,6-4 0 16,7-4 1-16,11-6-1 15,7 3 0-15,6-3 0 16,5-3-1-16,18-8 0 16,0 0 0-16,0 0 1 0,43 12-1 15,5-12 0-15,12-4 1 16,11 2-1-16,8 0 1 15,4 4 0-15,6-2 0 16,-2 6 1-16,-4 3 0 16,-4-5 0-16,0 0 0 15,-6-4 0-15,-7 2 1 16,-8-8-1-16,-10 2 0 16,-13-5-1-16,-14-5 0 15,-21 14-2-15,-4-25 0 16,4 25-5-16,-48-11-33 15,24-1 0-15,3 1 0 16,4-5-1-16</inkml:trace>
  <inkml:trace contextRef="#ctx0" brushRef="#br0" timeOffset="48727.5139">16763 9178 34 0,'6'-17'35'15,"-6"17"0"-15,0 0 0 16,2-27-14-16,-2 27-6 15,6-21-3-15,-6 21-2 16,11-19-3-16,-11 19-1 16,0 0 0-16,16-19-1 15,-16 19-1-15,0 0-1 16,0 0 0-16,23 32 0 0,-17-1-1 16,1 15-1-16,-1 6 0 15,-2 11 1-15,-2 4-2 16,-2 6 2-16,-4 4-2 15,0-10 1-15,2-4 0 16,0-5-1-16,2-8 1 16,4-8-1-16,4-10 0 15,1-7 1-15,-9-25-1 16,28 25 0-16,-28-25 1 16,27 8-1-16,-27-8 0 15,28-14 0-15,-28 14 0 16,33-7 0-16,-15 5 1 15,-1-2-1-15,6 4 0 0,2 0 0 16,2 12-1-16,8-9 1 16,0 5 0-16,7-2 0 15,-3 5-1-15,3-3 1 16,-5-4-2-16,-6-2-1 16,-3 0-3-16,-18-20-10 15,-10 18-26-15,0 0 0 16,-6-19-2-16,-15 12 2 15</inkml:trace>
  <inkml:trace contextRef="#ctx0" brushRef="#br0" timeOffset="49811.9059">18214 9270 61 0,'-20'-4'38'0,"20"4"0"16,0 0 1-16,14-21-26 15,21 27-4-15,-5-19-2 16,21 11-3-16,1-4-3 16,7 0-2-16,3 10-4 15,-16-21-7-15,10 17-26 0,-25-4-1 16,-13 6 1-16,-18-2-1 16</inkml:trace>
  <inkml:trace contextRef="#ctx0" brushRef="#br0" timeOffset="49947.9527">18210 9410 67 0,'15'21'36'0,"12"-11"1"15,14-1-2-15,9-5-33 16,10-8-31-16,-1 6-5 16,-14-11-1-16,1 1-2 15</inkml:trace>
  <inkml:trace contextRef="#ctx0" brushRef="#br0" timeOffset="50907.301">19788 8865 63 0,'23'-9'38'0,"-23"9"0"16,17-25-11-16,-17 25-11 16,-27 4-5-16,2 11-2 0,-23-9-4 15,-4 9-2-15,-16 1 0 16,-3 3-1-16,-6 4-1 16,-1 2 0-16,5-2 0 15,2 2-1-15,7-4 1 16,10 0-2-16,12 0 1 15,9 0 0-15,12-6 0 16,5 3 0-16,16-18 0 16,-7 21 0-16,7-21 0 15,21 21 0-15,0-13 0 16,12-1 0-16,9 1 0 16,14-2 0-16,12-3 0 15,7 5 1-15,8-4-1 0,9 0 0 16,-5 0 1-16,-8 1-1 15,-11 7 1-15,-20 5 0 16,-23 8-1-16,-25 12 1 16,-25 5 0-16,-25 8 1 15,-22 5-1-15,-10 5-1 16,-13-3 2-16,-1 1-2 16,11-1 1-16,8-5-1 15,11-4 0-15,18-4 1 16,17-7-1-16,15-1 0 15,18-5 0-15,14-6 1 16,9-12-2-16,15-1 2 16,14-7-1-16,12-1 0 0,11-6 1 15,6-2-1-15,8 1 0 16,1-3 0-16,-3 0 0 16,-10-2 0-16,-11 5 0 15,-14 1 0-15,-16-2-1 16,-15 0 1-16,-23 4-1 15,0 0 0-15,-23-6-3 16,-10-1-5-16,33 7-32 16,-42-8 0-16,11 6-1 15,2-2 0-15</inkml:trace>
  <inkml:trace contextRef="#ctx0" brushRef="#br0" timeOffset="51815.6347">20416 8890 54 0,'0'0'38'16,"20"-5"1"-16,-20 5-1 16,0 0-23-16,0 0-3 15,0 0-3-15,3 38-1 16,-12-15-2-16,5 17-2 16,-6 4-1-16,3 16 0 0,-5 3-1 15,4 6 0-15,-1 0-1 16,5 2 0-16,2-7-1 15,8-5 1-15,3-11 0 16,7-8-1-16,3-9 1 16,6-12-1-16,8-4 0 15,2-7 1-15,3-4-1 16,3-4 0-16,3-2 0 16,2 0 1-16,-1 0-1 15,1 2 0-15,0-2 0 16,2 2 1-16,1-2-1 15,-3 2 0-15,-2 0 0 16,-5-2-1-16,-6 2 1 0,-4 2-2 16,-6 0-1-16,-23-2-1 15,21-2-5-15,-21 2-32 16,0 0-1-16,-21-25-1 16,15 8 1-16</inkml:trace>
  <inkml:trace contextRef="#ctx0" brushRef="#br0" timeOffset="52583.9001">21413 8378 39 0,'0'0'37'16,"20"-23"1"-16,-20 23 1 15,-10-23-22-15,10 23-3 16,0 0-4-16,-17 35-1 0,-8-16-3 16,5 19-2-16,-5-1 0 15,2 7-2-15,-4-2 1 16,6-2-2-16,2-5 1 15,9-6-2-15,0-8 1 16,10-21 0-16,-11 19-2 16,11-19 0-16,0 0 0 15,2-33 0-15,7 10-2 16,-1-9 2-16,6-3-2 16,-3-5 2-16,7-2-1 15,-1-4 1-15,2 3 1 16,0 9-1-16,-1 3 1 15,-3 6 0-15,-3 6 1 0,-12 19-1 16,0 0-1-16,0 0 1 16,-23 13 0-16,-2 18 0 15,-4 13 0 1,0 2-3-16,4 12-2 0,-12-6-33 16,22-12-1-16,7-7-1 15,8-33 0-15</inkml:trace>
  <inkml:trace contextRef="#ctx0" brushRef="#br0" timeOffset="65307.474">1487 15435 51 0,'-4'-23'36'15,"4"6"0"-15,0 17 2 16,0 0-29-16,-2 32 0 16,6 11-2-16,10 28-1 15,-14-6 1-15,9 21-2 16,-13 4-2-16,2 4 0 16,-7-9-1-16,-3-16-1 0,-1-16 0 15,1-14-1-15,2-18 0 16,10-21 0-16,-7-38 1 15,18-8-1-15,7-18 0 16,7-7-1-16,4-9 1 16,3-5 0-16,7 5 0 15,5 15 1-15,-3 13-1 16,-1 19 1-16,-3 12-1 16,0 21 2-16,-3 17-1 15,1 20-1-15,-8 13 2 16,-6 11-2-16,-5 8 1 15,-7 6-1-15,-7 0 1 16,-6-6-3-16,1-8 0 0,-7-19-2 16,8-5-5-16,2-37-9 15,0 0-23-15,-2-39 1 16,18-5-1-16,5-19 0 16</inkml:trace>
  <inkml:trace contextRef="#ctx0" brushRef="#br0" timeOffset="65563.566">2208 15520 71 0,'0'44'40'16,"-13"9"1"-16,-6 15-1 15,-16-1-31-15,10 17-2 16,-2-9-2-16,21-12-2 16,10-28 0-16,23-20-2 0,11-19 0 15,14-19-1-15,6-21-1 16,2 0 2-16,-8-12 0 15,-15 6-1-15,-18 6 0 16,-23 10 1-16,-17 5-3 16,-16 6 1-16,-3 15-5 15,-14-19-9-15,15 18-26 16,3-3 0-16,11 3 0 16,25 9-1-16</inkml:trace>
  <inkml:trace contextRef="#ctx0" brushRef="#br0" timeOffset="66655.9581">3543 15385 61 0,'0'-23'38'15,"0"23"1"-15,-31-32-6 16,10 62-19-16,-35-7-3 16,4 29-2-16,-10 6-4 15,6 13-2-15,0 2 0 16,16 3-2-16,7-7 0 15,25-17-1-15,20-10 1 0,23-19-2 16,13-21 2-16,8-9-1 16,7-18-1-1,-1-12 2-15,-2-9-2 16,-14-4 1-16,-9-7-1 0,-18 1 1 16,-9-1 0-16,-6 1 1 15,-4 4-1-15,0 4 0 16,2 4 0-16,0 4 0 15,3 11 0-15,5 2-1 16,-10 27 1-16,29-23-1 16,-12 19 1-16,-17 4 1 15,31 18-1-15,-14 1 1 16,1 4-1-16,-5 15 1 0,-5 14 0 16,-4 11 1-16,-6 12 0 15,-4 0-2 1,-5 5 2-16,3-5-1 15,0-4 0-15,8-11 0 0,6-22 0 16,13-19-2-16,10-19 1 16,10-17-1-16,3-14 1 15,3-15-1-15,-1-11 0 16,-4-14 1-16,-1 4 0 16,-14 3 1-16,-6 9-1 15,-7 14 1-15,-6 16-1 16,-6 25 1-16,0 0-1 15,-21 56 0-15,11-2 1 16,6 9-1-16,4 0 1 16,6-1-2-16,5-7 2 15,13-12-1-15,3-17 0 16,5-24 0-16,1-9-2 0,0-18 1 16,2-16-2-16,-6-22 1 15,7-21-4-15,-5-24 1 16,6-9 0-16,-10-2 2 15,0 8 2-15,-8 8 0 16,-4 18 1-16,-1 28 2 16,-16 28 2-16,2 29 1 15,-13 42 0-15,7 25-1 16,-4 18 0-16,6 12-1 16,-2 7-2-16,5 0 0 15,-1-3 0-15,2-5-1 16,3-11-1-16,-4-26-1 15,4-17-2-15,-8-23-3 0,5-19-5 16,0 0-28-16,-18-17-2 16,7-23 0-16,-1-8 1 15</inkml:trace>
  <inkml:trace contextRef="#ctx0" brushRef="#br0" timeOffset="67291.19">4324 15468 54 0,'8'-33'35'0,"15"10"0"16,8-4 1-16,11-9-27 15,14 5-6-15,10-7 0 16,7 7 0-16,2-3 0 16,3 12 1-16,-17 1 0 15,1 16 1-15,-21-1 1 16,-11 23-1-16,-28 6 0 0,-15 17-1 16,-24 5 0-16,-3 2-1 15,-9 3-1-15,3 0-1 16,8-2-1-16,16-9 0 15,18-13 0-15,24-10 0 16,20-10-1-16,16-6 0 16,10 3 1-16,3 3 1 15,-1 4-1-15,-10 9-1 16,-10 4 2-16,-17 11-1 16,-16 7 2-16,-19 9-1 15,-19-2 1-15,-14-1-2 16,-3-8 0-16,-2-7 1 0,-1-12-2 15,6-15-1-15,14-10-4 16,8-28-2-16,38-2-11 16,-2-37-22-1,20-1 8-15,-8-35 17 0,24 22 8 16,-8 3 6-16,-1 9 3 16,-2 28 6-16,-23 0 11 15,12 48 24-15,-16 15-8 16,14 48-17-16,-27-4-7 15,15 12-4-15,-9 2-2 16,9-8-3-16,-6-2 1 16,5-17-3-16,1-15 0 15,-21-33-1-15,38-6-3 0,-26-32-1 16,7-4-6-16,-28-50-14 16,14-2-15-1,-7-21 0-15,8 19 19 16,-15-14 10-16,11 20 5 0,-10 13 3 15,6 16 5-15,10 28 14 16,-8 33 13-16,3-23-6 16,-3 23-41-16,29 22-8 15,-29-22-5-15,45 40 0 16</inkml:trace>
  <inkml:trace contextRef="#ctx0" brushRef="#br0" timeOffset="67803.3733">5939 15236 71 0,'13'48'41'16,"-17"1"0"-16,-5 17 1 16,-28-7-29-16,10 22-5 15,-17-6-2-15,9 1-3 0,0-9 0 16,18-17-3-16,13-17 1 16,4-33-2-16,40 4 1 15,5-37-1-15,7-17 0 16,6-26-1-16,-2-18 0 15,-10-23 0-15,-5-8 0 16,-14-13 0-16,-10 7 2 16,-9 16 0-16,-5 14 1 15,-4 30 1-15,-1 15 0 16,2 56 1-16,0 0 0 16,-25 52-1-16,15 26 0 15,4 28 1-15,-2 15-2 16,6 5 1-16,4 12-1 0,14-9-1 15,11-10 1-15,11-25-1 16,11-33-1-16,10-32 0 16,7-35 1-16,1-32-1 15,-3-33-1-15,-6-23 2 16,-12-23-1-16,-11-2 1 16,-12 6 0-16,-13 11-1 15,-14 22 2-15,-8 26 0 16,-7 39 0-16,-8 36 0 15,2 42 1-15,2 19-2 16,9 16 1-16,16 6-1 16,21 1-2-16,26-16-4 15,41-1-26-15,9-38-11 0,20-25 0 16,12-25-1-16</inkml:trace>
  <inkml:trace contextRef="#ctx0" brushRef="#br0" timeOffset="68187.5089">7480 14739 81 0,'31'-19'40'0,"-8"3"2"0,2 37-13 16,-25-21-16-16,33 31-2 16,-26 9-3-16,9 28-1 15,-10 8-3-15,-1 22-1 16,-3 4-2-16,4-1 1 15,-4 1-1-15,4-16-1 16,0-15-1-16,1-25-1 16,5-17 0-16,-12-29-3 0,25-11-6 15,-33-32-31-15,12-10-1 16,-10-26-1 0,-1-7 1-16</inkml:trace>
  <inkml:trace contextRef="#ctx0" brushRef="#br0" timeOffset="68343.5648">7443 14810 81 0,'0'0'40'0,"23"9"0"0,25-10 0 15,28-9-37-15,14-7 0 16,20 1-3-16,2 3-2 16,-15-14-8-16,7 10-28 15,-39 5-1-15,-22 12-1 0,-43 0 1 16</inkml:trace>
  <inkml:trace contextRef="#ctx0" brushRef="#br0" timeOffset="68481.6149">7703 15038 85 0,'-40'50'41'15,"25"-12"-1"-15,36-5 1 16,17-22-34-16,32-9-5 31,20-2-8-31,5-19-33 0,9-6-1 0,-6-13-1 16,-5-10-1-1</inkml:trace>
  <inkml:trace contextRef="#ctx0" brushRef="#br0" timeOffset="69223.8833">10516 11608 49 0,'13'-26'39'0,"-1"-1"1"0,3 4 1 16,-1-8-17-16,-14 31-13 15,0 0-1-15,0 0-2 0,-29 35-3 16,11-1-1-16,5 1-1 15,5 3-1-15,0-4-1 16,14-7 0-16,-6-27-1 16,43 6 1-16,-14-31-1 15,-2-13 0-15,-10-12 0 16,-5-6 0-16,-12 4 0 16,-18 6-1-16,-13 14 2 15,-21 11-1-15,-15 26 0 16,-12 30 1-16,-8 30-1 15,0 29 0-15,8 14 1 16,13 12 0-16,22 5-1 0,27 6 0 16,28-5 0-16,30-18 0 15,24-20-1-15,24-27 0 16,13-17-1-16,1-23-4 16,5-1-4-16,-25-30-32 15,3-13-1-15,-16-25 1 16,-9-11 0-16</inkml:trace>
  <inkml:trace contextRef="#ctx0" brushRef="#br0" timeOffset="69439.9618">11264 11453 91 0,'4'50'43'15,"-4"29"1"-15,-8 5-2 16,8 25-34-16,-17 14-2 15,7 9-2 1,1-5-2-16,5-10 0 0,0-19-2 16,6-23-2-16,4-14-1 15,-1-32-6-15,28-20-33 16,-33-9 0-16,39-40-2 16,-18-8 2-16</inkml:trace>
  <inkml:trace contextRef="#ctx0" brushRef="#br0" timeOffset="69887.1198">11787 11865 71 0,'15'-17'39'16,"-15"17"0"-16,0 0 1 16,-40 8-28-16,7 36-3 15,-23 2-1-15,4 19-3 16,-10 2-2-16,10 6-1 16,8-4 0-16,21-3-1 15,19-15 0-15,25-16-2 16,19-14 1-16,18-17 0 15,8-14 0-15,-1-13 1 16,-1-11-1-16,-10-12 0 0,-11-4 0 16,-20-4 0-16,-19 0 1 15,-20-3-1-15,-13 1 0 16,-9 8 1-16,-11 2-1 16,1 8 0-16,4 11-1 15,-1-6-5-15,24 33-10 16,2-11-26-16,19 11 1 15,0 0-1-15,0 0 0 16</inkml:trace>
  <inkml:trace contextRef="#ctx0" brushRef="#br0" timeOffset="70463.3289">12161 11812 82 0,'-33'4'39'0,"-11"1"1"16,-8-1-1-16,13 6-33 15,-11-3-2-15,17 11-1 16,16-13 0-16,17-5-2 16,37 22-1-16,15-9 0 15,17 10-1-15,12 4 2 16,6 4-2-16,-2 3 2 15,-12 4 0-15,-15 5 0 0,-23-7 1 16,-24 8 0-16,-20-9 1 16,-20-3-1-16,-20-9 1 31,-8-2-1-31,-11-3 0 0,4-7-1 16,3 1 0-16,10-5 0 0,13-5-1 15,13-2 1-15,25 0-2 16,0 0 2-16,0 0-2 15,35-17 1-15,1 6 0 16,10-7-1-16,12-3 1 16,10 0 0-16,5-2-1 15,4-6 2-15,0-7-1 16,1-6 0-16,-7-4 0 0,-11-2 0 16,-18 2 0-16,-17 5 0 15,-23 5 1-15,-23 15-1 16,-18 11 1-1,-18 24 0-15,-9 18-1 0,-2 12 1 16,9 10 0-16,9 9 0 16,15 1-1-16,27-5-1 15,18-5 0-15,23-14-2 16,17-9-1-16,4-25-7 16,27 5-27-16,-10-28-4 15,6-10 0-15,-4-13 0 16</inkml:trace>
  <inkml:trace contextRef="#ctx0" brushRef="#br0" timeOffset="70799.4485">13131 11933 85 0,'-48'40'42'16,"-16"10"0"-16,1 11-1 0,-5-5-30 16,24 7-6-16,7-3 0 15,27-7-3-15,16-18 0 16,29-20-2-16,23-19-3 15,9-21 1-15,9-15-1 16,-5-29 1-16,6-17-3 16,-13-31 2-16,-1-12 0 15,-18-9 2-15,-14 8 2 16,-12 13 0-16,-11 17 2 16,-5 23 0-16,-14 27 2 15,11 50 0-15,-41 37 0 16,20 39-2-16,0 18-1 15,4 16 0-15,3 7-1 0,10 0-1 16,8 0-2-16,8-25-4 16,17 2-12-16,1-50-24 15,9-19 0-15,0-23-1 16,13-21 1-16</inkml:trace>
  <inkml:trace contextRef="#ctx0" brushRef="#br0" timeOffset="71115.5714">14123 11386 88 0,'-33'0'40'16,"-8"4"0"-16,5 7 0 0,1 1-35 16,10 15-1-16,9-1-2 15,20 5 0-15,14-2-1 16,16 4-1-16,13 5 0 15,11 2 0-15,3 6 0 16,-1-2 0-16,-6 4 0 16,-15 2 2-16,-16 2-1 15,-19 0 1-15,-22-8 0 16,-18-2 0-16,-18-9-1 16,-8-3 1-16,-6-9-1 15,3-9-2-15,9-4-4 16,-4-18-34-16,27-3-1 15,10-8-3-15,17-12 1 0</inkml:trace>
  <inkml:trace contextRef="#ctx0" brushRef="#br0" timeOffset="71643.751">14605 11570 55 0,'-41'-15'39'16,"7"15"0"-16,10 9 1 16,24-9-14-16,0 48-18 15,16-6-2-15,24 14-1 16,3 2-1-16,7 7-1 16,4-4-2-16,0-7 0 31,-4-6-1-31,-9-19-2 0,1-4-4 0,-17-25-5 15,18 3-16-15,-18-28-14 16,-4-13 1-16,2-16-1 16,0-9 2-16</inkml:trace>
  <inkml:trace contextRef="#ctx0" brushRef="#br0" timeOffset="71835.82">15162 11526 84 0,'-2'21'40'15,"-9"31"2"1,-11 15-1-16,9 25-30 0,-28 8-1 15,5 30-4-15,-14 4-2 16,5 1-1-16,1-7-1 16,7-7-1-16,5-15-1 15,5-20-2-15,15-23-2 16,6-38-4-16,31 2-8 16,-5-42-26-16,8-20 0 15,3-26 0-15,6-14-1 16</inkml:trace>
  <inkml:trace contextRef="#ctx0" brushRef="#br0" timeOffset="72203.9544">15554 11438 87 0,'-37'0'42'0,"-9"4"-1"16,-16 5-1-16,4 16-32 15,-7-4-2-15,11 8-3 16,9 0-1-16,28-1-1 16,23-1-2-16,23 6 1 0,27-4-1 15,17-1 0 1,14 5 0-16,5 0 1 16,1 3-1-16,-10 4 1 15,-14 1 1-15,-15-7 0 16,-21 3 0-16,-21-3 0 0,-26 1 1 15,-21-6 0-15,-22-3 0 16,-13-6 0-16,-13-9-2 16,0 1 1-16,2-11-2 15,12-6 0-15,21-7-5 16,9-26-7-16,39-2-27 16,15-22-2-16,26-13 0 15,13-22-1-15</inkml:trace>
  <inkml:trace contextRef="#ctx0" brushRef="#br0" timeOffset="72400.0234">15824 10985 91 0,'8'19'41'15,"-12"18"1"-15,6 28 0 16,-4 8-35-16,6 34-1 16,-1 16-1-16,9 17-1 15,1-2-3-15,5-11 0 16,1-8 0-16,-2-25-4 15,7-14-3-15,-13-45-9 16,12-10-26-16,-23-25-2 16,23-20 2-16,-24-14-2 15</inkml:trace>
  <inkml:trace contextRef="#ctx0" brushRef="#br0" timeOffset="73263.3326">15845 11635 62 0,'27'-11'38'0,"2"5"1"0,17 4 1 0,1-21-28 16,24 15-3-16,-7-11-2 15,11 10-2-15,-10-12-1 16,-1 1-1-16,-14-1-1 16,-15 4 0-16,-35 17-1 15,0 0 1-15,-29 2 0 16,-13 38 0-16,-16 12-1 15,-2 19 1-15,4 10 0 16,6 9 0 15,15 2-2-31,20-6 1 0,18-11 0 0,21-23-1 0,16-12-2 0,6-21 0 16,10-11-3-16,-6-25-5 16,18 5-9-1,-18-28-23-15,0-12 1 0,-9-17-1 16,1-4 2-16,-11-19 15 15,10 29 19-15,-12 5 7 16,-12-3 12-16,4 20 26 16,-4 20 0-16,-17 21 2 15,22 19 0-15,-13 35-13 16,-20-17-16-16,17 22-3 16,-20-1-2-16,10 11-2 15,-7 0-2-15,-1-6-1 0,0-3 0 16,1-16-2-1,1-10 0-15,3-15-1 16,7-19-1-16,0 0 1 16,21-25-1-16,2-13-1 0,6-16 0 15,6-7 1-15,3-10 1 16,3 0 0-16,-1 12 0 16,-9 7 1-16,-4 15 0 15,-8 22 2-15,-19 15-1 16,23 36 1-16,-19 10 0 15,0 12 0-15,0 0 0 16,2 3-1-16,2-2 1 16,-3-9-1-16,3-11 0 15,0-11-1-15,-1-7 0 16,-7-21 0-16,0 0-1 16,24-21 0-16,-11-11-1 15,4-10 0-15,9-16 0 0,8-13 0 16,7-6 0-16,-3 3 0 15,5 6 1-15,-9 13 0 16,-1 16 1-16,-8 18 1 16,-25 21 0-16,14 46 0 15,-26 10 1-15,-3 13 0 16,-3 4-1-16,5 4 1 16,-1-3-2-16,9-4 1 15,10-17-2-15,5-16-1 16,15-10-3-16,0-29-6 15,23 9-16-15,-9-32-15 16,9-11 0-16,1-18-1 0,5-9 2 16</inkml:trace>
  <inkml:trace contextRef="#ctx0" brushRef="#br0" timeOffset="73495.4161">17756 11653 81 0,'-17'-14'41'0,"-12"16"1"15,-4 21-1-15,-1-10-28 16,18 28-8-16,7-3-2 15,20 10-1-15,10-2-1 16,16 2 0-16,0-2-1 16,-1 0 1-16,-7 0 0 15,-13 8 1-15,-20 0 0 16,-19 1 0-16,-16-3 1 16,-9-2-1-16,-8-4-1 0,2-8-2 15,6-7-3-15,-12-35-24 16,27 6-15-16,-4-15 0 15,5-8-1-15,-5-10 0 16</inkml:trace>
  <inkml:trace contextRef="#ctx0" brushRef="#br0" timeOffset="74786.8839">7692 14223 19 0,'0'0'29'16,"0"0"2"-16,0 0-6 15,0 0-3 1,-4-23-4-16,4 23-4 16,0 0-4-16,0 0-1 0,0 0-2 15,0 0-2-15,17-6-1 16,7 2-1-16,5-1-1 15,13 3-1-15,6-6 1 16,12 0-1-16,6-1 0 16,3 1-1-16,-2-7 1 15,-5 7 0-15,-10-5 0 16,-11-1 0-16,-12 1 0 16,-12-1 1-16,-17 14-1 15,-13-21 1-15,-14 12-1 16,-8-5 0-16,-6 1 0 15,-1-3 0-15,3 1-1 16,5-4-4-16,12 7-3 0,-5-9-32 16,27-2-1-16,12 0 0 15,3 2 0-15</inkml:trace>
  <inkml:trace contextRef="#ctx0" brushRef="#br0" timeOffset="79551.5936">14686 14660 42 0,'0'0'33'0,"0"0"0"15,0 0 2-15,0 0-24 16,13-21-1-16,5 35-1 15,-18-14 0-15,21 47-2 16,-17-16-1-16,5 15 0 0,-7 0-3 16,2 8 1-16,-6-2-3 15,0-4 1-15,-2-18-2 16,3-1 1-16,1-29 0 16,-6 21-1-16,6-21 1 15,2-25-2-15,0-2 1 16,1-7-1-16,1-2 1 15,0-16-1-15,6 0 1 16,1 2-1-16,9-2 0 16,5 8 2-16,2 4-1 15,6 5 1-15,1 12-1 16,3 19 1-16,-4 16 0 16,-2 24 0-16,-12 12 1 0,-6 18-2 15,-5 7 1-15,-4 7 0 16,-6-1 0-16,0-4 0 15,-2-12-2-15,2-21 0 16,4-7-2-16,-2-35-2 16,14 21-6-16,-16-42-20 15,13-2-8-15,-1-14 0 16,2-1 0-16</inkml:trace>
  <inkml:trace contextRef="#ctx0" brushRef="#br0" timeOffset="79851.7017">15386 14639 73 0,'13'40'38'15,"-22"3"1"-15,-10 5-1 16,7 19-30-16,-21-8-2 16,12 10-1-16,2-11-2 15,9-5-1-15,10-12-1 16,12-14 0-16,9-12-1 15,4-15 0-15,-2-15 0 16,0-8 0-16,-4-16 0 16,-7-5 0-16,-8-2 0 15,-10 0 0-15,-7 2 1 16,-9-4-2-16,3 10 1 16,-6 1-5-16,25 37-5 0,-46-21-28 15,46 21-1-15,-20-6 0 16,20 6-1-16</inkml:trace>
  <inkml:trace contextRef="#ctx0" brushRef="#br0" timeOffset="80586.9657">16294 14752 38 0,'16'-34'35'16,"-16"34"3"-16,-2-31-1 15,-8 8-16-15,10 23-9 16,-42 8-2-16,15 22-1 16,-16 1-4-16,9 17 0 15,-5 0-3-15,8 8 1 16,8-3-3-16,17 1 1 0,14-17-2 16,15-13 1-16,10-12-1 15,9-16 1-15,5-7 0 16,-1-16 0-16,-4-4 1 15,-9-2-1-15,-12-3 0 16,-7 3 1-16,-12 3 0 16,-10 7-1-16,-5-2 0 15,-5 2-1-15,18 23-2 16,-38-29-6-16,38 29-17 16,0 0-13-16,-6-21-1 15,6 21 0-15,0 0 0 16</inkml:trace>
  <inkml:trace contextRef="#ctx0" brushRef="#br0" timeOffset="81419.2669">16497 14662 47 0,'0'0'35'0,"0"0"2"15,0 0 0-15,0 0-18 16,-6 33-8-16,-3-6-3 16,12 17-1-16,-8-2-3 15,10 10 0-15,-3-2-3 16,6-2 1-16,0-16-2 0,7-5 1 15,6-14-1-15,3-13-1 16,4-7 1-16,3-16-1 16,4-6-1-1,-6-7 0-15,2-11 1 16,-4-4-2-16,-4 3 2 0,-6 4 0 16,-3 7 1-16,-6 6 0 15,-7 7 1-15,-1 24 0 16,0 0 2-16,0 0-2 15,-19 40 1-15,15-2-1 16,2 4 0-16,6 6 0 16,4 0 0-16,7-2 0 15,9-7-2-15,3-14 1 0,9-12-2 16,1-15 0-16,5-9-2 16,-3-18-2-1,7 0-3-15,-19-34-4 16,19 7-13-16,-22-32-6 0,8 11 11 15,-22-32 7-15,13 19 8 16,-13-4 5-16,-4 5 5 16,5 30 5-16,-17-2 15 15,14 40 7-15,-8 21-8 16,4 28-6-16,-14 15-6 16,16 31-3-16,-8 5-1 15,8 21-2-15,-4 3-1 16,4 1-2-16,-2-8-1 15,1-14-1-15,3-13 0 16,0-19-3-16,1-8-3 16,-9-42-6-16,22 16-27 15,-22-16-1-15,5-35-1 0,-8-7 0 16</inkml:trace>
  <inkml:trace contextRef="#ctx0" brushRef="#br0" timeOffset="81887.4325">17164 14547 62 0,'18'2'34'0,"-18"-2"2"15,42-2-2-15,2-2-30 16,-5-9 0-16,11 3-1 16,2-5-2-16,6 1 0 15,0-5 0-15,4 2 0 16,-10 0 0-16,-2 3 1 0,-13 3 1 15,-3 7 0-15,-34 4 1 16,22 15 0-16,-36 3 0 16,-7 12-1-16,-14-3 1 15,2 6-2-15,-3-3 0 16,5-1-2-16,10-6 2 16,21-23-3-16,3 29 3 15,23-25-2-15,12 0 0 16,10-2 0-16,4 3 0 15,6 3 0-15,-2 9 0 16,-2 8 0-16,-9 0 0 16,-13 10 1-16,-12 1-1 15,-13 4 1-15,-16-1-1 0,-11-3 1 16,-10-7-1-16,-11-4 1 16,-5-6-1-16,-2-9 0 15,3-5 0-15,3-10-1 16,13-3-3-16,-2-19-6 15,33 8-22-15,-4-27-8 16,14-2 0-16,7-4 1 16</inkml:trace>
  <inkml:trace contextRef="#ctx0" brushRef="#br0" timeOffset="82075.5028">18007 14516 74 0,'31'8'40'0,"2"15"0"16,-8 2 2-16,10 27-30 0,-26-8-3 15,11 12-3-15,-11-3-1 16,3-1-2-16,-6-6-4 16,-3-10 0-16,3-5-3 15,-6-31-4-15,18 17-10 16,-18-17-24-16,11-36 1 16,-7-8-1-16,6-8 2 15</inkml:trace>
  <inkml:trace contextRef="#ctx0" brushRef="#br0" timeOffset="82743.744">18715 14608 34 0,'27'4'34'16,"-8"0"2"-16,3 10-8 16,-22-14-6-16,-4 19-2 15,-33-4-5-15,12 18-4 16,-23-6-3-16,3 15-2 16,-9-4-3-16,6 8 0 15,2-2-2-15,13 0-1 0,20-13 0 16,13-6 0-16,21-12-1 15,15-15 0-15,15-9 1 16,6-14-2 0,5-17 1-16,0-18-1 0,-2-7 0 15,-8-17 0-15,-12-6 1 16,-9-8 0-16,-12 6 0 16,-9 0 2-16,-10 17 0 15,-4 19 2-15,-5 16-1 16,9 40 0-16,-31 10 1 15,15 39-1-15,-1 17 2 16,5 22-2-16,1 8 0 16,5 4-1-16,8-3 1 0,10-3-2 15,7-13 1 1,16-18 0-16,7-19-2 16,14-23 1-16,8-17-1 15,5-21 0-15,0-17 1 0,-5-24-2 16,-4-9 0-16,-16-12 1 15,-7 4 0-15,-22 2 0 16,-15 12 0-16,-17 13 1 16,-10 25 0-16,-10 21 1 15,-3 21 0-15,-1 24 0 16,5 14 0-16,9 10-1 16,9 2 2-16,14 4-3 15,14-6-2-15,4-15-7 16,32-2-30-16,-2-23-1 15,10-10-1-15,10-15 0 16</inkml:trace>
  <inkml:trace contextRef="#ctx0" brushRef="#br0" timeOffset="83359.9622">20559 14231 26 0,'-17'-2'31'0,"-12"-16"2"16,29 18 0-16,-29-17-19 0,10-12-2 16,19 29-5-16,7-46 0 15,18 25-2-15,2-9 0 16,22 8-1-16,-3-6 0 16,14 14 0-16,-6 1 1 15,5 17-1-15,-8-2 0 16,3 17 0-16,-8-2-1 15,4 6-1-15,-4-6-1 16,8-1 0-16,4-13 0 16,8-8 0-16,1-13-1 15,-5-5 1-15,-4-9-1 16,-10-7-1-16,-9 3 0 16,-22-2-3-16,-7 11-3 0,-33-12-10 15,-1 22-21-15,-12 2-1 16,-7 7-1-16,-5 6 1 15</inkml:trace>
  <inkml:trace contextRef="#ctx0" brushRef="#br0" timeOffset="83619.0549">21109 13991 65 0,'2'38'40'0,"3"10"1"15,1 0-1-15,21 19-27 16,-17-11-3-16,15 17-5 15,-8-6 1-15,10 4-3 16,-7-4 1-16,1 0-3 0,-12-2 1 16,-7-3 0-1,-13-9-1-15,-10-7 0 16,-12-5 0-16,-6-7-1 16,-5-9-1-16,-2-13 1 0,1-3 0 15,1-11-2-15,7 4-3 16,-9-11-32-16,19 1-5 15,0-4-1-15,8 1 0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2-02T14:31:52.96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1144 4477 12 0,'21'-18'20'15,"-21"18"0"-15,6-26 0 16,-6 26-3-16,2-23-2 0,-2 23-1 15,0-20-1-15,0 20-1 16,0 0-1 0,0 0-2-16,0 0 0 15,0 0-2-15,-8 29-1 16,10 4-1-16,-8-1 0 0,6 12-1 16,-6 1-1-16,4 3 0 15,-4-2-1-15,5-2 0 16,-3-10-2-16,4-9 1 15,-4-6 0-15,4-19-1 16,0 0 1-16,0 0-1 16,0 0 0-16,-8-21 1 15,6-6-1-15,0-3 0 16,0-9 0-16,2-3 0 16,0-6 0-16,0-2 0 15,0-3 0-15,2 1 0 16,0 0 0-16,2 6 0 0,-2 6 0 15,0 5 0-15,0 6 1 16,-2 29-1-16,8-21 1 16,-8 21-1-16,9 37 1 15,-7-5 0-15,4 9 0 16,0 8 1-16,1 5-1 16,3 0 0-16,-2-4 0 15,1-6 0-15,1-10-1 16,0-5 0-16,-1-10 0 15,-9-19 1-15,23 4-1 16,-5-17-1-16,-3-10 0 16,5-8 0-16,1-9 1 15,0-8-1-15,0-4 0 0,0-4-1 16,-3 5 2-16,-7 5 0 16,3 5 0-16,-6 7 0 15,-3 9 1-15,-5 25-1 16,0 0 1-16,0 0 0 15,16 38-1-15,-14 3 1 16,0 6 0-16,0 7 0 16,0 4-1-16,3-3 1 15,1-1-1-15,-2-10-1 16,6-5-1-16,-5-16-4 16,15 7-7-16,-3-20-29 15,4-4 1-15,-21-6 0 16,33-12 0-16</inkml:trace>
  <inkml:trace contextRef="#ctx0" brushRef="#br0" timeOffset="384.1376">1900 4454 84 0,'0'0'39'0,"0"0"0"16,-14 21-12-16,-21-17-17 16,10 13-4-16,-11-2-2 15,1 1-2-15,0 3-1 0,10 2-1 16,8-4 0-16,17-17 0 16,13 25 0-1,16-15 0-15,12-1 0 16,11 5 0-16,2-1 0 0,6 0 1 15,-6 5 0-15,-8 1 0 16,-11 0 0-16,-10 2-1 16,-17 2 2-16,-18 10 0 15,-15-2 0-15,-12 3 0 16,-9-1 0-16,-2-1-1 16,-1 1 0-16,1-10-5 15,21 2-28-15,2-25-10 0,25 0 1 16,-13-17-3-16</inkml:trace>
  <inkml:trace contextRef="#ctx0" brushRef="#br0" timeOffset="4500.6164">1209 11384 1 0,'0'0'13'0,"0"0"1"15,2-17 1-15,-2 17 0 0,-8-21 1 16,8 21-1-16,0 0 2 15,-2-18-2-15,-11-3 1 47,13 21-3-47,-4-17-2 0,4 17-2 0,0 0-2 0,0 0 0 0,-4-19-1 16,4 19 0-16,2 25-2 16,0 5 0-16,-4 7 0 15,0 13-1-15,-4 9 0 16,5 10-1-16,-5 0-1 15,0 2 1-15,-2-7-2 16,2-13 1-16,1-6-1 0,3-13 1 16,-2-11-1-16,4-21 0 15,0 0-1-15,-10-23 1 16,8-11-1 0,0-14 0-16,0-6 0 15,1-17-1-15,1 2 2 0,-4-6-1 16,6 4 1-16,-2 2-1 15,0 8 1-15,0 9 0 16,0 8 1-16,2 13 0 16,-2 6 0-16,0 25 0 15,0 0 1-15,0 0-1 16,11 39 1-16,-5 12-1 16,-4 3 0-16,4 6 0 0,1-1 0 15,1-3 0-15,2-6-1 16,1-12 1-1,3-17-1-15,-14-21 1 16,33-4-1-16,-8-17 0 0,-2-12-1 16,2-9 0-16,0-8 1 15,0-9-1-15,-2 7 0 16,-2 0 0-16,-1 8 2 16,-9 10-1-16,-3 11 0 15,-8 23 0-15,0 0 0 16,25 9 1-16,-19 22-1 15,-4 9 1-15,2 12-1 16,-1 4 1-16,-1 5-1 16,0 6 2-16,2-9-2 15,-2-5 0-15,4-8-1 16,2-17-1-16,7 1-3 16,-15-29-7-16,39 6-28 0,-18-22-3 15,2 5 2-15,-4-10 0 16</inkml:trace>
  <inkml:trace contextRef="#ctx0" brushRef="#br0" timeOffset="4971.7842">2019 11397 63 0,'20'-9'38'16,"-20"9"0"-16,0 0-6 15,0 0-18-15,-20-10-4 16,3 27-2-16,-18-7-4 16,0 9 0-16,-3-5-2 15,3 9-1-15,4-6-1 16,10 0 1-16,21-17-1 15,-2 18 0-15,21-17-1 16,16-4 1-16,8 3 0 16,5-4 0-16,2 4 0 15,-2 4 1-15,-1 5-1 16,-11 3 1-16,-7 1 0 16,-13 6 0-16,-13 2 1 0,-8 8-1 15,-15-6 1-15,-9 6 0 16,-9-8 0-16,-8 4-1 15,-3-6-1-15,1-5 0 16,0-5 0-16,3-11-1 16,9 8-2-16,3-19-3 15,33 13-7-15,-19-14-27 16,19 14-2-16,11-40 1 16,11 13-1-16</inkml:trace>
  <inkml:trace contextRef="#ctx0" brushRef="#br0" timeOffset="5328.9176">2554 11150 47 0,'-18'19'38'0,"18"-19"-2"16,-25 27 2-16,29-8-23 15,-4-19-6 1,0 0-3-16,35 0-3 15,-8-4-2-15,0 1-1 0,0-7-3 16,6 10-4-16,-18-17-12 16,2 11-18-16,-17 6 0 15,0 0-1-15,0 0 1 16</inkml:trace>
  <inkml:trace contextRef="#ctx0" brushRef="#br0" timeOffset="5491.9712">2478 11332 73 0,'0'0'38'16,"0"0"1"-16,18 21-10 16,-18-21-19-16,48-15-2 15,-21 3-3-15,4 3-4 16,-2 3-3-16,-8-9-8 0,6 15-28 16,-27 0-1-16,0 0 0 15,0 0 0-15</inkml:trace>
  <inkml:trace contextRef="#ctx0" brushRef="#br0" timeOffset="7520.7117">3329 11083 22 0,'0'0'34'0,"8"-29"0"16,-10 2-9-16,2 27-2 15,0-32-2-15,0 32-3 16,0 0-5-16,0 0-3 16,0 0-2-16,-8 23-2 31,-2 2-1-31,10 9-1 0,-5 8-1 0,3 8 0 31,-2 2 0-31,8 0-2 0,-6-2 1 0,4 1-1 16,0-8 0-16,1-5-1 0,-1-11 0 15,0-2 0-15,-2-25 0 16,0 25-1-16,0-25-2 16,0 0-1-16,0 0-5 15,0 0-12-15,0 0-22 16,0 0 0-16,0 0 1 15,-19-2 0-15</inkml:trace>
  <inkml:trace contextRef="#ctx0" brushRef="#br0" timeOffset="7812.8058">3539 11516 74 0,'21'-15'42'0,"-21"15"-1"15,0 0 0-15,27-10-29 16,-27 10-4-16,0 0-3 16,0 0-1-16,0 0-2 15,0 0-1-15,0 0 0 16,2 20-1-16,-2-20-2 15,0 0-1-15,0 0-4 16,10 26-13-16,-10-26-22 16,0 0 0-16,12-26-1 0,-12 26 1 15</inkml:trace>
  <inkml:trace contextRef="#ctx0" brushRef="#br0" timeOffset="8384.0144">4039 11096 64 0,'25'-19'40'16,"-25"19"-1"-16,23-17 0 15,-6 23-27-15,-15-24-3 0,-2 18-2 16,14-19-3-16,-14 19-1 15,11-19-1-15,-11 19-1 16,4-23 0-16,-4 23 0 16,0 0 0-16,-23-17-1 15,2 17 1-15,-8 11 0 16,-6 6 0-16,-13 8 0 16,-2 2 0-16,0 4 0 15,3 3 0-15,7 5 0 16,9-3 0-16,12-5-1 15,9-10 1-15,24-4 0 16,11-11-1-16,9-10-1 16,7-11 1-16,3-8 0 0,3-10 0 15,-3-1 0-15,-2-8-2 16,-9-5 2-16,-6 13 0 16,-8 5 1-16,-3 8 0 15,-16 21 0-15,0 0 0 16,0 0 0-16,4 29 2 15,-8 13-1-15,-4 4 0 16,0 6-1-16,1 5 1 16,1 3-1-16,0-6-1 15,2-8 0-15,0-6 0 16,2-7-2-16,2-7 0 16,0-26-1-16,6 29-4 0,-6-29-27 15,0 0-9-15,12-29-1 16,-1 8 0-16</inkml:trace>
  <inkml:trace contextRef="#ctx0" brushRef="#br0" timeOffset="9028.242">4702 11077 57 0,'0'0'39'0,"0"0"3"16,0 0-3-16,-15-33-23 16,15 33-5-16,0 0-3 15,13 22-2-15,-13-22-2 16,6 30 0-16,-6-12-2 15,4 6 1-15,0 3-1 16,0 0 0-16,-4-2-1 0,2 2-1 16,-2-4 2-16,-2 2-1 15,0-8-1-15,2 2 1 16,0-19-1-16,-2 25 0 16,2-25 0-16,0 0 1 15,11 21-2-15,-11-21 1 16,27 4 0-16,-7-4 1 15,3 0-1-15,0-2 0 16,8-2 1-16,4-1-1 16,-3 1 0-16,3-2 0 15,-2 2 0-15,-2 0 0 16,-2-1 0-16,-4-1-1 16,-4 4-1-16,-21 2-1 0,35-10-2 15,-35 10-2-15,25-7-10 16,-25 7-25-16,2-25-1 15,-2 25 1-15,-12-33 0 16</inkml:trace>
  <inkml:trace contextRef="#ctx0" brushRef="#br0" timeOffset="9324.3517">4783 10904 57 0,'0'0'38'16,"21"14"-2"-16,-21-14 3 15,22-21-29-15,9 21-4 16,-10-10 0-16,14 6-3 15,-10-1 0-15,4-3-3 16,-1 8-2-16,-8-10-8 16,11 8-27-16,-12 4-1 15,-19-2 1-15,17 8-1 16</inkml:trace>
  <inkml:trace contextRef="#ctx0" brushRef="#br0" timeOffset="9496.4134">4739 11096 55 0,'0'0'37'0,"-19"23"3"16,19-23-2-16,30-9-22 15,9 9-7-15,-10-16-3 16,13 7-4-16,-1-1-6 16,-16-5-33-16,10 5-2 15,-6 3 1-15,-10-3-2 16</inkml:trace>
  <inkml:trace contextRef="#ctx0" brushRef="#br0" timeOffset="10856.902">5509 10878 47 0,'0'0'34'15,"-18"-2"-4"-15,18 2-7 16,-19-4-5-16,19 4-6 15,0 0-3-15,0 0-2 16,-17-6-2-16,17 6-1 16,0 0-1-16,27-17-1 15,-8 9 0-15,12 0 0 16,5-5 0-16,11 5 0 16,-3-1 0-16,6 7-1 15,-2 4 1-15,-1 4 0 16,-13 3-1-16,-9 10 1 0,-17 6-1 15,-16 6 0-15,-11 3 1 16,-12 5-2-16,-11-3 2 16,-3 1-1-16,-1-7 0 15,4-5-1-15,3-4 1 16,8-9-1-16,10-4 0 16,21-8 1-16,0 0-2 15,-4-29 1 1,22 14 0-16,5-3 0 0,6 5-1 15,3-3 2-15,5 7-1 16,4 3 0-16,-1 10 0 16,-5 7 1-16,-6 5-1 15,-6 7 1-15,-6-4 0 0,-7 8 0 16,-14-2 0-16,-9 2 0 16,-13 0 1-16,-4-3-1 15,-11-2 1 1,-3-3-1-16,-4 0 0 0,-1-2-1 15,5-9 0-15,3 1 0 16,7-7 0-16,1-2-2 16,12-2 0-16,1-7-2 15,20 9-4-15,-25-19-18 16,25 19-16-16,12-20 0 16,7 11 1-16,1-6-1 15</inkml:trace>
  <inkml:trace contextRef="#ctx0" brushRef="#br0" timeOffset="11500.1348">6255 10910 71 0,'0'0'38'0,"-19"-7"3"16,1 7-7-16,13 24-22 16,-26-8-3-16,13 18-3 15,-11 1-1-15,14 7-3 0,0 0 0 16,11 0-1-16,2-3 0 16,13-7 1-16,7-7-2 15,16-13 0-15,5-18 1 16,5-9-1-16,-1-14 0 15,-1-7 1-15,-7-7-1 16,-6-5 2-16,-10 0-2 16,-17-3 2-16,-12 10-2 15,-11 5 1-15,-14 7 0 16,-5 10-1-16,-1 6-2 16,-5 1-3-16,17 16-28 15,-4-4-9-15,6 4 0 0,8-6-1 16</inkml:trace>
  <inkml:trace contextRef="#ctx0" brushRef="#br0" timeOffset="14020.0402">7034 10736 21 0,'0'0'32'0,"0"0"2"16,0-27-1-16,0 27-13 16,0 0-4-16,0 0-1 15,0 0-4-15,0 0-2 16,0 0-1-16,6 34-2 0,-14-9-1 15,8 12-1 1,-6 1-1-16,5 10-2 16,-1-4 2-16,2 4-2 15,-2-6-1-15,4-3 0 0,-2-11 0 16,-2-6-1-16,2-3 0 16,0-19-1-16,-4 19-4 15,4-19-5-15,6-21-29 16,-6 21 0-16,5-31 0 15,3 6 0-15</inkml:trace>
  <inkml:trace contextRef="#ctx0" brushRef="#br0" timeOffset="14440.1894">7416 10674 56 0,'0'0'37'0,"-10"29"1"15,-13-4 0-15,0 13-25 16,-27-15-3-16,15 16-3 16,-13-9-2-16,6 3-3 15,1-6 1-15,6-6-2 16,6-6-1-16,8-1 1 16,4-7-1-16,17-7 0 15,-23 14 2-15,23-14-2 16,-20 6 2-16,20-6-1 15,-21 15 0-15,21-15 0 16,-17 25 1-16,13-8 0 16,4-17-1-16,4 33 0 0,4-16 0 15,7 2 0-15,2 2 0 16,7-3 0-16,3 1 0 16,-2-6 0-16,2-1-1 15,0-5 0-15,-4 3 0 16,-4-6 0-16,0-2-2 15,-19-2-2-15,29-8-3 16,-25-15-18-16,-4 23-17 16,27-19 1-16,-27 19-1 15,31-27 1-15</inkml:trace>
  <inkml:trace contextRef="#ctx0" brushRef="#br0" timeOffset="14920.362">7619 10916 90 0,'0'0'40'0,"-41"10"0"15,4-9-10-15,3 30-20 16,-18-4-3-16,9 15-3 16,1-5-1-16,15 5-2 15,13-6 0-15,20-5-1 16,17-8 0-16,22-15 0 15,7-8-1-15,9-16 1 16,-1-5-1-16,-4-11 0 16,-8-3 1-16,-9 1-1 0,-12-1 1 15,-14 6 1-15,-11 6-1 16,-2 23 1-16,-15-23 0 16,15 23-1-1,-19 19 1-15,13 10 0 0,6 4 0 16,6 11-1-16,1 2 2 15,9 11-2-15,-5 5 2 16,3 7-1-16,-6 0 1 16,-3 4-1-16,-8 0 0 15,-1 0 1-15,-8-6 0 16,-5-6-1-16,-4-5 0 16,-7-10 1-16,-4-6-1 15,-5-7 0-15,-5-6-1 0,-1-8-1 16,7-4-2-1,-1-7-3-15,37-8-33 16,-35 17-5-16,35-17 0 16,-23-4-1-16</inkml:trace>
  <inkml:trace contextRef="#ctx0" brushRef="#br0" timeOffset="30127.8266">1055 12742 3 0,'0'0'29'0,"-14"-23"3"15,14 23-1-15,16-17-10 0,-20-14-3 16,4 31-3 0,8-29 0-16,-8 29-4 15,0 0-2-15,0 0-1 16,0 0-1-16,9 31-2 0,-16 5-1 15,5 16-1-15,-4 6-1 16,4 7 0-16,-4-4-1 16,4-1 1-16,-2-6-2 15,4-8 0-15,-2-12 1 16,4-13 0-16,-2-21-1 16,0 0-1-16,-2-19 2 15,1-10-2-15,1-13 1 16,0-8 0-16,0-2 0 15,0-3-1-15,1-3 1 16,3 3 0-16,2 5 0 16,6 6 0-16,-1 7 0 15,7 14 1-15,1 4 0 0,2 13 0 16,6 14 0-16,2 11 0 16,-2 16-1-16,2 11 2 15,-8 13-2-15,0 2 1 16,-7-1 0-16,-6-4-1 15,-5-8 0-15,3-6 0 16,-8-15 1-16,2-27-1 16,0 0-1-16,10-23 1 15,2-16-1-15,-1-7 0 16,3-6 0-16,-5-1 1 16,7-1-1-16,-5 6 0 15,1 10 0-15,-1 7 2 16,1 12-1-16,-12 19 0 0,33-12 1 15,-16 24-1-15,4 3 0 16,1 14 1-16,-7 9 0 16,-1 14-1-16,-7 6 1 15,-7 3-1-15,-2 0 0 16,-3-9-2-16,-1-2-2 16,-4-23-5-16,26-6-31 15,-16-21-1-15,0 0-1 16,27-8 1-16</inkml:trace>
  <inkml:trace contextRef="#ctx0" brushRef="#br0" timeOffset="30992.1368">1859 12915 22 0,'6'-29'35'15,"-4"10"2"-15,-2 19 1 16,-8-42-15-16,8 42-4 16,2-18-5-16,-2 18-3 15,0 0-4-15,0 0-2 16,10 19 0-16,-10 1-2 16,0 8 0-16,0 11-1 15,-2-1 0-15,4 6 0 16,-4 6 0-16,2-2 0 15,-2 0-1-15,6-8 0 16,-2-9-1-16,5-8 1 16,-7-23-1-16,18 29 1 0,-18-29-1 15,21 11 0-15,-21-11 1 16,19 4-1-16,-19-4 0 16,23 4 1-16,-23-4-1 15,27 4 0-15,-9-2 1 16,1-2-1-16,2 0 0 15,1 2 0-15,-1 0-1 16,-2-6 1-16,0 4-1 16,-19 0 0-16,35 0-2 15,-35 0-1-15,31-8-1 16,-25-9-3-16,15 19-8 16,-21-2-25-16,10-31 0 15,-7 10-1-15,-3-2 1 0</inkml:trace>
  <inkml:trace contextRef="#ctx0" brushRef="#br0" timeOffset="31376.2761">1786 12836 56 0,'0'0'37'0,"-31"21"1"0,31-21-6 16,0 0-16-16,0 0-5 15,0 0-2-15,23 12-2 16,8-12-2-16,-2-2-1 16,11-6-1-16,5 0-1 15,3-1-2-15,0-1-1 16,-1-7-1-16,1 7-3 16,-13-13-5-16,15 18-29 15,-25-5-1-15,-6 6-1 0,-19 4 1 16</inkml:trace>
  <inkml:trace contextRef="#ctx0" brushRef="#br0" timeOffset="31572.346">1873 12974 67 0,'29'-2'38'0,"-8"-7"0"15,12-1-1-15,3 0-31 16,7-3-5-16,-7-10-18 0,9 8-19 16,-3-1-1-16,-3 3 0 15,-1 3-1-15</inkml:trace>
  <inkml:trace contextRef="#ctx0" brushRef="#br0" timeOffset="32175.5652">2770 12454 72 0,'0'0'39'16,"0"0"0"-16,0 0-8 15,21-5-21-15,-4-9-2 16,18 10-2-16,-4-7-3 16,9 3-1-16,-3-1 0 15,0 3-1-15,-3 0-2 16,-7-2-1-1,-2 8-5-15,-19-19-10 0,-6 19-23 16,0 0 1 15,0 0-1-31,-21 16 0 0</inkml:trace>
  <inkml:trace contextRef="#ctx0" brushRef="#br0" timeOffset="32367.6342">2777 12558 65 0,'0'0'39'15,"22"6"2"-15,-1-4-1 16,-12-20-27-16,34 14-4 16,-5-11-3-16,5 4-3 15,3-7-1-15,-3 5-2 16,-1 1-3-16,-13-7-5 16,11 19-25-16,-40 0-7 0,22-2-1 15,-22 2-1-15</inkml:trace>
  <inkml:trace contextRef="#ctx0" brushRef="#br0" timeOffset="35471.7468">3645 12286 1 0,'0'0'21'15,"12"-18"8"-15,-12 18-4 16,23-21-4 0,-23-4 0-16,19 23 0 15,-21-25-5-15,2 27-3 0,14-17-4 16,-14 17 0-16,0 0-1 15,0 0-3-15,0 0-1 16,4 31-1-16,-14-4 0 16,-2 17 0-16,-7 4 1 15,0 17-1-15,-4 4-1 16,5 6 0-16,1 0-1 16,11-10 0-16,4-9-1 15,12-12 1-15,5-14-1 16,16-16 1-16,6-12-2 15,2-10 2-15,-1-15-1 16,-1-6 0-16,-4-5 0 16,-3-3 0-16,-6 3-1 0,-9 3 1 15,-7 2 1-15,-8 6-1 16,0 23 1-16,-27-21-1 16,2 25-1-16,-2 6 1 15,-4 7 1-15,0 6-1 16,0 4 0-16,2 5 1 15,8 1-1-15,5-6 0 16,5-2 0-16,7-6 0 16,2 0-2-16,2-19-2 15,0 0-4-15,0 0-33 16,33-4-1-16,-33 4 0 16,29-27 1-16</inkml:trace>
  <inkml:trace contextRef="#ctx0" brushRef="#br0" timeOffset="36440.0953">4127 12778 76 0,'0'0'40'16,"0"0"1"-16,0 0-1 16,0 0-30-16,-19 4-4 15,19-4-2-15,0 0-2 16,0 0-1-16,-4 21-2 15,4-21-1-15,0 0-2 16,0 0-5-16,0 0-27 16,0 0-5-16,0 0 1 15,10-26-1-15</inkml:trace>
  <inkml:trace contextRef="#ctx0" brushRef="#br0" timeOffset="38187.723">4425 12230 27 0,'0'0'21'0,"3"-17"-3"15,-3 17 3-15,10-20-2 16,-10 20 1-16,12-19-3 15,7 21-4-15,-25-23-1 16,25 25-2-16,-19-4-1 16,0 0-2-16,0 0-1 15,0 0-2-15,-34 34 0 16,12-1-1-16,-3 2 0 16,0 11-1-16,4-2 0 15,2 8-1-15,7-5 0 16,16-10 0-16,4-3-1 0,15-11 1 15,6-9-2-15,6-14 1 16,3-6 0-16,3-9 1 16,-5-10-1-16,-5-2 0 15,-4-4 0-15,-9-7 0 16,-7 0 1-16,-7 1-1 16,-8-1 0-16,-7 5 0 15,-5 2 0-15,-3 7 0 16,0 1-1-16,-3 7-1 15,5 9-1-15,-4-9-4 16,21 16-5-16,-23 2-29 16,23-2 1-16,0 0-1 15,0 0 1-15</inkml:trace>
  <inkml:trace contextRef="#ctx0" brushRef="#br0" timeOffset="39220.0941">4860 12151 26 0,'0'0'26'16,"0"0"-3"-16,0 0-1 15,-13-19-3-15,13 19-3 16,0 0-6-16,27-8-1 15,-27 8-2-15,31-17 0 16,-12 4-1-16,12 7-1 16,-10-4 1-16,12 14-1 15,-14-4 1-15,6 16-1 16,-15 1 0-16,2 12-2 16,-14 5 1-16,-8 8-2 15,-7 6 0-15,-5 6 0 0,-5-2-1 16,-2 0 0-16,1-6 1 15,1 0-1-15,1-14-1 16,9-1 1-16,5-12 0 16,12-19-1-16,-9 25 1 15,9-25-1-15,0 0 1 16,21 6-1-16,-21-6 0 16,31-10 0-16,-10 6 0 15,6-3 0-15,2 1 1 16,0-4-1-16,0 7 0 15,-2-1 0-15,-2 2 0 16,-2 6 0-16,-2-1-2 16,-21-3-1-16,24 14-3 0,-24-14-12 15,0 0-24-15,0 0 1 16,0 0 0-16,0 0 0 16</inkml:trace>
  <inkml:trace contextRef="#ctx0" brushRef="#br0" timeOffset="40384.5128">5726 12272 7 0,'0'0'30'15,"20"2"4"-15,-20-2-4 16,0 0-7-16,0 0-3 16,-8-19-3-16,27 27-2 15,-19-8-3-15,0 0-2 16,0 0-4-16,0 0 0 15,8 30-3-15,0-5 1 16,-4 2-2-16,3 8 0 0,1 1 0 16,2 0-1-16,-3-1 1 15,-3-2-1-15,0-3-1 16,0-3 1-16,-2-4-1 16,0-4 1-16,-2-19-1 15,0 27 0-15,0-27 0 16,4 23 0-16,-4-23 0 15,0 0-1-15,32 12 2 16,-10-12-1-16,5 0-1 16,5-6 2-16,5 0-2 15,4-5 0-15,-3 1 0 16,-5-5-2-16,0 11 0 16,-12-11-4-16,6 16-7 0,-27-1-26 15,12-19-1-15,-12 19 0 16,-6-23 1-16</inkml:trace>
  <inkml:trace contextRef="#ctx0" brushRef="#br0" timeOffset="40640.6061">5775 12251 48 0,'0'0'36'0,"0"0"-1"15,23-2 1-15,2-19-24 16,21 17-5 0,-11-11-4-16,17 5-2 0,0 6-6 15,-13-1-30-15,-1-3 0 16,-1 6-1-16,-18 0 0 15</inkml:trace>
  <inkml:trace contextRef="#ctx0" brushRef="#br0" timeOffset="40788.6587">5838 12458 54 0,'31'-9'32'0,"21"7"-2"15,-11 0-32-15,3-23-26 16,18 15-2-16,-25-13-3 0</inkml:trace>
  <inkml:trace contextRef="#ctx0" brushRef="#br0" timeOffset="41735.9987">6457 12264 29 0,'0'0'33'0,"29"-19"0"16,-11 6 1-16,3-12-17 16,23 21-4-16,-15-21-3 15,18 21-2-15,-15-9-2 16,13 17 0-16,-18-2-1 16,2 19 0-16,-20 0-1 15,-3 13-1-15,-19 7 0 16,-3 7 0-16,-15 0-1 15,-5 3-1-15,-5 1 0 0,3-10 0 16,-1-3-1-16,8-9 1 16,4-9-1-16,10-3 1 15,17-18 0 1,0 0 0-16,0 0-1 0,0 0 1 16,0 0-1-16,0 0 0 15,27 4 1-15,-6-10-1 16,8-2 0-16,8 2 0 15,1 1 1-15,5-3 0 16,1 2 0-16,0 2-1 16,-1 6-1-16,-7-4 0 15,-3 8-1-15,-12-6-2 16,8 14-5-16,-29-14-30 0,0 0-2 16,22-12 1-1,-22 12-1-15</inkml:trace>
  <inkml:trace contextRef="#ctx0" brushRef="#br0" timeOffset="43080.4853">7098 12088 16 0,'0'0'25'0,"0"0"-5"16,0 0 1-16,0 0-7 16,0 0-2-16,9-17-1 15,-9 17-2-15,0 0 1 0,18 0 0 16,-18 0 0-16,0 0 0 16,0 0-1-16,17-10-2 15,-17 10 0-15,0 0-2 16,0 0-1-16,25-8 0 15,-25 8-1-15,0 0 0 16,0 0-1-16,12 20 1 16,-12-20-1-16,-6 34 0 15,2-17-1-15,-2 6 0 16,-1 0 1-16,1 0-1 16,0 0 1-16,0 2-2 15,2-5 1-15,4-20-1 16,-7 23 1-16,7-23-1 0,0 17 0 15,0-17 0-15,0 0-1 16,0 0 2-16,0 0-1 16,0 0 1-1,0 0-1-15,0 0 0 0,0 0 0 16,27-4 0-16,-27 4 0 16,36-4 0-16,-9 0-1 15,6 2 1-15,0 1-1 16,0 1 1-16,0 0-1 15,-3-4 1-15,-3 2-3 16,-1-8 1-16,-3 8-2 16,-18-21-9-16,-5 23-27 0,26-25-2 15,-26 25 3-15,1-32-3 16</inkml:trace>
  <inkml:trace contextRef="#ctx0" brushRef="#br0" timeOffset="43544.6513">7424 12023 50 0,'11'-19'38'0,"-11"19"1"16,10-22 1-16,-10 22-22 0,0 0-5 15,0 0-3-15,0 0-3 16,0 0-2-16,0 0-1 16,19 8-1-16,-17 11 0 15,2 14-1-15,-4 5 1 16,4 10-1-16,0 2 1 15,0 4-1-15,0 1 0 16,-1-5-1-16,5-6 1 16,-2-5-2-16,4-10 1 15,-5-8-1-15,3-4 0 16,-8-17 1-16,8 19-1 16,-8-19 0-16,0 0 0 15,0 0-1-15,0 0-1 0,0 0-1 16,0 0-1-16,0 0-12 15,0 0-27-15,-16-25-1 16,16 25-1-16,-4-25 2 16</inkml:trace>
  <inkml:trace contextRef="#ctx0" brushRef="#br0" timeOffset="44408.9616">7920 12055 48 0,'0'0'37'0,"0"0"0"15,0 0-4-15,0 0-15 16,5 39-6-16,-10-20-1 0,16 23-4 16,-7-2-1-16,8 10-3 15,-9 0 0-15,5 6-1 16,-6-6 0-16,2-2 0 16,-4-8-3-16,-2-11 0 15,2-6-2-15,0-23-4 16,12 25-20-16,-12-25-13 15,19-22 0-15,-6-6 0 16,9-5-1-16</inkml:trace>
  <inkml:trace contextRef="#ctx0" brushRef="#br0" timeOffset="44756.0846">8259 12170 53 0,'-29'33'36'16,"-8"-2"0"-16,1-1-1 16,11 7-24-16,-16-18-4 15,18 4-2-15,-8-15-2 16,31-8-2-16,-21 11 0 16,21-11 1-16,0 0-1 15,25 4 1-15,-25-4 1 16,25 2 0-16,-25-2 1 15,29 10-1-15,-29-10 0 16,17 19-1-16,-17-19 0 0,12 30 0 16,-12-30-1-16,19 31 0 15,-19-31-1-15,29 27 0 16,-8-17-2-16,1-12-2 16,16 13-11-16,-3-20-25 15,0-5 0-15,-3-3 1 16,1-4-2-16</inkml:trace>
  <inkml:trace contextRef="#ctx0" brushRef="#br0" timeOffset="45160.2293">8462 12337 76 0,'-29'27'39'0,"0"4"0"15,6 1-1-15,-3-9-30 16,26 12-2-16,6-10-5 15,17-8-1-15,16-7-3 16,1-20-1-16,14-1-1 16,-11-18 1-16,3 2-1 15,-17-15 1-15,-2 7 3 16,-17 1 2-16,-10-3 2 16,-2 14 1-16,-12-2 1 15,14 25-1-15,-19-3 1 16,23 22 0-16,-6 2-2 15,19 17-1-15,3 8-2 16,5 14 3-16,2 7-3 0,0 2 3 16,-4-2-1-1,-4 8 0-15,-9-6-1 0,-10-6 1 16,-14-3-1-16,-9-5 1 16,-10-7-1-16,-5-4 0 15,-5-5-2-15,-1-16-2 16,11 9-24-16,-5-18-14 15,13-10-1-15,5-10 0 16,20 6 0-16</inkml:trace>
  <inkml:trace contextRef="#ctx0" brushRef="#br0" timeOffset="57539.6794">11783 5848 30 0,'12'-21'30'0,"-12"21"-1"16,0 0-4-16,0 0-6 15,0 0-5-15,3-17-3 16,-3 17-2-16,0 0-1 15,0 0-2-15,0 0-1 16,0 0 1-16,2 23-1 16,2 0 0-16,-10 4 0 15,12 13-1-15,-8 0-2 16,6 14 1-16,-2-4 0 16,2-2-1-16,0-4 1 15,0-8-3-15,1-11 3 16,-5-25-2-16,4 19-1 15,-4-19 0-15,0-34-1 0,2 1 0 16,-2-9-1-16,-2-10 2 16,-2-9-2-16,-1-8 1 15,-1 0 2-15,-2 2-1 16,0 7 1-16,1 8-1 16,-1 10 1-16,2 10 0 15,2 11-1-15,4 21 1 16,0 0 0-16,8 34-1 15,0 4 2-15,1 10-1 16,3 8-1-16,5 3 1 16,1-1-1-16,1-4 1 15,0-12-1-15,-1-9 0 16,1-14 0-16,0-15 0 0,0-14 1 16,-1-9-1-16,-1-12 0 15,1-9-1-15,-3-6 1 16,-2-2-1-16,-1 2 1 15,-4 6 0-15,-4 5 0 16,-2 10 0-16,-2 25 0 16,0 0 1-16,0 0-1 15,5 40 1-15,-3-5-1 16,2 3 0-16,0 8 0 16,2 0 0-16,0-2 0 15,1-9-1-15,3-1-3 16,-4-11-1-16,11 6-3 15,-17-29-33-15,17 18 1 0,-17-18-2 16,27-2 2-16</inkml:trace>
  <inkml:trace contextRef="#ctx0" brushRef="#br0" timeOffset="58087.8767">12277 6030 42 0,'9'-19'35'16,"-9"19"1"-16,0 0 0 16,27 0-19-16,-27 0-3 15,0 0-3-15,0 0-4 16,24 10-1-16,-24-10-2 0,11 34 0 15,-9-14-1-15,2 8 1 16,-2-3-1 0,2 0 0-16,-2 0-1 15,5-4 0-15,-7-21 1 16,16 21-2-16,-16-21 2 0,25 6-2 16,-25-6 0-16,33 0 0 15,-16-4-1-15,0 0 0 16,3 2 0-16,-1-1 0 15,0 1-2-15,0-2 0 16,1 2-1-16,-20 2-2 16,36-6-3-16,-34-15-19 15,16 13-14-15,-18 8-1 16,13-30 2-16,-15 11 0 16</inkml:trace>
  <inkml:trace contextRef="#ctx0" brushRef="#br0" timeOffset="58291.949">12337 5858 81 0,'0'0'39'0,"0"0"-1"16,25 29-4-16,2-29-26 15,23 9-3-15,2-7-3 16,4-4-4-16,13 8-7 15,-17-14-28-15,-2-1-1 16,-13 1-1-16,-12 0 0 16</inkml:trace>
  <inkml:trace contextRef="#ctx0" brushRef="#br0" timeOffset="58432.0029">12396 6105 67 0,'18'-4'35'15,"22"-3"-2"-15,5-20-5 16,10-4-58-16,9 12-1 16,-18-8-1-16,-1 12-3 15</inkml:trace>
  <inkml:trace contextRef="#ctx0" brushRef="#br0" timeOffset="59712.4664">4558 8372 11 0,'3'20'26'0,"-3"-20"2"15,0 0-1-15,0 0-15 16,0 0-2-16,29 15-1 16,-9-19-1-1,18 8 0-15,-5-17-1 0,19 14 0 16,-8-8-1-16,20 5-2 15,-8-6 0-15,14 8 0 16,-3-4-1-16,10 6 0 16,4-4-1-16,10 0 0 15,7-1 0-15,14 1 0 16,2-4 0-16,17-2-1 16,2-5 1-16,12 1-1 15,1-3 0-15,9 3 0 0,-3 3 0 16,2 1 1-1,-1 2-2-15,-9 5 1 16,5-1-1-16,-4 2 0 16,-7-2 1-16,1 4-1 0,-2-2 1 15,-2 0-1-15,0-4 1 16,0 2 0-16,-5 2 0 16,-1 0-1-16,-2 0 1 15,-2-4-1-15,-1 0 0 16,1-3 1-16,-3-1-1 15,3-2 1-15,-1-1 0 16,-3-1-1-16,-3 1 1 16,-4 1-1-16,-1 2 0 15,-3 3 1-15,-4 1-1 16,-1 2-1-16,-5 2 2 16,-2 2-1-16,3 0 1 15,-3 0-1-15,-2 0 1 0,-1 1-1 16,-3 1 0-16,1-2 1 15,2 0-1-15,1-2 1 16,-2-2 0-16,5 0 0 16,-5 2-1-16,5 0 2 15,-5-2-2-15,-1-1 1 16,-8-1 0-16,-2 0-1 16,-6 0 0-16,-10 4 1 15,-3-2-1-15,-8 2 1 16,-4-2 0-16,-10 2-1 15,-7 0 1-15,-8 2 0 16,-6 0-1-16,-21-2-2 16,23-2-3-16,-30-19-11 0,7 21-24 15,-18-21 1-15,-1 9-1 16,-8 1 0-16</inkml:trace>
  <inkml:trace contextRef="#ctx0" brushRef="#br0" timeOffset="60919.8952">8072 7277 13 0,'0'0'30'16,"0"0"3"-16,0 0 1 16,0 0-12-16,0 0-2 15,0 0-3-15,-2-17-4 16,2 17-2-16,0 0-3 15,0 0-1-15,13 17-2 16,-1 4-1-16,-4 0-1 0,7 14-1 16,-1 1 0-16,3 8-1 15,-3 1 1-15,1-5-2 16,-3-4 2-16,-3-5-2 16,-1-8 1-16,-2-6 0 15,-6-17 0-15,0 0-1 16,0 0 1-16,-6-27-1 15,-2 3 1-15,-1-7-1 16,-3-2 0-16,0-7 1 16,3 0-1-16,5-3 1 15,2-1-1-15,8 6 0 16,7-4 0-16,8 3 1 16,10 1-2-16,2 0 0 0,6 7 1 15,-5 0-2-15,3 14-2 16,-10-2-1-16,0 15-4 15,-27 4-30 1,0 0-1-16,0 0-1 0,0 0 1 16</inkml:trace>
  <inkml:trace contextRef="#ctx0" brushRef="#br0" timeOffset="62348.408">8651 7461 32 0,'19'0'30'0,"-19"0"-1"16,-2-21-10-16,2 21-4 15,0 0-2-15,0 0-5 0,0 0 0 16,17-4-3-16,-17 4 1 16,0 0-1-16,0 0 0 15,0 0 0-15,0 0-1 16,0 0 0-16,0 0 0 16,0 0-1-1,0 0 0-15,0 0 1 0,0 0-1 16,0 0 0-16,0 0 1 15,0 0-1-15,0 0 0 16,-11 20 0-16,11-20 0 16,0 32-1-16,-2-11 0 15,4 8-1-15,0 0 0 16,5-2 0-16,-1 1 0 0,6-3 0 16,-3-4 0-16,-9-21-1 15,22 20 1-15,-22-20-1 16,17 13 0-16,-17-13 1 15,0 0-1-15,0 0 0 16,21 8 0-16,-21-8 1 16,0 0-1-16,17-8 0 15,-17 8 1-15,0 0-1 16,18-11 0-16,-18 11 0 16,0 0-1-16,0 0 1 15,0 0 0-15,0 0 0 16,0 0 0-16,0 0 0 15,0 0 0-15,0 0 1 0,0 0-1 16,0 0 0-16,0 0-1 16,0 0 1-16,0 0 0 15,0 0 0-15,0 0 0 16,0 0 0-16,0 0 1 16,0 0-1-16,0 0 0 31,0 0 0-31,0 0 0 0,0 0 0 0,0 0 0 15,0 0 0-15,0 0 0 16,0 0 0-16,0 0 0 16,0 0 0-16,0 0 0 15,0 0-1-15,0 0 1 0,17-20 0 16,-17 20 0-16,21-9-1 16,-21 9 2-16,35-14-1 15,-16 7 0-15,5-1 1 16,-3 2-1-16,-2 1 0 15,-2 3-1-15,-17 2 1 16,27-4-2-16,-27 4 0 16,0 0-2-16,0 0-2 15,22 4-7-15,-22-4-28 16,0 0-1-16,-25-12 1 16,25 12 0-16</inkml:trace>
  <inkml:trace contextRef="#ctx0" brushRef="#br0" timeOffset="62680.5268">8498 7458 44 0,'0'0'35'15,"0"0"0"-15,0 0 1 0,35 7-23 16,-20-26-3 0,26 11 0-16,-5-17-5 15,17 6 0-15,-5-6-3 16,2 4 1-16,-4-2-3 0,-7 6-2 15,1 15-7-15,-40 2-28 16,29-6 1-16,-29 6-1 16,0 0 0-16</inkml:trace>
  <inkml:trace contextRef="#ctx0" brushRef="#br0" timeOffset="62912.6102">8624 7598 55 0,'0'0'36'16,"0"0"-1"-16,30 7 0 15,-12-11-27-15,5-11-4 16,10-2-7-16,11-4-27 15,-7 3-3-15,-5-5-2 16,1 8 0-16</inkml:trace>
  <inkml:trace contextRef="#ctx0" brushRef="#br0" timeOffset="63399.7871">9102 7567 46 0,'0'0'35'15,"0"0"0"-15,0 0 1 16,17 15-21-16,-17-15-5 16,0 0-2-16,0 17-2 15,8 3-2-15,-10-3-2 16,6 6 0-16,-4-6 0 16,-2 2-2-16,2-19-2 15,0 0-5-15,13 21-10 0,-13-21-19 16,6-28-2-16,-4 8 1 15,0-3-1-15</inkml:trace>
  <inkml:trace contextRef="#ctx0" brushRef="#br0" timeOffset="64036.016">9268 7350 54 0,'0'0'38'16,"0"0"-1"-16,0 0 1 0,-23-8-20 15,23 8-6 1,0 0-4-16,5 29-2 16,-5-29-1-16,8 37-2 15,-6-16 0-15,6 6-2 0,-2 1 1 16,1 1-1-16,1-4-1 15,0-2 1-15,-8-23-1 16,11 19 0-16,-11-19 0 16,0 0 0-16,14-23 0 15,-14 2 0-15,-2-4-1 16,-2-7 1-16,0-1-1 16,-2-3 0-16,1 3 1 15,-3 6 1-15,2 2-2 16,2 8 2-16,4 17 0 15,0 0-1-15,0 0 1 16,0 0 0-16,0 0 0 16,14 32-1-16,-1-12 1 0,5 1 0 15,1-4 0-15,6 0 0 16,0-7 0-16,2-4-1 16,0-8 1-16,0-4 0 15,0-9-1-15,-4-8 1 16,0-6-1-16,-1-10 0 15,-3 1 0-15,-4 2 0 16,-1 1 0-16,-5 3 0 16,-1 5 0-16,-8 27 0 15,0 0 0-15,14 27 1 16,-12 9 0-16,3 14-1 16,3 5 1-16,7 13 0 15,1 3 0-15,3-6-2 0,6-11-2 16,-5-26-6-16,8-1-34 15,-10-17 0-15,-18-10-1 16,21-23 1-16</inkml:trace>
  <inkml:trace contextRef="#ctx0" brushRef="#br0" timeOffset="69011.8031">910 14092 43 0,'0'0'34'0,"0"0"1"15,0 0 0 1,0 0-22-16,2 18-4 0,16 12-2 15,-17 1 0-15,17 21-2 16,-14-2 0-16,11 17 0 16,-9-2 0-16,7 8-1 15,-7-15-2-15,4 1 0 16,-2-23 0-16,-1-5-1 16,-7-31 1-16,0 0-1 15,0 0 0-15,12-34 0 0,-16 7 0 16,-2-17 0-16,0 1 0 15,3-12 0-15,1 1-1 16,5-3 0 0,3 3 0-16,4 0-1 0,5 8 1 15,1 8-1-15,3 7 0 16,2 16-1-16,10 13-2 16,-10 4-3-16,22 23-8 15,-20-10-24-15,15 2-2 16,1-3 1-16,0-1-1 15</inkml:trace>
  <inkml:trace contextRef="#ctx0" brushRef="#br0" timeOffset="69636.0271">1477 14557 41 0,'0'0'36'15,"2"-21"1"-15,-2 21-3 16,0 0-17-16,0 0-6 15,0 0-3-15,0 0-3 16,0 0-1-16,6 30 1 16,-4 1-2-16,-6 0 0 15,4 7 0-15,-4 0-1 16,2 3 0-16,0-5 0 16,2-3-2-16,0-6 1 15,6-8 0-15,-6-19-1 0,23 23 1 16,-23-23-1-16,33 5 0 15,-16-5 0-15,3-3 0 16,-1-3 0-16,2 2 0 16,0-4-1-16,3-1-1 15,1-1-1-15,0 1 1 16,2 1-2-16,-27 8 0 16,36-10-3-16,-36 10-4 15,18-11-28-15,-18 11 2 16,0 0-1-16,-29-8 1 15</inkml:trace>
  <inkml:trace contextRef="#ctx0" brushRef="#br0" timeOffset="69920.129">1456 14551 44 0,'0'0'35'16,"0"0"1"-16,19 11 0 16,3-5-23-16,-22-6-5 0,48-13-2 15,-23 3-1-15,6 2-3 16,2 3-4-16,-8-14-7 15,11 7-26-15,-9 0-1 16,-7 3 0-16,1-1-2 16</inkml:trace>
  <inkml:trace contextRef="#ctx0" brushRef="#br0" timeOffset="70142.2124">1423 14758 65 0,'18'10'36'0,"-1"-22"0"0,8-5-1 16,8 0-31-16,2-5-3 16,1-2-4-16,9 16-10 15,-22-11-22-15,0 3-1 16,-6 11 1-16,-17 5-2 15</inkml:trace>
  <inkml:trace contextRef="#ctx0" brushRef="#br0" timeOffset="72135.9268">1900 14419 20 0,'0'0'34'16,"-2"-22"1"-16,2 22 0 15,-20-17-16-15,20 17-3 0,0 0-3 16,0 0-4-16,0 0-2 16,-5 40-2-16,1-15-1 15,2 8 0-15,0 0 0 16,4 3-2-16,-6 6 0 16,-2-5-1-16,0-12 0 15,6 3 0-15,0-28 0 16,-7 20-2-16,7-20 1 15,0 0-1-15,-2-33 0 16,4 4 1-16,2-1-2 16,-4-18 1-16,3 5 0 15,-3-3 0-15,6 4 0 16,-4 6 1-16,0 1 0 0,2 14 0 16,-4 21 1-16,0 0 0 15,0 0 0-15,21 40 1 16,-19-9 0-16,10 9 0 15,-3 1-1-15,5-5 0 16,-3-3 0-16,1-7 0 16,-2-6-1-16,-10-20 1 15,25 19-2-15,-25-19 2 16,29-17-2-16,-16-5 2 16,5-6-2-16,-3-9 1 15,2-3-1-15,-3 0 0 16,-1 5 0-16,-3 4 1 0,0 8 0 15,-10 23-1-15,0 0 2 16,21 16-1-16,-15 16 1 16,1 7 0-16,-1 3 0 15,4 4 0-15,-1 8-1 16,1-6 0-16,0 2-2 16,-5-18-3-16,13 10-13 15,-12-21-22-15,-6-21-2 16,15 20 2-16,-15-20-1 15</inkml:trace>
  <inkml:trace contextRef="#ctx0" brushRef="#br0" timeOffset="73016.242">2978 14000 23 0,'0'0'33'0,"0"0"0"15,-16 23-9-15,16-23-4 16,0 0-2-16,0 0-5 15,0 0-3-15,0 0-4 16,18 6-1-16,-18-6-1 16,40-11-2-16,-11-1 1 15,12 3-3-15,3-3 1 16,2-1-1-16,-1 1-1 16,-9-3-2-16,1 13-3 15,-20-15-9-15,7 13-22 0,-24 4 0 16,0 0 0-16,-29 5 0 15</inkml:trace>
  <inkml:trace contextRef="#ctx0" brushRef="#br0" timeOffset="73228.3205">2912 14154 33 0,'-2'21'36'15,"2"-21"0"-15,29 8 2 16,-19-28-19-16,27 36-4 15,-37-16-5-15,48-8-3 16,-19 0-2-16,7 8-3 16,-5-3 0-16,0-3-3 0,-4 8-2 15,-27-2-7-15,45-18-28 16,-45 18 0-16,0 0-2 16,0 0 1-16</inkml:trace>
  <inkml:trace contextRef="#ctx0" brushRef="#br0" timeOffset="74571.8011">3958 13858 68 0,'0'0'38'16,"0"0"-1"-16,4-38-11 15,-4 38-14-15,0 0-2 16,29 35-3-16,-28-16-2 16,11 19 0-16,-6 0-1 15,2 16 1-15,-3-4-2 16,1 8 0-16,-4-5-1 16,2 1 0-16,0-8-1 15,-2-9 0-15,0-9 0 16,0-9-2-16,-2-19 1 15,3 20-3-15,-3-20-1 16,0 0-2-16,0 0-12 0,24 0-23 16,-24 0-1-16,15-21 0 15,-15 21 1 1</inkml:trace>
  <inkml:trace contextRef="#ctx0" brushRef="#br0" timeOffset="74787.8861">4253 14357 76 0,'21'23'41'15,"-21"-23"1"-15,0 0-1 16,0 0-32-16,0 0-2 16,0 0-2-16,0 0-3 0,0 0-2 15,0 0-3 1,0 0-2-16,0 0-9 15,0 0-26-15,0 0-1 16,29-4 0-16,-29 4 0 0</inkml:trace>
  <inkml:trace contextRef="#ctx0" brushRef="#br0" timeOffset="75420.106">4668 13801 37 0,'0'0'36'0,"-8"-17"0"15,8 17 0 1,0 0-16-16,0 0-8 15,0 0-4-15,-2 17-2 0,2-17-1 16,0 29-2-16,0-29 0 16,6 38 0-16,-6-38-1 15,17 36 0-15,-17-36 0 16,35 22-1-16,-8-22 0 16,6 1 0-16,3-1-1 15,5-3 0-15,3 3 0 16,2 0 0-16,-5 7 1 15,-3 5-1-15,-7 3 1 16,-4 4 1-16,-7 2-1 16,-9 6 0-16,-13 0 0 15,-7 4 0-15,-11-4 0 16,-7 1-1-16,-5 1 1 0,-5 4 0 16,-4-8 0-16,-3-2-1 15,2-4-2-15,-3-13-1 16,12 3-3-16,-7-34-11 15,15 6-24-15,0-17 0 16,9-6-1-16,3-18 1 16</inkml:trace>
  <inkml:trace contextRef="#ctx0" brushRef="#br0" timeOffset="75627.1814">4596 13653 70 0,'0'0'40'0,"23"-17"-1"0,0 7 1 32,24 5-31-32,-7-11-4 31,22 5-1-31,-2-1-4 0,-2-5-3 0,11 23-16 0,-17-14-20 0,-11 6-1 16,-14 4 1 15,-8 2-2-31</inkml:trace>
  <inkml:trace contextRef="#ctx0" brushRef="#br0" timeOffset="76404.4705">5499 13901 32 0,'0'0'36'0,"0"0"0"0,0 0-5 15,-8-31-11-15,8 31-4 16,0 0-4-16,0 0-3 16,6 21-2-16,-2 0-3 15,-6 4 0-15,2 4 0 16,-4 5-2-16,4 3 1 16,-6-3-2-16,4-1 0 15,0-6 0-15,6-4 0 16,-4-23 0-16,16 25 0 15,-16-25-1-15,32 4 0 16,-10-6 1-16,1 0-1 16,2-4 0-16,4-2 0 15,-2 3 0-15,6-1 0 0,-1-4-1 16,-3 3 0-16,2-1-1 16,-8-2-1-16,4 6-2 15,-27 4-4-15,39-3-10 16,-39 3-21-16,0 0 1 15,15-21-1-15,-15 21 2 16</inkml:trace>
  <inkml:trace contextRef="#ctx0" brushRef="#br0" timeOffset="76704.5679">5395 13824 46 0,'32'2'32'0,"-4"-12"0"15,12-3-7-15,12 7-18 16,-6-7-2-16,6 1-4 16,-1 8-8-16,-13-1-19 15,1-7-6-15,-5 12 0 0,-14-6 0 16</inkml:trace>
  <inkml:trace contextRef="#ctx0" brushRef="#br0" timeOffset="76892.6373">5539 13970 59 0,'18'-2'32'0,"13"4"1"16,-1-10-12-16,7-5-18 15,0-5-16-15,-1-3-17 16,7 8-1-16,-16-8-2 0,8 9 1 15</inkml:trace>
  <inkml:trace contextRef="#ctx0" brushRef="#br0" timeOffset="77351.8027">6214 13515 63 0,'0'0'38'15,"0"0"0"-15,4-17-3 16,10 36-22-16,-14-19-4 16,-4 40-1-16,0-9-4 15,8 15 1-15,-6 4-2 16,12 4 0-16,-6 7-1 15,5-3 0-15,-1-5-1 16,5-7 0-16,-3-9-1 16,0-10-2-16,1-6-1 0,-11-21-2 15,20 19-6-15,-30-38-20 16,20 1-9-16,-5-12-1 16,3-7 1-16</inkml:trace>
  <inkml:trace contextRef="#ctx0" brushRef="#br0" timeOffset="77567.8775">6434 13463 74 0,'14'31'39'16,"-14"0"2"-16,4 15-1 16,-10-2-28-16,16 29-4 15,-16-4-2-15,12 7 0 0,-6-8-3 16,5-1 0-16,3-6-3 15,-2-11-2-15,7-4-4 32,-13-46-22-32,14 33-13 0,-14-33-2 0,19 11 1 15,-19-11 0-15</inkml:trace>
  <inkml:trace contextRef="#ctx0" brushRef="#br0" timeOffset="78771.3108">7086 13768 63 0,'0'0'36'16,"0"0"1"-16,0 0-11 0,0 0-11 16,0 0-5-16,-9 18-3 15,16 6-1-15,-9-1-2 16,10 14 0-16,-6-3 0 16,6 11-1-16,-4-9 0 15,1 6-1-15,-1-9-1 16,0-8 0-16,0-8 0 15,-4-17 0-15,0 0 0 16,0 0-1-16,10-29 1 0,-8 0-1 16,-2-7 0-1,1-2 0-15,1-6-1 16,0 1 1-16,4-1 0 16,0 2 0-16,6 6 0 0,1 7 0 15,6 10 0-15,1 9 0 16,1 10 1-16,2 17-1 15,-4 8 0-15,1 10 0 16,-7 9 1-16,-3 2 0 16,-3 2-1-16,-1 4 1 15,-4-14 0-15,2-3 0 16,-4-12-1-16,4-6 1 16,-4-17-2-16,0 0 1 15,25-21-1-15,-12-10 1 16,5-3-1-16,1-13 1 15,4 7-1-15,2-4 1 16,0 6 0-16,-2 9 0 0,-3 12 1 16,1 9-1-16,-21 8 1 15,27 33-1-15,-19-1 1 16,-3 9 0-16,1 3-1 16,-2 9 0-16,2-3-4 15,-4-13-6-15,17 1-31 16,-9-19 0-16,7-2-1 15,0-13-1-15</inkml:trace>
  <inkml:trace contextRef="#ctx0" brushRef="#br0" timeOffset="254606.3541">15380 3301 25 0,'0'0'33'0,"6"-19"1"16,-6 19 0-16,21 0-14 15,-34-18-5-15,13 18-2 16,0 0-3-16,0 0-2 15,0 0-1-15,0 0-1 0,0 0-1 16,17 18 0-16,-19-1-2 16,8 10 0-1,-2 5 0-15,2 11 0 16,-6 5 0 0,3 11-2-16,-3 0 1 0,2 1-1 0,-2-3 1 15,4 1-2-15,-4-2 1 16,2-3-1-16,4-9 0 15,-2-5 1-15,2-8-1 16,-1-3 0-16,1-7 0 16,-2-3 0-16,-4-18 0 15,0 0 0-15,10 17 0 16,-10-17 0-16,0 0 1 16,0 0-1-16,19-4 0 15,-19 4 0-15,27-2 0 16,-4 4 0-16,4-2 0 15,6 0 0-15,5 4-1 0,5-4 1 16,1-2 0-16,-3 6-1 16,-1 0 0-16,-7-2-2 15,0 7-1-15,-16-11-6 16,22 14-31-16,-39-12-1 16,23 9 0-16,-23-9 1 15</inkml:trace>
  <inkml:trace contextRef="#ctx0" brushRef="#br0" timeOffset="255050.5108">16150 3558 29 0,'0'0'33'16,"0"0"0"-16,-20-6-1 16,20 6-12-16,0 0-4 15,0 0-2-15,0 0-4 16,0 0-2-16,31-8-2 16,-31 8-2-16,45 2-1 15,-16-2-2-15,5 0-1 16,5-2-3-16,-4-5-3 15,13 13-5-15,-29-20-18 16,12 10-8-16,-12-3-2 16,-19 7 1-16</inkml:trace>
  <inkml:trace contextRef="#ctx0" brushRef="#br0" timeOffset="255243.5772">16210 3671 63 0,'-16'19'36'15,"16"-19"2"-15,-6 23 0 16,18-2-26-16,-12-21-2 16,44-2-3-16,-21-3-2 15,12 5-2-15,-2-4-2 16,-4-2-4-16,8 12-5 16,-37-6-30-16,32-6 0 15,-32 6-1-15,31-13 1 16</inkml:trace>
  <inkml:trace contextRef="#ctx0" brushRef="#br0" timeOffset="255974.8351">16705 3604 42 0,'0'0'37'0,"0"0"-1"16,0 0 2-16,0 0-16 16,0 0-6-16,0 0-5 15,10 27-3-15,-10-10-2 0,11 12-2 16,-7 0 0-16,8 7-1 16,-6-1 0-16,-1 3-2 15,1-7 0-15,0-1 0 16,0-9 0-16,-4-3 0 15,-2-18-1-15,0 0 1 16,0 0-1-16,7-18 0 16,-10-5 0-16,-3-3 1 0,-2-7-1 15,-3-2 1 1,-5-1-1-16,3 1 1 16,1 3-2-16,4 1 2 15,8 6-1-15,8 2 0 0,7 4 0 16,9 4-1-16,6-1 1 15,5 7 0-15,6 1-1 16,-7 0 1-16,1 3-2 16,-12-5-1-16,2 12-2 15,-25-2-9-15,20-10-27 16,-20 10-2-16,0 0 2 16,0 0-2-16</inkml:trace>
  <inkml:trace contextRef="#ctx0" brushRef="#br0" timeOffset="256454.0041">17230 3631 47 0,'0'0'37'0,"0"0"-1"15,25-16 3-15,-25 16-21 16,35-7-5-16,-35 7-3 16,32 13-2-16,-32-13-1 15,35 25-2-15,-17-6-1 16,1 0-2-16,2 6 0 16,-2 4-2-16,-1-4 2 15,-1 0-3-15,0-4 2 16,-1 0-2-16,-3-3 1 15,-13-18 0-15,20 21-2 16,-20-21-1-16,0 0-3 16,0 0-7-16,29-8-24 15,-29 8-3-15,0-25-1 0,-2 6 1 16</inkml:trace>
  <inkml:trace contextRef="#ctx0" brushRef="#br0" timeOffset="256703.0927">17594 3564 53 0,'0'0'38'15,"0"0"-1"-15,0 0 1 16,0 0-22-16,-11 30-3 16,-18-12-2-16,14 18-3 15,-16-5-2-15,6 9-3 0,-6-4 1 16,6 5-3-16,0-11 0 15,5-1-2 1,7-2-1-16,13-27-4 16,-10 44-10-16,10-44-24 0,0 0-2 15,0 0 2-15,0 0-1 16</inkml:trace>
  <inkml:trace contextRef="#ctx0" brushRef="#br0" timeOffset="257190.2675">17764 3590 52 0,'0'0'36'0,"0"0"3"16,0 0 0-16,23 12-22 15,-23-12-4-15,12 35-3 16,-14-12-2-16,15 19-3 0,-7-2 0 16,2 12-2-16,-2 2-1 15,0 1 0-15,-1-5 0 16,-3 4 0-16,4-8-2 16,-4-8 1-16,2-3-1 15,-2-10 0-15,-2-4 0 16,0-21-1-16,4 19-1 15,-4-19-2-15,-4-17-3 16,-10-18-15-16,10 2-19 16,1-5-1-16,-1-10 0 15,-4-7 1-15</inkml:trace>
  <inkml:trace contextRef="#ctx0" brushRef="#br0" timeOffset="257446.3546">17722 3558 69 0,'0'0'35'0,"29"-6"3"16,-2-3-6-16,21 26-22 16,-10-8-1-16,24 18-2 15,-14-8 0-15,8 16-3 16,-11-4 1-16,-1 5-2 16,-17-3 0-16,-10-3-1 15,-18-1 1-15,-15 2-2 16,-15-8 0-16,-9-2 0 15,-9-4-1-15,-5-7-2 16,0 1-2-16,-9-18-9 0,18 7-27 16,1-6-1-16,11 0-1 15,8-3 1-15</inkml:trace>
  <inkml:trace contextRef="#ctx0" brushRef="#br0" timeOffset="258075.5795">18628 3610 44 0,'0'0'35'16,"0"0"3"-16,0 0-1 16,-9 19-18-16,9-19-5 15,19-6-5-15,-2-4-2 16,24 10-2-16,-3-7-2 15,13-1-2-15,-3 0 0 0,0 1-4 16,2 7-3-16,-25-17-16 16,2 17-16-16,-27 0-1 15,0 0 0-15,-9 17 0 16</inkml:trace>
  <inkml:trace contextRef="#ctx0" brushRef="#br0" timeOffset="258255.6416">18632 3775 67 0,'16'19'40'0,"7"-13"-2"16,8-3 1-16,17 3-28 15,-12-14-4-15,13 8-4 16,-3 0-5-16,-15-13-20 0,7 9-16 16,-3 4 0-16,-10-6-2 15,-2 5 2-15</inkml:trace>
  <inkml:trace contextRef="#ctx0" brushRef="#br0" timeOffset="259986.2543">19375 3571 45 0,'0'0'34'0,"-16"-21"3"15,16 21-7-15,0 0-12 16,0 0-5-16,0 0-2 16,4-17-2-16,-4 17-2 15,0 0-2-15,16 29 0 16,-16-29-1-16,7 42-1 16,-3-11 0-16,2 3-2 15,0 3 2-15,0-1-2 16,-3-1 0-16,3-11-1 0,-4-4 1 15,-2-20 0-15,8 17-1 16,-8-17 1-16,0 0-1 16,2-31 1-1,-4 10-1-15,-2-6 2 0,0-5-2 16,-2-1 1-16,2-1-2 16,-1 1 2-16,3 2-1 15,0-1-1-15,2 1 1 16,6 2-1-16,3 2 1 15,5 2 0-15,1 2 0 16,1 4-1-16,1 4 0 16,2 3-1-16,2 7-1 0,-1 1-1 15,7 13-5-15,-27-9-14 16,36-4-18 0,-12 6 0-16,4 4 0 15,-1-2 1-15</inkml:trace>
  <inkml:trace contextRef="#ctx0" brushRef="#br0" timeOffset="260478.4268">19992 3512 33 0,'0'0'35'16,"0"0"3"-16,0 0-2 16,-8 19-16-16,8-19-4 15,0 0-4-15,0 0-3 16,27 6-2-16,-27-6-2 16,39 21-1-16,-16-8 0 15,8 8-1-15,-2 2-1 0,2 4-1 16,-2-2 1-16,-2 4-3 15,-4-2 2-15,-2-4-1 16,-4 2 0-16,-5-8-1 16,-12-17 0-16,19 21-2 15,-19-21-3-15,0 0-7 16,27-15-27-16,-27 15 0 31,14-35-1-31,-12 8 1 0</inkml:trace>
  <inkml:trace contextRef="#ctx0" brushRef="#br0" timeOffset="260734.5168">20337 3485 47 0,'0'0'38'16,"0"0"1"-16,0 0 0 15,-7 21-17-15,-22-17-10 16,15 27-2-16,-19-12-3 15,6 17-3-15,-4-1 0 16,4 5-3-16,0-4 1 16,6 1-1-1,4-6-1-15,1-8-2 0,13 2-3 16,3-25-12-16,0 0-24 16,0 0 1-16,0 0-2 15,3-20 2-15</inkml:trace>
  <inkml:trace contextRef="#ctx0" brushRef="#br0" timeOffset="261929.9387">20561 3585 20 0,'0'0'34'0,"0"0"3"16,6-19-1-16,-6 19-10 0,0 0-7 16,0 0-5-16,-8-20-3 15,8 20-4 1,0 0-1-16,21 21-1 16,-21-21-1-16,12 29 0 0,-6-4-1 15,1 4-2-15,-3 4 1 16,2 3-1-16,-2-3 1 15,0-7-2-15,0 3 1 16,-3-8-1-16,-1-21 1 16,4 25-1-16,-4-25 1 15,0 0-1-15,0 0 0 16,0 0 0-16,0-30 0 16,-2 7 0-16,-1-8 0 0,1-2 1 15,-2-3-2 1,2-3 1-16,-2 3 0 15,2 1 0-15,2 3-1 16,2 5 1-16,6 8 0 0,-1 2 0 16,-7 17 0-16,29-22 0 15,-11 19 1-15,1 5-1 16,0 5 1-16,1 9-1 16,-3 7 0-16,0 11 1 15,-5 1 0-15,-3 7-1 16,-1 0 1-16,-4 0-1 15,0-7 2-15,-2-3-2 16,-2-9 1-16,0-23-2 16,-2 23 2-16,2-23-1 15,0 0 0-15,2-26 0 16,2 6 0-16,-2-6 0 16,1-3-1-16,3-4 1 0,2-5-1 15,2 1 2-15,1 3-3 16,3-1 2-16,3 5-1 15,4 5 1-15,2 2-1 16,3 7 1-16,-3 7 0 16,0 7 0-16,-4 9 0 15,0 9 0-15,-5 9 0 16,-4 5 0-16,-5 5 1 16,1 3-1-16,-2 1 1 15,0-5-2-15,0-5 1 16,-2-4-1-16,3-6-1 15,-5-19-2-15,14 19-8 16,-14-19-30-16,0 0 0 0,11-27 0 16,-11 27 0-16</inkml:trace>
  <inkml:trace contextRef="#ctx0" brushRef="#br0" timeOffset="262914.2897">21251 3520 29 0,'10'-18'37'0,"-10"18"-1"15,0 0 1-15,-11-21-15 16,11 21-5-16,0 0-4 16,0 0-4-16,0 0-2 15,19 4-1-15,-19-4-1 16,0 0-2-16,9 19 1 15,-1-2-2-15,-8-17 1 16,18 37-2-16,-9-14 2 16,5 6-2-16,-3-2 0 15,3-1-1-15,1 1 2 16,-1-4-2-16,-3-4 2 0,-11-19-2 16,23 25 1-16,-23-25-1 15,24 10 1-15,-24-10-1 16,21-10 0-16,-21 10 1 15,23-15-1-15,-23 15 1 16,23-23-1-16,-23 23 1 16,25-38-1-16,-9 13 2 15,-1-4-3-15,0-4 1 16,3 1 0-16,-3 1 0 16,1-2-1-16,-3 5 1 15,1 5-1-15,-5 2-1 16,-9 21 0-16,12-29-5 15,5 29-31-15,-17 0-6 0,0 0 1 16,-17-23-1-16</inkml:trace>
  <inkml:trace contextRef="#ctx0" brushRef="#br0" timeOffset="271878.4535">11995 8353 20 0,'0'0'31'0,"-4"-30"2"16,4 30 0-16,0 0-14 15,-4-22-3-15,4 22-3 16,0 0-1-16,0 0-3 15,0 0-1-15,0 0-1 16,0 0-2-16,0 0 0 16,0 0 0-16,0 0-2 15,0 0 0-15,0 0 0 16,0 0-1-16,2 24 1 0,-4 8-1 16,-1 20 0-16,-5 13 0 15,-2 23-1 1,-1 18 2-16,1 24-2 15,0 10 0-15,5 6 0 0,1-2 0 16,4 0 0-16,2-6 0 16,3-15-1-16,1-14 1 15,0-21-1-15,-2-19 0 16,0-13 1-16,-4-16 0 16,-2-13-1-16,2-27 0 15,2 25 1-15,-2-25 0 16,0 0-1-16,0 0 1 15,0 0-1-15,0 0 0 0,0 0 0 16,0 0 0 0,0 0-1-16,0 0 0 15,0-21-1-15,0 21 0 16,0 0-2-16,2-21-1 0,-10 2-3 16,8 19-7-16,0 0-26 15,0 0-2-15,-19-10 3 16,19 10-2-16</inkml:trace>
  <inkml:trace contextRef="#ctx0" brushRef="#br0" timeOffset="272586.7051">11771 9963 34 0,'0'0'33'0,"0"0"1"0,-17-14-1 16,-2 1-11-16,19 13-6 16,0 0-3-16,0 0-3 15,-18-8-2-15,18 8-1 16,0 0-1-16,0 0-1 15,0 0-1-15,0 0-1 16,0 0 0-16,0 0 0 16,20 14 0-16,-20-14 0 15,17 26-2-15,-5-5 1 16,-3 4 0-16,1 8-1 16,0-2 0-16,-1 7 1 15,-1 2-2-15,2-3 0 16,-3-7 1-16,1 1-1 0,0-6 0 15,-1-8 0-15,-7-17 0 16,14 23 1-16,-14-23-1 16,0 0 0-16,0 0 0 15,0 0 1-15,21-28-1 16,-9 8 1-16,3-3-1 16,1-5-1-16,5-1 2 15,0-2-2-15,2 2 1 16,-2-1 0-16,1 3 0 15,-3 4 0-15,-2 6-1 16,-1-1-1-16,1 5-1 16,-5-6-4-16,9 15-13 15,-15-15-23-15,-5 1 0 0,-8-6 0 16,-7-3 0-16</inkml:trace>
  <inkml:trace contextRef="#ctx0" brushRef="#br0" timeOffset="274314.314">11283 8309 60 0,'4'-17'28'16,"-4"17"0"-16,0 0-5 15,0 0-5-15,-2-21-4 0,2 21-4 16,0 0-1-16,0 0-2 31,0 0-2-31,0 0 0 0,0 0 0 0,6-17-2 47,-6 17 0-47,0 0 0 0,0 0 0 0,0 0-1 0,0 0 0 0,0 0 0 16,0 0 0-16,0 0 0 15,12 30 1-15,-5-5-1 16,-1 12-1-16,2 11 1 15,-2 3-1-15,1 9 0 16,-3 3 1-16,2-2-2 16,-4-1 1-16,2-4-1 0,-2-14 2 15,2-2-1-15,-2-13-1 16,-1-4 1-16,-1-23-1 16,4 27 0-16,-4-27 0 15,0 0 0-15,0 0 1 16,0 0-2-16,0 0 1 15,0 0 1-15,12-17-1 16,-12 17 0-16,13-18 0 16,-13 18 0-16,24-15-1 15,-5 9 1-15,8 0 0 16,6-1 0-16,9-1 0 16,4 4 1-16,4 0-1 15,4 2 0-15,1 2 0 0,-7 0 0 16,-2 4 0-16,-7 0 0 15,-5-2 0-15,-5-2 0 16,-4 0 0-16,-7 0 0 16,-18 0 0-16,27 0 0 15,-27 0 1-15,17-4-2 16,-17 4 1-16,0 0 0 16,0 0 1-16,0 0-1 15,0 0 0-15,0 0 1 16,0 0-1-16,-19 6 1 15,19-6-1-15,-35 2 0 16,10-4-1-16,-4 4 1 0,-8-4 0 16,-1 2 0-16,-5 0 0 15,-1-4 0-15,0 2 1 16,1-4-1 0,1 5 0-16,3-3-1 15,4-2 1-15,3-4 0 0,7 3 0 16,1 1 0-16,7 0 0 15,17 6 0-15,-23-4 0 16,23 4 1-16,0 0-2 16,0 0 1-16,0 0 0 15,-17 0 0-15,17 0 0 16,0 0 0-16,0 0 1 16,0 0-2-16,0 0 2 0,0 0-1 15,0 0 0-15,-10-21-1 16,10 21 1-1,0 0 0-15,-4-29-1 16,2 10 1-16,2-4-1 0,2-4 2 16,-2-11-2-16,2 0 2 15,2-4-2-15,-4-3 1 16,0 1 0-16,0 2 0 16,-2 4 0-16,-4 1 0 15,0 10 0-15,-3 2 0 16,-1 8 0-16,10 17-2 15,-17-7-1-15,17 7-3 16,-2 19-14-16,2-19-24 16,0 0 0-16,11 19 0 15,-11-19 0-15</inkml:trace>
  <inkml:trace contextRef="#ctx0" brushRef="#br0" timeOffset="277694.5105">16223 4795 37 0,'0'0'35'0,"0"0"0"16,-19 23-12-16,19-23-4 15,0 0-3-15,0 0-4 16,0 0-3-16,27-17-2 0,6 15-3 16,-5-12 0-16,17 13-1 15,-5-11-1-15,7 8 0 16,-3-2-2-16,-5 3-1 15,-1 5-3-15,-13-8-4 16,16 21-15-16,-41-15-16 16,19 6 1-16,-19-6-2 15,-21 23 2-15</inkml:trace>
  <inkml:trace contextRef="#ctx0" brushRef="#br0" timeOffset="277874.5731">16233 4972 50 0,'-20'23'38'0,"20"-23"0"16,0 0 0-16,0 0-21 16,49 3-6-16,-28-14-2 15,19 9-4 1,-1-10-4-16,5-1-2 0,6 11-5 16,-17-9-29-16,8 1-4 15,-8 2 0-15,-6-1 0 16</inkml:trace>
  <inkml:trace contextRef="#ctx0" brushRef="#br0" timeOffset="278449.7773">16912 4818 48 0,'0'0'38'15,"-6"-19"0"-15,6 19 1 16,-21-17-22-16,30 38-4 16,-9-21-4-16,-5 32-4 15,3-9 0-15,7 10-2 16,-1 3 0-16,4 3-2 0,-4-9 2 16,4-1-2-16,-5-4 1 15,3-6-2-15,-6-19 2 16,4 25-1-16,-4-25-1 15,0 0 1-15,0 0 0 16,0 0-1-16,-15-21 0 16,15 21 1-16,-12-32-2 15,6 11 1-15,2-6-1 16,2-4 0-16,2-4 0 16,6 1 1-16,2-3-1 15,4 5 0-15,3-1 0 16,4 4 1-16,6 3 0 15,0 3-1-15,6 9 0 0,-4 1-1 16,4 13-2-16,-10-12-7 16,10 16-28-16,-10 2-2 15,-1 3 1-15,-3 1-1 16</inkml:trace>
  <inkml:trace contextRef="#ctx0" brushRef="#br0" timeOffset="279562.1674">17394 4780 31 0,'-4'-25'35'15,"4"25"0"-15,0 0-2 0,-19-27-11 16,19 27-5-16,0 0-5 16,0 0-2-1,0 0-3-15,0 0-2 16,0 0-1-16,21 36 0 0,-19-11-1 15,6 10 0-15,-3-1 1 16,1 11-2-16,-2-5 0 16,0 2 0-16,-2-4 0 15,-2-11-1-15,2-4 1 16,0-6-2-16,-2-17 1 16,0 0-1-16,0 0 0 15,0 0 1-15,0 0-2 16,-6-34 0-16,2 9 0 15,0-6 1-15,-2-7-2 16,4 0 2-16,2-3-2 16,2 3 2-16,4 2 0 15,4 1 0-15,3 8 0 0,3 2 0 16,1 12 0-16,4 3 0 16,-1 12 1-16,1 10-1 15,0 11 1-15,-2 9 0 16,-3 7 1-16,-1 7-1 15,-5 0 1-15,-1 4 0 16,-7-6-1-16,0-4 0 16,-4-11 1-16,0-6-2 15,2-23 2-15,-7 25-3 16,7-25 2-16,0 0-1 16,-14-21 0-16,8-1 0 15,5-4-2-15,-1-15 1 16,4-1 0-16,5-6 1 0,7 2-1 15,3-2 0-15,4 6 0 16,4 6 1-16,2 9 0 16,2 11 1-16,-4 13-1 15,0 6 1-15,-1 15-1 16,-5 8 1-16,-4 9-1 16,-1 5 1-16,-1-1 1 15,-1 3-1-15,-1-6 0 16,1-7-2-16,0-2 1 15,-12-27-2-15,23 23-2 16,-23-23-7-16,34-15-31 16,-34 15-2-16,18-29 1 15,-18 29 1-15</inkml:trace>
  <inkml:trace contextRef="#ctx0" brushRef="#br0" timeOffset="280262.4236">18121 4738 61 0,'0'0'39'0,"2"-22"1"0,-2 22-2 15,0 0-22-15,0 0-3 16,0 0-4-16,0 0-3 16,0 0-2-1,15 37 0-15,-9-10-2 0,4 9 1 16,-4-1-1-16,5 5 0 15,1 0 0-15,-1-1 0 16,3-5-1-16,-3-3 0 16,3-6 0-16,-3-6-1 15,-1-2 0-15,-10-17 0 16,16 23 1-16,-16-23-1 16,0 0 1-16,0 0 0 15,17 6-1-15,-17-6 0 16,10-29 1-16,-3 8-1 0,1-8-1 15,0-5 1-15,3-10-1 16,1-4 1 0,1 2-1-16,1 0 1 0,-1 3-1 15,-1-1 0-15,1 8 1 16,-3 5-1-16,2 12-1 16,-9 2-2-16,-3 17-5 15,0 0-33-15,2-21 0 16,-2 21-2-16,0 0 2 15</inkml:trace>
  <inkml:trace contextRef="#ctx0" brushRef="#br0" timeOffset="287553.9911">18696 4918 39 0,'17'-14'16'0,"6"-1"-1"15,8 0 1-15,8-4-2 16,11 9-1-16,-6-5-4 15,12 15 0-15,-11-6-2 0,5 19 0 16,-18-3 1-16,5 19-2 16,-25-6 0-1,3 15 0-15,-15-9-1 16,6 5-2-16,-4-11 1 0,11-3-2 16,5-11-1-16,16-9-1 15,7-11 1-15,13-5 0 16,6-11-1-16,7-7 0 15,5-3-1-15,3-1 1 16,-4 4 0-16,1 5 2 16,-9 6-2-16,1 9 2 15,-6 9 0-15,0 16 0 16,-14 6 0-16,2 10 0 0,-7 2 0 16,-1 0-1-1,1-4 1-15,7-4-1 16,6-6-1-16,8-11-1 15,10-6-2-15,-7-17-5 0,22 2-29 16,-17-3-1-16,-14-3 0 16,-16 4-1-16</inkml:trace>
  <inkml:trace contextRef="#ctx0" brushRef="#br0" timeOffset="288738.4141">18987 4638 20 0,'0'0'29'16,"2"-23"1"-16,-2 23-8 16,0 0-3-16,4-17-4 15,-4 17-3-15,0 0-1 0,0 0-2 16,0 0-2-16,0 0-1 16,0 0 0-16,-27 36-2 15,-2-19 1 1,4 18-1-16,-12-1-2 0,-1 8 0 15,-5-1-1-15,5-1 0 16,1-4 1-16,8-7-2 16,8-6 2-16,3-9-2 15,18-14 1-15,-13 17 0 16,13-17 0-16,0 0 0 16,4 19 0-16,-4-19 0 15,15 19 0-15,-15-19 0 16,27 23 0-16,-7-11 1 0,1-3-1 15,2-1 0-15,0-2 0 16,0-4 0 0,-2 2 0-16,1-2 0 15,-5-1-1-15,-17-1-2 0,37 8-2 16,-37-8-6-16,38-6-29 16,-38 6-1-16,19 6 0 15,-19-6 0-15</inkml:trace>
  <inkml:trace contextRef="#ctx0" brushRef="#br0" timeOffset="290410.0027">20893 4473 1 0,'17'-4'7'15,"-17"4"13"-15,0 0-6 16,0 0 0-1,-10-19 0-15,10 19 1 0,0 0 0 16,10-17 1-16,-18-3-1 16,8 20-3-16,6-26-1 15,-6 26-2-15,16-22-1 16,1 17-3-16,-17 5 0 16,44-20-2-16,-15 9 0 15,8 9-1-15,0-2 1 16,5 8-1-16,-3 0 0 15,-3 15 1-15,-15 2 0 0,-7 16 1 16,-16-1-1-16,-6 12 1 16,-11-6-1-1,-2 4-1-15,-10-4 0 16,4-5-1-16,-6-10 0 0,10-6 0 16,0-8-1-16,5-7 0 15,18-6-2-15,-25 2-3 16,25-2-6-16,0 0-30 15,0 0 1-15,0 0-2 16,8 23 2-16</inkml:trace>
  <inkml:trace contextRef="#ctx0" brushRef="#br0" timeOffset="291002.2099">21076 5138 17 0,'-2'-24'31'16,"2"24"3"-16,0 0-7 16,0 0-5-16,0 0-4 15,0 0-3-15,0 0-4 16,0 0-2-16,-25 5-2 16,4 1-2-16,21-6-1 15,-35 19-1-15,35-19-1 16,-25 17 0-16,25-17-1 15,17 6-1-15,-17-6 1 0,35-7-1 16,-16-1 1-16,-1-2 0 16,1 1 0-16,-19 9 0 15,23-16-1-15,-23 16 1 16,0 0-1-16,0 0-3 16,-25-21-15-16,25 21-21 15,-31 4 0-15,10 0-1 16,0 2 0-16</inkml:trace>
  <inkml:trace contextRef="#ctx0" brushRef="#br0" timeOffset="424560.3917">16563 6230 27 0,'0'0'31'15,"0"0"2"-15,0 0 3 16,-6-27-10 0,6 27-8-16,0 0-3 0,0 0-1 15,0 0-3-15,0 0-3 16,0 0 0-16,-8 31-3 15,-2-4-2-15,5 19 0 16,-5 2-1-16,4 15 0 16,-2 4 0-16,7 8 0 15,1-2-1-15,3-4 0 16,3-4 0-16,4-13 0 16,-2-8-2-16,1-12 1 0,3-10 0 15,-12-22-1-15,0 0-1 16,19-18 0-1,-13-3-4-15,-12-25-4 16,16 23-11-16,-22-21-21 0,2 0 0 16,-7-10 1-16,-2 4 1 15</inkml:trace>
  <inkml:trace contextRef="#ctx0" brushRef="#br0" timeOffset="424816.4822">16312 6195 66 0,'0'0'37'15,"0"0"1"-15,9-19-1 16,28 21-24-16,-14-25-4 0,29 13 1 16,-3-14-4-16,24 8-2 15,-2-5-2-15,10 2 0 16,-4 2-1-16,-7 5-1 15,-7 8-2-15,-14-3-5 16,-1 26-12-16,-31-12-21 16,-17-7 1-16,-9 35 0 15,-18-12 0-15</inkml:trace>
  <inkml:trace contextRef="#ctx0" brushRef="#br0" timeOffset="425004.5484">16406 6429 80 0,'0'0'36'0,"25"6"2"15,8-15-2-15,-4-11-30 16,23 13-2-16,0-3-3 16,-4-5-7-16,16 11-28 15,-18 8-2-15,-9 5-1 16,-10 5 1-16</inkml:trace>
  <inkml:trace contextRef="#ctx0" brushRef="#br0" timeOffset="425752.8151">17018 6757 15 0,'0'0'30'0,"25"8"0"16,-25-8 2-16,0 0-14 16,0 0 0-16,0 0-4 15,21-2-2-15,-21 2-3 16,0 0-2-16,0 0-1 0,0 0-2 16,0 0-1-16,0 0-1 15,0 0 1-15,0 0-2 16,0 0 1-16,0 0-2 15,0 0 1-15,0 0 0 16,0 0 1-16,0 0-1 16,0 0 0-16,0 0 0 15,0 0 0-15,-13-21 0 16,13 21 0-16,-22-6 1 16,5 10-1-16,-2 13 0 15,-6 6 1-15,-2 16 0 16,-2-1 0-16,2 14 0 0,2 0 0 15,9 1 1-15,6 1-2 16,14-2 1-16,10-8-1 16,17-8 1-16,9-18-2 15,10-7 1 1,6-9 0-16,6-10-1 0,-2-3-2 16,-12-14-5-16,12 2-32 15,-29-4-2-15,-14 10 1 16,-11-2-2-16</inkml:trace>
  <inkml:trace contextRef="#ctx0" brushRef="#br0" timeOffset="426557.0973">19246 6309 37 0,'0'0'36'0,"7"-18"0"16,-7 18 1-16,0 0-14 15,-6-32-7-15,6 32-6 16,0 0-1-16,0 0-2 15,0 0-2-15,14 30 0 16,-12-7-1-16,9 20 0 16,-3 1-1-16,4 11 0 15,-3 3-1-15,7 5 0 0,-3-1-1 16,1-3-1-16,-3-3 0 16,3-12 0-16,-3-6 0 15,-3-7 0-15,2-10-1 16,-10-21 0-16,0 0-3 15,0 0-2-15,0 0-7 16,-2-17-28-16,-10-8 0 16,-5-16 0-16,0 7 0 15</inkml:trace>
  <inkml:trace contextRef="#ctx0" brushRef="#br0" timeOffset="426844.1981">18987 6157 69 0,'0'0'38'0,"-21"-10"1"16,21 10-1-16,0 0-21 16,19-21-7-16,24 17-3 15,1-7-4-15,21 3 0 16,7 1 0-16,9-1-3 15,2 2 1-15,4 6-1 16,-3-2-1-16,-6-2 0 16,-11 3-3-16,-17-7-2 0,4 19-9 15,-29-13-25-15,-5 2 0 16,-20 0 0 0,-31 10 0-16</inkml:trace>
  <inkml:trace contextRef="#ctx0" brushRef="#br0" timeOffset="427052.2724">19118 6462 69 0,'29'4'37'0,"8"-2"1"15,7-4-1-15,8-27-23 0,8 25-7 16,-4-11-4-1,6 0-6-15,7 16-8 16,-17-8-25-16,-6 3-1 16,-5 6-1-16,-16 4 0 0</inkml:trace>
  <inkml:trace contextRef="#ctx0" brushRef="#br0" timeOffset="427600.4671">19978 6838 49 0,'18'-8'35'15,"-18"8"0"-15,6-19-1 16,11 27-18-16,-25-29-3 15,8 21-2 1,12-20-2-16,-12 20-3 0,2-23 0 16,-2 23-1-16,-18-1-1 0,1 12-1 15,-10 4-1-15,-2 12 1 16,-9 6-2-16,-1 9 0 16,4 2 0-16,6 2 0 15,10 0 0-15,13-7 0 16,14-5-1-16,15-9 1 15,14-10-1-15,11-7 1 16,8-8-1-16,6-8-1 16,-1-7 0-16,-7-8-1 15,2 8-3-15,-29-24-17 16,4 24-19-16,-17-6-1 16,-14 21 1-16,2-29-1 15</inkml:trace>
  <inkml:trace contextRef="#ctx0" brushRef="#br0" timeOffset="428060.6311">20177 6997 68 0,'0'0'39'0,"0"0"1"15,0 0-1-15,33 15-23 16,-33-15-5-16,0 24-3 16,0-24-3-16,6 34-1 15,-1-11-1-15,5 2-1 16,0-4 0-16,1 0-1 16,-11-21-1-16,22 27 0 0,-22-27 1 15,0 0-1-15,21 19-2 16,-21-19 1-16,0 0-3 15,0 0-2-15,0 0-9 16,-4-19-26-16,4 19 0 16,-19-33-1-16,7 14 2 15</inkml:trace>
  <inkml:trace contextRef="#ctx0" brushRef="#br0" timeOffset="428247.6988">20034 7018 90 0,'-17'8'40'0,"17"-8"0"0,23 8-9 16,-23-8-20-16,64-4-6 15,-20 0-2 1,10-2-4-16,12 10-10 16,-16-16-29-16,-8 3 1 0,-15-5-2 15,-27 14 1-15</inkml:trace>
  <inkml:trace contextRef="#ctx0" brushRef="#br0" timeOffset="429080.9889">17949 6529 28 0,'0'0'27'16,"0"0"0"-16,0 0-4 15,0 0-3-15,-25-4-4 16,25 4-2-16,0 0-2 16,0 0-2-16,-23 2-1 15,23-2 0-15,0 0-2 16,27 2 0-16,-27-2-2 0,33-9 0 16,-10 3-1-16,14 0-2 15,-1-2 1-15,11 3-2 16,1-5 0-16,2 0 0 15,0 1-2-15,-5 1-1 16,-3 6-2-16,-13-9-5 16,6 28-13-16,-35-17-17 15,0 0-1-15,5 19 1 16,-5-19-1-16</inkml:trace>
  <inkml:trace contextRef="#ctx0" brushRef="#br0" timeOffset="429329.0765">17974 6731 92 0,'22'-4'39'16,"7"8"2"-16,3-26-9 15,20 28-20-15,-11-23-3 16,19 11-3-16,-6-7-3 15,4 1-1-15,-6 5-2 16,-8-7-1-16,-3 16-4 16,-41-2-13-16,25-11-23 15,-25 11 1-15,0 0-1 16,-25 23 1-16</inkml:trace>
  <inkml:trace contextRef="#ctx0" brushRef="#br0" timeOffset="446156.0203">15700 7931 40 0,'10'-19'33'15,"-10"19"2"-15,0 0 0 16,0 0-17-16,0 0-5 15,6 17-2-15,9 8-3 16,-17-4-2-16,12 14-1 16,-8-2-2-16,6 3 0 15,-6-5-1-15,-1-1 0 16,-1-5-1-16,0-4 1 16,0-21-1-16,-9 23 0 15,9-23 0-15,0 0 0 0,-25-15 0 16,17-4 0-16,0-6-1 15,4-4 1-15,4-11-1 16,4-6-1-16,2-2 2 16,6 0-1-16,3 4 1 15,2 0-1-15,5 5 1 16,1 9-1-16,0 9 1 16,2 13 0-16,-2 14 0 15,-2 13 0-15,-3 12-1 16,-5 15 2-16,-7 7-1 15,-4 3 0-15,-6 1 1 16,-2-3-1-16,-1-8-1 16,-3-7 1-16,2-15-1 0,8-24 0 15,0 0 1-15,0 0-1 16,-2-21 0-16,12-9 0 16,5-7 0-16,1-5 1 15,3-4-1-15,6 2 0 16,0 2-1-16,2 7 1 15,-2 3 0-15,-2 12 0 16,1 11 0-16,-3 9 0 16,-4 13 0-16,-5 14 0 15,-6 4 0-15,-3 9-1 16,-3 4 1-16,-3-2-1 16,-1 2 0-16,-4-11-1 15,6 2-3-15,2-35-3 0,2 44-15 16,-2-44-17-16,0 0-1 15,17 4 1-15,-17-4-1 16</inkml:trace>
  <inkml:trace contextRef="#ctx0" brushRef="#br0" timeOffset="446468.1314">16292 8020 77 0,'0'0'39'16,"0"0"0"-16,0 0 1 15,0 0-28-15,0 0-2 16,0 38-3-16,-7-19-3 0,5 8-1 16,-4 2-1-16,6 1-1 15,-2-5 0-15,4-2 0 16,2-5-1 0,-4-18 1-16,15 25-1 0,-15-25 1 15,27 15-1-15,-9-11 1 16,-1-2-1-16,2 0 0 15,3-2 0-15,-5-2-1 16,2 2 1-16,-19 0-2 16,33-8-1-16,-33 8-4 15,25-10-5-15,-25 10-28 16,0 0 0-16,-17-26-2 16,17 26 2-16</inkml:trace>
  <inkml:trace contextRef="#ctx0" brushRef="#br0" timeOffset="446688.2089">16138 8020 82 0,'0'0'39'16,"25"-14"0"-16,0 5 1 15,27 9-31-15,-15-14-2 16,15 10-3-16,-4-5-2 15,-1 3-3-15,-1 10-3 16,-21-20-13-16,-8 22-22 0,-17-6 0 16,4 23 0-16,-19-6-1 15</inkml:trace>
  <inkml:trace contextRef="#ctx0" brushRef="#br0" timeOffset="446852.2667">16221 8179 84 0,'0'0'38'0,"21"5"1"16,6-16-2-16,14 3-30 16,-10-11-1-16,11 8-4 15,-1 3-6-15,-12-13-9 16,11 11-25-16,-7 4 0 16,-4 1-1-16,-2-3 0 0</inkml:trace>
  <inkml:trace contextRef="#ctx0" brushRef="#br0" timeOffset="447260.4121">16711 7868 90 0,'-2'-17'40'16,"2"17"0"-16,0 0 1 15,29 2-32-15,-29-2-2 16,19 21-3-16,-3 2-1 16,-1 9-1-16,1 7 0 15,-1 1-2-15,-1 2 1 16,-3 0-1-16,-3-3 0 16,0-10 0-16,-5-8 0 0,-3-21 0 15,12 17 1-15,-12-17-1 16,8-17 0-16,-4-3 1 15,-1-6-1-15,1-3 0 16,4-11 1-16,-2 1-1 16,2-1 0-16,1 2-1 15,3-1 1-15,1-1-1 16,1 9-1-16,-1-1-1 16,5 22-4-16,-15-19-11 15,-3 29-23-15,0 0 0 16,26-6 0-16,-26 6 0 15</inkml:trace>
  <inkml:trace contextRef="#ctx0" brushRef="#br0" timeOffset="447716.5749">17228 7655 82 0,'0'0'37'0,"35"-21"2"16,-14 19-11-16,-6-17-18 0,16 19-1 16,-31 0-1-16,43-4-3 15,-43 4 0-15,29 27-2 16,-28-6-1-16,1 4-1 15,-7 2 1-15,-3 3-1 16,-8-3-1-16,-1-2 1 16,0-7-1-16,-1-3 0 15,18-15 0-15,-27 15 1 16,27-15-1-16,0 0 0 16,0 0 0-16,0 0 1 15,0 0-1-15,0 0 1 16,0 0-1-16,27-13 0 15,-5 3 1-15,5 4-1 0,3-3 0 16,1-1-1-16,8 5 0 16,-6-5-3-16,5 18-8 15,-16-10-28 1,-1 6-1-16,-21-4 0 0,7 21 0 16</inkml:trace>
  <inkml:trace contextRef="#ctx0" brushRef="#br0" timeOffset="448056.6928">15739 8706 78 0,'-17'10'38'16,"17"-10"2"-16,3 19-8 15,-3-19-19-15,68-8-2 16,-12-9-2-16,29 6-3 16,7-11-2-16,22 1-1 15,0-2-2-15,2 2-1 16,-3 0-1-16,-10 4-2 15,-7 11-2-15,-28-15-6 16,3 23-29-16,-38 2-1 16,-14 9 0-16,-19-13 1 15</inkml:trace>
  <inkml:trace contextRef="#ctx0" brushRef="#br0" timeOffset="448623.8945">16279 9030 80 0,'0'0'40'0,"0"0"0"16,0 0 0-16,0 0-29 16,0 0-2-16,19 35-3 15,-17-14-2-15,6 8-2 0,-4 0-1 16,2-1 1-16,-4-1-1 16,-2-2-1-16,0-6 0 15,0-19 1-15,-4 25 0 16,4-25-1-16,0 0 1 15,0 0-1-15,0 0 0 16,0 0 0-16,23-25 1 16,-4 0-1-16,4-5 0 15,8-11 0-15,6 1-1 16,1 2-1-16,3 7-3 16,-12-11-9-16,9 21-27 15,-5 0 0-15,0 7-1 16,-2 7 0-16</inkml:trace>
  <inkml:trace contextRef="#ctx0" brushRef="#br0" timeOffset="449032.0367">18148 8380 84 0,'0'0'40'0,"21"8"-1"16,6-6 0-16,0-10-32 16,18 10-2-16,-1-4-2 15,4 0-3-15,4 8-7 16,-23-18-20-16,2 12-12 15,-14 0 0-15,-17 0 1 16,0 0-2-16</inkml:trace>
  <inkml:trace contextRef="#ctx0" brushRef="#br0" timeOffset="449168.0856">18185 8524 92 0,'-10'25'39'15,"31"-27"-1"-15,20-13 0 16,5-6-36-16,14-6-9 15,15 6-29-15,-15 0-2 16,-8 3 1-16,-12 3-3 16</inkml:trace>
  <inkml:trace contextRef="#ctx0" brushRef="#br0" timeOffset="450128.4244">19369 8037 61 0,'21'-23'37'0,"-2"2"1"16,-1 15-4-16,-22-23-15 15,4 29-6-15,0 0-4 16,0 0-2-16,-31 40-2 16,4 5 0-16,-8 4-3 0,3 13 2 15,-5 7-2-15,12 9-2 16,6-1 1-16,17-6 0 16,15-13-1-16,16-8-1 15,15-16 2-15,10-11-3 16,12-11 2-16,0-26 0 15,5-7 0-15,-5-8 0 16,-11-9 0-16,-10-6 1 16,-16 0-2-16,-14-2 1 15,-11 4 0-15,-14 9-1 16,-11 8 1-16,-6 4 0 16,-2 7 1-16,2 13-1 15,6 6 1-15,8 13 0 0,5 5 0 16,10 5 0-16,9 3 0 15,12 9-1-15,1-1 0 16,6 1-1 0,3-6 1-16,0-1-1 0,-2-12 1 15,-4-4-2-15,-6-13 1 16,-21-4-2-16,27-9-2 16,-35-22-9-16,5 8-27 15,-21-10-1-15,-4 5 0 16,-11-5 1-16</inkml:trace>
  <inkml:trace contextRef="#ctx0" brushRef="#br0" timeOffset="450292.4908">19361 8290 86 0,'35'-23'41'0,"7"13"-1"15,12 1 0-15,-2-10-32 0,18 11-4 16,-5-2-4-16,-5-7-7 15,12 19-22-15,-24-6-11 16,-4 2 0-16,-11 0-1 16</inkml:trace>
  <inkml:trace contextRef="#ctx0" brushRef="#br0" timeOffset="450983.7259">20125 7987 76 0,'0'0'40'15,"0"0"0"-15,17 13-1 16,1 18-28-16,-22-12-2 15,15 16-3-15,-7-5-2 16,6 9-1-16,-2-3-1 16,1-1-1-16,-1-8 0 15,0-4 0-15,-8-23-1 16,9 23-1-16,-9-23 1 16,0 0 0-16,8-31-1 0,-10 8 0 15,2-10 1-15,-2-3-1 16,0-1 1-16,2 1-1 15,4 1 1-15,4 7 0 16,3 1 0-16,5 10 0 16,3 7 0-16,6 4 0 15,4 12 1-15,0 11 0 16,-2 8 0-16,-2 8 0 16,-5 3 0-16,-5 6 0 15,-5-3 0-15,-5-1 0 16,-5-5-1-16,-2-8 0 15,2-25 1-15,0 0-1 16,0 0 0-16,0 0-1 0,-5-41 1 16,12 7 0-16,3-10 0 15,5 0-1-15,5-4 1 16,-1 2-1-16,4 9 1 16,-2 3 0-16,3 11 0 15,-3 9 1-15,2 12-1 16,-4 12 1-16,-1 11-1 15,-3 10 1-15,-5 3-1 16,-1 7 1-16,-3-1-1 16,-4 0 0-16,0-5-1 15,-2-7-1-15,2-3-2 16,-2-25-7-16,0 0-30 16,0 0-2-16,17 14 2 0,-17-14-2 15</inkml:trace>
  <inkml:trace contextRef="#ctx0" brushRef="#br0" timeOffset="451323.8491">20926 8050 79 0,'23'-7'41'0,"-23"7"1"15,0 0-1-15,27 26-28 16,-27-26-5-16,-10 31-3 15,6-8-2-15,6 6 0 16,-2 2-2-16,4-1 0 0,4-3 0 16,3 0 0-1,3-6-1-15,3-6 0 16,0-3 0-16,-1-6 1 16,5-1-1-16,-2-5 0 0,1-3 1 15,-1-1-1-15,2 2 0 16,-2-2-1-16,3 0 1 15,-1-4-2-15,0 1-1 16,-4-9-3-16,10 15-8 16,-15-19-28-16,-12 20 0 15,14-36 0-15,-16 19-1 16</inkml:trace>
  <inkml:trace contextRef="#ctx0" brushRef="#br0" timeOffset="451540.9261">20871 8112 89 0,'18'-6'41'16,"3"-6"0"-16,12 5 1 16,-2-11-36-16,15 9-2 15,-2-7-1-15,5 7-3 16,-1 1-3-16,-15-9-7 15,15 13-30-15,-29-2 0 16,-19 6-1-16,0 0 0 16</inkml:trace>
  <inkml:trace contextRef="#ctx0" brushRef="#br0" timeOffset="451699.9791">20900 8227 85 0,'0'0'38'15,"43"2"1"-15,-10-10-2 16,9-2-35-16,4 10-12 16,1-11-27-16,-7-1-1 15,-5 3-1-15,-4-5 0 16</inkml:trace>
  <inkml:trace contextRef="#ctx0" brushRef="#br0" timeOffset="452420.2344">21502 7870 77 0,'0'0'41'0,"20"-15"-1"16,-20 15 1-16,0 0-29 16,0 0-4-16,17 40-3 15,-15-13 0-15,0 11-2 16,-4 6-1-16,4 4 1 0,0 2-2 16,-2-6 0-16,2-4-1 15,0-9 1-15,-1-10-2 16,-1-21 1-1,2 19-1-15,-2-19 1 0,-3-19-1 16,1-2 0-16,-2-12 0 16,0-1-1-16,2-14 2 15,0 2-1-15,4 0 0 16,4 2 0-16,1 2 1 16,11 3 0-16,-1 10 0 15,6 10 1-15,2 15-1 16,4 10 1-16,-2 6 0 15,0 11 0-15,-2 11 0 0,-3 10 1 16,-9 2-2 0,-1 4 2-16,-3-8-2 15,-3-5 1-15,-4-6 0 16,0-10-1-16,-2-21 0 0,0 0 1 16,0 0-2-16,13-27 1 15,-7-4 0-15,0-7-1 16,0-4 1-16,2-1 0 15,1-1-1-15,1 4 1 16,3 4 0-16,3 13 0 16,-1 5 0-16,3 11 0 15,1 10 0-15,0 9 0 16,0 17 0-16,1 3 1 16,-3 9-1-16,-5-1 0 15,-1 4 0-15,-5 0 0 16,-2-2-1-16,-4-9-2 15,0-2-3-15,0-31-28 0,0 0-8 16,0 0-2-16,0 0 2 16</inkml:trace>
  <inkml:trace contextRef="#ctx0" brushRef="#br0" timeOffset="452736.3467">22276 7989 90 0,'-18'15'42'0,"-3"-11"0"16,21-4 0-16,-50 12-35 15,50-12-3-15,-23 17-1 0,23-17-2 16,0 0 0-16,35 21-1 16,-5-13 0-16,7 1 0 15,2 3 1-15,3 3-1 16,-5 2 1-16,-6 1 0 15,-8 3 0-15,-10 2 1 16,-13-2-1-16,-11 4 1 16,-13 0-1-16,-4-6 0 15,-11 0-1-15,-3-8-3 0,3 5-5 16,-13-20-35 0,9 4 1-16,-3-10-2 15,4 1 1-15</inkml:trace>
  <inkml:trace contextRef="#ctx0" brushRef="#br0" timeOffset="453232.5207">19446 8867 70 0,'0'0'40'0,"0"0"0"16,0 0 0-16,44-5-29 16,-1-11-1-16,44 10-2 15,23-15-2-15,44 2-1 16,25-10-1-16,35 3-1 0,16-7 0 15,19 0-1-15,-8 5-2 16,-15 3 1-16,-24 7-1 16,-38 7-1-16,-35 7-1 15,-44 2-3-15,-25 16-6 16,-60-14-32-16,0 0 0 16,-62 23 0-16,10-10-1 15</inkml:trace>
  <inkml:trace contextRef="#ctx0" brushRef="#br0" timeOffset="453907.7629">20326 9295 79 0,'0'0'41'0,"0"0"0"16,0 0-1-16,0 0-28 15,0 0-4-15,13 27-3 16,1-4-1-16,-3 4-2 16,7 5 0-16,-5 3 0 0,4 3-1 15,-3-3 0 1,-1-4 0-16,-3-5-1 16,-2-6 0-16,-8-20 0 15,0 0 0-15,0 0 0 0,0 0 0 16,2-45 0-16,-12 13 0 15,0-5 0-15,-1-3 0 16,1-4 1-16,3 2-1 16,3-2 0-16,8 3-1 15,5 9 1-15,9 1-1 16,7 6 0-16,4 8-1 16,7 3-1-16,-1 3-2 15,11 13-1-15,-11-12-5 16,15 28-8-16,-15-18-23 15,-1 0 0-15,-5-4 1 16,-4 0 1-16</inkml:trace>
  <inkml:trace contextRef="#ctx0" brushRef="#br0" timeOffset="454395.935">20949 9002 45 0,'27'-10'37'16,"4"-3"1"-16,1 1 0 16,9 14-22-16,-24-23-4 15,22 21-2-15,-39 0-2 0,38-14-2 16,-38 14-2-16,18 8-1 15,-18-8 0-15,-10 21-2 16,-2-2 0-16,-3 3 0 16,-4 4 0-16,-2-5 0 15,-1 3 0-15,3 0 0 16,2-6 0-16,7 1 0 16,10-19 0-16,-12 17 0 15,12-17 0-15,0 0-1 16,0 0 1-16,26 12 0 15,-26-12 0-15,36-6 0 16,-11 2 0-16,8-4 0 16,6 5 0-16,5-7-1 0,-4 0 1 15,3-1 0-15,-5 7-1 16,-5-2 0-16,-2 2-1 16,-10 3 0-1,-3 4-4-15,-18-3-15 0,0 0-24 16,0 0 1-16,0 0-1 15,-25-13 1-15</inkml:trace>
  <inkml:trace contextRef="#ctx0" brushRef="#br0" timeOffset="456239.583">15874 9468 34 0,'0'0'32'15,"0"0"-1"-15,-21 5-2 16,21-5-9-16,0 0-4 16,0 0-5-16,0 0-2 15,0 0-1-15,19-36-2 16,27 5 1-16,8-20 0 15,29 1-1-15,18-19 0 16,28-2-3-16,8-2 1 16,4 4-2-16,-10 5 0 0,-12 15-1 15,-20 8 0 1,-20 9-3-16,-27 22-3 16,-52 10-33-16,0 0-2 15,-29 23-1-15,-8-2 0 0</inkml:trace>
  <inkml:trace contextRef="#ctx0" brushRef="#br0" timeOffset="457247.9421">20823 9333 49 0,'-31'12'36'0,"31"-12"0"0,-27 23-10 16,4-33-8-16,23 10-5 15,-17 4-3-15,17-4-2 16,0 0-1-16,25-4-2 16,-2-9 0-16,12 1-1 15,3-11 0-15,15 4-1 16,-1-8 0-16,2 1-1 15,-6-1-1-15,-2 2 1 16,-7 2-1-16,-3 2-1 0,-9 5 1 16,-7 7 0-1,-20 9-1-15,27-10-1 16,-27 10-1-16,0 0 0 16,21-4-5-16,-21 4-34 0,0 0-1 15,0 0 0-15,0 0-1 16</inkml:trace>
  <inkml:trace contextRef="#ctx0" brushRef="#br0" timeOffset="458872.5139">15423 7774 37 0,'0'0'33'0,"0"0"1"16,0 0 2-16,0 0-15 15,-12-29-7-15,37 41-3 16,-25-12-2-16,41 15 0 16,-22-1-2-16,18 16-1 15,1-1-2-15,14 13 0 16,4 0-2-16,8 4 1 16,3 0-1-16,9 4 0 15,-1-2 0-15,-2 4-1 16,-5-4 1-16,-9-2-1 0,-10-4 0 15,-7-7 0-15,-11-5-1 16,-10-5 0-16,-7-7 1 16,-14-18-1-16,11 17 1 15,-11-17-1-15,0 0-1 16,0 0-2-16,0 0-4 16,0 0-34-16,0 0 0 15,-8-19-2-15,8 19 2 16</inkml:trace>
  <inkml:trace contextRef="#ctx0" brushRef="#br0" timeOffset="460019.9184">20004 8085 49 0,'0'0'36'0,"13"-21"1"16,-13 21-2-16,-13-18-17 16,13 18-5-16,0 0-4 15,9-19-2-15,-9 19-1 0,0 0-2 16,14-23-1-16,-14 23-1 15,21 2 1-15,-21-2-1 16,31 21-1-16,-8 0 1 16,2 0-1-16,8 6 1 15,5 2-1-15,11 2 0 16,5 1 0-16,7 3 0 16,3 1 0-16,0 1 0 15,-3-1-1-15,-1-3 1 16,-4 3-1-16,-4-5 1 15,-6-2-1-15,-3 1 0 16,-7-10 0-16,-5 1 0 16,-6-12 1-16,-5 5-1 0,-20-14 0 15,23 7 0-15,-23-7 0 16,0 0 0-16,0 0 0 16,0 0-3-16,0 0-2 15,0 0-13-15,0 0-24 16,0 0-1-16,-17 4 0 15,17-4 0-15</inkml:trace>
  <inkml:trace contextRef="#ctx0" brushRef="#br0" timeOffset="461963.6077">15887 10628 40 0,'0'0'33'16,"6"-27"3"-16,-2 6-3 15,-4 21-12-15,4-19-4 16,-4 19-5-16,0 0-2 16,0 0-4-16,0 0-1 15,13 19-1-15,-7 2-1 16,4 12-1-16,-2 3 0 15,5 14-1-15,-1 0 0 16,3 2 0-16,1-4 0 16,-1-8-1-16,-3-5 2 0,-3-10-2 15,-9-25 1-15,23 13 1 16,-23-13-2-16,20-34 2 16,-15 1-2-1,3-5 2-15,2-7-2 0,-3-2 1 16,3-7 0-16,-4 6-2 15,2 2 1-15,-1 4 0 16,7 7-1-16,-6 8-2 16,-8 27-1-16,25-36-5 15,2 45-24-15,-27-9-8 16,30 21 1-16,-16-1-1 16</inkml:trace>
  <inkml:trace contextRef="#ctx0" brushRef="#br0" timeOffset="462280.7193">16366 10718 65 0,'0'0'36'0,"-21"31"0"16,21-31 0-16,0 0-26 16,30 4-3-16,-3-14-3 15,16 1-2-15,1-1-3 0,-1-11-6 16,11 15-22-16,-18-1-7 15,-13 1 1-15,-23 6-2 16</inkml:trace>
  <inkml:trace contextRef="#ctx0" brushRef="#br0" timeOffset="462450.7791">16426 10814 72 0,'-20'14'38'15,"20"-14"-1"-15,0 0 2 16,0 0-26-16,20-4-5 15,9-4-5-15,7-5-6 16,14 15-14-16,-3-14-21 16,-3 1 1-16,-2 3-2 0,-3-2 1 15</inkml:trace>
  <inkml:trace contextRef="#ctx0" brushRef="#br0" timeOffset="463488.1444">17064 11181 72 0,'0'0'36'0,"-10"25"2"16,10 1-11-16,0-26-16 16,2 48 0-16,-2-23-4 15,14 18-2-15,-5-3-1 16,9 6-1-16,-3-10-1 15,3 1-1-15,-3-10 1 16,0-8-1-16,-15-19 1 16,24 21-1-16,-24-21 0 15,17-14 0-15,-7-3 0 16,-3-6 0-16,1-11 1 16,0-5-2-16,-2-7 1 0,-1-9 0 15,-5-9 0-15,0-3 0 16,-2-6 0-1,-1-2 0-15,-5-5-1 16,2-1 1-16,-2-1-1 0,3-4 0 16,1-1 1-16,0 1 0 15,2 3 0-15,2 9-1 16,2 8 0-16,-2 9 0 16,2 7 0-16,-2 14 0 15,2 9-1-15,-2 6 1 16,0 21 0-16,0 0 0 15,-2-20 1-15,2 20-1 16,0 0 0-16,0 0 0 0,0 0 0 16,0 0 0-1,-8-19 0-15,8 19 0 16,0 0-1-16,0 0 1 16,0 0 0-16,-8-17 0 0,8 17 1 15,0 0-1-15,0 0 0 16,0 0 0-16,0 0 0 15,0 0 0-15,0 0 0 16,0 0-1-16,0 0 1 16,0 0 0-16,0 0 0 15,0 0 0-15,0 0 0 16,0 0 0-16,22-12 0 16,3 12 1-16,11-1-1 0,20-3 1 15,14-2 1-15,24 4-1 16,14-6 0-1,16 3 0-15,3-5-1 16,-6-1 1-16,-5 1-1 0,-14-4 0 16,-17 9-1-16,-25-7 0 15,-16 8-1-15,-20-1-2 16,-5 8-2-16,-19-3-35 16,0 0-2-16,0 0 1 15,-10 25-1-15</inkml:trace>
  <inkml:trace contextRef="#ctx0" brushRef="#br0" timeOffset="464719.5788">17621 10459 48 0,'6'-25'33'16,"-6"25"0"-16,0 0-8 0,8-34-6 16,-8 34-5-16,2-21-3 15,-2 21-1 1,0 0-2-16,-19 29-2 15,-5-8 0-15,7 19-2 0,-8-2-1 16,8 14-1-16,-3-2-1 16,11-2 1-16,3-4-1 15,10-6 0-15,7-9-1 16,9-10 1-16,5-9-1 16,4-10 0-16,3-6 1 15,3-5-2-15,0-5 1 16,2-7 0-16,-3-5-1 0,-7-3 1 15,0 0 0 1,-9 2-1-16,-9 1 1 16,-3 5-1-16,-6 4 1 15,0 19 0-15,-10-22 0 16,10 22 0-16,-11 20 0 0,5-1 1 16,4 8 0-16,4-2 0 15,2 3-1-15,2 3 1 16,3-6 0-16,-1-4 0 15,-8-21-1-15,17 27 0 16,-17-27-1-16,0 0-1 16,24 21-1-16,-24-21-3 15,0 0-8-15,0 0-27 16,0 0 1 0,0 0-1-16,-10-19 2 0</inkml:trace>
  <inkml:trace contextRef="#ctx0" brushRef="#br0" timeOffset="464923.6507">17510 10611 76 0,'0'0'39'0,"21"-8"0"16,8 4 0-16,-6-11-29 15,27 17-3-15,-4-12-4 16,4 5-4-16,4 9-4 15,-17-16-20-15,2 14-13 16,-8-4 0-16,-10 2-1 16,-21 0-1-16</inkml:trace>
  <inkml:trace contextRef="#ctx0" brushRef="#br0" timeOffset="465703.9265">18015 10459 69 0,'-10'-21'37'16,"10"21"2"-16,-6-19-2 16,6 19-22-1,0 0-5-15,8 17-2 0,-8-17-4 16,10 43 0-16,-4-15-2 16,3 9 0-16,-3 1 0 15,6 4-1-15,-3 1 0 16,1-7 0-16,-2-5-1 15,-3-8 1-15,-5-23-1 16,14 17 0-16,-14-17 0 16,6-23-1-16,-6 0 0 15,-2-2 0-15,2-8 1 0,-6-5-2 16,4 4 2-16,0-1-2 16,2 4 1-1,4 3 0 1,4 3 1-16,3 7 1 0,3 1-1 0,-14 17 0 15,33-15 0-15,-16 17 1 16,2 3-1-16,-3 13 2 16,-3 1-1-16,-1 8 0 15,-6 5 1-15,-1 5-1 16,-1-1-1-16,0-3 1 16,-6-6 0-16,4-6-1 15,-2-21 0-15,0 0-1 16,0 0 1-16,0 0 0 15,12-21-1-15,-9-2 1 16,3-8-1-16,2 0 0 16,2-3 1-16,-1 5-1 15,3 4 1-15,1 6 0 0,-13 19 0 16,33-23 1-16,-16 23-1 16,1 6 0-16,-1 9 1 15,-1 6-1-15,-7 4 0 16,-1 6 1-16,-4 1-1 15,-6-1-1-15,0 3 1 16,-2-5-2-16,4 0-4 16,0-29-12-16,0 0-22 15,0 0-2-15,0 0 1 16,0 0-1-16</inkml:trace>
  <inkml:trace contextRef="#ctx0" brushRef="#br0" timeOffset="466096.0663">18736 10452 75 0,'0'0'38'0,"-17"17"2"15,-2-11-3-15,5 17-27 16,-15-19-4-16,29-4-2 15,-33 23-1-15,33-23-2 16,-7 17 0-16,7-17-1 16,27 13 0-16,0-7 0 0,4 2 1 15,1 1-1-15,1-1 1 16,2 5 0-16,-8-1 0 16,-4 5 2-16,-23-17-1 15,19 37 1-15,-24-18-1 16,-9 0-1-16,-3-2 1 15,-6 2 0-15,-1-7-1 16,-1 0-1-16,2-7-1 16,0-9-1-16,23 4-4 15,-44-15-22-15,44 15-13 16,-27-23-1-16,27 23 1 16,-25-17-1-16</inkml:trace>
  <inkml:trace contextRef="#ctx0" brushRef="#br0" timeOffset="466844.3296">17392 11196 39 0,'-19'4'33'16,"19"-4"1"-16,0 0-4 15,-25-8-9-15,25 8-6 16,0 0-2-16,25 6-3 0,-25-6-3 16,25 2 0-16,-8-10-1 15,16 6-2 1,5-5-1-16,16 1 0 16,8-11 0-16,15 7-1 0,4-7 1 15,6 7-2-15,-6 6 1 16,-2-1-1-16,-9 5 0 15,-11 0 0-15,-10 0-1 16,-13 0 0-16,-7-4-1 16,-9-4-2-16,-1 2-2 15,-21-15-20-15,2 21-17 16,0-21 0-16,0 21 0 16,-23-2 0-16</inkml:trace>
  <inkml:trace contextRef="#ctx0" brushRef="#br0" timeOffset="468687.9808">17633 11568 54 0,'-4'-21'37'15,"4"21"2"-15,0 0-2 16,0 0-22-16,-4-21-2 15,4 21-3-15,0 0-3 16,12 27-1-16,-10-10-3 16,4 8 1-16,-1 0-2 15,3 8 1-15,0-5-1 16,0-1-1-16,-3-8 0 0,3 2 0 16,-8-21 0-16,6 29 0 15,-6-29 0-15,0 0-1 16,0 0 1-1,0 0-1-15,2-25 0 0,-2-2 0 16,0-1 0-16,0-5 0 16,2-1 0-16,2-5 0 15,1 3 1-15,7 3-1 16,5 6 0-16,4 6 0 16,5 0 0-16,4 6 0 15,3 3 0-15,2 8-1 16,-4 6 1-16,-6 2-1 15,-2 4 0-15,-23-8-3 0,37 29-5 16,-47-12-32-16,10-17 0 16,19 13-1-1,-19-13 0-15</inkml:trace>
  <inkml:trace contextRef="#ctx0" brushRef="#br0" timeOffset="480852.2806">19442 10795 11 0,'-19'-8'30'0,"19"8"1"16,0 0 2-16,0 0-11 15,0 0-4-15,0 0-5 16,0 0-3-16,0 0-1 16,0 0-2-16,0 0-1 15,0 0-1-15,17 0-1 16,6-1-1-16,3-7 0 15,8 2 0-15,5-5-2 16,1-3 0-16,-1 1 0 16,-2-3-2-16,-7 5-2 0,-12-4-5 15,7 22-15-15,-25-7-16 16,-18 10 1-16,-7 5-1 16,-7 0 1-16</inkml:trace>
  <inkml:trace contextRef="#ctx0" brushRef="#br0" timeOffset="481044.3456">19382 10927 72 0,'0'0'39'15,"14"18"-1"-15,5-14 2 16,-19-4-32-16,43-14-1 16,-12 1-1-16,7 3-2 15,-5 1-3-15,-2-1-1 0,-4 2-1 16,-8 1-2-16,-2 16-5 15,-17-9-31 1,0 0 0-16,0 0-1 16,0 0 2-16</inkml:trace>
  <inkml:trace contextRef="#ctx0" brushRef="#br0" timeOffset="482527.8725">1192 15523 40 0,'15'-26'32'15,"-15"26"0"-15,18-37-5 16,1 27-5-16,-19-26-9 16,19 15-4-16,-15-17-1 15,10 15-2-15,-11-10-1 16,5 10 0-16,-8 2 0 15,0 21-1-15,0 0 0 16,-27 17-1-16,6 20-1 16,-2 16 1-16,-6 16-2 15,4 23 1-15,2 16-1 16,5 7 0-16,9 2 0 0,9-6 0 16,11-9-1-1,12-18 0-15,8-20 1 0,8-24-2 16,5-29 0-16,4-20 1 15,-5-14-1-15,-7-27 1 16,-3-10 1-16,-8-7-2 16,-7-2 1-16,-13 2 0 15,-6 4 1-15,-7 13 0 16,0 6-1-16,-2 21 0 16,10 23 0-16,-21 4 1 15,13 26 0-15,10 18-1 16,-2 10 1-16,10 7 0 15,0 4 0-15,7 2 0 16,0-6-1-16,5-7 1 16,-1-12-2-16,-4-14 2 0,-1-5-1 15,-16-27 0-15,23 27 0 16,-23-27 0-16,0 0-2 16,0 0-1-16,0 0-1 15,-19-19-4-15,19 19-8 16,-24-33-25-16,11 6-1 15,-12-20 1-15,9-1 0 16</inkml:trace>
  <inkml:trace contextRef="#ctx0" brushRef="#br0" timeOffset="482735.944">1232 15798 70 0,'-27'0'39'0,"27"0"0"16,0 0 1-16,14 27-30 15,3-27-3-15,20 3-2 16,3-5 0-16,10 1-2 16,1-7-2-16,3 4-1 15,0-4-2-15,-16-1-1 16,3 9-7-16,-41 0-30 16,34-6 0-16,-34 6 1 15,22 8-2-15</inkml:trace>
  <inkml:trace contextRef="#ctx0" brushRef="#br0" timeOffset="483096.0708">1936 15708 51 0,'0'0'37'16,"0"0"1"-16,0 0 0 0,0 0-19 15,25 1-9-15,14 5-3 16,-6-10-1-16,11 4-3 15,-1-5-1-15,1-1-2 16,-4 0 1-16,-9 0-3 16,-2 6-3-16,-29 0-5 15,25 4-14-15,-25-4-15 16,-27 23 1-16,-7-7-2 16,-7 8 1-16</inkml:trace>
  <inkml:trace contextRef="#ctx0" brushRef="#br0" timeOffset="483300.1488">1880 15943 59 0,'-2'20'38'16,"2"-20"0"-16,41 0 1 0,-16-25-24 15,27 21-5-15,-13-8-2 16,5 5-2 0,-7 1-3-16,-1 6 0 0,-7 0 0 15,-7 6-3-15,-22-6 0 16,21 15-2-16,-21-15-3 15,0 0-9-15,0 0-27 16,-12 17 2-16,12-17-3 16,-23 0 2-16</inkml:trace>
  <inkml:trace contextRef="#ctx0" brushRef="#br0" timeOffset="485015.7499">2889 15380 36 0,'0'0'36'0,"14"-20"0"16,-10 38-2-16,-4-18-17 16,-14 49-2-16,-11-12-4 15,11 32-2-15,-18 4-2 16,3 27-4-16,-6-1 0 15,6 15-1-15,6-13-1 16,13 1 0-16,10-14-1 16,14-13 1-16,13-19-2 0,11-26 2 15,13-18-1-15,4-24-1 16,1-17 2-16,-2-17-1 16,-7-13 0-1,-9-8 0-15,-11 2 1 0,-11-1-1 16,-14 11 1-16,-16 13-1 15,-9 11 2-15,-10 17-1 16,-3 18 0-16,-5 23 0 16,1 10-1-16,5 12 2 15,6 5-3-15,10 4 2 16,9-3-2-16,10-1 0 16,8-4-2-16,1-19-1 15,18 5-6-15,-17-19-29 0,21-9-1 16,-8-10 0-1,4 0-1-15</inkml:trace>
  <inkml:trace contextRef="#ctx0" brushRef="#br0" timeOffset="485240.8285">3381 16262 93 0,'0'0'40'0,"0"0"-1"0,19 23-10 15,-19-23-26-15,0 0-3 16,0 0-6 0,0 0-32-16,-23-4-1 15,2 4 0-15,0 4-1 0</inkml:trace>
  <inkml:trace contextRef="#ctx0" brushRef="#br0" timeOffset="485940.0808">3742 15500 45 0,'7'-19'38'0,"-7"19"1"16,6-31-4-16,2 51-15 15,-31-16-6-15,17 34-4 16,-21 8-3-16,4 17-3 16,-4 18-1-16,0 11-2 15,0 4 1-15,9 2-1 16,9-8 0-16,11-10-1 16,11-13-1-16,14-17 2 15,12-25-3-15,11-21 2 16,6-17 0-16,0-16-1 15,-2-13 1-15,-6-14 0 16,-11-3 1-16,-8-3-2 0,-16 9 3 16,-9 6-2-16,-12 15 1 15,-13 13-1-15,-10 17 1 16,-3 21 0-16,-3 12-2 16,0 13 2-16,4 6-2 15,6 9 1-15,6-1-1 16,10-7 0-16,13-5-2 15,7-15-1-15,16-6-3 16,-5-31-8-16,26-1-24 16,-13-20-1-16,5-6 0 15,-1-17 0-15</inkml:trace>
  <inkml:trace contextRef="#ctx0" brushRef="#br0" timeOffset="486276.1942">4116 15541 70 0,'0'0'38'16,"-19"-23"0"-16,19 23 0 15,-20 0-29-15,20 0-3 16,22 9-2-16,1-9-2 16,8-7 0-16,9-3-1 15,6-2 0-15,6-3 0 16,2 2-1-16,-3 5 1 15,-3 4 0-15,-12 12 0 16,-14 15 1-16,-9 11 0 0,-11 14 1 16,-10 18-2-16,-7 6 2 15,-6 7-2 1,-4 0 0-16,2-1 0 16,5-5-1-16,3-8-1 0,5-3-2 15,-1-24-1-15,14 8-12 16,-6-28-24-16,3-18-1 15,0 0-1-15,19 9 0 16</inkml:trace>
  <inkml:trace contextRef="#ctx0" brushRef="#br0" timeOffset="486899.4141">4984 15708 38 0,'-16'-25'34'0,"16"25"2"0,-1-29-3 16,1 29-13-16,0 0-7 15,0 0-1-15,3-19-3 16,-3 19-2-16,4 25-1 15,-2 1-3-15,-6 5 2 16,4 11-3-16,-5 2 0 16,-1 12 0-16,-2-2-1 15,2 1-1-15,0-9 0 16,3-1 2-16,1-11-3 16,0-3 2-16,4-6-2 15,-2-25 1-15,11 25 1 16,-11-25 0-16,21 3-1 15,-21-3 0-15,35-7 0 0,-12-1 0 16,4 2 0-16,0-1 0 16,2 3 0-16,2 0 0 15,-2 4 0-15,-2 2-1 16,-2 2-1-16,-2 0 1 16,0-1-3-16,-23-3 0 15,31 0-3-15,-27-17-6 16,15 8-26-16,-21-12-1 15,-1 3 1-15,-9-9 0 16</inkml:trace>
  <inkml:trace contextRef="#ctx0" brushRef="#br0" timeOffset="487139.5034">4909 15654 37 0,'0'0'34'16,"15"17"1"-16,12-15-1 15,4 13-17-15,0-24-8 16,17 13-4-16,-6-10-2 16,5 0-3-16,1 8-4 15,-17-15-10-15,4 13-20 16,-16 1-1-16,-19-1 1 15,0 22-1-15</inkml:trace>
  <inkml:trace contextRef="#ctx0" brushRef="#br0" timeOffset="487291.5535">4934 15926 55 0,'0'0'36'0,"0"0"-2"15,31 6 2-15,1-8-27 16,5-11-7-16,5-7-5 15,16 7-26-15,-11-4-5 16,-5 3-1-16,-7 3 0 16</inkml:trace>
  <inkml:trace contextRef="#ctx0" brushRef="#br0" timeOffset="487583.6585">5501 15972 59 0,'0'0'35'0,"33"-4"-1"15,-8-3 1 1,15 3-29-16,-9-11-3 16,8 1-3-16,1 12-11 15,-7-7-23-15,-4 3 0 0,-10 4-1 16,-19 2-1-16</inkml:trace>
  <inkml:trace contextRef="#ctx0" brushRef="#br0" timeOffset="488095.839">6155 15456 46 0,'5'-25'37'0,"-5"25"1"15,0 0 0-15,0 0-16 0,10 25-10 16,-18 0-3-16,12 21-3 16,-8 2-2-16,6 12-1 15,0 5 0-15,4-2-1 16,-2 6-1-16,4-7-1 15,1-14 0-15,3-4-1 16,1-10 1-16,-1-9-2 16,-12-25-2-16,25 8-2 15,0-14-6-15,-25-23-26 16,17 2-2-16,-3-21 1 16,3-3-1-16</inkml:trace>
  <inkml:trace contextRef="#ctx0" brushRef="#br0" timeOffset="488283.9036">6492 15378 79 0,'21'-16'39'16,"-11"41"3"-16,-12 12-2 15,4 28-28-15,-12 0-4 16,8 14-4-16,-1 5 0 16,-1-1-2-16,2-7-2 15,4-12-2-15,2-9-1 16,-4-20-4-16,21-6-35 15,-21-29 1-15,0 0-2 16,0 0 2-16</inkml:trace>
  <inkml:trace contextRef="#ctx0" brushRef="#br0" timeOffset="488840.1003">6911 15205 52 0,'0'0'36'0,"0"0"1"0,0 0 1 15,-16-25-23-15,32 50-4 16,-16-25-3 0,9 54-1-16,-5-14-2 15,8 10-1-15,-3 2-3 0,5-1 1 16,-2 1-2-16,-3-15 0 15,1-5-1-15,-2-13-1 16,-8-19-1-16,0 0-4 16,0 0-3-16,0 0-13 15,-18-32-15-15,1-5-1 16,-1 1 1-16,-5-12 0 16</inkml:trace>
  <inkml:trace contextRef="#ctx0" brushRef="#br0" timeOffset="489160.2146">6830 15163 57 0,'0'0'37'16,"-12"-21"0"-16,12 21-2 16,0 0-19-16,16 32-5 0,-16-32-3 15,36 50-2-15,-13-17-2 16,12 11 0-16,0-2-2 16,1 4 0-16,-1-4 0 15,2-3-2-15,-6-5 1 16,-2-7-1-16,2-10 1 15,-8-9-1-15,-2-8 0 16,-2-10 0-16,-3-7 0 16,-5-6 0-16,-1-6 0 15,-6-3 0-15,-4-7 0 16,-4-5 0-16,-4-2 0 16,-3 0 0-16,-1 6-2 15,-3 2 0-15,5 9-1 0,-6-4-3 16,16 33-5-16,-13-21-22 15,13 21-6-15,0 0-1 16,0 0 1-16</inkml:trace>
  <inkml:trace contextRef="#ctx0" brushRef="#br0" timeOffset="489875.4656">7408 15149 46 0,'0'0'35'16,"0"0"3"-16,0 0-2 15,27 0-18-15,-27 0-6 16,8 23-3-16,-8-3-1 15,14 18-3-15,-9 0 0 16,5 8-2-16,-2 0-1 16,-1 2 0-16,1-4-1 15,-4-9 0-15,2-6 0 16,-4-8-1-16,-2-21 0 16,0 0 0-16,0 0 0 0,11-39-1 15,-11 7 2-15,2-7-2 16,0-1 0-16,0 0 0 15,2 0 1 1,0 11 0-16,2 2-1 16,-1 8 1-16,-5 19 0 0,0 0 1 15,27-12-1-15,-27 12 1 16,24 29 0-16,-11-2 0 16,-3 9 0-16,1 5 0 15,-1 3-1-15,-2-6 0 16,-5-1 1-16,3-9-1 15,-4-7 0-15,-2-21 0 16,0 0 0-16,0 0 1 0,4-28-1 16,-4 5 0-16,2-16-1 15,0-1 0 1,4 0 1-16,-1-1 0 16,5 7-1-16,2 1 1 0,-1 12 0 15,7 8 0-15,-18 13 0 16,31 7 0-16,-16 11 0 15,-2 9 0-15,1-1 0 16,-6 7 1-16,-4 5-1 16,-3-7 0-16,-1 2 0 15,-3-5-1-15,-1-6-2 16,4-22-1-16,-8 25-3 16,-4-43-8-16,12 18-24 15,0-32-1-15,0 5 1 16,-3-13 0-16</inkml:trace>
  <inkml:trace contextRef="#ctx0" brushRef="#br0" timeOffset="490251.5989">7891 14982 43 0,'23'-15'36'16,"-2"0"1"-16,4 9 1 15,-17-13-20-15,30 28-5 16,-38-9-2-16,43 10-2 15,-43-10-3-15,25 31-1 16,-19-10-2-16,-8 4-1 16,-6 7 0-16,-11-1 0 15,-3 4-1-15,-1 1 0 16,-2-5-1-16,4-3 0 16,4-1 0-16,3-7 0 0,14-20 1 15,-11 24-1-15,11-24 0 16,0 0 0-16,19 2 1 15,-19-2-1-15,29-5 0 16,-4 3 0-16,2 2 0 16,6-4 0-16,1 4 0 15,3-2 0-15,2 4-2 16,-3-6 0-16,3 8-5 16,-22-14-6-16,4 16-27 15,-21-6-1-15,-5 25 0 16,-20-6 0-16</inkml:trace>
  <inkml:trace contextRef="#ctx0" brushRef="#br0" timeOffset="490615.7277">7044 15957 51 0,'17'15'37'15,"10"-13"0"-15,6-8 1 16,25 10-21-1,-12-21-6-15,27 7-3 16,-7-9-2-16,9 4-2 0,-5-4-1 16,-5 1-2-16,-7 5-2 15,-17 0-3 1,-5 18-8-16,-36-5-26 0,-6 18-1 16,-15-5 0 15,-6 8-1-31</inkml:trace>
  <inkml:trace contextRef="#ctx0" brushRef="#br0" timeOffset="491084.8931">7237 16168 41 0,'0'0'36'16,"0"0"0"-16,2-19 2 15,-2 19-19-15,0 0-7 16,13 32-3-16,-15-12-2 16,10 14-1-16,-6 4-2 15,4 7-1-15,-1 1-1 16,1 5 0-16,0-5-2 15,-2-2 1-15,2-9-1 0,-4-10-1 16,-2-25-2 0,0 0-3-16,15 17-7 15,-23-36-26-15,16-4 1 16,-4-21-2-16,6 4 1 0</inkml:trace>
  <inkml:trace contextRef="#ctx0" brushRef="#br0" timeOffset="491452.0226">7549 16055 66 0,'18'-2'37'15,"-18"2"1"-15,-12 36-8 16,-19-22-15-16,14 22-6 16,-14-5-4-16,2 9-1 15,-6-11-2-15,6 3 0 16,0-5-1-16,8-7 0 15,4 4-1-15,5-6 0 0,12-18 0 16,-6 27 1-16,6-27-1 16,14 19 1-16,-14-19-1 15,25 9 0-15,-25-9 1 16,31 14 0-16,-14-8 0 16,3 1-1-16,1 7 2 15,0 3-2-15,-2-2 1 16,2 6 0-16,-3-3 0 15,-18-18-2-15,29 25 0 16,-29-25-1-16,0 0-5 16,0 0-6-16,23 0-26 15,-21-18-1-15,-2 18 0 16,15-38 1-16</inkml:trace>
  <inkml:trace contextRef="#ctx0" brushRef="#br0" timeOffset="491904.1825">7723 16208 66 0,'0'0'39'16,"0"0"0"-16,-25 25 0 15,-4-6-26-15,17 25-5 16,-11-3-2-16,13 9-3 16,1-8 0-16,13 2-2 15,3-12 0-15,9-12-1 16,9-13-1-16,2-18 1 0,6-12 0 15,-4-10 0-15,-4-3-1 16,-4-6 0-16,-6 5 1 16,-5 3-1-16,-4 5 2 15,-6 8-1-15,0 21 0 16,0 0 0-16,0 0 1 16,0 23 0-16,11 2-1 15,9 9 0-15,5 3 1 16,6 11 0-16,-1 5-1 15,5 7 1-15,-2 1 0 16,-2-1 1-16,-6-3-1 16,-6 5 1-16,-11-7 0 15,-4-3-1-15,-8-4 0 0,-10-8 0 16,-7-5 1-16,-2-7-2 16,-8-4 1-16,-6-9-2 15,3 2-1 1,-9-19-7-16,14 10-32 0,-13-12 0 15,5 4-2-15,-9 0 1 16</inkml:trace>
  <inkml:trace contextRef="#ctx0" brushRef="#br0" timeOffset="499043.7091">20137 11800 18 0,'0'0'27'16,"0"0"-4"-16,0 0-4 15,-22 14-4-15,22-14-2 16,0 0-3-16,0 0-3 15,0 0 0-15,0 0-1 16,0 0-1-16,25 7 1 16,-25-7 0-16,35-4-1 15,-16-3-1-15,12 9 0 16,-8-6-2-16,6 4 0 16,0-2-1-16,0 6 0 15,0-2 1-15,0 2-1 16,-2-3 0-16,2 1-1 0,4-4 1 15,0 2 0-15,-1-1 0 16,3-1-1-16,0 2 1 16,-2 2-1-16,1-1 1 15,1 7 0-15,2-2-1 16,1 4 0-16,5-5 0 16,1-1 0-16,4 0 0 15,1-4 0-15,3 0 0 16,-6-4 0-16,4 4 0 15,-2-2 0-15,-3 4 0 16,1 0 0-16,0 2 0 16,2-2 0-16,-3 0-1 15,5-2 1-15,0-2 0 0,2-4 0 16,0-2 0-16,-3 6 1 16,-3-1-1-16,-4 1 1 15,-1 0 0-15,-7 2-1 16,-1 0 0-16,-4 6 1 15,0-1-1-15,2-5 0 16,0 2 0-16,2-2 0 16,1-6 0-16,1 5 0 15,0-1 0-15,1 0 0 16,-3 0 0-16,0 4 0 16,-6-2 0-16,0 0 0 15,-2 4 0-15,0-3 0 16,2 1 0-16,-2 0 0 0,2-4 1 15,-2 0-1-15,0 1 0 16,-1-1 0-16,-3 2 0 16,-4-2 0-1,-17 2 0-15,27 0 0 0,-27 0 1 16,29 4-1-16,-12-4 0 16,5 1 0-16,1-2-1 15,4 1 1-15,0-4 0 16,-2 2 0-16,0 0 0 15,0 2 0-15,0-2 1 16,4 2-1-16,-2 0 1 16,2-2-1-16,0 0 0 0,2 2 0 15,3-4 0-15,-3 2 1 16,-2 2-1-16,-2 0-1 16,-4-4 2-1,1 4-1-15,-3 0 0 0,2 0 0 16,-2 2 1-16,0-4-1 15,1 2 0-15,3-1 0 16,-2 1 0-16,4 1 1 16,-2-2 0-16,2 2 1 15,-2-2-1-15,2 1 0 16,-4-2 0-16,0 0 0 16,-3 4-1-16,-20-2 0 15,28 2 0-15,-28-2 0 0,0 0-2 16,0 0-2-16,10 38-13 15,-10-38-23-15,-31 15 1 16,10-11-1-16,-4 0 0 16</inkml:trace>
  <inkml:trace contextRef="#ctx0" brushRef="#br0" timeOffset="504895.772">22970 10849 54 0,'0'0'37'16,"0"-23"0"-16,0 23-7 15,0 0-16-15,0 0-2 16,0 0-4-16,0 0-2 15,2 19-1-15,6 0-2 16,-8 8 0-16,7 8-2 16,-1 1 1-16,4 4-2 15,-2-3 1-15,-1-3-1 16,1-7 0-16,0-4 1 16,-8-23-1-16,11 19 0 0,-11-19 1 15,0 0-1-15,-7-36 1 16,-1 15-2-16,0-6 1 15,2 0 1-15,1-2-2 16,5 0 2-16,1 6-1 16,7-3 0-16,0 6 1 15,-8 20 0-15,31-26-1 16,-14 22 0-16,2 4 0 16,1 7-1-16,-3 9 2 15,-3 13-1-15,-1-3 0 16,-3 9 0-16,-3 3 1 15,-3 1-1-15,-2-12 0 16,-2 3 1-16,2-11-1 0,-2-19 0 16,0 0 0-16,0 0 0 15,0 0-1-15,4-38 1 16,-2 11 0 0,0-5 0-16,0-5 0 0,2 4 0 15,0 1 0-15,3 1 0 16,1 12 0-16,-8 19 0 15,27-25 0-15,-27 25 0 16,29 6 0-16,-12 5 0 16,1 3 0-16,-3 7-1 15,-3 8 2-15,-1 5-2 16,-3 3 0-16,-4-7 1 16,0 5-2-16,-4-8 0 0,5 1-4 15,-5-28-7-15,2 22-28 16,-2-22 0-1,0 0 0-15,23-4 0 16</inkml:trace>
  <inkml:trace contextRef="#ctx0" brushRef="#br0" timeOffset="505235.8953">23736 10786 72 0,'0'0'41'0,"25"-10"-2"15,-25 10 0-15,0 0-30 16,13 19-3-16,-24 2-1 0,-3 12-2 16,-7 3 1-16,0 16-2 15,-6 4-1-15,2 9 0 16,-2 2 0-16,6-2 0 15,1-1-1-15,3-5 0 16,3-5-1-16,5-14 1 16,3-7-2-16,-2-10 0 15,8-23-2-15,0 0-4 16,12 23-9-16,-12-23-24 16,8-31 0-16,-3 6 0 15,7-2 0-15</inkml:trace>
  <inkml:trace contextRef="#ctx0" brushRef="#br0" timeOffset="505724.0645">23985 11073 53 0,'23'-7'40'16,"-4"-3"-2"-16,-7-11-8 16,13 29-13-16,-25-8-5 15,0 0-2-15,-31-10-4 16,4 23-1-16,-14 1-2 0,1 5-1 16,-8 2 0-16,3 2-1 15,3-2-1-15,7-2 1 16,14 1-1-16,21-20 0 15,0 23 0-15,17-16 0 16,8 1 0-16,8 2 0 16,4-3 0-16,1 1 0 15,-1 7 1-15,0-1-1 16,-7 5 0-16,-1 2 0 16,-9 2 1-16,-7 8 0 15,-5-10 0-15,-10 6-1 16,-8-6 1-16,-5 0 1 15,-6-6-1-15,-4 2 0 0,1-7 0 16,-1-10-1-16,2 2 0 16,6-6-2-16,17 4-1 15,-27-19-4 1,27 19-35-16,2-23 0 0,-4 6-1 16,-6-4 1-16</inkml:trace>
  <inkml:trace contextRef="#ctx0" brushRef="#br1" timeOffset="522279.9156">23323 10396 6 0,'0'0'29'16,"0"27"1"-16,0-27 1 15,-29-17-17-15,29 17-2 16,6-19-1-16,-6 19-1 15,13-23-1-15,-13 23-2 16,22-41-1-16,-5 16-1 16,0-11 0-16,12-3-3 15,-2-8 0-15,10-7-1 16,1-17 1-16,7-2 0 16,3-10-1-16,4-1 0 15,-6-10 1-15,5-4 0 16,-3-11 0-16,4-6-1 15,-4-2 0-15,8-6-1 0,-2-5 1 16,0-7 0-16,-4-5-1 16,-2-4 1-16,-7 1 0 15,-3-5 1-15,-9-4-1 16,-9-1 0-16,-9-4 0 16,-9 1 0-16,-6-3 0 15,-9 4-1-15,-12-5 1 16,-12 7-1-16,-5-2 1 15,-10 3-1-15,-6-3 1 16,-8 9 0-16,-5 2-1 16,-2 6 1-16,-7 4 0 15,3-1 0-15,-11 9-1 16,-3 5 1-16,-9 6 0 0,-6 4-2 16,-6 7 2-16,-4 6 0 15,-2 6 0-15,-3 6-1 16,5 5 1-16,4 6-1 15,0 8 0-15,8 6 1 16,4 7-1-16,1 6 1 16,1 8 0-16,7 9 0 15,-1 6-1-15,5 8 1 16,8 2 0-16,10 3 0 16,9 3-1-16,12-3 0 15,7 4 1-15,12-3-1 16,10 3 1-16,19 8-1 0,-21-13 1 15,21 13-1-15,0 0 0 16,0 0 0-16,0 0 1 16,0 0-2-1,0 0 1-15,0 0 0 16,0 0 0-16,0 0 0 0,0 0 0 16,0 0 1-16,0 0-2 15,0 0 1-15,0 0 0 16,0 0 0-16,-18 9 0 15,18-9 0-15,0 0 1 16,0 0-1-16,0 0 0 16,0 0 1-16,0 0-1 15,0 0 0-15,0 0 0 0,0 0 0 16,0 0-1-16,0 0 1 16,0 0 0-16,0 0 0 15,0 0 1-15,0 0-1 16,0 0 1-16,0 0-2 15,0 0 2-15,0 0-1 16,0 0 0-16,0 0 0 16,0 0-1-16,0 0 1 15,0 0 0-15,0 0 1 16,0 0-1-16,0 0 0 16,0 0 0-16,0 0-1 15,0 0 1-15,0 0 0 16,0 0 0-16,0 0 0 0,0 0 0 15,0 0 1-15,0 0-1 16,0 0 0-16,0 0 0 16,0 0 0-1,0 0 0-15,0 0 0 0,0 0 0 16,0 0 0-16,0 0 0 16,0 0 0-16,0 0 0 15,0 0 0-15,0 0 0 16,0 0 0-16,0 0 0 15,0 0 0-15,0 0 0 16,0 0 0-16,0 0 0 16,0 0 0-16,0 0 0 15,0 0 0-15,0 0 0 0,0 0 0 16,0 0 0-16,0 0 0 16,0 0 0-1,0 0 0-15,0 0 0 16,0 0 0-16,0 0 0 0,0 0 1 15,0 0-1-15,0 0 0 16,0 0 0-16,0 0-1 16,0 0 2-16,0 0-1 15,0 0 0-15,0 0 0 16,0 0 0-16,0 0 0 16,0 0 0-16,0 0 0 15,0 0 0-15,0 0 0 16,0 0 0-16,0 0 0 15,0 0 0-15,0 0 0 16,0 0 0-16,0 0 0 16,0 0 0-16,0 0 0 15,0 0 0-15,0 0 0 0,0 0 0 16,0 0 0-16,0 0 0 16,0 0 0-16,0 0 0 15,0 0 0-15,0 0 0 16,0 0 1-16,0 0-1 15,0 0 0-15,0 0 0 16,0 0 0-16,0 0 0 16,0 0 0-16,0 0 1 15,0 0-1-15,0 0 1 16,0 0-1-16,0 0 0 16,0 0 0-16,0 0 0 15,0 0-1-15,0 0 1 16,21 2 0-16,1 0 1 0,9 0-1 15,7-2 0-15,6-2 0 16,7 2 0-16,-1-2 0 16,2-1 0-16,-2 1 0 15,-8-2 0-15,-5 0 0 16,-10 0 0-16,-6 2 0 16,-3 2 0-16,-18 0 0 15,19-2 0-15,-19 2 0 16,0 0 0-16,0 0 1 15,0 0-1-15,0 0 1 16,0 0-1-16,-23 10 0 16,5-6 0-16,-3 1 0 0,-10 3 0 15,-7 2 0-15,-9 1 0 16,-3 3 0-16,-6 1 0 16,0 0 0-16,2 1 1 15,0-3-2-15,4 1 1 16,10-3 0-16,5 1 0 15,6-5 0-15,10 1 0 16,1-2 0-16,18-6 0 16,-17 5 1-16,17-5-1 15,0 0-1-15,0 0 1 16,0 0 0-16,0 0 0 16,0 0 0-16,0 0 0 15,0 0 0-15,0 0 0 0,21-2 1 16,-21 2-1-16,29 12 0 15,-8-1 1-15,6 5-1 16,4 3 0 0,8 6 0-16,-8-4 0 0,11 8 1 15,-5-4-1-15,-2 4 0 16,-1-1 0-16,-7-3 1 16,0-2-1-16,-5-7 1 15,1-1 0-15,-23-15-1 16,23 13 1-16,-23-13-1 15,0 0 1-15,19 8-1 16,-19-8 1-16,0 0-1 16,0 0 1-16,0 0-2 0,0 0 2 15,0 0-1-15,0 0-1 16,0 0 2 0,0 0-2-16,0 0 0 15,0 0-1-15,0 0-2 0,0 0-9 16,0 0-30-16,16-25 0 15,-16 0-1-15,3 2 1 16</inkml:trace>
  <inkml:trace contextRef="#ctx0" brushRef="#br0" timeOffset="527115.6215">15951 14085 43 0,'4'-31'31'15,"-4"2"-1"-15,-6-9-6 16,12 21-5-16,-16-18-4 0,10 35-4 15,6-36-1-15,-6 36-3 16,10-23 0-16,-10 23-2 16,0 0 0-16,21 32 0 15,-19 14-1-15,4 29-1 16,-6 15 0-16,2 20-1 16,0 14 0-16,-1 9-1 15,-2-3-1-15,-1-13 0 0,0-15 1 16,0-22-1-1,0-14 1 1,-2-13 0-16,0-24-2 0,0-10 2 16,4-19-1-16,0 0 0 0,0 0 1 15,-13-17-2-15,13 17 1 16,-2-33 0-16,2 33 0 16,8-30 0-16,-8 30 1 15,34-25-2-15,-5 21 1 16,8 0 0-16,9 4-1 15,6 6 1-15,4 0 0 16,4 1 0-16,-4 5-1 16,-6 1 1-16,-4-3 0 15,-5 3-2-15,-8-1-1 16,-12-10-4-16,6 17-9 16,-27-19-23-16,23-4-2 15,-23 4 0-15,6-19 1 0</inkml:trace>
  <inkml:trace contextRef="#ctx0" brushRef="#br0" timeOffset="527535.7706">16968 14302 52 0,'-22'-2'37'15,"22"2"0"-15,0 0 1 16,0 0-21-16,0 0-4 16,20 7-5-16,-20-7-2 15,42-2-2-15,-13 0-2 16,8 2 1-16,-1-3-2 16,3 1 0-16,-4 0-1 15,-5 0-1-15,-3 4-1 0,-9-2-3 16,1 19-6-16,-19-19-28 15,-6 25 0-15,6-25 0 16,-31 32 1 0</inkml:trace>
  <inkml:trace contextRef="#ctx0" brushRef="#br0" timeOffset="527722.8362">16977 14522 76 0,'0'0'36'0,"0"0"3"16,0 0-1-16,45 2-29 15,-26-10-1-15,12 12-4 16,-4-4 0-16,0 2-2 0,-2 6-1 16,-4-4-2-16,0 5-3 15,-21-9-17-15,25-9-17 16,-25 9-2 0,0 0 2-16,18-2-3 15</inkml:trace>
  <inkml:trace contextRef="#ctx0" brushRef="#br0" timeOffset="530914.9636">17890 15397 38 0,'0'0'19'0,"-18"11"-2"16,18-11-1-16,0 0-6 16,0 0-3-16,-6 19-1 15,6-19-1-15,0 0-1 16,4 18 0-16,-4-18 0 15,0 0-2-15,25 19 1 0,-25-19-1 16,23 10 0 0,-23-10-1-16,37 7 0 15,-12-1-1-15,8 2 1 16,4-3 0-16,9 3 0 0,6-4 0 16,14-2 0-16,5-4 0 15,14-2 0-15,5-2-1 16,15 2 1-16,5-5 0 15,15 3-1-15,8 0 2 16,12 6-2-16,3 2 1 16,10 6 0-16,8-2 0 15,10-2 0-15,7-1-1 16,8-1 1-16,6-4-1 16,3 2 1-16,3-5 1 15,7 1 0-15,-2-6 0 16,6 4 1-16,-7-3 0 0,1 5 0 15,-5-6-1-15,5 7 0 16,-7-9 0-16,-3 4 0 16,-14-3 0-16,-13 9 1 15,-18-4-1-15,-16 10 1 16,-28-4 0-16,-20 8 0 16,-29-1-1-16,-20 5 0 15,-16 3-2-15,-24-15 0 16,3 33-3-16,-24-29-4 15,14 17-29-15,-20-8-2 16,-4 3 0-16,-2 1-1 16</inkml:trace>
  <inkml:trace contextRef="#ctx0" brushRef="#br0" timeOffset="604182.849">20031 11054 38 0,'0'0'32'16,"-18"8"0"-16,18-8-11 15,0 0-5-15,8-33-4 16,9 29-3-16,-11-17-1 16,19 8-2-16,-6-12-2 15,16 13 1-15,-2-5-1 0,5 9 0 16,-1-1-2-16,7 3 0 15,-9 2 0 1,0 8-1-16,-10 8 1 16,-11 11-1-16,-13 3-1 0,-6 13 1 15,-18 5 0-15,-12 4-1 16,-8 2 0-16,-5 3 1 16,-2 1-2-16,2-10 1 15,1-5 0-15,7-7 0 16,9-9 0-16,8-4 0 15,23-19 0-15,-25 20 1 16,25-20 0-16,0 0-1 0,0 0 1 16,0 0-1-16,29-18 1 15,-10 11 0 1,2-3 0-16,10 4 0 16,0-5 0-16,8-1 0 15,-5 1 1-15,1 3-2 0,0 0 0 16,-4 1-1-16,-1 5-2 15,-12-8-3-15,11 22-7 16,-29-12-26-16,23 6-1 16,-23-6 0-16,0 0 0 15</inkml:trace>
  <inkml:trace contextRef="#ctx0" brushRef="#br0" timeOffset="604454.9459">20519 11369 71 0,'0'0'40'16,"0"0"0"-16,19 23-1 15,-19-23-31-15,0 0-1 16,0 0-3-16,0 0-1 15,2 19-2-15,-2-19-2 16,0 0-2-16,0 0-4 16,-2 19-19-16,2-19-13 15,0 0-1-15,-12-17 0 16,12 17 1-16</inkml:trace>
  <inkml:trace contextRef="#ctx0" brushRef="#br0" timeOffset="605114.1788">20954 10807 46 0,'0'0'34'32,"0"0"1"-32,0 0-10 0,-3-25-10 0,3 25-2 15,0 0-2-15,-24 9-2 16,-8-5-2-16,7 13-1 15,-18 4-2-15,3 10 0 16,-11 2 0-16,7 7-2 16,2-5 0-16,11 7-1 15,8-6 0-15,15-1-1 16,14-10 1-16,13-8-2 16,10-6 0-16,6-14 1 0,3-3 0 15,-1-13-1-15,0-4 1 16,-7-4 0-1,-5-4-1-15,-7 0 2 16,-9-1-1-16,-5 1 1 0,-4 12-1 16,-5 2 1-16,-3-1 0 15,8 18 1-15,0 0 0 16,-18-9-1-16,18 9 1 16,-3 31-1-16,3-1 2 15,2 9-1-15,-2 3-1 16,3 6 0-16,-1 2 0 15,0 1 0-15,0-3-1 16,0-2 1-16,0-13-2 0,-2-6 0 16,2-6 0-1,-2-21-1-15,2 19-2 16,-2-19-2-16,0 0-5 16,-10-17-30-16,10 17-2 0,0-29 1 15,2 10 0-15</inkml:trace>
  <inkml:trace contextRef="#ctx0" brushRef="#br0" timeOffset="605626.3576">21084 10916 51 0,'0'0'39'0,"0"0"0"16,17-4 2-16,-17 4-19 16,0 0-12-16,0 0-1 15,19 23-3-15,-19-23-1 16,4 38-2-16,-2-18-1 16,0 10 0-16,-2-3-1 15,-2 6 0-15,0-2 0 16,-2 1 0-16,0-1-2 15,1-8 2-15,-1 4-1 16,-2-8 1-16,2 0-1 16,4-19 0-16,-8 27 0 15,8-27-1-15,0 0 1 16,0 21 0-16,0-21 0 0,0 0 0 16,24-2 0-16,-24 2 0 15,32-11 0-15,-9 3 1 16,3 0-1-16,-1-1-1 15,4 1 2-15,-2 0-1 16,0 3-1-16,-2 1 1 16,-2 2-1-16,-23 2 0 15,33 0-2-15,-33 0 0 16,0 0-2-16,0 0-4 16,23 2-8-16,-23-2-24 15,0 0-1-15,-20-16 1 16,20 16 0-16</inkml:trace>
  <inkml:trace contextRef="#ctx0" brushRef="#br0" timeOffset="606202.5624">21132 10893 39 0,'0'0'37'16,"0"0"1"-16,0 0-1 16,-8 19-16-16,8-19-9 15,0 0-3 1,0 0-3-16,0 0-2 0,23-17-1 16,-5 13-1-16,3-4 0 15,6 3 0-15,2-3-1 16,2 0 0-16,0 2-1 15,-1 1-1-15,-1 1 0 16,-9-4-3-16,7 12-4 16,-25-21-10-16,-2 17-21 15,0 0-1-15,0 0 1 0,-18 6-1 16</inkml:trace>
  <inkml:trace contextRef="#ctx0" brushRef="#br0" timeOffset="606730.7474">21101 11108 45 0,'-4'17'36'16,"4"-17"0"-16,0 0-7 15,18 13-12-15,-18-13-4 16,0 0-3-16,19-3-3 0,0 8-2 15,-19-5-1-15,37-3-2 16,-18-3 0-16,2 4-1 16,-1-8 0-16,-1 3-2 15,-19 7-1-15,23-21-6 16,0 13-31-16,-23 8 0 16,0 0 0-16,0-19-1 15</inkml:trace>
  <inkml:trace contextRef="#ctx0" brushRef="#br0" timeOffset="629097.6516">21693 10931 23 0,'0'0'22'16,"0"0"-3"-16,0 0-3 16,-4-23-2-16,4 23-1 0,0 0-1 15,0 0-1-15,0 0 0 16,0 0 0-16,0 0-3 15,0 0 0 1,0 0-2-16,0 0-1 0,0 0-2 16,0 0 0-16,0 0 0 15,0 0-1-15,8 21 1 16,-8 8-2-16,-4 4 1 16,6 9 0-16,-4-6 0 15,6 9-1 1,0-7 1-16,4-6-1 0,-1-7-1 15,-7-25 1-15,18 27-1 16,-18-27 0-16,0 0-1 0,0 0 0 16,17 8-2-16,-17-8-2 15,0 0-5 1,-23-2-26-16,23 2-3 16,-19-6 0-16,19 6 0 0</inkml:trace>
  <inkml:trace contextRef="#ctx0" brushRef="#br0" timeOffset="630662.2025">21890 10889 18 0,'21'-6'30'0,"-21"6"1"0,0 0-9 16,0 0-3-16,2-23-4 16,-2 23-3-16,0 0-4 15,0 0 0-15,10-17-3 16,-10 17 0-16,0 0 0 15,0 0-1-15,0 0-1 16,0 0-1-16,0 0 0 16,0 0-1-16,0 0 0 15,0 0-1-15,0 0 1 16,0 0 0-16,0 0-1 16,0 0 1-16,0 0 0 0,0 0 1 15,0 0-1-15,0 0 0 16,0 0 0-1,0 0 0-15,0 0 0 0,4 21 0 16,-4-21 0-16,-4 29-1 16,4-29 1-16,-8 33 0 15,8-33-1-15,-4 30 1 16,4-30 0-16,-4 17-1 16,4-17 0-16,0 0 0 15,0 0 0-15,0 0 0 16,0 0 0-16,0 0 1 15,14-23-1-15,-14 23 0 0,21-21-1 16,-2 10 2 0,8 3-2-16,4-1 1 15,10 3 0-15,5 2 0 16,2 4 0-16,2 4 0 0,-1 5 1 16,-7 3-1-16,-3 5 0 15,-11 10 0-15,-12 4 1 16,-10 1-1-16,-10 3 1 15,-8 1-1-15,-9-5 0 16,-2 2 2-16,-4-8-1 16,-2-10 0-16,2-4 0 15,4-3 0-15,0-2 0 0,3-4-1 16,3-2 0 0,0-2 0-16,-1 2-1 15,18 0 0-15,-31 4-1 16,12-6-2-16,19 2-5 0,-33 4-24 15,33-4-8-15,-21-8 0 16,21 8 0-16</inkml:trace>
  <inkml:trace contextRef="#ctx0" brushRef="#br0" timeOffset="631742.5866">21927 10803 7 0,'0'0'21'16,"0"0"-2"-16,0 0-5 15,0 0-1-15,0 0-3 0,0 0 0 16,0 0-1-16,0 0 0 16,0 0-1-16,0 0 0 15,0 0-1-15,0 0 0 16,0 0-2-16,0 0 0 15,0 0 0-15,0 0-2 16,0 0 1-16,0 0 0 16,-10-17 0-16,10 17-1 0,0 0 1 15,27-8-1 1,-27 8-1-16,38-15 0 16,-14 3 1-16,8 0-1 15,1-3 0-15,2 4 0 0,-2-3-1 16,1 8 1-16,-5-3 0 15,-2 1-1-15,-7 2 1 16,-20 6-2-16,25-3 1 16,-25 3 0-16,0 0 0 15,0 0-1-15,0 0-1 16,0 0-3-16,0 0-7 16,6 21-28-16,-6-21 0 15,0 0 0-15,0 0 0 16</inkml:trace>
  <inkml:trace contextRef="#ctx0" brushRef="#br0" timeOffset="641966.1953">20517 11355 17 0,'0'0'27'15,"0"0"-3"-15,0 0-5 16,0 0-3-16,0 0-3 16,0 0-2-16,0 0-1 15,17-7 0-15,-17 7-2 0,0 0 0 16,0 0 0-16,0 0-2 16,0 0-1-16,0 0-1 15,0 0-1 1,-14 23 0-16,14-23-1 0,-3 23-1 15,3-23 0-15,-2 30 1 16,2-30-2-16,11 31 1 16,-11-31 0-16,33 19-1 15,-10-19 1-15,4-9-1 16,2-5 0-16,0-9 0 16,-4 0 0-16,-4-2 0 15,-7 0 1-15,-10 4 0 16,-6 4 0-16,2 17 0 0,-27-14-1 15,7 20 1-15,-5 2-1 16,0 5 0 0,4 8-1-16,0-7-2 15,15 16-9-15,6-30-27 0,-10 22 0 16,10-22 0-16,0 0-1 16</inkml:trace>
  <inkml:trace contextRef="#ctx0" brushRef="#br0" timeOffset="646213.6965">18557 14486 12 0,'-17'5'18'16,"17"-5"-2"-16,0 0 1 0,0 0-2 15,0 0 1-15,0 0-1 16,0 0-1-16,-27 2-3 16,27-2 0-16,0 0-2 15,0 0-1-15,-24 0-1 16,24 0-2-16,0 0 0 16,0 0-2-16,10-30 0 15,-10 30-1-15,33-33 0 16,-4 12 0-16,2-4 0 0,7 0-1 15,3-2 1 1,3 8-1-16,0-2 1 16,3 13-1-16,-13 3 1 15,-1 12-1-15,-12 12 1 0,-7 18 0 16,-12 5 1-16,-12 6-2 16,-7 8 1-16,-8 3-2 15,-8 6 1-15,-6-1-1 16,-5-9 0-16,2-9-1 15,3-5 0-15,6-7 2 16,4-7-1-16,6-12 0 16,23-15 0-16,-23 16 0 15,23-16 0-15,0 0 1 16,27-6-1-16,-10 2 1 16,5-4-1-16,5 4 0 15,2-1 1-15,3-1-1 31,-1 2 1-31,-2 0-1 0,-4 2 0 0,0 2 0 0,-3 2-1 16,-22-2 0-16,28 6-2 16,-28-6-4-16,0 0-9 15,0 0-23-15,0 0 0 16,0 0-1-16,0 0 1 16</inkml:trace>
  <inkml:trace contextRef="#ctx0" brushRef="#br0" timeOffset="647033.9869">19157 14770 38 0,'11'-22'31'16,"-11"22"2"-16,29 6-7 15,-29-6-11-15,27-11-5 16,-27 11-1-16,23-12-1 16,-23 12-1-16,0 0-2 15,0 0-2-15,-21 29 1 16,0-19-2-16,21-10 1 16,-35 28-3-16,35-28 0 15,-29 16 0-15,29-16 1 0,6-18 0 16,10 1-1-16,-16 17 1 15,34-29-1-15,-16 18 2 16,3 1 0 0,-21 10 0-16,27 4 0 0,-27-4 0 15,-4 21 0-15,4-21-2 16,-31 33 2-16,10-18-3 16,-2 1 1-16,0-5-2 15,-2-5-1-15,25-6-4 16,-37 4-9-16,37-4-22 15,0 0 0-15,0 0-1 16,21-39 1-16</inkml:trace>
  <inkml:trace contextRef="#ctx0" brushRef="#br0" timeOffset="649421.8292">20090 14367 41 0,'0'0'34'0,"0"0"3"16,2-23-1-16,-2 23-20 16,2-18-2-1,-2 18-4-15,0 0-1 16,0 0-3-16,0 0 0 0,19 0-2 16,-19 0-1-16,14 27-1 15,-8-4 0-15,1 2 0 16,-3 2 0-16,2 8-2 15,-6-3 3-15,2 3-3 16,-4-3 2-16,0 1-2 16,0-6 2-16,2-4-2 15,-2-6 1-15,2-17-1 16,0 23 0-16,0-23 0 0,0 19-1 16,0-19 1-16,0 0 0 15,0 0 0 1,0 0 0-16,20 12 0 15,-20-12-1-15,21-4 1 0,-2 4 1 16,2-4-1-16,4-2 0 16,2-1 0-16,2 3 0 15,0 0 0-15,2 0 0 16,-4 2 0-16,0 2-1 16,-2 6 0-16,-4 0-2 15,-3-2 1-15,-1-1 0 16,-17-3-3-16,25 10-1 15,-25-10-6-15,0 0-28 0,14-25 1 16,-14 25-1-16,0-29 1 16</inkml:trace>
  <inkml:trace contextRef="#ctx0" brushRef="#br0" timeOffset="650082.0622">20117 14255 27 0,'0'0'31'0,"-21"6"0"15,21-6-10-15,0 0-3 16,-21 0-2-16,21 0-4 15,0 0-1-15,0 0-3 16,0 0-1-16,25-2-1 16,-25 2-2-16,33-15 0 15,-8 2-1-15,8-3-1 16,1-1-1-16,7 4 0 16,-3-5 0-16,1 3-1 15,-4 3 0-15,-6 3 1 16,-8 3-1-16,-4 2-1 0,-17 4 0 15,18 0-1-15,-18 0-2 16,0 0-3-16,5 19-3 16,-22-26-12-16,17 7-15 15,-27 25 0-15,27-25 1 16,-37 34 0-16</inkml:trace>
  <inkml:trace contextRef="#ctx0" brushRef="#br0" timeOffset="650554.2307">20083 14453 18 0,'0'0'29'0,"0"0"2"15,2-17-10-15,-2 17-1 16,0 0-3-16,25 6-3 16,-25-6-3-16,0 0-1 15,0 0-2-15,25 1-2 16,-25-1-1-16,25-1-1 0,-8-7-1 15,8 6 0-15,-2-2 0 16,2 0-2 0,-3-1 1-16,3 3-1 15,-4 0 0-15,-2 2-1 0,-19 0 1 16,25-2 0-16,-25 2-1 16,20-2 0-16,-20 2 0 15,0 0 0-15,0 0-1 16,0 0-1-16,0 0-1 15,0 0-3-15,0 0-6 16,0 0-26-16,0 0 1 16,0 0-2-16,0 0 2 0</inkml:trace>
  <inkml:trace contextRef="#ctx0" brushRef="#br0" timeOffset="667961.3788">17618 5390 13 0,'0'0'29'0,"0"0"1"16,0 0-4-16,0 0-6 16,0 0-5-16,0 0-3 15,0 0-2-15,0 0-2 16,0 0-1-16,0 0 0 15,5 30-1-15,-12-12-2 16,9 7 0-16,-8 1 0 0,6 3-2 16,-4 4 0-16,4-4-1 15,0 1 0-15,2-1 0 16,-2-6 0-16,4 0 1 16,-4-23-1-16,7 35 1 15,-7-35-2-15,10 28 2 16,-10-28-2-16,6 20 1 15,-6-20-1-15,0 0-1 16,0 0-1-16,0 0-1 16,0 0-2-16,0 0-5 15,0 0-16-15,0 0-12 16,0 0 0-16,-8-22 1 16</inkml:trace>
  <inkml:trace contextRef="#ctx0" brushRef="#br0" timeOffset="668973.7379">17434 5413 16 0,'0'0'27'15,"0"0"1"-15,-4 17-8 16,4-17-2-16,0 0-3 15,0 0-2-15,0 0-2 16,0 0-2-16,2 17 0 16,-2-17-3-16,0 0 1 15,0 0-3-15,0 0 0 16,20-9-2-16,-3 1 0 0,-17 8-1 16,35-33-1-16,-14 10 1 15,0 4-1-15,-1-2 0 16,-3 0 0-1,-17 21 0-15,25-27 0 0,-25 27 1 16,0 0 0-16,0 0 0 16,17-15 0-16,-17 15 1 15,0 0 0-15,0 0 0 16,0 0 1-16,6 19-1 16,-6-19 1-16,6 23-1 15,-6-23 0-15,8 29 0 16,-6-10-1-16,1-2 1 15,-3-17-2-15,6 27 1 0,-6-27-1 16,0 0 0-16,12 19-1 16,-12-19-2-1,0 0-2-15,23 25-7 16,-23-25-27-16,0 0 0 0,11 19 0 16,-11-19 0-16</inkml:trace>
  <inkml:trace contextRef="#ctx0" brushRef="#br0" timeOffset="671736.7124">17762 5628 16 0,'0'0'19'16,"0"0"-2"-16,0 0 0 0,0 0-3 15,0 0 0-15,0 0-2 16,0 0 0-16,21 7-1 16,-21-7-2-16,0 0 0 15,0 0-2-15,0 0-1 16,0 0-1-16,0 0 0 15,0 0-1-15,0 0 0 16,0 0 0-16,0 0 0 0,0 0-1 16,18 14 0-1,-18-14 0-15,-2 28 0 16,-2-10-1-16,2 1 0 16,-2-2-1-16,0 2 0 15,1-1-1-15,-1-1 1 0,4-17-1 16,-6 32 1-16,6-32-1 15,-4 31 1-15,4-31-1 16,-6 27 0-16,6-27 0 16,0 21 1-16,0-21-1 15,0 0 0-15,20 0 0 16,-20 0 1-16,19-6-1 16,-19 6 0-16,23-7 0 15,-23 7 0-15,29-8 1 16,-29 8-1-16,29-10 0 15,-12 3 1-15,1 3-1 16,1-6 0-16,-2 5 0 0,-17 5-1 16,25-8 0-16,-25 8-1 15,18-2-2-15,-18 2-3 16,0 0-5-16,0 0-25 16,0 0 0-16,0 0-1 15,-24 4 1-15</inkml:trace>
  <inkml:trace contextRef="#ctx0" brushRef="#br0" timeOffset="672325.9206">17762 5574 47 0,'0'0'24'0,"0"0"1"15,0 0-2-15,-6 19-4 16,6-19-4-16,0 0-4 15,0 0-1-15,0 0-2 16,0 0-2-16,0 0-1 16,0 0-1-16,29 0 0 15,-29 0 0-15,29-15-1 16,-29 15-1-16,37-18 0 16,-18 9 0-16,1 3-1 0,-3 0-1 15,-17 6 0 1,29-5 0-16,-29 5 0 15,23 7-2-15,-23-7-1 16,0 0-3-16,0 0-3 0,27 16-15 16,-27-16-14-16,0 0 0 15,0 0 0-15,0 0 2 16</inkml:trace>
  <inkml:trace contextRef="#ctx0" brushRef="#br0" timeOffset="672774.088">17753 5741 13 0,'0'0'32'16,"17"-2"1"-16,0 0 1 15,3 6-13-15,-20-4-2 16,25-10-4-16,-25 10-4 16,25-8-4-16,-25 8-3 15,23-13-4-15,-4 15-7 16,-19-2-28-16,31-23-1 15,-12 10 0-15,-9-7 0 16</inkml:trace>
  <inkml:trace contextRef="#ctx0" brushRef="#br0" timeOffset="719272.5094">19581 14250 37 0,'0'0'22'15,"21"-25"-2"-15,-21 25-2 16,8-21-2-16,-8 21-2 16,0 0-3-16,0 0-1 15,8-25-2-15,-8 25-1 16,0 0 0-16,0 0-1 15,-10-18-1-15,10 18-1 16,0 0 0-16,-25 20-1 0,25-20 0 16,-27 30-1-1,12-7 1-15,1 8-1 16,-3 0 0-16,3 5 0 16,1 3 0-16,3 5-1 0,-1 2 1 15,5 2-1-15,4 0 1 16,4 3-2-16,5-3 1 15,11-2-2-15,3-7 2 16,4-7-1-16,6-7-1 16,0-9 1-16,0-18-1 15,0-4 1-15,-3-13 0 16,-2-6 0-16,-5-4 1 16,-4-2-1-16,-3-3 1 15,-5-1 0-15,-3 5-1 16,-6-5 1-16,-6 14-1 15,-3 2 1-15,9 19-1 16,-35-14 0-16,14 22 2 0,-4 7-2 16,1 8 2-16,3 4-3 15,2 4 3-15,4 5-3 16,5-1 2-16,6-2-1 16,2-8-1-16,4-4-1 15,6-2-2-15,-8-19-4 16,31 21-31-16,-31-21-1 15,19-4 0-15,-19 4 0 16</inkml:trace>
  <inkml:trace contextRef="#ctx0" brushRef="#br0" timeOffset="750296.4657">20956 14415 25 0,'18'-14'20'0,"-18"14"-1"15,0 0-1-15,0 0-1 16,-6-17-1-16,6 17-2 15,0 0-2-15,0 0-3 16,0 0-2-16,0 0-2 16,0 0 0-16,0 0-1 15,0 0 0-15,0 17 0 16,-8 2 0-16,1 14-2 16,-7-2 3-16,2 9-3 15,-3-4 1-15,2 7-2 16,-3-11 1-16,4-7-2 0,3-8 1 15,9-17 0-15,0 0-1 16,0 0 0-16,0 0 1 16,25-13-1-16,-6 3 0 15,6 3-1-15,6 3 2 16,8 2-2-16,3 8 1 16,3 11 0-16,3 0-1 15,0 8 2-15,-4-2-2 16,-3 0 2-16,-8 2-1 15,-10 4 3-15,-14-2-3 16,-11 0 2-16,-13-2 0 16,-8 3 1-16,-10 1-1 0,-4 6 0 15,-9-7 0-15,2-1-1 16,-2-6 0-16,7-5 0 16,4-5-1-16,4-5-1 15,4-2 0-15,2-4-1 16,25 0-1-16,-29-10-3 15,29 10-5-15,-21-5-22 16,21 5-7-16,-6-27 1 16,8 8-1-16</inkml:trace>
  <inkml:trace contextRef="#ctx0" brushRef="#br0" timeOffset="750644.5885">20794 14486 47 0,'0'0'33'16,"-9"-21"3"-16,14 3-6 15,17 14-17-15,-13-17-2 16,22 12-4-16,-2-14 0 16,14 5-2-16,-1-3-2 0,10 4-1 15,-6 0-1-15,3 2 0 16,-5 5-1-16,-7 4-1 16,-7 6-2-16,-12-6-3 15,5 16-5-15,-23-10-26 16,0 0 1-16,-12 19-2 15,12-19 2-15</inkml:trace>
  <inkml:trace contextRef="#ctx0" brushRef="#br0" timeOffset="751124.7585">21469 14298 31 0,'12'-21'35'15,"-12"21"-1"1,0 0 2-16,0 0-17 16,0 0-5-16,-6 34-3 0,8 18-3 15,-13 2 0-15,9 24-3 16,-10 5 1-16,8 13-2 15,-4-8 0-15,7 0-2 16,-1-13 1-16,4-8-1 16,1-15-2-16,3-14 1 15,0-13 0-15,-6-25-2 16,12 23 0-16,-12-23-3 16,17-4-6-16,-19-21-30 0,4 2-1 15,-8-11 0 1,-3-6-1-16</inkml:trace>
  <inkml:trace contextRef="#ctx0" brushRef="#br0" timeOffset="777300.005">22278 14378 52 0,'-14'-29'36'0,"14"29"-1"0,0 0-5 15,-25-24-13-15,35 41-6 16,-10-17-4-16,11 34-1 16,-1-7-2-16,5 17-1 15,-3 0 2-15,3 18-2 16,-1-1-1-16,1 2 0 16,-7-3-1-16,0-6-2 15,-3-8 1-15,-1-10-1 16,2-1-4-16,-6-35 0 15,8 30-5-15,-8-30-16 16,-12-19-13-16,12 0 1 16,4-8-1-16,-2-11 2 15</inkml:trace>
  <inkml:trace contextRef="#ctx0" brushRef="#br0" timeOffset="777692.1534">22561 14413 47 0,'21'-16'35'15,"-21"16"2"-15,23-1-1 16,-11 25-22-16,-12-24-1 16,-19 41-6-16,-2-13 1 15,1 13-4-15,-11 1-1 16,-3 4-1-16,-3-4-1 16,0-5-1-16,5-9 0 15,1-3 0-15,4-5-1 16,7-7 1-16,20-13-1 0,-21 8 1 15,21-8 1-15,0 0-1 16,0 0 1-16,0 0 0 16,18 2 0-16,-18-2 1 15,21 15 0-15,-21-15-1 16,29 33 1-16,-10-12-1 16,2 2 0-16,2 2 1 15,4-2-2-15,0-2 1 16,2-2-2-16,-2-8 0 15,-2-1-2-15,-5-12-1 16,5 4-4-16,-21-27-15 16,13 10-16-16,-9-10-1 0,5-4 0 15,-3-9 1-15</inkml:trace>
  <inkml:trace contextRef="#ctx0" brushRef="#br0" timeOffset="778136.3007">22742 14587 70 0,'0'0'38'16,"-23"31"0"-16,2 4-1 16,10 16-27-16,-15-8-4 15,17 6-1-15,-1-4-2 16,16-3-1-16,6-12-2 16,9-12-1-16,6-14 0 15,6-16-1-15,5-13-1 0,-9-9 1 16,2-7 0-16,-14-7 0 15,-1 2 2-15,-7 6 0 16,-7 5 1-16,-6 11-1 16,4 24 3-16,0 0-2 15,-19 7 0-15,29 22 1 16,5 5-2-16,10 7 1 16,6 3 0-16,6 10 1 15,-1-1-1-15,-1 9 2 16,-10-3-2-16,-7 8 2 15,-17-1-1-15,-6 4 1 16,-20-6-1-16,-6-1 0 16,-12-7 0-16,-7-5 0 0,-6-14-1 15,0-10 0-15,-2-8-1 16,1-15-2-16,10 2-2 16,-3-20-4-16,21 22-10 15,-6-31-23-15,14 7 0 16,0-10-1-16,13-3 2 15</inkml:trace>
  <inkml:trace contextRef="#ctx0" brushRef="#br0" timeOffset="779107.652">23001 14192 22 0,'23'-15'32'16,"-23"15"2"-16,0 0-1 15,25 6-13-15,-25-6-4 16,0 0-4-16,0 0-3 16,21 7-1-16,-21-7-1 0,16 31-2 15,-10-10 0 1,7 6-1-16,-5 0-1 15,1 3 0-15,-3 1-1 16,0-4 0-16,-4-6-1 0,2-4-1 16,-4-17 0-16,0 0 0 15,0 0 0-15,0 0 0 16,-4-17-1-16,2-6 0 16,6-4 0-16,-4-2 0 15,4 3 1-15,0 3-1 16,3 3 1-16,1 3-1 15,-8 17 1-15,23-15 1 16,-23 15-1-16,25 4 0 16,-25-4 1-16,21 32-1 15,-15-3 2-15,-4 6-1 16,-4 1 0-16,0 4 0 16,-3-1 1-16,-1-3-1 0,-2-5-1 15,2-8 1-15,6-23-1 16,0 0 1-16,0 0-2 15,0 0 1-15,6-33 0 16,2 1-1-16,-1-1 0 16,3-7 1-16,2-1-1 15,1 3 0-15,3 5 1 16,-3 7 0-16,1 6-1 16,-14 20 1-16,29-11 1 15,-29 11-1-15,28 25-1 16,-16 2 2-16,-2 7-1 15,-3 5 1-15,-5-1 0 16,0 2 0-16,-4-3-1 0,-3-7 0 16,1-3-2-16,4-27-1 15,-8 29-1-15,8-29-5 16,0 0-19-16,0 0-13 16,-4-31 2-1,0 10-1-15</inkml:trace>
  <inkml:trace contextRef="#ctx0" brushRef="#br0" timeOffset="779599.8199">23391 14008 55 0,'0'0'35'16,"7"-23"0"-16,-7 23-5 0,0 0-19 16,21-21-4-16,-21 21 0 15,35-23-2-15,-14 9-1 16,8 13-1-16,-4-9 1 16,6 8 0-16,-4 2-1 15,-2 8 0-15,-7 1 0 16,-18-9-1-16,21 35 0 15,-23-12 0-15,-8 4-1 16,-7 3 1-16,-6-3-1 0,0-2 0 16,-2-8-1-1,3 1 1-15,1-9-1 16,21-9 1-16,-21 6 0 16,21-6-1-16,0 0 1 0,0 0 0 15,0 0 0-15,17 0 0 16,-17 0-1-16,29 6 1 15,-8-6-1-15,5-4 0 16,2-2 0-16,-2 6 0 16,2 0-2-16,-4 0-2 15,3 4-3-15,-14-23-9 16,-13 19-24-16,21 2-1 0,-21-2 0 16,22 4-1-1</inkml:trace>
  <inkml:trace contextRef="#ctx0" brushRef="#br0" timeOffset="779947.941">24033 14033 55 0,'0'0'41'0,"0"0"-1"16,25-2 1-16,-25 2-14 15,0 19-18-15,-19 8-3 16,-1 23-1-16,-11 13-2 16,-7 14-1-16,-6 21 1 15,-5 9-2-15,-1 3 0 16,4-9 0-16,5-5 0 0,9-11-1 16,5-14 0-16,7-12 1 15,7-19-2-15,3-15 1 16,10-25 0-16,-15 19-1 15,15-19-1-15,0 0-2 16,-22-15-2-16,11-10-5 16,11 25-30-16,0-36-1 15,0 36 0-15,4-35 1 16</inkml:trace>
  <inkml:trace contextRef="#ctx0" brushRef="#br0" timeOffset="780564.1608">24127 14574 51 0,'0'0'36'0,"14"-17"1"16,-14 17-3 15,0 0-16-31,-23 2-4 0,15 15-4 0,-23-11-2 0,8 9-4 16,-10-2 1-16,4 5-1 15,2-3-1-15,10-4-2 16,17-11-1-16,-6 20 1 16,6-20-1-16,31 21 0 15,0-14-2-15,5 7 2 16,7 1 0-16,-1 2 0 15,-1 1 0-15,-3 3 0 0,-3 0 0 16,-8-4 1 0,-10 8 0-16,-17-25 0 15,12 31 0-15,-12-31 0 16,-10 29 0-16,10-29 0 0,-34 15-1 16,11-9 1-16,-4-4 0 15,-4 3 0-15,2-1-1 16,-4-4 0-16,2 2 0 15,6 2-3-15,4-2-1 16,-2-10-5-16,23 8-32 16,0 0 0-16,-16-17-1 15,16 17 0-15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367.8161" units="1/cm"/>
          <inkml:channelProperty channel="Y" name="resolution" value="440.36697" units="1/cm"/>
          <inkml:channelProperty channel="F" name="resolution" value="0" units="1/dev"/>
        </inkml:channelProperties>
      </inkml:inkSource>
      <inkml:timestamp xml:id="ts0" timeString="2010-11-30T18:12:51.42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0 37,'0'0'0,"0"0"0,0 0 1,0 0 0,0 0-1,0 0 0,0 0 0,0 0 0,0 0 0,0 0 0,0 0 0,0 0 0,0 0 0,0 0 0,0 0 0,0 0-1,0 0-2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098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8" rIns="91417" bIns="45708" numCol="1" anchor="t" anchorCtr="0" compatLnSpc="1">
            <a:prstTxWarp prst="textNoShape">
              <a:avLst/>
            </a:prstTxWarp>
          </a:bodyPr>
          <a:lstStyle>
            <a:lvl1pPr defTabSz="914090">
              <a:defRPr sz="1200">
                <a:latin typeface="Times"/>
              </a:defRPr>
            </a:lvl1pPr>
          </a:lstStyle>
          <a:p>
            <a:r>
              <a:rPr lang="en-US" altLang="en-US"/>
              <a:t>Physics C: Rotational Motion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903" y="0"/>
            <a:ext cx="2972097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8" rIns="91417" bIns="45708" numCol="1" anchor="t" anchorCtr="0" compatLnSpc="1">
            <a:prstTxWarp prst="textNoShape">
              <a:avLst/>
            </a:prstTxWarp>
          </a:bodyPr>
          <a:lstStyle>
            <a:lvl1pPr algn="r" defTabSz="914090">
              <a:defRPr sz="1200">
                <a:latin typeface="Times"/>
              </a:defRPr>
            </a:lvl1pPr>
          </a:lstStyle>
          <a:p>
            <a:fld id="{3903A2F5-371A-4BF7-B146-D7FA6E130C13}" type="datetime1">
              <a:rPr lang="en-US"/>
              <a:pPr/>
              <a:t>12/2/2015</a:t>
            </a:fld>
            <a:endParaRPr lang="en-US" alt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6488" y="696913"/>
            <a:ext cx="4646612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3805" y="4416098"/>
            <a:ext cx="5030391" cy="418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8" rIns="91417" bIns="457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58"/>
            <a:ext cx="2972098" cy="46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8" rIns="91417" bIns="45708" numCol="1" anchor="b" anchorCtr="0" compatLnSpc="1">
            <a:prstTxWarp prst="textNoShape">
              <a:avLst/>
            </a:prstTxWarp>
          </a:bodyPr>
          <a:lstStyle>
            <a:lvl1pPr defTabSz="914090">
              <a:defRPr sz="1200">
                <a:latin typeface="Times"/>
              </a:defRPr>
            </a:lvl1pPr>
          </a:lstStyle>
          <a:p>
            <a:r>
              <a:rPr lang="en-US" altLang="en-US"/>
              <a:t>Bertrand</a:t>
            </a:r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903" y="8830658"/>
            <a:ext cx="2972097" cy="46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8" rIns="91417" bIns="45708" numCol="1" anchor="b" anchorCtr="0" compatLnSpc="1">
            <a:prstTxWarp prst="textNoShape">
              <a:avLst/>
            </a:prstTxWarp>
          </a:bodyPr>
          <a:lstStyle>
            <a:lvl1pPr algn="r" defTabSz="914090">
              <a:defRPr sz="1200">
                <a:latin typeface="Times"/>
              </a:defRPr>
            </a:lvl1pPr>
          </a:lstStyle>
          <a:p>
            <a:fld id="{4082D28B-4A40-4132-8772-940B314CFC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3984204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Physics C: Rotational Motion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2FBCE8B3-60E1-4247-B2B3-3DAD179F4C3A}" type="datetime1">
              <a:rPr lang="en-US"/>
              <a:pPr/>
              <a:t>12/2/2015</a:t>
            </a:fld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Bertrand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0645FC-BC0E-4CA9-AFCB-9533CCB11BFF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580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234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Physics C: Rotational Motion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CE16C0D5-9E5C-40E7-8A96-E0888297A7A9}" type="datetime1">
              <a:rPr lang="en-US"/>
              <a:pPr/>
              <a:t>12/2/2015</a:t>
            </a:fld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Bertrand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FCEFEC-745B-4A77-8C8C-734791DBBE3C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36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931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Physics C: Rotational Motion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CE16C0D5-9E5C-40E7-8A96-E0888297A7A9}" type="datetime1">
              <a:rPr lang="en-US"/>
              <a:pPr/>
              <a:t>12/2/2015</a:t>
            </a:fld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Bertrand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FCEFEC-745B-4A77-8C8C-734791DBBE3C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36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31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Physics C: Rotational Motion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CE16C0D5-9E5C-40E7-8A96-E0888297A7A9}" type="datetime1">
              <a:rPr lang="en-US"/>
              <a:pPr/>
              <a:t>12/2/2015</a:t>
            </a:fld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Bertrand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FCEFEC-745B-4A77-8C8C-734791DBBE3C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36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454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altLang="en-US"/>
              <a:t>Physics C: Rotational Motion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D94CE01-035D-49AA-BF6E-1033709B291C}" type="datetime1">
              <a:rPr lang="en-US"/>
              <a:pPr/>
              <a:t>12/2/2015</a:t>
            </a:fld>
            <a:endParaRPr lang="en-US" altLang="en-US"/>
          </a:p>
        </p:txBody>
      </p:sp>
      <p:sp>
        <p:nvSpPr>
          <p:cNvPr id="5018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altLang="en-US"/>
              <a:t>Bertrand</a:t>
            </a:r>
          </a:p>
        </p:txBody>
      </p:sp>
      <p:sp>
        <p:nvSpPr>
          <p:cNvPr id="501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A0260D-5DB6-4466-A0B1-04C18E322EC2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501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90751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Physics C: Rotational Motion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8F55FE9-5AD8-4DBD-92F6-F5E2D3CFEACF}" type="datetime1">
              <a:rPr lang="en-US"/>
              <a:pPr/>
              <a:t>12/2/2015</a:t>
            </a:fld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Bertrand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0B3311-CAFF-4E02-93B6-111075474F8C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370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670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19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9219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9219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39219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39219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9219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9220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9220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9220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9220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9220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9220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9220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9220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392208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92209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92210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1C3DC3B-8285-48BD-90AB-AF22F079010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9221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221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C710E36-6B07-4508-AFB6-746DED353D3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C9D7881-C6C4-4EAB-B48C-56395FB18D4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186431-286C-4444-A5A8-1ECCCDD7585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635B153-69C6-4D18-B5BB-40C1FB09F71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1F9FBA8-94A7-4F3D-BF34-4FAF4FCF69F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D8DDB3A-F299-4A71-B510-2A7AB28724C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3F7D53C-AD99-4531-8A7A-65F6FE776E6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70F1DF6-772C-4F86-B28F-44E7F04443A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B2DB879-7BAB-4A3B-A27F-B1554CEE987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3DBA717-9FF0-4AEE-BDAF-F05B4A7D612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9117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1373563E-29E6-42E9-A663-D73B423344FF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39117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39117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91174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91175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391176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391177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391178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391179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91180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391181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sp>
        <p:nvSpPr>
          <p:cNvPr id="39118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9118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9118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customXml" Target="../ink/ink8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68" Type="http://schemas.openxmlformats.org/officeDocument/2006/relationships/image" Target="../media/image57.emf"/><Relationship Id="rId2" Type="http://schemas.openxmlformats.org/officeDocument/2006/relationships/notesSlide" Target="../notesSlides/notesSlide6.xml"/><Relationship Id="rId70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31" Type="http://schemas.openxmlformats.org/officeDocument/2006/relationships/customXml" Target="../ink/ink10.xml"/><Relationship Id="rId30" Type="http://schemas.openxmlformats.org/officeDocument/2006/relationships/image" Target="../media/image38.emf"/><Relationship Id="rId69" Type="http://schemas.openxmlformats.org/officeDocument/2006/relationships/customXml" Target="../ink/ink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886200"/>
          </a:xfrm>
        </p:spPr>
        <p:txBody>
          <a:bodyPr/>
          <a:lstStyle/>
          <a:p>
            <a:r>
              <a:rPr lang="en-US" sz="3600" dirty="0" smtClean="0"/>
              <a:t>Soup cans (1 “solid”, 1 “slushy”) by Monday.</a:t>
            </a:r>
          </a:p>
          <a:p>
            <a:r>
              <a:rPr lang="en-US" sz="3600" dirty="0" smtClean="0"/>
              <a:t>Rotation Lab Mon/Tues</a:t>
            </a:r>
          </a:p>
          <a:p>
            <a:r>
              <a:rPr lang="en-US" sz="3600" dirty="0" err="1" smtClean="0"/>
              <a:t>Ch</a:t>
            </a:r>
            <a:r>
              <a:rPr lang="en-US" sz="3600" dirty="0" smtClean="0"/>
              <a:t> 11 HW Quiz and HW due </a:t>
            </a:r>
            <a:r>
              <a:rPr lang="en-US" sz="3600" dirty="0" smtClean="0"/>
              <a:t>12/10</a:t>
            </a:r>
            <a:endParaRPr lang="en-US" sz="3600" dirty="0" smtClean="0"/>
          </a:p>
          <a:p>
            <a:r>
              <a:rPr lang="en-US" sz="3600" dirty="0" smtClean="0"/>
              <a:t>Rotation Exam </a:t>
            </a:r>
            <a:r>
              <a:rPr lang="en-US" sz="3600" dirty="0" smtClean="0"/>
              <a:t>12/15</a:t>
            </a:r>
            <a:endParaRPr lang="en-US" sz="3600" dirty="0"/>
          </a:p>
        </p:txBody>
      </p:sp>
      <p:pic>
        <p:nvPicPr>
          <p:cNvPr id="1026" name="Picture 2" descr="http://canigivemydog.com/wp-content/uploads/2012/03/can-i-give-my-dog-chicken-noodle-sou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8862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19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4" name="Rectangle 6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txBody>
          <a:bodyPr/>
          <a:lstStyle/>
          <a:p>
            <a:pPr algn="ctr"/>
            <a:r>
              <a:rPr lang="en-US" sz="4000" dirty="0" smtClean="0"/>
              <a:t>In Terms of Conservation Describe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Linear Momentum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Angular Momentum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9029" y="6498495"/>
            <a:ext cx="883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Calculate the angular momentum vector for a moving particle. 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30480" y="2175120"/>
              <a:ext cx="7732080" cy="36367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9680" y="2162160"/>
                <a:ext cx="7759080" cy="366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6763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487363"/>
          </a:xfrm>
        </p:spPr>
        <p:txBody>
          <a:bodyPr/>
          <a:lstStyle/>
          <a:p>
            <a:pPr algn="r" eaLnBrk="1" hangingPunct="1"/>
            <a:r>
              <a:rPr lang="en-US" sz="3200" dirty="0" smtClean="0"/>
              <a:t>Practice Problem</a:t>
            </a:r>
          </a:p>
        </p:txBody>
      </p:sp>
      <p:sp>
        <p:nvSpPr>
          <p:cNvPr id="20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33400"/>
            <a:ext cx="9144000" cy="9906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en-US" sz="2800" dirty="0" smtClean="0"/>
              <a:t>      </a:t>
            </a:r>
            <a:r>
              <a:rPr lang="en-US" sz="2400" dirty="0" smtClean="0"/>
              <a:t>Determine the angular momentum for the revolution of  the Earth about the Sun</a:t>
            </a:r>
            <a:r>
              <a:rPr lang="en-US" sz="2400" dirty="0"/>
              <a:t>.</a:t>
            </a:r>
            <a:endParaRPr lang="en-US" sz="2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29029" y="6498495"/>
            <a:ext cx="883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Calculate the angular momentum vector for a moving particle.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76400"/>
            <a:ext cx="2305050" cy="2305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338387"/>
            <a:ext cx="981075" cy="9810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327600" y="1175040"/>
              <a:ext cx="8419680" cy="49834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6080" y="1161000"/>
                <a:ext cx="8446320" cy="5010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724400" y="0"/>
            <a:ext cx="4419600" cy="381000"/>
          </a:xfrm>
        </p:spPr>
        <p:txBody>
          <a:bodyPr/>
          <a:lstStyle/>
          <a:p>
            <a:pPr algn="r"/>
            <a:r>
              <a:rPr lang="en-US" sz="2400"/>
              <a:t>Practice Problem</a:t>
            </a:r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7315200" cy="38100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sz="2000" dirty="0"/>
              <a:t>Determine the angular momentum for the 2 kg particle shown</a:t>
            </a:r>
          </a:p>
          <a:p>
            <a:pPr marL="0" indent="0">
              <a:buFont typeface="Monotype Sorts" pitchFamily="2" charset="2"/>
              <a:buAutoNum type="alphaLcParenR"/>
            </a:pPr>
            <a:r>
              <a:rPr lang="en-US" sz="2000" dirty="0"/>
              <a:t> about the origin.</a:t>
            </a:r>
          </a:p>
          <a:p>
            <a:pPr marL="0" indent="0">
              <a:buFont typeface="Monotype Sorts" pitchFamily="2" charset="2"/>
              <a:buAutoNum type="alphaLcParenR"/>
            </a:pPr>
            <a:r>
              <a:rPr lang="en-US" sz="2000" dirty="0"/>
              <a:t> about x = 2.0.</a:t>
            </a:r>
          </a:p>
        </p:txBody>
      </p:sp>
      <p:sp>
        <p:nvSpPr>
          <p:cNvPr id="310276" name="Line 4"/>
          <p:cNvSpPr>
            <a:spLocks noChangeShapeType="1"/>
          </p:cNvSpPr>
          <p:nvPr/>
        </p:nvSpPr>
        <p:spPr bwMode="auto">
          <a:xfrm>
            <a:off x="6477000" y="1371600"/>
            <a:ext cx="3175" cy="38100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0277" name="Line 5"/>
          <p:cNvSpPr>
            <a:spLocks noChangeShapeType="1"/>
          </p:cNvSpPr>
          <p:nvPr/>
        </p:nvSpPr>
        <p:spPr bwMode="auto">
          <a:xfrm rot="5400000">
            <a:off x="6858000" y="1144588"/>
            <a:ext cx="1588" cy="4570412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0279" name="Line 7"/>
          <p:cNvSpPr>
            <a:spLocks noChangeShapeType="1"/>
          </p:cNvSpPr>
          <p:nvPr/>
        </p:nvSpPr>
        <p:spPr bwMode="auto">
          <a:xfrm>
            <a:off x="6781800" y="3276600"/>
            <a:ext cx="3175" cy="274638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0280" name="Line 8"/>
          <p:cNvSpPr>
            <a:spLocks noChangeShapeType="1"/>
          </p:cNvSpPr>
          <p:nvPr/>
        </p:nvSpPr>
        <p:spPr bwMode="auto">
          <a:xfrm>
            <a:off x="7086600" y="3276600"/>
            <a:ext cx="3175" cy="274638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0281" name="Line 9"/>
          <p:cNvSpPr>
            <a:spLocks noChangeShapeType="1"/>
          </p:cNvSpPr>
          <p:nvPr/>
        </p:nvSpPr>
        <p:spPr bwMode="auto">
          <a:xfrm>
            <a:off x="7391400" y="3276600"/>
            <a:ext cx="3175" cy="274638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0282" name="Line 10"/>
          <p:cNvSpPr>
            <a:spLocks noChangeShapeType="1"/>
          </p:cNvSpPr>
          <p:nvPr/>
        </p:nvSpPr>
        <p:spPr bwMode="auto">
          <a:xfrm>
            <a:off x="7696200" y="3276600"/>
            <a:ext cx="3175" cy="274638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0283" name="Line 11"/>
          <p:cNvSpPr>
            <a:spLocks noChangeShapeType="1"/>
          </p:cNvSpPr>
          <p:nvPr/>
        </p:nvSpPr>
        <p:spPr bwMode="auto">
          <a:xfrm>
            <a:off x="8001000" y="3276600"/>
            <a:ext cx="3175" cy="274638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0284" name="Line 12"/>
          <p:cNvSpPr>
            <a:spLocks noChangeShapeType="1"/>
          </p:cNvSpPr>
          <p:nvPr/>
        </p:nvSpPr>
        <p:spPr bwMode="auto">
          <a:xfrm>
            <a:off x="8305800" y="3276600"/>
            <a:ext cx="3175" cy="274638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0285" name="Line 13"/>
          <p:cNvSpPr>
            <a:spLocks noChangeShapeType="1"/>
          </p:cNvSpPr>
          <p:nvPr/>
        </p:nvSpPr>
        <p:spPr bwMode="auto">
          <a:xfrm rot="5400000">
            <a:off x="6477000" y="2971800"/>
            <a:ext cx="0" cy="304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0299" name="Line 27"/>
          <p:cNvSpPr>
            <a:spLocks noChangeShapeType="1"/>
          </p:cNvSpPr>
          <p:nvPr/>
        </p:nvSpPr>
        <p:spPr bwMode="auto">
          <a:xfrm>
            <a:off x="5562600" y="3276600"/>
            <a:ext cx="3175" cy="274638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0300" name="Line 28"/>
          <p:cNvSpPr>
            <a:spLocks noChangeShapeType="1"/>
          </p:cNvSpPr>
          <p:nvPr/>
        </p:nvSpPr>
        <p:spPr bwMode="auto">
          <a:xfrm>
            <a:off x="5867400" y="3276600"/>
            <a:ext cx="3175" cy="274638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0301" name="Line 29"/>
          <p:cNvSpPr>
            <a:spLocks noChangeShapeType="1"/>
          </p:cNvSpPr>
          <p:nvPr/>
        </p:nvSpPr>
        <p:spPr bwMode="auto">
          <a:xfrm>
            <a:off x="6172200" y="3276600"/>
            <a:ext cx="3175" cy="274638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0302" name="Line 30"/>
          <p:cNvSpPr>
            <a:spLocks noChangeShapeType="1"/>
          </p:cNvSpPr>
          <p:nvPr/>
        </p:nvSpPr>
        <p:spPr bwMode="auto">
          <a:xfrm>
            <a:off x="6477000" y="3276600"/>
            <a:ext cx="3175" cy="274638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0303" name="Text Box 31"/>
          <p:cNvSpPr txBox="1">
            <a:spLocks noChangeArrowheads="1"/>
          </p:cNvSpPr>
          <p:nvPr/>
        </p:nvSpPr>
        <p:spPr bwMode="auto">
          <a:xfrm>
            <a:off x="6096000" y="974725"/>
            <a:ext cx="739775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latin typeface="Times"/>
              </a:rPr>
              <a:t>y (m)</a:t>
            </a:r>
          </a:p>
        </p:txBody>
      </p:sp>
      <p:sp>
        <p:nvSpPr>
          <p:cNvPr id="310304" name="Text Box 32"/>
          <p:cNvSpPr txBox="1">
            <a:spLocks noChangeArrowheads="1"/>
          </p:cNvSpPr>
          <p:nvPr/>
        </p:nvSpPr>
        <p:spPr bwMode="auto">
          <a:xfrm>
            <a:off x="8458200" y="3505200"/>
            <a:ext cx="739775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Times"/>
              </a:rPr>
              <a:t>x (m)</a:t>
            </a:r>
          </a:p>
        </p:txBody>
      </p:sp>
      <p:sp>
        <p:nvSpPr>
          <p:cNvPr id="310305" name="Text Box 33"/>
          <p:cNvSpPr txBox="1">
            <a:spLocks noChangeArrowheads="1"/>
          </p:cNvSpPr>
          <p:nvPr/>
        </p:nvSpPr>
        <p:spPr bwMode="auto">
          <a:xfrm>
            <a:off x="7772400" y="3581400"/>
            <a:ext cx="50165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Times"/>
              </a:rPr>
              <a:t>5.0</a:t>
            </a:r>
          </a:p>
        </p:txBody>
      </p:sp>
      <p:sp>
        <p:nvSpPr>
          <p:cNvPr id="310307" name="Oval 35"/>
          <p:cNvSpPr>
            <a:spLocks noChangeArrowheads="1"/>
          </p:cNvSpPr>
          <p:nvPr/>
        </p:nvSpPr>
        <p:spPr bwMode="auto">
          <a:xfrm>
            <a:off x="7010400" y="3962400"/>
            <a:ext cx="152400" cy="1524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309" name="Text Box 37"/>
          <p:cNvSpPr txBox="1">
            <a:spLocks noChangeArrowheads="1"/>
          </p:cNvSpPr>
          <p:nvPr/>
        </p:nvSpPr>
        <p:spPr bwMode="auto">
          <a:xfrm>
            <a:off x="6629400" y="5029200"/>
            <a:ext cx="132715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Times"/>
              </a:rPr>
              <a:t>v = 3.0 m/s</a:t>
            </a:r>
          </a:p>
        </p:txBody>
      </p:sp>
      <p:sp>
        <p:nvSpPr>
          <p:cNvPr id="310310" name="Text Box 38"/>
          <p:cNvSpPr txBox="1">
            <a:spLocks noChangeArrowheads="1"/>
          </p:cNvSpPr>
          <p:nvPr/>
        </p:nvSpPr>
        <p:spPr bwMode="auto">
          <a:xfrm>
            <a:off x="5738813" y="4784725"/>
            <a:ext cx="1254125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2000">
                <a:latin typeface="Times"/>
              </a:rPr>
              <a:t>-5.0</a:t>
            </a:r>
          </a:p>
        </p:txBody>
      </p:sp>
      <p:sp>
        <p:nvSpPr>
          <p:cNvPr id="310311" name="Text Box 39"/>
          <p:cNvSpPr txBox="1">
            <a:spLocks noChangeArrowheads="1"/>
          </p:cNvSpPr>
          <p:nvPr/>
        </p:nvSpPr>
        <p:spPr bwMode="auto">
          <a:xfrm>
            <a:off x="5867400" y="1752600"/>
            <a:ext cx="50165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Times"/>
              </a:rPr>
              <a:t>5.0</a:t>
            </a:r>
          </a:p>
        </p:txBody>
      </p:sp>
      <p:sp>
        <p:nvSpPr>
          <p:cNvPr id="310318" name="Line 46"/>
          <p:cNvSpPr>
            <a:spLocks noChangeShapeType="1"/>
          </p:cNvSpPr>
          <p:nvPr/>
        </p:nvSpPr>
        <p:spPr bwMode="auto">
          <a:xfrm rot="5400000">
            <a:off x="6477000" y="2667000"/>
            <a:ext cx="0" cy="304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0319" name="Line 47"/>
          <p:cNvSpPr>
            <a:spLocks noChangeShapeType="1"/>
          </p:cNvSpPr>
          <p:nvPr/>
        </p:nvSpPr>
        <p:spPr bwMode="auto">
          <a:xfrm rot="5400000">
            <a:off x="6477000" y="2362200"/>
            <a:ext cx="0" cy="304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0320" name="Line 48"/>
          <p:cNvSpPr>
            <a:spLocks noChangeShapeType="1"/>
          </p:cNvSpPr>
          <p:nvPr/>
        </p:nvSpPr>
        <p:spPr bwMode="auto">
          <a:xfrm rot="5400000">
            <a:off x="6477000" y="2057400"/>
            <a:ext cx="0" cy="304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0321" name="Line 49"/>
          <p:cNvSpPr>
            <a:spLocks noChangeShapeType="1"/>
          </p:cNvSpPr>
          <p:nvPr/>
        </p:nvSpPr>
        <p:spPr bwMode="auto">
          <a:xfrm rot="5400000">
            <a:off x="6477000" y="1752600"/>
            <a:ext cx="0" cy="304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0322" name="Line 50"/>
          <p:cNvSpPr>
            <a:spLocks noChangeShapeType="1"/>
          </p:cNvSpPr>
          <p:nvPr/>
        </p:nvSpPr>
        <p:spPr bwMode="auto">
          <a:xfrm rot="5400000">
            <a:off x="6477000" y="4495800"/>
            <a:ext cx="0" cy="304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0323" name="Line 51"/>
          <p:cNvSpPr>
            <a:spLocks noChangeShapeType="1"/>
          </p:cNvSpPr>
          <p:nvPr/>
        </p:nvSpPr>
        <p:spPr bwMode="auto">
          <a:xfrm rot="5400000">
            <a:off x="6477000" y="4191000"/>
            <a:ext cx="0" cy="304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0324" name="Line 52"/>
          <p:cNvSpPr>
            <a:spLocks noChangeShapeType="1"/>
          </p:cNvSpPr>
          <p:nvPr/>
        </p:nvSpPr>
        <p:spPr bwMode="auto">
          <a:xfrm rot="5400000">
            <a:off x="6477000" y="3886200"/>
            <a:ext cx="0" cy="304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0325" name="Line 53"/>
          <p:cNvSpPr>
            <a:spLocks noChangeShapeType="1"/>
          </p:cNvSpPr>
          <p:nvPr/>
        </p:nvSpPr>
        <p:spPr bwMode="auto">
          <a:xfrm rot="5400000">
            <a:off x="6477000" y="3581400"/>
            <a:ext cx="0" cy="304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0326" name="Line 54"/>
          <p:cNvSpPr>
            <a:spLocks noChangeShapeType="1"/>
          </p:cNvSpPr>
          <p:nvPr/>
        </p:nvSpPr>
        <p:spPr bwMode="auto">
          <a:xfrm rot="5400000">
            <a:off x="6477000" y="3276600"/>
            <a:ext cx="0" cy="304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0327" name="Line 55"/>
          <p:cNvSpPr>
            <a:spLocks noChangeShapeType="1"/>
          </p:cNvSpPr>
          <p:nvPr/>
        </p:nvSpPr>
        <p:spPr bwMode="auto">
          <a:xfrm rot="5400000">
            <a:off x="6477000" y="4800600"/>
            <a:ext cx="0" cy="304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39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931313" y="31556325"/>
              <a:ext cx="0" cy="0"/>
            </p14:xfrm>
          </p:contentPart>
        </mc:Choice>
        <mc:Fallback xmlns="">
          <p:pic>
            <p:nvPicPr>
              <p:cNvPr id="1039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1931313" y="3155632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058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110600" y="29892625"/>
              <a:ext cx="0" cy="0"/>
            </p14:xfrm>
          </p:contentPart>
        </mc:Choice>
        <mc:Fallback xmlns="">
          <p:pic>
            <p:nvPicPr>
              <p:cNvPr id="1058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2110600" y="29892625"/>
                <a:ext cx="0" cy="0"/>
              </a:xfrm>
              <a:prstGeom prst="rect">
                <a:avLst/>
              </a:prstGeom>
            </p:spPr>
          </p:pic>
        </mc:Fallback>
      </mc:AlternateContent>
      <p:sp>
        <p:nvSpPr>
          <p:cNvPr id="36" name="Rectangle 35"/>
          <p:cNvSpPr/>
          <p:nvPr/>
        </p:nvSpPr>
        <p:spPr>
          <a:xfrm>
            <a:off x="29029" y="6498495"/>
            <a:ext cx="883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Calculate the angular momentum vector for a moving particle. 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2" name="Ink 1"/>
              <p14:cNvContentPartPr/>
              <p14:nvPr/>
            </p14:nvContentPartPr>
            <p14:xfrm>
              <a:off x="107640" y="1862280"/>
              <a:ext cx="7625160" cy="43934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92520" y="1848960"/>
                <a:ext cx="7644600" cy="4421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you think of a situation in which in might be valuable to calculate the angular momentum of a particle moving in a straight line? </a:t>
            </a:r>
            <a:r>
              <a:rPr lang="en-US" i="1" dirty="0" smtClean="0"/>
              <a:t>(Think conservation!)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4267200"/>
            <a:ext cx="2371542" cy="239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85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Angular Momentum of Particles</a:t>
            </a:r>
          </a:p>
        </p:txBody>
      </p:sp>
      <p:sp>
        <p:nvSpPr>
          <p:cNvPr id="57958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267200"/>
            <a:ext cx="4013811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Lab: </a:t>
            </a:r>
            <a:r>
              <a:rPr lang="en-US" dirty="0" smtClean="0"/>
              <a:t>Mon</a:t>
            </a:r>
            <a:r>
              <a:rPr lang="en-US" dirty="0" smtClean="0"/>
              <a:t>day 12/7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will need 2 cans of soup:	</a:t>
            </a:r>
          </a:p>
          <a:p>
            <a:pPr lvl="1"/>
            <a:r>
              <a:rPr lang="en-US" dirty="0" smtClean="0"/>
              <a:t>1 “sloshy” soup- chicken noodle, rice, vegetable, etc…</a:t>
            </a:r>
          </a:p>
          <a:p>
            <a:pPr lvl="1"/>
            <a:r>
              <a:rPr lang="en-US" dirty="0" smtClean="0"/>
              <a:t>1 “solid” soup- cream of mushroom, cream of </a:t>
            </a:r>
            <a:r>
              <a:rPr lang="en-US" dirty="0" err="1" smtClean="0"/>
              <a:t>broccolli</a:t>
            </a:r>
            <a:r>
              <a:rPr lang="en-US" dirty="0" smtClean="0"/>
              <a:t>, etc…</a:t>
            </a:r>
          </a:p>
          <a:p>
            <a:r>
              <a:rPr lang="en-US" dirty="0" smtClean="0"/>
              <a:t>Donate to food pantry after the lab- it’s </a:t>
            </a:r>
            <a:r>
              <a:rPr lang="en-US" smtClean="0"/>
              <a:t>the holidays!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08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4400" y="14705"/>
            <a:ext cx="8229600" cy="457200"/>
          </a:xfrm>
        </p:spPr>
        <p:txBody>
          <a:bodyPr/>
          <a:lstStyle/>
          <a:p>
            <a:pPr algn="r"/>
            <a:r>
              <a:rPr lang="en-US" sz="3600" b="1" i="1" dirty="0" smtClean="0"/>
              <a:t>College Board Standards</a:t>
            </a:r>
            <a:endParaRPr lang="en-US" sz="3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04620"/>
            <a:ext cx="8763000" cy="6019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E. Circular motion and rotation </a:t>
            </a:r>
            <a:endParaRPr lang="en-US" sz="2400" dirty="0"/>
          </a:p>
          <a:p>
            <a:pPr marL="0" indent="0">
              <a:buNone/>
            </a:pPr>
            <a:r>
              <a:rPr lang="en-US" sz="2000" b="1" dirty="0"/>
              <a:t>3. Rotational kinematics and dynamics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d) Students should understand the motion of a rigid object along a surface, so they can:</a:t>
            </a:r>
          </a:p>
          <a:p>
            <a:pPr marL="457200" indent="-457200">
              <a:buAutoNum type="arabicParenBoth"/>
            </a:pPr>
            <a:r>
              <a:rPr lang="en-US" sz="2000" dirty="0" smtClean="0">
                <a:solidFill>
                  <a:schemeClr val="tx2"/>
                </a:solidFill>
              </a:rPr>
              <a:t>Write </a:t>
            </a:r>
            <a:r>
              <a:rPr lang="en-US" sz="2000" dirty="0">
                <a:solidFill>
                  <a:schemeClr val="tx2"/>
                </a:solidFill>
              </a:rPr>
              <a:t>down, justify, and apply the relation between linear and angular velocity, or between linear and angular acceleration, for an object of circular cross- section that rolls without slipping along a fixed plane, and determine the velocity and acceleration of an arbitrary point on such an object</a:t>
            </a:r>
            <a:r>
              <a:rPr lang="en-US" sz="2000" dirty="0" smtClean="0">
                <a:solidFill>
                  <a:schemeClr val="tx2"/>
                </a:solidFill>
              </a:rPr>
              <a:t>.</a:t>
            </a:r>
          </a:p>
          <a:p>
            <a:pPr marL="457200" indent="-457200">
              <a:buAutoNum type="arabicParenBoth"/>
            </a:pPr>
            <a:r>
              <a:rPr lang="en-US" sz="2000" dirty="0" smtClean="0">
                <a:solidFill>
                  <a:schemeClr val="tx2"/>
                </a:solidFill>
              </a:rPr>
              <a:t>Apply </a:t>
            </a:r>
            <a:r>
              <a:rPr lang="en-US" sz="2000" dirty="0">
                <a:solidFill>
                  <a:schemeClr val="tx2"/>
                </a:solidFill>
              </a:rPr>
              <a:t>the equations of translational and rotational motion simultaneously in analyzing rolling with </a:t>
            </a:r>
            <a:r>
              <a:rPr lang="en-US" sz="2000" dirty="0" smtClean="0">
                <a:solidFill>
                  <a:schemeClr val="tx2"/>
                </a:solidFill>
              </a:rPr>
              <a:t>slipping.</a:t>
            </a:r>
            <a:endParaRPr lang="en-US" sz="2000" dirty="0">
              <a:solidFill>
                <a:schemeClr val="tx2"/>
              </a:solidFill>
            </a:endParaRPr>
          </a:p>
          <a:p>
            <a:pPr marL="457200" indent="-457200">
              <a:buAutoNum type="arabicParenBoth"/>
            </a:pPr>
            <a:r>
              <a:rPr lang="en-US" sz="2000" dirty="0" smtClean="0"/>
              <a:t>Calculate </a:t>
            </a:r>
            <a:r>
              <a:rPr lang="en-US" sz="2000" dirty="0"/>
              <a:t>the total kinetic energy of an object that is undergoing both translational and rotational motion, and apply energy conservation in analyzing such motion.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008800" y="1558440"/>
              <a:ext cx="2634840" cy="1137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98000" y="1545840"/>
                <a:ext cx="2656440" cy="14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1397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4400" y="14705"/>
            <a:ext cx="8229600" cy="457200"/>
          </a:xfrm>
        </p:spPr>
        <p:txBody>
          <a:bodyPr/>
          <a:lstStyle/>
          <a:p>
            <a:pPr algn="r"/>
            <a:r>
              <a:rPr lang="en-US" sz="3600" b="1" i="1" dirty="0" smtClean="0"/>
              <a:t>College Board Standards</a:t>
            </a:r>
            <a:endParaRPr lang="en-US" sz="3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04620"/>
            <a:ext cx="8763000" cy="6019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E. Circular motion and rotation </a:t>
            </a:r>
            <a:endParaRPr lang="en-US" sz="2400" dirty="0"/>
          </a:p>
          <a:p>
            <a:pPr marL="0" indent="0">
              <a:buNone/>
            </a:pPr>
            <a:r>
              <a:rPr lang="en-US" sz="2000" b="1" dirty="0"/>
              <a:t>3. Rotational kinematics and dynamics</a:t>
            </a:r>
          </a:p>
          <a:p>
            <a:pPr marL="0" indent="0">
              <a:buNone/>
            </a:pPr>
            <a:r>
              <a:rPr lang="en-US" sz="2000" dirty="0"/>
              <a:t>d) Students should understand the motion of a rigid object along a surface, so they can:</a:t>
            </a:r>
          </a:p>
          <a:p>
            <a:pPr marL="457200" indent="-457200">
              <a:buAutoNum type="arabicParenBoth"/>
            </a:pPr>
            <a:r>
              <a:rPr lang="en-US" sz="2000" dirty="0" smtClean="0">
                <a:solidFill>
                  <a:schemeClr val="tx2"/>
                </a:solidFill>
              </a:rPr>
              <a:t>Write </a:t>
            </a:r>
            <a:r>
              <a:rPr lang="en-US" sz="2000" dirty="0">
                <a:solidFill>
                  <a:schemeClr val="tx2"/>
                </a:solidFill>
              </a:rPr>
              <a:t>down, justify, and apply the relation between linear and angular velocity, or between linear and angular acceleration, for an object of circular cross- section that rolls without slipping along a fixed plane, and determine the velocity and acceleration of an arbitrary point on such an object</a:t>
            </a:r>
            <a:r>
              <a:rPr lang="en-US" sz="2000" dirty="0" smtClean="0">
                <a:solidFill>
                  <a:schemeClr val="tx2"/>
                </a:solidFill>
              </a:rPr>
              <a:t>.</a:t>
            </a:r>
          </a:p>
          <a:p>
            <a:pPr marL="457200" indent="-457200">
              <a:buAutoNum type="arabicParenBoth"/>
            </a:pPr>
            <a:r>
              <a:rPr lang="en-US" sz="2000" dirty="0" smtClean="0">
                <a:solidFill>
                  <a:schemeClr val="tx2"/>
                </a:solidFill>
              </a:rPr>
              <a:t>Apply </a:t>
            </a:r>
            <a:r>
              <a:rPr lang="en-US" sz="2000" dirty="0">
                <a:solidFill>
                  <a:schemeClr val="tx2"/>
                </a:solidFill>
              </a:rPr>
              <a:t>the equations of translational and rotational motion simultaneously in analyzing rolling with </a:t>
            </a:r>
            <a:r>
              <a:rPr lang="en-US" sz="2000" dirty="0" smtClean="0">
                <a:solidFill>
                  <a:schemeClr val="tx2"/>
                </a:solidFill>
              </a:rPr>
              <a:t>slipping.</a:t>
            </a:r>
            <a:endParaRPr lang="en-US" sz="2000" dirty="0">
              <a:solidFill>
                <a:schemeClr val="tx2"/>
              </a:solidFill>
            </a:endParaRPr>
          </a:p>
          <a:p>
            <a:pPr marL="457200" indent="-457200">
              <a:buAutoNum type="arabicParenBoth"/>
            </a:pPr>
            <a:r>
              <a:rPr lang="en-US" sz="2000" dirty="0" smtClean="0">
                <a:solidFill>
                  <a:srgbClr val="FF0000"/>
                </a:solidFill>
              </a:rPr>
              <a:t>Calculate </a:t>
            </a:r>
            <a:r>
              <a:rPr lang="en-US" sz="2000" dirty="0">
                <a:solidFill>
                  <a:srgbClr val="FF0000"/>
                </a:solidFill>
              </a:rPr>
              <a:t>the total kinetic energy of an object that is undergoing both translational and rotational motion, and apply energy conservation in analyzing such motion.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464920" y="4806720"/>
              <a:ext cx="1953000" cy="583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55560" y="4797000"/>
                <a:ext cx="1975320" cy="8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1618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4400" y="14705"/>
            <a:ext cx="8229600" cy="457200"/>
          </a:xfrm>
        </p:spPr>
        <p:txBody>
          <a:bodyPr/>
          <a:lstStyle/>
          <a:p>
            <a:pPr algn="r"/>
            <a:r>
              <a:rPr lang="en-US" sz="3600" b="1" i="1" dirty="0" smtClean="0"/>
              <a:t>College Board Standards</a:t>
            </a:r>
            <a:endParaRPr lang="en-US" sz="3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04620"/>
            <a:ext cx="8763000" cy="60198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E. Circular motion and rotation </a:t>
            </a:r>
            <a:endParaRPr lang="en-US" sz="2800" dirty="0"/>
          </a:p>
          <a:p>
            <a:pPr marL="0" indent="0">
              <a:buNone/>
            </a:pPr>
            <a:r>
              <a:rPr lang="en-US" sz="2400" b="1" dirty="0" smtClean="0"/>
              <a:t>4. Angular </a:t>
            </a:r>
            <a:r>
              <a:rPr lang="en-US" sz="2400" b="1" dirty="0"/>
              <a:t>momentum and its conservation 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a) Students should be able to use the vector product and the right-hand rule, so they can: </a:t>
            </a:r>
          </a:p>
          <a:p>
            <a:pPr marL="0" indent="0">
              <a:buNone/>
            </a:pPr>
            <a:r>
              <a:rPr lang="en-US" sz="2400" dirty="0" smtClean="0"/>
              <a:t>(</a:t>
            </a:r>
            <a:r>
              <a:rPr lang="en-US" sz="2400" dirty="0"/>
              <a:t>1) Calculate the torque of a specified force about an arbitrary origin.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(</a:t>
            </a:r>
            <a:r>
              <a:rPr lang="en-US" sz="2400" dirty="0">
                <a:solidFill>
                  <a:schemeClr val="tx2"/>
                </a:solidFill>
              </a:rPr>
              <a:t>2) Calculate the angular momentum vector for a moving particle. </a:t>
            </a:r>
          </a:p>
          <a:p>
            <a:pPr marL="0" indent="0">
              <a:buNone/>
            </a:pPr>
            <a:r>
              <a:rPr lang="en-US" sz="2400" dirty="0" smtClean="0"/>
              <a:t>(</a:t>
            </a:r>
            <a:r>
              <a:rPr lang="en-US" sz="2400" dirty="0"/>
              <a:t>3) Calculate the angular momentum vector for a rotating rigid object in simple cases where this vector lies parallel to the angular velocity vector.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725400" y="1181520"/>
              <a:ext cx="3098160" cy="6789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0640" y="1166760"/>
                <a:ext cx="3128040" cy="70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2621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4400" y="14705"/>
            <a:ext cx="8229600" cy="457200"/>
          </a:xfrm>
        </p:spPr>
        <p:txBody>
          <a:bodyPr/>
          <a:lstStyle/>
          <a:p>
            <a:pPr algn="r"/>
            <a:r>
              <a:rPr lang="en-US" sz="3600" b="1" i="1" dirty="0" smtClean="0"/>
              <a:t>College Board Standards</a:t>
            </a:r>
            <a:endParaRPr lang="en-US" sz="3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04620"/>
            <a:ext cx="8763000" cy="60198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E. Circular motion and rotation </a:t>
            </a:r>
            <a:endParaRPr lang="en-US" sz="2800" dirty="0"/>
          </a:p>
          <a:p>
            <a:pPr marL="0" indent="0">
              <a:buNone/>
            </a:pPr>
            <a:r>
              <a:rPr lang="en-US" sz="2400" b="1" dirty="0" smtClean="0"/>
              <a:t>4. Angular </a:t>
            </a:r>
            <a:r>
              <a:rPr lang="en-US" sz="2400" b="1" dirty="0"/>
              <a:t>momentum and its conservation 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a) Students should be able to use the vector product and the right-hand rule, so they can: </a:t>
            </a:r>
          </a:p>
          <a:p>
            <a:pPr marL="0" indent="0">
              <a:buNone/>
            </a:pPr>
            <a:r>
              <a:rPr lang="en-US" sz="2400" dirty="0" smtClean="0"/>
              <a:t>(</a:t>
            </a:r>
            <a:r>
              <a:rPr lang="en-US" sz="2400" dirty="0"/>
              <a:t>1) Calculate the torque of a specified force about an arbitrary origin.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(</a:t>
            </a:r>
            <a:r>
              <a:rPr lang="en-US" sz="2400" dirty="0">
                <a:solidFill>
                  <a:srgbClr val="FF0000"/>
                </a:solidFill>
              </a:rPr>
              <a:t>2) Calculate the angular momentum vector for a moving particle. </a:t>
            </a:r>
          </a:p>
          <a:p>
            <a:pPr marL="0" indent="0">
              <a:buNone/>
            </a:pPr>
            <a:r>
              <a:rPr lang="en-US" sz="2400" dirty="0" smtClean="0"/>
              <a:t>(</a:t>
            </a:r>
            <a:r>
              <a:rPr lang="en-US" sz="2400" dirty="0"/>
              <a:t>3) Calculate the angular momentum vector for a rotating rigid object in simple cases where this vector lies parallel to the angular velocity vector.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8491320" y="4096080"/>
              <a:ext cx="306000" cy="9720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87360" y="4084920"/>
                <a:ext cx="323280" cy="99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6504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 Words Describe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Linear Momentum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Angular Momentum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-3629" y="6488668"/>
            <a:ext cx="883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Calculate the angular momentum vector for a moving particle. 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545040" y="2191680"/>
              <a:ext cx="7955640" cy="38242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1720" y="2178720"/>
                <a:ext cx="7984440" cy="384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2661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 Equation Form Describe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Linear Momentum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Angular Momentum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9029" y="6498495"/>
            <a:ext cx="883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Calculate the angular momentum vector for a moving particle. 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653400" y="2202840"/>
              <a:ext cx="8178480" cy="36896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1160" y="2197080"/>
                <a:ext cx="8206920" cy="3710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7637</TotalTime>
  <Words>695</Words>
  <Application>Microsoft Office PowerPoint</Application>
  <PresentationFormat>On-screen Show (4:3)</PresentationFormat>
  <Paragraphs>91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Arial Black</vt:lpstr>
      <vt:lpstr>Monotype Sorts</vt:lpstr>
      <vt:lpstr>Tahoma</vt:lpstr>
      <vt:lpstr>Times</vt:lpstr>
      <vt:lpstr>Times New Roman</vt:lpstr>
      <vt:lpstr>Wingdings</vt:lpstr>
      <vt:lpstr>Pixel</vt:lpstr>
      <vt:lpstr>ANNOUNCEMENTS:</vt:lpstr>
      <vt:lpstr>Angular Momentum of Particles</vt:lpstr>
      <vt:lpstr>Next Lab: Monday 12/7</vt:lpstr>
      <vt:lpstr>College Board Standards</vt:lpstr>
      <vt:lpstr>College Board Standards</vt:lpstr>
      <vt:lpstr>College Board Standards</vt:lpstr>
      <vt:lpstr>College Board Standards</vt:lpstr>
      <vt:lpstr>In Words Describe</vt:lpstr>
      <vt:lpstr>In Equation Form Describe</vt:lpstr>
      <vt:lpstr>In Terms of Conservation Describe</vt:lpstr>
      <vt:lpstr>Practice Problem</vt:lpstr>
      <vt:lpstr>Practice Problem</vt:lpstr>
      <vt:lpstr>Exit Ticket</vt:lpstr>
    </vt:vector>
  </TitlesOfParts>
  <Company>Synergistic Applications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</dc:title>
  <dc:creator>Peggy Bertrand</dc:creator>
  <cp:lastModifiedBy>BETSY HONDORF</cp:lastModifiedBy>
  <cp:revision>526</cp:revision>
  <cp:lastPrinted>2011-12-01T12:13:34Z</cp:lastPrinted>
  <dcterms:created xsi:type="dcterms:W3CDTF">1998-10-02T03:33:55Z</dcterms:created>
  <dcterms:modified xsi:type="dcterms:W3CDTF">2015-12-02T14:56:39Z</dcterms:modified>
</cp:coreProperties>
</file>