
<file path=[Content_Types].xml><?xml version="1.0" encoding="utf-8"?>
<Types xmlns="http://schemas.openxmlformats.org/package/2006/content-types">
  <Default Extension="png" ContentType="image/png"/>
  <Default Extension="jpeg" ContentType="image/jpeg"/>
  <Default Extension="emf" ContentType="image/x-emf"/>
  <Default Extension="jpe"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57" r:id="rId3"/>
    <p:sldId id="267" r:id="rId4"/>
    <p:sldId id="258" r:id="rId5"/>
    <p:sldId id="259" r:id="rId6"/>
    <p:sldId id="262" r:id="rId7"/>
    <p:sldId id="260" r:id="rId8"/>
    <p:sldId id="261"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27:57.966"/>
    </inkml:context>
    <inkml:brush xml:id="br0">
      <inkml:brushProperty name="width" value="0.05292" units="cm"/>
      <inkml:brushProperty name="height" value="0.05292" units="cm"/>
      <inkml:brushProperty name="color" value="#FF0000"/>
    </inkml:brush>
  </inkml:definitions>
  <inkml:trace contextRef="#ctx0" brushRef="#br0">7506 13324 26 0,'0'0'20'16,"0"0"-1"-16,-20-12-1 16,20 12-1-16,0 0-2 15,0 0-4-15,0 0-3 16,0 0-3-16,0 0 0 16,0 0-1-16,0 0-1 15,32 4 1-15,-32-4-1 16,36 2-1-16,-13-2 1 0,5 4-1 15,4-8 0-15,1 10-1 16,7-6 1 0,1 4-1-16,2-4 0 15,5 4 0-15,3-1 1 0,3-1-1 16,9-2 0-16,4-4 0 16,4 3 0-16,2-1 0 15,10-4 0-15,4 4 0 16,4-6 0-16,1 2-1 15,5-4 1-15,0 2 0 16,4-2-1-16,3-1 0 16,-1 1 1-16,-4-2 0 15,5 2-1-15,-7 2 1 0,2 1-1 16,0 3 0-16,-3-2 0 16,-3 6 1-1,4 0-2-15,-2 0 1 16,1 0 0-16,3 2 1 0,-2 4-1 15,0-2 0 1,-5 5 0-16,7-1 0 0,-6 2-1 16,4 0 1 15,-5 4 0-31,5-5 0 0,0-1 0 0,2-2 0 0,-6-2 0 16,9 0 0-16,-3-6 0 15,0-2 1-15,-1 0-1 16,-1 2 0-16,2 0 0 15,0 2 1-15,5-4-1 16,-7 2 0-16,2 0 1 16,-7 2-1-16,-1 0 0 15,-2 0 0-15,-8 2 0 0,-2-2 1 16,-10 2-1-16,-8 2 0 16,-9 4-4-16,-17-14-9 15,-3 6-23-15,-8 0-2 16,-24 0 2-16,7-21-2 15</inkml:trace>
  <inkml:trace contextRef="#ctx0" brushRef="#br0" timeOffset="1791.6313">16461 13375 14 0,'0'0'14'16,"0"0"-1"-16,19-4 0 15,-19 4-3 1,24-6 0-16,-8 6-3 15,8-6 0-15,1 6-1 0,3-4-1 16,11 2-1-16,7 0 0 16,5 0-1-16,0 0 1 15,11 2-1-15,9-4 0 16,8 4 0-16,8-6 0 16,7 6-1-16,11-4 0 15,6 4 0-15,7-3-1 16,6 1 1-16,7-2-1 15,7 2 1-15,0 0-1 16,12 0 1-16,0-4-1 16,6 4 1-16,2-2-1 15,4 0 1-15,2 0-1 16,6-4 0-16,2 2 0 0,3 1 0 16,3 1 0-16,4-4 0 15,1 0 0-15,1 6-1 16,0-2 1-16,-1 4-1 15,-5 0 1-15,-2 0-1 16,-2 0 1-16,-5 2-1 16,-5-4 1-16,-4 2 0 15,-6-2 0-15,-8 6 0 16,-4-4 0 0,-11 6 0-16,-11-2 0 0,-3 0 0 15,-19 2-1-15,-7-4 0 16,-14 0 0-16,-12-2 0 15,-5 0-3-15,-21-16-10 0,-5 2-19 16,-9 10-1-16,-13-17 0 16,-12 21 0-16</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8:13:07.838"/>
    </inkml:context>
    <inkml:brush xml:id="br0">
      <inkml:brushProperty name="width" value="0.05292" units="cm"/>
      <inkml:brushProperty name="height" value="0.05292" units="cm"/>
      <inkml:brushProperty name="color" value="#FF0000"/>
    </inkml:brush>
  </inkml:definitions>
  <inkml:trace contextRef="#ctx0" brushRef="#br0">1616 6160 3 0,'0'0'26'15,"-21"-25"5"-15,28 5-11 16,-7 20-3-16,12-29 1 0,8 29 2 15,-20-22-1-15,16 26-5 16,-16-4-2-16,0 0-3 16,0 0 0-16,0 0-2 15,10 33-2-15,-14 5-1 16,-6 3 0-16,-6 16 1 16,-6 4-1-16,-5 9-1 15,-11-3 1-15,-5 4-1 16,-1-9 0-16,-1-11 0 15,-1-15-1-15,3-19-2 16,4-17 1-16,5-19-1 16,6-15 0-16,3-11-1 15,1-10 0-15,10-4 1 0,-2 5-1 16,12-1 1-16,-2 9 0 16,10 7-1-16,4 12 1 15,6 5 1-15,20 10 0 16,3 8-1-16,11 10 1 15,7 14-1-15,4 7 1 16,2 13-1-16,4 5 1 16,-1 4-2-16,-15 8 2 15,6-4-2-15,-19 2 1 16,1-10 2-16,-11-6-2 16,-6-2 2-16,-6-15-1 15,3 0 1-15,-17-22-1 16,4 21 0-16,-4-21-1 0,0 0 0 15,0 0 0-15,0 0 0 16,0 0 0-16,0 0 0 16,0 0 0-16,0 0 0 15,0 0 0-15,0 0 0 16,0 0 0-16,0 0-2 16,0 0-6-16,-41 0-34 15,41 0-3-15,-26 8-1 16,8-2 0-16</inkml:trace>
  <inkml:trace contextRef="#ctx0" brushRef="#br0" timeOffset="1715.6039">2193 6606 32 0,'-2'-24'29'16,"10"7"0"-16,-8 17-2 16,12-36-3-16,11 34-6 0,-39-23-2 15,34 23-4-15,-30-16-3 16,12 18-2-16,0 0-1 16,0 0-1-16,0 0-1 15,12 37 0-15,-18-3-2 16,6 7 2-16,-12 10-2 15,3 8 1-15,-7 4-2 16,6 5 1-16,-4-9-2 16,2-2 2-16,0-16-2 15,4-5 0-15,3-17 0 16,5-19 1-16,0 0-2 16,0-37 2-16,2-4-1 15,1-10-1-15,3-8 1 0,2-4 0 16,4-4 0-16,2 3 0 15,0 7 0-15,0 6 0 16,3 9 0-16,5 7 0 16,2 15 0-16,-4 11 1 15,5 13 0-15,-3 17-1 16,4 9 1-16,-5 11-1 16,5 10 1-16,-6 6 0 31,3 2-1-31,-3 5 1 0,0-3 0 0,-4-8 0 15,0-10-1-15,-7-5 0 16,-3-9-2-16,4-9 0 0,-10-20-2 16,0 0-3-16,14 21-17 15,-14-21-19-15,-18-23 1 16,-2 9-1-16,-1-2 1 16</inkml:trace>
  <inkml:trace contextRef="#ctx0" brushRef="#br0" timeOffset="1899.6691">2086 7000 78 0,'0'0'40'0,"6"-27"-1"16,20 17 0-16,-10-12-30 16,33 14-3-16,-10-5-3 0,15 3-2 15,3 6-4-15,-18-12-9 16,11 14-27-16,-7 0 0 15,-9-2 0-15,-3-3-1 16</inkml:trace>
  <inkml:trace contextRef="#ctx0" brushRef="#br0" timeOffset="2403.8462">2663 6645 50 0,'6'-24'37'0,"-6"24"2"16,0 0-6-16,-14-29-6 16,14 29-9-16,0 0-6 0,20 12-3 15,-20-12-3-15,11 27 0 16,-5-3-2-16,4 15 0 15,2 4-1-15,0 6 0 16,-4 8-1-16,4 4 0 16,-6 0-2-16,-1-6 0 15,-1-14 0-15,8-8 0 16,-6-5 0-16,-6-10 0 16,0-18-1-16,0 0-1 15,0 0-2-15,0 0-1 16,0 0-10-16,0 0-28 15,0 0-2-15,12-24 1 16,2 6 0-16</inkml:trace>
  <inkml:trace contextRef="#ctx0" brushRef="#br0" timeOffset="3028.0758">3374 6227 36 0,'-26'6'36'0,"26"-6"-1"16,0 0-3-16,-40-12-13 15,40 12-5-15,0 0-2 16,0 0-3-16,0 0-3 16,0 0-2-16,20 22 0 15,2-11-2-15,2-7 0 16,9 0 0-16,1 6-1 16,5-4-1-16,1 0 0 15,-5-4-3-15,1 2-2 16,-36-4-8-1,37-12-27-15,-37 12 0 0,0 0 1 0,0 0-1 16</inkml:trace>
  <inkml:trace contextRef="#ctx0" brushRef="#br0" timeOffset="3252.1505">3243 6404 55 0,'-12'19'38'16,"12"-19"3"-16,32 10-2 15,-6-18-19-15,25 20-8 16,-21-20-4-16,25 12-3 16,-10-8-2-16,-1 6 0 15,-3-2-2-15,-7-2 0 16,-7 2-2-16,-27 0-1 0,32 0-4 16,-32 0-5-16,0 0-29 15,0 0-1-15,0 0 0 16,0-20 1-16</inkml:trace>
  <inkml:trace contextRef="#ctx0" brushRef="#br0" timeOffset="7531.6537">4408 6090 27 0,'0'0'33'16,"-20"-20"1"-16,20 20 0 16,12-20-20-16,-20-11-2 15,24 17-2-15,-12-17-1 16,20 11-2-16,-6-9-1 16,9 9-1-16,3-5-1 0,9 7-1 15,1 0 0-15,5 10 0 16,-3 3-1-1,3 8 1-15,-11 9-1 16,1 10 1-16,-15 11-1 0,-12 14 0 16,-22 10-1-16,-6 8 1 15,-15 0 0-15,-1 3-1 16,-11-3 0-16,1-2-1 16,1-8 1-16,2-8-1 15,11-12 2-15,4-5-2 16,9-9 0-16,19-21 0 15,-26 22 0-15,26-22 1 0,0 0-1 16,0 0 0 0,26 2 1-16,-7-6 0 15,13 0-2-15,2 4 2 16,9-4 0-16,0-2-1 16,1 2 1-16,1 2-1 0,-5 2-1 15,-3 0-1-15,-3 4-1 16,-18-10-5-16,21 12-28 15,-37-6-6-15,34 0-1 16,-34 0 1-16</inkml:trace>
  <inkml:trace contextRef="#ctx0" brushRef="#br0" timeOffset="8299.9234">5107 5889 30 0,'0'0'34'15,"-20"-7"2"-15,20 7-1 16,0 0-17-16,-17-24-5 15,17 24-3-15,19-26-2 16,5 17-2-16,-4-9-2 16,13 8-1-16,1-2 1 15,3 12-2-15,-3 2 1 16,-2 10-1-16,-5 6-1 16,-1 11 1-16,-14 5-2 15,-10 5 2-15,-10 2-1 16,-10 0 0-16,-4-1 1 15,-3-7-1-15,-1-4-1 0,-2-7 1 16,9-8 0-16,1-8-1 16,18-6 0-16,0 0-1 15,0-28 1-15,18 12-1 16,7-3 0-16,1 1 1 16,4-2-1-16,3 7 1 15,3 3 0-15,-3 10 0 16,-5 6 1-16,-4 11 0 15,-9 5 0-15,-3 9 0 16,-10 5 0-16,-4 7 0 16,-6-2 1-16,-9 2 0 15,-5-5 0-15,-2-3-1 16,-3-6 0-16,1-7 1 0,-8-6 0 16,9-8-2-16,-3-5 1 15,2-4-1-15,1-3-2 16,-1-4 0-16,6 4-3 15,-9-16-8-15,29 20-29 16,-28-16 0-16,28 16-1 16,-22-7 1-16</inkml:trace>
  <inkml:trace contextRef="#ctx0" brushRef="#br0" timeOffset="9635.3916">5917 6070 30 0,'14'-26'35'15,"-14"26"1"-15,0 0-3 16,0-31-14-16,0 31-4 16,0 0-2-16,25-12-2 15,-25 12-3-15,0 0-2 16,0 0 0-16,16 32-1 16,-16-9-1-16,6 14 0 15,-2 5-3-15,-2 3 2 16,-2 0-1-16,-2 2 0 0,-2-2-1 15,2-7-1-15,-2-5 1 16,2-10 0-16,2-23 1 16,-6 30-2-1,6-30 1-15,0 0-2 0,0 0 2 16,0 0-1-16,0 0 0 16,0 0 0-16,0 0 0 15,26-10 0-15,-6 4 0 16,-1 4 1-16,9-2-1 15,4 4 0 1,5-4 0-16,-3 4 1 0,5 0-2 16,1 4 1-16,-1-4 0 0,-7 2 0 15,1-2-2-15,-5 0 1 16,3 2-2 0,-11-6-1-16,4 4-1 15,-24 0-5-15,35-4-24 0,-35 4-7 16,0 0-1-16,6-27 1 15</inkml:trace>
  <inkml:trace contextRef="#ctx0" brushRef="#br0" timeOffset="10011.5265">5966 6105 23 0,'0'0'35'0,"0"0"1"16,0 0 1-16,-24-29-18 15,24 29-3-15,0 0-3 16,28-2-4-16,-28 2-3 16,38-8-1-16,-17 2-2 15,17 4-1-15,-3-4-1 16,9 6-1-16,-3-4 0 16,3-2-3-16,-3 10-2 15,-9-15-6-15,9 18-19 0,-15-5-9 16,-8 2 1-16,-18-4-1 15</inkml:trace>
  <inkml:trace contextRef="#ctx0" brushRef="#br0" timeOffset="10227.6005">6027 6282 58 0,'-17'20'39'15,"17"-20"-1"-15,0 0 2 16,0 0-30-16,27 0-1 16,-1-14-4-16,11 4-2 0,3 2-1 15,1 0-3-15,11 8-4 16,-19-17-22-16,11 9-11 16,-5 2-1-16,-5 4 1 15</inkml:trace>
  <inkml:trace contextRef="#ctx0" brushRef="#br0" timeOffset="10843.8178">6782 6186 36 0,'-20'4'38'0,"20"-4"-1"16,0 0 3-16,-20-16-18 16,20 16-8-16,0 0-5 0,0 0-2 15,18 10-3-15,-18-10-1 16,33 0-1-16,-11-2 0 15,4 0 0-15,1 0-1 16,3-2-1-16,-2 0 0 16,-1 0-2-16,-7-4-3 15,10 14-6-15,-30-6-29 16,0 0 0-16,19-16-1 16,-19 16 1-16</inkml:trace>
  <inkml:trace contextRef="#ctx0" brushRef="#br0" timeOffset="11708.1217">7303 5791 28 0,'0'0'35'0,"0"0"2"15,0 0 0 1,27-8-19-16,-40-9-4 15,13 17-1-15,0 0-2 16,0 0-3-16,0 0-2 0,-4 21-1 16,4-21-1-16,-28 42 0 15,8-13-2-15,3 10 0 16,-3 4 0-16,4 5-1 16,4 1 0-16,4 6 0 15,8-6-1-15,6-4 0 16,8-8 0-16,12-6 0 15,1-7 0-15,7-8 0 16,9-14 0-16,-1-10 0 16,3-8 1-16,-5-9-1 15,-1-5 1-15,-5-3-1 16,-5-5 0-16,-7 1 0 16,-8 2 1-16,-4 0-2 0,-8 3 1 15,-10 11 0-15,-4 3 0 16,-10 10 0-16,-3 8 0 15,-7 6 0-15,-5 12-1 16,3 7 2-16,-6 7-1 16,7 1 0-16,7 4 1 15,5 4 0-15,5-1-1 16,8-1 1-16,6-6 1 16,2-3 0-16,2-3-1 15,4 1 1-15,0-11 0 16,-6-17-1-16,12 20 1 15,-12-20-1-15,0 0-1 16,0 0 1-16,0 0-1 0,0 0 1 16,0 0-1-16,0 0 1 15,0 0-2-15,15 14 2 16,-15-14-1-16,0 0 0 16,0 0 1-16,0 0-1 15,0 0 1-15,0 0-1 16,0 0 1-16,0 0-1 15,0 0-1-15,0 0 0 16,0 0-1-16,0 0-2 16,0 0-1-16,-12-20-5 15,12 20-34-15,0 0 1 16,0 0-1-16,-27-29 1 0</inkml:trace>
  <inkml:trace contextRef="#ctx0" brushRef="#br0" timeOffset="13107.6158">8612 5658 6 0,'0'0'25'0,"0"0"-4"16,0 0-1-1,2-18-3-15,-4 0-1 0,2 18-1 16,8-25-1-16,-8 25-1 16,12-28-1-16,7 27 0 15,-26-17-2-15,7 18 0 16,0 0-3-16,0 0 0 16,-12 21-2-16,-12 13-1 15,-12 13 0-15,-7 12-2 16,-6 6 0-16,-11 11 0 0,-5 7 0 15,0-1 0-15,2-2 0 16,4-7 0 0,11-8-1-16,3-6 0 15,5-12 1-15,9-2-1 0,3-10 0 16,10 1-1-16,1-15 1 16,7 1 0-16,10-22-1 15,-18 25 0-15,18-25 0 16,0 0 1-16,0 0-1 15,0 0 0-15,0 0-1 16,0 0 1-16,0 0 0 16,0 0-1-16,0 0-1 15,0 0-1-15,0 0-2 0,-14-21-8 16,14 21-30 0,0 0 1-16,20-26-1 15,-20 26 0-15</inkml:trace>
  <inkml:trace contextRef="#ctx0" brushRef="#br0" timeOffset="13955.9136">8683 6042 18 0,'0'0'33'16,"-4"-17"2"-16,4 17 1 16,0 0-15-16,-35-14-3 15,35 14-5-15,-44 12-3 16,30 6-2-16,-17-9-3 15,15 9-1-15,-2-2-2 16,6 1 0-16,10 1-1 16,2-18 0-16,26 24 0 15,0-19 0-15,1-5 0 16,7-2-1-16,-3-5 0 16,3-3 1-16,-8-2-1 15,-7-2 1-15,-19 14 0 0,18-23-1 16,-18 23 1-16,-18-20 0 15,18 20-2-15,-33-18 0 16,13 15-2-16,-4-7-5 16,24 10-12-16,-19 13-20 15,19-13 1-15,0 0-2 16,-10 26 2-16</inkml:trace>
  <inkml:trace contextRef="#ctx0" brushRef="#br0" timeOffset="14427.0784">8987 6221 56 0,'20'14'39'0,"-20"-14"-2"16,0 0 2-16,0 0-27 15,0 0-3-15,0 0-2 16,12 27-2-16,-12-27-2 16,0 0 0-16,17 8-1 15,-17-8-1-15,0 0 1 16,26-14-1-16,-26 14 0 16,8-19 0-16,-8 19 0 15,-6-22-1-15,6 22 2 0,-26-12-2 16,5 12 0-16,-13 12 1 15,-3 6 0 1,-7 9-1-16,9 11 1 16,1 9 0-16,4 2-1 0,17 4 1 15,13-2 0-15,23-8 0 16,17-6-1-16,13-9 1 16,12-15 0-16,8-11 0 15,4-11-1-15,-2-7 1 16,0-6-1-16,-7-3-1 15,-11 1-2-15,-18-15-10 16,-5 17-29-16,-12-5 1 16,-5 5-2-16,-11 1 1 15</inkml:trace>
  <inkml:trace contextRef="#ctx0" brushRef="#br0" timeOffset="82551.0639">1356 8523 30 0,'0'0'35'0,"-4"-27"2"16,4 27 1-1,0 0-17-15,-6-36-4 0,6 36-2 16,0 0-4-16,25 0-2 16,-25 0-2-16,4 34-1 15,-4-3-2-15,0 14-1 16,-2 4 1-16,-9 8-3 16,-9 4 1-16,4 2-1 15,-10-10 0-15,-3 0-1 47,1-12 2-47,0-8-2 0,-11-7-1 0,7-10 1 0,7-14 0 0,-7-10-1 16,4-8 2-16,3-15-2 15,-13-12 0-15,9-9 2 16,3-4-2-16,6-1 2 0,6 8-2 16,3 5 1-16,5 9-1 15,12 8 3-15,11 9-1 16,19 18 0-16,15 12 0 15,2 11 0-15,5-1 2 16,13 11-1-16,2 8 0 16,0 9-2-16,-2 1 1 15,-12 3-2-15,-13-6 1 16,-7-5-1-16,-7-4 0 16,-7-8 0-16,-11-7 0 15,-2-6 1-15,-12-18 0 16,0 0-2-16,0 0 0 15,0 0-2-15,0 0-5 0,-18-26-28 16,18 26-8-16,-8-31 0 16,8 31 0-16</inkml:trace>
  <inkml:trace contextRef="#ctx0" brushRef="#br0" timeOffset="83674.4601">1628 8863 25 0,'0'0'37'0,"0"0"-1"0,0 0 3 15,0 0-15-15,0 0-8 16,2 25-4-16,-2-25-2 16,18 53-5-16,-12-16 1 15,10 11-2-15,-7-7-1 16,5 6-1-16,0 0-1 16,-2-2-1-16,-4-8 0 15,0-15 0-15,-2 0-1 16,-6-22-2-16,11 21-2 15,-11-21-4-15,0 0-8 16,-25-45-16-16,19 18-7 16,-6-5 0-16,-4-5 1 15</inkml:trace>
  <inkml:trace contextRef="#ctx0" brushRef="#br0" timeOffset="84134.6264">1543 8988 41 0,'-26'-25'32'15,"21"7"1"-15,5 18-11 16,4-47-4-16,17 33-7 15,-1-11-2-15,18 21-1 16,-5-12-2-16,14 22 0 16,-7-8 0-16,3 14-2 15,-7 6 0-15,1 9-1 16,-17 2 0-16,0 7-1 16,-16-1 0-16,-14-2-1 15,-6 1 0-15,-7 1 1 16,-5-5-2-16,-4-5 0 0,7-11-1 15,-9-8 0-15,12-6 0 16,-1-8 0-16,23 8-1 16,-14-24 1-16,16 7 0 15,10-7 1-15,5 4 0 16,11 1-1-16,4 5 2 16,3 8-1-16,3-2 1 15,7 14 0-15,-5 2 0 16,-9 14 1-16,-5-1 0 15,-10 19 0-15,-6-3 0 16,-8 2-1-16,-8 0 1 16,-14-5-1-16,-8 1 0 0,3-4-1 15,-7-7 0-15,-2-12-2 16,9-8 0-16,-9-18-4 16,34 14-3-1,-45-37-7-15,47 11-23 0,-4-13-2 16,2 4 1-16,12-3 0 15</inkml:trace>
  <inkml:trace contextRef="#ctx0" brushRef="#br0" timeOffset="84774.8461">1987 9022 35 0,'32'-2'38'16,"-2"6"1"-16,1 5 0 15,-5-9-13-15,19 28-11 0,-45-28-4 16,42 37-4-16,-32-17-2 15,9 3-2-15,-5-1-1 16,-14-22-1 0,20 27-1-16,-20-27 1 0,0 0-2 15,6 20 1-15,-6-20 0 16,0 0-2-16,-6-27 1 16,-2 9-1-16,8 0-1 15,0-1 1-15,2-3 0 16,4-9 0-16,8 3 0 15,4 3 0-15,1-3 2 16,1 3-1-16,8-3 1 16,-3 5 1-16,-5 3 0 0,6 16 1 15,-26 4 0-15,21 0 0 16,-21 0 0-16,0 28 1 16,-9 1 0-1,-9 10-1-15,-2 2 1 0,-2 3-1 16,-1 3-1-16,3-4-1 15,6 2 1-15,2-10-1 16,10-5 0-16,2-30 0 16,28 18-1-16,-8-22 1 15,7-12-1-15,3-6 1 16,-4-7-1-16,1-5 0 16,1-7 0-16,-8 6 1 15,-1-6 0-15,-1 5 0 0,-4 7 0 16,-6 5 1-1,2 3 0-15,-10 21 0 16,0 0 0-16,0 0 0 16,0 0 0-16,2 29 1 0,-8-3 0 15,4 1-2-15,2 9 1 16,2-1-1-16,4-6 1 16,-2 5-2-16,4-13-2 15,-8-21-2-15,21 28-5 16,-21-28-31-16,0 0-2 15,24-28 1-15,-8 3 0 16</inkml:trace>
  <inkml:trace contextRef="#ctx0" brushRef="#br0" timeOffset="85142.974">2858 8876 62 0,'0'0'42'0,"-37"26"-1"15,7-2 0-15,24 9-28 16,-33-12-3-16,19 11-3 16,-10-11-1-16,16 5-2 15,14-26-3-15,14 27-1 16,16-23-1-16,9-2 0 16,7-6 0-16,1 0-1 15,1 6 1-15,3-4 0 16,-2 6 1-16,-13 4 0 15,-11 2 1-15,-1 2 0 16,-14 7 0-16,-6 1 0 0,-10 0 1 16,-6 7-2-16,-8-3 1 15,-5-3 0-15,-3-1-1 16,-3-2 1-16,-1-5-2 16,2-7-2-16,5 0-1 15,-13-27-5-15,38 21-25 16,-14-34-8-16,14 7-1 15,0-11 1-15</inkml:trace>
  <inkml:trace contextRef="#ctx0" brushRef="#br0" timeOffset="85419.0735">3107 8912 61 0,'18'-2'41'0,"-18"2"1"0,8 23-1 15,-36-13-26-15,22 27-4 16,-14-13-3-16,12 9-3 15,-3-3-2-15,11-3-1 16,7-7-1-16,19-2 0 16,8-5 0-16,11-3-1 15,3 0 0-15,3-4 0 16,0 11 1-16,-5 1 0 16,-19 6 0-16,-9 3 0 15,-18 1-1-15,-18-1 1 16,-9 1-1-16,-13-3-1 15,-5-3-4-15,-20-22-32 16,17 0-6-16,-3-12-1 0,7-4-1 16</inkml:trace>
  <inkml:trace contextRef="#ctx0" brushRef="#br0" timeOffset="86794.5558">3982 8241 23 0,'0'0'34'0,"-20"11"2"16,20-11-2-16,0 0-15 16,0 0-2-16,6 24-4 0,-6-24-1 15,0 0-4-15,22 16-2 16,1-5-2-16,-1-7 0 16,6 2-2-16,3-6-1 15,9-4-1-15,-3-2 0 16,-3-3-3-16,5 5-4 15,-19-26-19-15,8 18-14 16,-5 1-1-16,-23 11 1 16,14-22-1-16</inkml:trace>
  <inkml:trace contextRef="#ctx0" brushRef="#br0" timeOffset="87030.6387">3950 8458 68 0,'20'32'39'0,"6"-20"1"16,5-5-1-16,16 5-29 15,-7-22-2-15,19 12-3 16,-5-9-1-16,1-3-2 16,-8-2-1-16,-7 2-1 15,-3 2-1-15,-15-2-2 16,4 8-6-16,-26 2-31 15,0 0-1-15,0 0 0 16,-20-9 0-16</inkml:trace>
  <inkml:trace contextRef="#ctx0" brushRef="#br0" timeOffset="98722.7556">5008 8439 56 0,'0'-22'39'0,"0"22"1"16,0 0 1-16,0 0-29 16,0 0-1-16,0 36-3 15,14 9-3-15,-2 2-1 16,4 12-2-16,2 1 1 15,1-1-2-15,1-2 2 16,0-4-4-16,-6-10 2 16,-2-7-2-16,1-7 0 15,-13-29-4-15,18 34-5 16,-18-34-30-16,0 0-2 16,0 0 1-16,14-28-1 0</inkml:trace>
  <inkml:trace contextRef="#ctx0" brushRef="#br0" timeOffset="99253.9447">5636 8272 63 0,'0'0'39'0,"0"0"0"0,0 0 0 16,0 0-29-16,-25 2-1 16,3 25-2-16,-16 1-3 15,11 9 0-15,-11 0-1 16,5 13-1-16,3-1 0 16,10 2-1-16,12-8-1 15,8-10 0-15,12-11 0 16,10-16 0-16,10-8 0 15,7-14-1-15,1-10 1 16,-1-11-1-16,1-6 1 16,-3-4 0-16,-9-2 0 15,-9 10 0-15,-1 1 0 16,-6 7 1-16,-10 3 0 0,0 11 1 16,-2 17 0-16,0 0 0 15,-2 23 0-15,8 15 0 16,-4 5 1-1,2 18-2-15,4 5 0 0,-2 7 0 16,6 2 1-16,-5-7-2 16,1-3 1-16,-2-10-1 15,2-10 0-15,-4-17-1 16,4-1-1-16,-8-27-2 16,0 0-4-16,0 0-9 15,18-14-27-15,-4-7 1 16,-1-3-1-16,5-5 2 15</inkml:trace>
  <inkml:trace contextRef="#ctx0" brushRef="#br0" timeOffset="99638.0791">6201 8486 58 0,'26'-22'42'0,"-26"22"-1"16,23-2 2-16,-23 2-18 15,28 16-15-15,-28-16-2 16,20 51-3-16,-12-12-1 16,4 6-2-16,-5 1 1 15,3 1-3-15,-8 0 2 16,4-2-3-16,0-4 2 16,0-9-1-16,0-7 1 15,2-5-1-15,-8-20 0 16,18 29 0-16,-18-29 0 15,27 10 0-15,-7-6 0 0,6-6-1 16,5 0 1-16,5-4 1 16,1 2-2-16,3-4 2 15,5 2-3-15,-3-1 1 16,1-1-1-16,-9-2-2 16,-1 4-1-16,-13-10-4 15,12 20-19-15,-32-4-15 16,19-33 1-16,-25 9 0 15,-1-3 0-15</inkml:trace>
  <inkml:trace contextRef="#ctx0" brushRef="#br0" timeOffset="99859.1578">6278 8466 63 0,'-2'18'38'16,"22"-18"1"-16,9-4 0 16,17-2-28-16,5-6-7 15,8 3-2-15,5 3-4 16,-11-14-9-16,6 12-27 16,-13 2-1-16,-7 4 1 15,-19 8-1-15</inkml:trace>
  <inkml:trace contextRef="#ctx0" brushRef="#br0" timeOffset="100015.2092">6456 8698 66 0,'0'0'39'16,"0"0"-1"-16,37 10-1 16,-17-30-29-16,21 6-7 15,9 8-8-15,-5-9-30 16,7-7-1-16,-5 2-1 15,-2-1 0-15</inkml:trace>
  <inkml:trace contextRef="#ctx0" brushRef="#br0" timeOffset="100242.2912">7038 8572 68 0,'30'14'39'16,"-8"-16"0"-16,9 0-1 15,3-12-31-15,5 3-6 16,5-3-6-16,9 10-17 16,-6-4-16-16,-3-4 0 15,1-3-1-15,-5-3 1 16</inkml:trace>
  <inkml:trace contextRef="#ctx0" brushRef="#br0" timeOffset="100654.4356">7761 8264 82 0,'0'0'43'0,"0"0"0"15,0 26-1-15,-12 9-32 16,-8-8-3-16,7 15-2 16,-7-1-2-16,8 4-1 15,6 2-1-15,10-2-1 16,10-7 0-16,13-7 0 16,11-15 0-16,9-9 0 15,5-10-1-15,5-7 0 16,-4-16 0-16,1-5 1 0,-7-8-2 15,-10-5 2-15,-11 9-1 16,-10 2 1-16,-12 3 0 16,-8 11 0-16,4 19 1 15,-42-18 0-15,11 26 1 16,-3 9-2-16,-3 9 1 16,1 5 0-16,5 5-1 15,5-3-1-15,8 4-2 16,8-9-4-16,26-5-35 15,-6 3-1-15,-10-26-1 16,30 29 0-16</inkml:trace>
  <inkml:trace contextRef="#ctx0" brushRef="#br0" timeOffset="101082.5935">9102 7960 62 0,'8'-18'41'0,"-3"1"1"16,-5 17 0-16,0 0-26 15,-17 27-4-15,-11 6-6 16,2 22 0-16,-11 6-2 16,1 14-2-16,-9 9 1 15,1 5-1-15,3-5-1 16,7 2-1-16,3-7 0 15,5-9 0-15,6-11-1 16,7-10-1-16,7-11 0 16,-2-11-4-16,10-5-1 0,-2-22-35 15,0 0 0-15,6-40-1 16,7 11 0-16</inkml:trace>
  <inkml:trace contextRef="#ctx0" brushRef="#br0" timeOffset="101466.7201">9301 8152 72 0,'0'0'41'0,"26"-12"0"16,-26 12 0-16,0 0-31 15,0 0-2-15,-8 32-4 16,-6-9-1-16,-6 3-1 16,8 3-1-16,-1-1 0 15,7-3 0-15,4-1-1 16,10-4 0-16,-8-20 0 16,33 7 0-16,-5-14 1 15,-3-7-1-15,-1-4 1 16,-2-9-1-16,-4-3 1 15,-7-1-1-15,-9 1 1 16,-4 5-2-16,-9 1 1 16,-3 7-2-16,14 17-2 0,-38-22-7 15,38 22-31-15,-21 8 1 16,21-8-2-16,-26 27 1 16</inkml:trace>
  <inkml:trace contextRef="#ctx0" brushRef="#br0" timeOffset="101869.8628">9690 8345 60 0,'26'7'43'15,"-7"-5"-2"-15,3 4 2 0,-22-6-18 16,34-4-17-1,-34 4-3-15,23 0 0 16,-23 0-3-16,0 0 1 16,20-9-1-16,-20 9-1 0,0 0 0 15,0 0-1-15,-20-18 1 16,-3 20 0-16,-7 10-1 16,-7 11 0-16,-9 9 0 15,1 13 0-15,-3 14 0 16,11 5 0-16,9 7 0 15,16 2-1-15,14-5 2 16,16-7-1-16,20-8 0 0,15-16-1 16,12-23 1-1,12-12 1-15,4-16-2 16,-2-11 2-16,0-12-2 16,-14-7-4-16,6-1-32 15,-39 0-6-15,-12 4-2 0,-20 2 1 16</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20:01:33.650"/>
    </inkml:context>
    <inkml:brush xml:id="br0">
      <inkml:brushProperty name="width" value="0.05292" units="cm"/>
      <inkml:brushProperty name="height" value="0.05292" units="cm"/>
      <inkml:brushProperty name="color" value="#FF0000"/>
    </inkml:brush>
  </inkml:definitions>
  <inkml:trace contextRef="#ctx0" brushRef="#br0">864 9701 7 0,'0'0'21'15,"0"0"-5"1,-22 0-1-16,22 0 1 15,0 0-1-15,0 0-3 0,0 0-1 16,0 0-3-16,0 0-1 16,0 0-2-16,0 0 0 15,0 0-3-15,0 0 0 16,0 0 0-16,0 0 0 16,0 0 0-16,0 0 1 15,16 2-1-15,-16-2 1 16,18-2 0-16,2 4-1 15,-20-2 1-15,19 0-2 0,-19 0 1 16,26 6 0 0,-26-6 0-16,28 2 1 15,-28-2-1-15,31 2 0 16,-11-4 0-16,2 2 0 0,3-4 0 16,-1 4 1-16,-8-4-1 15,7 6-1-15,-1-4 1 16,2 2 0-16,-24 0-1 15,33 0 0-15,-13 2 0 16,0-2 0-16,8 0 0 16,-3-2 0-16,-1 0 0 15,2 2 0-15,3-4 0 16,3 4 0-16,-8-2 0 16,3 2 1-16,-1-2-1 15,5 4-2-15,-1-2 0 16,2-2 0-16,-7 0 0 15,3 0 0-15,9 0 0 0,-9 2 0 16,4-4 1-16,5 4 0 16,-1-4 0-16,-3 4 1 15,11 0-1-15,1 0 0 16,1-4 0-16,1 2 1 16,4 2-1-16,-5-6 1 15,5 2 0-15,-2 4-1 16,-3 0 1-16,-7 0-1 15,1 2 0-15,-3-2 0 16,-5-2 0-16,3 6 0 16,-3-2 1-16,-6 0-1 15,5-2 0-15,1 2 1 0,-4-2-1 16,-1 4 0-16,3-4 0 16,-6 4 0-16,-1-4 0 15,-3 2 1-15,12-4-3 16,-5 2 2-16,-1-2-1 15,0 0 0-15,-5-2 0 16,5 0 0-16,-6 2 0 16,-20 2 0-16,25-2 1 15,-25 2 0-15,0 0-1 16,0 0 1-16,0 0 0 16,0 0 1-16,0 0-1 15,0 0 0-15,-25 4 1 16,5-2 1-16,-6-2-1 0,-1 2 1 15,-5 0-1-15,-2 0 0 16,-3 0 1-16,-5 0 0 16,3 4-3-16,-6-4 2 15,7 2-1-15,-1-4 0 16,-1 0-1-16,5 0 1 16,-3 0 0-16,10-4 0 15,-3 0 1-15,-1-2-1 16,-9 2 0-16,-9 0 0 15,11 0 0-15,-9 0 0 16,-9 2-1-16,6 1 1 16,5-1 0-16,-1 0 0 15,8 2 0-15,7-2 0 0,-4 2 0 16,1 0 0-16,13-2 0 16,-3 4-1-16,-9-4 3 15,8 2-1 1,-1 0 0-16,-5 0 1 0,6-2-1 15,1 0 1-15,-3 4 0 16,2-4 0-16,7 2-2 16,-5 0 0-16,2 2 0 15,3-2 0-15,-7 2-1 16,0 0 1-16,-1-2 0 16,7 4 0-16,0-2 0 15,-6-2 0-15,9 1 0 16,1-1 0-16,16 0 0 0,-32-3-1 15,12 5 1-15,-5-2 0 16,3 0 1 0,-2 0-1-16,-1 1 0 15,-1-1 1-15,-2 0-1 0,1 2 0 16,-3-7 0-16,8 3 0 16,-1 0 0-16,1-2 0 15,-4 0 0-15,26 4 0 16,-31-8 1-16,31 8-1 15,-30 0 0-15,30 0 0 16,-24-2 0-16,24 2 1 16,0 0-1-16,-33 0-1 15,33 0 1-15,0 0 0 16,-20-4 0-16,20 4 0 16,0 0-1-16,-24 0 2 15,24 0-2-15,0 0 1 16,0 0 0-16,0 0 0 0,0 0-1 15,-19 6 2-15,19-6-1 16,0 0 0-16,0 0 0 16,0 0 0-16,0 0 0 15,0 0 0-15,0 0 0 16,0 0 0-16,0 0 1 16,0 0-1-16,0 0-1 15,0 0 2-15,0 0-2 0,0 0 2 16,0 0-1-16,0 0-1 15,0 0 1 1,0 0-1-16,0 0 2 16,0 0-2-16,0 0 1 0,12 18 0 15,-12-18 1-15,0 0-1 16,0 0 0-16,17 15 0 16,-17-15 0-16,16 6 0 15,-16-6 0-15,18 4 0 16,-18-4 0-16,0 0 0 15,26 4 0-15,-26-4 0 16,25 4 0-16,-25-4 1 16,28 0-1-16,-28 0 0 15,26-4 0-15,-26 4 0 16,21-6 1-16,-21 6-1 16,38-6 0-16,-38 6-1 15,27-6 1-15,-3 6 0 0,-2 0 0 16,3 0 1-16,7 2-1 15,2 0 0-15,-7-2 1 16,11 4-1-16,-1 0 0 16,-3-2 0-16,5 4 0 15,1-4 1-15,-1 2-1 16,-1 0 0-16,-10 2 0 16,3-2 0-16,-3 0 0 15,-3 1-1-15,7-1 0 16,-6-2-1-16,-3 2 0 15,7 0 0-15,2-2 1 16,-3 0 0-16,7 0-1 16,-1-2 3-16,-3 4-1 0,9 0 1 15,-3-2-1-15,-1 4 0 16,3-6 0-16,1 4 1 16,5 0-1-16,-1-4 0 15,1-2 0-15,-7 0 0 16,3 0 0-16,1-2 0 15,-4 2 1-15,-7-4-1 16,0 2 0-16,-5 0 0 16,5 2 0-16,-10 0 0 15,1-2 1-15,-3 0-1 16,-20 4 0-16,28-2 0 16,-28 2 0-16,21-2 0 15,-21 2 0-15,0 0 0 0,0 0 0 16,18-4 0-16,-18 4-1 15,0 0-2-15,0 0-5 16,0 0-30-16,6 20 0 16,-6-20-1-16,0 0-1 15</inkml:trace>
  <inkml:trace contextRef="#ctx0" brushRef="#br0" timeOffset="11643.2478">29032 3377 19 0,'0'0'13'16,"-23"2"0"-16,23-2-2 15,-16 2 0-15,16-2-1 16,0 0-2-16,0 0 0 16,-24 2-2-16,24-2 0 15,0 0-2-15,0 0 0 16,0 0-1-16,0 0 1 16,0 0-2-16,0 0 1 15,0 0-1-15,0 18 0 16,0-18 1-16,0 0 0 15,0 0-1-15,32 14 1 16,-32-14 0-16,31 3-1 0,-15-3 0 16,10 2 0-16,5-2-1 15,3 0 0-15,6 0 0 16,3 2-1 0,-2 0 0-16,7 0 1 0,1 0-1 15,-1 2 0-15,-3-2 0 16,0 2 1-16,1 0-1 15,1 0 0-15,5-2 0 16,-1 0 0-16,4-2 0 16,2 2 1-16,-3-2-1 15,3 2 0-15,-6-2 1 16,-3 0-1-16,-1 2 0 16,-1 2 1-16,-3 0-1 0,-4 0 0 15,1-2 0-15,-3 1 0 16,-3-1 1-1,0 2-1-15,-1-2 0 16,-1 0 1-16,-1-2-1 0,-5 0 0 16,-4 2 1-16,-3-4-1 15,1 2 0-15,-2 0 0 16,-18 0 1-16,16-2-1 16,-16 2 0-16,0 0 0 15,23 0 0-15,-23 0 0 16,0 0 1-16,20 0-1 15,-20 0 0-15,0 0 0 0,0 0-1 16,0 0 1 0,0 0 0-16,0 0 0 15,0 0 0-15,0 0 0 16,0 0 0-16,0 0 1 0,0 0 0 16,0 0-1-16,0 0 2 15,0 0-2-15,0 0 1 16,0 0 0-16,0 0-1 15,0 0 0-15,0 0-1 16,0 0-2-16,0 0-3 16,2-25-12-16,-2 25-15 15,0 0-1-15,-27-14 0 16,27 14 0-16</inkml:trace>
  <inkml:trace contextRef="#ctx0" brushRef="#br0" timeOffset="12507.5602">29303 3258 6 0,'0'0'17'15,"0"0"-2"-15,-26 0-2 16,26 0-1-16,-16-4-1 16,16 4-2-16,0 0 0 15,-17 6-2-15,17-6 0 16,0 0-2-16,0 0 0 15,0 0-1-15,0 0 0 0,0 0-1 16,0 0 1-16,31 1-1 16,-31-1 0-16,34 0 0 15,-14-1-1 1,5 4 0-16,-9-3-1 0,14 4 0 16,-5 0 0-16,5 0 0 15,5 0 0-15,1 2 0 16,9-2-1-16,5 2 1 15,-1 0 0-15,8-2-1 16,1 0 1-16,-3 0-1 16,2 1 0-16,-5 1 1 15,-5-2 0-15,0 4-1 16,-3-4 1-16,-5 4-1 0,1-4 0 16,-1 2 1-16,1-2-1 15,-1-1 0 1,7 1 1-16,-1-4 0 15,-1 0 0-15,-3 0-1 0,-2 2 1 16,1-2 0-16,-8-2 0 16,-5 2 0-16,-1-2-1 15,-8 2 1-15,-18 0 0 16,21-2 0-16,-21 2 0 16,0 0-1-16,20-3 0 15,-20 3 1-15,0 0-1 16,0 0 0-16,0 0-1 0,0 0 1 15,0 0-1 1,0 0-2-16,0 0-1 16,0 0-18-16,-20 19-11 15,20-19-2-15,-25 20 1 0</inkml:trace>
  <inkml:trace contextRef="#ctx0" brushRef="#br0" timeOffset="18375.7017">4017 4070 14 0,'0'0'9'16,"0"0"0"-16,0 0 0 15,24 16-1-15,-24-16 0 16,0 0-1-16,20-2-1 15,-20 2-1-15,0 0-1 16,19-4 0-16,-19 4 1 0,18-4-1 16,-18 4-1-16,22-4 1 15,-4 2-2-15,-18 2 1 16,29-4-1-16,-29 4 0 16,38 0-1-16,-38 0 1 15,39 0-1-15,-19 0 1 16,0 2-1-16,0-2 0 15,-3 4 0-15,3-4 0 16,0 2 0-16,0 0 0 16,-1 2 0-16,-19-4-1 15,36 6 1-15,-12-4 0 16,-3 2 1-16,-1-4-1 16,6 4 0-1,-3-2 0-15,5 1 0 0,-2-3 0 0,1 2 0 16,-3-2-1-16,2 2 1 15,1 0 0-15,-7 2 0 16,2-2-1-16,1 0 1 16,3-2-1-16,-4 2 1 15,4-2-1-15,3-2 0 16,-5 2 1-16,5-2-1 16,-7 2 1-16,4 2-1 15,-8 0 0-15,1 2 0 16,-19-4 0-16,28 12 0 15,-28-12 0-15,32 12 0 0,-32-12 1 16,33 9-1-16,-33-9 0 16,32 10 0-16,-32-10 0 15,33 8 1-15,-33-8-2 16,26 8 1 0,-26-8 0-16,28 10 0 0,-28-10 0 15,27 10 1-15,-9-5-1 16,-18-5 0-16,32 8 0 15,-32-8 0-15,33 6-1 16,-15-4 1-16,2-4-1 16,-1 2 1-16,-19 0 0 15,36-2-1-15,-18 2 2 16,2-2-2-16,-1 0 1 0,1 2 0 16,0 0 0-16,-2-2 0 15,1 2 0-15,-3-2 0 16,-16 2 0-1,32-2 1-15,-32 2-1 0,31-2 0 16,-31 2 0-16,28-1 0 16,-28 1 0-16,31-6 0 15,-11 2 1-15,0 0-1 16,-4 0 0-16,7-2 0 16,-3 2 1-16,0 0-1 15,6 0 1-15,-7 0-1 16,7 0 0-16,-4 0 0 15,1 0 1-15,-3 1-1 0,-20 3 0 16,32-4 1-16,-32 4-1 16,16-2 0-1,-16 2 0-15,0 0 1 16,0 0-1-16,0 0-1 0,0 0 1 16,0 0 0-16,0 0 0 15,19-2 1-15,-19 2-1 16,0 0 0-16,0 0 1 15,0 0-1-15,0 0 0 16,0 0 0-16,18-4 0 16,-18 4 0-16,0 0 0 15,0 0 0-15,26-4 0 16,-26 4 1-16,20 0-1 16,-20 0 0-16,21-2 0 15,-21 2-1-15,26-2 1 16,-26 2 0-16,26-2 0 15,-26 2 0-15,33-4 1 0,-13 2-1 16,0-4 0-16,5 2 0 16,-3-2 0-16,4 2 0 15,-3-1 0-15,-3 1 0 16,-20 4-1-16,26-4 1 16,-26 4 0-16,0 0 0 15,0 0 0-15,0 0 0 16,0 0-1-16,0 0 1 15,0 0 0-15,0 0 0 16,0 0 0-16,0 0 0 16,0 0 1-16,0 0-1 15,0 0 0-15,-18 13 1 16,18-13-1-16,0 0 0 0,0 0-1 16,0 0 1-16,-20-1 0 15,20 1 0-15,0 0 0 16,-19 3 0-16,19-3 0 15,-20 4 0-15,20-4 0 16,-20 4 0-16,20-4 0 16,-32 0 0-16,32 0 0 15,-29 2 0-15,11-2 0 16,-6-2 0-16,3 2 1 16,-1-2-1-16,-2 0 0 15,3 0 0-15,-5 0-1 16,0-1 1-16,-5 1 0 15,9 0 0-15,-10-2 0 0,5 4 0 16,-5 0 0-16,0 0 0 16,5 0 0-16,-3 0 1 15,7 0-1-15,-7 4-1 16,8-8 2-16,-4 4-2 16,3 0 1-16,1 0 0 15,-4-2 1-15,5 0-2 16,-5 0 1-16,0 0 0 15,1 0 0-15,-1 0 0 16,-6 2 0-16,1-2 1 16,-5 0-1-16,-1 2 1 15,3 0-1-15,-5 0 1 0,5 2-1 16,1 2 1-16,1-4 0 16,6 2-2-16,3-2 1 15,1 0 0 1,2-2 0-16,2 0 0 0,18 2 1 15,-35-4-1-15,35 4 0 16,-30-2 0-16,30 2 0 16,-33-2-1-16,33 2 1 15,-28 0 0-15,8 0 0 16,-3 2 0-16,1 0 0 16,-4-2 0-16,4 2 0 15,-7 2 0-15,3-2 0 16,-1 0-1-16,-1-2 1 0,-2 0 0 15,1 2 0-15,3-2 0 16,-4-2 0 0,3 0 1-16,5 0-1 15,-2 0 0-15,3-2 0 0,1 2 0 16,20 2 0-16,-32-6 0 16,13 4 0-16,-1 0 0 15,0 0 0-15,0 4 0 16,-5 0 0-16,1 2-1 15,2 0 1-15,-3 0 0 16,5-2 0-16,-6 2 0 16,4 2 0-16,-3-4 0 15,1 2 1-15,0 1 0 0,-1-1-1 16,-1 0 1 0,6-2 0-16,1 2 0 15,1-2-1-15,18-2 1 16,-28 4-1-16,28-4 1 0,-20-2-1 15,20 2 0-15,0 0 0 16,-25-2 0-16,25 2 0 16,0 0 0-16,-24-2 0 15,24 2 1-15,0 0-1 16,-16-2 0-16,16 2 0 16,0 0 1-16,0 0-1 15,0 0 0-15,0 0 0 16,0 0 0-16,0 0-1 0,0 0 0 15,0 0-2 1,0 0-6-16,0 0-21 16,0 0-1-16,0 0 0 15,2 20-2-15</inkml:trace>
  <inkml:trace contextRef="#ctx0" brushRef="#br0" timeOffset="35664.0069">10748 5320 37 0,'22'-12'29'0,"-22"12"-6"16,0 0-1-16,0 0-5 16,0 0-4-16,0 0-6 0,0 0-1 15,0 0-2-15,-20 24 0 16,20-2-1-16,-6 1-1 15,-1 9 0-15,-5-3 1 16,4 10 0-16,-12 0-1 16,2 11 1-16,-15-11 0 15,5 10 0-15,-11-10 1 16,-3 6-1-16,-5-4 0 16,-1-1-1-16,3-11 1 15,5-3-1-15,1-11-1 16,9-3 0-16,3-4-1 15,7-4 0-15,20-4 0 16,-26-2-1-16,26 2-1 0,-16-10-1 16,16 10-3-16,0 0-3 15,0 0-8-15,0 0-20 16,0 0 0-16,0 0 0 16,0 0 1-16</inkml:trace>
  <inkml:trace contextRef="#ctx0" brushRef="#br0" timeOffset="36371.2648">10201 5615 16 0,'0'0'29'16,"0"0"1"-16,0 0 0 15,0 0-14-15,0 0-5 16,0 0-2-16,0 0-1 16,-2 33-2-16,2-33 0 15,-5 45-1-15,-7-19 0 16,6 15-1-16,-10-4-1 15,-2 4-1-15,-2-3 0 0,1-3-1 16,-7-2 0-16,0-3 0 16,-1-7-1-1,-3 1 1-15,6-8 0 16,-1-3-1-16,-1-3 1 16,6 0-1-16,20-10 0 0,-25 10 0 15,25-10 0-15,0 0 0 16,0 0 0-16,0 0 0 15,35-6 0-15,-5 6 0 16,3 2 0-16,13 0 0 16,-1 2-1-16,1 4 1 15,7-1 0-15,-8 3 1 16,-3-2-1-16,-5-2 0 0,-5 0 1 16,-6-2 0-1,-11-2 0-15,-15-2 0 16,20 4 1-16,-20-4-1 15,0 0 1-15,0 0 0 0,0 0 0 16,0 0 0-16,-22-26 0 16,22 26-1-16,-25-37 0 15,13 11-1-15,-2-1 0 16,-4-6 1-16,3-5-1 16,1 3 1-16,0-2-1 15,2 1 0-15,0-1 1 16,-2 4-2-16,8 9-1 15,-7-5-5-15,13 29-16 16,0 0-15-16,6-20 0 16,-6 20-2-16,0 0 1 15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33:16.863"/>
    </inkml:context>
    <inkml:brush xml:id="br0">
      <inkml:brushProperty name="width" value="0.05292" units="cm"/>
      <inkml:brushProperty name="height" value="0.05292" units="cm"/>
      <inkml:brushProperty name="color" value="#FF0000"/>
    </inkml:brush>
  </inkml:definitions>
  <inkml:trace contextRef="#ctx0" brushRef="#br0">3030 16071 68 0,'-24'6'36'16,"24"-6"-4"-16,-29 2-19 15,29-2-47-15,31-29-3 16,1 3-1-16</inkml:trace>
  <inkml:trace contextRef="#ctx0" brushRef="#br0" timeOffset="19292.0398">9990 3766 12 0,'0'0'10'0,"0"0"-1"16,0 0 0-16,0 0-2 16,0 0-1-16,-16-20 1 0,16 20-2 15,0 0 0-15,0 0-1 16,-15-8 0-16,15 8 0 15,0 0-1 1,0 0 0-16,0 0-1 0,0 0-1 16,0 0 0-16,0 0-1 15,0 0 1-15,0 0 0 16,0 0 1 15,0 0-1-31,0 0 2 0,0 0-1 0,0 0 0 0,0 0 1 16,0 0-1-16,0 0 0 15,21 6 0-15,-21-6 0 16,40-2 0-16,-20 0 0 0,11 2 0 16,-5-4 0-16,1 2-1 15,-1 1 0 1,4 1 1-16,-3-2-1 16,5 0 0-16,-4 0-1 0,3 0 1 15,3-2 0-15,-1 2-1 16,5-2 1-16,-5 0 0 15,1 0 0-15,3 2-1 16,-1-2 1-16,2 2-1 16,1 0 0-16,-1-2 0 15,-3 2 0-15,3 0 0 16,-1 0 0-16,-3 0 0 16,-1 2 0-16,1 0 0 15,-1-2 0-15,5 0 0 16,-5-1 0-16,7-1 0 15,5-4 1-15,-1 4-1 16,-1-4 0-16,3 4 0 0,-3-4 0 16,4 6 0-16,-3-2 1 15,3 2-2-15,-1 0 2 16,1 0-1-16,2-1 0 16,-1-1 0-16,3 2 1 15,-3-2-1-15,3 2 1 16,0 0-1-16,-5 0 0 15,-5 0 0-15,-1 2 0 16,-3 2-1-16,-3 0 1 16,-3 2 0-16,-3-2 0 15,4 2 1-15,-5-2-1 16,5 0 0-16,-1-1 0 16,1-1 0-16,2-1 0 0,1 1 0 15,5-2 0-15,-3 0 0 16,3 0 0-16,3 0 0 15,-2 2 0-15,7 0 0 16,1 2 0-16,-1-2 0 16,3 0 0-16,0 0 0 15,-1 0 1-15,1 2-1 16,0-4 0-16,1 2 1 16,-5 0 0-16,4-2 0 15,-5 2-1-15,1-2 0 16,3 2 1-16,-3-2-1 15,-2 2 0-15,3 0 0 16,1 0 0-16,-5 2 0 0,5-2 1 16,-4 2-1-16,1 0 0 15,-1-2 0-15,1 0 0 16,-3 0 0-16,0 0 0 16,3 0 0-16,-1 0 0 15,3 2 0-15,-1-2 0 16,-2 0 0-16,5 2 1 47,3-2-1-47,-2 3 0 0,1-1 0 0,-3 0 0 0,3 0 0 0,-1 0 0 15,2 0 1-15,-1-2-1 16,1 0 0-16,0-2 0 0,2 2 0 16,-1-2 0-16,-1-2 0 15,-2 2 0-15,-3 1 0 16,-1-1 0-1,3 2 0-15,-9-2 1 0,4 2-1 16,-1 0 0-16,3 0 0 16,-3 2 0-16,-3 0 0 15,5-1 0-15,-1 3 0 16,2 0 0-16,5-2 1 16,-5 2-1-16,8-2 1 15,-1 0 0-15,5-2-1 16,-6-4 0-16,4 2 0 15,-1-2 0-15,1 2 0 0,0-2 1 16,-1 4-1-16,1-2 0 16,0 4 0-1,-4-2 0-15,7 2 1 16,-9 0-1-16,2 0 0 0,-1 0-1 16,1 0 1-16,-6 0 0 15,3 0 0-15,-3-2 1 16,-2 0 0-16,-3 2-1 15,1 0 1-15,-3-2-1 16,-7 2 0-16,1 0 1 16,-2-2-1-16,-7 2 0 15,1 2 0-15,-4 0 0 16,-3 0 0-16,5 0 0 16,-2-2 0-16,2 2 0 15,-3 0 0-15,3-1 0 16,-2 1 0-16,1-2 0 15,-3 2 0-15,-20-4 1 0,28 0-1 16,-28 0 2-16,19-4 0 16,-19 4-1-16,0 0 1 15,0 0 0-15,0 0-1 16,0 0 1-16,0 0-1 16,0 0 0-16,0 0 0 15,0 0 0-15,0 0 0 16,0 0-1-16,0 0 0 15,12-17 0-15,-12 17 0 16,0 0-1-16,0 0-2 16,0 0-12-16,0 0-20 15,0 0 2-15,0 0-2 16,0 0 1-16</inkml:trace>
  <inkml:trace contextRef="#ctx0" brushRef="#br0" timeOffset="21495.8407">10156 3821 6 0,'24'-6'7'0,"3"6"1"16,1-10 0-16,6 6 0 0,1-4 0 15,-1 0-1 1,5 1 1-16,-5-3-2 16,5 2-1-16,-7 2-1 15,7 4 0-15,-1-2-1 0,-5 2-1 16,3 0 0-16,3 0 0 16,-1 2-1-16,7 0 1 15,1-2 0-15,-1 2 0 16,3-2-1-16,-1 4 1 15,2-4-2-15,-1 2 1 16,1 0 0-16,-2 0-1 16,5-2 0-16,-3 2 1 15,1-2-1-15,5 1 0 16,2 1 1-16,0 0-1 16,-3 0 1-16,3 0 0 15,-4 0-1-15,1 0 1 16,-3 0 0-16,2 0-1 0,-5 0 1 15,7 0-1-15,-6-2 1 16,8 2 0-16,1-4 0 16,1 2 0-16,0-2 0 15,0 2 0-15,-1-2 0 16,-5 2-1-16,4-4 1 16,-9 4 0-16,-1-4-1 15,2 6 1-15,-7-4-1 16,1 2 0-16,-1 2 0 15,1 0 0-15,-1-4 1 16,3 2-1-16,1 0 0 16,1 0 1-16,4 0 0 0,-3 1 0 15,3-7-1-15,2 6 1 16,5 0 0-16,-1 0-1 16,2 0 0-16,-4 2 1 15,9-2-1-15,-3 4 0 16,2-2 1-16,2 0-1 15,-4 0 1-15,2 0-1 16,3-2 1-16,-1 2-1 16,-4-2 0-16,2 2 1 15,-2 0-1-15,-1 0 0 16,-3 0 1-16,0 0-1 16,-2 2 1-16,3-2-1 15,-7 0 0-15,2 0 0 0,-1-2 0 16,1 2-1-16,0 0 1 15,-1 0 0-15,-1 0 0 16,2 0 1-16,-7 0-2 16,5 0 1-16,-6 0 0 15,3-2 0-15,-1 2 0 16,3-2 0-16,-5 2 0 16,2-2 0-16,-1 4 0 15,-1-2 1-15,3 0-1 16,3 4 0-16,-6-4 1 15,3 2-1-15,1 0 1 16,-2 2 0-16,5-4-1 16,1 6 1-16,-2-6 0 0,3 4 0 15,-3-2 0-15,2 3-1 16,1-3 1-16,-1 2-1 16,2-2 0-1,-1 2 1-15,-7-4 0 0,4 0 0 16,1 0-1-16,-5 0 2 15,-1-2-1-15,5 2-1 16,-10-2 1-16,3 2-1 16,1 0 1-16,1 0-1 15,-5 0 0-15,-1-2 1 16,-1 0-1-16,-5 2 1 16,1-2-1-16,-7 2 1 15,-3 0-1-15,1 0 0 0,2-2 0 16,-5 2 0-16,1 0 0 15,2 0 1 1,3-2-1-16,-3 2 2 16,-4-3-1-16,2 3 0 0,-5-2 0 15,1 2 0-15,-20 0-1 16,28 0 1-16,-28 0 0 16,27 3 0-16,-27-3 0 15,30 2 0-15,-30-2 1 16,24-2 0-16,-24 2 0 15,23-1-1-15,-23 1 1 16,0 0 0-16,20-8-1 16,-20 8 0-16,0 0 0 15,0 0 0-15,0 0 0 16,18-6 0-16,-18 6-1 16,0 0 0-16,0 0-1 15,0 0 0-15,0 0-1 0,0 0-5 16,0 0-26-16,-18 8-2 15,-2-10 1-15,1 4-1 16</inkml:trace>
  <inkml:trace contextRef="#ctx0" brushRef="#br0" timeOffset="51240.6908">4392 3609 1 0,'0'0'0'16,"0"0"0"-16,0 0 0 15,-31-12 0 1</inkml:trace>
  <inkml:trace contextRef="#ctx0" brushRef="#br0" timeOffset="52412.1185">4152 3680 13 0,'-20'1'12'0,"20"-1"2"16,-26-3-2-16,26 3 0 15,-26-6-2-15,26 6-1 0,-27 0 1 16,27 0-2-16,-32-2 1 15,32 2-2-15,-31 0 0 16,31 0-2-16,-28 6 0 16,28-6-1-16,-18 7-1 15,18-7 1-15,0 0-2 16,0 0 1-16,-16 20 1 16,16-20-1-16,0 0 0 15,0 0 1-15,0 0-1 16,0 0 0-16,20-6 0 15,-20 6-1-15,22-4 0 16,-22 4 0-16,37-2-1 16,-11 0-1-16,0-2 0 0,3 0 1 15,5 1-1-15,1-1 0 16,-1 0 0-16,2 0 0 16,-5 0 0-16,7 2 1 15,-5 0 0-15,7-2 0 16,-1 2 0-16,-1-2 0 15,7 0 0-15,-3 0 0 16,3 0 0-16,0 0 0 16,7 0 0-16,1 3-1 15,-8-5 1-15,15 2 0 16,-9 2 0-16,8-2-1 16,-5 0 1-16,-1 2-1 15,-2-2 1-15,-3 4-2 0,1 0 1 16,-4 0 0-16,3 2-1 15,-3 0 1-15,1 2 0 16,5 0-1-16,0-2 1 16,-3 2 0-16,5-2 0 15,-2-2 0-15,-5 2 0 16,-1-4 1-16,7 0-1 16,-5 0 0-16,-2 0 0 15,3 2 0-15,-1-2 0 16,2 2 1-16,5-2-1 15,-1 0 0-15,0-2 0 16,5 2 1-16,-5-2-1 16,4 2 0-16,-5 2 0 0,7-2-1 15,-8 0 1-15,2 4 0 16,1 2 0-16,-3 0-1 16,2 0 1-1,1 0 0-15,3-2 0 0,0 2 0 16,-3 0 0-16,-1 0 0 15,4-1 0-15,2-1 1 16,-5 0-1-16,-1-2-1 16,-2 2 2-16,3-4-1 15,-1 2 0-15,-2 0-1 16,1-2 2-16,-1 2-1 16,2 0 0-16,-1 0 0 0,3 0 0 15,2 0 0-15,2 0 0 16,1-2 0-1,3 1-1-15,-4-1 1 16,-2-2 1-16,-1 2-1 16,-3 0 0-16,-2 2 0 0,1 0 0 15,-7 2 0-15,0 2 0 16,3 0 0-16,-5-1 0 16,-3 5 0-16,-5-2 0 15,3 0 0-15,-1-2 0 16,-9 2 0-16,6-2 0 15,-9 0-1-15,1 2-1 16,-6-6-2-16,5 13-4 0,-25-13-26 16,0 0-1-16,0 0-3 15,0 0 2-15</inkml:trace>
  <inkml:trace contextRef="#ctx0" brushRef="#br0" timeOffset="54387.8426">3936 3799 26 0,'0'0'19'0,"0"0"-1"16,-19 8-3-16,19-8-1 15,0 0-3-15,0 0-1 16,0 0-1-16,-18-14-1 16,18 14-1-16,0 0-2 0,0 0 1 15,0 0-3-15,0 0 1 16,0 0-2-16,0 0 0 15,0 0 0-15,0 0 0 16,0 0 0-16,23 2 0 16,-23-2 0-16,32-2 0 15,-12-2 0-15,9 2-1 16,1-5 1-16,4 3-1 16,-1-2 0-16,7 0 0 15,-9 0 0-15,3 2 0 16,-9 2 0-16,7 0 0 15,-6 0 0-15,3 2 0 0,1 0 0 16,4 2-1-16,1-2 1 16,3 2 0-16,1-4-1 15,1 2 1 1,3 0 0-16,-2 2-1 0,3-2 1 16,-3 2-1-16,3-2 1 15,3 0-1-15,-1 0 1 16,-1 0-1-16,2 2 1 15,5-4-1-15,1 2 0 16,4-2 0-16,3 2 0 16,1-4 0-16,2 2 0 15,-2-2-1-15,0-2 2 16,-5 3-1-16,1-3 0 0,-10 4 0 16,-1-4 1-16,-3 0-1 15,-1 2-1 1,-9 0 2-16,5 2-2 15,1-2 1-15,1 4-1 0,-1-4 2 16,1 6-2-16,3-2 1 16,-3 0 0-16,7 2 0 15,-4-2 0-15,-1 4 0 16,-1-4 2-16,5 6-2 16,-3-2 1-16,3 2-1 15,-5-4 1-15,5 4-1 16,-3-6 1-16,2-2-1 15,1 4-1-15,-5-6 0 16,5 0 0-16,-1 0 1 16,2 2-1-16,-3-2 1 15,1 4-1-15,1 2 1 16,-5-2 1-16,3 6-1 0,-5-6 1 16,3 6-1-16,-5-4 1 15,3 2 0-15,-5-4 0 16,3 2-1-16,-1 0 0 15,-1-2 0-15,1 1 1 16,1-1-1-16,-3 0 0 16,3 2 0-16,-5 0 0 15,5-2 0-15,-3 4 0 16,3-4 0-16,-3 2 0 16,7-2 0-16,-3 4 0 15,3-2 0-15,-3 0 0 16,-1 0 0-16,3-2-1 15,-3 2 1-15,1-2 0 0,-7 2 0 16,-2-2 1-16,1 0-1 16,1-2 0-16,-1 2 0 15,-3-2 0-15,4 0 0 16,-5 2 0-16,1-2 0 16,2 2 0-16,1 0 0 15,-3-4 1-15,-3 2-1 16,1 2 0-16,-6 0 0 15,0-2 0-15,1 2-1 16,-21 0 1-16,28-4 0 16,-10 2 1-16,-18 2-1 15,33-3-1-15,-13-1 2 16,0 0-2-16,0-2 1 0,3 4-1 16,-3-4 1-16,6 4-1 15,-5 0 1-15,5 0 0 16,-6 0 0-16,3 0 0 15,-3 2 0-15,-4-4 0 16,-16 4 0-16,26-4 0 16,-26 4 0-16,0 0 0 15,19-4 0-15,-19 4 1 16,0 0-2-16,0 0 2 16,0 0-1-16,0 0 1 15,0 0-1-15,0 0 0 16,0 0-1-16,0 0 0 0,0 0-2 15,0 0-23-15,-27-8-12 16,1 1 0-16,-5-5-2 16</inkml:trace>
  <inkml:trace contextRef="#ctx0" brushRef="#br0" timeOffset="63056.0011">23986 5634 22 0,'-26'-27'30'0,"26"27"1"15,-34-14-7-15,9-10-7 16,25 24-1-16,-28-19-2 16,28 19-2-16,0 0-3 15,-12 19-2-15,6 3-1 16,20 21-1-16,-2 12-2 16,10 18 0-16,1 21-1 15,11 26 2-15,-3 21-2 16,9 28 0-16,-6 13 0 15,-1 15-1-15,-7 7 1 16,-12 4-1-16,-8-2 0 16,-8-2 0-16,-10-10-1 15,-8-13 1-15,-14-16-1 0,-9-12 1 16,-4-18 0-16,-5-3-1 16,-7-17 1-16,-6-14-1 15,-8-13 1-15,0-10-1 16,-8-7 1-16,6-6 0 15,-2-6 0-15,4-10 0 16,4-6-1-16,13-6 1 16,11-3-2-16,11-9 2 15,9-5-1-15,25-20-1 16,-24 23 1-16,24-23 0 16,0 0-1-16,0 0 1 15,0 0-1-15,0 0 1 16,0 0 0-16,0 0 1 0,0 0-1 15,20-15 0-15,-9-5 1 16,9-6-1-16,4-7 1 16,4-12-2 15,11-6 2-31,3-18-1 0,7-5 0 0,12-11 0 0,8-13 0 31,-2-6 1-31,0-18-1 0,3-11 1 0,-5-12-1 16,-6-3 1-16,-6-10 0 15,-9-11-1-15,-9-8 1 16,-3-3-1-16,-4 9 1 16,-9 6 0-16,-1 10 0 15,-4 8-2-15,-8 11 1 0,0 7 0 16,0 13-1-16,-6 8 0 16,0 6 1-1,-4 2-1-15,2 6 0 16,-4 1 0-16,-6 11 2 0,-2 7-1 15,-8 5 0-15,-3 9 0 16,-7 10 0-16,-1 8 0 16,-7 5 0-16,8 7 0 15,-1 6 0-15,1 5 0 16,7 6 0-16,5 4 0 16,20 10 0-16,-26-9 0 15,26 9-1-15,0 0 0 0,0 0 1 16,-8 21-1-16,8-21 1 15,20 30 0 1,-6-11 0-16,0 3 0 16,5 9 0-16,5 8 0 0,4 14 0 15,9 12 0-15,5 10 0 16,9 9 0-16,8 18-1 16,-5 16 1-16,-3 15 1 15,-6 22 0-15,-17 16 0 16,-10 23 0-16,-18 7 0 15,-14 9 0-15,-12 2 0 16,-5 2-1-16,-11-10 0 16,-9-16 1-16,0-23-1 15,-7-20 1-15,-3-5 0 16,-10-9 0-16,-2-15 0 16,0-12 0-16,-2-6-1 15,8-16 0-15,2-7 1 0,5-6-1 16,9-20 0-16,10-14 0 15,1-7 0-15,9-15 0 16,1-7-1-16,6-12 0 16,6 0-3-16,-3-21-6 15,25 1-32-15,-14-3 0 16,0-2-2-16,-4 5 1 16</inkml:trace>
  <inkml:trace contextRef="#ctx0" brushRef="#br0" timeOffset="78275.556">1071 11398 13 0,'0'0'10'0,"-6"-19"-2"0,6 19-2 16,0 0-1-16,0 0-2 15,26-2-1-15,-26 2 0 16,20-2 0-16,-20 2 0 16,25-4 0-16,-5 4 1 15,-20 0 0-15,28-14 1 16,-28 14-1-16,37-2-1 15,-15 8 1-15,2-4-2 16,-3 0 0-16,5 2 0 16,0 4 0-16,7-2-2 15,-5 2 2-15,2-3-2 16,-9-1 2-16,11-2-1 16,-6 4 1-16,5-4-2 0,-3 0 1 15,7 2 0-15,-3-6-1 16,11 4 1-16,-9-4-1 15,13 2 1-15,-7-2-1 16,17 2 1-16,-11-4 0 16,7 4 1-16,-8 0 0 15,9 2-1-15,-3 0 1 16,2 0-1-16,4 0 0 16,-9 2 1-16,9-2-1 15,-6 0 0-15,9-4 0 16,-1-2 0-16,0 0 0 15,2 0-1-15,-3 2 1 16,-1-4-1-16,2 4-1 0,-2 2 1 16,-7 0 0-16,-7 2 1 15,5 2-1-15,-11-2 1 16,5 2-1-16,-5 2 1 16,-3-4 1-16,9 0-2 15,-7 2 1-15,9-2 0 16,0 2 1-16,1-2-1 15,-1 2 0-15,1 0 0 16,1-1-1-16,-1 3 2 16,5-2-1-16,-4 0 0 15,10 0 0-15,3 0 0 16,7 0 0-16,2-2-1 16,4 0 1-16,0 0 0 0,4 0 0 15,0 0-1-15,-4 0 1 16,-2 0 0-1,-4 0 0-15,-1 0 1 16,-7 0-1-16,0 2 0 0,4-4 0 16,-8 0 0-16,5 0 0 15,-1 0 1-15,4 0-1 16,2-2 0-16,0 2 0 16,7-2 0-16,-3 2 0 15,6 0 0-15,-4-2 0 16,2 2 0-16,2 0 0 15,-4 2-1-15,4-2 1 16,-2 4 1-16,-6-3-1 0,4 1 0 16,-4 2-1-1,-1-2 1-15,-1 2 1 16,0-4-1-16,0 2 0 16,-8 0-1-16,8 2 1 0,-5-2 0 15,1 2 0-15,4 0-1 16,0 0 0-16,4 0 1 15,-2 0-1-15,5-2 0 16,-5 0 1-16,10 0 0 16,-4-2 0-16,10-2-1 15,-4 2 2-15,6 0-1 16,-7 0 0-16,1 0 1 16,0 2-1-16,-5 0 0 15,1 1 0-15,-10 1-1 16,2 0 1-16,-2 2 0 15,0-2-1-15,8 0 0 0,-2 0 1 16,2-2-1-16,4-2 1 16,-4-2 0-16,0 2 1 15,4-2-1-15,-3 0 1 16,3 2-1-16,2 0 1 16,5 2 0-16,-1 2-1 15,4-2 0-15,12 2 0 16,-2-2 1-16,7-2-1 15,3 0 1-15,4 0-1 16,5 0 1-16,5 2 0 16,1-2 0-16,2 2-1 15,5 2 1-15,-3 2 0 16,0-3 0-16,3 3 0 0,-11-2 0 16,-1 2 1-16,-11-4-1 15,-3 2 1-15,-12-2 0 16,-12 2-1-16,-8-4 0 15,-16 2-1-15,-11 2-5 16,-5 10-18-16,-39-14-1 16,0 0-1-16,-26-22 17 15</inkml:trace>
  <inkml:trace contextRef="#ctx0" brushRef="#br0" timeOffset="80940.5285">12770 10717 44 0,'0'0'35'0,"-19"6"1"0,19-6-1 15,0 0-20-15,0 0-8 16,0 0-2-16,27-23-1 16,1 15-4-16,7 6-2 15,-7-10-7-15,19 12-21 16,-9 4-5-16,-7-4-1 16,3 6 0-16</inkml:trace>
  <inkml:trace contextRef="#ctx0" brushRef="#br0" timeOffset="81387.6881">13307 10325 25 0,'0'0'34'0,"-8"-18"0"0,8 18 2 16,0 0-18-16,-17-2-3 15,23 26-3-15,-6-24-3 16,-12 53-2 0,6-14-2-16,10 18 0 0,-4 0-2 15,8 10 0-15,-2-7-2 16,7-5 1-16,-1-6-2 16,2-9 0-16,0-11 0 15,-14-29-2-15,28 16-1 16,-23-34-2-16,-5 18-2 15,10-59-9-15,-2 16-22 16,-8-8 0-16,-6-8 0 16,-6-2 1-16</inkml:trace>
  <inkml:trace contextRef="#ctx0" brushRef="#br0" timeOffset="81884.8734">13112 10191 16 0,'-40'-23'29'15,"40"23"3"-15,-19-26-1 16,27 5-15-16,15 23-4 16,-3-12-2-16,27 24-2 15,-1-10-3-15,11 13-1 16,-4-3 1-16,7 21-1 16,-15-7 0-16,0 9 0 15,-23-2 0-15,-6 10 1 16,-22-5-2-16,-6 3 0 15,-15-8-1-15,-5 1 0 16,-8-11-1-16,1-5 0 16,1-7-1-16,11-7-1 0,3-6 1 15,24 0-1-15,-16-19 0 16,16 19 0-16,28-28 0 16,5 15 0-16,13 1 0 15,11 2 0-15,4 4 1 16,3 10 0-16,-3 8 0 15,-4 7 1-15,-6 3 0 16,-15 9 0-16,-12 5 1 16,-18 3 0-16,-16 2 0 15,-6 4 1-15,-18-9-1 16,-3-1 1 0,-9-4-1-16,-1-5-1 0,2-7 1 15,1-5-2-15,11-4-1 0,1-14-3 16,32 4-4-16,-41-16-15 15,41 16-17-15,0-35 0 16,7 12 0 0,11-7 1-16</inkml:trace>
  <inkml:trace contextRef="#ctx0" brushRef="#br0" timeOffset="83236.3625">13837 10576 69 0,'19'10'37'0,"-19"-10"0"16,0 0-7-16,26 43-20 0,-26-19-1 15,14 17-2-15,-8-8-2 16,6 8-2-16,-9-7-1 16,7-1-1-1,-8-7-1-15,-2-26 0 0,6 21 0 16,-6-21 0-16,0 0-1 15,-6-35-1-15,6 9 0 16,0-9 0-16,4 0 0 16,-2-5-1-16,10-5 1 15,4 2 0-15,10 4 0 16,5 0 0-16,3 7 1 16,3 5 1-16,-1 5 0 0,1 8 1 15,-9 7 0-15,2 11 1 16,-30-4 0-16,21 27 0 15,-21-3 0 1,-8 11 1-16,-5 2-1 0,-7 12 0 16,-6-6 0-16,6 6-1 15,3-3 0-15,3-7 0 16,12-8-1-16,6-5 0 16,-4-26 0-16,37 19-1 15,-9-21 1-15,4-9 0 16,-1-9 0-16,1 0 0 15,-7-7 0-15,-3-4 0 16,-4-1 0-16,-8-3 0 0,-4 5 0 16,-2-1-1-1,-4 2 1-15,-6 5 0 0,2 0 0 16,2 5 0 0,2 19-1-16,-6-28 1 0,6 28 0 15,8-23 0-15,-8 23 0 16,18-16 0-16,-18 16 0 15,25-6 0-15,-25 6 1 16,32 6-1-16,-32-6 1 16,23 26-1-16,-17-7 1 15,0 9-1-15,-2 3 1 16,-4 6 0-16,0-1 0 16,2 7 0-16,-2-8-1 15,6 1 1-15,0-13-1 0,8-3 0 16,4-10 0-16,3-10 0 15,5-10 0 1,0-14 1-16,-1-3-2 0,1-9 2 16,-4 5-1-16,-2-6 0 15,-9 5 1-15,-3 7-1 16,-2 3 0-16,-6 22 0 16,0-21 1-16,0 21 0 15,-14 17 0-15,8 7-1 16,-1 1 1-16,3 7-1 15,4 5 1-15,8 4-1 16,3-4 0-16,9-3 0 0,6-11 0 16,5-7 0-1,1-12-1-15,2-12 1 16,-3-9 1-16,-3-9-1 16,-7-7-1-16,3-5 1 0,-10-7 0 15,-2 0-1-15,-2 0 2 16,0 0-2-16,-3 8 1 15,1 3 0-15,4 3 0 16,-4 5 0-16,8 7 0 16,-16 19 0-16,28-16 0 15,-28 16 0-15,31 20 0 16,-17-1 1-16,-2 11-1 0,-4 7 1 16,0 4 0-1,-2 10 0-15,-4-4-1 16,1 4 1-16,-3-10-1 15,-3-3 1-15,1-11 0 16,2-5-1-16,0-22 0 0,0 0 0 16,0 0 0-16,0 0 0 15,0-41-1-15,5 7 0 16,3-5 0-16,4-4 0 16,8 0 0-16,0-3 0 15,5 7 0-15,1 8 1 16,-4 9 0-16,3 9 1 15,-5 11-1-15,0 9 1 16,-20-7-1-16,28 46 1 16,-23-11-1-16,1 8 0 15,0 4 0-15,-4 2 1 16,2-6-2-16,-2-1 1 0,4-7-3 16,0-17-2-16,14 3-5 15,-20-38-18-15,0 17-12 16,31-50-1-16,-11 15 1 15,0-8 1-15</inkml:trace>
  <inkml:trace contextRef="#ctx0" brushRef="#br0" timeOffset="83404.4258">15621 10476 64 0,'0'0'38'0,"2"25"1"16,-4 5 0-16,-17-7-25 15,27 27-5-15,-16-13-2 16,16 8-3-16,-8-6-3 15,11-7-1-15,3-3-4 0,-14-29-5 16,40 24-21-16,-40-24-10 16,25-28 0-16,-13-5 1 15</inkml:trace>
  <inkml:trace contextRef="#ctx0" brushRef="#br0" timeOffset="83524.4684">15673 10380 34 0,'-18'-30'28'15,"18"30"0"-15,0-25-4 16,0 25-37-16,28-2-13 16,-28 2-1-16,19 0-1 15</inkml:trace>
  <inkml:trace contextRef="#ctx0" brushRef="#br0" timeOffset="84279.7451">15845 10435 52 0,'0'0'37'0,"31"-2"1"15,-9 4 1-15,-2-8-23 16,17 27-4-16,-37-21-4 16,46 38 0-16,-25-19-3 15,3 15-1-15,-8-9-1 16,2 5-1-16,-13-5 0 15,5-3 0-15,-10-22-2 0,10 23 0 16,-10-23 1 0,0 0-1-16,0 0 0 15,0 0 0-15,-20-19-1 16,1 5 1-16,-5 6 0 0,-8-2-1 16,-1 10 0-16,-3 4 0 15,-1 10 0-15,-1 10 1 31,9 3-1-31,3 4 1 0,8 5 0 0,10-1 0 16,10-4 0-16,10-1 0 16,8-9-1-16,0-13 0 15,11-2-2-15,-5-18-2 16,13 3-1-16,-13-29-4 16,20 21-5-16,-31-30-15 15,15 1-8-15,-6-5 1 16,5 16 12-16,-21-16 11 15,12 18 7-15,-8 7 8 0,-12-5 8 16,0 31 16-16,19-16 10 16,-19 16 1-16,0 0-10 15,-3 35-9-15,3-35-5 16,-8 53-3-16,-4-25-2 16,16 11-2-16,-10-6-2 15,8-1 0-15,-2-9-1 16,4 1-1-16,-4-24 0 15,0 0-1-15,19 2 0 16,-5-24 0-16,4-5 0 16,4-8-1-16,1-7 0 15,5 1 0-15,-2 4 1 0,1 3 0 16,-1 11 1-16,0 5 0 16,-5 12-1-16,3 10 2 15,-24-4-1-15,28 34 0 16,-22-7 1-16,-6 12-2 15,-2 5-1-15,-8 1-2 16,10 12-4-16,-16-16-32 16,12 4-2-16,10-8 0 15,8-3-1-15</inkml:trace>
  <inkml:trace contextRef="#ctx0" brushRef="#br0" timeOffset="85432.1646">17132 10297 34 0,'0'0'35'16,"0"0"0"-16,0 0 3 15,0 18-18-15,0-18-5 16,14 35-4-16,-8-5-4 16,19 19-1-16,-9-4-1 15,14 12-1-15,-8-4-2 16,-3 2 0-16,-5-12 0 16,4-4-1-16,-10-11 0 15,-8-28-1-15,0 25 0 16,0-25-1-16,-32-15-2 0,10-9 1 15,5 2-2-15,-11-15 0 16,8 2 0-16,-7-10-1 16,9 1 2-16,-2-7 0 15,12 6 1-15,-4 2 2 16,1 0 1-16,9 10 1 16,2-3 2-16,5 17-1 15,1-5 1-15,-6 24 1 16,24-14-1-16,0 18 0 15,-24-4-1-15,39 32 0 16,-19-9 0-16,8 13 0 16,-3 3-1-16,5 2-1 15,-2 6 1-15,3 2-1 0,-1-6-1 16,1-5 0-16,1-9 0 16,2-11-1-16,-1-8 1 15,3-12-1-15,-7-12 0 16,3-19 0-16,-6-5 0 15,-7-7 0-15,1-4 0 16,-6-4 0-16,-8 4 0 16,-4 0 1-16,-2 10 0 15,-2 9 1-15,2 5-1 16,0 25 0-16,0-20 1 16,0 20 0-16,14 26 0 15,-3-1 0-15,1 8-1 0,2 13 0 16,-2 5 0-16,-2 4 1 15,2 0-1-15,0 3-1 16,-5-7-1-16,-1-11-2 16,8 5-3-16,-14-45-7 15,22 25-26-15,-4-23-1 16,-18-2 1-16,33-13 0 16</inkml:trace>
  <inkml:trace contextRef="#ctx0" brushRef="#br0" timeOffset="85756.2843">18034 10470 69 0,'0'0'39'15,"-37"-2"-1"-15,9 8 1 16,8 16-27-16,-17-11-3 16,21 23-3-16,-8-3-1 15,24 4-3-15,4-3 0 16,16-1-1-16,8-5-1 15,5-3 0-15,13-9 0 16,-1-10 1-16,-3-16-2 16,-5-3 1-16,-5-13 0 15,-5-5 0-15,-15-7 0 16,-6 5 0-16,-12-6 0 16,-12 4 0-16,-3 5 0 15,-5 1-2-15,6 13-1 0,-7-5-3 16,27 23-6-16,-38-14-27 15,38 14-1-15,0 0 0 16,0 0 0-16</inkml:trace>
  <inkml:trace contextRef="#ctx0" brushRef="#br0" timeOffset="86040.3852">18291 10225 68 0,'0'0'40'0,"0"0"0"16,0 0 0-16,0 0-27 0,12 19-4 15,2 9-1-15,-6-3-3 16,9 15-1 0,-3-1-2-16,-2 6-1 15,4-4 0-15,-4 2-1 0,0-7 0 16,-1-5-1-16,-3-3 0 15,-8-28-2-15,16 29-3 16,-16-29-3-16,0 0-16 16,4-18-16-16,-4 18 0 15,-26-41 1-15,7 14 0 16</inkml:trace>
  <inkml:trace contextRef="#ctx0" brushRef="#br0" timeOffset="86340.4957">18218 10394 22 0,'28'-18'32'16,"-11"4"1"-16,17 12 0 16,11 4-16-16,-19-18-1 0,25 18-5 15,-17-13-2-15,13 18-2 16,-15-10 0-16,9 8 0 16,-15-1-1-16,8 12 0 15,-11-4-1-15,3 11 0 16,-10-3-1-16,2 7 0 15,-5 1-2-15,5 3 0 16,-6-1 0-16,2-3-1 16,0-5 0-16,-3-3-1 15,-11-19 0-15,22 24-2 16,-22-24 0-16,26-2-3 16,-26 2-3-16,6-25-32 0,-4 3-1 15,-2-13-1-15,-6-1 1 16</inkml:trace>
  <inkml:trace contextRef="#ctx0" brushRef="#br0" timeOffset="87067.762">18783 10235 38 0,'25'-2'27'15,"-25"2"0"-15,38-6-7 16,-16 12-15-16,1-1-2 15,3 1-2-15,0 0 0 16,-1 2 0-16,-3-6 2 0,6 6 1 16,-28-8 2-16,39 8 2 15,-39-8 2-15,24 8 1 16,-24-8 0-16,0 0 0 16,0 0-1-16,-26 31-3 15,2-19 0-15,9 15-2 16,-11-5-2-16,6 9 0 15,-3 1-1-15,9-3-1 16,6-1 0-16,2-5-1 16,12-1 0-16,-6-22 0 15,22 21 0-15,-22-21-1 16,37-4 1-16,-13-9 0 16,-1-5-1-16,9-8 2 0,0-1-2 15,5-2 1-15,-3 1 0 16,-1 1 0-16,-5 5 0 15,4 8 0-15,-7 2 0 16,-5 9 0-16,0 1 0 16,-20 2 1-16,25 17-1 15,-25-17 1-15,18 34 0 16,-14-9 0-16,2 1-1 16,0 3 1-16,-2-5-1 15,-2-3 1-15,-2-21-1 16,6 30 1-16,-6-30-2 15,0 0 1-15,22-12 0 16,-9-10 0-16,5 1 0 0,6-5 0 16,-1 1-1-16,7-5 1 15,0 7 0 1,-1 3 0-16,3 6 0 16,-8 8 0-16,-1 10 1 0,3 12 0 15,-10 2 0-15,4 11 0 16,-1 3 0-16,3 5 0 15,0-2 0-15,-1 2 0 16,3-5-1-16,-2-11 0 16,4-3-1-16,-1-10-1 15,1 0-3-15,-26-8-7 16,39-18-30-16,-39 18 0 16,32-25 0-16,-32 25 0 0</inkml:trace>
  <inkml:trace contextRef="#ctx0" brushRef="#br0" timeOffset="96996.3817">1288 14998 18 0,'-25'-10'23'16,"25"10"-5"-16,0 0-1 15,-14-18-2-15,14 18-4 0,0 0-4 16,22 0-2-16,-5 0-2 16,9 4 1-1,6-6 0-15,7 4 0 16,20-8-4-16,9 4 2 0,15-4 0 16,9 5-1-16,25-5-1 15,7 0 0-15,20 2-1 16,6 2 1-16,16 0 0 15,14 2 1-15,6-4 0 16,11 4 0-16,-4-4 1 16,11 4 0-16,-9-4-1 15,3 4-1-15,-22-2 1 16,1 2 0-16,-21 0 0 0,-6 0-1 16,-11 2-1-1,-15-2 1-15,-14 2-2 16,-11-8-4-16,-6 8-14 15,-18 0-11-15,-33-12 1 0,-9 8-2 16</inkml:trace>
  <inkml:trace contextRef="#ctx0" brushRef="#br0" timeOffset="97688.6349">649 15190 11 0,'17'22'18'0,"3"-20"-1"16,14 4-1-16,3-1-1 16,9-5-1-16,13 6-2 15,16-10-2-15,16 8-1 16,19-10-3-16,9 4 0 15,17-9 1-15,28 3-2 16,20-8 0-16,19 8-1 16,24-5-1-16,14 5-1 15,16-2 1-15,17 8-2 0,1-2 0 16,5 4 0-16,-23 0-1 16,-5 2 0-16,-27-4 0 15,-21 4 1-15,-36-4-1 16,-32 0 1-1,-37-4 1-15,-22-4 0 0,-30 4-1 16,-21-5 0-16,-26 11 0 16,2-18-2-16,-2 18-1 15,-42-16-11-15,17 18-22 16,-7 10 0-16,-10-10-2 16,7 12 0-16</inkml:trace>
  <inkml:trace contextRef="#ctx0" brushRef="#br0" timeOffset="115352.0783">1243 11502 18 0,'0'0'15'16,"0"0"-1"-16,-16 10 1 15,16-10-2-15,0 0 0 16,0 0-1-16,0 0-3 15,22 4-2-15,-2-8-2 16,11 6-1-16,11-4-2 16,9 2 0-16,14-4 2 15,8 8-2-15,24-10 1 16,10 8 0-16,21-8 1 16,10 6 0-16,14-7 0 15,24 8-1-15,6-6 1 0,23 7-1 16,4-8-1-16,18 8-1 15,8-4-1 1,12 2 0-16,4-4 1 0,4 0-1 16,1-2-1-16,-9-2 0 15,-18 2 1-15,-19-4-2 16,-21 5 1-16,-27-3-3 16,-24 14-3-16,-41-10-9 15,-22 4-17-15,-20 15 0 16,-39-5-1-16,-10 12 1 15</inkml:trace>
  <inkml:trace contextRef="#ctx0" brushRef="#br0" timeOffset="116440.4761">6833 11491 39 0,'0'0'22'15,"-32"-6"-4"-15,32 6-3 16,0 0-4-16,0 0-4 16,0 0-3-16,26-12 0 15,8 10-1-15,11-2 0 16,22 4 0-16,16-8 1 15,22 8 1-15,19-10-1 16,28 10 1-16,14-5 0 0,31 6 0 16,7-6-1-16,27 10 1 15,8-6-1-15,17 4-2 16,5-5 1-16,8 4-1 16,-7-2 0-16,-1-2-1 15,-20 2 1-15,-16 0-2 16,-20-1 1-16,-27 1-1 15,-32 1 0-15,-35 1 0 16,-29-2 0-16,-34 4-1 16,-30 0 1-16,-18-4-1 15,-56 14 1-15,-17-6 0 16,-19 2-1-16,-33 1 1 16,-25 3-1-16,-26-2 1 0,-21 0-1 15,-30-2 1-15,-10-1-1 16,-16 1 1-16,-4-2-1 15,3 0 1-15,7 0 0 16,14-4 0-16,18 0 0 16,31-4 0-16,22 2 0 15,34-2 0-15,29 2 0 16,32 1 0-16,23 1 0 16,44-4 0-16,26 18 0 15,43-6 1-15,32-2-1 16,47-1 1-16,30-3 0 15,43-4-1-15,30 0 1 16,41 2 0-16,16-6 0 0,18 4 0 16,-4 0-1-16,-8 2-1 15,-8 16-5-15,-44-7-29 16,-13 1-1-16,-40 6-1 16,-45-10 0-16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35:28.791"/>
    </inkml:context>
    <inkml:brush xml:id="br0">
      <inkml:brushProperty name="width" value="0.05292" units="cm"/>
      <inkml:brushProperty name="height" value="0.05292" units="cm"/>
      <inkml:brushProperty name="color" value="#FF0000"/>
    </inkml:brush>
  </inkml:definitions>
  <inkml:trace contextRef="#ctx0" brushRef="#br0">9556 16682 1 0,'18'8'6'16,"-18"-8"18"-16,0 0-3 15,0 0-11-15,0 0-1 16,0 0 1-16,0 0 1 16,0 0-2-16,0 0-2 15,2 23 0-15,-2-23-1 16,-2 31-1-16,2-11-2 15,2 4 0-15,-2-5-2 16,9 7 2-16,-7-5-2 16,10 5 1-16,0-3 0 0,2 5 0 15,2-1-1-15,7 3 0 16,5 1 0-16,4 1 1 16,1 1-2-16,7 0 1 15,3-3 0-15,6-1 0 16,1-5 0-16,5-1 0 15,2-1 0-15,3-2-1 16,5-5 1-16,4 1 0 16,0-4-1-16,8 1 0 15,0-3 0-15,4 0 1 16,8-2-1-16,0 0 0 16,5-4 0-16,-1-2 0 0,4-2 0 15,2 0 1-15,-6-2-1 16,5 0 0-16,-1-4 0 15,-6 0 1-15,0 2-1 16,-4 0 0-16,-3-2 1 16,1-2-1-16,0 1 1 15,-2-3-2-15,-2 2 2 16,-4-2-2-16,2 2 2 16,0 0-2-16,-2-3 1 15,-6 3 0-15,-4-4 0 16,-2 0 1-16,-5-2-1 15,-3-1 1-15,-8-1-1 16,3-4 0-16,-7 3 1 0,6-7-1 16,1 3 0-16,1-5 0 15,8 3 0 1,2-1 0-16,3-2 0 0,-1 3 0 16,6 3 0-16,-4 5 0 15,0-1 0-15,-2 10 0 16,-2-6 0-16,-3 12 0 15,5-8 0-15,0 8 0 16,0-5 0-16,6 3 0 16,-4-2 0-16,4 4 0 15,3-2 1-15,-1 4-2 16,2-2 2-16,-2-2-1 16,-6 8 0-16,4-4 0 0,-4 7 1 15,4-5-1-15,-6 8 0 16,0-8 0-1,-5 10 0-15,-3-3 0 16,-4 3 0-16,-1 6 0 0,-7-6 0 16,-6 1 0-16,-3-1 0 15,-4 2 0-15,-7-5 0 16,-5 1 0-16,-20-12 0 16,26 16 0-16,-26-16 0 15,0 0 0-15,12 22 1 16,-12-22-1-16,0 0 0 15,0 0-1-15,-6 19 1 16,6-19 0-16,0 0 0 0,0 0 0 16,0 0 0-1,2 18 0-15,-2-18 0 16,0 0 1-16,0 0-1 16,0 0 0-16,0 0 0 0,0 0 1 15,0 0-1-15,0 0 0 16,0 0 0-16,0 0 0 15,0 0 0-15,17-20 0 16,-17 20 0-16,16-17-1 16,-16 17 1-16,24-20-1 15,-8 10 2-15,7 0-2 16,-3 0 2-16,2 1-2 16,3-1 1-16,1 0 0 15,0 0 1-15,-1 2-1 16,-5 1 0-16,0 1-1 15,0-2 1-15,-1 0 0 16,1 2 0-16,0 2 0 0,4-2 0 16,-3-2 0-16,5 2 0 15,6 5 0-15,-1-3 0 16,3 4 0-16,-1 0 0 16,1-2 0-16,9 4 0 15,-1 0 0-15,3 3 0 16,1 1 0-16,5 0 0 15,-4 2 1-15,7 0-1 16,3 4 0-16,-6-1-1 16,-1 1 2-16,-5 2-2 15,4 2 1-15,-9-3 0 16,7 1 1-16,-1 0-1 16,-1 2 0-16,1-3 0 0,-1 1 0 15,6-2 0-15,-3 0 0 16,3 1 0-1,-9-3 0-15,3 0 0 0,0 2 0 16,1-4 0-16,-1-1 0 31,1-1 0-31,-1 2 0 0,6-2 0 0,-3 0 0 16,-1 0 0-16,4-2 0 16,-5 2 0-16,1 0 0 15,-1-2 1-15,-3 1-1 16,3-1 0-16,-5-2 0 15,4 0 0-15,-1 0 0 0,3 0 0 16,5 0 0-16,1 0 0 16,-2 2 0-16,3-2 1 15,5 2-1-15,0 0 1 16,0-2-1-16,4 4-1 16,-3-2 1-16,1 0 0 15,2-3 1-15,2-2-2 16,0 2 1-16,-3-1 0 15,3-1 0-15,-2-1 0 16,4-4 0-16,0 2 0 16,8 0 0-16,-2 0-1 15,6-2 1-15,-6-4 0 16,4 0 0-16,-4-3 0 0,-2-3 0 16,1-2 0-16,-7-5 0 15,-12-1-1 1,-2-5 1-16,1 1 0 15,-7-5 0-15,-3-4 0 0,-3-1 0 16,-1-1 1-16,-3-2-1 16,3 0 0-16,1 1 0 15,-7-1 0-15,1 2 0 16,-1 4 0-16,-4-1 0 16,-7 3 0-16,1 3 0 15,-6 5 0-15,2 3 1 16,-5 3-1-16,-13 19 0 15,22-30 0-15,-22 30 0 0,0 0 0 16,20-21 0 0,-20 21 0-16,0 0 1 15,0 0-1-15,0 0 1 16,0 0-1-16,0 0 0 0,0 0 1 16,0 0-1-16,0 0 0 15,-20-8 0-15,20 8 0 16,-16 2 0-16,16-2 0 15,-19 2 0-15,19-2 0 16,-20 6 0-16,20-6-1 16,0 0-1-16,-18 13-6 15,18-13-26-15,-20 0 0 16,20 0-2-16,-25-9 0 0</inkml:trace>
  <inkml:trace contextRef="#ctx0" brushRef="#br0" timeOffset="1615.5907">22082 16684 15 0,'0'0'11'0,"0"0"-1"16,32 7 1-16,-11-8-1 16,11 1 0-16,4-4-2 15,19 4 0-15,0-6-1 16,24 4-2 0,4-4 0-16,16 6-1 0,13-6-2 15,19 8 0-15,11-2 0 16,20 4-1-16,2-2 0 15,5 2 0-15,-3 0 0 16,2-4-2-16,-16 4-2 16,-16-10-10-16,-23-6-14 15,-10 12-1-15,-36-16 1 16,-6 18 13-16</inkml:trace>
  <inkml:trace contextRef="#ctx0" brushRef="#br0" timeOffset="2519.919">22045 16864 14 0,'0'0'24'16,"0"0"-5"-16,0 0-4 15,0 0-1-15,23 6-3 16,13 0-2-16,7-16-1 15,22 16-1-15,5-14 0 16,30 14 0-16,-5-10-2 16,27 12 0-16,3-6-1 15,7 8-1-15,4 2-1 16,7 3 1-16,-3 3-2 16,8 2 1-16,-10-1 0 15,-2 1 0-15,-9 1 0 16,-5-1 0-16,-17-6 0 15,-12-2-1-15,-26-5 1 0,-10-3-1 16,-20-4 0-16,-9-4 0 16,-28 4 0-16,12-17-1 15,-12 17-2 1,-14-26-3-16,14 26-29 0,-12-17-2 16,12 17 0-16,-27-18-1 15</inkml:trace>
  <inkml:trace contextRef="#ctx0" brushRef="#br0" timeOffset="49892.1987">6874 14615 7 0,'0'0'12'16,"0"0"-1"-16,-21 10-2 15,21-10-1-15,0 0-2 16,0 0-1-16,0 0 0 15,-20 14-2-15,20-14 0 0,0 0-1 16,33 13 1 0,-11-9 0-16,16-2 1 15,9-2-1-15,16 0 0 16,16 0 0-16,20-2 0 0,16-4 0 16,13 2 0-16,6-3 1 15,18 3-1-15,-8-2 1 16,6 6-1-16,-11-6 0 15,-3 6-1-15,-18 0 1 16,-9 0-2-16,-16 2 1 16,-8-2-2-16,-14 4-3 15,-12-6-4-15,0 8-7 16,-19 0-12-16,-15-12-2 16,7 10 0-16,-32-4 11 15</inkml:trace>
  <inkml:trace contextRef="#ctx0" brushRef="#br0" timeOffset="51755.882">8821 14405 6 0,'0'0'14'16,"-25"-10"0"-16,25 10-1 15,-20-2-1-15,20 2 0 16,0 0-2-16,-26-8-2 16,26 8-1-16,0 0-3 15,0 0-1-15,0 0-2 16,0 0 1-16,18 22-2 0,4-16 1 15,7 4 0 1,7-4-1-16,9 1 1 16,1 3 0-16,5-2-1 15,4-2 0-15,-3 4 1 16,-1-2-1-16,-6 0 0 0,-7 1 0 16,-10-1 0-16,-3 0 1 15,-25-8-1-15,20 16 1 16,-20-16 0-16,0 0 1 15,-4 21-1-15,4-21 1 16,-20 26 0-16,20-26 0 16,-35 29 0-16,3-9 0 15,-5 0 0-15,3 3 0 16,-7-3 0-16,3 1 0 16,-3-7 0-16,9 8 0 15,0-9 0-15,13 3 0 16,-1-8-1-16,20-8 1 0,-24 18-1 15,24-18 0-15,-16 17 0 16,16-17 0-16,0 0-1 16,0 0 1-16,0 0 0 15,0 0-1-15,0 0 1 16,0 0 0-16,0 0 0 16,-17 14-1-16,17-14 1 15,0 0-1-15,0 0 1 16,0 0-1-16,0 0 0 15,0 0 0-15,-16-8 0 16,16 8 0-16,0 0 1 16,0 0-1-16,0 0 0 15,0 0 0-15,0 0 0 0,-18-16 0 16,18 16 0-16,0 0 0 16,0 0 0-16,-16-23 0 15,16 23 0-15,0 0 0 16,-18-22 0-16,18 22 0 15,0 0 1-15,-13-25-2 16,13 25 2-16,-6-22-1 16,6 22 0-16,0-25 0 15,0 25 0-15,0-30 0 16,0 13 0-16,6-1 1 16,-6 18-1-16,8-33 0 15,-3 15 0-15,1 0 0 16,-4 1 1-16,-2 17-1 0,6-28 0 15,-6 28 1-15,6-22-1 16,-6 22 0-16,0 0 1 16,0-25-1-1,0 25 0-15,0 0 0 0,-8-22 0 16,8 22 0-16,0 0 1 16,0 0-1-16,-19-21 0 15,19 21 0-15,0 0 0 16,0 0 0-16,0 0-1 15,0 0 1-15,0 0 0 16,0 0 0-16,0 0-1 16,0 0 2-16,0 0-2 15,0 0 1-15,0 0 1 0,-20 2-2 16,20-2 1-16,0 0 0 16,-6 23 0-1,6-23 0-15,-10 26 0 16,8-9 0-16,0 3 0 0,-2 4 0 15,4 3 0-15,0 6 0 16,0-1 0-16,0 1 0 16,4-1 0-16,-2-1 0 15,4-1 0-15,0-1 0 16,0-4 1-16,-4-3-1 16,6-2 1-16,-8-20-1 15,6 31 1-15,-6-31-1 16,6 22 1-16,-6-22-1 15,0 0 0-15,0 0 1 0,0 0 0 16,0 0-1 0,0 0 0-16,0 0-3 15,25 17-5-15,-25-17-24 0,0 0-1 16,0 0-2-16,0 0 1 16</inkml:trace>
  <inkml:trace contextRef="#ctx0" brushRef="#br0" timeOffset="53168.3942">9228 14525 4 0,'0'0'12'16,"26"-10"-2"-16,-26 10-2 15,0 0-2-15,17-4-1 16,-17 4 0-16,0 0 0 16,0 0 1-16,14 24 1 0,-14-24 0 15,-18 27 0-15,-3-11 0 16,-3 11 0-16,-10-5-1 16,1 9-1-16,-11-1-1 15,9 5-1-15,-10-8 0 16,11 7 0-16,-6-7-1 15,9 1 1-15,-3-9-1 16,11 3 1-16,1-6-1 16,4 1 0-16,2-7 0 15,16-10-1-15,-23 18 1 16,23-18-1-16,0 0 1 16,0 0-2-16,0 0 2 15,0 0-1-15,0 0-1 0,13-18 1 16,-13 18-1-16,20-21 0 15,-20 21-1-15,26-22 1 16,-8 14-2 0,-18 8 0-16,35-25-1 0,-13 7-1 15,8 4-1-15,-5-5 1 16,13 3-1-16,-11-10-1 16,13 7 1-16,-9-9 1 15,9 3 1-15,-12-7 0 16,3 9 1-16,-5-7-1 15,0 9 2-15,-13-3 1 16,1 7 0-16,-14 17 1 0,18-26 0 16,-18 26 0-16,0 0 0 15,0 0 1 1,0 0-1-16,0 0 0 16,0 0 1-16,-24-6-1 0,24 6 1 15,-16 4 0-15,16-4 1 16,-23 2-1-16,23-2 1 15,-22-8-1-15,22 8 1 16,-32-10-1-16,13 3 0 16,-3-1-1-16,-2-4 1 15,-1 2-1-15,-7-2 0 16,8 3 0-16,-5-5 0 16,7 6 0-16,2-2 0 0,20 10 0 15,-31-16-1 1,31 16 1-16,0 0-1 15,-22-15 1-15,22 15-1 16,0 0 0-16,-18-18 0 0,18 18 0 16,0 0 1-16,-18-10-2 15,18 10 1-15,0 0-1 16,-15-2-1-16,15 2-3 16,0 0-7-16,-10 22-17 15,10-22 0-15,0 0-1 16,0 0 2-16</inkml:trace>
  <inkml:trace contextRef="#ctx0" brushRef="#br0" timeOffset="54051.7159">8977 14480 9 0,'0'0'16'16,"26"-16"-2"-16,-26 16-3 15,0 0-2-15,0 0-2 16,-32 8 0-16,32-8-3 15,-37 12 0-15,21-9-1 16,-8 1 0-16,24-4-1 16,-19 8 0-16,19-8-1 15,0 0 0-15,25-13 0 16,1 5 0-16,5 2-1 16,3-4 1-16,0 0 0 0,-3-2 0 15,-5 8 1-15,-10-1 0 16,-16 5 0-16,0 0 1 15,-28 3 1 1,-6 5 0-16,3 6-1 0,-11-2-1 16,5 6 0-16,-1-5 0 15,17 3-1-15,21-16 0 16,-14 24-1-16,14-24 1 16,25 13-1-16,3-9 0 15,-2 0 0-15,5-4 0 16,-9 2 0-16,4-4-1 15,-26 2 1-15,20 4 0 0,-20-4 1 16,-24 10-1-16,4-6 0 16,-8 2 1-1,7 3-1-15,-9-3 1 16,8 4-1-16,22-10 0 16,-25 10 0-16,25-10 1 0,0 0-1 15,19 4 0-15,-19-4 0 16,34-4 0-16,-16-2 1 15,2 2-1-15,-20 4 0 16,15-2 0-16,-15 2 1 16,0 0 0-16,-27 24 1 15,7-11-1-15,-6 9 1 16,1-6 0-16,-1 3 0 0,4-3-1 16,4-2-2-1,18-14-14-15,4 18-15 16,-4-18-1-16,28-26-1 15,-14-3 0-15</inkml:trace>
  <inkml:trace contextRef="#ctx0" brushRef="#br0" timeOffset="61635.4819">16141 12203 25 0,'0'0'22'0,"0"0"-1"15,0 0-3-15,0 0-2 0,0 0-3 16,0 0-1-16,-22 0-1 15,22 20-2-15,-20-12-2 16,14 17 0-16,-21-5-1 16,9 17-1-16,-10-10 0 15,3 13-2-15,-1-3 1 16,4 6-1-16,-9-4 0 16,7 3-2-16,-2-7 1 15,7 4-1-15,-3-7 1 16,2 1 0-16,0-6-2 15,7-1 0-15,-1-4 1 16,2-5-1-16,12-17-1 16,-12 18-1-16,12-18-3 0,0 0-3 15,0 0-8-15,0 0-20 16,-2-20-2-16,2 20 1 16,-14-31 0-16</inkml:trace>
  <inkml:trace contextRef="#ctx0" brushRef="#br0" timeOffset="62795.9061">15604 12617 24 0,'0'0'23'0,"12"-27"-4"16,-12 27-1-1,0 0-4-15,0 0-2 16,0 0-4-16,0 0-1 16,25-6-2-16,-25 6 1 0,0 0 0 15,0 0-1-15,16 31 1 16,-16-31-1-16,-4 39 0 15,-8-17-1-15,6 7-1 16,-6 1 0-16,5 5-1 16,-7-1 0-16,4-1-1 15,0-4 0-15,4-1 0 16,0-9-1-16,0-1 1 16,6-18 0-16,0 0-1 15,-2 18 1-15,2-18-1 16,0 0 1-16,0 0 0 15,6-18-1-15,-6 18 0 16,8-19 0-16,-8 19 0 0,14-28 0 16,-14 28 0-16,24-31 0 15,-24 31 0-15,29-30 0 16,-11 18 0-16,4 3 0 16,1-3-1-16,5 4 1 15,-2 0 1-15,-5 2-1 16,3-2 0-16,-4 3 0 15,-20 5 0-15,20-16 0 16,-20 16 1-16,-8-22-1 16,8 22 1-16,-38-25-1 15,11 11 0-15,-3-2 1 16,2-1-1-16,-3-1 0 16,5-4-1-16,26 22-8 0,-30-25-26 15,19 3-1-15,11 22-1 16,-8-37 0-16</inkml:trace>
  <inkml:trace contextRef="#ctx0" brushRef="#br0" timeOffset="66504.2583">20716 12138 24 0,'0'0'22'16,"14"-17"-3"-16,-14 17 0 15,0 0-4-15,0 0-2 16,0 0-3-16,0 0 0 16,-20 13-3-16,6 15-1 15,-18-5 0-15,5 17-2 16,-17-7-1-16,3 14 0 16,-10-6 0-16,5 2-1 15,-5-7 1-15,11-1-1 16,1-7 1-16,5-1-1 15,7-5 0-15,3-5-2 0,4-1 2 16,20-16-3-16,-26 18-1 16,26-18-4-16,0 0-7 15,-15 11-20-15,15-11-2 16,0 0 1-16,0 0-1 16</inkml:trace>
  <inkml:trace contextRef="#ctx0" brushRef="#br0" timeOffset="67399.5851">20017 12448 25 0,'20'-13'27'16,"-20"13"-6"-16,0 0-2 15,0 0-3-15,13-22-3 0,-13 22-2 16,0 0-3-16,12 26 0 16,-12-26 1-16,-18 43-4 15,3-20 1 1,3 13-2-16,-10-5 1 0,4 0-3 15,-1-1 0-15,1-3 0 16,2-5-2-16,16-22 1 16,-24 21 1-16,24-21-2 15,0 0 1-15,0 0-1 16,-19 16 1-16,19-16-2 16,0 0 1-16,0 0 0 15,23-12 0-15,-23 12 0 16,34-13 0-16,-9 5 0 0,9-2 0 15,4 0 0 1,-3 0 0-16,3 3-1 16,-3 1 1-16,1 0 0 15,-9 4 0-15,-1 0 0 0,-6 2 0 16,-20 0 1-16,25 0-1 16,-25 0 0-16,0 0 1 15,0 0 0-15,8-20-1 16,-8 20 1-16,-19-27-1 15,19 27 0-15,-34-32 0 16,14 13 1-16,0 1-2 16,-5 0 2-16,-1 3-2 15,4 1 0-15,-1 6-2 16,-3-10-8-16,26 18-24 16,-22-9-2-16,22 9 2 15,0 0-3-15</inkml:trace>
  <inkml:trace contextRef="#ctx0" brushRef="#br0" timeOffset="71263.9981">24600 14315 1 0,'0'0'16'0,"27"-2"-5"15,7 0-2-15,3 0 0 16,15 0 1-16,13 0 1 15,2-4 0-15,16 6-1 0,-4-6 0 16,8 8-2-16,-10-6-1 16,8 4-4-1,-14 0-3-15,-10-2-6 16,-4 0-13-16,-9 8-8 16,-25-20-2-16,5 14 1 0</inkml:trace>
  <inkml:trace contextRef="#ctx0" brushRef="#br0" timeOffset="72719.5296">24679 14111 24 0,'0'0'17'0,"0"0"-1"16,0 0-1 0,0 0-2-16,0 0-3 15,0 0-1-15,-12 19-1 16,-2 1-1-16,-12-2-2 0,7 5 0 16,-15-1-2-16,2-1-1 15,-5-1-1-15,7 0 0 16,-1-5 0-16,5-1 0 15,4-6 0-15,4 0 0 16,18-8-1-16,-25 6 1 16,25-6 0-16,0 0-1 15,0 0 1-15,0 0-1 16,-16 4 0-16,16-4 0 16,0 0 0-16,0 0 1 15,0 0-1-15,20-2 0 16,-20 2 0-16,19 0 1 0,-19 0-1 15,24 0 1-15,-6 2-1 16,2-2 0-16,3 1 0 16,1 1 0-16,6 0 0 15,3 0 0-15,5 2 0 16,-3 0 0-16,3 0 0 16,-5 0 0-16,-1 0 0 15,-10-2 0-15,-22-2 1 16,31 0 0-16,-31 0-1 15,0 0 1-15,0 0 0 16,0 0 1-16,-8-18-2 16,8 18 1-16,0 0 0 15,-25-23-1-15,25 23 0 0,-20-22 1 16,20 22-1-16,-20-31 1 16,8 11 0-16,12 20 1 15,-21-33-1-15,21 33-1 16,-20-32 1-16,20 32-2 15,-6-23-3-15,-4 3-11 16,10 20-18-16,4-19 0 16,-4 19-1-16,0 0 0 15</inkml:trace>
  <inkml:trace contextRef="#ctx0" brushRef="#br0" timeOffset="78136.5025">26015 14203 1 0,'0'0'29'15,"0"0"4"-15,0 0 1 16,18 31-15-16,-18-31-1 16,-6 57-4-16,-8-23-3 0,20 23-3 15,-12-10-2 1,12 8-3-16,0-10 0 15,8-6-2-15,0-12-1 16,6-11-1-16,5-14-2 0,-11-27-6 16,24-3-19-16,-19-15-8 15,-3-14 0-15,2 2 0 16</inkml:trace>
  <inkml:trace contextRef="#ctx0" brushRef="#br0" timeOffset="78272.5542">25976 13867 27 0,'-22'-13'24'16,"22"13"-1"-16,0 0-13 16,-26 0-34-16,40 23-2 0,-14-23-2 15</inkml:trace>
  <inkml:trace contextRef="#ctx0" brushRef="#br0" timeOffset="79135.8664">26345 14230 21 0,'0'0'31'15,"0"0"2"-15,0 0-1 16,-20-19-17-16,20 19-3 15,-31 15-3-15,19 7-2 16,-14-8-2-16,10 9-1 16,-3 1-1-16,7 7-1 15,0-1 0-15,12 1 0 16,6-3-2-16,6-7 1 0,4-3 0 16,7-4-1-16,3-12 1 15,-4-10-1-15,3-4 0 16,-7-4 0-16,-4-5 1 15,-6-3-1-15,-2-3 1 16,0 3-1-16,0-1 0 16,0-1 0-16,-3 6 0 15,3 3 0-15,-6 17 0 16,20-24 0-16,-20 24 0 16,24-10 0-16,-24 10 0 15,25 6 1-15,-25-6-1 16,22 28 1-16,-14-9 0 15,2 9 0-15,-2-1 0 0,-2 7 1 16,-4-1-1-16,2 2 0 16,-4-5 0-1,2-3 0-15,-2-7-1 16,0-20 1-16,6 23 0 0,-6-23-1 16,0 0 0-16,0 0 1 15,11-35-1-15,-3 14 1 16,4-7-1-16,2 1 0 15,4-1 0-15,-2-1 0 16,9 5 0-16,-1 3 0 16,-2 7 0-16,3 4 0 15,-3 4 0-15,2 8 0 16,-4 4 0-16,-5 8 0 0,-15-14 0 16,24 33 1-16,-12-9-1 15,-8 1-1 1,0 5 2-16,-2-3-1 0,-2-1 0 15,-2-3 1-15,2 1-2 16,0-24-1-16,0 33-2 16,0-33-4-16,8 18-13 15,-8-18-17-15,0 0 0 16,0 0-1-16,19-8 1 31</inkml:trace>
  <inkml:trace contextRef="#ctx0" brushRef="#br0" timeOffset="79632.047">27242 14283 17 0,'15'-15'33'0,"-15"15"0"16,0 0 2-16,0 0-18 16,-29-24-3-16,29 24-3 15,-50-2-3-15,25 10-3 16,-9-10-1-16,8 10-1 0,-1-2-1 16,7 6-1-1,20-12-1-15,-20 27 0 16,20-27 0-16,20 29 0 15,0-11 0-15,5 0 0 0,1-2 0 16,8 1 0-16,-7-1 0 16,3 2 0-16,-8-3 0 15,-3-3 0-15,-19-12 1 16,26 24 1-16,-26-24-1 16,6 25 2-16,-6-25 0 15,-20 18-1-15,1-8 1 16,19-10-1-16,-38 21 0 15,18-15-1-15,1-4-1 16,19-2 0-16,-28 0 0 16,28 0-3-16,0 0-1 15,-24-31-7-15,24 31-26 0,6-24-2 16,-6 24 0-16,-6-20 0 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37:02.727"/>
    </inkml:context>
    <inkml:brush xml:id="br0">
      <inkml:brushProperty name="width" value="0.05292" units="cm"/>
      <inkml:brushProperty name="height" value="0.05292" units="cm"/>
      <inkml:brushProperty name="color" value="#FF0000"/>
    </inkml:brush>
  </inkml:definitions>
  <inkml:trace contextRef="#ctx0" brushRef="#br0">1136 6041 23 0,'-35'-6'18'0,"35"6"-2"0,-30-2-1 16,30 2-4-16,-25 0 0 15,25 0-2-15,-20 0 0 16,20 0-2-16,0 0 1 16,0 0-1-16,0 0-1 15,0 0-1-15,0 0 0 16,22-18-1-16,1 18-1 15,-3-4-1-15,8 6 0 16,5-6 0-16,11 4 0 16,-3-4 1-16,8 2 0 15,-1 2-1-15,3 2 0 16,3-2-2-16,-3 4 0 16,0 0 0-16,-3 2-1 0,9 0 0 15,-2 0 0-15,8-2 0 16,2-2 0-16,14-2 2 15,6-2 0-15,2 0 0 16,4 0 1-16,8-2-1 16,-6 4 0-16,3-2 0 15,7 2-2-15,-16 0 1 16,4 2 0-16,0 0-1 16,-7-2 0-16,7-2 1 15,2 0-1-15,0-4 0 16,-4 2 1-16,-2-2 1 15,3 2-1-15,-5-2 0 16,6 6 1-16,-10-2-1 0,2 4 0 16,-8 4 0-16,2-2-1 15,0 0 0-15,2-2 1 16,-2 2-1 0,-4-4-1-16,-2 2-2 0,-15-8-4 15,1 14-9-15,-18-10-17 16,-19-2 1-16,-20 4-2 15,0 0 1-15</inkml:trace>
  <inkml:trace contextRef="#ctx0" brushRef="#br0" timeOffset="2167.7914">935 6196 13 0,'0'0'15'0,"0"0"0"15,-22-4-2-15,22 4-2 16,0 0-3-16,-17-8 0 16,17 8-3-16,0 0 1 15,0 0-1-15,0 0-1 16,0 0 0-16,0 0 1 15,17-12-1-15,-17 12 1 0,22-4-1 16,0 6-1-16,-22-2 0 16,37-4 0-16,-37 4-1 15,34 0 0 1,-16 0-1-16,3 4 0 0,3-4 0 16,-4 2 1-16,1-2-1 15,9 4 1-15,-2-6-1 16,5 2 0-16,-1 0 0 15,3-2 1-15,1 0 0 16,0 2-1-16,1-4 1 16,-3 4 0-16,-7-4-1 15,5 4 1-15,-3-2-3 16,-5 0 2-16,2 0-1 0,-1 0-1 16,1 2 0-16,0-2-1 15,-1 2 3 1,-5 0-2-16,6-2 2 15,0 2-3-15,-5-2 3 0,-3 4-1 16,2-2 0-16,0 2 0 16,1-4 1-16,3 2-1 15,-4 0 0-15,-1 0 0 16,1 4 1-16,6-4-1 16,-4 4 0-16,5-4 1 15,3 2-1-15,1 0 0 16,-1-2 0-16,8 2 1 31,1-4-1-31,-5 2 1 0,3-2 0 0,-3 4-1 16,-3-4 1-16,3 4-1 15,-8 0 0-15,7-2 1 16,-7 2-1-16,7-2 0 0,-5 0 0 16,4 0 1-16,-7-2 0 15,1 2-1-15,0-2 1 16,-1 2-1-16,-5 0 1 15,0 0-1-15,1 0 0 16,-1 2 1-16,6 0-3 16,-6 2 3-16,9-4-2 15,-1 0 1-15,5 0-1 16,-1 2 0-16,2-4 0 16,-3 2 0-16,-9 2 1 15,11-4-1-15,-9 2 2 16,-2 2-1-16,2-2 0 15,-5 2 1-15,1 0-1 0,0 0 0 16,0-4 0-16,1 2 0 16,3 0 0-16,-4 0 0 15,-1 0 0-15,1 0 1 16,2 0-1-16,-2-2 1 16,3 2-1-16,-1 0 0 15,2 2 0-15,1-2 0 16,3 0 0-16,-2 0 0 0,1 0 0 15,5 0 0 1,-6 0 1-16,1-2-1 16,-1 2 0-16,6-2 1 15,-11 2-1-15,11-2 0 0,-6 2 0 16,-1-2 0-16,1 2 0 16,0 0 0-16,-5 0 0 15,-1 0 0-15,4 0 1 16,-8 0-1-16,1 0 0 15,-17 0 0-15,28-2 0 16,-28 2 0-16,26-2 0 16,-26 2 0-16,21-2 0 15,-21 2 0-15,0 0 0 16,24 0 1-16,-24 0-1 16,0 0 0-16,0 0 0 15,22-2 0-15,-22 2 0 16,0 0 0-16,0 0 0 0,19-2 0 15,-19 2 0-15,0 0 0 16,20-2 0-16,-20 2 0 16,0 0-1-16,24-2 1 15,-24 2 0-15,18-2-1 16,-18 2 0-16,0 0 0 16,21-6 2-16,-21 6-2 15,0 0 1-15,26-5 0 16,-26 5 0-16,0 0 1 15,0 0-1-15,16-6 1 16,-16 6-1-16,0 0 1 16,0 0 0-16,0 0-1 15,0 0 0-15,0 0 0 0,0 0 0 16,0 0 0-16,0 0 0 16,0 0 0-16,0 0 0 15,16-18 0-15,-16 18 0 16,0 0 0-16,0 0 0 15,0 0-2-15,0 0-1 16,0 0-6-16,0 0-23 16,0 0-3-16,0 0 2 15,0 0-3-15</inkml:trace>
  <inkml:trace contextRef="#ctx0" brushRef="#br0" timeOffset="9515.4789">16145 5265 50 0,'0'0'30'15,"0"0"-5"-15,-20-27-3 16,20 27-5-16,-12-18-4 16,12 18-4-16,0 0 0 15,0 0-3-15,-14-18-1 16,14 18-1-16,0 0 1 15,0 0-2-15,0 26-1 16,2 0 1-16,-2 3-1 16,4 12-1-16,4 4 1 0,0 12-1 15,4 0-1 1,0 2 2-16,2-4-3 16,-7-8 1-16,7-6-2 15,-4-11-1-15,4 1-2 0,-14-31-4 16,20 26-16-16,-20-26-14 15,14-18 1-15,-3-4-1 16,1-11 1-16</inkml:trace>
  <inkml:trace contextRef="#ctx0" brushRef="#br0" timeOffset="9947.6291">16640 5171 48 0,'0'0'35'16,"0"0"1"-16,-21 22-1 0,-9-14-23 15,18 19-3-15,-21-7-3 16,9 9-1-16,-16-1-2 16,11 3-1-16,-9-4-1 15,5 3 1-15,-5-5-2 16,5-1 1-16,5-4-1 15,4-3 1-15,5-5-1 16,19-12 0-16,-26 16 0 0,26-16 1 16,0 0-1-16,0 0 1 15,24 15 1 1,-24-15 0-16,27 6 0 16,-7 4-1-16,0 4 1 15,-1 2 0-15,-1 3-1 0,2 3 1 16,-4 3-1-16,3 5 0 15,1-1-1-15,-2-1 1 16,2-7-1-16,-1-5-2 16,1-2-1-16,-20-14-4 15,48 6-11-15,-23-16-20 16,1-10-2-16,-2-5 1 16,-3-3 0-16</inkml:trace>
  <inkml:trace contextRef="#ctx0" brushRef="#br0" timeOffset="10159.71">16794 5452 61 0,'0'0'38'0,"12"17"1"16,-12-17 0-16,0 24-27 16,14 9-4-16,-8-11-1 15,12 13-2-15,-4-5-3 16,5-3-2-16,1-3-2 15,0-11-2-15,13 7-4 16,-33-20-22-16,28-25-9 16,-10 3 0-16,-6-9 0 15</inkml:trace>
  <inkml:trace contextRef="#ctx0" brushRef="#br0" timeOffset="10313.7646">16931 5273 51 0,'-22'-21'33'15,"22"21"0"-15,0 0-1 16,-26 9-27-16,26-9-9 16,16 24-25-16,2 1-3 15,-12-7-1-15,8 8 0 16</inkml:trace>
  <inkml:trace contextRef="#ctx0" brushRef="#br0" timeOffset="11173.0813">17100 5369 60 0,'18'4'36'0,"-18"-4"1"15,10 28 0-15,-10-28-28 16,10 41-2-16,-10-16-1 15,8 11-2-15,-8-3-1 16,6 2-2-16,-4-7 0 16,4-6 0-16,-6-5-1 15,0-17 0-15,0 0-1 16,0 0 1-16,0 0-1 16,8-21-1-16,-3-1 1 0,-1-7 0 15,4-1 0-15,0 1 0 16,4-1 0-1,0 9 0-15,2 3 2 16,-14 18-1-16,21-18 1 0,-21 18 0 16,24 18 1-16,-12 0-1 15,-2 3 1-15,4 7-1 16,-2 3 0-16,5 2 0 16,5-3 0-16,8-1 0 15,-1-11-1-15,7-2 0 16,-3-6 0-16,1-10 0 15,3-6 0-15,-7-6-1 16,-4-8 1-16,-3-1-1 0,-9-5 1 16,-6 3 0-1,-8-1 0-15,-2 0 0 16,2 24 0-16,-26-27 0 16,9 25 1-16,-3 6-1 0,0 4 0 15,0 6 0-15,5 7 0 16,3 7 0-16,6 1 0 15,8 2 1-15,10-3-1 16,2-3 0-16,11-1 0 16,1-4-1-16,7-11 0 15,1-9 0-15,6-7-1 16,1-15-1-16,0-3-1 16,-9-17 0-16,4 1 0 15,-7-16 0-15,-1 2 2 16,-8-6-1-16,-1 4 2 15,-11 4 1-15,-2 4 1 0,4 10 1 16,-10 4 2-16,2 15-1 16,-2 20 2-16,0 0 0 15,0 0-1-15,2 26-1 16,-2 3 0-16,6 12-1 16,-2 6-1-16,4 4 1 15,-2 2-3-15,0-1 1 16,1-1-1-16,-5-8-1 15,8-2-1 1,-10-19-5-16,14 13-12 0,-14-35-18 16,0 0 0-16,-20 14-1 15,7-32 1 1</inkml:trace>
  <inkml:trace contextRef="#ctx0" brushRef="#br0" timeOffset="11451.1789">17853 5444 17 0,'23'-10'32'0,"-3"-10"1"0,16 15 0 16,13 1-18-16,-21-16 1 16,25 22-3-16,-21-18-3 15,13 22-2-15,-17-12-1 16,5 18 0-16,-13-12-1 16,6 22 0-16,-26-22 0 15,25 35-2-15,-21-13 0 16,4 3-1-16,-8-3-1 15,8 1 0-15,-8-1-2 0,0-22 1 16,6 25-1-16,-6-25-2 16,0 0-1-16,0 0-3 15,37 14-9-15,-37-14-25 16,26-31-1-16,-12 9 0 16,0-7 0-16</inkml:trace>
  <inkml:trace contextRef="#ctx0" brushRef="#br0" timeOffset="11895.3412">18554 5287 63 0,'0'0'37'16,"25"0"2"-16,-25 0-4 0,0 0-20 16,30 14-4-16,-30-14-3 15,0 0-2 1,-18 25-2-16,4-3-1 15,-9 3-1-15,3 7-1 0,0-1 1 16,0-2-2-16,7 5 1 16,5-1-1-16,16-1 1 15,9-7-1-15,11-7 1 16,11-3-1-16,1-5 1 16,5-6 0-16,3-4 0 15,-3 2 0-15,-1-8 0 16,-13 2 1 15,-3-2-1-31,-10 5 0 0,-18 1 0 0,21-8 0 0,-21 8 0 16,0 0-1-16,0 0 1 15,0 0-1-15,0 0 0 16,0 0 0-16,0 0 0 0,0 0 0 16,0 0-1-16,0 0 1 15,0 0-2-15,0 0 0 16,0 0-2-16,8-22-6 15,-8 22-33-15,0 0 1 16,0 0-1-16,-2-20-1 16</inkml:trace>
  <inkml:trace contextRef="#ctx0" brushRef="#br0" timeOffset="61411.4097">8468 9300 4 0,'0'0'26'0,"0"0"-6"16,0 0-4-16,0 0-1 0,-20-21-1 15,20 21-2-15,0 0-2 16,-12-18-3-16,12 18-1 16,0-23-1-16,0 23 0 15,18-26-2-15,-18 26 0 16,34-24-2-16,-9 13 1 15,3 3 0-15,-1 2-2 16,9 6 2-16,-8-2-1 16,-1 2 0-16,3 4 0 15,-2 4 0-15,-1-2-1 16,5 0 1-16,-1-4 0 16,9-1 0-16,5-1-1 0,7 0 1 15,-3-3 0-15,8-1-1 16,-3-2 2-16,3 4-2 15,-4 0 1-15,6 0-1 16,-7 4 0-16,1 2 1 16,0-4-1-16,5 2 0 15,1-2 0-15,-2 2 0 16,-2-2 0-16,9 2 1 16,-5 0-1-16,0-2 0 15,4 4 0-15,2-1 0 16,3-1 1-16,3-2-1 15,2 0 0-15,6-2 0 16,-6-1 1-16,6-5-1 0,-2 4 1 16,0-2-1-16,0 0 0 15,-8 4-1-15,8 0 1 16,-6 2 1-16,0 0-2 16,-2 4 1-16,2 0 0 15,0-2 1-15,0 2-1 16,-4 0 1-16,5-2-1 15,-1 0 0-15,2 0 0 16,0 0 0-16,4 0 0 16,-4-2 0-16,6 0 0 15,2-2 0-15,-6 4 1 16,2-2-1-16,2 1 0 16,-6 3 0-16,0 0 0 0,2 4 0 15,-8 0 0-15,2 2 0 16,-8-2 0-1,3 0 0-15,-1-1 0 16,0-1 1-16,0-4-1 0,-2 2 0 16,3 0 0-16,-3-4 0 15,4 2 0-15,0 0 0 16,-6 0-1-16,1-2 1 16,-3 4 1-16,2-2-2 15,2 2 1-15,2 2 0 16,-1-2 0-16,1 0 0 15,-4-2-1-15,0 1 1 16,-1-3 0-16,-5 4 0 0,4-6 0 16,-10 2 0-1,5 2 0-15,1 0 0 16,6 2 0-16,-1 0 0 16,3 0 0-16,2 0-1 0,4 0 1 15,-4-2-1-15,-3 2 1 16,-7-6-2-16,-2 10-1 15,-15-10-4-15,7 14-10 16,-15-7-16-16,-28-5 0 16,0 0-1-16,0 0 1 15</inkml:trace>
  <inkml:trace contextRef="#ctx0" brushRef="#br0" timeOffset="64199.4184">8371 9444 8 0,'0'0'11'0,"0"0"-2"16,20-4 1-16,-20 4-1 15,0 0 1-15,23-4-1 16,-23 4-2-16,0 0 0 16,22-10-2-16,-22 10 0 15,0 0-1-15,26-12-1 16,-26 12-2-16,0 0 0 0,20-2 0 15,-20 2 0 1,19 2 0-16,-19-2 0 16,26 4 1-16,-26-4 0 15,38-2 0-15,-19 0-1 16,3 2 1-16,-2-2-1 0,0 4 0 16,-3-2 0-16,3 0 0 15,-20 0-1-15,28 2 1 16,-28-2 0-16,31 2 0 15,-11-2 0-15,6 0 0 16,-1-2 0-16,3 2-1 16,-2-2 2-16,5 2-2 15,-5-2 1-15,2 0 0 16,-3-2 1-16,1 4-1 16,-4-4-1-16,3 4 1 15,-3 0 0-15,2 0 0 16,-3-4 0-16,3 6 0 0,-4-5 1 15,6 3 0-15,-7-4 0 16,7 4 0-16,-4-4 0 16,3 4 0-16,1-2 0 15,0 2-1-15,1 0 0 16,-1-2-1-16,2 2 1 16,-3 2-1-16,5-4 1 15,-2 2-1-15,-3-2 1 16,7 0-1-16,-3-2 1 15,5 2-1-15,4-2 1 16,-1-2-1-16,4 2 1 16,-1 4-1-16,3-4 1 15,-1 2-1-15,-3 2 0 0,1-2 1 16,-3-2-1-16,1 2 0 16,-5-1 0-16,1 1 0 15,0 2 0-15,-1-2 0 16,5 2 1-16,-7 2-1 15,1 0 1-15,-3 0-1 16,3 1 0-16,0-1 0 16,-1 2 0-16,-3-2 0 15,-2 0 0-15,5-2 1 16,-3 2-1-16,5-2 0 16,-5 0 0-16,4 0 0 15,-1-2 1-15,3 2-2 16,-7 2 1-16,-1-2 0 0,4 2 0 15,-9 2 0-15,-1 0 0 16,6 0 1-16,0 2-1 16,5-2 0-1,-3-2 0-15,5 0 0 0,5-2 0 16,1-2 0-16,3-2 0 16,-5 0 0-16,-3 0 0 15,-3 2 0-15,-3 0 0 16,2 4 1-16,-11 2-2 15,1 2 1-15,0 2 0 16,2-1 0-16,-3-1 0 16,7 4 0-16,0-4 1 15,1 0-2-15,5-6 2 0,0 0-1 16,1 0 0-16,1 0 1 16,-1 0-1-1,5-2 0-15,-5 2-1 16,-1 0 2-16,5 6-1 0,-1-4 1 15,-4 2-1-15,5-2 0 16,-3-2 0-16,1-2 0 16,3 0 0-16,-5 0 0 15,5-2 0-15,-5 2 0 16,-1 0 0-16,-2 0 0 16,-1 4 0-16,3-2 0 15,-5 4 0-15,5 0 0 16,-2-2 0-16,5 0 0 15,1 0 0-15,1 2 0 16,3-4 0-16,-1 2 0 16,7 0 0-16,-7-2 0 15,7 2 0-15,-5 0 1 0,2-2-1 16,-3 1 0-16,-1 1 0 16,-5 2 0-16,6 0 0 15,-3 2 0-15,-1-2 0 16,1 0 0-16,-3 0 0 15,3-2 0-15,-3 0 0 16,-1-2 0-16,-1 0 0 16,1-2 0-16,1 0 0 15,4 2 1-15,-5 2-1 16,7-2 0-16,-3 2 0 16,3 0 0-16,1 0 0 15,3 0 0-15,1 0 0 0,2 0 0 16,5-2 1-16,-1 4-1 15,2-2 0-15,7-2 0 16,-7 2 0-16,2-4 0 16,-6 4 0-16,7-2-1 15,-7 0 1-15,2 0 0 16,-3 0 0-16,1 0 1 16,-1 0-1-16,-3 2 0 15,-2-1 0-15,-1-1 1 16,-3 0-1-16,-1 0-1 15,-3 0 2-15,3 0-2 16,-4 0 1-16,-1 2 0 16,3-2 1-16,-3 4-1 0,1-4 0 15,-1 4 0-15,-1 0-1 16,-6-2 1-16,-1 0 0 16,-3-2 0-16,2 0 0 15,-8-2 0-15,1 2 0 16,3 0 1-16,-4-4-1 15,8 2 0-15,-9 0 0 16,5 0 0-16,-20 2 0 16,30-6-1-16,-30 6-1 15,0 0-5-15,0 0-17 16,0 0-9-16,-46 6 0 16,21 0-2-16</inkml:trace>
  <inkml:trace contextRef="#ctx0" brushRef="#br0" timeOffset="70615.7588">3141 11915 8 0,'-16'-10'12'15,"16"10"-1"-15,0 0 0 16,0 0-1-16,0 0 0 16,0 0 0-16,0 0-2 15,0 0 0-15,0 0-1 16,0 0-1-16,0 0 0 16,-10-18-1-16,10 18-1 0,0 0 1 15,31-4-2-15,-31 4 1 16,38-10 0-1,-18 2-1-15,7 10 0 16,-1-9 0-16,0 9-1 0,-1-6 0 16,3 6 0-16,2-4 0 15,3 4-1-15,7-4 0 16,-5 0 0-16,5-2 0 16,3 2 1-16,-3-2-1 15,5 4 1-15,0-6-1 16,1 6 0-16,-1-4 0 15,3 4 0-15,-3-4 0 16,6 4-1-16,1-4 0 16,-5 4 0-16,1 0 0 15,1-2 0-15,-4 2 0 16,3 6-1-16,-7-2 2 16,3-4-1-16,1 6 0 0,0-6 0 15,1 2 1-15,-1-2-1 16,-1 2 1-16,1-6-1 15,1-2 0-15,-3 8 1 16,2-6-1-16,-5 4 0 16,-1 0 0-16,1 4 0 15,-5-4 0-15,3 2 0 16,-4 4 0-16,3-4 1 16,-3 2-1-16,-3-2 0 0,3 0 1 15,-3 0-1 1,5 2-1-16,-5-4 1 15,3 0 0-15,2 0-1 16,-7 0 1-16,3 0 0 0,-5 3-1 16,3-3 1-16,-4 0 0 15,1 2 0-15,-5-2 0 16,2 0 0-16,1 0 0 16,1 0 0-16,0-3 0 15,-3-1 0-15,7 0 0 16,-2 6 0-16,3-2 0 15,3-2 0-15,-3 0 0 0,3 2 0 16,-2 2 0 0,-5 2 0-16,5-4 0 15,-4 0 0-15,1 0 1 16,-1 0-1-16,-3 0 0 16,3-2 0-16,0 0 0 0,1 0 0 15,-1 0 0-15,0 2 0 16,1 0 0-16,-1-2 0 15,-2 2 0-15,1-4 0 16,-1 0 1-16,0 2-1 16,-1 0 0-16,1 0 0 15,-4 2 0-15,1 0 0 16,-3-2 0-16,2 6 0 16,1 0 0-16,-1-2 0 15,-2 2 0-15,0-4 1 16,5 0-1-16,-1 2 0 15,-2-2 0-15,-2 2-1 0,-3-4 1 16,-17 2 0-16,28-4 1 16,-28 4-2-16,26-2 2 15,-26 2-1-15,0 0 0 16,0 0 1-16,19 0 0 16,-19 0-1-16,0 0 1 15,0 0 0-15,0 0-1 16,16-2 1-16,-16 2 0 15,0 0 0-15,0 0-1 16,24-6 0-16,-24 6 1 16,0 0-1-16,20-6 1 15,-20 6-1-15,0 0 1 16,0 0-1-16,0 0 1 0,0 0-2 16,0 0-1-16,0 0-4 15,0 0-20-15,0 0-10 16,-18-8 0-16,18 8 0 15</inkml:trace>
  <inkml:trace contextRef="#ctx0" brushRef="#br0" timeOffset="79398.9621">8572 11873 15 0,'0'0'11'0,"0"0"-2"16,0 0 1-16,0 0-2 16,0 0-1-16,0 0-2 15,0 0 0-15,-19-6-1 16,19 6-1-16,0 0 1 16,0 0-1-16,0 0 1 15,33 0 0-15,-33 0 0 0,32-2 0 16,-12-1-1-16,7 3 0 15,1-6-1-15,9 2 1 16,-5-2-1 0,7 4 0-16,-5-6-1 0,6 6 1 15,-7-2 0-15,3 2-1 16,-3 0 1-16,-3 6-1 16,5-2 1-16,-1-2-1 15,0 2 0-15,5-2 0 16,-1-2 0-16,7 2 0 15,-6-2 0-15,1 2 0 16,-1-4-1-16,1 6 0 16,-3-2 1-16,-3 2-1 0,0 0 0 15,-1 2 0 1,-1-2 1-16,1 0-1 16,1 0 1-16,-3 2-1 15,9-4 0-15,-3 2 0 0,3 0 0 16,-5 0 0-16,3 0 0 15,1-2 0-15,1 4 0 16,-1-2 1-16,-1-2-1 16,1 2 1-16,1-2-1 15,1 0 0-15,3-4 0 16,3 2 1-16,-3-4-1 16,1 4 1-16,-5 0 0 15,-5 0 0-15,3 2 0 16,1 0 0-16,-11 0 0 15,3 2 0-15,1 2-1 16,2 0 0-16,-3-2 0 16,3 0 0-16,-1-2 1 0,-1 2-1 15,1-2 0-15,-1 2 0 16,2-2 0-16,-1 2 0 16,-1-2 0-16,-1 3 0 15,3-1 0-15,-3 4 0 16,3 0-1-16,-6-2 2 15,3 0-1-15,1 0 0 16,-4 0 0-16,5 0 0 16,-1-6 0-16,-1 2 1 15,3-2-2-15,-1-2 1 16,1 0 0-16,3 0 0 16,-3 2 1-16,-6 0-1 15,-3 2 0-15,-1 0 0 0,2 0 0 16,-26 0 0-16,29 2 0 15,-29-2 0-15,24 4 0 16,-24-4 0-16,18-2 1 16,-18 2 0-16,0 0 0 15,0 0 0-15,16-4 1 16,-16 4-1-16,0 0 0 16,0 0-1-16,0 0 1 15,0 0-1-15,0 0 0 16,0 0-1-16,0 0-4 15,0 0-12-15,-16-2-15 16,16 2-1-16,-38 6-1 0,19 2 0 16</inkml:trace>
  <inkml:trace contextRef="#ctx0" brushRef="#br0" timeOffset="82600.1319">7449 10131 11 0,'0'0'30'16,"0"0"-1"-16,0 0 2 0,0 0-15 16,0 0-3-1,8 35-1-15,-8-35-4 16,10 49 0-16,-10-20-2 15,14 18-1-15,-12-5-1 16,9 5-1-16,-9-4-1 0,8-2 0 16,-4-4-1-16,2-5-1 15,4-9-1-15,-12-23-2 16,20 26-3-16,-20-26-5 16,21-12-23-16,-21 12-1 15,12-27-1-15,-4 9 1 16</inkml:trace>
  <inkml:trace contextRef="#ctx0" brushRef="#br0" timeOffset="82987.2718">7848 10080 4 0,'18'0'28'16,"-18"0"1"-16,0 0 1 16,0 0-16-16,-24-2-2 15,22 21-3-15,-18-13-1 16,20 16-3-16,0-22-1 16,-18 39-1-16,18-39 0 15,-2 37-2-15,2-37 1 16,14 18-1-16,-14-18 0 15,32 0 0-15,-16-8-1 0,3-12 1 16,-1-3-1-16,2-1 1 16,-12-3-1-16,4-1 0 15,-6 5 0-15,-6 1 1 16,-6 5-2-16,6 17 0 16,0 0-4-16,-34-8-11 15,34 8-16-15,-26 19-1 16,26-19 0-16,-19 34 0 15</inkml:trace>
  <inkml:trace contextRef="#ctx0" brushRef="#br0" timeOffset="83483.4524">8260 10182 28 0,'14'-26'33'0,"-14"26"0"16,18-20 1-16,-6 3-22 16,8 17-1-16,-20 0-3 15,13-18-2-15,-13 18-2 16,0 0-2-16,0 0 0 15,14-18-1-15,-14 18 0 0,0 0 0 16,0-19-1-16,0 19 0 16,0 0 0-1,-21-20 0-15,3 22 1 16,-4 2-1-16,-8 10 0 0,-3 5 0 16,-1 5 0-16,-5 7 0 15,1 7 0-15,7 3 1 16,3 0-1-16,14 4 0 15,8-2 1-15,12-3-1 16,8-5 1-16,18-4-1 16,7-7 0-16,7-6 0 15,7-9 1-15,-6-7-1 0,3-4 0 16,-11-5-1 0,3 5-4-16,-25-18-7 15,-17 20-23-15,22-14 0 16,-22 14-2-16,0 0 1 15</inkml:trace>
  <inkml:trace contextRef="#ctx0" brushRef="#br0" timeOffset="84040.6557">8928 10246 17 0,'0'0'28'16,"0"0"-1"-16,-16 4-10 15,16-4-4-15,0 0-2 16,36 2-3-16,-17-6-2 16,17 6-1-16,-8-8-1 15,13 4-1-15,-2-5 0 16,5 5-1-16,-7-2-1 15,-1 0-2-15,2 4-3 16,-13-6-7-16,3 8-13 16,-3 4-6-16,-25-6-2 15,0 0 1-15</inkml:trace>
  <inkml:trace contextRef="#ctx0" brushRef="#br0" timeOffset="84523.8327">8920 10425 23 0,'0'0'28'16,"0"0"-4"-16,0 0-4 16,26 10-3-16,-26-10-3 15,51-10-3-15,-29-2-3 0,15 12-2 16,-9-10 0-16,9 10-1 16,-11-6-2-16,2 4-1 15,-11 1 0 1,-1-1-3-16,-16 2-4 0,18-4-14 15,-18 4-15-15,0 0 0 16,0 0-1-16,0 0 0 16</inkml:trace>
  <inkml:trace contextRef="#ctx0" brushRef="#br0" timeOffset="85559.212">9874 10113 23 0,'0'0'32'0,"0"-20"-1"15,0 20-8-15,0 0-4 16,0 0-3-16,13 20-4 16,-13-20-3-16,6 39-3 0,0-15-1 15,10 15 0-15,-4-4-2 16,6 5 0-16,-4-3-1 16,5 2-1-1,-7-4 0-15,2 3 0 0,-6-9 0 16,0 1 0-16,-2-9-1 15,-6-21 0-15,10 30-2 16,-10-30-2-16,0 0-4 16,0 0-10-16,15-12-19 15,-15 12 0-15,8-24-1 16,-8 24 2-16</inkml:trace>
  <inkml:trace contextRef="#ctx0" brushRef="#br0" timeOffset="86551.5719">10318 10083 17 0,'22'2'25'15,"-22"-2"-8"-15,0 0-1 16,-12 22-1-16,-8-12-2 0,10 13-3 16,-19-13 0-16,15 16-2 15,-14-17-2-15,10 13-1 16,-3-12-1-16,21-10-2 16,-26 14 0-16,26-14-1 15,0 0 0-15,-22 15-1 16,22-15 0-16,0 0 0 15,-23 18-1-15,23-18-1 16,0 0-3-16,-28 16-7 16,28-16-20-16,0 0 1 15,0 0-2-15,0 0 1 16</inkml:trace>
  <inkml:trace contextRef="#ctx0" brushRef="#br0" timeOffset="87271.8351">10111 10303 1 0,'0'0'25'16,"0"0"1"-16,0 0-5 16,0 0-5-16,-20-12 0 15,20 12-4-15,0 0-1 16,0 0-2-16,0 0-2 16,24 12 0-16,-24-12-1 15,25 14-1-15,-9-8 0 16,12 6-1-16,3-5-1 15,9 5 1-15,3-4-1 0,-1 4-1 16,3-2-1 0,-5 0 1-16,-3-1-1 15,-3 1 0-15,-13 0 0 16,-1 0-1-16,-20-10 0 0,22 15 1 16,-22-15 0-16,0 0-1 15,0 0-1-15,0 0-2 16,10 18-4-16,-10-18-12 15,0 0-18-15,-8-18 1 16,8 18-2-16,0 0 1 16</inkml:trace>
  <inkml:trace contextRef="#ctx0" brushRef="#br0" timeOffset="106191.7368">18512 10845 27 0,'0'0'31'0,"0"0"0"0,6-20-5 15,-6 20-6-15,0 0-5 16,0 0-3-16,0 0-2 16,0 0-2-16,0 0-1 15,0 0-1-15,0 0-1 16,0 0 0-16,8 24-1 16,0-1 0-16,-2 5-1 15,6 9 0-15,-6 10 1 16,1 4-2-16,1 6 1 15,2 6-2-15,-2-2 0 16,-2 2 0-16,6-10 0 16,-2-4-1-16,2-8 0 15,-1-4 0-15,1-3 0 0,-2-11 0 16,0-3 1-16,-10-20-1 16,16 23 0-16,-16-23 1 15,12 18-2-15,-12-18 1 16,0 0-1-16,0 0 1 15,16 6-2-15,-16-6-1 16,0 0-1-16,0 0-2 16,0 0-4-16,-2-37-16 15,2 37-14-15,-2-28 0 16,-4 8-1-16,0 3 2 16</inkml:trace>
  <inkml:trace contextRef="#ctx0" brushRef="#br0" timeOffset="106963.0173">18512 10761 30 0,'0'0'28'15,"0"0"-4"-15,0 0-4 16,0 0-2-16,-20 3-5 15,20-3-3-15,0 0-1 16,0 0-1-16,-19 2-2 16,19-2 0-16,0 0-1 0,0 0 0 15,25 0 0 1,3 2-1-16,0-8 0 16,21 1-1-16,6-11 0 15,16 0 0-15,0 1-1 0,8-7 0 16,-2 2 0-16,2 5-1 15,-13-3 0-15,-9 6 0 16,-14 4-2-16,-5 4 1 16,-13 6-2-16,-25-2-1 15,32 12-3-15,-32-12-4 16,6 24-14-16,-6-24-14 16,-30 33 0-16,9-9 0 15,-11-3 1-15</inkml:trace>
  <inkml:trace contextRef="#ctx0" brushRef="#br0" timeOffset="107363.1645">18538 11149 31 0,'0'0'30'16,"0"0"3"-16,0 0-12 15,0 0-2-15,0 0-3 0,20 8-2 16,-20-8-4-16,45-10-2 15,-17-2 0-15,23 8-3 16,-10-5-1-16,17 7-1 16,-11-6-1-16,4 4 0 15,-7-2-1-15,-9 2-1 16,-3 4-1-16,-12-4-2 16,-1 10-2-16,-19-6-11 15,0 0-21-15,6-18-2 16,-6 18 1-16,0 0 0 15</inkml:trace>
  <inkml:trace contextRef="#ctx0" brushRef="#br0" timeOffset="110751.4033">18113 10505 42 0,'20'-17'21'15,"-20"17"0"-15,0 0-2 16,0 0-3-16,6-26-3 0,-6 26-2 16,0 0-1-16,0 0-3 15,8-17 0-15,-8 17-1 16,0 0-1-16,0 0 0 15,0 0-1-15,0 0 1 16,0 0-2-16,-18 15 0 16,18-15 0-16,-20 18-1 15,20-18 0-15,-21 31 0 16,7-13-1-16,6 6 0 16,-4-1 0-16,6 1 0 15,4-1-1-15,-2 5 1 16,4-7-1-16,0 3 1 15,4-3-1-15,0-3 1 0,-4-18-1 16,18 29 0-16,-18-29 1 16,26 16-1-16,-26-16 1 15,31 4-1 1,-31-4 1-16,30-8 0 0,-30 8-1 16,31-12 0-16,-31 12 1 15,32-17-2-15,-32 17 2 16,28-18-1-16,-28 18 0 15,25-16 0-15,-25 16 0 16,24-21 1-16,-24 21-1 16,14-26 0-16,-14 26 0 15,8-25 0-15,-8 25 0 0,6-28 1 16,-6 28-1-16,0-19 0 16,0 19 1-16,0 0-1 15,-6-24 0 1,6 24 0-16,0 0 1 0,-12-27-1 15,12 27 0-15,-8-20-1 16,8 20 1-16,-14-18 0 16,14 18 1-16,0 0-1 15,-20-23 0-15,20 23 0 16,0 0 0-16,-17-16 1 16,17 16-2-16,0 0 1 15,-20-16 0-15,20 16 0 16,0 0 0-16,0 0 1 0,0 0-2 15,-16-9 2 1,16 9-1-16,0 0 0 16,0 0-1-16,-20 2 1 15,20-2 0-15,-17 4 0 0,17-4 0 16,0 0 0-16,-26 9 0 16,26-9 1-16,0 0-1 15,-18 8 0-15,18-8 0 16,0 0-1-16,-20 12 1 15,20-12 0-15,0 0 0 16,-21 18 0-16,21-18 0 16,0 0 0-16,-20 21 0 15,20-21 0-15,-12 20 0 16,12-20 0-16,-6 21 0 16,6-21 1-16,-2 24-1 15,2-24 0-15,0 26 0 16,0-26 1-16,-2 27-1 0,2-27 0 15,2 27 0-15,-2-27 0 16,0 26 0-16,0-26 0 16,2 29 0-16,-2-29 0 15,6 24 0-15,-6-24 1 16,10 25-1-16,-10-25 0 16,14 18 1-16,-14-18-1 15,20 12 0-15,-20-12 0 16,21 10 1-16,-21-10-1 15,24 0 0-15,-24 0 1 16,20-2-2-16,-20 2 1 16,0 0 0-16,25-16 0 15,-25 16 0-15,16-14 1 0,-16 14-1 16,24-15 0-16,-24 15 1 16,20-20-1-16,-20 20 0 15,13-24 1-15,-13 24-1 16,8-25 0-16,-8 25 0 15,0-33 0-15,0 33 0 16,-6-32 0-16,4 15 0 16,-4-3 0-16,6 20 0 15,-11-35 0-15,11 35 0 16,-8-32 0-16,8 32-1 16,-18-27 0-16,18 27-2 15,-22-16 0-15,22 16-5 16,-39-2-25-16,21 6-8 0,-4-2 0 15,3 2 0-15</inkml:trace>
  <inkml:trace contextRef="#ctx0" brushRef="#br0" timeOffset="117003.6804">19276 10333 18 0,'-35'86'30'0,"-24"6"0"16,9 28-6-16,-13 19-8 16,-14 14-3-16,10 14-5 15,-6-4-3-15,4-4-2 16,4-18-2-16,9-17-1 16,5-16-1-16,9-18 1 0,11-17-4 15,-3-26-6-15,11-20-20 16,15 5-1-1,-16-34 0-15,24 2 0 16</inkml:trace>
  <inkml:trace contextRef="#ctx0" brushRef="#br0" timeOffset="117802.9708">18554 10643 28 0,'0'0'33'0,"15"-20"2"16,-15 20 0-16,28 35-18 15,-28-35-2-15,34 57-3 16,-17-23-4-16,31 27-2 16,-3-1-2-16,22 19-1 15,10-3 1-15,10 9-3 16,2-3 2-16,2 3-2 16,-12-3 2-16,0-5-2 15,-8-9 1-15,-10-9-1 16,-9-10 0-16,-13-11 1 15,-5-13-2-15,-3-7 0 0,-3-8-2 16,-8-12-2-16,3 6-6 16,-23-4-29-16,14-18-1 15,-14 18-1-15,8-33 0 16</inkml:trace>
  <inkml:trace contextRef="#ctx0" brushRef="#br0" timeOffset="168811.5786">8730 7312 1 0,'-13'-47'16'16,"19"22"3"-16,-30-20-10 16,-6 1-1-16,-9 1-1 0,-19 0 0 15,-15 0 0-15,-17 0 1 16,-13 5-1-16,-14-3-1 15,-15 6-1-15,-24-1-2 16,-16 5-2-16,-17-2 0 16,-15 3-1-16,-19 3 0 15,-18-1 0-15,-19 7-1 16,-7-1 0-16,-3 4-1 0,-23 5 0 16,-1 3 0-16,-14 2 0 15,-8 4 1 1,-15 2 0-16,-3 6 2 15,-14 4 2-15,-3 6 0 16,3 5 1-16,3 9 0 0,23 13 1 16,2 10-1-16,38 14 0 15,1 13-2-15,50 15-1 16,4 11 0-16,56 13 0 16,3 7 0-16,55 5 1 15,16-3 1-15,64 10 2 16,21-17 1-16,55 9 1 15,44-24 0-15,38 6 1 16,43-22-2-16,25 0-2 16,60-17-1-16,27-6-2 15,34-8-1-15,20-6 0 16,27-10 0-16,18-4-2 0,20-5 3 16,8-7-1-16,-4-5-2 15,3-10 3-15,-3-12-2 16,-8-14 1-16,-8-10 0 15,2-5 1-15,-16-12 0 16,-13-6 1-16,-21-8 0 16,-17-6-1-16,-28-10 1 15,-25-5 0-15,-40-6-1 16,-38-11-1-16,-43-5 1 16,-41-10 0-16,-50-7 0 15,-51-3 0-15,-51-10 0 16,-60 5 0-16,-45-1 0 15,-59 6 1-15,-48 9-2 0,-41 14 0 16,-28 17 0-16,-29 19-3 16,-5 38-4-16,-19 11-21 15,12 37-9-15,8 28-1 16,19 20-1-16</inkml:trace>
  <inkml:trace contextRef="#ctx0" brushRef="#br0" timeOffset="169811.944">2886 12423 21 0,'-152'-30'15'16,"-10"-1"0"-16,-4 5-2 16,-4 9 4-16,-7 1-4 15,17 16 1-15,-20-4-3 16,24 22 0-16,-22-4-2 16,30 23 1-16,-18 4-1 15,24 22-5-15,-14-2 2 16,16 21-2-16,-4 5 1 0,27 11-2 15,13 8 1 1,13 7 0-16,37-5-2 16,23 10 3-16,31-10-3 15,33 4-1-15,37-8 0 0,16 0 0 16,33-14 0-16,31-9-1 16,8-15 1-16,22-14-3 15,9-9 2-15,9-16 1 16,17-15-2-16,14-16 2 15,-4-18-1-15,2-15-1 16,-10-14 0-16,-2-12 1 16,-11-17 0-16,-11-12 2 15,-29-20-2-15,-24-8 0 16,-23-6 0-16,-26-1 1 16,-38 1 0-16,-27 3 1 15,-40 5-2-15,-39 12 1 16,-36 18-1-16,-42 11 2 0,-34 18-1 15,-39 18 0-15,-25 13-1 16,-14 13 1-16,-7 19-1 16,-19 5-6-16,-7 33-22 15,7-1-12-15,-5 8 1 16,19 10 0-16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41:37.899"/>
    </inkml:context>
    <inkml:brush xml:id="br0">
      <inkml:brushProperty name="width" value="0.05292" units="cm"/>
      <inkml:brushProperty name="height" value="0.05292" units="cm"/>
      <inkml:brushProperty name="color" value="#FF0000"/>
    </inkml:brush>
  </inkml:definitions>
  <inkml:trace contextRef="#ctx0" brushRef="#br0">6710 12556 14 0,'-15'-4'18'16,"15"4"-3"-16,0 0-1 16,-18 0-1-16,18 0-1 15,0 0 0-15,0 0-3 16,-20-4-2-16,20 4-1 16,0 0-1-16,0 0-1 15,0 0-1-15,0 0 1 16,0 0-2-16,20 10 1 0,-20-10-1 15,20 2 0-15,-20-2 0 16,31 0 0-16,-15 0-1 16,8 4 0-16,-5 0-1 15,7 6 0-15,2-2 0 16,-3 0-1-16,7 1 1 16,2 1 0-16,-1-4 0 15,5 6 0-15,7-8-1 16,1 0 1-16,-1 2 0 15,4-2 0-15,3 1 0 16,-1-1 0-16,2 4-1 16,5-4 2-16,-3 0-2 15,8 0 1-15,-2-4 0 0,4 0 0 16,5 0 0-16,-3 0 0 16,4-2 0-16,2-2 0 15,-2 4-1 1,0-2 1-16,-6 2 0 0,0 2 0 15,2-2-1-15,3 2 1 16,-3 0 0-16,-2 0 0 16,0 0 0-16,0 0 0 15,-4 0 0-15,3 0 1 16,-11 2-1-16,4-2 0 16,2 2 0-16,1-2 0 15,-1 2-1-15,0-1 2 16,6-1-1-16,0-2 0 0,2 2 0 15,3 0 0-15,-9-2 0 16,4 2 0 0,6 0 1-16,2-2-1 15,4 0 0-15,2 2 0 0,4 0 1 16,0-2-1-16,6-2 0 16,-4 2 0-16,-4 0 0 15,2 2 0-15,-4 0 0 16,-2 0 0-16,2 0 0 15,2 0 0-15,1-2 0 16,3 0 0-16,0-2 0 16,6 2 0-16,0-2 0 0,-2 0 0 15,0 0 1 1,3 0-1-16,-1 2 0 16,0-2 0-16,2 4 0 15,4-4 0-15,1 0 0 16,5 2 0-16,4-2 0 0,-1 2 0 15,5-2 0-15,3 2 0 16,-5-2 0-16,2 2 0 16,-3-2 0-16,-1-1-1 15,-5 1 1-15,-1 0 0 16,2 0 1-16,-2-2-1 16,3 2 0-16,-1 0 0 15,1 0 0-15,1 2 0 16,-2-2 0-16,-4 2 0 15,-1-2 1-15,1 4-2 16,-2-4 2-16,-2 2-1 16,5 0 0-16,-5 0 1 0,8 2-1 15,1-4 0-15,1 2 0 16,0 2 0-16,-1-2 0 16,1 0 0-16,0 2 0 15,1 0 1-15,-1-2-1 16,3 2 0-16,3-4 1 15,2-2-1-15,9 2 0 16,2 0 0-16,1-4 0 16,1 4 0-16,4-4 1 15,1 2-1-15,-1 2 0 16,2 0 0-16,-3 0 0 16,3 0 1-16,0 2-2 15,5-2 2-15,-11 0-1 0,-4 2 0 16,1-1 0-16,-17 1 0 15,-7-2 0-15,-16 0-1 16,-18 7-8-16,-19 1-23 16,-46-6 0-16,19-2 0 15,-44-7-1-15</inkml:trace>
  <inkml:trace contextRef="#ctx0" brushRef="#br0" timeOffset="955.3476">1439 13726 29 0,'-24'0'29'0,"24"0"0"16,0 0-5-16,-22-8-10 0,22 8-2 15,0 0-4-15,22 6 0 16,-22-6-4-1,45 0-1-15,-1 0 0 16,21 2 0-16,16-4-2 0,29-2-1 16,27-4 0-16,15 0 0 15,21-1 0-15,7-1-1 16,10-2 1-16,3-4 0 16,5 5 0-16,-15-1 0 15,-7 2 1-15,-12 2-2 16,-14-2 2-16,-12 4 0 15,-15 2 0-15,-25 4 0 16,-25-1 0-16,-15 2-1 0,-19 1 1 16,-7 4 0-1,-32-6 0-15,27 8 0 16,-27-8 0-16,0 0-1 16,18 10 0-16,-18-10-1 0,0 0-1 15,0 0-7-15,16 0-24 16,-16 0-4-1,0 0 2-15,0 0-3 0</inkml:trace>
  <inkml:trace contextRef="#ctx0" brushRef="#br0" timeOffset="31603.5278">1399 14750 13 0,'0'0'21'16,"-18"-11"-3"-16,18 11-4 16,0 0 0-16,0 0-4 15,0 0-1-15,-21-10-1 16,21 10-2-16,0 0 0 15,0 0-1-15,0 0-1 16,0 0 0-16,0 0 0 16,0 0 0-16,0 0 1 15,0 0-1-15,19 2-1 16,-19-2 0-16,20 2 0 16,6 2 1-16,-5-6-3 15,17 4 0-15,1-6-1 0,9 2 1 16,9-6 0-16,10 0 0 15,4-2 0-15,6 4 0 16,-2-5 1-16,14 3 1 16,-8-4-1-16,8 8 0 15,-8-4-1-15,2 2 0 16,-6-3-1-16,-4-1 1 16,0-4 0-16,-10 4-1 15,-2 0-1-15,-7-1-1 16,-5 7-1-16,-23-4-1 15,7 18-7-15,-33-10-18 16,0 0-6-16,8 29 0 0,-28-17 2 16</inkml:trace>
  <inkml:trace contextRef="#ctx0" brushRef="#br0" timeOffset="32303.7809">1204 14888 11 0,'-28'4'25'0,"28"-4"-3"16,0 0-4-16,0 0-5 15,28 2-1-15,-9-10-3 16,15 8 0-16,3-8-1 16,17 6 0-16,-1-8-2 15,12 10 0-15,10-8-1 16,4 8 0-16,8-7-2 16,12 1 0-16,5-6-1 0,13 6-1 15,-7-6 1 1,1 0 0-16,-12-3 1 15,-6 5-2-15,-22-2 1 16,-12 4-1-16,-20 2 0 0,-13 3 0 16,-26 3-1-16,20-2 1 15,-20 2-1-15,0 0-1 16,0 0-3-16,0 0-8 16,0 0-22-16,6 17-1 15,-6-17 0-15,0 0-1 16</inkml:trace>
  <inkml:trace contextRef="#ctx0" brushRef="#br0" timeOffset="82580.121">22096 1226 19 0,'0'0'19'0,"0"0"-1"0,0 0-3 15,0 0-1-15,0 0-2 16,0 0-1 0,0-17-1-16,0 17-1 15,0 0 0-15,0 0 0 0,-4-20-1 16,4 20-1-16,0 0-2 15,0 0 0-15,-10-22 0 16,10 22-2-16,0 0 0 16,0 0 0-16,-26-19-2 15,26 19 1-15,-23-8 0 16,23 8-1-16,-36-2 0 16,16 2 0-16,-5 2 0 15,-7 4 0-15,1 0 1 16,-3 2-1-16,0 1 1 15,1 3-2-15,1-2 2 16,-1 2-1-16,1 1 0 16,1-1-1-16,3-2 1 0,0 0-1 15,3 0 0-15,1-2 0 16,4 5 0-16,20-13 0 16,-29 22 0-16,29-22 0 15,-12 23-1-15,12-23 2 16,-4 30-2-16,4-30 1 15,18 27-1-15,1-9 1 16,9-2 1-16,9 1-1 16,9 3 1-16,7 0-1 15,4 1 1-15,9 7 1 16,-1 1-2-16,-4 3 1 16,-4 3 0-16,-3 0 0 15,-9 6 0-15,-8 1 0 0,-9-3 0 16,-6 0 1-16,-4-6-1 15,-7 5 1-15,-9-7 0 16,-2 1-1-16,-2-5 1 16,-4 1 0-16,-1-7-1 15,-9 1 1-15,-6-5 0 16,2 1-1-16,-7-8 1 16,-5 0 0-16,-1-4-1 15,-5-3 0-15,-1-3 0 16,-1-2-1-16,-3-1 1 15,1 1 0-15,-3-2-1 16,-1 0 0-16,-1-6 1 16,2 6-1-16,-1-4 0 0,7-2-1 15,5 2 0-15,-2-3-1 16,11 5 0-16,-3-10-2 16,28 16 0-16,-27-23-4 15,27 23-5-15,-20-16-25 16,20 16-3-16,6-39 0 15,2 19 0-15</inkml:trace>
  <inkml:trace contextRef="#ctx0" brushRef="#br0" timeOffset="83392.4196">22339 1258 25 0,'0'0'33'0,"0"0"2"15,0 0-1-15,-8-28-16 16,8 28-3-16,0 0-2 16,28 12-4-16,-28-12-3 15,11 20-1-15,-11-20-1 16,20 41 0-16,-14-14-2 15,8 18 1-15,-8 3-1 16,8 10 0-16,-8 1 0 16,5 6 0-16,-3 4-1 15,0-4 1-15,0 3-2 16,4-3 1-16,0-6 0 16,0-4 0-16,-4-8-1 0,5-4 0 15,-7-6 1-15,2-5-1 16,-2-9 0-16,-2-5-1 15,-4-18 0-15,0 22-2 16,0-22-1-16,0 0-4 16,-6 21-11-16,6-21-21 15,-24-18 1-15,24 18 0 16,-33-31 0-16</inkml:trace>
  <inkml:trace contextRef="#ctx0" brushRef="#br0" timeOffset="84011.645">22155 1805 42 0,'0'0'34'16,"0"0"2"-16,0 0-1 15,20-6-21-15,-20 6-3 16,26-7-3-16,-7-1-3 15,13 10-2-15,-2-10 0 16,7 8-1-16,6-6 0 16,-3 6-1-16,1-6 0 15,5 2 0-15,-7 2-1 16,-1-4 1-16,-5 0-1 16,1 2 0-16,-2-3 1 0,1 3 0 15,-7-6 0-15,-4 6 0 16,-3-6 2-16,-1 6-1 15,-18 4 1 1,26-2-1-16,-26 2 1 0,6 18 0 16,-6-18-1-16,-18 39 1 15,4-6-1-15,0 9 0 16,-6 7 0-16,1 10-1 16,5 0 0-16,2-1 0 15,6-1-1-15,12 0 1 16,14-6-1-16,7-12 0 15,11-9-1-15,7-14 1 0,7-12 0 16,1-12 0-16,0-8 0 16,-1-11 0-1,-7-11 1-15,-11-5 0 16,-9-8 0-16,-11-2 0 16,-6 4 0-16,-10-6-1 0,-6 2 2 15,-8 6-1-15,-5 2 0 16,1 9-1-16,-6 5 0 15,1 8-1-15,3 7-2 16,-4 6-1-16,26 10-5 16,-51-4-16-16,33 24-18 15,2-7 1-15,4 7-1 16,5 0 2-16</inkml:trace>
  <inkml:trace contextRef="#ctx0" brushRef="#br0" timeOffset="84419.7943">23360 1799 68 0,'0'0'39'0,"0"0"2"0,17 2 0 16,-1 26-29-16,-16-28-3 15,10 49-1-15,-2-20-2 16,4 14-2-16,0 1-1 15,3 3-1-15,-3-2-2 16,2-8 1-16,-2-1-1 16,2-13-1-16,-8-1-1 15,-6-22-1-15,19 17-3 16,-24-40-11-16,10 5-24 16,-8-11-1-16,1-13 0 15,-4-9 1-15</inkml:trace>
  <inkml:trace contextRef="#ctx0" brushRef="#br0" timeOffset="84563.8464">23458 1627 80 0,'0'0'36'0,"0"0"-1"16,16-34-12-16,-16 34-21 16,28 16-9-16,-8-4-27 15,-1-8-1-15,7 13-1 16,-6-9 0-16</inkml:trace>
  <inkml:trace contextRef="#ctx0" brushRef="#br0" timeOffset="84915.9728">24136 1707 68 0,'0'0'39'16,"0"0"0"-16,-24-2 1 15,10 22-30-15,-27-12-2 16,9 21-1-16,-21 2-3 16,7 13 0-16,-5 7-2 15,11 6 0-15,3 0-2 16,15 3 1-16,10-3-1 15,18-2 0-15,16-12 0 0,16-11-1 16,7-7-1-16,12-17-1 16,2-2-1-16,1-26-2 15,7 9-5-15,-28-42-16 16,5 6-13-16,-5-18 0 16,-11-12 1-16,-8-1 0 15</inkml:trace>
  <inkml:trace contextRef="#ctx0" brushRef="#br0" timeOffset="85380.1421">24305 1503 68 0,'-6'-18'39'0,"6"18"0"15,0 0-8-15,26 42-18 0,-24-15-3 16,24 24-2-16,-8-2-1 16,9 18-2-16,-1-2-1 15,2 7-1-15,-5-3 0 16,5 2-1-16,-8-9 0 15,-1-3-1-15,-7-8-1 16,-4-13 1-16,-2-11-1 16,-6-5 1-16,0-22-2 15,0 0 1-15,0 0-1 16,0 0 0-16,-14-46 0 16,14 7-1-16,0-4 0 15,6-10 1-15,4 0 0 16,8 0 0-16,2-2 0 0,5 8 1 15,1 8 0 17,7 11 0-32,5 7 1 0,3 15 1 0,-3 8-2 15,3 10 2-15,3 9-1 0,-5 18 1 16,-3 9-1-16,-5 8 1 16,-3 3-1-16,-4 0 0 15,-6 4 0-15,-9-6-1 16,3 2-1-16,-6-16 0 15,0-6-1-15,-4-13-1 16,6 1-4-16,-8-25-9 16,0 0-26-16,0 0-1 15,16-31 1-15,-12 1 0 0</inkml:trace>
  <inkml:trace contextRef="#ctx0" brushRef="#br0" timeOffset="85584.2184">25352 1862 85 0,'8'30'42'0,"-2"1"0"15,-4 18-1-15,2 0-33 16,9 12-2-16,-5 0-3 16,10 0-1-16,2-2-3 15,0-24-4-15,13 12-11 16,1-35-27-16,-5-22 1 15,-9-16 0-15,-6-19 0 16</inkml:trace>
  <inkml:trace contextRef="#ctx0" brushRef="#br0" timeOffset="85736.2731">25385 1413 68 0,'-25'-14'40'0,"-3"6"-1"16,8 8 1-16,20 0-28 15,-25 18-15-15,7-1-33 16,18-17-2-16,-8 26 0 16,8-26-1-16</inkml:trace>
  <inkml:trace contextRef="#ctx0" brushRef="#br0" timeOffset="87235.8184">26045 1923 42 0,'0'0'36'0,"-6"-22"2"16,6 22-5-16,-18-4-14 0,-23-15-5 15,21 31-4-15,-25-10-2 16,5 23-2-16,-5 3-2 16,5 11-1-16,1 4 0 15,7 10-1-15,6 4-2 16,13 4 1-16,7-4-1 15,12 0 0-15,7-10 0 16,13-8 0-16,6-16 0 16,7-11 0-16,7-14-1 0,1-11 1 15,0-15 0 1,-1-11-1-16,-3-10 1 16,-3-12-1-16,-7 0 1 15,-7-2 0-15,-8 2 0 0,-4 8 1 16,-3 4 0-16,-3 10 0 15,0 8-1-15,-8 31 2 16,20-18-2-16,-20 18 1 16,38 45 0-16,-17-7 0 15,5 13 0-15,0 7 0 16,-1 7 0-16,1 4 1 16,-6-4-2-16,-5-5 1 15,1-12 0-15,-8-11-1 16,-2-10 0-16,0-5 1 15,-6-22-1-15,0 0 0 16,0 0 0-16,2-35 0 16,-4 3 0-16,-2-3-1 0,4-6 1 15,4-4-1-15,-2 1 0 16,6 1 0-16,10 6 1 16,-1 4-1-16,5 7 1 15,10 12-1-15,1 4 1 16,5 14 0-16,-3 10 0 15,5 8 0-15,-3 13 0 16,-3 8 0-16,-8 6 0 16,-7 4 1-16,-5-8 0 15,-6-1 0-15,-4-9 0 16,-4-4-1-16,-6-13 1 16,6-18-1-16,0 0 0 15,0 0 0-15,-12-33 0 0,18-3-1 16,0-7 1-16,6-8-1 15,4-6 1-15,3 0-1 16,5 0 1-16,2 8 0 16,1 8 0-16,1 10-1 15,2 15 1-15,-3 14 1 16,1 14 0-16,4 15-1 16,-9 11 1-16,-1 3 0 15,0 12-1-15,-1 2 1 16,-5 0-1-16,4-4 0 15,-2-8 1-15,2-12-1 16,5-7 0-16,3-9 0 16,11-13 0-16,5-11 0 0,3-9 0 15,1-11-1-15,3-7 1 16,-4-3-1-16,3-8 0 16,-15 0 0-1,-3 0 1-15,-12 3-1 0,-7 3 1 16,-13 12 0-16,-10 11 0 15,-9 8 0-15,-11 18 0 16,-3 8 0-16,-1 15 0 16,0 7 0-16,3 9 1 15,11 2-1-15,12 4 0 16,10-4 1-16,16 0-2 16,10-10 1-16,9-9 1 0,5-13-2 15,9-7 0-15,0-12-2 16,4-8-1-16,-3-15-2 15,5-3-3 1,-27-21-27-16,13 4-6 0,-9-12-1 16,-9-4 2-16</inkml:trace>
  <inkml:trace contextRef="#ctx0" brushRef="#br0" timeOffset="87535.9285">28112 1472 63 0,'-14'-18'42'16,"14"18"0"-16,0 0 1 15,6 43-30-15,-10-23-4 16,16 27-1 0,-6 2-3-16,6 20-1 0,-8 5 0 15,8 11-2-15,0 3-1 16,0-2 1-16,-5-3-2 15,1-13 0-15,4-11 0 16,-4-12 0-16,4-11-2 16,-12-11-1-16,0-25-1 15,0 0-3-15,0 0-4 16,0 0-20-16,-14-35-12 16,-6-1 0-16,-3 5 1 0</inkml:trace>
  <inkml:trace contextRef="#ctx0" brushRef="#br0" timeOffset="87988.0936">27954 2047 35 0,'-29'-22'38'0,"29"22"0"0,-16-31 1 16,24 3-15-16,23 30-12 15,-11-21-3-15,22 17-4 16,-5-12-1-16,11 14-1 16,-5-6 0-16,-2 4-2 15,-3 2 0-15,-6 4 0 16,-1 6-1-16,-3 1 0 15,-7-1 0-15,3 2 0 16,-2 4 0-16,2 1 0 16,-3 5 0-16,-1 0 1 15,-2 1 0-15,-4 1 0 16,-1 3 1-16,-1 5-1 16,-6-1 1-16,0-2-1 0,-4-3 1 15,0-3-1-15,-2-23 0 16,6 28 0-16,-6-28 0 15,0 0 0-15,0 0-1 16,0 0 1-16,10-26-1 16,-8 3 1-16,4-7-1 15,0 1 0-15,2-8 0 16,5 1 0-16,5-3 0 16,8 2 0-16,2 4-1 15,-1 7-1-15,5 6 1 16,-1 1-2-16,3 11-2 15,-12-6-3-15,15 36-17 16,-37-22-17-16,28 15 0 0,-28-15-1 16,0 0 1-16</inkml:trace>
  <inkml:trace contextRef="#ctx0" brushRef="#br0" timeOffset="88444.2637">28876 1937 64 0,'0'0'42'16,"0"0"-1"-16,22 37 2 15,-22-37-30-15,30 57-4 16,-16-18-4-16,11 10 0 0,1-4-3 16,2 2 0-16,5-7-2 15,5-13-1-15,1-5 0 16,-3-16-1-16,3-10 0 15,-1-16-1-15,-5-7 1 16,-1-13 0-16,-1-1 0 16,-9 0 1-16,-4-4 2 15,-2 10 1-15,-4-1 1 16,-5 19 0-16,-7 17 1 16,0 0 0-16,6 35 0 15,0 14-1-15,-6 10 0 16,0 15-1-16,0 15 0 15,6 13 0-15,-6 6 0 0,2 0-1 16,2 0 0-16,-4 0-1 16,6-8 1-16,0-2 0 15,-2-12-1 1,2-13 0-16,0-14-1 0,0-12 0 16,2-6-3-16,-8-21-2 15,17 5-30-15,-17-25-9 16,0 0-1-16,-2-18 0 15</inkml:trace>
  <inkml:trace contextRef="#ctx0" brushRef="#br0" timeOffset="115051.9662">22815 7259 41 0,'0'0'35'0,"-20"0"0"16,20 0-2-16,-32 0-14 0,32 0-4 16,0 0-3-16,0 0-3 15,0 0-2-15,0 0-1 16,0 0-2-16,46-6-1 16,-5-3-1-16,22 7 0 15,10-6-1-15,24 2 1 16,10-6-1-16,11 2-1 15,-1-1 1-15,-9 5 0 16,-13 2 0-16,-12 2-1 16,-18 0 1-16,-17 0-1 15,-17 6 0-15,-31-4-1 16,28 8-3-16,-28-8-7 16,0 0-29-16,0 0-1 0,-2-28 0 15,2 28-1-15</inkml:trace>
  <inkml:trace contextRef="#ctx0" brushRef="#br0" timeOffset="116163.3709">19187 6050 16 0,'-15'-62'29'0,"9"18"0"16,-14-9-8-16,-14 2-4 16,-3 18-3-16,-28 4-3 15,-14 30-1-15,-40 11-3 16,-3 43 0-16,-30 22 1 15,-10 56-2-15,-10 36 0 16,10 45 0-16,16 21 0 16,43 23-2-16,36 3 0 15,55-4-1-15,50-22-2 16,57-31 1-16,53-45-1 0,43-43 1 16,31-49 0-16,24-44 0 15,3-48 1 1,-4-36 0-16,-16-35-1 15,-28-32 1-15,-37-35 1 0,-39-27-2 16,-42-26 0-16,-54-10-1 16,-45 3-1-16,-49 3-1 15,-31 14-1-15,-37 11-7 16,-1 36-31-16,-24 26-2 16,0 25-2-16,0 32 1 15</inkml:trace>
  <inkml:trace contextRef="#ctx0" brushRef="#br0" timeOffset="119056.4285">22495 9665 32 0,'0'0'29'16,"0"0"0"-16,0 0-10 16,0 0-4-16,31-2-4 15,-31 2-2-15,28-7-2 0,-8-1 0 16,19 10-1 0,-1-8-1-16,21 6-1 15,6-10 0-15,20 4-1 16,10-8 0-16,15 5-1 0,7-5-1 15,7 4 1-15,-7-4-1 16,-1 8 1-16,-21-1-1 16,-10 7 0-16,-16 1-1 15,-20-1 0-15,-9 6-3 16,-20-10-3-16,3 18-4 16,-23-14-18-16,0 0-8 15,-19 8-2-15,-7-8 2 16</inkml:trace>
  <inkml:trace contextRef="#ctx0" brushRef="#br0" timeOffset="119375.5463">22430 9764 37 0,'-40'13'32'0,"1"-7"3"16,39-6 1-16,-8 20-23 15,8-20-2-15,61 2-1 16,-8-12-2-16,42 12-2 16,4-16 0-16,33 4-3 15,12-5 0-15,26 3-1 16,0-6-1-16,0 1 0 0,-12 1-2 31,-14-2 0-31,-16 8-2 0,-33-5-5 0,-4 17-19 16,-40-8-11-16,-27-4-1 15,-24 10 0-15</inkml:trace>
  <inkml:trace contextRef="#ctx0" brushRef="#br0" timeOffset="123352.993">28428 6460 28 0,'-22'-23'19'0,"-11"-3"-3"15,-7-5 1-15,-5 7-2 16,-20-7-3-16,0 11-3 16,-26-1-3-16,0 9-2 15,-27 0-2-15,-5 8 0 16,-23 4 1-16,-4 12-1 0,-20 8 3 31,-2 21-1-31,-9 10 1 0,-1 22 1 16,10 13 0-16,14 34 0 0,14 3-1 15,22 32 1-15,17 2-2 16,40 12-1-16,27-2 0 16,44 2-1-16,32-12 0 15,41-10-1-15,31-23 0 16,35-24-1-16,24-32 1 16,27-26 0-16,15-40 0 15,10-22 1-15,-4-31 0 16,-3-22 0-16,-17-19 0 15,-7-8 1-15,-20-16-1 0,-28 0-1 16,-30-1 1-16,-21-3 0 16,-36-4-1-1,-17 5 0-15,-32-3 0 16,-26 2-1-16,-25 12 1 0,-19 8 0 16,-16 8-2-16,-11 11 0 15,0 21-2-15,-2 5-5 16,28 35-17-16,-6 6-15 15,17 10-1-15,17 8-1 16,17 10 0-16</inkml:trace>
  <inkml:trace contextRef="#ctx0" brushRef="#br0" timeOffset="124344.3552">32612 6262 1 0,'12'-21'26'0,"-32"-17"3"15,3 13-1-15,-13 1-12 16,-27-3-5-16,-7 25-1 15,-34 4 0-15,-7 33-2 16,-33 24 0-16,0 45-2 16,-20 26 0-16,8 34-2 15,2 17 0-15,29 17-1 16,26 4 0-16,50 1-1 16,33-15 0-16,40-15 0 15,41-32 1-15,39-23 0 16,21-32 1-16,38-21-1 0,7-36 0 15,10-25 0-15,1-35 0 16,-3-26 1 0,-14-29-2-16,-10-22 0 15,-20-24 0-15,-30-11 0 0,-31-18-1 16,-33-6 0-16,-38 0-1 16,-34 4-1-16,-33 12 1 15,-26 20-3-15,-26 23-1 16,-19 8-8-16,6 37-28 15,-9 18 0-15,17 13-1 16,13 26 0-16</inkml:trace>
  <inkml:trace contextRef="#ctx0" brushRef="#br0" timeOffset="128607.9128">21075 15559 1 0,'85'0'17'0,"-6"-18"9"15,34 13-8-15,17 3-5 16,26-12 0-16,47 12-1 16,18-12 0-16,56 10-2 0,29-15-2 15,53 13-1-15,34-14-1 16,47 10-2-16,11-5 0 16,32 9-1-16,5-4 0 15,-2 12-2-15,-8 4 0 16,-26 2-3-16,-24 11-2 15,-49-9-9-15,-31 2-20 16,-46 9-1-16,-61-11 0 16,-52 6 0-16</inkml:trace>
  <inkml:trace contextRef="#ctx0" brushRef="#br0" timeOffset="129204.1293">21940 14576 30 0,'18'-57'30'0,"-2"8"-9"15,-7 2-1-15,1 27 0 16,-10 20-3-1,4 18-4-15,-16 29-4 16,14 43-3-16,-12 24 0 0,12 39-2 16,-4 26-1-16,10 31-1 15,0 4 0-15,16-1-2 16,2-8 1-16,7-19-2 16,7-27-3-16,-7-35-1 15,19-18-6-15,-15-40-25 16,3-30-1-16,1-17 0 15,-3-27 0-15</inkml:trace>
  <inkml:trace contextRef="#ctx0" brushRef="#br0" timeOffset="129592.2711">24001 14183 31 0,'0'0'32'15,"0"0"1"-15,0 0 0 16,24 85-24-16,-12-1-1 0,16 50 0 16,-11 17-1-16,13 41-1 15,-6 16-3-15,9 16 0 16,-1-10-1-16,1-8-3 16,-1-18 1-16,1-25-1 15,1-18-3-15,-8-35-4 16,7-12-11-16,-7-31-17 15,-8-26 0-15,1-13 0 16,-3-32 3-16</inkml:trace>
  <inkml:trace contextRef="#ctx0" brushRef="#br0" timeOffset="129959.4027">26124 14427 44 0,'2'-22'32'15,"-4"2"3"-15,2 20 0 16,26 40-27-16,-20 7-1 0,19 37-2 16,-11 18 1-16,12 34-2 15,-12 15 0-15,13 25-2 16,-7 9 0 0,4-3-2-16,-3-11 0 0,5-12-2 15,8-18-2-15,-3-29-4 16,22-6-17-16,1-39-12 15,5-32 1-15,12-19-2 16</inkml:trace>
  <inkml:trace contextRef="#ctx0" brushRef="#br0" timeOffset="130299.5307">28093 14342 20 0,'-12'-47'33'0,"16"24"0"15,-4 23 3-15,0 0-16 16,-10 78-7-16,-4 5-3 15,20 52-3-15,-14 16-2 0,16 49 1 16,-8 14-2 0,14 10-1-16,3-6-2 15,15-18-2-15,10-12-2 16,5-42-2-16,18-13-11 0,4-54-22 16,-10-34 1-16,1-28-2 15,-19-28 1-15</inkml:trace>
  <inkml:trace contextRef="#ctx0" brushRef="#br0" timeOffset="130899.7463">23855 13879 34 0,'-21'12'32'0,"-43"23"0"0,-13 53 0 16,-35 50-25-16,-21 31-1 16,-9 41-4-16,-14 17-4 15,0 1-17 1,10-8-11-16,36-14-2 0,17-45-1 16</inkml:trace>
  <inkml:trace contextRef="#ctx0" brushRef="#br0" timeOffset="131319.8998">26177 15365 39 0,'14'53'34'0,"-28"21"0"0,-11 32 0 16,-23 22-25-16,-23 3-3 16,4 15-5-16,-8-3-5 15,0-25-17-15,12-20-12 16,23-24-1-16,13-36-1 15</inkml:trace>
  <inkml:trace contextRef="#ctx0" brushRef="#br0" timeOffset="132224.2292">26150 14368 29 0,'0'0'31'0,"0"0"1"16,-38 27 0-16,-15 16-24 15,-1 26-1-15,-23 8-2 0,-3 9-6 16,-3 18-12-16,4 0-18 15,-4-20-1-15,29 1 0 16,1-24-1-16</inkml:trace>
  <inkml:trace contextRef="#ctx0" brushRef="#br0" timeOffset="132544.346">27595 15732 46 0,'0'29'34'0,"0"22"-2"15,-18 2 0-15,-4 16-30 16,-7 13-9-16,-7 15-23 16,5 16-3-16,-15-7 0 15,7 12-1-15</inkml:trace>
</inkml:ink>
</file>

<file path=ppt/ink/ink6.xml><?xml version="1.0" encoding="utf-8"?>
<inkml:ink xmlns:inkml="http://www.w3.org/2003/InkML">
  <inkml:definitions>
    <inkml:context xml:id="ctx0">
      <inkml:inkSource xml:id="inkSrc0">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0" timeString="2016-02-29T19:44:12.35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1" timeString="2016-02-29T19:44:13.639"/>
    </inkml:context>
  </inkml:definitions>
  <inkml:trace contextRef="#ctx0" brushRef="#br0">9961 15350 0</inkml:trace>
  <inkml:trace contextRef="#ctx1" brushRef="#br0">8422 3485 21 0,'-27'-2'18'16,"7"0"-2"-16,0 2-1 15,-9-6-3-15,9 10-1 16,-8-10-3-16,28 6-1 15,-27-5-1-15,27 5-2 16,-18-6-1-16,18 6 0 0,0 0-1 16,20 0 0-16,-1 0 1 15,27 4-1-15,13-6 1 16,28 6 0-16,21-6 0 16,23 4-1-16,13-4 2 15,26 6-1-15,13-4-1 16,21 5 0-16,-3-1 0 15,10 2 0-15,5-2-1 16,5 2 0-16,2-2 0 16,0-2-1-16,-6 0 1 15,-4 0 0-15,-11 2-1 16,-19 0 1-16,-19 2-1 16,-19-1 0-16,-27 1 0 0,-25 0 0 15,-22-4-1-15,-26 0 0 16,-25 0 1-16,-20-2 0 15,-28-6-1-15,-21 0 1 16,-12 2-1-16,-28-3 0 16,-18 3 0-16,-23 0 1 15,-22 2-1-15,-24 2 1 16,-13 2 0-16,-21 4-1 16,-17 1 1-16,-10 5-1 15,-13 0 1-15,-5 0-1 16,-4 3 1-16,-1 3-1 15,-5 0 0-15,10-1 1 16,3 3 0-16,13 2 0 0,6-1 1 16,15 3-1-16,23-3 1 15,31-1-1 1,34-2 1-16,31 1-1 16,40-3 1-16,59-16-1 0,2 26 1 15,67-15-1-15,38-3 2 16,43 0-1-16,35-2 0 15,48-2 1-15,24-4-1 16,35-2 0-16,28-2-1 16,22-4 2-16,17-4-2 15,6-1 1-15,-3-9 0 32,-5 0 0-32,-21-1-1 0,-18-1 2 0,-30-1-2 0,-37 5 1 15,-36 1 0 1,-43 3-1-16,-44 6 1 15,-29 6 0-15,-32 0 0 16,-24 4 0-16,-43 0-1 0,0 0 1 16,0 0-1-16,-27 8 1 15,-3-4-1-15,2 2 0 16,-3 0 1-16,3 2-1 16,4-3 0-16,9-1 0 15,15-4 0-15,-20 10 0 16,20-10 0-16,0 0-2 15,0 0-2-15,0 0-6 0,0 0-23 16,0 0-4-16,0 0 2 16,0 0-3-16</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52:52.300"/>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1" timeString="2016-02-29T19:55:28.247"/>
    </inkml:context>
  </inkml:definitions>
  <inkml:trace contextRef="#ctx0" brushRef="#br0">18133 4035 1 0,'8'-24'29'15,"-8"24"1"-15,0 0-2 16,-2-37-9-16,2 37-2 15,0-22-2-15,0 22-1 16,0 0-4-16,0 0-1 16,-12 36-3-16,6 7 0 15,-15 2-1-15,7 22-1 16,-12 3-2-16,-6 13 1 16,-1-3-2-16,3 3 1 0,3-13-2 15,-1-5 1-15,8-12-1 16,2-14-1-16,11-5-1 15,7-34-1-15,0 29-1 16,0-29-5-16,21-12-15 16,-3-15-13-16,2-10 0 15,1-7 0-15,-1-16 1 32</inkml:trace>
  <inkml:trace contextRef="#ctx0" brushRef="#br0" timeOffset="390.1418">18086 3952 66 0,'0'0'37'0,"-10"-31"0"16,10 31-11-16,0 0-14 15,0 0-3-15,0 0-2 16,-2 25-2-16,10 5-2 16,4 7-1-16,7 10-1 15,1 0 0-15,6 10 0 31,7-2 0-31,7 6-1 0,-1-2 0 0,1-2 0 32,3-4 0-32,-3-6 1 0,-5-2-2 0,1-8 1 15,-13-3 0-15,-5-7 0 16,-12-5 1-16,-6-1 0 16,-20-7 0-16,-5 2 0 0,-19-4 1 15,-5-1 0-15,-10-1-1 16,-4-2 1-16,-3-2-1 15,-1-4 0-15,4 0 0 16,12 0-1-16,9-4-1 16,9 0-2-16,9 2-1 15,8-10-3-15,16 10-19 16,20-4-15-16,2-4 0 16,3-5 0-16,3-3 1 15</inkml:trace>
  <inkml:trace contextRef="#ctx0" brushRef="#br0" timeOffset="998.3641">18591 4247 31 0,'-6'-22'34'0,"6"22"2"16,0 0 0-16,-14-21-17 15,14 21-4-15,0 0-4 16,18 25-3-16,-18-25-2 16,16 37-1-16,-4-7-1 15,8 13 0-15,-7 4-1 16,7 6-1-16,0-2 0 15,4 2-1-15,-3-6 0 16,3-10 0-16,-4-5-1 16,1-9 1-16,-1-11 0 15,0-8 0-15,-20-4 1 16,32-18-1-16,-25-5 1 16,1-5-1-16,-2-13 1 0,0-6-1 15,-2-6 0-15,-2-2 0 16,0-4 0-16,2 0-2 15,-2 2 1-15,2 3-1 16,4 8-1-16,-2 1-2 16,6 20-3-16,-18-15-20 15,20 23-15-15,-14 17 0 16,13-18 0-16,-13 18 0 0</inkml:trace>
  <inkml:trace contextRef="#ctx0" brushRef="#br0" timeOffset="2269.8301">19683 4449 12 0,'0'0'28'0,"0"0"-1"16,6-18-9 0,-6 18 0-16,0 0-2 15,20-14-3-15,-20 14-4 16,16-17-1-16,-7-1-2 0,19 8-2 15,-8-7 0-15,11 5 0 16,-5 0-1-16,2 10 1 16,-5-2-1-16,5 18 1 15,-28-14 0-15,34 33-1 16,-23-11-1-16,3 7 1 16,0-5-1-16,4 3-1 15,-2-11 1-15,9-6-1 16,1-10 1-16,6-2-1 15,-5-10 1-15,5-6-1 16,-1-1 0-16,-3-7 0 16,-2 1 0-16,-7 1-1 15,1 9-1-15,-8-7-3 0,4 20-6 16,-16 2-29-16,0 0 0 16,0 0 1-16,0 0-2 15</inkml:trace>
  <inkml:trace contextRef="#ctx0" brushRef="#br0" timeOffset="3830.3969">20874 4068 30 0,'0'0'36'16,"0"0"0"-16,0 0-4 16,0 0-10-16,-8-27-5 15,8 27-5-15,0 0-3 16,0 0-2-16,0 0-2 16,0 0-1-16,0 0-1 15,16 9 0-15,-16-9 0 16,17 30-1-16,-9-10 1 15,6 9-1-15,-2 2-1 16,6 7 1-16,-2 5-2 16,3 4 1-16,1 2 0 0,0-4-1 15,-1 2 1-15,5-4-1 16,-4-3 0-16,0-9 1 16,-1-5-1-16,-1-7 0 15,-18-19 0-15,30 14 1 16,-30-14-1-16,31-8 0 15,-31 8 1-15,26-27 0 16,-14 1 1-16,-2-3-2 16,0-11 1-16,-2-1 0 15,-1-4-1-15,-3-4 0 16,4-2 1-16,-2 0-1 16,0 4 0-16,-4 2 0 15,8 9-1-15,-8 5-1 0,4 7-2 16,-6-3-3-16,0 27-10 15,20-6-25 1,-20 6-2-16,0 0 2 0,0 0-1 16</inkml:trace>
  <inkml:trace contextRef="#ctx0" brushRef="#br0" timeOffset="4574.6791">21697 4310 31 0,'12'-24'36'0,"-12"24"0"16,0 0 1-16,-6-31-16 15,6 31-7-15,0 0-4 16,0 0-2-16,-34-4-3 15,34 4-1-15,-35 11-1 16,35-11-1-16,-34 34-1 0,24-5 0 16,-1 1 0-1,5 5 1-15,2-2-2 16,4 12 1-16,4-3 0 16,2 3 1-16,2-4-1 0,3-2 1 15,-5 1-1-15,4-5 0 16,-4 0 0-16,6 1 0 15,-12-3 0-15,6 0 1 16,-10-3-1-16,2-3 0 16,0-5 1-16,-10-1-2 15,8-1 2-15,4-20-2 16,-16 27 1-16,16-27-1 16,-17 16 0-16,17-16-2 15,-16 4 0-15,16-4-2 16,-18-2-3-16,-4-21-20 15,22 23-14-15,-19-40-1 16,7 17 1-16,6-1-1 0</inkml:trace>
  <inkml:trace contextRef="#ctx0" brushRef="#br0" timeOffset="4778.7434">21415 4749 51 0,'0'0'40'0,"27"-6"-1"16,-7 6 2-16,0-15-14 16,11 16-18-16,-11-8-3 15,12 7-1-15,-7-2-3 16,-3 0-3-16,0 6-5 16,-22-4-34-16,0 0 0 0,20-6-2 15,-20 6 1-15</inkml:trace>
  <inkml:trace contextRef="#ctx0" brushRef="#br0" timeOffset="44626.2783">9491 6088 27 0,'0'0'27'15,"0"0"-7"-15,0 0 0 0,0 0-2 16,0 0-2 0,-20-8-5-16,20 8-1 15,0 0-2-15,0 0-2 16,0 0-1-16,0 0 0 0,0 0-1 16,0 0 0-16,-20 10 0 15,20-10-1-15,0 0 1 16,0 0-2-16,0 0 1 15,0 0-1-15,0 0 0 16,0 0-1-16,0 0 1 16,24 3-1-16,-24-3 0 15,31 2 0-15,-9 0 1 16,10 2-1-16,-5-2 1 0,7 4 0 16,1-4-1-1,-1 2 0-15,-4 0 1 16,1-2-1-16,1-2-1 15,-1-2 1-15,-3 0 0 0,-4-2-1 16,-3 0-1-16,-21 4-1 16,32-4-2-16,-32 4-7 15,0 0-28-15,0 0-2 16,0 0 1-16,16-17-2 16</inkml:trace>
  <inkml:trace contextRef="#ctx0" brushRef="#br0" timeOffset="45902.7437">13163 7232 18 0,'0'0'32'0,"-18"-2"1"15,18 2 1 1,0 0-18-16,0 0-2 16,0 0-3-16,0 0-2 15,0 0-2-15,0 0-1 0,0 0-2 16,24-2 1-16,-24 2-1 16,22 0-1-16,-4 0 0 15,1-4-1-15,3 4 0 16,8-2 1-16,3 2-2 15,1-2 1-15,9 0-1 16,-3 0 1-16,-1 4-1 16,-5-2 0-16,-1 4 0 15,-7-2-1-15,-6 0-2 16,0 4-3-16,-20-6-20 16,0 0-14-16,0 0-1 15,0 0 1-15,0 0-2 16</inkml:trace>
  <inkml:trace contextRef="#ctx0" brushRef="#br0" timeOffset="47202.2181">14087 8486 26 0,'0'0'34'0,"0"0"0"16,-16-2-8-16,16 2-4 16,0 0-6-16,0 0-3 0,20 0-4 15,14 2-1-15,-7-10-2 16,25 4 0-16,-5-6-1 16,18 4-1-16,-1-1-1 15,1-1-2-15,-12-2 0 16,-6 0-4-16,-1 10-7 15,-21-8-29-15,-5-4-1 16,-20 12 0-16,18-35 0 16</inkml:trace>
  <inkml:trace contextRef="#ctx0" brushRef="#br0" timeOffset="148238.0765">7561 12503 43 0,'0'0'27'0,"0"0"-5"16,0 0-2-16,-21-13-3 15,21 13-5-15,0 0-3 16,0 0-2-16,0 0-4 15,21-2 1-15,-21 2-1 16,46 2-1-16,-7 0-1 16,11 1 0-16,5-1 0 15,8-2 0-15,2-2-1 16,-3 2 1-16,-7-5-1 16,-8 1 1-16,-19-6 0 0,-8 4 1 15,-20 6-1-15,0 0 1 16,-46-12 0-16,1 16 0 15,-10-2-1-15,3 0 1 16,-7 2-2-16,6-8-4 16,13 2-28-16,3-4-7 15,-3-4 3-15,20 4-3 16</inkml:trace>
  <inkml:trace contextRef="#ctx0" brushRef="#br0" timeOffset="152957.7972">10663 5781 26 0,'0'0'27'0,"0"0"-7"16,0 0-2-16,0 0-2 15,-23-9-2-15,23 9-4 16,0 0-1-16,6-24-2 16,-12 4-2-16,6 20 0 15,6-37-1-15,0 18-2 0,-4-13 0 16,7-1 0-16,-1-6 0 16,0-5-1-16,4-1 0 15,2 2 0-15,-2-2-1 16,2 6 1-16,-7 1 0 15,3 7 0-15,-8 2 0 16,0 7-1-16,-2 2 1 16,-2 3-1-16,2 17 0 15,-6-28 0-15,6 28 0 16,-7-19-1-16,7 19 1 16,0 0 0-16,-20-10 0 15,20 10 0-15,0 0 0 16,0 0 0-16,-20 0 0 0,20 0 1 15,0 0-2-15,-12 17 2 16,12-17 0-16,-14 26 0 16,14-26 0-1,-23 35 0-15,9-15 0 0,2-1 0 16,-4-1-1-16,4 0 1 16,12-18-1-16,-25 25 0 15,25-25 1-15,-16 16-1 16,16-16 1-16,0 0-1 15,0 0 1-15,10-22-1 16,2 5 1-16,5-7-1 16,3-1 0-16,-4-3 0 15,2 1-1-15,-4 3 1 0,-7 3-1 16,-7 21 2 0,12-24-1-16,-12 24 1 15,0 0 0-15,0 0 1 16,12 26-1-16,-12-26-2 0,26 27-7 15,1-21-28-15,-7-8 0 16,6-10-3-16,-12-11 0 16</inkml:trace>
  <inkml:trace contextRef="#ctx1" brushRef="#br0">18431 14820 0</inkml:trace>
  <inkml:trace contextRef="#ctx0" brushRef="#br0" timeOffset="157434.4289">15118 6857 20 0,'0'0'18'0,"0"0"-2"16,0 0-3-16,0 0 0 15,0 0-1-15,0 0-1 16,0 0-2-16,0 0 1 15,-6 20-1-15,6-20-1 16,0 0 0-16,0 0-1 16,0 0-1-16,0 0 0 0,0 0-1 15,0 0-1 1,0 0-1-16,0 0 0 16,0 0 0-16,0 0-1 15,-6-28 0-15,6 10 0 0,0 18-1 16,6-39 0-16,0 14 0 15,2-11 1-15,4-3-2 16,-4-4 2-16,3 0-1 16,1-4 0-16,2-2 0 15,-6 1 0-15,4 5-1 16,-4-2-1-16,4 6 1 16,-6 2 0-16,1 1 0 15,-1 5-1-15,0 5 1 16,-4 3 0-16,-2 23 0 15,6-32 1-15,-6 32-1 16,0 0 0-16,0 0 0 16,0 0 0-16,2-17 0 0,-2 17 0 15,0 0 1-15,0 0-1 16,0 0 0-16,0 0 0 16,0 0 0-16,0 0 0 15,0 0 0-15,0 0 0 16,0 0 0-16,0 0 1 15,0 0-1-15,0 0 0 16,0 0 0-16,0 0 0 16,-8-20 0-16,8 20 0 15,0 0 0-15,0 0 0 16,0 0 0-16,0 0 0 16,0 0 0-16,-19 14 1 15,19-14-1-15,-14 21 1 0,14-21-1 16,-26 32 1-16,12-13-1 15,0-1 0-15,1 2 1 16,1-3-2-16,12-17 2 16,-20 28-1-16,20-28 0 15,0 0 1-15,0 0-1 16,0 0 0-16,0 0 0 16,8-24 1-16,0 7-1 15,4-3 1-15,-1-5-1 16,1 1 1-16,-4-2-1 15,6 7 0-15,-14 19 1 16,14-26-1-16,-14 26 0 16,12-17 0-16,-12 17 0 0,0 0 0 15,0 0 1-15,25 9-1 16,-25-9 0-16,14 18 0 16,-14-18 0-1,20 18-2-15,-20-18-4 0,32 17-22 16,-32-17-12-16,33 6 1 15,-13-10-2-15</inkml:trace>
  <inkml:trace contextRef="#ctx0" brushRef="#br0" timeOffset="172365.8762">12956 9477 32 0,'18'-26'29'0,"-18"26"-7"16,8-19-1-16,-8 19-2 15,0 0-2-15,-2-22-5 0,2 22-2 16,0 0-2-16,7 36-2 15,-14-15-1-15,7 22-1 16,-12 2-1-16,6 14 0 16,-2 0-1-16,0 8 0 15,-4-2 0-15,4 3-1 16,-2-9 0-16,8-10 0 16,-2-9-1-16,4-13 1 15,4-3-1-15,-4-24 0 16,6 23 0-16,-6-23-1 15,0 0-1-15,6-17 0 16,-6 17-1-16,-4-28-2 0,4 28-4 16,-12-18-20-16,12 18-9 15,0 0 2-15,-27-25-2 16</inkml:trace>
  <inkml:trace contextRef="#ctx0" brushRef="#br0" timeOffset="172822.0414">12753 9985 31 0,'0'0'30'0,"17"-15"-6"16,-17 15-1-16,0 0-4 15,0-24-4-15,0 24-4 16,0 0-2-16,0 0-2 16,0 0 0-16,28 20-2 15,-28-20-1-15,20 43 0 16,-8-20 0-16,7 7-2 15,-5-3 0-15,0 3 0 16,0-3-2-16,2-3 1 16,-16-24 0-16,13 21 0 15,-13-21 0-15,0 0 0 16,0 0 0-16,20-4-1 16,-20 4 1-16,20-19 0 0,-20 19-2 15,27-39-2-15,-7 27-3 16,-16-24-19-16,4 11-13 15,4-3-1-15,-10 3 0 16,4 3 1-16</inkml:trace>
  <inkml:trace contextRef="#ctx0" brushRef="#br0" timeOffset="173874.4271">14127 8990 22 0,'0'0'33'0,"18"-19"1"15,-18 19-8-15,0 0-5 16,0 0-4-16,0 0-2 15,0 0-5-15,-26 19-3 0,6 21-1 16,-19-5-1-16,-3 16-2 16,-13-2 0-16,2 10 0 15,-7 0-2 1,3 0 2-16,2-3-2 0,5-6 1 16,5-5 0-16,9 0-1 15,7-8 0-15,7-2 1 16,4-7-1-16,10-6 0 15,8-22-1-15,-13 29 0 16,13-29-1-16,0 0-2 16,0 0-1-16,0 0-4 15,0 0-22-15,0 0-10 16,0 0 0-16,17-26 0 0</inkml:trace>
  <inkml:trace contextRef="#ctx0" brushRef="#br0" timeOffset="174522.6615">14066 9342 9 0,'0'0'32'16,"0"0"1"-16,0 0 1 15,0-20-12-15,0 20-5 16,0 0-2-16,-6 20-5 15,-14-13-2-15,12 17-2 0,-16-4-2 16,10 7 0-16,-3 4-2 16,7 1 0-16,-2-3-2 15,14 1 1-15,8-13-1 16,-10-17 0-16,39 16 1 16,-11-20-2-16,4-6 2 15,-5-3 0-15,-1-7 1 16,-6 2-1-16,-9-3 1 15,-5 3 0-15,-15-3-1 16,9 21 1-16,-24-34-1 16,6 20-1-16,-2 3-2 15,1-5-2-15,19 16-4 0,-40-20-14 16,40 20-17-16,0 0 0 16,-18-8-1-16,18 8 1 15</inkml:trace>
  <inkml:trace contextRef="#ctx0" brushRef="#br0" timeOffset="175049.8589">14385 9453 20 0,'26'0'33'16,"-26"0"3"-16,0 0-1 15,10 22-15-15,-10-22-4 16,0 0-3-16,0 0-3 15,0 0-4-15,0 0-1 16,0 0-1-16,0 0 0 16,0 0-1-16,-8-20 0 15,8 20-1-15,0-17 1 0,0 17 0 16,-14-26-1-16,14 26 0 16,-27-8 0-1,7 20 0-15,-10 6-1 16,5 9 0-16,-1 9 1 0,4 5-2 15,8 10 1-15,6-2 1 16,10 2-1-16,6-8 0 16,10-6 0-16,8-7 0 15,5-9 0-15,-1-5-1 16,8-8 0-16,-5-14-3 16,11-2-4-16,-21-11-35 15,13-5 0-15,-9-1-1 16,-7-5 1-16</inkml:trace>
  <inkml:trace contextRef="#ctx0" brushRef="#br0" timeOffset="176122.2448">15604 9361 20 0,'10'-19'34'15,"-10"19"0"-15,0 0 2 16,0 0-15-16,0 0-5 16,0 0-3-16,-12 33-3 15,-12-10-2-15,10 11-3 16,-6-1-1-16,5 5-2 15,-3-1 0-15,10-2-1 16,2-7-1-16,8-9-1 16,-2-19 0-16,26 12 0 0,-26-12 0 15,31-22 1-15,-11 3-1 16,-6-11 1 0,4 1 0-16,-5-4-1 0,-1 3 1 15,-2 5 0-15,2-1 1 16,0 8-1-16,-12 18 1 15,28-9 0-15,-28 9 0 16,27 21 0-16,-15-1 0 16,2 7 2-16,-4 3-2 15,-2 5 1-15,-8-2 0 16,0-5-1-16,0-7 0 16,-4-1 1-16,4-20-1 15,0 0-1-15,0 0 0 0,0 0 0 16,-8-31-1-16,14 9 1 15,6-1-1-15,-3-11-2 16,9 11 0 0,0-9-2-16,10 20-5 0,-21-7-27 15,17 1-2-15,4 2 0 16,-2 5 0-16</inkml:trace>
  <inkml:trace contextRef="#ctx0" brushRef="#br0" timeOffset="177293.672">16729 8998 35 0,'18'-16'34'16,"2"7"3"-16,-20 9-9 0,14-18-6 16,-14 18-5-16,0 0-4 15,-8 41-3-15,-24-13-3 16,4 21-2-16,-17 4-1 16,0 17-1-16,-9 5 0 15,-3 9 0-15,0-1-1 16,3-5 0-16,3-5-1 15,10-4 1-15,1-14-1 16,9-6 0-16,9-16 0 0,4-10-1 16,10-5 0-1,8-18-2-15,-10 18 0 16,10-18 0-16,0 0-3 16,0 0-1-16,30-12-4 0,-34-6-22 15,4 18-8-15,26-27 0 16,-9 9 1-16</inkml:trace>
  <inkml:trace contextRef="#ctx0" brushRef="#br0" timeOffset="177741.8388">16696 9451 63 0,'0'-21'36'15,"0"21"0"-15,-12-32-10 16,12 32-11-16,-2-21-4 15,2 21-3-15,-6-18-1 16,6 18-2-16,0 0 0 16,0 0-1-16,0 30-1 15,6-3 1-15,-6 1-2 16,2 11 1-16,2 2-1 0,-2 4-1 16,2-2-1-16,2 1 1 15,-4-7 0-15,0-8-2 16,1-5 1-16,-3-5-1 15,0-19-1-15,0 0-2 16,0 0-2-16,0 0-3 16,26-3-19-16,-20-19-14 15,2-7 1-15,6-7 0 16,-2-1 2-16</inkml:trace>
  <inkml:trace contextRef="#ctx0" brushRef="#br0" timeOffset="178073.9568">16917 9406 45 0,'0'0'37'0,"0"0"0"16,-8 18 2-16,-16-12-20 15,10 31-6-15,-25-17-4 16,15 15-2-16,-5-7-2 16,9 7 0-16,-4-12-2 15,14 5 0-15,0-10-1 16,8 1 0-16,2-19 0 15,12 32 0-15,-12-32-1 16,22 25 1-16,-22-25-1 16,34 22 0-16,-15-12 1 15,5 1-1-15,-2-1 0 16,-3 0 0-16,5 0 1 0,-4 2-2 16,-4-3 1-16,-16-9-2 15,33 18 0-15,-33-18-3 16,32 12-3-1,-32-12-31-15,0 0-5 0,20-16 0 16,-20 16 1-16</inkml:trace>
  <inkml:trace contextRef="#ctx0" brushRef="#br0" timeOffset="185350.6133">18737 9634 22 0,'18'-18'31'16,"-14"-7"2"-16,-4 25-7 16,16-14-4-16,-16 14-6 0,6 20-3 15,-20-3-4-15,10 23-3 16,-18 1-1-16,-1 20 0 15,-17 7 0-15,-5 9-1 16,-15-4 1-16,-1 3-2 16,-4-7 1-16,0-1-2 15,6-13 1-15,13-9-2 16,7-19 0-16,13-7 1 16,8-14-2-16,18-6 0 15,0 0 0-15,-2-18-2 16,2 18 0-16,8-26-1 15,-8 26-1-15,10-21-4 0,-10 21-10 16,0 0-20-16,0 0-1 16,4 19 1-16,-4-19 0 15</inkml:trace>
  <inkml:trace contextRef="#ctx0" brushRef="#br0" timeOffset="185889.81">18178 10132 55 0,'20'-17'34'0,"-20"17"1"0,20 4-8 16,-20-4-12-16,0 0-4 15,0 0-3-15,14 29-1 16,-26-11-3-16,4 11 0 15,-6 1-1-15,-6 5 0 16,-5 2-2-16,-9 1 1 16,-5-1-2-16,-1-2 1 15,1-7-1-15,1-5 0 16,7-5 1-16,5-2-1 16,6-5 0-16,20-11 0 15,0 0 0-15,0 0 0 16,0 0 0-16,24 12 1 15,-4-12-1-15,5-2 1 0,3-4-1 16,10 0 0-16,-3 3 1 16,3 1-1-1,1 0 0-15,1 0 0 16,-1 0 1-16,-7 0-1 0,-7 0 1 16,-3-2 0-16,-22 4 0 15,26-12 0-15,-26 12 1 16,-2-23 0-16,-10 5 0 15,-2 0 0-15,-6-1-1 16,-5 1 0-16,1-2 0 16,-2 7 0-16,5-3-2 15,-5 2-2-15,26 14-5 16,-32-8-32-16,32 8-1 0,0 0-1 16,0 0 0-1</inkml:trace>
  <inkml:trace contextRef="#ctx0" brushRef="#br0" timeOffset="188042.594">13530 12656 36 0,'-13'18'34'0,"13"-18"-2"16,-20-12-9-16,20 12-6 15,0 0-4-15,37 2-3 16,-15-14-2-16,26 10-2 15,-5-7-1-15,16 9 0 16,0-6-1-16,9 4-2 16,-5 4 1-16,-2 0-2 0,-6 0 0 15,-7 0-2-15,-5 2-1 16,-13-4-1-16,1 5-3 16,-31-5-6-16,34-5-20 15,-34 5-5-15,-26-2-1 16,-1 4 1-16</inkml:trace>
  <inkml:trace contextRef="#ctx0" brushRef="#br0" timeOffset="188265.6747">13602 12723 38 0,'0'0'35'16,"0"0"0"-16,25 18 1 15,-25-18-23-15,65-6-3 16,-19-2-1-16,15 10-3 16,-8-6-2-16,9 2-3 15,-7 2-3-15,-12-12-9 16,-3 8-26-16,-7 4 0 16,-13-7 0-16,-20 7-1 15</inkml:trace>
  <inkml:trace contextRef="#ctx0" brushRef="#br0" timeOffset="192010.0428">30336 2194 25 0,'-6'-37'23'16,"4"7"-3"-16,-2 9 1 16,-12-13-3-16,16 34-4 15,-24-39-1-15,24 39-3 16,-16-20 0-16,16 20-2 16,0 0-1-16,-15 36-1 15,7-11-2-15,6 22 0 16,-10 8-1-16,6 28 0 15,-2 15 0-15,2 29-1 16,-2 15 1-16,2 17-1 16,0 3 0-16,3 11 0 0,1-10 1 15,0-14-1-15,-4-19 0 16,2-18 0 0,-2-28 0-16,4-17-1 15,-4-18 1-15,4-18-1 0,-2-9 0 16,4-22-1-16,-2 21 1 15,2-21-2-15,0 0 0 16,0 0 0-16,0 0-2 16,0 0-2-16,0 0-2 15,-6-33-7-15,6 33-26 16,6-20-1-16,-6 20 0 16,-24-7 2-16</inkml:trace>
  <inkml:trace contextRef="#ctx0" brushRef="#br0" timeOffset="192826.3402">29806 4090 12 0,'12'-20'33'16,"-12"20"1"-16,8-23 1 15,12 21-16-15,-28-26-4 16,24 26-3-16,-20-19-2 16,4 21-3-16,20-18-1 15,-1 22-1-15,-19-4-2 16,40 19 1-16,-20-1-2 16,9 13 1-16,1 5-2 0,1 11 1 15,-3-8-1-15,0 4 0 16,1-1-1-1,-7-5 1-15,0-6-1 16,-2-7 0-16,-3-10 0 0,-17-14 0 16,32 13 0-16,-32-13 0 15,26-10 0-15,-26 10 0 16,19-27 0-16,-11 9-1 16,-6 1 1-16,2-3 0 15,2-2-1-15,2 1 1 16,-2-5-1-16,0 1 0 15,2-1 0-15,0 5 0 16,3-1 0-16,-5 3 0 16,-6 19 1-16,18-28-1 15,-18 28 1-15,14-20-1 16,-14 20 1-16,16-19 0 16,-16 19 0-16,12-20 0 0,-12 20 0 15,5-18 0-15,-5 18 0 16,0 0 1-16,-13-23 0 15,-7 19 0-15,0 0 0 16,-5 0 1-16,-9 0-1 16,-2 4 1-16,-5-2-1 15,-4 4 1-15,-7 0 0 16,7 4 0-16,-3-2-1 16,5 2 0-16,7-2 0 15,5-2-1-15,9 4-2 16,22-6-1-16,0 0-5 15,-12-22-23-15,32 8-10 16,0-3 1-16,1-3-2 0</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19:56:59.162"/>
    </inkml:context>
    <inkml:brush xml:id="br0">
      <inkml:brushProperty name="width" value="0.05292" units="cm"/>
      <inkml:brushProperty name="height" value="0.05292" units="cm"/>
      <inkml:brushProperty name="color" value="#FF0000"/>
    </inkml:brush>
  </inkml:definitions>
  <inkml:trace contextRef="#ctx0" brushRef="#br0">6219 5807 8 0,'-32'0'31'0,"32"0"1"16,0 0 2-16,-27-20-15 15,27 20-1-15,0 0-2 16,0 0-3-16,-20-9-3 16,20 9-1-16,0 0-3 0,-20 11 0 15,20-11-2-15,-26 6 0 16,26-6 0-16,0 0-1 15,-19 10 0 1,19-10-1-16,0 0 0 0,0 0 0 16,19 22 0-16,-1-15 0 15,6-3-1-15,13 4 1 16,15-8 0-16,15 2-1 16,12-2 0-16,18 0 1 15,9-2-1-15,17 0 0 16,7 0-1-16,2-2 1 15,8 2-1-15,-5 2 1 16,7-2 0-16,-4 0 0 0,0-5 0 16,6-1-1-16,-1-4 1 15,-5 2-1 1,-2 4 0-16,-12 0 0 16,-19-1 0-16,-12 3 1 0,-16 0-1 15,-20 4 0-15,-15 2 0 16,-17 0 1-16,-25-2-1 15,26 4-1-15,-26-4 0 16,0 0-3-16,0 0-2 16,-20-4-37-16,-3 0 0 15,-13-2-2-15,-15-4 1 16</inkml:trace>
  <inkml:trace contextRef="#ctx0" brushRef="#br0" timeOffset="1284.4786">6734 5148 44 0,'0'0'37'0,"0"0"-1"15,10-18-7-15,-10 18-10 16,0 0-6-16,0 0-4 15,0 0-2-15,0 0-2 16,0 0 0-16,16 19-2 16,-16-19 0-16,0 38 0 15,0-13-1-15,2 11 1 16,-2-1-2-16,12 4 0 0,-4-2 0 16,11-3-1-16,1-9 1 15,6-9-1-15,7-8 0 16,5-14 0-16,1-6 1 15,1-9-1-15,-1-9 1 16,1-3-1-16,-9-2 0 16,1 1 0-16,-10 3 0 15,-9 5 0-15,-5 3 0 16,-4 5 1-16,-4 18-1 16,-19-12 1-16,19 12-2 15,-32 26 2-15,12-7-1 16,1 7 0-16,5 5 0 15,2 3 1-15,10 3-2 0,2-2 2 16,8-5-1-16,4-5 0 16,7-5-1-16,3-10 0 15,10-10-1-15,-7-12-2 16,9-2 0-16,-8-15 0 16,5-1 0-16,-9-7 0 15,4 6 1-15,-15-3 0 16,3 9 2-16,-8 5 1 15,0 2 0-15,-6 18 2 16,0 0 0-16,0 0 0 16,0 0 1-16,14 20 1 15,-8 0-1-15,2 9 1 16,-6-1-1-16,8 3 0 0,-8-2-1 16,3 1 0-16,-1-5-1 15,-2-5 0-15,-2-20-1 16,0 0 0-1,0 0 0-15,0 0 0 0,26-31-1 16,-18 1 0-16,4-1-1 16,0-5 1-16,1 1 0 15,1 0 0-15,4 7 0 16,-2 3 1-16,-2 7 0 16,5 8 0-16,-1 4 1 15,2 12 0-15,0 8-1 16,-6 10 1-16,-3 5 0 15,-3 6 1-15,-4 3-1 0,-4 1 0 16,-6-2 0 0,0-1-1-16,0-5-1 15,1-9-1-15,-1-1-3 16,6-21-5-16,0 0-26 0,11-18-5 16,3 1 0-16,4-15 1 15</inkml:trace>
  <inkml:trace contextRef="#ctx0" brushRef="#br0" timeOffset="1739.6337">7917 5224 65 0,'-16'18'38'0,"-4"5"1"16,-1 7 0 0,-19-9-29-16,22 17-2 15,-9-13-3-15,13 1-1 16,-4-9-2-16,18-17-2 0,4 18 1 15,-4-18-2-15,24-20 1 16,-6-3-1-16,-5-5 1 16,5-5-1-16,-4 0 0 15,0-1 1-15,-6 3 0 16,-4 5 0-16,2 9 0 16,-6 17 1-16,0 0 0 15,19 4 0-15,-11 13-1 16,10 11 1-16,-2 9 0 15,9 8 0-15,-5 4 0 16,6 12 1-16,-6-2-1 16,3 4 1-16,-9 0 1 15,-4-3-1-15,-6-3 0 0,-4 0 0 16,-8-8 0-16,-10-8 0 16,-1-7-1-16,-9-7 1 15,-10-9-1-15,-1-6 0 16,-5-6-2-16,3-12 0 15,7-2-2-15,-3-14-2 16,17 9-5-16,-13-19-28 16,27-1-4-16,4-12-1 15,10-6 1-15</inkml:trace>
  <inkml:trace contextRef="#ctx0" brushRef="#br0" timeOffset="2048.7502">8140 5004 52 0,'0'0'35'15,"0"0"3"-15,-6 18 0 16,20 13-27-16,-22-13-1 15,18 25-2-15,-12-11 0 16,10 11-4-16,-4-4 0 16,2 6-1-16,-4-8-2 15,-2 1 0-15,2-11-1 0,-2-7-2 16,4-3-2-16,-4-17-5 16,0 0-18-16,0 0-12 15,0-17 0 1,-4-11 0-16</inkml:trace>
  <inkml:trace contextRef="#ctx0" brushRef="#br0" timeOffset="2575.939">8083 5102 57 0,'-20'-7'38'0,"20"7"2"16,-2 17-1-16,18 3-28 15,-16-20-3-15,31 33 0 16,-13-13-3-16,10 3-1 0,-1-1-2 15,5-2-1 1,2-5 0-16,-9-5-1 16,1-4 0-16,0-8 0 15,-1-6 0-15,-9-4-1 0,-16 12 1 16,32-33 0-16,-32 33 1 16,25-31 0-16,-25 31 1 15,22-22-1-15,-22 22 2 16,20 2-1-16,-20-2 1 15,18 29-1-15,-12-7 1 16,1 6-1-16,-1-1-1 16,2 2 1-16,-2-1-2 0,6-7 1 15,-12-21-1 1,26 20 0-16,-7-22 0 16,3-8 0-16,2-9 0 15,4-7 0-15,-1-1 0 16,3-3 0-16,1 5 0 0,-7 1 1 15,0 9 0-15,-3 5 0 16,-1 12 0-16,-2 7 0 16,-4 11 0-16,-6 8 0 15,2-3 0-15,-5 6 0 16,-1 1-1-16,0 1 1 16,-2-3-2-16,2-7-2 15,2 1-3-15,-6-24-16 16,0 0-22-16,10 19 1 15,-10-19-2-15,0 0 1 16</inkml:trace>
  <inkml:trace contextRef="#ctx0" brushRef="#br0" timeOffset="8376.0546">13700 8500 18 0,'0'0'32'0,"-21"4"3"16,21-4-1-16,0 0-16 15,-24 0-2-15,24 0-5 16,0 0-2-16,0 0-2 15,0 0-2-15,0 0 0 16,0 0-1-16,31 13 0 0,-31-13 0 16,46 8-1-16,-13-8 0 15,19 6-1 1,-1-4 1-16,10 0-1 16,4-4 0-16,1 4 0 0,-1-4-1 15,-6 2 1-15,-8 0-1 16,-11-4 0-16,-3 4-2 15,-17-4-2-15,0 6-1 16,-20-2-3-16,0 0-6 16,0 0-28-16,0 0 2 15,-32 18-2-15,13-16 2 16</inkml:trace>
  <inkml:trace contextRef="#ctx0" brushRef="#br0" timeOffset="8780.2031">13679 8611 39 0,'0'0'34'0,"0"0"2"16,0 0-3-16,0 0-15 0,0 0-4 16,27 22-4-16,-7-24-2 15,21 10-2-15,3-8 1 16,17 4-2-16,2-6-1 15,4 4 0-15,-3-6-1 16,-5 6-1-16,-8-6 0 16,-9 4-1-16,-9 0-2 15,-13-4-1-15,-2 10-5 16,-18-6-33-16,0 0-1 16,0 0-1-16,-20-20 0 15</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2-29T20:00:26.425"/>
    </inkml:context>
    <inkml:brush xml:id="br0">
      <inkml:brushProperty name="width" value="0.05292" units="cm"/>
      <inkml:brushProperty name="height" value="0.05292" units="cm"/>
      <inkml:brushProperty name="color" value="#FF0000"/>
    </inkml:brush>
  </inkml:definitions>
  <inkml:trace contextRef="#ctx0" brushRef="#br0">30047 6294 2 0,'14'-93'29'0,"12"17"1"15,-24-16 1-15,-8-3-18 16,10 17-1-16,-24-14-1 16,0 15-2-16,-25-9-1 15,-1 19-2-15,-25 0 0 16,-8 24-2-16,-19 4 0 15,-19 31 0-15,-27 12-1 16,-18 33 0-16,-21 26-1 0,-11 37 1 16,-19 26 0-16,-4 35-1 15,-7 27 1-15,-1 40 0 16,0 31 0-16,22 33 0 16,7 22 0-16,23 26-1 15,19 11-1-15,23 22 1 16,27 0 0-16,44 0-2 15,31-4 0-15,41-6 0 16,39-16 1-16,46-17-1 16,37-14 0-16,42-32-1 15,33-30 0-15,38-31 1 16,35-48 0-16,24-55 0 16,28-40-1-16,13-52 0 0,19-42 1 15,15-49 0-15,10-37 1 16,-6-35 0-16,-10-34 1 15,-8-25-1-15,-17-34 1 16,-34-19-1-16,-34-32 1 16,-35-23-1-16,-46-20 1 15,-43-27-2-15,-47-9 1 16,-52-1-1-16,-53 6 0 16,-51-2 0-16,-54 19 0 15,-57 22 0-15,-40 26-1 16,-52 34 0-16,-41 33-1 15,-39 24 1-15,-19 33-1 16,-28 28-2-16,2 34-2 0,-16 16-3 16,17 44-4-16,-5 5-17 15,36 31-8-15,39 20-2 16,33 10 3-16</inkml:trace>
  <inkml:trace contextRef="#ctx0" brushRef="#br0" timeOffset="1703.622">27688 6231 5 0,'0'0'26'16,"-14"-35"3"-16,14 9-12 15,0 2-1-15,2-11-2 16,14 10-2-16,-6-15-1 16,15 9-5-16,1-12 0 15,13-2-2-15,1-6-1 16,17 0 0-16,-2-2-1 15,15 4-1-15,3-2 0 0,12 5 0 16,11 5-1 0,15 6 1-16,7 1-1 15,9 15 1-15,15-5 1 16,4 11 0-16,8 3 0 0,6 10 0 16,-4-2 1-16,2 18 0 15,-16-9 0-15,-4 15-1 16,-15 1-1-16,-5 9 0 15,-21 3 0-15,-4 4 0 16,-22 7 0-16,-6 3 0 16,-10 4 0-16,1 0 0 15,-15-8 0-15,-4-2 1 16,-9-10-2-16,-4-3 1 16,-8-13 0-16,-16-17 0 15,17 18 0-15,-17-18 0 16,0 0 1-16,0 0-1 15,0 0 0-15,0 0 0 0,0 0 0 16,0 0-1-16,0 0 1 16,0 0 0-16,0 0-1 15,0 0 0-15,-17 6 1 16,17-6 0-16,0 0-1 16,-26-16 1-16,26 16 0 15,-28-13-1-15,3-1 0 16,-7 4 1-16,-7-4 0 15,-9 2-1-15,-5-1 1 16,-10 1 0-16,-10-2-1 16,-6 2 1-16,-12 1 0 15,-2-5-1-15,-10 4 1 16,-3 2-1-16,-11 1 0 0,-1 3 0 16,1 2 1-16,-5 4 0 15,1 4-1-15,3 4 1 16,-5 1-1-16,5 3 1 15,2 6-1-15,-3-3 0 16,-5 5 1-16,1 4-1 16,-1-3 0-16,5 7 1 15,-5 1-1-15,5 3 1 16,3 1 0-16,5 4 0 16,11 4-1-16,11 1 1 15,14 1 0-15,10 2 0 16,7-6 0-16,13-1-1 15,9-5 1-15,11-6 0 0,5-7-1 16,20-20 1-16,-30 24-2 16,30-24 1-16,0 0 0 15,0 0 0 1,0 0-1-16,38-32 1 0,-1 9-1 16,13-7 2-16,7-5-1 15,8-8 0-15,14-4-1 16,4-1 1-16,4-5 0 15,10 0 0-15,-2-1 0 16,5 1 0-16,13 0-1 16,11 5 0-16,14 3 1 15,12 2 0-15,12 8-1 0,10 7 1 16,-2 7 0-16,6 9-1 16,-6 10 2-16,-13 10-1 15,-10 11 0 1,-13 9 0-16,-10 13 0 15,-19 6 1-15,-4 8-1 0,-7 4 1 16,-7 6-2-16,-2-4 1 16,-12-4 0-16,-8-6 0 15,-7-10 0-15,-13-8 1 16,-11-7-1-16,-9-11 1 16,-25-15-1-16,0 0 0 15,0 0 0-15,0-29-1 16,-12 11-1-16,-9-9-4 0,21 27-23 15,-46-41-13 1,9 21 0-16,-9 6-2 16</inkml:trace>
  <inkml:trace contextRef="#ctx0" brushRef="#br0" timeOffset="3116.1346">28172 12054 19 0,'0'0'31'16,"5"-22"2"-16,-5 22 1 0,0 0-24 15,22 14-1-15,14 0-1 16,-7-18-1-16,29 18-1 16,7-14 0-1,26 9-1-15,9-7-1 0,25 4-1 16,9-10 0-16,18 4-1 16,-2-8 0-16,12-3 0 15,-4-9-1-15,0-2 0 16,-14-9 0-16,-8-2-1 15,-17-10 1-15,-15-5-1 16,-7-3 0-16,-16-2 0 16,-12 0 1-16,-16 2-1 15,-13 2 1-15,-8 8-1 0,-11 8 1 16,-3 7 0-16,-10 7-1 16,-8 19 1-1,0 0 0-15,0 0 0 16,0 0-1-16,0 0 1 0,-28 39-1 15,11-2 1-15,-5 10-1 16,-2 10 1-16,-4 14-1 16,-5 5 1-16,-5 11 0 15,-7-3 0-15,0-1-1 16,-3-7 1-16,-11-9 0 16,-4-6 0-16,-4-16-1 15,-6-12 0-15,-10-15 0 0,-4-12 1 16,-12-12-1-1,-12-14 0-15,-3-11 1 16,-6-5-1-16,-11-7 0 16,-7 0 0-16,-10-4 1 0,2 2-1 15,4 2 0-15,9 5 0 16,9 5 0-16,13 6 0 16,19 1 0-16,20 1 1 15,13 7-1-15,22 4 0 16,9 6 0-16,8-2-1 15,20 10 1-15,-19-7 0 16,19 7-1-16,0 0 0 16,0 0 1-16,0 0 0 15,0 0-1-15,0 0 1 16,19 21 0-16,-3-3 1 16,4 7-1-16,9 13 0 15,5 7 0-15,6 10 1 0,11 6 0 16,8 1 0-16,14 1 0 15,14 0-1-15,16-10 0 16,15-12 1-16,18-11 0 16,14-15-1-16,12-13 1 15,10-13-1-15,0-9 1 16,-8-8-1-16,-14-3 1 16,-16-2-1-16,-21-3 1 15,-28 1-1-15,-20 4 0 16,-24-3 0-16,-17 7 1 15,-12 3-1-15,-12 3-1 16,-10 3 0-16,10 18-2 16,-22-29-5-16,22 29-32 0,-18-4-2 15,18 4 0-15,-27 0-1 16</inkml:trace>
  <inkml:trace contextRef="#ctx0" brushRef="#br0" timeOffset="4504.6441">27858 11349 1 0,'0'0'21'15,"0"20"6"-15,0-20-13 16,2 25-1-16,-2-25-1 16,23 18-2-16,-3-8-3 15,-2-12-2-15,5-4-1 16,1-6 0-16,8-3-1 16,-7-7 0-16,9 0-2 0,-2-7 1 15,1 2-1 1,-3-3 0-16,-1 8 1 15,-1-3-2-15,-2 7 3 16,-7-1-1-16,-19 19 1 0,24-14 0 16,-24 14 0-16,0 0 2 15,14 31-2-15,-18-9 1 16,10 9-2-16,-6-3 1 16,12 5-1-16,2-1 0 15,7-1-1-15,5-9 0 16,13-3 0-16,11-13-1 15,3-12 0-15,6-2 0 16,1-5 0-16,-3-7 1 16,-10-4-1-16,-1 3 1 15,-15 1-1-15,-11 3 1 16,-20 17 0-16,0 0-1 16,0 0 1-16,0 0-1 0,-12 27 1 15,6-7-1-15,12 3 0 16,2 1 0-16,12 1 1 15,9-7-1-15,13-4 0 16,1-8 0-16,13-6 1 16,1-6-1-16,0-8 0 15,-4-8 0-15,1-1 0 16,-9-3 1-16,-7 3-1 16,-9 1 0-16,-5 6 0 15,-24 16 1-15,26-3-1 16,-26 3-1-16,21 43 1 15,-3-12 0-15,8 4 0 16,9 1-1-16,21-3 2 0,11-11-2 16,20-26-2-16,17-4-4 15,-1-25-29-15,8-20 1 16,1-12-2-16,-7-16 1 16</inkml:trace>
  <inkml:trace contextRef="#ctx0" brushRef="#br0" timeOffset="5828.1244">28428 6337 13 0,'4'-18'32'15,"-4"18"2"-15,0 0-1 16,-6-19-15-16,6 19-3 0,0 0-4 16,8 39-3-16,-8-39-3 15,14 43-2-15,-4-16-1 16,10 3-1-16,-1-3 0 15,15-5 0-15,3-8-1 16,11-12 0-16,3-10 0 16,2-8-1-16,7-7 1 15,-7-5 0-15,2-5-1 16,-13 1 2-16,-9 3-1 16,-7 3 1-16,-8 7-1 15,-18 19 2-15,14-20-2 16,-14 20 2-16,0 0 0 15,0 0-1-15,2 32 0 0,3-13-1 16,7 1 1-16,4 1-1 16,8-1 1-16,9-6-1 15,5-4 0-15,3-7 0 16,9-6-1-16,-3-5 2 16,-1-6-2-16,-1-4 1 15,-10 3-2-15,-3-1 2 16,-6 2-1-16,-7 4 1 15,-19 10-1-15,20-9 1 16,-20 9 0-16,0 0 0 16,24 13 1-16,-24-13-1 15,30 20 0-15,-7-10 0 16,9-2 1-16,1-1-2 0,3-3 1 16,7-6-1-16,5-4 0 15,3-5 0-15,-4-3 0 16,-1-4 0-1,-3 1-1-15,-7-3 2 0,-5 4-1 16,-7 5 1-16,-24 11 0 16,22-16 0-16,-22 16 1 15,0 0 0-15,0 0-1 16,20 21 1-16,-20-21-1 16,39 10 1-16,-5-8-1 15,9-6 0-15,10-6 0 16,1-7-3-16,9 7-7 0,-4-10-26 15,-13-9 1-15,-13 9-2 16,-15-1 1-16</inkml:trace>
  <inkml:trace contextRef="#ctx0" brushRef="#br0" timeOffset="44788.3375">28262 12050 10 0,'0'0'18'0,"0"0"-1"15,-23 4-1-15,23-4-2 16,0 0-2-16,0 0-3 16,-20 4-1-16,18 13-2 15,2-17-1-15,-26 40 0 16,8-17-2-16,9 3-1 16,-3-1 0-16,4 3-1 15,2-11 1-15,6-17-2 16,0 0 1-16,22 2 0 15,-3-19-1-15,5-3 1 0,2-5 0 16,-4 3-1-16,1-4 2 16,-3 9 0-16,-20 17 1 15,22-12 0-15,-22 12 1 16,-6 26 0-16,-8-5 0 16,2 11-1-16,-4-7 1 15,4 6-2-15,-1-9 0 16,9 2-1-16,4-24-1 15,0 0 1-15,29 2-1 16,-3-18 1-16,4-2-1 16,5-5 0-16,1 1 0 15,-5 4 1-15,-3 3 0 16,-4 11 1-16,-24 4-1 0,11 25 1 16,-22 5 0-16,-1 3 0 15,-10 2 0-15,10-3 0 16,-6-5-1-16,12-9 0 15,6-18-1-15,18 4 0 16,8-24 0-16,7-5 0 16,7-9 0-16,-6-1 0 15,3 2 1-15,-5 3-1 16,-11 7 1-16,-1 9-1 16,-20 14 1-16,0 0 0 15,0 0-1-15,-22 39 1 16,5-15-1-16,1 3 1 0,0-1-1 15,8-5 0-15,8-21 0 16,8 20 0-16,16-26 0 16,9-10 0-16,7-7 0 15,3-5 0 1,-1-3 0-16,-3 3 0 0,-7 5 1 16,-7 9-1-16,-25 14 0 15,0 0 1-15,-9 37 0 16,-13-3-1-16,-12 5-1 15,5-2 2-15,5 3-1 16,4-11 1-16,10-11-1 16,10-18 0-16,34-4 0 15,1-18 0-15,13-7 0 0,-3-7 0 16,1-1 0-16,-1 0 0 16,-11 5 0-1,-9 17 0-15,-25 15 1 16,0 0-1-16,-14 33 1 0,-11 1-1 15,-7 7 0-15,1-2 0 16,3 2 0-16,6-9 0 16,12-15 0-16,10-17 0 15,38-15 1-15,1-17-1 16,9-13 0-16,9-4 0 31,4-8 0-31,-3 2-1 0,-11 6 2 0,-10 12-2 16,-17 15 1-16,-20 22 0 0,-8 18 1 15,-15 11 0 1,-7 10-1-16,-2 7 1 16,1-1-2-16,5-4 1 15,18-8 0-15,10-15 1 0,28-20-2 16,9-14 1-16,11-17 0 16,13-12 0-16,-2-4 1 15,8-4-1-15,-12 4 0 16,-7 6-1-16,-17 11 2 15,-15 20-1-15,-18 12 1 16,-14 38-1-16,-11 1 0 16,-9 12 1-16,6 2-1 15,-1-2 0-15,9-2-1 16,18-16 1-16,2-33 0 16,45 16 0-16,3-32 0 15,11-13 0-15,-2-14 0 16,9-2 0-16,-7-6 0 0,-6 5 0 15,-13 11 0-15,-15 10 0 16,-25 25 0-16,0 0 0 16,-25 29 0-16,-9 6 0 15,2 11 0-15,-1 3 0 16,7-2 0-16,8-10 0 16,16-10-1-16,2-27 1 15,42 2 0-15,3-17-1 16,7-13 2-16,5-7-1 15,-4-8 0-15,-1 0 0 16,-7 7 0-16,-11 7 0 16,-17 11 0-16,-17 18 0 15,0 0 0-15,-35 35 0 0,13-1 0 16,-4 1 0-16,9 0 0 16,9-5 0-16,14-12-1 15,13-20 2-15,21-14-1 16,3-15-1-16,7-9 1 15,1-5 0-15,0-4 0 16,-11 4 0-16,-7 8 0 16,-15 9 0-16,-18 28 1 15,0 0-1-15,-4 24 0 16,-10 5-1-16,3 14-2 16,-9-9-6-16,24 9-29 15,-4-10-3-15,0-33 1 0,20 18-1 16</inkml:trace>
  <inkml:trace contextRef="#ctx0" brushRef="#br0" timeOffset="47612.3665">27844 5754 13 0,'0'-20'31'15,"0"20"1"-15,19-11-3 16,-19-9-11-16,0 20-3 16,0 0-2-16,20 8-3 15,-20-8-2-15,-12 23-2 16,-7-3-1-16,5 15 0 15,-8-3-2-15,2 1 0 16,-3-5-2-16,9-5 0 16,14-23 0-16,0 0-1 15,0 0 1-15,14-18-2 16,13-11 1-16,3-4 0 16,5-3 0-16,3-1-1 15,-4 6 1-15,-9 5 1 0,-25 26 0 16,26-10-1-16,-26 10 1 15,-26 34 0-15,-11-5 0 16,-11 14 0-16,-9 0 1 16,-2 3-2-16,-2-7 1 15,1-8 0-15,11-5-1 16,13-9 0-16,36-17 1 16,0 0-1-16,0 0-1 15,54-43 0-15,-3 10 0 16,8-8 1-16,8-4-1 15,5 1 1-15,-9 3-1 16,-14 12 1-16,-9 5 1 0,-17 18-1 16,-23 6 1-16,-6 22 0 15,-25 9-1-15,-17 7 1 16,-17 7 0-16,-8 0-1 16,-4 2 1-16,-2-6-1 15,12-8 0-15,10-5 0 16,17-8 0-16,40-20-1 15,0 0 0-15,28-14 0 16,23-4 0-16,14-7 0 16,7-1 0-16,7-5 0 15,-1-3 1-15,-6 3 0 16,-13 9 0-16,-14 3-1 16,-17 13 2-16,-28 6-1 0,-20 21 0 15,-25 9 1-15,-22 11 0 16,-18 10-1-16,-14 2 1 15,-4 2-1 1,10-8 0-16,14-10 0 0,22-11-1 16,30-14 1-16,27-12-1 15,35-26-1-15,28-7 1 16,16-10-1-16,18-4 1 16,2-4 0-16,1 2 0 15,-5-1-1-15,-20 15 3 16,-12 14-1-16,-29 11 1 15,-14 20 1-15,-34 7-1 16,-14 17 2-16,-23 5-1 0,-8 6 0 16,-6-4-1-16,5-5-1 15,9-11 0 1,19-9 0-16,32-16-1 16,6-18-1-16,42-13-1 0,23-16 1 15,18-4-1-15,9-10 1 16,3 6 1-16,2-4 0 15,-12 10 2-15,-18 17 1 16,-28 9 1-16,-13 21 0 16,-32 2 0-16,-30 29 1 15,-17-3-1-15,-13 13 0 16,-11-4-1-16,-2-1-1 16,8-9-1-16,8-7 0 0,21-10 0 15,36-8-2 1,4-30 1-16,42-9-2 15,29-2 1-15,12-14 0 16,17 8 0-16,1-8 1 0,0 10 0 16,-15 9 1-16,-19 11 1 15,-31 21 1-15,-40 4-1 16,-14 18 2-16,-43 11-1 16,-26 12 0-16,-12 4 0 15,-8-1-1-15,-1-1-1 16,17-16 0-16,16-1-1 15,31-18 0-15,40-8 0 16,20-42-1-16,41 1 0 16,22-10 0-16,16 0 1 15,6 2 0-15,-1 2 1 16,-13 8 0-16,-12 11 1 16,-28 16 1-16,-29 14-1 0,-22-2 1 15,-51 42 0-15,-8-7 0 16,-20 4 0-16,-2 2-1 15,-4-1-1-15,14-11 0 16,11-9 0-16,33-10-1 16,27-10 0-16,49-32-1 15,30-1 1-15,24-12-1 16,9 1 1-16,11 5 0 16,-5 2 0-16,-13 8 1 15,-20 11 1-15,-38 20 0 16,-29 15 1-16,-32 13-1 15,-25 7 1-15,-27 12 1 0,-18-2-1 16,-1 2-1-16,0-9-1 16,22-9 1-16,15-11-2 15,30-14 0-15,38-18 0 16,31-18-2-16,40-7 1 16,12-8 0-16,12 2 0 15,1 0 1-15,-5 1 0 16,-21 13 1-16,-24 13 1 15,-27 18 1-15,-39-2-1 16,-26 39 1-16,-33-3 0 16,-12 13 1-16,-14 0-1 15,-2-4-1-15,10-6-1 16,12-11 0-16,20-9 0 0,45-19-1 16,0 0 0-16,65-49-1 15,12 6 1-15,22-4-1 16,11-2 2-16,3 2-2 15,-9 4 2-15,-11 13 0 16,-28 17 1-16,-27 16 0 16,-38 15 0-16,-28 16 1 15,-33 13 0-15,-20 10 0 16,-10-3-1-16,-2-1 0 16,10-9-1-16,16-11 0 15,24-9-1-15,43-24 0 16,12-18 0-16,45-15 0 15,22-9 0-15,14-3-1 0,6 4 1 16,-1-2 0-16,-7 5 1 16,-20 15 0-16,-27 17 1 15,-44 6-1-15,2 22 1 16,-36 9 0-16,-19 6 1 16,-10 1-1-16,-3-3 0 15,13-4-1-15,14-9 0 16,15-4 0-16,24-18-1 15,51-24 0-15,20-1-1 16,12-7 0-16,10 3 1 16,6 1 0-16,-8 5 0 15,-7 7 1-15,-24 16 1 16,-23 24 0-16,-27 5 0 0,-18 10 0 16,-17 6 0-16,-9 0 1 15,2-7-2-15,-1-1 1 16,7-11-1-1,26-26 0-15,-18 13-1 0,18-13-1 16,38-23-2-16,-12-7-5 16,13 9-32-16,-11-3 0 15,-5 1-1-15,-7 3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94E-4A20-4FBB-8E7D-B59D5E30C34D}" type="datetimeFigureOut">
              <a:rPr lang="en-US" smtClean="0"/>
              <a:t>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F7EF4-1536-4EB9-90BD-1A0172801A83}" type="slidenum">
              <a:rPr lang="en-US" smtClean="0"/>
              <a:t>‹#›</a:t>
            </a:fld>
            <a:endParaRPr lang="en-US"/>
          </a:p>
        </p:txBody>
      </p:sp>
    </p:spTree>
    <p:extLst>
      <p:ext uri="{BB962C8B-B14F-4D97-AF65-F5344CB8AC3E}">
        <p14:creationId xmlns:p14="http://schemas.microsoft.com/office/powerpoint/2010/main" val="72054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similar to problem 12.20 in the text. Consider a 2 m long brass rod and a 1 m long aluminum rod. When the temperature is 22 °C, there is a gap of 1.0 x 10</a:t>
            </a:r>
            <a:r>
              <a:rPr lang="en-US" baseline="30000" dirty="0" smtClean="0"/>
              <a:t>-3</a:t>
            </a:r>
            <a:r>
              <a:rPr lang="en-US" dirty="0" smtClean="0"/>
              <a:t> m separating their ends. No expansion is possible at the other end of either rod. At what temperature will the two bars touch? </a:t>
            </a:r>
          </a:p>
          <a:p>
            <a:r>
              <a:rPr lang="en-US" dirty="0" smtClean="0"/>
              <a:t>The change in temperature is the same for both, the original length is known for both, and the coefficients of linear expansion can be found from Table 12.2 in the textbook. </a:t>
            </a:r>
          </a:p>
          <a:p>
            <a:r>
              <a:rPr lang="en-US" dirty="0" smtClean="0"/>
              <a:t>Both rods will expand when heated. They will touch when the sum of the two length changes equals the initial width of the gap. Therefore: </a:t>
            </a:r>
          </a:p>
          <a:p>
            <a:r>
              <a:rPr lang="en-US" dirty="0" smtClean="0"/>
              <a:t>So, the temperature change is: </a:t>
            </a:r>
          </a:p>
          <a:p>
            <a:r>
              <a:rPr lang="en-US" dirty="0" smtClean="0"/>
              <a:t>If the original temperature was 22 °C, the final temperature is 38.4 °C</a:t>
            </a:r>
          </a:p>
          <a:p>
            <a:endParaRPr lang="en-US" dirty="0"/>
          </a:p>
        </p:txBody>
      </p:sp>
      <p:sp>
        <p:nvSpPr>
          <p:cNvPr id="4" name="Slide Number Placeholder 3"/>
          <p:cNvSpPr>
            <a:spLocks noGrp="1"/>
          </p:cNvSpPr>
          <p:nvPr>
            <p:ph type="sldNum" sz="quarter" idx="10"/>
          </p:nvPr>
        </p:nvSpPr>
        <p:spPr/>
        <p:txBody>
          <a:bodyPr/>
          <a:lstStyle/>
          <a:p>
            <a:fld id="{C05F7EF4-1536-4EB9-90BD-1A0172801A83}" type="slidenum">
              <a:rPr lang="en-US" smtClean="0"/>
              <a:t>12</a:t>
            </a:fld>
            <a:endParaRPr lang="en-US"/>
          </a:p>
        </p:txBody>
      </p:sp>
    </p:spTree>
    <p:extLst>
      <p:ext uri="{BB962C8B-B14F-4D97-AF65-F5344CB8AC3E}">
        <p14:creationId xmlns:p14="http://schemas.microsoft.com/office/powerpoint/2010/main" val="9853606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1EDBE8-426F-42C7-975D-F808B259566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F28C1F3-6422-4037-86A0-2A3F67CFD296}" type="slidenum">
              <a:rPr lang="en-US" smtClean="0"/>
              <a:t>‹#›</a:t>
            </a:fld>
            <a:endParaRPr lang="en-US"/>
          </a:p>
        </p:txBody>
      </p:sp>
    </p:spTree>
    <p:extLst>
      <p:ext uri="{BB962C8B-B14F-4D97-AF65-F5344CB8AC3E}">
        <p14:creationId xmlns:p14="http://schemas.microsoft.com/office/powerpoint/2010/main" val="195591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EDBE8-426F-42C7-975D-F808B259566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142705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EDBE8-426F-42C7-975D-F808B259566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399220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EDBE8-426F-42C7-975D-F808B259566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235016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D1EDBE8-426F-42C7-975D-F808B2595667}" type="datetimeFigureOut">
              <a:rPr lang="en-US" smtClean="0"/>
              <a:t>2/29/2016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F28C1F3-6422-4037-86A0-2A3F67CFD296}" type="slidenum">
              <a:rPr lang="en-US" smtClean="0"/>
              <a:t>‹#›</a:t>
            </a:fld>
            <a:endParaRPr lang="en-US"/>
          </a:p>
        </p:txBody>
      </p:sp>
    </p:spTree>
    <p:extLst>
      <p:ext uri="{BB962C8B-B14F-4D97-AF65-F5344CB8AC3E}">
        <p14:creationId xmlns:p14="http://schemas.microsoft.com/office/powerpoint/2010/main" val="98668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EDBE8-426F-42C7-975D-F808B2595667}"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417343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EDBE8-426F-42C7-975D-F808B2595667}"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321899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1EDBE8-426F-42C7-975D-F808B2595667}"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134039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EDBE8-426F-42C7-975D-F808B2595667}"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316939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EDBE8-426F-42C7-975D-F808B2595667}"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101918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EDBE8-426F-42C7-975D-F808B2595667}" type="datetimeFigureOut">
              <a:rPr lang="en-US" smtClean="0"/>
              <a:t>2/29/2016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F28C1F3-6422-4037-86A0-2A3F67CFD296}" type="slidenum">
              <a:rPr lang="en-US" smtClean="0"/>
              <a:t>‹#›</a:t>
            </a:fld>
            <a:endParaRPr lang="en-US"/>
          </a:p>
        </p:txBody>
      </p:sp>
    </p:spTree>
    <p:extLst>
      <p:ext uri="{BB962C8B-B14F-4D97-AF65-F5344CB8AC3E}">
        <p14:creationId xmlns:p14="http://schemas.microsoft.com/office/powerpoint/2010/main" val="71958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D1EDBE8-426F-42C7-975D-F808B2595667}" type="datetimeFigureOut">
              <a:rPr lang="en-US" smtClean="0"/>
              <a:t>2/29/2016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F28C1F3-6422-4037-86A0-2A3F67CFD296}" type="slidenum">
              <a:rPr lang="en-US" smtClean="0"/>
              <a:t>‹#›</a:t>
            </a:fld>
            <a:endParaRPr lang="en-US"/>
          </a:p>
        </p:txBody>
      </p:sp>
    </p:spTree>
    <p:extLst>
      <p:ext uri="{BB962C8B-B14F-4D97-AF65-F5344CB8AC3E}">
        <p14:creationId xmlns:p14="http://schemas.microsoft.com/office/powerpoint/2010/main" val="13463750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9.xml"/></Relationships>
</file>

<file path=ppt/slides/_rels/slide1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1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_rsqBNhFG1Y"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069" y="-115869"/>
            <a:ext cx="10058400" cy="1609344"/>
          </a:xfrm>
        </p:spPr>
        <p:txBody>
          <a:bodyPr>
            <a:normAutofit/>
          </a:bodyPr>
          <a:lstStyle/>
          <a:p>
            <a:r>
              <a:rPr lang="en-US" sz="6600" dirty="0" smtClean="0">
                <a:latin typeface="Algerian" panose="04020705040A02060702" pitchFamily="82" charset="0"/>
              </a:rPr>
              <a:t>ANNOUNCEMENTS:</a:t>
            </a:r>
            <a:endParaRPr lang="en-US" sz="6600" dirty="0">
              <a:latin typeface="Algerian" panose="04020705040A02060702" pitchFamily="82" charset="0"/>
            </a:endParaRPr>
          </a:p>
        </p:txBody>
      </p:sp>
      <p:sp>
        <p:nvSpPr>
          <p:cNvPr id="5" name="Content Placeholder 4"/>
          <p:cNvSpPr>
            <a:spLocks noGrp="1"/>
          </p:cNvSpPr>
          <p:nvPr>
            <p:ph idx="1"/>
          </p:nvPr>
        </p:nvSpPr>
        <p:spPr>
          <a:xfrm>
            <a:off x="191069" y="1296539"/>
            <a:ext cx="11873552" cy="4957549"/>
          </a:xfrm>
        </p:spPr>
        <p:txBody>
          <a:bodyPr>
            <a:normAutofit/>
          </a:bodyPr>
          <a:lstStyle/>
          <a:p>
            <a:r>
              <a:rPr lang="en-US" sz="4000" dirty="0" smtClean="0"/>
              <a:t>This week: Labs Mon, Tues, Thus, Fri + Testing + Girls FT + </a:t>
            </a:r>
            <a:r>
              <a:rPr lang="en-US" sz="4000" dirty="0" err="1" smtClean="0"/>
              <a:t>Chem</a:t>
            </a:r>
            <a:r>
              <a:rPr lang="en-US" sz="4000" dirty="0" smtClean="0"/>
              <a:t> Exam + Assembly Schedule</a:t>
            </a:r>
          </a:p>
          <a:p>
            <a:r>
              <a:rPr lang="en-US" sz="4000" dirty="0" smtClean="0"/>
              <a:t>Next week: Lab Wed, Test + HW due Friday (leaving early?)</a:t>
            </a:r>
          </a:p>
          <a:p>
            <a:r>
              <a:rPr lang="en-US" sz="4000" dirty="0" smtClean="0"/>
              <a:t>Extra Credit? Joseph! This weekend- your name and mine on the back of your ticket.</a:t>
            </a:r>
          </a:p>
          <a:p>
            <a:r>
              <a:rPr lang="en-US" sz="4000" dirty="0" smtClean="0"/>
              <a:t>Optics: Get some colored pencils and a ruler!</a:t>
            </a:r>
          </a:p>
        </p:txBody>
      </p:sp>
    </p:spTree>
    <p:extLst>
      <p:ext uri="{BB962C8B-B14F-4D97-AF65-F5344CB8AC3E}">
        <p14:creationId xmlns:p14="http://schemas.microsoft.com/office/powerpoint/2010/main" val="37962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 y="158060"/>
            <a:ext cx="10058400" cy="1609344"/>
          </a:xfrm>
        </p:spPr>
        <p:txBody>
          <a:bodyPr/>
          <a:lstStyle/>
          <a:p>
            <a:r>
              <a:rPr lang="en-US" dirty="0" smtClean="0"/>
              <a:t>Linear expansion</a:t>
            </a:r>
            <a:endParaRPr lang="en-US"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103188" y="1441450"/>
                <a:ext cx="8060151" cy="4737100"/>
              </a:xfrm>
            </p:spPr>
            <p:txBody>
              <a:bodyPr>
                <a:normAutofit/>
              </a:bodyPr>
              <a:lstStyle/>
              <a:p>
                <a:r>
                  <a:rPr lang="en-US" sz="2800" dirty="0" smtClean="0"/>
                  <a:t>The change in length depends on:</a:t>
                </a:r>
              </a:p>
              <a:p>
                <a:pPr lvl="1"/>
                <a:r>
                  <a:rPr lang="en-US" sz="2400" dirty="0" smtClean="0"/>
                  <a:t>The initial volume,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oMath>
                </a14:m>
                <a:endParaRPr lang="en-US" sz="2400" dirty="0" smtClean="0"/>
              </a:p>
              <a:p>
                <a:pPr lvl="1"/>
                <a:r>
                  <a:rPr lang="en-US" sz="2400" dirty="0" smtClean="0"/>
                  <a:t>The change in temperature,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oMath>
                </a14:m>
                <a:endParaRPr lang="en-US" sz="2400" dirty="0" smtClean="0"/>
              </a:p>
              <a:p>
                <a:pPr lvl="1"/>
                <a:r>
                  <a:rPr lang="en-US" sz="2400" dirty="0" smtClean="0"/>
                  <a:t>Something about the material, </a:t>
                </a:r>
                <a14:m>
                  <m:oMath xmlns:m="http://schemas.openxmlformats.org/officeDocument/2006/math">
                    <m:r>
                      <a:rPr lang="en-US" sz="2400" i="1" smtClean="0">
                        <a:latin typeface="Cambria Math" panose="02040503050406030204" pitchFamily="18" charset="0"/>
                        <a:ea typeface="Cambria Math" panose="02040503050406030204" pitchFamily="18" charset="0"/>
                      </a:rPr>
                      <m:t>𝛼</m:t>
                    </m:r>
                  </m:oMath>
                </a14:m>
                <a:r>
                  <a:rPr lang="en-US" sz="2400" dirty="0" smtClean="0"/>
                  <a:t>, the coefficient of linear expansion</a:t>
                </a:r>
              </a:p>
              <a:p>
                <a:pPr lvl="1"/>
                <a:endParaRPr lang="en-US" sz="2400" dirty="0"/>
              </a:p>
              <a:p>
                <a:pPr marL="274320" lvl="1" indent="0">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𝐿</m:t>
                      </m:r>
                      <m:r>
                        <a:rPr lang="en-US" sz="6000" b="0" i="1" smtClean="0">
                          <a:latin typeface="Cambria Math" panose="02040503050406030204" pitchFamily="18" charset="0"/>
                          <a:ea typeface="Cambria Math" panose="02040503050406030204" pitchFamily="18" charset="0"/>
                        </a:rPr>
                        <m:t>= </m:t>
                      </m:r>
                      <m:r>
                        <a:rPr lang="en-US" sz="6000" b="0" i="1" smtClean="0">
                          <a:latin typeface="Cambria Math" panose="02040503050406030204" pitchFamily="18" charset="0"/>
                          <a:ea typeface="Cambria Math" panose="02040503050406030204" pitchFamily="18" charset="0"/>
                        </a:rPr>
                        <m:t>𝛼</m:t>
                      </m:r>
                      <m:sSub>
                        <m:sSubPr>
                          <m:ctrlPr>
                            <a:rPr lang="en-US" sz="6000" b="0" i="1" smtClean="0">
                              <a:latin typeface="Cambria Math" panose="02040503050406030204" pitchFamily="18" charset="0"/>
                              <a:ea typeface="Cambria Math" panose="02040503050406030204" pitchFamily="18" charset="0"/>
                            </a:rPr>
                          </m:ctrlPr>
                        </m:sSubPr>
                        <m:e>
                          <m:r>
                            <a:rPr lang="en-US" sz="6000" b="0" i="1" smtClean="0">
                              <a:latin typeface="Cambria Math" panose="02040503050406030204" pitchFamily="18" charset="0"/>
                              <a:ea typeface="Cambria Math" panose="02040503050406030204" pitchFamily="18" charset="0"/>
                            </a:rPr>
                            <m:t>𝐿</m:t>
                          </m:r>
                        </m:e>
                        <m:sub>
                          <m:r>
                            <a:rPr lang="en-US" sz="6000" b="0" i="1" smtClean="0">
                              <a:latin typeface="Cambria Math" panose="02040503050406030204" pitchFamily="18" charset="0"/>
                              <a:ea typeface="Cambria Math" panose="02040503050406030204" pitchFamily="18" charset="0"/>
                            </a:rPr>
                            <m:t>𝑖</m:t>
                          </m:r>
                        </m:sub>
                      </m:sSub>
                      <m:r>
                        <a:rPr lang="en-US" sz="6000" b="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𝑇</m:t>
                      </m:r>
                    </m:oMath>
                  </m:oMathPara>
                </a14:m>
                <a:endParaRPr lang="en-US" sz="6000"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103188" y="1441450"/>
                <a:ext cx="8060151" cy="4737100"/>
              </a:xfrm>
              <a:blipFill rotWithShape="0">
                <a:blip r:embed="rId2"/>
                <a:stretch>
                  <a:fillRect l="-1059" t="-2314"/>
                </a:stretch>
              </a:blipFill>
            </p:spPr>
            <p:txBody>
              <a:bodyPr/>
              <a:lstStyle/>
              <a:p>
                <a:r>
                  <a:rPr lang="en-US">
                    <a:noFill/>
                  </a:rPr>
                  <a:t> </a:t>
                </a:r>
              </a:p>
            </p:txBody>
          </p:sp>
        </mc:Fallback>
      </mc:AlternateContent>
      <p:grpSp>
        <p:nvGrpSpPr>
          <p:cNvPr id="5" name="Group 4"/>
          <p:cNvGrpSpPr/>
          <p:nvPr/>
        </p:nvGrpSpPr>
        <p:grpSpPr>
          <a:xfrm>
            <a:off x="102439" y="4121428"/>
            <a:ext cx="2332383" cy="1537252"/>
            <a:chOff x="1020417" y="3114263"/>
            <a:chExt cx="2332383" cy="1537252"/>
          </a:xfrm>
        </p:grpSpPr>
        <p:sp>
          <p:nvSpPr>
            <p:cNvPr id="6" name="Explosion 1 5"/>
            <p:cNvSpPr/>
            <p:nvPr/>
          </p:nvSpPr>
          <p:spPr>
            <a:xfrm>
              <a:off x="1020417" y="3114263"/>
              <a:ext cx="2332383" cy="1537252"/>
            </a:xfrm>
            <a:prstGeom prst="irregularSeal1">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3756" y="3578087"/>
              <a:ext cx="1444487" cy="523220"/>
            </a:xfrm>
            <a:prstGeom prst="rect">
              <a:avLst/>
            </a:prstGeom>
            <a:noFill/>
          </p:spPr>
          <p:txBody>
            <a:bodyPr wrap="square" rtlCol="0">
              <a:spAutoFit/>
            </a:bodyPr>
            <a:lstStyle/>
            <a:p>
              <a:r>
                <a:rPr lang="en-US" sz="2800" dirty="0" smtClean="0">
                  <a:solidFill>
                    <a:srgbClr val="FFFF00"/>
                  </a:solidFill>
                </a:rPr>
                <a:t>CARD!!</a:t>
              </a:r>
              <a:endParaRPr lang="en-US" sz="2800" dirty="0">
                <a:solidFill>
                  <a:srgbClr val="FFFF00"/>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183" y="1767404"/>
            <a:ext cx="4385817" cy="3700328"/>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2187000" y="1801440"/>
              <a:ext cx="2980080" cy="1310400"/>
            </p14:xfrm>
          </p:contentPart>
        </mc:Choice>
        <mc:Fallback>
          <p:pic>
            <p:nvPicPr>
              <p:cNvPr id="9" name="Ink 8"/>
              <p:cNvPicPr/>
              <p:nvPr/>
            </p:nvPicPr>
            <p:blipFill>
              <a:blip r:embed="rId5"/>
              <a:stretch>
                <a:fillRect/>
              </a:stretch>
            </p:blipFill>
            <p:spPr>
              <a:xfrm>
                <a:off x="2171880" y="1792080"/>
                <a:ext cx="3009600" cy="1334520"/>
              </a:xfrm>
              <a:prstGeom prst="rect">
                <a:avLst/>
              </a:prstGeom>
            </p:spPr>
          </p:pic>
        </mc:Fallback>
      </mc:AlternateContent>
    </p:spTree>
    <p:extLst>
      <p:ext uri="{BB962C8B-B14F-4D97-AF65-F5344CB8AC3E}">
        <p14:creationId xmlns:p14="http://schemas.microsoft.com/office/powerpoint/2010/main" val="20383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32" presetClass="emph" presetSubtype="0" repeatCount="5000" fill="hold" nodeType="after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smtClean="0"/>
              <a:t>Water is weird!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549" y="1142658"/>
            <a:ext cx="8971722" cy="54965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949" y="1142658"/>
            <a:ext cx="6639338" cy="533802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9631440" y="1937160"/>
              <a:ext cx="2228760" cy="2545200"/>
            </p14:xfrm>
          </p:contentPart>
        </mc:Choice>
        <mc:Fallback>
          <p:pic>
            <p:nvPicPr>
              <p:cNvPr id="3" name="Ink 2"/>
              <p:cNvPicPr/>
              <p:nvPr/>
            </p:nvPicPr>
            <p:blipFill>
              <a:blip r:embed="rId5"/>
              <a:stretch>
                <a:fillRect/>
              </a:stretch>
            </p:blipFill>
            <p:spPr>
              <a:xfrm>
                <a:off x="9617400" y="1925280"/>
                <a:ext cx="2257560" cy="2571480"/>
              </a:xfrm>
              <a:prstGeom prst="rect">
                <a:avLst/>
              </a:prstGeom>
            </p:spPr>
          </p:pic>
        </mc:Fallback>
      </mc:AlternateContent>
    </p:spTree>
    <p:extLst>
      <p:ext uri="{BB962C8B-B14F-4D97-AF65-F5344CB8AC3E}">
        <p14:creationId xmlns:p14="http://schemas.microsoft.com/office/powerpoint/2010/main" val="39211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1"/>
            <a:ext cx="10058400" cy="1609344"/>
          </a:xfrm>
        </p:spPr>
        <p:txBody>
          <a:bodyPr>
            <a:normAutofit/>
          </a:bodyPr>
          <a:lstStyle/>
          <a:p>
            <a:r>
              <a:rPr lang="en-US" sz="4400" dirty="0" smtClean="0"/>
              <a:t>Sample problem:</a:t>
            </a:r>
            <a:endParaRPr lang="en-US" sz="4400" dirty="0"/>
          </a:p>
        </p:txBody>
      </p:sp>
      <p:sp>
        <p:nvSpPr>
          <p:cNvPr id="3" name="Content Placeholder 2"/>
          <p:cNvSpPr>
            <a:spLocks noGrp="1"/>
          </p:cNvSpPr>
          <p:nvPr>
            <p:ph idx="1"/>
          </p:nvPr>
        </p:nvSpPr>
        <p:spPr>
          <a:xfrm>
            <a:off x="142386" y="880437"/>
            <a:ext cx="12049614" cy="4050792"/>
          </a:xfrm>
        </p:spPr>
        <p:txBody>
          <a:bodyPr/>
          <a:lstStyle/>
          <a:p>
            <a:r>
              <a:rPr lang="en-US" dirty="0"/>
              <a:t>Consider a 2 m long brass rod and a 1 m long aluminum rod. When the temperature is 22 °C, there is a gap of 1.0 x 10</a:t>
            </a:r>
            <a:r>
              <a:rPr lang="en-US" baseline="30000" dirty="0"/>
              <a:t>-3</a:t>
            </a:r>
            <a:r>
              <a:rPr lang="en-US" dirty="0"/>
              <a:t> m separating their ends. No expansion is possible at the other end of either rod. At what temperature will the two bars touch?</a:t>
            </a: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320400" y="1998000"/>
              <a:ext cx="3347640" cy="1382400"/>
            </p14:xfrm>
          </p:contentPart>
        </mc:Choice>
        <mc:Fallback>
          <p:pic>
            <p:nvPicPr>
              <p:cNvPr id="4" name="Ink 3"/>
              <p:cNvPicPr/>
              <p:nvPr/>
            </p:nvPicPr>
            <p:blipFill>
              <a:blip r:embed="rId4"/>
              <a:stretch>
                <a:fillRect/>
              </a:stretch>
            </p:blipFill>
            <p:spPr>
              <a:xfrm>
                <a:off x="304560" y="1983960"/>
                <a:ext cx="3372120" cy="141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262080" y="1171440"/>
              <a:ext cx="10784160" cy="2342520"/>
            </p14:xfrm>
          </p:contentPart>
        </mc:Choice>
        <mc:Fallback>
          <p:pic>
            <p:nvPicPr>
              <p:cNvPr id="5" name="Ink 4"/>
              <p:cNvPicPr/>
              <p:nvPr/>
            </p:nvPicPr>
            <p:blipFill>
              <a:blip r:embed="rId6"/>
              <a:stretch>
                <a:fillRect/>
              </a:stretch>
            </p:blipFill>
            <p:spPr>
              <a:xfrm>
                <a:off x="246960" y="1163160"/>
                <a:ext cx="10811160" cy="2365560"/>
              </a:xfrm>
              <a:prstGeom prst="rect">
                <a:avLst/>
              </a:prstGeom>
            </p:spPr>
          </p:pic>
        </mc:Fallback>
      </mc:AlternateContent>
    </p:spTree>
    <p:extLst>
      <p:ext uri="{BB962C8B-B14F-4D97-AF65-F5344CB8AC3E}">
        <p14:creationId xmlns:p14="http://schemas.microsoft.com/office/powerpoint/2010/main" val="801369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13" y="375450"/>
            <a:ext cx="10058400" cy="1609344"/>
          </a:xfrm>
        </p:spPr>
        <p:txBody>
          <a:bodyPr>
            <a:normAutofit/>
          </a:bodyPr>
          <a:lstStyle/>
          <a:p>
            <a:r>
              <a:rPr lang="en-US" sz="7200" dirty="0" smtClean="0"/>
              <a:t>Gas Laws lab:</a:t>
            </a:r>
            <a:endParaRPr lang="en-US" sz="7200" dirty="0"/>
          </a:p>
        </p:txBody>
      </p:sp>
      <p:sp>
        <p:nvSpPr>
          <p:cNvPr id="3" name="Content Placeholder 2"/>
          <p:cNvSpPr>
            <a:spLocks noGrp="1"/>
          </p:cNvSpPr>
          <p:nvPr>
            <p:ph idx="1"/>
          </p:nvPr>
        </p:nvSpPr>
        <p:spPr>
          <a:xfrm>
            <a:off x="373813" y="1766566"/>
            <a:ext cx="10058400" cy="4050792"/>
          </a:xfrm>
        </p:spPr>
        <p:txBody>
          <a:bodyPr>
            <a:normAutofit/>
          </a:bodyPr>
          <a:lstStyle/>
          <a:p>
            <a:r>
              <a:rPr lang="en-US" sz="3600" dirty="0" smtClean="0"/>
              <a:t>Work in pairs- one from each class</a:t>
            </a:r>
          </a:p>
          <a:p>
            <a:r>
              <a:rPr lang="en-US" sz="3600" dirty="0" smtClean="0"/>
              <a:t>Extra points for	</a:t>
            </a:r>
          </a:p>
          <a:p>
            <a:pPr lvl="1"/>
            <a:r>
              <a:rPr lang="en-US" sz="3200" dirty="0" smtClean="0"/>
              <a:t>Mixed gender group</a:t>
            </a:r>
          </a:p>
          <a:p>
            <a:pPr lvl="1"/>
            <a:r>
              <a:rPr lang="en-US" sz="3200" dirty="0" smtClean="0"/>
              <a:t>Mixed grade group</a:t>
            </a:r>
          </a:p>
          <a:p>
            <a:pPr lvl="1"/>
            <a:r>
              <a:rPr lang="en-US" sz="3200" dirty="0" smtClean="0"/>
              <a:t>One, and only one, person born in another state</a:t>
            </a:r>
          </a:p>
          <a:p>
            <a:pPr lvl="1"/>
            <a:r>
              <a:rPr lang="en-US" sz="3200" dirty="0" smtClean="0"/>
              <a:t>One, and only one, person currently enrolled in a visual arts class</a:t>
            </a:r>
            <a:endParaRPr lang="en-US" sz="3200" dirty="0"/>
          </a:p>
        </p:txBody>
      </p:sp>
    </p:spTree>
    <p:extLst>
      <p:ext uri="{BB962C8B-B14F-4D97-AF65-F5344CB8AC3E}">
        <p14:creationId xmlns:p14="http://schemas.microsoft.com/office/powerpoint/2010/main" val="32339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Unit II-4: Thermodynamics</a:t>
            </a:r>
            <a:br>
              <a:rPr lang="en-US" dirty="0" smtClean="0"/>
            </a:br>
            <a:endParaRPr lang="en-US" dirty="0"/>
          </a:p>
        </p:txBody>
      </p:sp>
      <p:sp>
        <p:nvSpPr>
          <p:cNvPr id="5" name="Subtitle 4"/>
          <p:cNvSpPr>
            <a:spLocks noGrp="1"/>
          </p:cNvSpPr>
          <p:nvPr>
            <p:ph type="subTitle" idx="1"/>
          </p:nvPr>
        </p:nvSpPr>
        <p:spPr>
          <a:xfrm>
            <a:off x="838027" y="4376242"/>
            <a:ext cx="8756733" cy="1069848"/>
          </a:xfrm>
        </p:spPr>
        <p:txBody>
          <a:bodyPr>
            <a:normAutofit/>
          </a:bodyPr>
          <a:lstStyle/>
          <a:p>
            <a:r>
              <a:rPr lang="en-US" sz="2800" dirty="0" smtClean="0"/>
              <a:t>Part I: The Atomic Model and Thermal Expansion</a:t>
            </a:r>
            <a:endParaRPr lang="en-US" sz="2800"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694960" y="4756320"/>
              <a:ext cx="5558400" cy="59040"/>
            </p14:xfrm>
          </p:contentPart>
        </mc:Choice>
        <mc:Fallback>
          <p:pic>
            <p:nvPicPr>
              <p:cNvPr id="3" name="Ink 2"/>
              <p:cNvPicPr/>
              <p:nvPr/>
            </p:nvPicPr>
            <p:blipFill>
              <a:blip r:embed="rId3"/>
              <a:stretch>
                <a:fillRect/>
              </a:stretch>
            </p:blipFill>
            <p:spPr>
              <a:xfrm>
                <a:off x="2684160" y="4743360"/>
                <a:ext cx="5574600" cy="76680"/>
              </a:xfrm>
              <a:prstGeom prst="rect">
                <a:avLst/>
              </a:prstGeom>
            </p:spPr>
          </p:pic>
        </mc:Fallback>
      </mc:AlternateContent>
    </p:spTree>
    <p:extLst>
      <p:ext uri="{BB962C8B-B14F-4D97-AF65-F5344CB8AC3E}">
        <p14:creationId xmlns:p14="http://schemas.microsoft.com/office/powerpoint/2010/main" val="321379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smtClean="0"/>
              <a:t>Flashbacks!!!!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12" y="1234554"/>
            <a:ext cx="12092888" cy="5523766"/>
          </a:xfrm>
        </p:spPr>
      </p:pic>
      <p:sp>
        <p:nvSpPr>
          <p:cNvPr id="5" name="Rectangle 4"/>
          <p:cNvSpPr/>
          <p:nvPr/>
        </p:nvSpPr>
        <p:spPr>
          <a:xfrm>
            <a:off x="1774212" y="2967334"/>
            <a:ext cx="9062113" cy="1862048"/>
          </a:xfrm>
          <a:prstGeom prst="rect">
            <a:avLst/>
          </a:prstGeom>
          <a:noFill/>
        </p:spPr>
        <p:txBody>
          <a:bodyPr wrap="square" lIns="91440" tIns="45720" rIns="91440" bIns="45720">
            <a:spAutoFit/>
          </a:bodyPr>
          <a:lstStyle/>
          <a:p>
            <a:pPr algn="ctr"/>
            <a:r>
              <a:rPr lang="en-US" sz="11500" b="1" cap="none" spc="0" dirty="0" smtClean="0">
                <a:ln w="0"/>
                <a:solidFill>
                  <a:schemeClr val="bg1"/>
                </a:solidFill>
                <a:effectLst>
                  <a:reflection blurRad="6350" stA="53000" endA="300" endPos="35500" dir="5400000" sy="-90000" algn="bl" rotWithShape="0"/>
                </a:effectLst>
                <a:latin typeface="Curlz MT" panose="04040404050702020202" pitchFamily="82" charset="0"/>
              </a:rPr>
              <a:t>CHEMISTRY</a:t>
            </a:r>
            <a:endParaRPr lang="en-US" sz="11500" b="1" cap="none" spc="0" dirty="0">
              <a:ln w="0"/>
              <a:solidFill>
                <a:schemeClr val="bg1"/>
              </a:solidFill>
              <a:effectLst>
                <a:reflection blurRad="6350" stA="53000" endA="300" endPos="35500" dir="5400000" sy="-90000" algn="bl" rotWithShape="0"/>
              </a:effectLst>
              <a:latin typeface="Curlz MT" panose="04040404050702020202" pitchFamily="82" charset="0"/>
            </a:endParaRPr>
          </a:p>
        </p:txBody>
      </p:sp>
    </p:spTree>
    <p:extLst>
      <p:ext uri="{BB962C8B-B14F-4D97-AF65-F5344CB8AC3E}">
        <p14:creationId xmlns:p14="http://schemas.microsoft.com/office/powerpoint/2010/main" val="28232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8" presetClass="emph" presetSubtype="0" repeatCount="5000" fill="hold" grpId="1" nodeType="afterEffect">
                                  <p:stCondLst>
                                    <p:cond delay="0"/>
                                  </p:stCondLst>
                                  <p:childTnLst>
                                    <p:animRot by="21600000">
                                      <p:cBhvr>
                                        <p:cTn id="13" dur="2000" fill="hold"/>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mph" presetSubtype="0" repeatCount="2000" fill="hold" grpId="2" nodeType="clickEffect">
                                  <p:stCondLst>
                                    <p:cond delay="0"/>
                                  </p:stCondLst>
                                  <p:childTnLst>
                                    <p:anim calcmode="discrete" valueType="str">
                                      <p:cBhvr override="childStyle">
                                        <p:cTn id="17"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327" y="227055"/>
            <a:ext cx="10058400" cy="1609344"/>
          </a:xfrm>
        </p:spPr>
        <p:txBody>
          <a:bodyPr/>
          <a:lstStyle/>
          <a:p>
            <a:r>
              <a:rPr lang="en-US" dirty="0" smtClean="0"/>
              <a:t>The kinetic Molecular Theory:</a:t>
            </a:r>
            <a:endParaRPr lang="en-US" dirty="0"/>
          </a:p>
        </p:txBody>
      </p:sp>
      <p:sp>
        <p:nvSpPr>
          <p:cNvPr id="5" name="Content Placeholder 4"/>
          <p:cNvSpPr>
            <a:spLocks noGrp="1"/>
          </p:cNvSpPr>
          <p:nvPr>
            <p:ph idx="1"/>
          </p:nvPr>
        </p:nvSpPr>
        <p:spPr>
          <a:xfrm>
            <a:off x="103932" y="1541860"/>
            <a:ext cx="9052946" cy="5026366"/>
          </a:xfrm>
        </p:spPr>
        <p:txBody>
          <a:bodyPr>
            <a:normAutofit/>
          </a:bodyPr>
          <a:lstStyle/>
          <a:p>
            <a:r>
              <a:rPr lang="en-US" sz="4400" dirty="0" smtClean="0"/>
              <a:t>All matter is made of very small particles.</a:t>
            </a:r>
          </a:p>
          <a:p>
            <a:r>
              <a:rPr lang="en-US" sz="4400" dirty="0" smtClean="0"/>
              <a:t>Those particles are in constant random motion.</a:t>
            </a:r>
          </a:p>
          <a:p>
            <a:r>
              <a:rPr lang="en-US" sz="4400" dirty="0" smtClean="0"/>
              <a:t>Explains observable, macroscopic properties of matter and energy</a:t>
            </a:r>
            <a:endParaRPr lang="en-US" sz="4400"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104" y="1836398"/>
            <a:ext cx="4507896" cy="326363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33640" y="1293480"/>
              <a:ext cx="8476920" cy="4495320"/>
            </p14:xfrm>
          </p:contentPart>
        </mc:Choice>
        <mc:Fallback>
          <p:pic>
            <p:nvPicPr>
              <p:cNvPr id="3" name="Ink 2"/>
              <p:cNvPicPr/>
              <p:nvPr/>
            </p:nvPicPr>
            <p:blipFill>
              <a:blip r:embed="rId5"/>
              <a:stretch>
                <a:fillRect/>
              </a:stretch>
            </p:blipFill>
            <p:spPr>
              <a:xfrm>
                <a:off x="230760" y="1280160"/>
                <a:ext cx="8495280" cy="4519440"/>
              </a:xfrm>
              <a:prstGeom prst="rect">
                <a:avLst/>
              </a:prstGeom>
            </p:spPr>
          </p:pic>
        </mc:Fallback>
      </mc:AlternateContent>
    </p:spTree>
    <p:extLst>
      <p:ext uri="{BB962C8B-B14F-4D97-AF65-F5344CB8AC3E}">
        <p14:creationId xmlns:p14="http://schemas.microsoft.com/office/powerpoint/2010/main" val="28400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49781"/>
            <a:ext cx="10058400" cy="1609344"/>
          </a:xfrm>
        </p:spPr>
        <p:txBody>
          <a:bodyPr/>
          <a:lstStyle/>
          <a:p>
            <a:r>
              <a:rPr lang="en-US" dirty="0" smtClean="0"/>
              <a:t>States of matter:</a:t>
            </a:r>
            <a:endParaRPr lang="en-US" dirty="0"/>
          </a:p>
        </p:txBody>
      </p:sp>
      <p:sp>
        <p:nvSpPr>
          <p:cNvPr id="3" name="Content Placeholder 2"/>
          <p:cNvSpPr>
            <a:spLocks noGrp="1"/>
          </p:cNvSpPr>
          <p:nvPr>
            <p:ph idx="1"/>
          </p:nvPr>
        </p:nvSpPr>
        <p:spPr>
          <a:xfrm>
            <a:off x="271359" y="1490344"/>
            <a:ext cx="11590084" cy="4820304"/>
          </a:xfrm>
        </p:spPr>
        <p:txBody>
          <a:bodyPr>
            <a:normAutofit/>
          </a:bodyPr>
          <a:lstStyle/>
          <a:p>
            <a:r>
              <a:rPr lang="en-US" sz="3200" dirty="0" smtClean="0"/>
              <a:t>Solid: Definite shape and volume</a:t>
            </a:r>
          </a:p>
          <a:p>
            <a:r>
              <a:rPr lang="en-US" sz="3200" dirty="0" smtClean="0"/>
              <a:t>Liquid: Indefinite shape, but definite volume</a:t>
            </a:r>
          </a:p>
          <a:p>
            <a:r>
              <a:rPr lang="en-US" sz="3200" dirty="0" smtClean="0"/>
              <a:t>Gas: Indefinite shape, indefinite volume</a:t>
            </a:r>
          </a:p>
          <a:p>
            <a:r>
              <a:rPr lang="en-US" sz="3200" dirty="0" smtClean="0"/>
              <a:t>Plasma: Superheated, charged gas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864" y="3725415"/>
            <a:ext cx="6028929" cy="3216297"/>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2459880" y="4363560"/>
              <a:ext cx="7361640" cy="1887480"/>
            </p14:xfrm>
          </p:contentPart>
        </mc:Choice>
        <mc:Fallback>
          <p:pic>
            <p:nvPicPr>
              <p:cNvPr id="6" name="Ink 5"/>
              <p:cNvPicPr/>
              <p:nvPr/>
            </p:nvPicPr>
            <p:blipFill>
              <a:blip r:embed="rId4"/>
              <a:stretch>
                <a:fillRect/>
              </a:stretch>
            </p:blipFill>
            <p:spPr>
              <a:xfrm>
                <a:off x="2453400" y="4353840"/>
                <a:ext cx="7381440" cy="1908360"/>
              </a:xfrm>
              <a:prstGeom prst="rect">
                <a:avLst/>
              </a:prstGeom>
            </p:spPr>
          </p:pic>
        </mc:Fallback>
      </mc:AlternateContent>
    </p:spTree>
    <p:extLst>
      <p:ext uri="{BB962C8B-B14F-4D97-AF65-F5344CB8AC3E}">
        <p14:creationId xmlns:p14="http://schemas.microsoft.com/office/powerpoint/2010/main" val="39804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dirty="0" smtClean="0"/>
              <a:t>States of matter:</a:t>
            </a:r>
            <a:endParaRPr lang="en-US" dirty="0"/>
          </a:p>
        </p:txBody>
      </p:sp>
      <p:sp>
        <p:nvSpPr>
          <p:cNvPr id="3" name="Content Placeholder 2"/>
          <p:cNvSpPr>
            <a:spLocks noGrp="1"/>
          </p:cNvSpPr>
          <p:nvPr>
            <p:ph idx="1"/>
          </p:nvPr>
        </p:nvSpPr>
        <p:spPr>
          <a:xfrm>
            <a:off x="-1" y="1194128"/>
            <a:ext cx="7109139" cy="4730153"/>
          </a:xfrm>
        </p:spPr>
        <p:txBody>
          <a:bodyPr>
            <a:normAutofit/>
          </a:bodyPr>
          <a:lstStyle/>
          <a:p>
            <a:r>
              <a:rPr lang="en-US" sz="3600" dirty="0" smtClean="0"/>
              <a:t>States of matter depend on the energy of the particles.</a:t>
            </a:r>
          </a:p>
          <a:p>
            <a:r>
              <a:rPr lang="en-US" sz="3600" dirty="0" smtClean="0"/>
              <a:t>Temperature: </a:t>
            </a:r>
          </a:p>
          <a:p>
            <a:pPr lvl="1"/>
            <a:r>
              <a:rPr lang="en-US" sz="3200" dirty="0" smtClean="0"/>
              <a:t>The average kinetic energy of particles</a:t>
            </a:r>
          </a:p>
          <a:p>
            <a:pPr lvl="1"/>
            <a:r>
              <a:rPr lang="en-US" sz="3200" dirty="0" smtClean="0"/>
              <a:t>In </a:t>
            </a:r>
            <a:r>
              <a:rPr lang="en-US" sz="3200" dirty="0" err="1" smtClean="0"/>
              <a:t>Celcius</a:t>
            </a:r>
            <a:r>
              <a:rPr lang="en-US" sz="3200" dirty="0" smtClean="0"/>
              <a:t> or Kelvin for science</a:t>
            </a:r>
          </a:p>
          <a:p>
            <a:r>
              <a:rPr lang="en-US" sz="3400" dirty="0" smtClean="0"/>
              <a:t>Heat: not the same as temperature! More on that later….</a:t>
            </a:r>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937" y="599806"/>
            <a:ext cx="6143625" cy="5324475"/>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33120" y="1859400"/>
              <a:ext cx="7056000" cy="3196800"/>
            </p14:xfrm>
          </p:contentPart>
        </mc:Choice>
        <mc:Fallback>
          <p:pic>
            <p:nvPicPr>
              <p:cNvPr id="6" name="Ink 5"/>
              <p:cNvPicPr/>
              <p:nvPr/>
            </p:nvPicPr>
            <p:blipFill>
              <a:blip r:embed="rId4"/>
              <a:stretch>
                <a:fillRect/>
              </a:stretch>
            </p:blipFill>
            <p:spPr>
              <a:xfrm>
                <a:off x="19800" y="1845720"/>
                <a:ext cx="7075440" cy="3224160"/>
              </a:xfrm>
              <a:prstGeom prst="rect">
                <a:avLst/>
              </a:prstGeom>
            </p:spPr>
          </p:pic>
        </mc:Fallback>
      </mc:AlternateContent>
    </p:spTree>
    <p:extLst>
      <p:ext uri="{BB962C8B-B14F-4D97-AF65-F5344CB8AC3E}">
        <p14:creationId xmlns:p14="http://schemas.microsoft.com/office/powerpoint/2010/main" val="9976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428" y="656824"/>
            <a:ext cx="6354532" cy="5434884"/>
          </a:xfrm>
          <a:prstGeom prst="rect">
            <a:avLst/>
          </a:prstGeom>
        </p:spPr>
      </p:pic>
      <p:sp>
        <p:nvSpPr>
          <p:cNvPr id="2" name="Title 1"/>
          <p:cNvSpPr>
            <a:spLocks noGrp="1"/>
          </p:cNvSpPr>
          <p:nvPr>
            <p:ph type="title"/>
          </p:nvPr>
        </p:nvSpPr>
        <p:spPr>
          <a:xfrm>
            <a:off x="91054" y="72508"/>
            <a:ext cx="10058400" cy="1609344"/>
          </a:xfrm>
        </p:spPr>
        <p:txBody>
          <a:bodyPr/>
          <a:lstStyle/>
          <a:p>
            <a:r>
              <a:rPr lang="en-US" dirty="0" smtClean="0"/>
              <a:t>Chemistry reminders:</a:t>
            </a:r>
            <a:endParaRPr lang="en-US" dirty="0"/>
          </a:p>
        </p:txBody>
      </p:sp>
      <p:sp>
        <p:nvSpPr>
          <p:cNvPr id="3" name="Content Placeholder 2"/>
          <p:cNvSpPr>
            <a:spLocks noGrp="1"/>
          </p:cNvSpPr>
          <p:nvPr>
            <p:ph idx="1"/>
          </p:nvPr>
        </p:nvSpPr>
        <p:spPr>
          <a:xfrm>
            <a:off x="219841" y="1348676"/>
            <a:ext cx="6528689" cy="5348338"/>
          </a:xfrm>
        </p:spPr>
        <p:txBody>
          <a:bodyPr>
            <a:normAutofit/>
          </a:bodyPr>
          <a:lstStyle/>
          <a:p>
            <a:r>
              <a:rPr lang="en-US" sz="2800" dirty="0" smtClean="0"/>
              <a:t>Atomic number = number of protons</a:t>
            </a:r>
          </a:p>
          <a:p>
            <a:r>
              <a:rPr lang="en-US" sz="2800" dirty="0" smtClean="0"/>
              <a:t>Atomic mass = number of protons and neutrons (more or less)</a:t>
            </a:r>
          </a:p>
          <a:p>
            <a:r>
              <a:rPr lang="en-US" sz="2800" dirty="0" smtClean="0"/>
              <a:t>Molecular mass = the sum of the atomic masses of the atoms in a molecule</a:t>
            </a:r>
          </a:p>
          <a:p>
            <a:r>
              <a:rPr lang="en-US" sz="2800" dirty="0" smtClean="0"/>
              <a:t>Mole = the number of atoms in 12 g of Carbon = 6.02 x 10</a:t>
            </a:r>
            <a:r>
              <a:rPr lang="en-US" sz="2800" baseline="30000" dirty="0" smtClean="0"/>
              <a:t>23</a:t>
            </a:r>
            <a:r>
              <a:rPr lang="en-US" sz="2800" dirty="0" smtClean="0"/>
              <a:t> (abbreviated </a:t>
            </a:r>
            <a:r>
              <a:rPr lang="en-US" sz="2800" dirty="0" err="1" smtClean="0"/>
              <a:t>mol</a:t>
            </a:r>
            <a:r>
              <a:rPr lang="en-US" sz="2800" dirty="0" smtClean="0"/>
              <a:t>!)</a:t>
            </a:r>
          </a:p>
          <a:p>
            <a:r>
              <a:rPr lang="en-US" sz="2800" dirty="0" smtClean="0"/>
              <a:t>Molar mass = the mass, in g, of one mole of a substance</a:t>
            </a:r>
            <a:endParaRPr lang="en-US" sz="2800" dirty="0"/>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423360" y="409680"/>
              <a:ext cx="11526480" cy="5545800"/>
            </p14:xfrm>
          </p:contentPart>
        </mc:Choice>
        <mc:Fallback>
          <p:pic>
            <p:nvPicPr>
              <p:cNvPr id="6" name="Ink 5"/>
              <p:cNvPicPr/>
              <p:nvPr/>
            </p:nvPicPr>
            <p:blipFill>
              <a:blip r:embed="rId4"/>
              <a:stretch>
                <a:fillRect/>
              </a:stretch>
            </p:blipFill>
            <p:spPr>
              <a:xfrm>
                <a:off x="416160" y="396360"/>
                <a:ext cx="11548080" cy="5564520"/>
              </a:xfrm>
              <a:prstGeom prst="rect">
                <a:avLst/>
              </a:prstGeom>
            </p:spPr>
          </p:pic>
        </mc:Fallback>
      </mc:AlternateContent>
    </p:spTree>
    <p:extLst>
      <p:ext uri="{BB962C8B-B14F-4D97-AF65-F5344CB8AC3E}">
        <p14:creationId xmlns:p14="http://schemas.microsoft.com/office/powerpoint/2010/main" val="344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27" y="162661"/>
            <a:ext cx="11847662" cy="1609344"/>
          </a:xfrm>
        </p:spPr>
        <p:txBody>
          <a:bodyPr/>
          <a:lstStyle/>
          <a:p>
            <a:r>
              <a:rPr lang="en-US" dirty="0" smtClean="0"/>
              <a:t>Add some energy to those molecules!</a:t>
            </a:r>
            <a:endParaRPr lang="en-US" dirty="0"/>
          </a:p>
        </p:txBody>
      </p:sp>
      <p:sp>
        <p:nvSpPr>
          <p:cNvPr id="3" name="Content Placeholder 2"/>
          <p:cNvSpPr>
            <a:spLocks noGrp="1"/>
          </p:cNvSpPr>
          <p:nvPr>
            <p:ph idx="1"/>
          </p:nvPr>
        </p:nvSpPr>
        <p:spPr>
          <a:xfrm>
            <a:off x="923701" y="1844812"/>
            <a:ext cx="6192716" cy="4050792"/>
          </a:xfrm>
        </p:spPr>
        <p:txBody>
          <a:bodyPr>
            <a:noAutofit/>
          </a:bodyPr>
          <a:lstStyle/>
          <a:p>
            <a:r>
              <a:rPr lang="en-US" sz="3600" dirty="0" smtClean="0"/>
              <a:t>If molecules have more energy they will move more</a:t>
            </a:r>
          </a:p>
          <a:p>
            <a:r>
              <a:rPr lang="en-US" sz="3600" dirty="0" smtClean="0"/>
              <a:t>If they move more, they take up more space!</a:t>
            </a:r>
          </a:p>
          <a:p>
            <a:r>
              <a:rPr lang="en-US" sz="3600" b="1" dirty="0" smtClean="0"/>
              <a:t>Thermal Expansion</a:t>
            </a:r>
            <a:r>
              <a:rPr lang="en-US" sz="3600" dirty="0" smtClean="0"/>
              <a:t>: an increase of volume due to an increase in temperature.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791" y="1546155"/>
            <a:ext cx="3481594" cy="4648107"/>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2657520" y="1246320"/>
              <a:ext cx="1914480" cy="4280040"/>
            </p14:xfrm>
          </p:contentPart>
        </mc:Choice>
        <mc:Fallback>
          <p:pic>
            <p:nvPicPr>
              <p:cNvPr id="6" name="Ink 5"/>
              <p:cNvPicPr/>
              <p:nvPr/>
            </p:nvPicPr>
            <p:blipFill>
              <a:blip r:embed="rId4"/>
              <a:stretch>
                <a:fillRect/>
              </a:stretch>
            </p:blipFill>
            <p:spPr>
              <a:xfrm>
                <a:off x="2646360" y="1236600"/>
                <a:ext cx="1938240" cy="4299120"/>
              </a:xfrm>
              <a:prstGeom prst="rect">
                <a:avLst/>
              </a:prstGeom>
            </p:spPr>
          </p:pic>
        </mc:Fallback>
      </mc:AlternateContent>
    </p:spTree>
    <p:extLst>
      <p:ext uri="{BB962C8B-B14F-4D97-AF65-F5344CB8AC3E}">
        <p14:creationId xmlns:p14="http://schemas.microsoft.com/office/powerpoint/2010/main" val="11388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9" y="126823"/>
            <a:ext cx="10058400" cy="1609344"/>
          </a:xfrm>
        </p:spPr>
        <p:txBody>
          <a:bodyPr/>
          <a:lstStyle/>
          <a:p>
            <a:r>
              <a:rPr lang="en-US" dirty="0" smtClean="0"/>
              <a:t>Volumetric expansion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578" y="1868315"/>
            <a:ext cx="4542900" cy="355773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1708" y="1366034"/>
                <a:ext cx="8405457" cy="4756470"/>
              </a:xfrm>
            </p:spPr>
            <p:txBody>
              <a:bodyPr>
                <a:normAutofit/>
              </a:bodyPr>
              <a:lstStyle/>
              <a:p>
                <a:r>
                  <a:rPr lang="en-US" sz="2800" dirty="0" smtClean="0"/>
                  <a:t>The change in volume depends on:</a:t>
                </a:r>
              </a:p>
              <a:p>
                <a:pPr lvl="1"/>
                <a:r>
                  <a:rPr lang="en-US" sz="2400" dirty="0" smtClean="0"/>
                  <a:t>The initial volume,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m:t>
                        </m:r>
                      </m:sub>
                    </m:sSub>
                  </m:oMath>
                </a14:m>
                <a:endParaRPr lang="en-US" sz="2400" dirty="0" smtClean="0"/>
              </a:p>
              <a:p>
                <a:pPr lvl="1"/>
                <a:r>
                  <a:rPr lang="en-US" sz="2400" dirty="0" smtClean="0"/>
                  <a:t>The change in temperature,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oMath>
                </a14:m>
                <a:endParaRPr lang="en-US" sz="2400" dirty="0" smtClean="0"/>
              </a:p>
              <a:p>
                <a:pPr lvl="1"/>
                <a:r>
                  <a:rPr lang="en-US" sz="2400" dirty="0" smtClean="0"/>
                  <a:t>Something about the material, </a:t>
                </a:r>
                <a14:m>
                  <m:oMath xmlns:m="http://schemas.openxmlformats.org/officeDocument/2006/math">
                    <m:r>
                      <a:rPr lang="en-US" sz="2400" i="1" smtClean="0">
                        <a:latin typeface="Cambria Math" panose="02040503050406030204" pitchFamily="18" charset="0"/>
                        <a:ea typeface="Cambria Math" panose="02040503050406030204" pitchFamily="18" charset="0"/>
                      </a:rPr>
                      <m:t>𝛽</m:t>
                    </m:r>
                  </m:oMath>
                </a14:m>
                <a:r>
                  <a:rPr lang="en-US" sz="2400" dirty="0" smtClean="0"/>
                  <a:t>, the coefficient of volumetric expansion</a:t>
                </a:r>
              </a:p>
              <a:p>
                <a:pPr lvl="1"/>
                <a:endParaRPr lang="en-US" sz="2400" dirty="0"/>
              </a:p>
              <a:p>
                <a:pPr marL="274320" lvl="1" indent="0">
                  <a:buNone/>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𝑉</m:t>
                      </m:r>
                      <m:r>
                        <a:rPr lang="en-US" sz="6000" b="0" i="1" smtClean="0">
                          <a:latin typeface="Cambria Math" panose="02040503050406030204" pitchFamily="18" charset="0"/>
                          <a:ea typeface="Cambria Math" panose="02040503050406030204" pitchFamily="18" charset="0"/>
                        </a:rPr>
                        <m:t>= </m:t>
                      </m:r>
                      <m:r>
                        <a:rPr lang="en-US" sz="6000" b="0" i="1" smtClean="0">
                          <a:latin typeface="Cambria Math" panose="02040503050406030204" pitchFamily="18" charset="0"/>
                          <a:ea typeface="Cambria Math" panose="02040503050406030204" pitchFamily="18" charset="0"/>
                        </a:rPr>
                        <m:t>𝛽</m:t>
                      </m:r>
                      <m:sSub>
                        <m:sSubPr>
                          <m:ctrlPr>
                            <a:rPr lang="en-US" sz="6000" b="0" i="1" smtClean="0">
                              <a:latin typeface="Cambria Math" panose="02040503050406030204" pitchFamily="18" charset="0"/>
                              <a:ea typeface="Cambria Math" panose="02040503050406030204" pitchFamily="18" charset="0"/>
                            </a:rPr>
                          </m:ctrlPr>
                        </m:sSubPr>
                        <m:e>
                          <m:r>
                            <a:rPr lang="en-US" sz="6000" b="0" i="1" smtClean="0">
                              <a:latin typeface="Cambria Math" panose="02040503050406030204" pitchFamily="18" charset="0"/>
                              <a:ea typeface="Cambria Math" panose="02040503050406030204" pitchFamily="18" charset="0"/>
                            </a:rPr>
                            <m:t>𝑉</m:t>
                          </m:r>
                        </m:e>
                        <m:sub>
                          <m:r>
                            <a:rPr lang="en-US" sz="6000" b="0" i="1" smtClean="0">
                              <a:latin typeface="Cambria Math" panose="02040503050406030204" pitchFamily="18" charset="0"/>
                              <a:ea typeface="Cambria Math" panose="02040503050406030204" pitchFamily="18" charset="0"/>
                            </a:rPr>
                            <m:t>𝑖</m:t>
                          </m:r>
                        </m:sub>
                      </m:sSub>
                      <m:r>
                        <a:rPr lang="en-US" sz="6000" b="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𝑇</m:t>
                      </m:r>
                    </m:oMath>
                  </m:oMathPara>
                </a14:m>
                <a:endParaRPr lang="en-US" sz="6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1708" y="1366034"/>
                <a:ext cx="8405457" cy="4756470"/>
              </a:xfrm>
              <a:blipFill rotWithShape="0">
                <a:blip r:embed="rId3"/>
                <a:stretch>
                  <a:fillRect l="-943" t="-2308"/>
                </a:stretch>
              </a:blipFill>
            </p:spPr>
            <p:txBody>
              <a:bodyPr/>
              <a:lstStyle/>
              <a:p>
                <a:r>
                  <a:rPr lang="en-US">
                    <a:noFill/>
                  </a:rPr>
                  <a:t> </a:t>
                </a:r>
              </a:p>
            </p:txBody>
          </p:sp>
        </mc:Fallback>
      </mc:AlternateContent>
      <p:grpSp>
        <p:nvGrpSpPr>
          <p:cNvPr id="6" name="Group 5"/>
          <p:cNvGrpSpPr/>
          <p:nvPr/>
        </p:nvGrpSpPr>
        <p:grpSpPr>
          <a:xfrm>
            <a:off x="102439" y="4121428"/>
            <a:ext cx="2332383" cy="1537252"/>
            <a:chOff x="1020417" y="3114263"/>
            <a:chExt cx="2332383" cy="1537252"/>
          </a:xfrm>
        </p:grpSpPr>
        <p:sp>
          <p:nvSpPr>
            <p:cNvPr id="4" name="Explosion 1 3"/>
            <p:cNvSpPr/>
            <p:nvPr/>
          </p:nvSpPr>
          <p:spPr>
            <a:xfrm>
              <a:off x="1020417" y="3114263"/>
              <a:ext cx="2332383" cy="1537252"/>
            </a:xfrm>
            <a:prstGeom prst="irregularSeal1">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63756" y="3578087"/>
              <a:ext cx="1444487" cy="523220"/>
            </a:xfrm>
            <a:prstGeom prst="rect">
              <a:avLst/>
            </a:prstGeom>
            <a:noFill/>
          </p:spPr>
          <p:txBody>
            <a:bodyPr wrap="square" rtlCol="0">
              <a:spAutoFit/>
            </a:bodyPr>
            <a:lstStyle/>
            <a:p>
              <a:r>
                <a:rPr lang="en-US" sz="2800" dirty="0" smtClean="0">
                  <a:solidFill>
                    <a:srgbClr val="FFFF00"/>
                  </a:solidFill>
                </a:rPr>
                <a:t>CARD!!</a:t>
              </a:r>
              <a:endParaRPr lang="en-US" sz="2800" dirty="0">
                <a:solidFill>
                  <a:srgbClr val="FFFF00"/>
                </a:solidFill>
              </a:endParaRPr>
            </a:p>
          </p:txBody>
        </p:sp>
      </p:grpSp>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2714400" y="724680"/>
              <a:ext cx="8237160" cy="4610880"/>
            </p14:xfrm>
          </p:contentPart>
        </mc:Choice>
        <mc:Fallback>
          <p:pic>
            <p:nvPicPr>
              <p:cNvPr id="9" name="Ink 8"/>
              <p:cNvPicPr/>
              <p:nvPr/>
            </p:nvPicPr>
            <p:blipFill>
              <a:blip r:embed="rId5"/>
              <a:stretch>
                <a:fillRect/>
              </a:stretch>
            </p:blipFill>
            <p:spPr>
              <a:xfrm>
                <a:off x="2702880" y="712800"/>
                <a:ext cx="8262000" cy="4632120"/>
              </a:xfrm>
              <a:prstGeom prst="rect">
                <a:avLst/>
              </a:prstGeom>
            </p:spPr>
          </p:pic>
        </mc:Fallback>
      </mc:AlternateContent>
    </p:spTree>
    <p:extLst>
      <p:ext uri="{BB962C8B-B14F-4D97-AF65-F5344CB8AC3E}">
        <p14:creationId xmlns:p14="http://schemas.microsoft.com/office/powerpoint/2010/main" val="10958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32" presetClass="emph" presetSubtype="0" repeatCount="5000" fill="hold" nodeType="after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533</TotalTime>
  <Words>560</Words>
  <Application>Microsoft Office PowerPoint</Application>
  <PresentationFormat>Widescreen</PresentationFormat>
  <Paragraphs>66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Algerian</vt:lpstr>
      <vt:lpstr>Calibri</vt:lpstr>
      <vt:lpstr>Cambria Math</vt:lpstr>
      <vt:lpstr>Curlz MT</vt:lpstr>
      <vt:lpstr>Rockwell</vt:lpstr>
      <vt:lpstr>Rockwell Condensed</vt:lpstr>
      <vt:lpstr>Wingdings</vt:lpstr>
      <vt:lpstr>Wood Type</vt:lpstr>
      <vt:lpstr>ANNOUNCEMENTS:</vt:lpstr>
      <vt:lpstr>Unit II-4: Thermodynamics </vt:lpstr>
      <vt:lpstr>Flashbacks!!!!</vt:lpstr>
      <vt:lpstr>The kinetic Molecular Theory:</vt:lpstr>
      <vt:lpstr>States of matter:</vt:lpstr>
      <vt:lpstr>States of matter:</vt:lpstr>
      <vt:lpstr>Chemistry reminders:</vt:lpstr>
      <vt:lpstr>Add some energy to those molecules!</vt:lpstr>
      <vt:lpstr>Volumetric expansion</vt:lpstr>
      <vt:lpstr>Linear expansion</vt:lpstr>
      <vt:lpstr>Water is weird!</vt:lpstr>
      <vt:lpstr>Sample problem:</vt:lpstr>
      <vt:lpstr>Gas Laws lab:</vt:lpstr>
    </vt:vector>
  </TitlesOfParts>
  <Company>Oak Ridge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BETSY HONDORF</dc:creator>
  <cp:lastModifiedBy>BETSY HONDORF</cp:lastModifiedBy>
  <cp:revision>22</cp:revision>
  <dcterms:created xsi:type="dcterms:W3CDTF">2015-02-28T23:06:39Z</dcterms:created>
  <dcterms:modified xsi:type="dcterms:W3CDTF">2016-02-29T20:04:24Z</dcterms:modified>
</cp:coreProperties>
</file>