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3" r:id="rId6"/>
    <p:sldId id="264" r:id="rId7"/>
    <p:sldId id="260" r:id="rId8"/>
    <p:sldId id="261" r:id="rId9"/>
    <p:sldId id="262" r:id="rId10"/>
    <p:sldId id="265" r:id="rId11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43574-1C7F-4544-B3AA-F19757730395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9B2CB-9EEF-4521-A9D7-A1F254497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6091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3-01T17:34:25.7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17485 4814 21 0,'0'0'30'0,"0"0"2"0,0 0-7 16,0 0-5-16,0 0-3 15,20-4-3-15,-20 4-3 16,0 0-3-16,0 0-1 16,0 0-1-16,0 0-1 15,16-10-1-15,-16 10 0 16,24-2-1-16,-5-4 0 15,7 2-1-15,8-3 0 16,5 1 0-16,7 0 0 16,11 0-1-16,-2-4 0 15,8 2 1-15,-3 2-1 16,1 0 0-16,2 2 0 16,2 1 0-16,0-1-1 0,2 0 1 15,4 2-1-15,6 2 1 16,2-4-1-16,6 6 1 15,0-2-1-15,6 2 0 16,-4-2 0-16,4 0 1 16,0-4 0-16,-5 2-1 15,5-2 1-15,-6 0-1 16,0 0 1-16,-6 2-1 16,-2-2 1-16,-4 2-1 15,-2 2 0-15,-4-2 0 16,4 4 0-16,-5-2 0 15,-1 0 1-15,0 2-1 16,-4-2 0-16,-6 2 0 0,-7 2 0 16,-3-2 1-16,-11 2-1 15,-7-4 0 1,-9 2 0-16,-18-2-1 16,26 0 1-16,-26 0-2 0,0 0-2 15,0 0-4-15,0 0-12 16,0 0-22-16,0 0 2 15,-44-2-2-15,17 0 2 16</inkml:trace>
  <inkml:trace contextRef="#ctx0" brushRef="#br0" timeOffset="956.3495">17811 4908 46 0,'-31'2'23'16,"7"-6"-1"-16,24 4 0 16,-36-8-4-16,36 8-1 15,-25-4-5-15,25 4-3 16,-24-2-1-16,24 2-3 16,0 0 0-16,0 0-2 15,-16-5 0-15,16 5-1 16,0 0 1-16,0 0-1 15,0 0 0-15,34-2 0 16,-7 0 0-16,19 0 0 16,7-2 0-16,18 2 1 15,12-4-1-15,16 6 0 16,11-4-1-16,15 4 1 0,5 0-1 16,2 0 1-16,-1 0-1 15,-1-2 0-15,-5 0 0 16,-13 2 0-16,-9-2 0 15,-16 2-1-15,-10-2 1 16,-6 0 0-16,-12 0-1 16,-6 0 0-16,-1 0 1 15,1 0-1-15,-6 2 1 16,3-2-1-16,-3-2 1 16,-2 4 0-16,-3-2-1 15,1 2 1-15,-3-2 0 16,-13 4 0-16,-1-4-1 15,-2 2 1-15,-24 0-1 0,28 0 0 16,-28 0 0-16,0 0 0 16,0 0 0-1,0 0-3-15,0 0-1 16,0 0-9-16,0 0-27 0,-22-13-3 16,2 5 1-16,-6-4-1 15</inkml:trace>
  <inkml:trace contextRef="#ctx0" brushRef="#br0" timeOffset="36016.1378">10496 11922 19 0,'0'0'30'16,"0"0"1"-16,0 0-2 15,0 0-14-15,0 0-2 16,0 0-2-16,-6-19-3 15,6 19-1-15,17-28-2 0,5 18 1 16,-4-11-1-16,16 3-1 16,-1-11 1-16,18-1-2 15,9-7 0 1,17-4-1-16,2-2 0 0,6 1-1 16,-1-1 0-16,-8 6-1 15,-7 9-1-15,-16 1-2 16,-8 19-2-16,-45 8-10 15,22-12-22-15,-22 12 0 16,-28 22-1-16,1-4 1 16</inkml:trace>
  <inkml:trace contextRef="#ctx0" brushRef="#br0" timeOffset="37036.5114">10521 11608 23 0,'0'0'30'15,"0"0"-4"-15,6-21-2 16,-6 21-4-16,0 0-4 16,0 0-4-16,0 0-3 15,0 0-2-15,0 27-1 16,-4 7-1-16,-12 1-1 0,3 8 0 15,-11 2-1 1,4 10-1-16,-7-2 0 16,1 0-1-16,0-12 0 15,6-3 0-15,1-9 0 16,5-1-1-16,14-28 1 16,-14 23 0-16,14-23-1 0,0 0 1 15,0 0 0-15,0 0-2 16,0 0 2-16,0 0-1 15,2-25 0-15,-2 25 0 16,20-30 1-16,-20 30-1 16,33-27 0-16,-7 9 0 15,6 4 0-15,1-1 1 16,5 5-2-16,-5 6 1 16,5 2 0-16,-5 0 0 15,-5 0 0-15,-2 8 0 16,-9-2 1-16,-17-4-1 0,20 8 1 15,-20-8-1-15,0 0 1 16,0 0-1-16,0 0 1 16,0 0 0-16,0 0 0 15,0 0-1-15,-12-24 1 16,12 24-1-16,-25-31 0 16,11 13 1-16,-6-9 0 15,2 3-1-15,-1-5 1 16,3 3-1-16,-2 4 0 15,-2 1 0-15,20 21-3 16,-27-35-3-16,27 35-24 16,0 0-9-16,-24 3-1 15,24-3 1-15</inkml:trace>
  <inkml:trace contextRef="#ctx0" brushRef="#br0" timeOffset="62995.9823">12727 11120 7 0,'0'0'25'0,"12"-22"4"15,-12 22-7-15,0 0-2 16,0-31-2-16,0 31-2 16,0 0-3-16,0 0-2 15,6-22-2-15,-6 22-2 16,0 0-1-16,6 32-1 16,-10-13-1-16,8 24 0 0,-4 2-1 15,0 18 0-15,0 10-1 16,5 11 0-1,-3-3 0-15,6 5-1 16,4-9 0-16,8-13 0 0,6-7 0 16,-1-21 0-16,7-19-1 15,3-19 1-15,3-17 0 16,-5-21-1-16,-1-13 1 16,-6-9 1-16,-7-17-1 15,-3-3 0-15,-4-1 0 16,-4 7 1-16,-4 7 0 15,-4 14 0-15,-4 8 0 0,4 18 1 16,0 29-1-16,0 0-2 16,-8 33 2-1,14 14-2-15,0 14 1 16,8 4-2-16,4 5 1 16,9-1-1-16,5-2 1 0,3-14 1 15,9-14-1-15,3-19 0 16,-1-15 1-16,-1-12-1 15,0-15 1-15,-7-13-1 16,-10-14 1-16,-1-10-2 16,-9-2 2-16,-10-4 0 15,-8-4-1-15,-12 7 0 16,-4 5 0-16,-4 0-1 16,-3 14-1-16,-3 1-2 15,6 21-4-15,-7-14-9 16,27 35-23-16,-28-14-2 15,28 14 1-15,-6 23-1 0</inkml:trace>
  <inkml:trace contextRef="#ctx0" brushRef="#br0" timeOffset="63304.0953">13910 11171 58 0,'0'0'35'0,"-28"4"3"16,28-4-2-16,-18 17-24 15,18-17-3-15,0 0-3 16,18-10-2-16,10 9-2 15,-1-3-1-15,9-2-2 16,5 0-2 0,-3-8-4-16,9 18-4 0,-29-12-17 15,4 12-7-15,-22-4-3 16,8 20 1-16</inkml:trace>
  <inkml:trace contextRef="#ctx0" brushRef="#br0" timeOffset="63447.146">13949 11394 56 0,'0'0'34'0,"0"0"2"16,0 0-1-16,26-33-24 16,13 25-6-16,-1-9-8 15,-3 5-28-15,5-10-4 16,-1 8 1-16,-9 1-3 16</inkml:trace>
  <inkml:trace contextRef="#ctx0" brushRef="#br0" timeOffset="64296.4545">14950 10814 53 0,'20'-24'35'16,"-20"24"2"-16,0 0-1 15,-2 27-22-15,-16-13-2 16,16 29-3-16,-18-3-2 16,7 20-2-16,-13-1-1 15,12 6-1-15,-6-4 0 0,9 0-2 16,-1-10-1-16,10-8-1 16,4-14 0-1,-2-29-3-15,0 0-1 16,25-2-1-16,1-15-4 0,-20-34-2 15,28 12-3-15,-29-34 2 16,21 14 4-16,-18-6 5 16,0 6 4-16,-4 10 4 15,-16-2 3-15,12 32 5 16,-20-11 2-16,20 30 0 16,-21 10-3-16,21 19-3 15,-4 1-3-15,15 15-2 16,9 2 0-16,14 6-2 0,9 6 0 15,5-4-1 1,9 4 1-16,-2-4-1 16,-4-6 0-16,-5-2-1 15,-13-4 2-15,-13-6 0 0,-16-1-1 16,-14-5 1-16,-17-9 1 16,-7-7-1-16,-11-1 1 15,-7-2-1-15,-5-8 0 16,4 0-1-16,-1-4 1 15,1 0-1-15,14 0-2 16,-1 0-3-16,16 10-4 16,-11-4-31-16,35-6-1 15,0 0 0-15,0 0-2 16</inkml:trace>
  <inkml:trace contextRef="#ctx0" brushRef="#br0" timeOffset="64935.6886">15621 10994 64 0,'0'0'37'0,"14"-22"0"16,-14 22-9-16,0 0-10 16,0 20-6-16,0-20-3 15,-6 32-2-15,0-7-3 16,6 14-1-16,-2 2 0 0,-1 12-1 15,-1 2 0-15,0 2 0 16,-4-4-1-16,8-4-1 16,0-3 1-1,2-5 0-15,8-10 0 0,3-9 0 16,9-9 0-16,6-3-1 16,7-10 1-16,1-4 0 15,3-3-1-15,5 1 1 16,1-2-2-16,-5-4 0 15,1 6 0-15,-7-2-1 16,1 6-1-16,-13-6-3 16,6 14-2-16,-22-25-8 0,11 13-25 15,-17 6 2-15,0-18-2 16,0 18 1-16</inkml:trace>
  <inkml:trace contextRef="#ctx0" brushRef="#br0" timeOffset="65183.7775">15588 10992 68 0,'16'-8'36'16,"15"6"0"-1,1-4 0-15,7-5-30 16,13 9 0-16,-5-2-4 16,6-2-4-16,5 10-5 0,-23-6-23 15,3 2-5-15,-13 8-1 16,-25-8 1-16</inkml:trace>
  <inkml:trace contextRef="#ctx0" brushRef="#br0" timeOffset="65348.839">15693 11232 57 0,'0'0'35'15,"39"9"-1"-15,1-24 1 16,15-7-26-16,14 0-6 16,6 11-20-16,6-5-15 15,-14-4-1-15,4 7-2 0,-10-5 1 16</inkml:trace>
  <inkml:trace contextRef="#ctx0" brushRef="#br0" timeOffset="65688.9632">16812 11237 68 0,'-20'16'35'15,"20"-16"2"-15,0 0-1 16,0 0-29-16,34-4-2 15,-8 0-2-15,11 2 0 16,-1-6-1-16,9 3-2 16,0-1-2-16,-11-12-7 15,19 6-25-15,-17 4-2 16,-14-7 0-16,-3-1 0 16</inkml:trace>
  <inkml:trace contextRef="#ctx0" brushRef="#br0" timeOffset="65921.0475">17039 10933 86 0,'0'0'39'16,"0"0"2"-16,-6 20 0 16,32 7-32-16,-30-1-2 15,16 17-3-15,-12 0 1 16,8 8-3-16,-4 0-1 15,-2 0-2-15,-2-2 0 16,-6-11-4-16,14 3-5 0,-18-20-29 16,10-21-3-16,14 18 1 15,-14-18-1-15</inkml:trace>
  <inkml:trace contextRef="#ctx0" brushRef="#br0" timeOffset="66332.1966">17695 10800 98 0,'19'-8'42'0,"-19"8"0"0,-17 37-1 15,-3 10-32-15,-10 4-3 16,-1 20-2-1,-3 6-1-15,10 5-2 16,5-2 1-16,19 1-2 0,14-12 1 16,19-12-2-16,24-16 2 15,16-22-1-15,10-15 0 16,8-17 0-16,0-15 0 16,-4-19 0-16,-10-12 0 15,-10-14 0-15,-16-7 0 16,-11-4 1-16,-20-7-1 15,-14 1 1-15,-18 8 0 16,-16 13 0-16,-9 10-1 16,-17 20 0-16,-9 11-1 15,-4 19-1-15,2 20-3 16,-6 9-4-16,25 21-33 16,-9 2-1-16,6 16 0 0,7 0 0 15</inkml:trace>
  <inkml:trace contextRef="#ctx0" brushRef="#br0" timeOffset="66836.3813">17872 11202 78 0,'0'0'40'0,"0"0"0"0,0 0 1 15,18 2-27-15,16 24-5 16,-13-13-1-16,19 17-3 15,-3-3 0-15,9 5-2 16,-7 3-1-16,7-4 0 16,-9 3-2-16,3-11 0 15,-11 7-1-15,1-11-1 16,-10 3-4-16,-20-22-33 16,16 20-3-16,-16-20-1 15,0 0 0-15</inkml:trace>
  <inkml:trace contextRef="#ctx0" brushRef="#br0" timeOffset="108216.475">7599 17015 6 0,'0'0'29'16,"0"0"1"-16,0 0 0 15,0 0-16-15,-22-4-2 16,22 4-1-16,0 0-2 16,0 0-1-16,0 0-2 15,22 6 0-15,-22-6-1 16,0 0 1-16,18-6-3 16,-18 6 1-16,25 12-2 0,-9-2 0 15,4-4 1-15,12 2-2 16,1-4 1-1,7 2-1-15,3-3 1 16,6-8-1-16,1 1 1 0,9 0-1 16,-2-2 0-16,-3 6 0 15,1-2 0-15,-4 6 0 16,1 0-1-16,-1 9 1 16,-4-1-1-16,1 2 1 15,1-2-1-15,-4-2 1 16,7-3-1-16,-5-7 1 15,5-2-1-15,-7-2 1 16,0-3 0-16,-5-1-2 16,-11 2 2-16,1 4-1 15,-8 4 0-15,-22-2-1 16,25 4 0-16,-25-4-5 16,26-6-32-16,-26 6-1 0,18-31 0 15,-10 5-2-15</inkml:trace>
  <inkml:trace contextRef="#ctx0" brushRef="#br0" timeOffset="109291.8721">11645 17005 42 0,'0'0'23'16,"-18"10"0"-16,18-10-2 16,0 0-2-16,-20-15-5 15,20 15-4-15,0 0-3 16,26 7-1-16,-26-7-1 15,37-11-2-15,-9 1 1 16,18 2-1-16,7-4 0 16,18 2-1-16,8-7 1 15,14 9 0-15,0-2-1 16,7 10 1-16,-7-4-1 0,-6 12-1 16,-8-8 0-16,-10 8 1 15,-14-2-1-15,-11-2-1 16,-11-2 0-16,-7-6-1 15,-8 4 0-15,-18 0-3 16,21 8-8-16,-21-8-26 16,0 0 0-16,0 0-2 15,-19-4 2-15</inkml:trace>
  <inkml:trace contextRef="#ctx0" brushRef="#br0" timeOffset="137396.1213">23753 1982 55 0,'9'-39'34'15,"-9"39"2"-15,6-30-1 16,-10 11-26-16,4 19 1 15,18 2-2-15,2 17-1 16,-20-19-1-16,28 57-1 16,-21-12-1-16,11 22 0 15,-6-4-1-15,4 9-1 16,-4-1-1-16,2-2 0 16,-3-10 0-16,-3-12-2 15,4-12 1-15,-10-11-1 16,-2-24-3-16,0 0-3 15,0 0-7-15,-20-14-25 16,5-16 0-16,-11-9-1 0,-8-8 1 16</inkml:trace>
  <inkml:trace contextRef="#ctx0" brushRef="#br0" timeOffset="137636.2064">22900 2025 42 0,'19'-2'33'15,"7"-23"0"-15,27 3 1 16,32 0-24-16,0-27 0 16,39 12-2-16,-7-16-1 0,9 12-3 15,-7-2-2-15,-5 3-4 16,-5 23-8-16,-32-1-24 15,-12 6-2 1,-12 16 1-16,-19-2-1 0</inkml:trace>
  <inkml:trace contextRef="#ctx0" brushRef="#br0" timeOffset="138020.347">23993 2306 43 0,'44'-20'31'0,"-24"-7"1"16,13 1 0-16,9-7-25 0,-11-18 0 16,9 4-1-16,-15-8 0 15,7 11-2-15,-20-1 0 16,2 12-1-16,-20 5 1 15,6 28-1-15,-40-5 1 16,17 28-1-16,-7 9 0 16,-2 15 1-16,5 4-2 15,3 13 1-15,4-5-1 16,18 2 0-16,6-8-1 16,14-4 0-16,2-15-1 0,7-13-1 15,9-11 0-15,-2-16-2 16,5 0-6-1,-13-33-14-15,-5 4-15 16,3-11 0-16,-8-8 1 0,-4-7-2 16</inkml:trace>
  <inkml:trace contextRef="#ctx0" brushRef="#br0" timeOffset="138975.6954">24378 1821 54 0,'18'20'36'0,"-4"7"1"15,0 4 0-15,12 19-27 0,-21-19 0 16,17 20-2-16,-14-18-2 16,10 7-2-1,-12-13-1-15,6-7-2 16,-12-20-1-16,0 0 0 16,0 0-1-16,0 0-1 0,8-34 1 15,-12 1-2-15,8-4 1 16,-4-5 1-16,5 1 0 15,3 0 0-15,0 8 1 16,8 7 1-16,-2 5 0 16,2 15 0-16,-16 6 1 15,37 21 1-15,-23 3-1 16,6 13 1-16,-8-2-2 16,7 7 2-16,-5-3-2 15,-2-2 0-15,-4-9 0 16,-8-28-1-16,26 25 0 15,-26-25-1-15,31-25-1 0,-17-7 1 16,6-1-1-16,-6-12 0 16,5 2 0-16,-7-1 0 15,0 3 1-15,-4 6 1 16,-2 7 0-16,-4 11 0 16,-2 17 1-16,0 0 0 15,0 0 1-15,14 17-1 16,-10 9 1-16,3 13 0 15,-1-4-1-15,8 11 1 16,-2-5-2-16,2-4 1 16,4-4-2-16,-5-11 0 15,7-10-3-15,-20-12-2 16,40-18-5-16,-32-25-6 0,17 19-5 16,-23-34-1-16,18 20 1 15,-22-32 6-15,14 26 8 16,-16-3 6-16,2 2 7 15,8 22 6-15,-18-9 7 16,12 32 3-16,0 0-1 16,12 34-4-16,-16-13-5 15,18 28-3-15,-10-4-3 16,15 20 1-16,-11-6-2 16,10 2 0-16,-4-10-1 15,4-4-2-15,-8-10 0 16,1-7 0-16,-11-30-1 15,20 15-1-15,-20-15 0 0,0-45 0 16,-2 4-2-16,-10-14 1 16,4-4-1-16,-9-15 1 15,5 3 0-15,4 0-1 16,2 9 2-16,4 5-1 16,10 12 1-16,6 9 1 15,5 13 0-15,11 13 0 16,-2 8 2-16,3 18-1 15,-1 3 1-15,2 17 0 16,-15 7 1-16,-3 10 0 16,-14 0 0-16,0 2-1 15,-18-8 1-15,-1-2-1 16,-9-6-1-16,-6-9-2 0,9-3-5 16,-19-21-33-16,17 0 0 15,1-4-2 1,0-2 1-16</inkml:trace>
  <inkml:trace contextRef="#ctx0" brushRef="#br0" timeOffset="139535.8989">23873 2853 48 0,'0'0'35'16,"0"0"2"-16,20-23 0 0,21-15-24 15,30 17-1-15,6-36-1 16,50 8 0-16,9-26-3 16,34 9-2-16,7-15 0 15,13 10-1-15,-14-3-1 16,-6 13-1-16,-26 12 0 16,-32 12-2-16,-27 11 0 15,-28 10 0-15,-21 7-1 16,-16 5 0-16,-20 4-1 15,0 0-1-15,0 0-2 16,0 0-4-16,0 0-28 16,-22 10-7-16,22-10 0 15,-38 11-1-15</inkml:trace>
  <inkml:trace contextRef="#ctx0" brushRef="#br0" timeOffset="146904.5876">25782 1499 25 0,'0'0'30'16,"0"0"4"-16,4 18-7 15,-4-18-4-15,0 0-5 16,0 0-4-16,-2 17-5 16,2-17-2-16,0 0-3 15,26 0 0-15,8-5-1 16,9-15 0-16,16 2 1 16,2-11-1-16,11 1-1 15,-1-5 1-15,-4 11-2 16,-10 3-1-16,-12 3-1 15,-9 14-3-15,-36 2-6 16,32 0-29-16,-40 18 0 0,-18 7-1 16,-14 1 1-16</inkml:trace>
  <inkml:trace contextRef="#ctx0" brushRef="#br0" timeOffset="147116.6651">25895 1701 34 0,'-12'28'36'15,"12"-28"0"-15,0 0 1 16,34 23-17-16,-23-44-9 16,33 19-1-16,-14-20-3 15,21 8-3-15,-6-5-1 16,7-1-1-16,-1 0-2 16,-10 5-3-16,-1 11-2 0,-22-20-13 15,1 22-19-15,-19 2-1 16,0 0 0-16,-19 34 0 15</inkml:trace>
  <inkml:trace contextRef="#ctx0" brushRef="#br0" timeOffset="147288.7281">25934 1949 58 0,'0'0'37'0,"28"7"0"16,4-11 0-16,7 6-27 15,-7-23-3-15,15 9-3 0,-1 6-7 16,-9 0-32-16,3-11-1 16,-1 3-1-16,-17 0-1 15</inkml:trace>
  <inkml:trace contextRef="#ctx0" brushRef="#br0" timeOffset="148120.0311">27218 1419 25 0,'0'0'33'0,"25"-24"3"16,-25 24-1-16,12-29-18 15,8 33-3-15,-26-24-3 16,6 20-1-16,0 0-2 15,0 0-3-15,0 0 0 16,0 0-2-16,0 0 0 16,0 0-1-16,0 0-1 15,-22-12 0-15,-3 16 0 16,-1 6-1-16,-11 6 1 16,-5 7-1-16,-1 12 1 15,-3 9 0-15,5 1-1 16,7 8 1-16,9-4-1 15,11-4 1-15,8-8-1 0,20-7 0 16,5-17 0-16,15-9 1 16,3-11-1-16,3-17 0 15,-1-7 1-15,1-9-2 16,-6-5 2-16,-3-4 0 16,-11-2 0-16,-4 6 0 15,-10 6 0-15,-2 7 1 16,-4 11 0-16,0 21-1 15,0 0 1-15,0 0-1 16,-20 33 1-16,26 4 0 16,2 3-1-16,5 3-1 15,5 4 1-15,4-4 0 16,2-4-1-16,-1-9 0 0,3-7-1 16,-2-13-2-16,1-4-2 15,-25-6-3-15,42-24-33 16,-36-5-1-16,0 0-1 15,-14-15 1-15</inkml:trace>
  <inkml:trace contextRef="#ctx0" brushRef="#br0" timeOffset="148436.1462">27386 1334 73 0,'15'-15'41'16,"3"20"0"-16,2 1 0 15,12 16-31-15,-11-12-1 16,13 17-3-16,-10 3-1 0,7 9-2 15,-5-2 0-15,-4 4-1 16,-1-5-1-16,-3-3-1 16,-4-7 1-16,4-9-1 15,-18-17 0 1,25 4 0-16,-25-4 0 0,26-27 0 16,-18 1 1-16,-2-3 0 15,2-7-1-15,-4-1 0 16,-2 2-1-16,-4-4 0 15,4 1-1-15,-2 1-1 16,0 11-1-16,-2-1-3 16,2 27-3-16,0-35-8 15,0 35-23-15,0 0 0 0,0 0-1 16,23 23 3-16</inkml:trace>
  <inkml:trace contextRef="#ctx0" brushRef="#br0" timeOffset="148896.3142">27982 1295 62 0,'26'-12'41'16,"-1"4"-1"-16,-9-17-6 16,-16 25-17-16,0 0-5 15,-16 17-4-15,-23 7-2 16,-1 21-2-16,-5 2-2 16,-1 4-1-16,7 2 1 15,7-2-1-15,13-7-1 16,13-11-1-16,18-14 1 0,13-17-1 15,9-15 0-15,9-11 0 16,-1-9 0-16,-3-12 1 16,5-4-1-1,-11-2 1-15,-5 2-1 0,-10 9 2 16,-10 11-1-16,-3 7 1 16,-5 22-1-16,0 0 0 15,26 26 1-15,-12 9-1 16,0 8 2-16,7 10-2 15,5 6 0-15,4 8 1 16,-5-4 0-16,1 5 0 16,-6-9-1-16,-4 4 2 15,-12-8-1-15,-10-8 1 0,-12-4 0 16,-8-11-1-16,-7-5 1 16,-5-7-1-1,-3-8-1-15,1-12-1 16,7 1-2-16,1-10-3 0,32 9-7 15,-26-24-31-15,32-3 1 16,0-7-1-16,14 7 0 16</inkml:trace>
  <inkml:trace contextRef="#ctx0" brushRef="#br0" timeOffset="149068.3785">28523 1644 71 0,'16'6'43'0,"-16"-6"1"16,18 4-2-16,-18-4-19 16,0 0-20-16,0 0-4 15,0 0-8-15,0 0-33 0,0 0-1 16,0-18-1-16,0 18 1 16</inkml:trace>
  <inkml:trace contextRef="#ctx0" brushRef="#br0" timeOffset="149495.533">28983 914 32 0,'6'-17'38'16,"-6"17"2"-16,6-34 0 16,22 34-19-16,-36-33-3 15,8 33-5-15,0 0-4 16,21 10-3-16,-11 7-1 15,4 15-2-15,-2 5 0 16,4 12-2-16,1 10 2 16,3 0-2-16,-6 6 1 0,0 3-1 15,-2-5 0-15,2-8-1 16,-9-6-1-16,-5-16-1 16,2-3-2-16,-2-30-3 15,10 35-8-15,-10-35-28 16,-10-25-1-16,3-11 1 15,8-9 1-15</inkml:trace>
  <inkml:trace contextRef="#ctx0" brushRef="#br0" timeOffset="149803.6456">29295 999 57 0,'0'0'41'16,"20"-2"-1"-16,-20 2 2 15,-6 21-28-15,6 15-5 0,-24-7-2 16,4 16-2-16,-3 0-1 15,-3 8-2-15,0-6 1 16,1 0-2 0,7-7 0-16,8-5 0 0,6-11 0 15,18-7 1-15,-14-17-1 16,39 24 1-16,-9-18 0 16,6 0-1-16,1-8 2 15,9 4-2-15,-1-4 0 16,8 2 0-16,-5 2-1 15,3-4 0-15,-4 2 0 16,-3 0-2-16,-7 9-1 16,-13-7-3-16,17 0-38 0,-41-2 0 15,0 0-1-15,0 18 1 16</inkml:trace>
  <inkml:trace contextRef="#ctx0" brushRef="#br0" timeOffset="167988.279">30053 1216 26 0,'0'0'34'0,"0"0"0"16,0 0-11-16,0 0-4 16,0 0-5-16,0 0-3 15,0 0-6-15,0 0 0 16,0 0-2-16,34-3 0 16,-14-5-1-16,13 6 2 15,-1-6-3-15,13 2 2 16,1-6 0-16,-1 6-1 15,-4 0-1-15,-3-1 0 16,-10 3 0-16,-5 2-1 0,-23 2 1 16,22-4-1-16,-22 4 1 15,0 0-1-15,0 0 1 16,0 0-2-16,0 0-1 16,0 0-2-16,0 0-5 15,0 0-29-15,0 0 0 16,-18-24-1-16,22 7 0 15</inkml:trace>
  <inkml:trace contextRef="#ctx0" brushRef="#br0" timeOffset="168340.407">30361 1044 31 0,'0'0'35'15,"0"0"-1"-15,0 0 1 16,-23 8-25-16,23-8-1 16,0 0-3-16,35 9-1 15,-13-13-2-15,5 4-1 16,5-1 0-16,2 1-1 16,-3-2 1-16,1 9 0 15,-7-1 0-15,-3 8 0 16,-22-14 1-16,8 35 0 15,-8-35 2-15,-16 40-2 16,-7-21-1-16,3-3 0 0,-4-2 1 16,2 1-3-1,7-9 0-15,-5-2-2 0,20-4-2 16,-24-4-4-16,24 4-20 16,0 0-11-16,0 0-1 15,20-11 0-15</inkml:trace>
  <inkml:trace contextRef="#ctx0" brushRef="#br0" timeOffset="169427.8047">31037 787 39 0,'0'0'32'0,"11"-18"-9"0,-19-8-3 16,8 26-2-16,-3-27-4 15,3 27-5-15,0-20-1 16,0 20-3-16,0 0 0 15,0 0 0-15,0 0-2 16,5 42 1-16,-5-21-2 16,12 11 0-16,-10 1 0 15,16 6 0-15,-4-2-1 16,8 7 0-16,1-1 0 16,3-8 1-16,0 2-1 15,-1 1 0-15,-5-7 0 16,-6-1 0-16,-6-5 2 15,-2-1-2-15,-6-24 1 0,-8 31-1 16,8-31 2-16,-26 22-2 16,6-18 1-16,1 1-1 15,-1-5 0-15,-6 0 0 16,1-2-1-16,-1 2 0 16,6-1 0-16,-2-5-1 15,22 6-1-15,-31-12 2 16,31 12-3-16,-18-14 1 15,18 14-2-15,-8-18 1 16,8 18-4-16,-4-21 0 16,4 21-5-16,0 0-27 15,0-26 0-15,0 7 0 16,0-3 1-16</inkml:trace>
  <inkml:trace contextRef="#ctx0" brushRef="#br0" timeOffset="169735.9156">30701 840 35 0,'0'0'35'16,"0"0"2"-16,8-26-4 16,23 34-19-16,-11-30-1 15,37 26-3-15,-9-25-2 16,25 11-1-16,0-18-2 15,16 11-1-15,-10-7 0 0,2 7-2 16,-12-3 0 0,-10 10 0-16,-18-2 0 15,-9 8-2-15,-32 4 1 16,18 14-2-16,-18-14-1 0,-12 18 0 16,6 1-5-16,-14-36-18 15,20 17-16-15,-31 25-1 16,11-17 1-16,4-6 0 15</inkml:trace>
  <inkml:trace contextRef="#ctx0" brushRef="#br0" timeOffset="170804.3055">24902 2592 68 0,'6'-17'37'0,"-6"17"0"16,2-30-9-16,-2 30-17 15,0 0-1 1,17 4-3-16,-17-4 0 0,14 28-2 15,-10-5 0-15,12 14-3 16,-4 1 2-16,4 11-2 16,-1 2 0-16,-1 6 0 15,0-4-1-15,0-4 0 16,-2 4-1-16,2-4 2 16,-3-6-1-16,-1 0-1 15,6-9 1-15,0-7 0 16,4-5-1-16,3-1 1 0,-3-11-1 15,8-2 1 1,-3-8 0-16,1-4-1 0,2 0 1 16,3 0 0-1,-9-4 0-15,10 6-1 0,-5 0 0 16,3 2 1-16,-3-2-1 16,-1-2 0-16,0 2-1 15,-4-2 2-15,3 3-2 16,-25 1 1-16,32-4 0 15,-32 4-1-15,20-4-1 16,-20 4-1-16,0 0-3 16,0 0-6-16,0 0-31 15,0 0 1-15,0 0 0 0,0 0-1 16</inkml:trace>
  <inkml:trace contextRef="#ctx0" brushRef="#br0" timeOffset="171504.5616">25575 3065 59 0,'-20'2'38'16,"20"-2"0"-16,0 0-2 16,0 0-23-16,-31 12-3 15,31-12-3-15,-2 22-2 16,2-22-2-16,16 27-1 15,3-11 0-15,7-3 0 16,7 3-1-16,5 0 0 16,1 0 0-16,-1-5 0 15,-2 5 0-15,-7 0 1 16,-1-1-1-16,-16 3 1 16,-4 2 0-16,-14-1-1 15,-2 3 1-15,-6-2-1 0,0 1 1 16,-10-1-2-16,3-1 1 15,-3-3 0-15,2 0 0 16,3-4-1-16,19-12 0 16,-32 17 0-16,32-17 0 15,-20 14 0-15,20-14 1 16,0 0-1-16,-20 8 0 16,20-8 0-16,0 0 1 15,0 0-1-15,-23-14 1 16,23 14-1-16,-14-25 1 15,6 5-1-15,-4-2 0 16,4-7 0-16,-6 3 1 16,3-3-1-16,-1 0 0 0,4 1 1 15,-4 3-1-15,4 7 1 16,8 18-2-16,-6-26 1 16,6 26-2-16,0 0-1 15,0 0-4-15,0 0-15 16,0 0-20-16,0 0-1 15,0 0-1-15,0 0 1 16</inkml:trace>
  <inkml:trace contextRef="#ctx0" brushRef="#br0" timeOffset="174575.6826">26531 3181 5 0,'8'-27'27'16,"-8"27"0"-16,17-32 0 0,-17 7-13 16,0 25 0-1,6-30-1-15,-6 30-1 16,0-21 0-16,0 21-2 15,0 0 0-15,0 0-2 0,-19 4-1 16,19-4-2-16,-32 27-1 16,18-1-1-16,-6 3-1 15,9 8-1-15,3-1 0 16,8 1 1-16,6-4-1 16,13-5 0-16,1-17 0 15,6-9 0-15,1-9 0 16,-1-9 0-16,-6-10 1 15,-6 1-1-15,-8-7 2 16,-8 7-2-16,-10-4 0 16,-6 11 0-16,-4 0-1 15,2 2-3-15,1 16-3 16,-13-13-26-16,32 13-8 0,-28 12-1 16,28-12 0-16</inkml:trace>
  <inkml:trace contextRef="#ctx0" brushRef="#br0" timeOffset="175055.8594">26902 3169 65 0,'0'0'38'0,"0"0"2"16,22 22-1-16,-22-22-30 16,0 0-1-16,0 0-2 15,0 0-1-15,0 0-2 16,17-2-1-16,-17 2 1 16,0 0-2-16,0 0 1 15,20-4 0-15,-20 4-1 16,0 0 0-16,8-18 0 15,-8 18 1-15,0 0-1 16,0 0 0-16,-22-6 0 16,3 20 1-16,-7 4-1 15,-8 15 0-15,-5 10 0 16,-5 10 1-16,5 8-2 0,7 6 1 16,17 0 0-16,11-3-1 15,17-7 1-15,19-12-1 16,19-17 0-1,20-16 0-15,2-14 0 0,12-18-1 16,-6-3-1-16,-6-15-2 16,-2 5-3-16,-27-14-31 15,1 11-5-15,-23 3 0 16,-10 6 0-16</inkml:trace>
  <inkml:trace contextRef="#ctx0" brushRef="#br0" timeOffset="175800.128">27994 3212 55 0,'16'-19'38'0,"-16"19"1"15,-4-16-2-15,6 32-23 16,-28-16-2-16,8 27-3 16,-11 1-4-16,3 13-1 15,0-2-1-15,6 4-1 16,7 1-1-16,7-7-1 15,12-12 0-15,15-11-1 16,11-12 1-16,6-12-1 16,1-7 0-16,0-11 0 15,-5-7 1-15,0-8-1 0,-9 1 1 16,-7 1 0-16,-10 4 0 16,4 7 1-16,-10 3-1 15,4 9 1-15,-6 18 0 16,0 0 0-16,25 2 0 15,-11 18 0-15,6 3 0 16,0 3 0-16,1-1 0 16,3 3 0-16,-2-3-1 15,-4-3 1-15,-18-22 1 16,25 18-1-16,-25-18 0 16,0 0-1-16,6-28 1 15,-10 5-1-15,2-1 1 16,2-7-1-16,0 1-1 0,2 3 0 15,10-3 1-15,0 7-3 16,14 5-1-16,-13-3-6 16,27 13-31-16,-20-6-2 15,5 12 1-15,-5-2 0 16</inkml:trace>
  <inkml:trace contextRef="#ctx0" brushRef="#br0" timeOffset="176184.2677">28904 2769 81 0,'0'0'41'16,"0"0"0"-16,0 0-10 15,32 6-20-15,-32-6-2 16,19 37-3-16,-5-6-2 16,4 9-1-16,2 3-1 15,1 6 0-15,3 2-1 16,-4-4 0-16,-4-8-1 0,1-1 0 15,-5-11-1-15,-4-7-1 16,-8-20-2-16,0 0-3 16,34 17-12-16,-22-42-23 15,-4-1-2-15,-3-17 2 16,7 2-1-16</inkml:trace>
  <inkml:trace contextRef="#ctx0" brushRef="#br0" timeOffset="176604.4212">29329 2726 66 0,'17'-4'40'0,"-17"4"0"15,0 0-7-15,2 43-21 16,-27-31-3-16,5 15-2 0,-8-1-2 16,3 9-1-1,-3-4-1-15,2-3-1 16,1-3 0-16,7-3-1 0,18-22 1 15,-16 33-2-15,16-33 1 16,0 0-1-16,2 20 1 16,-2-20 0-16,20 12 0 15,-20-12 0-15,31 8 0 16,-11-4 1-16,6-2-1 16,1 3 0-16,5 1 1 15,8 4-1-15,1-4 0 0,10 2 0 16,-3 0 0-16,1 2 0 15,-4-3-1 1,1 5 1-16,-13-4-1 16,-5-2 1-16,-2 0-1 0,-26-6 0 15,25 8 0-15,-25-8-1 16,0 0 0-16,20-6-3 16,-20 6-4-16,0 0-35 15,0 0-1-15,-27-12-1 16,27 12 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3-01T17:37:50.0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5664 4698 46 0,'0'0'26'0,"-20"-2"-1"16,20 2-1-16,0 0-6 15,0 0-2-15,-25 2-3 16,25-2-4-16,0 0-1 16,0 0-2-16,0 0 0 15,0 0-2-15,0 0 1 0,0 0-2 16,0 0 0-16,0 0 0 15,0 0-1-15,0 0 0 16,0 0-1-16,0 0 1 16,31 10-1-16,-5-10 0 15,5-2 1-15,5 2-1 16,7-2 1-16,9 0-1 16,-5 0 0-16,1 0 1 15,-3 0-1-15,-2 0-1 16,-9 4 0-16,-8 0 1 15,-7 0-2-15,-19-2 1 16,26 6-1-16,-26-6-1 16,0 0-2-16,0 0-2 0,0 0-3 15,0 0-27-15,0 0-6 16,-34 2 0-16,17 4 0 16</inkml:trace>
  <inkml:trace contextRef="#ctx0" brushRef="#br0" timeOffset="427.1492">5583 4865 57 0,'0'0'37'16,"-6"20"3"-16,6-20-1 16,0 0-27-16,0 0-3 0,14 17-2 15,-14-17-1-15,22 8-1 16,-5-12-1-16,11 14 0 16,10-12-1-16,3 4 0 15,4-2 0-15,11-8-2 16,-9 10 1-16,6-10-1 15,-1 8 0-15,-7-8 0 16,-5 6 0-16,-7 2-1 0,-7-2 1 16,-4 2 0-1,-22 0 0-15,25-2-1 16,-25 2 0-16,0 0 0 16,0 0-1-16,0 0 0 0,0 0-2 15,0 0-4-15,0 22-34 16,0-22-2-16,-21-10-1 15,3 2 0-15</inkml:trace>
  <inkml:trace contextRef="#ctx0" brushRef="#br0" timeOffset="14163.1601">12411 3497 19 0,'0'0'33'16,"20"-33"1"-16,-14 11-2 15,-6 22-12-15,6-25-4 16,-6 25-4-16,0 0-2 16,0 0-4-16,-32 5-1 0,12 25-2 15,-17 13 0-15,3 18 0 16,-3 6-1-16,9 7-1 16,10 5 1-1,16-5-1-15,16-11 0 0,24-12 0 16,15-27 0-16,12-22 0 15,12-14-1-15,-4-12 1 16,-8-11 0-16,-6-10 0 16,-17-4 0-16,-10 0 0 15,-15 4-1-15,-9 7 0 16,-14 3 0-16,-2 5-3 16,-5 11-2-16,-11-7-8 15,24 26-25-15,-36-2-1 0,11 14 0 16,-1 10-1-16</inkml:trace>
  <inkml:trace contextRef="#ctx0" brushRef="#br0" timeOffset="14531.294">12456 3746 61 0,'0'0'37'15,"20"-8"3"-15,-20 8-1 16,42 18-27-16,-42-18-1 16,23 24-2-16,-23-24-2 15,34 41-2-15,-14-18 0 16,5-1-3-16,1 0 1 16,2-1-1-16,3-5 0 15,3 0 0-15,-3-7 0 0,-3 1-1 16,0-4 0-16,-5 2 1 15,-3-4-1-15,-20-4 0 16,26 2 0-16,-26-2 0 16,0 0-1-16,0 0 0 15,0 0 0-15,0 0 0 16,0 0-2-16,0 0-2 16,0 17-3-16,-18-20-34 15,18 3-3-15,0 0 1 16,-28-14-2-16</inkml:trace>
  <inkml:trace contextRef="#ctx0" brushRef="#br0" timeOffset="16279.9329">21912 3460 38 0,'0'0'34'0,"6"-22"-1"15,-6 22-6-15,0-18-4 16,0 18-4-16,0 0-5 0,0 0-3 16,0 0-3-16,0 0-1 15,0 0-2-15,10 42 0 16,-10-17-1-16,6 11-1 16,0-1 0-16,2 10-1 15,-2-2 1-15,6 0-1 16,-6-3-1-16,5-5 0 15,-3-4 0-15,-2-5-1 16,0-5 1-16,-6-21-2 16,2 26 1-16,-2-26-2 15,0 0-1-15,0 0-1 16,0 0-2-16,-14-22-3 0,14 22-10 16,-12-35-23-16,5 6 0 15,-13-5 1-15,2-3 1 16</inkml:trace>
  <inkml:trace contextRef="#ctx0" brushRef="#br0" timeOffset="16596.0492">21614 3420 56 0,'-22'8'37'15,"3"2"2"-15,19-10 0 16,-18 32-17-16,18-32-12 15,24 5-2-15,3-10-1 0,21 5-2 16,7-8 0-16,18 0-1 16,0-4 0-16,6 2-1 15,-2-2-1-15,-16 5 1 16,-4-3-1-16,-17 6-1 16,-8 0 1-16,-32 4-1 15,25 4 0-15,-25-4 0 16,0 0-2-16,0 0 1 15,0 0-2-15,0 0-1 16,-23 29-4-16,-3-23-36 16,26-6 0-16,-30 30-1 15,12-17 0-15</inkml:trace>
  <inkml:trace contextRef="#ctx0" brushRef="#br0" timeOffset="21563.86">24025 3593 26 0,'0'0'32'0,"0"0"3"16,20-8-2-16,-20 8-15 15,0 0-4-15,18 4-2 16,-18-4-2-16,0 0-2 16,0 0-1-16,0 0-2 0,0 0 0 15,19 28-1-15,-17-11 0 16,6 13-1-16,-4-5 0 16,10 9-1-16,-8-3 0 15,6 0-1-15,-10-5 0 16,10-4 0-16,-12-22 0 15,7 21-1-15,-7-21 1 16,0 0 1-16,0 0-2 16,6-23 1-16,-6 1 0 15,0-5-1-15,0-1 0 16,0-5 1-16,6 5-2 16,-4 1 1-1,6 3-1-15,-4 7 1 0,-4 17-1 0,26-10 2 16,-26 10-1-16,31 17 1 15,-9 1-1 1,-2 6 1-16,0 5 0 0,-1 1-1 16,-1-3 1-16,-4-2-1 15,-2-3 0-15,-12-22 0 16,14 28 1-16,-14-28-1 16,0 0 0 15,13-22 1-31,-5 0-2 0,4-11 1 0,8-2 0 0,0-3 0 15,-1-3 0-15,7 2 0 16,0 6 0-16,-1 11 0 0,-3 8 0 16,-4 16 1-16,-18-2-1 15,28 32 0-15,-21 1 0 16,3 4 1-16,-4 4-1 16,-2-1 0-16,2-1 0 15,-2-6-3-15,4-1-2 16,-8-32-17-16,0 19-20 15,0-19 0-15,0 0 0 16,20-11-1-16</inkml:trace>
  <inkml:trace contextRef="#ctx0" brushRef="#br0" timeOffset="49183.9352">16903 6669 16 0,'0'0'29'0,"0"0"2"0,0 0-1 16,26-10-12-16,-26 10-2 15,0 0-3-15,0-20-2 16,0 20-2-16,0 0-2 16,0 0-1-16,0 0 0 15,9 26-1-15,-9-26-2 16,4 33 1-16,-8-13-2 16,8 7 1-16,-4 1-1 15,0 9 0-15,0-2 0 16,6 4-1-16,-6-7 1 15,2-3 0-15,4-3-1 16,-4-5 0-16,-2-21-1 16,12 24 1-16,-12-24-1 0,0 0 0 15,0 0 0-15,20 4-1 16,-20-4-1-16,0 0 0 16,0 0-2 15,0 0-2-31,0 0-5 0,-2-20-16 0,2 20-12 0,-18-2 1 15,18 2 1-15,-28 2 0 16</inkml:trace>
  <inkml:trace contextRef="#ctx0" brushRef="#br0" timeOffset="49947.2132">16806 7063 32 0,'0'0'33'16,"20"-2"0"-16,-20 2-6 15,0 0-7-15,0 0-3 16,0 0-5-16,0 0-3 15,0 0-2-15,18 10-1 16,-18-10-1-16,8 23-1 16,-8-5-1-16,13 8 0 15,-7-1-1-15,6 5 0 16,-4-3-1-16,4-1 0 16,2-5-1-16,-6-3 1 15,-8-18 0-15,19 19 0 0,-19-19 0 16,20-5 0-16,-20 5 0 15,18-20-1 1,-18 20 1-16,14-26 0 16,-14 26-1-16,14-33 0 0,-9 11 0 15,1 3 1-15,0-5-1 16,2 3 0-16,-2-1 0 16,0 2 0-16,2 3 0 15,-8 17 0-15,8-32-1 16,-8 32 1-16,10-17 0 15,-10 17 0-15,0 0-1 16,0 0 1-16,0 0 0 0,0 0 0 16,0 0 0-16,0 0 1 15,-32 2-1 1,8 4 0-16,3-3 0 16,-7 5 1-16,-2-2-1 15,3-2 0-15,-1-4 0 0,3 2-1 16,-1 0-2-16,-2-14-7 15,8 12-29-15,-3-6-1 16,7 2 0-16,16 4 0 16</inkml:trace>
  <inkml:trace contextRef="#ctx0" brushRef="#br0" timeOffset="53408.4801">16583 5885 23 0,'14'-17'33'0,"-14"17"0"16,0 0 2-16,0 0-16 0,0 0-5 15,20 19-3-15,-20-19-3 16,-2 46-2-16,-2-19-2 31,16 14 0-31,-12 0-1 0,2 5 0 0,-2-3-1 16,5-6 0-16,1-6-2 15,0-5 0-15,-4-2-1 16,-2-24-2-16,6 23-2 16,-6-23-7-16,0 0-24 15,12-21-1-15,-12 21 1 16,0-30-2-16</inkml:trace>
  <inkml:trace contextRef="#ctx0" brushRef="#br0" timeOffset="53939.6787">16948 5891 45 0,'28'-15'35'0,"-28"15"1"0,0 0-9 15,0 0-9-15,0 0-5 16,-8 21-4-16,-18-5-4 15,7 13-2 1,-13-1 0-16,6 7-1 0,-1-5-1 16,3-1 0-16,2-3-1 15,5-5 1-15,17-21-2 16,-22 30 2-16,22-30-1 16,0 0-1-16,-4 19 2 15,4-19-1-15,0 0 1 16,0 0 0-16,0 0 1 15,18 12-1-15,-18-12 0 16,19 6 0-16,-19-6 0 0,26 6 0 16,-26-6 0-1,22 12 0-15,-22-12-1 16,24 11 1-16,-24-11-1 16,0 0 1-16,19 18-2 0,-19-18-1 15,0 0-2-15,0 0-2 16,26 12-5-16,-26-12-26 15,0 0 0-15,0 0-2 16,2-30 2-16</inkml:trace>
  <inkml:trace contextRef="#ctx0" brushRef="#br0" timeOffset="54451.8573">17164 5901 33 0,'0'0'36'0,"13"-18"0"16,-13 18 1-16,0 0-13 16,-17 22-9-16,-23-10-6 15,12 17-2-15,-9-1-3 16,5 9-1-16,5-4-1 16,5 3-1-16,4-7-1 15,16-5 1-15,2-24-2 16,22 21 1-16,4-21-1 15,5-9 0-15,-3-7 0 0,3-10 0 16,-3 1 0 0,-2-3 1-16,-6-1 0 15,-9 5 1-15,-5 1 0 16,-6 23 0-16,2-24 1 0,-2 24-1 16,0 0 0-16,0 0-1 15,-6 28 1-15,12-9-1 16,6 5 0-16,8 5 1 15,0-1-1-15,7 1 1 16,-1 3-1-16,6-1 1 16,-7 0 0-16,-3 1 1 15,-10-3 1-15,-6 1 0 16,-10-5 1-16,-10 3-1 16,-6-5 1-16,-7-1-1 15,-3-6 0-15,0-1-2 16,1-5-2-16,1-6-2 15,28-4-7-15,-39 16-31 0,39-16 0 16,-20-4-1-16,20 4-1 16</inkml:trace>
  <inkml:trace contextRef="#ctx0" brushRef="#br0" timeOffset="57351.9148">14289 6604 43 0,'19'-26'27'16,"-19"26"-2"-16,0-21-2 15,0 21-5-15,-2-20-2 16,2 20-5-16,0 0-2 16,0 0-2-16,0-20-1 15,0 20-1-15,0 0-2 0,2 32 1 16,-2-13-2-16,4 15 1 15,-4 1-2-15,4 8 1 16,0 4 0 0,2 4-1-16,0-1 1 0,2-1-1 15,-2-8-1-15,4-6 1 16,0-3-1-16,-2-9 1 16,-1-3-1-16,-7-20 0 15,12 21 0-15,-12-21 0 16,0 0 0-16,0 0-1 15,0 0-1-15,0 0-2 16,0 0-2-16,0 0-6 16,0 0-15-16,0 0-11 0,0 0 1 15,-19 2-1-15</inkml:trace>
  <inkml:trace contextRef="#ctx0" brushRef="#br0" timeOffset="58111.1915">14190 7096 21 0,'0'0'30'15,"0"0"0"-15,0 0-7 16,2-23-3-16,-2 23-3 16,0 0-3-16,30-10-3 15,-30 10-1-15,0 0-3 16,0 0-1-16,19 8-1 16,-19-8-1-16,14 19-1 0,-14-19 0 15,14 34-2-15,-6-15 1 16,-8-19-1-16,24 36-1 15,-17-17 1-15,-7-19-1 16,20 32 1-16,-20-32-1 16,12 17 0-16,-12-17 0 15,0 0 0-15,0 0 0 16,20-5 0-16,-20 5 0 16,14-18 0-16,-14 18 0 15,11-22 0-15,-11 22 0 16,16-27 0-16,-16 27-1 15,24-32 1-15,-24 32-1 16,28-29 0-16,-15 11 1 0,-13 18-1 16,30-31 1-16,-30 31 0 15,20-14 0-15,-20 14 1 16,0 0 0-16,0 0-1 16,0 0 1-16,-18 6 0 15,-2 0 0-15,0 2 1 16,-5-2-1-16,-3 2 1 15,-1-3-2-15,1-1 1 16,6-2-1-16,-3-4-3 16,25 2-5-16,-38 8-30 15,38-8-1-15,-20-17-1 16,20 17 1-16</inkml:trace>
  <inkml:trace contextRef="#ctx0" brushRef="#br0" timeOffset="62395.7543">14251 5728 17 0,'0'0'31'16,"0"0"2"-16,30-15 0 0,-30 15-14 15,0 0-5-15,20 27-1 16,-20-27-3-16,11 34-3 16,-11-15-1-1,10 15-2-15,-4-5 0 0,0 6-1 16,-6-3 1-16,0 7-1 16,-8-10 0-16,2 5 0 15,-11-11 1-15,3 1-1 16,-4-6-1-16,18-18 0 15,-30 25 0-15,30-25-2 16,-31 6 1-16,31-6-1 16,-32-4 0-16,12-2-2 15,5 2 0-15,-9-4-2 0,4 6-2 16,-8-15-6 0,28 17-19-16,-19-16-9 15,19 16 1-15,-20-29 0 16</inkml:trace>
  <inkml:trace contextRef="#ctx0" brushRef="#br0" timeOffset="62675.8565">13908 5882 40 0,'0'0'34'0,"-18"-20"1"15,18 20 1-15,-8-28-20 16,34 30-3-16,-19-23-3 15,31 15-2-15,-4-14-1 16,21 5-1-16,0-7-2 16,12 4 0-16,-2-7-1 15,7 1-1-15,-11 3 0 0,-4 1-2 16,-12 8 0-16,-13 4-1 16,-4 6-2-16,-28 2-3 15,33 8-21-15,-33-8-13 16,0 0 0-16,4 30 1 15,-4-30-1-15</inkml:trace>
  <inkml:trace contextRef="#ctx0" brushRef="#br0" timeOffset="64099.3763">19551 6382 24 0,'-4'-27'29'16,"4"27"3"-16,0 0-9 16,6-24-4-16,-6 24-1 15,0 0-3 1,18-12-4-16,-18 12-1 0,0 0-2 16,0 0-2-16,0 0-1 15,0 30 0-15,5-1-1 16,-5 1-1-16,8 9 1 15,-8 4-2-15,8 4 0 16,-2-8-1-16,0 8 1 16,-4-7-1-16,4-9 1 15,0-5-1-15,0-5 0 16,-6-21 0-16,12 18-1 0,-12-18 0 16,0 0 0-1,15 2 0-15,-15-2-1 16,0 0-1-16,0 0 0 15,24-16-1-15,-24 16-1 0,0 0-5 16,0 0-10-16,-24-10-20 16,24 10 0-16,-27 24 1 15,27-24 0-15</inkml:trace>
  <inkml:trace contextRef="#ctx0" brushRef="#br0" timeOffset="65155.7617">19428 6912 17 0,'0'0'30'15,"0"0"1"-15,0 0-5 0,0 0-3 16,8-26-4-16,-8 26-4 16,0 0-3-16,0 0-2 15,6-19-3-15,-6 19 0 16,0 0-3-16,0 0 0 16,0 0 0-16,20 25-1 15,-20-25-1-15,18 34 0 16,-10-17 0-16,3 7-1 0,-3-1 1 15,4 3-1-15,0-5-1 16,-4-3 0-16,-8-18 1 16,20 18-1-16,-20-18 0 15,0 0 0 1,19 6 0-16,-19-6 0 0,0 0 0 16,22-22 0-16,-22 22 0 15,18-21 0-15,-18 21-1 16,14-28 1-16,-6 10-1 15,1-1 0-15,1-3 0 16,-4 1-1-16,6 1 1 16,0 0 0-16,2 1 0 15,-14 19 1-15,22-30-1 0,-22 30 1 16,23-23-1-16,-23 23 2 16,18-14-1-16,-18 14 1 15,0 0 0-15,0 0 0 16,0 0 1-16,-18-4 0 15,-5 10-1-15,1 2 1 16,-12 0-1-16,3 0 0 16,-3-1 0-16,6 1-1 15,-3-2 0-15,5-4 0 16,26-2-3-16,-33 4-4 16,35 14-21-16,-2-18-11 31,0 0-1-31,-8 17 0 0,8-17 0 0</inkml:trace>
  <inkml:trace contextRef="#ctx0" brushRef="#br0" timeOffset="82226.9911">19182 5666 37 0,'11'-30'31'0,"-5"13"-4"16,-6 17-3-1,2-30-5-15,-2 30-3 0,4-23-3 16,-4 23-3-16,0 0-1 16,20 11-3-16,-26 7-1 15,12 13-1-15,-6 7-1 16,6 11 0-16,-4 0-1 16,4 6-1-16,0-4 0 15,-4-2 0-15,2-10-1 16,4-7 0-16,-3-9-1 15,-5-23-1-15,12 24-2 0,-12-24-3 16,0 0-6 0,0 0-24-16,16-28 0 15,-4 5-2-15,-6-9 2 16</inkml:trace>
  <inkml:trace contextRef="#ctx0" brushRef="#br0" timeOffset="82623.135">19492 5587 46 0,'21'-16'35'0,"-21"16"1"16,0 0-2-16,2 30-17 15,-25-20-5-15,17 21-4 16,-20-9-2-16,6 13-2 16,-5-6-1-16,1 3-1 15,2-7 0-15,2 1-1 16,20-26 0-16,-27 27-1 15,27-27 0-15,0 0 1 0,-18 14-1 16,18-14 1-16,0 0 0 16,0 0 1-16,0 0-1 15,20 8 1-15,-20-8 0 16,21 18 0-16,-21-18 0 16,36 23 0-16,-16-9-1 15,-1 6 1-15,1-3 0 16,0 3-1-16,-6-1 0 15,4-1-1-15,-9 0 0 16,-9-18 0-16,18 27 0 16,-18-27-2-16,0 0-3 15,0 0-4-15,34 6-30 32,-34-6-2-32,6-19 0 0,-6 19 0 0</inkml:trace>
  <inkml:trace contextRef="#ctx0" brushRef="#br0" timeOffset="83831.5754">20167 5626 40 0,'0'0'33'0,"0"0"0"16,12-21-10-16,-12 21-4 15,0 0-3-15,0 0-5 0,0 0-3 16,0 0-2-16,0 0-2 16,-16 17 0-16,16-17-2 15,-24 38 0-15,8-19-1 16,8 3-1-16,1-4 1 15,7-18-1-15,0 25 0 16,0-25 0-16,15 0 0 16,-15 0 0-16,26-21 1 15,-26 21 0-15,24-30 0 16,-16 12 1-16,-4-1 0 16,-4 19-1-16,0-30 0 15,0 30 0-15,-10-23-1 16,10 23 0-16,0 0-3 0,0 0-3 15,0 0-6-15,-28 2-25 16,28-2-2-16,-6 19 1 16,6-19-1-16</inkml:trace>
  <inkml:trace contextRef="#ctx0" brushRef="#br0" timeOffset="84283.7414">20348 5638 26 0,'22'4'33'16,"-22"-4"2"-16,20-6 1 16,-20 6-15-16,0 0-4 15,20 4-5-15,-20-4-3 16,0 0-2-16,0-18-1 15,0 18-1-15,0 0-1 16,0 0 0-16,0 0-1 16,0 0 0-16,-20 16-1 15,12 4 0-15,-6-1-1 16,-2 11 1-16,1 1-2 16,3 5 1-16,4 1-1 15,2 0 1-15,6-3-1 0,12-9 0 16,2-5 1-16,5-5 0 15,7-7 0-15,2-6 0 16,3-6 0-16,1-4 0 16,-4-3 0-16,-7-1 0 15,3 0-2-15,-24 12 1 16,26-18-2-16,-26 18-2 16,0 0-5-16,0 0-31 15,0 0-1-15,-24-7-1 16,24 7 0-16</inkml:trace>
  <inkml:trace contextRef="#ctx0" brushRef="#br0" timeOffset="95063.6708">17859 8610 46 0,'19'-12'33'16,"-13"-8"3"-16,8-5-4 16,6 23-20-16,-26-20 0 15,24 28-1-15,-18-6-2 16,8 20-1-16,-14-1-2 15,12 13-2-15,-8 1 0 16,10 8-3 0,-3 8 2-16,9 6-2 0,0 2 1 15,4 12-1-15,9-6 0 16,11 7 1-16,2 3-1 0,19 1 0 16,14-7 0-16,18-4-1 15,25-12 1-15,22-12-1 16,14-13 0-16,30-9 1 15,23-13 0-15,22-8-1 16,14-13 1-16,10-7-1 16,18-9 1-16,15-10-1 15,6-4 0-15,10-14 0 16,8-8 0-16,6-6 0 0,6-9-1 16,-6-6 1-1,-16 5 0-15,-19 9 0 16,-27 9 0-16,-36 12 0 15,-41 8 1-15,-42 14 0 0,-41 15 0 16,-32 10 0-16,-29 4 1 16,-31 4-2-16,0 0 2 15,-33 8-2-15,-1 0 1 16,-11 0-1-16,-1 2 0 16,-5 3 1-16,6 1-2 15,3-2-1-15,11 2-3 16,-1-14-6-16,32 0-31 15,0 0 0-15,0 0 0 16,0 0-2-16</inkml:trace>
  <inkml:trace contextRef="#ctx0" brushRef="#br0" timeOffset="100683.73">25502 7234 47 0,'20'-22'34'0,"-20"22"2"16,0 0-1-16,19-2-21 15,-19 2-4-15,0 0-2 16,20 20-2-16,-6 5-2 16,-6 3 0-16,6 17-1 15,-4 2 0-15,-2 12 0 0,-10-2-1 16,-4 2 0-16,-12-6 0 15,-4 2 0 1,-13-6 0-16,-1-14 0 16,-3-7 0-16,-7-9 0 0,-1-11-1 15,3-8 0-15,-1-6 0 16,11-12-1-16,1 1-1 16,3-7-3-16,14 5 0 15,-7-11-4-15,23 30-11 16,-8-31-20-16,8 9 0 15,2 3 0-15,2-3-1 16</inkml:trace>
  <inkml:trace contextRef="#ctx0" brushRef="#br0" timeOffset="100891.8005">24933 7350 69 0,'0'0'37'0,"0"-24"2"15,28 8-2-15,25 3-28 16,5-13-2-16,32 10-2 16,9-7-1-16,12 3-2 15,5 4-2-15,-3 1-3 16,3 13-5-16,-27-10-25 16,2 8-5-16,-14 6 0 15,-18 2-1-15</inkml:trace>
  <inkml:trace contextRef="#ctx0" brushRef="#br0" timeOffset="101171.899">26294 7238 75 0,'6'25'40'15,"-12"1"1"-15,-14 11 0 16,-12 16-29-16,-13 6-5 15,-2 23-1-15,-19 5-1 16,-5 7-2-16,-6 2-2 16,4 4 0-16,0-12-1 15,8-3 1-15,8-13-1 16,9-11-1-16,9-12-1 16,7-15-2-16,19 1-4 0,-13-33-17 15,26-2-16-15,0 0-1 16,0 0 0-16,8-22 0 15</inkml:trace>
  <inkml:trace contextRef="#ctx0" brushRef="#br0" timeOffset="101771.1214">26011 8009 53 0,'2'-26'37'15,"-2"26"2"-15,0 0-1 16,-17-39-21-16,17 39-5 16,0 0-4-16,0 0-3 15,4 24 0-15,1 3-2 16,-8 5-1-16,6 9-1 15,-1 6 0-15,4 0 0 16,-6 2-1-16,8-6 0 16,-4 0 0-16,-2-9-2 15,4-7-1-15,-6-27-2 16,12 32-4-16,-12-32-18 16,-10-20-13-16,10 0 0 0,4-3 0 15,2-8 0-15</inkml:trace>
  <inkml:trace contextRef="#ctx0" brushRef="#br0" timeOffset="102115.2465">26191 8040 30 0,'0'0'36'0,"34"-9"1"16,-34 9 0-16,0 0-13 16,19 35-9-16,-42-21-5 15,5 15-3-15,-16-5-2 16,3 9-2-16,-3-4-1 15,7-1-1-15,-3-7 0 16,8-7-1-16,22-14 1 0,-23 22 0 16,23-22 0-16,0 0 0 15,0 0 1-15,0 0 0 16,0 0-1-16,17 16 1 16,-17-16 0-16,32 15 0 15,-16-9-1-15,13 6 0 16,-7 0 0-16,10 1 0 15,-5 1-1-15,-1-4-1 16,0 6-1-16,-11-12-1 16,9 7-4-16,-24-11-13 15,0 0-20-15,26-21-2 16,-26 21 2-16,16-28-1 0</inkml:trace>
  <inkml:trace contextRef="#ctx0" brushRef="#br0" timeOffset="102567.408">26497 8168 64 0,'0'0'39'15,"0"0"1"-15,2 20 0 16,-12 19-26-16,-15-20-5 16,11 15-4-16,-6-3-2 15,8 5 0-15,6-5-3 16,6-6 0-16,8-7 0 15,10-14-2-15,4-8 1 0,1-14 0 16,3-3 0-16,-4-12 0 16,-5-3 1-16,-3-1-1 15,-6 4 2 1,-2 3-1-16,-6 7 1 0,0 23 0 16,0 0 0-16,0 0 0 15,0 0 0-15,28 43 1 16,-12-8-1-16,5 12 0 15,3 0 0-15,4 6 1 16,-9 2-1-16,7-2 0 16,-10-2 0-16,2 4 0 15,-11-8 1-15,-3-2-1 16,-13-9 1-16,-5-7-2 0,-6-5 1 16,-2-5 0-16,-7-1-1 15,1-14-2 1,0 2-2-16,-5-14-4 15,33 8-34-15,-30-12 0 0,30 12-2 16,-27-14 2-16</inkml:trace>
  <inkml:trace contextRef="#ctx0" brushRef="#br0" timeOffset="104911.2631">26823 8192 57 0,'0'0'40'16,"0"0"0"-16,0 0 0 0,0 0-19 16,0 0-13-16,0 0-3 15,20-8-2-15,-20 8-1 16,0 0-3 0,0 0-2-16,0 0-5 0,33-8-26 15,-33 8-6-15,0 0 0 16,0 0 0-16</inkml:trace>
  <inkml:trace contextRef="#ctx0" brushRef="#br0" timeOffset="105487.4758">27022 7923 35 0,'0'0'36'15,"0"0"0"-15,0 0 0 16,24-2-18-16,-24 2-4 16,0 0-3-16,0 0-3 15,14 29-2-15,-8-11-1 16,6 15-1-16,-6 2-1 16,3 11 0-16,3-1-2 15,2 0 0-15,-2 0 0 16,-4-6 0-16,0-3 0 15,-2-7-2-15,0-7 0 16,-6-22-1-16,11 27-2 0,-11-27-4 16,0 0-8-16,0 0-24 15,20-27 0-15,-20-1-1 16,6-3 2-16</inkml:trace>
  <inkml:trace contextRef="#ctx0" brushRef="#br0" timeOffset="105827.5972">27354 7887 47 0,'20'4'38'0,"-20"-4"0"16,20 18-1-16,-9 13-21 16,-30-15-5-16,11 19-4 0,-24-3-2 15,7 9-2-15,-7-8-2 16,4 1 1-16,-1-7-1 15,9-3 0 1,4-7 0-16,16-17 0 0,-12 28 1 16,12-28-1-16,0 0 1 15,34 21 0-15,-14-17 0 16,9 4 0-16,1 0 0 16,7 0 0-16,3 0 0 15,-1 4-1-15,1 1-1 16,-3-1-2-16,-1 8-2 15,-18-16-9-15,7 7-27 0,-25-11-2 16,20 16 1-16,-20-16-1 16</inkml:trace>
  <inkml:trace contextRef="#ctx0" brushRef="#br0" timeOffset="106587.8753">28675 7605 53 0,'-20'-10'36'0,"20"10"1"16,-21 16 0-16,-9-11-25 0,16 25-4 31,-19-9-3-31,7 19-1 0,-8-7-2 0,11 6 1 16,3-3-2-16,14-7-1 15,10-5 0-15,-4-24 0 16,33 17 0-16,-1-26 0 16,2-9-1-16,-1-6 1 15,5-9 0-15,-11-2 0 16,-1-1 0-16,0 3 1 0,-12 5-1 16,-1 5 1-1,-1 5 0-15,-12 18 0 16,22-6 1-16,-22 6-1 15,26 32 0-15,-11-3 1 0,-5 1 0 16,2 5-1-16,-6 4 0 16,-4-5 1-16,-4-5-1 15,-2-5 1-15,4-24-1 16,-10 17-1-16,10-17 1 16,-14-19 0-16,14-5 0 15,8-1-1-15,6-9 0 16,6 1-1-16,5-1 0 15,3-1-3-15,16 15-4 16,-19 3-30-16,17-3-2 16,-9 5 0-16,5 3 0 15</inkml:trace>
  <inkml:trace contextRef="#ctx0" brushRef="#br0" timeOffset="107188.0935">30584 6981 16 0,'0'0'33'0,"0"0"1"16,0 0 0-16,22 35-16 16,-22-35-4-16,18 41-2 15,-18-19-2-15,20 25-3 16,-14-6-3-16,11 12 1 15,-9-6-2-15,0 10 0 16,-10-6-1-16,-4 2 1 16,-8-10 0-16,-9-4 0 15,-11-11-1-15,-5-1 0 16,-7-9 0-16,7-10-1 16,-1-8-1-16,1-12-2 15,5 0-2-15,1-21-6 16,33 33-13-16,-24-51-17 0,16 10 1 15,-4 0-1-15,4-3 2 16</inkml:trace>
  <inkml:trace contextRef="#ctx0" brushRef="#br0" timeOffset="107391.1675">30166 7118 74 0,'0'0'39'0,"0"0"0"16,51 6-4-16,-3-14-27 15,30 6-3-15,13-6-1 16,20 2-1-16,7 2-2 16,5-2 0-16,-5 3-2 15,-11-5-2-15,-8 12-4 0,-28-18-13 16,-14 18-18 0,-18-2-2-16,-13 6 1 15,-26-8-1-15</inkml:trace>
  <inkml:trace contextRef="#ctx0" brushRef="#br0" timeOffset="107699.2821">31445 7161 92 0,'0'0'40'0,"-4"18"0"16,-27-6-11-16,-5 27-21 15,-29 6-2-15,-12 24-2 16,-20 7 0-16,-11 22-2 16,-19 14 1-16,-5 16-2 15,0 3 0-15,1 3 0 0,7-9-1 16,8-9 1-16,15-6-1 16,10-18 0-16,16-19-1 15,14-20 0-15,17-14-2 16,9-17-1-16,27-5-4 15,-12-28-24-15,20 11-9 16,14-32-2-16,0 9 2 16</inkml:trace>
  <inkml:trace contextRef="#ctx0" brushRef="#br0" timeOffset="108128.4367">30446 8086 42 0,'0'0'37'16,"0"0"0"-16,0 0 1 16,-8 37-17-16,-8-20-11 15,20 25-2-15,-11-5-2 16,8 16-1-16,-1-2-2 15,2 2 0-15,-2-2-2 16,10-8 0-16,-8-7-2 16,4-11-1-16,6-3-2 15,-12-22-10-15,0 0-24 16,26-14-2-16,-12-6 0 16,-1-9 0-16</inkml:trace>
  <inkml:trace contextRef="#ctx0" brushRef="#br0" timeOffset="108463.5591">30792 8107 61 0,'0'0'36'16,"-6"41"0"-16,-18 1-9 16,-15-19-17-16,11 22-3 15,-23-13-2-15,3 1-3 16,3-2-1-16,5-7 0 15,9-6-1-15,9-3 0 16,22-15 0-16,-18 16 2 16,18-16-1-16,20 10 1 0,-20-10 0 15,34 14 1 1,-17-9 0-16,9 7 0 0,-4-2 0 16,3 8 0-1,-5-3-1-15,4 5 0 0,-2-4-2 16,3-1 0-16,1-1-1 15,-6-8-4-15,11 10-10 16,-11-20-25-16,2-6 1 16,-3-8-2-16,7-5 2 15</inkml:trace>
  <inkml:trace contextRef="#ctx0" brushRef="#br0" timeOffset="108891.715">30930 8284 61 0,'-20'17'38'16,"-5"7"1"-16,-1 5-1 16,6 18-26-16,-8-19-5 0,17 9-2 15,-1-7-2-15,18-7-2 16,11-5-2-16,5-12-1 16,10-8 1-16,1-16-2 15,5 1 1-15,-11-13-1 16,1 3 1-16,-10-7 1 15,-4 7 1-15,-8 5 0 16,-6 5 1-16,0 17 0 16,0 0 1-16,0 0 0 0,0 39 0 15,13-6-1 1,5 6 0-16,10 5-1 16,0 11 2-16,9 1-1 15,-11-1 1-15,5 2 0 0,-15-8 2 16,-4 2-1-16,-18-11 1 15,-8-5-1-15,-13-13 0 16,-5-7-1-16,-8-7 0 16,1-6-1-16,1-8-2 15,-1-6-2-15,17 5-4 16,-13-27-17-16,19 15-18 16,4-3 0-16,10-2 0 15,-2-5 0-15</inkml:trace>
  <inkml:trace contextRef="#ctx0" brushRef="#br0" timeOffset="109163.8143">31368 8370 83 0,'6'-18'41'0,"-6"18"1"15,0 0-1-15,0 18-31 16,0-18-6-16,0 0-3 16,0 0-4-16,0 0-4 0,20 12-22 15,-20-12-13-15,0 0 1 16,16-10 0-16</inkml:trace>
  <inkml:trace contextRef="#ctx0" brushRef="#br0" timeOffset="109598.973">31710 7797 50 0,'0'0'37'15,"-16"-4"1"-15,16 4 0 16,-32 0-23-16,27 22-5 15,-17-11-5-15,10 11-1 16,-6-2-2-16,10 3-1 16,2-1 0-16,6-3 0 15,0-19-1-15,20 18 0 16,-2-22 0-16,4-2 1 16,5-9 0-16,-3-5-1 0,-2-2 2 15,1-1-2-15,-15-1 1 16,-2 7 0-1,-6 17-1-15,-14-26-1 16,14 26-2-16,-37-8-7 0,37 8-28 16,-26 8-1-16,26-8-1 15,-29 35 1-15</inkml:trace>
  <inkml:trace contextRef="#ctx0" brushRef="#br0" timeOffset="110011.1231">31929 8101 63 0,'20'8'38'15,"-20"-8"0"-15,0 0 1 16,0 0-27-16,0 0-4 16,2-22-2-16,-2 22-1 15,0 0-1-15,0 0-1 16,0 0-1-16,-32 14 1 16,12 2-1-16,1 9-1 15,-1 7 0-15,0 5 0 16,6 4-1-16,3-1 2 15,11-1-1-15,13-6 0 16,11-5 0-16,16-11-1 0,-1-9 1 16,12-6 0-16,1-10-2 15,-5-5-2-15,10 11-12 16,-21-20-26-16,-8 2-1 16,-11-1 0-16,-9 3-1 15</inkml:trace>
  <inkml:trace contextRef="#ctx0" brushRef="#br0" timeOffset="227939.14">13779 9018 4 0,'4'17'30'0,"-4"-17"1"0,0 0 1 16,20-2-14-16,-20 2-1 15,28-5-3-15,-28 5-3 16,51-12-3-16,-23 0-2 16,17 10-2-16,-2-6 0 15,11 0-1-15,-7 0-1 16,4 3 0-16,-5-1-1 16,-7 2 0-16,-5 2-1 15,-8 0-1-15,-7 8-4 16,-19-6-8-16,0 0-20 15,0 0-2-15,0 0-2 16,-19-2 2-16</inkml:trace>
  <inkml:trace contextRef="#ctx0" brushRef="#br0" timeOffset="228187.2313">13793 9028 37 0,'-20'5'34'16,"20"-5"2"-16,4 20-1 15,-4-20-21-15,28 16-2 16,-2-18-2-16,21 14-1 16,2-12-4-16,17 2-1 15,1-8-1-15,10 0 0 16,-4-4-1-16,-2 0-1 16,-12 0-1-16,-6-1 1 15,-13 5-2-15,-15-2 0 0,-5 14-5 16,-20-6-28-16,-20 4-4 15,20-4 0-15,-25 4-1 16</inkml:trace>
  <inkml:trace contextRef="#ctx0" brushRef="#br0" timeOffset="229123.5733">19420 8727 9 0,'0'0'32'0,"-19"2"2"0,19-2 0 15,0 0-11 1,-18 4-3-16,18-4-4 0,0 0-4 16,0 0-2-16,0 0-4 15,32-6-1-15,-7-5-2 16,15 3 2-16,11-6-2 16,16 4 0-16,10-4 0 15,10 12-1-15,-2-3-1 16,2 1 0-16,-4 2 0 15,-18 0 0-15,-6 2-2 16,-19 0 1-16,-13 2-2 0,-27-2-1 16,24 11-2-1,-24-11-7-15,-18 0-25 16,-9 12-3-16,-19 2 1 16,-11 2-1-16</inkml:trace>
  <inkml:trace contextRef="#ctx0" brushRef="#br0" timeOffset="229431.6851">19436 8808 65 0,'0'0'38'0,"0"0"0"15,0 0 0-15,36 23-26 16,-36-23-2-16,55 4-2 16,-17-4-2-16,17 8-1 15,2-6-1-15,10 2-1 16,-4-4-1-16,3 2 0 15,-7-4 0-15,-8 4-1 16,-5-2 1-16,-17 0-1 0,-5 0-1 16,-24 0 1-16,26 2-1 15,-26-2 0-15,0 0 1 16,0 0-1-16,0 0 0 16,0 0-1-16,0 0-1 15,0 0-2-15,13 18-4 16,-13-18-32-16,0 0-2 15,0 0 0-15,-17-2 0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3-01T17:41:55.36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5">
        <inkml:traceFormat>
          <inkml:channel name="X" type="integer" max="2776" units="cm"/>
          <inkml:channel name="Y" type="integer" max="1569" units="cm"/>
          <inkml:channel name="T" type="integer" max="2.14748E9" units="dev"/>
        </inkml:traceFormat>
        <inkml:channelProperties>
          <inkml:channelProperty channel="X" name="resolution" value="100" units="1/cm"/>
          <inkml:channelProperty channel="Y" name="resolution" value="100" units="1/cm"/>
          <inkml:channelProperty channel="T" name="resolution" value="1" units="1/dev"/>
        </inkml:channelProperties>
      </inkml:inkSource>
      <inkml:timestamp xml:id="ts1" timeString="2016-03-01T17:42:45.295"/>
    </inkml:context>
  </inkml:definitions>
  <inkml:trace contextRef="#ctx0" brushRef="#br0">5636 5242 24 0,'0'0'22'16,"0"0"-1"-16,0 0-1 16,0 0-3-16,0 0-3 0,20 2-3 15,-20-2-1 1,20-6-2-16,-20 6-2 15,22-4-2-15,-22 4 0 0,31-2-1 16,-31 2-1-16,34 6 0 16,-5-2-1-16,5 0 0 15,7 0 1-15,11 0-1 16,-1-3 0-16,14 3 0 16,6-2 0-16,4 0 0 15,10-2-1-15,6 2 1 16,2-4-1-16,10 0 1 15,7-2 0-15,9 4 0 16,3-5 0-16,4 5 0 16,-1-2 0-16,5 0 1 15,0 2-1-15,-3 2 0 16,-3 2 0-16,4-3 0 16,-5 1-1-16,3 2 1 0,7-2-1 15,3 2 1-15,-4-2-1 16,2 0 1-16,5-2-1 15,-3 0 1-15,-4-6-1 16,-2 2 0-16,-5-3 1 16,-7 3-1-16,-5 0 0 15,-5 0 0-15,-15 0 0 16,-16 4-1-16,-12 4-1 16,-19-8-2-16,-11 12-2 0,-35-8-5 15,20 0-10 1,-20 0-14-16,-41-8-2 15,3 8 2-15,-9-6 0 16</inkml:trace>
  <inkml:trace contextRef="#ctx0" brushRef="#br0" timeOffset="924.337">5992 5464 4 0,'-22'9'26'15,"22"-9"1"-15,0 0-6 16,-26 8-4-16,26-8-4 0,0 0-2 16,0 0-2-16,22-8-1 15,8 10-1-15,-11-12-1 16,23 10-1-16,-3-7 0 15,19 3-2-15,1-4 0 16,26 4 0-16,4-6-1 16,17 8 1-16,13-6-1 15,19 8 1-15,12-6 0 16,18 8 0-16,2-4-1 16,5 2 1-16,-3-2-1 15,10 0 0-15,-4-1 0 16,-9-3-1-16,-5-2 0 15,-6 2 0-15,-10-4 1 0,-9 2-1 16,-13 2 1-16,-10 0-1 16,-17 1 1-1,-14 3-1-15,-14-2 0 16,-14 2 0-16,-15-2 0 0,-9 4-1 16,-9 0 1-16,-24 0 0 15,26 2-1-15,-26-2 1 16,0 0-1-16,0 0 1 15,0 0-3-15,0 0 0 16,0 0-4-16,0 0-7 31,0 0-26-31,0 0 0 0,0 0 0 0,0 0-1 16</inkml:trace>
  <inkml:trace contextRef="#ctx0" brushRef="#br0" timeOffset="23903.7192">16184 9402 30 0,'0'0'30'15,"-20"6"2"-15,20-6 1 0,20 12-21 16,-20-12-1 0,20 4-1-16,-20-4 0 15,37-4-3-15,-13-6-1 16,22 8-1-16,-3-8-1 0,10 3-2 16,-1-5 0-16,1 2 0 15,-6 2-2-15,-3 0-1 16,-11 4-3-16,-33 4-1 15,38 8-8-15,-38-8-21 16,-18 8-2-16,18-8-1 16,-37 6 1-16</inkml:trace>
  <inkml:trace contextRef="#ctx0" brushRef="#br0" timeOffset="24467.9252">16340 9151 14 0,'20'-12'32'0,"-20"12"0"16,0 0 1-16,0 0-14 15,0 0-3-15,-18 22-3 16,-9-12-3-16,13 17-3 16,-22-5-2-16,9 15 0 15,-11-7-1-15,8 7-1 16,-3-6 0-16,3-1-2 16,3-9 1-16,7-1-1 15,20-20-1-15,-26 24 1 16,26-24-1-16,0 0 1 0,0 0-1 15,-2 19 1-15,2-19-1 16,34 6 1-16,-15-6 0 16,9 0 0-16,4 0-1 15,-1-2-1-15,-1 10-2 16,-6-12-6-16,9 6-28 16,-13 8-1-16,-20-10 0 15,26 29-1-15</inkml:trace>
  <inkml:trace contextRef="#ctx0" brushRef="#br0" timeOffset="25759.3951">16014 12336 32 0,'0'0'33'0,"0"0"-1"16,18 12-11-16,-18-12-4 16,0 0-3-16,0 0-2 15,0 0-3-15,20-12-2 16,2 11-2-16,-3-11 1 15,21 4-2-15,-3-8 0 16,11 4-1-16,3-7 0 16,2 5-2-16,-5-4 1 15,1 5-2-15,-9 1 1 16,-5 0-1-16,-9 4 0 16,-8 4-1-16,-18 4-1 15,19-4-2-15,-19 4-3 0,0 0-16 16,0 0-15-16,0 0 0 15,-19 8 0-15,19-8 1 16</inkml:trace>
  <inkml:trace contextRef="#ctx0" brushRef="#br0" timeOffset="26591.6995">16125 12134 43 0,'0'0'24'0,"20"-8"0"16,-20 8-3-16,0 0-1 0,0 0-5 16,0 0-3-1,0 0-1-15,0 0-2 16,0 0-3-16,-6 22 0 16,6-22-1-16,-22 37-1 15,4-13-1-15,1 7 0 0,-5 3-2 16,-2 1 1-16,-2-2-1 15,3 5 0-15,-1-9 0 16,4 3-1-16,1-5 1 16,1-2-1-16,4-7 0 15,6 0 0-15,8-18 1 16,0 0-2-16,0 0 2 16,0 0-1-16,0 0 0 15,0 0 1-15,26-2 0 16,-6-8-1-16,-1 4 2 15,7-4-1-15,0 8 0 16,1 2-1-16,-1 0 1 0,0 2-1 16,-7 2 0-16,-19-4 0 15,26 14-1-15,-26-14-3 16,14 20-5-16,-14-20-29 16,0 0-3-16,0 0 0 15,-20 0 0-15</inkml:trace>
  <inkml:trace contextRef="#ctx0" brushRef="#br0" timeOffset="37127.5446">15777 12976 24 0,'0'0'31'15,"0"0"3"-15,0 0-1 16,0 0-15-16,0 0-5 16,0 0-2-16,0 0-2 15,10 32-2-15,-10-32-1 16,20 43-1-16,-8-18-1 16,8 11 0-16,-7-5-2 15,7 1 0-15,-6-9 0 16,4 1 0-16,-18-24-1 15,31 19 0-15,-31-19 0 16,28-15 0-16,-28 15 1 0,32-38-1 16,-20 9 0-16,-3-5 0 15,3-1-1-15,-6-4 0 16,0 6-1-16,-4-1 0 16,2 7-3-16,-10-5-1 15,6 32-4-15,0-43-9 16,14 25-20-16,-14 18-1 15,20-13 1-15,-20 13 0 16</inkml:trace>
  <inkml:trace contextRef="#ctx0" brushRef="#br0" timeOffset="37595.7127">16315 12813 36 0,'0'0'34'16,"0"0"1"-16,0 0 0 15,-20 30-19-15,-4-22-3 16,16 23-3-16,-14-7-2 16,11 17-2-16,-3-8-2 15,8 8-1-15,2-7-1 16,8-5-1-16,8-9 0 15,-12-20 0-15,35 16-1 0,-15-24 0 16,4-6 0-16,-3-6 0 16,-3-5 1-16,-4-1-1 15,-2 1 0-15,-4-5 0 16,-8 7 0-16,0 3 0 16,0 20 0-16,-6-25 0 15,6 25 1-15,0 0 0 16,0 0-1-16,0 0 0 15,-6 25 1-15,12-7-1 16,0 0 0-16,0 3 0 16,2-1 0-16,-1-3-2 15,-7-17-1-15,20 16-2 16,-2-8-5-16,-12-30-12 0,-6 22-16 16,28-39 0-16,-21 10 0 15,3-3 1-15</inkml:trace>
  <inkml:trace contextRef="#ctx0" brushRef="#br0" timeOffset="38031.8744">16484 12784 58 0,'0'0'34'0,"0"0"1"15,0 0-10-15,-23 20-11 16,34 9-4-16,-11-9-2 16,14 19-1-16,-8-4-2 15,12 6-1-15,-8-1-2 16,6 1 1-16,-6-6-3 15,3-3 1-15,-3-7-1 0,-10-25-1 16,14 20-2 0,-14-20-1-16,0 0-3 15,-4-41-2-15,4 21-1 16,-20-27-1-16,12 12-1 0,-19-22 2 16,15 15 2-16,-14-9 2 15,12 8 4-15,-3 2 2 16,9 0 2-16,8 13 3 15,6-5 1-15,12 15 0 16,-5-5 0-16,21 13 1 16,-8-4 0-16,9 22 0 15,-11-4 0-15,1 19-1 16,-19 1 0-16,2 13-1 16,-22-3-1-16,5 5-1 15,-13-6 0-15,-4-1-2 16,5-11-2-16,-3-9-1 15,24-12-5-15,-32-4-6 0,32 4-24 16,-2-35 0-16,2 11-2 16,2-1 1-16</inkml:trace>
  <inkml:trace contextRef="#ctx0" brushRef="#br0" timeOffset="39076.2531">16786 12560 12 0,'22'-12'30'16,"-24"-5"0"-16,2 17-7 16,0 0-3-16,6-32-1 15,-6 32-3-15,0 0-3 16,0 0-3-16,0 0-1 16,-18 30-2-16,3-11-2 15,5 13-1-15,-4-1-2 16,8 8 1-16,-2-1-2 15,8-5 0-15,4-5 0 16,4-7-1-16,-8-21 0 16,26 24 0-16,-26-24 0 15,25-2-1-15,-25 2 1 0,16-26 0 16,-10 7-1-16,-6-5 0 16,0-1 0-16,-2-1 0 15,-4 1 0-15,0 1-1 16,6-1 1-16,-6-3 0 15,6 3 0-15,2 3 1 16,2 2-1-16,2 3 1 16,6-1-1-16,-12 18 3 15,20-20-3-15,-20 20 2 16,23 2 0-16,-23-2 0 16,30 14 1-16,-10 2-1 15,-6 3 1-15,-1 1-1 16,-1 2 0-16,2 1 0 0,-6-3 0 15,2-1 0-15,-10-19-1 16,8 28 1-16,-8-28-1 16,0 0 0-16,0 0 0 15,0 0 1-15,0 0-2 16,0-24 1-16,-4 7 1 16,2-5-1-16,2 0-1 15,2-1 1-15,2 5-1 16,2-3 0-16,3-1 0 15,3 2 1-15,-12 20-3 16,30-31 2-16,-30 31 0 16,28-20 1-16,-28 20-1 15,21-7 1-15,-21 7 1 0,0 0-1 16,24 21 0-16,-24-21 1 16,14 30 0-16,-8-9 0 15,2 1 1 1,3 3-1-16,-3-1 0 0,4 1 1 15,-6-3-1-15,4 0 0 16,-4-3 0-16,-6-19-2 16,18 18 0-16,-18-18-4 15,19 2-4-15,-19-2-28 16,-2-39-1-16,4 9-1 16,-2-5 0-16</inkml:trace>
  <inkml:trace contextRef="#ctx0" brushRef="#br0" timeOffset="39256.3194">17114 12091 66 0,'-31'-14'36'0,"31"14"0"16,-16-7-1-16,16 7-31 15,0 0-3-15,0 0-6 16,8 19-25-16,-8-19-5 15,0 0-1-15,17 20 0 16</inkml:trace>
  <inkml:trace contextRef="#ctx0" brushRef="#br0" timeOffset="39719.4877">17250 12217 38 0,'0'19'33'0,"0"-19"2"16,22-11 0-16,-4 5-17 16,-4-18-8-16,25 18-1 15,-13-13-3-15,19 9 0 16,-17-4-2-16,10 10-1 15,-13 4-1-15,-3 10 1 16,-22-10-2-16,18 39 1 16,-20-11-1-16,-10 7 1 0,-6 4-1 15,-2 1 0-15,-5 1 1 16,3 0-2-16,-2-10 2 16,4-1-2-16,20-30 1 15,-21 33-1-15,21-33 1 16,-4 20-1-16,4-20 0 15,24-8 1-15,-9 2 0 16,7-4-1-16,0 4 0 16,3-3-1-16,1-1 0 15,-4 2-1-15,3 8-3 16,-25 0-4-16,46 0-11 16,-46 0-19-16,31-12 1 15,-31 12-1-15,28-21 0 0</inkml:trace>
  <inkml:trace contextRef="#ctx0" brushRef="#br0" timeOffset="40335.7129">17752 12238 61 0,'0'0'37'16,"-24"-4"1"-16,24 4 0 15,-39 10-26-15,33 10-3 16,-14-8-3-16,14 11-1 15,-4-5-2-15,6 3-1 16,-2-1-1-16,6-20-1 16,6 28 1-16,-6-28-2 0,24 9 1 15,-24-9-1-15,34-17-1 16,-19-3 0-16,3-2 1 16,0-5-1-1,-4-2 1-15,-6-3 0 0,-2 1 1 16,-4 3-1-16,-4 3 2 15,-2 7 0-15,4 18 0 16,0 0 0-16,-24-10 0 16,24 10 1-16,-18 38-1 15,12-15 0-15,-2 9 0 16,10 1 0-16,4-2 0 16,2-3-1-16,8-9 0 15,0-7 0-15,7-8-2 0,-1-12 0 16,10-5-2-1,-12-19-1-15,7 3-1 16,-15-22-1-16,8 4 1 16,-20-16 0-16,8 10 1 0,-16-10 2 15,2 6 3-15,-2 10 2 16,-10 0 1-16,16 15 2 16,-16 5 1-16,18 27-1 15,0 0 0-15,0 0 0 16,-19 39-1-16,25 0-2 15,-6 5 0-15,13 9 0 16,-5-4-2-16,8 2 1 16,-2-4-1-16,0-8-1 15,0-6-2-15,-14-33-5 16,31 38-9-16,-31-38-22 16,0 0 1-16,16-20-1 15,-18 2 1-15</inkml:trace>
  <inkml:trace contextRef="#ctx0" brushRef="#br0" timeOffset="40600.8095">17819 12013 56 0,'0'0'34'15,"6"-20"2"-15,10-4-8 16,10 26-16-16,-9-21-3 16,15 19-1-16,-10-10-2 15,9 10-2-15,-5 4 0 16,1 6-2-16,-7 0 1 15,0 9-1-15,-6 1 0 16,4 7 0-16,-5-1-1 0,-1-1 1 16,2-3-1-16,-2-2 0 15,-12-20-2-15,14 19-2 16,-14-19-3-16,0 0-6 16,27-25-24-16,-29 7-4 15,-2-6 2-15,-1-7-1 16</inkml:trace>
  <inkml:trace contextRef="#ctx0" brushRef="#br0" timeOffset="41200.0302">18153 11775 23 0,'22'-6'28'0,"-22"6"2"0,25 2 0 15,-1 6-19-15,-24-8-1 16,28 0-1-16,-28 0-1 15,23 4 0-15,-23-4 0 16,0 0-1-16,0 0 0 16,16 33-1-16,-28-15 0 15,10 13-2-15,-10-1 0 16,6 7-1-16,-1-1-1 16,-1-3 0-16,4-2-1 15,8-7 0-15,-4-24 0 16,13 17-1-16,-13-17-1 15,28-23 1-15,-10-5 0 16,2-3-1-16,-1-6 1 0,3-2 0 16,-2-1 0-16,-2 5 0 15,-5 7 0-15,-1 7-1 16,-12 21 2-16,20-18 0 16,-20 18-1-16,0 0 1 15,12 36 0-15,-10-9 0 16,-2-3 0-16,6 7 1 15,-6-6-1-15,8-1 0 16,-8-24-1-16,23 22 1 16,-23-22-1-16,34-14 0 15,-14-4 0-15,5-11 0 16,1-5 1-16,2-1-1 16,-1 2 0-16,-1 7 1 0,-2 7 0 15,-3 7 0-15,-21 12 0 16,32 6 0-16,-26 13 0 15,-6 11 0-15,0 5 0 16,0 6-1-16,-4-1-1 16,0-7-2-16,6 4-4 15,-2-37-11-15,-14 34-22 16,14-34-1-16,0 0 0 16,-6 17 1-16</inkml:trace>
  <inkml:trace contextRef="#ctx1" brushRef="#br0">19833 16999 0,'0'0'31,"0"0"-15,0 0-16</inkml:trace>
  <inkml:trace contextRef="#ctx0" brushRef="#br0" timeOffset="50724.5032">16283 9703 29 0,'0'0'32'15,"-22"-18"3"-15,22 18-3 16,-20 2-17-16,-3-14-3 16,23 12-2-16,-34 2-2 15,34-2-2-15,-27 18-3 16,21 1 1-16,6-19 0 16,-18 44-1-16,10-15-1 15,10 8 1-15,-2 9 0 0,10 7 0 16,-2-2-1-16,6 3 0 15,-3-1 0 1,5-2-1-16,-2-1 0 16,2-5-1-16,-6-16 0 0,2-7 0 15,-7-3-2-15,-5-19-2 16,0 0-3-16,0 0-8 16,2-21-22-16,-9 1-1 15,-7-1-1-15,0-1 1 16</inkml:trace>
  <inkml:trace contextRef="#ctx0" brushRef="#br0" timeOffset="51363.7357">15963 10105 50 0,'0'0'33'15,"0"0"1"-15,32-20 0 0,-11 5-26 16,17 9-2-16,-10-6-2 15,9-4-2-15,1 5-4 16,-11-9-3-16,7 16-5 16,-34 4-5-16,37-18-3 15,-37 18-1-15,14-25 0 16,-14 25 3-16,6-22 5 16,-6 22 7-16,0-21 6 15,0 21 9-15,6-18 5 16,-6 18 3-16,0 0 0 15,20 6 1-15,-20-6-3 16,0 0-3-16,0 0-3 16,27 35-2-16,-27-15-1 0,18 13-2 15,-16-5-1-15,12 7-1 16,-8-2 0-16,6 1-2 16,-4-5 0-16,3-11-1 15,-11-18-1-15,20 19 0 16,-20-19-1-16,28-5 0 15,-28 5-1-15,25-44 0 16,-13 15-2-16,-4-6 2 16,0-1-2-16,-2-1 2 15,0 0-1-15,-4 1 2 16,2 9 0-16,-4 7 1 16,0 20 1-16,2-25 0 15,-2 25 1-15,0 0 0 0,0 0 1 16,0 0-1-16,4 33 1 15,4-3 0-15,-8-1-1 16,8 8 0-16,2-5 0 16,-3 1-1-16,-1-5 0 15,6-5-1-15,-2-3-1 16,-10-20-1-16,26 8-2 16,-14-28-5-16,13 18-14 15,-9-20-18-15,0-5 2 16,-6-4-1-16,2-5 0 15</inkml:trace>
  <inkml:trace contextRef="#ctx0" brushRef="#br0" timeOffset="51747.8758">16761 9760 45 0,'0'0'37'0,"0"0"-1"0,0 0 2 16,0 0-22-16,0 19-4 15,-16-11-3-15,12 14-4 16,4-22-2-16,-14 25-1 16,14-25-2-16,0 0 0 15,6 20 0-15,-6-20 0 16,32 0-1-16,-11-2 1 16,5 0-1-16,6 0 1 0,-3 0 0 15,3 2 0-15,-2 4 1 16,-9 2 0-1,-21-6 1-15,26 25 1 16,-26-25-1-16,-12 36 1 0,-2-19 1 16,-5 13-2-16,-7-7 0 15,0 1 0-15,1-8-1 16,3-3-1-16,2-9-1 16,0-8-3-16,20 4-4 15,-25-19-6-15,36-1-24 16,-11-4-3-16,2 1 1 15,6-3 0-15</inkml:trace>
  <inkml:trace contextRef="#ctx0" brushRef="#br0" timeOffset="51979.9604">17008 9720 74 0,'0'0'40'15,"9"22"-1"-15,-5-4 1 16,-4-18-31-16,8 39-2 16,-2-16-1-16,8 5-3 15,-2-3-2-15,0-5-2 16,2-2-2-16,-14-18-5 16,33 6-17-16,-33-6-15 0,18-32 0 15,-16 9 0-15,-2-13 1 16</inkml:trace>
  <inkml:trace contextRef="#ctx0" brushRef="#br0" timeOffset="52108.0072">17075 9552 40 0,'0'0'27'16,"0"0"-7"-16,0 0-19 15,39 21-28-15,-39-21 0 16,24 8-2-16</inkml:trace>
  <inkml:trace contextRef="#ctx0" brushRef="#br0" timeOffset="52664.2119">17333 9544 55 0,'-17'8'38'16,"17"-8"0"-16,-32 31 2 15,4-21-25-15,24 27-3 16,-17-11-5-16,21 9-1 16,-4-8-4-16,14 3 0 15,1-5 0-15,5-5-2 16,4-6 1-16,6-8-1 16,-3-8 0-16,-1-8 0 15,4-4 0-15,-6-8 0 16,-5-3-1-16,3-8 1 15,0 1-1-15,-4 1 1 16,0 1 0-16,-3 5 0 0,3-3 0 16,-14 28 1-16,26-25-1 15,-26 25 0-15,31 2 1 16,-31-2 0-16,28 25 0 16,-14-7 0-16,-2 2 0 15,2-1 0-15,-14-19 0 16,27 28 0-16,-27-28-1 15,32-10 0-15,-32 10 0 16,31-35 0-16,-17 9 0 16,0-3 0-16,-2-3 0 15,0 3 1-15,-4 3-1 16,-8 26 1-16,21-23-1 0,-21 23 1 16,26 12 0-16,-6 5 0 15,-2 9 0-15,3 5 0 16,3 4 0-16,-4-1-1 15,5 1-2-15,-11-15-10 16,0 5-29-16,0-3-1 16,-14-22 1-16,24 21-2 15</inkml:trace>
  <inkml:trace contextRef="#ctx0" brushRef="#br0" timeOffset="60377.0252">13740 7418 3 0,'0'0'28'0,"-2"-23"3"16,2 23-1-16,0 0-12 0,2-28-1 15,-2 28-1-15,0 0-3 16,0 0-3 0,0 0-1-16,0 0-2 15,0 0-1-15,4 43-1 0,-10-11 0 16,8 17-1-16,-4-4 0 16,4 16-1-16,-4 4 0 15,4-5-1-15,2 1 0 16,-2-2 0-16,0-16-2 15,4-3 1-15,-2-11-1 16,3-7 1-16,-7-22-2 16,6 23 1-16,-6-23 0 0,0 0-1 15,0 0 1-15,0 0-2 16,0 0 0 0,0 0-2-16,0 0-3 15,-6-17-3-15,6 17-7 16,0 0-21-16,0 0-1 0,0 0 1 15,-21 9 0-15</inkml:trace>
  <inkml:trace contextRef="#ctx0" brushRef="#br0" timeOffset="61315.3652">13576 7944 5 0,'0'0'28'0,"0"0"1"16,0 0 0-16,20-2-11 15,-20 2-5-15,0 0 0 16,0-21-2-16,0 21-3 16,0 0 1-16,0 0-1 0,0 0-2 15,19 25 0-15,-19-25-1 16,12 36-1-16,-10-11 0 16,10 10-1-16,0 1-1 15,2 5 0-15,0-4 0 16,-3 2-1-16,3-5 0 15,0-3 0-15,-2-9-1 16,-12-22 1-16,16 27-1 16,-16-27 1-16,0 0 0 15,0 0-1-15,0 0 1 16,0 0 0-16,0 0-1 16,0 0 1-16,17-17-1 15,-15-1-1-15,4-4 1 0,0-5 0 16,4-6 0-16,-2-5 0 15,4 1 0 1,-2-2 0-16,4-3 0 16,1 7 0-16,-1-2 0 0,0 3-1 15,6 7 1-15,-1 1-1 16,-1 9 1-16,-18 17 0 16,28-28 0-16,-28 28 0 15,0 0 1-15,0 0-1 16,0 0 0-16,-6 24 1 15,-12-8-1-15,-2 5 0 16,-1-1 0-16,-5 1 0 16,-2 3-3-16,-9-16-7 0,11 8-29 31,-1-9 0-31,1-7-1 0,4-4-1 16</inkml:trace>
  <inkml:trace contextRef="#ctx0" brushRef="#br0" timeOffset="63816.2805">11195 7293 14 0,'0'0'29'0,"0"0"1"15,0 0-6-15,-26 25-8 16,14-1-2 0,-16-7-2-16,3 21-3 15,-13-9-1-15,11 14-4 0,-13-5 1 16,7 9-1-16,1-6-1 16,6 10 0-16,5-10-1 15,7 0-1-15,-2-7 0 16,14-5-1-16,0-1-1 15,2-11 0-15,0-17-1 16,0 0-2-16,0 0-2 16,0 0-2-16,0 0-9 0,0 0-17 15,8-29 0 1,-8 29 0-16,-8-37 0 16</inkml:trace>
  <inkml:trace contextRef="#ctx0" brushRef="#br0" timeOffset="64407.493">10764 7622 2 0,'0'0'29'15,"0"0"0"-15,20-4-1 16,-20 4-10-16,0 0-2 16,0 0-6-16,0 0-1 15,18 24-2-15,-18-24-1 16,-10 47 0-16,-4-23 1 15,12 13-3-15,-16-4 0 16,10 3-2-16,-5-7 0 16,7-7-1-16,0-5 0 31,6-17-1-31,-2 18 1 0,2-18-1 0,0 0 0 16,19-12 0-16,-19 12 0 15,28-17 0-15,-8 3 0 0,2 0 0 16,3 4 0-16,1 2 0 15,5-1 0-15,-5 3 0 16,0 0 1-16,-1 2-1 16,-9 2 0-16,-16 2 1 15,18-2 0-15,-18 2 0 16,0 0 0-16,-26 4 1 16,7-6 0-16,-1 2-1 15,-6-4 0-15,-1 0 0 16,-3-2 0-16,4-4-2 15,5 3-2-15,-1-15-7 16,22 22-26-16,-10-28-1 16,10 28-1-16,-6-27 1 0</inkml:trace>
  <inkml:trace contextRef="#ctx0" brushRef="#br0" timeOffset="66504.2616">15588 7261 31 0,'0'0'29'16,"16"-23"-4"-16,-16 23-1 15,0 0-5-15,0 0-3 16,0 0-3-16,0 0-2 16,-14 17-2-16,6 11-2 15,-16-1-1-15,8 16-3 16,-15 1 1-16,3 7-2 15,-9 2 0-15,-1 2-1 16,3 0 0-16,1-4-1 0,3-8 1 16,1-8 0-16,8-5-2 15,8-9 1-15,3-3-1 16,11-18 0-16,-6 19-1 16,6-19 0-16,0 0-3 15,0 0-3-15,0 0-4 16,4-31-18-16,-2 13-7 15,1 1 0-15,-6-5 0 16</inkml:trace>
  <inkml:trace contextRef="#ctx0" brushRef="#br0" timeOffset="67059.4608">15256 7550 36 0,'0'0'33'16,"0"0"-2"-16,0 0-9 16,-22 0-6-16,26 19-3 15,-4-19-1-15,-9 26-5 16,9-26 0-16,-18 45-2 16,4-18 0-16,6 7-3 15,-8-1 0-15,6 3 0 16,-3-1-1-16,1-4 0 15,0-3-1-15,4-3 0 16,4-5 0-16,2-2 0 0,2-18 0 16,0 17 0-16,0-17 0 15,0 0 1 1,0 0-1-16,0 0 0 16,20 10 0-16,-20-10 0 0,20-6 0 15,-20 6 0-15,25-10 0 16,-3 6 0-16,10-3 0 15,-1-3 0-15,3-2 0 16,5 6 1-16,-5-4-1 16,-1 2 0-16,-3-1 0 15,-10 1 1-15,-20 8 0 16,21-6-1-16,-21 6 1 0,0 0 0 16,0 0-1-16,0 0 1 15,-25-12 0 1,25 12 0-16,-36-22-1 15,12 9 0-15,3-5 0 0,-5 2 0 16,0-1 0-16,5-1-2 16,21 18-7-16,-44-16-28 15,44 16-2-15,-27-27 1 16,27 27-1-16</inkml:trace>
  <inkml:trace contextRef="#ctx0" brushRef="#br0" timeOffset="90624.0572">28884 11932 1 0,'0'0'6'0,"0"-23"23"16,0 23 2-16,0 0-16 15,0 0-1-15,-14 23-1 16,1-3-1-16,13 31-1 16,-12-2-4-16,14 29-2 15,-10 7 1-15,14 27-1 16,-6 2 0-16,12 29-1 16,-6 10 0-16,3 25 0 0,1 9 2 15,4 11-3-15,-2-2-1 16,4 8 1-1,-4-7-1-15,1-13 0 16,-5-15 0-16,4-16 0 0,-12-21-1 16,0-13-1-16,-6-17 2 15,-2-11-1-15,2-19 0 16,-1-15-2-16,-3-10-1 16,2-23-2-16,14 5-3 15,-6-29-8-15,0 0-22 16,6-21-1-16,0-3 0 15,-4-1 0-15</inkml:trace>
  <inkml:trace contextRef="#ctx0" brushRef="#br0" timeOffset="91599.416">27883 14717 24 0,'0'0'17'0,"0"0"-2"16,20-10-1-16,-20 10-2 15,18-10-2-15,-2 12-1 16,-16-2-1-16,39 0-1 15,-9-2-2-15,11 4-1 0,-1-5 0 16,19 4 0-16,4-6-2 16,16 7 1-16,14-8-1 15,9 2 1-15,5-4 0 16,16 2 0 0,1-6 1-16,10 2-1 0,6-3 0 15,10 1-1-15,-3-4 1 16,3 4-1-16,0-1 0 15,2 7 0-15,-4 0-1 16,-4 8 1-16,-6-4-1 16,-8 6 0-16,3-2 0 15,-3 4 0-15,12-2 0 16,2 0-1-16,1-4 1 0,11-2 0 16,3 0 0-16,9-2-1 15,2 2 1 1,2-4-1-16,-4 0 1 15,-4 2-1-15,-12-2 0 0,-2 2 0 16,-18-2 0-16,-10 2 1 16,-15-1-2-16,-18-1 0 15,-18 2 1-15,-24-4-2 16,-1 6-1-16,-28-8-6 16,3 6-24-16,-21 4-3 15,-19 0 1-15,-1 10-1 16</inkml:trace>
  <inkml:trace contextRef="#ctx0" brushRef="#br0" timeOffset="94340.4156">28517 14582 18 0,'0'0'15'0,"0"0"0"15,0 0 1-15,0 0-3 0,0 0-2 16,0 0-2-16,0 0 0 16,0 0-1-16,20 2-1 15,-20-2-2-15,0 0-1 16,8-18 0-16,-8 18 1 15,0 0-1-15,23-24-1 16,-23 24 0-16,20-23 0 16,-12 5 0-16,-8 18 0 15,26-31-1-15,-7 17-1 16,-3-6 1-16,-16 20-2 0,32-23 1 16,-32 23-1-1,26-22 0-15,-26 22 1 16,25-19-1-16,-25 19 0 0,20-16 1 15,-20 16-1-15,22-24 1 16,-22 24 0-16,23-19-1 16,-23 19 1-16,22-20 0 15,-22 20-1-15,24-21 1 16,-24 21-1-16,25-18 0 16,-25 18 0-16,28-20 0 15,-28 20 0-15,26-19 1 16,-26 19-1-16,25-20 0 15,-25 20 1-15,20-18-1 16,-20 18 0-16,22-17 1 16,-22 17-1-16,29-24 1 15,-29 24-1-15,26-19 0 0,-26 19 0 16,20-14 1-16,-20 14 0 16,0 0-1-16,22-20 0 15,-22 20 0-15,0 0 0 16,11-17 1-16,-11 17-1 15,14-18 0-15,-14 18-1 16,0 0 1-16,22-22 0 16,-22 22 0-16,0 0 0 15,18-19 0-15,-18 19 0 16,0 0 0-16,20-26 0 16,-20 26 0-16,19-19 0 15,-19 19 1-15,20-20-1 16,-20 20 1-16,26-22-1 0,-26 22 0 15,17-13 1-15,-17 13-2 16,0 0 1-16,14-20 1 16,-14 20-1-16,0 0 0 15,0 0 0-15,20-20 0 16,-20 20 0-16,6-17 1 16,-6 17-1-16,8-22 0 15,-8 22 0-15,14-22 0 16,-14 22 0-16,19-21 1 15,-19 21-1-15,20-12 1 16,-20 12-2-16,0 0 2 16,18-10-1-16,-18 10 0 0,0 0 0 15,0 0 0-15,0 0 0 16,0 0 0-16,0 0 1 16,0 0-1-16,0 0 0 15,0 0 0-15,0 0 0 16,0 0 1-16,0 0-1 15,0 0 0-15,0 0 0 16,0 0 0-16,0 0 1 16,20-10-1-16,-20 10 0 15,19-5 0-15,-19 5 1 16,26-4-1-16,-26 4 0 16,26-8 0-16,-26 8 0 15,0 0-1-15,21 0 2 0,-21 0-1 16,18-2 0-16,-18 2 1 15,28-2-1-15,-28 2-1 16,33-6 1 0,-13 4 0-16,-2 2 0 0,2-2-1 15,-1 0 1-15,-3-2-2 16,2 2 3-16,2 0-1 16,0-2-1-16,-1 2 2 15,-1-2-1-15,2 2-1 16,-4 1 1-16,1-1 0 15,-17 2 0-15,26-2 0 16,-26 2 1-16,28 2-1 16,-11-2 0-16,3-2 0 0,0 0 1 15,0 0-2-15,-1 2 1 16,3-2 1 0,-2 0-1-16,-20 2 0 15,31-4 0-15,-31 4 0 0,18 2 0 16,-18-2 0-16,20 0 0 15,-20 0-1-15,20-2 1 16,-20 2 0-16,21-2 0 16,-21 2 1-16,0 0-1 15,26 0 0-15,-26 0 0 16,0 0 0-16,20-2 0 16,-20 2 0-16,0 0 0 15,26-4 0-15,-26 4 0 16,23-6 0-16,-23 6 0 15,24-6 0-15,-24 6 0 32,24-4 0-32,-24 4 0 0,21-6 0 0,-21 6 0 0,24-4 0 31,-24 4 0-31,0 0 0 0,26 0 0 0,-26 0 0 16,0 0 0-16,15-2 0 15,-15 2 0 1,0 0 0-16,20-1 0 0,-20 1 0 15,0 0 0-15,20-4 0 16,-20 4 0-16,0 0 0 16,20-6 0-16,-20 6 0 15,0 0 0-15,17-2 0 16,-17 2 0-16,0 0 0 16,0 0 0-16,26-2 0 15,-26 2 0-15,0 0 0 0,26 2 1 16,-26-2-1-16,16 2 0 15,-16-2 0-15,0 0 0 16,19 2 0-16,-19-2 0 16,0 0 0-16,0 0 0 15,0 0-1-15,0 0-3 16,0 0-4-16,0 0-29 16,18 2 0-16,-18-2-1 15,0 0 0-15</inkml:trace>
  <inkml:trace contextRef="#ctx0" brushRef="#br0" timeOffset="100063.5002">30383 13608 12 0,'0'0'17'0,"0"0"-3"15,0 0-2-15,0 0-2 16,0 0 0-16,0 0-2 16,0 0 1-16,0 0-2 15,0 0-1-15,0 0 0 16,0 0 0-16,-2-19-2 15,2 19 0-15,0 0-2 16,0 0 0-16,0 0 0 0,20-20-1 16,-20 20 0-16,0 0 0 15,19-26 0-15,-19 26-1 16,18-17 2-16,-18 17-1 16,16-22 0-16,-16 22 0 15,18-19 0-15,-18 19 0 16,16-18 0-16,-16 18 0 15,23-16-1-15,-23 16 1 16,20-19 0-16,-20 19-1 16,20-18 0-16,-20 18 1 15,20-18 0-15,-20 18-1 16,13-19 1-16,-13 19-1 16,12-18 1-16,-12 18 0 0,10-24-1 15,-10 24 0-15,16-21 1 16,-16 21-1-16,16-26 0 15,-16 26 0-15,17-25 1 16,-17 25-1-16,20-24 0 16,-20 24 0-16,16-23 0 15,-16 23 0-15,18-24 1 16,-18 24-1-16,25-23 0 16,-25 23 0-16,26-26 0 15,-26 26 1-15,28-27-1 16,-28 27 0-16,25-22 0 15,-25 22 1-15,18-18-1 16,-18 18 0-16,0 0 0 0,20-21 1 16,-20 21-1-16,0 0 0 15,26-20 0-15,-26 20 0 16,21-17 0 0,-21 17 1-16,20-20-1 0,-20 20 0 15,18-20 0-15,-18 20 0 16,16-13 0-16,-16 13 0 15,13-18 0-15,-13 18 0 16,16-18 1-16,-16 18-1 16,0 0 0-16,22-23 0 15,-22 23 0-15,0 0 0 16,26-18 0-16,-26 18 0 16,0 0 0-16,19-22 0 0,-19 22 0 15,20-17 0-15,-20 17 0 16,18-16 0-1,-18 16 0-15,22-16 0 16,-22 16 0-16,17-17 0 0,-17 17 0 16,20-14 0-16,-20 14 0 15,0 0 0-15,22-22 0 16,-22 22 0-16,18-15 0 16,-18 15 0-16,0 0 0 15,27-20 0-15,-27 20 0 16,0 0 0-16,20-18 0 15,-20 18 0-15,20-13 0 0,-20 13 0 16,20-16 0 0,-20 16 0-16,25-20 0 15,-25 20 0-15,26-15-1 16,-26 15 1-16,18-14 1 0,-18 14-1 16,0 0 0-16,19-16 0 15,-19 16 0-15,0 0 0 16,0 0 0-16,22-16 0 15,-22 16 0-15,0 0 0 16,20-9 0-16,-20 9 0 16,0 0 1-16,0 0-1 15,0 0 0-15,20-10 0 16,-20 10 0-16,0 0 0 16,0 0 0-16,0 0 0 15,0 0 1-15,0 0-1 16,0 0 0-16,0 0 1 15,4-20 0-15,-4 20-1 0,0 0 0 16,0 0 0-16,0 0-1 16,0 0 1-16,0 0 1 15,3-17-1-15,-3 17 0 16,0 0 1-16,0 0-1 16,0 0 1-16,0 0-1 15,0 0 0-15,0 0 0 16,16-20 0-16,-16 20 0 15,0 0 0-15,0 0 0 16,0 0 0-16,20-14-1 16,-20 14-1-16,0 0-7 15,0 0-24-15,0 0-3 16,16-18 1-16,-16 18-1 0</inkml:trace>
  <inkml:trace contextRef="#ctx0" brushRef="#br0" timeOffset="101800.1337">31350 12503 23 0,'0'0'18'0,"0"0"-2"15,0 0-3-15,0 0-2 16,0 0-2-16,0 0-1 16,0 0-1-16,0 0 0 15,0 0-2-15,0 0 0 16,0 0-1-16,0 0 0 0,24 0 0 15,-24 0-1-15,20-6 0 16,-20 6-1-16,28-4 1 16,-28 4-1-16,31-1 0 15,-31 1-1-15,34-6 1 16,-16 6-1-16,-18 0 0 16,27 6-1-16,-27-6 1 15,28-2 0-15,-28 2 0 16,31 0 0-16,-31 0 1 15,32 0-3-15,-16 0 2 16,4-4-2-16,-1 2 3 16,1 0-1-16,-2 2-1 15,-18 0-1-15,33 0 1 0,-33 0 3 16,32 4-2-16,-32-4 2 16,26 2-2-16,-26-2 0 15,31 2-1-15,-31-2 3 16,28 3-3-16,-28-3 1 15,31-1-1-15,-31 1 0 16,28 0 0-16,-28 0 0 16,20 0 0-16,-20 0 0 15,0 0 1-15,25 0-1 16,-25 0 0-16,0 0 0 16,26 1 0-16,-26-1 1 15,20 4-1-15,-20-4-2 16,20-2 3-16,-20 2-4 0,17-2 4 15,-17 2-1-15,16 0 0 16,-16 0 0-16,20-3 1 16,-20 3 1-16,20 0-2 15,-20 0 3-15,17 2-3 16,-17-2 0-16,0 0 0 16,20-2-2-16,-20 2 2 15,0 0 0-15,20 2 0 16,-20-2-3-16,0 0 3 15,22-2 0-15,-22 2 1 16,23 0-1-16,-23 0 0 16,20 0 0-16,-20 0 0 15,0 0 0-15,20 0 0 0,-20 0-2 16,0 0 1-16,0 0 2 16,0 0-1-16,20-4 0 15,-20 4 0-15,0 0 1 16,19-2 0-16,-19 2 1 15,0 0-1-15,0 0-1 16,16 2 0-16,-16-2-2 16,0 0 2-16,0 0 0 15,0 0 0-15,0 0-3 16,0 0 3-16,0 0 2 16,0 0-2-16,0 0 2 15,0 0-3-15,0 0 4 16,0 0-3-16,0 0 2 0,0 0-1 15,0 0-1-15,0 0 0 16,18 6-2-16,-18-6 3 16,0 0-3-1,0 0 3-15,0 0-1 0,0 0 2 16,0 0-3-16,0 0 2 16,0 0 0-16,24 1 1 15,-24-1-1-15,0 0-1 16,0 0-1-16,0 0 1 15,0 0-1-15,0 0 0 16,15 4 1-16,-15-4-10 16,0 0-26-16,0 0-2 0,0 0 2 15,-15 0-2-15</inkml:trace>
  <inkml:trace contextRef="#ctx0" brushRef="#br0" timeOffset="103871.89">32186 12448 8 0,'0'0'14'0,"0"0"-2"16,0 0-2-16,0 0-1 16,19-2-2-16,-19 2 0 15,8-19-1-15,-8 19-2 16,14-20 2-16,-14 20-3 16,18-23 1-16,-18 23-2 0,14-26 3 15,-14 26-3-15,18-25 3 16,-16 7-1-16,-2 18 1 15,13-26-1-15,-13 26-1 16,12-25 0-16,-12 25 0 16,12-24-1-16,-12 24 0 15,14-25-1-15,-14 25 0 16,20-34 0-16,-20 34 0 16,17-33 0-16,-9 15-1 15,-8 18 1-15,20-31 0 16,-20 31 0-16,20-31-1 15,-20 31 2-15,21-30-2 16,-21 30 1-16,32-27-1 0,-32 27 1 16,26-28 0-16,-26 28-1 15,19-25 1-15,-19 25-1 16,24-22 1-16,-24 22 0 16,0 0-1-16,8-23 1 15,-8 23-1-15,0 0 1 16,14-22-1-16,-14 22 0 15,0 0 0-15,6-24 0 16,-6 24 0-16,8-17 0 16,-8 17 0-16,0 0 0 15,12-26 0-15,-12 26 0 16,11-19 0-16,-11 19 0 16,14-26 0-16,-14 26 1 0,14-25-1 15,-14 25 0-15,14-26 0 16,-14 26 1-16,12-25-1 15,-12 25 0 1,0 0 0-16,16-24 0 0,-16 24 0 16,0 0 0-16,23-16 0 15,-23 16 1-15,0 0 0 16,16-9-1-16,-16 9 0 16,0 0 1-16,0 0-1 15,0 0 1-15,18-14-1 16,-18 14 1-16,0 0-1 15,0 0 0-15,12-24 1 0,-12 24-1 16,13-19-1-16,-13 19 1 16,14-22 0-16,-14 22 0 15,0 0 0-15,18-22-1 16,-18 22 1 0,0 0-1-16,0 0 0 0,0 0-4 15,0 0-13-15,6-17-15 16,-6 17-1-16,0 0 0 15,0 0 7-15</inkml:trace>
  <inkml:trace contextRef="#ctx0" brushRef="#br0" timeOffset="105164.3609">32200 12331 5 0,'0'0'22'16,"0"0"-2"-16,0 0-2 15,0 0-4-15,0 0-2 16,0 0-1-16,0 0-2 0,0 0-2 16,0 0 0-16,0-18-2 15,0 18-1-15,0 0 0 16,13-20-1-16,-13 20 1 15,20-23-1-15,-10 3 0 16,6 2 0-16,-4-5-1 16,3 1 1-16,1-5-1 15,0 1 0-15,-4-3 0 16,6-1-1-16,-3 1 0 16,-1 4 0-16,4-5 0 15,-4 7 0-15,0-5 0 16,3 3-1-16,-1-1 1 15,2 2-1-15,0 3 1 0,-4 1-1 16,-14 20 0-16,27-31 0 16,-27 31 1-16,26-24-1 15,-26 24 0-15,0 0 0 16,20-23 0-16,-20 23 1 16,17-20-1-16,-17 20 0 15,8-20 0-15,-8 20 0 16,14-17 0-16,-14 17 0 15,0 0 0-15,0 0 0 16,12-18 0-16,-12 18 0 16,0 0 0-16,0 0 1 15,0 0-1-15,0 0 0 0,0 0 0 16,0 0 1-16,0 0-2 16,0 0 2-16,0 0 0 15,-26 24-1-15,12-7 0 16,-3 11 1-16,-9 9-1 15,-2 8 0-15,-5 8 1 16,1 10 0-16,-1 2-1 16,-1 5 1-16,3-1 0 15,-1-4 0-15,4-6-1 16,9-4 1-16,1-12 0 16,2-6-1-16,4-9 0 15,2-7 1-15,10-21-1 16,-8 24 0-16,8-24-1 0,0 0-1 15,0 0-2-15,-2-22-14 16,-4 5-19 0,8-1-2-16,-2-10 2 15,4 5-2-15</inkml:trace>
  <inkml:trace contextRef="#ctx0" brushRef="#br0" timeOffset="113044.2353">29388 13693 1 0,'-2'-22'20'16,"2"22"7"-16,22-10-11 15,-22 10-1-15,0 0 3 16,0 0-3-16,0 0-1 16,4 20-3-16,3 17-1 0,-13 2-1 15,20 24-1-15,-16 2-1 16,10 23-1-16,-2 3 0 16,8 15-2-16,-8-4-2 15,10 0 1-15,-4-10-2 16,1-4 0-16,-1-13-1 15,0-16-2-15,2-6-2 16,-16-28-7-16,16-1-24 16,-14-24-3-16,0 0 1 15,0 0-1-15</inkml:trace>
  <inkml:trace contextRef="#ctx0" brushRef="#br0" timeOffset="115087.982">28229 15216 31 0,'0'0'25'0,"0"0"-4"16,0 0-2-16,0 0-3 15,0 0-4-15,0 0-2 16,20 19-2-16,-20-19-2 15,9 38 1-15,-5-19-2 0,4 11-1 16,-4-9 0 0,2 5-2-16,-6-26 0 15,4 33-1-15,-4-33-1 16,4 18 1-16,-4-18-1 0,0 0-1 16,0 0 1-16,14-34 0 15,-6 13 0-15,4-9-1 16,-1-1 1-16,3 0 0 15,0-1 0-15,0 7 0 16,0 3 0-16,-14 22 1 16,19-24 0-16,-19 24 0 15,0 0 1-15,24 14 0 16,-24-14-1-16,2 41 1 16,-2-15 0-16,4 1-1 15,-8 3 1-15,8-3-1 16,-8-3-1-16,4-6 1 15,0-18-1-15,4 17 1 0,-4-17-1 16,0 0 0-16,10-31 0 16,0 11 0-16,-2-3 0 15,4-1-1-15,-5-3 1 16,5 3-1-16,2 6 1 16,-14 18 1-16,20-25-1 15,-20 25-1-15,20-4 2 16,-20 4-1-16,13 18 0 15,-5 1 1-15,-4 3-2 16,-2 3 2-16,-2 1-1 16,0-3-1-16,4 5-2 15,-4-28-1-15,8 33-4 16,-8-33-10-16,0 0-18 0,0 0 0 16,20-21-1-16,-20 21 1 15</inkml:trace>
  <inkml:trace contextRef="#ctx0" brushRef="#br0" timeOffset="115360.0882">28805 15070 16 0,'0'0'31'15,"-8"26"0"-15,8-26 1 16,-31 21-16-16,31 13-2 15,0-34-5-15,-14 49-1 0,4-28-3 16,14 9-1-16,-4-8 0 16,6 3-1-16,2-5-1 15,-8-20-1-15,22 29-1 16,-22-29-1-16,35 14-4 16,-35-14-5-16,34-18-21 15,-34 18-4-15,25-33-1 16,-17 15 0-16</inkml:trace>
  <inkml:trace contextRef="#ctx0" brushRef="#br0" timeOffset="115892.2739">28910 14984 31 0,'20'-14'34'15,"-20"14"-1"-15,0 0 1 0,8 36-22 16,-16-19-3-16,10 17-2 16,-10-9-3-16,8 10-1 15,-6-1-2-15,4-7 1 16,-4 1-3-16,6-28 1 16,-2 23-2-16,2-23-1 15,0 0-1-15,2-35-1 16,6 17 0-16,-4-17 0 0,4 4 0 15,-6-11 1-15,8 11 2 16,-4-2 1-16,-5 1 2 16,-1 32 1-1,6-31 2-15,-6 31 0 16,0 0 1-16,0 0-1 0,14 23 2 16,-2 7-2-16,-6-3 0 15,8 13 0-15,-6-7-1 16,15 8 0-16,-9-6-1 15,8 1 0-15,-2-15-2 16,-1-3 1-16,-19-18 0 16,32 16 0-16,-32-16 1 15,0 0-1-15,0 0 1 0,-20-14-1 16,-5 6 1 0,-7 6 0-16,-2 0-2 15,3 0 0-15,3 4-2 16,-5-4-3-16,33 2-8 0,-28 12-24 15,28-12 0-15,0 0-1 16,0 0 0-16</inkml:trace>
  <inkml:trace contextRef="#ctx0" brushRef="#br0" timeOffset="116192.3832">29250 14888 33 0,'0'0'34'16,"0"0"2"-16,-24-2 0 16,14 22-18-16,-14-7-8 15,28 27-2-15,-16-7-2 16,18 12-3-16,-6 0 0 15,14 2-3-15,0-4 1 16,-2-3-2-16,4-5-2 16,-16-35-2-16,31 37-4 15,-31-37-19-15,0 0-8 16,6-17 0-16,-18-3-2 16</inkml:trace>
  <inkml:trace contextRef="#ctx0" brushRef="#br0" timeOffset="116336.4374">29159 15051 40 0,'25'-20'32'0,"7"16"0"0,-4-4-4 15,3-15-23-15,15 7-6 16,1-13-26-16,12 19-2 16,-19-14-3-16,13 11 0 15</inkml:trace>
  <inkml:trace contextRef="#ctx0" brushRef="#br0" timeOffset="117024.6876">30353 13536 11 0,'0'0'31'16,"0"0"1"-16,0 0 1 16,8 47-16-16,-12-14-3 15,20 32-3-15,-14-2-1 16,10 27-2-16,-4 2-2 16,6 8-2-16,-4 0-1 15,-1-7-2-15,9-9-4 16,-16-21-1-16,16-2-3 15,-12-38-6-15,14-7-22 16,-20-16-1-16,27-22 1 16,-3-11 0-16</inkml:trace>
  <inkml:trace contextRef="#ctx0" brushRef="#br0" timeOffset="117491.8576">31422 12503 25 0,'0'0'31'0,"6"24"3"16,-1 7-12-16,-16-3-6 15,17 33-2-15,-14-6-3 16,16 37-1-16,-14 2-4 15,13 30 0-15,-8 3-2 16,6 11 0-16,-3 1-1 16,4-2-1-16,0-9-1 0,0-12 0 15,0-18 0-15,-4-16 0 16,4-17-1-16,0-14-1 16,0-12-4-1,-12-21-4-15,6-18-28 0,8 18 0 16,-8-18-1-16,-12-28 1 15</inkml:trace>
  <inkml:trace contextRef="#ctx0" brushRef="#br0" timeOffset="119571.616">30276 14833 20 0,'0'0'31'16,"8"20"1"-16,-8-20-10 15,-8 23-6-15,20 5-4 16,-18-5-2-1,14 7-4-15,-8-5-1 0,6 1-2 0,-6-5 0 16,0-21-1 15,6 32 0-31,-6-32-2 0,0 0-1 0,0 0 0 16,0 0-1-16,2-24 0 0,4 4-1 16,-8 3 0-16,4-7 0 15,-2 1 2 32,6-3-2-47,-4 6 3 0,2 3-1 0,-4 17 2 0,14-24 0 0,-14 24 1 0,0 0 0 16,25-4 1-16,-25 4 2 15,20 22-2-15,-14-4 2 16,2 7-2-16,-8 3 2 16,6 9-4-16,-6-8 1 15,2 3-1-15,-2-9 0 16,0-3 0-16,0-20-2 15,0 0 1-15,0 0-1 0,-6-22 0 16,10-3 0-16,-4-7 0 16,6 1-1-16,0-4 1 15,1 3-1-15,5 5 2 16,2 7-1-16,-2 2 1 16,4 9-1-16,-16 9 2 15,31-2 1-15,-31 2-1 16,32 17 1-16,-18 3-1 15,-8 2 1-15,2 5-2 16,-6 4 1-16,-2 3-2 16,4-3-1-16,-4-31-4 15,2 45-6-15,-4-27-22 16,2-18-3-16,0 0 3 0,5-22-2 16</inkml:trace>
  <inkml:trace contextRef="#ctx0" brushRef="#br0" timeOffset="119811.7031">30723 14819 41 0,'-14'30'35'16,"2"-9"1"-16,4 9 0 15,8 15-23-15,-14-16-4 16,14 10-3-16,-4-11-3 15,14-1-1-15,0-9-3 0,-10-18 0 16,38 14-3-16,-25-32-3 16,19 14-4-16,-20-19-15 15,4-1-10 1,1 3 1-16,-9-5-1 0</inkml:trace>
  <inkml:trace contextRef="#ctx0" brushRef="#br0" timeOffset="120375.9124">30950 14747 28 0,'0'0'34'0,"0"0"1"0,0 0 0 15,12 43-19-15,-30-24-4 16,18 19-5-16,-20-9 1 16,14 8-5-16,-8 1 0 15,2-11-3-15,5 3 1 16,7-30-4-16,-8 31-1 16,8-31-3-16,0 0-3 15,4-41-5-15,19 19-4 16,-23-19-1-16,20 8 3 0,-14-13 4 15,10 7 6-15,-6 4 5 16,-4 3 5-16,3 13 6 16,-9-5 6-16,0 24 3 15,0 0-1-15,32 2-2 16,-32-2-4-16,20 38-2 16,-20-13-1-16,19 20-2 15,-7-9 0-15,10 11-3 16,2-2-1-16,-3-6-1 15,-1-6 0-15,4-5-1 16,-8-9 0-16,1-1 1 16,-17-18-1-16,6 20 0 15,-6-20 0-15,-31-8 0 0,5 8 1 16,-7-2-1-16,-7 2 0 16,-5-12-3-1,11 16-3-15,-11-22-11 16,13 11-20-16,12 3 0 0,1-8-1 15,19 12 2-15</inkml:trace>
  <inkml:trace contextRef="#ctx0" brushRef="#br0" timeOffset="120660.0154">31224 14776 45 0,'0'0'37'0,"0"0"-1"0,16 35 0 16,-24-17-22-16,26 31-5 16,-18-10-2-16,10 14-3 15,-6-6-1-15,7 4-2 16,-3-5-1-16,-6-11-2 15,8 0-3-15,-10-35-7 16,0 0-25-16,0 0 0 16,0 0-1-16,0-43 1 15</inkml:trace>
  <inkml:trace contextRef="#ctx0" brushRef="#br0" timeOffset="120828.0751">31046 14739 48 0,'0'0'35'16,"0"0"0"-16,48-12-1 16,3 16-27-16,-5-6-2 15,7 0-9-15,6-8-27 16,-2 12-3-16,-15-12 0 16,3 6-1-16</inkml:trace>
  <inkml:trace contextRef="#ctx0" brushRef="#br0" timeOffset="121624.3674">32632 14436 6 0,'6'-25'31'15,"-6"25"1"-15,0-20 2 0,0 20-13 16,0 0-5-1,0 0-2-15,0 0-3 16,0 28-2-16,8 19-2 16,-10 0-2-16,8 16 0 0,-12 0-1 15,8 7-2-15,-6-3 0 16,0-4-2-16,4-10 0 16,-2-14-3-16,10 2-2 15,-8-41-7-15,12 18-25 16,-12-18-1-16,19-20 0 15,-9-1 0-15</inkml:trace>
  <inkml:trace contextRef="#ctx0" brushRef="#br0" timeOffset="122299.6112">32231 12629 1 0,'-12'80'9'16,"26"48"18"-16,-14 11-3 15,6 26-11-15,12 26-1 16,-4 7-5-1,5 6-2-15,-5 2-4 0,4-8-1 16,-4-15-4-16,-12-24-8 0,-2-30-12 16,6-9-3-16,-20-46 3 15,16 5 17 1</inkml:trace>
  <inkml:trace contextRef="#ctx0" brushRef="#br0" timeOffset="123568.0766">32521 14927 21 0,'4'-18'21'0,"-4"18"0"15,0 0-1-15,0 0-3 16,12-17-1-16,-12 17-2 0,0 0-2 16,0 0 0-16,0 0-3 15,4 37-1-15,-6-13-1 16,8 11-2-16,-12 0-1 15,6 12-1-15,-2-1 0 16,4 3-1-16,-2-4-1 16,2-4 0-16,-4-14-1 15,2-5 0-15,0-22 0 16,0 0 0-16,0 0-1 16,0 0 0-16,14-33 0 15,-10-9 0-15,4-1 0 16,-2-4-1-16,2 0 2 15,-2 4-1-15,-1 4 2 0,1 5-1 16,-4 9 1-16,-2 25 0 16,0 0 0-16,0 0 0 15,22 12 0-15,-12 15 1 16,-2 6-2-16,4 9 2 16,-4 1-1-16,3 2 1 15,-9-4-2-15,8-4 0 16,-10-13 0-16,0-24 0 15,4 20 0-15,-4-20 0 16,4-20 0-16,2-4 0 16,-4-13 0-16,4-8-1 15,2-2 0-15,4-6 1 16,0 6-1-16,1 0 1 0,1 7-1 16,-2 9 2-16,8 15-2 15,-20 16 2-15,28-2 0 16,-28 2-1-16,25 42 1 15,-17-3-1-15,2 4 1 16,-8 6-2-16,2 2-1 16,-8-8-5-16,12 12-7 15,-12-18-23-15,6-11-1 16,-2-26 0-16,0 0-1 16</inkml:trace>
  <inkml:trace contextRef="#ctx0" brushRef="#br0" timeOffset="123848.1759">33068 14982 55 0,'0'0'38'0,"-8"37"-1"15,-3-11 1-15,13 11-28 16,-16-13-3-16,14 9-2 15,0-7-3-15,12-1-1 16,-5-7-1-16,17-10 0 16,0-1-1-16,0-9-1 15,3 2 0-15,-27 0-3 16,38-9-3-16,-32-15-8 0,9 12-21 16,-15 12 1-1,12-21-1-15,-12 21 1 16</inkml:trace>
  <inkml:trace contextRef="#ctx0" brushRef="#br0" timeOffset="124439.3917">33270 14831 28 0,'0'0'34'15,"0"0"1"-15,4 29 1 0,2 1-18 16,-6-30-5-16,-8 57-5 16,-6-26-1-16,8 10-3 15,-2-7 0-15,2-1-3 16,0-5-1-16,0-9 0 15,4-1-3-15,2-18 0 16,0 0-1-16,-10-28-4 16,24 9 1-16,-14-22-1 15,18 9 0-15,-14-15 1 16,12 8 2-16,-10-2 3 16,6 3 2-16,1 17 4 15,-13 1 1-15,0 20 2 16,0 0 0-16,0 0 1 0,6 24 1 15,8 9-4-15,-8 0 1 16,8 11-2-16,-6-5-1 16,12 6-1-16,-3-4-1 15,3-4-1-15,0-7 0 16,-4-7 0-16,-16-23-1 16,23 20 1-16,-23-20 0 15,0 0 0-15,0 0-1 16,0 0 1-16,-27-22 0 15,-3 18 1-15,0-3-1 16,-5 5 0-16,-1 0-1 16,3-2-2-16,9 12-7 15,-4-12-26-15,28 4-2 0,-19-12 1 16,19 12-1-16</inkml:trace>
  <inkml:trace contextRef="#ctx0" brushRef="#br0" timeOffset="124696.4862">33475 14851 50 0,'0'0'37'0,"0"0"1"15,12 29 1-15,0 6-23 16,-10-11-5-16,16 19-6 0,-11-8 0 15,7 7-4-15,-2-7 0 16,0 0-2 0,-2-1-2-16,-6-17-5 15,10 7-15-15,-14-24-15 0,0 0-2 16,0 0 2-16,-32-34-1 16</inkml:trace>
  <inkml:trace contextRef="#ctx0" brushRef="#br0" timeOffset="124843.5397">33317 14864 54 0,'32'-8'34'15,"3"-9"2"-15,23-1-1 0,15 0-31 16,-2 5-15 0,8 1-21-16,-26-10 0 15,4 16-3-15,-25-11 1 16</inkml:trace>
  <inkml:trace contextRef="#ctx0" brushRef="#br0" timeOffset="125619.8225">29668 12578 17 0,'-12'-35'34'0,"12"35"3"16,0 0-1-16,-19-18-16 15,30 47-4-15,-11-29-6 16,12 61-1-16,-10-22-4 16,16 22 0-16,-10-6-3 15,6 8 0-15,-2-4-1 16,-1-6-1-16,-3-8 0 16,0-8-2-16,4-3-4 15,-12-34-4-15,16 33-16 0,-16-33-12 16,0 0-1-16,0 0 1 15</inkml:trace>
  <inkml:trace contextRef="#ctx0" brushRef="#br0" timeOffset="125955.9451">29558 13167 54 0,'0'0'37'16,"0"0"1"-16,0 0-12 0,0 0-13 15,21 13-2-15,-21-13-4 16,26 44-2-16,-8-15-1 16,2 6-2-1,-1-1 0-15,3-3-1 0,-4-5-1 16,2-11 1-16,-20-15 0 15,33 10-1-15,-33-10 0 16,34-35 0-16,-13 7 0 16,-5-13-2-16,10 4-2 15,-12-10-4-15,23 19-10 16,-17-13-22-16,-4 6 1 16,-6 7 0-16,-3 3 1 15</inkml:trace>
  <inkml:trace contextRef="#ctx0" brushRef="#br0" timeOffset="127187.3965">29048 11954 16 0,'0'0'17'0,"0"0"0"15,0 0-1-15,0 0-1 16,-20-2-2-16,20 2 0 16,0 0-2-16,0 0-2 0,0 0-1 15,0 0-2-15,0 0 0 16,0 0-1-16,0 0-1 15,0 0 1-15,0 0-1 16,0 0 0-16,0 0 0 16,0 0-1-16,-7 23 0 15,7-1-1-15,0 5 1 16,0 7-2-16,0 1 1 16,0 8-1-16,0-3 0 15,5-5 1-15,-3-4-1 16,-2-5-1-16,4-9 1 15,-4-17 0-15,0 0-1 16,0 0 1-16,0 0-1 0,4-27 0 16,-4 1 0-16,4-7-1 15,-4-2 0-15,0-4 0 16,6 5 1 0,-6-1-1-16,2 5 0 0,4 7 1 15,-6 23 0-15,6-24 0 16,-6 24 0-16,0 0 1 15,26 14-1-15,-12 6 0 16,-3 7 0-16,3 6 1 16,-6 5 0-16,4-1 0 15,-4 2 0-15,-2-3-1 16,0-9 1-16,-4-5 0 16,2-5-1-16,-4-17 0 0,0 0 0 15,0 0 0-15,0-25-1 16,2 1 1-1,2-5-1-15,-2-6 0 16,3-5 1-16,-3-1-1 0,8 4 0 16,-2 0 0-16,4 11 0 15,-2 8 1-15,-10 18 0 16,32-8 0-16,-32 8 0 16,31 26 1-16,-17 0-1 15,-8 9 0-15,8 0 0 16,-8 2 0-16,-4-3 0 15,-2-3 0-15,0-3-1 0,-2-7-1 16,2-1-2 0,0-20-6-16,0 0-13 15,0 0-16-15,0 0 1 16,0-24-1-16,0-3 5 0</inkml:trace>
  <inkml:trace contextRef="#ctx0" brushRef="#br0" timeOffset="128411.8415">29970 11848 24 0,'0'0'34'16,"0"0"3"-16,0 0-9 15,0 0-8-15,-41 0-6 16,29 19-5-16,-22-1-3 15,15 10-2-15,-1-1-1 16,8 4-1-16,12 3-1 16,6 1-1-16,14-3 0 15,1-1 0-15,9-2 0 16,-2 1 0-16,3-3 0 16,-5 1 0-16,-10-3 1 15,-2 1 0-15,-10-1 0 16,-8 1-1-16,-4-3 0 0,-12-5-2 15,8 8-1-15,-21-26-16 16,5 2-18-16,2-1-2 16,1-10 1-16,3-5-1 15</inkml:trace>
  <inkml:trace contextRef="#ctx0" brushRef="#br0" timeOffset="128564.8972">29826 12152 16 0,'24'-16'35'0,"17"12"-2"0,-7-15 1 16,17 5-19-16,-5-2-16 15,-19-5-27-15,13 19-5 0,-40 2 0 16,37-16-1-16</inkml:trace>
  <inkml:trace contextRef="#ctx0" brushRef="#br0" timeOffset="131756.0612">31151 11385 1 0,'0'0'29'0,"0"0"3"15,0 0 1-15,0 0-14 0,-32-16-4 16,44 34-2-16,-12-18-3 16,-10 21-1-16,10-21-4 15,4 51 1-15,-10-23-2 16,20 13 0-16,-14-8-1 16,12 7-1-16,-10-9 0 15,10-4 0-15,-10-7-1 16,-2-20 0-16,12 18 0 15,-12-18 0-15,2-20-1 16,2-2 0-16,-2-3 0 16,-2-6-1-16,4-7 0 15,-2-1 0-15,6 2 0 16,-5-4 0-16,9 11 1 0,-4 7-1 16,0 5 1-16,-8 18 0 15,24-6 0-15,-24 6 1 16,27 27 0-16,-15 3-1 15,-2-1 1-15,2 3 0 16,-2 1 0-16,-2 0 0 16,0-1-1-16,-4-7 1 15,-4-25 0-15,2 30 0 16,-2-30 0-16,0 0-1 16,0 0 1-16,-8-20-1 15,4-3-1-15,4-3 1 16,4-5-1-16,-2-1 0 15,4 1 1-15,1 1-1 0,5 7 1 16,-4 3 0-16,-8 20 0 16,24-13-1-1,-24 13 1-15,28 15 0 16,-17 3 0-16,-3 4-1 0,0-1 0 16,2 3 0-16,-4-1-2 15,-6-23-3-15,8 41-6 16,-8-41-25-16,0 0-2 15,0 0 1-15,0 0-1 16</inkml:trace>
  <inkml:trace contextRef="#ctx0" brushRef="#br0" timeOffset="132191.2198">31538 11092 43 0,'0'0'36'0,"20"-12"3"15,-20 12-2-15,20 24-24 16,-20-24-3-16,2 29-2 16,-4-9-2-16,4 17-3 15,-4-3 0-15,4 7-1 16,-4-2-1-16,-4 0 0 15,4-1 0-15,-8-3 0 16,2-6-1-16,6-7 0 16,2-22 1-16,-12 28-1 15,12-28 1-15,0 0-1 16,-6 17 0-16,6-17 1 0,0 0-1 16,18-4 0-16,-18 4 0 15,24-8 0-15,-5 4 0 31,5-3 1-31,2-1-1 0,1 2 0 0,1 2 0 16,-4 0-2-16,1 4 0 16,-25 0-3-16,36 4-5 15,-36-4-16-15,0 0-15 16,0 0 1-16,0 0-1 16</inkml:trace>
  <inkml:trace contextRef="#ctx0" brushRef="#br0" timeOffset="132583.3658">31793 11320 25 0,'0'0'36'16,"20"-14"3"-16,-20 14-1 15,0 0-19-15,33 12-5 16,-33-12-4-16,8 35-2 16,-4-11-3-16,4 11-1 31,-2-3-2-31,2 3 1 0,-2-10-3 0,0-3 2 0,-1-2-2 16,-5-20 1-16,2 17 0 15,-2-17-1-15,0 0 0 16,12-29 1-16,-6 9-1 15,2-3 0-15,4-11 0 16,2-3 0-16,4 4-1 16,-5-5-1-16,1 9 0 15,0-8-4-15,12 21-8 16,-13-10-26-16,1 7 1 16,-14 19-1-16,12-30 1 15</inkml:trace>
  <inkml:trace contextRef="#ctx0" brushRef="#br0" timeOffset="136927.9474">31670 11797 19 0,'0'0'30'16,"0"0"1"-16,0 0-14 16,0 0-3-16,-13-18-2 15,13 18-2-15,0 0-2 16,0 0-2-16,0 0 1 15,19 22-1-15,-19-22-1 16,12 49 0-16,-4-14 0 0,0 14-2 16,-2 0 0-16,6 8-1 15,0-6 0 1,1 4-1 0,-5-14 0-16,4-7-1 0,-6-13 1 0,2-3 0 15,-8-18-1-15,0 0 1 16,8 18-2-16,-8-18-1 15,0 0-1-15,0 0-2 16,0 0-4-16,-8-20-7 16,8 20-19-16,0 0-4 15,0 0 3-15,0 0-1 16</inkml:trace>
  <inkml:trace contextRef="#ctx0" brushRef="#br0" timeOffset="137620.2001">31609 12232 9 0,'0'0'26'0,"0"0"-4"15,0 0-5-15,0 0-1 16,0 0-3-16,0 0-1 15,0 0-1-15,0 0-1 16,10-21-1-16,-10 21-1 0,0 0-1 16,0 0 0-16,0 0-1 15,20 25-2-15,-20-25-1 16,12 26-1-16,-12-26 0 16,11 35 0-16,-3-15-1 15,4 1-1-15,-6-3 1 16,0 2-1-16,-6-20 1 15,14 33 0-15,-14-33-1 16,0 0 1-16,28 6-1 16,-28-6 1-16,31-29-1 15,-17 7 1-15,4-4-1 16,-4 3 1-16,-1-3-2 16,-1 1 0-16,-12 25-3 0,6-39-5 15,-6 39-17-15,16-8-12 16,-16 8 0-16,0 0-2 15</inkml:trace>
  <inkml:trace contextRef="#ctx0" brushRef="#br0" timeOffset="141379.5706">29362 11628 3 0,'0'0'17'16,"0"0"-3"-16,0 0-2 15,0 0 1-15,26-4 1 16,-26 4 1-16,0 0 0 16,6-18-1-16,-6 18-1 15,0 0-2-15,0 0-2 16,0 0-1-16,0 0-4 15,0 0 0-15,0 0-1 16,0 0 0-16,18 20-1 16,-18-20 1-16,1 18 0 15,-2-1-1-15,1 9 0 16,-4 1 0-16,8 9 0 0,-8-1 0 16,8 6-1 15,-3-3-1-31,1-3 1 0,2-4 0 0,4 1 0 0,-8-7 0 15,6 7-1-15,-6-11 1 16,0 3 1-16,-2-5-2 16,2 1 1-16,0-20-1 15,0 27 0-15,0-27 1 16,0 0-1-16,0 0 0 16,22 14 0-16,-22-14 0 15,0 0 0-15,26 0 0 16,-26 0 0-16,19 4 0 15,-19-4 0-15,28 8 0 0,-4-4 1 16,1-6-1-16,5-2 1 16,8-2-1-16,-11 4 0 15,9-4 0-15,-9-2 0 16,-5 4 0-16,-2-1-1 16,-20 5 1-16,0 0-2 15,18-2-3-15,-18 2-5 16,11-22-29-16,-11 22-1 15,0 0 0-15,-17-4 0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3-01T17:44:53.77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">
        <inkml:traceFormat>
          <inkml:channel name="X" type="integer" max="2776" units="cm"/>
          <inkml:channel name="Y" type="integer" max="1569" units="cm"/>
          <inkml:channel name="T" type="integer" max="2.14748E9" units="dev"/>
        </inkml:traceFormat>
        <inkml:channelProperties>
          <inkml:channelProperty channel="X" name="resolution" value="100" units="1/cm"/>
          <inkml:channelProperty channel="Y" name="resolution" value="100" units="1/cm"/>
          <inkml:channelProperty channel="T" name="resolution" value="1" units="1/dev"/>
        </inkml:channelProperties>
      </inkml:inkSource>
      <inkml:timestamp xml:id="ts1" timeString="2016-03-01T17:45:06.810"/>
    </inkml:context>
  </inkml:definitions>
  <inkml:trace contextRef="#ctx0" brushRef="#br0">19689 5823 15 0,'0'0'24'0,"-24"-16"0"16,24 16-6-16,0 0-3 15,-25-4-2-15,25 4-2 16,0 0-2-16,0 0 0 0,-16 10-2 16,16-10-1-16,0 0-1 15,0 0 0-15,0 0-1 16,-12 18-1 0,12-18 0-16,0 0 0 15,0 0-1-15,0 0 0 0,0 0 0 16,20-4 0-16,-20 4 0 15,23-2 0-15,-23 2 0 16,22-2 0-16,-22 2-1 16,34 2 1-16,-17-4-1 15,9 2 0-15,-6-2 0 16,6 2 1-16,1 0-2 16,-1 4 1-16,2-2 0 0,3 2 0 15,-3-4-1 1,3 3 1-16,3-3 0 15,3 0 0-15,1 0-1 16,-3-2 1-16,3-1-1 0,1 1 1 16,-5-2 0-16,4 4-1 31,-5 2 0-31,-1 2 0 0,-5-2 0 0,7-1 1 16,-8 3-1-16,1-2 0 15,-1 2 0-15,4-2 0 16,-3-4 0-16,7 0 0 15,-3 0 1-15,3 0-1 16,-2 0 0-16,-1 0 0 16,3 1 0-16,-1-1 0 15,1 4 1-15,-1-2-2 16,-1 0 2-16,2 0-1 16,3-2-1-16,-1 4 2 0,1-4-1 15,1 2 0-15,-3-2 0 16,3 2 1-16,1 0-1 15,-1 2 0-15,1-4 0 16,-3 4 1-16,1-2-1 16,1 2 0-16,-5-1 1 15,1-1-1-15,-3 4 0 16,-3-2 0-16,0 2 1 16,7-2-1-16,-5-2 0 15,5 0 1-15,-1-4-1 16,0 4 1-16,-1-4-1 15,5 4 2-15,-9-2-2 16,3 2 1-16,-3 0 0 0,-1 4 0 16,0-2 0-16,1 4-1 15,-5-2 1 1,0 0-1-16,-2-2 1 0,-5 0-1 16,-17-2 1-16,26 8-1 15,-26-8 0 1,0 0 1-16,0 0-1 0,0 0-2 15,0 0-3-15,0 0-21 16,0 0-15-16,-8-28 1 16,-10 15-1-1,-7-1 0-15</inkml:trace>
  <inkml:trace contextRef="#ctx0" brushRef="#br0" timeOffset="1787.6516">1336 5921 27 0,'0'0'26'0,"-2"19"-3"16,2-19-5-16,0 0-4 15,2 26 0-15,-2-26-2 16,0 0-2-16,0 0-2 15,18 12 1-15,-18-12-2 16,0 0-1-16,0 0 1 16,31-2-2-16,-31 2-1 15,34-2 0-15,-34 2-1 16,39-4 0-16,-19 4 0 0,6 2-2 16,-5-2 0-16,11 2 0 15,-6-4-1-15,7 4 1 16,5-8-1-1,7 6 0-15,3-8-1 0,5 2 2 16,4 0 0-16,4 2 0 16,3 0 0-16,1 2 0 15,0 2 0-15,6 0 0 16,2 0 0-16,-2-3 0 16,2 1 0-16,-6 0 0 15,2-2-1-15,4 4 0 16,0-2-1-16,-1 2 1 15,-5-2 0-15,4 2-1 0,0 0 1 16,8-4-1-16,0 2 1 16,4-4 1-1,2-2 0-15,0-2-1 16,1-1 1-16,5 3 0 0,-6-2 0 16,0 0 0 15,0-2 0-31,-6 1-1 0,-2 3-1 0,2-4 1 0,-2 6-1 15,-4-2 0-15,4 0 1 16,-10 2 0-16,0 1 0 16,-7 5 0-16,-3-2 1 15,-6 2 0-15,-4-2-1 0,3 4 0 16,-7-2 0 0,3 0 0-16,-3 2 0 15,3-2 0-15,1 0 0 16,-8 3 1-16,5 3-1 0,-9-2 1 15,5 0-1-15,-3 4 0 16,1-2 0-16,3 0-1 16,-1-2 1-16,5 2-1 15,1-6 1-15,-5 4 0 16,9-2 0-16,-5-2-1 16,2 1 1-16,-1-4 0 15,-1 1 0-15,-3-2 0 16,7 4 0-16,-2-2 0 15,-7 0 1-15,5 2-1 16,-5-2 0-16,-3 4 0 16,-3 0 0-16,-3-4 1 15,-3 4-1-15,0 0 0 0,1-4 0 16,-7 4 0-16,2-2 0 16,-4-2 1-16,-1 0-1 15,-19 2 0-15,28 2 0 16,-28-2 0-16,22-2 0 15,-22 2 0-15,0 0 0 16,17-4 0-16,-17 4-1 16,0 0-1-16,0 0-3 15,0 0-17-15,0 0-19 16,0 0 0-16,-27 6-1 16,1 4-1-16</inkml:trace>
  <inkml:trace contextRef="#ctx1" brushRef="#br0">23664 15036 0</inkml:trace>
  <inkml:trace contextRef="#ctx0" brushRef="#br0" timeOffset="13787.029">21948 6192 16 0,'0'0'29'0,"10"-20"-2"15,-10 20-4-15,8-20-2 0,-8 20-3 16,0 0-4 0,0 0-1-16,0 0-3 15,0 0-2-15,-26 16 0 16,6 17-2-16,-11-1 0 0,-3 19-2 16,-13 2 0-16,-3 10 0 15,-5 1-1-15,6 5 0 16,1-6 0-16,3-6-2 15,5-4 0-15,7-6-1 16,9-12 0-16,8-11-2 16,4-1-2-16,12-23-5 15,-5 20-10-15,5-20-19 16,3-20 0-16,-3 20-1 16,10-33-1-16</inkml:trace>
  <inkml:trace contextRef="#ctx0" brushRef="#br0" timeOffset="14320.2232">21823 6512 29 0,'12'-26'32'16,"-12"26"1"-16,0 0 1 16,-14-18-15-16,14 18-4 15,0 0-3-15,-13 42-3 16,-7-27-2-16,14 23-2 0,-12-5-1 15,4 8-1-15,1-2 0 16,-1 3-1-16,2-3-1 16,4-4 0-16,2-5-1 15,4-9 0 1,2-21-1-16,-4 18-4 0,4-18-3 16,0 0-12-16,20-37-17 15,-6 7 0-15,-2-5-1 16,1-2 1-16</inkml:trace>
  <inkml:trace contextRef="#ctx0" brushRef="#br0" timeOffset="14623.3372">21754 6506 50 0,'0'0'35'0,"0"0"-1"16,0 0 2-16,2 29-24 16,-2-29-2-1,18 43-2-15,-4-21-3 16,21 15-1-16,3-7-3 0,13 7 1 15,3-4-1-15,5 3 0 16,-8-11 0-16,-5 1 1 16,-21-5 0-16,-25-21 1 15,10 32-1-15,-32-19 1 16,-23-9 0-16,-8 2 0 16,-12-6 0-16,-1 0-1 15,-1 0-1-15,4 0-1 16,16 0-1-16,3-4-2 0,24 12-4 15,1-20-9 1,19 12-23-16,25 6 0 16,-1-6 0-16,6 2-1 15</inkml:trace>
  <inkml:trace contextRef="#ctx0" brushRef="#br0" timeOffset="15095.5065">22246 6451 61 0,'14'-22'36'16,"-14"22"1"-16,0 0-7 15,0 0-13-15,0 0-6 16,0 0-2-16,12 26-3 16,-18-7-2-16,8 15 0 15,-8-1-1-15,6 10 0 16,-8 0-1-16,6 0 0 15,-2 3-1-15,8-1 0 16,4-6-1-16,4 0 1 16,7-9-1-16,9-7 1 15,4-5-1-15,1-6 0 0,7-10 0 16,-7-6 0-16,5-4 0 16,-11-6-2-16,5 4-1 15,-12-11-3-15,7 15-5 16,-27 6-27-16,6-30-2 15,-6 30 0-15,-2-31 0 16</inkml:trace>
  <inkml:trace contextRef="#ctx0" brushRef="#br0" timeOffset="15327.592">22122 6578 64 0,'0'0'37'16,"0"0"1"-1,39 16-1-15,-5-24-27 0,17 16-1 16,-10-14-2-16,17 10-3 16,-13-4-3-16,-3-8-6 15,9 12-30-15,-19 2-2 16,-32-6-1-16,25 8-1 15</inkml:trace>
  <inkml:trace contextRef="#ctx0" brushRef="#br0" timeOffset="153551.0113">16074 8089 9 0,'0'0'29'0,"-28"6"1"15,28-6-2 1,-26 6-9-16,-3-18-2 15,29 12-2-15,-30-2-2 0,30 2-2 16,-20-1-2-16,20 1-2 31,0 0-1-31,0 0-1 0,0 0-1 0,10 21-1 16,8-17-1-16,14 2 1 16,7-6-1-16,16 2 0 15,9-8 0 1,3 4 0-16,2-2 0 0,-4 0 0 0,-12 0-1 15,-5 4 0-15,-11 4 0 16,-11 4-1 0,-26-8 1-16,26 16 0 15,-26-16-2-15,0 0-1 16,9 17-5-16,-9-17-29 0,0 0-5 16,-19-21 0-16,19 21-1 15</inkml:trace>
  <inkml:trace contextRef="#ctx0" brushRef="#br0" timeOffset="154563.3804">14701 9043 16 0,'0'0'28'0,"0"0"1"16,0 0-4-16,-8 18-6 0,-9-22-3 15,17 4-3-15,0 0-2 16,0 0-2-16,-22 10-2 16,22-10-1-16,0 0-1 15,0 0-1-15,0 0-1 16,0 0 0-16,26 16 0 16,-7-13-1-16,9-5 1 15,6 2-1-15,5-1 0 16,5 2 1-16,1-4-1 0,2 3 0 15,-9-2-1 1,-5 4 1-16,-5 0-1 16,-4-1 1-16,-24-1-2 15,27 4 0-15,-27-4 1 0,0 0-3 16,24 0-3-16,-24 0-10 16,-10-21-25-16,10 21 0 15,0 0-1-15,12-18 1 16</inkml:trace>
  <inkml:trace contextRef="#ctx0" brushRef="#br0" timeOffset="155879.8711">16938 11163 22 0,'0'0'24'0,"0"0"-4"16,0 0-2-16,0 0-1 0,0 0-1 16,0 0-2-16,-9 19-1 15,9-19-2-15,0 0-2 16,-26 2 0 0,26-2-3-16,0 0 0 0,0 0-2 15,-20 8-1-15,20-8 0 16,0 0 0-16,0 0-1 15,0 0 0-15,28 14 1 16,-28-14-1-16,45-2 1 16,-7 0-1-16,7 4 0 15,3-4-1-15,9 0 1 16,-4 0 0-16,-2 4 0 16,-7 2-1-16,-1 0 0 0,-15 4 0 15,-4-2 0 1,-24-6 0-16,27 10-1 15,-27-10 0-15,0 0-2 16,0 0-4-16,2-18-23 0,-2 18-11 16,0-30 0-16,0 30-1 15</inkml:trace>
  <inkml:trace contextRef="#ctx1" brushRef="#br0" timeOffset="146791.546">18984 16999 0</inkml:trace>
  <inkml:trace contextRef="#ctx0" brushRef="#br0" timeOffset="160771.6445">15426 10162 19 0,'0'0'26'16,"-12"22"2"-16,12-22-10 16,0 0-2-16,0 0-1 0,-26 5-2 15,26-5-1-15,0 0-1 16,0 0-3-16,0 0 0 15,0 0-1-15,0 0-3 16,0 0 0-16,0 0-2 16,0 0 1-16,0 0-1 15,36-7 0-15,-16 1 0 16,7 2 0-16,-1-2 0 16,6 4 0-16,-5-4 0 15,-1 6-2-15,-6 2 1 16,-1 0-2-16,-19-2 1 15,28 4-1-15,-28-4-1 16,18-2-1-16,-18 2-2 0,0 0-4 16,28 6-18-16,-28-6-10 15,0 0-1-15,0 0 1 16</inkml:trace>
  <inkml:trace contextRef="#ctx0" brushRef="#br0" timeOffset="161235.8143">15335 10297 20 0,'0'0'32'16,"0"0"1"-16,0 0 1 16,0 0-15-16,0 0-5 15,0 0-2-15,0 0-4 16,0 0-1-16,26-11-2 15,0 9 0-15,-7-8-1 0,15 6 0 16,-9-4 0-16,7 4-1 16,-4 0-1-16,-3 0 0 15,-3 2 0-15,2 0-1 16,-6 2 0-16,-18 0 0 16,23 0 0-16,-23 0-1 15,18 0 0-15,-18 0-1 16,0 0-3-16,0 0-13 15,12-19-23-15,-12 19 2 16,0 0-2-16,6-24 1 16</inkml:trace>
  <inkml:trace contextRef="#ctx0" brushRef="#br0" timeOffset="259947.823">17292 16358 24 0,'0'0'17'0,"0"0"0"15,0 0-1-15,0 0-1 16,-2 19-2-16,2-19-2 16,0 0-3-16,0 0-1 15,0 0-2-15,0 0 0 0,0 0-1 16,0 0-1-16,0 0 1 16,0 0-2-16,0 0 0 15,18-29-1 1,1 13 0-16,3-11 0 0,6 1-1 15,3-5 1-15,7 0 0 16,-6-1 0-16,-3 1 1 16,3-1-1-16,-7 1 0 15,-3 5 0-15,2 3 1 16,-4 3-1-16,-1 6 1 16,-19 14 0-16,32-17 1 15,-32 17 0-15,26 21 0 16,-19 3 1-16,5 15-2 0,-8 2 2 15,8 7-2 1,-2-3 1-16,4 2-3 16,-4-4 1-16,0-6 0 15,3-5-1-15,-5-15-1 0,-8-17-1 16,0 0-2-16,32 26-4 16,-38-44-11-16,6 18-18 15,2-23 0-15,-4 5-1 16,2 18 2-16</inkml:trace>
  <inkml:trace contextRef="#ctx0" brushRef="#br0" timeOffset="260715.1051">17596 16083 5 0,'0'0'26'0,"0"0"-2"16,10-23-4-1,-10 23-4-15,0 0-2 0,0 0-2 16,10-20-2-16,-10 20 0 16,0 18-2-16,6 15-2 15,-16 2 1-15,14 26-2 16,-14 4 0-16,14 23-1 15,-10 4-1-15,6 12-1 16,-6-11 0-16,4 3 0 16,-2-6-1-16,4-13 0 0,-2-9 0 15,-2-11 0-15,2-12 0 16,2-11-1-16,-2-3 0 16,-2-9-1-1,8-5-2-15,-4-17-5 0,0 0-16 16,0 0-13-16,0 0 1 15,-10-21-1-15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3-01T17:51:18.8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24515 8484 26 0,'-26'-22'32'0,"26"22"-5"0,-20-13-4 16,1-5-3-16,19 18-3 15,-20-16-5-15,20 16-2 16,0 0-3-16,0 0-2 15,0 26-1-15,12 9-1 16,-2 16-1-16,7 20-1 16,3 5-1-16,6 17 0 15,1 7-1-15,-1-2-1 16,6 0-1-16,-13-20-3 0,9-3-2 16,-16-36-9-16,8-13-18 15,-20-26-1 1,0 0-1-16,0-30 2 15</inkml:trace>
  <inkml:trace contextRef="#ctx0" brushRef="#br0" timeOffset="352.124">24398 8509 48 0,'-14'-33'36'0,"14"33"-1"15,-13-18 2-15,13 18-26 16,19 40-1-16,-5-5-1 15,28 24-5-15,1 0 1 16,16 15-2-16,6 1 0 16,20 5-1-16,-4-1 1 15,10-7-2-15,-6-11 0 16,-2-10 0-16,-10-13 0 0,-8-17 0 16,-13-15 0-16,-11-18 0 15,-11-17 0-15,-15-18-1 16,-9-16 1-16,-8-19 0 15,-10-15 0-15,-7-12 0 16,-5-11-1-16,-10-6-1 16,1 1-1-16,-7 3 0 15,7 22-4-15,-7 6-4 16,21 45-12-16,-5 1-18 16,8 29 0-16,16 19 1 15,-12 17 0-15</inkml:trace>
  <inkml:trace contextRef="#ctx0" brushRef="#br0" timeOffset="660.237">25445 8345 49 0,'14'25'38'0,"-3"14"0"15,-5 6 1-15,-4 8-21 16,10 18-11-16,-12-10 0 15,20 2-3-15,-2-14-1 16,9-14-2-16,7-17 1 16,3-24-2-16,3-22 1 15,-5-15 2-15,-9-12-2 16,-8-6 1-16,-16-9-1 0,-12-1 2 16,-22-3-2-16,-7 9 0 15,-14 8-1-15,-7 0-2 16,5 16-3-16,0-10-8 15,17 23-26-15,5 13-2 16,13 9 0-16,20 6 0 16</inkml:trace>
  <inkml:trace contextRef="#ctx0" brushRef="#br0" timeOffset="3852.4011">26580 8464 49 0,'0'0'37'0,"0"0"-1"16,14-17 0-16,-26-3-27 15,12 20-1-15,20-45-2 16,-2 15-1-16,-9-23-1 16,9-5-2-16,2-13 1 15,-2-4-2-15,-10-7 1 0,0 7-1 16,-8 1 1-16,-6 5-1 16,-2 16 0-1,-6 16 0-15,-10 13 1 16,2 18 0-16,-3 18-1 0,3 21 1 15,-2 17-1-15,11 16 0 16,1 5 0-16,10 9 0 16,4 1-2-16,10-7 1 15,9-7 0-15,9-18-1 16,3-19-3-16,5-26 0 16,9-14-2-16,-13-35-3 15,17 0 0-15,-25-38-1 16,15 8 0-16,-21-25 1 0,6 14 3 15,-14-6 3 1,-1 11 3-16,-3 15 4 16,-8-1 1-16,12 28 3 15,-18-1-1-15,6 40 2 0,8-29-2 16,-8 29-1-16,20 4-1 16,-20-4 0-16,20 27-2 15,-6-9 1-15,-14-18-2 16,23 14 1-16,-23-14-1 15,20-2 0-15,-20 2-1 16,14-32 0-16,-14 13 0 16,-2-3 0-16,-4 1 0 15,-4 3-1-15,10 18 1 16,-36-8 0-16,13 22 1 16,-5 13-2-16,2 16 1 15,-1 10-1-15,-3 12 1 16,8 12-1-16,5-7 0 0,9 5 0 15,6-10 0-15,6-14 0 16,8-14 0-16,11-21 1 16,3-14-1-16,2-26-1 15,5-11 1-15,-5-20-1 16,-2-2 2-16,-7-6-1 16,-1-4 0-16,-10 13 1 15,-4 1-1-15,-10 15 1 16,0 15 0-16,6 23-1 15,-20 13 1-15,12 38-1 16,-3 24 0-16,5 33 0 16,6 31 0-16,0 24 0 15,13 16 0-15,13 1 0 0,12-5 0 16,9-16 0-16,6-20-1 16,11-33 1-16,3-33-1 15,-2-42 1-15,0-29-1 16,-14-27 1-16,-5-32 0 15,-17-24 0-15,-11-19 0 16,-14-14 0-16,-20-11 0 16,-11-1 1-16,-13-3-2 15,-11 5 2-15,-8 20-1 16,-7 6-1-16,7 19 1 16,0 17 0-16,14 15-1 15,5 13 0-15,14 18-2 0,26 16 1 16,0 0-1-16,0 0 0 15,0 0-1-15,26-25 2 16,-4 17-1-16,1-12 2 16,3-1 0-16,-6-7 2 15,0-1-1-15,-1 5 1 16,-1 1 1-16,-18 23-1 16,24-14 2-16,-6 32-1 15,-11 17 1-15,7 22 0 16,-2 10 0-16,6 15 0 15,4-3-1-15,3 3 0 16,7-11-1-16,1-12 0 16,1-22 0-16,9-33-1 0,-3-22 0 15,1-27 0-15,-3-18 0 16,-12-17 0 0,-1-14 0 15,-11-14 1-31,-6-4-2 0,-10 6 1 0,-4 10 0 0,-6 7 1 0,-2 19-1 15,3 17 1-15,3 23 0 16,8 30-1-16,-6 22 0 16,10 27 0-16,6 8 0 15,7 15 0-15,5 5-1 16,8 1 0-16,3-9-1 16,-1-14 0-16,3-18-2 15,3-27-1-15,7-10-2 0,-11-29 0 16,7-9-1-1,-15-28 1-15,10-1-1 16,-17-19 3-16,3 3 2 16,-10 7 3-16,-10-3 3 0,6 20 2 15,-10 2 1-15,8 24 0 16,-12 2 1-16,6 31-1 16,0 0 0-16,0 0-1 15,0 0-2-15,0 0-1 16,18 19 0-16,-18-19 1 15,7 20-1-15,-7-20 0 16,0 0-1-16,0 0 0 16,12-18-1-16,-12 18 1 15,-4-19 0-15,4 19-1 16,0 0 0-16,-15 5 0 16,3 29 1-16,-2 9-1 15,-4 16 1-15,6 4-1 0,4 7 0 16,8 1 0-16,4-2 0 15,6-14 0-15,10-18-1 16,12-15 1-16,1-19 0 16,5-14 0-16,1-23 0 15,-5-9 1-15,-7-14-1 16,-3-2 0-16,-6-1 1 16,-10 7-1-16,-8 2 0 15,-6 13 1-15,-8 19-1 16,-4 13 0-16,4 23 0 15,-3 7 0-15,13 15 0 16,4 10 0-16,8 0-1 16,13 0 1-16,11-7 0 0,7-13 0 15,9-21 0-15,7-14 0 16,-2-21 0-16,-1-25 0 16,-11-18 0-16,-3-22 0 15,-17-18 0-15,-3-20-1 16,-16-7-1-16,-10-10 2 15,-12-1-1-15,-1 11 0 16,-11 15 1-16,3 18-1 16,7 26 1-16,2 31 1 15,0 31-1-15,8 36 1 16,10 27 0-16,10 23-1 16,4 21 0-16,16 11 1 0,-2 8-1 15,13 3 0-15,1-9 1 16,5-9-2-1,0-15 0 1,-5-21-1-16,-1-14-1 0,-13-25-3 0,0-6-3 16,-32-42-8-16,12 4-25 15,-26-17-1-15,-12-2 2 16,-25-20 22-16,16 30 8 16,-25-14 7-16,7 10 5 15,8 17 10-15,-2 2 26 16,19-1 1-16,14-1 1 15,20 20-22-15,14-47-7 16,28 21-4-16,1-15-1 0,12 4-1 16,3-8 0-16,5 9-1 15,-8 3 1-15,0 17-1 16,-13 7 1-16,-3 18 0 16,-7 13 0-16,-5 21-2 15,-3 2 1-15,-2 10-1 16,2 0-1-16,-3 0 0 15,-3-6-1-15,-4-10-1 16,0-15 1-16,-14-24-2 16,0 0-3-16,12-22-1 15,-10-1-4-15,-22-38-7 16,20 18-12-16,-22-38-2 16,18 26 9-16,-24-25 9 0,21 19 5 15,-15-2 6-15,12 4 4 16,6 24 8-16,-12-14 13 15,22 31 3 1,-16-15-9-16,28 25-7 0,-12-10-4 16,14 11-1-16,-20 7-2 15,33-18-1-15,-33 18 0 16,38-10 0-16,-38 10 0 16,27 2 0-16,-27-2 1 15,26 10-1-15,-26-10 1 16,20 27 1-16,-14-3-1 15,2 17 0-15,-8 0-1 16,8 16 0-16,-4 0 1 0,3 6-1 16,1-2-1-16,-2-2-1 15,6-8 1 1,0-14 0-16,2-11-1 16,-14-26 0-16,33-4 0 0,-21-22-1 15,2-11 0-15,0-14 0 16,0-10 0-16,-3-12 0 15,3 3 0-15,-2 1 0 16,-6 10 0-16,4 10 1 16,2 8 0-16,0 17-1 15,-12 24 2-15,33-4-1 16,-15 26 0-16,8 7 1 16,-5 11-1-16,7 5 2 15,-4-2-2-15,1 4 1 16,-9-6 0-16,-2-7 0 15,-4-9-1-15,-10-25 1 16,0 0-1-16,0 0 0 0,0 0 0 16,0-49 0-16,0 8 1 15,0-2-1-15,-4-6 0 16,8 5 0-16,-8 5 0 16,8 8 0-16,-2 11 0 15,-2 20 0-15,18 6 0 16,1 8 0-16,17 5 1 15,15-3-1-15,18-8 1 16,10-4 0-16,16-20-1 16,14-19 1-16,11-18 0 15,8-14 0-15,-3-13 1 16,-9-5-2-16,-9 1 1 16,-4 1 0-16,-18 7 0 0,-18 13-1 15,-16 12 1-15,-11 10-1 16,-15 11 0-16,-9 9 0 15,-16 21 0-15,20-20 0 16,-20 20 0-16,0 0 0 16,0 0 0-16,18 2-1 15,-18-2-1-15,0 0-2 16,7 26-5-16,-22-14-35 16,3 9-2-16,-10 7 1 15,-15 9-1-15</inkml:trace>
  <inkml:trace contextRef="#ctx0" brushRef="#br0" timeOffset="4843.7641">26146 9930 60 0,'-10'-25'39'0,"10"25"1"15,-20-10-1-15,20 10-29 16,0 41-1-16,2-2-2 15,18 16-1-15,-8 0-2 16,7 8-1-16,-3-6 0 16,2-4-2-16,-6-12-3 15,-12-41-2-15,0 0-5 16,0 0-30-16,-24-59-3 16,10-5-1-16,-5-15 2 15</inkml:trace>
  <inkml:trace contextRef="#ctx0" brushRef="#br0" timeOffset="4971.8088">25940 9430 64 0,'-31'33'36'15,"23"10"-2"-15,-6-17-10 16,22 13-58-16,20 16-1 16,3-16 0-16,15 9-1 15</inkml:trace>
  <inkml:trace contextRef="#ctx0" brushRef="#br0" timeOffset="5323.9381">26483 9785 70 0,'20'35'40'0,"-14"3"0"15,-6 7 0 1,-4 2-34-16,8 8-2 0,-4-10 0 15,2 2-3-15,2-12 0 16,0-11-1-16,-4-24 0 16,0 0-1-16,16-39 0 15,-14 0 1-15,6-5-1 16,1-9 1-16,5 2-1 16,-2 0 2-16,4 10-1 15,8 14 2-15,3 11 0 16,7 20-1-16,-3 12 1 0,5 11-1 15,1 12 2-15,-3 4-3 16,0 1 0-16,-3-5-3 16,1 2-5-16,-20-15-31 15,15-20-2-15,-1-12 0 16,0-20 0-16</inkml:trace>
  <inkml:trace contextRef="#ctx0" brushRef="#br0" timeOffset="5624.0469">27964 8478 81 0,'-2'-18'41'16,"2"18"1"-16,-12 22 0 0,4 11-35 15,26 30-1-15,-2 6-2 16,14 19-1-16,-3 10-1 16,13 6-1-16,-3-4 0 15,5-1-2-15,-9-9 1 16,-1-20-2-16,-6-9-2 16,-11-29-2-16,9 3-7 15,-24-35-29-15,0 0 0 16,-26-14 0-16,-1-15-1 0</inkml:trace>
  <inkml:trace contextRef="#ctx0" brushRef="#br0" timeOffset="6255.2781">27708 9084 49 0,'-16'-13'37'16,"16"-7"1"-16,10-9-2 15,1-13-27-15,35 9-1 16,-1-22-2-16,16 10 1 15,-3-6-3-15,7 16 1 16,-8 3-1-16,4 26 0 16,-9 6 1-16,7 24-1 0,-14 11 0 15,9 18-1 1,-9 4 0-16,0 8-1 16,-5 0 0-16,-3-12 0 15,-9-4-2-15,-6-8 1 16,-4-16-1-16,-18-25-1 0,19-2 1 15,-11-19-1-15,-2-16 0 16,0-10 0-16,0-8 0 16,-6-8 0-16,12 0 1 15,-10 12-2-15,6 6 2 16,-4 21 0-16,-4 24 0 16,21-6 2-16,-3 24-1 15,2 15 0-15,2 11 0 16,9-7 0-16,3 8 0 15,5-12 0-15,5-7-1 16,-3-18 0-16,5-10 0 16,-1-18 0-16,0-11-1 0,1-16 2 15,-9-12-2-15,-7-14 0 16,-6 1 1-16,-5-1 0 16,-13 4-1-16,2 12 1 15,-8 6 0-15,-6 24 0 16,6 27 1-16,0 0 0 15,0 23 0-15,10 22-1 16,6 5 1-16,8 4-1 16,3 1 1-16,7-5-1 15,9-13 0-15,7-16 0 16,5-23 0-16,-6-21 0 16,1-12-3-16,-11-18-2 15,7 3-9-15,-19-26-28 0,-15-10-2 16,-24-9 1-16,-9 5 0 15</inkml:trace>
  <inkml:trace contextRef="#ctx0" brushRef="#br0" timeOffset="6413.3349">29001 7991 68 0,'-32'30'38'15,"11"-11"-1"-15,15-1 0 16,27-8-35-16,5 6-11 15,6-16-26-15,7-8-2 16,8 0 0 0,5-10-1-16</inkml:trace>
  <inkml:trace contextRef="#ctx0" brushRef="#br0" timeOffset="6708.4423">29716 7746 67 0,'4'35'42'15,"-30"1"0"-15,-6 15 0 16,-13-4-27-16,11 10-7 16,-5-10-2-16,19-4-2 15,12-12-3-15,8-31 0 16,48 20-2-16,11-30 1 16,12-4 0-16,8-1-1 15,6 1 1-15,0 8 0 0,-12 2 1 16,-8 22 0-16,-20 5 1 15,-19 15 0 1,-18 5-1-16,-16 8 1 16,-18-4-1-16,-11-4-3 0,3 12-8 15,-7-20-33-15,-9-1 0 16,-3-7 0-16,-4-3-1 16</inkml:trace>
  <inkml:trace contextRef="#ctx0" brushRef="#br0" timeOffset="7635.7811">27176 10953 67 0,'0'0'41'15,"0"0"0"-15,0 0-1 16,-19-4-30-16,25 27-3 0,-6-23-1 16,2 38-1-16,-2-38-2 15,5 29-1-15,-5-29 0 16,0 0-1-16,14-21-1 16,-10-9 1-16,-10-7-1 15,-4 0 1-15,-3-5-1 16,-9 15-1-16,-10 9 1 15,-7 26 0-15,-1 25 0 16,-7 30 0-16,3 20 0 16,5 21 0-16,7 15 0 15,19 9 0-15,13-4-1 16,23-14 2-16,17-20-2 16,21-27 2-16,12-32-2 0,16-37 0 15,4-23-1-15,-8-34-1 16,-1-21 0-16,-18-22 0 15,-15-22 1-15,-21-17-1 16,-19-2 1-16,-18 1 1 16,-13 7 1-16,-8 13 1 15,-3 16 2-15,5 24-1 16,6 23 1-16,16 40 0 16,4 23 0-16,38 45 0 15,-5 14 0-15,13 27 0 16,5 12-1-16,6 12-1 15,-1 2 1-15,-5-2-2 16,-6-20 0-16,-7-11 0 0,-9-28 0 16,3-32-1-16,-12-25 0 15,-2-23 0-15,-5-22 0 16,-1-29 0 0,-10-17 0-16,4-13 0 0,-10 6 1 15,-4 8 0-15,6 10 0 16,-8 17 0-16,8 24 0 15,2 45 1-15,0 0 0 16,12 41 0-16,8 22 0 16,12 14-1-16,1 9 1 15,9 0 0-15,7-5 0 16,-2-12-1-16,7-13-2 16,-5-28 0-16,0-14-3 0,-11-34-4 15,15 6-9-15,-15-33-26 16,-7-16 1-1,-15-9-1-15,-2-3 2 16</inkml:trace>
  <inkml:trace contextRef="#ctx0" brushRef="#br0" timeOffset="8276.0163">28675 10323 35 0,'6'-33'35'0,"-6"33"2"15,-14-18-7-15,-12-8-13 16,26 26-4-16,-37-9-2 15,37 9-2-15,-40 23-2 16,25 7 0-16,-17 7-2 16,12 18 0-16,-3 4-2 15,13 11 1-15,-2 1-3 16,14 0 1-16,10-13-1 16,11-10-1-16,13-29 0 31,3-15 0-31,11-20-1 0,-3-15-1 0,-1-16 1 15,-7-10-1-15,-5-4 1 0,-9-9-1 16,-11 9 0-16,-14-6 1 16,-2 16 0-16,-10 4 0 15,-1 8 1-15,-1 7 0 16,-4 13 1-16,18 19-1 16,-22-8 1-16,16 25 0 15,0 5 0-15,6 13 0 16,6 6 0-16,2 10 1 15,6 2-1-15,6 4 0 0,5-6 0 16,3-2-1 0,8-15 0-16,-3-15 0 15,3-13-1-15,-1-17 0 16,-1-9-1-16,-9-15 0 0,-3-5-2 16,-8-11-1-16,0 10-1 15,-16-12-3-15,8 24-3 16,-26-18-10-16,12 17-17 15,-10 7 1-15,1 1-1 16,17 22 3-16</inkml:trace>
  <inkml:trace contextRef="#ctx0" brushRef="#br0" timeOffset="8788.2044">28989 10103 56 0,'0'0'39'0,"0"0"1"0,0 0 0 16,0 0-26-16,12 43-4 16,-6-21-2-16,10 21-2 15,-3 4-2-15,13 16 0 16,0 8-1-16,5 9-1 16,-5 4 0-16,9-1-1 15,-5-1 0-15,-2-9-1 16,-3-8 1-16,-3-12-1 15,-6-20 0-15,-6-15 0 16,-10-18 0-16,0 0-1 16,-8-44-1-16,-10-10-1 15,-4-19 0-15,-3-19-2 16,-3-6 1-16,-3-22-1 0,11 0 1 16,-2 2 1-16,10 10-1 15,6 8 2-15,12 16 1 16,8 13 2-16,8 16 0 15,13 24 1-15,-5 15 1 16,7 16 0-16,-3 12 1 16,-2 15-1-16,-7 15 0 15,-5 15-2-15,-14 3 1 16,-10 5-1-16,-4-4 0 16,-10-6 0-16,-3-10-1 15,-5-10-2-15,6-19 0 16,-7-18-3-16,27 2-3 15,-44-49-15-15,36 8-19 0,-4-18 0 16,10-12 1-16,2-15 0 16</inkml:trace>
  <inkml:trace contextRef="#ctx0" brushRef="#br0" timeOffset="9387.4231">29323 9377 72 0,'31'27'41'0,"-9"11"1"15,2 11 0-15,21 17-32 16,-23-7-1-16,21 14-3 16,-7-8-2-16,15-4-2 15,0-16 0-15,9-12-2 0,-3-19 1 16,4-16-1-16,-2-18 0 16,-1-15 0-1,-5-14 0-15,-8-18-1 16,-7-6-1-16,-16-9 1 15,-3 6 0-15,-15 5 0 0,-8 8 0 16,-11 20 1-16,-9 17 0 16,-8 26 1-16,-1 18 0 15,5 23 0-15,4 6 0 16,15 12 1-16,3 2-2 16,19-4 1-16,19-6 0 15,9-12-1-15,13-13 1 16,9-22-1-16,-2-14 0 0,-2-16 0 15,-1-13 0 1,-7-10-1-16,-12-14 1 16,-7-5-1-16,-18-5 1 15,-8 6-1-15,-6 10 1 0,-10 4 0 16,6 12 0-16,-8 8 1 16,0 13-1-16,12 20 1 15,0 0-1-15,28 2 1 16,2 4 0-16,21 0 1 15,8-4-1-15,26-8 1 16,16-12 0-16,17-9-1 16,22-7 1-16,1-15-1 15,7-2 0-15,-14-4 0 16,-6-5-1-16,-23 7 0 16,-20 9-2-16,-28 7 0 15,-23 17-2-15,-34 3-6 16,0 17-32-16,-32 21-2 0,-7 9-1 15,-19 1 1-15</inkml:trace>
  <inkml:trace contextRef="#ctx0" brushRef="#br0" timeOffset="9720.5414">29283 9428 61 0,'48'-45'37'15,"27"-4"-2"-15,4-10-5 16,19-10-61-16,3 12-2 16,-18-11-2-16,-4 20-1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3-01T17:51:39.1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12995 6064 13 0,'0'0'28'16,"0"0"1"-16,0 0-11 15,0 0-2-15,0 0-2 16,0 0-1-16,6-22-3 0,-6 22-2 16,0 0-1-16,24-3-2 15,-24 3-1-15,16-2 0 16,-16 2-1-16,23 0 0 15,-23 0 0-15,34 2 0 16,-34-2 0-16,40-2 0 16,-21 0 0-16,7 2-1 15,-4 2 0-15,3 2 0 16,-1-3-1-16,4 3 0 16,-3 0 0-16,1 0 0 15,2 0 0-15,5-2 0 16,3-6 1-16,3 2-1 15,-3 0 1-15,7 0-2 0,-3 0 1 16,5 2 0-16,-5-2 0 16,5 2-1-16,-5-4 1 15,-1 1-1-15,2-1 0 16,3-2 1-16,-5 0-1 16,7-6 1-16,-1 2-1 15,1 0 1-15,-1-1-1 16,2 3 1-16,-1-2-1 15,1 2 1-15,5-2-1 16,-7 2 1-16,2 5-1 16,5 1 0-16,-7 0 0 15,6 4 1-15,-3-2-1 0,3 2 0 16,1 0 0-16,-5-2 0 16,-2 1 1-16,1-1-1 15,-1 2 0 1,-5 0 0-16,-5 0 0 15,1 0 0-15,-3 0 0 0,-1 2 0 16,-2 0 0-16,1-2 0 16,1 2 0-16,3-2 1 15,1 0-1-15,-1 0 1 16,3-2-1-16,1 2 1 16,1-6-1-16,1 2 0 15,3-4 1-15,1 4-2 16,3-2 1-16,1 0 1 0,-2 2-1 15,5 0 0-15,-5 0 0 16,0 4 0 0,-1-2 0-16,3 2 0 15,-3 2 0-15,-5-2 0 0,4 2 0 16,-1-2 1-16,-3 2-1 16,3 0 0-16,-3 0 0 15,-1 2 0-15,-3-2 0 16,-1-2-1-16,1-2 1 15,1 4 0-15,-5-4 0 16,3 0 0-16,0 0 1 16,3-2-1-16,-3 0 1 15,3 4-1-15,1-2 0 16,3 2 1-16,-4-2-1 16,7 2 0-16,-1 0 0 15,1-2 0 1,1 0 0-16,0 3 0 0,3-1 0 0,3 4 0 15,-5-2 0-15,3-2 0 16,-4 6 0-16,3 0 0 16,1-2 0-16,-4 0 0 15,5-2 0-15,-5 0 1 16,4-4-1-16,-5 1 0 16,1-1-1-16,-1-1 2 15,-3 1-1-15,-7-2 0 16,3 2 0-16,-1-2 0 15,1 2 0-15,-5 0 1 16,-1-2-1-16,5 0 0 16,-5 2 0-16,-1-4 0 15,1 4 0-15,-1-2 0 0,0 2 0 16,-5 2 0-16,1-2 0 16,2 2 1-16,-7-2-1 15,1 2 0-15,2 2 0 16,-7-4 0-16,1 0 0 15,0-2 0-15,0-2 0 16,-1 0 0-16,3 0 0 16,2-2 1-16,1-2-1 15,5 2 0-15,0-4 0 16,3 1 0-16,1 3 0 16,-3-2 0-16,1 2 0 15,-4 4 0-15,-3-2 0 16,-5 4 1-16,-20 0-1 0,26-2-1 15,-26 2 0-15,0 0-2 16,0 0-2-16,0 0-4 16,21 16-13-16,-21-16-19 15,0 0 1-15,0 0-1 16,-15 12 1-16</inkml:trace>
  <inkml:trace contextRef="#ctx0" brushRef="#br0" timeOffset="1076.3908">19383 5907 30 0,'0'0'30'16,"0"0"-4"-16,-20 6-4 15,20-6-3-15,0 0-2 16,0 0-5-16,0 0-2 16,0 0-2-16,-20 2-1 15,20-2-2-15,0 0 0 16,26 0-1-16,-26 0 0 15,40-4-1-15,-19 0-1 16,17 6 1-16,-5-4-1 16,11 4 0-16,3-2 0 0,5 2-1 15,1-2 0-15,6 0 0 16,4 0 0-16,-3-4 0 16,1 0-1-16,2 0 1 15,-4-2 0-15,-2 6 0 16,-7 0-1-16,7 0 1 15,-6 0 0-15,3 0-1 16,-3 2 1-16,4 2 0 16,-3-2-1-16,5 4 0 15,-4-4 1-15,-1 4-1 16,-5 0 0-16,4 0 1 16,-5 0-1-16,5-6 0 15,4 3 0-15,5-4 1 0,3-3-1 16,-4-6 1-16,4 4-1 15,-2 0 0-15,3-2 0 16,-11 0 0-16,0 2 1 16,-5 4-1-16,-5 2 0 15,2 0 0-15,-5 2 0 16,-6 2 0-16,-1-2 0 16,-3 2-1-16,-7-2 0 15,-5-4-2-15,2 10-3 16,-20-8-8-16,0 0-26 15,-26-10 0-15,-1 14-1 16,-11 0 1-16</inkml:trace>
  <inkml:trace contextRef="#ctx0" brushRef="#br0" timeOffset="2243.8177">19395 6078 20 0,'-20'8'30'16,"20"-8"0"-16,0 0-8 15,0 0-4-15,0 0-3 16,0 0-3-16,0 0-3 16,0 0-1-16,0 0-2 0,0 0 1 15,0 0-2 1,22 6 0-16,-22-6 0 15,31 1-1-15,-11 1-1 16,4-4 0-16,3 2-1 0,-1-3 1 16,8 1-2-16,-7-2 1 15,11 2 0-15,-3-2 0 16,7 4 0-16,-7-2-1 16,9 0 0-16,-5 0 0 15,1 2-1-15,7 2 0 16,-7 0 1-16,5-2 0 15,-7 2-1-15,3-4 1 16,-1 2 0-16,-3-2-1 16,3 2 1-16,-7-2 0 15,7 0-1-15,-3-2 0 16,3 2 1-16,-3-2-1 16,-1 4 0-16,-3-2 1 0,5 0-1 15,-1 2 0-15,-7-2 0 16,5 2 0-16,-5-2 0 15,8 0 0-15,-5 2 0 16,7-2 0-16,-3-2 0 16,-3-1 1-16,3 1-1 15,-3 0 1-15,-1 2-1 16,1 0 0-16,3-2 0 16,-5 2 0-16,2 0 0 15,1 0 0-15,3 2 0 16,-1-2 1-16,-3 0-1 15,-3 2 0-15,-3-2 1 16,0 2-1-16,-3 0 0 0,-5 2 0 16,0 0 0-16,-20-2 1 15,27 2-1-15,-27-2 0 16,24 0 0-16,-24 0 0 16,20 2 1-16,-20-2-1 15,20 2 0-15,-20-2 0 16,0 0 0-16,19-2 0 15,-19 2 0-15,0 0-1 16,0 0 0-16,0 0-2 16,0 0-5-16,0 0-30 15,-19-8-3-15,-7 6-1 16,-14 0 0-16</inkml:trace>
  <inkml:trace contextRef="#ctx0" brushRef="#br0" timeOffset="5212.9052">12922 6156 14 0,'0'0'19'16,"0"0"-1"-16,0 0 0 15,26 2-4-15,-26-2-2 16,0 0-2-1,0 0-2-15,26 6 0 0,-26-6-1 16,19-2-2-16,-19 2 0 16,28-8 0-16,-28 8 0 15,38-11-1-15,-38 11 0 16,39-14-1-16,-19 8 0 16,2 8-1-16,-3-6 0 15,5 8 0-15,-2-4 0 16,3 6-1-16,-1-6 1 0,4 4-1 15,-5 0 0-15,-1 0 1 16,4-1-1-16,-5 1 0 16,3 0 1-1,2 4-1-15,-4-6 0 0,3 4 0 16,3-4 0-16,1 0 0 16,-1 0 0-16,-2 0-1 15,-4-4 0-15,1 4 1 16,-3 0 0-16,-4 2 0 15,-16-4 0-15,35 8 0 16,-35-8 0-16,30 11 0 16,-30-11-1-16,39 10 0 15,-15-6 0-15,2 0 1 0,-5-2-1 16,5 2 0 0,0-2 0-16,-1-4 1 15,1 0 1-15,0 0-2 16,1-4 1-16,1 4 0 0,2-4-1 15,-1-2 1-15,1 3 0 16,-2-1-1-16,-3 0 1 16,-3 2-1-16,2 0 1 15,-3 0 0-15,3 0-1 16,2 0 1-16,1-2-1 16,1 0 0-16,2 2 1 15,3 1-1-15,-1 1 0 16,-5-2 0-16,1 2 1 15,2 0-1-15,-3 2 0 16,-7 0 0-16,2-2 0 16,2 2 1-16,-5-2-1 15,1 2 0-15,0-2 0 0,0-2 1 16,-1 2 0-16,7 0-1 16,-4-2 0-16,1 2 0 15,3-4 1-15,0 2-1 16,1 0 0-16,-1 4 0 15,0-2 0-15,1 4 0 16,-1 0 0-16,0-2 0 16,-1 2 1-16,-3 0-1 15,2-2 0-15,1 4 0 0,1-4 0 16,-2-2 0 0,1-2 0-16,7-4 1 15,0 4-1-15,1 1 1 16,-1-1-1-16,1-2 0 0,1 0 0 15,-2 4 1-15,1 0-1 16,-7 2 0-16,-1-4 0 16,1 2 0-16,-4-2 0 15,3 0 1-15,-1 4-1 16,-2-2 0-16,2 0 0 16,-3 6 0-16,1 0 0 15,2-2 0-15,1 2 1 16,3 0-1-16,0 0 0 15,1-4-1-15,5 2 2 16,-3-4-1-16,3 0 0 16,0-2-1-16,3 4 1 15,-3-2 0-15,5-2 0 0,1 0 0 16,-1-4 0-16,5 0 0 16,-3 3 1-16,-1-3-1 15,-3 0 0-15,3 2 0 16,-9 0 0-16,-3 2 0 15,-3 2 0-15,1 4 0 16,-6-2 0-16,0 0 0 16,-1 2 1-16,-3 0-1 15,4-2 0-15,6 0 1 16,-1-4-1-16,3 0 0 16,1-4 0-16,3 6 1 15,-4-5-1-15,3 1 0 0,-3 0 1 16,-2 4-1-16,-5-2 0 15,3 6 0-15,-4 0 0 16,0-2 0-16,1 2 0 16,3 0 0-16,-2 0 0 15,3 0 0-15,1 0 0 16,-4 0 0-16,1-4 0 16,3 0 0-16,-4 0 0 15,1 0 0-15,-3 2 0 16,0-2 0-16,2 0 0 15,1 0 0-15,3 0 0 16,-4 4 0-16,3-2 0 16,-3 0 0-16,2-2 0 0,-4 2 0 15,-1 0 0-15,-19 0 0 16,34 0 0-16,-34 0 0 16,33 4 0-16,-13-2 1 15,0 0-1-15,0 0 0 16,3 2 0-16,3-2 0 15,-4 4-1-15,3-5 1 16,-1 5 0-16,0-4 0 16,0 4 0-16,-3-2 0 15,3 2-1-15,2-2 2 16,-7 2-2-16,7-4 1 16,-4 2 0-16,-4 0 0 15,1-2 1-15,3 4-1 0,-4-5 0 16,2 5 1-16,-1-4-1 15,3 0-1-15,2 0 2 16,-3-2-1 0,5 0 0-16,-6-2 0 0,5 0 0 15,-1-2 0-15,-4 0 0 16,0 4 1-16,1-1-1 16,-1 1-1-16,0-2 1 15,6 0 0-15,-1-2 0 16,3 0 0-16,3 0 0 15,3 0 0-15,-2-2 0 16,-1 0 0-16,-3-2 1 16,3 2-1-16,-1 2 0 0,2 1 0 15,-1-1 0 1,-5-2 0-16,6 2 0 16,-5 2 0-16,5-4 0 15,-7 4 0-15,-3 0 1 0,-2 2-1 16,-20 0-1-16,28-2 2 15,-28 2-1-15,0 0 0 16,17 0 0-16,-17 0 0 16,0 0 0-16,0 0 0 15,0 0 1-15,0 0-1 16,0 0 0-16,0 0-1 16,0 0 1-16,0 0-1 15,0 0 1-15,0 0-1 16,0 0-1-16,0 0-3 15,0 0-7-15,0 0-28 16,0 0 0-16,0 0-1 16,-37-20-1-16</inkml:trace>
  <inkml:trace contextRef="#ctx0" brushRef="#br0" timeOffset="112187.9213">17416 11218 33 0,'0'0'28'0,"0"0"-3"16,0 0-3-16,0 0-5 16,0 0-2-16,0 0-4 15,0 0-2-15,0 0-2 16,0 0 0-16,0 0-2 15,24-10-1-15,-24 10-1 16,22-6 0-16,-3-2 0 16,7 4-2-16,4 0 1 15,-1-1-2-15,1 3 0 0,0-4 0 16,-1 8-2-16,-9-6-1 16,6 8 0-16,-26-4-5 15,29 9-6-15,-29-9-22 16,0 0 0-16,4 18 0 15,-4-18 1-15</inkml:trace>
  <inkml:trace contextRef="#ctx0" brushRef="#br0" timeOffset="112368.9874">17428 11400 39 0,'-20'22'33'0,"-1"-14"2"15,21-8 0-15,-6 23-21 16,6-23-3-16,39-11-3 0,-11-3-2 15,17 4-2-15,-5-4-2 16,5-3-4-16,1 19-10 16,-7-4-24-1,-13-2 0-15,-8 13 0 0,-18-9-1 16</inkml:trace>
  <inkml:trace contextRef="#ctx0" brushRef="#br0" timeOffset="113892.5452">28110 1686 22 0,'0'0'33'16,"0"0"0"-16,0 0 2 16,0 0-24-16,0 0-1 15,14 31-1-15,0 14 0 16,-14-8-2-16,14 22-1 15,-14-6-2-15,6 12 0 16,-12-10 0-16,0 4-1 16,-6-10-1-16,2-8 0 0,-14-11 0 15,-1-7 0-15,-11-13-1 16,-1-10 0-16,-9-10 0 16,-1-8 0-16,-6-7 0 15,-3-8-1-15,1-5 0 16,6-5 0-16,3-6 0 15,5 8 0-15,7-2 0 16,9-1-1-16,7 3 1 16,10 4 0-16,8 4 1 15,8 5-2-15,12 8 1 16,11 1 0-16,9 1 0 16,11 8 0-16,8-1 0 15,8 3 0-15,8 2 0 0,4 0 1 16,6-4 0-16,6 4 0 15,2-6 0-15,0 5 1 16,-3-7 0 0,3 8 0-16,4-6 0 0,-4 6 0 15,-4-3 0-15,-8 3-1 16,-8 0 0-16,-8 2 1 16,-8 2-1-16,-13 2 0 15,-15 0-1-15,-5 4 1 16,-24-4 0-16,28 10 0 15,-28-10-1-15,0 0 1 16,0 0-1-16,0 0 0 0,0 0-1 16,0 0-2-16,-8 19-3 15,-12-27-20 1,20 8-17-16,-30 26 0 16,30-26-1-16,-23 25 1 0</inkml:trace>
  <inkml:trace contextRef="#ctx0" brushRef="#br0" timeOffset="114703.8382">29656 1856 31 0,'0'0'36'0,"24"-23"0"15,-24 23-9-15,-10-22-9 16,10 22-3-16,0 0-4 15,0 0-3-15,-41 12-3 16,17 0-1-16,-12-1-1 0,5 9-1 16,-7-2-1-16,5 5 0 15,5-5-1-15,8 0 0 16,9-1 0-16,11-17 1 16,13 28-2-16,13-16 2 15,12-7-1-15,9 1 0 16,4 0 1-16,11-2-1 15,1 4 1-15,-2 4 0 16,-6-2 1-16,-7 7 0 16,-9 1-1-16,-15 3 1 15,-14 3 0-15,-12 5 0 16,-12-3-1-16,-12-2 1 16,-7-3-1-16,-11-3-1 0,-1-1 0 15,-1-3-2-15,11 0-2 16,-11-20-6-16,46 6-31 15,-33-12-1 1,33 12 0-16,-12-41 0 0</inkml:trace>
  <inkml:trace contextRef="#ctx0" brushRef="#br0" timeOffset="114908.9135">30041 1907 63 0,'20'12'40'0,"-20"-12"2"0,26 43-1 16,-26-43-32-16,6 53-2 16,-4-25-2-1,10 5-2-15,-10-2-2 16,1-7-3-16,9 2-4 16,-12-26-31-16,0 0-3 0,0 0-2 15,0 0 1-15</inkml:trace>
  <inkml:trace contextRef="#ctx0" brushRef="#br0" timeOffset="115044.9651">29956 1742 47 0,'0'0'34'0,"0"0"-1"0,0 0-4 16,12 18-49-1,-12-18-12-15,40 28-1 16,-18-21 0-16</inkml:trace>
  <inkml:trace contextRef="#ctx0" brushRef="#br0" timeOffset="115516.1355">30284 1890 48 0,'-25'29'40'0,"-3"-3"-1"15,2 11 1-15,-5-14-28 16,17 23-3-16,-6-15-3 15,20 4-2-15,4-9-2 16,16-10-2-16,7-7-1 16,5-17 0-16,2-5-1 15,-1-17 0-15,5-3-1 16,-11-16 1-16,-1 2 0 0,-18 2 0 16,-2 3 1-16,-6 11 1 15,-2 5 1-15,2 26 0 16,-16-25 1-16,16 25 0 15,-10 31 0-15,18-1-1 16,0 5 1-16,16 10 0 16,-3 4 0-16,17 10 0 15,-5 2 0-15,11 2 0 16,-9-6 0-16,3 2 0 16,-4-8 1-16,-13 0-1 15,-5-8 1-15,-12-4-2 16,-12-5 2-16,-8-3-2 15,-15-8 1-15,-7-1-2 0,-7-4 0 16,-7-5 0-16,5-3-1 16,-4-10-2-16,9 0-3 15,-3-21-5-15,31 1-29 16,-12-11-3-16,15-1 1 16,5-13 0-16</inkml:trace>
  <inkml:trace contextRef="#ctx0" brushRef="#br0" timeOffset="116236.3983">30571 1850 52 0,'19'-13'39'16,"-19"13"1"-1,16 9 1-15,-16-9-28 0,30 12-3 16,-18 14-3-16,3 9-2 16,-3-2-2-16,8 11 0 15,-6-1-1-15,-2-4 0 16,-4-4-1-16,-1-5-1 16,-3-9 1-16,-4-21 0 15,0 20-1-15,0-20 0 16,0 0-1-16,-11-33 1 15,5 9 0-15,4-9-1 0,2-5 0 16,0-1 0 0,6-4 1-16,1 0-1 15,5 11 1-15,2 5-1 0,6 7 1 16,0 1 0-16,1 15 1 16,5 2-1-16,0 10 1 15,5 13 0-15,-9-1 0 16,2 11 0-16,-5-1 0 15,1 11 0-15,-12-10 0 16,4 5 0-16,-12-3 0 16,-4-9 0-16,4-24-1 15,-14 23 0-15,14-23 0 0,-22-8-1 16,22 8 0 0,-19-35 0-16,13 4 0 15,6-5 0-15,0-1 1 16,12 0-1-16,-3-5 0 0,9 5 1 15,2 4-1-15,6 1 1 16,1 11 0-16,5 5 0 16,-1 2 1-16,3 12-1 15,-2 10 0-15,1 6 1 16,1 2 0-16,-9 13 0 16,-3 3 0-16,2 1-1 15,-10 4 0-15,-2-5-1 16,-5-3 1-16,-7-1-1 0,6-3-2 15,-6-25-2-15,8 24-3 16,-10-46-15 0,2 22-19-16,22-29 0 15,2 3 0-15,1-15 1 0</inkml:trace>
  <inkml:trace contextRef="#ctx0" brushRef="#br0" timeOffset="116740.5904">31611 1674 60 0,'0'-20'40'0,"0"20"2"15,-26-10-1-15,-7 10-28 16,19 30-4-16,-16-5-2 16,15 13-3-16,-5-1-1 15,14 8 0-15,0-2-2 16,18-4-1-16,8-11 1 16,5-8-1-16,7-19 0 15,-2-4 0-15,7-9 0 16,-5-14 0-16,-5-7 0 0,-7-6 0 15,-2-5 0-15,-14 3 0 16,0 8 1-16,-4 3 0 16,-4 3-1-16,2 9 1 15,2 18 0-15,-6-17 0 16,6 17 0-16,20 9 0 16,-1 3 0-16,13 6 0 15,5-2 0-15,9-1 0 16,7 1 0-16,12 4 0 15,6-5 0-15,8-7 0 16,0-8 0-16,6-2 0 16,-4-6-1-16,2-1 1 15,-4-3 0-15,-12 2 0 0,-4-6-1 16,-11 8 0-16,-11 1 1 16,-13-1-1-16,-2 4 0 15,-26 4 0-15,31-6 0 16,-31 6-1-16,0 0 1 15,0 0-2-15,0 0 0 16,0 0-3-16,24 27-6 16,-24-27-33-16,-4 30-1 15,4-30 0-15,-16 27-1 16</inkml:trace>
  <inkml:trace contextRef="#ctx0" brushRef="#br0" timeOffset="122931.8411">25453 1101 8 0,'17'2'30'0,"-17"-2"3"16,8-28-11-16,-8 28-1 16,0 0-3-16,0 0-2 15,-10-18-4-15,10 18-3 16,-41 6-2-16,17 6-2 16,-19-6-1-16,3 8-1 0,-7 1-1 15,2 1 0-15,-1 0-1 16,3 4 0-16,1-3 0 15,3-3-1-15,7 4 0 16,1-3 0-16,9-1 1 16,-2-2-1-16,24-12 0 15,-28 21 0-15,28-21 0 16,0 0 0-16,-19 14 0 16,19-14-1-16,0 0 1 15,0 0 0-15,0 0 0 16,0 0 0-16,27 10-1 15,-7-10 2-15,10-2-2 16,3 2 1-16,13-8 0 0,7-4-1 16,0 3 1-16,11-3-1 15,-3 2 0-15,-2 4 1 16,-4 6 0-16,-13 2 0 16,-5 6 0-16,-11 6 0 15,-12 3 0-15,-6 5 1 16,-10 9-1-16,-14 5 1 15,-6-3 0-15,2 10 1 16,-13 4-1-16,-7 4 1 16,-5 0-1-16,1 4 0 15,-1-8 0-15,6-2 0 16,3-7-1-16,10-7 0 16,1-5 0-16,11-7 0 0,14-19 0 15,-14 20 0-15,14-20 0 16,0 0 0-16,0 0 0 15,22 20-1 1,-22-20 1-16,31-4 0 0,-5-4 0 16,4 0 0-16,7-2 1 15,9-4-2-15,5 1 2 16,2-3-2-16,6 2 1 16,-7 0-1-16,1 9 1 15,-9-1 0-15,-9 4 0 16,-5 4 0-16,-15 2 1 15,-15-4 0-15,0 0 1 0,0 0 0 16,-5 19 0-16,5-19-1 16,-28 4 0-16,10-4 0 15,2-8 0 1,16 8-1-16,-31-15 0 16,17-3-3-16,14 18-2 0,-18-41-7 15,30 19-27-15,-14 3 0 16,2-5-1-16,2 0 0 15</inkml:trace>
  <inkml:trace contextRef="#ctx0" brushRef="#br0" timeOffset="123292.978">25567 985 36 0,'0'0'34'16,"6"-20"3"-16,-6 20-1 16,0 0-23-16,0 0-1 15,0 0-4-15,-16 20-2 16,20 3-3-16,-8 1-3 0,4-24-7 16,6 39-29-16,-2-13-1 15,-4-26 0-15,-12 23-1 16</inkml:trace>
  <inkml:trace contextRef="#ctx0" brushRef="#br0" timeOffset="125022.6067">24426 840 2 0,'0'0'25'0,"-6"-44"3"15,6 44 2-15,-16 6-18 16,-8-17-1-16,17 30 0 16,-13-7-1-16,8 39-1 15,-10 4-1-15,8 37-3 16,1 8-1-16,7 32-2 15,6 5 1-15,8 12-2 16,11-3-1-16,13-9 0 16,13-11-2-1,9-19-1-15,17-6-5 0,-10-33-16 0,10-23-8 16,8-7-2-16,-14-30 2 16</inkml:trace>
  <inkml:trace contextRef="#ctx0" brushRef="#br0" timeOffset="125456.7615">25745 883 13 0,'0'0'30'0,"18"-34"2"16,9 31-1-16,13 8-16 0,-3-5-4 15,26 34-1 1,-1-5-2-16,19 28-1 16,-10 4-1-16,8 33-2 15,-16 6 0-15,-10 20-2 0,-19 6-1 16,-20 1-6-16,-14 1-27 15,-28 5-3-15,-25-19-2 16,-9-10 1-16</inkml:trace>
  <inkml:trace contextRef="#ctx0" brushRef="#br0" timeOffset="160792.6519">27427 10001 1 0,'0'0'22'16,"0"0"4"-16,12-20-6 15,-12 20-2-15,0 0 0 16,6-27-1-1,-6 27-3-15,0 0-3 16,0 29-2-16,0-29-2 0,-6 38-2 16,-6-21-1-16,10 11-1 15,-6-7-1-15,2 5 2 16,-11-5-1-16,-3 5 0 16,-8-8 0-16,3 3-1 15,-13-5 0-15,2 4 0 16,-9-5-1-16,0 3 0 15,-5-4 0-15,7 1-1 0,-1-3 0 16,5 4 1 0,1-2-1-16,11-5 0 15,7 3-1-15,0-4-1 16,20-8-1-16,0 0-3 0,0 0-5 16,0 0-26-16,0 0-1 15,0 0-1-15,22-22 1 16</inkml:trace>
  <inkml:trace contextRef="#ctx0" brushRef="#br0" timeOffset="161727.992">26779 10258 29 0,'0'0'26'0,"10"-18"-2"15,-10 18-3-15,0 0-4 16,0 0-4-16,0 0-3 16,0 0-3-16,0 0 1 15,0 0-2-15,0 0 0 16,-17 24-1-16,17-24-1 16,-28 37 0-16,10-15-2 15,-2 9 1-15,1-3-1 16,-3 5 0-16,-2-5-1 15,6 5 0-15,3-6 0 0,-3 1-1 16,4-7 0-16,6-1 1 16,8-20-1-16,-12 24 0 15,12-24 1 1,0 0-1-16,0 0 0 0,0 0 1 16,0 0-1-16,0 0 0 15,0 0 0-15,18-10 0 16,-18 10-1-16,28-18 1 15,-3 6 1-15,3-3-2 16,6 1 2-16,3 0-1 16,3 2 0-16,-3 1 0 15,-3-1 0-15,-1 4 0 16,-7 4 0-16,-6 2 0 0,-20 2 0 16,21 6 1-16,-21-6 0 15,0 0 0 1,0 0 0-16,10 22 0 15,-10-22 0-15,0 0 0 0,0 0-1 16,0 0 1-16,-19-4 0 16,19 4 0-16,-20-18 0 15,20 18-1-15,-26-29 1 16,14 11-1-16,-7-4 1 16,5 1-1-16,0-3 0 15,0-1 0-15,2 5 1 16,0 0-1-16,5 3-1 0,7 17-1 15,-12-24-2 1,-6 7-12-16,18 17-23 16,-22-4-1-16,22 4 0 15,-20 2-1-15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" units="cm"/>
          <inkml:channel name="Y" type="integer" max="1569" units="cm"/>
          <inkml:channel name="T" type="integer" max="2.14748E9" units="dev"/>
        </inkml:traceFormat>
        <inkml:channelProperties>
          <inkml:channelProperty channel="X" name="resolution" value="100" units="1/cm"/>
          <inkml:channelProperty channel="Y" name="resolution" value="100" units="1/cm"/>
          <inkml:channelProperty channel="T" name="resolution" value="1" units="1/dev"/>
        </inkml:channelProperties>
      </inkml:inkSource>
      <inkml:timestamp xml:id="ts0" timeString="2016-03-01T17:57:02.89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6-03-01T17:57:03.963"/>
    </inkml:context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15825 9186 0</inkml:trace>
  <inkml:trace contextRef="#ctx1" brushRef="#br0">12747 1216 34 0,'-10'-17'35'15,"10"17"0"-15,-18-36-10 16,18 36-4-16,-20-23-6 16,20 23-3-16,0 0-4 15,0 0-3-15,-25 12 1 16,23 21-3-16,-8 6 0 15,8 16-1-15,2 8 0 16,6 4-1-16,2 3 0 0,11 1-1 16,7-12 0-16,8-16 0 15,3-11 0-15,3-21-1 16,-1-11 1-16,0-17-1 16,-7-13 1-16,-4-13-1 15,-9-4 0-15,-11-8 1 16,-4 6-1-16,-4-2 1 15,-6 8 0-15,0 11 0 16,-1 9 1-16,7 23-1 16,0 0 0-16,19-2 0 15,7 25 0-15,8 13 1 16,7 7-1-16,8 12 1 16,7 8-1-16,-5 9 1 0,-6 3-1 15,-7 7 1-15,-8 1 0 16,-15-1-1-1,-19-7 0-15,-9-11 1 16,-21-5-1-16,-5-14 0 0,-7-11 0 16,-5-15 0-16,-3-19 1 15,3-9-1-15,4-11 0 16,9-9 0-16,7-7 1 16,15-7-2-16,4-4 1 15,14-4-1-15,8 0 1 16,12-2-2-16,9-2 1 15,7-4-1-15,9 2 0 16,4-2-1-16,3 8 1 0,-3-8 0 16,8 8 0-1,-5 2 0-15,-7 8 1 16,-4 6 1-16,-9 5 0 16,-10 15 2-16,-24 15-1 0,0 0 1 15,0 0 1-15,-36 39-1 16,3-4 0-16,1 10 1 15,-2 6-1-15,13 4 0 16,1-6-1-16,20 4 0 16,6-9-1-16,8-9-1 15,13-6-3-15,1-23-4 16,31-4-30-16,-13-14-2 16,5-1 1-16,0-21-1 15</inkml:trace>
  <inkml:trace contextRef="#ctx1" brushRef="#br0" timeOffset="331.1191">13838 1399 61 0,'-27'10'36'0,"1"2"1"16,1-3-1-16,-7-3-30 15,32-6-1-15,-8 18-1 16,8-18-2-16,43 6-1 15,-3-6 0-15,5 0 0 16,9-2-1-16,-1 2 1 16,-2 4 0-16,-5 4 1 15,-13 7 0-15,-19 3 0 16,-10 11 0-16,-16 1 0 0,-8 7 1 16,-17-5-1-16,-3-1 0 15,-5-9-1-15,0-3 0 16,3-9-1-16,5-12-1 15,3-6-2-15,8-15-3 16,26 23-10-16,-19-47-23 16,25 9 0-16,2-9 0 15,11-4-1-15</inkml:trace>
  <inkml:trace contextRef="#ctx1" brushRef="#br0" timeOffset="530.1927">14147 1085 59 0,'23'10'39'0,"-7"7"-1"16,-4 19 2-16,-8-9-27 16,10 28-4-16,-14-8-2 15,13 14-2-15,-7-4-2 16,8-6-1-16,-2-6-2 16,-4-9-2-16,6-5-2 15,-14-31-8-15,20 22-27 16,-20-22 0-16,0 0-1 15,-20-14 1-15</inkml:trace>
  <inkml:trace contextRef="#ctx1" brushRef="#br0" timeOffset="1476.538">14085 1456 64 0,'20'-14'36'15,"8"10"1"1,15 4-8-16,-9-17-17 15,31 15-5-15,-6-14-3 0,14 4 0 16,-8-6-3-16,8 3 1 16,-7-5-2-16,-7-1 1 15,-10 1-1-15,-9 4 0 16,-21 2 0-16,-19 14 0 16,0 0 1-16,-31 8 0 15,-9 10 1-15,-7 11 0 16,-2 5 0-16,1 9 0 15,9 2 0-15,13 4 0 0,8-6-1 16,18 1 0 0,16-7-1-16,12-12 0 15,11-5-3-15,1-20 0 16,17 0-3-16,-12-28-3 0,11 9-1 16,-19-28-2-16,14 13 2 15,-23-13 4-15,0 8 2 16,-10 4 3-16,-7 3 3 15,-11 32 4-15,10-29 3 16,-10 29 1-16,6 18 0 16,8 11-2-16,-10-3-2 15,10 19 0-15,-8-6-1 16,11 8-2-16,-7-8 0 16,4 2-1-16,-2-7 0 15,-4-9-1-15,-8-25-1 16,12 18 0-16,-12-18-1 15,6-20 0-15,-4-1-1 0,2-13 0 16,3-1 0-16,1-6-1 16,10 2 0-16,-4-1 1 15,16 7-1-15,-7 2 0 16,15 3 0-16,-1 5 1 16,3 5 0-16,5 0 0 15,-3 5 2-15,3-1-1 16,-7 2 2-16,-5 2 0 15,-7 2 1-15,-6 8 1 16,-20 0-1-16,7 20 2 16,-26 0-1-16,-1 9 1 15,-14 2-1-15,3 15-1 16,-3-1 0-16,9 6-1 0,5-4 0 16,12-6 0-16,14-8-1 15,10-7-1-15,15-8-1 16,3-20 0-16,5-8-1 15,-1-22 0-15,1-5 0 16,-19-20 0-16,8-10-1 16,-11-11 1-16,-5-2 1 15,-10 5 2-15,-4 2 0 16,-2 12 3-16,-4 8-1 16,3 28 1-16,5 25 1 15,-20 6 0-15,8 25 0 16,16 16-1-16,-4 10-1 0,8 12 0 15,6 4-2-15,5-5-1 16,13 3-2-16,0-18-4 16,15 12-14-16,-15-32-19 15,9-9-1-15,-9-22 1 16,1-10 0-16</inkml:trace>
  <inkml:trace contextRef="#ctx1" brushRef="#br0" timeOffset="1877.6826">15864 1269 63 0,'6'-21'38'0,"10"3"0"15,2 1 0-15,29 13-26 0,-17-14-5 16,11 14-1-16,-3 4-1 16,9 16 0-1,-3 1-1-15,3 11-1 16,-7 3 0-16,-9 7 0 0,-3-1-1 15,-3 4 0-15,-11-8-1 16,-2-3 1-16,-6-5-2 16,-6-25 0-16,-12 28 0 15,12-28 1-15,-39 8-1 16,7-8 0-16,-1-4-1 16,-7 2 1-16,1 0 1 15,5 2-1-15,0 4 0 16,5 2 0-16,7 7 0 0,22-13-1 15,-24 34 1 1,22-11 0-16,8 3-1 16,6-1 0-16,8 5-1 15,0-7 0-15,9 1-4 0,-5-28-9 16,10 10-26-16,-3-14 0 16,3-2 0-16,-7-17 0 15</inkml:trace>
  <inkml:trace contextRef="#ctx1" brushRef="#br0" timeOffset="2245.8197">16356 1411 45 0,'0'0'38'0,"-22"14"-1"0,22-14 2 16,-6 41-14-16,6-41-16 16,6 39-2-1,8-19-3-15,8 5-1 16,3-3-3-16,7-5 0 0,0-5-2 15,7-12 0-15,3-4-2 16,-5-15 1-16,9 1-1 16,-19-17 1-16,7-1 2 15,-5 1 1-15,-13 0 4 16,0 9 0-16,-16-1 2 16,0 27 0-16,0 0 1 15,0 0 0-15,-18 29-1 16,12 12-2-16,-2 4-1 0,2 12-1 15,3 4 0 1,1 8-1-16,4-4-1 16,3-3 1-16,7-7-3 15,0-13-1-15,2-1-2 0,-14-41-8 16,34 25-28-16,-34-25-3 16,25-19 2-16,-13-7-1 15</inkml:trace>
  <inkml:trace contextRef="#ctx1" brushRef="#br0" timeOffset="2589.944">17144 1303 84 0,'0'0'40'0,"0"0"1"16,-18 23-1-16,-2-7-33 15,14 10-1-15,-7-3-3 16,7 3-1-16,6-1-1 16,8-7-1-16,9-1-1 15,11-1 1-15,9 2-1 16,9-4 1-16,-1 1 0 16,1 1 0-16,-7-2 0 15,-9 5 0-15,-6 7 1 16,-11-1 0-16,-15-1 0 15,-13 3-1-15,-7-5 0 16,-6 2-1-16,-3-5-3 16,-9-17-3-16,20-6-33 0,-23-15 0 15,7-5-1-15,3-19 0 16</inkml:trace>
  <inkml:trace contextRef="#ctx1" brushRef="#br0" timeOffset="2762.0037">17015 755 89 0,'-31'0'40'0,"17"26"1"16,-6 1-2-16,7 12-37 16,7 16-8-16,-2-5-31 15,2-1-2-15,0-8-1 0,8-8 0 16</inkml:trace>
  <inkml:trace contextRef="#ctx1" brushRef="#br0" timeOffset="3858.4028">18571 1287 40 0,'18'-27'35'16,"-18"27"0"-16,-4-22 0 15,4 22-18-15,-35-12-4 16,3 18-6-16,-19-6-2 16,3 10-2-16,-9 0-1 15,10 2-1-15,1-5 0 16,11 5-1-16,13-2 1 15,22-10-1-15,14 20 0 16,15-13 0-16,15 3 0 16,13 2 1-16,8 4-1 15,6 3 1-15,-5 3 1 16,-1 5 0-16,-18-1 0 16,-1 5 2-16,-27-3-1 0,-11 5 0 15,-18-3 0-15,-13-1 0 16,-17-9 0-16,-5 1-1 15,-7-11-1-15,3-2 0 16,-2-6-2-16,-1-12-1 16,15 4-4-16,-3-21-7 15,40 27-27-15,-13-36 0 16,20 17-1-16,11-7 1 16</inkml:trace>
  <inkml:trace contextRef="#ctx1" brushRef="#br0" timeOffset="4157.5119">19022 1320 63 0,'0'0'40'15,"0"32"0"1,-26-9 1-16,-8 28-18 16,-15-19-15-16,13 17-2 0,-3-6-3 15,9 4 0-15,17-10-2 16,18-3 0-16,15-11 0 15,20-11-1-15,11-10 0 16,6-6 1-16,3-6 0 16,-7-7-1-16,-6-7 1 15,-9-3 0-15,-19 1-1 16,-11-3 0-16,-19 7-1 16,-11-7-1-16,-4 9-2 0,-7-5-4 15,13 23-20 1,-12-16-13-16,12 2-1 15,1 1 1-15,19 15 0 16</inkml:trace>
  <inkml:trace contextRef="#ctx1" brushRef="#br0" timeOffset="4401.6011">19270 1107 75 0,'14'-22'40'16,"-8"2"0"-16,-6 20 1 15,0 0-28-15,0 0-5 0,-8 22 0 16,4 15-3 0,-4 6-2-16,8 14-1 15,0 4 0-15,2 0-2 16,8 0 1-16,0-2-2 16,10-4-2-16,-2-16-1 0,9 0-4 15,-27-39-29-15,38 28-5 16,-18-32 1-16,5-4-1 15</inkml:trace>
  <inkml:trace contextRef="#ctx1" brushRef="#br0" timeOffset="4996.8198">19505 1358 76 0,'0'0'39'0,"0"0"2"15,0 0-1-15,10 17-27 16,8 23-4-16,-10-13-4 15,12 18 0-15,-3-2-2 0,3 5-1 16,2-9 0-16,4-4-1 16,5-7-1-16,-3-11-1 15,3-7 1-15,1-16-2 16,-6-6 1-16,-5-17-2 16,3-2 1-16,-16-9 0 15,-2 5 0-15,-12-4 1 16,-2 9 1-16,-6 5 0 15,14 25 0-15,-29-20 2 16,29 20-1-16,-20 16 0 16,20 4 1-16,10 5-1 15,4 4 1-15,7 5-1 16,11-5 0-16,1-1-1 0,13-11 1 16,-1-7-1-16,1-6-1 15,-1-12-1-15,-5-5 1 16,-7-17-2-16,-1-3 0 15,-13-20-1-15,-5-4 0 16,-8-8 1-16,-6-2 0 16,-12-1 2-16,4 3-1 15,-3 6 3-15,-3 8-1 16,6 24 3-16,-8 9 0 16,16 18 1-16,-10 23-1 15,12 15 0-15,4 3 1 16,2 14-2-16,4 10 1 15,8-3-2-15,-1 5 1 0,13 0-2 16,-6-10 1-16,5-10-2 16,-3-4-1-16,-6-17-3 15,9 1-5-15,-31-27-30 16,18 2-2-16,-30-24 0 16,-2 1 0-16</inkml:trace>
  <inkml:trace contextRef="#ctx1" brushRef="#br0" timeOffset="5245.9118">20096 1295 62 0,'12'-20'38'0,"9"9"0"15,11-3 0-15,25 16-26 16,-23-14-2-16,17 24-3 0,-11-2-1 16,7 13-2-16,-10 3 0 15,5 9-1-15,-10 0 1 16,-1 12-1-1,-9 1 0-15,2-1-1 0,-11-6-1 16,3-2 1-16,-4-6-2 16,-4-9-2-16,4 0-3 15,-12-24-7-15,18-6-29 16,-13-12-1-16,3-4-1 16,-8-11 2-16</inkml:trace>
  <inkml:trace contextRef="#ctx1" brushRef="#br0" timeOffset="5842.1295">20708 1220 72 0,'0'0'36'0,"20"-2"2"16,-20 2-2-16,29 6-29 0,1 8-3 16,-8-8-1-16,9 6-1 15,-5-6 0-15,5-1-1 16,-7-3-1-16,0 2 1 15,-24-4 1-15,20 4 0 16,-20-4 0-16,0 0 1 16,-20 34 0-16,6-5 1 15,-12 4-1-15,12 11 1 16,-3-5-1-16,9 10 0 16,2-2-2-16,8-2 1 15,12-11-1-15,9-7 0 16,3-15 0-16,8-8-1 0,-1-12 0 15,5-18 0-15,-5-7 0 16,-1-14 0-16,-1-4 1 16,-3-4-2-16,-2 2 2 15,-7 6-1-15,1 8 0 16,-6 13 1-16,-14 26 0 16,26-12 0-16,-26 12-1 15,25 38 2-15,-13-9-2 16,2 2 1-16,0 3 0 15,6 1-1-15,-1-13 0 16,1-5 1-16,2-7 0 16,2-14-1-16,1-2 0 15,3-11 1-15,-2-3-1 0,5-1 1 16,-3 1 0-16,-3 8-1 16,-3 8 1-16,2 16 0 15,-4 10 0-15,-7 15 1 16,7 6-2-16,-2 6 0 15,-2 4 0-15,1-2 0 16,-1 0 0-16,0-12-1 16,-2-5-5-16,-20-11-36 15,6-23-3-15,0 0 1 16,0 0-2-16</inkml:trace>
  <inkml:trace contextRef="#ctx1" brushRef="#br0" timeOffset="8866.2315">22601 1183 20 0,'0'0'33'0,"0"0"0"16,-15-20-1-16,15 20-10 16,0 0-7-16,-14-25-4 0,14 25-3 15,0 0-4 1,8-18 0-16,-8 18-1 16,25-21-1-16,-5 9 0 15,14 2-1-15,-3-2 0 0,11 4 0 16,3 3 0-16,1 1 0 15,-3 8-1-15,-9 9 1 16,-9 3 0-16,-15 10-1 16,-12 3 3-16,-16 10-2 15,-11 1 1-15,-9 3-1 16,-7-8 1-16,-1 0-2 16,5-5 2-16,3-9-2 46,11-5-1-46,9-4 1 0,18-12-1 0,0 0 1 0,0 0-1 0,26-12 1 16,-1 0-1-16,15-1 1 16,1 3 0-16,9-2 0 0,3 4 0 15,-6 10 0-15,3 4 0 16,-11 6 0-16,-5 7 0 16,-14 9 1-16,-9-1 0 15,-11 9 1-15,-11-7-1 16,-11 1 1-16,-14-5-1 15,1 1 1-15,-11-9-1 16,1-1 1-16,-1-8-1 16,3-4-2-16,7-2 0 15,-3-6-2-15,19 10-4 16,-9-22-22-16,29 16-10 16,-16-24-1-16,22 7 1 15</inkml:trace>
  <inkml:trace contextRef="#ctx1" brushRef="#br0" timeOffset="9314.3987">23121 1085 60 0,'0'0'34'0,"-36"-4"2"15,36 4-1-15,4 18-28 16,-4-18-1-16,20 17-3 0,6-3 1 16,13 8-3-16,1 1 1 15,11 9-1-15,2-1 0 16,0 2 0-16,-1 3 1 16,-11 3-1-16,-7 0 1 15,-10 1 0-15,-13-5-1 16,-11-2 1-16,-17-5-1 15,-11-5-1-15,-10-5 1 16,-7-8-1-16,-2-12 1 16,1-8-2-16,7-10 2 15,1-7-1-15,17-9 1 16,9-7-1-16,12-6-1 16,8-2 2-16,7 0-1 0,7 4 1 15,4-2-2-15,-1 6 2 16,7 4-2-16,-8 5-1 15,11 17-3-15,-19-15-23 16,10 20-9-16,-1 10-2 16,-3 0 1-16</inkml:trace>
  <inkml:trace contextRef="#ctx1" brushRef="#br0" timeOffset="9569.4857">23707 1534 91 0,'0'0'42'15,"0"0"-1"-15,0 0 0 16,18 16-37-16,-18-16-1 15,0 0-5-15,0 0-6 16,0 0-31-16,0 0-1 16,-20 6-1-16,20-6 0 15</inkml:trace>
  <inkml:trace contextRef="#ctx1" brushRef="#br0" timeOffset="9980.6377">23986 997 75 0,'0'0'39'0,"13"-22"2"15,-13 22-1-15,20 12-28 16,-20-12-4-16,-6 23-4 15,0-1 0-15,4 7-1 16,-2 1-1-16,2 5-1 16,0-1 1-16,2-11-2 15,0 3 2-15,0-3-2 16,4-5 1-16,-4-18-1 16,18 23 2-16,-18-23-2 0,26 16 0 15,-6-8 0-15,5-2 0 16,3-8-1-16,1-4 0 15,1 2 0-15,0 0-2 16,-3-6-1-16,5 6-1 16,-18-13-5-16,21 17-25 15,-35 0-7-15,30-26 1 16,-24 5 0-16</inkml:trace>
  <inkml:trace contextRef="#ctx1" brushRef="#br0" timeOffset="10210.7236">24357 904 80 0,'0'0'41'0,"0"0"1"15,-4 20 0-15,18 15-32 16,-22-1-1-16,14 17-3 16,-10 10-1-16,8 7-1 15,-4 3-1-15,6 4-1 16,-4-7 0-16,3 3-2 15,1-12 1-15,0-6-3 16,0-8-2-16,-10-20-5 16,24-3-33-16,-20-22-1 15,-12 24-1-15,12-24 0 16</inkml:trace>
  <inkml:trace contextRef="#ctx1" brushRef="#br0" timeOffset="12405.5206">24665 869 19 0,'20'-8'32'15,"-13"-13"3"-15,5-1-4 16,16 20-10-16,-36-31-2 0,28 33-4 16,-26-30-3-16,6 30-3 15,0 0-2-15,0 0-2 16,-34-15-1-16,11 30-1 16,-3 1-1-16,2 6 0 15,1 7-1-15,3 6 0 16,12 1 0-16,14 1-1 15,10-4 0-15,9-9 1 0,15-6-1 16,3-5 1 0,3-9-1-16,-3-10 1 15,0-5-1-15,-9-7 0 16,-10-6 1-16,-10 1-1 16,-12-1 0-16,-8 1-2 0,6 23-2 15,-34-42-5-15,34 42-26 16,-20-11-7-16,1 13 2 15,19-2-2-15</inkml:trace>
  <inkml:trace contextRef="#ctx1" brushRef="#br0" timeOffset="12834.6772">25111 1250 58 0,'0'0'38'16,"20"-26"1"-16,-20 26 0 16,-2-49-23-16,2 49-7 15,4-21-4-15,-4 21 1 16,0-28-2-16,0 28-2 15,0 0 1-15,-24-19-2 16,0 19 1-16,-3 9 0 16,-11 7 0-16,3 8 0 15,-5 11 0-15,9 0-1 16,1 6 1-16,20 7-1 0,12-7 1 16,24-2-1-16,13-8 0 15,18-7 0-15,11-10-1 16,9-8 0-16,2-10 0 15,-2-12-4-15,-4 2-1 16,-26-15-37-16,4 7-1 16,-17 1 0-16,-10 1-1 15</inkml:trace>
  <inkml:trace contextRef="#ctx1" brushRef="#br0" timeOffset="450083.5061">1371 7927 1 0,'0'0'20'0,"0"0"4"0,10-20-5 16,-10 20-4-16,4-22-2 15,-4 22-1-15,0-17 1 16,0 17-3-16,0 0 1 16,0 0-1-16,0-20 0 15,0 20-1-15,0 0-1 16,0 0-1-16,0 0-1 16,0 0-2-16,0 0 0 15,8-20 0-15,-8 20-1 16,2-25 0-16,-4 5 1 15,2 20-1-15,0-29 0 16,0 29 0-16,0-22-1 16,0 22 1-16,0 0-2 0,0 0 1 15,-26-13-2-15,26 13 1 16,-19 15 0-16,5 7 0 16,-6 1-1-16,0 13 1 15,1 3-1-15,-5 4 1 16,8 4-1-16,-2 2 0 15,5-2 0 17,5-3 0-32,2-9 0 0,6-4 1 0,6-5-2 0,4-9 2 15,-10-17-1-15,25 0 0 16,-7-13 0-16,4-13 0 16,1-5 0-16,-3-16 0 15,2-10 0-15,-2-6 0 0,-3-2 0 16,-3-2 0-16,-2-1-1 15,-10 5 1-15,2 4 0 16,-2 10 0-16,-4 8 0 16,-4 9 1-16,0 13-1 15,6 19 0-15,0 0 1 16,0 0 0-16,-20 23 0 16,14 15 0-16,6 7 1 15,0 12-2-15,4 6 2 16,-2 5 0-16,4-1-2 15,0 0 1-15,2-6-1 16,0-10 0-16,-2-6 0 16,6-16 0-16,-4-5-1 0,-8-24-1 15,12 25-1-15,-12-25-5 16,19-2-22-16,-17-15-12 16,-2 17 0-1,10-32 0-15</inkml:trace>
  <inkml:trace contextRef="#ctx1" brushRef="#br0" timeOffset="450455.5562">1583 7860 48 0,'0'0'36'15,"-20"10"2"-15,20-10 1 16,0 0-25-16,0 0-3 15,0 0-5-15,26 11-1 16,-7-9-3-16,1-8 1 0,2 5-3 16,7-5 0-1,-1 0-2-15,0 6-3 16,-16-18-18-16,7 10-15 16,-19 8 1-16,26-4-2 0,-26 4 0 15</inkml:trace>
  <inkml:trace contextRef="#ctx1" brushRef="#br0" timeOffset="450681.5894">1614 8066 61 0,'0'0'39'16,"22"2"-1"-16,-2 0 0 15,-20-2-24-15,43-10-7 16,-17 0 0-16,3 6-4 15,-3-2-1-15,-2 4-2 16,-4 4-2-16,-20-2-4 0,35-2-17 16,-35 2-15-16,0 0-1 15,0 0 0-15,12-19-1 16</inkml:trace>
  <inkml:trace contextRef="#ctx1" brushRef="#br0" timeOffset="451892.76">2288 7750 14 0,'0'0'29'0,"0"0"1"15,0 0-6-15,0 0-4 16,0 0-4-16,0 0-2 16,21-16-3-16,-15-3-2 15,26 13-2-15,-18-16-1 16,25 10-1-16,-13-9-1 15,15 9-1-15,-9-2 0 0,5 12 0 16,-9 0-1-16,-2 18 1 16,-13 6 0-16,-5 13-1 15,-10 4 0-15,-9 12 0 16,-3-2-1-16,-12 0 1 16,-2-2-2-16,1-1 1 15,-5-11-1-15,8-4 0 16,5-7 0-16,19-24 1 15,-28 29-1-15,28-29 0 16,-12 18 1-16,12-18-1 16,0 0 0-16,26 10 1 15,-26-10-1-15,33 0 1 16,-9-2-1-16,-4 0 1 0,6 0-1 16,-1-6 0-16,1 6-1 15,-6-8-2-15,3 10-3 16,-13-17-5-16,30 9-23 15,-40 8-6-15,31-28 0 16,-23 5 1-16</inkml:trace>
  <inkml:trace contextRef="#ctx1" brushRef="#br0" timeOffset="452225.8078">2706 7781 43 0,'0'0'35'15,"0"0"0"-15,0 0 1 0,22 26-22 16,-22-26-5-16,37 2-2 16,-37-2-1-16,60 0-2 15,-21-2-2-15,12 8 1 16,-3-6-2-16,3 11 1 16,-13-7 2-16,1 14-1 15,-11-4-1-15,-3 7 0 16,-11-1 1-16,-8 6-1 15,-12-7-1-15,-6 7 0 16,-3-3 0-16,-11-5 0 16,0 0-2-16,-7-5 1 15,-3-3-2-15,1-8-1 16,3 6-3-16,-21-32-7 0,33 11-23 16,-19-11-3-16,-1-3 0 15,3-5 0-15</inkml:trace>
  <inkml:trace contextRef="#ctx1" brushRef="#br0" timeOffset="452394.8294">2623 7703 72 0,'0'0'39'15,"18"-28"1"-15,-18 28-6 16,59-11-21-16,-33-5-5 16,27 12-2-16,-11-8-3 15,15 6-2-15,-4 0-3 16,5-1-2-16,5 12-5 0,-36-16-18 15,19 11-13-15,-7 6 1 16,-3-1-2-16,-1 5 2 16</inkml:trace>
  <inkml:trace contextRef="#ctx1" brushRef="#br0" timeOffset="452706.8763">3650 7669 66 0,'26'-7'41'0,"-26"7"-1"15,0 0 1-15,8 25-27 0,-38-15-5 16,6 17-2-16,-9-1-4 16,7 9 0-16,-6 1-2 15,11 5 0 1,1-4 0-16,14 0-1 0,6-5 1 15,12-7-1-15,8-5 0 16,5-12 0-16,9-8 0 16,-1-10-2-16,7 2-1 15,-9-23-7 1,23 9-31-16,-27-9 0 0,5 1 0 16,-14-1-1-16</inkml:trace>
  <inkml:trace contextRef="#ctx1" brushRef="#br0" timeOffset="453253.9525">3885 7667 88 0,'12'28'40'16,"-12"-28"1"-16,14 45-10 16,-14-45-21-16,8 45-3 15,-3-21-2-15,7 7-1 16,-6-7-2-16,8 1-1 15,-8-5-1-15,-6-20 0 16,16 23 0-16,-16-23-1 16,19-3-1-16,-19 3 0 15,24-36 0-15,-18 7 1 16,8-3-1-16,-2-3 1 16,2 6 0-16,-1 1 1 15,1 5 0-15,4 5 0 16,-18 18 1-16,34-8 0 0,-34 8 0 15,33 31 0-15,-21-9 0 16,2 9 0-16,-2-1 1 16,-2-1-1-16,-1 1-1 15,-3-5 0-15,-2-7 0 16,-4-18 0-16,0 0 0 16,0 0 0-16,0 0-1 15,18-20 1-15,-10-3-1 16,2-7 1-16,0-1-1 15,5 0 1-15,-1 1 0 16,2 5 0-16,2 5 0 16,2 10 0-16,-1 4 0 15,3 12 1-15,-2 6 0 0,4 8 0 16,-5 9-1-16,3 0 0 16,-2 5 0-16,-8-5-2 15,1 8-3-15,-15-19-35 16,14 4-2-16,-12-22 1 15,10 17-2-15</inkml:trace>
  <inkml:trace contextRef="#ctx1" brushRef="#br0" timeOffset="453782.0244">4929 7644 23 0,'0'0'34'16,"-17"14"2"-16,17-14-1 16,0 0-12-16,0 0-10 15,0 0-1-15,27-8-3 16,-27 8-1-16,44-10-2 16,-19-2-1-16,15 8-2 15,-6-4 0-15,5 3-2 0,-1 3-1 16,-5-4-1-1,5 2-2-15,-17-4-2 16,11 18-5-16,-32-10-23 16,0 0-7-16,0 0 1 0,0 0 0 15</inkml:trace>
  <inkml:trace contextRef="#ctx1" brushRef="#br0" timeOffset="454030.0594">4997 7740 57 0,'-20'10'39'0,"20"-10"0"15,0 0 0-15,0 0-23 16,0 0-7-16,20-22-2 16,5 20-3-16,1-7-2 15,6 5-1-15,-3-4 0 0,9 0-2 16,1 0 0-16,-1-4-2 15,1 10-2-15,-13-13-5 16,15 21-19-16,-13-14-10 16,-2 0-2-16,-9-2 2 15</inkml:trace>
  <inkml:trace contextRef="#ctx1" brushRef="#br0" timeOffset="454430.1157">5338 7471 44 0,'0'0'36'0,"0"0"-1"15,0 0 1-15,0-27-24 16,30 31-3-16,-30-4-1 15,39-6-3-15,-13 4-1 16,4 8-1-16,-1-4 0 16,-1 6-1-16,-2 1 0 15,1 5 0-15,-9 0 0 16,2 5-1-16,-20-19 1 16,13 34-1-16,-14-15 1 15,-9 7 0-15,-4-8 0 0,0 7-1 16,-6-5 1-16,-1-1 0 15,-3-1-1-15,4-2 1 16,20-16-2 0,-28 21-1-16,23-3-4 0,-15-20-34 15,20 2-3-15,0 0 1 16,0 0-2-16</inkml:trace>
  <inkml:trace contextRef="#ctx1" brushRef="#br0" timeOffset="455347.2495">5950 7615 31 0,'0'0'32'0,"0"0"-2"15,0 0-6-15,-19-22-3 16,19 22-7-16,0 0-3 16,0 0-2-16,-12-20-1 15,12 20-2-15,0 0 0 16,0 0-1-16,0 0-1 16,0 0 0-16,0 0-1 0,4 26 0 15,0-7-2 1,5 7 1-16,1-1-2 15,6 9 0-15,-2-3 1 16,0-3-1-16,-6-3 0 0,4-5 1 16,-12-20-1-16,7 17 0 15,-7-17 0-15,0 0 0 16,-6-31 0-16,-1 8 0 16,-1-5 1-16,0-7-1 15,-4 1 0-15,0 1 0 16,4 2 0-16,2 3 1 15,6 3-1-15,6 5 1 16,2 0-2-16,10 3 2 16,4 7-1-16,5-4 0 15,5 2 0-15,1 5-1 16,5 5-1-16,-5-6-3 16,5 21-7-16,-16-9-27 0,9-2-1 15,-11 4-1-15,0 2 1 16</inkml:trace>
  <inkml:trace contextRef="#ctx1" brushRef="#br0" timeOffset="455850.3189">6499 7528 35 0,'0'0'35'15,"0"0"2"-15,20 2-1 16,-20-2-15-16,20-8-9 16,5 16-5-16,-9-14-3 15,8 10-1-15,-4-6-3 16,-1 0-2-16,1 12-5 16,-20-10-16-16,0 0-12 15,0 0-2-15,0 0-1 16,-18 18 1-16</inkml:trace>
  <inkml:trace contextRef="#ctx1" brushRef="#br0" timeOffset="456038.3427">6430 7671 59 0,'0'0'38'0,"0"0"0"16,0 0-4-16,32 22-22 15,-32-22-2-15,45-8-5 16,-19 0-2-16,7 0-3 15,5 6-3-15,-11-17-17 16,5 11-19-16,2 4 1 16,-15-8-2-16,5 4 1 15</inkml:trace>
  <inkml:trace contextRef="#ctx1" brushRef="#br0" timeOffset="457013.4799">7082 7367 28 0,'0'0'32'0,"0"0"3"16,0 0-2-16,0 0-14 0,-6-17-6 15,6 17-3-15,0 0-1 16,14 39-3-16,-8-20-1 16,-1 15-2-1,-5-1 0-15,12 10 0 0,-10-3-2 16,6 1 0-16,-2-6-1 16,0-2 0-16,0-7 0 15,-6-26-1-15,12 26 0 16,-12-26-3-16,0 0-6 15,6-32-18-15,-10 9-9 16,8-9-2-16,-8-5 2 16</inkml:trace>
  <inkml:trace contextRef="#ctx1" brushRef="#br0" timeOffset="457382.5354">7232 7314 17 0,'19'-19'32'0,"17"13"1"0,-6-6-2 15,-3-6-11-15,25 26-4 16,-21-20-4-16,15 24-3 16,-23-10-2-16,15 18-1 15,-38-20-2-15,27 43 0 16,-28-16-1-16,-7 5-1 16,-10 1-1-16,-8 2 0 15,1-3-1-15,-3-3 0 16,0-5 0-16,3-3 0 15,5-3-1-15,20-18 0 16,-26 28 2-16,26-28-1 16,0 0 1-16,6 23 0 15,-6-23 0-15,28 6 0 0,-9-6 0 16,5-2-1-16,-2 0 1 16,9-2 0-16,-5 2-1 15,0-2-1-15,1 6-3 16,-27-2-4-16,48-12-30 15,-30 12 0-15,-18 0-2 16,25-1 1-16</inkml:trace>
  <inkml:trace contextRef="#ctx1" brushRef="#br0" timeOffset="457582.562">7723 7675 57 0,'20'8'37'16,"-20"-8"1"-16,0 0-2 16,18-10-28-16,-18 10-9 15,30-13-29-15,-30 13-5 16,23-10-2-16,-23 10 0 16</inkml:trace>
  <inkml:trace contextRef="#ctx1" brushRef="#br0" timeOffset="458334.6692">7933 7295 42 0,'0'0'37'0,"0"0"0"16,8-18 1-16,-8 18-21 0,0 0-6 15,0 0-2-15,15 18-2 16,-15-18-3-16,16 31-1 16,-8-7-1-16,-2-3-1 15,-2 3 0-15,2-5 0 16,-2-1-1-16,-4-18 0 15,4 22 1-15,-4-22-2 16,0 0 1-16,22 2 0 16,-22-2 0-16,29-10 0 15,-29 10-1-15,36-14 2 16,-13 10-2-16,9 2 2 16,-2 6-1-16,1 0 0 15,1 8 1-15,-7-1-1 0,3 5 1 16,-8 4 0-16,-6-1-1 15,-10 1 1 1,-8 0-1-16,4-20 1 16,-26 31-1-16,26-31 1 0,-36 22-2 15,19-14-1-15,-9-12-4 16,26 4-19-16,-28 2-15 16,9-16 0-16,-5-8 0 15,2-5 0-15</inkml:trace>
  <inkml:trace contextRef="#ctx1" brushRef="#br0" timeOffset="458505.6903">7966 7247 59 0,'20'-5'36'0,"4"-5"2"16,9 4-3-16,19 10-25 15,-17-12-4-15,22 10-4 0,3 6-5 16,-17-14-20-16,10 6-13 15,1 6-1-15,-9-6 1 16,3 6-2-16</inkml:trace>
  <inkml:trace contextRef="#ctx1" brushRef="#br0" timeOffset="458848.7413">9005 7289 60 0,'0'0'38'0,"20"2"1"16,-20-2 1-16,-6 33-27 16,-28-25-2-16,6 21-4 15,-11-7-2-15,3 13-2 16,1-5 0-16,15 1-2 15,2-3 0-15,10-3-1 16,14-5 1-16,-6-20-1 16,40 25-1-16,-12-21 1 15,9-4-1-15,3-6 0 16,-1 0-2-16,-5-13-5 16,17 11-30-16,-17-12-2 0,-9 1 0 15,1-3-1-15</inkml:trace>
  <inkml:trace contextRef="#ctx1" brushRef="#br0" timeOffset="459445.8267">9228 7338 77 0,'20'8'41'0,"-20"-8"-1"16,18 33 2-16,-18-33-33 0,5 33-2 16,1-7-3-16,2-1-1 15,-2 5-2-15,2 3-1 16,-2-11 0-16,0-5 0 16,-6-17-1-16,8 26 1 15,-8-26 0-15,0 0-1 16,0 0 1-16,0 0 1 15,12-29-2-15,-10 7 2 16,4-8-2-16,5-1 2 16,-3 0-1-16,4-3 0 15,2 9 0-15,0-3 0 16,0 11 1-16,-14 17-1 16,31-4 2-16,-31 4-2 0,24 33 1 15,-14-5 0-15,2-1-1 16,-1 6 0-1,-3-3 0-15,-2-3 0 16,0-9 0-16,-6-18 0 0,12 18 0 16,-12-18 0-16,0 0 0 15,16-20 1-15,-8-4-1 16,2-3 1-16,-2 0-1 16,3-5 0-16,3 5 0 15,2 3 0-15,-4 4 1 16,6 11-1-16,-18 9 0 15,27 13-1-15,-9 7 1 16,-4 4 0-16,0 1-1 0,-2 5 0 16,1 1-1-1,-5-9-3-15,12 9-5 16,-20-31-31-16,18 25 0 16,-18-25-1-16,31 0 0 0</inkml:trace>
  <inkml:trace contextRef="#ctx1" brushRef="#br0" timeOffset="459708.8631">10069 7195 82 0,'-6'17'38'16,"6"-17"1"-16,20 22-6 0,-20-22-27 16,32 0-3-16,-17-4 0 15,9 0-4-15,4 6-4 16,-16-20-19-16,3 12-14 16,-15 6-1-16,18-11 1 15,-18 11-1-15</inkml:trace>
  <inkml:trace contextRef="#ctx1" brushRef="#br0" timeOffset="459860.8853">10043 7338 79 0,'0'0'39'0,"20"12"-1"0,0 1-7 16,-20-13-23-16,39-17-11 15,1 9-32-15,-6 0-2 16,-3-4-1-16,1 2 0 15</inkml:trace>
  <inkml:trace contextRef="#ctx1" brushRef="#br0" timeOffset="460670.0008">10748 7644 65 0,'-11'22'42'0,"11"-22"-1"0,0 0 2 16,-10 27-27-16,10-27-7 0,0 0-3 16,0 0-2-16,0 0-3 15,-16 22 0 1,16-22-2-1,0 0 0-15,0 0-4 0,0 0-7 0,20-12-28 16,-20 12-3-16,19-26 2 16,-5 5 0-16</inkml:trace>
  <inkml:trace contextRef="#ctx1" brushRef="#br0" timeOffset="460949.0428">11045 7189 66 0,'0'0'39'16,"0"0"1"-16,5 27-1 16,-5 8-22-16,-5-13-10 15,10 11-2-15,-5 1-2 16,8 5 0-16,-4 0-2 15,0 2-1-15,2-3 1 16,4-1-2-16,-2-9 1 16,-6-9-3-16,8 1 0 15,-10-20-4-15,22 19-12 16,-22-19-21-16,21-13 0 16,-21 13 0-16,16-36 0 15</inkml:trace>
  <inkml:trace contextRef="#ctx1" brushRef="#br0" timeOffset="461369.0939">11214 7302 38 0,'26'-15'36'0,"-6"-1"2"16,7 4-1-16,5 16-11 15,-12-29-15-15,21 21-2 16,-17-4-2-16,9 12-2 15,-13-2-1-15,0 12-1 16,-20-14-1-16,18 37-1 16,-22-6 1-16,-4 7-1 15,-6-1-1-15,-6 2 1 0,-3-2-1 16,-3-1-1-16,4-3 1 16,1-9 0-16,-1-7 0 15,8 1-1-15,14-18 1 16,-20 18 0-16,20-18 1 15,0 0-1-15,0 0-1 16,0 0 1-16,0 0 0 16,20 9-1-16,-20-9 1 15,32 2 0-15,-9-2 0 16,-3 2 1-16,2 2-1 16,-1-4-1-16,3 4-1 15,-24-4-5-15,42 8-10 16,-25-10-23-16,3-2-1 0,-2-6 0 15,-18 10 2-15</inkml:trace>
  <inkml:trace contextRef="#ctx1" brushRef="#br0" timeOffset="461704.1479">11712 7334 73 0,'0'0'39'15,"0"0"-1"-15,0 0 1 16,0 0-33-16,26 21-1 16,-7-17-2-16,15 4 0 15,-1 0-1-15,11 6 0 0,1-2-1 16,3 1-1-16,-3-1 1 16,-3 4 0-1,-5-1 0-15,-9 5 1 16,-8-4-1-16,-20-16 0 0,15 33 0 15,-19-13 0-15,-7-3 1 16,-5-3-2-16,-10-2 1 16,-2 0-2-16,-1-4 0 15,-5-8-2-15,3 6-4 16,-17-10-33-16,11-8 0 16,1-4 0-16,3-7-1 15</inkml:trace>
  <inkml:trace contextRef="#ctx1" brushRef="#br0" timeOffset="461881.1665">11819 7175 79 0,'29'-10'35'15,"17"6"0"-15,-7 4-13 16,8 2-26-16,11 0-29 15,-11-8 0-15,10 12-2 16,-15-8 0-16</inkml:trace>
  <inkml:trace contextRef="#ctx1" brushRef="#br0" timeOffset="462817.2984">12464 7295 63 0,'0'0'39'16,"0"0"0"-16,0 0 1 15,0 0-27-15,0 0-4 0,0 0-1 16,12 41-4-16,-6-20-1 15,2 11-1-15,-2-1 0 16,2 5-2-16,-2-5 1 16,0 0-1-16,-1-9 1 15,-5-22-1-15,6 23 0 16,-6-23 0-16,0 0 0 16,0 0 1-16,0 0-1 15,10-27 1-15,-4 3-2 16,2-3 1-16,4-1 0 15,2-3 0-15,2 2 0 16,-1 1 0-16,3 5 0 16,-2-1 0-16,-16 24 1 0,35-12-1 15,-35 12 0-15,28 14 1 16,-28-14-1 0,26 33 0-16,-16-11 1 15,0 2-1-15,-3-3 1 0,-1-1-1 16,-6-20 1-16,8 27-1 15,-8-27 1-15,0 0-1 16,0 0 0-16,26-14 0 16,-26 14 0-16,32-35 0 15,-13 10 1-15,3-3-1 16,4 1 1-16,3 3-1 16,-5 3 1-16,0 9 0 15,-7 4 0-15,-17 8 0 0,28 16 0 16,-20 9-1-1,0 7 1-15,2 5-1 16,-2-2 0-16,-2 4 0 16,-1-1-1-16,3-11-1 0,0-1-1 15,-8-26-4-15,32 11-34 16,-32-11-1-16,0 0 0 16,12-27-1-16</inkml:trace>
  <inkml:trace contextRef="#ctx1" brushRef="#br0" timeOffset="464303.5073">994 8859 30 0,'-12'-18'35'16,"12"18"1"-16,0 0 1 15,0 0-18-15,10-23-3 16,6 34-4-16,-16-11-1 16,0 28-4-16,-8-5-2 15,14 21 0-15,-12 3-2 16,0 15 0-16,0-1-1 15,-2 8 0-15,1-10-2 16,1-2 2-16,6-10-2 16,-10-10 1-16,8-9-1 15,2-9 0-15,0-19 0 0,0 0 0 16,0 0 0-16,-2-25-1 16,4-3 0-1,-2-15-1-15,0-6 0 16,0-10 0-16,0 0 1 0,6-2-1 15,6 6 1-15,-5 8 0 16,5 4 1-16,2 14 0 16,6 5 1-16,6 10-1 15,-1 9 2-15,9 9-2 16,-3 7 2-16,3 17 0 16,-1 9 0-16,1 6-1 15,-2 10 1-15,-7 0 0 16,-5 8-2-16,-6 0 2 0,-6-4-2 15,2-8 1 1,-8-10-2-16,-2-7 0 16,-2-5-4-16,2-27-7 15,-20 8-28-15,20-8-1 0,-22-24 0 16,8 3 0-16</inkml:trace>
  <inkml:trace contextRef="#ctx1" brushRef="#br0" timeOffset="464500.5351">953 9300 74 0,'0'0'39'0,"0"0"0"16,27 6-2-16,7-16-30 15,9 3-2-15,-1 1-5 16,-9-18-11-16,11 8-26 0,-5 7 0 15,1-5-1-15,-7 4 0 16</inkml:trace>
  <inkml:trace contextRef="#ctx1" brushRef="#br0" timeOffset="464808.5824">1551 9149 34 0,'0'0'36'15,"-14"18"1"-15,14-18-3 16,12 18-18-16,-12-18-5 16,34-10-6-16,-9 10-8 15,-3 4-31-15,2-12-2 16,1 6 0-16,-5-6 0 16</inkml:trace>
  <inkml:trace contextRef="#ctx1" brushRef="#br0" timeOffset="464964.6005">1616 9306 35 0,'0'0'32'15,"0"0"1"-15,0 0-1 16,34-13-23-16,-9 3-14 16,5-10-21-16,15 14-6 15,-15-11 0-15,14 9-1 16</inkml:trace>
  <inkml:trace contextRef="#ctx1" brushRef="#br0" timeOffset="465323.6525">2426 9045 76 0,'20'-15'39'0,"-20"15"1"16,0 0 0-16,0 0-31 15,0 19-3-15,-2 3-1 0,2 13-1 16,-4-2-2-1,10 11 0-15,-6 1-1 16,0 0 0-16,5-4-1 16,1-6 0-16,-4-5-1 0,4-12 0 15,-6-18-3-15,0 0-5 16,38 11-21-16,-30-30-11 16,5-7 1-16,-1-11-1 15</inkml:trace>
  <inkml:trace contextRef="#ctx1" brushRef="#br0" timeOffset="465551.6832">2661 8953 54 0,'12'-20'39'0,"-12"20"0"16,0 0 1-16,21 47-21 16,-38-31-6-16,32 23-5 15,-15-3-1-15,10 9-4 0,0-2 0 16,4-2-3-16,-2-5 1 15,4-11-1-15,-11 1-1 16,-5-26-4-16,28 27-2 16,-36-45-11-16,8 18-23 15,0 0 2-15,-25-33-2 16,-3 13 2-16</inkml:trace>
  <inkml:trace contextRef="#ctx1" brushRef="#br0" timeOffset="465767.714">1897 9049 70 0,'0'0'39'0,"21"2"1"16,29-2 1-16,23 4-33 16,-8-12-1-16,26 10-1 15,-6-8-3-15,7 4 0 16,-1-4-3-16,2-5-3 15,-2 9-5-15,-34-12-31 16,4 6-2-16,-11 0 0 16,-11 2 0-16</inkml:trace>
  <inkml:trace contextRef="#ctx1" brushRef="#br0" timeOffset="466203.7781">3107 8971 57 0,'24'7'42'16,"-24"-7"-2"-16,21 20 2 15,-9 15-17-15,-12-35-17 16,22 50-4-16,-8-17 0 15,6 4-1-15,-3 4-2 16,3 3 1-16,-8-1-2 0,2-4 1 16,-2-8-1-16,-5-5 1 15,-7-26-1-15,8 29 0 16,-8-29 0-16,0 0 0 16,0 0 1-16,-25-27-1 15,17 7 0-15,-6-1-1 16,0-5 1-16,2-1 0 15,4-3 0-15,4 3 0 16,4-1-1-16,12 3 1 16,-4-1-1-16,10-3-2 15,8 9 0-15,-7-7-5 16,23 29-12-16,-11-22-21 16,-3 8-1-16,-4-3 0 0,7 1 1 15</inkml:trace>
  <inkml:trace contextRef="#ctx1" brushRef="#br0" timeOffset="466654.8387">3622 8759 65 0,'0'0'38'15,"8"-22"1"-15,-8 22 0 16,26-2-27-16,-26 2-5 0,28-6-2 16,-28 6-2-16,39 8-1 15,-15-6 2 1,1 12-4-16,-9-2 2 16,2 1-2-16,-18-13 2 0,18 34-2 15,-18-15 2-15,0-19-2 16,-18 32 1-16,4-15 0 15,-4 1 0-15,18-18 0 16,-27 26 0-16,27-26 0 16,-12 17 0-16,12-17 0 15,0 0 0-15,0 0 0 16,20 20-1-16,-20-20 1 0,31 6 0 16,-11-4 0-16,2 0-1 15,1-4 1 1,3 0-1-16,0-2-1 15,1 2 1-15,-7-2-3 16,6 4-4-16,-26 0-33 0,20-10-2 16,-20 10 0-16,0 0-2 15</inkml:trace>
  <inkml:trace contextRef="#ctx1" brushRef="#br0" timeOffset="468277.0701">4643 8894 46 0,'0'0'34'16,"-8"18"0"-16,8-18-11 15,0 0-6-15,0 0-4 16,0 0-4-16,0 0-2 16,0 0-1-16,26 0-1 15,-10-8-1-15,15 6-1 0,1-6 1 16,7 2-2-16,1 0 0 16,1 0-1-16,-3 1 0 15,-5-3-3-15,1 8-1 16,-16-8-3-16,7 20-5 15,-25-12-10-15,0 0-18 16,0 0 1-16,-37 29-2 16,9-9 2-16</inkml:trace>
  <inkml:trace contextRef="#ctx1" brushRef="#br0" timeOffset="468456.0948">4726 9014 37 0,'0'0'37'15,"-24"10"1"-15,24-10 0 16,20 15-17-16,-20-15-8 0,32-8-3 15,-13 1-2-15,19 5-3 16,-8-6-2-16,13 2-1 16,-7-4-1-16,1 2-2 15,1 2-1-15,-17-3-4 16,13 16-11-16,-14-11-22 16,-20 4-1-16,25-1 0 15,-25 1-1-15</inkml:trace>
  <inkml:trace contextRef="#ctx1" brushRef="#br0" timeOffset="469621.257">5703 9094 42 0,'18'-21'37'0,"-18"21"0"15,0-30-10-15,0 30-10 0,0 0-3 16,0 0-4-16,0 0-3 15,0 0-2-15,-25 16-1 16,17 2-2-16,8-18 0 16,-18 35 0-16,10-15-1 15,10 1-1-15,-2-21 1 16,18 20-1-16,-18-20 1 16,33 0-1-16,-7-12 1 15,-6-4-2-15,1-3 2 16,-3-5-1-16,-4 3 1 15,-14 21-1-15,8-34 1 16,-8 34 0-16,-20-16 0 16,4 18 0-16,-7 2-1 0,1 4 0 15,2 0 1-15,0 4-1 16,20-12-1-16,-25 23 0 16,25-23-2-1,0 0-5-15,20 20-27 0,-1-22-6 16,1-2 0-16,6-4 0 15</inkml:trace>
  <inkml:trace contextRef="#ctx1" brushRef="#br0" timeOffset="470136.332">6298 8621 53 0,'0'0'37'16,"6"-17"2"-16,-6 17-1 15,0 0-25-15,0 0-2 16,-12 39-3-16,-8-23-1 0,6 17-3 16,-5 4 0-1,1 6-3-15,2 5 0 16,4-7-1-16,4 2 1 16,4-4-1-16,14-5 1 0,6-5-1 15,14-13 0-15,3-8 1 16,7-12-1-16,5-6 0 15,2-10 0-15,-1-7-1 16,-3-5 1-16,-9-3 0 16,-8 0-1-16,-13-1 2 15,-13 1-1-15,-6 2 2 16,-11 3-2-16,-9 3 1 16,-2 1-2-16,-5 9 1 15,5 7-3-15,-3 2-2 16,31 8-6-16,-46 19-30 15,46-19 1-15,-24 24-1 16,24-24 1-16</inkml:trace>
  <inkml:trace contextRef="#ctx1" brushRef="#br0" timeOffset="470584.3931">6716 8613 40 0,'0'0'36'0,"0"0"3"16,18-21-2-16,-18 21-21 15,0 0-4-15,8 19-2 16,-8-19-3-16,0 0-2 16,-18 30-2-16,16-10-1 15,-4 1 0-15,0-3-1 16,5 1 1-16,-5 1-3 16,6-2 2-16,0-18-2 15,6 29 2-15,-6-29-2 16,19 20 1-16,1-16-2 15,0-2 2-15,5-6 1 16,3 0-2-16,6-2 1 0,3-2 0 16,-3-2 0-16,-3 4-2 15,-3-5 0-15,4 13-5 16,-32-2-18 0,25-20-15-16,-25 20 2 0,0 0-2 15,14-20 0-15</inkml:trace>
  <inkml:trace contextRef="#ctx1" brushRef="#br0" timeOffset="470846.4361">7074 8570 57 0,'0'0'40'0,"0"0"0"0,0 0 1 15,0 0-24-15,4 43-7 16,-12-19-4-1,8 13-2-15,-8 5 0 16,4 5-3-16,2-4 0 0,0 0 0 16,2-6 0-16,2-3-3 15,-2-7 2-15,6-7-1 16,-6-20-3-16,0 0-4 16,34 27-12-16,-34-27-21 15,25-17-1-15,-7-1 1 16,4-2-1-16</inkml:trace>
  <inkml:trace contextRef="#ctx1" brushRef="#br0" timeOffset="471354.507">7597 8580 65 0,'0'0'40'0,"26"-20"0"16,-26 20 0-16,-4-25-29 16,4 25-3-16,0 0-2 15,-26-2-1-15,4 6-2 16,-7 6-1-16,-7 7-1 16,-3 5 1-16,1 0-2 15,-1 5 1-15,5 1 0 0,10-1-2 16,9 0 2-1,9-1-2-15,6-26 1 0,19 29-1 16,7-21 1-16,2-10-1 16,5-4 1-16,5-5 1 15,-1-13-2-15,-7 1 2 16,6-11-1-16,-15 1 1 16,-1-1-1-16,-6 7 0 15,-2 1 0-15,-6 7 1 16,-6 19 0-16,0-18 1 15,0 18-1-15,-12 28 1 0,10 1 0 16,-4 6-1 0,6 5 1-16,0 7-3 15,2 0 3-15,4 0-3 16,0-4 1-16,6-8-2 0,-3-3 1 16,1-12-4-16,4 9-7 15,-14-29-30-15,22 16-2 16,-22-16 1-16,0 0-1 15</inkml:trace>
  <inkml:trace contextRef="#ctx1" brushRef="#br0" timeOffset="472642.6828">7992 8757 31 0,'0'0'35'0,"0"0"2"16,0 0 0-16,0 0-17 15,0 0-5-15,0 0-5 0,0 0-2 16,-2 17-3 0,2-17 0-16,2 18-3 0,-2 0 1 15,6 7-2 1,-4 5 1-16,2 5 0 0,2 0-1 15,-4 1-1-15,4-3 1 16,-2-4-1 0,-2-7 1-16,-2-22-1 0,2 26 0 15,-2-26 0-15,0 0 0 16,3-22 0-16,-3 2 0 16,6-5 0-1,-4-1 0-15,4-5 0 0,0-4 0 16,0 1 0-16,0 5 0 0,2-1 1 15,-2 7-1 1,2 5 1-16,-8 18-1 16,21-21 0-16,-21 21 0 15,30 5 0-15,-30-5 0 0,28 36-1 16,-16-13 2-16,1 9-2 16,-5-1 2-16,4 4 0 15,-8 1-1-15,0-9 1 16,0-3-1-16,-4-5 1 15,0-19-1-15,0 0 0 16,0 0 0-16,0 0 0 16,0 0 0-16,0 0 0 15,-12-33 0-15,18 11 0 16,-4-3 0-16,10-4-1 16,2 3 1-16,4-1 1 15,3-1-2-15,3 4 1 16,-4 5 0-16,1 7 0 0,3 6 0 15,2 8 0-15,-10 8 1 16,3 8-2-16,-7 5 2 16,2 7-1-16,-8 3 1 15,2 2-1-15,-4 1 1 16,-4-1-1-16,0-4 0 16,-4-11 0-16,4 2 0 15,0-22-1-15,4 17-1 16,-4-17-2-16,0 0-2 15,-14-25-26-15,14 25-9 16,0-24-1-16,0 7 0 16</inkml:trace>
  <inkml:trace contextRef="#ctx1" brushRef="#br0" timeOffset="473277.7743">8598 8615 37 0,'0'0'34'16,"0"0"3"-1,14-37-4-15,6 41-16 0,-22-29-4 16,23 23-3-16,-21 2-3 16,32-16 0-16,-32 16-2 15,36-12-1-15,-17 6-1 16,7 4 0-16,-6 2-1 15,-1 8 0-15,-19-8 0 16,32 20 0-16,-32-20-1 16,6 41 0-16,-8-12 0 0,-10 3 0 15,-2-1 0-15,-3-1-1 16,-3-7 1-16,0 3-2 16,0-9 2-1,20-17-2-15,-25 16 1 0,25-16-1 16,0 0 1-16,0 0 0 15,0 0 1-15,0 0-1 16,0 0 0-16,0 0 1 16,0 0 0-16,0 0-1 15,31 2 1-15,-31-2 0 16,34 2 0-16,-14 2 0 16,5-2 0-16,-3 4 0 15,8-4-1-15,-5 0 0 0,1 2 1 16,-4-6-1-1,-3 2-2-15,-19 0 0 16,26 0-5-16,-26 0-35 16,0 0-1-16,0 0 1 0,0 0-2 15</inkml:trace>
  <inkml:trace contextRef="#ctx1" brushRef="#br0" timeOffset="479968.7147">1000 10268 45 0,'0'0'33'16,"0"0"0"-16,0 0-8 0,-8-24-4 15,8 24-6-15,0 0-2 16,22-4-4-1,-22 4-2-15,0 0-2 16,0 0 0-16,0 0-1 0,0 0-1 16,8 32 0-16,-10-14-1 15,8 15 1-15,-4-6-1 16,4 17-1-16,0-1 1 16,0 8-1-16,1-2 0 15,1 2 0-15,2-2 0 16,-4-6 0-16,2-4-1 15,-2-7 0-15,0-7 1 16,-6-25-1-16,4 30 1 16,-4-30-1-16,0 0 0 15,0 0 1-15,0 0-1 16,0 0 0-16,12 17 0 16,-12-17 1-16,17 4-1 0,-17-4 0 15,36 2 1-15,-18 2-1 16,7-10 0-16,-3 10 0 15,-2-4 0-15,-2 2 0 16,1 0 0-16,-19-2 0 16,26 14-1-16,-26-14 0 15,22 12 0-15,-22-12-2 16,20 13 0-16,-20-13-5 16,17 10-9-16,-17-10-23 15,0 0 0-15,2-21-1 16,-2 21 1-16</inkml:trace>
  <inkml:trace contextRef="#ctx1" brushRef="#br0" timeOffset="481167.8838">1636 10276 49 0,'0'0'36'16,"-16"14"0"-16,16-14-10 16,-18-2-7-16,18 2-6 15,0 0-1-15,0 0-4 16,0 0-3-16,24 3 0 16,-24-3-2-16,22 0 0 15,-22 0-1-15,31-1 0 16,-11 2-1-16,0-1-1 15,0-1 0-15,-1-1-1 16,1 2-3-16,-20 0-5 16,40 2-11-16,-40-2-20 15,19-4 0-15,-19 4 1 0,0 0-1 16</inkml:trace>
  <inkml:trace contextRef="#ctx1" brushRef="#br0" timeOffset="481355.9096">1634 10435 57 0,'0'0'39'0,"0"0"0"15,0 0 0-15,0 0-24 16,51-6-6-16,-31-6-1 16,10 8-5-16,1 0-3 15,-5-8-8-15,21 7-29 16,-11-1-2-16,-8 2 0 0,-1 0-1 15</inkml:trace>
  <inkml:trace contextRef="#ctx1" brushRef="#br0" timeOffset="481756.9676">2394 10132 66 0,'0'0'41'16,"0"0"-2"-1,0 0 2-15,26-3-28 16,-26 3-2-16,0 0-4 0,-6 33 0 15,14-4-4-15,-4 3 0 16,8 15 0-16,-6 2-1 16,1 4 0-16,7-4-1 15,0 4 1-15,-2-4-2 16,2-4 1-16,-2-4 0 16,-5-15-2-16,5-4 0 15,-12-22-1-15,14 31-1 16,-14-31-5-16,18 2-20 15,-18-2-14-15,4-32 0 16,0 13 0-16,4-1 1 16</inkml:trace>
  <inkml:trace contextRef="#ctx1" brushRef="#br0" timeOffset="482271.0414">3022 10250 73 0,'32'-6'41'0,"-32"6"0"16,17 0 0-16,5 8-30 0,-22-8-3 15,0 0-2-15,0 0-1 16,8 22-3-16,-8-22 0 16,0 0-1-16,0 0-1 15,18 19 1-15,-18-19 0 16,0 0-1-16,0 0 0 16,14-23 0-16,-14 23 0 15,-12-18 0-15,12 18 0 16,-26-8 0-16,10 8 0 15,-9 10-1-15,-1 4 1 16,4 8 0-16,-1 5 0 16,1 6 0-16,8 9 0 0,8-5 1 15,6 0-1-15,8 0 1 16,10 1-1-16,2-9 0 16,7-11 1-16,7-6-1 15,-1-8-1-15,5-8-1 16,1 0-1-16,-11-20-2 15,15 20-8-15,-17-19-28 16,2-1-1-16,-11-7 1 16,-3 1 0-16</inkml:trace>
  <inkml:trace contextRef="#ctx1" brushRef="#br0" timeOffset="482888.1298">3362 10252 65 0,'0'0'41'16,"12"24"-1"-16,-12-24 2 16,15 45-22-16,-15-45-10 15,18 37-3-15,-6-11-1 16,8 9-3-16,1 0 0 16,-3 1-1-16,-2-5-1 15,0-3 0-15,-2-9-1 16,-6-1 0-16,-8-18 0 15,0 0-1-15,0 0 0 16,0 0 1-16,19-32-1 16,-19 7 0-16,-2 1-1 0,2-9 2 15,0 2-1-15,2 1 0 16,2 3 1 0,0 1 0-16,-4 26 0 0,20-25 0 15,-20 25 0-15,37 8 1 16,-17 5 0-16,6 13 0 15,-4 5 0-15,1 8 0 16,-1 3 0-16,2-1 0 16,-11-6-1-16,1 1 1 15,-6-11-1-15,2-3 0 16,-10-22 0-16,0 0 0 16,0 0 0-16,10-22-1 15,-4-3 1-15,-2-15-1 0,4 1 1 16,0-2 0-16,3 4 0 15,1-3 0-15,2 7 0 16,6 9 0 0,-20 24 0-16,28-11 1 0,-28 11-1 15,35 37-1-15,-21-6 1 16,2 7 0-16,3 3-1 16,-1 0 0-16,4-4-2 15,-2-5 1-15,3-5-4 16,-23-27-9-16,36 8-27 15,-18-8 0-15,1-10 0 16,1-7-1-16</inkml:trace>
  <inkml:trace contextRef="#ctx1" brushRef="#br0" timeOffset="483203.1705">4467 10142 70 0,'-15'10'39'16,"15"-10"1"-16,0 0-1 15,0 0-28-15,21-4-4 16,-21 4-2-16,32 6-1 16,-12-6-3-16,5 0 0 0,1 2-1 15,-6-2-1-15,0 4-3 16,-20-4-5-16,35-14-27 16,-35 14-4-16,0 0-1 15,0 0 1-15</inkml:trace>
  <inkml:trace contextRef="#ctx1" brushRef="#br0" timeOffset="483355.1919">4408 10276 74 0,'4'23'40'0,"-4"-23"1"16,34 18-4-16,-18-32-27 16,21 12-3-16,-9-6-4 0,9-3-6 15,15 5-35-15,-19 0-1 16,-5 2-2-16,-3 2 0 15</inkml:trace>
  <inkml:trace contextRef="#ctx1" brushRef="#br0" timeOffset="484084.2953">5421 10566 65 0,'0'0'42'15,"0"0"-1"-15,0 0 1 16,2 24-29-16,-2-24-3 15,0 0-3-15,0 0-2 16,0 0-2-16,0 0-2 16,0 0 0-16,0 0-1 15,0 0-1-15,0 0-1 16,0 0-2-16,18 6-6 0,-18-6-32 16,0 0 0-1,12-36 1-15,-2 17-2 16</inkml:trace>
  <inkml:trace contextRef="#ctx1" brushRef="#br0" timeOffset="484512.3607">5729 10099 67 0,'32'-31'41'0,"-32"31"0"15,19-4 2-15,-7 21-31 16,-12-17-2-16,-17 32-4 16,3-5-2-16,0 11-1 15,2-1-1-15,0 0-1 16,4 1 0-16,10 1 0 0,8-2-1 16,10-4 1-16,6-7-1 15,7-4 1-15,7-13-1 16,5-7 0-16,0-8 0 15,-5-9 1-15,-1-3-1 16,-7-7 1-16,-10-5-1 16,-10-1 0-16,-6-1 1 15,-12 5 0-15,-8-1-1 16,-6-1 0-16,-10-3 0 16,3 11-1-16,-1 5 1 15,-3 6-1-15,11 4-2 16,0 3 0-16,20 3-4 15,-37 3-10-15,25 15-26 0,12-18 1 16,-4 24-1-16,4-24 0 16</inkml:trace>
  <inkml:trace contextRef="#ctx1" brushRef="#br0" timeOffset="484844.4053">6160 10003 70 0,'25'-14'40'16,"-25"14"0"-16,20-12 1 0,-20 12-30 16,0 0-2-16,0 18-2 15,6 8-2-15,-6-1-1 16,6 7-2-1,-4 1 0-15,4 8 0 0,6 0-2 16,-5 3 1-16,7-11 0 16,-6 2-1-16,4-5 0 15,-4-7-1-15,4-1 0 16,-12-22-2-16,12 23-2 16,-12-23-7-16,0 0-30 15,15-19 0-15,-15 19-1 16,6-24 1-16</inkml:trace>
  <inkml:trace contextRef="#ctx1" brushRef="#br0" timeOffset="485666.5194">6554 10158 64 0,'0'0'40'16,"0"0"-1"-16,16-27-5 16,4 44-20-16,-20-17-3 15,8 18-3-15,-8-18-3 16,12 37-1-16,-6-13-1 0,4 3-1 15,-1-1 0-15,-1 3-1 16,4-5 0 0,-4-7 0-16,-2 3 0 15,-6-20-1-15,8 20 0 0,-8-20 0 16,0 0 0-16,0 0-1 16,0-30 0-16,-2 11 0 15,4-3 1-15,-2-7-1 16,2 3 0-16,2-1 1 15,4-1-1-15,2 4 0 16,-2 5 1 0,-8 19 0-16,25-18 0 0,-25 18 0 15,28 12 1-15,-10 6 0 0,-5 3 0 16,7 7 0 0,-4 3 0-16,4-1 1 15,-5 1-1-15,-5-2 0 16,2-9-1-16,-4-2 1 0,-8-18-1 15,10 17 1-15,-10-17-1 16,0 0 0-16,2-27 0 16,2 1 0-16,-2 1-1 15,4-3 1-15,2-3 0 16,0 3-1-16,1 3 1 16,-1 5 0-16,-8 20 0 15,20-19 0-15,-20 19 0 16,20 10 0-16,-20-10 0 15,28 31 0-15,-11-9-1 16,-5 1-2-16,4 5-1 16,-16-28-10-16,10 33-29 15,-10-13 1-15,0-20-1 0,-16 19 0 16</inkml:trace>
  <inkml:trace contextRef="#ctx1" brushRef="#br0" timeOffset="486547.6417">5401 10545 33 0,'0'0'36'15,"0"0"1"-15,0 0-1 16,0 27-18-16,0-27-4 15,0 0-3-15,-19 8-3 16,19-8-3-16,0 0-1 16,0 0-2-16,0 0 0 0,0 0-1 15,0 0 0 1,0 0 0-16,25 2-1 16,-25-2 1-16,16-22 0 15,-16 22 0-15,16-29-1 0,-16 29 1 16,2-31-1-16,-2 31 0 15,-8-22 1-15,8 22-1 16,0 0-1-16,-26-10-3 16,26 10-5-16,-17 18-30 15,17-18-1-15,0 0-1 16,-22 15 0-16</inkml:trace>
  <inkml:trace contextRef="#ctx1" brushRef="#br0" timeOffset="492305.4555">12397 6054 34 0,'0'0'24'0,"36"-6"-5"16,1 6-1-16,-9-7-2 15,21 10-3-15,-15-12-2 0,13 15-3 16,-7-14 0-16,17 10-2 15,-12-10-2-15,11 8 0 16,-5-4-1-16,12 2 0 16,-8-4 0-16,14 4-1 15,-3-2 1-15,1 6-1 32,-2-2 0-32,6 2 1 0,0-4-1 0,2 4 0 15,-2-6-1-15,2 2 0 16,-2-6-1-16,0 2 1 15,-5-5 0-15,-1 3-1 16,-2-6 1-16,0 0 0 16,-4 1 0-16,5-3 0 0,-3-2 0 15,-2 1 0-15,0-5-1 16,0 2 0-16,-3-1 0 16,-9 1 0-16,-1 0 1 15,-13-5-1-15,-7 1 1 16,-1-5-1-16,-5-2 1 15,-6-3-1-15,0-1 0 16,-2 2 1-16,-6-7-1 16,-4 5 0-16,-4-2 1 15,2 3-1-15,-12 3 1 16,-2-1 0-16,-10 1 0 16,1 0 0-16,-9 3 0 15,6 3 0-15,-5-1-1 0,-7 3 0 16,3 1-1-16,-3 4 1 15,3-1-1 1,-9 3 1-16,-1 0-1 16,-7 3 1-16,-1 1-1 0,-6 2 0 15,-2 0 1-15,-8 2 0 16,1 2 0-16,-3-1 1 16,6-1-1-16,-6-4 1 15,4 4-1-15,-2 0 1 16,6-2-1-16,-1 3 0 15,3 3 0-15,-2 6 0 16,6-2 0-16,2 9 0 0,-1-5 1 16,1 4-1-16,4 6 0 15,-3 0 0 1,-3 1 0-16,2 3 0 16,-2 0 2-16,-3 1-2 15,3 1 1-15,-2 2-1 0,5-1 1 16,1-1 0-16,-2 1 1 15,7 1-2-15,1 4 0 16,2 1 0-16,-5 4 0 16,9 5 0-16,1 1 0 15,3 4 1-15,3 4-1 16,7 0 0-16,1 8 1 16,8-1-1-16,8 1 0 15,4-2 0-15,2 0 0 16,10-4 0-16,6-2 0 15,8-2-1-15,6-2 1 16,7-4 1-16,7-3-1 0,-1-3 1 16,7-1-1-16,-5-3 0 15,10-3 1-15,-1-5-1 16,-1-3 0-16,2-4 1 16,7-8-1-16,7-6 1 15,2-4 0-15,10-2 0 16,2-4-1-16,0 0 1 15,0 3-1-15,-2-1 1 16,-6 2-1-16,-16 4-1 16,-5 4 0-16,-17-2-2 15,-5 14-8-15,-8-14-30 16,-20 2 0-16,0 0-1 16,0 0 0-16</inkml:trace>
  <inkml:trace contextRef="#ctx1" brushRef="#br0" timeOffset="493337.6009">13791 5832 28 0,'0'0'32'15,"-28"-3"1"1,28 3 0-16,0 0-19 0,0 0-2 16,20 3-4-16,-20-3 0 15,34-9-1-15,-13-1-2 16,23 8 0-16,-9-8 0 15,23 8 0-15,-5-8-2 0,10 6 0 16,-9-2 0 0,-1 3-1-16,-4-1-1 15,-7 4-1-15,-9 0-1 16,-9-4-2-16,-8 14-3 0,-16-10-7 16,0 0-25-16,0 0 0 15,-16 7-1-15,-2 3 1 16</inkml:trace>
  <inkml:trace contextRef="#ctx1" brushRef="#br0" timeOffset="493749.6641">13876 5982 19 0,'-12'19'33'16,"12"-19"1"-16,0 0-3 15,0 0-11-15,0 0-4 16,0 0-3-16,0 0-3 15,34 8-3-15,-15-18-1 16,21 6-1-16,1-9 0 16,13 5-1-16,-1-6-1 15,8 4 0-15,-3-5-1 16,-1 3 0-16,-4 2-1 16,-7 2 0-16,-9 0-1 0,-13 4 0 15,-1 2-1-15,-23 2-2 16,22 2-4-16,-22-2-25 15,0 0-8-15,0 0 1 16,0 0-1-16</inkml:trace>
  <inkml:trace contextRef="#ctx1" brushRef="#br0" timeOffset="503203.9918">14014 6109 25 0,'0'0'32'15,"0"0"2"-15,0 0 0 16,-2 20-18-16,2-20-3 16,0 0-2-16,22 0 0 15,10 10-3-15,-7-8 0 16,17 15-2-16,-5-7-1 15,9 12-1-15,-11 1-2 16,7 7 1-16,-13-5-2 16,3 7 1-16,-6-9-1 15,-1-7-1-15,3-6-1 0,-3-12-3 16,9 8-6-16,-8-20-29 16,1-4 0-16,-1-1-2 15,-6-3 1-15</inkml:trace>
  <inkml:trace contextRef="#ctx1" brushRef="#br0" timeOffset="503563.04">14747 6068 64 0,'0'0'37'15,"0"0"-1"-15,0 0-8 0,8 18-17 16,9 9-2-16,-17-5-2 16,18 15-1-16,-14-4 0 15,14 9-3-15,-4-5 1 16,4 4-2-16,-5-8 0 15,-1-3 0-15,-4-10 0 16,-8-20-2-16,18 27-1 16,-18-27-1-16,0 0-2 15,0 0-6-15,2-20-14 0,-8-1-16 16,-6-5 0-16,-8-5 0 16,-1-4 1-1</inkml:trace>
  <inkml:trace contextRef="#ctx1" brushRef="#br0" timeOffset="503803.0734">14674 6050 15 0,'0'-29'30'16,"33"13"0"-16,-1-7 2 15,13 1-18-15,22 22-1 16,-13-12-1-16,21 30-1 16,-28-14-1-16,18 21-1 15,-27-7-3-15,-3 15 1 16,-23-9-2-16,-6 11 0 0,-26-5-2 15,-3-1 0 1,-17-5-2-16,-1-3 0 16,-3-1-3-16,-3-12-4 15,21 11-6-15,-7-17-26 0,13-4 0 16,20 2-2-16,-10-17 2 16</inkml:trace>
  <inkml:trace contextRef="#ctx1" brushRef="#br0" timeOffset="504501.1731">15268 6097 60 0,'0'0'38'0,"0"0"-1"15,-20 30 1-15,-17-20-26 0,23 19-4 16,-20-5-2-16,17 9-2 15,-3-5 0-15,6-3-2 16,14-1 0-16,0-24-2 16,22 27 2-16,-2-23-2 15,11-8 0-15,3-8 0 16,1-3-2-16,-1-7 2 16,-3 0-2-16,-7-3 2 15,-4-1-1-15,-4 1 1 16,-8 5 1-16,-7 3-1 15,-1 17 1-15,-5-20-1 16,5 20 1-16,0 0 0 16,-16 20-1-16,16 1 1 0,-6 3 0 15,8 7 0-15,2 2 1 16,4-1-1-16,4-5 2 16,3-5-2-16,9-10 1 15,2-8-2-15,1-6 0 16,5-14 0-16,-1-4-2 15,-3-7 2-15,-2-3-1 16,-6-1 1-16,-7 4-1 16,-7 3 1-16,-4 2 1 15,-2 22-1-15,-4-23 0 16,4 23 0-16,0 0 1 16,-17 25-1-16,15-7 0 15,4 8 1-15,3-1-2 0,9 1 3 16,4-3-2-16,4-5 0 15,9-4 0-15,3-14 0 16,5-4 0-16,-1-8 0 16,-4-6 1-16,-1-5-1 15,-7-3 1-15,-8 1-1 16,-11-5 0-16,-7 1 0 16,-7 3 0-16,-11-3-2 15,4 11-1-15,-12-9-8 16,26 27-28-16,-25-22-2 15,25 22 1-15,-26-2-2 16</inkml:trace>
  <inkml:trace contextRef="#ctx1" brushRef="#br0" timeOffset="505110.2596">15951 6225 74 0,'38'0'38'16,"-19"-8"2"-16,7-6-2 16,12 3-31-16,-17-17-2 15,13 9-2-15,-4-9 0 16,-7 1-2-16,1 1 0 16,-10 1-1-16,-2 1 1 15,-10 6-1-15,-2 18 0 0,0 0 0 16,-32-9 0-16,12 22 0 15,-1 7 0-15,-5 7 0 16,0 7 0 0,10 5 1-16,-1-2-1 0,9 1 0 15,8-7 0-15,8-6 1 16,9-5-2-16,3-14-2 16,10-2 0-16,-5-18-3 15,13 2 0-15,-12-17-2 16,7 7 1-16,-13-13 0 15,6 8 3-15,-15 1 2 16,-3 2 3-16,-8 24 3 0,2-29 2 16,-2 29 1-16,0 0 0 15,0 28 0-15,-4-9-1 16,6 13-1 0,-2-3-2-16,6 4-1 15,2-1-1-15,-2-5 1 0,2-5-1 16,2-5 1-16,-10-17-2 15,0 0 0-15,0 0 1 16,20-9-1-16,-18-9 0 16,-2-6 0-16,6-1 1 15,-6-4-2-15,7-1 2 16,1 3-2-16,10 1 1 16,-4 3-1-16,10 5 0 0,-5 0-4 15,11 16-4 1,-12-6-31-16,5 6 0 15,-3 2-1-15,-20 0 1 16</inkml:trace>
  <inkml:trace contextRef="#ctx1" brushRef="#br0" timeOffset="505387.2979">16854 6068 62 0,'0'0'36'0,"0"0"-2"15,0 0 1-15,23-8-31 16,-3 10-1-16,-20-2-2 15,26-10-7-15,-1 8-22 16,-25 2-8-16,0 0 2 16,0 0-2-16</inkml:trace>
  <inkml:trace contextRef="#ctx1" brushRef="#br0" timeOffset="505527.3174">16824 6146 74 0,'2'18'39'0,"-2"-18"-2"15,28 16-6-15,-28-16-22 16,43-12-8-16,-3 6-31 0,-13 2-6 16,-1-2-1-16,-1 0-2 15</inkml:trace>
  <inkml:trace contextRef="#ctx1" brushRef="#br0" timeOffset="506430.444">17428 5940 20 0,'0'0'34'16,"14"-23"2"-16,-14 23 0 15,0 0-13-15,-2-18-6 16,2 18-4-16,0 0-3 15,0 0-3-15,0 0-2 16,20 32-1-16,-20-32-2 16,2 39 0-16,2-16 0 15,-4 5-1-15,6-3 0 16,0-1 0-16,-3-4 0 0,-3-20 0 16,24 21-1-16,-4-15 1 15,0-4-1-15,-1 0 1 16,7-4 0-16,0-2-1 15,-5 0 0-15,3 2 0 16,-2 2 0-16,-4-4-1 16,1 4-1-16,-19 0-3 15,28 0-3-15,-28 0-20 16,0 0-12-16,6-17 0 16,-6 17 1-16</inkml:trace>
  <inkml:trace contextRef="#ctx1" brushRef="#br0" timeOffset="506670.4766">17395 5927 59 0,'0'0'38'0,"37"0"-1"16,-11-4 1-16,-26 4-30 15,55-8 0-15,-17 0-3 16,9 6-2-16,-2-2-3 16,-5-2-3-16,7 10-5 15,-23-4-27-15,8-6-2 16,-7 6-1-16,-25 0 1 0</inkml:trace>
  <inkml:trace contextRef="#ctx1" brushRef="#br0" timeOffset="506858.5033">17610 5989 45 0,'0'0'32'0,"0"0"2"16,37-1-1-16,-15-1-24 15,0-6-6-15,7-6-11 16,-1 2-23-16,17 10-1 15,-13-12-1-15,8 13-1 0</inkml:trace>
  <inkml:trace contextRef="#ctx1" brushRef="#br0" timeOffset="507166.5469">18285 5862 67 0,'6'20'38'0,"-18"-3"1"0,-4 7 0 16,-21-9-30 0,17 25-2-16,-13-9-2 0,1 14-1 15,-2-4-2-15,3 7-1 16,3-7 2-1,2-2-2-15,7-6-2 0,1-7 1 16,10-3 0-16,8-23-5 16,-8 32-4-16,-12-26-28 15,20-6-3-15,0 0-1 16,0 0 2-16</inkml:trace>
  <inkml:trace contextRef="#ctx1" brushRef="#br0" timeOffset="507574.6064">18329 6031 64 0,'0'0'39'0,"15"-8"0"15,-15 8 1-15,0 0-28 16,0 0-3-16,0 0-3 16,4 35-2-16,-10-15-2 15,2 7 0-15,2 3-1 0,0 5 0 16,-1-2-1 0,6 1 1-16,-1-7 2 15,4 1-2-15,6-7 1 16,2-3-1-16,-14-18 1 0,32 24-1 15,-32-24 2-15,33 11-2 16,-13-11-1-16,2-2-1 16,-3 0 1-16,-1-2-1 15,2 4-2-15,-20 0-4 16,33-5-3-16,-33 5-28 16,6-18-3-16,-6 18-1 15,0-35 1-15</inkml:trace>
  <inkml:trace contextRef="#ctx1" brushRef="#br0" timeOffset="507798.6364">18263 6168 76 0,'28'0'39'0,"-2"-2"0"15,7-2-1-15,-7-6-31 16,19 8-2-16,-11-3-3 16,-1 1-2-16,5 9-7 15,-38-5-31-15,26 2-1 16,-26-2-1-16,19-3 2 16</inkml:trace>
  <inkml:trace contextRef="#ctx1" brushRef="#br0" timeOffset="509618.8943">1046 11432 66 0,'0'0'37'15,"-20"2"-1"-15,0 4-8 16,6 25-16-16,-15-9-4 16,9 25-2-16,-2-6-2 15,4 16 0-15,5-6-2 16,13 2 0-16,13-8 0 15,17-8 0-15,4-13 0 0,7-12 0 16,4-18 0-16,3-16-1 16,1-11 2-16,-9-7-2 15,-7-13 1-15,-5-1-1 16,-10-5 1-16,-12 6-1 16,-4 4-1-16,-10 7 0 15,-10 17-2-15,-4 5-3 16,2 28-7-16,-11-2-27 15,11 14-2-15,0 11 1 16,1 10-1-16</inkml:trace>
  <inkml:trace contextRef="#ctx1" brushRef="#br0" timeOffset="509957.9449">1085 11750 60 0,'-14'-30'39'0,"14"30"-1"15,0 0 1-15,-14-35-20 16,14 35-9-16,22 0-2 0,-2 10-2 15,0 1-2-15,5 11-1 16,3-4 0-16,4 7-1 16,-1 1 0-16,-3 5-2 15,-3 1 0-15,-5-9-2 16,4 3-5-16,-24-26-22 16,0 0-11-16,0 0-1 15,0 0 0-15,0 0 0 16</inkml:trace>
  <inkml:trace contextRef="#ctx1" brushRef="#br0" timeOffset="510307.9908">698 12301 45 0,'0'0'36'15,"0"0"2"-15,0 0 0 16,4 22-15-16,20-38-13 0,15 14-3 15,7-18 1-15,13 11-4 16,0-9-1 0,0 4-2-16,5 8-3 15,-23-11-8-15,12 9-27 0,-15 8-2 16,-16 8 1-16,-22-8-2 16</inkml:trace>
  <inkml:trace contextRef="#ctx1" brushRef="#br0" timeOffset="510842.068">903 12598 58 0,'4'-24'38'0,"-4"24"2"15,2-18-7-15,-10-3-13 16,8 21-7-16,0 0-4 15,20 6-2-15,-20-6-2 16,2 23-3-16,-2-5 0 16,-2 13 0-16,10-1-2 15,-4 9 1-15,-2 2 0 0,4 4 0 16,6-4-1-16,-8-1 1 16,6-5-1-1,3-2-1-15,-5-7 1 47,4-8 0-47,2-1 0 0,6-7 0 0,-20-10 0 0,31 10 0 0,-11-8 1 0,-20-2-1 16,38-12 0-16,-23 4 0 15,9-2-1-15,-24 10-2 16,28-23 0-16,-22 1-6 31,-6 22-10-31,25-21-21 0,-25 21-1 0,8-38 1 0,-14 19-1 16</inkml:trace>
  <inkml:trace contextRef="#ctx1" brushRef="#br0" timeOffset="511046.0933">819 12696 76 0,'0'0'40'15,"25"-16"-2"-15,-7 6 2 16,21 8-32-16,1-10-3 16,-1 3-4-16,9 7-5 0,-17-12-26 15,9 4-9-15,-1 4 2 16,-5-2-3-16</inkml:trace>
  <inkml:trace contextRef="#ctx1" brushRef="#br0" timeOffset="511441.1517">1630 12217 66 0,'-20'10'40'15,"20"-10"0"-15,0 0-1 16,36 9-28-16,-36-9-3 16,41-15-3-16,-13 5-3 0,4 2-2 15,5 6-3 1,-15-18-7-16,15 17-28 16,-17 1-2-16,-20 2 1 15,0 0-1-15</inkml:trace>
  <inkml:trace contextRef="#ctx1" brushRef="#br0" timeOffset="511588.1699">1675 12372 75 0,'0'0'40'0,"30"-6"0"16,-2-6-2-16,11 4-30 16,3-2-14-16,9-5-31 15,-12-1-1-15,11 4-2 16,-11 1 0-16</inkml:trace>
  <inkml:trace contextRef="#ctx1" brushRef="#br0" timeOffset="513745.4785">2530 11930 28 0,'0'0'32'0,"0"0"2"16,6-21-1-16,-12-3-16 15,6 24-3-15,6-25-2 0,-6 25-2 16,8-24-2-16,-8 24-1 16,0 0-1-16,0 0-1 15,0 0 0-15,0 0-1 16,0 0-1-16,-2 31-1 16,-10 3 0-16,-1 17 0 15,1 4-1-15,0 11 0 16,4 7 0-16,2 0-1 15,6-1 1-15,6-5-1 16,6-14 0-16,8-12 1 16,11-15-1-16,-1-11 0 15,19-16-1-15,4-11 0 0,-5-12 0 16,3-11 1-16,-5-6-2 16,-7-6 1-16,-5-4 0 15,-9 0 0 1,-19 7 1-16,-6 9 0 0,-8 8 0 15,-9 9-1-15,-9 16 3 16,-6 14-1-16,3 13 0 16,-3 12 0-16,1 9 1 15,5 3-1-15,10 4 0 16,4 0-1-16,12-4-1 16,14-8-3-16,10-4-1 15,-8-25-4-15,29 12-18 16,-13-26-15-16,1-6 1 0,-1-12 0 15,1-7 0-15</inkml:trace>
  <inkml:trace contextRef="#ctx1" brushRef="#br0" timeOffset="514425.5739">3281 11893 46 0,'0'0'38'0,"2"-20"1"16,-2 20 1-16,-6 20-21 15,-16-14-7-15,22 33-3 16,-24-4-2-16,16 22-3 0,-9 2-1 15,9 10-1-15,-4 0-1 16,10-5 0-16,10-11-1 16,4-9 0-16,7-9 0 15,7-12 0-15,6-11 0 16,-3-14 1-16,9-12-2 16,-5-7 1-16,-1-11-1 15,-10-5 2-15,1-6-2 16,-3-8 1-16,-6-4-1 15,-6 0 0-15,2 2 0 16,-8 0 1-16,4 4 0 16,0 8-1-16,0 5 1 15,-4 11 1-15,-1 5-1 0,-1 20 1 16,0 0 0-16,0 0 0 16,10 32 0-16,-16 5 0 15,1 12 0-15,-1 10 0 16,4 12-1-16,-2 1 1 15,8 1 0-15,5-4-1 16,9-13 1-16,8-4-2 47,6-21 0-47,9-11 1 0,8-20 0 0,1-12 0 0,1-12-1 0,-6-15 2 16,1-4 0-16,-15-10-1 15,-5-4 2-15,-16-2-3 16,-10-2 2-16,-14 10-1 0,-8-2 0 15,-9 6 0-15,-7 10-2 32,-3 3 0-17,3 19-3-15,-7-7-5 0,45 22-30 0,-40-4-1 0,40 4-1 16,-21 34 0-16</inkml:trace>
  <inkml:trace contextRef="#ctx1" brushRef="#br0" timeOffset="515784.761">4264 11922 61 0,'20'-23'37'0,"-20"23"2"16,0-28-14-16,0 28-10 15,0 0-4-15,0 0-3 16,0 0-2-16,14 30-1 16,-16-1-2-16,8 10 0 15,-10 5 0-15,10 11 1 16,-6 0-2-16,5 1 0 16,1-4-1-16,6-9 1 15,-4-10-2-15,6-7 1 16,-14-26 0-16,28 15-1 15,-9-23 0-15,1-9 0 16,0-13 0-16,0-7 0 0,-3-6 0 16,3-2 0-16,-8-2 0 15,-4 3 0-15,-2 5 0 16,-6 8 0-16,0 31 0 16,0 0 0-16,0 0 0 15,-22 31 0-15,18 8 0 16,4 9 1-16,6 3-1 15,8 4 0-15,6-6 0 16,11-16 0-16,3-6 0 16,5-15 0-16,7-12 1 15,-7-10-1-15,5-9 0 16,-11-11 0-16,-1-5 0 16,-13-4 0-16,-11-4 1 0,-2-5-1 15,-12 1 0-15,-5 12 0 16,-5-6 0-16,-2 9 0 15,-2 3 0-15,2 3-1 16,18 26-2-16,-27-33-7 16,27 33-30-16,0 0-3 15,0 0 0-15,0 0 0 16</inkml:trace>
  <inkml:trace contextRef="#ctx1" brushRef="#br0" timeOffset="518068.0884">5218 11922 16 0,'0'0'35'15,"-20"14"2"-15,20-14-1 0,2 20-13 16,-2-20-4-16,0 0-5 15,0 0-3-15,20 2-4 16,-20-2-3-16,43 2-2 16,-15 0-1-16,5-4-2 15,5 0-1 1,-5-10-3-16,1 12-4 0,-22-18-18 16,-12 18-11-16,26-2-1 0,-26 2 0 15</inkml:trace>
  <inkml:trace contextRef="#ctx1" brushRef="#br0" timeOffset="518210.1063">5338 12093 46 0,'0'0'36'15,"0"0"0"-15,0 0-1 16,46 12-26-16,-46-12-6 16,35-22-30-16,-19 1-6 15,12 9-2-15,-11-6-1 16</inkml:trace>
  <inkml:trace contextRef="#ctx1" brushRef="#br0" timeOffset="518725.1784">6008 11604 58 0,'0'0'39'0,"0"0"1"16,-32 14 0-16,22 23-28 15,-29-5-2-15,15 33-3 16,-14-3-2-16,5 11-1 15,1-4-2-15,12 5 0 16,9-3-1-16,11-12-1 0,11-10 1 16,15-16-1-16,8-7 0 15,13-16-1-15,4-6 1 16,7-14-1 0,-5-8 0-16,-2-9 0 0,-3-7 0 15,-11-1 0-15,-9-8 1 16,-16 3-1-16,-4 5 1 15,-14 2-1-15,-8 9 1 16,-6 16 0-16,-11 10 0 16,-3 10 0-16,-2 10 0 15,-1 7 0-15,-1 12 0 16,5 3 0-16,11 1-2 16,4-12-1-16,18 0-4 0,0-33-16 15,6 20-17-15,16-18 0 16,8-14-1-16,3-7 1 15</inkml:trace>
  <inkml:trace contextRef="#ctx1" brushRef="#br0" timeOffset="519344.2631">6395 11752 67 0,'0'0'40'0,"0"0"0"15,-4 21 0-15,2 28-30 16,-24-4-2-16,18 16-2 0,-10-2-2 16,16 4-2-16,2-8 0 15,10-8-1-15,10-18-1 16,12-11 0 0,5-18-1-16,5-16 1 0,1-9 0 15,-2-10-1-15,-1-5 0 16,-9-7 1-16,-5 0 0 15,-14-2-1-15,-6 2 2 16,-12 0-2-16,-4 12 0 16,-6-3 0-16,-3 7-1 15,-5 5 1-15,10 5-1 16,2-1-1-16,12 22 1 16,-8-23 0-16,8 23 0 0,18-18 1 15,2 8 0 1,2 0 0-16,1-1 2 15,3 3-1-15,-4 0 0 16,1 6 1-16,-7 2 1 0,-16 0 0 16,24 33 0-16,-20 3 1 15,-6 11-1-15,-4 15 1 16,-2 3-1-16,2 6 1 16,-2-6-2-16,8-3 0 15,2-7-1-15,10-13 1 16,4-17-1-16,9-17 0 15,7-14 0-15,2-16 0 0,3-5 0 16,-3-8 0 0,-3-10 0-16,-9 3-1 15,-4-5 2-15,-12 2-2 16,-12 6 1-16,-8 5-1 0,-6 11-1 16,-5-7-3-16,5 25-9 15,0-15-27-15,-6 10 0 16,7 6-1-16,19 4 1 15</inkml:trace>
  <inkml:trace contextRef="#ctx1" brushRef="#br0" timeOffset="519788.3275">7475 11296 55 0,'0'0'41'0,"17"-21"-2"15,-17 21 1-15,16 8-26 16,-16-8-4-16,10 19-4 15,-6 3-2-15,8 11-1 16,0 4-2-16,2 1 1 16,-3 1-1-16,3 0 0 15,-8 2 0-15,2-1 0 16,-4-11 0-16,-4-1 0 0,-6-11 0 16,-6 1 0-16,12-18-1 15,-39 16 1-15,13-14-1 16,-6-12 0-16,5 0-1 15,-13-6 0-15,7 3-1 16,-5-7-1-16,11 6-3 16,-17-13-6-16,44 27-22 15,-33-24-7-15,7 14-1 16,26 10 1-16</inkml:trace>
  <inkml:trace contextRef="#ctx1" brushRef="#br0" timeOffset="519967.3502">7192 11394 48 0,'0'0'39'0,"28"-15"-1"16,-8 7 2-16,17 16-23 15,-17-24-8 1,25 10-4-16,-11-6-3 0,11-1-2 16,1 7-4-16,-7-14-6 15,15 14-28-15,-15 2-1 16,1 0 0-16,-3 0 1 15</inkml:trace>
  <inkml:trace contextRef="#ctx1" brushRef="#br0" timeOffset="520224.3908">8006 11308 73 0,'0'0'40'16,"10"33"2"-16,-14 7-2 15,-10-13-30-15,6 28-2 0,-12-2-3 16,-3 16 0-16,-11-2-3 16,0 5 1-16,-3 3-2 15,3-3 0-15,-3-5-1 16,3-8 0-16,7-10-1 16,-1-12-2-16,12-1-1 15,0-21-6-15,16-15-30 16,0 0-3-16,0 0 1 0,0-17 0 15</inkml:trace>
  <inkml:trace contextRef="#ctx1" brushRef="#br0" timeOffset="520633.4458">8045 11765 79 0,'0'0'42'16,"10"20"0"-16,-22 2-1 16,-13-13-33-16,11 13-3 15,-6-4-1-15,6-1-2 0,14-17-1 16,-12 22 0-16,12-22-1 16,32 14-1-1,-4-5 1-15,3 1 0 16,3-2-1-16,5 4 1 0,-1 0 0 15,-5 3 1-15,-1 3-1 16,-10 2 0-16,-10-3 1 16,-7 1 0-16,-9 6 1 15,-5-1-2-15,-15-1 1 16,-2 3 0-16,-1-9 0 16,-5-4 0-16,-2-4-1 15,7-10-2-15,-5-2 0 16,7-12-3-16,25 16-10 15,-38-8-27-15,38 8 0 16,-30-6-2-16,30 6 1 16</inkml:trace>
  <inkml:trace contextRef="#ctx1" brushRef="#br0" timeOffset="524042.9244">819 13791 14 0,'0'0'31'16,"-16"-2"0"-16,16 2 3 15,-10-18-11-15,10 18-4 16,0 0-4-16,0 0-3 15,0 0-3-15,0 0-2 0,0 0 0 16,0 0-3-16,0 0-1 16,4 43-1-16,4-9 0 15,0 7 0-15,3 6-1 16,-3 6 0-16,8-2-1 16,-2-4 1-16,0-6 0 15,0-11-1-15,-7-3 0 16,3-9 0-16,-10-18 1 15,8 21-1-15,-8-21-1 16,0 0 0-16,0 0-2 16,0 0-2-16,-18 12-5 15,-3-20-24-15,21 8-6 0,-18-17 1 16,18 17-1-16</inkml:trace>
  <inkml:trace contextRef="#ctx1" brushRef="#br0" timeOffset="524473.9845">453 13850 19 0,'-21'-2'33'0,"21"2"2"15,0 0-2-15,-12-18-9 16,12 18-8-16,31-18-4 15,-11 12-1-15,18-17-5 16,-5 5 0-16,9-9-2 16,3 3 0-16,8-3-2 15,5 9 0-15,-7 4 0 0,6 6-1 16,-9 5-2 0,-3 1-1-16,-4 11-4 15,-15-14-16-15,0 14-16 16,-7 1-1-16,-19-10 2 0,26 26-2 15</inkml:trace>
  <inkml:trace contextRef="#ctx1" brushRef="#br0" timeOffset="525132.081">1334 13887 31 0,'0'0'34'0,"0"0"1"0,-32-4-3 16,11-6-8-16,15 30-7 16,-14-22-5-16,8 21-4 15,-10-9-2-15,10 10-2 16,12-20 0-16,-17 33-1 16,15-13-1-16,8 3-1 15,4 1 1-15,5 3 0 16,1-1 0-16,4 7-1 15,0 1 1-15,-1 1 0 16,-1-6-1-16,-4 3 1 16,-2-5-1-16,-4 5 0 15,-8-7 1-15,0 1-1 0,-8-3 0 16,0-1-1-16,8-22 0 16,-24 29 0-16,24-29-1 15,-33 12-2 1,33-12-1-16,-26-10-4 0,26 10-17 15,-22-13-16-15,22 13 0 16,-18-30 0-16,13 7 0 16</inkml:trace>
  <inkml:trace contextRef="#ctx1" brushRef="#br0" timeOffset="525434.1206">1164 14034 75 0,'0'0'38'16,"0"0"1"-16,8 20-7 15,-8-20-22-15,49-14-3 16,-27 6-1-16,6 2-3 16,-3-2-1-16,5 1-2 0,-8 5-3 15,-3-8-6 1,7 12-23-16,-26-2-6 16,26-8-2-16,-26 8 1 15</inkml:trace>
  <inkml:trace contextRef="#ctx1" brushRef="#br0" timeOffset="525778.1699">1770 13622 65 0,'0'0'36'0,"0"0"1"15,0 0-9-15,42 6-18 16,-42-6-2-16,37-6-3 15,-15 2-2-15,6 2-4 16,1 2-3-16,-29 0-12 16,32-21-20-16,-16 21-2 15,-16 0 1-15,0 0-1 16</inkml:trace>
  <inkml:trace contextRef="#ctx1" brushRef="#br0" timeOffset="525922.1898">1804 13748 54 0,'0'0'35'16,"0"0"1"-16,27 2-3 16,-27-2-28-16,44-4-20 15,-9 4-17-15,-11-12-2 16,10 14-2-16,-3-10 2 16</inkml:trace>
  <inkml:trace contextRef="#ctx1" brushRef="#br0" timeOffset="526626.2906">2759 13434 25 0,'0'-22'37'0,"0"22"-1"16,-11-22 4-16,9-3-19 0,2 25-4 15,0 0-3-15,0 0-4 16,-14-22-2-16,14 22-2 15,-4 28-2-15,4-1-1 16,-6 5 0-16,4 9-2 16,-2 6 0-16,4 12-1 15,-2-6 1-15,8 6-1 16,-4-10 0-16,4-2 0 16,4-10 0-16,9-5-2 0,-9-7 2 15,-10-25-4-15,44 28 0 16,-44-28-5-1,39 5-8-15,-39-5-24 16,36-29 0-16,-26 7 0 0,9-3 0 16</inkml:trace>
  <inkml:trace contextRef="#ctx1" brushRef="#br0" timeOffset="526966.3363">3036 13434 36 0,'24'-22'38'0,"-24"22"0"16,7 24 2-16,-7-24-16 16,-5 66-12-16,-17-25-4 15,18 22-2-15,-12-4-1 16,10 2-2-16,6-10-1 16,6-8-2-16,8-7 1 0,12-15-1 15,5-9 0-15,3-16 0 16,5-16-1-16,7-5 2 15,-7-10-1-15,1-5 1 16,-15-3-2-16,-9-2 2 16,-10-4-1-16,-12 6 1 15,-10 7-1-15,-9 5 0 16,-7 7-1-16,-7 3-1 16,7 13-4-16,-10-18-12 15,19 26-22-15,1-2-1 16,22 2 1-16,0 0-1 15</inkml:trace>
  <inkml:trace contextRef="#ctx1" brushRef="#br0" timeOffset="527423.4034">3609 13347 50 0,'19'-15'37'16,"-19"15"2"-16,0 0 0 0,10 27-25 15,-32-13-3-15,15 27-2 16,-19 0-4-16,12 10 0 15,-6 2-2-15,4 2-2 16,13-6 1-16,5 0-2 16,9-8 1-16,9-11-2 15,8-14 2-15,3-10-2 16,9-12 0-16,-1-8 2 16,-1-6-2-16,-9-9 3 15,-3-10-2-15,-6-1 1 16,-6-1 0-16,-14 4 0 15,-8-2-1-15,-6 3-1 0,-8 5 1 16,-9-1-2-16,7 17-3 16,-10-17-9-16,15 23-26 15,-1-1-1 1,20 10 1-16,-20-2-1 0</inkml:trace>
  <inkml:trace contextRef="#ctx1" brushRef="#br0" timeOffset="527805.4576">3978 13129 60 0,'0'0'37'15,"0"0"0"-15,0 0 0 0,-10 28-29 16,-16-14-2-16,20 13-2 16,-8-5-1-16,14 5-1 15,-5-5-1-15,10-5 0 16,-5-17-1-16,28 14 1 16,-8-20-1-16,4-6 0 15,-3-3 1-15,-1-7-1 16,0-3 0-16,-2-1 1 15,-11-1-1-15,1 5 0 16,-10 2 0-16,2 20 0 16,-13-23-2-16,-5 15-4 15,18 26-17-15,0-18-15 16,-34 23 0-16,20-3 0 0,3 0 0 16</inkml:trace>
  <inkml:trace contextRef="#ctx1" brushRef="#br0" timeOffset="528241.5176">4361 13379 34 0,'0'0'36'0,"22"-8"3"16,-22 8-1-16,0 0-15 16,0 0-11-16,0 0-4 15,0-24-1-15,0 24-3 16,0 0-1-16,0 0 0 16,-6-21-1-16,6 21 0 15,-20 9-1-15,20-9 1 16,-36 34-1-16,17-9 0 15,-7 9 0-15,6 9 0 16,-4 4-1-16,11 0 1 16,5 2 0-16,8 2-1 15,6-4 2-15,7-4-2 16,7-7 1-16,12-11-1 0,-5-13 1 16,13-6 0-16,3-6-1 15,-7-12-2-15,3 2-3 16,-7-17-6-16,6 9-30 15,-17-3-1-15,3 7 1 16,-24 14-1-16</inkml:trace>
  <inkml:trace contextRef="#ctx1" brushRef="#br0" timeOffset="528754.5893">4924 13471 28 0,'0'0'36'0,"0"0"0"15,0 0 1-15,11-18-18 16,13 26-6-16,-24-8-4 16,38-12-3-16,-19 6-2 15,9 2-2-15,-4 1-2 16,-5-1-1-16,3 6-3 0,-22-2-15 15,0 0-17-15,0 0-2 16,0 0 0-16,-16 23 0 16</inkml:trace>
  <inkml:trace contextRef="#ctx1" brushRef="#br0" timeOffset="528951.622">4864 13610 58 0,'34'6'37'0,"-12"-10"2"16,7 0-2-16,19 0-26 16,-23-11-4-16,15 5-3 15,-9-2-2-15,3 0-3 0,-1 10-3 16,-15-17-14-16,-18 19-19 16,32 2-1-1,-32-2 0-15,0 0-1 16</inkml:trace>
  <inkml:trace contextRef="#ctx1" brushRef="#br0" timeOffset="533808.3002">5773 13475 19 0,'0'0'19'0,"0"0"-2"16,-18-2-1 0,18 2-3-16,0 0-1 15,0 0-2-15,0 0-2 0,0 0 0 16,0 0-1-16,0 0-1 16,0 0 0-16,-20-4-1 15,20 4 0-15,0 0-1 16,0 0 0-16,0 0-2 15,6-20 0-15,-6 20 0 16,16-21-1-16,-6 3 1 16,9 6-1-16,-3-7 1 0,10 3 0 15,3-6 1 1,5 9-1-16,-6-5 1 16,3 12 0-16,-5-2 0 15,2 12 0-15,-28-4 0 16,31 22-1-16,-35-3 1 0,2 9 0 15,-17 1-1-15,-1 1-1 16,-6 3 0-16,-2-4 0 16,3-1 0-16,-3-4-1 15,4-7 0-15,5-3 0 16,19-14 0-16,-20 16 0 16,20-16-1-16,0 0 1 15,20-8 0-15,-1-2-1 16,7 0 2-16,8-2-2 15,-1 1 1-15,11 5 0 16,-5 0 0-16,7 10 0 16,-7 4 1-16,-7 9-1 0,-9 5 1 15,-5 7-1-15,-12 3 1 16,-6 7 0-16,-12-4 2 16,-2 3-3-16,-11-5 2 15,-3-8-1-15,-3-7 0 16,-3-2 0-16,-4-2 1 15,-3-7-2-15,3-1 0 16,-1-4 1-16,-1-2-2 16,3 0-1-16,13 8-1 15,-7-20-5-15,31 12-17 16,0 0-16-16,0 0 0 16,0 0 0-16,19 2-1 15</inkml:trace>
  <inkml:trace contextRef="#ctx1" brushRef="#br0" timeOffset="534428.3898">6422 13310 34 0,'0'0'35'16,"-16"-14"1"-16,16 14 0 16,0 0-22-16,0 0-3 15,2-17-3-15,-2 17-3 16,20-14-2-16,2 4-1 16,13 2 0-16,-1-4-1 15,7 3 0-15,3-7 0 0,3 4 0 16,-3-4-1-16,-3 9 1 15,-13-5 1-15,-3 12 0 16,-25 0 0-16,30 17 1 16,-30 3 0-16,-6 11 0 15,-6 7 0-15,-2 9-1 16,-5 4 0-16,-1 6 0 16,-4-2-1-16,3 0 1 15,1-4-2-15,0 6 0 16,0-14 2-16,3-4-2 15,3-4 1-15,2-3-2 16,4-7 1-16,6-5-2 16,2-2 1-16,0-18-5 0,10 23-8 15,-10-23-27-15,18-10 0 16,-6-7 0-16,1-1 0 16</inkml:trace>
  <inkml:trace contextRef="#ctx1" brushRef="#br0" timeOffset="535040.4742">7036 13363 44 0,'0'0'35'0,"-19"-8"1"16,19 8 1-16,0 0-27 15,0-18 0-15,0 18-3 16,21-19-1-16,3 7-2 16,-4-4-1-16,19 6-2 15,-5-3 1-15,11 7 0 16,-5 4-1-16,-3 8 0 15,-5 9 1-15,-11 13-1 16,-7 3 1-16,-20 7 0 0,-9 3-1 16,-11 0 0-1,-8 0 0-15,-3-5 0 16,-1-9-1-16,9-5 0 16,3-9 0-16,6-5 0 0,20-8 0 15,0 0-1-15,0 0 1 16,14-29-1-16,12 15 0 15,1-2 0-15,5 5 1 16,4 1 0-16,-1 8 0 16,1 8 0-16,-5 4 1 15,-5 7 0-15,-6 3 0 16,-7 3 1-16,-9 5-1 16,-8-3 0-16,-9-1 0 15,-7-1 0-15,-12-7 0 16,1 0 0-16,-5-8 0 15,-3 0-2-15,1-4 2 16,1-4-1-16,7-2-3 0,-2-10-2 16,32 12-17-16,-31-2-19 15,31 2 1-15,-14-26-1 16,14 26-1-16</inkml:trace>
  <inkml:trace contextRef="#ctx1" brushRef="#br0" timeOffset="535779.5779">7631 13259 31 0,'6'-28'36'15,"-6"28"1"-15,0-29 0 16,-12 5-22-16,12 24-3 0,0 0-3 16,0 0-1-16,0 0-3 15,0 0-1-15,17 30-1 16,-9-1-1-16,6 3 0 16,-2 11 0-16,2 4-1 15,0 2 0-15,-1 2 0 16,1-4 0-16,-2 0-1 15,-4-9 0-15,2-5-1 0,-4-10 0 16,2-3-2 0,-8-20-4-16,19 22-20 15,-19-22-12-15,0 0 0 16,0 0-1-16</inkml:trace>
  <inkml:trace contextRef="#ctx1" brushRef="#br0" timeOffset="536283.6518">8160 13235 27 0,'0'0'33'16,"0"0"1"-16,-30 0 1 15,30 0-19-15,-29 24-6 0,-9-16-3 16,16 17 0-16,-13-7-3 16,13 5 0-16,-6-5-1 15,9 0-1-15,-1-4-1 16,20-14 1-16,-30 21-1 16,30-21 1-16,-16 16-1 15,16-16 0-15,0 0 0 16,0 0 1-16,0 0 0 15,-11 19-1-15,11-19 1 16,0 0 0-16,27 12 0 16,-9-2 1-16,4-2 0 15,3 8 0-15,3-3-1 16,2 9 1-16,1-4-1 0,-1 3 0 16,2-3 0-16,-7 0 0 15,-3-7-2-15,2 3 1 16,-24-14 0-16,33 16-1 15,-33-16 0-15,20 8 0 16,-20-8-2-16,0 0-1 16,26 5-4-16,-26-5-30 15,0 0-4-15,0 0-1 16,13-17 0-16</inkml:trace>
  <inkml:trace contextRef="#ctx1" brushRef="#br0" timeOffset="538693.9898">819 15059 9 0,'0'0'25'0,"-26"-4"-4"16,26 4-2-16,0 0 1 15,0 0-1-15,-8-26 0 0,8 26-2 16,2-18-4-16,-2 18-2 16,0 0-2-16,0 0-1 15,0 0-2-15,18 40-1 16,-18-40-1-16,17 53-2 16,-7-12 1-16,6 6-1 15,0 4-1-15,-4 0 1 16,2-2-1-16,3 0 1 15,-3-6-1-15,-8-7 0 16,0-7-1-16,-6-5 0 16,2-7-1-16,-2-17-1 15,0 0-2-15,0 0-2 16,0 0-11-16,-12-17-22 0,6-3-1 16,2-3 0-16,-2-9 0 15</inkml:trace>
  <inkml:trace contextRef="#ctx1" brushRef="#br0" timeOffset="538944.028">516 15123 46 0,'-25'-21'36'16,"25"21"1"-16,12-32 0 0,27 23-26 15,-3-19-3-15,7 20 0 16,14-15-2-16,-1 11-1 16,13-12-3-16,-4 9-1 15,2 1-3 1,-10 0-2-16,3 18-7 0,-13-6-26 16,-8 4 1-16,-13 10-2 15,-14 11 1-15</inkml:trace>
  <inkml:trace contextRef="#ctx1" brushRef="#br0" timeOffset="539339.0795">1204 15408 51 0,'0'-30'37'0,"0"30"1"16,0 0-1-16,-12-25-20 0,24 43-6 15,-12-18-2 1,11 41-3-16,-9-14-2 16,10 7-1-16,-6 3-1 15,2 2 0-15,-2-3-1 0,6-7-1 16,-4-5 0-16,-8-24-2 16,8 23-2-16,-8-23-8 15,0-21-27-15,0-1 0 16,-2-6-1-16,-4-5 0 15</inkml:trace>
  <inkml:trace contextRef="#ctx1" brushRef="#br0" timeOffset="539491.1034">1215 15174 39 0,'0'0'33'0,"0"0"-2"31,0 0 0-31,0 0-22 0,22-13-37 0,-4 22-2 0,-18-9-2 16,26 12 1-16</inkml:trace>
  <inkml:trace contextRef="#ctx1" brushRef="#br0" timeOffset="540107.1882">1699 15090 46 0,'0'0'38'15,"-20"10"0"-15,20-10 2 16,20 12-25-16,-20-12-4 16,0 0-1-16,0 0-4 0,26-8-2 15,-26 8-1-15,27-4-2 16,-9 4 0-16,-18 0-1 16,30-2-1-16,-30 2-2 15,29 4-4-15,-29-4-11 16,0 0-22-16,0 0 1 15,0 0-2-15,0 0 1 16</inkml:trace>
  <inkml:trace contextRef="#ctx1" brushRef="#br0" timeOffset="540288.2166">1687 15274 45 0,'0'0'37'15,"0"0"1"-15,0 0-1 0,8-25-22 16,16 19-6-1,-10-17-3-15,11 11-1 0,1-4-5 16,0-2-2-16,7 14-8 16,-11-7-26-16,10-3-2 15,-7 6 0-15,1-2-1 16</inkml:trace>
  <inkml:trace contextRef="#ctx1" brushRef="#br0" timeOffset="540668.2667">2335 14676 44 0,'28'-22'34'0,"-9"-7"3"15,11 5-1-15,15 7-25 16,-23-19-1-16,23 21-2 16,-19-11 0-16,14 22-1 15,-15-8-1-15,7 18-2 16,-12 2 0-16,-5 14-1 16,-11 3 1-16,2 13-2 15,-12-5 0-15,-3 2-1 0,-7 6 0 16,4-5 0-1,-6-1-1-15,-2-7 0 16,11-3-3-16,-9-13-3 16,18 17-14-16,0-29-21 0,-14 26 1 15,14-26-2-15,-14 23 1 16</inkml:trace>
  <inkml:trace contextRef="#ctx1" brushRef="#br0" timeOffset="540843.2944">2564 15208 68 0,'0'0'41'15,"14"21"0"-15,-14-21-1 16,0 0-25-16,0 0-9 16,12 20-3-16,-12-20-4 15,0 0-8-15,0 0-31 0,0 0 0 16,0 0-1-16,-26 10 0 15</inkml:trace>
  <inkml:trace contextRef="#ctx1" brushRef="#br0" timeOffset="544128.7577">807 16389 18 0,'0'0'28'15,"0"0"1"-15,0 0-7 0,4-17-2 16,-4 17-5-16,0 0-2 15,31 7-3-15,-31-7-2 16,28 26 0-16,-28-26-1 16,31 53 0-16,-23-20-2 15,-2 22 0-15,-4-2-2 16,-2 6-1-16,-2 0 0 16,8 2-1-16,-6-4 0 0,0-6-1 15,6-4-1 1,-6-14-1-16,8-3-1 15,-8-30-6-15,18 19-19 16,-18-19-10-16,35-39 0 16,-9 2 0-16</inkml:trace>
  <inkml:trace contextRef="#ctx1" brushRef="#br0" timeOffset="544553.8154">1308 16470 31 0,'0'0'33'16,"0"0"0"-16,-12 25 0 16,12-25-16-16,-21 45-6 15,-5-21-2-15,8 15-1 16,-9-11-3-16,5 9-2 16,-4-12-1-16,2-1 0 0,3-4-1 15,21-20 0-15,-20 17-1 16,20-17 0-16,0 0 1 15,0 0 0-15,16-4 0 16,-16 4 0-16,31 4 1 16,-11 8 0-16,0-4 1 15,6 10-1-15,-1-3 1 16,1 13 0-16,0-5 0 16,1 11 0-16,1-11-1 15,-2 1-1-15,-3 1 0 16,-3 1 0-16,-6-3 0 15,-6-5-1-15,2 0 1 16,-10-18-1-16,2 29 0 0,-2-29-1 16,-2 30-1-16,2-30-4 15,-4 19-13-15,4-19-21 16,0 0 1-16,-2-19-2 16,2 19 1-16</inkml:trace>
  <inkml:trace contextRef="#ctx1" brushRef="#br0" timeOffset="545716.9797">1857 16860 18 0,'0'0'32'0,"0"0"2"0,-6-19 1 16,6 19-17-1,-16-24-4-15,16 24-3 16,0 0-1-16,0 0-3 15,-29-23-2-15,29 23-1 0,-28 7-1 16,28-7 0-16,-28 26-2 16,13-5 0-16,7 5 0 15,-4 7 0-15,10 5-1 16,2 7 1-16,0 2 0 16,8 4 0-16,4 4 0 15,0 4 0-15,-3-6 0 16,9-2 0-16,-6-2 0 15,2 0 0-15,-6-4 1 16,0-4-1-16,-4-3 1 31,-2-3-1-31,-4-4 0 0,-4 1 0 0,-6-7-1 16,2-7-1-16,10-18-1 0,-32 19-3 16,32-19-5-16,-37 12-29 15,37-12-1-15,-32-19 0 16,22 1-1-16</inkml:trace>
  <inkml:trace contextRef="#ctx1" brushRef="#br0" timeOffset="545934.0113">1622 17394 45 0,'0'0'35'16,"4"-18"1"-16,-4 18-1 15,4-19-26-15,14 21-3 0,-18-2 0 16,37-12-2-16,-17 6-2 16,2 2-1-16,-2 4-2 15,-20 0-2-15,45 2-7 16,-45-2-24-16,20-4-2 16,-20 4-1-16,25-6 2 15</inkml:trace>
  <inkml:trace contextRef="#ctx1" brushRef="#br0" timeOffset="546633.1102">1670 16941 16 0,'-28'10'32'0,"28"-10"-1"16,-20 17-5-16,-2-25-7 0,22 8-3 15,0 0-3-15,-11 18-4 16,11-18-2-16,0 0-2 16,0 0 0-16,0 0-2 15,0 0 2-15,31-16-3 16,-31 16 0-16,34-6-1 16,-13 1 1-16,5 1 0 15,0-10-1-15,1 2-2 16,3 4 0-16,-8-2-3 15,7 7-2-15,-21-15-5 16,24 14-23-16,-32 4-5 16,20 2 1-16,-20-2 0 15</inkml:trace>
  <inkml:trace contextRef="#ctx1" brushRef="#br0" timeOffset="547260.1968">1910 17418 16 0,'0'0'34'0,"0"0"0"16,0 0-1-16,-2 23-13 16,2-23-6-16,0 0-4 15,6-21-4-15,14 17-1 0,-20 4-2 16,28-28 0-16,-14 9 0 16,9-1-1-16,-9-2 0 15,0 5-1 1,-6-3 0-16,-8 20 0 0,4-25 0 15,-4 25 0-15,0 0 0 16,-36 11 0-16,15 7-1 16,1 6 1-16,0 7 1 15,2 4-1-15,4 1 1 16,8 1 0-16,10-6 0 16,6 1 0-16,12-11 0 15,8-5-1-15,7-12 0 0,3-4-1 16,-1-8-1-16,-1-6-1 15,7 8-3-15,-29-9-31 16,10 3-3 0,-26 12 0-16,19-16-1 15</inkml:trace>
  <inkml:trace contextRef="#ctx1" brushRef="#br0" timeOffset="549041.4532">2669 16644 36 0,'0'0'32'0,"0"0"1"15,-12-27-7-15,12 27-15 16,0 0-2-16,0 0-3 15,29-8-4-15,-9 4 0 16,2-6-2-16,9-3-1 0,3 3-3 16,-2-8-4-16,9 14-10 15,-3-4-15-15,-38 8-1 16,39-6 1-16,-39 6 8 16</inkml:trace>
  <inkml:trace contextRef="#ctx1" brushRef="#br0" timeOffset="549218.4768">2722 16754 20 0,'-22'10'33'0,"22"8"0"15,0-18 0-15,20-6-19 16,12 10-6-16,-32-4-1 16,53-18-5-16,-14 10-6 0,-5-5-14 15,3-5-16-15,5 18 0 16,-16-12 1-16,-1 12 7 15</inkml:trace>
  <inkml:trace contextRef="#ctx1" brushRef="#br0" timeOffset="549836.559">3571 16354 27 0,'-28'6'33'16,"28"-6"1"-16,-19 6-1 15,19-6-19 1,0 0-4-16,-10-22-2 15,10 22-2-15,23-4-1 0,-3 4-2 16,6-6 0-16,7 6-1 16,1-4 1-16,11 4-2 15,-5-2 1-15,5 2-1 16,-7 2-1-16,-5 6 1 16,-1-6-1-16,-12 8 2 15,-6 8-2-15,-9 5 2 16,-10 7 0-16,-7 7-1 15,-8 4 1-15,6 8 1 0,-12 8-1 16,7 2-1 0,-1-4 1-16,0-4-1 15,6-8 0-15,6-2-1 16,3-7 0-16,-1-11 0 0,6-3-2 16,0-20-1-16,11 18-4 15,-11-18-19-15,0 0-13 16,8-22 0-16,-8 22-1 15</inkml:trace>
  <inkml:trace contextRef="#ctx1" brushRef="#br0" timeOffset="550500.6579">4094 16501 1 0,'-20'-6'25'16,"20"6"6"-16,6-19 2 16,8-5-14-16,10 16-6 15,-20-17 1-15,27 21-2 16,-19-20-1-16,22 18-4 0,-34 6 1 16,37-10-3-16,-37 10 0 15,28 20-1-15,-22 0-2 16,0 5 0-16,-12 7-1 15,0 11 1-15,-12 0-1 16,2 6 0-16,-7-6-1 16,3 4 0-16,-2-5 1 15,3-7 0-15,-7-4 0 16,12-7-1-16,-6-1 0 16,20-23 0-16,-19 24 1 15,19-24 0-15,0 0-1 16,-20 16 0-16,20-16-1 15,0 0 2-15,20 6-2 0,-20-6 1 16,33-2-1-16,-13 2 1 16,6-2 0-16,5 2 1 15,-3-2 0 1,-3 0-1-16,1 4 1 0,2-2 0 16,-5 4 0-16,-7 3 0 15,-16-7-1-15,26 8-1 16,-26-8 0-16,0 0-3 15,20 24-8-15,-20-24-27 16,0 0-1-16,0 0 0 16,0 0-1-16</inkml:trace>
  <inkml:trace contextRef="#ctx1" brushRef="#br0" timeOffset="552495.937">5003 16222 25 0,'0'0'32'0,"0"0"2"15,0 0-11-15,-28 22-5 16,28 17-3-16,-26-11-3 16,20 27-2-16,-17-4-3 15,19 19 0-15,-8-3-2 0,12 12-1 16,-4-9-2-16,14 3 0 15,-2-8 0-15,5-3 0 16,5-5-1-16,2-8 0 16,-6-7 0-16,6-7 1 15,-1-6-1-15,1-7 0 16,-20-22 0-16,32 24-1 16,-32-24 0-16,27 9 0 15,-27-9 0-15,18-6-1 16,-18 6-2-16,0 0-3 15,0 0-5-15,0 0-29 16,0 0 1-16,0 0-2 0,-12-17 1 16</inkml:trace>
  <inkml:trace contextRef="#ctx1" brushRef="#br0" timeOffset="553436.0668">5311 16246 19 0,'0'0'34'16,"0"0"0"-16,0 0 1 15,0 0-19-15,0 0-2 16,17-6-4-16,-17 6-1 16,0 0-2-16,0 0-1 15,16 30-2-15,-12-11 0 16,4 13 0-16,-2-1-2 16,0 6 0-16,2 2 0 0,-2-1-1 15,0-9 0 1,1-1 0-16,-1-9 0 15,-6-19 0-15,12 18-1 16,-12-18 1-16,0 0 0 0,0 0-1 16,20-22 1-16,-18 5-1 15,4-7 1-15,-4-5-1 16,2-3 1-16,2 1-1 16,-6 3 1-16,2 3-1 15,2 1 0-15,-4 7 1 16,0 17-2-16,0 0 1 15,0 0 0-15,19 31 0 16,-11-7 0-16,0 7 0 0,4 2 0 16,2 3 0-16,0-5 0 15,3-1 0 1,-1-9 0-16,-16-21 0 16,36 8 0-16,-20-22 0 0,1-5 1 15,3-7 0-15,-6-5-1 16,-2-3 1-16,-4-5 0 15,-2 4-1-15,-6 1 1 16,-2 11-1-16,-4-1-1 16,0 3 1-16,6 21-2 15,-14-30-1-15,14 30-3 16,0 0-5-16,2-17-30 0,-2 17 0 16,0 0 1-1,0 0-1-15</inkml:trace>
  <inkml:trace contextRef="#ctx1" brushRef="#br0" timeOffset="554975.2869">6067 16252 24 0,'0'0'32'0,"0"0"-3"15,0 0-6-15,20-6-5 16,-20 6-4-16,0 0-4 16,-18-2-1-16,18 2-1 15,-18 22-2-15,8 1 0 16,-16 7-2-16,1 17 1 16,-13 4-2-16,5 17 0 15,-15 7-1-15,5 3 0 16,-5 1 0-16,5 7 0 0,2-11-1 15,3-8 1-15,10-10-1 16,3-10 0-16,5-12-1 16,6-6 1-16,2-5-1 15,12-24 1-15,-13 22-2 16,13-22 1-16,0 0-1 16,0 0-1-16,0 0-2 15,0 0-1-15,0 0-6 16,-2-22-29-16,2 22 0 15,0 0 0-15,2-26 1 16</inkml:trace>
  <inkml:trace contextRef="#ctx1" brushRef="#br0" timeOffset="556815.5433">5747 16878 39 0,'0'0'28'16,"0"0"-5"-16,0 0-4 15,0 0-4-15,6-26-2 0,-6 26-3 16,0 0-1-16,0 0-3 15,0 0 0-15,8 24-2 16,-8-24 0 0,6 29 0-16,-10-9-1 0,14 11 0 15,-10-5-1-15,6 9 0 16,-5-3 0-16,1 1 0 16,2-6-1-16,-4-1 0 15,0-4-1-15,0-22 1 16,2 19-1-16,-2-19 1 15,0 0-1-15,4-19 0 16,-2-1-1-16,2-6 1 16,0-3 0-16,0-2-1 0,4 1 1 15,0-3 0-15,4 3 0 16,-4-1 0-16,2 5 0 16,3 3 1-1,-1 5-1-15,-12 18-1 0,22-31 2 16,-22 31-1-16,20-4 0 15,-20 4 1-15,23 23-1 16,-15 1 0-16,-6 4 1 16,4 9 1-16,-2 2-2 15,-2 0 1-15,-4-7 0 16,2 5 0-16,-6-8-1 16,2-7 1-16,4-22 0 15,-8 24-1-15,8-24 1 0,0 0-1 16,0 0 0-16,-13-38-1 15,13 13 1 1,5-7-1-16,3 1 0 16,0-2 0-16,4-3 1 0,0 3 0 15,4 2-1-15,2 9 2 16,-5 2-2-16,-13 20 2 16,32-23-1-16,-12 21 0 15,-20 2-1-15,31 10 1 16,-31-10 1-16,22 35 0 15,-14-8-1-15,-2 3 0 16,0 1 0-16,-2-3 1 0,-4-1-1 16,-4-1-1-1,2-1 0-15,2-25-2 16,0 24-2-16,0-24-6 16,0 0-27-16,0 0-2 0,8-24 1 15,-8 24-1-15</inkml:trace>
  <inkml:trace contextRef="#ctx1" brushRef="#br0" timeOffset="557139.5904">6341 16903 55 0,'20'12'39'0,"-20"-12"0"15,0 0-1-15,22 2-29 16,-22-2-3-16,0 0-3 15,0 0-2-15,19-12-4 16,-19 12-7-16,0 0-27 16,0 0-1-16,0 0-1 15,0 0 1-15</inkml:trace>
  <inkml:trace contextRef="#ctx1" brushRef="#br0" timeOffset="557535.6452">6578 16688 35 0,'0'0'37'16,"0"0"0"-16,0 0-1 15,0 0-22-15,26 19-4 16,-30 3-1 0,16 11-2-16,-20-1-2 0,16 13-2 15,-8-4 0-15,4 8 0 16,-2-4-2-16,-2-6-1 15,2-9 0-15,2-3 0 16,2-3-2-16,-6-24-2 16,0 0-4-16,0 0-16 15,1-24-15-15,3 1 0 16,4-5 0-16,-2-5 0 16</inkml:trace>
  <inkml:trace contextRef="#ctx1" brushRef="#br0" timeOffset="557858.691">6770 16731 20 0,'0'0'35'0,"0"0"0"15,-14 27 1-15,-6-19-19 16,14 21-5-16,-15-17-2 16,13 16-2-16,-10-18-4 15,12 7-1-15,6-17 0 16,-8 20-2-16,8-20 0 15,0 0 1-15,0 0-1 0,0 0 1 16,20 19 0 0,-20-19 0-16,20 8 0 15,-20-8-1-15,21 10 1 16,-3-2 1-16,2 0-2 0,-1 2-1 16,1 1 1-16,0 1-1 15,0-2-1-15,-20-10-4 16,39 24-19-16,-39-24-16 15,0 0 1-15,6 23-2 16,-6-23 1-16</inkml:trace>
  <inkml:trace contextRef="#ctx1" brushRef="#br0" timeOffset="558796.8233">7019 15952 1 0,'-22'-18'22'0,"22"18"7"0,0 0 4 16,0 0-16-16,0 0-2 15,0 0-1-15,33 0-1 16,-33 0-2-16,48 21-2 15,-23-3-2-15,19 25-2 16,-9 1 0-16,15 16-1 16,-15 13-1-16,9 13 0 15,-11 3-1-15,5 7 1 16,-13-6-2-16,-3 0 1 16,-10-9-1-16,0-3 1 15,-10-13-2-15,-4-8 2 16,-4-10-1-16,-6-4 0 0,-2-9 0 15,-3-7 0 1,-3-1-1-16,0-9 0 16,4-1-1-16,-2-10-1 15,18-6-4-15,-33 4-22 16,33-4-11-16,0 0-2 0,-20-4 1 16</inkml:trace>
  <inkml:trace contextRef="#ctx1" brushRef="#br0" timeOffset="563461.6539">16544 7251 24 0,'0'0'31'16,"0"0"3"-16,0 0 0 15,0 0-17-15,0 0-2 16,-6 40-2-16,-20-11-2 16,14 26-2-16,-10 0-2 15,16 18-2-15,-7-1-1 16,13 9-1-16,8-9-1 16,9-9 0-16,17-16 0 0,11-11 0 15,3-19 0-15,11-13 0 16,0-14-1-16,6-11 1 15,-5-17 0-15,-3-9 0 16,-14-4-1-16,-13-8 0 16,-10-1 0-16,-14-3 0 15,-12 2-1-15,-14 4 0 16,-8 6-1-16,-5 8-1 16,-5 9-2-16,-7-3-7 15,25 25-28-15,-14 7-2 16,3 3 1-16,9 7-1 15</inkml:trace>
  <inkml:trace contextRef="#ctx1" brushRef="#br0" timeOffset="564950.0713">16749 7626 18 0,'0'0'32'16,"0"0"0"-16,0 0 1 15,18 22-12-15,-18-22-4 16,0 0-5-16,-12-18-1 16,12 18-3-16,0 0-1 15,0 0-2-15,0 0 1 16,0 0-2-16,0 0-1 0,0 0-1 16,0 0 0-1,0 0-1-15,0 0 1 16,0 0-1-16,0 0-1 15,0 0 1-15,0 0 0 0,0 0-1 16,0 0 1-16,0 0 0 16,0 0-1-16,0 0 1 15,0 0-1-15,0 0 0 16,0 0 1-16,0 0-1 16,0 0 1-16,0 0-1 15,0 0-1-15,0 0 2 16,0 0-2-16,0 0 1 0,0 0 0 15,0 0 0 1,0 0 0-16,0 0-1 16,0 0 2-16,0 0-1 15,0 0 1-15,0 0 0 0,0 0-1 16,0 0 0-16,0 0 2 16,0 0-2-16,0 0 1 15,0 0-1-15,0 0 0 16,0 0 0-16,0 0 0 15,0 0 1-15,0 0 0 16,0 0 0-16,0 0-1 16,0 0 0-16,0 0 2 15,0 0-1-15,0 0 0 16,0 0-1-16,18 26 2 16,-7-9-1-16,-1 5 0 15,8 2 0-15,0 3 0 16,-2 0 0-16,3 1 0 0,-5-6-1 15,4-3 1-15,-4-1-1 16,-14-18-1-16,20 21 1 16,-20-21-2-16,0 0 0 15,17-2-1-15,-17 2-1 16,0 0-3-16,2-27-3 16,-2 27-16-16,0 0-16 15,20-14 1-15,-20 14 1 16,8-19 0-16</inkml:trace>
  <inkml:trace contextRef="#ctx1" brushRef="#br0" timeOffset="565334.1796">17626 7242 46 0,'21'-12'37'15,"-21"12"1"-15,0 0 1 16,10 41-14-16,-24-19-14 16,14 29-2-16,-21-2-1 15,1 19-3-15,-18 9-1 16,-5 17-1-16,-10 2-1 0,-7 6-1 15,-1-7 1-15,-4-5-2 16,2-6 0-16,4-9 0 16,7-10 0-1,7-16 1-15,9-10-2 0,7-12 0 16,7-9-1-16,2-10-2 16,20-8-4-16,-19 0-7 15,19 0-25-15,0 0-1 16,5-18 0-16,-5 18 1 15</inkml:trace>
  <inkml:trace contextRef="#ctx1" brushRef="#br0" timeOffset="565709.2875">17683 7866 51 0,'18'-14'37'0,"-18"14"1"15,0 0 0-15,0 0-23 0,0 0-5 16,0 0-1-1,-20 41-2-15,-4-11-3 16,8 11-1-16,-9 2-2 16,1 2 1-16,-2 0-2 15,5-3 2-15,3-7-2 0,4-8-1 16,6-5 0-16,8-22-2 16,-6 20-3-16,6-20-5 15,12-28-28-15,-2 3 0 16,6-9 0-16,0-7 0 15</inkml:trace>
  <inkml:trace contextRef="#ctx1" brushRef="#br0" timeOffset="566025.3739">17703 7770 80 0,'0'0'38'16,"0"0"1"-16,8 25-10 15,-8-25-19-15,0 49-2 0,3-17-3 16,9 9-2-16,-2 2 0 15,10 0-2-15,4 0-1 16,3 0 0-16,1-7 1 16,2-9-1-16,-11-7 1 15,3-6-1-15,-22-14 1 16,24 19-1-16,-24-19 1 16,-18 12 0-16,-4-10-1 15,-7 8 0-15,-7-2 1 16,-3 3-1-16,-5-3 0 15,3 0 0-15,7-4-1 16,2-4 0-16,7 8-3 16,1-20-7-16,24 12-25 0,0 0-4 15,-4-18 0-15,4 18 0 16</inkml:trace>
  <inkml:trace contextRef="#ctx1" brushRef="#br0" timeOffset="566434.4935">18048 7824 69 0,'22'-17'38'0,"-22"17"2"15,20 0-1-15,-20 0-27 16,0 0-4 0,17 33-2-16,-5 4-1 0,-12-1-2 15,8 9 0-15,-8 6-1 16,6 0-1-16,-10 0-1 16,4 2 1-16,-2-10-1 15,2-4 0-15,2-5 0 16,2-7 0-16,2-7 0 15,-6-20 0-15,16 25 0 16,-16-25 0-16,29 6 0 16,-13-12-2-16,8 1 0 0,-4-9-1 15,11 4-3-15,-15-21-6 16,22 3-27 0,-19-1-2-16,-3-5 2 15,0-1-1-15</inkml:trace>
  <inkml:trace contextRef="#ctx1" brushRef="#br0" timeOffset="566625.5434">18015 8064 91 0,'0'0'38'0,"0"0"0"16,39-22-12-16,-7 18-23 15,-5-3-3-15,7-9-6 16,17 10-22-16,-11-8-9 16,-1-5-1-16,1-3 0 0</inkml:trace>
  <inkml:trace contextRef="#ctx1" brushRef="#br0" timeOffset="566925.6286">18913 7518 59 0,'0'22'35'0,"0"-22"1"15,0 0-8-15,24 18-17 16,-24-18-1-16,25 5-2 16,-25-5-4-16,26 8-4 15,-10 4-3-15,-16-12-10 16,25-6-23-16,-25 6 0 16,0 0-2-16,0 0 2 0</inkml:trace>
  <inkml:trace contextRef="#ctx1" brushRef="#br0" timeOffset="567105.6791">18848 7756 70 0,'0'0'38'0,"24"10"0"16,-9-6-1-16,-15-4-28 15,38-2-4-15,-16 6-6 16,-22-4-11-16,35-10-25 15,-15 18 0-15,-20-8-1 16,22 5 1-16</inkml:trace>
  <inkml:trace contextRef="#ctx1" brushRef="#br0" timeOffset="568137.9704">20050 6861 50 0,'0'0'34'15,"-8"23"2"-15,8-23-5 16,-17 48-16-16,-11-27-3 16,14 38-2-16,-15-4-3 15,9 27 0-15,-14 1-3 16,13 19 0-16,-5 0-2 0,12 8 1 16,2-6-1-1,10-2 0-15,4-10 0 16,10-7 0-16,8-13 0 15,11-7 0-15,-1-14 0 0,8-10 0 16,-1-9 0-16,-3-7-1 16,1-7 1-16,-3-5 0 15,-7-5-1-15,-3-2 0 16,-22-6 0-16,30 4 0 16,-30-4-1-16,0 0 0 15,19 0 0-15,-19 0-1 16,0 0 0-16,0 0-1 15,0 0-1-15,0 0-3 16,0 0-6-16,0 0-30 16,0 0 1-16,0 0-1 15,-5-29 0-15</inkml:trace>
  <inkml:trace contextRef="#ctx1" brushRef="#br0" timeOffset="568746.15">20398 6847 51 0,'0'0'33'15,"0"0"0"-15,0 0-5 16,0 0-16-1,6-19-1-15,8 38-2 0,-14-19-1 16,9 37-1-16,-9-9-2 16,8 19 0-16,-6-6-1 15,8 14 0-15,-8-4-1 16,6 0-1-16,-4-6-1 16,2-5 0-16,-6-9-1 15,6-9 0-15,-4-3-2 16,-2-19-1-16,0 0-3 0,0 0-12 15,0 0-20-15,0-31-1 16,0 7 1 0,4 1-1-16</inkml:trace>
  <inkml:trace contextRef="#ctx1" brushRef="#br0" timeOffset="569201.2702">20702 6951 29 0,'0'0'32'16,"0"0"2"0,0 0 0-16,8 39-14 15,-30-39-4-15,16 30-4 16,-25-16-4-16,11 17-2 0,-14-7-1 15,9 7-2-15,-5-8-1 16,8-1 0-16,3-4-1 16,19-18 1-16,-20 19-2 15,20-19 1-15,0 0-1 16,0 0 1-16,25 16 1 16,-25-16-1-16,26 10 1 15,-6-2 0-15,-20-8 1 16,35 17-1-16,-35-17 1 15,38 20-1-15,-18-10 0 16,5 4 0-16,-5-3-1 16,2-1 0-16,-4 0 0 15,-18-10-1-15,31 12 0 0,-31-12-1 16,22 8-1-16,-22-8-2 16,0 0-5-16,0 0-31 15,0 0 0-15,0 0-1 16,0 0 1-16</inkml:trace>
  <inkml:trace contextRef="#ctx1" brushRef="#br0" timeOffset="569789.4357">20990 6916 72 0,'26'-18'38'16,"-26"18"1"-16,16-18-1 15,-16 18-25-15,0 0-3 16,6 32-3-16,-18-12-2 16,8 9-3-16,-8 4 0 15,0 9 0-15,-2 3-1 16,0 2-1-16,1 2 0 15,1-8 1-15,4-2-1 16,-2-9 0-16,2-7 0 16,6-5 0-16,2-18 0 15,0 0 0-15,0 0-1 0,0 0 0 16,14-35 1-16,-12 1-1 16,10-1 0-16,-6-16 0 15,8 2 0 1,-1-6 0-16,-1 0 0 0,0 6 0 15,2 2 1-15,0 8-1 16,1 9 1-16,3 10 1 16,0 7 0-16,-2 15 0 15,2 9 0-15,3 11 1 16,-1 9 0-16,4 9 0 16,1-1 0-16,-3 8 0 15,2 0-1-15,-2-4 1 16,-3-1-2-16,-5-5 1 0,-2-6-1 15,0-7 0 1,-4-5-2-16,-8-19 1 0,8 22-3 16,-8-22-3-16,0 0-21 15,0 0-13-15,0 0 1 16,-16-27-2-16,2 9 2 16</inkml:trace>
  <inkml:trace contextRef="#ctx1" brushRef="#br0" timeOffset="570089.5201">20925 7092 84 0,'6'24'40'0,"-6"-24"0"16,28 12-1-16,3-6-30 15,-9-12-1-15,15 6-3 16,-3-2-1-16,11 2-2 15,-5-4-1-15,-1-2 0 16,-5 0 0-16,-2 2-1 16,-7 2 0-16,-5 0 0 15,-20 2 0-15,22-4 0 16,-22 4 0-16,0 0-1 16,0 0 0-16,0 0-2 15,0 0-5-15,0 0-32 0,0 0 0 16,-20-4-1-16,20 4 0 15</inkml:trace>
  <inkml:trace contextRef="#ctx1" brushRef="#br0" timeOffset="570809.7226">20558 7685 65 0,'0'0'35'0,"0"0"2"15,-12 20-10-15,12-20-12 16,0 0-4-16,0 0-3 16,0 0-2-16,22-12-1 15,3 14-1-15,5-8-1 0,11 4 1 16,11-6-1-16,7 2-2 15,-2 0 1-15,2 1-1 16,-5-1 1-16,-7 4-2 16,-3-2 0-16,-11 4-1 15,-11 4-2-15,-22-4-2 16,26 12-4-16,-26-12-31 16,0 0 0-16,-16 9-1 15,16-9 0-15</inkml:trace>
  <inkml:trace contextRef="#ctx1" brushRef="#br0" timeOffset="572449.1848">20812 8033 31 0,'0'0'31'15,"0"0"2"-15,0 0-2 16,2-28-14-16,-2 28-4 0,0 0 0 16,20-2-3-16,-20 2 0 15,0 0-2 1,0 0-2-16,0 0 0 15,0 0-2-15,6 24-1 0,-6-24 0 16,2 45 0-16,2-14-2 16,-4 10 2-16,-4-1-2 15,2 3 1-15,-2-2-1 16,4-4 0-16,-2-3 0 16,2-9 0-16,-2-5-1 15,2-3 1-15,0-17-1 16,0 0 0-16,2 18 1 15,-2-18 0-15,0 0-1 0,0 0 1 16,0 0-1 0,0 0 0-16,0 0 0 15,0 0 0-15,0 0 0 16,0 0 0-16,0 0 0 0,26-2 0 16,-26 2 0-16,20-4 0 15,-20 4 0-15,33-2 1 31,-13 2-1-31,0 2 1 0,-1 0-1 0,-19-2 0 32,32 0 1-32,-32 0-1 0,20 4 0 0,-20-4 0 15,0 0 0-15,20 0-1 16,-20 0-1-16,0 0-2 0,25-4-4 16,-25 4-30-16,0-17-4 15,0 17 1 1,8-28-1-16</inkml:trace>
  <inkml:trace contextRef="#ctx1" brushRef="#br0" timeOffset="574419.7447">21737 6896 23 0,'0'0'31'16,"0"0"1"-16,0 0-4 16,0 0-10-16,0 0-3 0,0 0-3 15,0 0-2-15,0 0-3 16,0 0 0-16,0 0-1 16,0 0-1-16,0 0-1 15,0 0 0-15,-20 6-1 16,20-6 0-16,0 0-1 15,0 0 0-15,0 0-1 16,0 0 1-16,0 0-1 16,0 0 1-16,0 0-1 15,0 0-1-15,8 24 1 16,-8-24 0-16,17 23 0 16,-3-5 0-16,4 5 0 15,4 11 0-15,3 7 1 0,1 10 1 16,0 10-2-16,-1 11 0 15,-5 5 1-15,-6 3-1 16,0 3-1 0,-8-1 1-16,-6-3-1 0,0-3 0 15,-8-15 0-15,-4-4 1 16,0-4-1-16,-8-8 0 16,1-2 0-16,-3-5 1 15,-2-5-1-15,-1-7 0 16,3-7 1-16,4 1-1 15,18-20 0-15,-28 23 0 16,28-23 0-16,0 0-1 16,0 0-2-16,-19 4-1 0,19-4-3 15,0 0-26-15,0-19-9 16,0 19 0 0,12-36 0-16</inkml:trace>
  <inkml:trace contextRef="#ctx1" brushRef="#br0" timeOffset="576013.1911">22455 7302 18 0,'0'0'30'16,"0"0"3"-16,0 0-2 0,16 0-10 15,-26-17-4-15,10 17-3 16,0 0-2-16,0 0-3 15,0 0-1-15,8 21-1 16,-8-21-2-16,-12 42-1 16,-2-13 0-16,7 12-1 15,-11 2-1-15,4 6-1 16,-8 1 1-16,2-1-2 16,1-4 0-16,-5-6 0 15,8-6 0-15,0-7 0 16,7-8 0-16,9-18-1 15,-16 23-2-15,16-23-2 16,0 0-6-16,0 0-27 0,-14-20-2 16,18 1 1-16,2-9-1 15</inkml:trace>
  <inkml:trace contextRef="#ctx1" brushRef="#br0" timeOffset="576413.3022">22461 7187 69 0,'0'0'37'15,"0"0"1"-15,0 0 0 16,8 35-28-16,-8-35-2 0,6 31-2 16,0-9-2-16,10 13 0 15,2-1-3-15,3 7 1 16,3 0-1-16,8 0-1 15,-3 1 1-15,7-1-1 16,-7-6 0-16,3-5 0 16,-6-5 1-16,-5-3-1 15,-1-11 2-15,-20-11-2 16,22 22 1-16,-22-22 0 16,0 0 0-16,-24 20 0 15,2-15 0-15,-7 3 0 16,-5 0-1-16,-5 0 1 15,-3-2-1 17,-1-2 0-32,-3 2-1 0,7-4 0 0,5 4-2 0,3-12-3 15,31 6-6-15,-42 10-27 0,42-10-2 16,0 0 1-16,0 0-1 16</inkml:trace>
  <inkml:trace contextRef="#ctx1" brushRef="#br0" timeOffset="577061.4849">23030 7263 46 0,'0'0'38'0,"0"0"-1"16,0 0 3-16,0 0-20 15,0 0-7-15,0 0-3 16,-4 18-2-16,4 0-3 16,10 15-1-16,-8-2-2 15,6 12 1-15,-2-3 0 16,5 7-2-16,-5-4 0 15,2-6-1-15,-2-5 1 0,0-11-1 16,-6-21 0-16,8 30-1 16,-8-30 1-16,0 0-2 15,0 0-1-15,0 0-3 16,0 0-5-16,-8-18-29 16,2-2-1-16,-8-9 0 15,3-8 1-15</inkml:trace>
  <inkml:trace contextRef="#ctx1" brushRef="#br0" timeOffset="577328.5593">22684 7244 76 0,'0'0'40'15,"0"0"-1"-15,0 0 1 0,26 9-29 16,19 1-3-16,-5-10-2 15,19 8 0-15,2-8-2 16,8 0-1-16,-1-2-1 16,-3 2 0-16,-8-2-2 15,-6-2 1-15,-11-2-1 16,-13 4-1-16,-5 0-2 16,-22 2-4-16,24 8-9 15,-24-8-26-15,-18-4 1 16,-2 4-1-16,1 2 1 0</inkml:trace>
  <inkml:trace contextRef="#ctx1" brushRef="#br0" timeOffset="582999.1602">15930 9361 48 0,'0'0'22'15,"0"0"0"-15,0 0-2 16,0 0-4-16,0 0-4 16,0 0-5-16,0 0 0 15,0 0-2-15,0 0-1 16,0 0 0-16,0 0 0 15,0 0 0-15,0 0 0 16,-8-17-1-16,8 17 0 16,0 0 0-16,0 0-1 15,0 0 0-15,0 0-1 16,0 0 1-16,0 0-1 0,0 0 0 16,0 0 0-16,0 0 0 15,0 0 0-15,0 0 0 16,0 0 0-16,0 0 0 15,0 0 0-15,8-18-1 16,-8 18 1-16,0 0 0 16,0 0 0-16,0 0 0 15,0 0 0-15,0 0 0 16,0 0 0-16,0 0 1 16,0 0 0-16,0 0-1 15,0 0 0-15,0 0 1 16,-14 18-1-16,14-18 0 15,-24 43 1-15,2-6-1 0,-1 10 0 16,-7 10 0-16,-8 8 1 16,1 3-2-16,1 1 2 15,5-6-2-15,5-14 1 16,6-12-1-16,9-9 0 16,11-28-1-16,-10 21-1 15,10-21 0-15,0 0-1 16,6-21-3-16,-10-5-4 15,23 15-15-15,-11-19-16 16,4 3 1-16,2-5 0 16,4-1 0-16</inkml:trace>
  <inkml:trace contextRef="#ctx1" brushRef="#br0" timeOffset="583401.2732">15902 9334 48 0,'2'-18'36'0,"-2"18"2"15,0 0-1-15,0 0-24 16,0 0-1-16,0 0-3 16,2 18-3-16,8 1-1 15,9 11-2-15,9-5-1 16,4 17 0-16,5-1-1 0,5 4 1 15,-3-2-1-15,7 4 0 16,-7-10-1-16,-7 5 1 16,-7-5 0-1,-11-8 0-15,-6-3 0 16,-14-3 0-16,-10-3 0 0,-15-6 0 16,-15-4 1-16,-5-3-2 15,-2 1 1-15,-7-4-1 16,1 0 0-16,6-2 0 15,3-2 0-15,15 0-1 16,9 2-1-16,7-4-3 16,19 2-6-16,0 0-29 15,0 0 0-15,33 0-2 16,-7-6 1-16</inkml:trace>
  <inkml:trace contextRef="#ctx1" brushRef="#br0" timeOffset="583856.3991">16577 9430 39 0,'8'-26'35'0,"-8"26"2"0,0 0 2 16,-10-35-23-16,10 35-2 16,0 0-3-16,8 28-2 15,-14-11-2-15,12 24-2 16,-4 1-1-16,4 11-2 15,0 2 0-15,6 3 0 16,-4-1-1-16,3-6 1 16,-3-4-1-16,4-9-1 15,-6-11 0-15,2-5 0 16,-8-22-1-16,8 23 0 16,-8-23-1-16,0 0-3 15,0 0-3-15,-14-41-20 16,6 14-11-16,-4-9-2 0,-7-3 0 47,-1-6 1-47</inkml:trace>
  <inkml:trace contextRef="#ctx1" brushRef="#br0" timeOffset="584144.4803">16200 9381 54 0,'0'0'38'0,"0"0"0"16,41-4 1-16,-17-14-27 16,33 22-1-16,-11-20-2 15,25 18-2-15,-12-7-2 0,12 7-2 16,-12-2 0-16,1 1-1 16,-9 1-1-16,-11-2 0 15,-11 4 0-15,-5 0 0 16,-24-4-1-16,20 6 0 15,-20-6 0-15,0 0 0 16,0 0-3-16,0 0-4 16,0 0-31-16,0 0-2 15,0 0-2-15,0 0 1 16</inkml:trace>
  <inkml:trace contextRef="#ctx1" brushRef="#br0" timeOffset="586324.0973">17452 9453 43 0,'0'0'32'0,"0"0"-7"15,-20 4-1-15,20-4-5 16,0 0-2-16,0 0-5 16,0 0-3-16,0 0-1 0,0 0-2 15,0 0-1-15,0 0-1 16,28 10-1-16,-28-10-1 15,39-6 0-15,-19 0 0 16,8 2-1-16,-3-1 0 16,5-1-1-16,-8 2-1 15,-3 0 0-15,1 6-1 16,-20-2-4-16,26 0-2 16,-26 0-13-16,0 0-17 15,0 0-2-15,-20 0 1 16,20 0 1-16</inkml:trace>
  <inkml:trace contextRef="#ctx1" brushRef="#br0" timeOffset="586496.1431">17395 9646 45 0,'0'0'37'16,"-6"19"0"-16,6-19 0 15,0 0-23-15,43 2-3 16,-21-9-4-16,15 3-5 15,9 2-8-15,-7-4-29 16,1-10-1-16,5 6-1 16,-11-4-1-16</inkml:trace>
  <inkml:trace contextRef="#ctx1" brushRef="#br0" timeOffset="587734.4953">18913 9053 22 0,'12'-18'33'16,"-12"18"0"-16,0 0 2 15,0 0-15-15,-34 2-5 16,28 22-2-16,-19-8-3 16,11 27-1-16,-12-4-2 15,12 22-1-15,-5-2-2 0,13 11 0 16,0-3-1-16,18-2-1 16,7-12 0-16,15-14-1 15,9-13 0-15,11-20 0 16,5-14-1-1,6-16 1-15,-6-13-1 0,-5-8 1 16,-9-12 0-16,-11-4-1 16,-11-2 0-16,-21 0 1 15,-8 1 0-15,-13 5-1 16,-9 8 0-16,-6 5 0 16,-5 9-1-16,-5 12 0 15,5 11-1-15,-1 6-3 16,15 22-3-16,-15-3-29 0,23 11-4 15,1 5 1-15,4 9-1 16</inkml:trace>
  <inkml:trace contextRef="#ctx1" brushRef="#br0" timeOffset="588063.587">18968 9336 69 0,'0'0'39'16,"0"0"1"-16,0 0-1 15,0 0-27-15,0 0-3 16,28 15-3-16,-28-15-2 0,41 36 0 15,-15-17-2-15,6 5-1 16,-1-4 0-16,1-5-1 16,-5-3-1-16,-5-10 1 15,2 2-1-15,-24-4-2 16,26 0-3-16,-26-22-8 16,0 22-26-16,7-23 0 15,-7 5-1-15,0 18 1 16</inkml:trace>
  <inkml:trace contextRef="#ctx1" brushRef="#br0" timeOffset="588515.7151">19454 9030 61 0,'26'-26'39'0,"-26"26"1"16,15-14 0-16,-30 1-27 16,15 13-2-16,0 0-3 15,14 29-3-15,-16-7-1 16,4 9-1-16,-8 2-1 16,10 9 0-16,-4 3-1 15,2 2 0-15,-2-2 0 16,1 0 0-16,3-8 0 0,4-3-1 15,-2-9 0-15,0-5 1 16,0-2-1-16,-6-18 0 16,20 23 0-16,-20-23 0 15,27 2 1-15,-7-4-1 16,4-2 1-16,6 0-1 16,7-4 0-16,3-3 0 15,3-1 0-15,0 0 0 16,1 4-1-16,-5-2-1 15,1 8-1-15,-18-3-3 16,15 24-11-16,-37-19-25 16,28 12 0-16,-28-12 0 0,0 22 1 15</inkml:trace>
  <inkml:trace contextRef="#ctx1" brushRef="#br0" timeOffset="589505.992">18453 10009 30 0,'0'0'33'16,"-6"19"2"-16,6-19 0 15,-6-19-19-15,30 27-1 0,-24-8-2 16,49-12-2-16,-17-2-3 15,33 16-1-15,0-18-2 16,26 11 0-16,8-11-1 16,23 4 1-16,2-9-2 15,11 3 1-15,1-6-2 16,-4 7 0-16,-9-1 0 16,-13 6-1-16,-19 2 0 0,-18 4-1 15,-16 6 0 1,-23 2-2-16,-8 8-3 15,-26-10-10-15,0 0-26 16,0 18-2-16,0-18 1 16,-26 20-1-16</inkml:trace>
  <inkml:trace contextRef="#ctx1" brushRef="#br0" timeOffset="591559.5732">18173 10329 39 0,'19'-14'34'16,"-19"14"0"-16,-8-18-10 15,8 18-5-15,0 0-4 16,0 0-3-16,0 0-4 16,-17 32-1-16,3-15-2 0,2 13-1 15,-4-1-1 1,-2 9 0-16,-1-3-1 15,5 2 0-15,0-3-1 0,2-1 1 16,0-10-1-16,6-1-1 16,6-22-1-16,0 0-1 15,-6 22-2-15,6-42-3 16,0 20-7-16,16-33-21 16,-8 3-4-16,6-7 0 15,-2-4 0-15</inkml:trace>
  <inkml:trace contextRef="#ctx1" brushRef="#br0" timeOffset="591901.6691">18167 10268 40 0,'0'0'35'0,"0"0"1"15,0 0 1-15,17 18-18 16,-17-18-6-16,2 33-4 0,4-8-1 16,14 13-2-16,-2-3-2 15,11 8 0-15,3-5-2 16,2 1-1-16,3-6 0 15,3 1 0-15,-9-11 0 16,-3 1 0-16,-8-9-1 16,-20-15 1-16,13 24 0 15,-13-24 0-15,-13 23-1 16,-13-17 0-16,-6 2 1 16,-7-2-1-16,-3 4 1 15,-9-2-1-15,4 3 0 16,-5-3 0-16,7-2 1 0,7 2-2 15,11-2 0-15,-1-2-2 16,28-4-3-16,-24-2-6 16,24 2-27-16,24-4-2 15,-24 4 1-15,28-16 0 16</inkml:trace>
  <inkml:trace contextRef="#ctx1" brushRef="#br0" timeOffset="592400.8138">18763 10203 34 0,'0'0'35'16,"18"-19"0"-16,-18 19 1 16,0 0-20-16,0 0-3 15,0 0-3-15,6 19-2 16,-4 5-1-16,-10-1-2 0,10 15-1 15,-4 1-1-15,2 8 0 16,-6 0-1-16,10 0 0 16,-4-4 0-16,4 0-1 15,0 1 0-15,4-9-1 16,3-6 1-16,-3-3 0 16,4-4-1-16,-12-22 0 15,28 21 0-15,-10-19 1 16,1-6-1-16,1-6 0 15,2-3-1-15,1-7 0 16,3 8-2-16,-6-11-3 16,13 15-6-16,-13-16-27 15,0 5-1-15,-8-3 0 0,-6 0 0 16</inkml:trace>
  <inkml:trace contextRef="#ctx1" brushRef="#br0" timeOffset="592610.8661">18690 10419 66 0,'20'2'37'0,"7"-2"0"31,5-4 1-31,1-8-31 0,19 10-1 0,-9-7-3 16,5 1-4-16,-3 12-8 0,-6-4-27 15,-7-8-1 1,-4 2-1-16,-28 6 0 16</inkml:trace>
  <inkml:trace contextRef="#ctx1" brushRef="#br0" timeOffset="593180.0296">19391 10235 44 0,'0'0'37'15,"0"0"1"-15,0 0-1 16,-8-24-19-16,8 24-4 16,0 18-3-16,8 5-3 15,-10-3-3-15,8 15-1 16,-6-1-1-16,8 9 0 15,-4 0-2-15,0-2 0 16,2 0 0-16,3-1-1 16,-5-11-1-16,6-9 0 15,-2-3-3-15,-8-17-3 16,26 12-14-16,-26-12-19 16,14-29-1-16,-7 1 1 15,3-1-1-15</inkml:trace>
  <inkml:trace contextRef="#ctx1" brushRef="#br0" timeOffset="593580.1399">19669 10244 67 0,'0'0'37'16,"-20"24"-1"-16,20-24-7 15,-23 37-18-15,-5-23-3 16,14 11-2-16,-9-9-2 15,9 2-1-15,14-18-1 16,-26 25 0-16,26-25-1 16,-16 24 0-16,16-24 0 0,0 0 0 15,-17 23 0-15,17-23 0 16,0 0 0 0,4 26 0-16,-4-26 0 15,0 0 0-15,21 12 0 0,-21-12 0 16,32 15 1-16,-12-3-1 15,5-2 0-15,-5 0 0 16,6 2 0-16,-5 1 0 16,-1 1-1-16,0-2 1 15,-20-12-1-15,31 23-1 16,-31-23 0-16,20 10-1 16,-20-10-3-16,0 0-9 15,18 2-26-15,-18-2-1 0,0 0 1 16,20-19 0-1</inkml:trace>
  <inkml:trace contextRef="#ctx1" brushRef="#br0" timeOffset="594135.2967">20133 10233 77 0,'20'4'40'0,"-20"-4"1"15,0 35-1-15,-12-16-30 16,12 21-3-16,-14-1-3 16,8 6-1-16,-7-2 0 0,1 6-2 15,0-5 0-15,4-7-1 16,0-6 0-16,2-5 0 15,6-26 0-15,-6 29 0 16,6-29-1-16,0 0 0 16,-8-21 0-16,8-1 0 15,0-4-2-15,-4-15 0 16,10 2 0-16,-2-16-1 16,6 8 1-16,2-4 0 15,8 6 1-15,-2 2 1 16,1 7 0-16,7 11 3 15,-4 3 0-15,3 14 0 16,-3 2 2-16,4 16-1 0,-3 2 1 16,5 14-1-16,-8 1 1 15,5 10 0-15,-5 5-1 16,-2 3-1-16,-4 4 0 16,0-4-1-16,-8-2 0 15,-1-2 0-15,1-7-1 16,-6-5-1-16,2-7-1 15,-2-22 0-15,-2 23-3 16,2-23-8-16,0 0-28 16,-31-25-1-16,13 11-1 15,-4-4 1-15</inkml:trace>
  <inkml:trace contextRef="#ctx1" brushRef="#br0" timeOffset="594360.3591">20127 10500 87 0,'16'-16'40'16,"-16"16"2"-16,42-4 0 15,-42 4-34-15,39-8-2 16,-11 4-3-16,9 4 0 16,-3-2-2-16,-5 2 0 15,1-2 0-15,-2-4-3 16,-9 6-1-16,-19 0-6 15,38-17-32-15,-38 17 0 16,0 0 0-16,0 0-2 0</inkml:trace>
  <inkml:trace contextRef="#ctx1" brushRef="#br0" timeOffset="598625.5631">15805 11793 25 0,'8'-18'32'16,"-8"18"1"-16,0 0-4 16,0 0-11-1,0 0-5-15,0 0-2 16,0 0-2-16,-8 20-2 0,14 11-2 15,-6-1 1-15,6 23-1 16,-10 0 0-16,10 19-1 16,-6-1-1-16,6 3 0 15,-4-7-2-15,4-6 1 16,0-12-2-16,0-16 1 16,0-5-1-16,-6-28-2 15,0 0 0-15,0 0-1 16,15-6-2-16,-23-29-4 15,16 13-9-15,-12-21-21 16,-6-6 0-16,3-6 1 16,-13-4 1-16</inkml:trace>
  <inkml:trace contextRef="#ctx1" brushRef="#br0" timeOffset="598915.6458">15381 11830 16 0,'0'0'32'15,"-26"2"3"-15,26-2 0 16,0 0-15-16,4-20-3 16,25 17-4-16,-5-19-3 15,28 8-2-15,-5-11-2 16,26 7-1-16,-2-6-1 0,12 9-1 15,-8-3-1-15,-2 6-1 16,-4 3-1-16,-16-1-2 16,-5 14-2-16,-24-12-6 31,7 18-26-31,-31-10-2 0,2 33-1 0,-10-6 0 16</inkml:trace>
  <inkml:trace contextRef="#ctx1" brushRef="#br0" timeOffset="599506.8101">16164 11968 39 0,'0'0'31'15,"0"0"0"-15,28 0-3 16,-28 0-42-16,0 0-14 16,44-2-1-16,-29-6-2 15</inkml:trace>
  <inkml:trace contextRef="#ctx1" brushRef="#br0" timeOffset="599871.9155">16721 12009 35 0,'-17'19'35'0,"17"-19"2"0,0 0-1 15,0 0-11-15,0 0-15 16,3 22-3 0,-3-22-1-16,20 12-2 15,-20-12-2-15,32 13 0 0,-16-7-1 16,3-2-3-16,1 2-1 15,-20-6-8-15,38-12-24 16,-38 12-3-16,0 0 1 16,0 0-2-16</inkml:trace>
  <inkml:trace contextRef="#ctx1" brushRef="#br0" timeOffset="600036.962">16644 12199 65 0,'-2'20'36'15,"2"-20"1"-15,32 0-1 16,1 6-28-16,-7-12-3 16,10 2-7-16,9 4-20 0,-1-2-14 15,-9-4 0-15,9 2-1 16</inkml:trace>
  <inkml:trace contextRef="#ctx1" brushRef="#br0" timeOffset="600817.1821">17930 11585 42 0,'0'0'33'0,"2"-18"-5"0,-14 0-4 15,12 18-3-15,-30 4-5 16,20 22-4-16,-25 1-3 15,11 22-1 1,-11 2-3-16,9 18-1 0,0 2-1 16,12 5-1-16,10-7 0 15,16-4-1-15,14-18 0 16,13-10 0-16,9-17-1 16,11-20 0-16,4-14 0 15,-2-17 0-15,3-11 1 16,-5-7-1-16,-16-13 1 15,-9-3-1-15,-6-4 1 16,-21 4-1-16,-9 1 1 0,-11 5-1 16,-11 6 0-16,-6 8-2 15,-7 17 0 17,-3 7-3-17,9 24-3-15,-17-1-22 0,17 18-9 0,3 11 0 0,2 9-1 0</inkml:trace>
  <inkml:trace contextRef="#ctx1" brushRef="#br0" timeOffset="601135.2688">17936 11838 56 0,'0'0'37'0,"8"-18"1"16,-8 18 0-16,21 8-26 0,-21-8-2 16,18 18-3-16,-10 0-1 15,10 17-2-15,1 2-2 16,3 8 0-16,4-2 0 16,3-1-1-16,-5-3 0 15,2-6-1-15,-3-9 1 16,-7-7-1-16,2-7-1 15,-18-10-1-15,26 0-2 16,-20-17-4-16,13 17-19 16,-19 0-13-16,14-30 1 15,-14 30-1-15</inkml:trace>
  <inkml:trace contextRef="#ctx1" brushRef="#br0" timeOffset="601606.4009">18487 11612 55 0,'0'0'37'0,"25"-17"2"15,-25 17-1-15,42 0-26 0,-42 0-1 16,0 0-4-16,15 27-1 16,-13 8-2-16,-8-3-2 15,-1 15 0-15,-5 4 0 16,0 4 0-16,-4-2-1 16,4 0 0-16,4-10 0 15,2-4 0-15,1-7-1 16,6-9 0-16,3-5 1 15,-4-18-1-15,20 16 0 16,-20-16 1-16,34 2 0 16,-15-2-1-16,7 0 0 15,2-4 1-15,3 0-1 16,7 0 0-16,1-2 0 0,-5-6-1 16,7 0 1-16,-3 1-1 15,-4 1-1-15,-5-2-2 16,1 14-4-1,-30-2-31-15,23-16-2 0,-23 16 0 16,0 0 1-16</inkml:trace>
  <inkml:trace contextRef="#ctx1" brushRef="#br0" timeOffset="602206.5704">17493 12596 35 0,'-19'9'34'16,"19"-9"1"-16,0 0 0 16,0 0-18-16,31 0-5 15,-31 0-4-15,61-6 1 16,-15-5-3-16,31 7 0 15,8-14-1-15,27 4 0 16,11-5-2-16,13 5 1 16,-2-2-3-16,2 3 1 15,-11-3-1-15,-15 6 0 16,-19 6-2-16,-24 4 0 0,-11 4-1 16,-41-8-8-16,9 16-27 15,-24-12-3-15,-26 23 0 16,-5-7-1-16</inkml:trace>
  <inkml:trace contextRef="#ctx1" brushRef="#br0" timeOffset="602862.7553">17438 12866 33 0,'0'0'34'16,"0"0"1"-16,0 0 0 0,0 0-18 15,0 0-5-15,-12 26-2 16,-12-6-2 0,15 17-2-16,-21 4-2 0,8 8 0 15,-11 0-1-15,7 4 0 16,0-6-1-16,1-6 0 16,11-5-2-16,-4-7 0 15,16-11-3-15,2-18-1 16,20 4-4-16,-14-32-13 15,16 1-18-15,3-7 1 16,3-9 0-16,7-6 0 16</inkml:trace>
  <inkml:trace contextRef="#ctx1" brushRef="#br0" timeOffset="603191.8483">17505 12811 51 0,'0'0'37'15,"0"0"1"1,0 0 0-16,6 42-25 0,-18-21-2 15,20 22-4-15,-4-9-2 16,16 9-1-16,2-4-3 16,15-2 0-16,3-7 0 15,1-5 0-15,2-5-1 16,-1-8 0-16,-5 4 0 16,-9-3 0-16,-10 1 0 15,-10 4 1-15,-10 1-1 16,-16-1 0-16,-4 0 1 0,-11 3 0 15,-11-3 0 1,-1 0 0-16,-12-3-1 16,1-5 1-16,-3-4-1 15,2-2 0-15,5-2-1 0,5-6-2 16,14 4-2-16,-5-12-5 16,38 12-28-16,0 0-2 15,0 0 1-15,18-19-2 16</inkml:trace>
  <inkml:trace contextRef="#ctx1" brushRef="#br0" timeOffset="603673.9896">18056 12780 49 0,'0'0'33'0,"0"0"3"16,0 0-10-16,0 0-12 16,-2 41-4-16,2-41-1 0,-6 57-2 15,0-25 0-15,10 19-1 16,-10-6-2-16,8 10 0 16,-4-4-2-16,4-2 1 15,-2-6-2-15,8-4 1 16,4-7-2-16,0-7 1 15,2-3-1-15,7-12 0 16,3-10 1-16,2-6-2 16,5-2 0-16,-3-10-2 15,6 4-2-15,-15-19-6 16,19 4-28-16,-22 3-1 16,-7 3 1-16,-12-1-1 15</inkml:trace>
  <inkml:trace contextRef="#ctx1" brushRef="#br0" timeOffset="603854.0348">18028 13082 56 0,'0'0'37'16,"0"0"1"-16,38-2-2 16,-4-2-21-16,-1-15-7 15,20 1-5-15,-5 6-4 16,1-13-7-16,12 13-23 15,-11-2-7-15,-17 3 1 16,-1 3 0-16</inkml:trace>
  <inkml:trace contextRef="#ctx1" brushRef="#br0" timeOffset="604155.1201">18532 12835 82 0,'0'0'40'0,"0"0"0"16,18-10-3-16,-8 40-29 16,-12-9-2-16,9 18-2 15,-3-3-2-15,4 5 1 0,-6-2-2 16,4 2 0-16,0-3 0 15,0-7-1 1,0-7-2-16,-6-24-1 16,14 19-3-16,-14-19-6 0,22-13-28 15,-13-5 0-15,1-6-1 16,2-7 0-16</inkml:trace>
  <inkml:trace contextRef="#ctx1" brushRef="#br0" timeOffset="604490.2135">18846 12784 47 0,'0'0'36'0,"0"0"2"15,6 31-1-15,-32-17-21 16,20 29-4-16,-25-15-4 16,15 15-3-16,-10-12-1 15,6 1-2-15,1-5-1 0,7-7 0 16,12-20-1-16,-6 19 1 15,6-19-1-15,0 0 0 16,18 4 1-16,-18-4 0 16,21 8 0-16,-21-8 1 15,32 8-1-15,-12-2 0 16,-1 2 0-16,1 2 0 16,0 3 0-16,0 1 0 15,-1-2 0-15,1 2-1 16,-20-14-1-16,26 15-4 15,-6 7-6-15,-20-22-29 16,19 6 0-16,-19-6-1 0,0 0 0 16</inkml:trace>
  <inkml:trace contextRef="#ctx1" brushRef="#br0" timeOffset="605167.4076">19304 12778 61 0,'0'0'37'15,"0"0"2"-15,0 0-2 16,-22 10-24-16,22 27-3 15,-20-7-2-15,9 17-3 16,-15 2-1-16,2 12 0 0,-3 1-2 16,7-3-1-16,-2-8 0 15,4-9 0-15,5-13-1 16,5-9 0 0,8-20-1-16,0 0 0 0,0 0 0 15,14-38-1-15,-1 7-1 16,1-10 0-16,6-6 0 15,0-6 1-15,-1 4-1 16,1-6 1-16,6 7 1 16,-6 9 1-16,-3 2 0 15,3 13 1-15,-20 24 0 16,30-9 1-16,-30 9 0 16,31 35 0-16,-19 0 1 0,8 6 0 15,-6 7 0-15,3 10-1 16,3-7 0-1,-4 2 0-15,0-13-2 16,-2-5 0-16,-5-9-1 0,-5-9-1 16,4 3-4-16,-8-20-8 15,0 0-26-15,-33-24-1 16,13 14 1-16,-8-5-1 16</inkml:trace>
  <inkml:trace contextRef="#ctx1" brushRef="#br0" timeOffset="605326.4493">19185 13145 80 0,'36'-16'38'0,"-10"5"1"0,5-13-2 15,9 16-31-15,-9-4-3 16,9 3-2 0,-7 7-3-16,-7-16-7 0,14 14-28 15,-15 6-2-15,-7-4 0 16,-18 2 1-16</inkml:trace>
  <inkml:trace contextRef="#ctx1" brushRef="#br0" timeOffset="606629.8172">19924 12203 11 0,'0'0'31'16,"0"0"2"-16,0 0-1 16,-12 22-13-1,12-22-4-15,0 0-4 16,-26-8-1-16,26 8-2 15,0 0-2-15,0 0 0 0,0 0-1 16,0 0 0-16,0 0-1 16,38 15 0-16,-18-16-2 15,13-3 1-15,7-4-2 16,1 0 1-16,5-2-1 16,-3 0 0-16,-1 0-1 15,-7 3 0-15,-7-1 0 16,-9 2 1-16,-19 6-2 0,0 0-1 15,0 0-2 1,0 0-5-16,0 0-21 16,0 0-9-16,0 0 0 15,-23 12-1-15</inkml:trace>
  <inkml:trace contextRef="#ctx1" brushRef="#br0" timeOffset="606970.9154">20121 11862 48 0,'0'0'38'16,"12"-20"0"-16,-12 20 2 0,0 0-25 15,2 20-2-15,-14 1-4 16,16 18-2-16,-10-1-3 16,6 11-1-16,-2 2-1 15,-2-2 0-15,4 2-1 16,0-8 0-16,-1-8-1 16,-3-7-1-16,8-7-1 15,-4-21-4-15,5 34-9 16,-5-34-26-16,0 0 2 15,0 0-2-15,0 0 1 16</inkml:trace>
  <inkml:trace contextRef="#ctx1" brushRef="#br0" timeOffset="608351.3013">20992 11616 17 0,'-2'-21'34'15,"2"21"2"-15,0-18 1 16,0 18-17-16,0 0-2 16,0 0-5-16,0 0-2 15,0 0-4-15,0 0-1 0,2 27-2 16,4 1 0-16,6 11-1 15,-4 6 0-15,6 10 0 16,-1 0-2 0,3 4 0-16,-8-6 0 0,4-2 0 15,-6-12 0-15,-4-5-1 16,4-7 0-16,-6-27-1 16,0 24 0-16,0-24-3 15,0 0-2-15,-18-34-7 16,30 13-26-16,-18-9-2 15,-2-5 1-15,-4 0 0 16</inkml:trace>
  <inkml:trace contextRef="#ctx1" brushRef="#br0" timeOffset="608602.3732">20623 11659 44 0,'0'0'36'16,"0"0"1"-16,0 0 1 16,34 10-25-16,-9-27-2 15,30 17-1-15,-5-18-3 16,23 8-2-16,-6-4-2 16,8 5 0-16,-8-1-2 0,-6 4-2 15,-3 6-1-15,-27-8-5 16,15 24-20-16,-46-16-11 15,15 17-2-15,-15-17 0 16</inkml:trace>
  <inkml:trace contextRef="#ctx1" brushRef="#br0" timeOffset="632016.971">12026 14854 17 0,'0'0'30'16,"0"0"-1"-16,0 0 3 15,0 0-20-15,0 0 0 16,12-19-4-16,13 23 1 16,-25-4-1-16,48-8-3 15,-23 0 0-15,7 6-2 16,-6-4-1-16,-3 6-1 15,3-4-1-15,-26 4-2 16,38 2-2-16,-38-2-6 16,0 0-18-16,17 14-7 15,-17-14 1-15,-17 24-1 16</inkml:trace>
  <inkml:trace contextRef="#ctx1" brushRef="#br0" timeOffset="632216.0268">12038 15015 48 0,'0'0'32'0,"0"0"2"15,8 24-8-15,-8-24-17 16,37-8-1-16,-17-2-2 16,10 12-3-16,-1-6-2 15,-1 0-5-15,9 18-14 16,-7-6-15-16,-12-8-2 15,1 6 1-15,-19-6-1 0</inkml:trace>
  <inkml:trace contextRef="#ctx1" brushRef="#br0" timeOffset="633864.5012">13230 14376 32 0,'4'-18'20'0,"-4"18"1"16,0 0-1-16,0 0-3 15,-4-26-3-15,4 26-2 16,0 0-1-16,0 0-2 0,0 0-1 15,0 0-1-15,-25 10-2 16,17 14 0 0,-6-5-2-16,2 19 1 15,-8 3-2-15,7 16 1 0,-5 4-1 16,8 13-1-16,-2 1 2 16,10 7-2-16,-2 3 1 15,10-5-2-15,6-5 1 16,2-7 0-16,5-7-1 15,1-12 1-15,0-7 0 16,0-13 0-16,-1-9 0 16,-19-20 0-16,26 25 0 15,-26-25 0-15,0 0 0 16,20 10 0-16,-20-10-1 16,0 0 0-16,0 0 0 15,0 0-1-15,20-4 0 16,-20 4-2-16,17 0-4 0,-17 0-10 15,0 0-22-15,20-12-1 16,-20 12 1-16,0 0 0 16</inkml:trace>
  <inkml:trace contextRef="#ctx1" brushRef="#br0" timeOffset="634620.7071">13643 14584 17 0,'0'0'33'15,"24"-20"0"-15,-24 20 1 16,-8-25-15-16,8 25-3 16,0 0-3-16,-16 19-4 15,-4-13-2-15,10 18-1 16,-15 3-2-16,11 16 0 15,-6 4-1-15,4 10-1 16,3 0 0-16,7 8-1 16,4-4 0-16,13-2 0 0,3-6-1 15,6-12 0-15,8-10 0 16,5-7 0-16,5-12-1 16,-1-12 2-1,-1-12-1-15,1-8 0 0,-5-3 0 16,-6-9 0-16,-7-1 0 15,-5-4 1-15,-6 3-1 16,-8-3 1-16,-6 11-1 16,-6 1 1-16,-3 5-1 15,-5 10 0-15,-8 10 0 16,-3 8 0-16,-1 10 1 16,4 7-1-16,-3 5 0 15,11 7-1-15,6 2 0 0,4-3-2 16,14 1 0-16,2-13-3 15,20 9-7 1,-16-15-25-16,15-9-1 16,5-11 1-16,-6-11 1 0</inkml:trace>
  <inkml:trace contextRef="#ctx1" brushRef="#br0" timeOffset="635219.8745">14097 14670 52 0,'0'0'36'16,"0"0"1"-16,0 0 0 16,-39 22-24-16,33 15-4 15,-18-8-2-15,14 16-3 0,-10-1 1 16,9 11-4-16,1-2 0 15,8-4 0-15,2-4-1 16,8-12 0-16,7-5-1 16,7-11 1-16,0-5-1 15,7-24 0-15,5-5 2 16,-2-9-2-16,-5-9 1 16,5-3 0-16,-6-5 0 15,-5-4 1-15,-3-4-1 16,-4 10 1-16,-2 2-1 15,-6 3 1-15,-4 7 0 16,-8 9-1-16,6 20 1 16,0 0-1-16,-28 12 1 0,14 18-2 15,-4 5 2-15,7 10 0 16,3 4-1-16,2 6 0 16,6-2 0-16,6-6 0 15,11-10 1-15,5-9-1 16,10-8 0-16,3-17 0 15,9-10 0-15,-3-11 0 16,3-6 1-16,-5-5-2 0,-5-6 2 16,-3-1 0-1,-11-1-1-15,-6 2 0 16,-14 1 0-16,-8-1 0 16,-4 4-1-16,-8-1 0 0,1 11-3 15,-7-7-5-15,26 28-28 16,-28-31-2-16,28 31 1 15,-29-14-2-15</inkml:trace>
  <inkml:trace contextRef="#ctx1" brushRef="#br0" timeOffset="635988.0901">14753 14625 39 0,'0'0'36'16,"0"0"-1"-16,0 0 1 16,0-28-19-16,0 28-5 0,6 18-3 15,0 6-2-15,-16-1-3 16,10 12 0-16,-4 3-1 15,6 7-1-15,-8 0 0 16,12-2-2-16,-6-2 2 16,6-7-3-16,5-9 3 15,-11-25-3-15,34 24 2 16,-14-24-1-16,0-8 0 16,1-4 2-16,-1-7-3 15,0-5 2-15,-2-7-1 16,-7-1 1-16,-3-1-2 15,-2 1 2-15,-4 3 0 16,-4 6-1-16,2 1 0 0,0 22 0 16,-8-18 0-16,8 18 0 15,-6 24 1-15,6-1-1 16,2 5 0 0,2 5-1-16,0 3 2 0,8-1-2 15,0-2 2-15,8-5-2 16,-1-9 2-16,1-5-1 15,2-10 1-15,2-8-1 16,-5-6 0-16,1-5 1 16,-6-7-2-16,-6-6 3 15,-2-3-2-15,-2 2 1 16,-4-5-2-16,-6 9 2 16,-2-1-1-16,-4 3-1 0,6 5 0 15,6 18-1 1,-20-25-1-16,20 25-4 15,0 0-4-15,-19-22-27 16,19 22-1-16,2-20-1 0,-2 20 1 16</inkml:trace>
  <inkml:trace contextRef="#ctx1" brushRef="#br0" timeOffset="636440.2173">15310 14009 33 0,'0'0'35'0,"0"0"-1"16,13-18 2-16,7 28-20 16,-20-10-3-16,20 15-2 15,-20-15-3-15,31 48-1 16,-13-13-2-16,10 14 0 16,-10 10-2-16,7 11 1 15,-11 9-2-15,6 3 1 16,-12 1-1-16,-2-3 0 15,-6-3 0-15,-2-5-1 0,-10-7 1 16,0-10-2-16,-8-10 1 16,0 0-2-16,-5-11 1 15,-3-1-2-15,-1-1 0 16,1-13-4-16,12 17-16 16,-10-19-18-16,7-3-1 15,-1-10 1-15,20-4-2 16</inkml:trace>
  <inkml:trace contextRef="#ctx1" brushRef="#br0" timeOffset="637631.5585">15839 14199 28 0,'0'0'32'0,"6"-20"0"16,-6 20-8-16,0-23-4 0,0 23-5 15,0 0-2-15,0 0-3 16,0 0-1-16,0 0-2 16,-26 29-2-16,6 10 0 15,-7 11-2-15,1 16-1 16,-2 7 1-16,3 11-1 16,-1 1-1-16,8 1 0 15,4-4 0-15,14-5 0 16,0-2 0-16,6-15-1 15,8-3 1-15,0-8 0 16,10-5 0-16,-3-1 1 16,7-8-2-16,2-4 2 15,-3-9-2-15,5 0 1 0,-7-9-1 16,1-1 1-16,-6-4 0 16,-4-2-1-16,-16-6 1 15,19 4-1-15,-19-4 0 16,0 0 0-16,0 0-1 15,0 0-2-15,-2-18-3 16,-15 1-19-16,17 17-16 16,-14-24 0-16,14 24 0 15,-22-24-1-15</inkml:trace>
  <inkml:trace contextRef="#ctx1" brushRef="#br0" timeOffset="639600.1116">17296 14338 24 0,'-20'10'33'16,"20"-10"0"-16,0 0-1 15,0 0-12-15,0 0-5 16,-20-8-4-16,20 8-3 0,0 0-2 16,0 0-2-16,0 0-1 15,0 0-1-15,0 18-1 16,0-18-1-16,0 0-2 16,0 0-5-16,14 22-9 31,-14-22-21-31,0 0 0 0,22-6 0 0,-22 6 0 15</inkml:trace>
  <inkml:trace contextRef="#ctx1" brushRef="#br0" timeOffset="640014.2336">17616 14132 43 0,'0'0'33'15,"0"0"2"-15,0 0 0 16,0 0-22-16,-4 24-2 16,4-24-3-16,-20 43-2 15,6-18-1-15,12 9-1 16,-4-3-1-16,8 1-1 15,4-5-1-15,12-7-1 16,2-10 1-16,7-6-1 0,5-6 0 16,2-8 0-16,-7-10 1 15,-1-3-1-15,-2-7 1 16,-11 3 0-16,-5-5 0 16,-2 3 0-16,-12-5 0 15,-2 7 0-15,0 3 0 16,-3 5-1-16,11 19-2 15,-26-30-1-15,26 30-5 16,-24-13-14-16,24 13-17 16,0 0 1-16,0 0-1 15,-10 21 0-15</inkml:trace>
  <inkml:trace contextRef="#ctx1" brushRef="#br0" timeOffset="640367.3239">17991 14046 39 0,'0'0'35'0,"12"-20"1"15,-12 20 1-15,0 0-20 16,0 0-3-16,2 20-5 0,-2-20-1 16,-4 35-2-1,-6-9-2-15,10 11 0 16,-2-4-2-16,2 5 0 16,-4-5-1-16,4 0 0 0,4-7-1 15,-2-6 0-15,-2-20-2 16,12 17-1-16,-12-17-3 15,0 0-5-15,33-4-23 16,-33 4-6-16,14-17 1 16,-14 17 1-16</inkml:trace>
  <inkml:trace contextRef="#ctx1" brushRef="#br0" timeOffset="641160.5514">18232 14168 20 0,'6'-22'32'0,"-6"22"1"16,0 0 2-16,0 0-15 15,21-2-4-15,-21 2-2 16,4 26-4-16,-4-26-2 15,2 51-2-15,-4-26-1 16,4 12-1-16,-2-7-1 16,4 1-1-16,-2-7-1 15,-2-5 0-15,0-19-1 16,0 0 1-16,0 0-1 16,0 0 0-16,0 0 0 15,20-31-1-15,-14 5 1 16,2-3-1-16,4-2 1 15,0-3 0-15,-3 3 0 0,3 3-1 16,0 7 1-16,2 3-1 16,-14 18 1-16,26-14 0 15,-26 14 0-15,21 10 0 16,-21-10 1-16,24 36 0 16,-12-13 0-16,-6 5 0 15,-2-1 0-15,2 1 0 16,0-5 0-16,-6-1-1 15,0-22 1-15,4 21-1 16,-4-21 0-16,0 0 0 16,9-17 0-16,-9 17-1 15,30-38 1-15,-14 11-1 16,8-1 1-16,-3 1 0 0,5 7-1 16,0 5 1-16,-5 5 0 15,-1 6 1-15,0 8-1 16,-2 13 1-16,-7 7 0 15,-3 5-1-15,-2 3 1 16,0 1-1-16,0 2-1 16,-6-7-2-16,2 9-3 15,-2-37-23-15,-12 30-10 16,12-30-1-16,-8 17 0 16</inkml:trace>
  <inkml:trace contextRef="#ctx1" brushRef="#br0" timeOffset="647323.2854">16216 14872 18 0,'16'-4'14'16,"13"8"1"-16,-7-4-3 16,4 2-3-16,5 4-1 15,-9-2-3-15,10 4-1 0,-7-4 0 16,9 4 0-16,-3-6 1 16,3 7 1-16,5-9 0 15,9 4-2-15,1-4 1 16,6 2-1-16,9-6 0 15,3 0-2-15,6 0 0 16,10 1-1-16,4-5 0 16,3 2 0-16,5-2 1 15,0 2 0-15,-4 0 0 16,6 2 0-16,-7 0 0 16,3 2 0-16,-12-2-1 15,8 2 1-15,-4 0-1 16,6 2 1-16,-6-1 0 0,7 1 1 15,-7-4-1-15,6 6 0 16,-4-6 1 0,4 8-1-16,-4-4 0 15,2 0 0-15,1 0 0 0,3-2-1 16,-6-2 0-16,8 2 1 16,-8-4-1-16,6 4 1 15,-3-4-1-15,3 2 1 16,-4 0-1-16,4 0 0 15,-2 4 0-15,0 2 0 16,-5-6 0-16,-3 2-1 16,2-2 1-16,-6 2-1 15,-6-2 0-15,-10 4 1 0,-9-2-2 16,-9 2 1 0,-5 8-3-16,-21-12-12 15,-19 4-20-15,16 18-2 16,-16-18 1-16,-29 14-1 0</inkml:trace>
  <inkml:trace contextRef="#ctx1" brushRef="#br0" timeOffset="648847.7189">16433 15129 31 0,'0'0'22'0,"0"0"-2"16,0 0 0-16,0 0-2 0,-26 4-2 15,26-4-2-15,0 0-2 16,0 0-2-16,-27 0-2 16,27 0-3-16,0 0 0 15,0 0-3-15,0 0 0 16,0 0-1-16,0 0 0 15,25-17-1-15,-9 13 1 16,8-6 0-16,3-2 0 16,1 0-1-16,10 8 1 15,-7-7-1 1,3-1 1-16,-7 10-1 0,-1 0 1 16,-6 8 1-16,-20-6-1 15,26 27 1-15,-26-27 0 0,-2 45 1 16,-14-11-2-16,6 7 2 15,-8-6-2-15,-2 6 1 16,1 3-1-16,1-1 0 16,2-6 0-16,2 0 0 15,8-9-1-15,0-3 1 16,0-5-2-16,6-20 0 16,0 20-3-16,0-20-2 15,18-6-4-15,-22-12-25 16,22 0-5-16,2-7 0 15,0-5 1-15</inkml:trace>
  <inkml:trace contextRef="#ctx1" brushRef="#br0" timeOffset="649254.8292">16779 15161 37 0,'19'-8'33'0,"-19"8"1"16,22 10-2-16,-22-10-19 16,43-6-2-16,-23-4-1 15,22 14-3-15,-11-8-2 16,9 10 0-16,-15 0-2 16,1 9 0-16,-14 3-1 0,-10 11 0 15,-16 1 0-15,-6 5-1 16,-17 5 0-16,-3 3 1 15,-5-2-2 1,-2 0 1-16,1-8-1 0,7-1 1 16,7-5-1-16,4-5 1 15,11-2-1-15,17-20 1 16,-12 27-1-16,12-27 1 16,23 14 0-16,-3-10-1 15,8 0 1-15,5 0-1 16,5-6 0-16,1-2 0 15,7 0-1-15,-7-4-2 16,5 10-4-16,-23-12-25 0,11 10-7 16,-12-2 0-16,-20 2 0 15</inkml:trace>
  <inkml:trace contextRef="#ctx1" brushRef="#br0" timeOffset="650078.0663">17361 15223 17 0,'0'-27'30'16,"0"27"2"-16,0 0-1 0,0 0-15 15,0 0-4-15,0 0 0 16,20 10-2-16,-20-10-1 15,6 37-2-15,-12-15-1 16,12 11-1-16,-6-5-2 16,8 3 0-16,-8-8-2 15,6 1 1-15,-6-24-2 16,19 16 1-16,-19-16 0 16,26-10-1-16,-26 10 1 15,32-35-1-15,-19 13 0 16,1-4-1-16,-2 7 2 15,-4 1-1-15,-8 18 0 16,12-27-1-16,-12 27 1 0,0 0 0 16,0 0 0-16,0 0 1 15,14 17-2-15,-14-17 2 16,11 32-1-16,-3-13 1 16,6-1-1-16,-2 0 2 15,-12-18-2-15,26 25 1 16,-26-25-1-16,25 10 1 15,-25-10 0-15,22-8-1 16,-22 8 2-16,20-23-2 16,-12 7 0-16,-8 16 1 15,12-33-1-15,-7 15-1 16,-5 18 0-16,2-30-1 0,-2 30-2 16,4-21-2-16,-4 21-5 15,0 0-21-15,0 0-7 16,16-14 1-16,-16 14 0 15</inkml:trace>
  <inkml:trace contextRef="#ctx1" brushRef="#br0" timeOffset="650383.1468">18011 15149 46 0,'0'0'36'0,"0"0"1"0,4 25 0 16,-22-19-22-16,16 28-3 16,-18-13-4-16,8 22-1 15,-13-1-2 1,5 9-2-16,-8 0 0 0,5 4 0 16,-3-4-2-16,0-2-1 15,4-2 1-15,-3-8-1 16,9-9 0-16,-2-9-1 15,18-21-1-15,-20 14-3 16,20-14-6-16,0 0-28 16,0 0-1-16,-13-22 0 15,21 5 1-15</inkml:trace>
  <inkml:trace contextRef="#ctx1" brushRef="#br0" timeOffset="651258.3925">18048 15445 32 0,'0'0'33'16,"0"0"0"-16,0 0-8 15,0 0-7-15,0 0-4 16,0 0-3-16,0 0-1 16,-2 22-3-16,4 3-1 15,-10-1-1-15,10 11 0 16,-10-1-2-16,8 5-1 16,-4-4-1-16,2-1 0 15,2-9 0-15,6-3-1 16,-6-22 1-16,0 0-1 15,0 0 0-15,20-12 0 0,-14-10 0 16,2-7-1-16,-2-5 1 16,2-3-1-16,-2 2 1 15,2 1 0-15,-4 3 0 16,3 6-1-16,-7 25 1 16,12-30 0-16,-12 30 1 15,0 0-1-15,0 0 0 16,20 24 1-16,-12-5-1 15,-2 7 2-15,0-1-1 16,6 3 0-16,-5-1 0 16,1-3 0-16,-2-5 0 15,-6-19-1-15,12 22 1 0,-12-22-1 16,0 0 1-16,0 0-1 16,8-27 0-16,-6 7-1 15,4-6 1-15,4 1-1 16,-2-3 0-16,4 5 1 15,1-1-1-15,-13 24 1 16,26-25 0-16,-26 25-1 16,20-4 2-16,-20 4-1 15,20 20 1-15,-11-3-1 16,1 9 0-16,-2-1 1 16,0 7-1-16,2 3 2 15,-8-6-2-15,2 3 1 16,-2-5-1-16,-2-1 1 0,0-5-1 15,0-21-2-15,-6 24-2 16,6-24-5-16,0 0-30 16,0 0-1-16,0-26 0 15,0 9-1-15</inkml:trace>
  <inkml:trace contextRef="#ctx1" brushRef="#br0" timeOffset="653026.8917">18702 15592 57 0,'0'0'36'16,"0"0"1"-16,0 0-9 16,0 0-16-16,-12-17-3 15,12 17-1-15,0 0-3 16,0 0 0-16,0 0-3 15,0 0 0-15,0 0-1 16,0 0-2-16,0 0-2 16,0 0-5-16,0 0-17 0,18-6-14 15,-18 6 2-15,0 0-2 16,15-22 1-16</inkml:trace>
  <inkml:trace contextRef="#ctx1" brushRef="#br0" timeOffset="653413.0015">18883 15388 39 0,'20'-13'33'16,"-20"13"1"-16,2-18-8 16,-2 18-10-16,0 0-4 15,0 0-2-15,6 20-2 16,0-1-3-16,-6-19-1 16,6 41 0-16,-6-17-2 15,2 9 0-15,0-3 0 16,-2 1-1-16,0-1 0 15,0-3-1-15,-2-3 0 16,2-5 0-16,0-1-2 0,0-18-3 16,0 0-5-16,0 0-17 15,0 0-11-15,12-28 0 16,-2 9 1-16</inkml:trace>
  <inkml:trace contextRef="#ctx1" brushRef="#br0" timeOffset="653730.0925">19075 15418 31 0,'0'0'33'0,"0"0"2"16,-14 27-1-16,10-3-19 16,-24-14-4-16,21 17-1 0,-17-15-2 15,18 9-3-15,6-21-1 16,-16 28-1-16,16-28-1 15,-4 23-1 1,4-23 1-16,4 18-1 0,-4-18 1 16,8 18-1-16,-8-18 0 15,0 0 1-15,26 19-1 16,-26-19 0-16,25 8 0 16,-3-4-1-16,2-2 0 15,-2-2 0-15,1-2-1 16,-3 0-3-16,8 12-4 15,-28-10-29-15,0 0-2 16,17-2 1-16,-17 2 0 0</inkml:trace>
  <inkml:trace contextRef="#ctx1" brushRef="#br0" timeOffset="656103.7606">16285 15013 5 0,'18'-7'30'0,"-18"7"1"0,0 0 2 15,0 0-14-15,-28-18-1 16,22 36-5-16,-20-14-1 16,15 33-2-16,-17-2-3 15,10 20-1-15,-7 2-2 16,9 16 0-16,4 1-3 16,6 7 1-16,12-5-2 15,6-3 0-15,13-4-3 16,5-18-4-16,21-6-30 0,1-12 0 15,-5-11-1-15,8-9 0 16</inkml:trace>
  <inkml:trace contextRef="#ctx1" brushRef="#br0" timeOffset="657016.0193">19262 15049 32 0,'-9'-22'31'0,"9"22"3"16,0 0-2-16,-12-21-18 15,12 21-3-15,0 0-3 16,23 5 0-16,-23-5-2 16,32 32-1-16,-16-11-1 0,15 13 1 15,-5 1-3-15,8 10 1 16,-9 2-2-16,1 10 0 16,-12-6 0-1,-2 4 0-15,-12 2 0 0,-6-4-1 16,-14 0 1-16,0-10-1 15,-3-1-2-15,-7-15-3 16,10 10-6-16,-15-21-26 16,13-8-1-16,0-6-1 15,4-10 0-15</inkml:trace>
  <inkml:trace contextRef="#ctx1" brushRef="#br0" timeOffset="657600.1823">19756 15013 49 0,'0'0'33'16,"0"0"2"-16,-8 18-11 15,-17-16-10-15,17 29-3 16,-24-17-2-16,18 27-2 16,-15-5-1-16,13 17-1 0,-4-4-2 15,8 10 1-15,0-8-2 16,12 0 0-1,4 0 0-15,4-6 0 16,4 0-1-16,8-6 0 0,0-7 0 16,-1-7 1-16,7-11-1 15,0-2 0-15,1-8-1 16,-1 2 1-16,0-12-1 16,-5 2 0-16,-3-2 0 15,-18 6-2-15,26-10-1 16,-26 10-5-16,0 0-31 15,12-24-1-15,-12 24 0 16,-24-15-1-16</inkml:trace>
  <inkml:trace contextRef="#ctx1" brushRef="#br0" timeOffset="659094.6046">20070 15486 51 0,'20'-17'38'0,"-20"17"0"16,0 0 2-16,0 0-26 16,0 0-4-16,0 0-2 15,0 0-2-15,-2 27-2 16,2-27-2-16,-12 26-1 0,12-26 0 16,-12 23-3-16,12-23-1 15,0 0-4-15,4 32-12 16,-4-32-21-16,0 0 1 15,8-22-1-15,-8 22 0 16</inkml:trace>
  <inkml:trace contextRef="#ctx1" brushRef="#br0" timeOffset="659561.7325">20331 15292 28 0,'33'-21'35'0,"-33"21"1"15,26-16 2-15,-26 16-22 16,0 0 0-16,0 0-4 15,-14 21-2-15,12 1-3 16,-16-2-1-16,10 11-3 16,-3-3 0-16,5-1-2 15,4-1 0-15,4-5-1 0,4-3 0 16,-6-18 1-16,33 17-1 16,-9-22 0-1,-2 1 0-15,3-10 0 16,-3-2 1-16,-2-3-1 0,-2-7 0 15,-7 1 0-15,-5-3 0 16,-6 3 0-16,-6-1 0 16,-4 2-1-16,-3 5 0 15,-7 3-2-15,20 16-2 16,-36-18-4-16,36 18-17 16,-17 18-13-16,17-18 0 15,-20 18 0-15,20-18 0 16</inkml:trace>
  <inkml:trace contextRef="#ctx1" brushRef="#br0" timeOffset="659904.8318">20568 15225 54 0,'0'0'37'0,"0"0"0"15,17-17 1-15,-17 17-27 16,0 0-2-16,0 0-2 16,0 0-3-16,20 29 0 15,-20-29-2-15,6 28 0 0,-6-28 0 16,8 29-2-16,-8-29 0 16,18 22 1-1,-18-22-1-15,27 11 0 16,-27-11 0-16,34 0-1 0,-10-1 0 15,-9-3 0-15,5 2-2 16,-20 2-2-16,36-6-4 16,-36 6-14-16,8-20-16 15,-8 20 1-15,0 0 0 16,13-23 0-16</inkml:trace>
  <inkml:trace contextRef="#ctx1" brushRef="#br0" timeOffset="660129.8926">20836 15159 76 0,'0'0'38'15,"0"0"1"-15,0 0-11 0,10 43-17 16,-20-22-4-16,16 15-1 16,-8-7-3-16,8 9 0 15,-6-7-2-15,0-2 0 16,6-3-2-16,-6-7-1 15,8 3-1-15,-8-22-5 16,14 20-10-16,-14-20-22 16,19-8 1-16,-19 8-1 15,14-30 0-15</inkml:trace>
  <inkml:trace contextRef="#ctx1" brushRef="#br0" timeOffset="660834.0922">21332 15080 50 0,'18'-35'34'16,"-18"35"3"-16,2-18-12 16,-16-1-13-16,14 19-1 15,-34-10-2-15,14 20-2 16,-23-1-1-16,9 13-1 16,-17 0-2-16,12 5-1 15,-1 1 0-15,8 1 0 0,11-4-2 16,13 1 1-16,10-8-1 15,-2-18 0-15,37 17 0 16,-5-19 0-16,-2-6 0 16,7-7 0-16,3-1 0 15,-7-13 0-15,-1 3 1 16,-5-1-1-16,-7 3 1 16,-6 4 0-16,-14 20 0 15,0 0 0-15,0 0 0 16,0 0 1-16,0 24-1 15,-8 5 1-15,0 7-1 16,0 3 1-16,-2 4-2 16,8-2 2-16,-4-1-1 0,6-3 0 15,0-4-1-15,2-5 1 16,2-7-2 0,-4-21-1-16,6 22-2 15,-6-22-8-15,0 0-29 0,0 0 0 16,-15-24-1-16,5 7 0 15</inkml:trace>
  <inkml:trace contextRef="#ctx1" brushRef="#br0" timeOffset="662279.5008">21598 15251 45 0,'0'0'33'0,"0"0"1"16,0 0-7-16,20-2-15 0,-20 2-2 16,-4 25-1-16,4-25-2 15,0 44-1 1,-2-21-1-16,8 11-1 16,-6-7-1-16,8 2-1 0,-8-3 0 15,6-6-1-15,-6-20-1 16,6 23 1-16,-6-23-1 15,0 0 1-15,0 0-1 16,14-27 0-16,-12 9 0 16,2-2 0-16,2-3 0 15,1-1-1-15,-1 1 1 16,6-3 0-16,-2 7-1 16,2 1 1-16,-12 18 0 0,31-24 0 15,-31 24 0 1,26-5 0-16,-26 5 0 15,28 17 0-15,-28-17 1 16,20 39 0-16,-15-17-1 0,1 7 1 16,-4-3 1-16,2 3-2 15,-8-7 1-15,4 0 0 16,0-22 0-16,-2 21-1 16,2-21 1-16,0 0-1 15,0 0 0-15,0-21 0 16,6 3-1-16,-4-4 1 15,6-3 0-15,2-1-1 16,4 3 1-16,0-1-1 16,3 5 1-16,-3 1-1 15,-14 18 1-15,34-20 0 16,-14 18 1-16,-20 2-1 16,25 16 1-16,-13 4-1 0,-6 3 1 15,-4 5 0-15,-4 1-1 16,-2 4 0-16,-4-3 0 15,2-3-1-15,0-5 1 16,6-22-1-16,-8 27-3 16,8-27-3-16,0 0-8 15,0 0-24-15,14-19 0 16,-8-3 0-16,-4-5-1 16</inkml:trace>
  <inkml:trace contextRef="#ctx1" brushRef="#br0" timeOffset="662857.6622">22058 15047 28 0,'0'0'34'15,"0"0"-2"-15,32-18 3 16,-4 18-22-16,-17-19-1 15,17 17-2-15,-28 2-1 16,49-14-1-16,-27 8-2 16,10 12-1-16,-14-4 0 15,1 15-2-15,-11 1-1 16,-6 8 0-16,-4 1-1 16,-10 5 1-16,-7-3-2 15,-3 0 1-15,2-3-1 16,-4-6 1-16,9-7-1 15,15-13 0-15,-26 16 0 0,26-16 1 16,0 0-1-16,0 0 0 16,0 0 0-16,20-4 0 15,-20 4 1-15,31-4-1 16,-9 0 1-16,4 4-1 16,-5-2 0-16,3 4 0 15,2 0 0-15,-6 0-2 16,5 6-2-16,-25-8-6 15,30 0-30-15,-30 0 1 16,24 6-2-16,-24-6 1 16</inkml:trace>
  <inkml:trace contextRef="#ctx1" brushRef="#br0" timeOffset="665733.4721">22582 14048 16 0,'4'-20'31'0,"-4"20"2"0,27-17-7 15,-21-3-5-15,20 20-3 16,-18-18-4-16,23 22-4 16,-9-6-2-16,18 26-2 15,-9 1-1-15,9 22 1 16,-9 16-3-16,1 22 1 15,-12 13-1-15,-7 19-1 16,-13 5 1-16,-6 14-1 0,-5-7 0 16,-3-5-1-1,-2-10 0-15,-2-14 0 16,0-18-1-16,5-9 1 16,3-20-2-16,-2-10 2 0,6-14-2 15,0-7 1-15,6-22-3 16,-12 18-2-16,18-1-11 15,-6-17-24-15,0 0 0 16,-8-19-1-16,8 19 0 16</inkml:trace>
  <inkml:trace contextRef="#ctx1" brushRef="#br1" timeOffset="669965.6694">15444 14360 9 0,'8'-18'31'16,"-8"18"3"-16,0 0 0 15,-18-21-10-15,10 42-8 0,-26-13-1 16,15 37-1-16,-21-7-4 16,9 24-3-16,-15 3-2 15,7 12-1-15,-5-1-2 16,9 1-1-16,3-9 0 16,1-5-3-16,9-4 0 15,-6-26-9-15,16 3-27 16,0-15 0-16,12-21-2 15,0 0 0-15</inkml:trace>
  <inkml:trace contextRef="#ctx1" brushRef="#br1" timeOffset="670829.9113">17853 14982 39 0,'0'0'36'16,"-22"16"2"-16,6 3-1 16,6 21-20-16,-29-21-4 15,13 30-5-15,-19-6-2 0,13 10-1 16,-7-1-4-16,5-11-1 16,6 2-4-1,-9-22-19-15,17 9-15 16,6-12-1-16,14-18 0 0,-19 23 0 15</inkml:trace>
  <inkml:trace contextRef="#ctx1" brushRef="#br1" timeOffset="673302.6159">18329 15443 4 0,'0'0'27'15,"0"0"1"1,0 0 1-16,0 0-16 16,0 0-2-16,2-17-1 0,-2 17 0 15,0 0-1-15,0 0-1 16,0 0-1-16,-8 17 0 16,8-17-1-16,-26 32 0 15,6-13-2-15,8 13 1 16,-9-5-2-16,3 10 1 15,-4-5-2-15,4 7 0 16,-3 0 0-16,1 1-1 0,-4-5 1 16,4-4-1-16,5-1-2 15,-3-7-2 1,16 11-6-16,2-34-29 16,2 17 0-16,-2-17-1 0,20-7 1 15</inkml:trace>
  <inkml:trace contextRef="#ctx1" brushRef="#br1" timeOffset="674408.9163">22056 15180 4 0,'0'0'30'0,"0"0"1"16,0 0 1-16,28 4-12 15,-28-4-4-15,0 0-3 16,6-21-1-16,14 23-2 16,-20-2-2-16,27-28-1 15,-9 7-1-15,14 1-3 16,-1-6 1-16,11 1-3 15,-3-5 2-15,7 3-3 16,-9 3 2-16,-3 9-1 16,-3 5-2-16,-9 0-1 15,-2 12-5-15,-20-2-29 16,0 0-3-16,0 0 1 0,0 0-1 16</inkml:trace>
  <inkml:trace contextRef="#ctx1" brushRef="#br1" timeOffset="675924.3433">18291 14495 11 0,'-8'-23'29'16,"8"23"1"-16,0 0 2 0,-6-30-15 16,6 30-2-16,6-29-2 15,14 21 0-15,-14-25-3 16,27 15-1-16,-7-19-2 15,19 11-1-15,3-11-2 16,15 4-1-16,-8-3-1 16,8 7 0-16,-3-1-1 15,-7 9-2-15,-8 7-1 16,-17-2-6-16,8 12-30 0,-36 4 0 16,0 0-1-16,-4 28 1 15</inkml:trace>
  <inkml:trace contextRef="#ctx1" brushRef="#br1" timeOffset="676864.6109">21626 15606 11 0,'0'0'31'0,"0"0"2"16,0 0 1-16,0 0-15 15,-16-31-3-15,40 27-3 16,-8-24-3-16,17 15-2 16,-5-17 0-16,17 13-4 15,-5-9 0-15,5 6-3 16,1 1 0-16,-7-3-3 15,9 10-6-15,-17-3-29 16,-3 3-1-16,-5 2 0 16,-23 10-1-16</inkml:trace>
  <inkml:trace contextRef="#ctx1" brushRef="#br1" timeOffset="679660.3967">26517 13922 29 0,'0'0'32'0,"0"0"2"15,0 0-11-15,-22-15-7 0,22 15-3 16,0 0-2-16,0 0-3 16,0 0-1-16,14 27-3 15,-14-27 0-15,14 29-1 16,-8-9-1-16,2 4-1 15,-2 1 0-15,-1 5 0 16,-5-7-1-16,2 3 0 16,2 1-2-16,-4-27-3 15,2 43-5-15,-2-43-26 16,-8 24-1-16,8-24-1 16,0 0 1-16</inkml:trace>
  <inkml:trace contextRef="#ctx1" brushRef="#br1" timeOffset="680004.4981">26963 13910 41 0,'0'0'35'0,"18"4"2"16,-18-4 1-16,-28 16-26 16,16 27-1-16,-25-9-3 15,3 25-1-15,-13-6-2 0,2 17 0 16,-7-1-3-16,1 3 0 16,5-1-1-16,5-10 0 15,9-12-1-15,7-12 0 16,9-3 0-16,4-17-2 15,6 1-2-15,6-18-4 16,0 0-8-16,0 0-23 16,0 0 0-16,20-16 0 15,-20 16 1-15</inkml:trace>
  <inkml:trace contextRef="#ctx1" brushRef="#br1" timeOffset="680560.651">26916 14270 18 0,'0'0'35'0,"0"-26"1"16,0 26 1-16,0 0-16 16,-20-10-6-16,20 10-3 15,0 0-4-15,0 0-2 0,0 0-2 16,6 30-1-1,-6-30 0-15,6 35-1 16,-6-17 0-16,6 3-1 16,-4 1 0-16,-2 0-1 0,0-5 0 15,0 1-2-15,0-18-1 16,0 19-4-16,12 7-9 16,-12-26-23-16,0 0 0 15,0 0 1-15,25-8-1 16</inkml:trace>
  <inkml:trace contextRef="#ctx1" brushRef="#br1" timeOffset="680832.7297">27275 14197 57 0,'0'0'38'15,"-14"33"-1"-15,2-1 0 16,-19-13-27-16,17 25-2 16,-18-5-3-16,7 12 0 15,-5-4-3-15,4 2 0 16,-5-6-1-16,9 0-1 16,-4-5-1-16,9-15-4 15,9 5-5-15,-12-15-28 16,20-13 0-16,0 0-1 15,0 0 0-15</inkml:trace>
  <inkml:trace contextRef="#ctx1" brushRef="#br1" timeOffset="681139.8141">27394 14352 51 0,'0'0'38'0,"0"0"-1"16,0 0 1-16,-40-2-27 16,34 28-3-16,-14-9-2 15,13 19-1-15,-11-5-3 0,10 6 1 16,-6-7-2-16,8 1-1 15,-2-3 0 17,2-11-3-32,8 5-3 0,-2-22-11 0,0 0-22 0,0 0 0 31,20-12 1-31,-20 12-1 0</inkml:trace>
  <inkml:trace contextRef="#ctx1" brushRef="#br1" timeOffset="681467.907">27615 14311 45 0,'0'0'36'15,"0"0"2"1,-32 23 0-16,18 7-25 16,-31-11-4-16,11 17-1 15,-5-7-4-15,13 3-1 0,-1-7-1 16,9 1 0-16,12-7 0 15,6 1-1-15,0-20-1 16,25 27 1-16,-7-19 0 16,4 2 0-16,-2 0 0 15,-1 0 0-15,1-1 0 16,0 1-1-16,-2-6 1 16,-18-4-1-16,27 18-1 0,-27-18-1 15,20 16-3 1,-20-16-5-16,20-4-28 15,-20 4-2-15,0 0 1 16,18-8-1-16</inkml:trace>
  <inkml:trace contextRef="#ctx1" brushRef="#br1" timeOffset="681724.9859">27826 14315 48 0,'0'0'36'16,"0"0"0"-16,24 10 0 16,-5-22-27-16,15 18-3 0,-6-10-3 15,9 2-3-15,3 6-3 16,-13-16-9-16,11 8-23 15,-11 6-1-15,-27-2 0 16,0 0 0-16</inkml:trace>
  <inkml:trace contextRef="#ctx1" brushRef="#br1" timeOffset="681894.0288">27871 14448 48 0,'0'0'35'0,"40"4"1"15,-9-14 0-15,-9-1-29 16,24 11-2-16,-3-8-5 0,-5-8-9 16,3 2-24-16,-3 6-3 15,-17-3 1-15,5 3-1 16</inkml:trace>
  <inkml:trace contextRef="#ctx1" brushRef="#br1" timeOffset="682160.101">28328 14064 48 0,'19'0'39'0,"-19"0"-1"16,14 23 2-16,-12 9-20 0,-10-7-11 15,20 18-3-15,-18 0-2 16,12 10-1-16,-6-4-1 15,2 1-1 1,-2-7-1-16,4-6 0 0,-4-10-1 16,0-27-2-16,12 32-5 15,-12-32-19-15,2-28-12 16,10 7-1-16,1-9 0 16,1-7 0-16</inkml:trace>
  <inkml:trace contextRef="#ctx1" brushRef="#br1" timeOffset="682468.188">28693 14079 35 0,'-12'18'36'0,"-8"0"2"0,-11 3 1 16,-3-1-19 0,8 19-9-16,-13-11-3 0,19 7-2 15,-6-12-1-15,19 3-2 16,7-6-1-16,5-3-1 15,1 1 1-15,-6-18-1 16,30 25 0-16,-6-11 1 16,-5 0-1-16,3 2 1 15,8-1 0-15,3 5-1 16,7-10 0-16,-5 1 0 0,3-3-1 16,-5 2 0-16,5-4-1 15,-6-8-3-15,-3 14-4 16,-29-12-32-1,24 4-1-15,-24-4 0 16,0 0 0-16</inkml:trace>
  <inkml:trace contextRef="#ctx1" brushRef="#br1" timeOffset="683197.4069">28333 13614 17 0,'0'0'34'0,"0"0"0"15,22-2 3-15,-22 2-20 16,26 16-5-16,-26-16 0 0,8 35-2 16,-8-35 0-16,-8 51-4 15,2-29 0-15,4 11-3 16,-4-7 0-16,6-3-1 15,0-23-1-15,0 0 0 16,0 0 1-16,22 0-1 16,-3-19 0-16,17-13 0 15,5-11-2-15,17-8 1 16,13-8-1-16,8-15-3 16,20 11-12-16,-7-20-25 15,5-1 1-15,-10 1-2 16,-10 3 2-16</inkml:trace>
  <inkml:trace contextRef="#ctx1" brushRef="#br0" timeOffset="695992.0052">12322 17082 28 0,'24'8'34'0,"-24"-8"1"15,0 0 0-15,31 23-19 16,-31-23-6-16,0 0-2 16,16 0-1-16,8 6-2 15,-24-6-1-15,39 8-1 16,-17-6-1-16,10 2-1 16,-1-4-1-16,-3 0-1 15,3 4-2-15,-9-10-3 0,12 18-11 16,-34-12-20-16,23 0 0 15,-23 0 0 1,0 0 0-16</inkml:trace>
  <inkml:trace contextRef="#ctx1" brushRef="#br0" timeOffset="696167.0485">12261 17365 48 0,'33'19'35'16,"-7"-21"0"-16,16 2-2 16,13-2-26-16,-14-7-4 15,17 5-1-15,-7 4-6 16,-16-4-25-16,3 0-5 16,-4 6-1-16,-9-4 0 15</inkml:trace>
  <inkml:trace contextRef="#ctx1" brushRef="#br0" timeOffset="697399.3974">13274 18012 1 0,'0'0'17'15,"0"0"6"-15,0 0-4 16,20-2-9-16,-20 2-3 16,0 0 0-16,21 2 0 0,3 8 0 15,-24-10 0-15,39 8 0 16,-17-10 0-1,16 12-1-15,-5-10-2 16,11 8-1-16,-1-6 0 16,8 5 0-16,1-10 0 0,7 6-1 15,-2-4 0-15,8 1-1 16,3-6 0-16,3 2 0 16,0-2 0-16,2 0 0 15,-2 0 0-15,4-2 0 16,2 0-1-16,0 0 1 15,-4 1 0-15,0 3 0 16,4-4-1-16,2 4 1 16,-2 0-1-16,-2 4 0 15,0 0 0-15,4 2 1 16,-2 0-1-16,2-4 1 16,0 2 0-16,0-2-1 0,6-2 0 15,2 2 1-15,8-6-1 16,-1 0 0-16,5 3 0 15,0-3 0-15,3 0 0 16,3 2 0-16,0-4 0 16,3 2 0-16,-3-4 1 15,2 5-1-15,-3-5 1 16,1 2 0-16,6-4 0 16,1 5 0-16,-3-1 0 15,-1 4 0-15,-3 0 0 16,-2 4 0-16,-7-2 0 15,-9 4-1-15,-8-2 0 16,-10 2-1-16,-9 2-2 0,-19-6-3 16,4 16-15-16,-21-8-13 15,-24-4-1-15,0 0 1 16,-24 4-1-16</inkml:trace>
  <inkml:trace contextRef="#ctx1" brushRef="#br0" timeOffset="698162.61">18107 16915 37 0,'0'0'32'0,"12"-17"-8"0,-18-3-2 16,6 20-3-16,0 0-3 16,34-10-4-16,-34 10-3 15,24 4-2-15,-24-4-1 16,27 29 0-16,-13-3-2 16,6 19-1-16,-8 4 0 15,-1 18 0-15,-9 2 0 16,4 9-2-16,-6-5 1 15,0-7-2-15,0-7 1 16,-4-10-3-16,4-9 2 16,-2-17-4-16,8-3-1 15,-6-20-2-15,0 0-9 16,0 0-22-16,0 0-1 0,0 0 1 16,-11-30-1-16</inkml:trace>
  <inkml:trace contextRef="#ctx1" brushRef="#br0" timeOffset="698898.8178">18735 16931 32 0,'0'0'33'16,"-8"31"-1"-16,-5-5-10 16,-19-12-7-16,8 19-3 15,-17-11-4-15,9 13-2 16,-7-8-3-16,7 7-1 16,-1-11 0-16,13-1-1 15,0-8 0-15,20-14-1 16,0 0 1-16,0 0-1 15,0 0 1-15,0 0 0 0,0 0 1 16,20-8-1-16,-20 8 2 16,24-10-1-16,-24 10 1 15,27-2 0-15,-27 2 0 16,40 2 0-16,-19 6 0 16,9 4 0-16,4 1-1 15,-1 11 0-15,1-3 0 16,3 9-1-16,-9 1 1 15,3 5-1-15,-11-1 0 16,0-2-1-16,-8-3-2 16,-4-13-3-16,9 13-11 15,-17-30-23-15,0 0-1 16,16-2 0-16,-16 2-1 0</inkml:trace>
  <inkml:trace contextRef="#ctx1" brushRef="#br0" timeOffset="787692.8425">14119 17078 25 0,'-12'-29'32'16,"12"29"-1"-16,10-30-7 16,-8-11-11-16,29 23-1 15,-11-13-2-15,26 13-4 16,-1-9-2-16,16 5-1 15,4-3-1-15,8 1-2 16,4 6 2-16,-3 9-2 16,-5-1 1-16,-10 16 1 15,-8 0-1-15,-17 15 1 16,-14 9-1-16,-20 11 1 16,-14 2 0-16,-12 4 0 0,-6-6-1 15,-7-1 0-15,-1-7 0 16,7-6 0-16,1-7-1 15,15-12 0 1,17-8 0-16,0 0-1 0,31-8 0 16,7-2 1-16,15 4-1 15,6 2 0-15,12 2 1 16,0 10 0-16,2 2 0 16,-7 12 0-16,-13 9 0 15,-10 16 0-15,-21 8 2 16,-16 10-1-16,-20-2 1 15,-15 7 0-15,-19-3 1 16,-11-2 0-16,-14-14 0 0,0-8-1 16,-10-15 0-16,4-13 0 15,6-11-2 1,4-14 0-16,13-5-1 16,7-13-3-16,21 7-3 0,-9-17-19 15,29 7-11-15,2 0 0 16,14 3-1-16</inkml:trace>
  <inkml:trace contextRef="#ctx1" brushRef="#br0" timeOffset="788218.9878">15150 16848 43 0,'0'0'32'16,"0"0"1"-16,4-19-1 16,-4 19-22-16,17-2-4 15,9 6-1-15,-4-12-3 16,15 6 0-16,9-6 0 16,7 2-1-16,0 0 1 0,10-1-2 15,-3 1 0-15,-3 0 1 16,-8 8-1-16,-5 0 0 15,-11 11 0-15,-7 5 1 16,-12 12 0-16,-8 19 1 16,-12 2 0-16,-6 13 1 15,-8 5 0-15,-2 10-1 16,-3-5 1-16,3 7-1 0,-4-11 0 16,3-7-2-1,3-6 0-15,0-14-2 16,12-2-2-16,-11-23-7 15,24 8-22-15,-5-26-2 0,0 0-2 16,0 0 1-16</inkml:trace>
  <inkml:trace contextRef="#ctx1" brushRef="#br0" timeOffset="788671.1154">16010 16833 38 0,'0'0'32'0,"0"0"2"15,0 0-1-15,16 17-21 16,-16-17-3-16,-4 20-3 15,4-20 0-15,-8 43-2 16,-5-19-1-16,7 7 0 16,-8-1 0-16,2 5-1 15,-8-4 0-15,12 1 0 16,-3-9-1-16,3 1 0 16,8-24 0-16,-12 33 0 15,12-33 0-15,8 22-1 16,-8-22 0-16,25 12 0 15,-25-12 1-15,40 7-1 0,-15-3 0 16,3-2 0-16,4 0 0 16,-1-2-1-16,1 4 0 15,-4-8-3-15,3 14-3 16,-31-10-15-16,42-16-14 16,-23 11-1-16,-1-1 1 15,-18 6-1-15</inkml:trace>
  <inkml:trace contextRef="#ctx1" brushRef="#br0" timeOffset="788939.1915">16401 16625 51 0,'0'0'36'0,"0"0"0"16,4 49 0-1,6 2-26-15,-18 4-3 0,8 25 0 16,-13 5-3-16,7 9 0 16,-8 2-1-16,6 0-2 15,-4-6 1-15,0-5-3 16,4-13 1-16,-4-13-2 16,12-6-2-16,-13-25-10 15,19 1-23-15,-6-29 1 16,0 26-2-16,0-26 2 15</inkml:trace>
  <inkml:trace contextRef="#ctx1" brushRef="#br0" timeOffset="789195.2645">16704 17482 58 0,'0'0'36'0,"0"0"2"0,11 20-3 16,-11-20-18 0,0 0-15-16,-2 24-5 15,2-24-6-15,0 0-27 16,0 0 0-16,0 0-1 0,8-24 1 15</inkml:trace>
  <inkml:trace contextRef="#ctx1" brushRef="#br0" timeOffset="789817.4443">16942 16817 31 0,'-19'-6'35'15,"19"6"0"-15,-20-4 0 16,20 4-20-16,0 0-3 16,0 0-5-16,0 0-2 15,0 0-3-15,34 2-1 16,-7-6-1-16,5 4 1 0,5-2 0 15,3-7 0-15,1 5 0 16,3-8-1-16,-5 6 1 16,-5-2 0-16,-1 0 0 15,-7 2 1-15,-4 4-1 16,-22 2 1-16,25 2 0 16,-25-2 0-16,10 22 0 15,-10-2 0-15,0 19 1 16,-6 8-1-16,0 18 1 15,-7 9-1-15,-1 11 0 16,-10 1 1-16,4 6-1 16,1-1 0-16,-1-9-1 15,0-15 0-15,6-12-2 0,2-12 2 16,4-14-3-16,8-3-3 16,0-26-3-16,0 0-31 15,0 0 0 1,0 0-1-16,-3-18 1 0</inkml:trace>
  <inkml:trace contextRef="#ctx1" brushRef="#br0" timeOffset="807813.5095">15961 12460 27 0,'0'0'32'0,"8"-21"-4"16,-8 21-3-16,2-18-5 15,-2 18-2-15,0 0-5 16,0 0-3-16,0 0-1 0,-4 27-2 16,-14-7-2-16,12 11-1 15,-7 1-1-15,5 7-1 16,-4-4 0 0,6 1 0-16,6-11-3 0,0 1 2 15,0-26-1-15,20 25 0 16,-1-25 0-16,1-4 0 15,4-9 1-15,-3-5-1 16,-1-4 1-16,0-3 0 16,-8-5 0-16,-6 5-1 15,-6-3 1-15,-4 5-2 16,-2 5 1-16,-4-1-3 16,10 19-3-16,-26-16-9 0,26 16-23 15,0 0 1-15,0 0-3 16,-19 16 2-16</inkml:trace>
  <inkml:trace contextRef="#ctx1" brushRef="#br0" timeOffset="808262.6379">16074 12452 33 0,'0'0'34'16,"0"0"1"-16,19 4 0 15,-7 22-18-15,-12-26-5 16,6 37-2-16,-16-17-3 0,22 13-1 16,-14-4-2-1,8 11-1-15,-10-13-1 16,12-1 0-16,-8-26 0 16,16 29-1-16,-16-29-1 0,22-4 0 15,-22 4 0-15,27-31-1 16,-13 7 1-16,2-1-1 15,-6-5 1-15,0 7-1 16,-5-5 1-16,-3 3 0 16,0 5 1-16,-2 20 0 15,0-27 0-15,0 27 0 16,0 0-1-16,0 0 1 16,-7 29-1-16,7-7 1 15,3 1-1-15,-1 3 0 16,6 1-1-16,2-5 1 15,0-3 1-15,-10-19-2 16,32 28-1-16,-32-28-2 0,25 12-3 16,-25-12-11-16,14-28-20 15,-6 11 1-15,-4-5-2 16,4-7 2-16</inkml:trace>
  <inkml:trace contextRef="#ctx1" brushRef="#br0" timeOffset="808473.6957">16405 12340 53 0,'0'0'37'0,"0"0"1"15,2 40-1-15,-10-23-22 16,22 30-5-16,-18-11-1 16,14 15-4-16,-4-6-2 0,2 4-1 15,0-8-2-15,2-7-1 16,-2-7-3-16,-8-27-4 15,8 22-23-15,-8-22-6 16,0 0-2-16,-16-24 1 16</inkml:trace>
  <inkml:trace contextRef="#ctx1" brushRef="#br0" timeOffset="808641.7472">16315 12580 56 0,'11'-22'34'16,"11"18"1"-16,0-13-3 15,7 7-28-15,11-8-15 0,-7-1-20 16,21 13-1-16,-11-12-1 16,11 18-1-16</inkml:trace>
  <inkml:trace contextRef="#ctx1" brushRef="#br0" timeOffset="809713.0472">21336 12178 57 0,'0'0'37'0,"-12"17"0"16,12-17-7-16,-4 41-15 16,-6-23-2-16,18 19-5 15,-10-13-3 1,10 7-1-16,-2-7-2 0,2-3-1 16,0-3 0-16,-8-18-2 15,0 0-1-15,0 0-4 16,31 20-12-16,-31-20-21 15,2-28 1-15,-4 5-1 16,-4-7 0-16</inkml:trace>
  <inkml:trace contextRef="#ctx1" brushRef="#br0" timeOffset="809890.0982">21304 12077 48 0,'8'-29'31'0,"-8"29"-1"16,0 0-1-16,0 0-34 16,12 22-25-16,-12-22 0 15,20 15-1-15,-20-15 1 16</inkml:trace>
  <inkml:trace contextRef="#ctx1" brushRef="#br0" timeOffset="810389.2375">21456 12274 26 0,'6'-18'34'16,"-6"18"1"-16,0 0 1 16,12-29-17-16,8 36-4 15,-20-7-3-15,19 14-3 0,-19-14-2 16,16 39-1-16,-12-17-1 16,2 13-2-1,-10-7 0-15,4-3-1 16,-2-3 1-16,2-22-2 0,0 23-1 15,0-23 0-15,2-17 1 16,2-9-1-16,4-1-1 16,0-5 1-16,4-3-2 15,0-2 1-15,1 0 1 16,7 7 0-16,-6 8 0 16,-14 22 0-16,32-9 0 15,-13 22 1-15,-5 9 0 16,-2 7 0-16,2 5-1 15,-6-1 0-15,4 1 0 16,-7-7-3-16,15 16-12 16,-18-21-24-16,-2-22 0 15,12 21-1-15,-12-21 1 0</inkml:trace>
  <inkml:trace contextRef="#ctx1" brushRef="#br0" timeOffset="823121.8246">26059 1077 22 0,'20'-2'33'0,"-20"2"3"15,0 0-1-15,0 0-17 16,0 0-4-16,0 0-1 0,-20-4-3 16,20 4-3-16,0 0-1 15,12 20 0-15,-12-20-2 16,47 12 0-16,-4-1-2 15,19 7 1-15,17 0 0 16,23-3-2-16,17-7 0 16,19 2 0-16,10-6-1 15,16-4 0-15,2-2 1 16,4-2-1-16,-14 2-1 16,-12 0 1-16,-14 10 2 15,-29 2-2-15,-10 0 0 16,-20 7 0-16,-14-1 0 15,-10-8-3-15,-3 4 0 0,-22-12-3 16,9 17-14-16,-5-25-20 16,-26 8-2-16,0-19 1 15,-14 1-1-15</inkml:trace>
  <inkml:trace contextRef="#ctx1" brushRef="#br0" timeOffset="824551.2303">26059 1140 32 0,'0'0'33'0,"0"0"-1"15,0 0-11 1,-20-12-6-16,20 12-3 0,0 0-3 15,26-12-2-15,-26 12-3 16,33-17 0-16,-7-1-1 16,11 8 0-16,-1-5 0 15,15 5 0-15,1-6-2 16,7 2 0-16,-6-5 1 16,6 3-1-16,-5 2-1 15,-3 2 0-15,-13 3 1 16,-5 3 0-16,-33 6 0 15,0 0 0-15,0 0 0 16,-14 21 0-16,-17-9 0 16,-11 10 1-16,-13 1-1 15,-10 3-1-15,-2 1 2 0,-12 3-2 16,2-1 2-16,4 3-2 16,0-7 1-16,7 3-2 15,13-9 3-15,10-3-2 16,11-6 0-16,16-8 0 15,16-2 0-15,0 0 0 16,0 0 0-16,0 0 0 16,0 0 0-16,0 0 0 15,0 0 0-15,0 0 1 16,-4 19 0-16,4-19 0 16,0 0 0-16,12 26 1 15,-12-26-1-15,6 25 1 16,-6-25-1-16,8 26 1 0,-8-26-1 15,6 27 0-15,-6-27-1 16,8 24 1-16,-8-24 0 16,14 21-1-16,-14-21 1 15,19 14-1-15,-19-14 1 16,24 10 0-16,-24-10-1 16,26 8 0-16,-26-8 1 15,27 0-1-15,-27 0 1 16,32-2 0-16,-32 2-1 15,28 6 0-15,-28-6 1 16,25 2-1-16,-25-2 0 16,26 8 0-16,-26-8-1 0,28 9 1 15,-11-5 1-15,-17-4-1 16,34 16 0-16,-16-8 0 16,2 0 0-16,-20-8 0 15,25 11 0-15,-25-11 0 16,0 0 0-16,22 12 0 15,-22-12 0-15,0 0 0 16,0 0 0-16,0 0 1 16,0 0-1-16,0 0 1 15,0 0-1-15,0 0 0 16,0 0 0-16,0 0 0 16,0 0 0-16,0 0 1 15,0 0-2-15,0 0 1 0,-8-17-1 16,8 17 1-16,12-24-1 15,-4 6-1-15,6-3-1 16,-3-13 0-16,11 7-2 16,-10-10 0-16,14 7-2 15,-18-11 0-15,17 19-3 16,-25-19-2-16,26 22-16 16,-20-9-10-16,0-1 1 15,4 5 1-15</inkml:trace>
  <inkml:trace contextRef="#ctx1" brushRef="#br0" timeOffset="825165.4131">26505 955 27 0,'0'0'35'0,"0"0"2"16,18 2-2-16,-18-2-16 16,0 0-6-16,0 26-2 15,-18-14-4-15,10 23-2 16,-12 0 1-16,7 12-3 16,-7 4 1-16,0 10-2 15,0-4 2-15,8-4-3 0,-1-10 2 16,1-1-2-1,4-7 0-15,4-6 0 16,2-7-1-16,-2-4 1 16,4-18-1-16,0 19-1 0,0-19 1 15,0 0 0-15,10-19-1 16,-4-11-1-16,2-3 1 16,4-12 0-16,-3-4-2 15,7-12 3-15,-2-2-2 16,0 6 1-16,0-2 0 15,-2 4 1 1,-1 2-1-16,-3 10 1 0,4 4 1 16,-4 13-1-16,-2 9 0 15,-6 17 0-15,0 0 1 16,16 2 0-16,-12 25 0 16,-8 10 1-16,-2 12 1 15,-2 12-1-15,-6 2 1 0,6 8-2 16,-10-3 1-16,5-3-1 15,-1-8 1-15,0-8-1 16,2-12-1-16,6-11 0 16,0-6-1-16,6-20-1 31,0 0-1-31,0 0-4 0,0 0-6 0,-19-14-27 16,19-6-1-16,-6-7 0 15,6-1 0-15</inkml:trace>
  <inkml:trace contextRef="#ctx1" brushRef="#br0" timeOffset="825996.6368">26543 999 36 0,'21'-10'33'0,"-21"10"1"0,-21-6-12 16,23 28-3-16,-28-24-5 0,18 23-4 15,-20-11-4-15,3 17-1 16,-13-7-1-16,-1 9-2 15,-13-5 2-15,-1 7-2 16,-6-1 1-16,0-1-2 31,-1-1 2-31,1-3-2 0,2-5 1 0,9 0-2 16,9-7 1-16,5-3-1 16,9-4-1-16,5-4 1 15,20-2 0-15,-20-2 0 16,20 2 0-16,0 0 0 15,0 0-1-15,0 0 2 16,0 0-2-16,0 0 2 0,0 0 0 16,0 0-1-16,0 0 1 15,0 0 1-15,0 0-1 16,0 0 0 0,0 0 0-16,10 22 0 0,-10-22 0 15,26 21 0-15,-9-9 0 16,9 6 1-16,0 1 0 15,7 3-1-15,-7-1 1 16,8 3-1-16,-3 0 0 16,-3 1 1-16,-2-5-1 15,1-7-1-15,-1-5 1 16,0-2-1-16,-7-4 1 16,1-6-1-16,-20 4 1 0,20-17-1 15,-20 17 0 1,-6-30-1-16,6 30 1 15,-40-33-1 1,9 15 1-16,-5 4-1 0,-3-1 1 0,-1 1 0 16,3 2 0-16,3 2 0 15,8 6-1-15,26 4 1 16,-19 4 0-16,19-4 0 16,25 20-1-16,7 3 1 15,7 3 0-15,9 3 0 16,3 3 0-16,1-5-2 15,1 7-3-15,-20-28-10 16,-1 15-26-16,-6-11 0 16,-26-10-1-16,19 6 0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7094E-4A20-4FBB-8E7D-B59D5E30C34D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F7EF4-1536-4EB9-90BD-1A0172801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47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DBE8-426F-42C7-975D-F808B2595667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CF28C1F3-6422-4037-86A0-2A3F67CFD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10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DBE8-426F-42C7-975D-F808B2595667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8C1F3-6422-4037-86A0-2A3F67CFD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050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DBE8-426F-42C7-975D-F808B2595667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8C1F3-6422-4037-86A0-2A3F67CFD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08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DBE8-426F-42C7-975D-F808B2595667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8C1F3-6422-4037-86A0-2A3F67CFD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60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9D1EDBE8-426F-42C7-975D-F808B2595667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CF28C1F3-6422-4037-86A0-2A3F67CFD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85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DBE8-426F-42C7-975D-F808B2595667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8C1F3-6422-4037-86A0-2A3F67CFD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32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DBE8-426F-42C7-975D-F808B2595667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8C1F3-6422-4037-86A0-2A3F67CFD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997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DBE8-426F-42C7-975D-F808B2595667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8C1F3-6422-4037-86A0-2A3F67CFD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90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DBE8-426F-42C7-975D-F808B2595667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8C1F3-6422-4037-86A0-2A3F67CFD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94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DBE8-426F-42C7-975D-F808B2595667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8C1F3-6422-4037-86A0-2A3F67CFD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187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DBE8-426F-42C7-975D-F808B2595667}" type="datetimeFigureOut">
              <a:rPr lang="en-US" smtClean="0"/>
              <a:t>3/1/2016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8C1F3-6422-4037-86A0-2A3F67CFD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585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9D1EDBE8-426F-42C7-975D-F808B2595667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CF28C1F3-6422-4037-86A0-2A3F67CFD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375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customXml" Target="../ink/ink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customXml" Target="../ink/ink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customXml" Target="../ink/ink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customXml" Target="../ink/ink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609344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Algerian" panose="04020705040A02060702" pitchFamily="82" charset="0"/>
              </a:rPr>
              <a:t>ANNOUNCEMENTS:</a:t>
            </a:r>
            <a:endParaRPr lang="en-US" sz="6600" dirty="0">
              <a:latin typeface="Algerian" panose="04020705040A02060702" pitchFamily="8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0690"/>
            <a:ext cx="5892344" cy="23513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37752" y="4831309"/>
            <a:ext cx="6299656" cy="251392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138765"/>
            <a:ext cx="12192000" cy="4811655"/>
          </a:xfrm>
        </p:spPr>
        <p:txBody>
          <a:bodyPr>
            <a:noAutofit/>
          </a:bodyPr>
          <a:lstStyle/>
          <a:p>
            <a:r>
              <a:rPr lang="en-US" sz="6000" dirty="0" smtClean="0"/>
              <a:t>Lab </a:t>
            </a:r>
            <a:r>
              <a:rPr lang="en-US" sz="6000" dirty="0" smtClean="0"/>
              <a:t>today and Thursday</a:t>
            </a:r>
          </a:p>
          <a:p>
            <a:r>
              <a:rPr lang="en-US" sz="6000" dirty="0" smtClean="0"/>
              <a:t>Test-o-</a:t>
            </a:r>
            <a:r>
              <a:rPr lang="en-US" sz="6000" dirty="0" err="1" smtClean="0"/>
              <a:t>rama</a:t>
            </a:r>
            <a:r>
              <a:rPr lang="en-US" sz="6000" dirty="0" smtClean="0"/>
              <a:t> continues</a:t>
            </a:r>
          </a:p>
          <a:p>
            <a:r>
              <a:rPr lang="en-US" sz="6000" dirty="0" smtClean="0"/>
              <a:t>Joseph! </a:t>
            </a:r>
            <a:r>
              <a:rPr lang="en-US" sz="6000" dirty="0" smtClean="0"/>
              <a:t>This weekend (E.C.)</a:t>
            </a:r>
            <a:endParaRPr lang="en-US" sz="6000" dirty="0" smtClean="0"/>
          </a:p>
          <a:p>
            <a:r>
              <a:rPr lang="en-US" sz="6000" dirty="0" smtClean="0"/>
              <a:t>Unit II-4 Exam and HW due </a:t>
            </a:r>
            <a:r>
              <a:rPr lang="en-US" sz="6000" dirty="0" smtClean="0"/>
              <a:t>Friday 3/11!</a:t>
            </a:r>
            <a:endParaRPr lang="en-US" sz="6000" dirty="0" smtClean="0"/>
          </a:p>
          <a:p>
            <a:r>
              <a:rPr lang="en-US" sz="6000" dirty="0" smtClean="0"/>
              <a:t>Week after next: </a:t>
            </a:r>
            <a:r>
              <a:rPr lang="en-US" sz="6000" dirty="0" smtClean="0"/>
              <a:t>Spring Break!!!!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7962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609344"/>
          </a:xfrm>
        </p:spPr>
        <p:txBody>
          <a:bodyPr/>
          <a:lstStyle/>
          <a:p>
            <a:r>
              <a:rPr lang="en-US" dirty="0" smtClean="0"/>
              <a:t>Sample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97826"/>
            <a:ext cx="12192000" cy="508461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big iron pot, used to boil bad children, has a bottom with a 25 cm diameter and thickness of 1 cm. The pot sits in a fire that transfers energy to the bad children soup (essentially boiling water) at 600 W. What is the temperature of the bottom surface of the pot?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501" y="3845470"/>
            <a:ext cx="3012530" cy="301253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51200" y="265680"/>
              <a:ext cx="10341360" cy="62344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9680" y="251640"/>
                <a:ext cx="10356840" cy="625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460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II-4: Thermodynamics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38027" y="4376242"/>
            <a:ext cx="8756733" cy="1069848"/>
          </a:xfrm>
        </p:spPr>
        <p:txBody>
          <a:bodyPr>
            <a:normAutofit/>
          </a:bodyPr>
          <a:lstStyle/>
          <a:p>
            <a:r>
              <a:rPr lang="en-US" sz="2800" smtClean="0"/>
              <a:t>Part II</a:t>
            </a:r>
            <a:r>
              <a:rPr lang="en-US" sz="2800" dirty="0" smtClean="0"/>
              <a:t>: Heat and Heat Transfer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1379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609344"/>
          </a:xfrm>
        </p:spPr>
        <p:txBody>
          <a:bodyPr/>
          <a:lstStyle/>
          <a:p>
            <a:r>
              <a:rPr lang="en-US" dirty="0" smtClean="0"/>
              <a:t>So hot….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62" y="1205625"/>
            <a:ext cx="8707272" cy="4858658"/>
          </a:xfrm>
        </p:spPr>
      </p:pic>
    </p:spTree>
    <p:extLst>
      <p:ext uri="{BB962C8B-B14F-4D97-AF65-F5344CB8AC3E}">
        <p14:creationId xmlns:p14="http://schemas.microsoft.com/office/powerpoint/2010/main" val="46531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436" y="1938441"/>
            <a:ext cx="4136564" cy="3145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609344"/>
          </a:xfrm>
        </p:spPr>
        <p:txBody>
          <a:bodyPr/>
          <a:lstStyle/>
          <a:p>
            <a:r>
              <a:rPr lang="en-US" dirty="0" smtClean="0"/>
              <a:t>heat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88894"/>
            <a:ext cx="8393373" cy="543945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non-mechanical transfer of energy to or from the environment to the system due to a temperature difference between the two.</a:t>
            </a:r>
          </a:p>
          <a:p>
            <a:r>
              <a:rPr lang="en-US" sz="3200" dirty="0" smtClean="0"/>
              <a:t>Contrast with WORK: the mechanical transfer of energy.</a:t>
            </a:r>
          </a:p>
          <a:p>
            <a:r>
              <a:rPr lang="en-US" sz="3200" dirty="0" smtClean="0"/>
              <a:t>Use the variable Q and measured (like all energy terms) in Joules.</a:t>
            </a:r>
          </a:p>
          <a:p>
            <a:r>
              <a:rPr lang="en-US" sz="3200" dirty="0" smtClean="0"/>
              <a:t>Like most things in nature heat transfers energy from high to low.</a:t>
            </a:r>
            <a:endParaRPr lang="en-US" sz="32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2727720" y="230760"/>
              <a:ext cx="8605080" cy="59310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16560" y="216360"/>
                <a:ext cx="8630640" cy="595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749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609344"/>
          </a:xfrm>
        </p:spPr>
        <p:txBody>
          <a:bodyPr/>
          <a:lstStyle/>
          <a:p>
            <a:r>
              <a:rPr lang="en-US" dirty="0" smtClean="0"/>
              <a:t>Specific heat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357133"/>
                <a:ext cx="12192000" cy="4770712"/>
              </a:xfrm>
            </p:spPr>
            <p:txBody>
              <a:bodyPr/>
              <a:lstStyle/>
              <a:p>
                <a:r>
                  <a:rPr lang="en-US" b="1" dirty="0" smtClean="0"/>
                  <a:t>Specific heat</a:t>
                </a:r>
                <a:r>
                  <a:rPr lang="en-US" dirty="0" smtClean="0"/>
                  <a:t>, C, is the amount of heat that raises the temperature of 1 kg of a substance by 1 K.</a:t>
                </a:r>
                <a:endParaRPr lang="en-US" dirty="0"/>
              </a:p>
              <a:p>
                <a:r>
                  <a:rPr lang="en-US" dirty="0" smtClean="0"/>
                  <a:t>To calculate the heat, Q, needed: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𝑚𝐶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△</m:t>
                    </m:r>
                  </m:oMath>
                </a14:m>
                <a:r>
                  <a:rPr lang="en-US" sz="3600" dirty="0" smtClean="0"/>
                  <a:t>T</a:t>
                </a:r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357133"/>
                <a:ext cx="12192000" cy="4770712"/>
              </a:xfrm>
              <a:blipFill rotWithShape="0">
                <a:blip r:embed="rId2"/>
                <a:stretch>
                  <a:fillRect l="-200" t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2381616" y="2205237"/>
            <a:ext cx="2332383" cy="1537252"/>
            <a:chOff x="1020417" y="3114263"/>
            <a:chExt cx="2332383" cy="1537252"/>
          </a:xfrm>
        </p:grpSpPr>
        <p:sp>
          <p:nvSpPr>
            <p:cNvPr id="5" name="Explosion 1 4"/>
            <p:cNvSpPr/>
            <p:nvPr/>
          </p:nvSpPr>
          <p:spPr>
            <a:xfrm>
              <a:off x="1020417" y="3114263"/>
              <a:ext cx="2332383" cy="1537252"/>
            </a:xfrm>
            <a:prstGeom prst="irregularSeal1">
              <a:avLst/>
            </a:prstGeom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63756" y="3578087"/>
              <a:ext cx="14444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FF00"/>
                  </a:solidFill>
                </a:rPr>
                <a:t>CARD!!</a:t>
              </a:r>
              <a:endParaRPr lang="en-US" sz="28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524" y="3707198"/>
            <a:ext cx="4163178" cy="301654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2007720" y="1222200"/>
              <a:ext cx="9594360" cy="218268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94400" y="1205640"/>
                <a:ext cx="9612720" cy="221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794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609344"/>
          </a:xfrm>
        </p:spPr>
        <p:txBody>
          <a:bodyPr/>
          <a:lstStyle/>
          <a:p>
            <a:r>
              <a:rPr lang="en-US" dirty="0" smtClean="0"/>
              <a:t>Phase changes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458207" y="848617"/>
            <a:ext cx="4617229" cy="4978977"/>
            <a:chOff x="7458207" y="848617"/>
            <a:chExt cx="4617229" cy="497897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458207" y="848617"/>
              <a:ext cx="4617229" cy="4706022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7458207" y="5186149"/>
              <a:ext cx="4617229" cy="6414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234303"/>
                <a:ext cx="9157648" cy="5623697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In addition to the heat required to change temperature, heat is required to change phase</a:t>
                </a:r>
              </a:p>
              <a:p>
                <a:r>
                  <a:rPr lang="en-US" sz="2400" dirty="0" smtClean="0"/>
                  <a:t>Or is available to move into the environment</a:t>
                </a:r>
              </a:p>
              <a:p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sz="4400" b="0" dirty="0" smtClean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2400" dirty="0" smtClean="0"/>
                  <a:t> are the latent heat of fusion (freezing/melting) and heat of vaporization (evaporating/condensing) respectively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34303"/>
                <a:ext cx="9157648" cy="5623697"/>
              </a:xfrm>
              <a:blipFill rotWithShape="0">
                <a:blip r:embed="rId3"/>
                <a:stretch>
                  <a:fillRect l="-599" t="-1625" r="-15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962250" y="2897555"/>
            <a:ext cx="2332383" cy="1537252"/>
            <a:chOff x="1020417" y="3114263"/>
            <a:chExt cx="2332383" cy="1537252"/>
          </a:xfrm>
        </p:grpSpPr>
        <p:sp>
          <p:nvSpPr>
            <p:cNvPr id="5" name="Explosion 1 4"/>
            <p:cNvSpPr/>
            <p:nvPr/>
          </p:nvSpPr>
          <p:spPr>
            <a:xfrm>
              <a:off x="1020417" y="3114263"/>
              <a:ext cx="2332383" cy="1537252"/>
            </a:xfrm>
            <a:prstGeom prst="irregularSeal1">
              <a:avLst/>
            </a:prstGeom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63756" y="3578087"/>
              <a:ext cx="14444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FF00"/>
                  </a:solidFill>
                </a:rPr>
                <a:t>CARD!!</a:t>
              </a:r>
              <a:endParaRPr lang="en-US" sz="2800" dirty="0">
                <a:solidFill>
                  <a:srgbClr val="FFFF00"/>
                </a:solidFill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2028960" y="1883520"/>
              <a:ext cx="10141920" cy="423648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19960" y="1872000"/>
                <a:ext cx="10154520" cy="425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503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609344"/>
          </a:xfrm>
        </p:spPr>
        <p:txBody>
          <a:bodyPr/>
          <a:lstStyle/>
          <a:p>
            <a:r>
              <a:rPr lang="en-US" dirty="0" smtClean="0"/>
              <a:t>Heat transfer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275246"/>
                <a:ext cx="12192000" cy="4770711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There are several mechanism of heat transfer.</a:t>
                </a:r>
              </a:p>
              <a:p>
                <a:r>
                  <a:rPr lang="en-US" sz="2400" dirty="0"/>
                  <a:t> </a:t>
                </a:r>
                <a:r>
                  <a:rPr lang="en-US" sz="2800" b="1" dirty="0" smtClean="0"/>
                  <a:t>Conduction: </a:t>
                </a:r>
                <a:r>
                  <a:rPr lang="en-US" sz="2400" dirty="0" smtClean="0"/>
                  <a:t>transfer through direct physical contact</a:t>
                </a:r>
              </a:p>
              <a:p>
                <a:pPr lvl="1"/>
                <a:r>
                  <a:rPr lang="en-US" sz="2200" dirty="0" smtClean="0"/>
                  <a:t>Is a rate (what does that look like mathematically?)</a:t>
                </a:r>
              </a:p>
              <a:p>
                <a:pPr lvl="1"/>
                <a:r>
                  <a:rPr lang="en-US" sz="2200" dirty="0" smtClean="0"/>
                  <a:t>Depends on the temperature difference,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200" dirty="0" smtClean="0"/>
                  <a:t> (in Kelvin)</a:t>
                </a:r>
              </a:p>
              <a:p>
                <a:pPr lvl="1"/>
                <a:r>
                  <a:rPr lang="en-US" sz="2200" dirty="0" smtClean="0"/>
                  <a:t>Depends on the area of the material, A</a:t>
                </a:r>
              </a:p>
              <a:p>
                <a:pPr lvl="1"/>
                <a:r>
                  <a:rPr lang="en-US" sz="2200" dirty="0" smtClean="0"/>
                  <a:t>Depends on the length of the material, L, inversely</a:t>
                </a:r>
              </a:p>
              <a:p>
                <a:pPr lvl="1"/>
                <a:r>
                  <a:rPr lang="en-US" sz="2200" dirty="0" smtClean="0"/>
                  <a:t>Depends on characteristics of the material,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 smtClean="0"/>
                  <a:t>, thermal conductivity</a:t>
                </a:r>
              </a:p>
              <a:p>
                <a:pPr marL="274320" lvl="1" indent="0">
                  <a:buNone/>
                </a:pPr>
                <a:endParaRPr lang="en-US" sz="22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en-US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𝑘𝐴</m:t>
                              </m:r>
                            </m:num>
                            <m:den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75246"/>
                <a:ext cx="12192000" cy="4770711"/>
              </a:xfrm>
              <a:blipFill rotWithShape="0">
                <a:blip r:embed="rId2"/>
                <a:stretch>
                  <a:fillRect l="-450" t="-1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031" y="1209406"/>
            <a:ext cx="2451195" cy="245119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013126" y="4326145"/>
            <a:ext cx="2332383" cy="1537252"/>
            <a:chOff x="1020417" y="3114263"/>
            <a:chExt cx="2332383" cy="1537252"/>
          </a:xfrm>
        </p:grpSpPr>
        <p:sp>
          <p:nvSpPr>
            <p:cNvPr id="6" name="Explosion 1 5"/>
            <p:cNvSpPr/>
            <p:nvPr/>
          </p:nvSpPr>
          <p:spPr>
            <a:xfrm>
              <a:off x="1020417" y="3114263"/>
              <a:ext cx="2332383" cy="1537252"/>
            </a:xfrm>
            <a:prstGeom prst="irregularSeal1">
              <a:avLst/>
            </a:prstGeom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63756" y="3578087"/>
              <a:ext cx="14444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FF00"/>
                  </a:solidFill>
                </a:rPr>
                <a:t>CARD!!</a:t>
              </a:r>
              <a:endParaRPr lang="en-US" sz="2800" dirty="0">
                <a:solidFill>
                  <a:srgbClr val="FFFF00"/>
                </a:solidFill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480240" y="2078640"/>
              <a:ext cx="8039160" cy="410148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0160" y="2063880"/>
                <a:ext cx="8058600" cy="412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339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609344"/>
          </a:xfrm>
        </p:spPr>
        <p:txBody>
          <a:bodyPr/>
          <a:lstStyle/>
          <a:p>
            <a:r>
              <a:rPr lang="en-US" dirty="0" smtClean="0"/>
              <a:t>Heat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5246"/>
            <a:ext cx="12192000" cy="477071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Another mechanism of heat transfer.</a:t>
            </a:r>
          </a:p>
          <a:p>
            <a:r>
              <a:rPr lang="en-US" sz="2400" dirty="0"/>
              <a:t> </a:t>
            </a:r>
            <a:r>
              <a:rPr lang="en-US" sz="2800" b="1" dirty="0" smtClean="0"/>
              <a:t>Convection: </a:t>
            </a:r>
            <a:r>
              <a:rPr lang="en-US" sz="2400" dirty="0" smtClean="0"/>
              <a:t>transfer of energy by the motion of a fluid</a:t>
            </a:r>
          </a:p>
          <a:p>
            <a:pPr marL="274320" lvl="1" indent="0">
              <a:buNone/>
            </a:pPr>
            <a:endParaRPr lang="en-US" sz="22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997" y="2308064"/>
            <a:ext cx="5342886" cy="452264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8773560" y="1877040"/>
              <a:ext cx="2702880" cy="23652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61680" y="1860480"/>
                <a:ext cx="2730600" cy="239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941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609344"/>
          </a:xfrm>
        </p:spPr>
        <p:txBody>
          <a:bodyPr/>
          <a:lstStyle/>
          <a:p>
            <a:r>
              <a:rPr lang="en-US" dirty="0" smtClean="0"/>
              <a:t>Heat transfer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752" y="968706"/>
            <a:ext cx="4416088" cy="29072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275246"/>
                <a:ext cx="12192000" cy="4770711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And another mechanism of heat transfer.</a:t>
                </a:r>
              </a:p>
              <a:p>
                <a:r>
                  <a:rPr lang="en-US" sz="2400" dirty="0"/>
                  <a:t> </a:t>
                </a:r>
                <a:r>
                  <a:rPr lang="en-US" sz="2800" b="1" dirty="0" smtClean="0"/>
                  <a:t>Radiation: </a:t>
                </a:r>
                <a:r>
                  <a:rPr lang="en-US" sz="2400" dirty="0" smtClean="0"/>
                  <a:t>transfer through electromagnetic waves</a:t>
                </a:r>
              </a:p>
              <a:p>
                <a:pPr lvl="1"/>
                <a:r>
                  <a:rPr lang="en-US" sz="2200" dirty="0"/>
                  <a:t>A</a:t>
                </a:r>
                <a:r>
                  <a:rPr lang="en-US" sz="2200" dirty="0" smtClean="0"/>
                  <a:t>lso a rate (what does that look like mathematically?)</a:t>
                </a:r>
              </a:p>
              <a:p>
                <a:pPr lvl="1"/>
                <a:r>
                  <a:rPr lang="en-US" sz="2200" dirty="0" smtClean="0"/>
                  <a:t>Depends on the area of the material, A</a:t>
                </a:r>
              </a:p>
              <a:p>
                <a:pPr lvl="1"/>
                <a:r>
                  <a:rPr lang="en-US" sz="2200" dirty="0" smtClean="0"/>
                  <a:t>Depends on the temperature of the material, T</a:t>
                </a:r>
              </a:p>
              <a:p>
                <a:pPr lvl="1"/>
                <a:r>
                  <a:rPr lang="en-US" sz="2200" dirty="0" smtClean="0"/>
                  <a:t>Depends on characteristics of the material,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200" dirty="0" smtClean="0"/>
                  <a:t>, emissivity</a:t>
                </a:r>
              </a:p>
              <a:p>
                <a:pPr lvl="1"/>
                <a:r>
                  <a:rPr lang="en-US" sz="2200" dirty="0" smtClean="0"/>
                  <a:t>Depends on t the Stefan-Boltzmann constant,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=5.67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−8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2200" dirty="0" smtClean="0"/>
              </a:p>
              <a:p>
                <a:pPr lvl="1"/>
                <a:endParaRPr lang="en-US" sz="2200" dirty="0"/>
              </a:p>
              <a:p>
                <a:pPr marL="274320" lvl="1" indent="0">
                  <a:buNone/>
                </a:pPr>
                <a:endParaRPr lang="en-US" sz="22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en-US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75246"/>
                <a:ext cx="12192000" cy="4770711"/>
              </a:xfrm>
              <a:blipFill rotWithShape="0">
                <a:blip r:embed="rId3"/>
                <a:stretch>
                  <a:fillRect l="-450" t="-1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2013126" y="4694637"/>
            <a:ext cx="2332383" cy="1537252"/>
            <a:chOff x="1020417" y="3114263"/>
            <a:chExt cx="2332383" cy="1537252"/>
          </a:xfrm>
        </p:grpSpPr>
        <p:sp>
          <p:nvSpPr>
            <p:cNvPr id="6" name="Explosion 1 5"/>
            <p:cNvSpPr/>
            <p:nvPr/>
          </p:nvSpPr>
          <p:spPr>
            <a:xfrm>
              <a:off x="1020417" y="3114263"/>
              <a:ext cx="2332383" cy="1537252"/>
            </a:xfrm>
            <a:prstGeom prst="irregularSeal1">
              <a:avLst/>
            </a:prstGeom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63756" y="3578087"/>
              <a:ext cx="14444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FF00"/>
                  </a:solidFill>
                </a:rPr>
                <a:t>CARD!!</a:t>
              </a:r>
              <a:endParaRPr lang="en-US" sz="2800" dirty="0">
                <a:solidFill>
                  <a:srgbClr val="FFFF00"/>
                </a:solidFill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4651920" y="284760"/>
              <a:ext cx="7182000" cy="38386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45800" y="276480"/>
                <a:ext cx="7202880" cy="385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6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417</TotalTime>
  <Words>403</Words>
  <Application>Microsoft Office PowerPoint</Application>
  <PresentationFormat>Widescreen</PresentationFormat>
  <Paragraphs>58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Algerian</vt:lpstr>
      <vt:lpstr>Calibri</vt:lpstr>
      <vt:lpstr>Cambria Math</vt:lpstr>
      <vt:lpstr>Rockwell</vt:lpstr>
      <vt:lpstr>Rockwell Condensed</vt:lpstr>
      <vt:lpstr>Wingdings</vt:lpstr>
      <vt:lpstr>Wood Type</vt:lpstr>
      <vt:lpstr>ANNOUNCEMENTS:</vt:lpstr>
      <vt:lpstr>Unit II-4: Thermodynamics </vt:lpstr>
      <vt:lpstr>So hot….</vt:lpstr>
      <vt:lpstr>heat</vt:lpstr>
      <vt:lpstr>Specific heat</vt:lpstr>
      <vt:lpstr>Phase changes</vt:lpstr>
      <vt:lpstr>Heat transfer</vt:lpstr>
      <vt:lpstr>Heat transfer</vt:lpstr>
      <vt:lpstr>Heat transfer</vt:lpstr>
      <vt:lpstr>Sample problem</vt:lpstr>
    </vt:vector>
  </TitlesOfParts>
  <Company>Oak Ridge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ANNOUNCEMENTS:</dc:title>
  <dc:creator>BETSY HONDORF</dc:creator>
  <cp:lastModifiedBy>BETSY HONDORF</cp:lastModifiedBy>
  <cp:revision>35</cp:revision>
  <cp:lastPrinted>2015-03-09T14:11:05Z</cp:lastPrinted>
  <dcterms:created xsi:type="dcterms:W3CDTF">2015-02-28T23:06:39Z</dcterms:created>
  <dcterms:modified xsi:type="dcterms:W3CDTF">2016-03-01T18:12:17Z</dcterms:modified>
</cp:coreProperties>
</file>