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media/image7.jpg" ContentType="image/jpeg"/>
  <Override PartName="/ppt/ink/ink2.xml" ContentType="application/inkml+xml"/>
  <Override PartName="/ppt/ink/ink3.xml" ContentType="application/inkml+xml"/>
  <Override PartName="/ppt/media/image10.jpg" ContentType="image/jpeg"/>
  <Override PartName="/ppt/ink/ink4.xml" ContentType="application/inkml+xml"/>
  <Override PartName="/ppt/ink/ink5.xml" ContentType="application/inkml+xml"/>
  <Override PartName="/ppt/ink/ink6.xml" ContentType="application/inkml+xml"/>
  <Override PartName="/ppt/media/image18.jpg" ContentType="image/jpeg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0"/>
  </p:notesMasterIdLst>
  <p:sldIdLst>
    <p:sldId id="256" r:id="rId2"/>
    <p:sldId id="257" r:id="rId3"/>
    <p:sldId id="259" r:id="rId4"/>
    <p:sldId id="263" r:id="rId5"/>
    <p:sldId id="264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2T16:48:31.5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10168 13178 1 0,'0'0'8'0,"-32"2"12"15,32-2-6-15,-19-7-3 16,19 7 0-16,0 0 0 15,-18-22 1-15,18 22 0 16,0-22 0-16,0 22 0 16,0 0-1-16,0 0-1 15,6-21-2-15,-6 21 0 16,0 0-2-16,0 0-1 16,0 0 0-16,0 0-2 0,0 0 1 15,17 17-2-15,-17-17 1 16,18 16-1-16,-18-16 0 15,34 8 0-15,-14-4 0 16,13-2 0 0,7 2 0-16,5 4 0 0,2-6-1 15,17 4 0-15,3-5 0 16,12-2 0-16,12-1-1 16,7 2 0-16,13-2 1 15,11-4-1-15,3 2 1 16,1 0-1-16,4 4 1 15,1 4 0-15,-7 4-1 16,0 1 1-16,1 1-1 0,-1 0 1 16,-5 2-1-16,3 0 0 15,-3-5-1 1,-1 3 1-16,1-4 1 16,-3-2-1-16,-7-2 0 0,-1 0 0 15,-3-4 0-15,3 0 1 16,3 2-1-16,-6 0 1 15,7-2-1-15,-7-4 0 16,3-2 0-16,-7-1 0 16,-2-1 1-16,-14 0-1 15,-8-2 0-15,-12 2 0 16,-14-3 0-16,-11-1 0 16,-7 4 0-16,-7-2-1 0,-6 10-2 15,-6-23-17 1,5 13-19-16,1-8-2 15,2 9 1-15,7 7-1 16</inkml:trace>
  <inkml:trace contextRef="#ctx0" brushRef="#br0" timeOffset="2067.3555">24359 12497 1 0,'0'0'19'0,"0"0"8"15,0 0 0-15,25-17-13 16,-25 17 0-16,0 0-2 16,26-18 1-16,-30-2-4 15,4 20 0-15,4-37-4 16,2 20 1-16,-18-17-4 15,6 7 2-15,-12-13-1 16,3 1-1-16,-17-8 1 16,-5 0-1-16,-13-6 0 15,-15 6-1-15,-12-6 1 16,-22 4 0-16,-17-2-1 0,-17 4-1 16,-11 4 1-16,-14 1 0 15,-11 5-1-15,-19 0 1 16,-7-3 0-1,-9 9-1-15,-11 2 1 0,-8 5 0 16,-8 1 0-16,-16 9-1 16,-6 0 1-16,-3 8 0 15,1 4-1-15,-6 2 0 16,-1 4 0-16,5 4 1 16,-2 2-1-16,10 2 0 15,7 3 0-15,5 5 0 16,2 3 0-16,14 7 1 15,11 3-1-15,15 8 0 0,9-1 0 16,22 5 1-16,8 6-1 16,20 4 0-1,20 4 0-15,15 5 0 16,12-1 0-16,22 0 1 0,14 8-1 16,13 5 0-16,14-3 1 15,20 1 0-15,12 3 0 16,22 2 0-16,17-3 0 15,21 6-1-15,17-3 1 16,23-4 0-16,19 3-1 16,23-1 1-16,19-5-1 15,27-1 1-15,17-4 0 16,28-3 1-16,18-1-1 16,23-2 0-16,16-10 0 15,24-6 0-15,12-6 1 16,16-5-2-16,5-9 0 15,20-7-1-15,0-8 1 0,12-6-1 16,8-8 0-16,-2-10 1 16,-12-6-2-16,-5-7 1 15,-19-8 1-15,-25-9-1 16,-34-9 0-16,-41-13 2 16,-40-7-1-16,-43-7 0 15,-42-13 1-15,-39-3-1 16,-46-2 2-16,-43-6-1 15,-41 0 0-15,-46 2-1 16,-50 2 1-16,-50 4-1 16,-44 11 0-16,-48 7-3 15,-19 19-7-15,-36 2-27 0,-13 10-1 16,3 14-1-16,9 11 0 16</inkml:trace>
  <inkml:trace contextRef="#ctx0" brushRef="#br0" timeOffset="9645.6622">4821 14505 15 0,'-20'-19'20'16,"20"19"-3"-1,-14-22-2-15,14 22-4 16,0 0-2-16,-2-24-1 0,2 24-2 15,0 0-2-15,34 0 0 16,-18 0-1-16,15 6 0 16,1-4 1-16,19 8-1 15,4-4 0-15,23 6 0 16,6-6 0-16,21 5-1 16,8-3 0-16,29 4 1 15,8-8-1-15,22 8 0 0,9-6 1 16,15 5 0-1,19-7 0-15,10 6-1 16,10-2 1-16,12 2-1 16,4-4-1-16,21 1 1 0,8-5 0 15,9 2-1-15,5-6 1 32,8 0 0-32,-4-3-1 0,-13 1 0 0,-17-2 0 15,-33 4 0-15,-34 4-1 16,-39 6 0-16,-43 9-1 15,-48 5-7-15,-30 9-24 16,-29 9-2-16,-24-5 1 16,-7 4-2-16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2T16:50:28.0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9390 11730 18 0,'2'-18'12'0,"-2"18"0"16,0 0-1-16,0 0 0 15,-16-6-1-15,16 6 0 16,-20-1-1-16,3-3 0 16,17 4-1-16,-26 4 0 0,26-4-1 15,-22 0 0-15,22 0 0 16,0 0-1-16,0 0 0 16,-25-6 0-16,25 6-1 15,0 0-1-15,0 0 0 16,0 0 0-16,25 7-2 15,-5-7 2-15,13 4-2 16,13-2 0-16,11 4 0 16,6-6 1-16,20 6-1 15,4-6 0-15,14 6 0 16,-6-10 0-16,7 8 0 16,-3-8 0-16,-8 2 0 15,-14-2-1-15,-14 2 0 0,-12-2 1 16,-13 4-1-16,-12 2-1 15,-26-2 0-15,0 0-4 16,0 0-33 0,0 0-1-16,0 0-1 0,-20-37-2 15</inkml:trace>
  <inkml:trace contextRef="#ctx0" brushRef="#br0" timeOffset="4966.8564">11528 8127 49 0,'0'0'34'0,"8"35"2"16,-2 4-7-16,-8-15-19 15,22 23-1-15,-14-12 0 16,16 14-2-16,-11-9-2 16,9-1-1-16,-10-10-1 15,2-3 0-15,-12-26-1 0,0 0-1 16,0 0 0-1,4-30 0-15,-10-7 0 16,-4-10 0-16,6-8-1 16,-2-6-1-16,2-4 2 0,8 1 0 15,2-5-1-15,2 8 0 16,8-2 0-16,5 8-2 16,3 10 1-16,0 4-3 15,4 21-3-15,-11-9-10 16,11 29-20-16,-2 8-1 15,-7 8 0-15,1 9 1 16</inkml:trace>
  <inkml:trace contextRef="#ctx0" brushRef="#br0" timeOffset="5378.9282">12059 7734 46 0,'4'-21'35'0,"-4"21"2"15,-6-20 0-15,6 20-21 16,0 0-6-16,-33 29-1 16,27 13-2-16,-12 1-2 15,10 16-1-15,-4-2-3 16,12 7 1-16,6-3-1 16,6-10 0-16,4-11 0 15,8-13-1-15,1-17 0 16,3-20 0-16,-2-10 1 15,-1-11-2-15,-9-12 2 16,0-6-2-16,-8-6 1 16,-8 0 0-16,2 2 1 0,-4 14 0 15,-4 3 0-15,6 11 0 16,0 25-1-16,0 0 2 16,0 0-1-16,-8 27 0 15,10 5 0-15,4 7-1 16,6 4 0-16,-2 2-1 31,13-2-3-31,-9-15-2 0,24 9-9 0,-17-27-24 16,7-12-2-16,-2-20 1 15,3-11 0-15</inkml:trace>
  <inkml:trace contextRef="#ctx0" brushRef="#br0" timeOffset="5761.9938">12543 7591 58 0,'0'0'38'15,"0"0"0"-15,-16 8 1 32,5 33-25-32,-15-14-4 0,18 26-3 0,-10-3-2 15,10 6-2-15,-2-1-1 16,14-7-2-16,4-15 0 16,10-21-2-16,10-14-1 15,-3-28-1-15,15-7-1 16,-14-28 0-16,5-2-1 15,-11-25 0-15,0 2 1 16,-18-10 2-16,4 8 0 0,-8-1 3 16,-8 9 2-16,4 19 2 15,-4 4 1-15,4 36 1 16,6 25 0 0,0 0 0-16,-20 31 0 0,26 24-2 15,-4 6-1-15,10 10 0 16,0 1-2-16,2-3-1 15,5-6 0-15,1-10-4 16,6-4-1-16,-26-49-6 16,51 29-24-16,-31-31-5 15,2-13 1-15,-3-21 0 16</inkml:trace>
  <inkml:trace contextRef="#ctx0" brushRef="#br0" timeOffset="5918.021">12940 7204 79 0,'0'0'39'0,"0"0"1"16,0 0-2-16,26 53-28 0,-30-23-3 16,16 9-2-16,-6-2-4 15,5-3-2-15,3-1-5 16,-12-13-33-16,-2-20 1 16,28-4-3-16,-12-18 2 15</inkml:trace>
  <inkml:trace contextRef="#ctx0" brushRef="#br0" timeOffset="6574.1345">13120 6977 50 0,'0'0'32'0,"29"-6"1"16,-29 6 1-16,20-22-27 0,0 26 1 15,-20-4 0-15,28-8 1 16,-28 8-1-16,23 2-1 15,-23-2 1-15,4 30-1 16,-8-3 0-16,-2 18-3 16,-4 2 0-16,6 14-1 15,-5-4-2-15,9 2 1 16,4-6-2-16,3-12 1 16,11-15-1-16,4-16 0 15,10-12-1-15,-1-20 1 16,-3-11-1-16,-3-11 0 15,-3-3 1-15,-4-8 0 16,-10 6 0-16,-2 2 0 0,-6 6 0 16,0 8 0-16,-2 13 1 15,2 20-1-15,0 0 1 16,-24 12-1-16,18 15 0 16,4 5 0-16,-4 5 0 15,6-2 0-15,0 3 0 16,12-9-1-16,2-3 1 15,6-15-1-15,11-11-1 16,-3-11 0-16,9-13 0 16,-3-11-1-16,2-9 0 15,-7-18 1-15,-3-3 0 16,-12-12 0-16,-6 1 2 16,-3 3 0-16,-7 8 0 0,2 9 1 15,-9 6 1-15,7 21 0 16,-4 9 0-16,6 20 0 15,-4 18 0 1,10 13 1-16,-2 11-1 0,7 15-1 16,-3 7 0-16,8 5 0 15,2 0-1-15,2-1-1 16,-1-5-1-16,1-12-2 16,4-2-4-16,-24-49-7 15,22 26-25-15,-22-26-1 16,0 0 1-16,-6-37 0 15</inkml:trace>
  <inkml:trace contextRef="#ctx0" brushRef="#br0" timeOffset="6826.1812">13627 6888 58 0,'-23'-35'36'16,"15"8"1"-16,12-3 0 0,-2-9-23 16,25 23-5-16,-9-15-1 15,16 15-1-15,-9-2-2 16,13 16 0-16,-11 4-1 15,7 12-1-15,-8 6 0 16,5 15-1-16,-3 0 0 16,-1 9-1-16,3-3 0 15,-4-6 0-15,-5-3-1 16,-1-9 0-16,-2-5-1 0,-18-18-2 16,28-8-3-1,-28-27-6-15,17 3-28 16,-15-9 0-16,0-12-2 15,-4-6 2-15</inkml:trace>
  <inkml:trace contextRef="#ctx0" brushRef="#br0" timeOffset="7422.2812">14186 6368 56 0,'22'-10'39'0,"-6"8"0"15,-16 2 1-15,27 24-19 16,-27-24-8-16,10 45-4 15,-20-10-2-15,8 20-1 0,-12-2-3 16,3 10 0 0,-3-2-2-16,6-6 0 0,-4-6-1 15,12-12 1 1,2-15-2-16,-2-22 0 16,32-4 1-16,-9-21-1 0,5-13 1 15,-2-7-1 32,5-10 1-47,-3-4-1 0,-1 8 1 0,-1 4 0 0,-2 12 0 0,-3 7 0 0,-1 17 1 16,0 13 0-16,0 9-1 15,-1 17 1-15,5 1 0 16,-8 3 0-16,10-3 0 0,-7 1-1 16,1-11 0-1,4-7 0-15,-2-12 0 16,-3-14 0-16,5-9 0 15,-2-7 0-15,-5-7 0 0,-1-2 0 16,-2-5-1-16,2 3 1 16,-8 10-1-16,-2 5 2 15,-6 26-1-15,14-17 1 16,-14 17 0-16,33 17 0 16,-7-3 2-16,13 4-1 15,9-8 1-15,15-5-1 16,10-10 0-16,10-13-1 15,-2-8-1-15,4-7 0 16,-2-2 0-16,-8-1 0 16,-10 5 0-16,-14 5-2 15,-13 11 0-15,-13-1-3 16,3 30-15-16,-28-14-24 0,0 0 1 16,0 0-2-16,0 0 1 15</inkml:trace>
  <inkml:trace contextRef="#ctx0" brushRef="#br0" timeOffset="30246.2372">17695 11703 22 0,'0'0'25'0,"0"0"-4"15,0 0-3-15,0 0-2 16,-18-10-2-16,18 10-2 15,0 0-2-15,18-8-1 16,-18 8-2-16,19-16 0 16,-19 16-2-16,32-15-1 15,-32 15 0-15,40-16-1 0,-19 10 0 16,11 4-1-16,-6-2 1 16,7 4-1-16,-5 0 0 15,7 2 0-15,-5-2-1 16,9 4 1-16,-1-6-1 15,3 2 0-15,3-4 0 16,1 4-1-16,-3-2 1 16,3 0 0-16,-1 0-1 15,-5 0 1-15,3 0-1 16,1 0 0-16,-4 0 1 16,1 2-1-16,1 0 0 15,3 0 1-15,-3 0-1 16,3 0 0-16,-5 0 0 0,-5 0-1 15,-3 0 2-15,1 0-1 16,-4-4 0-16,-3 4 0 16,1 0 0-16,2 0 0 15,3-4 0-15,-3 2 1 16,9 2-1-16,-1-1 0 16,1-3 0-16,1 2 0 15,-10-2 1-15,-3 0-1 16,-5 0 0-16,-20 4 0 15,26-4 0-15,-26 4-3 16,0 0-6-16,0 0-27 16,0 0-2-16,0 0 0 15,0 0 0-15</inkml:trace>
  <inkml:trace contextRef="#ctx0" brushRef="#br0" timeOffset="33596.8099">22090 11693 20 0,'0'0'22'16,"0"0"-3"-16,0 0-3 15,0 0-3-15,0 0-3 16,0 0-3-16,0 0-1 15,0 0 0-15,0 0-1 16,0 0-1-16,26 8 1 16,-26-8-1-16,31 4 0 15,-3-8 0-15,15 6-1 16,5-4 0-16,17 2 0 16,0-6 0-16,16 8 0 15,2-6-1-15,4 6 1 0,4-4-1 16,-1 8 1-16,-3-6-2 15,8 4 1-15,-8-2-2 32,6-2 1-32,-2-2 0 0,-1-2-1 0,-5 0 1 15,-8 0 0 1,-9 0 0-16,-9 2-1 0,-16 0 1 16,-9 4 0-16,-7-4-1 15,-9 4 1-15,-18-2-1 16,0 0-1-16,22 12-4 15,-22-12-29-15,0 0-1 16,-16 4-1-16,16-4 0 16</inkml:trace>
  <inkml:trace contextRef="#ctx0" brushRef="#br0" timeOffset="41563.1852">23435 7730 63 0,'0'0'35'0,"0"0"1"0,0 0 0 16,0 0-31-16,10 40 1 16,-12 1-1-1,13 22 1-15,-11-3-2 16,8 11 0-16,-2 0-1 15,2-7-1-15,-2-11-1 0,2-11 1 16,-4-17 0-16,-4-25-1 16,0 0 1-16,0 0 0 15,-16-39-1-15,6 4 0 16,0-12 0-16,0-1 0 16,-1 1-1-16,5 4 0 31,0 8 0-31,4 3 0 0,8 9 0 0,2 3-1 15,11 6 1-15,9 1 0 16,10 3 0-16,7-2-1 16,6-2 1-16,3 1 0 15,3-3 0-15,-4 0 0 0,-1 1 1 16,-11-1-1-16,-9-2 0 16,-7 3 0-16,-5 1 0 15,-20 14 1-15,14-20 0 16,-14 20-1-16,0 0 1 15,-32 34 0-15,5 1 0 16,1 10 0-16,-6 8 0 16,5 6 0-16,3 2-1 15,10 0 1-15,12-7-1 16,10-12-1-16,14-9-2 16,3-27-4-16,25 12-13 15,-15-36-19-15,9-13-1 16,-5-19-1-16,-5-6 1 0</inkml:trace>
  <inkml:trace contextRef="#ctx0" brushRef="#br0" timeOffset="41863.2398">24262 7536 45 0,'-26'20'35'0,"5"-5"1"15,1 11-1-15,-6 15-13 16,6-21-16-16,15 11-2 15,5-9 0-15,17-1-2 16,9-5-1-16,9-6 0 16,11-4-1-16,5 0 1 15,-5-3 0-15,-1 1 0 0,-11 2 1 16,-7 10 1-16,-27-16-1 16,14 39 2-16,-30-17-1 15,-3 3 1-15,-13-1-2 16,0 1 1-16,-1-9-2 15,1-6-2-15,7-2-5 16,-11-22-25-16,24-4-9 16,4-7 1-16,8-10-1 15</inkml:trace>
  <inkml:trace contextRef="#ctx0" brushRef="#br0" timeOffset="42031.2668">24534 7632 71 0,'28'18'38'15,"-8"7"2"-15,0 9-3 16,-14-9-26 0,19 20-2-16,-19-11-5 15,2 5-2-15,4 0-7 0,-20-9-32 16,8-30-2-16,0 0 0 16,14-22-1-16</inkml:trace>
  <inkml:trace contextRef="#ctx0" brushRef="#br0" timeOffset="42172.292">24732 7326 55 0,'26'-4'26'16,"-26"4"-13"0,25-29-21-16,11 36-20 15,-11-18 1-15,19 17-1 16</inkml:trace>
  <inkml:trace contextRef="#ctx0" brushRef="#br0" timeOffset="42443.3378">24987 7291 55 0,'-26'27'36'16,"4"-13"2"-16,-3 0-2 15,13 9-21-15,-16-19-3 16,28-4-5-16,8 22-3 16,18-12-3-16,7-3-1 15,13 7 1-15,-1-2-1 16,8 4 1-16,-1 1 0 15,-11 5-1-15,-3 3 2 16,-13 3-1-16,-11-1 2 16,-8 1-2-16,-12-5 2 0,-14 1-2 15,-7-6 2-15,-5-5-1 16,-7-7-1-16,-1-8-2 16,1-2-2-16,-5-31-9 15,23 2-27-15,1-18-1 16,12-10 0-16,10-14-1 15</inkml:trace>
  <inkml:trace contextRef="#ctx0" brushRef="#br0" timeOffset="42631.3714">25261 6894 78 0,'20'28'38'0,"0"11"1"15,-1 10 0-15,7 16-31 0,-12-12-1 16,13 14-1-16,-7-9-3 15,6 3-1-15,-6-8-3 16,-1-12-2-16,1-1-5 16,-22-21-25-16,2-19-6 15,20 10-1-15,-20-10 1 16</inkml:trace>
  <inkml:trace contextRef="#ctx0" brushRef="#br0" timeOffset="43171.4638">25358 7179 47 0,'16'-12'32'16,"1"-13"1"-16,23 5-1 0,5-2-25 15,-5-13 1-15,13 13 0 16,-15-13 0-16,9 19-1 16,-19-5-1-16,3 19 1 15,-31 2-1-15,26 25 0 16,-32 5-2-16,4 13 0 15,-8 0-2-15,6 10 1 16,-2-2-3-16,2 0 1 16,4-12 0-16,6-9-1 15,6-9 1-15,-12-21-1 16,38 4 0-16,-17-15 0 16,5-13 1-16,2-7-1 15,1-11 0-15,-1-1 0 0,-2-4 0 16,1 4 0-16,-1 6 0 15,0 7 0-15,-1 7 0 16,1 13 1-16,-4 8-1 16,5 16 1-16,3 3 0 15,1 11 0-15,-3 3 0 16,0 1 0-16,-3-3 0 16,1-3 0-16,-8-7 1 15,-18-19-1-15,27 16-1 16,-27-16 1-16,26-33 0 15,-6 1 0-15,0-15 1 16,5-4-2-16,9-6 1 16,5 0-1-16,1 2 1 0,5 8-1 15,1 6 0-15,-1 9-1 16,8 17-3-16,-13 3-35 16,7 12-3-1,-3-2-1-15,1 12-1 0</inkml:trace>
  <inkml:trace contextRef="#ctx0" brushRef="#br0" timeOffset="47218.166">8863 16974 28 0,'0'0'15'0,"0"-18"1"16,0 18-3-16,0 0 2 16,4-17-5-16,-4 17-1 15,0 0-1-15,19-4-1 16,-19 4-1-16,20-4 0 15,-20 4-1-15,34-6-1 16,-9-8 0-16,15 14-1 16,-1-6-1-16,13 2 1 15,5-1-1-15,4 3-1 16,6-4 0-16,8 8-1 16,-4-4 1-16,2 4 0 15,3-4-1-15,4 4 1 0,-1-4 0 16,0 4 0-16,0 2 0 15,-2-6 1-15,-4 6-1 16,1-4 0-16,-7 2 1 16,2 0-1-16,-14-4 1 15,2 5-1-15,-5-4 1 16,1 1-1-16,-6-2 0 16,5-2 0-16,-1-2-1 15,0 0 1-15,-3 2-2 16,-3-8 0-16,7 12-5 15,-27-2-27-15,-3 2-2 16,-22 0-1-16,18 8-1 16</inkml:trace>
  <inkml:trace contextRef="#ctx0" brushRef="#br0" timeOffset="48506.3863">13013 16854 1 0,'-26'-21'18'15,"26"21"5"-15,0 0-7 16,0 0-3-16,0 0-2 16,0 0-1-16,0 0 0 0,0 0-2 15,26 12-1 1,-26-12-1-16,34 3-1 15,-11-1-1-15,13 2 0 16,3-8-1-16,17 6 0 0,5-6-1 16,16 6 0-16,4-2 1 15,16 4-1-15,5-6-1 16,11 4 1-16,3 0-1 16,11 0 1-16,-3 0 0 15,12-2 0-15,1 0 0 16,7 0 1-16,-6-4-1 15,2 4 1-15,-6-2 0 16,-3 2-1-16,-13-4 0 16,-17 8 1-16,-18-4-1 15,-16 2 0-15,-18-2 0 16,-13 0-1-16,-16-2 1 16,-20 2-1-16,0 0 0 0,0 0 0 15,0 0 0-15,0 0 0 16,0 0-1-16,-16-19 0 15,16 19-1-15,0 0-1 16,-20-6-3-16,20 6-6 16,0 0-25-16,-26-18-1 15,26 18 0-15,-19-8-1 16</inkml:trace>
  <inkml:trace contextRef="#ctx0" brushRef="#br0" timeOffset="53909.3216">13112 12079 8 0,'0'-21'28'15,"0"21"-1"-15,24-10-7 16,-24 10-1-16,0 0-3 16,-4-20-1-16,4 20-3 15,0 0-2-15,-20 42-2 16,-8-27-2-16,8 23 0 15,-17-3-3-15,1 18 1 16,-15-2-2-16,0 12 0 16,-12 0 0-16,1 5 0 15,-9-3 0-15,-6 0 0 16,2-6 0-16,2-1 0 16,-4-3-1-16,12-5 1 15,0-5-1-15,12-2 1 0,1-4-2 16,9-4 1-16,9-3-1 15,7-5 1 1,7-7-1-16,2-4 0 16,18-16 0-16,-22 17-1 0,22-17-3 15,0 0-1-15,0 0-5 16,0 0-18-16,-12-25-10 16,12 25-1-16,0-28 1 15</inkml:trace>
  <inkml:trace contextRef="#ctx0" brushRef="#br0" timeOffset="54488.4209">12091 12825 21 0,'0'0'34'0,"6"-19"0"15,-6 19 2-15,0 0-18 16,0 0-6-16,0 0-2 16,-24 15-1-16,22 3-2 15,2-18-2-15,-23 45 0 16,3-21-1-16,6 11-1 16,-12-2 0-16,5 5-1 15,-3-5-1-15,2-8 1 16,1-1-2-16,3-4 1 15,-2-5-1-15,20-15 1 16,-26 22 0-16,26-22-1 16,0 0 1-16,-13 20-1 0,13-20 0 15,0 0 0-15,0 0-1 16,0 0 1-16,0 0 0 16,33-20 0-16,-9 12 0 15,3-4 0-15,15 4 0 16,1-5 0-16,5 9 0 15,3-6 0-15,-6 6 1 16,1 0-2-16,-7 0 1 16,-7 4 0-16,-10-4 0 15,-3 4 2-15,-19 0-2 16,0 0 2-16,12-25-1 16,-12 25 1-16,-25-30-1 0,1 15 0 15,-6-7 1-15,-3 6-2 16,-5-1 2-16,-1 5-3 15,5-2-3-15,-11-9-22 16,19 7-14-16,6-8-1 16,3-7-1-16,9 2 0 15</inkml:trace>
  <inkml:trace contextRef="#ctx0" brushRef="#br0" timeOffset="64559.4439">14784 9950 44 0,'0'0'34'16,"-12"-22"-1"-16,12 22-7 0,-51-9-9 15,35 26-4-15,-29 3-3 16,7 27-2-16,-15-4-2 16,14 22-1-16,-7 2-2 15,15 5-1-15,9-1-1 16,16-6 0-16,8-20-1 16,22-16 0-16,9-11 0 15,5-20-1-15,1-14 1 16,1-13-1-16,-7-8 1 15,1-11 0-15,-9 1 0 16,-5 4 0-16,-6 6 1 16,-2 7-1-16,-10 7 2 15,-2 23 0-15,0 0 0 0,0 0 0 16,24 35 0-16,-15 4 1 16,3 7-2-16,8 12 1 15,-2 5 0-15,2 2-1 16,-7 0 0-16,-1 3 0 15,-6-11 0-15,-6-4 0 16,-12-13 0-16,-7-9 0 16,-7-11-1-16,-8-12 1 0,1-8 0 15,-5-8-1-15,-1-4-1 16,1-8-1 0,11 7-2-16,-7-21-6 15,30 9-29-15,-4-1-2 0,8-1 1 16,8-7-1-16</inkml:trace>
  <inkml:trace contextRef="#ctx0" brushRef="#br0" timeOffset="64843.534">15007 9769 69 0,'2'-19'39'0,"-2"19"-1"16,0 0 2-16,0 0-29 16,16 45-1-16,-16-10-3 0,10 22-2 15,-4 2 0-15,6 10-2 16,-4-6-1-16,0 1 0 16,1-5-1-16,-3-10-1 15,2-4-1-15,-2-21-2 16,10-2-3-16,-16-22-7 15,30-8-26-15,-30 8-2 16,27-40 0-16,-15 7 1 16</inkml:trace>
  <inkml:trace contextRef="#ctx0" brushRef="#br0" timeOffset="65227.6413">15229 9948 58 0,'0'0'39'0,"0"0"0"16,-12 33 0-16,6-13-21 15,12 25-7-15,-18-8-2 16,18 14-3-16,-6-11-2 16,8 1-1-16,4-10-2 15,7-13 0-15,1-12-1 16,6-12 1-16,1-10-1 16,-1-11-1-16,0-12 1 15,-3-9 0-15,-7 1 0 16,-4 2 0-16,-4 6-1 15,-2 10 1-15,-6 3 0 16,0 26 1-16,0 0-1 16,0 0 1-16,-20 33 1 0,18-1-2 15,-2 3 2-15,8 4-1 16,2 1 0-16,2-5-1 16,8-4 0-16,1-11-1 15,3-12 0-15,0-8-1 16,6-4-2-16,-7-14-3 15,9 12-8-15,-14-25-24 16,4 0-2-16,-7-3 0 16,3 3 1-16</inkml:trace>
  <inkml:trace contextRef="#ctx0" brushRef="#br0" timeOffset="65527.7291">15805 9830 47 0,'32'-27'38'0,"-32"27"2"16,19-22-2-16,-19 22-14 0,0 0-8 15,-5 18-7-15,-15-2-1 16,8 7-4-16,-8 3-1 16,-2 11-1-16,-1 4 0 15,7 4-1-15,0-5 0 16,14-7 0-16,2-4 0 15,8-5 0-15,10-6-2 16,4-15 1-16,3-5-2 0,1-15-1 16,6 1-2-16,-13-13-4 15,17 19-16 1,-14-20-17-16,-7 5 2 16,-3-1-1-16,2 1 2 0</inkml:trace>
  <inkml:trace contextRef="#ctx0" brushRef="#br0" timeOffset="66134.9114">16107 9740 14 0,'0'0'27'0,"0"0"1"16,32-18-6-16,-32 18-3 15,22-9-1-15,-24-9-1 16,19 26-1-16,-17-8-2 15,0 0-2-15,0 0-2 16,-17 19-2-16,-9 1-2 16,6 17-2-16,-13 1 0 15,1 9-2-15,0 4 1 16,7 4-2-16,3-10 1 16,14-6-2-16,4-12 1 0,16-9 0 15,6-16-2-15,3-14 1 16,-1-9-1-16,4-11 1 15,-4-5-1-15,-7-4 1 16,1 0 0-16,-6-1 0 16,-2 9-1-16,0 2 1 15,-4 3 0-15,2 5 0 16,2 1 0-16,-6 22-1 16,8-31 1-16,-8 31 0 15,14-22 0-15,-14 22 0 16,0 0 0-16,8-18-1 15,-8 18 0-15,0 0-1 16,0 0-1-16,9-21-3 0,-9 21-4 16,0 0-11-16,20-14-17 15,-20 14-1-15,0 0 0 16,22-12 1-16</inkml:trace>
  <inkml:trace contextRef="#ctx0" brushRef="#br0" timeOffset="66751.092">16439 9489 61 0,'-20'4'37'15,"0"2"0"-15,1 3 1 16,-1 13-27-16,-12-16-2 0,15 13-3 16,-3-3-2-16,20-16-2 15,-8 28-1-15,8-28 0 16,28 21-1-16,-5-11 0 16,9-2 0-16,1 2 0 15,-1-2 0-15,-2-1 1 16,-1-1 0-16,-7 2 0 15,-22-8 1-15,20 22 0 0,-20-22 0 16,-8 23 0-16,8-23 0 16,-38 24 0-1,19-12-1-15,-3-1 0 16,2-5 0-16,20-6-1 16,-26 4 1-16,26-4-1 0,0 0 0 31,28-25 0-31,-8 9 0 0,7-6 0 0,9-1 0 31,0-5 0-31,3-3 0 0,-1 0 1 0,-5-3-1 16,-5 5 1-16,-5-3 0 15,-9 11 0-15,-6 3 0 16,-8 18 0-16,0 0 0 16,-29 16 0-16,11 7 1 15,0 11-1-15,10 7 0 16,8 0 0-16,6-2 1 15,14-1-1-15,13-7-1 0,17-9 1 16,3-5-3-16,6-15-4 16,26 4-34-16,-24-10-3 15,-3 4 1-15,-11 2-2 16</inkml:trace>
  <inkml:trace contextRef="#ctx0" brushRef="#br0" timeOffset="67955.4441">9350 15804 25 0,'6'-21'33'15,"8"3"0"-15,-14 18-8 16,6-43-4-16,-6 43-5 16,2-35-3-16,-2 35-3 15,-20-2-2-15,1 25-1 0,-19 7-2 16,-3 21-1-16,-7 4-1 16,3 7-2-16,-1 5 1 15,13-4-1 1,9-4-1-16,16-12 0 0,22-18 0 15,18-19-1-15,15-10 0 16,10-16 1-16,10-11-1 16,-3-6 2-16,-5-9-2 15,-8 5 1-15,-15 2 0 16,-5 5 1-16,-11 7 0 16,-20 23-1-16,0 0 0 15,0 0 0-15,0 0 1 16,14 37 0-16,-8-5 0 0,6 3-2 15,-4 6 2 1,3-2-1-16,-1 1 1 16,-4-3 0-16,-6 0 1 15,-6-3-2-15,-10-3 2 0,-3 0-1 16,-7-9 0-16,0 5 0 16,-7-7-2-16,7-8-1 15,4 0-2-15,-7-24-6 16,29 12-29-16,-14-34-1 15,2 13 0-15,4-9-1 16</inkml:trace>
  <inkml:trace contextRef="#ctx0" brushRef="#br0" timeOffset="68315.5584">9724 15453 60 0,'0'0'38'16,"-20"-27"1"-16,20 27 0 15,0 0-28-15,-20 11-2 16,32 17-2-16,-16-3-1 15,16 17-3-15,-4 3-1 16,6 10 1-16,-3 0-2 16,7-2 0-16,-4-2-1 15,0-4 1-15,0-8-1 0,-1-6-1 16,-1-9 1-16,-12-24-3 16,28 20-2-16,-28-20-7 15,32-26-28-15,-21 8 0 16,3-3-1-16,-2-11 1 15</inkml:trace>
  <inkml:trace contextRef="#ctx0" brushRef="#br0" timeOffset="68774.6886">9964 15565 57 0,'0'0'39'16,"0"0"0"-16,0 0 0 0,-23-20-24 15,33 40-5-15,-10-20-3 16,2 45-2-16,0-17-2 16,9 9 0-1,1-2-1-15,0 6 0 0,-2-5-1 16,2-1 0-16,0-4-1 16,2-11 1-16,-14-20-2 15,25 6 0-15,-9-20 1 16,2-13-2-16,2-5 2 15,-3-9-2-15,-3-10 1 16,0 2 0-16,-6 4 0 16,-2 4 0-16,-6 5 0 0,0 13 1 15,-6 3 0-15,6 20 1 16,0 0-1-16,0 0 1 16,0 0 1-1,-6 26 0-15,10 3-1 16,4 1 1-16,-2 5-2 0,0 6 1 15,2-2 0-15,3-3-1 16,3-3 0-16,-6-9-1 16,8-7-1-16,-16-17-2 15,29 20-4-15,-29-20-32 16,18-22 0-16,-4-1-1 16,-2-3 0-16</inkml:trace>
  <inkml:trace contextRef="#ctx0" brushRef="#br0" timeOffset="69230.8201">10504 15367 56 0,'0'0'37'16,"23"-6"2"-16,-23 6-1 15,0 0-25-15,0 0-4 16,-10 29-2-16,-11-13-3 16,-1 9-1-16,-10-1-1 15,7 5-1-15,-3-5-1 16,8 0 1-16,20-24-1 16,-19 27 0-16,19-27 0 15,19 10 0-15,3-16 0 0,4 0 0 16,1 0 0-16,3 0 0 15,-6 2 0-15,-1 0 0 16,-3 1 0-16,-20 3 0 16,20 13 1-16,-20-13 0 15,0 28-1-15,0-28 1 16,-26 33 0-16,12-11 0 16,-5-3 0-16,1-7-1 15,18-12 1-15,-28 18-2 16,28-18 0-16,-20 10-3 15,20-10-3-15,-19-10-19 16,19 10-13-16,0 0-1 16,6-18-1-16,-6 18 1 0</inkml:trace>
  <inkml:trace contextRef="#ctx0" brushRef="#br0" timeOffset="71086.3696">10602 15314 25 0,'-2'-18'35'16,"2"18"1"-16,0 0 1 15,0 0-15-15,-14-22-5 16,14 22-5-16,-13 20-3 15,3 2-3-15,-6-3-1 0,4 13-2 16,-6-3 0-16,14 10-1 16,-2-5-1-16,12-3 1 15,4-5-1 1,14-11 0-16,4-5-1 0,3-8 1 16,3-6-1-16,-3-8 0 15,1 1-3-15,-10-13-3 16,15 16-12-16,-23-13-21 15,0 3-2-15,-8-6 0 16,0 7 1-16</inkml:trace>
  <inkml:trace contextRef="#ctx0" brushRef="#br0" timeOffset="71402.4625">10843 15231 76 0,'0'0'40'0,"-27"18"-1"0,27-18 1 16,-24 39-31-16,2-15-3 16,16 5-2-16,-8-1-2 15,14 1 0-15,6-1-1 16,6-3-1-16,-12-25 0 16,36 22 0-16,-11-26 0 15,1-10 0-15,-6-4 0 16,-2-7-1-16,-11-5 2 15,-5-3-1-15,-10 4 0 16,-5 1 0-16,-7 5-1 16,0 5-1-16,0 6-3 15,1-4-2-15,19 16-9 16,0 0-24-16,0 0 0 0,0 0 0 16,10-19 0-16</inkml:trace>
  <inkml:trace contextRef="#ctx0" brushRef="#br0" timeOffset="71898.6054">11011 15100 67 0,'20'-12'38'0,"-20"12"0"15,0 0-6-15,-24 26-18 16,-4-21-7-16,15 17-2 16,13-22-3-16,-18 29-1 15,18-29-1-15,29 10 0 16,1-8 0-16,10 0 0 15,9 2 0-15,-2 0 0 0,-1 0 0 16,-7 2 1-16,-13 2-1 16,-6 3 1-16,-20-11 0 15,6 30 0-15,-6-30 0 16,-32 27 1-16,12-17-2 16,-2 2 2-16,-1-6-1 15,23-6-1-15,-28 0 0 16,28 0 0-16,6-22 0 15,8 1 0-15,6-11 1 16,5-3-2-16,3-8 2 16,4-4-1-16,-1-4 0 15,-3 2 1-15,-7 2-2 0,-3 1 2 16,-10 17-2-16,-4 5 2 16,-4 24-2-16,-20-11 2 15,3 22 0-15,-3 13-1 16,6 5 2-1,8 17-2-15,6-1 1 0,12 0-1 16,8-4 1-16,13-6 0 16,1-9-2-16,3-9-1 15,11-1-5-15,-11-26-33 16,-1-7 0-16,-5-7 0 16,-3-3-2-16</inkml:trace>
  <inkml:trace contextRef="#ctx0" brushRef="#br0" timeOffset="99716.805">18022 16795 11 0,'0'0'10'16,"0"0"2"-16,0 0 1 15,0 0-2-15,0 0 0 0,0 0-1 16,-21-3-2-16,21 3-1 16,0 0 0-16,0 0-1 15,0 0 0 1,0 0-1-16,0 0 1 0,0 0 0 16,0 0-1-16,0 0 0 15,0 0-2-15,0 0 0 16,16-6-1-16,-16 6-1 15,25 0 1-15,-7 4-1 16,-18-4-1-16,34-2 1 16,-34 2 0-16,33-2 0 15,-33 2-1-15,34 0 1 16,-17 0 0-16,3 2 0 0,-4-2-1 16,8 2 1-1,1-2 0-15,3-2-1 16,4 0 0-16,1 2 1 15,5-4 0-15,-3 2-1 0,3 0 1 16,-5 0-1-16,-1 2 0 16,0 0 1-16,-7 0-1 15,3 2 1-15,-8-2-1 16,5 0 1-16,3 2-1 16,-2-2 0-16,1-2 0 15,5 0 0-15,-1 0 1 16,3 0-1-16,-2-2 0 15,1 0 0-15,-1 2 0 16,-1 0 0-16,-3 0 1 16,-2 0-1-16,3 0-1 15,1 2 1-15,-3 2 0 16,1-2 0-16,2 2 0 0,-3-2-1 16,5 2 1-16,-4-2 1 15,-3-2-1-15,1 2 1 16,0 0-1-16,-1 2 0 15,1 0 0-15,-4 0 0 16,3 2 0-16,-3 0 0 16,2 2 0-16,1 0 0 15,1-2 1-15,0-2-1 16,-5-2 0-16,5 0 0 16,2-2 0-16,1-2 1 15,-1 2-1-15,-2-2 0 16,5 2 0-16,-3 2 0 15,0-2 0-15,3 0 1 0,-5 2-2 16,5 0 2-16,-5-2-1 16,-2 2 0-16,0-2 1 15,-3 0-1-15,-1-2 1 16,-20 4 0-16,30-4 0 16,-30 4 0-16,0 0 0 15,19-2-1-15,-19 2-1 16,0 0-1-16,6 18-8 15,-6-18-24-15,0 0-1 16,0 0 0-16,0 0-1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2T16:53:01.6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9927 4892 1 0,'0'0'7'0,"-20"-7"20"16,20 7 0-16,0 0-12 16,0 0 0-16,0 0-1 15,-25-24-1-15,25 24-1 32,0 0-4-32,0 0-2 0,27-12-2 0,3 16 1 15,1-4-2-15,17 8 1 0,-3-6-1 16,22 10 1-16,4-6-1 15,14 5 0-15,0-3-1 16,18 0 1 0,-2-4-1-16,9 2 0 15,1-6-1-15,-5 2 1 0,3-2-1 16,-10 0 1-16,-3 2-2 16,-9 0 2-16,-8 2-1 15,-2 2 0-15,-12-2-1 16,-3 1 1-16,-3-5-1 15,0 2 1-15,-9-4 0 16,1-2 0-16,-10-1 0 16,-3-1 0-16,-9 0 1 0,1 2-1 15,-10 2 0-15,0 0 0 16,-20 2 0 0,27-2-1-16,-27 2 1 15,0 0-1 1,26 4-1-16,-26-4 1 0,0 0-2 0,0 0-1 15,12 33-9-15,-12-33-26 16,-24 36 1-16,2-21-2 16,-3 3 1-16</inkml:trace>
  <inkml:trace contextRef="#ctx0" brushRef="#br0" timeOffset="10372.0572">12267 8272 38 0,'0'0'34'0,"0"0"1"0,0 0 1 16,0 0-23-16,0 20-1 15,16 13-2-15,-18-2-2 16,15 20-2-16,-13 0-1 16,12 18-2-16,-4-2 1 15,0 5-1-15,-2-3 0 16,0-4-2-16,0-14 1 16,0-4-1-16,0-10-1 15,2-11 0-15,-3-9-2 16,-5-17-1-16,0 0-3 15,0 0-6-15,0 0-21 16,0 0-5-16,-5-19-1 16,5 19 1-16</inkml:trace>
  <inkml:trace contextRef="#ctx0" brushRef="#br0" timeOffset="10736.1626">12109 8874 54 0,'0'0'37'0,"0"0"-1"16,0 0 2-16,0 0-27 15,0 0-1-15,4 24-3 16,-4-24 0-16,20 41-3 16,-9-15 0-16,13 11-2 15,-8-6 0-15,4 7-1 0,-1-11 0 16,-1 3-1-1,-2-11 1-15,-16-19 0 16,30 14-1-16,-30-14 1 16,27-22 0-16,-15-3 0 0,2-3 0 15,4-5-1-15,-3-4 1 16,-1 1-1-16,2 1 0 16,-8 4 0-16,0 7-1 15,-2 1-2-15,-6 23-3 16,-8-34-21-16,8 34-13 15,0-21 0-15,0 21 0 16,2-24-1-16</inkml:trace>
  <inkml:trace contextRef="#ctx0" brushRef="#br0" timeOffset="11439.3719">11775 7860 32 0,'0'0'32'0,"0"0"2"16,0 0 0-16,0 0-20 16,0 0-5-16,16-14 0 0,2 10-1 15,-4-14-3-15,11 1 0 16,-5-11-2-16,13-1-1 15,-5-12 1-15,4 1 0 16,-5-5-2 0,3 6 1-16,-14 0-1 0,2 5 1 15,-16 5-1-15,-2 9 1 16,0 20-1-16,-22-17 1 16,-2 23-1-16,2 11 0 15,-5 11 1-15,1 11-1 16,2 6 0-16,11 10 0 15,1 0 0-15,16 0-1 16,2-4 1-16,13-6 0 0,1-8-1 16,12-9 0-16,-3-12-1 15,3-18-3-15,-1 0-2 16,-9-26-10 0,4-1-23-16,-6-10 1 0,-3-5-2 15,-7-7 1-15</inkml:trace>
  <inkml:trace contextRef="#ctx0" brushRef="#br0" timeOffset="11859.4959">12531 6983 45 0,'0'0'33'0,"0"0"-4"15,4-24-5-15,-4 24-4 16,0 0-4-16,0 0-5 16,-39 12-3-16,31 5-2 15,-18 1-1-15,8 12-1 16,-9 3-1-16,3 12 0 15,2 2-2-15,5 12 1 16,3-2-2-16,6 4 1 16,2-4 0-16,12 2-2 15,2-3 1-15,6 1 0 16,3-4 0-16,-1-4-1 16,0-5 1-16,-6-7-2 0,2-2 1 15,-6-9-1-15,0 1-3 16,-6-27-9-16,0 0-24 15,-20-6-1-15,20 6 0 16,-18-39 1-16</inkml:trace>
  <inkml:trace contextRef="#ctx0" brushRef="#br0" timeOffset="12243.6152">12602 6841 48 0,'0'0'36'0,"0"0"1"16,6-17-1-16,-6 17-20 15,-19 15-5-15,17 15-3 16,-16-7-1-16,10 22-3 15,-6 3-1-15,4 12 0 16,2 1-1-16,8 14 0 16,2-5-2-16,8 3 1 15,4-2-1-15,4-3 0 16,-2-1 1-16,1-4-2 16,-3-4 1-16,-2-10-1 0,-10-2 0 15,-2-12 0-15,0-5-1 16,0-30-2-16,-12 33-8 15,-8-33-25-15,5-12-3 16,-11-9 1-16,0-9-1 16</inkml:trace>
  <inkml:trace contextRef="#ctx0" brushRef="#br0" timeOffset="12467.6721">12117 7579 70 0,'35'-8'40'0,"15"-3"0"16,3-3-1-16,14 6-30 15,-6-16-2-15,6 15-2 16,-9-7-2-16,-5 4-2 16,-12 6-3-16,-9-8-3 15,-4 24-6-15,-28-10-28 16,0 0 1-16,17 0-2 15,-17 0 2-15</inkml:trace>
  <inkml:trace contextRef="#ctx0" brushRef="#br0" timeOffset="16694.9177">12837 7463 43 0,'0'-17'35'0,"0"17"1"16,0 0-1-1,-2 29-19-15,2-29-4 16,-5 47-4-16,-3-17-2 0,10 11-3 16,-2 2-1-16,6-2-1 15,1-1 0-15,5-13-2 16,0-5-1-16,-12-22-6 16,28-18-28-16,-20-8-1 15,2-13 1-15,-9-4-1 16</inkml:trace>
  <inkml:trace contextRef="#ctx0" brushRef="#br0" timeOffset="16842.9615">12812 7216 54 0,'0'0'33'16,"18"14"0"-16,-18-14-2 0,19 25-35 15,-3-7-27-15,-16-18 0 16,26 22-2-16,-26-22 0 15</inkml:trace>
  <inkml:trace contextRef="#ctx0" brushRef="#br0" timeOffset="18759.5258">13230 7389 32 0,'0'0'33'15,"14"-18"2"-15,-14 18-4 16,0 0-12-16,0 0-4 15,0 0-3-15,0 0-5 16,-16 30-1-16,5-11-2 16,5 11-1-16,-2-3 0 15,8 8-1-15,-2-5 0 0,6-3-2 16,8-5 1-16,5-8-2 16,3-4 0-16,6-12-1 15,3-2-3-15,-5-20-6 16,21 14-13-16,-11-23-13 15,-6-6 0-15,-5-1 0 16,-9-3 0-16,-8-6 25 31,10 20 12-31,-16 1 0 0,-10 1 9 0,10 27 25 16,-18-10 1-16,18 10 2 16,-12 27-1-16,24 11-16 15,-26-21-7-15,28 19-5 16,-8-9-3-16,8 7-1 0,-2-5-3 15,4-9-2-15,3-3-5 16,-19-17-31-16,26-8 0 16,-12-13-1-1,-4-13 0-15</inkml:trace>
  <inkml:trace contextRef="#ctx0" brushRef="#br0" timeOffset="18895.5671">13483 6988 49 0,'0'0'31'16,"-20"-5"0"-16,20 5-3 16,-4 41-50-16,4-41-6 15,0 0-4-15,0 0 1 0</inkml:trace>
  <inkml:trace contextRef="#ctx0" brushRef="#br0" timeOffset="19242.6676">13692 7385 68 0,'26'4'36'0,"-4"-10"1"16,5-10-2-16,3 2-28 15,-10-13-2-15,0 7-2 16,-7-11-1-16,-1 7 0 15,-4 5-1-15,-8 1 0 16,0 18 0-16,0 0-1 16,-32-4 1-16,17 20 1 15,-3 5-1-15,2 15 1 0,0-1-1 16,8 4 0-16,6-1 1 16,6 3-2-16,8-12 2 15,8-1-2-15,6-9-1 16,-1-15-2-16,13 2-5 15,-18-25-25-15,9-7-5 16,1-9-1-16,-8-6 1 16</inkml:trace>
  <inkml:trace contextRef="#ctx0" brushRef="#br0" timeOffset="19610.7814">14046 7116 52 0,'0'0'37'0,"0"0"1"16,2 26 0-16,-2-26-19 0,12 54-8 15,-14-26-3-15,10 11-2 16,-3-2-2 15,5 3 0-31,0-11-2 0,4-3 0 0,-14-26-1 0,20 19-1 16,-20-19 0-16,0 0-1 16,25-33 0-16,-23 4-1 15,4-3 1-15,0-5-1 16,0 3 1-16,6-3-1 15,-4 6 2-15,6 5-1 16,-2 7 2-16,-12 19 0 16,33-10 1-16,-15 18-1 0,-18-8 2 15,30 43-2-15,-15-14 1 16,-5 11-1-16,2-5 0 16,0 4-1-16,-4-2-2 15,-2-9-1-15,8-1-3 16,-14-27-15-16,0 0-18 15,25-19-1-15,-25 19 1 16,28-47-1-16</inkml:trace>
  <inkml:trace contextRef="#ctx0" brushRef="#br0" timeOffset="20202.9517">14543 7039 74 0,'-25'38'38'16,"5"-7"0"-16,6 3 0 15,-17-7-28-15,35 14-3 16,-10-9-2 0,13-3-2-16,5-9-2 0,10-11-2 15,8-7 0-15,-3-9-2 16,7-9-1-16,-8-12-1 16,7-1 0-16,-9-12 0 15,0 7 1-15,-13-3 2 16,1 12 1-16,-4 3 1 15,-8 22 3-15,0 0 1 16,0 0 1-16,0 0 0 16,-2 27 0-16,10 1-1 0,-8-6-1 15,12-1-1 1,-12-21 0-16,41 20-1 16,-9-24-1-16,1-8 0 15,5-6 0-15,-4-7 0 0,3-8 0 16,-3-1 0-16,-7 1 1 15,-7 5-1-15,-2 5 1 16,-4 5 0-16,-14 18 1 16,19 4 0-16,-19-4 1 15,6 43-1-15,-6-11 1 16,0 7-1-16,6 8 0 16,-4 2 0-16,4-2 0 15,0 2-1-15,0-2 0 0,2 0 0 16,-2-1 0-16,0-3-1 15,0-4 1-15,0 0-1 16,-4-5 0 0,3-11-1-16,1-3 1 0,-6-20-1 15,8 25 1-15,-8-25-2 16,0 0-1-16,0 0-3 16,0 0-9-16,-2-23-27 15,2 5 0-15,-10-4-1 16,8 3 1-16</inkml:trace>
  <inkml:trace contextRef="#ctx0" brushRef="#br0" timeOffset="25858.617">16852 8266 41 0,'0'0'30'15,"0"0"1"-15,19-29-10 16,9 5-10-16,2-17-1 16,17 6-2-16,-2-18 1 15,17 15-2-15,-5-9 0 16,6 26-1-16,-16-1 1 16,-1 32-1-16,-18 9-1 15,-9 23-2-15,-15 9 0 0,-10 8-1 16,-8-1 0-16,3-1 0 15,-3-10-1-15,14-13 0 16,0-34 0-16,39-6 0 16,3-24 0-16,15-13 0 15,2-10 0-15,6-8-1 16,1-1 0-16,-5 3 0 16,-10 10 1-16,-11 9-1 15,-9 15 0-15,-13 11-2 16,-2 16-4-16,-16-2-32 15,0 0-1-15,29 22 0 16,-29-22-1-16</inkml:trace>
  <inkml:trace contextRef="#ctx0" brushRef="#br0" timeOffset="26661.8527">18382 7469 23 0,'8'-25'34'0,"-8"25"1"16,12-32 1-16,-10 5-12 15,15 29-6-15,-19-22-4 16,2 20-3-16,0 0-3 16,16 14-1-16,-16-14-3 15,6 49 0-15,-12-16-1 16,10 11 0-16,-8-3-1 15,4 8 0-15,0-2-1 16,6-8 1-16,-6-5 0 0,6-3-1 16,-6-11 0-16,8-1 0 15,-8-19 0-15,20 20 0 16,-20-20 0-16,39 2-1 16,-13-6 1-16,7-6-1 15,5-2 0-15,1-1 1 16,7 1-1-16,-7-4 0 15,5 0 0-15,-9 1-2 16,3 3-2-16,-7-8-1 16,3 12-3-16,-20-21-10 15,11 11-23-15,-11-5 0 16,-2 1 1-16,-10-3 0 16</inkml:trace>
  <inkml:trace contextRef="#ctx0" brushRef="#br0" timeOffset="26922.9329">18538 7295 63 0,'-24'-10'37'0,"24"10"-1"0,0 0 2 0,-2-38-25 15,30 27-5-15,-4-15-1 16,15 3-3-16,2-5-1 0,11 1-3 16,-1-1 0-16,-3-5-4 15,9 21-12-15,-16-6-21 16,-9 5-1-16,-6 7 0 16,-26 6 0-16</inkml:trace>
  <inkml:trace contextRef="#ctx0" brushRef="#br0" timeOffset="27118.9888">18492 7467 73 0,'26'-6'38'0,"8"-5"0"0,5-7 0 15,9 2-26-15,-5-11-6 16,10 3-4-1,-1 9-7-15,-19-5-32 16,1 0 0-16,-9 5-1 0,-25 15 0 16</inkml:trace>
  <inkml:trace contextRef="#ctx0" brushRef="#br0" timeOffset="27854.2043">18133 7314 29 0,'6'-15'35'0,"-6"15"2"16,0 0-2-16,0 0-10 15,-4-24-5-15,4 24-6 0,0 22-5 16,4 7-2-16,-18 2-3 16,2 17-1-16,-7-1-1 15,-1 8 0-15,0 0 0 16,0-1-1-16,1-6-1 16,7-11 0-16,0-10 0 15,12-27-1-15,0 0 0 16,0 0-2-16,37-21-1 15,-19-26-1-15,10 0 0 16,-8-18 0-16,5 4 1 16,-5-8 0-16,-4 12 3 15,-4 4 1-15,-12 8 2 16,4 16 1-16,-10 7 1 0,6 22 0 16,0 0 0-16,-6 26 0 15,6-3-1-15,12 18 0 16,3 1-2-16,11 7 1 15,6 0-1-15,7-2 0 16,-3-6 0-16,5 0-1 16,-11-7 0-16,-7-7 1 15,-9 1 1-15,-22-3 0 16,-17-3-1-16,-13 5 1 16,-7-9 1-16,-3 0-2 15,3-1 0-15,0-7-3 16,13 10-6-16,4-13-32 15,28-7-3-15,-25 14 2 0,25-14-2 16</inkml:trace>
  <inkml:trace contextRef="#ctx0" brushRef="#br0" timeOffset="31918.4019">22285 7352 76 0,'6'-18'37'16,"-6"18"0"-16,-4 27-1 15,-23-1-25 1,13 35-4-16,-26 3 0 16,1 29-2-16,-14 9 0 0,-5 19-1 15,-5 1-1-15,2-4 0 16,2-12-2-16,9-12 1 15,5-17-1-15,15-19 0 16,1-14-2-16,13-17-1 16,8-9-2-16,8-18-3 15,0 0-18-15,0 0-16 16,4-20 1-16,0-7-2 16,8-11 2-16</inkml:trace>
  <inkml:trace contextRef="#ctx0" brushRef="#br0" timeOffset="32533.5861">21553 8294 54 0,'0'0'34'0,"-14"-22"3"16,14 22-2-16,0 0-20 0,0 0-4 16,20 39-2-16,-20-21-2 15,10 19-2-15,-6-3-1 16,2 7 0-16,0 0 0 16,-1 0-2-16,-3-7 1 15,4-5-1-15,-6-29-1 16,20 22 1-16,-20-22-1 15,40-18 0-15,-21-2-1 16,9-5-1-16,2-1-1 16,-7-9-3-16,9 11-2 15,-20-11-28-15,7 10-5 16,-1 1 0-16,-4-2 0 16</inkml:trace>
  <inkml:trace contextRef="#ctx0" brushRef="#br0" timeOffset="33173.7746">23056 6749 71 0,'0'0'36'0,"0"0"1"16,-44-8-1-16,5 8-26 15,7 20-3-15,-9-10-2 16,7 13-2-16,-4-5-1 16,11 3 0-16,1-3-1 15,26-18-1-15,2 22 1 16,24-20-2-16,13-6 1 16,7-10-1-16,13-4 1 15,4-7-1-15,4-5 0 16,6-3 0-16,2 0 0 15,-13-1 0-15,3 5 1 0,-6 1 0 16,-2 5 0-16,-5 9 1 16,-9 4-1-16,-7 8 1 15,-15 8 1-15,-9 18 0 16,-24 1 1-16,-7 24 1 16,-23 2 0-16,-7 18 0 15,-13 0 1-15,-1 7-1 16,-4-3-1-16,8-4-1 15,4-3 0-15,11-9-1 16,7-8 0-16,5-4-1 16,10-13-2-16,5-3-1 15,11 3-4-15,6-32-8 16,0 0-26-16,31-10 0 0,3-8-1 16,3-13 1-16</inkml:trace>
  <inkml:trace contextRef="#ctx0" brushRef="#br0" timeOffset="33429.8468">23429 7200 69 0,'0'0'38'0,"0"0"1"16,-6 36 0-16,-14-28-24 15,8 31-5-15,-15-10-4 16,15 11-1-16,-2-7-2 16,16-4-1-16,-2-29 0 15,45 18-1-15,-5-26-1 16,5-6 1-16,1-7 0 15,-1-1 0-15,-5-3 1 0,-13 1-1 16,-27 24 1-16,24-29 0 16,-24 29-1-16,-26-18-1 15,6 18-3-15,-17-10-27 16,9 14-10-16,-5-4-2 16,1 4 0-16,1 2-1 15</inkml:trace>
  <inkml:trace contextRef="#ctx0" brushRef="#br0" timeOffset="186722.996">20724 15802 60 0,'-8'-19'36'16,"8"19"0"-16,0 0-7 15,0 0-14-15,0 0-5 16,0 0-2-16,12 27-3 16,-12-27 0-16,19 43 0 15,-11-19-1-15,0 9-1 0,-2-5 0 16,0 3 0-16,-4-7-1 15,-2-3 1-15,0-21-2 16,4 20 0-16,-4-20 1 16,20-24-2-16,-1-11 2 15,15-16-2-15,13-14 1 16,19-17 0-16,12-8-1 16,11-10 1-16,8-8-1 15,-8 6-1-15,2 15-1 16,-20 3-9-16,-6 27-29 15,-25 8-2-15,-9 17-1 16,-11 15 0-16</inkml:trace>
  <inkml:trace contextRef="#ctx0" brushRef="#br0" timeOffset="191534.4157">16885 17361 32 0,'-14'19'31'0,"14"-19"2"16,0 0-4-16,0 0-14 15,-8-33-3-15,8 33-2 16,2-24-1-16,-2 24-2 15,14-45-1-15,4 26-1 16,-4-11-1-16,13 11 0 16,5-13-1-16,13 9-1 15,3-3 0-15,9 8 0 16,-4 13-1-16,5 5 1 16,-7 9 0-16,-9 15 0 0,-9 5 0 15,-3 17-1-15,-16 3 0 16,-3 4 1-16,-9-2 0 15,0-8-1 1,-2-6 0-16,-2-11-2 0,2-7 0 16,0-19-2-16,0 0-2 15,-19-14-10-15,19 14-25 16,-20-27 0-16,6 9-1 16,-6-7 1-16</inkml:trace>
  <inkml:trace contextRef="#ctx0" brushRef="#br0" timeOffset="192074.5742">17100 16672 21 0,'14'-24'35'0,"-14"24"0"16,0 0 0-16,4-21-14 15,-4 21-5-15,0 0-6 16,10 27-3-16,-10-27-3 16,6 22-1-16,-6-22-1 15,10 29-1-15,-10-29 0 16,2 37-1-16,-8-13 0 0,-6-4-3 16,10 5-2-16,-22-17-15 15,24-8-16-15,-21 29 0 16,21-29-1-16,0 0 0 15</inkml:trace>
  <inkml:trace contextRef="#ctx0" brushRef="#br0" timeOffset="192706.7587">17428 16589 7 0,'0'0'32'0,"0"0"1"15,0 0 0-15,26 0-11 0,-26 0-3 16,0 0-4-16,0 0-4 16,0 0-3-16,12 20-1 15,-4-2-2-15,-8-18-2 16,6 35 0-16,-8-15-1 16,2 3-2-16,-4 1-1 15,4-24-5-15,0 21-31 16,0-21-1-16,-16 12-1 15,16-12 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2T16:56:32.0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14583 4555 21 0,'0'0'14'16,"0"0"-1"-16,0 0-1 15,0 0-2-15,0 0-2 16,0 0-2-16,-18-18 0 15,18 18-1-15,0 0 0 16,0 0-1-16,0 0 0 16,0 0 0-16,0 0-1 15,0 0 1-15,0 0 0 16,0 0-1-16,24 8 0 16,-4-2 0-16,5-10 0 15,17 4 0-15,3-4 0 16,14 4 0-16,5-6-1 0,15 2 1 15,-1-2 0-15,13 4-1 16,-4-2 0-16,10 6 0 16,2-2 0-16,11 4-1 15,3-2 0-15,15 2 0 16,4 0-1-16,5 0 1 16,7-2-1-16,6 0 1 15,0-2-1-15,-4 0 0 16,-4 0 1-16,0-4 0 15,-9 2-1-15,3 0 0 16,-10 0 0-16,-9 0 0 16,-5-2 0-16,-9 4 0 0,-12-2 0 15,-18 2 0-15,-12 0-1 16,-17-2-2-16,-5 12-4 16,-39-10-15-16,0 0-10 15,0 0 0-15,0 0-1 16</inkml:trace>
  <inkml:trace contextRef="#ctx0" brushRef="#br0" timeOffset="1532.5305">14476 4729 16 0,'0'0'14'16,"0"0"-2"-16,0 0-2 15,16-15-1-15,-16 15-1 16,0 0-2-16,0 0 0 16,0 0-1-16,0 0 0 15,26-10-1-15,-26 10 1 16,19-2-1-16,-19 2 0 16,26-6 0-16,-26 6 1 15,38-8-2-15,-23 4 1 16,11 2-2-16,-6-2 1 15,6 4-2-15,-1-1 0 16,3 2 0-16,-2-1 0 0,1 2 0 16,3-2-1-16,1 4 1 15,-3-4 0-15,10 2 1 16,-5-4 0-16,7 0 0 16,-7 0 0-16,9 2 0 15,-5-3-1-15,1 3 1 16,-5-2-1-16,1 2 0 15,-1 0-1-15,5 2 1 16,-5-1 0-16,13-1 0 16,-5 2-1-16,9 0 1 15,3 0 0-15,4 0-1 16,2 0 0-16,1 0 1 16,-1 0-1-16,-6 2 1 0,6-4 0 15,-1 4 0-15,-1-4-1 16,-2 4 1-16,3-4-1 15,-5 2 1-15,0 0-1 16,4 0 0-16,-9 0 0 16,3-2 1-16,-5 2-1 15,-3 0 0-15,0-2 1 16,3 2-1-16,-3-2 0 16,3 0 1-16,-5 0-1 15,3 2 0-15,3-2 1 16,-4 0-1-16,-1 2 0 15,-3-2 1-15,1 0-1 16,-3 0 0-16,-1-2 0 0,1 2 0 16,1-2 0-16,-2-2 1 15,7 2-1-15,-2 2 0 16,9-2 0-16,3 2 0 16,4 0 0-16,5 0 1 15,-3 0-1-15,-2 0 0 16,-4-2 0-16,1 2 0 15,-9-2 0-15,1 0 1 16,-3 2-1-16,-9-2 0 16,-1 0 1-16,-1 2-1 15,-5-2 1-15,-1 0-1 16,-4 0 1-16,-4-2-1 16,-18 4 1-16,19-2-1 0,-19 2 0 15,0 0-1-15,0 0-1 16,0 0-25-16,-33 6-6 15,33-6-1-15,-38 4-1 16</inkml:trace>
  <inkml:trace contextRef="#ctx0" brushRef="#br0" timeOffset="7092.4528">28667 3499 47 0,'0'0'37'0,"0"0"-1"0,-26 2 2 15,7 0-27-15,27 31-2 16,-22 3-1-16,20 24-3 16,-14-1 1-16,16 20-3 15,-6 1 1-15,10 7-3 16,1-9 1-16,5-3-2 15,2-18 1-15,-6-12-1 16,0-8-2-16,-14-37-2 16,11 24-3-16,-34-52-13 15,7 3-19-15,-10-15 0 16,-5-7-1-16,-5-12 0 16</inkml:trace>
  <inkml:trace contextRef="#ctx0" brushRef="#br0" timeOffset="7348.5405">28209 3497 32 0,'30'-22'32'16,"13"-5"1"-16,30 17 0 15,12 10-20-15,6-8-7 16,21 22 1-16,-15-2 0 16,0 27 0-16,-36-2-1 15,-8 20 1-15,-35-12 0 16,-16 12-2-16,-29-15 1 15,-13 1-2-15,-19-12 1 16,0-7-2-16,-7-11-1 16,7-9-4-16,8 0-2 0,0-23-7 15,51 19-27-15,-30-26-3 16,32 6 1-16,6-1-1 16</inkml:trace>
  <inkml:trace contextRef="#ctx0" brushRef="#br0" timeOffset="7828.7072">29017 3575 72 0,'0'0'39'16,"0"0"2"0,17 2-11-16,-17-2-18 0,0 0-3 15,28 28-1-15,-28-28-2 16,20 43-1-16,-4-11-1 16,7 9-1-16,-3 2-1 15,10 6 0-15,-5-2 0 16,3 6-2-16,-2-8 2 15,1-6-2-15,-3-7 0 16,-10-7 0-16,6-7 1 0,-20-18-1 16,21 20 1-16,-21-20-1 15,0 0 1 1,0 0-1-16,18-36 2 16,-18 5-2-16,2-4 0 15,4-16 1-15,0-4-2 0,2-8 1 16,8 2-3-16,-3 0 2 15,1 6-3-15,0 2 0 16,6 12-3-16,-14 0-6 16,19 13-30-16,-17 7 0 15,-8 21 0-15,0 0 0 16</inkml:trace>
  <inkml:trace contextRef="#ctx0" brushRef="#br0" timeOffset="8084.7956">29688 3638 63 0,'0'0'41'0,"0"0"-2"15,22 14 2-15,-22-14-31 16,23-10-4-16,5-2-2 15,10 7-1-15,1-1-2 16,1-4-2-16,5 10-3 16,-12-12-4-16,19 18-19 15,-25-10-14-15,-27 4 1 16,18 2-1-16</inkml:trace>
  <inkml:trace contextRef="#ctx0" brushRef="#br0" timeOffset="8256.8532">29749 3748 44 0,'-2'18'38'0,"2"-18"1"16,12 18-1-16,10 7-18 15,-3-31-12-15,27 10-4 16,-3-8-3-16,-1-12-4 16,9 20-12-16,-11-17-24 15,-3-7 0-15,-9 2 0 16,-8 1 0-16</inkml:trace>
  <inkml:trace contextRef="#ctx0" brushRef="#br0" timeOffset="8864.066">30245 3630 47 0,'0'0'39'15,"0"0"1"-15,0 0 0 16,0 0-24-16,0 0-5 16,18 18-3-16,-18-18-2 0,5 24-2 15,-3-3 0-15,10 9-1 16,-4 3 0-16,4 8-1 15,-4 2 1 1,4 3-3-16,0-3 2 0,-4-8-1 16,-1-2 0-16,-1-5-1 15,-6-10 1-15,0-18-1 16,6 21 0-16,-6-21 1 16,0 0-1-16,-6-19 0 15,4-1-1-15,-2-10 0 16,-2-1-1-16,5-10 2 15,2-4-1-15,-1-2 0 16,6 1-1-16,2 5 1 0,10 4-1 16,2 6 2-1,0 7 0-15,3 6 0 16,1 12 0-16,6 6 1 16,-5 6 0-16,1 14 1 0,-2 6 0 15,-1 11-1-15,-3 4 2 16,-2 8-2-16,-4-2 1 15,-1 4-1-15,-5 2 0 16,4-14-1-16,-6-1 1 16,-6-13-2-16,6-3-2 15,-6-22-1-15,8 19-2 16,-16-38-15-16,8 19-22 0,-6-32 0 16,6 7-1-1,0-10 2-15</inkml:trace>
  <inkml:trace contextRef="#ctx0" brushRef="#br0" timeOffset="9189.1759">30885 3540 75 0,'0'0'41'0,"0"0"1"15,7 24 0-15,-1-7-35 16,-6-17 0-16,8 44-1 16,-4-11-1-16,10 10-2 15,-8 0 0-15,8 4-1 16,0-3 0-16,-7 1-2 0,5-6 2 16,0-6-2-16,0-7 1 15,-8-7-2-15,-4-19 1 16,12 22-3-16,-12-22 1 15,0 0-3-15,0 0-3 16,-16-41-22-16,10 17-12 16,-12-15-2-16,6-4 2 15</inkml:trace>
  <inkml:trace contextRef="#ctx0" brushRef="#br0" timeOffset="9736.3719">30703 3446 44 0,'0'0'37'0,"12"-18"1"16,-12 18-1-16,39-6-23 15,-21-15-5-15,23 13-2 16,-7-12-1-16,17 11-2 16,-3-5 0-16,11 10-1 15,2-2 0-15,0 8 0 16,-9 4-1-16,1 6 0 15,-8 3-1-15,-7 9 1 16,-16 5-1-16,-10 3 0 16,-12-1-1-16,-20 2 1 15,-10-1-1-15,-11-7 1 16,-3 5-1-16,-5-5 0 0,5-9 0 16,-1 0 1-16,11-6 0 15,3-3-1-15,11-3 0 16,4 4 1-16,16-8 0 15,0 0-1-15,0 0 0 16,0 0 1-16,0 0-1 16,0 0 1-16,8 18 1 15,12-8-1-15,-20-10 0 16,45 33 1-16,-19-9-1 16,14-5 0-16,-3 11 1 15,5-9-1-15,-5 1 1 16,-1-3-2-16,-3-1 1 15,-3 0 0-15,-9-5 0 0,-3-1 0 16,-18-12-1-16,22 16-1 16,-22-16 0-16,0 0-2 15,18 6-2-15,-18-6-5 16,20-24-33-16,-20 24 0 16,5-33-1-16,-5 7 0 15</inkml:trace>
  <inkml:trace contextRef="#ctx0" brushRef="#br0" timeOffset="10112.494">31684 3454 53 0,'0'0'41'0,"24"0"1"15,-24 0 0-15,0 0-17 16,31 16-18-16,-31-16-1 16,28 41-1-16,-16-14-1 15,8 14-1-15,-4 5 1 16,1 7-2-16,-1 0 1 31,0-2-2-31,-2-4 1 0,0-4-1 0,-3-6 1 16,-3-9-2-16,-2-9 0 0,-6-19 0 15,12 24 0-15,-12-24-1 16,0 0 1 0,0 0-2-16,0 0 0 15,-10-34-2-15,10 34-2 0,-8-47-4 16,14 28-24-16,-18-24-10 16,-5 3 1-16,-3-9 0 15</inkml:trace>
  <inkml:trace contextRef="#ctx0" brushRef="#br0" timeOffset="10439.6076">31487 3397 59 0,'0'0'40'0,"0"0"-1"16,0 0 2-16,0 0-30 16,33 6-3-16,-9-18-1 15,15 12-1-15,1-10-1 16,19 2-1-16,0-1 0 16,13 1-1-16,-7-2-1 15,2 2 0-15,-10 2-1 16,-4 2 0-16,-13 0-2 15,-9 2-1-15,-9 0-2 16,-18-17-15-16,-4 19-23 16,0 0-2-16,-20-20 0 15,-3 6 0-15</inkml:trace>
  <inkml:trace contextRef="#ctx0" brushRef="#br0" timeOffset="45739.8023">9834 5986 16 0,'0'0'12'16,"-4"19"0"-16,4-19-1 15,0 0 0-15,0 0 0 16,0 0-2-16,20 14-2 0,-20-14-1 16,24 6-1-16,-24-6 0 15,31 6-1 1,-15-6 0-16,10 6 0 16,-7-4-1-16,9 1 0 0,-4-1-1 15,7 2-1-15,-3-2 0 16,4 2 0-16,1-2-1 15,1-2 0-15,5 0 1 16,5 0 0-16,-5-2 0 16,1 2 0-16,-1 0 0 15,3 2-1-15,-5-2 1 16,5 2-1-16,-3 0 1 16,3 0-1-16,-1-2 0 0,2 2 1 15,-1-2-1 1,3 2 1-16,1-2 0 15,-1 2-1-15,7 0 1 16,-5 0-1-16,4 0 1 0,-1 2-1 16,5-4 1-16,-2 2 0 15,-1 0 0-15,7 0 0 16,-6 0 0-16,4-2 0 16,3 0 0-16,1 0 0 15,2 0-1-15,4 0 1 16,2 0 0-16,0 0 0 15,2-2 0-15,0 2 1 16,-5-4-1-16,-1 4 0 16,0-2 0-16,6 0 0 15,-6 0 0-15,2-2-1 16,-7 0 1-16,5 0-1 16,0 2 0-16,-4 0 1 0,2 2-1 15,-5 2 0-15,1 0 1 16,0 2-1-16,-4 0 0 15,8 2 1-15,-3-2-1 16,-1 2 0-16,4-4 0 16,2 2 1-16,-3-3-1 15,9 1 1-15,6 2-1 16,2-4 0-16,7 2 0 16,7-4 0-16,10 2 0 15,0-2 0-15,3-2 0 16,-1 3 1-16,2-1-1 15,-3-2 1-15,1 2-1 16,-3 0 0-16,1 0 0 0,-4 2-1 16,2 0 1-16,-5 0 0 15,1-2 0-15,2 2 1 16,-6 0-1-16,-3-2 0 16,1 0 0-16,-4 0 1 15,2 0-1-15,-4 0 0 16,-6 2 0-16,0 2-1 15,-6-2 1-15,0 4 0 16,-2-2 1-16,0 2-1 16,-4-2 0-16,2 0 0 15,4-2 0-15,-1 0-1 16,3 0 2-16,7-2-1 16,1 0 0-16,4 0 0 0,4 2 1 15,2-2-1-15,0 4 1 16,9-2-1-16,-5 2 0 15,2-2 0-15,0 2-1 16,-1-2 1-16,-5 2 0 16,4 0 0-16,-6 0 1 15,0-2-1-15,-5 2 0 16,-3 0 0-16,-4 1 0 16,2-1 0-16,-6 0 0 15,-6 0 0-15,1 0 0 16,-5 0 0-16,-4 0 1 15,2 0-1-15,-2 0 0 0,-1 0 0 16,5 0 0-16,0 0 0 16,4-2 0-16,0 2 0 15,6-2 0-15,-2 0 0 16,6 2 0-16,0-4 0 16,6 2 0-16,0-2 0 15,0 2 0-15,2-2 0 16,4 2 1-16,-3 2-1 15,5-4 0-15,-8 2 0 16,0-2 0-16,-2 2 1 16,-10 2-1-16,-2-2 0 15,-10 2 0-15,-3-2 0 16,-11 4 0-16,-8-2-1 0,-7 0 1 16,-4 0 0-16,-9 0 0 15,-19-2 1-15,30 4-1 16,-30-4 0-1,0 0 0-15,0 0 0 0,0 0 0 16,0 0 0-16,0 0 0 16,0 0 0-16,0 0 1 15,0 0-1-15,0 0 1 16,0 0-1-16,0 0 0 16,0 0 0-16,0 0 1 15,0 0-1-15,0 0 0 16,0 0 0-16,0 0 0 15,0 0 0-15,0 0 0 0,0 0 0 16,0 0 0-16,0 0 0 16,0 0 0-1,0 0 1-15,0 0-1 32,0 0 1-32,0 0 0 0,0 0-1 0,0 0 1 0,0 0 0 31,0 0 0-31,0 0 0 0,0 0-1 0,0 0 1 15,0 0 0-15,0 0-1 16,0 0 1-16,0 0-1 16,0 0 0-16,0 0 0 15,0 0-2-15,0 0-1 16,0 0-5-16,0 0-26 16,-20 6 1-16,20-6-2 15,-31 4 1-15</inkml:trace>
  <inkml:trace contextRef="#ctx0" brushRef="#br0" timeOffset="108594.5202">6092 8523 44 0,'-17'-16'35'15,"-9"-1"2"-15,26 17-1 16,-20-6-22-16,1 2-2 16,20 31-3-16,-8 1-2 15,14 23-3-15,-3 6 2 16,10 19-3-16,-8 7 1 16,8 9-2-16,-8 0 0 15,8-1-1-15,-8-9 1 0,0-7-1 16,-4-11 0-16,2-16-1 15,-4-7 0-15,-6-20-1 16,6-21-2-16,-20 4-2 16,20-4-4-16,-44-51-17 15,17 12-15-15,-13-12 2 16,-5-14-2-16,-18-2 2 16</inkml:trace>
  <inkml:trace contextRef="#ctx0" brushRef="#br0" timeOffset="108778.5801">5149 8704 61 0,'-30'-16'38'0,"32"-4"-1"16,30 1-1-16,15-11-28 15,42 9-2-15,4-15-1 16,31 3-1-16,6-4-2 16,13 1-2-16,-9 9 0 15,-12-2-3-15,-3 21-7 16,-34 2-26-16,-3 8-1 15,-28 10-1-15,-19 5 0 16</inkml:trace>
  <inkml:trace contextRef="#ctx0" brushRef="#br0" timeOffset="109170.718">6355 9153 60 0,'28'0'38'16,"-3"-6"1"-16,15-7-1 15,-18-17-29-15,27 7-2 16,-8-17-2-16,5 5-2 16,-9-8-1-16,-3 2 0 15,-6-3-2-15,-11 7 2 16,-11 2-2-16,-10 13 2 15,4 22-3-15,-33-21 1 16,5 27 1-16,-5 15-1 0,-5 12 2 16,-1 15-1-16,5 7 2 15,8 9-2 1,3 3 1-16,15 0 0 16,12-4-2-16,9-10 1 0,9-8-1 15,10-16-1-15,1-7-2 16,5-20-1-16,3-4-3 15,-11-32-21-15,9 3-13 16,-11-12 0-16,-2-10 0 16</inkml:trace>
  <inkml:trace contextRef="#ctx0" brushRef="#br0" timeOffset="109757.9278">6829 8755 60 0,'4'21'38'15,"2"3"1"-15,-4 9 0 16,10 16-29-16,-12-11 0 0,15 20-4 16,-5-10-1-16,6 5-1 15,-4-8-1-15,2-2-1 16,-2-12 0-16,-6-11-2 16,-6-20 1-16,0 0-1 15,0 0 0-15,7-26-1 16,-9-3 1-16,-1-12-2 15,1-4 1-15,2-4-1 16,2 3 0-16,3 1 0 16,7 4 1-16,-4 12 1 15,6 5-1-15,6 18 2 16,-2 10 0-16,1 18 1 16,1 5-1-16,-2 12 1 0,-4 7-1 15,1-1 0-15,3-2 0 16,0-4 0-16,-4-9 0 15,6-11-1-15,-20-19-1 16,35 12 0-16,-11-26-1 16,-5-9 0-16,3-7-1 15,-4-13-1-15,-4-2 1 16,-2-10 0-16,0 4 1 16,-11 2 1-16,1 6-1 15,-2 5 3-15,-2 9-1 16,2 29 2-16,-1-20-1 15,1 20 1-15,7 30 0 0,-5 3 0 16,4 8 0-16,6 8 0 16,0 1 0-16,4 6-2 15,9-7 1-15,-5-9-2 16,12-9-2-16,-7-17-1 16,15 4-7-16,-20-24-28 15,11-8-1-15,-9-12 0 16,-2-5 1-16</inkml:trace>
  <inkml:trace contextRef="#ctx0" brushRef="#br0" timeOffset="110486.1699">7682 8802 63 0,'-6'-18'39'0,"6"18"0"15,0 0-1-15,0 0-26 0,0 0-4 16,6 30-1-16,10 7-3 16,-2 2 2-1,15 14-4-15,-1 6 2 16,5 10-2-16,1-4 0 0,3-1-1 16,-3-7 0-16,-2-2 0 15,-7-6-1-15,-5-10 1 16,-8-13-1-16,-12-26 0 15,0 18 0-15,0-18 1 32,-26-32-2-32,-3-5 0 0,1-14 0 0,-12-12 0 31,9-4-1-31,-5-9 0 0,5 1-1 0,-1-1 3 16,12 9-2-16,13 4 1 15,7 6 0-15,15 12 1 16,11 8-1-16,11 11 2 15,5 11-1-15,7 19 0 0,5 5 0 16,-3 13 1-16,-4 9 1 16,-13 9 0-16,-10 5 1 15,-11 8-2-15,-13-2 2 16,-11-4-2-16,-15-4 1 16,-2-4-1-16,-9-7 0 15,1-5-1-15,-3-7 1 16,7-14-1-16,-1-4 1 15,7-6-1-15,2-4 0 16,8 0 1-16,16 8-1 16,-25-25-2-16,25 25 0 15,-6-24-2-15,6 24-3 16,6-29-8-16,-6 29-27 0,25-22-1 16,-5 10 0-16,-4 0 2 15</inkml:trace>
  <inkml:trace contextRef="#ctx0" brushRef="#br0" timeOffset="111162.4038">8527 9010 51 0,'0'0'37'15,"0"0"2"-15,0 0-1 16,0 0-23-16,0 0-5 15,0 0-4-15,6-20-1 16,-6 20-2-16,0 0-1 16,-12-21 0-16,12 21 0 15,0 0-1-15,-22 9 1 16,22-9-1-16,-17 20-1 16,17-20 1-16,0 26-1 15,0-26-1-15,13 27 1 16,-13-27 0-16,34 10 1 0,-10-18-1 15,-3-2 1-15,3-2-1 16,-8-7 1-16,-4 1 1 16,-6 1-1-16,-6-1 0 15,0 18 1-15,-20-16-1 16,2 18 1-16,-4 2-2 16,3 8 2-16,-1 0-1 15,0-1 0-15,2 7-3 16,3-10-5-16,15-8-34 15,0 0-2-15,4 20 1 16,-4-20-2-16</inkml:trace>
  <inkml:trace contextRef="#ctx0" brushRef="#br0" timeOffset="118982.1055">23835 11202 20 0,'0'0'15'0,"0"0"0"0,0 0-1 16,0 0-1-16,0 0-2 16,-23 6-1-16,23-6-1 15,0 0-3-15,0 0 0 16,0 0-1-16,0 0-1 16,0 0-1-16,41 6 0 15,-13-8 0-15,17 4 0 16,7-6 0-16,17 6-1 15,8-4 1-15,14 4-1 16,9-2 0-16,17 2 0 16,5-4 0-16,18 4 0 15,3-6 0-15,9 4 0 16,4-6 0-16,5 2 0 0,-3-2-1 16,10 2 1-16,-4-2-1 15,0 1 0-15,6-5-1 16,-12 2 1-16,-2-4-1 15,-6 2 0-15,-12-3 0 16,-14-1 0-16,-17 0 0 16,-16 2 0-16,-18 6-1 15,-18-1-3-15,-7 14-4 16,-48-7-19-16,0 0-6 16,0 28-2-16,-38-12 1 15</inkml:trace>
  <inkml:trace contextRef="#ctx0" brushRef="#br0" timeOffset="119710.3591">23581 11467 11 0,'0'0'23'0,"0"0"-3"0,0 0-5 16,20-8-2-16,-1 12-2 16,-19-4-1-16,48 0-2 15,-17-6-1-15,21 10-1 16,-1-10 0-16,22 8-2 15,-2-10 1-15,30 4-2 16,1-7 1-16,23 7 0 16,11-8-1-16,16 6 1 15,6-6-1-15,18 3 0 16,-6-7 0-16,5 2-1 16,-5-2 0-16,-8 3 1 15,-10-3-3-15,-14 0 2 16,-7 1-2-16,-15 5 1 0,-11 2 0 15,-7 6-1-15,-7 2 0 16,-6 2-1-16,-14 8 0 16,-11-6-4-16,-1 17-18 15,-20-1-12-15,-11-6-2 16,-4 3 2-16</inkml:trace>
  <inkml:trace contextRef="#ctx0" brushRef="#br0" timeOffset="121025.8135">759 12248 7 0,'0'0'22'16,"-19"-4"0"-16,19 4-5 16,0 0-3-16,0 0-2 15,0 0 0-15,0 0-2 16,0 0-2-16,25-15-1 16,-25 15-1-16,28-4 0 15,1 2 0-15,5-8-1 16,6 6-1-16,13-4-1 15,4 6 1-15,10-6-1 16,6 8 0-16,8-8-1 16,0 8 0-16,10 0-1 0,0 4 0 15,8-4-1-15,5 2 0 16,15 2 1-16,5-2-2 16,4 0 1-16,-1 0-1 15,-3-2 2-15,-1 0-1 16,-5-2 0-16,-13 0-1 15,-18-4 1-15,-4 2-1 16,-16 0 0-16,-4 2 0 16,-10 1-1-16,0 4 1 15,-13-1 0-15,-3 4 1 16,-1 2 0-16,-10 0-1 16,-1 0 0-16,-7-4-3 0,4 8-4 15,-22-12-11-15,0 0-12 16,0 0-2-16,-22 3 1 15,2 1-2-15</inkml:trace>
  <inkml:trace contextRef="#ctx0" brushRef="#br0" timeOffset="122018.16">791 12439 5 0,'-32'2'12'0,"32"-2"-1"15,-33 1 1-15,33-1 0 16,-26 0 1-16,26 0-1 15,-34-1 0-15,17-3-2 16,17 4-1-16,-20-6-1 0,20 6 0 16,0 0-1-16,0 0 0 15,0 0-1-15,0 0 0 16,4-22-1 0,-4 22-1-16,0 0 0 0,0 0-1 15,20-6-1-15,-20 6 0 16,27-6 0-16,5 4 0 15,13-2 0-15,15 2 0 16,15-1 1-16,8-1-1 16,7 0 0-16,9 4 0 15,0-2-1-15,5 0-1 16,-7 2-1-16,2 0 1 16,-2 0-1-16,-12 2 0 0,-1-2 0 15,-3 0 0 1,4 2 2-16,-6 0 0 15,-2 0 0-15,-6-2 0 16,-5 0 0-16,5-4 0 0,-10 2 0 16,-2-2 0-16,-8-4 0 15,3 2 0-15,-9-2 0 16,8 0 0-16,-1-1-1 16,-5 3-1-16,-1-4 1 15,-1 2 0-15,-2 0-1 16,-3 2 0-16,-1 2 0 15,-13-2 1-15,-6 1 1 0,0 3 0 16,-20 2-1 0,21-2 1-16,-21 2-1 15,0 0 0-15,0 0 0 16,18 0-1-16,-18 0 0 16,0 0-2-16,-6 19-3 0,-14-15-15 15,20-4-14-15,-21 30-1 16,-1-17 0-16,2 1-2 15</inkml:trace>
  <inkml:trace contextRef="#ctx0" brushRef="#br0" timeOffset="135269.7337">15086 16250 16 0,'0'0'17'0,"0"0"0"16,0 0 0-16,-21 8-2 15,21-8-1-15,-18 6-2 16,18-6 0-16,-20 2-2 15,20-2-1-15,-18 4-1 16,18-4-3-16,0 0 1 16,0 0-2-16,-19 5 1 15,19-5-2-15,0 0 0 16,0 0 0-16,0 0-1 16,0 0-1-16,29-5 1 15,-7 5-1-15,4-2 0 16,11 0 0-16,5-2 0 15,11 2 1-15,4-2-2 0,8-2 2 16,-3 0-1-16,1-2 0 16,-6 2 0-16,-8-2 0 15,-5 4-1-15,-13-1 0 16,-5 3-1-16,-26 2-1 16,28-2-2-16,-28 2-5 15,19 0-11-15,-19 0-16 16,0 0 1-16,0 0-2 15,-19-4 1-15</inkml:trace>
  <inkml:trace contextRef="#ctx0" brushRef="#br0" timeOffset="135873.9426">14869 16423 27 0,'0'0'26'15,"0"0"-3"-15,0 0-5 16,-20 13-2-16,20-13-4 15,0 0-2-15,34 6-1 16,-34-6-1-16,47-8-1 16,-15-1-2-16,15 5 0 15,-1-8-1-15,17 8 0 0,-2-6-1 16,14 4 0-16,-8 0-1 16,4 0 0-16,-5-1-1 15,-7 1 1 1,-6-2-1-16,-5 2 0 0,-17-2 0 15,-3 4 0-15,-28 4 1 16,25-10-1-16,-25 10-1 16,0 0 0-16,0 0-2 15,0 0 0-15,0 0-2 16,-15-11-1-16,15 11-9 16,0 0-21-16,0 0-1 15,-20 19 0-15,20-19 0 16</inkml:trace>
  <inkml:trace contextRef="#ctx0" brushRef="#br0" timeOffset="143417.5467">25573 8013 42 0,'2'20'36'15,"-2"11"0"-15,-14 6 1 16,-9 2-24-16,13 30-2 0,-20-6-3 16,14 19-1-16,-13-11-3 15,13 4 0-15,-8-16-2 16,8-7 0-16,2-12 0 15,5-11-2-15,9-29 1 16,0 0 0-16,0 0 0 16,0-25-1-16,9-15 1 15,5-15-2-15,2-15 2 16,8-17 0-16,3-9-1 0,5-8-1 16,2 2 1-1,-1 0-1-15,7 12 2 16,-3 9-2-16,3 19 2 15,-3 18-1-15,-3 19 1 0,-1 27 0 16,-7 21 0-16,0 28 1 16,-13 20 0-16,1 17 0 15,-6 13 0-15,2 6 0 16,-4 1-2-16,-2-2 1 16,2-11-1-16,0-15-1 15,6-17-1-15,-6-24-1 16,7-4-2-16,-13-35-7 15,20 10-26-15,-20-10-3 0,-14-39 1 16,2 6-1-16</inkml:trace>
  <inkml:trace contextRef="#ctx0" brushRef="#br0" timeOffset="143621.6174">25411 8333 45 0,'0'0'37'0,"0"0"0"16,26-14 0-16,7-2-14 16,13 10-18-16,1-5-1 15,16 3-2-15,-3 0-2 16,5-8-5-16,8 14-8 16,-20-13-23-16,4-7-1 15,-3-1 0-15,-9-5 0 16</inkml:trace>
  <inkml:trace contextRef="#ctx0" brushRef="#br0" timeOffset="143949.7381">26191 8054 51 0,'0'0'38'15,"0"0"2"-15,24 12 1 16,-24-12-21-16,35 33-8 16,-29-7-2-16,20 21-2 15,-8 2-2-15,7 14-2 16,-3 2-1-16,10 1 0 15,-7-3-1-15,3-14-1 16,-2 0-1-16,-5-14 1 16,-1-9-1-16,-2-12 0 15,-18-14 0-15,28-14 0 0,-17-13 0 16,-5-13 0-16,0-15 0 16,2-6 1-16,-2-13-1 15,0-1-1-15,2-5 1 16,4 5-1-16,2 9-1 15,-3 3-2-15,9 18-1 16,-6-1-2-16,14 33-6 16,-11-7-29-16,-1 12-1 15,-16 8 1-15,30 2 0 16</inkml:trace>
  <inkml:trace contextRef="#ctx0" brushRef="#br0" timeOffset="144460.9104">27362 7787 74 0,'0'0'40'16,"20"-10"2"-16,-20 10-1 15,-28 8-32-15,14 18-1 16,-25 5-3-16,1 24 0 15,-9 8-2-15,-1 17-1 16,5 9 0-16,4 5-1 16,13 0 0-16,12-8 0 15,20-5-1-15,20-22 0 0,9-16 0 16,22-19 0-16,5-19 0 16,9-16 0-16,0-13 0 15,-6-17 0 1,-2-8 0-16,-10-6 0 0,-5 0 0 15,-17 4 0-15,-9 6 1 16,-6 13-1-16,-8 9 1 16,-8 23 0-16,0 0 1 15,-6 29 0-15,-2 7-1 16,2 3 0-16,2 10 0 16,4 0 0-16,4 4-1 15,4-6 1-15,0-6-1 16,4-7 0-16,6-7 0 0,-9-7-1 15,-9-20-1-15,24 17-1 16,-24-17-2 0,20-19-5-16,0 9-18 15,-26-23-16-15,-2-3 1 0,-6-9 0 16,-6 0 1-16</inkml:trace>
  <inkml:trace contextRef="#ctx0" brushRef="#br0" timeOffset="144617.9614">27496 8301 76 0,'-29'-2'42'15,"13"0"0"-15,16 2 1 16,0 0-30-16,51 8-4 16,-7-2-3-16,19 4-2 15,2-2-1-15,6-4-2 16,2 2-1-16,-8-6-5 16,6 8-27-16,-17-8-12 15,-9-2 1-15,-11 2-2 16</inkml:trace>
  <inkml:trace contextRef="#ctx0" brushRef="#br0" timeOffset="145825.3803">25050 13885 14 0,'10'-18'35'16,"-10"18"-2"-16,12-25 2 15,-12 25-15 1,0-20-3-16,0 20-4 0,0 0-3 16,0 0-3-16,7-27-1 15,-7 27 0-15,0 0-2 16,-21 21 1-16,1-11-2 16,-6 10 1-16,-11-1-2 15,-3 9 1-15,-11 1-2 16,-2 3 1-16,-7 7-1 15,-7 0 1-15,2 0 0 16,6 1-1-16,2-3-1 0,9-2 1 16,5-5-1-1,15-3 0-15,8-9 0 16,20-18 0-16,6 21-1 16,22-17 1-16,11 0-1 0,13-2 1 15,15 2 0-15,10 2 0 16,10 4-1-16,2 8 1 15,-4 7-1-15,-10 10 2 16,-12 9-1-16,-12 5 0 16,-17 2 1-16,-17 0 0 15,-17 2 0-15,-11-4 1 16,-21-2-1-16,-2-10-1 0,-17-7 1 16,-2-5 0-1,-10-7 0-15,1-5-1 16,-3-7 1-16,2-10-1 31,8-3 0-31,3-7-1 0,19 0-2 0,1-15-2 0,32 29-4 16,-23-59-22-16,38 29-11 15,5-1 0-15,8-2 1 16</inkml:trace>
  <inkml:trace contextRef="#ctx0" brushRef="#br0" timeOffset="146285.5469">25259 14164 70 0,'0'0'40'16,"22"-10"2"-16,-22 10-1 0,18 37-27 16,-30-13-5-16,8 31-2 15,2 0-2-15,4 13-1 16,2 5-3-16,10 0 1 15,7-5-2-15,9-17 1 16,9-6-2-16,1-23 1 16,5-16 0-16,1-18-1 15,1-19 1-15,-1-18-1 16,-7-12 0-16,-11-12 0 0,1-3 0 16,-13-3 0-1,-2 6 0-15,-8 9 1 16,-2 13 1-16,-4 13-1 15,-6 19 1-15,6 19-1 0,0 0 1 16,-18 37 1-16,16 2-2 16,2 12 1-16,6 12 0 15,2 8 0-15,0-4-1 16,10 1 1-16,1-3-2 16,1-16 0-16,6-6-1 15,-7-13-2-15,15-7-4 16,-16-37-10-16,9 11-24 15,-7-19-1-15,0-6 1 16,-8-11 1-16</inkml:trace>
  <inkml:trace contextRef="#ctx0" brushRef="#br0" timeOffset="147065.8072">26132 14089 69 0,'0'0'40'0,"26"-10"1"16,-26 10 0-16,23 22-28 15,-23-22-4-15,2 51-2 16,0-16-2-16,8 24 0 15,-4 2-2-15,2 14 0 0,-6-3-2 16,4 1 0-16,0-7-1 16,-4-9 1-16,2-8-1 15,-4-15 1 1,2-13-2-16,-2-21 2 0,0 0-1 16,11-23 0-16,-5-14 0 15,6-14-1-15,-2-8 1 16,6-8-1-16,-2-4 1 15,1 5-1-15,5 7 1 16,-2 6-1-16,2 11 2 16,-6 17-1-16,-14 25 0 15,31-10 0-15,-31 10 0 0,32 51 1 16,-18-8-1-16,-1 16 1 16,1 4-1-16,0 8 1 15,0-5-1-15,-2-3 1 16,0-4-1-16,-1-18 1 15,-3-11-1-15,-8-30-1 16,20 12 1-16,-6-30 0 16,0-17 0-16,3-13-1 15,3-12 1-15,6-9 0 16,0-6 0-16,1 3 0 16,-5 5 0-16,4 12 0 15,-1 14-1-15,-5 17 2 16,0 14 0-16,-3 20 0 0,3 18-1 15,0 15 1-15,0 12 0 16,-1 16 1 0,-1 5-1-16,-2 1-1 15,-2 1 1-15,-2-5-1 0,-4-9 2 16,-4-11-2-16,-2-13 0 16,-2-13 0-16,-2-9 1 15,2-18-2-15,0 0 1 16,0 18-1-16,0-18-1 15,0 0 0-15,0 0-4 16,7-40-10-16,-7 40-28 16,6-19 0-16,-6 19-1 15,-13-28 1-15</inkml:trace>
  <inkml:trace contextRef="#ctx0" brushRef="#br0" timeOffset="164229.7383">20688 15973 20 0,'0'0'32'16,"0"0"1"-16,20 0-2 16,-20 0-12-16,0 0-2 0,0 0-2 15,8 39-4-15,-14-15-3 16,14 15-3-16,-8 0 0 15,10 7-4-15,-8-3 2 16,9-6-4-16,-3-4 2 16,-2-5-2-16,6-10-1 15,-12-18-2-15,22 5-5 16,-22-28-19-16,8-5-9 16,-2-11 0-16,0-10-1 0</inkml:trace>
  <inkml:trace contextRef="#ctx0" brushRef="#br0" timeOffset="164365.7841">20682 15640 45 0,'-20'-14'29'16,"20"14"-6"-16,0 0-12 16,0 0-37-16,2 29-3 15,-2-29-1-15</inkml:trace>
  <inkml:trace contextRef="#ctx0" brushRef="#br0" timeOffset="164836.9466">20967 15955 45 0,'17'-9'36'0,"-17"9"1"16,2 17 0-16,-2-17-20 15,10 47-7-15,-16-17-2 16,18 17-3-16,-10-8-1 16,12 6-2-16,-2-7 1 15,3-3-3-15,1-9 1 16,-6-5-2-16,-10-21 1 15,0 0 0-15,0 0 0 16,12-25 0-16,-12-5-1 0,-2-9 2 16,-2-4-2-16,4 2 1 15,6-1-1-15,0 3 2 16,8 6-2-16,4 9 1 16,1 14 1-16,9 10-2 15,3 14 1-15,3 8 1 16,-2 5 0-16,3 8-2 15,-3 3 2-15,-5 1-2 16,-3-2 1-16,-6-5-4 16,-2-5 0-16,-16-27-13 15,4 18-21-15,-4-18 0 16,0 0 0-16,21-22 1 16</inkml:trace>
  <inkml:trace contextRef="#ctx0" brushRef="#br0" timeOffset="165320.1164">22167 15606 47 0,'0'0'35'0,"20"-14"1"16,-20 14 0-16,33 20-21 15,-33-20-6-15,14 35-1 16,-6-7-2-16,16 17-1 16,1 0 0-16,7 14-2 15,-4 2 0-15,5 6-1 16,-1-1 0-16,1 3-1 15,-7-6 0-15,-6-4 0 16,-14-8 0-16,-6-2-1 16,-12-6 1-16,-14-8 0 15,-9-11 0-15,-15-5 0 16,-3-15-1-16,-10-6 1 0,2-5 0 16,-3-9-1-1,5-4 0-15,6-1 0 16,11 1-1-16,5-6-2 15,11 11-1-15,4-9-2 0,22 24-5 16,-23-37-28-16,29 13-1 16,-4-3 1-16,8-3 0 15</inkml:trace>
  <inkml:trace contextRef="#ctx0" brushRef="#br0" timeOffset="165665.2338">21626 15583 53 0,'-34'-8'36'0,"11"0"1"16,23 8 0-16,0 0-25 15,21-18-3-15,29 18-1 16,9-10-1-16,32 8-1 15,14-13 0-15,31 3-1 16,8-4-1-16,12 3-1 16,-12-5 0-16,0 2-1 15,-19-1 0-15,-21 5-1 16,-25 4 1-16,-22 6-1 0,-23 2-1 16,-34 0 0-1,0 0 0-15,0 0-1 16,0 0-2-16,0 0-5 15,-8 23-33-15,-10-17-2 0,-3 0 1 16,-5 6-1-16</inkml:trace>
  <inkml:trace contextRef="#ctx0" brushRef="#br0" timeOffset="183616.4377">19705 8372 17 0,'4'-49'30'0,"2"31"2"15,-6 18-9-15,-18-35-4 16,18 35-1-16,0 0-2 16,0 0-3-16,0 22-2 15,12 19-4-15,-12 4-2 16,14 16-1-16,-9 9 0 15,7 11-2-15,-4 1 0 16,0 1-2-16,-2-5 1 16,2-5-1-16,-4-10 1 0,-4-10-3 15,2-14 0 1,-4-17-4-16,16 5-14 16,-14-27-16-16,0 0-2 15,25-37 1-15,-13-3-1 0</inkml:trace>
  <inkml:trace contextRef="#ctx0" brushRef="#br0" timeOffset="183992.5734">20121 8411 37 0,'26'-6'33'0,"-26"6"2"16,0 0 0-16,14 44-19 15,-42-21-2-15,10 26-5 16,-21 0 0-16,5 10-5 15,-11-8 0-15,7 2-2 16,-3-10 1-16,9-7-2 16,5-7 1-16,7-5-2 0,20-24 0 15,0 0 0-15,0 0 0 16,0 0 0-16,20 4 1 16,2-4-1-16,3-4 1 15,7 8 0-15,-1 0 1 16,-1 5-1-16,0 7 0 15,-3 6 0-15,-1-1 0 16,0 3 0-16,-7 1-1 16,1-1 1-16,0-1-2 15,-6-3 1-15,3 0-3 16,-17-20-3-16,36 33-16 16,-36-33-16-16,32 8-1 15,-32-8 0-15,33-10 0 0</inkml:trace>
  <inkml:trace contextRef="#ctx0" brushRef="#br0" timeOffset="184668.8027">20925 8755 39 0,'20'-18'35'16,"-14"0"1"-16,-6 18 1 16,0 0-17-16,-6-19-4 15,6 36-6-15,-28-9-2 16,10 22-3-16,-13 1 0 15,5 8-3-15,-2 1 1 16,9 7-2-16,-1-10-1 16,14 0 0-16,6-7 1 15,12-7-1-15,4-7 0 16,9-10 0-16,5-6 0 16,-2-14 0-16,-3-5 0 0,3-7 0 15,-2-5 0-15,-3-3-1 16,-7-1 0-16,-4 2 1 15,2 3 0-15,-6 9 1 16,2 1-3-16,-10 20 3 16,0 0-1-16,27-12 0 15,-27 12 1-15,28 28-1 16,-10-7 0-16,1 9 0 16,1-1 2-16,0 3-2 15,-6 3 0-15,3-6 1 16,-9 1-1-16,0-7 1 15,-2-5-1-15,-6-18 1 16,0 0-1-16,0 0 1 0,0 0-1 16,0 0 1-16,0-37 0 15,0 11-1-15,0-5 0 16,0-1 0-16,6 3-1 16,2 1 0-16,4 7 1 15,0 3-2-15,7 8-2 16,-19 10-2-16,40-6-11 15,-20 3-22-15,-1 3 0 16,1 0 0-16,-2-2-1 16</inkml:trace>
  <inkml:trace contextRef="#ctx0" brushRef="#br0" timeOffset="185196.9819">22096 8368 30 0,'20'-18'34'0,"-20"18"2"16,0 0-1-16,0 0-10 0,0 0-10 15,-14 26-4-15,-12-14-3 16,12 13-3-16,-5 1-2 15,5 3 0-15,-4-5-2 16,16-1 1-16,-2-3-1 16,4-20-1-16,26 16 1 15,-6-18-1-15,1-10 1 16,5-6 0-16,-2-3 1 0,-9-7-1 16,-5 1 1-1,-2 3 0-15,-10-1-1 16,-8 7 1-16,-4 0-1 15,14 18 0-15,-33-13-2 16,13 11-3-16,20 2-4 0,-39 15-30 16,39-15-1-16,-12 26-1 15,12-26-1-15</inkml:trace>
  <inkml:trace contextRef="#ctx0" brushRef="#br0" timeOffset="185720.163">22552 8411 54 0,'22'0'37'15,"-22"0"3"-15,20 6-1 16,-9 12-12-16,-11-18-18 15,22 4-1-15,-22-4-2 16,24 6-2-16,-24-6 0 16,25 0-1-16,-25 0-1 15,22-10 0-15,-22 10 0 16,20-20-1-16,-20 20 0 16,14-21 0-16,-14 21 0 15,0 0 0-15,0 0 0 16,-36-2 0-16,5 21-1 15,-7 13 0-15,-3 9 1 0,1 12-2 16,-3 6 2-16,9 8-2 16,8 1 2-16,15-1-2 15,11-8 3-15,17 0-2 16,9-12 0-16,14-14 1 16,5-7 0-16,8-11 0 15,5-7 0-15,1-12-1 16,2-4 1-16,-4-5 0 15,-3-5-1-15,-3 2 1 16,-10 1-1-16,-5-1-1 16,-8 4 0-16,-28 12-3 15,31-12-5-15,-31 12-34 16,0 0-2-16,-12-21 1 0,-7 11-2 16</inkml:trace>
  <inkml:trace contextRef="#ctx0" brushRef="#br0" timeOffset="238895.5392">23626 8417 38 0,'34'-21'28'16,"-26"-25"-1"-16,21 19-1 16,-13-4-27-16,2 5 1 15,-6-3-1-15,-10 1 2 16,-10-3 1-16,-12-5 2 15,-6 3 0-15,-21-12 1 16,-8 4 1-16,-20-16 1 16,-2 12-1-16,-22-18 1 15,0 14-1-15,-19-12-1 16,-5 8 1-16,-15-8-3 16,-10 4 1-16,-16-4-2 15,-12 4-1-15,-15 3 0 16,-22 2 0-16,-18 5-1 0,-18 10-1 15,-12 4 2-15,-5 17-1 16,-7 14 2-16,-5 14-1 16,1 21 0-1,11 18-1-15,5 16 1 0,16 15 0 16,6 22-1-16,20 16 0 16,18 10 0-16,25 11 0 15,24 0 0-15,33 10 1 16,23-1 1-16,44 9-1 15,27-6 2-15,43 8-1 16,29-8 0-16,44 2 0 16,33-8 0-16,38-8 0 0,32-9 0 15,40-5-1-15,33-17 0 16,19-17 0 0,16-19-1-16,14-15 0 15,2-16 1-15,-10-15-1 0,-8-20-1 16,-19-26 1-16,-24-11 0 15,-15-18 0-15,-26-18 1 16,-21-14 0-16,-23-21 0 16,-10-13 1-16,-14-13 0 15,-16-13-2-15,-11-16 1 16,-7-6 1-16,-21-8-1 16,-8-11-1-16,-20-5 2 15,-26 1-1-15,-27-1 0 0,-24-1 1 16,-27 7 0-1,-38 7 1-15,-24 7-1 16,-33 16 0-16,-30 15 0 16,-31 18 0-16,-30 18 0 0,-24 28-2 15,-34 19 1-15,-23 23-1 16,-21 24 0-16,-17 26 0 16,-4 23-1-16,-3 18-2 15,17 35-6-15,-1 6-34 16,42 16 0-16,29 10-1 15,37 11-1-15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2T17:01:55.4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6414 6920 41 0,'0'0'32'15,"0"0"1"-15,0 0-12 16,0 0-8-16,0 0-2 16,0 0-1-16,0 0-1 0,0 0-3 15,0 0 0-15,0 0-1 16,0 0-1 0,0 0 0-16,0 0-2 15,6-28 0-15,-10 7-1 0,4 3 1 16,-8-6-1-16,2 7 0 15,-13 1-1-15,-1 8 2 16,-14 22-1-16,-3 12 0 16,-5 13 1-16,-3 16 0 15,0 6-1-15,11 5 0 16,4-3 0-16,15 2 0 16,15-10-1-16,11-8 1 15,11-12-2-15,10-11 1 16,7-12 1-16,-3-5-1 15,1-12 1-15,1-15-1 16,-5-10 0-16,-7-13-1 16,2-12 1-16,-11-7-1 0,-3-5 1 15,0 2-1-15,-6 6 2 16,-4 14-1-16,-2 12 0 16,-2 33 1-16,0 0 0 15,0 0 0-15,-2 57-1 16,4-4 1-16,4 3 0 15,2 5-1-15,4-2 1 16,5-6-1-16,-3-8 0 16,8-9-2-16,2-7-2 15,-5-21-2-15,13 15-8 16,-10-28-26-16,-5-5 0 16,-3-10-1-16,0-7 0 15</inkml:trace>
  <inkml:trace contextRef="#ctx0" brushRef="#br0" timeOffset="288.1068">6841 6659 64 0,'0'0'39'0,"0"0"1"16,12 27-1-16,-1 16-26 15,-16-1-5-15,14 18 0 16,-5 1-3-16,8 12-2 16,-4-2-1-16,6-3-1 0,-2-5 0 15,0-12-1-15,-2-16-1 16,-1-11-2-16,5-6-1 16,-14-18-2-16,28-6-7 15,-22-24-27-15,12-13 0 16,1-16 0-16,5-8 0 15</inkml:trace>
  <inkml:trace contextRef="#ctx0" brushRef="#br0" timeOffset="624.2136">7317 6570 48 0,'19'-7'37'16,"-23"28"0"-16,-11 13 2 0,3 17-23 15,-36-16-4-15,19 22-4 16,-19-8-2-16,7 6-2 15,-2-10-2 1,11-4 0-16,6-9-2 0,12 3 1 16,7-6-1-16,9 1 0 15,7-7 0-15,1 3 1 16,8 1 0-16,2-1 0 16,-2-1 0-16,3 1 1 15,3-3-1-15,-2-1 0 16,-3-4 1-16,7-5-1 15,-6-1-1-15,-2 0 1 16,-18-12-1-16,23 14 0 0,-23-14-1 16,0 0-2-16,26 8-2 15,-26-8-5-15,26-14-20 16,-26 14-11-16,25-36 1 16,-7 17 0-16</inkml:trace>
  <inkml:trace contextRef="#ctx0" brushRef="#br0" timeOffset="980.3388">7666 6916 77 0,'0'0'40'16,"-29"14"1"-16,-3 11-1 0,6 26-29 15,-19-10-3-15,11 16-3 16,1-2-1-16,13 4-2 15,8-4-2 1,20-10 0-16,16-15-1 0,9-19 0 16,15-13 0-16,3-13-1 15,2-13 2-15,-1-11-2 16,-13-6 2-16,-1-4 0 16,-17 4 1-16,-3 11 0 15,-10 7 0-15,-8 27 1 16,0 0 0-16,0 0-1 15,-12 41 1-15,16 2-2 16,4 4-1-16,-2 0-3 0,22 24-16 16,1-26-22-1,7-9 0-15,9-11 0 16,7-11-1-16</inkml:trace>
  <inkml:trace contextRef="#ctx0" brushRef="#br0" timeOffset="1796.6282">9645 6786 56 0,'-6'-17'38'0,"6"17"1"15,-18-30 0-15,18 30-24 16,-26-12-5-16,26 12-1 16,0 0-3-16,-4 28-2 15,4-28-1-15,2 21-1 16,-2-21 0-16,12 32-2 0,-12-32 1 16,14 20 0-16,-14-20 0 15,0 0-1-15,0 0 0 16,18-2 0-16,-18 2 1 15,-12-26-1-15,12 26 0 16,-40-25 1-16,11 15-1 16,-7 8 0-16,-7 10 0 15,-3 15 0-15,1 14 1 16,2 12-1-16,5 12 0 16,12 6 1-16,13 10-2 15,24 1 1-15,11-5 0 16,22-16 0-16,11-16 0 15,22-16 0-15,8-19-1 0,6-12 2 16,1-19-2-16,-13-16 2 16,0-14-1-16,-14-8 0 15,-11-4 0-15,-17 2 0 16,-15 7 0-16,-10 3 1 16,-14 9-1-16,-8 15 1 15,-12 15-1-15,-3 18 0 16,-9 24 1-16,6 15-1 15,-3 10 0-15,7 14 1 16,8 3-1-16,10 5 0 16,12 0 0-16,10-10 0 15,14-14-1-15,-3-10 1 16,13-10-2-16,-1-17 0 0,7-12-2 16,-9-18-2-16,11 1-3 15,-23-32-14-15,9 7-17 16,-2-11-1-1,-5 0 1-15,-7-1 1 0</inkml:trace>
  <inkml:trace contextRef="#ctx0" brushRef="#br0" timeOffset="2343.8212">10365 6990 61 0,'0'0'38'16,"4"20"1"-16,-2 0 1 16,18 19-25-16,-22-16-4 15,16 17-3-15,-8-7-3 16,4 8-1-16,-4-9-1 15,5 3-1-15,-5-15-1 0,-6-20-1 16,14 25-2 0,-14-25 0-16,14-19-1 15,-2-9 0-15,2-3-1 16,-3-14 0-16,9 1 1 0,-6-5 1 16,6 4 0-16,-2 6 2 15,-5 11 2-15,-13 28 1 16,28-19-1-16,-16 36 2 15,-4 9-1-15,4 17 0 16,-6 4 0-16,1 12 0 16,7-2-2-16,0-2 0 15,0-8-1-15,10-12 0 16,-3-13-1-16,9-16-1 16,0-10-1-16,1-22-1 15,9-9-1-15,-11-18 0 16,5-6 0-16,-7-21-1 15,-1 11 3-15,-6-9 0 0,0 5 2 16,-12 12 2-16,-5 6 2 16,5 16 2-16,-14 13 0 15,6 26 0-15,0 0 0 16,4 49 0-16,-10-3-1 16,8 14-1-16,4 9-1 15,6 16-1-15,2-11 0 16,6 5 0-16,2-7-2 15,1-19 0-15,9-4-3 16,-10-27-2-16,15 5-10 16,-17-33-25-16,-20 6 0 15,12-33-1-15,-18-6 2 16</inkml:trace>
  <inkml:trace contextRef="#ctx0" brushRef="#br0" timeOffset="2591.9094">11013 7000 60 0,'-16'-23'38'15,"16"3"1"-15,8-2-1 16,14-3-21-16,21 11-10 16,-7-9-1-16,15 11-1 15,-2 2-1-15,5 14 0 16,-9 4-1-16,3 15 0 16,-9 5-1-16,5 11 2 15,-15 6-2-15,3 4 0 16,-5 0 0-16,-3-3-1 0,-4-5-1 15,-6-6 1-15,-3-7-4 16,-11-28-4-16,22 25-33 16,-22-25-3-16,0 0 1 15,-2-39-1-15</inkml:trace>
  <inkml:trace contextRef="#ctx0" brushRef="#br0" timeOffset="2751.9637">11590 6688 91 0,'3'-23'40'16,"-3"23"1"-16,0 0-1 15,0 0-39-15,20 9-4 0,-20-9-34 16,14 26-4-16,-14-26 1 16,26 31 0-16</inkml:trace>
  <inkml:trace contextRef="#ctx0" brushRef="#br0" timeOffset="3892.3641">12083 6875 80 0,'0'0'41'0,"14"-28"0"15,-14 28 0 1,-6-21-33-16,6 21-1 16,-32 9-1-16,5 15-2 0,-11 5-2 15,3 7-1-15,-5 11 0 16,5 4 0-16,7 4-1 16,8-6 0-16,18 2 0 15,10-10-1-15,18-10 0 16,6-13 0-16,7-12-1 15,-3-20 1-15,7-7 0 16,-7-15-1-16,-5-9 1 16,-7-6 0-16,-10-8 2 15,-4 10-2-15,-7 4 1 16,3 14 0-16,-6 5 0 16,0 26 1-16,0 0-1 0,28 22 1 15,-8 15-1 1,5 10 1-16,7 12-1 0,4 12 1 15,1 11-1-15,-9 3 0 16,1 1 0-16,-13 0-1 16,-4-3 2-16,-12-7-1 15,-14-9 1-15,-4-6-1 16,-9-22 1-16,-5-13-1 16,-3-15 1-16,-3-17-1 15,7-13 0-15,-1-18 0 0,10-13-1 16,2-22 0-16,15-3 0 15,5-11-1 1,7 0 0-16,11-5 0 16,4 5 0-16,10 3-1 15,1 11 2-15,7 13-1 0,3 8 2 16,-4 18 0-16,3 7 1 16,1 20 1-16,-9 6 0 15,3 18 0-15,-7 7 1 16,2 11-1-16,-7 9 0 15,-1-2 0-15,-4 6 0 16,-6-4-1-16,-1-6 0 16,-1-1 0-16,-6-15 0 0,-2-3-1 15,-4-20 0 1,0 0 0-16,0 0-2 16,18-24 0-16,-16 1-1 15,2-14 0-15,10-1-1 0,-8-9-1 16,9 2 2-16,3-4-1 15,8 4 2-15,-6-2 0 16,5 7 1-16,1 9 2 16,-6 4 1-16,1 11 0 15,-21 16 2-15,26-4-1 16,-26 4 0-16,-2 45 1 16,-10-8 0-16,0 12-1 15,-3 2-1-15,-3 6-1 16,-2-4 0-16,8-4 0 15,4-3-1-15,8-13 1 16,6-10-1-16,-6-23-1 16,34 16 1-16,-9-28 0 0,1-5-1 15,-6-9 1-15,6-17 0 16,-11 0 0-16,3-8 0 16,-6 2 0-16,-4 2 0 15,-2 9 1-15,-6 7 0 16,0 11 0-16,0 20 0 15,0 0 0-15,-4 26 0 16,8 5-1-16,-4 9 1 16,6 3-1-16,4 2 0 15,1-4 0-15,7 2-3 16,-2-15-2-16,14 7-4 16,-22-17-33-16,23-8-1 15,-3-10 0-15,3-6 1 0</inkml:trace>
  <inkml:trace contextRef="#ctx0" brushRef="#br0" timeOffset="4539.5913">13576 6873 68 0,'6'-20'42'15,"-12"2"0"-15,6 18 0 16,0 0-23-16,-20 10-9 15,-6 8-3-15,1 15-1 16,-3 6-3-16,2 12-1 16,1 4 0-16,5 0-1 0,8-4-1 15,12-5 0-15,10-7 0 16,12-14-1-16,5-7 0 16,11-18 0-1,5-12 0-15,1-15-1 0,1-11 0 16,1-17 1-16,-1-11-1 15,-7-9 1-15,-5-5 0 16,-9 5 0-16,-8 4 2 16,-8 15-1-16,-4 8 2 15,-10 25-1-15,6 23 0 16,-26 18 1-16,10 17 0 16,4 14-1-16,6 10 0 15,6 4-1-15,6 1 1 0,14-1-1 16,8-12 0-1,9-12 0-15,11-11 0 16,3-18 1-16,6-12-1 16,4-16 0-16,-1-11 0 0,-3-13 0 15,-4-10 1-15,-7-9-1 16,-7 0 0-16,-13-4 0 16,-12 8 0-16,-8 10 1 15,-6 8-1-15,-14 15 0 16,14 24 1-16,-32 2 0 15,12 24-1-15,9 15 1 16,5 2 0-16,10 6 0 0,7-2 0 16,11 2-1-1,18-9 1-15,13 1-1 16,12-16 0-16,24-11-1 16,10-6 0-16,7-16-4 0,17 14-7 15,-5-30-31-15,-11-3-1 16,-12-12 0-16,-14 7-1 15</inkml:trace>
  <inkml:trace contextRef="#ctx0" brushRef="#br0" timeOffset="145778.3165">17132 8290 55 0,'0'0'36'16,"-18"2"2"-16,18-2 0 0,6 47-27 15,-6-16-2-15,24 34-1 16,-8-4-2-16,15 21-2 15,-5-1 0 1,9 7-2-16,-3-10 0 0,0-3-2 16,-5-12 2-16,-7-20-3 15,-2-4-1-15,-12-21-2 16,-6-18-2-16,0 0-6 16,0-22-14-16,-24-15-12 15,-4-12 0-15,-11-12 1 16,-5-12 0-16</inkml:trace>
  <inkml:trace contextRef="#ctx0" brushRef="#br0" timeOffset="146162.455">16976 8390 12 0,'-32'-67'29'0,"26"16"2"15,5-10 2 1,14 2-14-16,31 16-4 16,-3-6-1-16,38 25-4 0,-2-5-2 15,14 27-3-15,-4 8 0 16,-2 25-1-16,-18 11-1 15,-6 20 1-15,-27 5-2 16,-18 10 2-16,-18-5-2 16,-12 3 1-16,-12-6-1 15,0-7-1-15,-5-15 0 16,3-9-1-16,3-23 0 16,25-15 1-16,-26-2-1 15,26 2 0-15,-6-35 1 16,12 12-1-16,0 3 1 15,-6 20 1-15,25-16 0 16,-11 34 0-16,-14-18-1 0,40 43 1 16,-17-10 0-16,5 7-2 15,0-3 2-15,3 0-3 16,3 4-1-16,-6-17-3 16,9 11-2-16,-17-33-14 15,7 8-18-15,-3-14 0 16,2-4-1-16,-6-11 2 15</inkml:trace>
  <inkml:trace contextRef="#ctx0" brushRef="#br0" timeOffset="147173.8048">18034 8400 72 0,'0'0'38'0,"0"-20"1"0,0 20-1 15,-4 43-26-15,-17-15-2 16,13 23-5-16,-8 2 1 15,12 7-4-15,-2 3 0 16,12-2-1-16,4-8 0 16,10-10-2-16,5-9 0 15,7-23 0-15,0-9-1 16,-3-11 1-16,1-15-2 16,-9-15 3-16,-3-8-1 15,-12-8 1-15,2-4-1 16,-10 0 2-16,-2-2-2 15,2 0 1-15,-4 6 0 16,6 8 0-16,0 6-1 0,0 4 1 16,6 11 0-16,-4 7 0 15,-2 19-1-15,12-22 1 16,-12 22 0-16,20-6-1 16,-20 6 1-16,17 10 0 15,-17-10 0-15,16 8 1 16,-16-8 0-16,14 25 0 15,-10-5 0-15,-4 11 0 16,-6 3 0-16,2 7 1 16,-4 2-2-16,8 10 1 15,-2-2-1-15,4-2 0 16,-2-4 1-16,8-6-2 0,4-7 2 16,2-5-2-16,4-7 1 15,1-14-1-15,1-4 0 16,-2-16 1-1,-4-4-1-15,0-11 1 0,-1-8-1 16,-5-8 1-16,2-8-1 16,-2-6 1-16,-2-2 0 15,0 8-1-15,2 2 0 16,4 8 1-16,-4 7 0 16,3 11 0-16,-11 25 1 15,28-8-1-15,-10 24 1 16,2 9 0-16,-1 11 0 15,3 3-1-15,4 6 1 0,-1 0-1 16,1-2 0-16,-6-7 1 16,-1-9-1-1,-5-9 1-15,-14-18-1 16,24 6 0-16,-24-6 0 0,22-42 0 16,-14 3 0-16,3-6 0 15,3-6 0-15,0 0 0 16,0 0 0-16,-2 14 1 15,0 3-1-15,-1 17 1 16,-11 17 0-16,22 7-1 16,-14 19 1-16,4 7-1 15,0 5 1-15,2-1 0 16,-1 0-1-16,5-5 0 16,-4-11 0-16,-14-21 0 15,38 2 0-15,-17-23 1 16,-1-19-1-16,6-13 0 15,-5-15 1-15,3-5-1 0,-4-6 1 16,-2 9 0-16,-5 3 1 16,-5 16-1-16,-2 14 0 15,-6 37 0 17,0 0 0-32,14 23 0 0,-12 28-1 0,4 12 1 0,6 12-3 31,0 1-1-31,7 15-4 0,-17-17-33 0,16-1-1 15,-4-10 0-15,-2-12-1 16</inkml:trace>
  <inkml:trace contextRef="#ctx0" brushRef="#br0" timeOffset="147625.9638">17711 9320 73 0,'-16'-26'40'0,"16"26"-1"15,-20 4-4-15,2-17-21 16,18 13-3-16,4 33-3 16,6 8-2-16,0 8-1 15,6 16-2-15,1 6-1 16,5 5 0-16,2 7 0 15,-4-1-1-15,1-9-2 16,-3-12 0-16,-2-10-2 16,-6-18-1-16,4-8-1 15,-14-25-6-15,0 0-11 0,0 0-19 16,-34-47 0-16,2 4 0 16,-7-6 2-16</inkml:trace>
  <inkml:trace contextRef="#ctx0" brushRef="#br0" timeOffset="147822.0404">17256 9667 46 0,'-63'2'36'0,"16"4"1"16,13 2 0-16,34-8-12 15,0 0-14-15,36 4-4 16,15-20 0-16,28-3-3 16,6-5-1-16,12-5 0 15,1-3-1-15,-1-1-2 16,-10 3-1-16,-10-7-4 0,-10 18-4 15,-29-9-29-15,1 5 0 16,-17 11-1 0,-22 12 0-16</inkml:trace>
  <inkml:trace contextRef="#ctx0" brushRef="#br0" timeOffset="148198.1671">17904 9895 74 0,'34'-18'39'0,"3"-3"-1"0,-1-9 1 16,-5-9-32-16,17 4-1 15,-13-6-2 1,-1 1-2-16,-9 3 1 0,-5 4-2 15,-10 7 0-15,-10 26 1 16,0-21-1-16,0 21 1 16,-28 27-1-16,9 4 1 15,-3 9-1-15,-2 9 0 16,4 6 1-16,9 4-2 16,3-12 1-16,14 2 0 15,6-6-1-15,3-12-2 16,11-3-1-16,-6-28-4 0,25 12-10 15,-19-34-23 1,7 0 0-16,-7-13-1 16,0-6 1-16</inkml:trace>
  <inkml:trace contextRef="#ctx0" brushRef="#br0" timeOffset="149121.4904">18376 9620 57 0,'0'0'39'0,"4"34"0"16,4-11 1-16,0-5-14 16,15 15-17-16,-13-7-3 15,14 7-1-15,-10-5-2 16,6-1-1-16,-9-3-1 16,3-5 1-16,-14-19-2 15,16 14-1-15,-16-14 1 16,16-28-2-16,-8 3 1 0,-2-10-1 15,5 1 1-15,-3-7 0 16,0 2 0-16,0 3 1 16,-2 11 1-16,0 7 0 15,-6 18 1-15,0 0 0 16,18 0 0-16,-10 18 0 16,3 7-1-16,1 7 1 15,2-1-1-15,0-1 0 16,2-3-1-16,2-3 1 15,-5-7-2-15,5-13 1 16,2-6-1-16,0-11 0 16,1-9 0-16,-1-5 0 0,4-7 0 15,-8-3 0-15,1 0 1 16,-3 3-1-16,-6 3 1 16,-2 7 0-16,0 5 1 15,-6 19-1-15,0 0 1 16,6 21 0-16,0 5 0 15,0 7 0-15,4 2-1 16,5 3 0-16,1-1-1 16,8-9 0-16,2-5-3 15,1-17 0-15,7-4-2 16,-9-16-2-16,9 0 1 16,-14-21 0-16,11 8-1 15,-19-15 2-15,8 7 2 0,-14-4 3 16,-4 5 2-16,4 11 3 15,-12 3 1-15,6 20 0 16,0 0 2-16,0 38 0 16,-2-9-1-16,12 14-2 15,0 4 0-15,9 6-1 16,3-4-1-16,4-2 0 16,-1-7-1-16,1-13-1 15,2-9 1-15,-11-8-1 16,-17-10 0-16,26-20-1 15,-24-7 1-15,-2-15-1 16,-6-9 0-16,-2-13 0 16,2-9 0-16,0-6 0 0,4 1 1 15,10-1 0-15,10 9-1 16,4 7 1-16,9 20 1 16,9 15 0-1,5 20-1-15,9 22 1 0,-7 14 0 16,-4 19 1-16,-11 6-1 15,-12 14 1-15,-18-3-1 16,-10-1 0-16,-16-12 0 16,-9-8 0-16,-3-13-4 15,-13-26-4-15,23-6-33 16,-13-12-1-16,3-4 0 16,-1-1 0-16</inkml:trace>
  <inkml:trace contextRef="#ctx0" brushRef="#br0" timeOffset="303858.3366">27020 696 1 0,'-2'-43'0'0,"24"41"24"16,-22 2 1-16,0 0-11 16,24 18 2-16,-22 7-2 15,12 34 0-15,-16-8-3 16,10 38-2-16,-10-13-1 15,6 32-2-15,-6-14 0 16,9 22-1-16,-9-10 2 16,14 26-2-16,-12-3 1 15,8 18-1 1,-2-1-1-16,2 9 0 0,-2-2-1 0,6 13 0 16,-4 1-1-16,0 2-1 15,-2-4 1-15,-1 2 0 16,-3-4 0-16,4 0-1 15,0-4 0-15,0 0 0 16,2-4 1-16,6-2-1 16,2-2 1-16,-2 0-2 15,5-2 2-15,1 0-1 16,-6-2 0-16,0-9 1 16,-8-3-1-16,0-9 0 15,-5-7-1-15,-1-1 1 16,-5-12 0-16,3-8 0 15,2-9-2-15,0-9 1 0,6-5-1 16,-6-14-3-16,13 1-4 16,-13-32-20-16,12 3-11 15,-12-33-2-15,26 12 1 16</inkml:trace>
  <inkml:trace contextRef="#ctx0" brushRef="#br0" timeOffset="305756.0279">24177 3905 1 0,'0'0'9'15,"20"0"13"-15,-20 0-1 16,0 0-15-16,0 0-2 16,0 0 0-16,0 0-1 0,0 0 1 15,0 0 0-15,0 0 2 16,25 12-1-16,-25-12 2 16,32 12 0-1,-32-12 0-15,51 10 0 0,-17-8-2 16,23 3 0-16,2-5-2 15,17 4 1-15,14-6-2 16,19 4 0-16,3-8 0 16,19 6-1-16,7-5 0 15,14 1 0-15,12 0-1 16,10 0 0-16,3 0 0 16,11 0 0-16,4 0 0 15,-1 0-1-15,5 4 1 0,3 0-1 16,-8 0 1-1,-1 2 0-15,0-2 0 16,-3 0 0-16,-1-2 0 16,3 2 0-16,3-2-1 0,3-2 1 15,-1 2 0-15,3-2-1 16,-1 2 1-16,-1 2 0 16,9 2 0-16,-7 2 0 15,-3-4 0-15,-3 2 0 16,-1-2 0-16,-1 0 0 15,-5 0 0-15,-1 0 0 16,-5-4 1-16,-8 4-1 16,-8-2 1-16,-12 2-1 15,-14 2 0-15,-5 2 0 16,-23 10-5-16,-17 6-25 16,-22-15-2-16,-2 11 1 15,-35-18-2-15</inkml:trace>
  <inkml:trace contextRef="#ctx0" brushRef="#br0" timeOffset="310136.6241">28760 2516 14 0,'0'0'16'0,"0"0"1"15,0 0-2-15,26 2-2 0,-26-2-2 16,31-14-1-16,-21-4-2 16,14 8-2-16,-10-9-1 15,11 3-1 1,-3-5-1-16,8 3-1 0,-9-8 1 16,11 3-1-16,-6-3 0 15,5 3 0-15,-1-3 0 16,1 3 0-16,-3-5 0 15,2 5 0-15,-3-3-1 16,1 7 0-16,-2-1 1 16,5 2-1-16,-5-3-1 15,5 3 1-15,-3 0-1 16,4-1 0-16,-1 1 1 0,-1 0-1 16,1 1 0-1,1 3 1-15,0-4-1 16,-5 3 1-16,7-1 0 15,-3 4-1-15,1-8 1 0,2 3 0 16,1-5-1-16,5-1 1 16,1-7 0-16,1 5 0 15,-5-5 1-15,3 1-1 16,-1-3 0-16,-3 3 0 16,-5-2 1-16,3 7-2 15,-5 1 1-15,-3 1-1 16,-2 0 0-16,-1 5 0 15,-1-1 1-15,2 2-1 16,-4 5 0-16,-1-5 0 16,7 2 0-16,-4 0 0 15,3-1 0-15,1-1 0 16,2 0 0-16,1 3 0 0,-1-1 0 16,-2 2 0-16,-5 2 1 15,-1-2-1-15,0 1 1 16,-2 1 0-16,-18 10-1 15,27-22 1-15,-9 10-3 16,-18 12 3-16,34-27-3 16,-34 27 3-16,31-24-2 15,-11 11 0-15,-20 13 0 16,32-24 1-16,-32 24 0 16,33-27 0-16,-13 11 0 15,0 0-1-15,-1-3 1 16,3 1 1-16,4 0-1 0,-1-3 0 15,7-1 1-15,-6 6-2 16,-1 1 1-16,1-1 0 16,-4 0 1-16,-3 5-2 15,1-1 1-15,-20 12 0 16,28-12 0-16,-28 12 0 16,24-14 0-16,-24 14 0 15,0 0 0-15,0 0 0 16,19-10-1-16,-19 10 1 15,0 0 0-15,0 0 0 16,0 0 0-16,0 0 0 16,0 0 0-16,18-19 0 15,-18 19 0-15,0 0 0 0,0 0 0 16,0 0 0-16,0 0 0 16,0 0 0-16,20-18 0 15,-20 18 1-15,0 0-2 16,0 0 1-16,22-18 0 15,-22 18 0-15,17-11 0 16,-17 11 0-16,0 0 1 16,26-14-1-16,-26 14 0 15,0 0 0-15,0 0 0 16,0 0-1-16,0 0 1 16,0 0 0-16,0 0-1 15,-18 14 0-15,18-14 1 16,-37 13-1-16,15-1 1 0,-4 0 1 15,-5 2-2-15,-1 3 1 16,2-1-1-16,-1 2 1 16,-3 1-1-1,5 1 0-15,1-2 0 0,-4 1 0 16,5 1 0-16,-1-4 0 16,3-1 0-16,-1-1 0 15,2 2 0-15,2-2 0 16,3 1 0-16,-5-7 0 15,8 2 0-15,-4-2 1 16,1 0-1-16,-7-1 1 16,2 1 1-16,-3 0-1 15,-1 0 2-15,-4 6-2 0,-1-1 1 16,1 3-2 0,-5 0 2-16,7 3-2 15,-3 1 1-15,1 0-1 16,6-1 1-16,1 1-1 0,3 2 0 15,-2 1 1-15,-1 3 0 16,-1-3-1-16,4 1 1 16,-9 1 0-16,3 3-1 15,-6-3 2-15,-3 1-1 16,-1 1 0-16,-3-1 1 16,3 1-1-16,3 5 0 15,-5-3 0-15,3-3 0 16,3 7 1-16,-3-8-1 15,5 1 0-15,5 1 1 16,-7-1-1-16,0 1 0 16,-1 5 0-16,-1 3 0 15,-3-3 0-15,1 3 0 0,-3 2 1 16,1-3-1-16,1-1 0 16,1-6 1-16,5-3-1 15,-1-2 1-15,3-3-1 16,-1-1 0-16,6-1 0 15,-1 1 0-15,3 0 0 16,2-1 1-16,-1 3-1 16,1-4 0-16,2 1 1 15,0-1-1-15,1 4 0 16,-5-3 0-16,2-1 0 16,-3 4 1-16,3-3-1 15,-4-3 1-15,1 2-1 16,1-2 2-16,2-3-2 0,-2-3 1 15,3 4-1-15,1-6 0 16,0 4 0-16,-5 0 1 16,5-3-2-16,-6 3 1 15,0 0 0-15,7-2 0 16,-1 0 0-16,4 0 0 16,16-8 0-16,-31 11 0 15,31-11 0-15,-24 16-1 16,24-16 1-16,-22 14 0 15,22-14 1-15,-20 15-1 16,20-15 0-16,0 0 0 16,-17 16 0-16,17-16 0 0,0 0 0 15,0 0-1-15,0 0 2 16,0 0-1-16,0 0 1 16,0 0 0-16,0 0-1 15,0 0 1-15,-16 14-1 16,16-14 1-16,0 0-1 15,0 0 0-15,0 0 0 16,0 0-1-16,0 0 2 16,0 0-1-16,0 0 0 15,0 0 0-15,0 0 0 16,-20 12 0-16,20-12 0 16,0 0 0-16,0 0 0 15,0 0 0-15,0 0 0 0,0 0 1 16,0 0-2-16,0 0 2 15,0 0-1-15,0 0 0 16,0 0-1-16,0 0 1 16,22-28 0-16,-22 28-1 15,31-23 1-15,-11 5 0 16,6 0 1-16,5-1-1 16,-1-3 1-16,8 3-2 15,-5-1 1-15,7-2 0 16,-7 3 0-16,11-5-1 15,-5 3 1-15,3-3 0 16,3 0 0-16,0-5 1 16,7 2-1-16,-5-1 1 0,4 1-1 15,-5 1 1-15,-1 1-1 16,-3-1 0-16,1 4 0 16,-5 3 0-16,-3-5 0 15,3 1 0-15,-5-1 0 16,-1-3 0-16,7-1 0 15,-3-1 0-15,1-1 0 16,7-5 1-16,-3 8-1 16,3-9 1-16,-3 5-1 15,5 1 1-15,-1 1-1 16,1-2 0-16,1 1 0 16,-2 3 0-16,1-5 0 15,-1 5 0-15,6-1 0 0,-3-3 1 16,9-4-1-16,-4 1 1 15,9 1 0 1,1-3 0-16,4 3 0 16,-4-4 0-16,-4 3-1 0,-1 1-1 15,-11 4 2-15,-5 7-4 16,-13-7-3-16,5 7-29 16,-34 22 0-16,17-25-1 15,-17 25 0-15</inkml:trace>
  <inkml:trace contextRef="#ctx0" brushRef="#br0" timeOffset="311444.1006">28288 2822 2 0,'6'18'23'0,"-6"-18"-9"16,-24 3-2-1,24-3-3-15,-19 6-3 16,19-6-4-16,0 0-3 15,-26 20-3-15,26-20-8 16,-6 25-10-16,-16-32-1 0,22 7 18 16</inkml:trace>
  <inkml:trace contextRef="#ctx0" brushRef="#br0" timeOffset="311608.161">28118 2934 12 0,'0'19'23'0,"-25"-11"-8"16,25-8-5-16,-26 14-9 15,26-14-17-15,0 0-6 16,-22 2 0-16,22-2 22 0</inkml:trace>
  <inkml:trace contextRef="#ctx0" brushRef="#br0" timeOffset="312781.5887">27018 3446 1 0,'-43'-2'4'15,"29"20"6"-15,-10 1-16 16,-5-27-2-16,31 26 8 0</inkml:trace>
  <inkml:trace contextRef="#ctx0" brushRef="#br0" timeOffset="313644.9058">27091 3448 3 0,'-5'-20'27'0,"5"20"0"16,0 0-9-16,0 0-1 16,19-8 0-16,-19 8-4 15,0 0-1-15,-6-19-2 16,6 19-2-16,0 0 0 15,-19 23-2-15,-3-13-1 16,6 8-1-16,0-2-1 16,2 3-2-16,14-19 0 15,-19 30-1-15,19-30 0 0,0 0 0 16,27 6-1-16,-7-16 1 16,4-6 1-1,-2 0 0-15,-3-5 0 16,1 5 1-16,-8-2 0 0,-12 18 0 15,2-21 1-15,-2 21-1 16,-22 6 0-16,22-6 1 16,-37 25-1-16,23-5-1 15,-4 1 0-15,12-3 0 16,6 0-1-16,0-18 0 16,26 19 0-16,-3-17 0 15,3-8 0-15,0-5 0 0,-4-9 1 16,-5-2 0-16,-7-3 0 15,0 1 0 1,-14 1 1-16,4 23 0 16,-14-30-1-16,14 30 0 0,-33 6 0 15,15 12 0-15,2 7-1 16,4 5-2-16,10 11-4 16,-10-4-35-16,24-9 1 15,10-9-1-15,4-17 0 16</inkml:trace>
  <inkml:trace contextRef="#ctx0" brushRef="#br0" timeOffset="340671.7661">17740 3418 14 0,'-20'6'31'16,"20"-6"0"-16,-19 20 2 15,19-20-17-15,-6 20-2 16,6-20-3-16,0 0-1 16,-8 17-3-16,8-17-1 15,0 0 0-15,33 4-2 16,-33-4 1-16,40-35-2 16,-9 0 0-16,9-7 0 15,-1-17-1-15,7-3 0 16,-7-11-1-16,1-7 0 15,-7-1 0-15,-7 1 0 16,-10 5 0-16,-4 10 0 16,-14 10 0-16,-8 10 0 0,-6 14 0 15,-14 17 0-15,-3 18-1 16,-7 22 1-16,-1 19-1 16,-4 19 1-16,-1 15-1 15,3 17 1-15,7 6-1 16,16 0 1-16,14-8-1 15,12-9 1-15,14-15-1 16,16-17 1-16,9-13 0 16,12-21 1-16,3-11-1 15,5-14 1-15,-2-9-1 16,-2-7 0-16,-8-4 0 16,-1-3-2-16,-13 0 0 15,-7-5-4-15,1 17-5 0,-27-7-30 16,2 2-1-16,-4-3 0 15,-8 1 0-15</inkml:trace>
  <inkml:trace contextRef="#ctx0" brushRef="#br0" timeOffset="340992.8818">18382 2820 75 0,'2'-30'41'15,"-2"30"-1"-15,0 0 1 16,29 10-32-16,-9 6-3 16,14 17 0-16,5-1-2 15,13 13-1-15,1 4-1 16,6 6 0-16,-2-2-1 15,-1-4-1-15,-7-8 0 16,-7-7-1-16,-5-3 0 16,-9-13-3-16,1-3-4 15,-29-15-15-15,24-27-18 16,-12-1 0-16,0-5-1 16,-6-20 1-16</inkml:trace>
  <inkml:trace contextRef="#ctx0" brushRef="#br0" timeOffset="341227.9646">18911 2508 81 0,'-39'35'39'0,"-7"24"2"16,-5 12-1-16,-3 27-33 16,-9 4 1-16,14 14-3 15,-8-2-1-15,11-7-2 16,7-6-2-16,7-19 0 15,12-15-2-15,13-20-1 16,7-16-2-16,0-31-4 0,27 12-6 16,-15-30-25-16,10-13 0 15,1-18-1 1,-1-12 2-16</inkml:trace>
  <inkml:trace contextRef="#ctx0" brushRef="#br0" timeOffset="341520.0714">18988 2015 72 0,'22'-10'39'0,"-14"32"2"0,-2 9-1 15,13 22-32-15,-13 0 0 16,20 26-1-16,-12-3-1 15,11 15-3-15,1-3 0 16,2-4-1-16,1-5-1 0,-1-8 0 16,0-9-1-16,-9-11-1 15,7-7-2-15,-12-15-1 16,4 0-3-16,-18-29-22 16,0 0-12-16,0 0 0 15,2-35-1-15,-12 4 2 16</inkml:trace>
  <inkml:trace contextRef="#ctx0" brushRef="#br0" timeOffset="342344.3725">18913 2584 63 0,'0'0'39'15,"32"-21"-1"-15,-7 5 1 16,9 10-29-16,-9-17 0 15,21 11-3-15,-13-8-2 16,13 8 0-16,-7 1-3 16,1 3 1-16,-3 2-2 15,3 12 1-15,-5 2-1 16,1 13 0-16,-6 5 1 16,-1 9-2-16,5 6 2 15,-7 10-1-15,5 0-1 16,-6 4 1-16,1-4 0 15,-3-5-1-15,2-7 0 0,-7-10 0 16,-3-3 0-16,-4-9 1 16,-12-17-1-16,20 10 1 15,-20-10-1-15,0-23 0 16,0 3 1-16,-6-11-1 16,4-11-1-16,-2-11 1 15,2-2 0-15,-2-5 0 16,8 3-2-16,4 2 2 15,0 0-3-15,10 6 1 16,3 9-1-16,3 1 1 16,10 10-2-16,3 1 0 15,3 9-1-15,-5-3 1 16,9 8 0-16,-11 1 1 0,5 7-1 16,-9-4 1-16,1 6 1 15,-4-4 0-15,-11 6 2 16,-15 2 2-1,24 0 0-15,-24 0 1 0,-4 24 1 16,-6 7 1-16,-14 1 0 16,-3 15-1-16,-11 2 1 15,5 15-1-15,-5-1-1 16,11 4-1-16,5-6 1 16,10-4-2-16,14-8 0 15,18-12 0-15,11-11-1 31,9-19 0-31,5-12 0 0,7-15 0 0,-7-9 0 0,0-15 0 16,-11-9 0-16,-8-6 0 16,-11 3 0-16,-5-3 0 15,-8 10 0-15,-8 5 0 16,0 9-1-16,1 10 2 16,5 25-2-16,0 0 1 15,0 0 1-15,-2 29-1 16,7 0 1-16,7 13-2 15,-2-1 1-15,8 2-2 16,8 6-1-16,-13-19-9 16,19 9-30-16,-4-12 1 15,-3-7-2-15,1-12 2 16</inkml:trace>
  <inkml:trace contextRef="#ctx0" brushRef="#br0" timeOffset="342956.596">20647 2298 75 0,'17'-8'39'0,"-17"8"2"16,20 22-2 0,-8 13-30-16,-6-6 0 15,16 24-4-15,-5 2 1 16,9 16-3-16,2 0 0 0,-1 3-2 16,5-3 0-16,-4-4 0 15,-5-11 0-15,-3-6-1 16,-4-11 0-16,-4-12 0 15,-12-27-1-15,0 0-1 16,0 0-1-16,-12-33-3 16,4 3-3-16,-26-40-11 15,21-3-20-15,-19-17-1 16,0-6 2-16,-9-28 14 16,29 28 8-16,-16-26 8 15,17 16 7-15,13 14 13 16,7 14 20-16,13 11 4 15,16 20 0-15,17 33-12 0,-12-6-7 16,28 50-5-16,-17-3-2 16,11 34-1-16,-20 0-1 15,1 19-1-15,-19-1 0 16,-13 5-2-16,-20-11 1 16,-10-6-2-16,-15-12 1 15,-9-10-3-15,-5-14 1 16,4-13-3-16,-3-4-1 15,3-18-4-15,23 11-15 16,-2-30-21-16,18-7 0 16,4-11 0-16,10-8-1 15</inkml:trace>
  <inkml:trace contextRef="#ctx0" brushRef="#br0" timeOffset="343291.7188">21484 1876 81 0,'-2'25'41'0,"-10"21"1"15,-10 1 0-15,8 15-32 16,-17-5-2-16,17 20-2 16,-4-10-3-16,12-7-1 15,12-10-1-15,18-15 0 16,6-16-1-16,15-9 1 0,6-21 0 15,1-13-1-15,-7-17 1 16,-5-10-1-16,-7-10 1 16,-15-2 0-1,-12-4-1-15,-22 5 0 0,-6 3 0 16,-5 10 0-16,-5 7 0 16,1 7-2-16,3 21-3 15,-4-15-10-15,13 29-27 16,19 0-2-16,0 0 1 15,0 0 0-15</inkml:trace>
  <inkml:trace contextRef="#ctx0" brushRef="#br0" timeOffset="343548.812">21833 1444 97 0,'28'-10'43'15,"-28"10"1"-15,20 32 0 16,-20-32-36-16,19 64-2 16,-13-5-3-16,8 20 0 15,0 3-2-15,4 7 0 16,4-5-1-16,1-5-1 16,-1-11 0-16,2-15-2 15,5-4-2-15,-5-35-9 16,8 4-29-16,-5-18-1 0,1-10 1 15,1-16-1 1</inkml:trace>
  <inkml:trace contextRef="#ctx0" brushRef="#br0" timeOffset="344068.0045">22633 1593 81 0,'14'-19'41'0,"-8"1"2"16,-6 18-1-16,-8-26-31 16,8 26-2-16,-26 20-4 15,2 10 0-15,-9 3-3 16,-1 18 0-16,-7 2-1 0,3 8-1 15,5 2 1-15,7-1 0 16,12-5-1-16,10-12 0 16,10-7 0-16,8-13 1 15,10-13-1-15,3-14-1 16,5-12 1-16,2-19 0 16,-3-8 0-16,-9-10 0 15,2-12 0-15,-15-4 0 16,1 2 0-16,-10 1-1 15,-4 13 1-15,-2 9 0 16,-1 11 0-16,7 31 0 16,-20-10 0-16,14 34 1 0,4 13-2 15,2 4 2-15,6 8-1 16,8 4 0-16,5 0-1 16,1-8 1-16,12-3-1 15,-3-21-2-15,9-9-1 16,-7-20-5-16,23 8-19 15,-21-35-14-15,5-10-1 16,-10-22 1-16,3-10 0 16</inkml:trace>
  <inkml:trace contextRef="#ctx0" brushRef="#br0" timeOffset="344568.1834">23050 946 86 0,'2'-30'40'0,"-2"30"3"16,0 0-1-16,27 26-33 15,-29 1-1-15,4 30-2 16,2 2-2-16,2 16 0 16,0 5-1-16,2 2-1 15,4-1-1-15,2-1 0 16,5-7 0-16,9-10 0 16,0-10-1-16,7-14-1 15,-1-4 1-15,-1-11 0 16,7-10 0-16,3-14-1 15,-1-8 1-15,3-10-1 16,3-3 1-16,1-13-1 16,2-11 1-16,-3-8-1 0,3-12 0 15,-10-11 1-15,-3-1-1 16,-10-5 1-16,-5 3-1 16,-13 5 1-1,-6 9-1-15,-14 14 1 0,-12 21 1 16,-5 25-1-16,-11 14 0 15,-1 19 1-15,-7 13 0 16,7 14-1-16,5 6 1 16,15 4 0-16,13-1 0 15,18-1-1-15,17-12 1 16,21-10 0-16,17-11-1 16,22-18 0-16,3-8 0 15,7-16-1-15,0-10-1 0,-2-11-1 16,-5-2-2-1,-21-15-4-15,0 23-28 16,-43-10-6-16,-16 5 0 16,-24 7 0-16</inkml:trace>
  <inkml:trace contextRef="#ctx0" brushRef="#br0" timeOffset="344809.2716">22726 1195 94 0,'63'-24'42'16,"8"-7"0"-16,20 1-1 15,2-5-36-15,17 2-2 0,-5 1-1 16,-4-3-6-16,1 17-35 15,-25-5-3-15,-21 5 0 16,-19 1-1-16</inkml:trace>
  <inkml:trace contextRef="#ctx0" brushRef="#br0" timeOffset="365429.7939">13878 12213 54 0,'0'0'36'0,"0"0"2"16,-2 43 0-16,2 18-28 16,-14 2-1-16,14 37-2 15,-6 0-1-15,6 16-2 16,0-10-2-16,8-8-1 16,-2-12-1-16,6-21 0 0,0-14-2 15,-10-31-3 1,-2-20-6-16,0 0-27 15,6-34 0-15,-6-1-1 16,0-14 0-16</inkml:trace>
  <inkml:trace contextRef="#ctx0" brushRef="#br0" timeOffset="365752.9118">14380 12178 67 0,'17'-18'38'16,"-17"18"2"-16,8 19-1 0,0 21-29 15,-14-1-2-15,12 30-3 16,-8 3 0-16,8 17-2 15,-6 1-1-15,4 2-1 16,0-9 0-16,4-13-1 16,-4-11-1-16,-2-20-1 15,10-5-2-15,-12-34-5 16,19 13-22-16,-11-34-9 16,4-9-1-16,2-17 1 15</inkml:trace>
  <inkml:trace contextRef="#ctx0" brushRef="#br0" timeOffset="366084.035">14784 12234 52 0,'-25'34'37'0,"-9"17"0"16,-11 8 0-16,-13-12-26 15,25 23-2-15,-19-17-1 16,19 0-4-16,1-15 1 15,18-5-3-15,1-11-1 16,9-5 0-16,4-17 0 16,4 24 0-16,-4-24-1 15,8 20 1-15,-8-20 0 16,25 25-1-16,-7-11 1 0,10 0 0 16,5-1 0-16,13-3 0 15,5 2-1-15,8-2 0 16,-2 1 0-16,-7-1-2 15,-1 4-2-15,-15-10-6 16,11 8-28-16,-25-4-1 16,-20-8-1-16,16 7 1 15</inkml:trace>
  <inkml:trace contextRef="#ctx0" brushRef="#br0" timeOffset="366309.1177">15262 12458 76 0,'26'2'40'0,"7"2"-3"16,5 0 2-16,-5-6-36 15,15 6 0-15,-3 6-4 16,-19-8-19-16,-4 6-16 15,1 7-2-15,-23-15-1 16,8 28 0-16</inkml:trace>
  <inkml:trace contextRef="#ctx0" brushRef="#br0" timeOffset="366471.1761">15353 12690 55 0,'0'0'36'0,"39"19"1"15,-7-13-2-15,-8-12-26 0,25 2-8 16,6 8-16-16,3-8-18 16,-19-11-2-16,9 7 0 15,-11-12-2-15</inkml:trace>
  <inkml:trace contextRef="#ctx0" brushRef="#br0" timeOffset="366837.3071">16196 12197 74 0,'0'0'40'0,"0"0"-1"16,8 34 2-16,-14-15-31 16,18 18-2-16,-16-1-1 15,10 21-2-15,-8 2-1 0,2 9-2 16,0 3 0 0,0-2-1-16,0-7 0 15,0-1-1-15,0-8 0 16,0-16-1-16,2-3-1 0,-2-15-2 15,0-19-2-15,0 0-8 16,20-7-27-16,-20-15-1 16,4-3 0-16,-2-9 2 15</inkml:trace>
  <inkml:trace contextRef="#ctx0" brushRef="#br0" timeOffset="367284.4704">16597 12121 47 0,'22'-26'37'16,"-22"26"0"-16,0 0 0 15,29 6-20-15,-29-6-6 16,0 0-3-16,-33 31-3 16,21 3-1-16,-2-1-2 15,8 6 0-15,-6-1 0 16,16-7 0-16,6-9-2 0,14-13 1 15,7-11 0-15,3-13-1 16,5-15 1-16,-5-7 1 16,-2-8-2-16,-11-4 1 15,-9-2 1-15,-10 8-2 16,-10 5 1-16,-12 11-3 16,1 17-2-16,-15-10-16 15,3 24-19-15,3 12-2 16,2 14 1-16,3 5-1 15</inkml:trace>
  <inkml:trace contextRef="#ctx0" brushRef="#br0" timeOffset="367736.6351">17075 12537 62 0,'31'4'39'16,"-31"-4"-1"-16,28-6 2 15,-4 8-27-15,-24-22-4 16,0 20-1-16,15-20-3 0,-15 20 0 15,6-25-3-15,-6 25 1 16,-11-18 0 0,11 18-2-16,-42 6 2 15,8 10-3-15,-9 11 2 0,2 11-2 16,-5 9 1-16,3 6-1 16,7 8 0-16,13-1 0 15,15-3-1-15,19-2 2 16,17-14 0-16,19-11-1 15,23-14 1-15,11-12 0 16,13-16-1-16,5-14 0 16,0-3-3-16,-14-20-8 0,0 8-31 15,-24-1 0-15,-16 5-1 16,-21 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2T17:08:51.7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9510 3104 8 0,'-23'4'13'0,"23"-4"0"15,0 0-1-15,0 0-2 16,0 0 0-16,0 0-1 0,0 0-2 16,0 0-1-16,0 0 0 15,0 0-2-15,0 0 0 16,0 0-1-16,23-11-1 16,-23 11 1-16,30-4-1 15,-30 4 1-15,41-2 0 16,-17 0-1-16,10 4 0 15,-3-2 0-15,11 2 0 16,3-2-1-16,6 2 1 16,7-6-1-16,3 4 0 15,4-2 0-15,6 0 0 16,0-2 0-16,2 4 1 16,-6-2 0-16,9 2-1 0,-9 0 1 15,12 4 0-15,0-2 0 16,6 4-1-16,5-4 0 15,13 4 0-15,6-6 0 16,11 2 0-16,6-4 0 16,11 0-1-16,3 0 2 15,8 0-2-15,8 2 2 16,2 2-2-16,6 0 1 16,6 0-1-16,-1 1 1 15,7-1-1-15,8-2 0 16,5 2 1-16,1-6-1 15,-1 3 2-15,9-1-1 16,3 4 0-16,5-2-1 0,1 3 1 16,2 1-1-16,-1 4 1 15,-3-2-1-15,-4 2 1 16,-3-2-1-16,-11 0 0 16,-9 0 1-16,-16-2-1 15,-14-1 1-15,-14-1-1 16,-17 0 0-16,-24 2 0 15,-14-2-1-15,-20 0 0 16,-18 6-4-16,-41-8-8 16,22-2-20-16,-22 2 0 15,-30 10-1-15,9-8 0 16</inkml:trace>
  <inkml:trace contextRef="#ctx0" brushRef="#br0" timeOffset="1567.5736">23312 3350 9 0,'0'0'12'0,"0"0"-4"16,0 0-1-16,20-2-2 15,-20 2-1-15,34 0-1 16,-7 0 1-16,9 0 1 16,5 0 0-16,11 0 1 15,1-2 1-15,12 4 0 16,0-4 0-16,12 10 0 15,-2-10-1-15,22 8 0 0,-4-6-2 16,17 7-1-16,13-3-1 16,13 2-1-1,10-2 0-15,16 0-1 16,4 0 1-16,16 0 0 0,1-4 1 16,15 4 0-16,3-4 1 15,8 4 0-15,5-6-1 16,5 6 0-16,4-2 0 15,16 4 0-15,-2-2-1 16,10 5 0-16,1-1 0 16,13 4-1-16,2 0 0 15,5 0-1-15,1-1 1 16,-1-1-1-16,1 0 1 16,-3-2-1-16,-9-2 1 15,-4-2 0-15,-10 0 1 16,-1 1-1-16,-7-1 0 15,-6 2 1-15,-13-4 0 0,-9 4-1 16,-17 0 1-16,-19 2-1 16,-15-2 0-16,-25 2 1 15,-27-1-1-15,-25 1 0 16,-20-2 0-16,-19 0 0 16,-12-2-1-16,-28-4-2 15,25 16-5-15,-25-16-19 16,-31 6-4-16,31-6-2 15,-42 9 3-15</inkml:trace>
  <inkml:trace contextRef="#ctx0" brushRef="#br0" timeOffset="8300.0287">17132 459 36 0,'20'-37'33'0,"-12"11"0"16,9 14-8-16,-17-21-1 16,20 33-6-16,-26-22-4 15,26 36-4-15,-20-14-3 16,14 55-1-16,-12-2-2 15,8 26-1-15,-4 9-1 16,1 12 0-16,-5 4-1 0,8-4 0 16,-2-6-1-1,-2-15-2-15,2-16 0 16,-2-22-1-16,8-14-2 16,-14-27-5-16,31 10-19 0,-23-28-10 15,4-5 0-15,-10-10 0 16</inkml:trace>
  <inkml:trace contextRef="#ctx0" brushRef="#br0" timeOffset="9072.3086">17780 490 27 0,'15'-13'34'0,"-15"13"2"16,0 0 0-16,0 0-17 15,0 0-4-15,-21 23-3 0,-7-17-4 16,-2 20-4-16,-11-7-1 16,-4 7-2-16,-9-1 0 15,-1 5 0-15,2-9 0 16,1-1-1-16,5-3 1 16,7-3-1-16,9 0 0 15,9 4 1-15,8 1-1 16,10 3 1-16,10 1 0 15,14 13 1-15,12-3 0 16,7 6 1-16,8 1-1 16,9 7 1-16,-3-12-1 15,6 2 0-15,-11-3-1 16,-3-9-1-16,-5 3 0 0,-9-7 0 16,-9-1-1-16,-22-20-4 15,37 35-7-15,-37-35-27 16,0 0-1-16,26 14-1 15,-26-14 0-15</inkml:trace>
  <inkml:trace contextRef="#ctx0" brushRef="#br0" timeOffset="10443.8088">14421 367 36 0,'0'0'34'0,"0"-18"1"15,0 18-1-15,0 0-22 16,-40 20-1-16,25 11-3 16,-17-2-4-16,12 13-1 0,1-3-1 15,5 2 0-15,8-7-1 16,18-11 0-16,7-9 0 15,11-14 0-15,8-20 0 16,7-3 0-16,-7-11 2 16,-3-5-1-16,-5 2 0 15,-15 7 0-15,-11-5 0 16,-15 13 0-16,-9 5-2 16,-10 1-2-16,7 14-2 15,-15-6-8-15,38 8-25 16,-26 14-1-16,26 6-1 15,6-3 1-15</inkml:trace>
  <inkml:trace contextRef="#ctx0" brushRef="#br0" timeOffset="10735.9172">14962 416 57 0,'0'0'38'16,"0"0"0"-16,0 0 0 15,0 0-26-15,-28 6-2 32,-17 0-3-32,5 21-1 0,-17-5-2 0,4 25-1 47,-4 0-2-47,9 18 1 0,5 3-2 0,21 7 1 0,22 3-1 0,14-7 0 0,29 4 0 15,21-22 1-15,24-12-1 16,13-22 0-16,14-15 0 15,3-17-2-15,4-5-4 16,-17-21-34-16,-6-3 0 16,-26-7-1-16,-14 6 0 15</inkml:trace>
  <inkml:trace contextRef="#ctx0" brushRef="#br0" timeOffset="12759.6564">28825 677 15 0,'2'-24'33'16,"-2"24"3"-16,4-25-2 15,-16-13-14-15,12 38-4 16,6-31-3-16,-6 31-3 0,2-20-2 16,4 38-1-16,-8 0-2 15,8 19-1-15,-4 10-2 16,12 16 1-1,3 4-2-15,11 11 1 0,4 3-1 16,-1-7 0-16,5-11 1 16,-5-2-1-16,-5-12 2 15,-8-12-2-15,-16-7 2 16,-8-3-1-16,-16-11 1 16,-9-6-1-16,-13-6 0 15,-11-6-1-15,-8-6 0 16,2-2 0-16,-11-6-2 15,1-3 1-15,10-3-1 0,-2 4 0 16,16 1-3 0,1-9-1-16,22 20-7 15,-15-23-24-15,39 29-6 16,-10-37-1-16,18 13 1 0</inkml:trace>
  <inkml:trace contextRef="#ctx0" brushRef="#br0" timeOffset="13015.747">28093 512 60 0,'0'0'40'16,"0"-26"0"-16,39 13 1 15,32-5-30-15,40 14-4 16,19-14 0-16,42 9-2 15,4-7-1-15,13 6-1 0,-5 0-2 16,-14 0-1-16,-24 1-1 16,-30-1-2-16,-25 16-6 15,-38-8-32-15,-21 8-2 16,-32-6 1-16,0 0-1 16</inkml:trace>
  <inkml:trace contextRef="#ctx0" brushRef="#br0" timeOffset="50307.3495">18133 5566 28 0,'14'-34'32'0,"-14"34"-2"0,18-29-5 16,-22 5-3-16,4 24-5 15,10-21-4 1,-10 21-4-16,0 0-1 16,0 0-2-16,0 0-1 0,21 27-1 15,-23-1 0-15,4 13-2 16,-2 4 0-16,2 10 0 16,-2-2-1-16,4 0-1 15,-2-6 1-15,2-9-1 16,4-11 1-16,-2-7 0 15,-6-18 0-15,20 8-1 16,-20-8 2-16,25-20-1 16,-9 0 0-16,4 3 0 0,4-7-1 15,-3 1 0 1,3-1 0-16,-4 2-2 16,0 7-2-16,-7-9-6 15,19 14-28-15,-32 10-2 0,0 0 0 16,16-17 0-16</inkml:trace>
  <inkml:trace contextRef="#ctx0" brushRef="#br0" timeOffset="50923.5743">18240 5742 27 0,'0'0'30'16,"12"-21"1"-16,-12 21-8 15,-2-36-6-15,17 23-4 16,-9-25-4-16,20 11-2 16,-12-12-2-16,23 1-2 15,-5-7 0-15,9 2-2 16,11-6 0-16,3 2 0 16,8 0 0-16,8 3 0 0,0-5 0 15,2 12 0-15,-2 0 0 16,3 9 1-16,-9-1 0 15,6 13 0-15,-18 1 1 16,4 13 0-16,-13 7 1 16,1 15 0-16,-13 6 0 15,1 15 0-15,-9 8-1 16,-4 12 1-16,-6 1-1 16,5 5 0-16,-11-2-2 15,4 0 1-15,-6-4 0 16,2-6-1-16,-4-6 0 15,-2-4 1-15,-4-8-2 16,-2 2 1-16,2-7 0 0,-2-5 0 16,2-5-1-16,2-22 0 15,-4 29-1-15,4-29-2 16,0 0-2-16,0 0-8 16,0 0-27-16,0 0-1 15,10-25 0-15,-10 25 1 16</inkml:trace>
  <inkml:trace contextRef="#ctx0" brushRef="#br0" timeOffset="51599.8208">19221 5785 43 0,'4'-19'37'0,"-4"19"0"16,0-18 1-16,0 18-20 15,0 0-4-15,0 0-4 16,0 0-4-16,0 0-1 16,0 0-2-16,6 26 0 15,-4-7-2-15,6 5 1 16,-2 5-1-16,6 1 0 31,-7 1 0-31,7-3 0 0,-4-3 0 0,-2-5-1 16,-6-20 0-16,14 31 1 15,-14-31-1-15,0 0 0 16,20 12 1-16,-20-12-1 0,17-12 0 16,-17 12 1-16,28-25-1 15,-14 5 1-15,6-4-1 16,5-1 0-16,-3 1 1 16,4-5-2-16,-1 7 1 15,-1 1 0-15,2 3 0 16,-6 6-1-16,-1 6-1 15,-19 6-5-15,28-15-33 0,-28 15-1 16,0 0 0 0,0 0 0-16</inkml:trace>
  <inkml:trace contextRef="#ctx0" brushRef="#br0" timeOffset="89003.467">31566 5897 48 0,'23'-15'37'0,"-1"7"0"16,2 6 0-16,-24 2-28 15,49 29 0-15,-35 1-1 16,16 25 0-16,-15 7-1 15,3 23-2-15,-12 7 0 0,-6 18-2 16,-12 2 0-16,-9 4-1 16,-11-3 1-16,-6-1-2 15,-7-6 0-15,-4-12 0 16,-3-7 0-16,1-19 1 16,-2-9-1-16,3-12-1 15,7-13 1-15,-1-9 0 16,5-7-1-16,1-4-1 15,3-6-1-15,1-6-1 16,11 1-1-16,-5-12-4 16,28 9-6-16,-38-10-22 15,38 10-4-15,-19-34-2 16,19 13 3-16</inkml:trace>
  <inkml:trace contextRef="#ctx0" brushRef="#br0" timeOffset="89343.5889">30989 6914 50 0,'0'0'37'0,"-12"-28"0"15,12 28 1-15,0 0-24 16,0 0-2-16,-8 34-4 16,14 5-1-16,-6 0-3 15,2 12 1-15,-4 4-3 16,2 6 1-16,-6-4-1 15,2 2-1-15,2-12 0 0,-3-4 0 16,-3-4-1-16,14-3 1 16,-4-9 0-16,9-5-1 15,11-8 1 1,16-11 0-16,3 1 0 0,10-6-1 16,13-5 1-16,-5 3-1 15,6-4-1-15,-10 2-1 16,3 6-3-16,-19-16-5 15,14 16-30-15,-21-12-2 16,-4 7 1-16,-11-13-1 16</inkml:trace>
  <inkml:trace contextRef="#ctx0" brushRef="#br0" timeOffset="90199.9012">30270 5287 23 0,'0'0'31'16,"0"0"2"-16,0 0 1 16,2 31-21-16,-2-31 0 15,10 45-2-15,-14-17-1 16,22 29-2-16,-12-8-1 16,14 20-1-16,-12-7-1 15,11 7-2-15,-5-4-1 16,0-4 0-16,4-6-1 0,-6-12 0 15,-4-10 0 1,3-5 0-16,-11-28 0 16,8 25-1-16,-8-25 1 15,0 0-1-15,0-27 0 0,-2-3-1 16,4-5-1-16,-2-14 0 16,6-6 1-16,6 0-1 15,2-4 0-15,6 2 1 16,-1 4 0-16,3 6 0 15,2 10 1-15,3 7 0 16,-3 17 0-16,-4 5 0 16,2 14 0-16,-5 13 1 15,-3 15-1-15,0 11 0 16,-2 6 0-16,-4 8-1 16,4 3-2-16,-4-9-2 15,11 10-4-15,-19-29-13 16,12-1-14-16,2-9-2 0,-14-24 2 15,28 15-1-15</inkml:trace>
  <inkml:trace contextRef="#ctx0" brushRef="#br0" timeOffset="90688.0797">30796 5448 21 0,'37'-12'33'16,"-3"-4"2"-16,11 8-1 15,8 16-16-15,-15-16-3 0,21 32-5 16,-21-16-3-16,13 23-1 16,-17-5-2-16,1 13 0 15,-11-4-1-15,2 9 0 16,-19-11-1-16,5 0-1 15,-6-3 1-15,-4-7-1 16,-2-5-1-16,0-18 1 16,0 0-1-16,0 0 0 15,0 0 0-15,-22-16-1 16,7-5 1-16,-1-5-1 16,-8 3 0-16,-3-1 0 15,-5 4 0-15,2 9 1 16,-1 7 1-16,5 12-1 0,-2 7 1 15,5 11 0-15,9 3 0 16,6 5-1-16,8 3 1 16,2-4-1-1,6 1 0-15,12-11 0 0,9-3-1 16,-1-12 0-16,11-1-3 16,-7-22-5-16,21 11-14 15,-13-24-15-15,-3-7 0 16,-3-12-1-16,-1 2 2 15</inkml:trace>
  <inkml:trace contextRef="#ctx0" brushRef="#br0" timeOffset="90868.1452">31429 5469 64 0,'0'0'37'16,"-13"24"0"-16,13-24-12 15,6 47-13-15,-12-21-4 0,18 19-1 16,-5-10-4-16,7 2-1 15,2-1-3-15,-6-11-4 16,14 7-6-16,-24-32-26 16,21 13 0-16,-21-13-1 15,18-31 0-15</inkml:trace>
  <inkml:trace contextRef="#ctx0" brushRef="#br0" timeOffset="91021.2029">31445 5279 36 0,'-17'-29'29'16,"17"29"-1"-16,0 0-8 0,0 0-47 15,21 0 0-15,-21 0-2 16,36 25 0-16</inkml:trace>
  <inkml:trace contextRef="#ctx0" brushRef="#br0" timeOffset="91356.3257">31716 5385 54 0,'0'0'38'16,"18"37"-1"-16,-11-13 2 15,15 13-27-15,-18-13-2 0,18 19-3 16,-10-8-2-16,7 6-2 15,-7-9 0-15,2-5-1 16,-2-9-1-16,-12-18 1 16,8 25-2-16,-8-25 1 15,0-21 1-15,2-3-1 16,2-3 0-16,2-5 0 16,2-7 0-16,9-2-2 15,3-2 2-15,6 6-2 16,3 5 0-16,9 1-2 15,9 15-2-15,-9-11-9 16,1 23-27-16,1 4 1 16,-1 7-1-16,-7 9 1 0</inkml:trace>
  <inkml:trace contextRef="#ctx0" brushRef="#br0" timeOffset="97723.646">13092 8366 13 0,'0'0'18'16,"0"0"-3"-16,0 0-1 15,0 0-3-15,0 0-2 16,-20 16-1-16,20-16-3 16,0 0-1-16,0 0 0 15,0 0-1-15,0 0 1 16,0 0-1-16,0 0 1 15,0 0-1-15,6 18 1 16,-6-18-1-16,42 0 1 16,-13-2-1-16,11 4 0 15,1-6-1-15,19 4 1 16,5-8 0-16,18 8 1 0,4-10-1 16,11 4 0-16,5-6 1 31,8 2 0-31,-5-3-1 0,3 5 0 0,-11-4-1 15,-5 4 1-15,-10-2-1 16,-8 7-1-16,-12-1 0 16,-3 4 0-16,-9 0 0 15,-4 2 0-15,-7-2 0 16,-3 2-1-16,-9-2 1 16,-8-2-1-16,0 2 1 15,-20 0-1-15,23-4 0 16,-23 4-1-16,0 0-2 15,0 0-7-15,0 0-18 0,0 0-7 16,2-20 0-16,-2 20 0 16</inkml:trace>
  <inkml:trace contextRef="#ctx0" brushRef="#br0" timeOffset="98563.9599">13250 8398 26 0,'-2'17'15'0,"2"-17"0"16,0 0 0-16,0 0-2 15,0 0-3-15,0 0-2 0,0 0-1 16,0 0-3-16,0 0 0 16,0 0-1-1,0 0 0-15,0 0 1 16,28 16-1-16,5-14 0 15,11-6 1-15,15 4-1 0,8-6 0 16,18 6 0-16,0-8 1 16,12 6-1-16,-1-6 2 15,5 8-1-15,-10-7 1 16,0 7 0-16,-12-8 0 16,4 8-2-16,-16-6 1 15,-2 4-2-15,-14-2 0 16,-9 2 0-16,-5 0-1 0,-9 4 0 15,-4-2 0 1,-24 0 0-16,25 0-1 16,-25 0 0-16,0 0 1 15,0 0-1-15,0 0 0 0,0 0 0 16,16 8-1-16,-16-8-1 16,0 0-4-16,0 0-14 15,-22-4-17-15,22 4 0 16,-25-2 0-16,25 2-1 15</inkml:trace>
  <inkml:trace contextRef="#ctx0" brushRef="#br0" timeOffset="101111.8839">20676 7742 23 0,'0'0'13'16,"-4"-20"-1"-16,4 20 0 15,0 0-2-15,-29-19-1 16,5 13-3-16,-4-4-1 0,-9 0-2 16,-11-3-1-16,-9-1-1 15,-10-4 0-15,-10-3 0 16,-10-5 1-16,-16 1 0 16,-13-5 0-16,-4 1 0 15,-23-5 0-15,-3 5 0 16,-16-4 0-16,-7 7 0 15,-9-5-1-15,-10 3 0 16,-1-1 0-16,-3 3-1 16,-3 1 2-16,-1 5 0 15,-1 0 1-15,1 9 0 16,1 1 1-16,17 12-1 16,0 2 0-16,22 11-1 0,4 3-1 15,16 11 0-15,18 9-1 16,7 7 0-16,12 4 0 15,3 8-1-15,5 0 1 16,6 4 0-16,8 0 0 16,10-3 0-16,8-1 1 15,13 0 0-15,13 0 0 16,21 4 1-16,12 0 0 16,19 6-1-16,13-5 1 15,25 7 0-15,10-4 0 16,26 2 0-16,18-11-1 15,25 1 1-15,20-12-1 16,28-1 1-16,19-11 0 0,22-2 0 16,22-3-1-16,31-7 1 15,11-3 0-15,15 0-1 16,14-6 0-16,7-1 1 16,-3-1-1-16,-2-2-1 15,-16-4 1-15,-18-6-1 16,-11-4 1-16,-26-4 0 15,-22-9 0-15,-28-9 0 16,-25-11 1-16,-30-10-1 16,-27-16 1-16,-30-11-1 15,-36-9 2-15,-25-7-2 16,-40-6 1-16,-32 2 0 16,-39 1 0-16,-37 7 0 0,-36 6-1 15,-39 9 0-15,-42 2-1 16,-24 15 0-16,-23 10-1 15,-18 7-4-15,11 23-17 16,5 11-16-16,12 1 2 16,41 13-2-16,25 5 0 15</inkml:trace>
  <inkml:trace contextRef="#ctx0" brushRef="#br0" timeOffset="169483.8226">20749 9740 23 0,'12'-20'29'16,"-12"20"-7"-16,16-17-1 16,-16 17-3-16,0 0-1 0,16-28-5 15,-16 28-2-15,0 0-2 16,0 0-1-1,0 0-1-15,2 36 0 16,-16-13-1-16,2 16-1 0,-14 3 0 16,7 16-1-16,-9 3 0 15,-2 4-2-15,1-6 1 16,-3-6-2-16,5-4 1 16,1-8-1-16,0-5 0 15,6-13 1-15,1-5-2 16,-1-8 0-16,20-10-2 15,-26 9-3-15,26-9-6 16,-19 14-22-16,19-14-3 16,0 0-1-16,-20-10 1 15</inkml:trace>
  <inkml:trace contextRef="#ctx0" brushRef="#br0" timeOffset="170364.1458">20333 10148 35 0,'0'0'23'0,"17"-16"-2"15,-17 16 0-15,0 0-4 16,12-19-1-16,-12 19-2 15,0 0-3-15,20 8-2 16,-20-8-1-16,0 0-1 16,0 21-2-16,0 3-1 15,-6-1-1-15,0 13 1 16,-6 1-3-16,4 6 1 16,-5 0-1-16,1-3 0 15,0-5 0-15,2-4 0 16,-2-3-1-16,6-9 0 15,6-19 1 1,-12 22-1-16,12-22 0 0,0 0 0 0,0 0 0 16,0 0 0-16,0 0 0 15,0 0 0 1,18-8 0-16,-18 8 0 0,32-6 0 16,-12 0 0-16,7 3-1 15,1 1 1-15,3-2 1 16,3-4-2-16,4 2 2 15,-5 0-1-15,-5 0 0 16,-3 2 1-16,-5 0-1 16,-20 4 1-16,0 0 0 15,0 0 0-15,-2-19 0 16,-16 13 1-16,-7-2 0 0,-3 2 0 16,-5-8 0-16,1 1 0 15,0-3 0 1,5 4-1-16,1-4-1 15,6-1-1-15,20 17-2 0,-27-40-7 16,27 40-30-16,0-27 0 16,0 27 0-16,6-29-1 15</inkml:trace>
  <inkml:trace contextRef="#ctx0" brushRef="#br0" timeOffset="173799.399">21103 9030 25 0,'8'-20'33'0,"-8"20"3"15,15-20-2-15,-19 1-13 16,22 19-5-16,-18 0-2 16,0 0-3-16,20-4-3 15,-4 25-2-15,-10 3-1 16,6 19 0-16,-7 2-2 15,7 16 0-15,-10 0-1 16,4 8 0-16,-4-3-1 16,2-5-1-16,-4-4 0 0,2-14-1 15,-2-4-1-15,0-15-1 16,6 0-2-16,-6-24-8 16,0 0-26-1,18-20-1-15,-14-2 0 0,6-5 0 16</inkml:trace>
  <inkml:trace contextRef="#ctx0" brushRef="#br0" timeOffset="174271.5687">21541 8957 57 0,'0'0'36'0,"8"18"1"16,-8-18 0-16,-2 45-25 16,-18-26-1-16,8 23-3 0,-15-9-3 15,1 12-1-15,-7-8-2 16,1-1-1-16,-2-5 0 16,7-7 0-16,1-5-1 15,6-7 1-15,20-12-1 16,-25 4 0-16,25-4 1 15,0 0-1-15,0 0 0 16,0 0 1-16,0 0 0 0,0 0-1 16,19-10 2-1,-19 10-1-15,28 20 1 16,-8-1 0-16,-2 3-1 16,7 5 1-16,1 3-1 0,2 3 1 15,-3-1-2-15,3-5 1 31,-1-1 0-31,-3-5-1 0,-2-1 0 0,-22-20 1 16,32 23-1-16,-32-23-1 31,11 20-1-31,-11-20-3 0,12 20-7 0,-12-20-28 16,0 0-1-16,0 0-1 16,0 0 2-16</inkml:trace>
  <inkml:trace contextRef="#ctx0" brushRef="#br0" timeOffset="174543.668">21873 9597 102 0,'0'0'44'15,"20"13"0"-15,-20-13-1 16,0 0-36-16,0 0-2 15,0 0-1-15,0 0-2 16,0 0-1-16,0 0 0 16,0 0-1-16,0 0-1 15,0 0-1-15,13 18-2 16,-13-18-2-16,0 0-5 16,0 0-32-16,0 0 0 0,-8-20-1 15,10 1 1-15</inkml:trace>
  <inkml:trace contextRef="#ctx0" brushRef="#br0" timeOffset="175039.849">22155 8959 82 0,'0'0'42'0,"28"-24"0"16,-28 24 0-16,23 4-31 15,-23-4-2-15,16 22-3 16,-12-3-1-16,4 11-1 0,-8-1-1 16,4 9-1-16,-8 3-1 15,4-2 0-15,-6 2 0 16,4 1 0-16,-4-5-1 16,0 6 0-16,4-8 0 15,-2-1 1-15,8-11-1 16,-2 1-1-16,-2-24 1 15,6 27 0-15,-6-27 0 16,0 0 0-16,18 16 0 16,-18-16 0-16,0 0 0 15,28-2 0-15,-28 2 0 16,33-2 0-16,-13 2 1 16,6-6-1-16,7-4 0 0,7 4 0 15,9 1 0-15,-1 1 0 16,3-2 0-16,-4-2 0 15,-1-2-1-15,-7 4 1 16,-5 6-1-16,-9-6 0 16,-5 8-1-16,-20-2-1 15,20-6-1-15,-20 6-4 16,0 0-8-16,0 0-27 16,0 0 0-16,-26-21 0 15,10 3 1-15</inkml:trace>
  <inkml:trace contextRef="#ctx0" brushRef="#br0" timeOffset="175303.9478">22110 8953 78 0,'0'0'40'0,"0"0"0"15,45 0 0-15,-17-8-31 16,41 8-1-16,-2-10-2 16,16 4-2-16,-4-3-2 15,0 3-1-15,-6-2-1 16,-10 0-2-16,-10 4-2 0,-21-8-6 16,10 12-30-16,-42 0 0 15,0 0-2 1,0 0 1-16</inkml:trace>
  <inkml:trace contextRef="#ctx0" brushRef="#br0" timeOffset="175528.0308">22232 9169 85 0,'28'-6'41'0,"9"0"0"15,5-6 1-15,11 6-34 0,-7-9-1 16,11 9-3 0,-6 0-3-16,-3 2-2 15,-1 6-2-15,-10-8-5 16,11 16-32-16,-19-4-1 0,-1 2 0 16,-8 3-1-16</inkml:trace>
  <inkml:trace contextRef="#ctx0" brushRef="#br0" timeOffset="175784.1209">23052 9479 97 0,'0'0'44'15,"13"20"0"-15,-13-20 0 0,0 0-36 16,0 0-3-16,0 0-2 16,0 0-1-16,0 0-2 15,0 0-3-15,0 0-6 16,20-4-34-16,-20 4-1 16,0 0 0-16,-22 6-1 15</inkml:trace>
  <inkml:trace contextRef="#ctx0" brushRef="#br0" timeOffset="177407.7129">21502 13516 54 0,'0'0'35'0,"0"0"1"0,0 0-9 16,11 35-12-16,-11-35-3 15,-19 51-4-15,-1-21 0 16,8 21-3-16,-16-10-1 15,-3 6-1-15,-9-8 1 16,-7 1-2-16,-10-5 0 16,-8-4 0-16,-12-5-1 15,2-8 1-15,-2-9-1 0,11-1 0 16,3-6 0 0,14-6 0-16,9 2-1 15,9-4 1-15,13 1-1 16,18 5 0-16,0 0 0 0,-16-22 0 15,16 22-1-15,0 0-1 16,0 0 1-16,0 0-1 16,0 0-2-16,0 0-2 15,2 29-3-15,-2-29-15 16,0 0-16-16,0 0 1 16,0 0-1-16,0 0 2 15</inkml:trace>
  <inkml:trace contextRef="#ctx0" brushRef="#br0" timeOffset="178007.9322">20730 13704 32 0,'0'0'33'15,"0"0"2"-15,13-17-2 16,5 21-16-16,-18-4-5 16,0 0 0-16,14-24-4 15,-14 24 0-15,0 0-3 0,22 20-1 16,-22-20 2 0,-8 43-3-16,-6-18 0 15,-6 11-1-15,-3-5 0 16,-1 6-2-16,-8-3 1 0,3-5 0 15,1-3-2-15,6-9 2 16,-1-1-1-16,23-16 1 16,-22 16-1-16,22-16 0 15,0 0 1-15,0 0-1 16,0 0 0-16,0 0 0 16,26 6 1-16,-26-6-1 15,27 2 0-15,-7 2 1 16,2 1-1-16,3 5 0 15,5 2 0-15,0 4 1 16,-1-2-1-16,5 3 0 16,-9-1 0-16,1 0 1 15,-6-5-1-15,-4-1 1 0,-16-10-1 16,19 10 1-16,-19-10 0 16,0 0 0-16,0 0-1 15,0 0 0-15,0 0 0 16,0 0 0-16,0 0 0 15,0 0-2-15,0 0 1 16,0 0-3-16,0 0 0 16,-8-24-5-16,8 24-29 15,0 0-2-15,0 0-1 16,0 0 1-16</inkml:trace>
  <inkml:trace contextRef="#ctx0" brushRef="#br0" timeOffset="179907.6325">21859 12904 11 0,'0'0'31'0,"8"-26"-1"15,-8 26 0-15,0 0-10 16,0-31-6-16,0 31-5 16,0 0-2-16,0 0-3 15,-4-22 0-15,4 22-1 16,0 0 1-16,0 0 0 16,0 0-1-16,0 0 0 0,0 0 0 15,0 0-1-15,0 0-1 16,0 0 0-1,0 0 0-15,0 0-1 16,0 0 0-16,0 0 1 0,0 0 0 16,0 0 0-16,0 0 0 15,18-6 0-15,-18 6 0 16,0 0 1-16,0 0-1 16,0 0 0-16,0 0 0 15,0 0 1-15,0 0-1 16,0 0 0-16,0 0 0 15,0 0 0-15,0 0 0 16,0 0 0-16,0 0 1 0,0 0-1 16,0 0 0-1,0 0 1-15,0 0 0 16,0 0-1-16,0 0 0 16,0 0 0-16,0 0 0 0,0 0 0 15,0 0 0-15,0 0 0 16,0 0 0-16,0 0-1 15,0 0 1-15,0 0 0 16,0 0 0-16,0 0 0 16,0 0 0-16,8 30 0 15,-2-3-1-15,5 10 1 16,-3 9-1-16,6 13 1 16,-2 5 0-16,2 1-1 15,0-2 1-15,-3 0 0 16,1-8-1-16,0-4 0 15,-2-8 0-15,2-16 0 16,-6-7 0-16,-6-20-1 0,0 0 0 16,20 8-2-16,-20-8-1 15,5-34-2-15,3 15-5 16,-21-28-24-16,13 0-6 16,-8-3 1-16,2-4 0 15</inkml:trace>
  <inkml:trace contextRef="#ctx0" brushRef="#br0" timeOffset="180447.8212">21756 12788 40 0,'-27'-12'34'15,"27"12"1"-15,-12-18 0 16,18-7-20-16,15 19-3 15,-3-16-4-15,28 11-2 16,-1-11-2-16,22 6 0 16,-4-1-2-16,10 5 1 15,-7 4-1-15,-1 10 0 16,-12 8-1-16,-15 11 1 16,-25 5-1-16,-13 11 1 15,-19 3-1-15,-13 7 1 16,-13-4-1-16,-9 2 1 15,-3-8-2-15,6-1 1 0,3-9-1 16,11-7 1-16,9-7-1 16,28-13 1-16,-20 8-1 15,20-8 0-15,40-8 0 16,-3 4-1 0,11 1 1-16,11 5 0 0,6-1 0 15,4 7 0-15,-7 8-1 16,-5 2 1-16,-12 3 0 15,-15 5 1-15,-14 1-1 16,-20 3 1-16,-16 1 0 16,-14 0 0-16,-13-5 0 15,-4 3 0-15,-7-5 0 16,-1 0 1-16,6-9-2 0,7-1 0 16,3-6-2-16,7-8-2 15,36 0-6-15,-37 10-29 16,37-10-1-16,6-22-1 15,-6 22 0-15</inkml:trace>
  <inkml:trace contextRef="#ctx0" brushRef="#br0" timeOffset="180847.9684">22676 12874 70 0,'0'0'40'0,"0"0"0"15,-17 4 0 1,-23 8-29-16,22 25-2 0,-9-3-4 16,7 13-1-16,0-2-1 15,14 6-1-15,6-8-1 16,12-2 0-16,14-15-1 15,7-9 0-15,13-13 0 16,-1-13 0-16,3-9 0 16,-3-12-1-16,-11-7 2 15,-3-6-1-15,-17-2 0 16,-6-4 0-16,-16 8 1 0,-6 1-1 16,-8 5 0-16,-7 4-1 15,1 7-1 1,1 2-1-16,3 15-3 15,-4-13-10-15,28 20-25 0,-19-2 1 16,19 2-1-16,0 0 1 16</inkml:trace>
  <inkml:trace contextRef="#ctx0" brushRef="#br0" timeOffset="181124.0746">22911 12478 77 0,'0'0'39'16,"0"0"2"-16,0 0 0 15,-4 29-32-15,10 16-1 16,-6 1-3-16,8 12-1 0,-2 5 0 16,6 8-3-16,-4-2-2 15,4-9 2-15,2-3-1 16,-3-15-1-16,3-3-1 15,0-14-1-15,4-5-2 16,-18-20-3-16,22 4-6 16,-22-4-27-16,-2-32 1 15,-10 1-1-15,-2-2 2 16</inkml:trace>
  <inkml:trace contextRef="#ctx0" brushRef="#br0" timeOffset="181300.1327">22700 12784 52 0,'-29'-14'35'0,"29"14"1"0,-12-23 0 16,29 5-24-16,19 10-5 16,1-10-3-16,21 5-1 15,-3-3-2-15,4 0-3 16,1 12-4-16,-17-15-10 16,2 11-19-16,-11 4-1 15,-8-6-1-15,-26 10 2 16</inkml:trace>
  <inkml:trace contextRef="#ctx0" brushRef="#br0" timeOffset="181627.2518">23204 12399 48 0,'0'0'40'0,"0"0"-1"16,23-4 2-16,-23 4-19 16,20 38-11-16,-20-15-3 15,14 20-2-15,-8-1-1 16,8 7-2-16,-3 4 0 31,3 2-1-31,-6-2 0 0,10 0-1 0,-6-6-1 31,2-2 0-31,-1-4-1 0,-5-10-1 16,4-3 0-16,-6-10-3 0,-6-18-1 0,0 0-6 16,26 13-21-16,-32-30-8 15,0-5 0-15,-8-5 1 16</inkml:trace>
  <inkml:trace contextRef="#ctx0" brushRef="#br0" timeOffset="182807.6826">22947 12623 30 0,'0'0'36'16,"-28"2"-1"-16,28-2 0 16,0 0-18-16,-19 0-3 15,19 0-5-15,21-10-2 16,13 6-2-16,5-15-2 15,19 7 0-15,1-10 0 16,18 5 0-16,2-5-2 16,6 4 1-16,-6 3-1 0,-8-1 0 15,-10 8-1-15,-4 0 0 16,-13 6-2 0,-21-4-3-16,7 20-6 15,-30-14-28-15,0 0 1 0,0 0-1 16,0 0 1-16</inkml:trace>
  <inkml:trace contextRef="#ctx0" brushRef="#br0" timeOffset="183491.932">23640 12566 33 0,'0'0'36'0,"-20"-20"-1"16,20 20 1-16,0 0-18 16,0 0-6-16,0 0-4 15,20-27-2-15,4 25-1 16,-3-6-1-16,19 8 0 16,-3-10-2-16,3 10 2 0,-5-4-1 15,3 16 0 1,-16 2-2-16,-5 8 2 15,-17 5-2-15,-17 6 0 16,-13 5 1-16,-9 5-1 16,-13 0-1-16,5-4 2 0,-4-1-2 15,5-5 0-15,15-10 0 16,13-1 1-16,18-22-1 16,23 14 1-16,15-18-1 15,9-6 0-15,13-4 1 16,1-5-1-16,8 3 0 15,-10-4-2-15,0 5-2 16,-15-3-4-16,9 14-27 16,-21-4-6-16,-9 0-1 15,-5 3 1-15</inkml:trace>
  <inkml:trace contextRef="#ctx0" brushRef="#br0" timeOffset="184012.1291">24418 12756 84 0,'0'0'43'0,"20"-7"-1"16,-20 7 1-16,0 0-36 16,0 0-1-16,0 0-1 15,0 0-3-15,0 0-1 16,0 0 0-16,-2 17-1 15,2-17 0-15,0 0 0 16,0 0 0-16,0 0-1 0,-18-17 1 16,18 17-1-16,-6-28 1 15,6 28 0-15,-8-27-1 16,8 27 1-16,-20-12 0 16,20 12 0-16,-33 16 0 15,15-1 0-15,-2 7 0 16,6 3 1-16,9 1-1 15,3-1 0-15,9-3 0 16,13-10 0-16,12-4 0 16,1-10 0-16,3-8 0 15,1-8 0-15,-5-1 0 16,-6-5 1-16,-10 2 0 16,-7 5-1-16,-9 17 1 0,-25-22 0 15,1 20 0-15,-2 6-1 16,-1 2 1-16,1 8 0 15,4 0-1-15,22-14-1 16,-19 29-1-16,19-29-2 16,7 31-7-16,13-27-32 15,-20-4 0-15,26 4-1 16,-26-4 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2T17:13:18.9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17008 5958 1 0,'19'-2'16'15,"-23"-23"12"-15,22 19 2 16,-18 6-13-16,6-26-2 16,-6 26 0-16,0 0-2 15,20 4-1-15,-20-4-2 0,8 22-1 16,-8-5-3-16,12 15-1 15,-12-3-1-15,11 14 0 16,-7 3-1-16,6 7-1 16,-8-6 1-16,6 2-1 15,-4-6 1-15,2-6-2 16,-4-3 1-16,4-9 0 16,-2-5-1-16,-4-20 0 15,8 25-2-15,-8-25 0 16,0 0-1-16,0 0-1 15,0 0-3-15,0 0-3 16,19 4-4-16,-19-4-13 0,-19-25-11 16,19 25 1-16,-20-14 1 15</inkml:trace>
  <inkml:trace contextRef="#ctx0" brushRef="#br0" timeOffset="900.3356">16944 6360 15 0,'0'0'28'0,"0"0"3"16,0 0-10-16,0 0-2 16,20-7-3-16,-20 7-1 15,0 0-3-15,0 0-2 16,0 0-1-16,0 0-3 16,0 0-1-16,0 0 0 0,14 23-2 15,-14-23 0 1,18 30-1-16,-18-30 0 0,19 39 0 15,-5-14-1 1,0 1 0-16,4-5-1 0,-4 3 1 16,-2-6-1-16,-1-1 0 15,-11-17 0-15,20 28 1 16,-20-28-1-16,0 0 0 16,10 21 0-16,-10-21 0 15,0 0 0-15,0 0 1 16,0 0-2-16,0 0 1 15,18-21 0-15,-10 3-1 16,4 0 1-16,-1-7-2 0,9-1 1 16,-4-5-1-16,8 2 0 15,1-3 0 1,1 5 0-16,-4 3 0 16,-3 5 1-16,-19 19 2 0,26-26 0 15,-26 26 0-15,0 0 2 16,-22-10-1-16,-7 12 1 15,-3 6-1-15,-7-4 0 16,-3 6 0-16,-3-2-2 16,-1-3-2-16,13 13-13 15,-1-12-22-15,3-6-2 16,11-4 1-16,0-6-2 0</inkml:trace>
  <inkml:trace contextRef="#ctx0" brushRef="#br0" timeOffset="3960.4453">20011 6280 5 0,'-8'-20'28'0,"8"20"0"16,0 0 2-16,20-21-16 16,-20 21-1-16,0 0-1 15,0 0 0-15,0 0-1 16,19 33-2-16,-19-33 0 16,6 53-1-16,-12-14-1 15,18 22-1-15,-16-2-1 16,10 14-2-16,-4 1-1 15,4 5 0-15,-2-7-1 16,-2-5 0-16,-2-10 0 0,4-8 0 16,-4-12 0-16,2-7 0 15,-2-13-1-15,0-17 0 16,-2 18-1-16,2-18 0 16,0 0-3-16,0 0-2 15,0 0-7-15,-10-18-23 16,10 18-2-16,-10-17 1 15,10 17 0-15</inkml:trace>
  <inkml:trace contextRef="#ctx0" brushRef="#br0" timeOffset="4851.7728">19839 7114 31 0,'0'0'28'0,"20"-4"-6"16,-20 4 1-16,0 0-3 0,0 0-3 16,0 0-4-1,0 0-2-15,16-2-3 16,-16 2-1-16,0 0-2 15,0 0-1-15,15 18 0 16,-15-18-1-16,20 25-1 0,-20-25 0 16,30 40 0-16,-11-17-1 15,5 3 1-15,-4-1-2 16,0-3 1-16,1-7-1 16,-1-3 0-16,-20-12 1 15,32 14-1-15,-32-14 1 16,25-4-1-16,-25 4 0 15,18-14 0-15,-18 14 0 16,10-23 1-16,-10 23-1 16,10-30 1-16,-8 13-1 15,4-3 0-15,0 0 0 32,-4 3 0-32,4-3 0 0,2-1-1 0,3-1 1 0,-3 2-1 15,-8 20 1-15,18-27-1 16,-18 27 1-16,14-22 0 15,-14 22 0-15,0 0 0 16,0 0 0-16,6-17 1 16,-6 17-1-16,0 0 1 15,-22-4-1-15,22 4 1 16,-32-4 0-16,13 2 0 16,-7 2-1-16,0-2 0 15,1 2 0-15,-3-6-1 16,2 8-2-16,-5-18-7 15,31 16-27-15,-40-17-1 0,15 9 1 16,9 2-2-16</inkml:trace>
  <inkml:trace contextRef="#ctx0" brushRef="#br0" timeOffset="12556.5816">18611 6074 23 0,'0'0'23'16,"0"0"-3"-16,18-22-3 16,-18 22-2-16,0 0-2 15,0 0-2-15,0 0-1 16,19 0-2-16,-19 0 0 0,0 0-1 15,6 18-1-15,2 4-1 16,-8 1 0-16,8 16 0 16,-8-1 1-16,6 11-2 15,-4 2 0-15,4 4-1 16,0-2 1-16,0 2-2 16,0-10 0-16,2-2-1 15,3-6 0-15,-5-5-1 16,4-7 0-16,0-3 1 15,-10-22-2-15,8 23 2 16,-8-23-1-16,0 0 0 16,0 0 0-16,0 0-1 15,0 0 0-15,0 0-3 0,0 0-2 16,0 0-6-16,0 0-17 16,0 0-9-16,-20-6 2 15,20 6-1-15</inkml:trace>
  <inkml:trace contextRef="#ctx0" brushRef="#br0" timeOffset="13679.9905">18599 6723 26 0,'-6'-17'14'0,"6"17"1"16,0 0 0-16,0 0-1 0,0 0 0 15,0 0-1-15,24-8-1 16,-24 8-1-16,0 0-1 16,0 0-2-16,0 0-1 15,0 0 0-15,0 0-2 16,0 0-1-16,0 0 0 15,0 0-1-15,16 14 1 16,-16-14-1-16,0 0-1 16,0 0 1-16,0 0-1 15,0 0 0-15,21 21-1 16,-21-21 1-16,22 12-1 16,-22-12 0-16,26 26 1 15,-26-26-1-15,25 33 0 0,-11-13 0 16,-14-20-1-16,28 35 1 15,-14-15-1-15,-14-20 0 16,23 27 0-16,-23-27 1 16,16 14-1-16,-16-14 0 15,0 0 0-15,0 0 1 16,0 0-1-16,0 0 0 16,0 0 0-16,0 0 0 15,0 0 1-15,0 0-1 16,0 0-1-16,0 0 1 15,20-16 0-15,-20 16-1 16,18-27 0-16,-6 9 1 16,1-2-1-16,7 1 0 0,-6-1 0 15,4 0 1-15,-4 3-1 16,-14 17 1-16,25-26 0 16,-25 26 0-16,8-17 0 15,-8 17 0-15,0 0 0 16,-6-22 1-16,6 22-1 15,-22-2 1-15,22 2-1 16,-37 2 1-16,15 0 0 16,-7 2 0-16,1-4-1 15,0 0 0-15,-1-6-3 16,7 2-2-16,-12-21-13 16,3 13-19-16,11 4-1 15,-6 4 0-15,7 4 1 0</inkml:trace>
  <inkml:trace contextRef="#ctx0" brushRef="#br0" timeOffset="18595.7858">22661 6103 1 0,'10'-17'26'16,"-10"17"2"-16,0 0 3 16,13-20-13-16,-13 20-1 15,0 0-2-15,-4 39-2 16,-11-15-2-16,7 29-3 16,-22 0 0-16,8 29-2 15,-17 5 0-15,1 22-1 16,-7-1 0-16,5 8-2 15,-7-10-1-15,13-6 1 16,-3-11-2-16,11-15 0 0,5-15 0 16,9-16 0-16,0-11-1 15,10-9 0-15,2-23 0 16,-4 24 0-16,4-24-1 16,0 0-1-16,0 0-2 15,0 0-1-15,0 0-4 16,-16-30-9-16,16 30-17 15,-12-17-2-15,-5 7 2 16,17 10-1-16</inkml:trace>
  <inkml:trace contextRef="#ctx0" brushRef="#br0" timeOffset="19159.9894">22056 7187 27 0,'16'-12'29'0,"-16"12"2"16,6-18-9-16,-6 18-2 15,0 0-4-15,24 8-3 16,-24-8-3-16,0 0-1 15,0 0-3-15,12 22-1 16,-12-22 0-16,2 39-1 0,-2-12-2 16,6 9 0-16,-10-3 0 15,4 2-1-15,-2 1 0 16,2-9-1 0,-2-3 0-16,2-7 0 0,0-17 0 15,0 0 1-15,0 0-2 16,0 0 1-16,0 0 0 15,0 0 0-15,21-11 0 16,-21 11-1-16,34-14 1 16,-8 2-1-16,1 4 1 15,3-5-1-15,3 1 1 16,1 2 0-16,-2 6-1 0,-7-6 2 16,1 2 0-16,-26 8-1 15,22-17 1-15,-22 17 1 16,-20-4 0-1,-8 4 1-15,-3-4-1 0,-1 2 0 16,-7-8-1-16,3 2 0 16,-1 2-1-16,3-7-5 15,14 13-8-15,2-8-26 16,-1 2 1-16,19 6-1 16,-32-6 1-16</inkml:trace>
  <inkml:trace contextRef="#ctx0" brushRef="#br0" timeOffset="50348.3668">19875 12060 15 0,'0'0'27'15,"0"0"-4"-15,0 0-3 16,0 0-2-16,0 0-4 16,4 17-1-16,-4-17-5 15,0 0 0-15,0 0-3 16,0 0 0-16,0 0-1 16,0 0 0-16,0 0-1 15,27-13-1-15,-27 13 1 16,0 0-1-16,26 6 0 15,-26-6-1-15,27 3 0 16,-7-3 0-16,0 2 0 16,4 0 0-16,-5 0-1 0,3 2 0 15,2-6 0-15,-4 4 1 16,-1-2-1-16,-3 2 0 16,2 0 0-16,2-2 0 15,-1 0 1-15,-1-2-1 16,4 0 0-16,4 0 0 15,1-2 0-15,5 0 0 16,-1-1 0-16,-3 1 0 16,4 2 0-16,-7-4 1 15,1 6-1-15,-6-2-1 16,-1 6 2-16,-19-4-1 16,32 4 0-16,-32-4 0 0,34 0 0 15,-15 0 0-15,1 0 0 16,6 0 0-16,1-2 0 15,-1 0 0-15,2-2 0 16,3 0 0-16,1 2 0 16,-4 2 0-16,-3-2 0 15,3 0 0-15,-4-2 0 16,3 2 0-16,-7 2 0 16,-2 0 0-16,1 0 0 15,1-2 0-15,0 0 0 16,-20 2 0-16,34 0 0 15,-34 0 0-15,27-2-1 16,-27 2 1-16,24-4 0 0,-24 4 0 16,0 0 0-16,20-6 1 15,-20 6-2-15,0 0 1 16,0 0 1 0,0 0-1-16,0 0-1 0,19-9 1 15,-19 9 0-15,0 0-2 16,16 4-3-16,-16-4-29 15,0 0-1-15,0 0-1 16,0 0 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7094E-4A20-4FBB-8E7D-B59D5E30C34D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F7EF4-1536-4EB9-90BD-1A0172801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4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DBE8-426F-42C7-975D-F808B2595667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1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DBE8-426F-42C7-975D-F808B2595667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50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DBE8-426F-42C7-975D-F808B2595667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0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DBE8-426F-42C7-975D-F808B2595667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6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D1EDBE8-426F-42C7-975D-F808B2595667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8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DBE8-426F-42C7-975D-F808B2595667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3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DBE8-426F-42C7-975D-F808B2595667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9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DBE8-426F-42C7-975D-F808B2595667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9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DBE8-426F-42C7-975D-F808B2595667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94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DBE8-426F-42C7-975D-F808B2595667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87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DBE8-426F-42C7-975D-F808B2595667}" type="datetimeFigureOut">
              <a:rPr lang="en-US" smtClean="0"/>
              <a:t>3/2/2016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8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D1EDBE8-426F-42C7-975D-F808B2595667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7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customXml" Target="../ink/ink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customXml" Target="../ink/ink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70460"/>
            <a:ext cx="10058400" cy="1609344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Algerian" panose="04020705040A02060702" pitchFamily="82" charset="0"/>
              </a:rPr>
              <a:t>ANNOUNCEMENTS:</a:t>
            </a:r>
            <a:endParaRPr lang="en-US" sz="6600" dirty="0">
              <a:latin typeface="Algerian" panose="04020705040A02060702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52417"/>
            <a:ext cx="8038532" cy="556228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Tomorrow: Lab </a:t>
            </a:r>
            <a:r>
              <a:rPr lang="en-US" sz="4000" dirty="0" smtClean="0"/>
              <a:t>class and 7th</a:t>
            </a:r>
            <a:endParaRPr lang="en-US" sz="4000" dirty="0" smtClean="0"/>
          </a:p>
          <a:p>
            <a:r>
              <a:rPr lang="en-US" sz="4000" dirty="0" smtClean="0"/>
              <a:t>Friday: </a:t>
            </a:r>
            <a:r>
              <a:rPr lang="en-US" sz="4000" dirty="0" smtClean="0"/>
              <a:t>Phet class and opt 7th</a:t>
            </a:r>
            <a:endParaRPr lang="en-US" sz="4000" dirty="0" smtClean="0"/>
          </a:p>
          <a:p>
            <a:r>
              <a:rPr lang="en-US" sz="4000" dirty="0" smtClean="0"/>
              <a:t>Next Week: </a:t>
            </a:r>
            <a:r>
              <a:rPr lang="en-US" sz="4000" dirty="0" smtClean="0"/>
              <a:t>Lab Wed, Exam and HW due Friday</a:t>
            </a:r>
            <a:endParaRPr lang="en-US" sz="4000" dirty="0" smtClean="0"/>
          </a:p>
          <a:p>
            <a:r>
              <a:rPr lang="en-US" sz="4000" dirty="0" smtClean="0"/>
              <a:t>AP Sign </a:t>
            </a:r>
            <a:r>
              <a:rPr lang="en-US" sz="4000" dirty="0" smtClean="0"/>
              <a:t>ups: Have questions?</a:t>
            </a:r>
          </a:p>
          <a:p>
            <a:r>
              <a:rPr lang="en-US" sz="4000" dirty="0" smtClean="0"/>
              <a:t>Remember colored pencils and a nice ruler!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11136573" y="5977719"/>
            <a:ext cx="941696" cy="777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343" y="1618519"/>
            <a:ext cx="4972744" cy="52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II-4: Thermodynamics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027" y="4376242"/>
            <a:ext cx="8756733" cy="106984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Part III: Energy Transformations, Thermal Energy and Temperature</a:t>
            </a:r>
            <a:endParaRPr lang="en-US" sz="2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722600" y="4144320"/>
              <a:ext cx="7426440" cy="1173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4320" y="4131360"/>
                <a:ext cx="7448760" cy="119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379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 smtClean="0"/>
              <a:t>Law of conservation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8894"/>
            <a:ext cx="12091916" cy="543945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Energy can not be created or destroyed, but it CAN be converted from one form to another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87" y="2619374"/>
            <a:ext cx="6367937" cy="364494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190680" y="2221200"/>
              <a:ext cx="6487200" cy="3889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3480" y="2205000"/>
                <a:ext cx="6500520" cy="391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749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 smtClean="0"/>
              <a:t>It doesn’t work all that well……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57133"/>
                <a:ext cx="12192000" cy="5302974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 smtClean="0"/>
                  <a:t>Efficiency = the ratio between output and input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/>
                      <m:t>Often</m:t>
                    </m:r>
                    <m:r>
                      <m:rPr>
                        <m:nor/>
                      </m:rPr>
                      <a:rPr lang="en-US" sz="3200" dirty="0"/>
                      <m:t> </m:t>
                    </m:r>
                    <m:r>
                      <m:rPr>
                        <m:nor/>
                      </m:rPr>
                      <a:rPr lang="en-US" sz="3200" dirty="0"/>
                      <m:t>expressed</m:t>
                    </m:r>
                    <m:r>
                      <m:rPr>
                        <m:nor/>
                      </m:rPr>
                      <a:rPr lang="en-US" sz="3200" dirty="0"/>
                      <m:t> </m:t>
                    </m:r>
                    <m:r>
                      <m:rPr>
                        <m:nor/>
                      </m:rPr>
                      <a:rPr lang="en-US" sz="3200" dirty="0"/>
                      <m:t>as</m:t>
                    </m:r>
                    <m:r>
                      <m:rPr>
                        <m:nor/>
                      </m:rPr>
                      <a:rPr lang="en-US" sz="3200" dirty="0"/>
                      <m:t> </m:t>
                    </m:r>
                    <m:r>
                      <m:rPr>
                        <m:nor/>
                      </m:rPr>
                      <a:rPr lang="en-US" sz="3200" dirty="0"/>
                      <m:t>a</m:t>
                    </m:r>
                    <m:r>
                      <m:rPr>
                        <m:nor/>
                      </m:rPr>
                      <a:rPr lang="en-US" sz="3200" dirty="0"/>
                      <m:t> </m:t>
                    </m:r>
                    <m:r>
                      <m:rPr>
                        <m:nor/>
                      </m:rPr>
                      <a:rPr lang="en-US" sz="3200" dirty="0"/>
                      <m:t>percentage</m:t>
                    </m:r>
                  </m:oMath>
                </a14:m>
                <a:endParaRPr lang="en-US" sz="3200" dirty="0" smtClean="0"/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100 </m:t>
                      </m:r>
                    </m:oMath>
                  </m:oMathPara>
                </a14:m>
                <a:endParaRPr lang="en-US" sz="4000" dirty="0" smtClean="0"/>
              </a:p>
              <a:p>
                <a:pPr marL="0" indent="0">
                  <a:buNone/>
                </a:pPr>
                <a:endParaRPr lang="en-US" sz="4000" dirty="0" smtClean="0"/>
              </a:p>
              <a:p>
                <a:r>
                  <a:rPr lang="en-US" sz="3200" dirty="0" smtClean="0"/>
                  <a:t>We can pin this on one of two sources</a:t>
                </a:r>
              </a:p>
              <a:p>
                <a:pPr lvl="1"/>
                <a:r>
                  <a:rPr lang="en-US" sz="2800" dirty="0" smtClean="0"/>
                  <a:t>Process limitations: Basically design flaws</a:t>
                </a:r>
              </a:p>
              <a:p>
                <a:pPr lvl="1"/>
                <a:r>
                  <a:rPr lang="en-US" sz="2800" dirty="0" smtClean="0"/>
                  <a:t>Fundamental limitations: Physics!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57133"/>
                <a:ext cx="12192000" cy="5302974"/>
              </a:xfrm>
              <a:blipFill rotWithShape="0">
                <a:blip r:embed="rId2"/>
                <a:stretch>
                  <a:fillRect l="-850" t="-2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658293" y="2897555"/>
            <a:ext cx="2332383" cy="1537252"/>
            <a:chOff x="1020417" y="3114263"/>
            <a:chExt cx="2332383" cy="1537252"/>
          </a:xfrm>
        </p:grpSpPr>
        <p:sp>
          <p:nvSpPr>
            <p:cNvPr id="9" name="Explosion 1 8"/>
            <p:cNvSpPr/>
            <p:nvPr/>
          </p:nvSpPr>
          <p:spPr>
            <a:xfrm>
              <a:off x="1020417" y="3114263"/>
              <a:ext cx="2332383" cy="1537252"/>
            </a:xfrm>
            <a:prstGeom prst="irregularSeal1">
              <a:avLst/>
            </a:prstGeom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63756" y="3578087"/>
              <a:ext cx="14444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FF00"/>
                  </a:solidFill>
                </a:rPr>
                <a:t>CARD!!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557520" y="1745640"/>
              <a:ext cx="4957560" cy="4551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7080" y="1734840"/>
                <a:ext cx="4983840" cy="457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794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759110" y="1234303"/>
            <a:ext cx="3882205" cy="4195826"/>
            <a:chOff x="8660636" y="1234303"/>
            <a:chExt cx="3882205" cy="419582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0636" y="1234303"/>
              <a:ext cx="3882205" cy="4077202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9270609" y="5093087"/>
              <a:ext cx="2743200" cy="3370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" y="1234303"/>
                <a:ext cx="10213145" cy="5623697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Usually defined in terms of an ideal gas, that’s close enough!</a:t>
                </a:r>
              </a:p>
              <a:p>
                <a:r>
                  <a:rPr lang="en-US" sz="2800" dirty="0" smtClean="0"/>
                  <a:t>Temperature is the average kinetic energy of the particles that make up the material.</a:t>
                </a:r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4800" b="0" dirty="0" smtClean="0"/>
              </a:p>
              <a:p>
                <a:r>
                  <a:rPr lang="en-US" sz="2800" dirty="0" smtClean="0"/>
                  <a:t>If the material is comprised of N particles then the thermal energy is:</a:t>
                </a:r>
                <a:endParaRPr lang="en-US" sz="2800" dirty="0"/>
              </a:p>
              <a:p>
                <a:pPr marL="0" indent="0">
                  <a:buNone/>
                </a:pPr>
                <a:endParaRPr lang="en-US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𝑁𝑚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 smtClean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1234303"/>
                <a:ext cx="10213145" cy="5623697"/>
              </a:xfrm>
              <a:blipFill rotWithShape="0">
                <a:blip r:embed="rId3"/>
                <a:stretch>
                  <a:fillRect l="-776" t="-1950" r="-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75994" y="4661503"/>
            <a:ext cx="2332383" cy="1537252"/>
            <a:chOff x="1020417" y="3114263"/>
            <a:chExt cx="2332383" cy="1537252"/>
          </a:xfrm>
        </p:grpSpPr>
        <p:sp>
          <p:nvSpPr>
            <p:cNvPr id="5" name="Explosion 1 4"/>
            <p:cNvSpPr/>
            <p:nvPr/>
          </p:nvSpPr>
          <p:spPr>
            <a:xfrm>
              <a:off x="1020417" y="3114263"/>
              <a:ext cx="2332383" cy="1537252"/>
            </a:xfrm>
            <a:prstGeom prst="irregularSeal1">
              <a:avLst/>
            </a:prstGeom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63756" y="3578087"/>
              <a:ext cx="14444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FF00"/>
                  </a:solidFill>
                </a:rPr>
                <a:t>CARD!!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26440" y="1176120"/>
              <a:ext cx="11348640" cy="47433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5640" y="1171800"/>
                <a:ext cx="11373480" cy="475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503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 smtClean="0"/>
              <a:t>Temperature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5246"/>
            <a:ext cx="12192000" cy="551387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There are several scales in use today.</a:t>
            </a:r>
          </a:p>
          <a:p>
            <a:r>
              <a:rPr lang="en-US" sz="2400" dirty="0"/>
              <a:t> </a:t>
            </a:r>
            <a:r>
              <a:rPr lang="en-US" sz="2800" b="1" dirty="0" err="1" smtClean="0"/>
              <a:t>Farenheit</a:t>
            </a:r>
            <a:r>
              <a:rPr lang="en-US" sz="2800" b="1" dirty="0" smtClean="0"/>
              <a:t>: </a:t>
            </a:r>
            <a:r>
              <a:rPr lang="en-US" sz="2400" dirty="0" smtClean="0"/>
              <a:t>that’s just ridiculous. We won’t bother with it!</a:t>
            </a:r>
          </a:p>
          <a:p>
            <a:r>
              <a:rPr lang="en-US" sz="2400" b="1" dirty="0" smtClean="0"/>
              <a:t> </a:t>
            </a:r>
            <a:r>
              <a:rPr lang="en-US" sz="2800" b="1" dirty="0" smtClean="0"/>
              <a:t>Celsius:</a:t>
            </a:r>
          </a:p>
          <a:p>
            <a:pPr lvl="1"/>
            <a:r>
              <a:rPr lang="en-US" sz="2200" dirty="0" smtClean="0"/>
              <a:t>Developed by Anders Celsius in 1742</a:t>
            </a:r>
          </a:p>
          <a:p>
            <a:pPr lvl="1"/>
            <a:r>
              <a:rPr lang="en-US" sz="2200" dirty="0" smtClean="0"/>
              <a:t>Sets 0</a:t>
            </a:r>
            <a:r>
              <a:rPr lang="en-US" sz="2200" dirty="0" smtClean="0">
                <a:sym typeface="Symbol" panose="05050102010706020507" pitchFamily="18" charset="2"/>
              </a:rPr>
              <a:t>C at the freezing point of pure water.</a:t>
            </a:r>
            <a:endParaRPr lang="en-US" sz="2200" dirty="0" smtClean="0"/>
          </a:p>
          <a:p>
            <a:pPr lvl="1"/>
            <a:r>
              <a:rPr lang="en-US" sz="2200" dirty="0" smtClean="0"/>
              <a:t>Sets 100</a:t>
            </a:r>
            <a:r>
              <a:rPr lang="en-US" sz="2200" dirty="0" smtClean="0">
                <a:sym typeface="Symbol" panose="05050102010706020507" pitchFamily="18" charset="2"/>
              </a:rPr>
              <a:t>C at the boiling point of pure water.</a:t>
            </a:r>
            <a:endParaRPr lang="en-US" sz="2200" dirty="0" smtClean="0"/>
          </a:p>
          <a:p>
            <a:pPr lvl="1"/>
            <a:r>
              <a:rPr lang="en-US" sz="2200" dirty="0" smtClean="0"/>
              <a:t>Divides the difference into 100 degrees.</a:t>
            </a:r>
          </a:p>
          <a:p>
            <a:r>
              <a:rPr lang="en-US" sz="2800" b="1" dirty="0" smtClean="0"/>
              <a:t>Kelvin:</a:t>
            </a:r>
          </a:p>
          <a:p>
            <a:pPr lvl="1"/>
            <a:r>
              <a:rPr lang="en-US" sz="2200" dirty="0" smtClean="0"/>
              <a:t>Developed by Lord William Thomson Kelvin in 1848</a:t>
            </a:r>
          </a:p>
          <a:p>
            <a:pPr lvl="1"/>
            <a:r>
              <a:rPr lang="en-US" sz="2200" dirty="0" smtClean="0"/>
              <a:t>Sets 0K at the point where molecular motion stops</a:t>
            </a:r>
          </a:p>
          <a:p>
            <a:pPr lvl="1"/>
            <a:r>
              <a:rPr lang="en-US" sz="2200" dirty="0" smtClean="0"/>
              <a:t>Goes up by the same increments as Celsius</a:t>
            </a:r>
          </a:p>
          <a:p>
            <a:pPr lvl="1"/>
            <a:r>
              <a:rPr lang="en-US" sz="2200" dirty="0" smtClean="0"/>
              <a:t>0</a:t>
            </a:r>
            <a:r>
              <a:rPr lang="en-US" sz="2200" dirty="0" smtClean="0">
                <a:sym typeface="Symbol" panose="05050102010706020507" pitchFamily="18" charset="2"/>
              </a:rPr>
              <a:t>C = 273K</a:t>
            </a:r>
            <a:r>
              <a:rPr lang="en-US" sz="2200" dirty="0" smtClean="0"/>
              <a:t> </a:t>
            </a:r>
          </a:p>
          <a:p>
            <a:pPr lvl="1"/>
            <a:endParaRPr lang="en-US" sz="2200" dirty="0" smtClean="0"/>
          </a:p>
          <a:p>
            <a:pPr marL="274320" lvl="1" indent="0">
              <a:buNone/>
            </a:pPr>
            <a:endParaRPr lang="en-US" sz="22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124" y="2293986"/>
            <a:ext cx="3367014" cy="4495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124" y="2293986"/>
            <a:ext cx="3597556" cy="42193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189160" y="234360"/>
              <a:ext cx="9285120" cy="4489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74400" y="228240"/>
                <a:ext cx="9302760" cy="450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339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068" y="0"/>
            <a:ext cx="12569588" cy="1609344"/>
          </a:xfrm>
        </p:spPr>
        <p:txBody>
          <a:bodyPr/>
          <a:lstStyle/>
          <a:p>
            <a:r>
              <a:rPr lang="en-US" dirty="0" smtClean="0"/>
              <a:t>Calculating temperature from kinetic energy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275246"/>
                <a:ext cx="12192000" cy="4770711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 smtClean="0"/>
                  <a:t>Temperature: </a:t>
                </a:r>
                <a:r>
                  <a:rPr lang="en-US" sz="2800" dirty="0" smtClean="0"/>
                  <a:t>Depends on average kinetic energy and another quantity….</a:t>
                </a:r>
              </a:p>
              <a:p>
                <a:r>
                  <a:rPr lang="en-US" sz="2800" b="1" dirty="0" smtClean="0"/>
                  <a:t>Boltzmann’s Constant = 1.38 x 10</a:t>
                </a:r>
                <a:r>
                  <a:rPr lang="en-US" sz="2800" b="1" baseline="30000" dirty="0" smtClean="0"/>
                  <a:t>-23</a:t>
                </a:r>
                <a:r>
                  <a:rPr lang="en-US" sz="2800" b="1" dirty="0" smtClean="0"/>
                  <a:t> J/K</a:t>
                </a:r>
              </a:p>
              <a:p>
                <a:pPr lvl="1"/>
                <a:r>
                  <a:rPr lang="en-US" sz="2400" dirty="0" smtClean="0"/>
                  <a:t>Ludwig Boltzmann, Austrian, 1877 (really Planck)</a:t>
                </a:r>
              </a:p>
              <a:p>
                <a:pPr lvl="1"/>
                <a:r>
                  <a:rPr lang="en-US" sz="2400" dirty="0" smtClean="0"/>
                  <a:t>Turns up in all kinds of science</a:t>
                </a:r>
              </a:p>
              <a:p>
                <a:pPr marL="274320" lvl="1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𝑎𝑣𝑔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75246"/>
                <a:ext cx="12192000" cy="4770711"/>
              </a:xfrm>
              <a:blipFill rotWithShape="0">
                <a:blip r:embed="rId2"/>
                <a:stretch>
                  <a:fillRect l="-650" t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96" y="2189348"/>
            <a:ext cx="3672181" cy="4668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305" y="2148753"/>
            <a:ext cx="3545572" cy="470924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08769" y="3734750"/>
            <a:ext cx="2332383" cy="1537252"/>
            <a:chOff x="1020417" y="3114263"/>
            <a:chExt cx="2332383" cy="1537252"/>
          </a:xfrm>
        </p:grpSpPr>
        <p:sp>
          <p:nvSpPr>
            <p:cNvPr id="9" name="Explosion 1 8"/>
            <p:cNvSpPr/>
            <p:nvPr/>
          </p:nvSpPr>
          <p:spPr>
            <a:xfrm>
              <a:off x="1020417" y="3114263"/>
              <a:ext cx="2332383" cy="1537252"/>
            </a:xfrm>
            <a:prstGeom prst="irregularSeal1">
              <a:avLst/>
            </a:prstGeom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63756" y="3578087"/>
              <a:ext cx="14444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FF00"/>
                  </a:solidFill>
                </a:rPr>
                <a:t>CARD!!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3415320" y="118440"/>
              <a:ext cx="8195400" cy="49744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07040" y="105840"/>
                <a:ext cx="8208000" cy="500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941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 smtClean="0"/>
              <a:t>Thermal energy from temperature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275246"/>
                <a:ext cx="12192000" cy="4770711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/>
                  <a:t>Simply rearrange the previous equation with the definition of thermal energy:</a:t>
                </a:r>
              </a:p>
              <a:p>
                <a:pPr marL="274320" lvl="1" indent="0">
                  <a:buNone/>
                </a:pPr>
                <a:endParaRPr lang="en-US" sz="2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75246"/>
                <a:ext cx="12192000" cy="4770711"/>
              </a:xfrm>
              <a:blipFill rotWithShape="0">
                <a:blip r:embed="rId2"/>
                <a:stretch>
                  <a:fillRect l="-850" t="-2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591099" y="2518829"/>
            <a:ext cx="2332383" cy="1537252"/>
            <a:chOff x="1020417" y="3114263"/>
            <a:chExt cx="2332383" cy="1537252"/>
          </a:xfrm>
        </p:grpSpPr>
        <p:sp>
          <p:nvSpPr>
            <p:cNvPr id="6" name="Explosion 1 5"/>
            <p:cNvSpPr/>
            <p:nvPr/>
          </p:nvSpPr>
          <p:spPr>
            <a:xfrm>
              <a:off x="1020417" y="3114263"/>
              <a:ext cx="2332383" cy="1537252"/>
            </a:xfrm>
            <a:prstGeom prst="irregularSeal1">
              <a:avLst/>
            </a:prstGeom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63756" y="3578087"/>
              <a:ext cx="14444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FF00"/>
                  </a:solidFill>
                </a:rPr>
                <a:t>CARD!!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68" y="3983765"/>
            <a:ext cx="5147836" cy="308870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6099840" y="2123640"/>
              <a:ext cx="2066760" cy="22280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1200" y="2113560"/>
                <a:ext cx="2085480" cy="225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6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424</TotalTime>
  <Words>290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Algerian</vt:lpstr>
      <vt:lpstr>Calibri</vt:lpstr>
      <vt:lpstr>Cambria Math</vt:lpstr>
      <vt:lpstr>Rockwell</vt:lpstr>
      <vt:lpstr>Rockwell Condensed</vt:lpstr>
      <vt:lpstr>Symbol</vt:lpstr>
      <vt:lpstr>Wingdings</vt:lpstr>
      <vt:lpstr>Wood Type</vt:lpstr>
      <vt:lpstr>ANNOUNCEMENTS:</vt:lpstr>
      <vt:lpstr>Unit II-4: Thermodynamics </vt:lpstr>
      <vt:lpstr>Law of conservation of energy</vt:lpstr>
      <vt:lpstr>It doesn’t work all that well……</vt:lpstr>
      <vt:lpstr>Temperature</vt:lpstr>
      <vt:lpstr>Temperature scales</vt:lpstr>
      <vt:lpstr>Calculating temperature from kinetic energy </vt:lpstr>
      <vt:lpstr>Thermal energy from temperature </vt:lpstr>
    </vt:vector>
  </TitlesOfParts>
  <Company>Oak Ridge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ANNOUNCEMENTS:</dc:title>
  <dc:creator>BETSY HONDORF</dc:creator>
  <cp:lastModifiedBy>BETSY HONDORF</cp:lastModifiedBy>
  <cp:revision>45</cp:revision>
  <dcterms:created xsi:type="dcterms:W3CDTF">2015-02-28T23:06:39Z</dcterms:created>
  <dcterms:modified xsi:type="dcterms:W3CDTF">2016-03-02T17:15:23Z</dcterms:modified>
</cp:coreProperties>
</file>