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2.xml" ContentType="application/vnd.openxmlformats-officedocument.presentationml.notesSlide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9" r:id="rId4"/>
    <p:sldId id="265" r:id="rId5"/>
    <p:sldId id="266" r:id="rId6"/>
    <p:sldId id="267" r:id="rId7"/>
    <p:sldId id="268" r:id="rId8"/>
    <p:sldId id="269" r:id="rId9"/>
    <p:sldId id="270" r:id="rId10"/>
    <p:sldId id="271" r:id="rId11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43574-1C7F-4544-B3AA-F19757730395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9B2CB-9EEF-4521-A9D7-A1F254497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6091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3-07T17:39:46.5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6175 13249 34 0,'0'0'32'15,"0"0"2"-15,0 0-4 16,0 0-17-16,-9-23-1 16,9 23-2-16,0 0-2 15,15 3-2-15,-15-3-1 0,0 0 0 16,24-17-2-16,-24 17 0 16,28-2 0-16,-5 6-1 15,-1-8 0-15,6 10-1 16,7-4 1-16,1 4 0 15,9-4-1-15,7-1 2 16,-5 1-2-16,6-4 1 16,3 1-1-16,-3-5 1 15,0-6-1-15,4 6-1 16,-3-2 1-16,-1 2-1 16,-2-2 0-16,1 4 1 15,-5 1 0-15,-1 5-1 16,-1 1 1-16,2 1-1 0,-3-2 1 15,1 2-1-15,7-4 0 16,-5 2 1-16,0-6-1 16,3 0 0-1,-9 4 0-15,3-4 1 0,-5 4-1 16,-5 4 0-16,-1-2 1 16,5 0-1-16,-3 0 0 15,3-2 1-15,-5 4-1 16,7-4 0-16,-3-6 1 15,-3-2 0-15,3 3-1 16,-9-5 0-16,-2 6 0 16,1-2 1-16,-1 0-1 0,-4 4 0 15,1 2 0-15,-3-2 0 16,0 2 1-16,0-4-1 16,-1 4 0-1,1 0 0-15,0 2 0 0,-2 2 0 16,-3-2 0-16,5 8 1 15,0-2-1-15,0 3 0 16,-1-3 0-16,1 0 1 16,-2-2 0-16,-18-6-1 15,34 6 1-15,-34-6-2 16,19 2 2-16,-19-2-2 16,0 0 0-16,0 0-3 15,18 29-10-15,-18-29-28 0,0 0 0 16,-32 18-1-1,32-18-1-15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3-07T17:40:43.7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9801 14154 11 0,'-24'-2'30'15,"24"2"1"-15,0 0-4 16,0 0-9-16,0 0-3 16,0 0-3-16,0 0-2 15,0 0-2-15,0 0-1 0,-20-6-1 16,20 6 0-16,0 0-2 15,0 0 1-15,0 0-2 16,0 0-1 0,24 16 1-16,-24-16-2 0,22 6 1 15,-22-6-1-15,31 2 1 16,-11 0-1-16,0-2 0 16,5 3-1-16,-3-1 1 15,10-4 0-15,-5 2-1 16,11-3 0-16,1-1 0 15,1 2 0-15,3-2 1 16,-1 2-1-16,-1-2 1 16,3 2-1-16,-5 0 0 0,-1 4 1 15,-5 2-2-15,-1-6 2 16,1 4-1 0,-1-4 1-16,1 2-1 15,1 2 1-15,6-2-1 0,-1-2 0 16,1 0 0-16,3 2 0 15,-2 0-1-15,5-2 1 16,-5 0 0-16,5 2 1 16,-3 0-1-16,5 0 0 15,1 0 0-15,-4 4 0 16,-1-4 0-16,1 2 0 16,1 2 0-16,-3-6-1 0,4 2 1 15,-7 0 0 1,-1-4 0-16,5 0 1 15,-5 4-1-15,1-2 0 16,-1 0 0-16,1 6 0 16,-1-2 0-16,-1-2 0 0,-5 4 0 15,7-2 0-15,-7 2 0 16,7 2 0-16,-3-6 1 16,3 2-1-16,-5 0 0 15,9 1 0-15,-5-1 0 16,1 2 0-16,-7-2 0 15,5-2 0-15,-4 4 0 16,-3-4 0-16,5 2 0 16,-1-2 0-16,-1 2 0 15,5 0 0-15,1 0 0 16,-3 0 1-16,-1-2-2 16,1 2 2-16,-9 0 0 0,-2 0-1 15,-1 0 1-15,-5-2 0 16,-20 0 1-16,26-4-1 15,-26 4-1-15,0 0 1 16,0 0 0-16,19 0 0 16,-19 0-1-16,0 0 1 15,0 0-1-15,0 0 0 16,0 0 1-16,0 0-2 16,0 0-3-16,2-22-15 15,-2 22-22-15,0 0 0 16,-27-13 0-16,1 3-1 15</inkml:trace>
  <inkml:trace contextRef="#ctx0" brushRef="#br0" timeOffset="2515.9019">8110 10050 37 0,'-15'-4'34'0,"15"4"3"15,0 0-2-15,-26-14-21 16,26 14-2-16,0 0-1 15,0 0-2-15,0 0-2 0,26 6-1 16,-26-6-1-16,25 6-1 16,-25-6 0-16,42 2-1 15,-15 0 0-15,15 10-1 16,-1-4 1-16,19 2-1 16,5-7-1-16,14 7 0 15,6-4 1-15,5 2-1 16,7-2 0-16,-2 0 1 15,6 4-1-15,-7-5 0 16,3 3 0-16,2-4 0 16,4 2 0-16,7-2 0 15,5 2-1-15,7-8 1 16,2 0-2-16,7 0 2 0,-1 4 1 16,-5 2-2-16,-5 0 2 15,2 2-2-15,-9 0 1 16,5-2-1-16,-1 0 1 15,-7-1 0-15,-3 1-1 16,-10-4 0-16,-12 2 0 31,-20-2 1-31,-8-2-1 0,-21 8 0 0,-13-4 0 16,-23-2-1-16,0 0 2 16,20 4-1-16,-20-4 0 15,0 0 1-15,0 0-1 16,0 0 1-16,0 0-1 15,0 0 1-15,0 0-1 0,0 0 0 16,0 0 0-16,0 0 0 16,0 0 0-16,0 0 1 15,0 0-1 1,0 0 0-16,0 0 0 0,0 0 0 16,0 0 0-16,0 0 0 15,0 0-2-15,0 0-4 16,0 0-28-16,-20-4-11 15,1 2 0-15,-11-4 0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3-07T17:41:58.0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21665 4384 8 0,'-27'0'24'16,"27"0"0"-16,-20 8-7 15,0-8-3-15,20 0-1 16,-19 2-2-16,19-2-2 16,0 0-1-16,0 0-1 15,-20 4-1-15,20-4 0 16,0 0-1-16,0 0-2 15,0 0 1-15,0 0-1 16,0 0 0-16,0 0-1 0,0 0 1 16,0 0 0-16,16 8 0 15,-16-8-1-15,31 2 1 16,-5 0-1-16,0-4-1 16,1 2 1-16,5-2-1 15,-1 0 0-15,3 0 0 16,0 0 0-16,-3 0 0 15,1 2-1-15,1-2 1 16,9 2 0-16,7-2-1 16,-1 2 0-16,11-2 1 15,4 4-1-15,2 0 0 16,0 2 1-16,-4-2 0 16,-1 2 0-16,-7 0-1 0,2 3 1 15,-7-3 0-15,-1 2-1 16,2 0 1-1,-1 0-1-15,3-2 0 16,4-2 0-16,1-2 0 0,-3 2 1 16,0-4-1-16,5 4 0 15,-5-6 0-15,0 0 1 16,-1 2-1-16,1 2 0 16,4 0 0-16,2 0 1 15,3 0-1-15,3-2 0 16,0 2 0-16,6-2 0 15,0 0 1-15,0 0-1 16,2-6 0-16,6 4 0 0,-2-1 0 16,4-1 0-1,2 0 1-15,2 0-1 16,0 2 0-16,2 2 0 16,2 0 0-16,-8 4 0 0,2-4 0 15,3 4 1-15,-3 0-1 16,-4 0 0-16,2 0 0 15,-2 0 1-15,2 2-1 32,-6-2-1-32,2 0 2 0,0 0-2 0,-4 2 1 31,4 0 0-31,2-1 0 0,0 3 0 0,2-2 0 16,-2 4 0-16,4 2 0 15,-4-2 0-15,0 0 0 16,4-1 0-16,-4-3 0 15,0-2 0-15,6-2 0 0,0-2 0 16,-4-2 0-16,4 1 0 16,-2-1 0-16,-2 0 0 15,1 2 0-15,-5 4 0 16,-3 0-1-16,5 4 1 16,-2-3 0-16,2-1 0 15,5 0 1-15,-3-2-1 16,2 0 1-16,-6-2-1 15,2-1 1-15,-6 3 0 16,-8 0-1-16,-7 1 1 16,-11 1-1-16,-1 2 1 15,-7 4-1-15,-5 0-1 16,-7 4-1-16,-9-6-5 0,14 2-31 16,-32-8 0-16,0 0-1 15,0 0-2-15</inkml:trace>
  <inkml:trace contextRef="#ctx0" brushRef="#br0" timeOffset="976.3489">26242 2023 62 0,'18'2'38'15,"-18"-2"1"-15,0 0 1 16,10 28-27-16,-10-28-4 16,0 51 0-16,-2-12-3 15,14 20 0-15,-12 7-2 16,8 17 0-16,-6 5-1 16,8 8 0-16,-4-9 0 15,1-1-2-15,-1-11 1 16,0-9-1-16,-2-11-1 15,6-13 0-15,-8-11-1 16,-2-31 0-16,6 23-1 16,-6-23-1-16,0 0-2 15,-14-43-5-15,20 26-20 0,-20-25-12 16,2-7 0-16,-11-10 0 16</inkml:trace>
  <inkml:trace contextRef="#ctx0" brushRef="#br0" timeOffset="1523.5457">26189 1988 52 0,'0'0'38'16,"0"0"1"-16,8-18-7 16,10 38-11-16,-18-20-7 15,0 0-4-15,-24 17-3 16,18 9-2-16,-10-1-1 16,-3 11 0-16,-5 5-2 15,-2 2 1-15,3 0-1 16,-1 4-1-16,-2-9-1 15,10-9 1-15,5-5-2 16,11-24 1-16,0 0 0 16,0 0-1-16,5-22 1 15,15-13-1-15,2-8 1 0,10-6-1 16,1-12 2-16,5-2-2 16,1 6 1-16,-5 8-1 15,-7 8 1 1,3 9 1-16,-10 7 0 0,-1 13 0 15,-19 12 1-15,28 22-1 16,-16 1 1-16,2 11 0 16,-2 7-1-16,-3 4 0 15,1 6-1-15,-2-2 0 16,0 0-1-16,-4-8-1 16,4-2-2-16,-8-17-6 15,20-2-31-15,-20-20-3 16,0 0 2-16,23 13-1 15</inkml:trace>
  <inkml:trace contextRef="#ctx0" brushRef="#br0" timeOffset="2080.7515">26779 1962 64 0,'0'0'38'0,"0"0"2"16,0 0-9-16,24 32-15 16,-24-32-5-16,2 55-3 0,-2-14-2 15,6 16-2-15,0 4 0 16,0 7-1-16,2 1 0 16,-2 2-2-16,0-7 1 15,2 1-2-15,-3-8 0 16,-3-6 0-16,4-8 0 15,-2-9-2-15,2-5-2 16,-6-29-3-16,8 37-22 16,-8-37-12-16,0 0-1 15,8-43 1-15,-2 8 0 16</inkml:trace>
  <inkml:trace contextRef="#ctx0" brushRef="#br0" timeOffset="2492.8932">27176 1941 58 0,'0'0'40'15,"12"31"-1"-15,-18 0 1 16,-13-3-28-16,7 31-1 16,-28-14-3-16,9 14-3 15,-11-10-1-15,5 2-2 16,-1-8-1-16,8-4-1 15,1-13 1-15,9-7-2 16,20-19 2-16,-26 28-1 16,26-28 0-16,-5 24-1 0,5-24 2 15,3 17-1-15,-3-17 1 16,20 30 0-16,-20-30 0 16,26 37 0-16,-6-19 1 15,-1 5 0-15,1 3 0 16,6-1-1-16,-6-1 1 15,1 1-1-15,-1-1 0 16,0-3-1-16,-2-3 0 16,-18-18-1-16,27 24-1 15,-27-24-2-15,26 9-2 16,-26-28-11-16,0 19-26 16,6-32 1-16,2 9 0 15,-8-9 0-15</inkml:trace>
  <inkml:trace contextRef="#ctx0" brushRef="#br0" timeOffset="2900.0375">27356 2200 71 0,'18'-8'41'15,"-18"8"0"-15,20 6 1 16,-20-6-29-16,11 23-3 15,-5-5-3-15,4 11-2 16,0 5-1-16,-2 9-1 16,-2-4 0-16,0 6-1 0,-10-1-1 15,8-1 0-15,-8-4 0 16,2-2-1 0,2-1 0-16,0-7 0 15,6-3 0-15,2-5 0 0,-8-21 0 16,23 30 0-16,-3-17 0 15,2-7 0-15,6 0 0 16,3-4 0-16,7 0-1 16,-3-2 1-16,5 0 0 15,-3 0-1-15,-3 0-1 16,-3 0 0-16,-5 4 0 16,-4-8-2-16,-3 8-3 0,-19-4-5 15,20-20-31-15,-20 20 0 16,0-27 0-1,-8 3 2-15</inkml:trace>
  <inkml:trace contextRef="#ctx0" brushRef="#br0" timeOffset="3156.1309">27374 2060 73 0,'-18'2'40'15,"18"-2"-1"-15,24 2 0 16,-3-8-33-16,25 8-1 16,-7-8-2-16,13 5-1 0,5 1-4 15,-10-10-4-15,22 16-26 16,-21-8-7-16,-7-2 0 15,-5 8-1-15</inkml:trace>
  <inkml:trace contextRef="#ctx0" brushRef="#br0" timeOffset="3389.2151">27425 2602 91 0,'34'16'41'16,"-9"-18"1"-16,15 6-3 15,-1-12-36-15,13 0-2 16,-11 0-1-16,3-6-4 16,15 18-9-16,-14-13-28 15,-3 1 1-15,-5 0-2 16,3-2 2-16</inkml:trace>
  <inkml:trace contextRef="#ctx0" brushRef="#br0" timeOffset="4048.4499">28199 2734 52 0,'0'0'37'0,"0"0"1"0,0 0-1 16,12-22-24-16,6 22-5 15,-18 0-2 1,22-12-1-16,-22 12-1 16,31-4-2-16,-31 4 1 0,34 10 0 15,-34-10-1-15,37 28 0 16,-37-28-1-16,28 35 1 15,-10-17-2-15,-9 1 1 16,-9-19 0-16,24 28 0 16,-24-28-1-16,0 0 1 15,20 15 0-15,-20-15 0 16,0 0 0-16,0 0 0 0,0 0-1 16,0 0 1-16,0 0-1 15,-26-15 0 1,26 15 0-16,-33-8 0 15,7 8 0-15,0 0 0 16,1 6 0-16,-7 2 0 0,6 3 0 16,3 3 0-16,3 2 0 15,20-16 0-15,-30 29-1 16,30-29 1-16,-2 28 0 16,2-28 0-16,20 23-1 15,-20-23-1-15,34 8-1 16,-17-20-3-16,13 20-7 15,-12-24-27-15,4 1-2 16,-5-9 1-16,-3 1 0 16</inkml:trace>
  <inkml:trace contextRef="#ctx0" brushRef="#br0" timeOffset="4416.5834">28420 2718 64 0,'0'0'41'15,"18"-4"2"-15,-18 4-1 16,20-8-23-16,0 26-9 16,-20-18-3-16,31 29-2 15,-15-7-2-15,8 9 0 16,-9-3-1-16,11 5-1 0,-8-4 0 16,2-3 0-16,-10-4-1 15,5-5 0 1,-15-17 0-16,16 14-1 31,-16-14 1-31,0 0-1 0,18-24 1 0,-16 7 0 0,2-5 0 16,-2-3-1-16,-2-5 0 15,4-3 1-15,-4 7-2 16,0-5 1-16,2 5-1 16,-2 3-1-16,0 23-1 15,8-32-1-15,-8 32-4 16,11-19-4-16,17 31-16 15,-28-12-12-15,30-6-1 16,-15 2 2-16</inkml:trace>
  <inkml:trace contextRef="#ctx0" brushRef="#br0" timeOffset="4836.7386">28924 2637 46 0,'0'0'39'0,"25"6"0"16,-25-6 2-16,12 40-20 15,-37-33-7-15,19 25-4 16,-20-11-2-16,12 11-3 15,-6-3-2-15,3 3-1 16,7-7-1-16,4-3-1 16,6-5-2-16,0-17 0 15,20 12 0-15,-20-12-1 16,31-19 1-16,-15-3-1 16,4 0 2-16,-8-1-1 15,0 1 1-15,-9 1 1 16,-3 21 1-16,10-26-1 15,-10 26 2-15,0 0 0 0,10 20-1 16,0 3 1-16,4 5-1 16,0 13 1-16,5 2-1 15,5 2 0-15,-2 2 0 16,4 2 0-16,-7-3 0 16,-1-3 1-16,-8-8 0 15,-4-5 0-15,-8-7 0 16,-10 5 0-16,-8-11-1 15,-7-3 0-15,-9-2-1 16,-3-10-2-16,3 0-3 16,-13-28-12-16,13 12-26 15,-1-17-1-15,15 0 0 16,2-20 0-16</inkml:trace>
  <inkml:trace contextRef="#ctx0" brushRef="#br0" timeOffset="5625.0138">29793 2051 76 0,'0'0'43'16,"0"0"1"-16,0 0-1 16,2 17-31-16,-2-17-5 15,0 0-3-15,0 0-2 16,0 0-4-16,0 0-4 16,0 0-27-16,-20 14-10 15,20-14-1-15,-28 39 0 16</inkml:trace>
  <inkml:trace contextRef="#ctx0" brushRef="#br0" timeOffset="5836.0894">29571 2518 94 0,'0'0'44'15,"0"17"0"-15,0-17 0 16,0 0-37-16,0 0-3 15,0 0-1-15,0 0-3 16,24-13-3-16,-24 13-3 16,16-2-18-16,-16 2-21 15,18-22 2-15,-18 22-2 0,27-22 2 16</inkml:trace>
  <inkml:trace contextRef="#ctx0" brushRef="#br0" timeOffset="6009.1518">29891 2490 92 0,'0'0'45'0,"20"10"-1"15,-20-10 0-15,0 0-37 16,0 0-3-16,20 6-3 16,-20-6-8-16,20-6-34 15,-20 6-3-15,0 0 0 0,4-29-1 16</inkml:trace>
  <inkml:trace contextRef="#ctx0" brushRef="#br0" timeOffset="6564.3507">30661 1958 57 0,'10'-25'41'0,"-6"7"0"15,-4 18-6-15,0 0-18 16,0 0-5-16,0 0-3 15,0 0-3-15,14 20-1 16,-8 17-2-16,0 8 0 16,2 10-1-16,0 8 0 0,4 0 0 15,-1 3-1-15,3-3 0 16,0-4 0-16,0-6-1 16,-2-12 1-16,-4-1-2 15,1-11 0-15,-7-11-2 16,-2-18-1-16,0 0 0 15,14 17-5-15,-24-48-14 16,6 9-20-16,-7-13 0 16,3-2 1-16,-6-10 0 15</inkml:trace>
  <inkml:trace contextRef="#ctx0" brushRef="#br0" timeOffset="7324.623">30638 1754 17 0,'0'0'35'0,"0"0"1"16,0 0-2-16,0 0-11 15,0 0-5-15,17 0-5 16,-22-17-2-16,5 17-3 16,0 0-2-16,0 0-1 0,0 0-1 15,0 0-1-15,-18 27-1 16,8-7 0-16,-8-1-1 15,4 11 0-15,0-5 0 16,-3 3-1-16,3-1 1 16,2-3-1-16,12-24 0 15,-8 31 0-15,8-31-1 16,0 0 1-16,0 0 1 16,18-25-1-16,-8 1 0 15,2-5 0-15,-1-9 0 16,3-7 0-16,0 2 0 15,-2-2 0-15,-4 4 0 16,4 5 0-16,-10 5 1 0,4 5 0 16,-6 7 0-16,0 19 1 15,0 0-1-15,0 0 1 16,17 29-1-16,-15 1 0 16,4 3 0-16,2 0 0 15,2 3 0-15,-2-1-1 16,0-4-1-16,4-1 0 15,0-1-1-15,-12-29-2 16,21 42-8-16,-21-42-31 16,12 19-1-16,-12-19 1 15,20-4 0-15</inkml:trace>
  <inkml:trace contextRef="#ctx0" brushRef="#br0" timeOffset="8135.9185">31323 1896 69 0,'0'0'40'0,"14"-20"1"16,-14-6-14-16,19 24-13 15,-26-15-3-15,7 17-3 16,0 0-3 0,0 0-1-16,0 0-1 0,0 0 0 0,0 0-1 15,0 0-1-15,19 13 0 16,-19-13 0-16,0 0 0 16,16 28-1-16,-16-28 1 15,10 27 0-15,-10-27 0 16,14 32-1-16,-12-9 0 15,2 5 1-15,-2-3 0 16,2-3-1-16,-2 3 0 16,4-1 0-16,-6-2 0 15,1 1 1-15,-2 3-1 16,1-1 0-16,1 3 0 16,-1 3 0-16,0-3 0 0,0-1 0 15,4 2 0-15,-4-5-1 16,6-4 1-16,-6-20 0 15,2 23 0-15,-2-23 0 16,0 0 1-16,0 0-2 16,0 0 1-16,0 0 0 15,0 0-1-15,0 0-1 16,0 0-1-16,0 0-1 16,0 0-7-16,-15 8-31 15,15-8-1-15,-18-20-1 16,18 20 2-16</inkml:trace>
  <inkml:trace contextRef="#ctx0" brushRef="#br0" timeOffset="8452.0294">30969 1713 56 0,'-19'-2'40'0,"-1"0"-1"15,20 2 1-15,-20-10-28 16,20 10-4-16,20 14-2 0,0-8-1 16,-1-2-2-16,15 4-1 15,9-4 0-15,7-2-1 16,7-2-1-1,10-4-1-15,4 4-2 0,-6-8-2 16,12 23-9-16,-17-20-27 16,-7 5 0-16,-16 0 0 15,-3 4 0-15</inkml:trace>
  <inkml:trace contextRef="#ctx0" brushRef="#br0" timeOffset="8840.1679">31544 2274 55 0,'14'20'41'0,"-14"-20"0"16,39 20-1-16,-17-40-25 15,21 26-5-15,-17-20-3 16,10 2-2-16,-1-7-2 15,1-5-1-15,-5-3-1 16,-3-3 1-16,-4 3-2 16,-10 1 0-16,-9 1 0 15,-9 3 0-15,4 22 0 16,-39-16 0-16,11 22 0 16,-9 8 0-16,1 10 1 15,-1 7-1-15,-1 8 0 16,11 4 1-16,13-1 0 15,8-1-1-15,10 0-1 0,10-11-1 16,11-3-1-16,5-17-2 31,15 5-6-31,-19-24-28 0,19-5-3 0,-5-14 0 16,-3-7 2-16</inkml:trace>
  <inkml:trace contextRef="#ctx0" brushRef="#br0" timeOffset="9420.3747">32012 2072 70 0,'0'0'41'16,"-16"28"0"-16,16-3 0 15,-8-5-31-15,16 17-2 16,-12-6-2-16,8 5-3 0,2-1-1 16,2-2 0-16,-2-5-1 15,6-4-1-15,-6-7 0 16,-6-17 0-16,0 0-1 15,0 0-1-15,15-12 0 16,-15-9-1-16,6-3 0 16,-6-11 0-16,8 4 0 15,-2-5 1-15,2 1 1 16,-2 3 1-16,4 7 0 16,-2 7 1-16,-8 18 1 15,20-15 0-15,-20 15 0 16,17 17 0-16,-9 3 1 0,6 7-1 15,0 5 0-15,-2 3 0 16,2 2-1-16,-3-1 0 16,3-7 0-16,0-3-1 15,4-7-1 1,-18-19 0-16,27 16-1 0,-7-24 0 16,0-6 1-16,-8-9-1 15,4-3 0-15,1-9 0 16,-5 4 0-16,-2-5 1 15,0 7 0-15,-4 5 1 16,2 5 1-16,-8 19 0 16,0 0 0-16,0 0 1 15,0 0 0-15,0 29 0 0,0-9-1 16,2 5 1-16,4 3-2 16,2-3 0-16,3 1-2 15,-11-26-1 1,38 33-4-16,-38-33-10 0,39-6-24 15,-19-8-1-15,8-1 2 16,1-17-1-16</inkml:trace>
  <inkml:trace contextRef="#ctx0" brushRef="#br0" timeOffset="9864.5332">32717 2092 83 0,'0'0'40'0,"0"0"1"15,-2 35-9-15,-12-17-21 16,10 21-5-16,-2 2-1 0,4 12 0 15,-2 0-1 1,8 6-1-16,2-2 0 16,2-2-2-16,-2-6 1 0,6-10-2 15,-4-7 0-15,4-9-1 16,-12-23 0-16,0 0-1 16,19-2 0-16,-17-25 0 15,-2-9-1-15,0-15 1 16,6-7-2-16,0-15 2 15,6-2-1-15,-2-5 2 16,14 1-1-16,-5 9 1 16,9 5 0-16,4 12 2 15,1 10 0-15,1 21 1 0,-1 12 0 16,3 20 0-16,-15 14 1 16,7 13-1-16,-10 10 1 15,-6 10 0 1,-10 2-1-16,-4 0 0 0,-10-4 0 15,-6-4 0-15,-10-12-1 16,-5-8 0-16,-7-11-1 16,1-10-1-16,-1-10-1 15,-5-6-1-15,6 0-2 16,-13-17-26-16,19 13-12 16,-7-10-1-16,7 6 1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3-07T17:43:35.6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13935 17877 14 0,'0'0'29'0,"0"0"0"16,-12-22-4-16,12 22-9 16,0 0-2-16,0 0-2 15,0 0-2-15,0 0-1 16,0 0-1-16,0 0-2 0,-27-11 0 16,27 11-1-16,-18-12-2 15,18 12 0 1,-26-18 1-16,26 18-2 15,-27-16 1-15,27 16-1 0,-34-17 0 16,16 9-1-16,-3-2 1 16,-5-2 0-16,0 4-1 15,-1-1 0-15,-5-3 0 16,0 2 0-16,-1 0-1 16,-1 2 1-16,-3 0 0 15,3 7 0-15,-5-3-1 16,-1 2 1-16,1 2 0 15,-1 4 0-15,1-6 0 16,-1 4 0-16,1-4-1 16,-1-2 1-16,1 2 0 15,-1 0 0-15,-1 0 0 16,5 0-1-16,-7 0 1 0,3 4 0 16,5-2-1-16,-3 6 1 15,5 0-1-15,-7-4 0 16,1 0 0-16,-1-1 0 15,-5-1 0-15,-1 0 0 16,-5 0 0-16,-8 0 0 16,0-3 0-16,-7 1 0 15,1-2 0-15,0 0 0 16,0 2 1-16,-6 0-1 16,4 0 0-16,2 2 0 15,5 2 1-15,1 2-1 16,0-2 0-16,2 4 0 15,5-1-1-15,5 1 2 0,7 0-1 16,1 0-1-16,-1 0 1 16,3 6 0-16,3 4 0 15,1 5 0-15,-5 1 1 16,1 9-1-16,-5-1 0 16,5 1 1-16,1 6-1 15,-1-1 0-15,3-1 0 16,9 0 0-16,-1 1 0 15,4-1 0-15,8-8 1 16,8 13-1-16,0-1 0 16,12-4 1-16,2-3-1 15,6 1 1-15,4-4-1 0,2 1 1 16,1 5-1-16,5-3 0 16,6-5 0-16,-1 0 1 15,5 3-1-15,1-5 0 16,9 3 1-16,1-5-1 15,4-1 1-15,3-2-1 16,-1-1 1-16,2-1-1 16,-1 0 0-16,1-1 0 15,2-1 0-15,2 0 0 16,1-5 0-16,5 7 0 16,0-10 0-16,6 2 1 15,0-6 0-15,2 6-1 16,-6-5 0-16,2 7 1 0,-1-6-1 15,-3-2 1-15,4 0-1 16,-2-4 0-16,6 2 0 16,-2-8 0-1,2 2 1-15,4-4-1 0,-4 0 1 16,4 1-1-16,-2-1 1 16,-6 2-1-16,-2 2 0 15,3 4 1-15,-9 0-1 16,4-4 0-16,-8 6-1 15,2-2 1-15,-3 0 0 16,1-2 1-16,0 0-2 16,3-8 1-16,-3 0 1 15,4-1-1-15,-2 3 0 0,-2-6 1 16,-1 4-1-16,1 0 0 16,-6 1 0-16,-3 5 0 15,1-4 1-15,-7 0-1 16,-3-2 0-16,1 0 0 15,-3-9 1-15,-1-1-1 16,1-3 0-16,-11-11 0 16,-1-1 0-16,-5-6 0 15,-6-6 0-15,-2-5 0 16,-6-2 0-16,-6-11 0 16,-10-4 1-16,2 0-1 15,-12 3 0-15,-5-3 0 16,-9 6 0-16,-5 4 0 0,-11 4 0 15,3 14 0-15,-6 2-1 16,-7 9 2 0,7 3-2-16,-4 5 1 15,5 3 0-15,7 3 0 0,3 4 0 16,9 4 0-16,1 1 0 16,7 5-1-16,25 2 1 15,-28 2 0-15,28-2 1 16,0 0-1-16,0 0-1 15,-20 0 1-15,20 0 0 16,0 0 1-16,0 0-1 16,0 0 0-16,0 0 0 15,0 0 0-15,0 0 0 0,0 0 0 16,0 0 0 0,0 0-1-16,0 0 0 15,0 0-1-15,-12-20-1 16,12 20-4-16,-19-12-35 0,-11 2-1 15,0 4-1-15,-9-5 0 16</inkml:trace>
  <inkml:trace contextRef="#ctx0" brushRef="#br0" timeOffset="2787.9982">13483 14464 15 0,'0'0'28'0,"0"0"0"16,0 0-8-16,0 0-3 16,0 0-2-16,0 0-1 0,20-8-4 15,-20 8-2-15,0 0-1 16,-8-20-1-16,8 20 0 16,0 0-2-16,0 0-1 15,-22-19 1-15,22 19-1 16,-16-18 0-16,16 18-1 15,-25-12 1-15,25 12-2 16,-20-9 2-16,20 9-2 16,-34-6 1-16,34 6-1 15,-31-6 0-15,5 6 1 16,4-2-1-16,-3 2 0 16,-7-4 1-16,5 6-1 0,1-2 0 15,0 4 0-15,1-2 0 16,7-4 0-16,2 0 0 15,-4 0 0-15,0 0 0 16,3 0-1-16,-5-6 1 16,-4 2 0-16,1-2-1 15,-13 4 1-15,5 2-1 16,-7-1 0-16,3-1 1 16,1 0 0-16,-1 2-1 15,5 0 1-15,2-2-1 16,1 4 1-16,1-6-2 15,2 2 2-15,-1 0-1 16,-5 0 1-16,-1 0-1 0,-5 0 0 16,4 2 0-16,1-2 0 15,-1 2 0-15,-3 2 1 16,-1-3-1-16,3-1 0 16,1-2 0-16,-1 0 1 15,-1 2-1-15,-1 0 1 16,3 2-1-16,0-2 1 15,3 4-1-15,5 0 0 16,-5 4 0-16,3 0 0 16,0 0 0-16,3 4 0 15,-1-4 0-15,-6 0 0 16,5 0 1-16,-7 1-1 16,-3 3-1-16,3-2 2 0,-5-2-1 15,1-2 0-15,3 0 0 16,-3 0 0-16,1 0 0 15,3-4 0 1,2 2 0-16,3 0 0 0,-3 0 0 16,1 0 0-16,-1 0-1 15,4 4 2-15,-5-2-2 16,1 4 1-16,-1-2 1 16,-1 0-1-16,-5 0 0 15,1 1 1-15,-1 5-1 16,1-2 0-16,8 2 0 15,-1 2 1-15,1-4-1 16,8 3-1-16,3 3 1 0,19-14 0 16,-32 29 1-1,24-9-1-15,-10 0 0 16,9 3 1-16,-3 1-1 16,-2 3 1-16,2 5-2 0,-2-1 1 15,2-1 1-15,-1-7-1 16,1 7 0-16,4-5 1 15,2 3-1-15,6-3 0 16,0 1 1-16,2-1-1 16,8 3-1-16,-2-1 1 15,4 0 1-15,7 1-1 16,-5 1 1-16,6-1-1 16,0-7 0-16,5 7 0 15,1-1 0-15,7-1 0 16,1-1 0-16,4-3 0 15,1 2-1-15,6-9 1 16,3 5 0-16,-1-8 0 0,9-3 1 16,-5 5-1-16,2-6 0 15,-1 2 0-15,1 0 1 16,2 0-1-16,0-1 0 16,-1 3 1-16,-3-2-1 15,-2 2 1-15,3 1-1 16,-1-1 0-16,-4-2 0 15,5 2 0-15,-5-4 0 0,5 5 1 16,1-1-1-16,4-4 0 16,0-2 1-1,9 0 0-15,-1 0-1 16,-4-2 0-16,4 0 0 0,-2-3 1 16,-4-1-2-16,1-1 2 15,-5 1-2-15,2-6 1 16,-5 2 1-16,-1-2-1 15,-2 0 0-15,3 2 0 16,-1-4 1-16,0-4-1 16,-3 6 0-16,1-1 0 15,-2 1 0-15,-1-2-1 16,-1-2 2-16,1-2-1 0,-5 3 1 16,5 1-1-1,1-6 0-15,2 0 0 16,-3-3 0-16,-5 3 0 15,3 0 0-15,-5 0 0 0,1 1 0 16,-7-1 0-16,1 2 0 16,-3 0 1-16,-5-7-1 15,2 5 0-15,-3-14 0 16,-5 3 0-16,6-3 0 16,-7-5 0-16,1 4 0 15,0-5 0-15,-6 5 1 16,0-6-1-16,-3 5 0 15,1 1 1-15,-6-1-1 16,-4-1 0-16,2-6 0 16,-8 1 0-16,-4 1 0 15,-4-4 0-15,-7 1 0 16,-3 3 0-16,-14-2 0 0,1 7 0 16,-10 1 0-16,-7 1 0 15,-5 5 0-15,-2 1 0 16,3 5 0-16,-1-1-2 15,4 2 1-15,0-3-4 16,15 22-13-16,-7-14-26 16,5 3 0-16,7 2-1 15,1 0 0-15</inkml:trace>
  <inkml:trace contextRef="#ctx0" brushRef="#br0" timeOffset="8287.9684">21835 16136 22 0,'0'0'31'16,"-16"6"-4"-16,16-6-4 15,0 0-3-15,0 0-2 16,0 0-5-16,0 0-2 16,0 0-4-16,0 0-1 15,0 0-1-15,22-8-1 16,-22 8 0-16,26-8-1 16,-26 8 0-16,41-6 0 15,-15 2-1-15,12 2 0 0,-1-3 0 16,5 5 0-16,3-2-1 15,6 2 0-15,3 2 0 16,7 2-1-16,2-3 1 16,-2 5-1-16,8-2 1 15,-2-2 0-15,6 2-1 16,-1-2 1-16,3-4-1 16,-2 0 0-16,0-2 1 15,-2 2 0-15,0 0-1 16,2 4 0-16,-6-4 0 15,8-2 1-15,-8 4 0 16,4-2-1-16,-4 1 0 16,5-5 0-16,-1 6 1 0,-4 0 0 15,-2 0-1-15,0 6 0 16,-2-5 0-16,-7 5 0 16,1 0 0-16,-4 0 0 15,4-2 0-15,-3-4 0 16,-1 2 0-16,0-6 0 15,3 0 0-15,-3-2 0 16,0 0 0-16,-5 2 0 16,1-3 0-16,4 1 0 15,-7 0 1-15,-1 4-1 16,-3 0 1-16,1 0-1 16,-3 4 0-16,-1-2 1 15,-5 4-1-15,-9 0 0 0,1 0 1 16,-6 0-1-16,-20-4 0 15,25 7-1-15,-25-7-1 16,0 0-4-16,0 0-27 16,0 0-8-16,-39-17 0 15,7 9-1-15</inkml:trace>
  <inkml:trace contextRef="#ctx0" brushRef="#br0" timeOffset="32031.4739">25133 7059 10 0,'-16'-6'29'0,"16"6"1"16,0 0 0-16,-24-23-10 16,24 23-5-16,0 0-2 15,0 0-2-15,-14-30-3 16,14 30-1-16,0 0 0 15,0 0-2-15,-19-25-1 16,19 25 0-16,0 0-1 16,-20-8-1-16,20 8 0 15,0 0 0-15,-16 2-1 16,16-2 1-16,0 0 1 16,0 0-1-16,26 12 1 15,1-8-1-15,13-6 1 0,13 4 0 16,12-4-1-16,12 2 0 15,14-2 0-15,8 0-1 16,8-2 0-16,11 0 0 16,4 0 0-16,3 0-1 15,-9-4 1-15,-5 0-1 16,-12 0 0-16,-12 2 1 16,-16 3-1-16,-14 3 0 15,-16 0 0-15,-9 3-1 16,-10 1-1-16,-22-4 0 15,29 16-3-15,-29-16-1 16,8 28-6-16,-35-24-27 16,3 5-2-16,-12-5 1 0,-7 0 1 15</inkml:trace>
  <inkml:trace contextRef="#ctx0" brushRef="#br0" timeOffset="32663.6996">25267 7128 9 0,'0'0'27'0,"-39"14"1"16,39-14-4-16,-24 11-5 15,4-19-3-15,20 8-1 16,-22 2-1 0,22-2-2-16,0 0-1 0,0 0-2 15,-17-5 0-15,17 5-3 16,0 0 0-16,0 0-1 16,0 0-1-16,0 0-1 15,0 0 0-15,19-2-1 16,-1 4 1-16,10-1-1 15,9 1 0-15,17 0 0 16,11 0-1-16,14 2 0 16,6-2 0-16,19 0 0 0,3 2 0 15,13 4 0-15,-5-6 0 16,1 2 0-16,-5-4-1 16,-6-2 2-1,-9-2-2-15,-11-2 1 0,-18 0 0 16,-7-2-1-16,-11 1 1 15,-13 1 0-15,-5 2 0 16,-11 0 0-16,0 2-1 16,-20 2 1-16,25 0-1 15,-25 0 1-15,0 0-1 16,26-2 0-16,-26 2 0 16,0 0 0-16,0 0 1 0,16 0-1 15,-16 0 0-15,0 0 0 16,0 0 0-16,0 0-1 15,0 0-1 1,0 0-3-16,-2 23-11 0,-18-15-28 16,0 0 1-16,-11-6-2 15,-1-10 0-15</inkml:trace>
  <inkml:trace contextRef="#ctx0" brushRef="#br0" timeOffset="36019.9075">6819 8396 24 0,'20'-10'32'0,"-20"10"1"15,2-22-4-15,-2 22-9 16,0 0-5-16,0 0-4 15,0-21-4-15,0 21-1 16,20-12-1-16,-20 12 0 16,33-14-2-16,-1 6 0 15,-1-4 1-15,15 7-1 16,9-3 0-16,22 2 0 16,8-2-1-16,20 4 0 31,11-2 1-31,22 2-1 0,10-2-1 0,16 2 1 0,8 1-1 15,12 4 0-15,-7-1 0 16,5 0 0-16,-12-1-1 16,-6-3 1-16,-12-2-1 15,-16 2 1-15,-20-2-1 16,-17-4 0-16,-10-2 0 16,-22 4 0-16,-8 3 0 15,-19 3-2-15,-8 2 0 16,-17 2-3-16,-15-2-1 15,0 0-5-15,-10 37-19 16,-27-23-10-16,-8 3 0 16,-13-3 0-16</inkml:trace>
  <inkml:trace contextRef="#ctx0" brushRef="#br0" timeOffset="36595.1075">7109 8486 11 0,'0'0'32'0,"-25"-6"1"0,25 6-1 16,0 0-9-16,-34-16-6 16,34 16-3-16,0 0-4 15,0 0-3-15,0 0-1 16,0 0-1-16,0 0-1 15,38-11 0-15,-3 11 0 16,28 3-1-16,10-5 0 16,36 6 0-16,9-8 0 15,27 4-1-15,18-3 0 0,27 3 0 16,6-2 0 0,13 0-1-16,-4 0 0 15,2 0 0-15,-9 0 0 16,-14-2 0-16,-28 0-1 0,-28 0 1 15,-33-2 0-15,-20 4 1 16,-28-4-1-16,-21 0 0 16,-26 6-1-16,0 0 0 15,0 0 0-15,0 0-2 16,-18-6-2-16,-2 6-1 16,20 0-4-16,-41 18-31 15,41-18-1-15,-36 24-1 0,36-24 1 16</inkml:trace>
  <inkml:trace contextRef="#ctx0" brushRef="#br0" timeOffset="37715.5088">14707 8331 5 0,'0'0'29'0,"-25"-6"2"15,25 6-1-15,-20 2-9 16,-2-14-5-16,22 12-2 16,-24-8-4-16,24 8-1 0,0 0-3 15,0 0 0 1,0 0-1-16,44-4 0 16,-14-2-1-16,21 6 1 15,6-7-1-15,22 5 0 0,12-6-1 16,19 4 0-16,9-4-1 15,17 6 0-15,10 0 0 16,18 2 0-16,10 2 0 16,10 2-1-16,-1 4 0 15,9 0 0-15,7 0 0 16,1-1 0-16,1-5 0 16,0 2 0-16,-11-6 0 15,-10 0 0-15,-13-4 0 16,-16-3 0-16,-27 1 0 15,-19-2 0-15,-26 2-1 16,-20 2 0-16,-20 0 0 16,-13 4 0-16,-26 2-1 0,18 2-1 15,-18-2-1-15,0 0-1 16,-18 30-2-16,-10-26-6 16,28-4-27-16,-51 27-1 15,6-11 1-15,-9-4-1 16</inkml:trace>
  <inkml:trace contextRef="#ctx0" brushRef="#br0" timeOffset="38571.8156">14676 8545 7 0,'0'0'28'0,"0"0"1"16,17-8 0-16,3-2-13 15,8 12-2-15,-28-2-3 16,57-12-1-16,-23 2-2 16,25 10-1-16,-2-9-2 15,30 9 0-15,4-6 0 16,19 6-1-16,15-2 0 15,25 6-1-15,8-2 0 16,24 2 0-16,7 0-1 0,14 3 0 16,1-1 0-16,13 4 0 15,-4-6-1-15,-9 0 1 16,-9 0-1-16,-11-2 0 16,-22 0-1-16,-18-4 1 15,-24 0 0-15,-23-2 0 31,-18-2 0-31,-20 0 1 0,-13 0-1 0,-15 2 0 16,-9 0 0-16,-4 2 0 16,-18 2-2-16,25 4 0 15,-25-4-2-15,0 0-4 16,34 20-29-16,-34-20-3 16,-20 16 2-16,20-16-3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3-07T17:46:36.7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4813 16083 16 0,'0'0'13'0,"0"0"-2"16,0 0 1-16,0 0-2 16,0 0 0-16,-20 18-3 15,20-18 1-15,0 0-2 16,-20 19 1-16,20-19-2 15,-19 18 1-15,-1-16 1 16,20-2 0-16,-32 20 2 0,32-20-1 16,-33 17 1-16,33-17-1 15,-34 14 0-15,34-14-1 16,-25 10-1-16,25-10-1 16,0 0-1-16,0 0 0 15,-20 6-1-15,20-6 0 16,0 0-2-16,20-12 2 15,1 0-2-15,17-4 1 16,13-7-1-16,16-7 0 16,18-3 1-16,18-6-2 15,9-8 2-15,7 0-1 16,-3-4 0-16,3 4 0 16,-14-1-1-16,-9 9 1 0,-11 0 1 15,-18 9-1-15,-9 1 0 16,-13 7 1-1,-11 1-2-15,-9 5 1 16,-9 4 0-16,-16 12-1 0,24-17 0 16,-24 17-1-16,0 0 0 15,2-18-2-15,-2 18-1 16,0 0-3-16,0 0-15 16,-22 8-19-16,22-8 0 15,-24-10 0-15,24 10 0 16</inkml:trace>
  <inkml:trace contextRef="#ctx0" brushRef="#br0" timeOffset="820.294">5715 15492 38 0,'-39'0'37'15,"19"0"1"-15,0-2 0 16,3-21-20-16,17 23-6 16,-22-6-3-16,22 6-2 15,0 0-2-15,0 0-1 16,0 0-1-16,0 0-1 15,0 0 0-15,27 8-1 16,5-4 0-16,8-8 0 0,7 0-1 16,10 2 1-16,0-4-1 15,-1 0 0-15,-5 0 1 16,-5 4-1-16,-7-4 1 16,-11 6-1-16,-9 0 1 15,-19 0-1-15,24 8 1 16,-24-8-1-16,0 0 1 15,20 20-1-15,-20-20 1 16,2 29 0-16,-2-29-1 16,-6 40 1-16,-2-17 0 15,2 7-1-15,-2-7 0 16,0 5 1-16,-2-3-1 16,3 1 0-16,1-5 0 0,4 1 0 15,-4-5 0-15,6-17 1 16,-6 34-1-16,6-34 0 15,0 0 0-15,-8 21 0 16,8-21 0-16,0 0 0 16,0 0 0-16,-6 20 0 15,6-20 1-15,0 0-1 16,0 0 0-16,-18 18 1 16,18-18-1-16,0 0 0 15,-20 8 0-15,20-8 0 16,0 0 0-16,-25 0-1 15,25 0 2-15,-26-4-1 0,26 4 1 16,-30-10-1-16,30 10 0 16,-31-22 1-16,31 22-1 15,-28-31 1-15,16 11 0 16,-5-3-1-16,7-3 1 16,-2 3 0-16,-8 3-1 15,8 2 0-15,-3 1 1 16,15 17-2-16,-32-20 1 15,32 20-3-15,-26-8-2 16,26 8-7-16,0 0-29 16,-25-18-3-16,25 18 0 15,-32 2 1-15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3-07T17:49:59.9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13969 4698 11 0,'0'0'30'0,"0"0"1"0,-22 2-8 16,22-2-6-16,0 0-2 15,-6-23-1-15,6 23-3 16,0 0-3-16,20-2-3 16,-20 2 0-16,0 0 0 15,20-12-1-15,-20 12-1 16,21-8 0-16,-3 10-1 16,2-8 1-16,6 4-1 15,-5-4-1-15,11 2 1 16,-1 0-1-16,5 2 1 15,2-4-1-15,7 3 0 16,2-5 0-16,9 2 0 16,-1-2 0-16,8 2-1 0,-4-2 0 15,6 2 1-15,-5 2-1 16,-3-2 1-16,-4 3-1 16,-5 3 1-16,-3-2-1 15,1 2 1-15,-1 0 0 16,0-2-1-16,1 0 1 15,1 0-1-15,1 2 0 16,3-2 1-16,0 2-1 16,1 2 1-16,1-4-1 15,0 2 1-15,4 0-1 16,5 0 0-16,1-2 0 16,4 0 1-16,-2-2-1 15,4 0 0-15,-2-2 0 0,4 4 0 16,1-4 0-16,-5 4 0 15,4-2 1-15,-4 2-1 16,4-2-1-16,-4 1 1 16,2 3 1-16,2-2-1 15,-4 0 0-15,-1 4 0 16,1-4 1-16,-2 0 0 16,4-2-1-16,4 2 0 15,-8 0 1-15,2-2-1 16,4 0 0-16,0 0 0 15,3 2 0-15,-3 0 1 16,0 2-1-16,-4 0 1 16,-2 0 0-16,2 2-1 0,-2-2 1 15,0-2-1-15,1-2 0 16,-3 2 1-16,-4 0-1 16,0 0 1-1,0-2 0-15,-5 4 0 0,-5-2 0 16,-9 2 0-16,-7 2-1 15,-7-2 0-15,-6 2 0 16,-20-2-1-16,25 2-2 16,-25-2-2-16,0 0-2 15,0 0-26-15,0 0-8 16,0 0 0-16,-17-6 0 16</inkml:trace>
  <inkml:trace contextRef="#ctx0" brushRef="#br0" timeOffset="1296.4657">14261 4784 13 0,'-30'-5'30'16,"30"5"2"-16,-23 2-6 16,1-12-7-16,22 10-3 0,-22-2-1 15,22 2-4-15,0 0-3 16,0 0-3-16,0 0 0 15,0 0-1-15,0 0-1 16,0 0-1-16,26-10 0 16,-4 10 1-16,7-2-1 15,11 0 0-15,7-2 0 16,12 4 1-16,7-4-1 16,16-2 0-16,3-2-1 15,8 4 1-15,0-3-1 16,4 5 1-16,0-2-2 15,-3 2 2-15,-3 2-1 16,-2 0-1-16,-8 2 0 0,-2-2 1 16,-2 0-1-16,8 4 0 15,-6-4 1-15,0 2-2 16,0-2 1-16,4 2 1 16,2-2-1-16,-6 2 0 15,5-4 0-15,1 0 0 16,0 2 0-16,0-2 0 15,-4 4 0-15,-4-2 0 16,0 2 1-16,-4-2-1 16,-2 4 0-16,-4-6 0 15,3 2 1-15,-3-4-1 16,-2 2 0-16,8-2-1 16,-2-4 1-16,0 2 0 0,-4-2 0 15,-2 4 0-15,-1 0 0 16,-3 0 1-16,-4 2-1 15,-2-1 0-15,5 1 0 16,-3 0 0-16,0 0 0 16,-4 2 0-16,-1-4 0 15,-1 4 0-15,-10-2 0 16,3 0 0-16,-14 2 0 16,1-2 1-16,-5 2-1 15,-6 0 0-15,-1-2 0 16,-19 2 0-16,28-2 0 15,-28 2 0-15,18 2 0 0,-18-2 0 16,0 0 0-16,19-2 0 16,-19 2 0-16,0 0 0 15,22-4 0-15,-22 4 0 16,18-6 0-16,-18 6-2 16,0 0-1-16,14-20-4 15,4 22-30-15,-18-2-4 16,0 0 1-16,-20-5-1 15</inkml:trace>
  <inkml:trace contextRef="#ctx0" brushRef="#br0" timeOffset="58119.8203">4537 6871 21 0,'0'0'27'15,"0"0"1"-15,0 0-9 16,0 0-2-16,0 0-4 16,0 0-4-16,0 0-2 15,2-20-2-15,-2 20 0 16,0 0 0-16,31-16 1 16,-31 16-1-16,0 0 0 15,14-23 0-15,-14 23 0 16,0 0-1-16,26-20 0 15,-26 20-1-15,27-21-1 16,-9 7-1-16,10 0 1 0,-5 0-1 16,5 3 0-16,-6-5 0 15,7 6 0-15,-7-2 0 16,10 6 0 0,-7-1 0-16,3-1-1 0,0-4 1 15,3 6 0-15,1-2 0 16,1-4 0-16,-1 5 1 15,0-5-1-15,-3-2 0 16,1 6 0-16,-3-2 0 16,5 5-1-16,0-3 1 15,1 0-1-15,1 0 1 16,3-2-1-16,-1 0 1 16,9-1-1-16,-7 1 0 0,3 2 1 15,-1-2 0-15,-3 6-1 16,3-2 1-16,-3 2 0 15,-1 2-1-15,1 0 1 16,-1 0-1-16,5 2 0 16,-1 2 1-16,1-4 0 15,5 2-2-15,-7 4 2 16,5-2-1-16,-5 2 0 16,-3 2 1-16,-3-2 0 15,-3 0-1-15,-1 6 1 16,-3-2 0-16,0 3 0 15,3-3-1-15,-5 4 1 16,6-2-1-16,-3-4 0 0,5 2 1 16,-6-2-1-16,-5-1 0 15,5 1 1-15,-6 2 0 16,5 0-1 0,-1 0 0-16,-2 4 0 0,-2-1 0 15,5-1 0-15,-3 0 0 16,2-2 0-16,1 0 0 15,-5 2 0-15,0-5 1 16,-20-5-1-16,31 22 0 16,-31-22 1-16,24 16-1 15,-24-16 0-15,24 17 0 16,-24-17 0-16,16 22 0 16,-16-22 1-16,21 12-1 0,-21-12 1 15,16 17-1-15,-16-17 0 16,0 0 0-1,26 20 1-15,-26-20-1 16,0 0 0-16,25 22 0 0,-25-22 1 16,14 19-1-16,-14-19 0 15,18 18 1-15,-18-18-1 16,0 0 0-16,16 21-1 16,-16-21 2-16,0 0-1 15,0 0 0-15,0 0 0 16,12 20 0-16,-12-20 1 15,0 0-1-15,0 0 0 0,0 18 0 16,0-18 0 0,0 0 0-16,0 0 0 15,0 0 1-15,0 0-1 16,0 0 0-16,0 0 1 16,0 0-2-16,0 0 1 0,0 0 0 15,0 0 0-15,0 0 0 16,0 0 0-16,0 0 0 15,0-18 0-15,0 18 0 16,0 0 0-16,-14-25 0 16,14 25 0-16,-20-20-1 15,20 20 1-15,-24-22 0 16,24 22-1-16,-21-25 1 16,21 25 0-16,-26-14 0 15,26 14 0-15,-26-16 0 16,26 16 0-16,-27-19 0 15,27 19-1-15,-26-22 1 0,26 22-1 16,-26-27 1-16,26 27 0 16,-27-24 0 15,27 24 0-31,-30-16 0 0,14 9 1 0,-7 1-1 0,1-2 0 16,2 2 0-16,-6-4 1 15,1 4-1-15,3-3 0 16,-2-1 1-16,-1 4-1 15,5-2 1-15,4 2-1 16,-8 2-1-16,5-6 1 16,-1 6 0-16,-2 0 0 15,-1 3 0-15,1-3-1 16,-4 0 1-16,2-2 0 0,-1 2 0 16,3 6 0-16,-4-4 0 15,7-2-1-15,-7 0 2 16,6 0-1-16,-5 4 0 15,5-2-1-15,0 2 2 16,0-2-1-16,1 2-1 16,-1 2 1-16,2-2 0 15,-2 2 0-15,5-2-1 16,-9 0 1-16,4 0 0 16,-2-4 0-16,3 4 0 15,-7 0 0-15,6 2 0 16,-5-4 0-16,5 2 0 15,-6 0 0-15,4-2 0 0,-3 4 0 16,5-4 0-16,0 4 0 16,-3 0 0-16,1 0 0 15,-2-2 0 1,4 4-1-16,-1 2 2 0,1-4-2 16,-4 4 1-16,3 2 0 15,1-6 0-15,-6 7 0 16,0-3 0-16,5 6 0 15,-11-4 1-15,4 0-1 16,3 0 0-16,-1-3 0 16,0 3 0-16,1-4 0 15,-1 6 1-15,4-4-1 16,3 2 0-16,-5 6 0 0,4-7 0 16,-5 5 0-16,3 0 1 15,-2 2-2 1,2 1 0-16,-1-5 1 15,1 4 0-15,-2 0 0 0,3-3 1 16,1-3-1-16,0 2 0 16,2-4 0-16,-1-2 0 15,-1 6 0-15,4-6-1 16,16-4 1-16,-32 9 0 16,32-9 0-16,-25 12 0 15,25-12 1-15,-20 14-1 16,20-14 0-16,0 0 0 15,0 0 0-15,0 0 0 16,-20 10-1-16,20-10-1 16,0 0-3-16,0 0-8 15,0 0-29-15,0 0-1 16,0 0 0-16,-12-34-1 0</inkml:trace>
  <inkml:trace contextRef="#ctx0" brushRef="#br0" timeOffset="85283.5497">16628 12619 19 0,'0'0'31'16,"-5"-21"-2"-16,5 21 3 15,0 0-18-15,-46 1-2 16,20 25-2-16,-33-10-2 16,-6 29 0-16,-42 4-2 15,-9 24 0-15,-36 11-3 16,-24 20 0-16,-27 4-1 16,-24 10 1-16,-20-1 0 0,2 11 0 15,-4-8-1-15,14 1 1 16,2-15 0-16,22-4 0 15,16-9 0-15,27-5 0 16,22-12-2-16,27-15 0 16,16-12 1-16,28-5-1 15,12-15-1-15,26-7 1 16,9-11 0-16,28-11 0 16,-20 6-1-16,20-6 0 15,0 0 0-15,0 0 1 16,0 0-1-16,0 0 1 15,0 0-2-15,0 0 1 16,0 0 0-16,0 0 0 0,0 0-1 16,-11-19-1-16,11 19-1 15,0 0-1-15,0 0-1 16,0 0-3 0,0 0-7-16,0 0-23 0,0 0-1 15,17-28 1-15,-17 28 0 16</inkml:trace>
  <inkml:trace contextRef="#ctx0" brushRef="#br0" timeOffset="87107.2047">13215 14089 38 0,'0'0'35'0,"15"-35"2"16,-15 35 0-16,24-14-21 15,-36-6-2 1,12 20-2-16,0 0-4 15,-2 18-1-15,-21 0-2 16,3 11-1-16,-14 5-1 0,1 7-1 16,-13 2 0-16,3 4 0 15,-5-4-1-15,9 0 0 16,-1-5 0-16,9-7-1 16,3-7 1-16,3-5 0 15,5-7-1-15,20-12 0 16,-26 18 0-16,26-18 1 15,-20 8-1-15,20-8 0 0,0 0 0 16,-19 9 1-16,19-9-1 16,0 0 0-16,0 0 0 15,0 0 0 1,21 10 0-16,9-16 0 0,4 2 0 16,19-2 1-16,10 1-1 15,16-3 0-15,6 0 1 16,8 2-1-16,-6 0 0 15,1 12 0-15,-9 0 0 16,-11-2 0-16,-15 8 0 16,-16-3 0-16,-5 1 1 15,-16 0-1-15,-16-10 1 16,10 20 0-16,-10-20 0 16,0 0 0-16,-30-6 0 0,10-4-1 15,-7-2 1 1,-7-9 0-16,0-3-1 15,-5-7 1-15,-4-5 0 0,3-1 0 16,-1-4-1-16,3-2 0 16,5-1 0-16,7 7 1 15,0-4-2-15,8 6 1 16,3 3 1-16,7 7-1 16,-2 1 0-16,10 24 0 15,-6-27 0-15,6 27 0 16,0-18 1-16,0 18-2 15,0 0 1-15,0 0-1 16,0 0 1-16,0 0 0 16,0 0 0-16,0 0 0 15,0 0 0-15,0 0 0 16,0 0 0-16,0 0 0 0,0 0 0 16,0 0 0-16,0 0 1 15,0 0-1-15,0 0 0 16,0 0 0-16,0 0 0 15,0 0 0-15,0 0 0 16,0 0 0-16,0 0-2 16,0 0 2-16,0 0 1 15,0 0-1-15,0 0 0 16,0 0 0-16,0 0 0 16,0 0 0-16,0 0 0 15,0 0 0-15,0 0 0 16,0 0 0-16,0 0 0 15,0 0 0-15,0 0 0 0,-16 20 0 16,16-20 0-16,-12 23 0 16,12-23 0-16,-19 34 0 15,-1-9-1-15,0 3 2 16,-2-1-1-16,-1 6 0 16,-5-1 0-16,2-3 1 15,1-3-2-15,1-1 1 16,2 1 0-16,2-3 0 15,1-5 0-15,19-18 0 16,-26 29 0-16,26-29-1 16,-20 20 2-16,20-20-1 15,0 0 0-15,0 0 0 0,-13 18-1 16,13-18 1-16,0 0 1 16,7-30-1-16,-7 30 0 15,24-31 0-15,-8 11 0 16,4 3 0-16,5-5 1 15,7 4-2-15,1 5 1 16,1-3 0-16,4 2 0 16,1 6 0-16,-1 2 0 15,-9 6-1-15,3 4 1 16,-7 0 0-16,-7 2 0 16,-18-6 0-16,10 32 0 15,-16-15 0-15,-8 1 0 16,-1 3 0-16,-11-5 0 0,0 10 0 15,-1-11 1-15,-3 1-1 16,2-8 0-16,5 0 0 16,3-8 0-1,20 0 0-15,-24-12-1 0,24 12 1 16,-6-31 0-16,12 11 0 16,-6 20-1-16,28-31 1 15,-6 15-1-15,1 4 1 16,-1 0 0-16,-2 6-1 15,-20 6 1-15,29 12 0 16,-29-12 0-16,-10 34 1 16,-5-15-1-16,-11 7 0 15,0-3 0-15,1-1 1 0,-3-6-1 16,4-13 1-16,24-3-2 16,-21-7 1-1,23-13 0-15,9-9 0 16,9-3 0-16,2-3-1 0,4 1 1 15,-1 5 0-15,1-2 0 16,-2 13 0-16,-5 8 0 16,-19 10 0-16,28 18 0 15,-14 3 0-15,-6 7 0 16,4-1 0-16,-5 5 0 16,5-5 0-16,0-1 0 15,-4-9 0-15,-8-17 0 16,18 22 0-16,-18-22 0 15,0 0 0-15,14-31 1 16,-8 5-1-16,-6-3 0 16,-4-7 0-16,2-3 1 15,-10 2-2-15,4 3 2 0,-6 5-2 16,-4 11 1-16,2 12 0 16,16 6 1-16,-29 8-2 15,29-8 1-15,-8 40 0 16,8-11 0-16,12 0-1 15,-2 7 1-15,7-7-2 16,3 5-2-16,-8-11-7 16,16 8-30-16,-11-9-2 15,3-2 0-15,-6-3-1 16</inkml:trace>
  <inkml:trace contextRef="#ctx0" brushRef="#br0" timeOffset="90539.4364">16159 9086 37 0,'-34'-3'32'15,"34"3"1"-15,-38 1 0 16,23-10-21-16,15 9-2 15,21-6-1-15,19 4-2 16,-1-14 0-16,27 10-2 0,-1-9 0 16,22 5-1-16,1-8 0 15,5 10-1-15,-4-4-1 16,-8 7 1 0,-14 1-1-16,-10 4 1 0,-19 0-1 15,-22 9 0-15,-16-9 0 16,-30 18 0-16,-19-8-1 15,-10 0 0-15,-15-4 0 16,-5 1-1-16,-9-5 1 16,7-4-1-16,10 0 0 15,11-1 0-15,17-7 0 16,21-2 0-16,22 12 0 16,26-31 0-16,19 17 0 0,20-4 0 15,10 4-1-15,14 3 2 16,4 1-1-1,-2 4 0-15,-12 4 0 16,-14-2 1-16,-19 4-1 0,-27 6 2 16,-19-6 0-16,-51 22 0 15,-24-9 0-15,-26 9 0 16,-17-1 0-16,-9-1-2 16,5 4-7-16,3-13-33 15,27-7-3-15,26-10 1 16,37-13-2-16</inkml:trace>
  <inkml:trace contextRef="#ctx0" brushRef="#br0" timeOffset="93631.5398">17904 12403 60 0,'0'0'33'16,"0"0"2"-16,-14-21-12 15,14 21-13-15,0 0-1 16,0 0-1-16,0 0-1 16,0 0-1-16,0 0-1 15,34 13 0-15,-34-13-1 16,45 26 0-16,-11-12 1 16,11 17-3-16,14 0 1 15,18 9-1-15,18-1 0 16,20 10-1-16,15 2 1 15,20 10-1-15,14 10 0 16,20 1 0-16,13 13 0 16,18 7 0-16,8 8 0 0,14 6-1 15,16 4 1-15,10 9-1 16,3-1 0-16,3 4 0 16,-7-4 0-1,-5-3 0-15,-6-3 0 0,-18-2 0 16,-14-8-2-16,-29-11 3 15,-21-17-2-15,-24-9 2 16,-21-14-1-16,-31-12 0 16,-28-9 0-16,-20-15 1 15,-19-7 0-15,-26-8-1 16,0 0 0-16,-8-19 0 16,-16 1 1-16,3-4 0 15,-5 3-1-15,0-3 0 0,3 2 0 16,1 3 1-1,10-1-2-15,12 18 2 16,-14-18-2-16,14 18 1 16,0 0 0-16,0 0-1 0,0 0 1 15,0 0-2-15,0 0 1 16,0 0 0-16,0 0-2 16,0 0 0-16,0 0-2 15,0 0 0-15,20-9 0 16,-20 9-2-16,0 0 1 15,0 0-1-15,0 0 1 16,8-26 1-16,-8 26 1 16,0 0 2-16,6-27 1 15,-6 27 2-15,-2-30 1 16,2 30 1-16,0-27 2 16,0 27 0-16,-6-30 0 15,6 30 1-15,-8-19-1 0,8 19 0 16,-12-20-1-16,12 20 0 15,-24-6 0-15,24 6-1 16,-21 10-1-16,21-10-1 16,-14 20 0-16,16 1 0 15,10 1-1-15,9 5 0 16,15 1 0-16,5 5 0 16,11-2 0-16,5 5 0 15,-4-1-1-15,-1-3 2 16,-11 3-1-16,-21-4 0 15,-18 5 1-15,-18-3 0 16,-21-2 1-16,-17-3 0 0,-7-7-1 16,-10-3 0-16,0-6 0 15,0-6 0-15,12-2 0 16,5-8-1-16,17 0 1 16,9-4-1-16,8 4 0 15,20 4 0-15,-19-4 0 16,19 4 0-16,0 0-1 15,0 0 1-15,0 0 0 16,0 0 0-16,0 0 0 16,0 0 1-16,0 0-1 15,0 0 0-15,0 0 0 16,21-27 0-16,-15 5 0 16,6-7 1-16,0-11-1 0,-2-5-1 15,2-4 1-15,0-4 0 16,1 0 0-16,-7 8 0 15,2 6-1-15,-6 3 1 16,2 11-1-16,-4 5-1 16,0 20-2-16,0-19-3 15,0 19-10-15,0 0-25 16,20 21-1-16,-20-21 0 16,18 10 0-16</inkml:trace>
  <inkml:trace contextRef="#ctx0" brushRef="#br0" timeOffset="95667.2698">17827 8990 21 0,'0'0'26'15,"-16"-6"-2"-15,16 6-3 16,-25-6-3-16,25 6-3 16,-26-3-1-16,26 3-2 15,-20 0 0-15,20 0-2 16,-20 0-2-16,20 0-1 15,0 0-2-15,0 0 0 16,0 0-2-16,22-2-1 0,10-6 0 16,13 2 0-16,14-6-1 15,12 2 0 1,14-3 1-16,6 5-1 0,2-4 0 16,-2 2 0-16,-16 4 0 15,-10 2 0-15,-16-2 1 16,-19 8-1-16,-30-2 0 15,0 0 1-15,-55 20-1 16,-8-8 0-16,-11-2 0 16,-10 1 0-16,-9 1-1 15,4-4 0-15,10-2 0 16,20-6 0-16,17-2-1 0,42 2 1 16,0 0 0-16,26-28 0 15,27 17 0-15,14 1 0 16,10 0 0-16,2 2 0 15,-2 2 1-15,-12 6-1 16,-19 4 0-16,-24 4 1 16,-22-8 0-16,-40 30 0 15,-19-11-1-15,-20 3 1 16,-10 1-3-16,-10-13-8 16,12 6-30-16,10-6-1 15,12-8-1-15,30-2 0 16</inkml:trace>
  <inkml:trace contextRef="#ctx0" brushRef="#br0" timeOffset="114911.1622">18840 18114 15 0,'0'0'22'0,"-28"-33"1"15,28 33-9 1,-19-29-5-16,-1 7-1 0,20 22-1 16,-44-37 1-16,29 23 0 15,-17-8 1-15,8 13-1 16,-11-13-1-16,9 12-2 16,-13-8-1-16,-1 9-1 15,-13-3-1-15,-4 4 1 16,-15-2-1-16,-5 8 0 15,-15-4 0-15,-7 4 0 16,-12 0 0-16,-1 4 0 16,-11-2 0-16,3 6 0 15,-14 2 0-15,1 0-1 0,-5 2 0 16,-4 7 1-16,-2 3-1 16,0 4 0-16,0 1 1 15,5 7 0-15,3-5-1 16,18 10 1-16,7-3-1 15,18 5 1-15,10 0-1 16,18 4 1-16,12 1-1 16,19 1 0-16,11 4-1 15,13-2 2-15,10 4-2 16,14-2 1-16,13-4-1 16,13 0 1-16,17-2 0 15,14 3-1-15,10-3 2 16,12-2-2-16,11-4 2 0,11 0-2 15,3-5 2-15,13-3-1 16,1-5 0-16,12-6 0 16,6-7 0-1,6-3-1-15,8-10 1 0,0-4-1 16,4-7 1-16,-4-9-2 16,-6-5 2-16,-8-9-1 15,-6-3 0-15,-8-4 0 16,-17-6 0-16,-7-4 0 15,-9-6 0-15,-22-2 0 16,-10 0-1-16,-20-2 1 16,-17-1 1-16,-16-1-2 15,-22 0 2-15,-18 0-1 0,-16 8 1 16,-23 0-1-16,-16 6 1 16,-22 4-1-1,-15 0 0-15,-12 8 0 16,-25 6 0-16,-12 7 0 0,-15 5 0 15,-18 7 1-15,-7 6-1 16,-4 4 1-16,-11 6-1 16,1 6 1-16,-4 4-1 15,6 5 0-15,12 7 0 16,7 5 0-16,24 9-2 16,4-3-4-16,46 26-27 15,9-2-7-15,29 5 0 0,36 11-1 16</inkml:trace>
  <inkml:trace contextRef="#ctx0" brushRef="#br0" timeOffset="125839.0797">29498 5650 1 0,'-6'-43'22'15,"6"43"7"-15,-5-36 2 16,-3 13-16-16,8 23 0 15,-6-26-2-15,6 26-2 16,0 0-2-16,0 0-1 0,0 0-3 16,0 0 0-16,0 0-1 15,0 0 0-15,6 18 0 16,0 2-1-16,-6-20 0 16,11 35 1-16,-9-13-1 15,0 3 0-15,-2 3-1 16,6 5 0-16,-2 6 0 15,4 2-1-15,-2 3 0 16,6 3 1-16,-2 0-1 16,8 4 0-16,-3-2 0 15,3-2 0-15,-4-2 0 16,-2 0 0-16,2-2 1 0,-3 1-1 16,-3-1 1-16,4 2-1 15,-6 0 0-15,2 0 0 16,4 2 1-16,0 2-2 15,2 2 1-15,-7 6 0 16,7 0-1-16,-8 8 1 16,6-2-1-16,-2 4 0 15,0-1 1-15,4 1-1 16,-7 0 0-16,7-4 1 16,-4-3-1-16,4-1 0 15,-6 0 1-15,0-2-1 16,4 2 0-16,-6-2 1 15,1-2 0-15,-3 2-1 0,-2 0 1 16,2-4-1-16,-2 0 1 16,-4 2 0-16,-4-4-1 15,1 4 0-15,-7-4 0 16,4 0 0-16,-4 2 1 16,4-2-1-16,0 2 0 15,-2-6 0-15,8 0 1 16,-4-6-1-16,4 0 0 15,-4-2 0-15,2-3 0 16,-1-1 0-16,-1-5 0 16,4-1 0-16,-6 0 0 15,2-5 1-15,0 1-1 16,4 5 0-16,-4-10 0 0,8 3-1 16,-4 3 2-16,-2-1-2 15,2 1 2-15,-4 3-2 16,-2-1 2-1,-4-7-1-15,1 9 1 0,1-7-1 16,-2 1-1-16,6-3 1 16,-2-3 0-16,8-18 1 15,-12 29-1-15,12-29 0 16,-6 28 0-16,6-28 0 16,-14 19 1-16,14-19-1 15,-11 22 0-15,11-22 0 16,-14 18 0-16,14-18 0 15,-12 17 0-15,12-17 0 0,0 0 0 16,0 0 0-16,-16 20 0 16,16-20 0-16,-12 22 0 15,12-22 0-15,-14 25 0 16,9-5 0-16,-1 1-1 16,-6-1 1-16,4 0 1 15,2 1-1-15,0 1 0 16,0 9 0-16,2-3 0 15,-6 3 0-15,8-3 0 16,-2 1 1-16,2 6-2 16,2-3 1-16,0 1 0 15,6-5 1-15,0 1-2 16,2 0 1-16,6 7 0 0,-2-7 0 16,2 1 1-16,-1-1 0 15,7 0-1 1,-2-3-1-16,4 1 2 15,1-3-1-15,-3 0 1 0,6 1-2 16,-1-1 0-16,-3 3 1 16,-2-5 0-16,6 3-1 15,-5 3 1-15,3-3 0 16,2 1 0-16,3-1 1 16,-3-5-1-16,10-1 0 15,-7 5 0-15,9-8 0 16,-1-3 0-16,-1-1 0 0,3 2 0 15,-1-6 0-15,3 2 0 16,-3-2 0 0,1-5 1-16,5 3-1 15,-5 0 1-15,3-2-1 0,-3-4-1 16,6 2 1-16,-5-2 0 16,5-6 1-16,3 4-1 15,1 0 0-15,-1-6 1 16,-1 3-1-16,4-1 0 15,1-4 0-15,-7 2 0 16,0 2 0-16,-3-4 0 16,1-1 0-16,-7-1 0 15,7-2 0-15,-5 0 1 16,3-1-1-16,-1-7 0 16,-1-4 1-16,1 1-2 15,-3-3 2-15,-3 1-1 16,-8 1 0-16,-5-1 0 0,-3-2 1 15,2 3-1-15,-8 1 1 16,1-5-1-16,-7-1 0 16,2-3 1-16,-2-1-2 15,-6-4 1-15,0 1 0 16,-8-3 0-16,-2 4 0 16,2-2 0-16,-5 1 0 15,-5-1 1-15,-2 2-1 16,4 2 0-16,-9-5 0 15,-1 5 0-15,0 4 0 16,-1-3 0-16,-5 7 0 16,1 1 1-16,3 5 0 15,-6 3-2-15,3 2 1 0,3 5 0 16,2-3 0-16,1 4 0 16,1 2 0-16,8 2 1 15,-4-2-2-15,20 8 2 16,-25-6-1-16,25 6 0 15,-20-7 0-15,20 7 0 16,0 0 0-16,0 0-1 16,0 0 1-16,-20-2 0 15,20 2 0-15,0 0 0 16,0 0 0-16,0 0 0 16,0 0 0-16,-17-14 0 15,17 14 0-15,-2-24 0 16,2 24-1-16,-4-33 2 0,2 15-1 15,2-1 0-15,0-5 0 16,0-5 0-16,0 1 0 16,0-7 0-16,0 0 1 15,-6 3-2-15,6-1 1 16,-2-2 0-16,-2 1 1 16,2-1-1-16,-4-1 0 15,6 3 0-15,-4-2 0 16,2-2 0-16,-4-3 0 15,4 3 0-15,-4-2-1 16,2-1 2-16,2-1-1 16,-4 0-1-16,6 0 2 15,-6-2-1-15,6-4 0 0,-2-4 0 16,2 1 0-16,-4 1 0 16,3 2 0-16,1 2 0 15,-4-2 0 1,4-2 1-16,-2 4-2 0,2 2 1 15,0-4 0-15,0-6 0 16,-2 0-1-16,-2 0 1 16,2 0 0-16,-2-2-1 15,8 0 1-15,-8 0 0 16,4 2 0-16,-2 2 1 16,-4-4-1-16,0-2-1 15,6 0 1-15,-8-2 0 0,-4 2 0 16,6-2 1-16,-2 4-2 15,2-2 2 1,-1 0-1-16,3 6 0 16,-2 0 1-16,-2 4-2 15,2-4 0-15,4 4 0 0,-4-2 1 16,0 4-1-16,4 4 1 16,-4 2 0-16,0 1 0 15,4 3 0-15,-2 4 0 16,2-1 0-16,-2 3 0 15,2-5 0-15,-2 3 0 16,4-2 0-16,4 1 0 16,-4-7 0-16,0 0 0 0,0-1 0 15,0-3 0 1,-4 4 1-16,8-2-2 16,-8 5 2-16,2-3-2 15,2 4 2-15,0 3-1 0,0 1 0 16,0 4 0-16,0-1 0 15,0 5 1-15,2-5-2 16,2 5 1-16,-4 1 0 16,0 0 0-16,0 3 0 15,0 1 0-15,2-2 0 16,-2 20 0-16,0-29 0 16,0 29 0-16,0-26 0 15,0 26-1-15,-2-21 0 16,2 21-1-16,0 0-2 15,0 0-1-15,0 0-6 16,-25 6-31-16,27 11-1 16,-4 5 0-16,0 4-1 0</inkml:trace>
  <inkml:trace contextRef="#ctx0" brushRef="#br0" timeOffset="127043.5081">29917 6005 34 0,'0'0'18'16,"-32"-10"0"-1,32 10 1-15,-33-7-1 0,33 7-1 16,-34-8-4-16,34 8-1 15,-19-2-3-15,19 2-1 16,0 0-1-16,0 0-1 16,0 0-1-16,25-10 0 15,3 0-1-15,17 2 0 16,13-6 0-16,17 5-1 16,9-9-1-16,13 6 0 0,0-7 0 15,-2 5 0-15,-6-4-2 16,-14 6 0-1,-12 1 1-15,-12 1-1 16,-19 4 1-16,-11 0-1 16,-21 6 0-16,0 0 0 0,0 0 0 15,0 0 1-15,-25-2-1 16,-9 4 0-16,-9 0 0 16,-11 2 0-16,-5 2 0 15,-8 4 0-15,-4-2 0 16,-2-1 1-16,4 1-1 15,10 0 0-15,11-2-1 16,11 0 1-16,15-2 0 0,22-4-1 16,0 0 1-1,34 4-1-15,5-8 0 0,12-2 1 16,15-2-1 0,7 2 1-16,-6 0-1 0,-4-2 1 15,-12 1 1-15,-15 5-1 16,-36 2 1-16,0 0-1 15,-22 27 1-15,-31-7 0 16,-12-3-1-16,-12 3 1 16,-8 4-1-16,-2-5 0 15,4-1 0-15,18-6 0 16,17 1 0-16,15-5-1 16,33-8 0-16,0 0 0 0,23 14-1 15,23-14 1-15,13 2 0 16,4-4-1-1,2 0 2 1,-5-2 0-16,-9 0 0 0,-15 4 0 0,-36 0 1 16,0 0 0-16,0 0 0 15,-62 20 0-15,3-14 0 16,-18 3 0-16,-2 1 0 16,-4-2-1-16,14 0 0 15,12-2 0-15,17-2-2 16,40-4 1-16,0 0-2 15,62-6 0-15,15 0 0 16,13-4 1-16,9 2 0 16,-6-1 1-16,-10 1 1 15,-24 4 0-15,-27-2 1 16,-32 6 0-16,-46 6 0 16,-23-2-1-16,-18 2-4 0,-19-4-34 15,15-4 1-15,14-8-3 16,12-8 1-16</inkml:trace>
  <inkml:trace contextRef="#ctx0" brushRef="#br0" timeOffset="130391.7078">30109 6669 4 0,'0'0'31'15,"0"0"2"-15,0 0 0 0,0 0-14 16,0 0-2-16,0 0-2 15,0 0-5-15,0 0-3 16,-4 17-3-16,4-17 0 16,0 0-2-16,-4 20 0 15,4-20 0-15,0 0-2 16,31-28 1-16,-11 13-1 16,6-7 1-16,1-1 0 15,-1-5 0-15,-6 3 1 16,-8-1 0-16,-3 8 1 15,-13 1-1-15,4 17 1 16,-37-20-1-16,11 20 0 16,-1-2 0-16,1 4-2 0,0 4 0 15,7-2-3-15,19-4-4 32,-28 21-28-32,28-21-4 0,14 22 1 0,-14-22-2 15</inkml:trace>
  <inkml:trace contextRef="#ctx0" brushRef="#br0" timeOffset="130887.8851">30265 6922 12 0,'5'-28'33'15,"-5"28"1"-15,0 0-1 16,0-23-15-16,0 23-2 15,0 0-3-15,0 0-3 16,0 0-3-16,0 0-2 0,-13 17-1 16,13-17-1-16,-18 22 0 15,18-22-2-15,-14 22 1 16,14-22-2-16,0 0 0 16,0 0 1-16,24-6-1 15,-24 6 0-15,33-36 1 16,-17 17-1-16,0-7 1 15,-6 7 0-15,-10 19 1 16,6-28-2-16,-6 28 1 16,-26-20 0-16,26 20-2 15,-34 0-3-15,27 20-6 16,-19-10-27-16,26-10-2 16,-26 27 0-16,12-3-1 0</inkml:trace>
  <inkml:trace contextRef="#ctx0" brushRef="#br0" timeOffset="131407.0704">30041 7499 9 0,'0'0'32'16,"0"0"3"-16,0 0-1 15,0 0-13-15,0 0-4 16,0 0-4-16,-19-2-4 16,19 2-2-16,-26 21-1 15,12 1-3-15,-10-10 0 16,11 5-1-16,13-17 0 16,-14 32-1-16,14-32 0 15,20 19-1-15,5-19 1 16,7-5-1-16,3-5 0 15,-3-4 1-15,0-4-1 16,-11 1 0-16,-5-1 0 0,-16 18 1 16,8-29-1-16,-8 29 1 15,-20-12-1-15,20 12-2 16,-27 2-2-16,1-12-7 16,26 10-25-16,0 0-3 15,-24 21 1-15,24-21-2 16</inkml:trace>
  <inkml:trace contextRef="#ctx0" brushRef="#br0" timeOffset="131835.2244">30389 7448 48 0,'0'0'38'0,"0"0"-1"16,0 0-5-16,-36-16-17 16,32 34-3-16,-15-16-5 15,11 17-2-15,-12 1-1 16,10 5-2-16,0-1 0 15,4-1-1-15,6-23 0 0,12 28 0 16,-12-28-1-16,34 4 0 16,-14-12 0-16,5-4 0 15,-5-9 0-15,2-1 0 16,-5-3 0-16,-5 1 0 16,-4 4 1-16,-8 1-1 15,-6 1 0-15,6 18-1 16,-14-20 0-16,14 20-5 15,-23 8-4-15,1 0-29 16,22-8 1-16,-26 28-2 16,14-9 1-16</inkml:trace>
  <inkml:trace contextRef="#ctx0" brushRef="#br0" timeOffset="132347.4083">30420 8097 43 0,'0'0'35'0,"12"-27"-3"0,-12 27-7 16,0 0-5-16,0 0-5 15,0 0-4-15,0 0-3 16,-31 14-3-16,23 9 0 15,-10-1-3-15,4 3 0 16,2 1-1-16,6-1 0 16,5-5-1-16,1-20 0 15,25 21 1-15,3-23-1 16,3-11 0-16,3-7 1 0,0-3-1 16,-5-3 0-1,-5-3 0-15,-6-1 1 0,-12 3-1 16,-6 3 0-1,-8 6-1-15,8 18-4 0,-20-3-10 16,20 3-24-16,-38 0-1 16,19 9 0-16,-5 7 0 15</inkml:trace>
  <inkml:trace contextRef="#ctx0" brushRef="#br0" timeOffset="132775.5614">29937 8468 52 0,'0'0'38'0,"0"0"1"32,0 0-1-32,-8 28-25 0,-22-18-4 0,24 15-2 15,-9-5-4-15,9 9 0 0,6-3-2 16,11-5 0 0,9-3 0-16,8-8-1 15,9-6 0-15,3-10 0 16,1-4 0-16,3-6 1 15,-11-3-1-15,-5-1 1 0,-8 0-1 16,-8-1 1-16,-12 3 0 16,0 18-1-16,-22-23 1 15,2 17-2-15,-4 8-1 16,-9-6-5-16,33 4-23 16,-34 33-10-16,9-15 1 15,5 1-2-15</inkml:trace>
  <inkml:trace contextRef="#ctx0" brushRef="#br0" timeOffset="133179.7068">29945 9192 53 0,'0'0'38'0,"-28"-7"0"15,28 7 0-15,-32 37-26 16,1-25-3-16,17 21-3 16,-8-4-2-16,14 13-1 15,4-5-2-15,12 4 1 16,8-6-1-16,14-7-1 0,7-8 0 15,5-13 1-15,7-9-1 16,-2-7 0-16,-3-9 0 16,-9-8 0-16,-3-1 0 15,-12 0 1-15,-6 5-1 16,-8-2 0-16,-8 7 0 16,-10-5-2-16,12 22-4 15,-32-29-19-15,32 29-14 16,-22-12-1-16,22 12 0 15,-19 4 0-15</inkml:trace>
  <inkml:trace contextRef="#ctx0" brushRef="#br0" timeOffset="133570.8454">30462 9579 73 0,'-16'16'39'0,"16"-16"1"16,-33 10-1-16,21 7-33 16,-8-5-2-16,8 6-2 15,4-1 0-15,2 5-2 16,0 0 1-16,10 1-1 0,4-3 1 15,-8-20-1 1,34 25 0-16,-3-19 1 16,-3-6-1-16,6-6 0 15,-3-4 0-15,1-3 0 0,-5-7 0 16,-3 0 0-16,-14 3 1 16,-6-3-1-16,-4 20 0 15,-6-29-1-15,6 29-2 16,-24-28-7-16,24 28-28 15,0 0-2-15,0 0 0 16,-15-17 0-16</inkml:trace>
  <inkml:trace contextRef="#ctx0" brushRef="#br0" timeOffset="134019.0101">30657 9330 60 0,'0'0'38'0,"-19"23"0"16,19-23 0-16,10 45-29 0,-10-45-3 15,21 44 0-15,-7-25-2 16,12 3-2-16,-3-10 0 16,7-6-1-16,0-8 1 15,3-6-1-15,-7-8 0 16,0-4-1-16,-11-3 1 15,-3-1 0-15,-6 1-1 16,-6 1 1-16,-6 3-1 16,-8-1 1-16,14 20-1 15,-33-26-2-15,33 26-3 16,-38-25-13-16,19 19-22 16,19 6 0-16,-26-10 0 15,26 10-1-15</inkml:trace>
  <inkml:trace contextRef="#ctx0" brushRef="#br0" timeOffset="134436.1573">30419 8833 41 0,'0'0'37'0,"-24"-6"1"0,24 6 0 15,-2 24-22 1,2-24-5-16,0 18-3 0,0-18-3 16,16 23-1 15,-16-23-2-31,25 30 1 0,-25-30-2 0,32 19 0 0,-32-19 0 15,33 4 0-15,-33-4 0 16,32-16-1-16,-32 16 1 16,26-31-1-16,-18 9 1 15,-2 1 0-15,-6-1-1 16,-4 3 0-16,-4-3 0 16,8 22 0-16,-28-22-2 15,8 5-3-15,20 17-8 0,-19 6-26 31,19-6-1-31,-20 0 0 0,20 0 0 16</inkml:trace>
  <inkml:trace contextRef="#ctx0" brushRef="#br0" timeOffset="135035.3713">30610 8405 22 0,'6'-17'35'0,"-6"17"1"16,0 0-4-16,0 0-8 0,0 0-5 15,0 0-5-15,0 0-4 16,-26 8-2-16,26-8-3 16,-19 17-1-16,19-17-1 15,-26 28-1-15,26-28-1 16,-18 31 0-16,18-31-1 15,12 24 0-15,-12-24 0 16,34 11 0-16,-9-11 0 0,1-1 0 16,0-7-1-1,-1 2 0-15,-5-6-1 16,-20 12-1-16,20-29-5 16,-20 29-12-16,0 0-21 0,-2-26 1 15,2 26 0-15,-36-29 1 16</inkml:trace>
  <inkml:trace contextRef="#ctx0" brushRef="#br0" timeOffset="135515.5428">29949 8084 25 0,'27'-22'18'0,"-27"22"1"16,26-14-1-16,-26 14 0 15,0 0-2-15,26 8-1 16,-26-8-1-16,0 0-1 16,0 0-1-16,-12 30-2 0,-8-21-2 15,14 19-1-15,-10-12-2 16,6 7-1-16,1-1-2 15,3-3 0-15,6-19-1 16,9 18-1-16,-9-18-1 16,38-14 0-16,-12 2-2 15,-5-15-3-15,11 15-4 16,-24-15-28-16,8-3-1 16,-10 3-1-16,-6-1 1 15</inkml:trace>
  <inkml:trace contextRef="#ctx0" brushRef="#br0" timeOffset="136216.7961">30590 7187 5 0,'0'0'32'16,"0"0"2"-16,0 0 1 0,0 0-13 16,-25-4-4-16,27 21-3 15,-26-13-3-15,14 20-4 16,-12-8-2-16,10 9-1 15,5-5-2-15,3 3-1 16,4-23-1-16,11 28 0 16,7-26 0-16,4-6-1 15,-2-10 0-15,5-6 1 16,-11-5-1-16,-2-7 1 16,2 1-1-16,-10-2 1 15,-2-1 0-15,-8 9-1 16,6 1 0-16,-8-1-4 31,8 25-4-31,-20-18-30 0,20 18-1 0,-23-4 0 0,23 4-1 31</inkml:trace>
  <inkml:trace contextRef="#ctx0" brushRef="#br0" timeOffset="136763.99">30073 7153 48 0,'0'0'33'0,"20"-15"-7"0,-20 15-3 16,0 0-5-16,2-24-5 16,-2 24-3-16,0 0-2 15,0 0-2 1,-8 20-1-16,8-20-1 0,-18 21-1 16,18-21-1-16,-20 30 0 15,20-30-1-15,-8 23 0 16,8-23 0-16,0 0-1 15,0 0 1-15,20 10-1 16,-20-10 1-16,20-18-1 16,-20 18 0-16,20-27-2 15,-20 9-2-15,0 18-4 16,-8-19-30-16,8 19-2 0,-4-26 1 16,4 26 0-1</inkml:trace>
  <inkml:trace contextRef="#ctx0" brushRef="#br0" timeOffset="137387.213">30525 6408 30 0,'0'17'34'16,"0"-17"-5"-16,0 0-5 15,0 0-3-15,0 0-4 16,0 0-5-16,0 0-3 0,0 0-2 15,0 0-2-15,0 0-1 16,0 0-1-16,0 18-1 16,0-18 0-16,0 0-1 15,0 0 0-15,0 0 0 16,0 0-1-16,0 0 1 16,2-24-1-16,-2 24 0 15,12-29-1-15,-6 11 1 16,0 1-1-16,-4-3 1 15,-2 20 0-15,-2-28 1 16,2 28-2-16,-18-17 1 16,18 17-1-16,-28-2-1 15,28 2-2-15,-25 8-7 0,25-8-27 16,0 0 0-16,-20 25-1 16,20-25 1-16</inkml:trace>
  <inkml:trace contextRef="#ctx0" brushRef="#br0" timeOffset="138203.5054">29919 6311 5 0,'18'-19'33'16,"-18"19"-1"-16,0 0 2 15,0 0-14-15,0 0-3 16,-20 2-4-16,20-2-4 15,-24 19-2-15,14-1-2 16,-7-10-1-16,17-8-2 16,-22 19 1-16,22-19-2 0,0 0-1 15,0 0 1-15,22-5-2 16,-5-9 1 0,3-2 0-16,0-2 1 15,-6 1-2-15,4-1 2 0,-18 18-3 16,7-25-1-16,-7 25-8 15,0 0-26-15,0 0 1 16,0 0-2-16,-17 7 2 16</inkml:trace>
  <inkml:trace contextRef="#ctx0" brushRef="#br0" timeOffset="139158.8496">29629 6044 31 0,'0'0'21'0,"0"0"-3"16,0 0-1-16,0 0-5 15,0 0-1 1,0 0-2-16,0 0-2 16,0 0-2-16,0 0-1 0,33 0-1 15,-5-3 0-15,9-9-1 16,9 4 0-16,1-4 1 16,11 0-1-16,-13 1-1 15,0 5 2-15,-5-6-1 16,-7 10 2-16,-15-6-1 15,-18 8 1-15,0 0-2 16,0 0 1-16,0 0-1 0,-31 10 0 16,1-10 0-16,-4 6-1 15,-7-2-1 1,3 2 0-16,5 1-2 16,-7-5-5-16,21 8-20 0,-5 0-10 15,0-4 1-15,24-6-1 16</inkml:trace>
  <inkml:trace contextRef="#ctx0" brushRef="#br0" timeOffset="140911.4758">30401 5978 37 0,'-20'-8'28'0,"20"8"-9"16,0 0-3-16,-26 0-6 15,26 0-3-15,0 0-2 16,0 0 0-16,0 0-1 15,0 0 0-15,0 0 0 16,32 4 0-16,-32-4 0 16,45-6 0-16,-23-2 0 15,10 6-1-15,-7-6 0 16,7 6 0-16,-12-4 0 16,1 8 0-16,-21-2 1 0,20-2-1 15,-20 2 0-15,0 0-1 16,-22 4 1-16,3 0-1 15,-11-2 0 1,2 2-1-16,1-2-1 0,-5 2 1 16,5-2-1-16,3-2 0 15,4 0 0-15,20 0 0 16,0 0 0-16,0 0 0 16,0 0-1-16,20-18 1 15,5 12-1-15,9 1 1 16,0-3 0-16,3 0 0 15,3 2 0-15,-7 2 0 0,-3 0 1 16,-8 2-1-16,-22 2 1 16,19-2 0-1,-19 2-1-15,0 0 2 16,-39 6-1-16,11 0 1 16,-11-2-1-16,-5 2 0 0,-9-2 1 15,6 2-1-15,-9-4 0 16,11-1 0-16,3 1-1 15,9 0 0-15,7 0 1 16,6-4-1-16,20 2-1 16,0 0 1-16,0 0-1 15,16-9 0-15,16 3 0 16,5-4 1-16,9 0-1 0,1-4 0 16,4 5 1-1,-5 1 0-15,-11 0 0 16,-3 4 0-16,-8 0 1 15,-24 4 0-15,0 0-1 0,0 0 1 16,-24 8 0-16,-4-2 0 16,-9 0 0-16,-5-1 0 15,-15 3 0-15,-2 0 0 16,-6-2 0-16,0 0-1 16,-1 0 1-16,1 0 0 15,6 0-1-15,8-4 0 16,9 0 0-16,9-2 0 15,9 2 0-15,8-2 0 0,16 0 0 16,0 0-1-16,0 0 1 16,0 0-1-1,0 0 1-15,20-18-1 16,0 8 1-16,7 0 0 0,7-2 0 16,-1 3 0-16,7-1 0 15,-5 2 0-15,-7 2 0 16,-6 2 0-16,-22 4 0 15,0 0 0-15,0 0 0 16,-22 14 1-16,-6-8 0 16,-9 2 0-16,-1-2 0 15,-3-1 0-15,-10 1-1 16,-1 0 1-16,-1 0-1 16,0 0 1-16,7 2-1 15,1-4 0-15,5 2 0 16,9 0 0-16,11-1-1 15,20-5 0-15,0 0 0 0,47 2 0 16,-1-4 0-16,11-3 0 16,8-1 0-16,6-2 1 15,2 0-1-15,-8 0 0 16,-11 2 1-16,-11 0 0 16,-15 2 1-16,-28 4-1 15,0 0 1-15,0 0 0 16,-57 0 0-16,9 2 0 15,-5 0 0-15,-6 2 0 16,1-2-1-16,5 0 1 16,8 2-1-16,11-2 0 15,10 0-1-15,24-2 0 16,-21 4-1-16,21-4-3 0,25 12-8 16,1-10-27-16,0-4 0 15,1 0-1-15,-1-4 0 16</inkml:trace>
  <inkml:trace contextRef="#ctx0" brushRef="#br0" timeOffset="144122.6253">31029 9838 36 0,'0'0'34'0,"6"-18"-2"16,-6 18-6-16,0 0-6 16,0 0-4-16,0 0-5 15,0 0-2-15,0 0-2 16,-26 36-1-16,2-21-1 15,4 15-2-15,-3-7 1 0,7 11-3 16,0-1 1 0,12-3-2-16,4-30 0 15,26 19 0-15,4-21 0 16,3-13 1-16,7-5-2 0,-7-8 2 16,5-5-1-16,-9-2 1 15,-5 3-1-15,-10 9 1 16,-12-3 0-16,-2 26 0 15,-20-27 1-15,20 27-1 16,-30-18-1-16,7 16 0 16,3 6-2-16,-2-8-6 15,22 4-32-15,-14 18-2 16,14-18 0-16,-29 20 0 16</inkml:trace>
  <inkml:trace contextRef="#ctx0" brushRef="#br0" timeOffset="144711.8364">30087 9771 35 0,'0'0'37'0,"-26"-2"2"15,26 2-1-15,-8 18-21 0,-17-20-3 16,25 20-4-16,0-18-4 16,-20 25-1-16,20-25-2 15,8 26-1 1,-8-26-1-16,25 17-1 0,1-15-1 16,-4-5 1-16,3-5 0 15,-1-4-1-15,-4 2 0 16,-6-10-2-16,-14 20-1 15,6-37-6-15,-6 37-28 16,-6-27-2-16,-8 9 1 16,14 18-1-16</inkml:trace>
  <inkml:trace contextRef="#ctx0" brushRef="#br0" timeOffset="147106.6944">26523 5866 1 0,'-40'0'24'0,"40"0"2"16,-27 0 1-16,27 0-13 16,0 0-5-16,0 0 0 15,0 0-1-15,0 0-1 16,39 8 1-16,-39-8-1 15,53 6 1-15,-19-12 0 0,27 15-1 16,2-18 0 0,34 9-2-16,10-16 0 15,35 6 0-15,16-9-1 16,24 3-1-16,-3-4-1 0,15 10 0 16,-9-1 0-16,-3 9-1 15,-20 0 0-15,-18 6-1 16,-20-2 0-16,-13-2 0 15,-16 2 0-15,-12-6-2 16,-12 4-3-16,-18-16-3 16,6 18-18-16,-19-12-12 15,-12-2 0-15,-5-1-1 16</inkml:trace>
  <inkml:trace contextRef="#ctx0" brushRef="#br0" timeOffset="148107.0523">30819 5744 5 0,'0'0'22'15,"0"0"-6"-15,0 0-2 16,0 0-1-16,0 0 0 16,-19-16-1-16,19 16 0 15,0 0-1-15,0 0-1 16,0 0-2-16,0 0-1 16,0 0-1-16,0 0-2 15,0 0-1-15,39-11-1 16,-5-3 0-16,19 8 0 0,16-12 0 15,22 3 1 1,10-9 0-16,23 6 0 16,6-7 0-16,12 7 0 15,3 1 0-15,5 3 0 0,-4-2-1 16,-4 8-1-16,-10-1 0 16,-9 1-1-16,-5 2 1 15,-13 2-1-15,-6-4 0 16,-15 4 1-16,-7 0-1 15,-17-2-1-15,-9 4 0 16,-17-7-3-16,-1 16-5 16,-33-7-25-16,0 0-3 15,0 0 0-15,-39-15 0 16</inkml:trace>
  <inkml:trace contextRef="#ctx0" brushRef="#br0" timeOffset="157819.5318">26983 6778 16 0,'0'0'29'15,"0"0"-1"-15,0 0-4 16,0-31-3-16,0 31-4 15,-2-18-3-15,2 18-2 16,0 0-3-16,0 0 0 16,-12-23-2-1,12 23-2-15,-22 12 0 0,22-12-2 0,-31 19-1 16,11-3-1 0,2 4 0-16,2 3-1 15,7 3 0-15,7 1 0 0,4-9 0 16,13 1 0-16,7-7 1 15,4-8-1-15,7-4 1 16,5-12-1-16,-3-3 1 16,3-11-1-16,-7-3 1 15,-9-1 0-15,-10-1 0 16,-6 3 0-16,-10-3 0 16,-10 9 0-16,-6 5-1 15,-1 1-1-15,1 14-5 16,-12-18-18-16,13 22-15 15,19-2-1-15,-20 6-1 16,20-6 1-16</inkml:trace>
  <inkml:trace contextRef="#ctx0" brushRef="#br0" timeOffset="158742.8633">28353 7456 21 0,'6'-20'29'0,"-6"20"-6"15,20-6 0-15,-20-12-5 16,0 18-2-16,0 0-3 16,26-11-1-16,-26 11-2 15,0 0-1-15,0 0-3 16,-24 11 0-16,4 3-2 15,6 10-1-15,-5-7-1 16,1 9 0-16,2-3-1 0,4 3-1 16,10-8 1-16,2-18-1 15,16 27 1 1,8-19-1-16,-1-6 0 16,9-4 1-16,-1-4-1 0,-5-6 0 15,0-3 0-15,-6-1 1 16,-9-8-1-16,-11 24 1 15,0-39-1-15,-11 17 0 16,-1 3 0-16,-8-1-4 16,20 20-8-16,-28-12-27 15,28 12 1-15,-31-15-2 16,31 15 2-16</inkml:trace>
  <inkml:trace contextRef="#ctx0" brushRef="#br0" timeOffset="159627.1823">27242 8486 33 0,'0'0'35'0,"0"0"1"15,0 0-1-15,0 0-20 16,0 0-2-16,0 0-3 15,-34 20-3-15,22-1-2 16,-12-3-2-16,11 7 0 16,-3 1-1-16,4 1-1 15,6-5-1-15,8-2 1 16,-2-18-1-16,24 19 0 16,-5-21 0-16,1-2 1 15,6-9-1-15,-6-3 0 16,-20 16 1-16,31-37-1 15,-25 19 1-15,-10 0 0 0,4 18 0 16,-27-27-1-16,7 15 0 16,-6 0-1-16,26 12-6 15,-49-9-31-15,49 9-1 16,-24-16 0-16,24 16-1 16</inkml:trace>
  <inkml:trace contextRef="#ctx0" brushRef="#br0" timeOffset="161566.8746">27413 7528 34 0,'0'0'26'0,"0"0"-5"15,0 0-3 16,0 0-4-31,0 0-4 0,26 6-1 0,-26-6-1 0,39-14 0 16,-15-1-2-16,24 9 1 16,-9-16-2-16,20 10 0 15,-5-7-1-15,9 3-1 16,-4-4-1-16,0 9-1 16,-7-1 0-16,-7 4-3 15,-9 12-1-15,-7-10-2 31,5 20-6-31,-34-14-18 0,21-2-5 0,-21 2-2 0,20 6 1 16</inkml:trace>
  <inkml:trace contextRef="#ctx0" brushRef="#br0" timeOffset="162107.0675">27478 7697 24 0,'0'0'26'0,"0"0"-7"0,-19 14-2 15,19-14-4-15,0 0-3 16,25 2-1-16,-25-2-2 16,58-14 0-16,-19-6 0 15,26 10 0-15,2-15-2 16,24 5-1-16,-6-3-2 15,12 1 0-15,-10 5-3 16,-8-7-3-16,0 20-11 16,-14-2-18-16,-28-2 0 15,-7 14-1-15,-30-6 1 16</inkml:trace>
  <inkml:trace contextRef="#ctx0" brushRef="#br0" timeOffset="162511.2125">27439 7803 24 0,'32'4'27'15,"3"-12"-7"-15,9-10 0 16,17 9-3-16,0-21-2 15,32 16-3-15,-12-21-3 16,27 19-1-16,-15-17-1 0,4 13-3 16,-10 1-3-1,-10-1-6-15,-10 20-10 16,-18-2-18-16,-33-2-3 16,-16 4 1-16,0 0-1 0</inkml:trace>
  <inkml:trace contextRef="#ctx0" brushRef="#br0" timeOffset="165323.2226">28780 7379 5 0,'0'0'6'0,"0"0"-1"0,0 0 1 16,0 0 0-16,0 0 1 16,0 0 0-16,6 18 2 15,-6-18-2-15,0 0 2 16,0 0 0-16,0 0 0 15,0 0-1-15,0 0 0 16,0 0-1-16,0 0 0 16,0 0-1-16,0 0-1 15,0 0-1-15,0 0-1 16,0 0 0-16,0 0 0 16,0 0-1-16,19 2 0 15,-19-2 0-15,32-14 0 16,-12 2 0-16,13 8-1 0,1-10 2 15,5 9-1-15,5-13 2 16,3 8-1-16,4-4 1 16,3 5 0-1,-3-3-1-15,2 4 0 0,-5-6 0 16,1 6-1-16,-9-2 0 16,-5 7-1-16,-5-1 0 15,-10 2 1-15,-20 2-1 16,27-4 0-16,-27 4 0 15,0 0 0-15,0 0 0 16,20 0-1-16,-20 0 1 16,0 0 0-16,0 0 0 15,0 0-1-15,0 0 1 0,0 0-1 16,0 0 0-16,0 0-1 16,0 0 1-16,0 0-2 15,0 0-1-15,0 0-3 16,0 0-5-16,0 0-19 15,0 0-7-15,0 0-1 16,0 0 1-16</inkml:trace>
  <inkml:trace contextRef="#ctx0" brushRef="#br0" timeOffset="166087.4965">29431 7171 13 0,'0'0'29'0,"0"0"-1"0,0 0-7 15,-19 2-3-15,19-2-4 16,0 0-3 0,0 0-2-16,0 0-1 15,0 0-2-15,0 0-1 0,0 0 0 16,0 0-2-16,15-2-1 15,-15 2 0-15,34-6 0 16,-14 2-2-16,3 4 1 16,-1 0 0-16,-2 2-1 15,0-2 1-15,-20 0 0 16,25 10 0-16,-25-10 1 16,0 0 0-16,20 20 0 15,-20-20 0-15,0 0 1 0,0 0-1 16,-2 23 0-1,2-23 0-15,0 0 0 16,-14 18-1-16,14-18 0 16,0 0 0-16,0 0-1 0,-18 15 1 15,18-15-1-15,0 0 1 16,-19 8-1-16,19-8 0 16,0 0 0-16,-26-2 1 15,26 2-1-15,0 0 1 16,-20-6-1-16,20 6 1 15,0 0 0-15,-16-23-1 16,16 23 0-16,-9-18 1 16,9 18-1-16,-8-25 0 15,8 25 1-15,-14-24-1 16,14 24 1-16,-10-21-1 16,10 21 1-16,0 0-1 15,0 0 0-15,-10-20 0 0,10 20-1 16,0 0-2-16,0 0-2 15,0 0-5-15,0 0-29 16,0 0 0-16,0 0-2 16,0 0 2-16</inkml:trace>
  <inkml:trace contextRef="#ctx0" brushRef="#br0" timeOffset="167258.9132">29787 7198 31 0,'-18'2'25'16,"18"-2"-3"-16,0 0-2 15,0 0-4-15,0 0-3 16,-22-2-3-16,22 2-2 16,0 0-1-16,0 0-2 0,0 0-1 15,0 0 0-15,22-7 0 16,-2 3-1-16,1-6 0 15,15 6 1-15,-4-10-1 16,13 6-1-16,0-7 1 16,9 5-1-16,-7-4 0 15,4 6 0-15,-7-2-1 16,-11 5 0-16,-5-1 1 31,-8 4-1-31,-20 2-1 0,23-2 1 0,-23 2 0 16,0 0-1-16,0 0 0 15,0 0 1-15,0 0-1 16,0 0-1-16,-23 4-1 0,23-4-1 16,-20 6-4-16,0-16-3 15,20 10-10-15,-19 8-14 16,19-8-4-16,-20-8 1 16,20 8 2-16</inkml:trace>
  <inkml:trace contextRef="#ctx0" brushRef="#br0" timeOffset="167735.0922">30124 7053 41 0,'0'0'33'16,"0"0"-1"-16,0 0-8 16,0 0-7-16,0 0-5 15,0 0-4-15,22-12-1 16,-22 12-2-16,40-11-2 16,-21 3 1-16,9 4-1 0,-4 0-1 15,-5 2 1-15,-19 2 1 16,28 6-1-16,-28-6 0 15,-2 21 1-15,2-21-1 16,-26 32 1-16,3-14-2 16,3 3 1-16,-2 1-2 15,-1-7 1-15,3-1-1 16,4-2-1-16,16-12 1 16,-26 20-1-16,26-20 0 15,0 0 0-15,0 0 0 16,0 0 0-16,0 0 0 15,0 0 0-15,0 0-1 0,0 0 1 16,0 0-1-16,0 0 1 16,0 0-1-1,0 0 1-15,0 0 0 16,0 0-1-16,-17-22 1 16,17 22 0-16,3-28 0 0,-3 28-1 15,-5-27 1-15,3 9 0 16,2 18 0-16,-6-29 1 15,2 11-2-15,4 18-1 16,-6-25 0-16,0 5-5 16,6 20-28-16,0 0-7 15,0 0 1-15,0 0 0 16</inkml:trace>
  <inkml:trace contextRef="#ctx0" brushRef="#br0" timeOffset="178507.9431">30126 5677 23 0,'0'0'30'0,"0"0"2"16,-19-9-11-16,19 9-5 15,0 0-2 1,0 0-3-16,0 0-2 0,0 0-2 15,-26-28 0-15,26 28-1 16,-14-29 0-16,14 29-2 16,-20-30 0-16,20 30 0 15,-23-41-1-15,15 17-1 16,0-1 0-16,-2-2-1 16,6-3 0-16,-2-3 0 15,2-1 0 1,4-1-1-16,0 4 0 0,0-1 1 0,0 5-1 15,0-1 0-15,0 3 0 16,-2 3 0 0,2 1 0-16,-6 3 0 15,6 18 0-15,-8-30 0 0,8 30 0 16,-10-25 0-16,10 25-1 16,-2-26 1-16,2 26 0 15,0-31 0-15,0 31-1 16,0-29 1-16,0 29 0 15,0-28 1-15,0 28-1 16,-1-21-1-16,1 21 1 16,0 0 0-16,0 0 0 15,0 0 0-15,0 0 0 16,0 0 0-16,0 0 0 16,0 0 0-16,-6-18 1 15,6 18-1-15,0 0 0 16,0 0 0-16,0 0 0 0,0 0 0 15,0 0 1-15,-20 23-1 16,20-23 1-16,-32 32 0 16,14-13 0-16,-3 3 0 15,1-2 0-15,2 1 0 16,4-3-1-16,14-18 0 16,-21 18 0-16,21-18 1 15,0 0-1-15,0 0 0 16,0 0 0-16,15-20-1 15,-3 0 2-15,2-5-1 16,4-1-1-16,-2-1 1 16,2 1 0-16,-5 1 0 15,1 1 0-15,-2 5 0 0,-12 19 0 16,18-26 0-16,-18 26 0 16,0 0-1-16,0 0 1 15,20-14 0-15,-20 14 0 16,0 0 0-16,21 26 1 15,-21-26-1-15,22 35 0 16,-6-11 1-16,0 1-1 31,1-1-1-31,3-1-1 0,-20-23-6 0,42 26-31 16,-42-26-2-16,31 14 2 31,-31-14-3-31</inkml:trace>
  <inkml:trace contextRef="#ctx0" brushRef="#br0" timeOffset="179107.1575">29433 4873 19 0,'-25'-8'30'0,"25"8"-4"16,0 0-4-16,-28-14-5 16,28 14-3-16,0 0-5 15,0 0-1-15,0 0-3 0,0 0-1 16,16-8 0-16,15 6 0 15,1-5-1-15,27 3 1 16,6-12 0-16,26 6 1 16,8-8-1-16,13 5-1 15,-1-5 1-15,13 6-1 16,-13-2-1-16,-6 3 0 16,-19-1-1-16,-14 8 0 15,-15-2 0-15,-18 4 0 16,-7-2-1-16,-32 4 0 15,22 0-2-15,-22 0 0 16,0 0-4-16,0 0-14 16,0 0-19-1,0 0 0-15,-28 0 0 0,28 0-1 0</inkml:trace>
  <inkml:trace contextRef="#ctx0" brushRef="#br0" timeOffset="182794.4774">32381 7722 26 0,'0'0'28'0,"0"0"-10"16,0 0 0-16,0 0 0 15,0 0-1-15,0 0-4 16,0 0-3-16,0 0-2 16,-31 4-1-16,31-4-3 15,-20 24 0-15,20-24-1 16,-34 33-1-16,17-9-1 15,3-5 0-15,0 5 0 16,8-2 0-16,6-3 0 0,2-1 0 16,-2-18 0-16,32 23 0 15,-5-15 1-15,-1-8 0 16,5 2 0 0,-3-12 1-16,10 3-1 0,-7-9 0 15,3 0 0-15,-9-5 0 16,-3-1 0-16,-2-2-1 15,-2 1 0-15,-7 1 0 16,-3 3 0-16,-6-3 0 16,-2 4-1-16,-2 1 0 15,2 17 1-15,-25-28-2 16,25 28 0-16,-34-17-1 16,10 7-2-16,24 10-5 0,-47-2-27 15,47 2-4-15,-32 0 2 16,32 0-2-1</inkml:trace>
  <inkml:trace contextRef="#ctx0" brushRef="#br0" timeOffset="183574.7575">32435 8280 32 0,'0'0'32'15,"0"0"1"-15,0 0-11 16,-40 2-5-16,40-2-4 15,-34 14-5-15,34-14-2 16,-45 17-3-16,25-5 0 16,-5-4-2-16,25-8 0 15,-26 19 0-15,26-19-1 16,-6 18 0-16,6-18 0 16,28 16 0-16,-3-6 0 0,7-1 0 15,5 3 0-15,-1-4 0 16,2 4 1-16,-11-2 1 15,-3 3 0-15,-24-13 1 16,26 26 1-16,-26-26 0 16,-24 23 0-16,-4-13-1 15,3 4 1-15,-9-4-2 16,2 2 0-16,-1-7 0 16,1 1-2-16,7-2 0 15,-1-8-2-15,26 4-1 16,-28-9-5-16,28 9-7 15,0 0-24-15,2-20 1 0,-2 20-1 16,20-35 1-16</inkml:trace>
  <inkml:trace contextRef="#ctx0" brushRef="#br0" timeOffset="183906.8771">32579 8192 54 0,'8'-18'37'0,"-8"18"1"16,0 0 0-16,0 0-26 0,-2 21-2 16,7 7-2-16,-16-8-2 15,13 7-2 1,-10 6-1-16,6 9-1 15,-8-5 0-15,8 2-1 0,0-4 0 16,-2-3-1-16,4-5 0 16,0-7-1-16,6-2-1 15,-6-18-1-15,26 13-3 16,-26-13-6-16,35-13-13 16,-11-3-14-16,-4-6-1 15,1-7 1-15,3-4 2 16</inkml:trace>
  <inkml:trace contextRef="#ctx0" brushRef="#br0" timeOffset="184531.1019">32776 8303 36 0,'18'-29'37'0,"-18"29"0"15,0 0 2-15,-8-22-19 16,10 42-4-16,-22-14-6 0,12 21-2 16,-15-5-3-16,9 9-1 15,-8-3-2-15,4 5 0 16,4-3-1-16,9-5 0 15,3-3-1-15,2-22 0 16,21 17 0-16,-1-19-1 16,2-2 1-16,3-7-2 15,5-3 2-15,-4-8-1 16,-3 1 0-16,1-5 0 0,-4 1 1 16,0 1-1-1,-9 3 1-15,-1 3 0 16,-10 18 0-16,18-22 0 15,-18 22 1-15,0 0 0 0,0 0-1 16,0 24 1-16,-2-4 0 16,-2 1 0-16,2 3 0 15,4 1 0-15,4-3-1 16,-4-1 0-16,-2-21 0 16,30 24 1-16,-15-22-1 15,9-6 0-15,-4-4 0 31,2-8 0-31,1 1 0 0,-7-5 0 0,2-2 0 16,-10 5 1-16,-8 17-1 16,12-30 0-16,-12 30 0 31,0 0-1-31,0 0 2 0,0 0-1 0,0 0 0 0,-8 34 0 16,14-15 0-16,-2 1 0 15,11 0 0-15,-15-20 1 16,36 21-1-16,-10-21 0 15,-1-10 1-15,3-5 0 16,-4-9 0-16,-9-5-1 16,-5-9 1-16,-2-1-1 15,-8 0 0-15,-8 0-1 16,-2 5-1-16,-9-1-4 16,19 35-32-16,-28-35-3 15,10 27 0-15,-1 4-1 16</inkml:trace>
  <inkml:trace contextRef="#ctx0" brushRef="#br0" timeOffset="185835.5704">30055 8776 34 0,'0'0'32'15,"4"-19"-3"-15,4-1-9 16,20 14-5-16,-11-21-4 16,31 13-3-16,-3-19-3 15,26 13 0-15,-11-13-2 16,7 11-2-16,-4 2-1 15,-6-1-7-15,4 11-16 16,-17 8-12-16,-28-6 1 16,-16 8-1-16</inkml:trace>
  <inkml:trace contextRef="#ctx0" brushRef="#br0" timeOffset="186114.6668">29976 8906 1 0,'40'-14'27'0,"-15"-15"3"16,27 13 0-16,9-13-16 15,-2-13-3-15,24 11-2 16,-12-10-4-16,4 7-4 16,-4 3-15-16,0 19-14 0,-31-15-2 15,3 27-1 1,-43 0 7-16</inkml:trace>
  <inkml:trace contextRef="#ctx0" brushRef="#br0" timeOffset="186330.7446">30008 8926 25 0,'33'-4'33'15,"7"-18"-1"-15,17 6 1 16,14-9-22-16,-4-11-3 15,12 1-8-15,4-4-22 16,-8 15-8-16,-17-13-2 16,1 17 0-16</inkml:trace>
  <inkml:trace contextRef="#ctx0" brushRef="#br0" timeOffset="187730.2494">30567 8704 18 0,'0'0'26'15,"0"0"-6"1,0 0 0-16,11 17-3 0,-11-17-3 16,0 0-1-16,0 0-2 15,32-7-1-15,-20-11-3 16,16 16-1-16,-9-16-2 16,19 12 0-16,-11-13-2 15,13 11 1-15,-6-10-2 16,-1 10 0-16,-9 1 0 15,-4 3 0-15,-20 4-2 16,19-6 0-16,-19 6-2 0,0 0 0 16,0 0-2-1,-25 11 0-15,25-11 0 16,-34 8 0-16,34-8 1 16,-37 8 1-16,21-4 1 0,-2-2 1 15,18-2 2-15,-26 2 2 16,26-2 0-16,0 0 0 15,0 0 1-15,0 0-1 16,0 0 1-16,28-12-2 16,-4 6 0-16,7 2 0 15,-5-1 0-15,2 3 0 16,-7-2 0-16,-1 10 2 0,-20-6-1 16,0 0 1-1,0 0 0-15,0 21 1 16,0-21-2-16,-20 22 0 15,20-22-1-15,-25 17-2 0,17 1-2 16,8-18-7-16,0 0-26 16,0 0-4-16,0 0 0 15,0 0-1-15</inkml:trace>
  <inkml:trace contextRef="#ctx0" brushRef="#br0" timeOffset="189638.9399">31088 8639 12 0,'0'0'30'0,"0"0"2"16,20 6-1-16,-20-6-16 16,0 0-4-16,45-8-1 15,-25-4-4-15,19 10-1 0,5-6-1 16,15 3-1-16,-4-9-1 16,20 2 0-16,-2-2-1 15,0 1 0 1,-7 1 0-16,-7 0-1 0,-12 0 1 15,-7 4 0-15,-11 2 0 16,-9 5 0-16,-20 1-1 16,0 0 0-16,0 0 0 15,-24-2-1-15,24 2 1 16,-45 7-1-16,15-1 1 16,-7 2 1-16,-9-2 1 15,7 6 1-15,-9-8 0 16,17 4 0-16,-9-6 0 0,21 3 0 15,19-5 0 1,0 0-1-16,0 0-1 16,33-11-1-16,7 3 1 15,5 0-1-15,6 0 1 0,1 0 0 16,-5 2-1-16,-9 2 1 16,-9 2 0-16,-5 6 1 15,-24-4 0-15,12 20 1 16,-12-20-1-16,-30 28 1 15,9-13-1-15,-5 5 0 16,0-3 0-16,1-1-1 16,-1-2-1-16,4-8-1 15,22-6-3-15,-29 4-7 0,29-4-27 16,0 0-3-16,0 0 1 16,11-26-1-1</inkml:trace>
  <inkml:trace contextRef="#ctx0" brushRef="#br0" timeOffset="200642.8794">31400 5936 2 0,'0'0'26'0,"0"0"3"16,0 0-11-16,16 12-4 15,-16-12 0-15,13 26 1 16,-13-26-4-16,18 47 0 16,-18-24-2-16,14 23 0 15,-14-11-2-15,18 18 0 16,-10-6-2-16,6 8-1 16,-3-8 0-16,7 4-2 15,-4-10 1-15,0 0-2 16,0-9 1-16,-6-5-1 15,1-9 0-15,-9-18 0 0,8 24-1 16,-8-24 0-16,0 0 0 16,0 0-1-16,0 0-2 15,0-18-5 1,0 18-12-16,0 0-18 0,0 0-1 16,2-24 2-16,-2 24-2 15</inkml:trace>
  <inkml:trace contextRef="#ctx0" brushRef="#br0" timeOffset="201243.0895">31394 6584 5 0,'0'0'32'0,"10"-23"1"16,-10 23 0-16,24-2-13 15,-30-18-2-15,6 20-5 16,0 0-2-16,23-12-4 16,-23 12-2-16,0 0 0 15,0 0-2-15,20-10 0 16,-20 10 0-16,0 0-1 15,16 22 0-15,-16-22 0 0,18 29-1 16,-11-7 0-16,5 0 0 16,-4 1 0-16,0-1 0 15,4-3-1 1,-12-19 1-16,14 30-1 0,-14-30 1 16,0 0 0-16,20 8-1 15,-20-8 0-15,11-18 0 31,-11 18 1-31,12-29-1 0,-12 29 0 0,20-40 0 16,-8 19 0-16,-2-1 0 31,4 1 0-31,-3 3 0 0,1 0-1 0,-12 18 1 16,20-25 0-16,-20 25 0 0,0 0-1 16,0 0 2-1,0 0-1-15,0 0 0 16,0 0 0-16,-26-16 0 15,7 18 0-15,-9 0 0 0,-8 0 0 16,1 0-1-16,-9 2-2 16,9 11-8-1,1-11-26-15,-3-4-3 0,9 0 1 16,4-5-2-16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3-07T17:54:06.8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740 6109 24 0,'-28'6'24'15,"28"-6"-4"-15,-18 6 1 16,18-6-6-16,0 0-2 15,0 0-3-15,0 0-2 16,0 0-1-16,0 0-1 16,0 0-1-16,12 18 0 15,-12-18 0-15,22 2 0 0,-22-2-1 16,31 0-1-16,-5-4 1 16,6 4-1-16,1-4 0 15,13 2-1-15,1-2 1 16,4 2-1-16,1-2 0 15,1 4 0-15,4-4 1 16,-4 2-1-16,-1-2-1 16,-5 4 1-16,1-4-1 15,1 4 0-15,-2-6 1 16,5 4-3-16,-5-2 0 16,4 4 1-16,1-2-1 15,1 2 1-15,6 0-1 16,-1 4 0-16,9-2 1 0,4 4 0 15,8-2 1-15,4 2 0 16,-4-2-1-16,11-2 1 16,-3 0 0-1,0-2 0-15,14-2-1 0,-6 0-1 16,1 0 1-16,-3 0 0 16,10-2-1-16,-4 6 0 15,7-6 0-15,5 6 1 16,-12-2 0-16,3 0 1 15,3 2-1-15,-2-2 1 16,-9 2-1-16,3 0 0 16,-6 2-1-16,-6 2 1 15,0 0-1-15,0 0 1 0,-4 0-1 16,2 1 1-16,1-1-1 16,1 0 2-1,-4-2-1-15,2 0 0 16,-4 0 0-16,0 2 0 0,0-4 0 15,-2 2 1 1,-4 0-2-16,-2-2 1 0,-4 2 0 16,5 1 0-16,-7-1-1 15,-2 0 1-15,-2 0 0 16,4 2-1-16,-6 0 1 16,-1 0 0-16,-3 0 0 15,0-2 1-15,-1 2-1 16,-1-3 1-16,-2 3-1 15,-5-4 0-15,-5 2 0 16,-1-2 0-16,-9-2 0 16,-5 0 0-16,-4 0 0 15,-22 0-1-15,23 0 2 0,-23 0-1 16,0 0 0-16,0 0 1 16,0 0-1-16,0 0 0 15,0 0 0-15,0 0 1 16,0 0-1-16,0 0 0 15,0 0 1-15,0 0-1 16,0 0 0-16,0 0 0 16,0 0 0-16,0 0 1 15,0 0-1-15,0 0 0 16,0 0 0-16,0 0-1 16,0 0 2-16,0 0-1 15,0 0 1-15,0 0-1 0,0 0 0 16,0 0 0-16,0 0 0 15,0 0 0-15,0 0 0 16,0 0 0-16,0 0 0 16,0 0 0-16,0 0 1 15,0 0-1-15,0 0 0 16,0 0 0-16,0 0 0 16,0 0 0-16,0 0 0 15,0 0 0-15,0 0 0 16,0 0 0-16,0 0 1 15,0 0-1-15,0 0 0 16,0 0 0-16,0 0 0 16,0 0-1-16,0 0 2 0,0 0-1 15,0 0-1-15,0 0 2 16,0 0-1-16,0 0 0 16,14-17 1-16,-14 17-1 15,0 0-1-15,0 0 1 16,0 0 0-16,0 0 0 15,0 0 0-15,0 0-1 16,0 0 1-16,0 0 0 16,0 0 0-16,0 0 0 15,0 0-1-15,0 0-1 16,0 0-4-16,0 0-23 16,0 0-8-16,20 15-2 15,-20-15 0-15</inkml:trace>
  <inkml:trace contextRef="#ctx0" brushRef="#br0" timeOffset="3036.0879">23762 6048 28 0,'0'0'20'15,"-39"6"1"-15,15-8-4 16,8 6 0-16,-13-12-2 16,29 8-2-16,-42-4-2 15,42 4-1-15,-43-5-2 16,43 5 0-16,-36-4-2 15,36 4-1-15,-31-4 0 16,31 4-2-16,-24 0 0 16,24 0 0-16,0 0-1 15,0 0 0-15,38 13 0 16,13-11 0-16,16-6 0 16,36 3-1-16,23-7 1 15,36 2 0-15,28-6-1 0,15 2 1 16,20-2-1-16,6 5 1 15,-4 1-2-15,-8 0 1 16,-23 2 0 0,-21 2-1-16,-24-2 1 0,-27 4-1 15,-27 0-1-15,-30 2-1 16,-16 6 0-16,-31-2-1 16,-12 11-4-16,-30-5-2 15,2 20-7-15,-39-13-22 16,2 5 1-16,-20-5 0 15,-2 1 2-15</inkml:trace>
  <inkml:trace contextRef="#ctx0" brushRef="#br0" timeOffset="3779.3531">23751 6254 39 0,'-20'-2'26'16,"-14"-1"-2"-16,-5-11-2 0,13 14-2 16,-27-16-5-16,23 18-1 15,-23-18-5-15,21 16-1 16,-13-9 0-16,19 9-2 16,-3-4-2-16,9 6 0 15,20-2-1-15,0 0-1 16,0 0 1-16,61 2-1 15,16 0 0-15,36-1 0 16,29-1 0-16,35 2 0 16,27-2 1-16,25 4-2 15,20-2 1-15,3 2-1 16,-1 2 0-16,-10-2 1 16,-12 0-1-16,-26 0-1 0,-19-2 1 15,-28-2 0-15,-33 0-1 16,-25-2 1-16,-27-2-1 15,-19 4 1-15,-19-4 0 16,-17 0-1-16,-16 4 1 16,0 0 0-16,0 0-1 15,0 0 1-15,0 0-1 16,0 0 0-16,0 0 0 16,0 0 0-16,0 0 0 15,0 0 0-15,0 0 0 16,0 0 0-16,0 0 0 15,0 0 0-15,0 0 0 16,0 0 0-16,0 0 0 0,-16-8 0 16,16 8 0-16,0 0 0 15,0 0 0-15,0 0 0 16,-18 4-1-16,18-4-1 16,0 0-1-16,-19 2-4 15,19-2-29-15,-32 26-5 16,10-16 0-16,-5-1-1 15</inkml:trace>
  <inkml:trace contextRef="#ctx0" brushRef="#br0" timeOffset="5209.8666">702 7581 32 0,'0'0'29'16,"0"0"0"-16,-22-21-8 15,22 21-6-15,0 0-2 16,0 0-1-16,-14-26-1 16,14 26-3-16,0 0-2 15,0 0-1-15,0 0 0 16,26 2-1-16,6-4 1 16,17 8-1-16,28-10-1 15,22 6 1-15,19-12-1 0,24 6-1 16,16-6 0-16,44 1-1 15,1 1 0-15,7 0 0 16,1 0-1-16,2 4-1 16,-17 2 2-16,-7 0-1 15,-11 0 0-15,-36 2 0 16,-22-4 0-16,-17 2-1 16,-28-4 2-16,-18 3 0 15,-11-1-1-15,-19-2-1 16,-27 6-1-16,0 0-1 15,0 0-2 1,-19-6-4-16,11 27-13 0,-24-13-17 16,-9 6 2-16,1 2-2 0,-5-1 1 31</inkml:trace>
  <inkml:trace contextRef="#ctx0" brushRef="#br0" timeOffset="5940.1279">204 7864 31 0,'0'0'33'16,"0"0"2"-16,0 0 0 15,-81-47-13-15,81 47-7 0,0-18-3 16,22 18-4-16,35-14-3 15,-9 16-1-15,21-10-2 16,16 8 1-16,20-4 1 16,27 2 0-16,24-1-1 15,8 5-1-15,11-6-1 16,23 4 0-16,31-2 0 16,8 6 0-16,4-4-2 0,-8 2 0 15,-10-2 1-15,0 1 1 16,-18 1-1-1,-23 2 1-15,-38-6-1 16,-27 4 0-16,-40-4 2 16,-18 2-1-16,-24-2 0 0,-11-1 1 15,-24 3-2-15,0 0 1 16,-12-24 0-16,12 24-1 16,0 0 0-16,-19-24 0 15,19 24-1-15,0 0-1 16,0 0 0-16,-22 8-4 15,30 22-13-15,-8-30-21 16,-26 35-2-16,12-17 2 16,-6-3-2-16</inkml:trace>
  <inkml:trace contextRef="#ctx0" brushRef="#br0" timeOffset="41675.9285">24985 6356 22 0,'10'-17'30'15,"-18"-1"0"-15,8 18-8 0,11-19-3 16,-14-1-5-1,3 20-2-15,9-24-2 16,-9 24-1-16,0 0-2 16,14-17 0-16,-14 17-2 0,0 0 0 15,0 0 0-15,0 0-2 16,0 0-1-16,0 0 0 16,0 25 0-16,0-3 0 15,0-1 1-15,-4 9-2 16,-2 1 1-16,2 7 0 15,-5-1-1-15,1 0 0 16,2 0-1-16,-2-1 1 16,2-5-1-16,4 1 0 15,2-9 0-15,2-1 1 16,0-5-1-16,-2-17 0 16,18 32 1-16,-18-32-1 15,31 23 1-15,-11-17-1 0,0 2 1 16,5 0 0-16,3-6 0 15,4 2 0-15,-1-4-1 16,-3 0 1-16,-1 0 0 16,-1 0-1-16,-6 0 0 15,-2-2 0-15,-18 2 0 16,21-2 0-16,-21 2 0 16,0 0-1-16,0 0 0 15,0 0-3-15,0 0-3 16,0 0-16-16,0 0-17 15,0 0-1-15,0 0 0 16,12-24 1-16</inkml:trace>
  <inkml:trace contextRef="#ctx0" brushRef="#br0" timeOffset="42283.1453">25719 6425 16 0,'18'-14'33'15,"-18"14"-1"-15,0 0 3 16,0 0-16-16,-6-33-1 16,6 33-5-16,0 0-3 0,0 0-2 15,0 0-2-15,0 0-1 16,0 0-1 0,0 0 0-16,0 26-2 15,6-3 0-15,-4 1 0 0,4 7 0 16,-4 0-1-16,4 5 0 15,4-3 0-15,-2 3-1 16,-1-3 1-16,1-2-1 16,2 1 0-16,-2-11 1 15,-2-3-2-15,-6-18 1 16,14 29-1-16,-14-29 0 16,0 0-2-16,0 0-4 0,20 4-5 15,-20-4-25 1,-18-31-2-16,8 9 0 15,0-5 1-15</inkml:trace>
  <inkml:trace contextRef="#ctx0" brushRef="#br0" timeOffset="43295.5082">25640 6561 27 0,'-39'-16'32'0,"39"16"2"16,-26-6 0-16,26 6-17 15,0 0-2-15,0 0-4 16,0 0-4-16,20-12-3 15,5 16 0-15,1-8-2 16,10 4 0-16,1-6-1 16,3 4 0-16,-3-5 0 15,-1 3-1-15,-5-4 1 16,1 2-1-16,-12-2 0 16,-1 4 0-16,-19 4 1 0,26-8-1 15,-26 8 1-15,0 0 0 16,20 0 1-16,-20 0 0 15,0 0 1-15,20 24-1 16,-20-24 1-16,11 31-1 16,-3-11 0-16,0 3 0 15,4-1-1-15,-4 3 0 16,4-5-1-16,0 0 1 16,-12-20 0-16,13 25-1 15,-13-25 1-15,0 0 0 16,12 18-1-16,-12-18 0 15,0 0 1-15,0 0-1 16,-10-24 0-16,10 24 1 0,-5-33-1 16,5 13-1-16,0-3 1 15,3 3 0-15,3 1-1 16,2 1 1-16,-8 18-1 16,26-32-1-16,-10 23 1 15,-16 9-2-15,37-16 1 16,-17 8-1-16,4 8-1 15,-24 0-2-15,41 0-1 16,-41 0 0-16,38 0 0 16,-38 0 1-16,29 0 0 15,-29 0 1-15,30-2 2 16,-30 2 1-16,20-4 2 16,-20 4 0-16,15-6 2 0,-15 6 0 15,0 0 2-15,20-6 0 16,-20 6 1-16,0 0 1 15,0 0 0 1,0 0 0-16,16-19 0 0,-16 19-1 16,0 0-1-16,0 0 0 15,0 0-1-15,0 0-1 16,-20 23 0-16,20-23-1 16,-29 32 0-16,15-11 0 15,-6 5-1-15,6 1 0 16,2-1 0-16,4-3 0 15,5-1-1-15,6-4 1 16,-3-18 0-16,14 21 0 0,-14-21 0 16,32 0-1-16,-32 0 1 15,33-25 0 1,-15 5 0-16,-4-7-1 16,0 1 1-16,-6-5-1 0,-2-1 1 15,0 5 0-15,-6 3 0 16,2 7 0-16,-2 17 1 15,0-20 0-15,0 20-1 16,0 0 1-16,0 0-1 16,6 27 1-16,-1-9-1 15,1 6 1-15,0-1-1 16,0 5 0-16,2-3 0 0,0 1 0 16,2-5-1-1,-10-21-3-15,20 36-4 16,-20-36-19-16,0 0-13 15,0 0 0-15,21-14 0 16,-15-4 1-16</inkml:trace>
  <inkml:trace contextRef="#ctx0" brushRef="#br0" timeOffset="43703.6622">26620 6453 44 0,'0'0'37'16,"0"0"1"-16,13 17-1 15,-13-17-15-15,22 32-11 16,-22-32-3-16,12 47-1 16,-6-22-3-16,2 7-1 15,-2-5-2-15,0-1 1 16,-4-7-1-16,-2-19-1 0,4 24 0 16,-4-24 0-16,0 0 0 15,0 0-1-15,-12-22 1 16,12 1-1-16,0-1 1 15,2-3-1-15,2-1 0 16,7 1 1-16,-1 1-1 16,8 2 1-16,-4 5 0 15,6 5 0-15,-1 4 0 16,1 6 0-16,4 4 0 16,-2 6 1-16,-3 6-1 15,-1 3 0-15,-4 1 0 16,0 4 1-16,-8-1-2 15,0 1-1-15,-1 1-1 0,-5-23-7 16,4 18-28-16,-4-18-1 16,0 0-1-16,0 0 1 15</inkml:trace>
  <inkml:trace contextRef="#ctx0" brushRef="#br0" timeOffset="44047.7785">27048 6421 55 0,'0'0'38'0,"-28"2"-2"16,28-2 2-16,-17 16-27 15,-5-18-2-15,22 2-3 16,0 0-3-16,0 23-2 0,0-23-1 16,39 18 0-16,-7-8 0 15,2 2 1-15,-1-2-1 16,5 3 0-16,-5 1 0 15,-1 4 1-15,-12-3 1 16,-7 7 0-16,-11-4-1 16,-4-1 1-16,2-17 0 15,-27 34 1-15,3-25-1 16,-2-1-1-16,1-8 0 16,-3-6 0-16,6-1-2 15,-1-7-1-15,23 14-4 16,-38-33-12-16,38 33-22 15,-20-30 0-15,20 30 0 0,6-22 1 16</inkml:trace>
  <inkml:trace contextRef="#ctx0" brushRef="#br0" timeOffset="44514.9458">27765 6553 64 0,'0'0'38'0,"16"-24"2"16,-16 24-4-1,-8-23-22-15,8 23-5 0,0 0-2 16,-32-6-3-16,10 8-2 16,-3 9-1-16,-7 1 0 15,4 6 0-15,-3 0-1 16,3 1 0-16,8-1 0 16,3 0 0-16,17-18 1 15,-6 29-1-15,6-29 0 16,29 12 0-16,-7-10 1 0,6-2-1 15,1-6 0-15,5-4 1 16,-8-4-1-16,-1-1 1 16,-3-5-1-1,-4 0 0-15,-10 1 0 0,-2-3-1 16,-6 22-1-16,-2-37-5 16,2 37-22-16,0 0-11 15,-4-24-1-15,4 24 1 16</inkml:trace>
  <inkml:trace contextRef="#ctx0" brushRef="#br0" timeOffset="44823.0559">28039 6298 74 0,'0'0'37'0,"0"0"3"16,0 0-1-16,-18 23-32 0,-1-9 0 15,5 11-4-15,-4 1 1 16,4 7-3-16,6 5 1 16,8 1-1-16,2 6-1 15,10 0 0-15,2-2 0 16,4-2 0-16,-4-3-1 16,-1-1 1-16,-7-4 0 15,-12-3 1-15,1-9-1 16,-11-1 0-16,-4-4-2 15,-12-10-2-15,9 9-5 16,-25-22-28-16,17-1-3 16,1-16 0-16,4-3 1 15</inkml:trace>
  <inkml:trace contextRef="#ctx0" brushRef="#br0" timeOffset="44948.1008">27745 6618 60 0,'0'0'39'0,"34"-28"-1"16,-9 16 1-16,27 12-27 15,-19-15-4-15,13 5-10 16,7 4-34-16,-2 0-2 16,-3-4-1-16,-3 6 0 15</inkml:trace>
  <inkml:trace contextRef="#ctx0" brushRef="#br0" timeOffset="45407.2644">28582 6435 55 0,'0'0'39'16,"0"0"-1"-16,0 0 2 16,-18 8-26-16,18-8-5 15,0 0-2-15,-19 14-3 0,19-14-1 16,-6 31 0-16,4-13-1 16,2-1-1-16,0 1 0 15,0 0 0 1,12 1 1-16,-12-19-1 0,27 34 1 15,-7-21-1-15,12-1 0 16,-3-2 0-16,9 0 0 16,-1-6 0-16,5 0-1 15,-3-4 1-15,5-4-1 16,-9 0-1-16,-3-2-1 16,1 2-1-16,-9-8-3 15,8 18-7-15,-32-6-28 0,21-31-1 16,-15 9 1-16,-6 2-1 15</inkml:trace>
  <inkml:trace contextRef="#ctx0" brushRef="#br0" timeOffset="45648.3522">28562 6364 66 0,'34'0'37'0,"-6"-2"2"0,9-4-2 15,-11-5-30 1,27 9-2 0,-1-4-4-16,-7-2-4 0,8 14-9 15,-13-8-25 16,-9-2 0-31,-11 2-2 0,-20 2 2 0</inkml:trace>
  <inkml:trace contextRef="#ctx0" brushRef="#br0" timeOffset="45812.4104">28557 6459 76 0,'25'1'36'16,"11"3"1"-16,9 8-12 15,12-10-28-15,1 2-29 16,-11-8-3-16,4 4 0 16,-15-4-3-16</inkml:trace>
  <inkml:trace contextRef="#ctx0" brushRef="#br0" timeOffset="47287.9421">29447 6370 44 0,'0'0'37'0,"0"0"-1"16,-20-4 0-16,20 4-23 0,-19 12-3 16,19 6-3-1,0-18-2-15,-8 41-2 16,10-16-1-16,9 5-1 16,3-3 0-16,4-1 0 0,-4-1 0 15,6-5 0-15,-3-8-1 16,-17-12 1-16,22 16 0 15,-22-16 0-15,0 0-1 16,6-20 0-16,-6 20 1 16,-4-33-1-16,2 13 0 15,2-2 0-15,0 5 0 16,6-1 0-16,-6 18 0 16,26-22 0-16,-7 18 0 15,9 6-1-15,4 4 1 16,3 4 0-16,3 4 0 15,-7 2 0-15,1 3 1 16,-10 1 0-16,-22-20 0 0,19 35 0 16,-19-35 0-16,-27 30 0 15,-5-21 0-15,1-1 0 16,-5-4-1-16,-1-4 0 16,-1 0-2-16,2-10-6 15,36 10-17-15,-23-6-14 16,23 6 0-16,4-31-1 15,10 13 0-15</inkml:trace>
  <inkml:trace contextRef="#ctx0" brushRef="#br0" timeOffset="47659.0709">29787 6474 55 0,'12'20'38'15,"-12"-20"1"-15,13 31 0 16,1-5-27-16,-14-26-3 15,26 37-2-15,-12-19-3 16,11 1-1-16,1-5-2 16,6-6-1-16,-3-6-1 15,1-4 0-15,1-10 0 16,-9 0 0-16,0-5 1 16,-4-1-1-16,-5 0 1 15,-13 18 0-15,14-23 1 16,-14 23 0-16,0 0 1 15,0 0 0-15,18 33 0 0,-12-3 0 16,0-1 0-16,2 10 1 16,0 3-1-16,4 1-1 15,-1-4 0-15,-3-2 0 16,0-7-1 0,4-7-1-16,0-1-2 0,-12-22-2 15,22 29-7-15,-22-29-29 16,23-15 0-16,-15-7 0 15,4-2-1-15</inkml:trace>
  <inkml:trace contextRef="#ctx0" brushRef="#br0" timeOffset="48599.408">30460 6498 69 0,'18'-14'41'16,"-18"14"-1"-16,0 0 0 15,29 6-29-15,-29-6-3 16,16 22-3-16,-12-5-2 16,8 13-1-1,-6 1 0-15,0 6-1 0,0 1 0 16,2-9 0-16,-6 2-1 15,2-7 0-15,-4-24 1 0,5 26-1 16,-5-26 0 0,0 0 1-16,0 0-1 15,14-34-1-15,-14 11 1 16,0-7-1-16,0 1 1 0,2-3-1 16,4-1 1-16,0 5-1 15,0 5 1-15,-4 5 0 16,-2 18 0-16,24-17 0 15,-24 17 0-15,25 4 0 16,-25-4 0-16,28 25 0 16,-14-7 1-16,0 5-1 15,1 1 0-15,-5-1 1 16,2-1-1-16,-6 0 1 16,-6-22-1-16,6 27 1 15,-6-27-1-15,0 0 0 16,0 0 0-16,0 0 0 15,2-22 0-15,4-1 1 0,0-1-1 16,0-3 0-16,4-5 0 16,0-1 0-16,1 4 0 15,-1 5 0-15,4 2 0 16,-14 22-1-16,30-21 1 16,-30 21 0-16,25 2 0 15,-25-2 0-15,22 29 0 16,-10-5 0-16,-4 3 0 15,-2 9 0-15,0-5 0 16,0 0 0-16,1-3 0 16,1-1 0-16,6-5 0 15,-14-22 0-15,32 14 0 16,-7-20 0-16,1-4-1 0,2-6 1 16,1-1 0-16,-3-9 0 15,-2-1-1-15,5-3 0 16,-9 5 1-16,-6-5 0 15,0 9 0-15,-8 1 0 16,-6 0 0-16,0 20 0 16,0 0 0-16,-22-17 0 15,22 17 0-15,-32 17-1 16,13 1 2-16,-1 6-1 16,6 3 0-16,2 5 0 15,6 3 0-15,8-2 0 16,8 1 0-16,-2-7 0 0,10-3 0 15,-18-24 0-15,35 29-1 16,-15-25-1-16,6 0-1 16,-8-16-7-16,21 4-30 15,-19-3-1 1,1-5 0-16,-1-6 0 0</inkml:trace>
  <inkml:trace contextRef="#ctx0" brushRef="#br0" timeOffset="49247.6402">31493 6488 63 0,'0'0'40'15,"0"0"0"-15,0 0 1 0,0 0-29 16,-18 12-2-16,4 9-4 16,-12-1-2-1,5 7-2-15,-5 3-1 16,6-1 0-16,2 1-1 0,11-5 1 15,5-1-1-15,10-5 0 16,7-7-1-16,11-8 1 16,6-6-1-16,1-10 0 15,5-9-1-15,-5-11 0 16,5-5 0-16,-13-12-1 16,3 4 1-16,-10-4-1 15,-2 4 1-15,-5 4 1 16,-3 5 0-16,-2 11 1 0,-4 7 0 15,-2 18 2 1,0 0 0-16,0 0 1 16,-10 33 0-16,4-1-1 15,1 3 1-15,-1 10-2 0,0 0 1 16,4 4 0-16,-4-7-2 16,6-3 0-16,6-8 1 15,-4-7-1-15,-2-24 0 16,10 21 0-16,-10-21 0 15,7-17 0-15,5-3-1 16,2-13 1-16,-6-3-1 16,10-5 0-16,2 0 1 15,1 0 0-15,-1 4-1 16,6 5 1-16,-5 7-1 16,1 7 1-16,2 8 1 15,0 8-1-15,-5 4 1 16,-19-2-1-16,28 28 3 0,-16-7-3 15,0 7 2-15,-10 1-1 16,-2 4-1-16,0-1 0 16,-6-3 0-16,4-7-1 15,-2 1-1-15,4-23-4 16,0 32-26-16,0-32-8 16,0 0-2-16,0 0 1 15</inkml:trace>
  <inkml:trace contextRef="#ctx0" brushRef="#br0" timeOffset="49556.7517">32174 6682 91 0,'0'0'44'15,"12"28"0"-15,-12-28 1 16,0 0-36-16,0 0-2 15,8 21-2-15,-8-21-1 16,0 0-1-16,0 0-1 16,0 0-1-16,0 0-1 15,0 0 0-15,0 0 0 16,0 0 0-16,0 0 0 16,0 0 0-16,0 0 0 15,0 0 0-15,0 0-2 16,0 0-3-16,17 0-10 0,-17 0-30 15,-6-35 0-15,-7 0-1 16,1-10-1-16</inkml:trace>
  <inkml:trace contextRef="#ctx0" brushRef="#br0" timeOffset="50648.1426">5054 7034 41 0,'0'0'34'0,"0"0"2"15,0 0 0-15,0 0-20 16,0 0-3-16,35 21-3 15,-15-19-2-15,26 12-2 16,-3-8-2-16,8 4 0 16,-5-8-2-16,-3 1 0 0,-5-5-1 15,-5 2 0-15,-7-1-1 16,-26 1-1 0,26-2-2-16,-26 2-6 15,0 0-29-15,0 0-1 0,0 0-1 16,0 0 0-16</inkml:trace>
  <inkml:trace contextRef="#ctx0" brushRef="#br0" timeOffset="51179.332">6035 6722 23 0,'-18'-24'32'16,"18"24"2"-16,-19-20-1 15,-1-1-14-15,20 21-4 0,0 0-3 16,0 0-3-16,-22 4 0 15,30 19-3-15,-14 1-1 16,14 19 0-16,-8 6-2 16,10 14 0-16,-2 0-1 15,4 7 0-15,2-3-1 16,-1-2 0-16,-1-8-1 16,-4-10 1-16,4-8-2 15,0-11 0-15,-4-5-1 16,-8-23-5-16,14 20-8 15,-14-20-24-15,0-18 0 16,-8-4-1-16,-2-1 2 16</inkml:trace>
  <inkml:trace contextRef="#ctx0" brushRef="#br0" timeOffset="51991.6228">5826 7049 53 0,'0'0'34'0,"0"-17"2"15,0 17-3-15,45-20-22 16,-23-2-3-16,23 15-2 16,1-9-1-16,-1 8-1 15,3 0 0-15,3 12-1 16,-13-2 0-16,1 12 0 16,-11 0-2-16,-3 9 1 0,-7 3 0 15,-4 5-1-15,-2 0 0 16,-2-1 0-16,-1-1 0 15,-1-3 0 1,-2-3 0-16,0-5 0 16,-6-18-1-16,0 0 1 0,10 20-1 15,-10-20 0-15,0 0 0 16,0 0 0-16,18-28 0 16,-18 28 0-16,6-31-1 15,0 11 1-15,-4-1-1 16,4-3 1-16,0-4-1 15,-1-1 1-15,3 0-1 16,0-3 0-16,4 5 1 0,0-1-1 16,2 5 1-16,0-1-1 15,-14 24 1 1,31-31-1-16,-31 31 1 16,32-22-1-16,-32 22 1 0,33-8 0 15,-17 8 0-15,-16 0-1 16,30 6 1-16,-30-6 0 15,10 26 0-15,-6-5 0 16,-8 5 0-16,-4-3 0 16,-6 9 1-16,-4 1 0 15,2 2-1 1,-3 3 1-16,7-1 0 0,-2-6 0 16,10-1-2-16,4-9 1 15,4-3 0 1,-4-18 0-16,22 12 0 0,-22-12-1 15,37-20 1-15,-17 1-1 16,0-11 1-16,-1-5-1 0,1-6 1 16,-2-3-1-16,-8 1 1 15,2 6 0-15,-4 0 1 16,-3 9-1-16,1 7 1 16,-6 21 0-16,0-18 0 15,0 18 0-15,-2 26 0 16,4-5 0-16,-4 9 0 15,4 1-1-15,2 4 0 16,-2 3 1-16,6-1-2 0,2-10 0 16,0 1-1-1,-10-28-4-15,32 37-9 16,-13-35-23-16,-19-2-1 16,32-20-1-16,-18-1 2 0</inkml:trace>
  <inkml:trace contextRef="#ctx0" brushRef="#br0" timeOffset="52399.7698">6868 6906 47 0,'0'-26'36'16,"0"26"1"-16,0 0 0 15,0 0-16-15,10 26-10 16,-10-26-4-16,8 45-2 16,-2-15-1-16,0 3 0 15,2-2-2-15,-2 1-1 16,0-5 1-16,2-3-2 15,-8-24 1-15,4 27 0 16,-4-27-1-16,0 0 0 0,0 0 0 16,0 0-1-16,4-31 1 15,0 5-2-15,3-1 1 16,1-3 0-16,2-5 1 16,-2 4-1-16,4 1 1 31,2 7-1-31,0 5 1 0,-14 18 1 0,27-12-1 15,-27 12 1 1,30 22 0-16,-20 3 0 0,0 5-1 16,-8 1 2-16,7 3-2 15,-7-1 1-15,0-4-1 16,-2-5-1-16,10-2-3 0,-10-22-4 16,28 21-13-16,-10-27-18 15,1-8 0-15,3-11 1 16,10-6-1-16</inkml:trace>
  <inkml:trace contextRef="#ctx0" brushRef="#br0" timeOffset="52659.8714">7344 6824 57 0,'0'0'37'0,"-21"-14"0"16,1 20 0-16,2 11-22 16,-16-15-5-16,27 18-4 15,-11-2-2-15,18 1-2 16,6-1 0-16,8 4-2 15,11-5 1-15,3 3-1 0,3-1 0 16,1-3 0-16,-2 4 0 16,-7 5 0-16,-9-1 0 15,-8 5 1-15,-14-3 0 16,-12 5 0-16,-9-5 0 16,-5 1-1-16,1-1-1 15,-13-15-4-15,29 1-32 16,-11-12-2-16,8-4 0 15,20 4-1-15</inkml:trace>
  <inkml:trace contextRef="#ctx0" brushRef="#br0" timeOffset="53196.0557">7639 7265 52 0,'-16'22'37'16,"16"-22"2"-16,0 0-1 16,0 0-19-16,0 0-8 15,0 0-4-15,0 0-3 16,0 0-3-16,0 0-2 15,0 0-6-15,0 0-19 0,0 0-12 16,0 0 0-16,23-14-1 16,-23 14 0-16</inkml:trace>
  <inkml:trace contextRef="#ctx0" brushRef="#br0" timeOffset="53575.1939">8012 6945 62 0,'0'0'39'15,"29"-29"0"-15,-29 29-1 16,-6-32-25-16,6 32-3 0,0 0-3 16,-23 26-3-16,1-1-2 15,2 9-1-15,-3 1 0 16,3 8 0-16,6 2-1 15,2-1 0-15,6-3 0 16,12-12 0-16,4-5 0 16,6-10 0-16,4-11 1 15,3-8-1-15,-3-11 1 16,2-4-1-16,-3-7 1 16,-1-5-1-16,-6 1 1 15,-4 2-1-15,-2-1 0 16,-6 5-2-16,0 3 0 0,0 2-1 15,0 20-4-15,8-33-5 16,17 19-25-16,-7-5-2 16,4-5 0-16,6 1 0 15</inkml:trace>
  <inkml:trace contextRef="#ctx0" brushRef="#br0" timeOffset="53819.2799">8357 6669 74 0,'8'-26'38'16,"-4"2"0"-16,-4 24-11 15,-18-25-14-15,18 25-5 16,0 0-2-16,-25 43-2 16,17-15-2-16,6 11-1 15,-2 4 0-15,4 8 0 0,6 6-1 16,2 4 0-16,5-2 0 16,11-4 0-16,-8 4 0 15,2-6 0 1,-4-2-2-16,-3-6 0 0,1-4-3 15,-22-21-9-15,2 1-24 16,8-21-1-16,-31 14 1 16,15-24-2-16</inkml:trace>
  <inkml:trace contextRef="#ctx0" brushRef="#br0" timeOffset="53984.3374">8199 7116 62 0,'14'-18'36'0,"6"-3"2"15,7 1-2-15,11 6-25 16,0-11-4 0,15 9-3-16,0 2-5 15,-7-7-6-15,15 11-27 0,-12-2-3 16,-3 0 1-16,-11-1-1 16</inkml:trace>
  <inkml:trace contextRef="#ctx0" brushRef="#br0" timeOffset="54319.4568">8880 6776 71 0,'0'0'38'15,"0"0"1"-15,0 0 0 16,0 0-28-16,20 8-2 16,-20 10-4-16,6 11-1 15,-4 3-1-15,8 9 0 16,-4-4-1-16,-4 7-1 0,4-5 0 15,-4-4 0-15,4-4-1 16,0-3 0-16,0-8 1 16,-6-20-1-16,13 25 0 15,7-19 0-15,0-4-1 16,0 0 2-16,5-4-1 16,3-2 0-16,4-4 0 15,-5-2-1-15,9 4 0 16,-13-5-1-16,7 3-2 15,-8-12-3-15,9 16-6 16,-17-15-27-16,4-1 1 16,-10-7-2-16,-2-3 1 15</inkml:trace>
  <inkml:trace contextRef="#ctx0" brushRef="#br0" timeOffset="54567.5465">8738 6755 53 0,'0'0'36'0,"26"-4"0"15,0-4-1-15,7 2-25 0,5-11-2 16,13 5-3-16,-4 0-5 15,-1-8-8-15,5 9-27 16,-5 1 0-16,-11 4-2 16,-9 4 1-16</inkml:trace>
  <inkml:trace contextRef="#ctx0" brushRef="#br0" timeOffset="54727.6042">8841 6898 62 0,'0'0'36'0,"12"18"0"16,-12-18 0-16,35-8-32 0,-5 10-25 15,4-10-12-15,7 8-1 16,-3-8-2-16</inkml:trace>
  <inkml:trace contextRef="#ctx0" brushRef="#br0" timeOffset="55726.9607">9647 6731 60 0,'-2'-31'35'0,"2"31"1"15,0 0-10-15,-26-33-12 16,26 33-5-16,0 0-1 16,0 0-3-16,-20 25-1 15,26 3-2-15,-10 3 0 16,16 8 0-16,-6 2-1 15,12 5 0-15,-2-3-1 16,3-4 1-16,-1-2-1 0,-4-5 0 16,0-13 1-1,-14-19 0-15,19 22-1 16,-19-22 1-16,0 0 0 16,4-20-1-16,-4 1 0 15,2-7 0-15,0-3 0 0,8-3-1 16,4 1 1-16,6-1 0 15,1 5-1-15,11 3 1 16,0 7-1-16,1 9 1 16,7 10 0-16,-7 8 0 15,-1 9 0-15,-6 9 1 16,-7 1-1-16,-7 5 2 16,-10 1-2-16,-8 0 1 15,-10-3 0-15,-7-5 0 16,-5-9 0-16,-4-2-1 15,-1-5 1-15,-1-5-1 16,9-4-1-16,-1-10-2 0,26 8-3 16,-28-27-7-16,28 27-25 15,8-37-1-15,6 9 0 16,4-5 0-16</inkml:trace>
  <inkml:trace contextRef="#ctx0" brushRef="#br0" timeOffset="56071.084">10059 6847 53 0,'0'0'36'0,"26"32"2"16,-14-11-1-16,-12-21-23 15,25 39-1-15,-17-21-5 16,18 11-2-16,-8-13-2 16,9 0-2-16,5-8-1 0,2-6 0 15,-3-6 0-15,3-8 0 16,-7-6-1-16,-1-1 0 15,0-1 1 1,-12 2-2-16,-14 18 2 0,19-23-1 16,-19 23 1-16,0 0 0 15,6 31 0-15,-8 1 1 16,-8 11-1-16,8 8 1 16,-4 4 0-16,4 2 0 15,-1 0-1-15,1 0 0 16,2-6-2-16,0-10 1 15,5-6-3-15,-5-11-4 16,20 5-29-16,-20-29-5 0,20 16 0 16,-20-16 0-16</inkml:trace>
  <inkml:trace contextRef="#ctx0" brushRef="#br0" timeOffset="57047.4362">10867 6710 29 0,'-26'-10'34'0,"26"10"2"16,-18-8 1-16,18 8-15 15,0 0-6-15,0 0-5 16,18 31-2-16,-18-13-3 16,14 16-1-16,-12 3-2 15,14 10 1-15,-12-4-2 16,8 2 0-16,-12-6 0 16,7 1-1-16,-1-9-1 15,-2-3 1-15,2-9-1 16,-6-19 0-16,2 24-1 15,-2-24-1-15,0 0-1 0,0 0-3 16,0 0-4-16,-14-36-16 16,10 13-12-16,-3-10-2 15,1-3 2-15,-2-9 10 16,14 18 12-16,-18-15 9 16,6 3 8-16,6 16 19 15,-2-1 14-15,-2 6 2 16,4 18 0-16,0 0-9 15,-8-31-9-15,8 31-6 16,0 0-4-16,38 31-1 16,-25-13-3-16,9 13 0 15,2 3-1-15,3 9 0 16,1-4-1-16,4 8-1 0,-3-5 0 16,-5-7 0-16,0-6-1 15,-3-5 0-15,-1-6 1 16,-2-13-1-16,-18-5 0 15,26-11 1-15,-26 11-1 16,15-42 0-16,-11 9 0 16,-2-8-1-16,-2-4 1 15,-2 2 0-15,2-1 0 16,-4 1-1-16,2 10 1 16,0 5-1-16,-1 9-1 15,3 19-1-15,0 0-3 16,-2-34-7-16,2 34-26 15,19 2-1-15,-19-2 0 0,20 0 1 16</inkml:trace>
  <inkml:trace contextRef="#ctx0" brushRef="#br0" timeOffset="57499.602">11418 6875 56 0,'0'0'37'16,"19"-30"1"-16,-19 30 0 0,0-41-24 16,0 41-3-1,12-20-3-15,-12 20-2 16,0 0-2-16,-19 18-2 15,-1 4 0-15,2 11-1 0,-4 4-1 16,-1 6 0-16,3 5 0 16,6 3 0-16,8-2 0 15,10-10 0-15,4-6 0 16,6-13 1-16,4-6-1 16,1-10 1-16,1-8-1 15,0-8 0-15,0-10 0 16,-7-3 0-16,1-7-1 15,-6-7 0-15,2-2 0 0,-4-2 0 16,2-1-1-16,-8 7 0 16,6 4-2-1,-6 1-2-15,0 32-3 16,2-45-6-16,-2 45-22 0,17-8 0 16,-17 8-1-16,0 0 2 15</inkml:trace>
  <inkml:trace contextRef="#ctx0" brushRef="#br0" timeOffset="58023.7859">11580 6767 55 0,'0'0'36'16,"0"0"1"-16,0 0-1 15,0 0-18-15,15 25-6 0,-22-5-4 16,14 13-2-16,-12 1-3 16,14 7 0-1,-7 0 0-15,4 4-1 16,-4-2-1-16,2-5-1 0,2-9 1 15,0-5 0-15,-2-7-1 16,-4-17 0-16,0 0 0 16,0 0-1-16,0 0 0 31,12-25-1-31,-8-1 1 0,-4-9-1 0,0-4 0 16,-6-10 0-16,6 3 1 15,-4 3 0-15,2 6 1 16,2 4 0-16,0 3 0 15,0 30 1-15,0-21 0 16,0 21 0-16,0 0 1 16,14 35-1-16,-2-10 1 15,-1 11-1-15,-1 3 1 0,8-2-1 16,-2 1-1-16,8-3 1 16,-5-6 0-16,1-7-1 15,2-12 1-15,2-10 0 16,-3-6 0-16,3-12-1 15,-4-9 1-15,-5-13-1 16,3-1 1-16,-10-4-1 16,-2-6 0-16,0 0 0 15,-6 2 0-15,0 6-1 16,0 9 0-16,-6 7-2 16,6 27-2-16,-2-35-5 15,2 35-30-15,0 0 0 16,20 19 0-16,-20-19 0 0</inkml:trace>
  <inkml:trace contextRef="#ctx0" brushRef="#br0" timeOffset="58219.8551">12083 6932 78 0,'0'0'39'16,"30"0"-1"-16,-10-14-1 15,9 6-30-15,-9-6-3 16,8 2-4-16,3 8-5 16,-15-15-9-16,14 13-23 15,-11-4 0-15,-19 10-2 0,34-10 1 16</inkml:trace>
  <inkml:trace contextRef="#ctx0" brushRef="#br0" timeOffset="59083.167">12385 6831 64 0,'0'0'38'15,"0"0"0"-15,-2 26 1 16,2-26-26-16,14 22-2 16,-12-5-5-16,10 13 0 15,-4-1-3-15,6 4-1 16,-3-1 0-16,-3-5-1 0,4-1 0 15,-6-7-1-15,-6-19 1 16,6 24-1-16,-6-24-1 16,0 0 0-1,8-20 1-15,-4 3-2 0,-2-9 1 16,0-3-1-16,4-3 1 16,0-5 0-16,2 2 0 15,1 1 0-15,1 3 1 16,2 9-1-16,-12 22 2 15,30-21-1-15,-30 21 0 16,24 10 1-16,-24-10-1 16,25 39 1-16,-13-10 0 0,0 1 0 15,-4 1 0-15,0 1 0 16,-2-7 0 0,0-5 0-16,-6-20-1 15,3 27 0-15,-3-27 0 16,0 0 0-16,0 0 0 0,-3-21 0 15,3 3 0-15,5-8 0 16,1-3-1-16,2-4 1 16,4-1 0-1,2 5-1-15,0 5 1 0,4 1 0 16,-18 23 0-16,27-22 1 16,-27 22-1-16,38 16 1 15,-30 3 0-15,9 9 0 0,-3 1-1 16,0 9 1-1,0 1 0-15,-2-6-1 16,1-1 0-16,-7-3 1 16,8-7 0-16,-14-22-1 0,20 23 0 15,-20-23 0-15,28 0-1 16,-11-8 1-16,5-5 0 16,2-9-1-16,1-2 1 15,-3-3 0-15,4-4 0 16,-8-1-1-16,-3-1 1 15,-3 5 0-15,-4 1 0 16,-4 3 0-16,-4 24 0 16,-14-23 0-16,14 23 0 15,-37 8 0-15,11 9 0 16,0 3 0-16,5 7 0 16,-3 7 0-16,10-1 0 15,2-1 0-15,10 1 0 0,8-8-1 16,6 1 1-16,2-6-1 15,6-1-1-15,1-9-3 16,17 6-7-16,-12-12-27 16,7-4-1-16,-1-8-1 15,1-6 2-15</inkml:trace>
  <inkml:trace contextRef="#ctx0" brushRef="#br0" timeOffset="59655.3688">13438 6933 65 0,'0'-29'38'16,"0"29"0"-16,0 0 2 16,-52-24-26-16,52 24-4 0,-37 24-3 15,21-2-4-15,-4 1 0 16,2 3-1-16,5 1-1 16,5 1-1-16,10-5 0 15,10-3 0-15,7-6 0 16,3-7-1-16,10-5-2 15,1-9-2-15,17 3-4 16,-23-32-11-16,27 17-12 16,-21-25-5-16,11 17 10 15,-31-28 14-15,19 20 6 16,-20-6 6-16,-10-5 7 16,10 27 10-16,-24-13 15 15,12 32 4-15,-20-19-8 0,20 46-12 16,-20-13-6-16,14 23-2 15,-7 1-3-15,7 11 0 16,0-2-2 0,6 0-1-16,4-2 0 0,2-14 0 15,1-3-1-15,-7-28 0 16,28 17 0-16,-10-20 0 16,2-13 0-16,1-6 0 15,5-9 0-15,0-4 0 16,-1-1 0-16,3-1 0 15,-2 5 0-15,-7 9 0 16,1 3 1-16,-20 20 0 16,32-8 0-16,-32 8 0 0,19 34 0 15,-11-5-1 1,-2 5 1-16,0-1 0 16,0 2-2-16,-4-1 0 15,2 3-3-15,-10-13-29 0,12-3-8 16,-6-21 0-16,0 0-1 15</inkml:trace>
  <inkml:trace contextRef="#ctx0" brushRef="#br0" timeOffset="92763.2282">3648 4822 29 0,'0'0'28'16,"0"0"2"-1,0 0-12-15,0 0-7 16,0 0-1-16,22-10 0 16,-22 10-2-16,17-2-1 0,-17 2-1 15,22-6 0-15,-22 6-1 16,18 0 0-16,-18 0-1 16,26 0 0-16,-26 0-2 15,25-2 1-15,-25 2 0 16,30 0-1-16,-12-2 0 15,3 6 0-15,-3-6 0 16,8 0 0-16,-6 0 0 0,5 0-1 16,-3 4 1-1,10 0-2-15,-7-2 0 16,1 0 1-16,0 0-1 16,-1 4 0-16,1 0 0 0,-2 0 1 15,1-2-1-15,-1 0 2 16,-2-2-1-16,7 0 0 15,-1-2 0-15,0 0 1 16,1 0-1-16,1 2-1 16,1-2 0-16,1-2 1 15,2 2-1-15,-7 4 1 16,3-2-1-16,-2 4 0 16,-3-4 1-16,-3 2 0 15,2-2 0-15,1 2 0 16,3-2-1-16,-2-2 0 15,5 0 0-15,-3-2 1 16,9 2 0-16,-7 2-1 0,5-4 0 16,-7 4 1-16,4-2-1 15,-5 0 1-15,-1 2-1 16,0 0 0-16,-7 2 0 16,-3-2 0-16,2 2 0 15,-18-2 1-15,32 6-1 16,-32-6 1-16,27 4-1 15,-27-4 1-15,34 2-1 16,-34-2 0-16,35 4 0 16,-15-4 0-16,-20 0 1 15,34 0-2-15,-34 0 2 16,35 2-2-16,-15 0 1 16,0-2 0-16,-1 0-1 0,5 2 1 15,-4 0-1-15,2 0 1 16,1 0-1-16,-3 2 2 15,0-4-1-15,5 2 1 16,-5-2-1-16,2 0 0 16,-2 0 0-16,-1-4 0 15,1 6 0-15,4-4-1 16,-4 2 2-16,-5-2-1 16,5 0 0-16,0 4 0 15,-2-2 0-15,5 2 1 16,-7-2-1-16,2-2 0 15,2 4 1-15,-20-2-2 16,31 2 2-16,-31-2-1 0,24 2 0 16,-24-2 0-16,30 2 0 15,-30-2 0-15,27 0 0 16,-7 0 0 0,-20 0 0-16,37 3 0 0,-17-3 1 15,0 2-1-15,6-2 0 16,-5 2 0-16,-1 0 1 15,4 0-1-15,-2 0 0 16,-3-2 0-16,1-2 1 16,0 2-1-16,-1 0-1 15,-1 0 1-15,2 0 0 16,0-2 0-16,-4 0 1 16,1 2-1-16,3 2 0 0,-2-4 0 15,-2 2 0-15,-16 0 0 16,31-2 0-1,-31 2 0-15,26 0 1 16,-26 0-1-16,26 0 0 0,-26 0 0 16,25 4 0-16,-25-4 0 15,26 0 1-15,-26 0-2 16,28-2 1-16,-28 2 1 16,33 0-2-16,-15-2 1 15,2 0 0-15,-1 0 0 16,1 2 0-16,0-1-1 15,0 1 1-15,-1 1-1 0,1-2 1 16,-20 1 0 0,28 1 0-16,-28-1 0 15,31 4 0-15,-31-4 0 16,20 2 0-16,-20-2 0 16,20-6 0-16,-20 6 0 0,0 0 0 15,25 2 0-15,-25-2 0 16,0 0 1-16,18-5-1 15,-18 5 0-15,0 0 0 16,0 0 0-16,0 0 0 16,22 0 1-16,-22 0-1 15,0 0 0 1,0 0 0-16,0 0 1 0,0 0-1 16,0 0 1-16,0 0-1 15,0 0 1-15,0 0-1 16,0 0 0-16,0 0 0 15,0 0 0-15,0 0 1 0,0 0-1 16,0 0 0-16,0 0 0 16,0 0 0-16,0 0-1 15,0 0 0-15,0 0-2 16,0 0-3-16,0 0-18 16,-22-22-19-16,1 16-1 15,-3 0 0-15,-14-4-1 16</inkml:trace>
  <inkml:trace contextRef="#ctx0" brushRef="#br0" timeOffset="96978.7377">10136 4920 9 0,'0'0'23'15,"0"0"-10"-15,0 0 0 16,0 0-2-16,0 0-1 0,0 0-2 16,0 0-2-16,24-18 0 15,-24 18-1-15,34-12-1 16,-15 12 1-16,1-11-1 16,2 13 0-16,-3-4 0 15,11 4 0-15,-8-6-1 16,5 4 0-16,-3-4-1 15,8 6 1-15,-5-6-2 16,7 4 0-16,-2-2 1 16,-5 2-1-16,3 2 0 15,-3 2 0-15,1 0-1 16,4 0 1-16,-5 0 0 16,5-1-1-16,0-1 1 0,3 2-1 15,9-4 0-15,-3 2 1 16,2-4 0-16,5 4 0 15,-3-4 0-15,7 2 0 16,-7 2 1-16,6 0-1 16,-5 2 0-16,3-2-1 15,2 0 1-15,7-2-1 16,1 0 1-16,6 2 0 16,6-4 0-16,-4 2-1 15,4-2 1-15,0 2 1 16,-3 0-1-16,3 2 0 15,-6-2 0-15,0 4 0 16,2-2 0-16,4 2-1 0,-4-6 1 16,10 4 0-16,-6-2 0 15,1 0 0-15,-5-2 0 16,4 2 0-16,-6-2 1 16,0 0-1-16,-6 0 1 15,6 0-1-15,-3 0 0 16,3-2 0-16,4 2 0 15,-2-2 0-15,-2 0-1 16,6 0 1-16,-4 1-1 16,5 1 0-16,-5 0 1 15,4 2-1-15,-4-2 0 16,2 2 1-16,4 0-1 16,-2 0 0-16,2-2 1 0,4 0-1 15,-4-2 0-15,-2 2 1 16,0-2-1-16,2 2 0 15,-5 2 0 1,3 2 1-16,-6 0-1 0,4-2 1 16,-2 4-1-16,4-2 0 15,2 0 0-15,0 2 0 16,0-6 0-16,2 2 0 16,-2-2 1-16,-2-2-1 15,1 2 0-15,-3-2 0 16,0 0 1-16,2 0-1 15,-2 0 0-15,2 0 0 16,2 0 0-16,4 2 1 0,-4-2-2 16,2 0 1-16,-2-1 0 15,4-1 0 1,-4 2 1-16,-2 0-1 16,-3 0 0-16,-5 0 0 0,-2 0 0 15,-2 0 0-15,-6 0 0 16,5 2 0-16,-7-2 0 15,2 0 1-15,-7 2-1 16,-1 0 1-16,-5-1-1 16,-1-1 0-16,-5 0 0 15,-3 4 0-15,-3-2 0 16,-2 2 0-16,-1 0 0 0,-3-2 0 16,2 0 1-1,-4 2-1-15,-1-2 0 16,-19 2 0-16,32-4 0 15,-32 4 0-15,27-4 0 0,-27 4 0 16,26-6 1-16,-26 6-1 16,28-4 0-16,-28 4 1 15,31-6-1-15,-31 6 0 16,32-4 1-16,-32 4-1 16,28-4 0-16,-28 4 1 15,17-2-1-15,-17 2 1 16,0 0-1-16,20-5 1 15,-20 5-1-15,0 0 1 16,0 0-1-16,16 4 0 16,-16-4 0-16,0 0 1 15,0 0-1-15,24 1 0 16,-24-1 0-16,0 0 1 0,0 0-1 16,15 2 0-16,-15-2 0 15,0 0-1-15,0 0 1 16,0 0 0-16,20 6 0 15,-20-6 0-15,0 0 0 16,0 0 0-16,0 0-1 16,0 0-3-16,30 16-5 15,-30-16-29-15,0 0-1 16,0 0-1-16,-20 8 1 16</inkml:trace>
  <inkml:trace contextRef="#ctx0" brushRef="#br0" timeOffset="100078.8481">27210 6146 36 0,'-18'-15'27'0,"18"15"-2"16,0 0-2-16,-20-8-4 0,20 8-4 15,0 0-3-15,0 0-2 16,-21-4-2-16,21 4-1 16,0 0-2-1,0 0-1-15,0 0 0 0,33 10-2 16,-7-10-1-16,19 4 1 16,15-4-1-16,13 0 0 15,10-4 0-15,1 0-1 16,3-4 0-16,-10 2 0 15,-4 2-1-15,-19-2-2 16,-3 10-5-16,-51-4-20 16,24-13-9-16,-24 13-2 0,-32 1 1 15</inkml:trace>
  <inkml:trace contextRef="#ctx0" brushRef="#br0" timeOffset="100251.9109">27380 6178 53 0,'-26'6'38'0,"26"-6"0"16,0 0 0-16,18-4-27 16,15 14-3-16,7-14-2 15,25 4-1-15,0-6-4 16,6-4-7-16,16 8-22 16,-22-4-11-16,-7-4 2 15,-17 4-2-15</inkml:trace>
  <inkml:trace contextRef="#ctx0" brushRef="#br0" timeOffset="101243.2654">4321 7715 35 0,'-31'-8'35'16,"31"8"1"-16,-20-10 0 15,0-8-20-15,20 18-4 16,0 0-3-16,0 0-1 16,0 0-2-16,40 4-2 15,-9-4-1-15,9 6 0 16,7-2-1-16,18 4 0 15,2-2-1-15,5 0 0 16,-3-2 0-16,-10-1-1 16,-6 1 0-16,-7-6-3 15,-13 6-2-15,-33-4-7 16,26-19-27-16,-26 19 1 16,-40-2-2-16,1 4 2 0</inkml:trace>
  <inkml:trace contextRef="#ctx0" brushRef="#br0" timeOffset="101411.3318">4244 7842 67 0,'0'0'39'15,"20"12"-1"-15,12-34-6 16,21 32-22-16,-8-18-1 16,26 16-3-16,-5-12-3 15,5-4-9-15,2 10-31 16,-14 2-2-16,-12 0 0 15,-9 8-1-15</inkml:trace>
  <inkml:trace contextRef="#ctx0" brushRef="#br0" timeOffset="153519">18662 8663 14 0,'0'0'28'16,"0"0"-1"-16,0 0-6 16,0 0-3-16,0 0-2 15,6-28-5-15,-6 28 0 16,0 0-2-16,0 0-1 15,0-24-1-15,0 24-1 16,0 0 0-16,0 0 0 16,0 0-2-16,0 0-1 15,0 0 0-15,0 0-1 16,0 0 0-16,0 0 1 0,0 0-1 16,0 0-1-16,0 0 1 15,0 0 1-15,0 0-1 16,0 0 0-16,-10 18-1 15,8 2 1-15,-10 1 0 16,5 11-1-16,1 1 1 16,-2 4-3-16,2 3 3 15,0 1-2-15,4-2 2 16,4-5-2-16,-2-1 0 16,6-6 0-16,-6-7 0 15,6 2 1-15,-6-22-1 16,6 25 0-16,-6-25 1 0,0 0-1 15,0 0 0-15,8 20 0 16,-8-20 0-16,0 0 0 16,0 0-1-16,0 0 1 15,0 0-2-15,0 0-1 16,0 0-2-16,0 0-4 16,11 19-16-16,-11-19-15 15,0 0-1-15,-23 10 1 16,23-10 1-16</inkml:trace>
  <inkml:trace contextRef="#ctx0" brushRef="#br0" timeOffset="154315.2764">18396 9124 8 0,'0'0'29'15,"0"0"4"-15,0-20-1 16,0 20-8 0,0 0-5-16,-2-18-2 15,2 18-4-15,0 0-2 0,0 0-2 16,0 0-2-16,0 0-1 16,0 0-1-16,0 0-1 15,0 0-2-15,19 20 0 16,-19-20 0-16,14 28 0 15,-2-7 0-15,2 7-1 16,2-5 0-16,3 3 0 16,-1 1 0-16,8-3 0 15,-4-3-2-15,1 1 2 0,3-6-1 16,-6-5-1 0,-1-3 1-16,-3 0 0 15,-16-8 1-15,26 6-1 16,-26-6 0-16,18-4 0 0,-18 4 0 15,0 0 0-15,25-22-1 16,-25 22 1-16,14-19-1 16,-14 19 1-16,20-22-1 15,-20 22 1-15,18-31 0 16,-10 11-1-16,-8 20 0 16,15-39 0-16,-5 21 1 15,-2-5-1-15,0 3 1 16,-2 2-1-16,-6 18 1 15,12-21 0-15,-12 21 0 16,-4-18 1-16,4 18-1 16,0 0 0-16,-28-19 1 15,9 15-1-15,-9-2 0 0,-4 4 1 16,-1-2-1-16,-1 2 1 16,-3-2 0-16,-3 0-1 15,7 2 0-15,3-4-1 16,2 4-1-16,1-4-3 15,27 6-6-15,-46 0-29 16,27-4 0-16,1-1 0 16,18 5-1-16</inkml:trace>
  <inkml:trace contextRef="#ctx0" brushRef="#br0" timeOffset="155202.5952">19101 8019 13 0,'0'0'30'0,"0"0"1"15,6-22 0-15,-6 22-9 16,0 0-5-16,-6-21-2 16,6 21-4-16,0 0-2 0,0 0-2 15,0 0 0 1,0 0-2-16,0 0 0 16,0 0-2-16,0 0 0 15,0 0 0-15,0 0 0 0,-8 37 0 16,-4-16-1-16,6 15 0 15,-8 1 0-15,0 10 0 16,-4 2-1-16,1 0 0 16,1 0 0-16,4-5 0 15,-2-5-1-15,0-6 0 16,9-5 1-16,-3-7-1 16,-2-1 0-16,10-20-1 15,-8 23 0-15,8-23 0 16,0 0-2-16,0 0-1 15,0 0-3-15,0 0-4 16,0 0-15-16,6-25-14 16,0 3 1-16,0 1-1 0,-2-5 2 15</inkml:trace>
  <inkml:trace contextRef="#ctx0" brushRef="#br0" timeOffset="155910.8553">19107 7962 39 0,'0'0'32'16,"-6"-20"1"-16,6 20-7 16,0 0-4-16,0 0-5 15,-28-17-4-15,28 17-3 16,0 0-2-16,0 0-2 15,0 0-2-15,0 0 0 16,-10 19-1-16,10-19-1 0,12 32 0 16,-6-7 0-16,6 1 0 15,3 7-1-15,3 0 1 16,4 5-1-16,2-1 0 16,-3 0-1-16,5 1 1 15,0-7-1-15,-5 0 0 16,3-7 0-16,-8-1 0 15,2-1 0-15,-4-4 0 16,-14-18 0-16,23 23 0 16,-23-23 0-16,0 0 1 15,20 24-1-15,-20-24 1 16,0 0-2-16,0 0 2 16,-18 17-1-16,18-17 1 0,-33 12-1 15,7-6 0-15,-6 0 0 16,-1 2 1-16,-7-4-1 15,1 4 1 1,-5-6-1-16,5 5 0 0,3-3 1 16,7 0-1-16,5 0 0 15,6-4 1-15,18 0-1 16,-25 4-1-16,25-4 0 16,0 0-2-16,0 0-2 15,0 0-5-15,0 0-30 16,0 0-1-16,0 0-1 15,0 0 2-15</inkml:trace>
  <inkml:trace contextRef="#ctx0" brushRef="#br0" timeOffset="157206.3117">19474 7913 31 0,'0'0'30'0,"0"0"3"15,0 0-7-15,-12-28-7 16,12 28-3-16,0 0-3 15,0 0-2-15,0-19-2 16,0 19-2-16,0 0 0 16,0 0-1-16,0 0-2 15,0 0 0-15,0 0 0 16,0 0-1-16,12 25-1 16,-6-7 0-16,0 3 0 15,2 11 0-15,-3 1-1 16,1 5 0-16,0 3 0 15,-2 4 0-15,6 0 0 0,-4-4 0 16,-2-5 0-16,2-3-1 16,4-4 0-16,-2-7 0 15,0-2 0 1,-8-20 0-16,19 27 0 0,-19-27 0 16,24 22 1-16,-24-22-1 15,26 11 0-15,-26-11 1 16,21 8-2-16,-21-8 1 15,20 4 1-15,-20-4-1 16,26 2-1-16,-26-2 1 16,37-2 1-16,-17 2-1 15,2-2 0-15,3 0 0 16,1 2 0-16,2-4 0 0,-3 2 0 16,-1-2-1-16,0 2 0 15,0-3 0 1,-5-1 0-16,-19 6 0 15,34-12-3-15,-34 12-1 0,27-8-2 16,-23-12-5-16,16 13-27 16,-20 7-2-16,2-24 1 15,-2 24 0-15</inkml:trace>
  <inkml:trace contextRef="#ctx0" brushRef="#br0" timeOffset="157675.4798">19513 7885 28 0,'0'0'32'0,"26"-6"1"15,-26 6-4-15,14-17-10 16,11 21-5-16,-25-4-4 16,40-20-2-16,-20 4-3 15,11 9-2-15,-3-9 0 16,3 6-1-16,-3 0-2 16,-2 2 0-16,1 2-3 15,-9-3-2-15,10 15-3 16,-28-6-15-16,18-14-12 15,-18 14 1-15,19 2 0 16,-19-2 1-16</inkml:trace>
  <inkml:trace contextRef="#ctx0" brushRef="#br0" timeOffset="158026.6073">19551 8103 36 0,'0'0'36'15,"-6"20"0"-15,6-20 1 16,20 29-16-16,-20-29-5 16,33 2-5-1,-33-2-2-15,51-6-3 0,-17-3-2 16,6 5-2-16,-9-4-1 16,1-2-3-16,-3 14-8 15,-29-4-28-15,24-4-1 16,-24 4 0-16,0 0 0 15</inkml:trace>
  <inkml:trace contextRef="#ctx0" brushRef="#br0" timeOffset="164779.0252">24536 9139 35 0,'12'-17'35'0,"-12"17"1"15,0 0 0-15,0 0-19 16,0 0-3-16,0 0-4 16,-12 45-1-16,-3-25-3 15,-1 15-2-15,-6 2 0 16,-4 6-2-16,-7-1 1 0,-1 3-1 16,-11-6 0-16,5-4-1 15,-5-1 0-15,2-11 1 16,7-1-1-1,2-7 0-15,3-3 1 0,7-6-2 16,24-6 1-16,-26 8 0 16,26-8-1-16,0 0 0 15,0 0-1-15,0 0-1 16,0 0-1-16,0 0-1 16,0 0-4-16,-3-24-6 15,22 17-25-15,-19 7-2 16,0 0 2-16,22-24-1 15</inkml:trace>
  <inkml:trace contextRef="#ctx0" brushRef="#br0" timeOffset="165498.2821">24116 9359 40 0,'0'0'32'16,"0"0"2"-16,0 0-10 15,0 0-6-15,-20-21-3 0,20 21-5 16,0 0-1-16,0 0-1 16,0 0-2-16,0 21-2 15,0-21 0-15,-10 36 0 16,0-17-1-16,0 11-1 16,-5-5 0-16,-5 7-1 15,-4-3 0-15,-1 2 0 16,1-3 0-16,0-7-1 15,4-1 0-15,1-6 0 16,19-14 1-16,-20 17-1 16,20-17 0-16,0 0 0 15,0 0-1-15,0 0 1 16,0 0 0-16,0 0-1 0,0 0 1 16,0 0 0-16,22 2-1 15,-22-2 1-15,37-2 1 16,-11 1-2-16,5-1 1 15,3 0 0-15,4 4 0 16,-3 0-1-16,3-1 1 16,-5 1 0-16,-5 2 0 15,-4 0 1-15,-5 0-1 16,-19-4 0-16,22 6 0 16,-22-6 1-16,0 0-1 15,0 0 1-15,-8-18 0 16,8 18 0-16,-20-21 1 15,20 21-1-15,-33-34 0 0,13 13 0 16,0-3 0-16,1 1-1 16,1 1 0-16,-2-3-1 15,12 5-3 1,-4-13-5-16,24 3-30 0,-12 5-2 16,0 5 0-16,0 20-1 15</inkml:trace>
  <inkml:trace contextRef="#ctx0" brushRef="#br0" timeOffset="187227.0653">22749 11701 15 0,'0'0'31'0,"0"0"2"15,26-14-8-15,8 18-8 16,-9-20 0-16,29 20-3 16,-9-22-3-16,26 18-2 0,-4-13-3 15,22 7-2-15,-4-6-1 16,4 6-2-1,-6-4 1-15,-4 4-2 16,-8 2-1-16,-14-1-1 0,-7 8-4 16,-25-10-4-16,15 16-14 15,-23-5-12-15,-17-4-1 16,0 0 0-16</inkml:trace>
  <inkml:trace contextRef="#ctx0" brushRef="#br0" timeOffset="187526.1744">22826 11836 54 0,'0'0'34'0,"-25"4"2"16,25-4-10-16,0 0-15 15,0 0-1-15,22-2-1 16,-22 2-3-16,45-8-1 16,-8-2-2-16,17 8 0 15,7-7 0-15,18-3-2 16,6 0 0-16,6-4-2 16,3 8-3-16,-18-13-15 15,6 9-19-15,-10 4-1 16,-23 2 0-16,-12 10 0 15</inkml:trace>
  <inkml:trace contextRef="#ctx0" brushRef="#br0" timeOffset="213434.4527">21369 13408 21 0,'0'0'19'15,"0"0"3"-15,-19-2-4 0,19 2-3 16,0 0-3-16,0 0-2 16,0 0-2-16,0 0-1 15,0 0-2 1,0 0 0-16,0 0-1 0,0 0-1 15,0 0 1-15,0 0-1 16,0 0 0-16,27-2 0 16,-3 2 0-16,-2-8 0 15,11 6 0-15,5-7 0 16,15 3-1-16,4-6 1 16,10 4-1-16,10-4 0 15,10 0 0-15,10 1 0 16,14 3 0-16,1-4 0 0,5 4-1 15,1-4 1-15,-1 5-1 16,-7-3 1 0,-1 2-1-16,-7 0 0 0,-9-2 0 15,-2-5-1-15,-8 1 1 16,-4-2-1-16,-4 0 0 16,-10 3 0-16,-8-1 0 15,-11 0 0-15,-13 8-1 16,-5 2-2-16,-28 4-7 15,32-17-26-15,-32 17-2 16,0 0 0-16,0 0-1 16</inkml:trace>
  <inkml:trace contextRef="#ctx0" brushRef="#br0" timeOffset="217766.0044">23978 12788 32 0,'0'0'29'16,"0"0"-8"-16,8-24-1 16,-8 24-4-16,2-17-1 15,-2 17-4-15,0 0-1 16,-26-4-2-16,-8-2 0 16,7 16-3-16,-17-6-1 15,9 3-1-15,-9-1 0 16,11 2-2-16,-1 0 0 15,14-2-1-15,20-6 1 16,0 0-1-16,0 0 0 16,32 23 0-16,3-13 0 15,11 0 0-15,5 4 0 0,3 2 0 16,-3 5 0-16,-4 5 0 16,-7 1 1-16,-9 5 0 15,-13-3 0-15,-12 2 0 16,-16 3 1-16,-6-3-1 15,-9-5 1-15,-7-3 0 16,-1-5-1-16,1-6 0 16,0-6 0-16,5-3-1 15,7-8-1-15,0-7-2 16,20 12-2-16,-25-34-4 16,25 34-8-16,-2-27-20 15,2 5-1-15,2-1 0 16,3 1 1-16</inkml:trace>
  <inkml:trace contextRef="#ctx0" brushRef="#br0" timeOffset="218242.1752">24110 12802 37 0,'0'0'35'15,"18"-20"1"-15,-18 20-4 16,0 0-14-16,0 0-4 16,10 37-5-16,-16-13-4 0,10 13 0 15,-8 0-3-15,14 5 1 16,-3-3-2 0,11 0 0-16,2-7-1 15,8-7 1-15,-1-11-1 0,5-4 0 16,1-12 0-16,-1-8 0 15,-4-8 0-15,-5-11 0 16,-3-3-1-16,-6-5 1 16,0 0-1-16,-8-4 1 15,0 3-1-15,-4 5 1 16,1 5 0-16,-3 28 1 16,-3-25-1-16,3 25 1 15,0 0 0-15,-2 33 0 16,2-9 0-16,2 7 0 15,1 6-1-15,3 1 1 16,-2-3-2-16,6-3 1 16,0-3-1-16,0-11-2 0,10 1-4 15,-20-19-18-15,25-4-13 16,-25 4 0-16,30-25-1 16,-14 5 1-16</inkml:trace>
  <inkml:trace contextRef="#ctx0" brushRef="#br0" timeOffset="219478.6187">24673 12735 47 0,'0'0'36'0,"0"0"1"16,19 31 0-16,-19-31-25 15,18 45-3-15,-16-19-2 0,18 13-2 16,-16-2-1-16,4 7-2 15,-2-7-1-15,0 2 1 16,-6-9-2-16,2-5 1 16,-2-5-1-16,0-20-1 15,0 0 1-15,0 0-1 16,0 0 0-16,0 0 0 16,0-34-1-16,0 5 1 15,6-2-1-15,-5-5 1 16,5-5 0-16,0 0 0 15,2 0 0-15,4 1 0 16,0 7 1-16,2 6 0 16,0 5 1-16,5 8 0 0,-19 14 1 15,38-10-1-15,-22 16 1 16,7 12 0-16,-9 4-1 16,6 9 1-16,-6 0-1 15,-2 9 0-15,-1-3 0 16,-3-2 0-16,-2-3-1 15,-4-5 1-15,2-7 0 16,-4-20-1-16,0 17 1 16,0-17-1-16,0 0 1 15,-6-31-1-15,6 9 1 16,0-5-2-16,8-3 1 16,-2-1-1-16,6 0 0 15,-2-3-2-15,8 9 1 0,1-3-2 16,3 9-1-16,-4-5 0 15,9 12-1-15,-7-3 1 16,12 9 0-16,-9-8 1 16,5 8 0-16,-2-2 2 15,-7 2 2-15,1 6 2 16,-20 0 2-16,28 4 1 16,-28-4 0-16,6 24 1 15,-18-6-1-15,8 13 1 31,-18-2-2-31,6 11-1 0,-3 1-1 0,1 0-1 16,4 2 0-16,2-2 0 0,10-5-1 16,4-5 1-16,10-9-1 15,8-9 0-15,4-9 0 16,-3-8 0-16,7-7-1 16,-2-13 0-1,-3-1 1-15,3-9-2 0,-6-1 1 16,-4 0 0-16,1-1 0 15,-9 1 0-15,4 4 1 16,0-1-1-16,-4 7 0 16,0 3 1-16,0 4 0 15,-8 18 0-15,17-25 0 16,-17 25 0-16,0 0 0 16,24-14 1-16,-24 14 0 0,0 0 0 15,8 18 0-15,-12 1 0 16,0 5 0-16,-6 5 0 15,2 5 0 1,0 5-1-16,-3 0 1 0,7 1 0 16,2-1-1-16,4-4 0 15,7-7 0-15,7-7 0 16,4-7 0-16,4-14-1 16,3-4 0-16,-1-16-2 15,6 1-1-15,-11-20-3 16,13 7 0-16,-12-19-1 15,11 14 0-15,-19-8 1 16,12 11 1-16,-14 1 4 0,-3 5 2 16,-9 28 3-16,12-31 2 15,-12 31 2 1,0 0 0-16,-2 26 1 16,2-26-2-16,-12 47-1 0,1-20-1 15,11 10-1-15,-2 3-1 16,2-1 0-16,-4 2-1 15,10-4 0-15,-2-5-1 16,-1-5-1-16,7-3 0 16,-10-24-4-16,22 27-6 15,-22-27-26-15,0 0-2 16,26-21 0-16,-14 3-1 16</inkml:trace>
  <inkml:trace contextRef="#ctx0" brushRef="#br0" timeOffset="219909.7741">26013 12741 31 0,'0'0'37'0,"0"0"1"16,18 25 1 0,-10 7-15-16,-8-32-11 0,6 55-4 15,-10-26-2-15,16 10-3 31,-12-5-1-31,6-1-1 0,-4-7-1 0,2-1-1 16,-2-7 0-16,-2-18 0 16,0 0-1-16,0 0 0 15,0 0-1-15,-2-30 1 16,8 7-1-16,-4-13 0 16,9-1 1-16,3 2-1 0,8-1 1 15,2 1-1-15,7 8 1 16,3-1 1-16,-1 11 0 15,7 7 0-15,-3 4 1 16,3 8 0-16,-7 6 1 16,-1 11-1-16,-6 1 0 15,-5 7 0-15,-9 5 0 16,-4 3-1-16,-8 2-1 16,-6-5-2-16,4 5-3 15,2-37-9-15,-14 33-23 16,14-33 0-16,0 0-1 15,0 0 1-15</inkml:trace>
  <inkml:trace contextRef="#ctx0" brushRef="#br0" timeOffset="220321.9199">26622 12772 45 0,'0'0'37'15,"-20"-10"2"-15,0 24-1 16,-8-10-21-16,11 31-5 15,-17-9-5-15,14 13-3 16,1-4-1-16,13 1-1 16,6-5-2-16,11-5 1 15,9-9-1-15,8-11-1 16,9-10 1-16,3-9-1 0,-1-11 0 16,-3-13 0-16,-1-6-1 15,-7-14-1-15,-2 0 1 16,-6-10 0-1,-1 6-1-15,-7 0 2 0,-8 8 0 16,2 12 2-16,-2 4-1 16,-2 17 2-16,-2 20-1 15,0 0 2-15,-14 18 1 16,8 11-2-16,-2 9 0 16,2 7-1-16,0 6 1 15,0 2-1-15,5 2 0 16,1-6-1-16,5-4-3 15,-3-14-2-15,18 14-10 0,-12-27-24 16,-8-18 0-16,32 14-1 16,-15-20 1-1</inkml:trace>
  <inkml:trace contextRef="#ctx0" brushRef="#br0" timeOffset="220517.992">27007 12721 52 0,'0'0'39'0,"5"30"0"16,-10-5 1-16,5 22-27 16,-8-19-4-16,16 17-3 15,-8-8-2-15,5 4-2 16,3-5-2-16,0-15-3 16,12 5-7-16,-20-26-28 15,0 0-1-15,24-8-1 16,-16-16 0-16</inkml:trace>
  <inkml:trace contextRef="#ctx0" brushRef="#br0" timeOffset="220667.0438">27060 12607 41 0,'-2'-19'31'0,"2"19"1"15,0 0-4-15,16-2-41 16,-4 19-15-16,-12-17-4 15,7 22 1-15,-7-22 4 16</inkml:trace>
  <inkml:trace contextRef="#ctx0" brushRef="#br0" timeOffset="221118.2049">27172 12725 54 0,'20'18'40'0,"-20"-18"-1"16,24 35 1-16,-4-4-28 16,-20-9-2-16,13 17-4 15,-7-3-3-15,-4 5 0 16,-2 0-2-16,0-6 0 16,0-5-1-16,4-7 0 15,-10-5 0-15,6-18-1 16,0 0 0-16,0 0 0 15,-6-31 0-15,6 5 0 0,0-5-1 16,2-7 1-16,8-1 1 16,4 0-1-16,6 4 0 15,0 3 1-15,7 5 0 16,5 9 0-16,-5 8 1 16,9 10 0-16,-6 6 0 15,1 8 0-15,-3 6 0 16,-2 7 0-16,-3 4 1 15,-9 3-1-15,0 1-1 16,-8 0 1-16,0-1-2 16,-4-7-1-16,2-1-1 15,-4-26-6-15,19 33-16 0,-19-33-14 16,34-4-1-16,-12-13 1 16,7-7 0-16</inkml:trace>
  <inkml:trace contextRef="#ctx0" brushRef="#br0" timeOffset="221574.3679">27883 12790 53 0,'0'0'39'16,"-37"-16"1"-16,9 22-1 15,-5-10-24-15,13 30-5 32,-10-9-5-32,16 11-2 0,6-1-1 0,14-1-1 15,6-5 0-15,4-3-1 16,10-10 0-16,5-8 0 0,-3-8-1 15,3-10 0-15,-3-3 1 16,-2-7-1 0,-8-1 0-16,-5-3 0 15,-1 7 1-15,-4 3 0 0,-8 5 0 16,0 17 0-16,0 0 0 16,0 0 1-16,0 0-1 15,0 21 0-15,6 7 0 16,2 11 1-16,10 4 0 15,-4 10 0-15,5 4-1 16,3 4 2-16,-4 2-1 16,2-2 0-16,-9-3 0 15,-3-3 1-15,-8-9-1 0,-2-7 1 16,-13-8 0-16,-5-9-1 16,-8-10 0-16,-5-9 0 15,1-5-1 1,-6-5-1-16,9-5-1 0,-5-6-1 15,11 1-2-15,1-19-6 16,30 13-28-16,-8-17-3 16,14-5 1-16,9-6 1 15</inkml:trace>
  <inkml:trace contextRef="#ctx0" brushRef="#br0" timeOffset="221882.4789">28395 12617 62 0,'17'-19'40'16,"-17"1"1"-16,0 18-1 16,-51-18-26-16,51 18-5 15,-41 16-4-15,23 2-2 0,4 3-1 16,14 3-1-16,12 5-1 16,16 3 0-16,5 1 0 15,7 4 0-15,-1 0-1 16,-1 7 2-16,-5-5-1 15,-7 6 1-15,-6-6-1 16,-13-3 1-16,-9-5 0 16,-7-4 0-16,-11-3 1 15,-2-2-1-15,-9-3-1 16,-3-5-1-16,0 4-3 16,-11-12-36-16,7 7-1 15,-1-5-2-15,5-4 0 16</inkml:trace>
  <inkml:trace contextRef="#ctx0" brushRef="#br0" timeOffset="227054.3312">21652 16336 10 0,'-2'-21'30'0,"2"21"4"0,0 0-1 16,-6-28-10-16,6 28-5 15,0 0-4-15,0 0-3 16,0 0-2-16,0 0-1 15,0 0-2-15,8 41-2 16,-8-9-2-16,6 9 1 16,0 4-1-16,1 6 0 15,-5 2-2-15,8 0 1 16,-2-2-1-16,0-8 1 0,-2-7-1 16,0-7 0-16,2-3-2 15,-8-26-1 1,18 25-4-16,-16-44-10 15,15 5-21-15,-5-14-2 0,8-3 0 16,-4-8 1-16</inkml:trace>
  <inkml:trace contextRef="#ctx0" brushRef="#br0" timeOffset="227310.4229">21972 16181 65 0,'0'0'39'16,"0"0"-2"-16,0 26 1 16,5 5-30-16,-10-1 0 15,10 15-4-15,-5 0-1 16,8 8 0-16,-2-2-1 0,6 2-1 16,-4-6-1-16,6-8 0 15,-2-3-3-15,-4-13 1 16,3 3-3-16,-11-26-6 15,20 7-27-15,-20-7 0 16,0-17-1-16,0 17 0 16</inkml:trace>
  <inkml:trace contextRef="#ctx0" brushRef="#br0" timeOffset="227746.5793">21683 16548 41 0,'-29'12'35'0,"29"-12"1"16,17 6 0-16,9-22-25 16,14 22-1-16,-1-12-2 15,20 6-1-15,-5-10-1 16,15 6-2-16,-10-9-1 16,6 3 0-16,-4-10-1 15,-1 3 0-15,-5-3 0 16,-6 0-1-16,-3 1 0 15,-7-3 0-15,-1 2 0 16,-1 1-1-16,-9 3 1 16,-3 0-1-16,-9 1 0 15,-16 15 1-15,18-28-1 0,-18 28 2 16,-26-8-1-16,-1 12-1 16,-13 8 1-16,-5 6 0 15,-1 7 0-15,3 7-1 16,7 5 0-16,5 0 1 15,11 1-2-15,12-1 2 16,10-8-1-16,16-3-1 16,10-9 0-16,3-11-2 15,9 0-1-15,-1-16-6 16,20 3-27-16,-13-13-3 16,5 0-1-16,-11-11 1 15</inkml:trace>
  <inkml:trace contextRef="#ctx0" brushRef="#br0" timeOffset="228377.8076">22815 16270 72 0,'0'0'38'0,"-40"29"2"16,14 6-3-16,-13-5-28 15,13 13-3-15,-5-2-3 16,15 2 0-16,4-5-3 15,12-5 1-15,14-10-1 16,12-17 0-16,7-8 0 16,5-11-1-16,1-15 1 15,1-5 0-15,-7-10 0 0,-7-4 0 16,0-1 1-16,-13 5-1 16,-1 4 0-1,-6 10 0-15,-4 9 2 16,-2 20-1-16,0 0 0 0,0 0 0 15,-2 27 0-15,4 5 0 16,-2 7 0-16,2 0 0 16,2 5-1-16,10-3 1 15,-2-8-1-15,7-5 0 16,7-11-1-16,0-9 1 16,1-12 0-16,1-8-2 15,6-9 0-15,-9-16-1 16,9-1-2-16,-10-19-1 15,3 2-1-15,-9-13 0 16,8 3 1-16,-13-6 2 16,1 8 2-16,-8 7 3 15,0 8 2-15,2 17 2 0,-10 9 1 16,2 22 1-16,0 0 0 16,-6 46-1-16,0-7-1 15,8 16-2-15,-4 4 0 16,8 7-1-16,0-1 0 15,2 0-1-15,0-6 1 16,4-8-2-16,2-10-1 16,-1-12 1-16,5-7-2 15,-18-22-1-15,34 6-2 16,-26-34-8-16,9 7-28 16,-11-18 0-16,6-1 0 15,-16-11 0-15</inkml:trace>
  <inkml:trace contextRef="#ctx0" brushRef="#br0" timeOffset="228594.8857">23249 16111 63 0,'0'0'39'16,"18"7"0"-16,9-3 1 16,-3-12-28-16,22 14-2 15,-7-10-3-15,14 8-3 16,-7-10-1-16,-1 6-1 15,-11-3-1-15,-7-1-1 16,-3 6-1-16,-24-2-3 16,0 0-4-16,0 0-30 0,0 0-2 15,-37 11-1-15,21-3 2 16</inkml:trace>
  <inkml:trace contextRef="#ctx0" brushRef="#br0" timeOffset="230126.4322">18113 16768 55 0,'0'0'25'15,"0"-18"0"-15,0 18-2 16,-6-21-4-16,6 21-4 15,-2-18-4-15,2 18-2 16,0 0-1-16,0 0-2 16,0 0-1-16,0 0-1 15,8 30 0-15,-2 5-1 16,-6 2 0-16,8 18 0 16,-8 0-2-16,8 10 1 0,-2-2-1 15,6-1 0-15,2-13 0 16,5-5-1-16,5-13 0 15,4-21 1-15,3-10-1 16,3-14 0-16,-1-15 0 16,1-13 0-16,-2-7 1 15,-1-7-1-15,-5-3 0 16,-6 6 0-16,-11 2 0 16,1 4 1-16,-10 11-1 15,2 11 0-15,-2 25 1 16,0 0-1-16,0 0 1 15,-19 31-1-15,17 6 0 16,-2 9 0-16,10 5 0 0,5 2 1 16,5-4-1-16,10-8 0 15,5-12 0-15,7-13 0 32,1-14 0-32,7-12 0 0,-7-15 0 0,-5-9 0 15,-6-5 0-15,-5-6 1 31,-9 0-1-31,-2-4 0 0,-12 7 0 0,-6 5 1 16,-4 8-1-16,-4 3-1 16,1 5 0-16,13 21-1 31,-34-18-1-31,14 14-2 0,20 4-7 0,-37 27-28 16,29-7-1-16,-6-2 0 0,8 9 0 15</inkml:trace>
  <inkml:trace contextRef="#ctx0" brushRef="#br0" timeOffset="231169.8058">18964 16843 69 0,'32'-24'39'0,"-32"24"1"16,0 0 0-16,8-24-28 15,-8 24-4-15,-12 26-3 16,-4 3-1-16,-4 5-2 0,1 9-1 16,-5 2 0-16,10 4 0 15,2-4-1 1,10-5 0-16,8-5 0 16,10-10 0-16,8-13 1 0,3-14-2 15,5-10 1-15,-4-11 0 16,-3-9-1-16,7-7 1 15,-12-2 0-15,-1-2 0 16,-7 0 0-16,2 3 0 16,-8 7 0-16,2 4 0 15,4 9 0-15,-12 20 0 16,14-26 0-16,-14 26-1 16,17-1 2-16,-17 1-1 15,22 27 0-15,-14-3 0 16,4 1 1-16,0 6-1 15,1 5 0-15,1 3 0 16,-2-2 0-16,0-5 1 0,-4-9-1 16,4-1 1-16,-12-22-1 15,0 0 1-15,16 8-1 16,-16-8 1-16,7-40-1 16,-3 9 0-16,-4 0 0 15,2-7 0-15,2 5-1 16,-4 0 0-16,2 1-1 15,2 1-1-15,4 9-1 16,-2-3-1-16,14 7-3 16,-12-9-1-16,17 13-1 15,-11-16 0-15,18 17 1 16,-18-11 2-16,9 10 2 0,-23 14 4 16,28-29 4-16,-28 29 3 15,20-16 1-15,-20 16 2 16,0 0 0-16,21 14 0 15,-21-14-1-15,6 33-2 16,-8-7-1-16,4 13-2 16,-4-4 1-16,2 7-2 15,-6-3-1-15,6 0 0 16,0-5-1-16,0-5 0 16,2-11 0-16,-2-18-1 15,18 9 0-15,-18-9 0 16,34-25 0-16,-11-4-1 15,5-3 0-15,-2-9 0 0,7 2 0 16,-1-3 1-16,-4 9 0 16,-3 4 1-16,-5 5 0 15,0 8 1-15,-20 16 1 16,0 0-1-16,0 0 1 16,0 0 0-16,-8 28 0 15,-10-1 0-15,-2 5-1 16,1-1 0-1,3 6 1-15,0-7 0 0,8-3-1 16,8 1 0-16,8-11 0 16,10 1 0-16,1-12 0 15,7 6 0-15,0-12-1 16,1 10 1-16,-1-6-1 0,0-3 0 16,-5-2-2-16,-3-3 0 15,2 6-2-15,-20-2-6 16,32-10-31-1,-32 10-2-15,0 0 1 0,0-22-1 16</inkml:trace>
  <inkml:trace contextRef="#ctx0" brushRef="#br0" timeOffset="232034.1154">20832 14627 42 0,'0'0'35'16,"-29"16"2"-16,29-16 0 15,0 0-17-15,-20 5-8 16,51-3-4-16,-5-11 0 0,33 5-3 15,12-12 0-15,22 6-2 16,14-6 0-16,19 5 0 16,7-3-1-16,-1 4 0 15,-2 0 0-15,-11 4-2 16,-17 2 1-16,-17 1-1 16,-20 5-1-16,-25-6-2 15,-9 13-5-15,-31-9-31 16,0 0-1-16,-31 4-1 15,11-4 1-15</inkml:trace>
  <inkml:trace contextRef="#ctx0" brushRef="#br0" timeOffset="232674.3448">23000 14348 34 0,'0'0'36'16,"-6"-23"1"-16,6 23 0 15,-29-26-16-15,29 26-8 16,-54-2-3-16,23 16-3 15,-21-10-1-15,7 8-3 16,0 1 0-16,5 5-2 16,7 4 0-16,15-3-1 15,16 1 1-15,2-20-1 0,53 31 0 16,0-9 0-16,11-5 0 16,9 1-1-16,0 0 1 15,2 5 0 1,-14-3 0-16,-8 3 0 0,-13 1 1 15,-16 2 0-15,-17-3 1 16,-14 3 0-16,-13-3 0 16,-10-3 0-16,-11-4 0 15,-3-5 0-15,-3-1-1 16,-1-4 0-16,5-6-1 16,4-4 0-16,11 0-2 15,0-6-1-15,28 10-5 0,-23-27-17 16,23 27-16-16,11-34 1 15,3 15-1 1,12-5 0-16</inkml:trace>
  <inkml:trace contextRef="#ctx0" brushRef="#br0" timeOffset="232914.4308">23253 14370 78 0,'20'-4'41'0,"-20"4"0"16,0 0-1-16,39 41-30 16,-31-23-3-16,12 9-3 0,4 5-1 15,1 3-1 1,3-2-2-16,0-1 0 16,5-5-2-16,-1-11-2 15,11 0-4-15,-23-30-8 0,27 2-24 16,-15-12-1-16,1-5 1 15,-1-10-1-15</inkml:trace>
  <inkml:trace contextRef="#ctx0" brushRef="#br0" timeOffset="233122.5049">23822 14307 60 0,'0'-18'39'16,"0"18"1"-16,0 0 0 16,-14 36-23-16,-12-13-5 15,16 26-4-15,-11 2-3 16,7 14 0-16,-4 4-3 15,6-1 0-15,2-1-1 16,4-8 0-16,2-6-1 16,4-16-2-16,6-5 1 0,-6-32-2 15,24 25-3-15,-24-25-5 16,39-23-29-16,-25-1-2 16,6-7 1-16,0-11 0 15</inkml:trace>
  <inkml:trace contextRef="#ctx0" brushRef="#br0" timeOffset="233486.6351">24102 14232 70 0,'8'-21'39'16,"-8"21"1"-16,0 0-1 15,-34-6-27-15,34 6-4 0,-25 23-4 16,25-23-1-16,-24 32-2 15,24-32 1-15,4 31-2 16,-4-31 0-16,32 30 0 16,-3-19 0-16,7 3 0 15,3 4 0-15,3 0 0 16,-3 5 0-16,-5 3 0 16,-3 1 0-16,-5 1 0 15,-12 3 1-15,-8-4 0 16,-6-1 0-16,-14-5 0 15,-6 1 0-15,-9-10 0 16,-1-4 0-16,-8-4-1 16,1-10-1-16,7 0-3 0,-3-22-7 15,15 5-29-15,4-14-1 16,14-1 0-16,8-13 0 16</inkml:trace>
  <inkml:trace contextRef="#ctx0" brushRef="#br0" timeOffset="233710.7199">24398 14013 79 0,'6'17'41'0,"6"17"1"16,-8 5-1-16,18 16-31 16,-20-4-2-16,11 12-3 15,-5 3-1-15,4 3-2 0,2-8 0 16,0-8-3-1,2-8 0-15,-6-14-2 16,7-3-5-16,-17-28-16 16,0 0-18-16,26-30 0 0,-18 7 0 15,-2-16 0-15</inkml:trace>
  <inkml:trace contextRef="#ctx0" brushRef="#br0" timeOffset="234045.8352">24505 14303 63 0,'0'0'38'0,"0"0"1"16,20-16 1-16,-20 16-29 0,49-10-3 16,-15 5-2-1,9 1-1-15,-2-6-2 16,7 0-1-16,-3-4 1 16,5-1-3-16,-9-7 1 0,-3 0 0 15,-7 1-1-15,-7 1 1 16,-8 3-1-16,-16 17 1 15,-12-18-1-15,-12 22 1 16,-4 8 1-16,-3 13-1 16,1 7 0-16,1 7 0 15,3 4-1-15,16 6 1 16,4-6 0-16,12-2 0 31,8-3-2-31,6-9 1 0,7-7-2 0,7-16-1 16,11 1-5-16,-15-24-31 15,13 3-3-15,-1-15 0 16,-1-3 0-16</inkml:trace>
  <inkml:trace contextRef="#ctx0" brushRef="#br0" timeOffset="234590.0309">25287 14126 63 0,'0'0'40'0,"8"22"1"31,-8 7 0-31,-2-9-23 0,10 27-7 0,-16-10-5 16,10 12-1-16,-2-1-3 16,4-3 0-16,-2-6-1 15,-2-8 0-15,2-9 0 16,-2-22-2-16,0 0 1 16,0 0-1-16,23-28 1 0,-11-3-1 15,-2-8 0-15,8-8 0 16,-1 6 0-16,3-3 0 15,-4 11 1-15,8 7 0 16,-8 9 1-16,3 9-1 16,-19 8 1-16,32 18 0 15,-20 5 0-15,-2 9 0 16,-1 3 0-16,-1 6 1 16,0 0-2-16,2 1 1 15,-4-7 0-15,2-8 0 16,-8-27-1-16,20 22 0 15,-20-22 1-15,33-30-2 16,-13 1 1-16,6-6 0 0,1-5 0 16,5-1 0-16,0 6 0 15,-5 2 0-15,-1 11 1 16,-1 8-1 0,-5 12 1-16,-2 14 0 0,-8 8-1 15,2 17 2-15,-6 0-1 16,0 10-1-16,1 0 1 15,-1 1 0-15,0-5-2 16,0-12-2-16,8 12-10 16,-14-43-30-16,20 18-1 15,-20-18-1-15,20-12 1 16</inkml:trace>
  <inkml:trace contextRef="#ctx0" brushRef="#br0" timeOffset="247070.5013">14826 16686 15 0,'6'-32'28'15,"-6"32"-4"-15,17-25-1 0,-21 1-3 16,4 24-2-16,10-27-2 15,6 29-2-15,-16-2-2 16,0 0-2-16,0 0-2 16,6 17-1-16,-12 9-2 15,12 17-1-15,-6-2-1 16,8 16-1-16,-4 2 0 16,4 8 0-16,-2-5-1 15,0-5-1-15,2-9 0 16,-2-11 0-16,-1-4-1 15,-5-33-3-15,14 28-3 16,-20-60-21-16,18 1-11 16,-4-12-1-16,4-2 1 0</inkml:trace>
  <inkml:trace contextRef="#ctx0" brushRef="#br0" timeOffset="247310.5873">15078 16421 39 0,'0'0'35'16,"16"-26"2"-16,-16 26 0 16,0 0-21-16,32 33-3 15,-34-5-3-15,16 25-1 16,-8-6-3-16,7 12-1 16,-5 2-3-16,4-4 0 15,2-10-2-15,-2-4 0 0,2-12-1 16,-6-11-2-16,-8-20-6 15,0 0-29-15,0 0-1 16,17-18 0-16,-17 18 0 16</inkml:trace>
  <inkml:trace contextRef="#ctx0" brushRef="#br0" timeOffset="247857.7861">14901 16813 45 0,'0'0'35'16,"22"-12"0"-16,3-3 0 16,9 3-26-16,-7-18-2 0,23 11-1 15,-11-9-1-15,13 7-3 16,-11-3 0-16,2 5-2 16,-3 1 0-1,-4 4 0-15,-3 0 0 0,-3 7-1 16,-11-1 1-16,1 4-1 15,-20 4 1-15,28-4-1 16,-28 4 1-16,0 0 0 16,18 8 0-16,-18-8 0 15,0 0 0-15,21-6 1 16,-21 6 0-16,26-12 0 16,-26 12 1-16,32-20 0 15,-19 3 1-15,7 5 0 0,0-8 0 16,0 1-1-1,-1-5 1-15,-1 5-1 16,-4-7 0-16,-2 4 0 16,-8 3 0-16,-4 19 0 0,-2-24 0 15,2 24 0-15,-38 12 0 16,15 8 0-16,-9 7-1 16,2 10 0-16,3 5-1 15,1 7 1-15,10-4 0 16,6 0 0-16,8-4-2 15,10-3 2-15,10-11-2 16,2-7 1-16,5-11-1 0,-3-11-2 16,10 4-1-1,-10-23-6-15,21 7-28 16,-23-13-2-16,5 1 0 16,-5-7 0-16</inkml:trace>
  <inkml:trace contextRef="#ctx0" brushRef="#br0" timeOffset="248522.022">15935 16285 78 0,'0'0'38'16,"0"0"3"-16,-25 43-8 16,-9-19-22-16,14 21-3 15,-11 0-4-15,11 12 0 16,-4-4-2-16,15-4-1 15,5-6-1-15,10-11 0 16,13-13 0-16,7-17-1 0,6-11 0 16,3-17 0-16,3-13 0 15,-5-8-1-15,-1-10 2 16,-7-4-2-16,-11-2 2 16,-2 6-1-16,-4 6 2 15,-8 6-1 1,-8 10 1-16,2 11 1 0,6 24-1 15,-20-10 0-15,20 10 1 16,-13 34-1-16,9-3 1 16,4 14 0-16,4 0-1 15,3 6-1-15,5-2 0 16,8-3 1-16,-4-5 0 16,8-8-1-16,1-9 0 0,3-14-1 15,-2-8 1-15,-1-14-2 16,7-12 0-16,-10-13-1 15,5-2-2-15,-11-20-3 16,8 6-3-16,-20-24 0 16,15 16 0-16,-21-15 3 15,10 19 1-15,-16-4 3 16,4 10 4 0,-1 16 5-16,-9-4 3 15,14 39 2-15,-12-26 1 0,12 26-1 16,-2 27-1-16,10 9-3 15,-2 3-1-15,6 10-2 16,1 4 1-16,7 6-2 0,-2-2 0 16,2-2-2-16,-7-10 2 15,3-10-3-15,0-7 1 16,-16-28-3 0,22 21-1-16,-22-21-5 0,21-23-32 15,-21-3 0-15,0-7 0 16,-7-6 0-16</inkml:trace>
  <inkml:trace contextRef="#ctx0" brushRef="#br0" timeOffset="248770.11">16190 16111 67 0,'0'0'40'0,"0"0"-1"0,20-14 0 31,-4-12-28-31,33 15-2 0,-9-21-2 15,13 7-1-15,0-7-2 0,4 1-1 16,-3 3-1-16,-9 1 1 16,-5 7-2-16,-9 5 0 15,-5 1-1-15,-6 8 0 16,-20 6-2-16,0 0-1 16,10 27-8-16,-10-27-31 15,-16 34 1-15,-10-17-2 16,0 11 1-16</inkml:trace>
  <inkml:trace contextRef="#ctx0" brushRef="#br0" timeOffset="251774.1881">9013 16236 21 0,'0'0'27'16,"12"-21"-4"-1,5 3-4-15,-17 18-6 0,6-28-3 0,-6 28-3 16,8-21-1-16,-8 21 1 15,0 0-1-15,0 0 2 16,12-20-1-16,-12 20 0 16,0 0 0-16,0 0 0 15,0 0 0-15,0 0-1 16,0 0-1-16,0 0-2 16,-32 8 2-16,7 12-4 15,-9-3 2-15,-9 7-2 16,-5-3 1-16,3 3-2 15,5-2 1-15,1-9-1 16,13-5 0-16,26-8 1 16,0 0-1-16,0 0 0 0,54-12 0 15,-5 7 0-15,12 1 0 16,10 2 1-16,2 4-2 16,0 4 1-16,-3 9 0 15,-17 5 1-15,-12-1-1 16,-15 13 2-16,-22-1-2 15,-14 7 2-15,-18-3-2 16,-11 4 2-16,-7-6-2 16,-1-5 1-16,2-4-1 15,1-9 1-15,9-9-2 16,5-10 0-16,30 4-2 16,-28-23-1-16,28 23-5 15,-7-44-20-15,14 21-11 0,5-8-1 16,2 1 1-16</inkml:trace>
  <inkml:trace contextRef="#ctx0" brushRef="#br0" timeOffset="252178.3384">9277 16150 71 0,'0'0'40'15,"10"23"0"-15,2-3 0 16,-12-20-31-16,34 43-4 15,-9-23 1-15,15 3-5 16,3-5 1-16,-1-6-1 0,3-4-2 16,3-12-1-16,1-4-2 15,-10-20-5-15,15 15-14 16,-23-29-16-16,1 1-1 16,-12-8 2-16,7 12 17 15,-27-16 11-15,6 16 6 16,-6 7 7-16,-24-3 17 15,24 33 17-15,-27 4 2 16,21 21-1-16,-22-3-17 16,36 35-9-16,-22-6-3 15,20 21-3-15,-6 1-2 16,14 2-1-16,-8-7-1 16,8-1-1-16,-6-10-1 0,4-10 0 15,-5-10-2-15,3-17-2 16,6-6-5-16,-16-14-31 15,12-28-1 1,0-11 0-16,-2-8 0 0</inkml:trace>
  <inkml:trace contextRef="#ctx0" brushRef="#br0" timeOffset="252526.4576">10071 15851 57 0,'0'0'38'0,"-28"16"2"16,3 6-2-16,-1 5-23 0,-7 1-9 16,9 9-1-16,8-6-3 15,10-3 0 1,12-7-2-16,14-9 1 16,15-10-2-16,11-8 1 0,11-5-1 15,2-3 1-15,-1 2 0 16,-3 4 0-16,-6 8 1 15,-15 12 0-15,-9 4 1 16,-17 15-1-16,-10 6 2 16,-15 7-1-16,-9-5 0 15,-2-4-1-15,-9-3 2 16,3-5-3-16,1-9-1 16,1-18-3-16,12 0-4 15,-11-22-31-15,23-7-1 16,0-13-1-16,8-11 0 15</inkml:trace>
  <inkml:trace contextRef="#ctx0" brushRef="#br0" timeOffset="252734.53">10233 15449 74 0,'28'-4'40'0,"-9"34"2"15,-5 7-1-15,10 26-32 16,-4-4-2-16,5 17-2 15,-3 1-2-15,6-1 0 16,-5-1-2-16,-3-14-2 16,0-6-1-16,-12-26-3 15,10 10-5-15,-18-39-32 16,0 0 2-16,0 0-2 16,2-19 1-16</inkml:trace>
  <inkml:trace contextRef="#ctx0" brushRef="#br0" timeOffset="253073.6515">10332 15899 58 0,'0'0'37'0,"0"0"-1"15,8-26 2-15,3 1-31 16,29 5-2-16,-1-13 0 16,15-1-1-16,-1-5-2 15,8 0-1-15,-13-1 1 16,-3 3-2-16,-5 4 2 15,-9 5-1-15,-15 9 0 16,-16 19 0-16,0 0 1 0,0 0 0 16,-16 23 0-16,-4 16 1 15,-5 5-1-15,5 11 1 16,-4 3-1-16,11 3 0 16,5-4-1-16,4 0 1 15,10-8-1-15,7-15-1 16,11-11-1-16,4-15 0 15,9-10-3-15,-5-25-6 16,29 1-28-16,-21-19-4 16,3-12 2-16,-13-14-2 15</inkml:trace>
  <inkml:trace contextRef="#ctx0" brushRef="#br0" timeOffset="253569.8337">11031 15416 46 0,'0'0'38'0,"8"21"2"15,0 19 0-15,-3-7-17 16,13 30-12-16,-18-10-3 16,16 14-2-16,-6-9-2 15,4-1-1-15,-2-8-2 16,-5-11 0-16,5-15-1 16,-12-23 0-16,20 4-2 15,-12-31 0-15,4-7 0 16,-2-17 0-16,5-4 0 15,-1-6 0-15,2 7 1 0,0 1 0 16,-2 7 1-16,-4 23 2 16,-10 23-1-1,23-6 1-15,-15 24 1 16,4 17-1-16,-6 2 0 0,4 10 0 16,0-2 0-16,2 1-1 15,-5-9 0-15,-1-4-1 16,-6-33 0-16,16 10 0 15,-16-10 0-15,26-51 0 16,-12 10 0-16,3-16-2 16,3-8 2-16,0-2-1 15,2 7 1-15,1 7 0 16,-7 9 1-16,2 15-1 0,2 11 1 16,-3 18 0-1,-17 0 0-15,22 45 0 16,-10-1-1-16,-6 9 0 15,2 9-2-15,-10 3-4 0,10 20-33 16,-20-13-3-16,-2 1 1 16,-12-8-2-16</inkml:trace>
  <inkml:trace contextRef="#ctx0" brushRef="#br0" timeOffset="254005.9852">8685 17369 53 0,'0'0'40'16,"-26"5"0"-16,26-5 1 15,-10 26-24-15,12 17-9 0,-7-2-1 16,8 10-3-16,-1-2-1 16,6 4-2-16,4-7-1 15,0-7-2-15,8-8-3 16,-20-31-7-16,27 4-28 16,-15-23-1-16,-4-9 1 15,-8-19-1-15</inkml:trace>
  <inkml:trace contextRef="#ctx0" brushRef="#br0" timeOffset="254146.0356">8549 16947 62 0,'0'0'32'0,"0"0"-2"16,23 7-25-16,-1 15-38 15,-4-2 1-15,19 11-1 16,-13-9 3-16</inkml:trace>
  <inkml:trace contextRef="#ctx0" brushRef="#br0" timeOffset="254494.1609">8934 17327 55 0,'-22'22'36'0,"-4"0"1"0,3-7-4 15,9 13-24-15,-2-17-3 16,18 9-2-16,-2-20 0 16,40 12-3-16,3-10 2 15,4 0-4-15,13-2 3 16,-1 4-1-16,0 0 1 16,-2 11 1-16,-17-1-1 15,-3 12 0-15,-23-5 0 16,-4 13 1-16,-18-7 0 15,-8 2 0-15,-15-1-2 16,-3-6 0-16,-5-7 0 16,-5-5-1-16,5-2 0 15,1-10-4-15,15 6-3 0,-13-14-27 16,36 10-6-16,-20-24-1 16,20 24 0-16</inkml:trace>
  <inkml:trace contextRef="#ctx0" brushRef="#br0" timeOffset="254930.3169">9726 16935 70 0,'-22'-14'40'16,"22"14"1"-16,-32-14 0 15,32 14-29-15,-14 18-3 16,20 9-4-16,8 7-1 16,6 15-1-16,0 4-1 15,7 10 0-15,3 3-1 16,-2 1-1-16,-1-2 2 16,-1-14-3-16,-6-8 1 15,-3-15-3-15,-1-7 0 16,-16-21-4-16,24 10-9 0,-24-30-27 15,-8-9 1-15,-18-16 0 16,1-12-1-16</inkml:trace>
  <inkml:trace contextRef="#ctx0" brushRef="#br0" timeOffset="255189.4089">9427 16931 54 0,'-23'-28'37'15,"25"5"1"-15,23-3 1 16,27-17-27-16,25 24-5 15,10 5-2-15,23 14 1 16,-7 10-2-16,1 19 1 16,-17 8-2-16,-16 22 0 0,-29 8 1 15,-22 10-1-15,-28-3-1 16,-18-1-1-16,-13-10 1 16,-9-3-2-16,-3-9 1 15,-2-17-1-15,1-11-1 16,7-15-2-16,11 0-2 15,-5-22-5-15,39 14-30 16,-20-31-1-16,20 31-2 16,-6-41 1-16</inkml:trace>
  <inkml:trace contextRef="#ctx0" brushRef="#br0" timeOffset="255553.5416">10304 16799 66 0,'0'0'42'16,"14"-27"-1"-16,-14 27 1 15,0 0-27-15,-32 37-6 16,11 6-4-16,3 18-1 16,-2 2-3-16,12 6 1 15,2 1-1-15,6-9 0 16,10-8 0-16,12-15-1 15,6-17-1-15,7-21 1 16,7-16 0-16,-7-15 0 16,-1-16 0-16,-5-12 0 0,-13-4 0 15,-4-2 0-15,-12 3 0 16,-8 7 0-16,-4 2 0 16,-8 11-1-1,-5 13-1-15,-1 5-1 0,6 19-2 16,-11-9-7-16,31 14-30 15,-30 12 0-15,30-12 0 16,-24 29 0-16</inkml:trace>
  <inkml:trace contextRef="#ctx0" brushRef="#br0" timeOffset="255830.6392">10600 16668 83 0,'0'0'42'0,"0"0"1"0,0 0-1 15,0 0-34-15,14 25-2 16,-14 9-2-16,4 9-2 16,-8 0 0-16,10 16-1 15,-6 0-1-15,6 2 1 16,0-8-2-16,2-8 0 15,4-12-2-15,-1-13-1 16,5 1-5-16,-16-21-28 16,18-27-5-16,-10-10-1 15,6 1 0-15</inkml:trace>
  <inkml:trace contextRef="#ctx0" brushRef="#br0" timeOffset="256497.8778">10867 16507 36 0,'16'-20'37'0,"-16"20"1"16,0 0-5-16,-8-25-10 15,8 25-7-15,0 0-4 16,0 0-3-16,6 19-2 16,2 3-2-16,-8 4-1 0,7 13 0 15,-7 4-1-15,10 8-1 16,-8 4-1-16,6-4 1 16,2 0-2-16,-8-2 0 15,6-12 0-15,-4-7 0 16,-4-30-1-16,14 19 0 15,-14-19-1-15,0 0-1 16,6-37-1-16,-12-4-1 16,4 2 0-16,-10-18-1 15,4 10 1-15,-8-8 1 16,6 4 1-16,-2 4 1 16,1 7 3-16,3 7 0 0,-6 9 3 15,14 24 0-15,0 0 0 16,0 0 0-16,2 26 0 15,16 9 1-15,-3 5-3 16,17 5 1-16,2 4 0 16,9 0-2-16,-1-8 0 15,9-4 1-15,-4-11-2 16,3-20 0-16,-5-8 0 16,-5-12 0-16,-5-15 1 15,-5-15-1-15,-11-3 0 16,-11-14 0-16,-2-1 0 15,-12 3-1-15,-8 0 1 16,-5 6-1-16,-1 4 1 0,-6 10-2 16,9 9 1-16,-3 5-4 15,20 25 0-15,-28-22-11 16,28 22-26 0,0 0 1-16,0 18-1 0,0-18 0 15</inkml:trace>
  <inkml:trace contextRef="#ctx0" brushRef="#br0" timeOffset="256942.0371">11548 16026 70 0,'6'-18'40'0,"-6"18"3"0,-4 34-2 15,2 17-25-15,-18-10-7 16,14 26-5-1,-2 2 0-15,8 11-2 16,0-3-1-16,8-7-1 0,4-11 0 16,8-6 1-16,2-16-2 15,9-21 1-15,1-14 0 16,-4-16-1-16,-1-15 0 16,-3-14 0-16,-2-8 0 15,-9-16 0-15,-3 2 0 16,-2 2 2-16,-2 4-2 15,-6 10 2-15,0 6 0 16,0 20 1-16,0 23-2 16,0 0 2-16,0 0-1 15,18 39-1-15,-10-2 1 16,0 8 0-16,4 0-1 16,1 5 0-16,1-7 0 0,0-6 0 15,4-8-1-15,-6-9-1 16,-12-20-2-16,25 12-1 15,-25-12-7-15,0 0-30 16,14-30 0-16,-26 3 0 16,-2 3 0-16</inkml:trace>
  <inkml:trace contextRef="#ctx0" brushRef="#br0" timeOffset="257146.1108">11609 16313 53 0,'0'0'41'0,"0"0"0"15,50-34 1-15,3 21-14 16,-8-19-18-16,28 11-2 0,-7-13-4 16,3 7 1-16,-16-1-3 15,0 5 0-15,-19-1-2 16,-6 12-2-16,-11 8-2 16,-17 4-12-16,0 0-27 15,-19 22 0-15,-3 11-1 16,-22 5 0-16</inkml:trace>
  <inkml:trace contextRef="#ctx0" brushRef="#br0" timeOffset="258090.456">9410 18050 57 0,'8'-20'38'16,"-8"20"0"-16,0 0-4 16,0 0-21-16,17 18-3 15,-21 9-3-15,16 18-2 16,-6 2-2-16,8 12 0 16,0 0-1-16,9 4 0 15,-3-10-2-15,6-10 1 16,0-19 0-16,3-20-1 15,3-16 0-15,1-18 0 0,-1-9 0 16,0-14 0-16,-11-4 0 16,5-6 0-16,-12 1 0 15,-2-1 1 1,-10 8-1-16,-2 12 1 0,-2 7 0 16,-4 17 0-16,6 19 0 15,0 0 0-15,-14 19 0 16,14 17 0-16,6 9 0 15,2 4-1-15,9-4 1 16,11 2-1-16,4-8 1 16,1-11-2-16,11-18 2 15,-5-14-2-15,1-12 1 16,-7-11 0-16,-5-9 0 0,-8-7 1 16,-9-8-1-16,-5-2 0 15,-16 4 0 1,1 4 0-16,-9-2 0 15,-2 11-1-15,0 7 0 0,-7 5-3 16,9 18-2-16,-10-7-7 16,28 13-28-16,-19 17 0 15,13 5-1-15,6-4 0 16</inkml:trace>
  <inkml:trace contextRef="#ctx0" brushRef="#br0" timeOffset="259045.7908">10233 17767 63 0,'8'-18'41'16,"-8"18"-1"-16,0 0 1 15,0 0-30-15,-20 2-2 16,8 22-3-16,-3 3-3 15,1 9 0-15,2 3-2 16,6 6 0-16,4-4-1 16,6-3 0-16,12-9 0 15,0-13 0-15,9-7-1 16,1-10 0-16,1-9 0 16,-3-16-1-16,-4 1 0 15,-4-11 0-15,0 1 0 16,-9-6 0-16,1 2 0 0,-2-5 1 15,0 7 0-15,2-2-1 16,4 2 2-16,2 3 0 16,0 9 1-16,-14 25 0 15,31-26 1-15,-11 30-1 16,-20-4 1-16,33 22 0 16,-15 1-1-16,-2 9 2 15,0-1-2-15,0 2 1 16,1 1-1-16,-3-7 0 15,-2-1 0-15,-4-7 0 16,-8-19-1-16,6 18 0 16,-6-18 0-16,6-20-1 15,-4 1-1-15,-2-9 0 0,4-3-2 16,-4-10-2-16,8-3 0 16,-8-7-2-16,11 10 1 15,-14-14 0-15,14 14-1 16,-9-12 3-16,12 12-1 15,-4-2 5-15,4 5 0 16,0 7 4-16,-2 0 1 16,7 19 1-16,-19 12 2 15,32-6 0-15,-32 6 1 16,14 37-1-16,-20-9 0 16,6 17-2-16,-8-2 0 15,2 8-2-15,-4-6 0 16,6-2-3-16,0-7 1 0,4-17-1 15,0-19 0-15,26 14 0 16,-6-22-1-16,-1-11 1 16,1-9-1-1,6-7 1-15,-1-2-1 0,1 1 1 16,-4 5-1-16,1 1 1 16,-7 7-1-16,-16 23 2 15,32-22 0-15,-32 22-1 16,2 26 2-16,-4-3-1 15,-6 7 1-15,2 5 0 16,6-2 0-16,-4 5-1 16,2-7 0-16,8-1 1 15,6-9 0-15,-12-21-1 0,33 24-1 16,-5-16 1-16,-2-7-1 16,1-4 1-1,9-1-2-15,-8-6-3 16,11 18-12-16,-13-16-27 0,-1 6 0 15,-25 2-2-15,30-14 0 16</inkml:trace>
  <inkml:trace contextRef="#ctx0" brushRef="#br0" timeOffset="260490.3093">11890 17382 24 0,'-14'18'31'0,"14"-18"2"16,0 0-7-16,0 0-6 16,-34 6-3-16,40 15-4 0,-6-21-3 15,-6 30-3-15,6-30 0 16,20 43-3-16,2-23-1 16,17 1-1-16,7-11 0 15,17-2-1-15,8-8 0 16,8-6 0-16,6-10-1 15,8-9 1-15,-1-5-1 16,5-5 1-16,-4 2-2 16,-2-5 2-16,-6 5-2 15,-8 0 2-15,-4 7 0 16,-2 5-1-16,-6 1 1 16,-4 6 0-16,2 4 0 15,3 6 1-15,-1 4-1 0,2 8 1 16,2 2-1-16,-2 10 1 15,0 5 0-15,-2 7-1 16,-1 3 2-16,-9 4-2 16,-4 2 1-16,-5-1-1 15,-9-1 0-15,-7-4-1 16,-7 1 2-16,-9-1-1 16,-6-8-1-16,-4 1 1 15,-2-3-1-15,-2-3 1 16,-2-4 0-16,2-18 0 15,0 19-1-15,0-19 0 16,0 0 0-16,0 0-1 0,0 0 0 16,-20-17-2-16,20 17-1 15,-12-30-5-15,12 30-29 16,0-27-3-16,0 27-2 16,-7-28 2-16</inkml:trace>
  <inkml:trace contextRef="#ctx0" brushRef="#br0" timeOffset="261213.5707">13914 17714 28 0,'0'0'36'0,"3"-20"1"16,-3 20 0-16,0-23-14 15,0 23-7 1,0 0-3-16,24-10-4 16,-24 10-1-16,0 0-3 0,16 0 0 15,-16 0-1-15,24 27-2 16,-11-3 1-16,1 0-2 15,12 3 1-15,-6-3-1 16,5-1 0-16,1-3 0 16,-4-3 0-16,-2-11-1 15,-1 0 1-15,-1-10 0 16,-18 4-1-16,20-19 0 16,-20 19 0-16,18-34 0 15,-13 9 1-15,-1 3-1 16,6-7 0-16,-2 3-1 15,-2 1 1-15,6 1 0 16,-4 3-1-16,4 1 1 0,-12 20 0 16,16-29 0-16,-16 29 0 15,0 0 0-15,19-14 0 16,-19 14 1-16,0 0-1 16,0 0 0-16,0 0 0 15,0 0 0-15,-33 12 0 16,-1-5 0-16,-3-3 0 15,-5 6-1-15,-3 2 0 16,-5-2-2-16,1-20-9 16,4 14-30-16,5-10-1 15,16 0 0-15,24 6 0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3-07T18:01:12.5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1348 6086 24 0,'0'0'20'16,"0"0"0"-16,0 0 1 16,0 0-3-16,0 0 3 15,-8-24-6-15,8 24-1 16,0 0-2-16,0 0-1 15,0 0-2-15,0 0-1 16,0 0-2-16,0 0 0 16,0 0-1-16,16-10-1 15,-16 10 0-15,0 0-1 16,0 0 0-16,6 22-1 16,-6-22 0-16,5 39 0 15,-10-11 1-15,3 13-2 0,2 4 2 16,2 8-2-16,-2 4 2 15,5 2-2-15,-1-4 1 16,-2-2 0-16,10-10-1 16,8-2 0-16,-4-10 0 15,2-5-1-15,1-12 0 16,-1-10 1-16,4-12-1 16,3-12-2-16,-5 1 1 15,-6-11-1-15,6-9 1 16,-1-6 0-16,1-8-1 15,-2-2 1-15,-4 6-1 16,-8 4 3-16,6 3-1 16,-5 3 0-16,-1 8 0 0,0 7 1 15,-6 24 0-15,0 0 0 16,0 0-1-16,0 0 1 16,8 35 1-16,-2 3-1 15,-6 7 0-15,8 6 0 16,4 6 0-16,2 0 0 15,7-6 0-15,3-4-1 16,2-14 0-16,5-7 0 16,-1-12 0-16,8-9 1 15,-1-10-1-15,-1-5 0 16,-5-12 1-16,7-7-1 16,-9 3 0-16,3-7 1 15,-4-5-2-15,-5 3 1 0,-9-6 0 16,-2 0 0-16,-6-2 0 15,-6-3 0 1,-10 7 0-16,2 0 0 16,-12 0 1-16,3-1-1 0,1 7 0 15,-4 0-1-15,8 5-1 16,-10 1 0-16,11 1-1 16,-3-1-4-16,14 27-11 15,0 0-25-15,-18-20 0 16,18 20-1-16,-22-4 1 15</inkml:trace>
  <inkml:trace contextRef="#ctx0" brushRef="#br0" timeOffset="2900.0404">3395 5960 38 0,'0'0'31'16,"20"-20"-2"-16,-20 20-7 15,4-19-3-15,16 21-5 16,-32-20-1-16,12 18-3 16,0 0-2-16,0 0 0 15,0 0-2-15,0 0 0 16,0 0-1-16,-8 22-1 16,-10-5-1-16,10 19 0 15,-11-1-1-15,7 8 0 16,-10 10 0-16,6 10 0 0,6 2-1 15,4-1 0-15,8-1 1 16,16-2-2-16,4-8 1 16,15-2 0-16,9-16-1 15,11-9 1-15,-2-8 0 16,9-9 0-16,1-9 0 16,-12-9-1-16,0-7 1 15,-13-6 0-15,-3-3 0 16,-11-9-1-16,-4-9 0 15,-10-6 1-15,-10-2-1 16,-2-2 0-16,-8 0 1 16,-6 0-1-16,-6-2 0 15,-4 6-1-15,-11 6 2 0,1 8-1 16,-15 5-1-16,1 5 1 16,-5 7-2-16,-2 0 0 15,6 13-2-15,-9-9-2 16,27 28-11-16,-5-16-25 15,5 6-1-15,3-1 0 16,6 1 1-16</inkml:trace>
  <inkml:trace contextRef="#ctx0" brushRef="#br0" timeOffset="12292.4011">2550 6072 3 0,'0'0'3'16,"0"0"-1"-16,-24 4 0 15,24-4-1-15,0 0 2 16,0 0 1-16,-21 0 2 15,21 0 1-15,0 0 2 16,0 0-1-16,0 0 0 16,-20 2 0-16,20-2-1 15,0 0-1-15,0 0-1 0,0 0-1 16,0 0 1-16,-18 0-1 16,18 0 1-16,0 0 0 15,0 0 1-15,-21 10-1 16,21-10 2-16,-20 5-1 15,20-5 1-15,0 0 0 16,-20 14 1-16,20-14-1 16,0 0 1-16,-26 0-1 15,26 0 0-15,0 0-1 16,0 0 0-16,0 0-2 16,0 0 1-16,0 0 0 15,-19 4-1-15,19-4-1 0,0 0 0 16,0 0 0-16,0 0 0 15,0 0-2-15,0 0 1 16,0 0 0-16,0 0-1 16,0 0 0-16,0 0 1 15,0 0-1-15,0 0 0 16,0 0 0-16,0 0 0 16,0 0 0-16,27 22 0 15,-27-22 0-15,38 15 0 16,-17-7 0-16,11-2 0 15,6 0 0-15,1 0 0 16,1 2-1-16,13-4-1 16,-2 2 1-16,-3-4-1 0,-5 2 0 15,-3-1 0-15,-7-3 0 16,-5 0 1-16,-5 0-1 16,-23 0 1-1,20 0 0-15,-20 0 0 0,0 0 1 16,22-7-1-16,-22 7 0 15,0 0 0-15,0 0 1 16,0 0-1-16,0 0 1 16,0 0-1-16,0 0 0 15,0 0 0-15,0 0 0 16,0 0 0-16,0 0 1 16,0 0-1-16,0 0 0 15,0 0 1-15,-32 9 0 0,32-9-1 16,-35 32 1-1,7-9 0-15,-3 3 0 0,-9 5 0 16,3 1 1-16,-5 1-1 16,5 0-1-16,-7 1 1 15,9-7 1-15,3-3-2 16,-6-3 0-16,15-1 1 16,-3-4-1-16,0-1 0 15,9-5-1-15,17-10 2 16,-22 14-1-16,22-14 0 15,-20 8 0-15,20-8 0 16,0 0 0-16,0 0 0 16,0 0 0-16,0 0 0 15,-18 2 0-15,18-2 0 16,0 0-1-16,0 0 1 16,0 0 1-16,0 0-1 15,0 0 0-15,0 0 0 0,0 0 0 16,0 0-1-16,0 0 1 15,0 0 1-15,0 0-1 16,0 0 0-16,0 0 0 16,0 0 0-16,0 0 0 15,0 0 1-15,0 0-1 16,0 0-1-16,0 0 1 16,0 0-1-16,0 0 0 0,0 0-1 15,20 8 1-15,-20-8-2 16,0 0-2-1,0 0-2-15,0 0-12 16,0 0-24-16,0 0 1 16,12-22-1-16,-12 22 0 0</inkml:trace>
  <inkml:trace contextRef="#ctx0" brushRef="#br0" timeOffset="17096.1231">1393 11322 36 0,'-2'-26'33'16,"2"26"2"-16,0-35 1 15,-10 9-18-15,10 26-2 16,10-27-3-16,-10 27-2 16,0 0-4-16,20-16 1 15,-20 16-3-15,4 18 0 16,0 6-1-16,-2 19-1 15,-2 6 0-15,4 16-1 16,-4 9 0-16,8 16-1 0,-4 1 0 16,3-5 1-16,7-11 0 15,6-7-3-15,6-13-1 16,1-16 2-16,11-13-2 16,3-20 1-16,5-14-1 15,-1-12 1-15,6-9 0 16,-5-14 2-16,-5-10 0 15,3-2-1-15,-11-8 0 16,-5-4 0-16,-2 1 2 16,-9 7-2-16,-3 4 1 15,-2 6-1-15,-12 11 1 16,6 15 1-16,-6 5-1 0,0 18 1 16,0 0-1-16,0 36 0 15,-4-1 0-15,2 16 0 16,4 4-1-16,16 2 1 15,2 8-1 1,7-9 1-16,7-5-2 0,5-13 2 16,11-11-1-16,3-17 0 15,4-18 0-15,-11-6 0 16,-5-17 1-16,-7-10-1 16,-3-12 1-16,-11-8 0 15,-8-6 0-15,-10 1-1 16,-4 1 0-16,-4-2 1 15,-2 10-1-15,-8 8 0 0,0 6 0 16,-1 11-1-16,1 11 0 16,0-1-1-1,16 22-3-15,-20-17-2 16,20 17-13-16,0 0-25 0,12 25 2 16,-12-25 0-16,12 20 1 15</inkml:trace>
  <inkml:trace contextRef="#ctx0" brushRef="#br0" timeOffset="18304.5548">3026 11192 20 0,'0'0'33'15,"0"0"2"-15,0 0-1 16,0 0-10-16,0 0-6 15,0 0-3-15,0 0-4 16,-4 26-3-16,-12-14-1 16,4 17-3-16,-13-7 1 15,5 9-3-15,-19 0 1 16,5 5 0-16,-4-11-2 16,1 1 1-16,3-3 0 15,5-7 0-15,3 2-1 16,0-3 1-16,26-15-1 0,-19 22-1 15,19-22 1-15,0 0-1 16,0 0 1-16,0 0-1 16,0 0 0-16,0 0 1 15,0 0-1-15,-12 18 1 16,12-18-1-16,0 0 0 16,25 13 1-16,-3-5-1 15,8 2 0-15,-1 4-1 16,9-4 1-16,1 3 1 15,1-1-1-15,3 2 0 16,-3 0 0-16,-11-1 1 16,1-5 1-16,-2 2-1 15,-9-4 0-15,-19-6 0 0,26 10 1 16,-26-10-2-16,0 0 1 16,0 0-1-16,0 0 0 15,0 0 0-15,0 0 0 16,0 0 0-16,0 0-2 15,0 0-1-15,0 0-1 16,0 0-6-16,0 0-33 16,0 0-1-16,0 0 0 15,0 0 0-15</inkml:trace>
  <inkml:trace contextRef="#ctx0" brushRef="#br0" timeOffset="19784.0853">3735 11226 34 0,'0'0'36'0,"0"0"1"16,0 0 1-16,-2-32-17 15,16 52-4-15,-34-18-4 16,22 27-4-16,-22 1-2 16,14 15-2-16,-10 2-2 0,9 12 1 15,-5 2-2 1,6 1 1-16,8-5-1 16,8 0-1-16,3-8 0 15,9-5 1-15,10-11-1 0,5-13 0 16,3-11 0-16,7-13-1 15,1-7 1-15,1-9-1 16,-8-15 1-16,-1-1-1 16,-9-13 1-16,-5-2-1 15,-14-2 0-15,-4-2 0 16,-20-4 0-16,2 3 1 16,-14 3 0-16,-7 2-1 15,-9 11 1-15,-1 7-1 16,-8 11-2-16,-5 1-1 15,13 25-5-15,-11-12-34 16,13 14-1-16,-4-6-2 16,9 0 2-16</inkml:trace>
  <inkml:trace contextRef="#ctx0" brushRef="#br0" timeOffset="27523.8613">10482 6303 18 0,'0'0'32'15,"25"-21"-1"-15,-25 21-7 16,2-30-4-16,-2 30-2 16,12-21-5-16,-12 21-2 0,2-18-1 15,-2 18-3 1,0 0 0-16,0 0-1 15,0 0-1-15,-25 36-1 16,9-9 0-16,2 16-1 0,-4 8 0 16,6 10-1-16,-1 8-1 15,11-3 1-15,4-7-1 16,9 6 0-16,11-10-1 16,8-10 1-16,3-9-1 15,13-15 1-15,1-17-1 16,4-6 0-16,-3-6 1 15,1-21-1-15,-7-10 1 16,-5-11 0-16,-3-6-1 16,-13-5 1-16,-3-6-1 15,-4 0 0-15,-8-5 0 16,-6 7 0-16,-8 4-1 16,-6 4 0-16,-4 10 0 0,-3 6-1 15,-3 13-2-15,-9 1-2 16,33 27-7-16,-44-2-27 15,22 12 0-15,5 5-1 16,-3 11 1-16</inkml:trace>
  <inkml:trace contextRef="#ctx0" brushRef="#br0" timeOffset="28232.1201">10748 6545 31 0,'-11'-18'37'0,"11"18"-1"16,0 0 2-16,0 0-15 15,-26-8-7-15,26 8-4 16,0 0-2-16,22 8-3 15,-22-8-2-15,23 8 0 0,-23-8-1 16,40 22-1-16,-26-5 0 16,11 13 0-16,-5-7-1 15,6 7 0 1,-1-3 0-16,3-1-1 0,-4 1 0 16,-3-5 0-1,5-6 0 1,-6-7 0-16,0-3 0 0,-20-6-1 0,25 12 1 15,-25-12-1-15,22 0 0 16,-22 0 1-16,0 0-1 16,0 0 0-16,18 10-2 15,-18-10 1-15,0 0-2 16,0 0-3-16,0 0-5 0,0 0-31 16,0 0-1-1,0 0 0-15,-8-22 0 16</inkml:trace>
  <inkml:trace contextRef="#ctx0" brushRef="#br0" timeOffset="32003.4637">12417 6154 29 0,'0'0'31'0,"20"-21"-6"16,-20 21-1-16,0 0-3 15,33-12-4-15,-33 12-3 16,0 0-4-16,2-22-1 16,-2 22-1-16,0 0-2 15,0 0-1-15,0 0-1 16,-2 22 0-16,-6-4-1 16,-4 11-1-16,-1 1 0 0,1 11 1 15,-2 2-1 1,6 6 1-16,2 0-1 15,6 2-1-15,6-4 1 16,8-4-1-16,6-1 1 0,11-11-1 16,-1-6-1-16,7-9 1 15,3-8 0-15,1-6 0 16,-1-8 0-16,3-10 1 16,-5-7-1-16,-3-7-1 15,-3-3 1-15,-1-6 0 16,-5-10-2-16,-4-2 2 15,-2-2-2-15,-13-2 1 0,-1 0 0 16,-8 2 0-16,-9 6 0 16,-9 5-1-1,-2 9 1-15,-9 4 0 16,-3 5-1-16,-6 6-1 16,1 11-1-16,-4-3-2 0,15 22-7 15,-16-10-30-15,11 7 1 16,-5 3-2-16,5 2 1 15</inkml:trace>
  <inkml:trace contextRef="#ctx0" brushRef="#br0" timeOffset="36027.9063">11528 6180 21 0,'0'0'18'15,"0"0"-2"-15,0 0-1 16,0 0-1-16,0 0 1 15,-25 2-2-15,25-2-1 16,0 0-1-16,0 0 0 16,-20-4-3-16,20 4 0 15,0 0-2-15,0 0-1 16,0 0 0-16,0 0-1 16,0 0 0-16,-6 18-1 0,6-18 1 15,0 0-2-15,32 9 1 16,-11-3 0-16,9-2-1 15,3 2 0-15,7-6 0 16,5 6-1-16,1-4 0 16,-5 4 1-16,-1-4-1 15,-3 2 0-15,-9-2-1 16,-2 2 1-16,-7 0-1 16,-19-4 0-16,28 7 1 15,-28-7-1-15,0 0 1 16,22 6 0-16,-22-6-1 15,0 0 1-15,0 0-1 16,0 0 0-16,0 0 0 0,0 0 0 16,0 0 0-16,0 0 1 15,0 0-1-15,0 0 0 16,0 0 1-16,0 0-1 16,0 0 1-16,0 0-1 15,0 0 0-15,0 0 0 16,0 0 0-16,0 0 0 15,0 0 0-15,0 0 0 16,-22 16 1-16,22-16-1 16,0 0 0-16,0 0 0 15,-20 10 0-15,20-10 1 16,-23 17-1-16,5-1 1 16,-8 2 1-16,-2 5-1 0,-3 1 2 15,-3 7-1-15,-9-1 0 16,9-1-1-16,-5-5 1 15,5 5-1 1,3-5-1-16,3-3 1 0,4-3-1 16,5-6 0-16,19-12 0 15,-22 12 0-15,22-12 0 16,0 0 0-16,0 0-1 16,0 0 0-16,0 0 0 15,0 0-2-15,0 0-1 16,0 0-3-16,0 0-9 15,0 0-24-15,0 0-2 16,0 0 0-16,0-26 0 0</inkml:trace>
  <inkml:trace contextRef="#ctx0" brushRef="#br0" timeOffset="40443.487">10176 10937 25 0,'0'0'34'0,"-8"-18"1"16,-12 17 2-16,-19-9-20 15,27 33-3-15,-26-15-2 16,19 29-4-16,-17-3-1 16,12 19-3-16,-3 2 1 0,9 11-3 15,8-1 1-15,12 6-1 16,10-6 0-1,13-10-2-15,15-12 0 16,7-14 1-16,17-19 0 0,3-16-1 16,4-15 0-16,-6-17 1 15,-4-9 0-15,-8-4 0 16,-11-10 1-16,-9-2-1 16,-19 1 0-16,-6-1 0 15,-10 4 0-15,-8 0 0 16,-5 6 0-16,-9 4-2 15,0 10 1-15,-11 2-2 16,5 13-1-16,-8 8-2 16,19 24-5-16,-21-8-18 15,15 22-12-15,-1 9-1 16,0 8 1-16</inkml:trace>
  <inkml:trace contextRef="#ctx0" brushRef="#br0" timeOffset="40939.6627">10274 11249 43 0,'0'0'38'16,"12"-15"1"-16,-12 15 0 16,-12-24-24-16,32 32-2 15,-20-8-3-15,24 6-2 16,-24-6-2-16,39 19-2 15,-19 1 0-15,8 9-1 16,-3-1 0-16,1 5 0 16,0-1-1-16,1 3-1 15,-1-4 1-15,0 3-1 16,-1-13 0-16,1 1 0 16,-6-8 0-16,2-3 0 0,-5-3-1 15,-17-8 0-15,26 6 0 16,-26-6-1-16,0 0-1 15,0 0-1-15,0 0 0 16,10-18-5-16,-10 18-8 16,0 0-26-16,0 0 0 15,0 0-1-15,0 0 1 16</inkml:trace>
  <inkml:trace contextRef="#ctx0" brushRef="#br0" timeOffset="41863.9936">11457 10971 51 0,'0'0'37'0,"20"-12"2"0,-20 12-11 16,0 0-9-16,0 0-5 15,0 0-3-15,6 17-4 16,-6-17-1-16,-26 26-2 15,5-10-1-15,-9 7 0 16,-4 1-1-16,-5-1-1 16,-7 3-1-16,7-1 0 15,-6-3 1-15,9-2-1 16,-2-1 0-16,13-3 0 16,-1 0 0-16,10-3 0 15,-5-1 1-15,21-12 0 16,-22 24-1-16,22-24 0 15,-14 21 0-15,14-21 0 0,0 0 0 16,2 22 1-16,-2-22-2 16,20 17 2-16,-20-17-1 15,37 16 1-15,-11-6 0 16,2 4 0-16,3-1 0 16,3-3-1-16,3-2 1 15,-3 0 0-15,-1-2-1 16,-1-2 0-16,-6 0 1 15,-5 0 0-15,-1-4-1 16,-20 0 0-16,26 2 0 16,-26-2 0-16,0 0-1 15,0 0 0-15,0 0-1 16,0 0-2-16,0 0-3 0,0 0-9 16,0 0-26-16,0 0-1 15,0 0 1-15,-20-8 0 16</inkml:trace>
  <inkml:trace contextRef="#ctx0" brushRef="#br0" timeOffset="42788.3245">11894 10984 18 0,'0'0'32'0,"21"-15"1"16,-21 15-2-16,0 0-11 16,0 0-2-16,-8-26-4 15,8 26-3-15,0 0-2 16,0 0 0-16,-25 14-2 15,11 9-1-15,-6-3-2 16,8 15 0-16,-9 3 0 16,5 9-2-16,2 8 1 15,6 4-2-15,8-3 0 0,12 1 0 16,4-8 1-16,13 2-2 16,11-9 1-1,7-9-1-15,1-13 1 16,9-13-1-16,6-10 0 0,-2-7 1 15,-1-10-1-15,-3-13 0 16,-10-6 0-16,-1-5 0 16,-3-7 1-16,-15 0-1 15,-13-2 1-15,-9-4 0 16,-12 0 0-16,-9 10 0 16,-13 0-1-16,-10 6 1 15,-9 4 0-15,-4 11-1 16,-1 7-2-16,-1 1-2 15,8 26-7-15,7-14-32 16,3 8 0-16,-3 0-1 16,10 2 1-16</inkml:trace>
  <inkml:trace contextRef="#ctx0" brushRef="#br0" timeOffset="56903.3841">18465 5550 1 0,'-4'-22'24'0,"24"20"3"15,-20 2-7-15,13-25 0 16,-13 25-1-16,0 0-1 0,24-10-1 15,-24 10-2-15,0 0-2 16,0 0-3-16,0 0-2 16,0 0-2-16,0 0-2 15,0 0 0-15,0 0 0 16,0 0-1-16,14 29 0 16,-8-7 0-16,6 13-1 15,-10 5 0-15,4 11 1 16,-6 4-2-16,2 3 0 15,-4 5 0-15,2-6 0 16,-4-2-1-16,4-6 1 16,4-6-1-16,2-3 1 15,1-9-1-15,-1 0 1 0,2-9-1 16,4-2 0-16,-12-20 0 16,22 27 1-16,-22-27-1 15,31 14 1-15,-11-12-1 16,6-4 0-16,5 0 1 15,-3-2-1-15,10 2 0 16,-5-6 0-16,7 6 1 16,-7-4-2-16,5 2 2 15,-7 4-1-15,-1 0 0 16,3-4 0-16,-3 4-1 16,-4-3-2-16,-1 3 1 15,-9-4-2-15,4 6-2 16,-20-2-4-16,26-2-14 0,-26 2-18 15,0 0 2-15,-14-24-1 16,0 6 2-16</inkml:trace>
  <inkml:trace contextRef="#ctx0" brushRef="#br0" timeOffset="57248.5043">18534 5538 42 0,'0'0'35'0,"49"-18"1"16,-15 9-1-16,-9-9-21 16,41 16-2-16,-13-18-3 15,24 14-4-15,-8-11-1 16,8 5-3-16,-6 0-2 16,-12-5-4-16,9 19-7 15,-31-4-24-15,-5-2-1 0,-13 6 0 16,-19-2 0-1</inkml:trace>
  <inkml:trace contextRef="#ctx0" brushRef="#br0" timeOffset="57471.5864">18565 5797 44 0,'0'0'35'16,"20"28"0"-16,12-26 0 16,5-12-24-16,25 8-3 15,-3-10-3-15,12 0-6 16,6 10-8-16,-16-8-25 16,-4-9 0-16,3 11-1 15,-21-10 0-15</inkml:trace>
  <inkml:trace contextRef="#ctx0" brushRef="#br0" timeOffset="57819.7088">19539 5764 65 0,'26'14'39'0,"-26"-14"1"15,25 29-1-15,9 2-27 16,-34-31-2-16,6 55-2 16,-6-21-3-16,8 9-1 15,-8-2-1-15,2 2-1 16,-2-4-2-16,6-1 1 15,-3-9-2-15,-1-7 0 16,10-5-2-16,-12-17-3 16,14 20-9-16,-14-20-25 15,6-18 0-15,-12-3-2 16,-6-1 2-16</inkml:trace>
  <inkml:trace contextRef="#ctx0" brushRef="#br0" timeOffset="58375.9083">19336 6015 24 0,'0'0'32'0,"47"-2"0"16,-19-12 0-16,21 3-15 16,4 5-10-16,-1-10-4 15,-5 0-3-15,4 1-2 16,-9-3 0-16,1 2 0 15,-15 2 1-15,-2 1 2 16,-3 9 3-16,-23 4 3 16,22 0 2-16,-22 0 1 0,14 27 0 15,-20-9 0 1,22 21 0-16,-22-7-3 16,14 15 0-16,-8-8-3 15,6 10 1-15,-6-8-2 0,5 0 0 16,-5-11-2-16,2-5 1 15,-2-25-2-15,6 28 1 16,-6-28-2-16,0 0 0 16,20-30 1-16,-8 1-1 31,4 0 2-31,2-5-3 0,3-3 2 0,9 0 0 16,-1 7 0-16,1 3 0 0,4 11 0 15,-7 6 1 1,5 8 0-16,-6 12 0 15,-1 6 1-15,-5 9 0 16,-6 3 0-16,-6 7-1 16,-4 2 0-16,-4-1 0 0,0-3-1 15,-4-4 1-15,2-5-1 16,-4-6-2-16,6-18-1 16,0 0-4-16,0 21-20 15,0-21-17-15,0-25 2 16,-8 5-3-16,2-3 3 15</inkml:trace>
  <inkml:trace contextRef="#ctx0" brushRef="#br0" timeOffset="60464.6569">20771 5552 47 0,'-2'23'35'15,"2"-23"1"-15,28 6 0 0,9 2-26 16,-17-20 0-16,27 14-1 15,-7-12-2-15,17 10-3 16,-6-9-1 0,7 3-2-16,-9 0-3 0,-11-6-4 15,7 18-14-15,-19-4-17 16,-26-2 0-16,0 0 0 16,-18-4-1-16</inkml:trace>
  <inkml:trace contextRef="#ctx0" brushRef="#br0" timeOffset="60612.7097">20897 5744 54 0,'8'18'35'0,"20"-1"1"15,4-11-1-15,-5-8-25 16,23 8-6 0,-3 0-12-16,6-4-25 15,-9-18 0-15,5 9-2 0,-9-19-1 16</inkml:trace>
  <inkml:trace contextRef="#ctx0" brushRef="#br0" timeOffset="61628.0748">21790 5434 40 0,'0'0'36'16,"0"0"0"-16,26-16-3 15,-26 16-12-15,0 0-5 16,0 0-4-16,0 0-2 0,13 18-4 16,-13-18 0-16,-2 45-2 15,-6-10-1-15,5 17 0 16,-5 2 0-16,2 13-1 16,4 2-1-16,4 2 1 15,6-9-2-15,15-3 1 16,7-14 0-16,13-13-1 15,15-13 0-15,3-17 0 16,6-8 0-16,4-11 1 16,-6-11-1-16,-2-7 0 15,-9-10 1-15,-9-8-1 16,-11 0 0-16,-9 2 1 16,-5 2-1-16,-12 0 1 0,-4 8 0 15,-4 7 0-15,-10 15-1 16,10 19 1-16,-33 19 1 15,11 16-2-15,-2 11 1 16,8 11-1-16,4 3 0 16,14 7 0-16,14 0 0 15,12-12 1-15,11-12-1 16,15-18 0-16,5-9 0 16,4-12 1-16,-4-12-1 15,-5-11 0-15,-9-11 0 16,-7-11 0-16,-13-8 1 15,-5-2 0-15,-12-10-1 16,-8 0 0-16,-6 0 1 0,-8 6-1 16,0 0 0-16,-9 4-1 15,3 12 0-15,-2 0 0 16,8 13-2-16,-3 1-2 16,17 25-3-16,-22-45-13 15,22 45-23-15,0 0 2 16,0 0-2-16,0 0 2 15</inkml:trace>
  <inkml:trace contextRef="#ctx0" brushRef="#br0" timeOffset="62108.2452">23233 5674 70 0,'0'0'38'15,"0"0"-1"-15,26 17-8 16,-16-34-18-16,27 17-2 15,-11-16-2-15,19 16-2 16,1-10-1-16,5 4-2 16,-3-6 0-16,3 6-1 15,-6 1-2-15,-9-5-2 16,7 12-3-16,-29-22-10 0,6 12-22 16,-20 8-1-1,0 0-1-15,-6-23 1 16</inkml:trace>
  <inkml:trace contextRef="#ctx0" brushRef="#br0" timeOffset="62348.3316">23464 5458 66 0,'0'17'40'15,"0"-17"0"-15,10 30 2 16,0 5-27-16,-12-17-4 15,16 27-3-15,-12-6-2 16,14 10-2-16,-8-2-2 16,3 2-1-16,-3-2-1 15,-2-11-2-15,2-3-2 16,-8-33-7-16,26 18-30 0,-26-18-1 16,20-10 0-16,-9-10 0 15</inkml:trace>
  <inkml:trace contextRef="#ctx0" brushRef="#br0" timeOffset="62879.5214">24424 5234 60 0,'33'-8'41'15,"-7"2"-2"-15,-6 2 3 16,-8 24-22-16,-12-20-10 16,0 0-2-16,-34 23-3 15,5 9-1-15,-7 9-2 16,-4 10 0-16,-3 8-1 15,4 10 1-15,5 5-1 16,14 3 0-16,8-1 0 16,18-3 0-16,14-8 0 15,14-6-1-15,17-12 1 16,8-14-1-16,12-15 0 0,6-12 1 16,-2-12-1-16,2-16 1 15,-4-15 0-15,-7-12-1 16,-9-14 0-1,-10-2 1-15,-15-6-1 0,-10-3 0 16,-13-3 0-16,-13 5 0 16,-9 5 0-16,-13 10 0 15,-8 10 0-15,-5 6-1 16,-7 9 0-16,1 11-1 16,0 7-1-16,-3 2-3 15,15 22-4-15,-25-8-32 16,19 12-1-16,-6 3 1 15,1 11-1-15</inkml:trace>
  <inkml:trace contextRef="#ctx0" brushRef="#br0" timeOffset="63340.6866">24619 5715 73 0,'34'19'41'16,"-14"-3"0"-16,-1 8 1 15,-19-24-29-15,32 45-2 16,-18-24-3-16,13 13-3 15,-3-1-2-15,2 2 0 16,-4-3-2-16,3-7 0 31,-3 1-1-31,-2-9-1 0,3-1-3 0,-23-16-3 32,42 14-34-32,-42-14-2 0,18-12 0 0,-18 12-1 0</inkml:trace>
  <inkml:trace contextRef="#ctx0" brushRef="#br0" timeOffset="65547.4795">16093 5515 26 0,'20'-14'27'0,"-20"14"-4"16,20-10-1-16,-20 10-2 15,18-8-3-15,-24-10-1 0,6 18-3 16,0 0-1-16,19 0-3 15,-19 0-1-15,0 0-2 16,0 0-1-16,0 0-1 16,0 0 0-16,0 0-1 15,0 24-1-15,0 3 1 16,-5 7 0-16,3 13-1 16,-4 8 0-16,2 6 0 15,2 9-2-15,2-1 1 16,0 6-1-16,8-9 1 15,0-5-1-15,7-2 1 16,-1-6 0-16,2-2 0 16,2-4 0-16,1-6 0 0,3-7 0 15,2-5 0-15,2-5 1 16,1-10-2-16,5-11 1 16,3-6-1-1,3-9-1-15,-1-12 1 0,-1-3-1 16,1-5 0-16,-5-3 0 15,2-4 0-15,-9-4-1 16,1-3 1-16,0-1 2 16,-11-4-3-16,3-4 2 15,-4 0-1-15,-6-3-1 16,-2-3 1-16,-2 6 0 16,-8-4 0-16,4 10 1 15,0 4 0-15,-2 9 0 0,-2 3 0 16,2 5 1-1,2 7-1-15,0 21 1 16,2-24 0-16,-2 24 0 16,0 0 1-16,0 0-1 0,6 18 1 15,-6 2 0-15,0 13 0 16,0 6 0-16,0 8-1 16,0 8 0-16,0 4 0 15,0 0 0-15,0 2 0 16,6-2 0-16,0-2-1 15,5-10 1-15,5 0-1 16,2-8 1-16,8-4-1 16,-1-5 0-16,3-3 0 15,-2-7 0-15,-1-4 0 16,-3-6 0-16,4-3 0 16,-7-9 0-16,7-5 0 15,-4-1 0-15,2-10-1 0,1 8-1 16,-5-9-1-16,6 7-1 15,-13-12-5-15,19 26-12 16,-32-2-23-16,14-27 1 16,-14 27 0-16,8-32 1 15</inkml:trace>
  <inkml:trace contextRef="#ctx0" brushRef="#br0" timeOffset="66375.7743">17537 5732 48 0,'0'0'30'15,"0"0"0"-15,0 0-5 16,-20 0-7-16,20 0-3 15,0 0-3-15,0 0-2 16,0 0-2-16,0 0-2 16,0 0 0-16,0 0-2 15,-18 12 0-15,18-12-1 16,0 0-1-16,0 0 1 16,22 10-2-16,-4-8 1 0,1-2 0 15,7 0 0 1,6-2 0-16,1 0-1 15,1-2 0-15,-3 0 0 16,1 0 0-16,-4 4 0 0,-7-2-1 16,3 0 0-16,-4 2 0 15,-20 0-1-15,28-8 0 16,-28 8-2-16,23-2-1 16,-23 2-4-16,0 0-4 15,0 0-23-15,-18 12-7 16,18-12 0-16,-33 12 1 15</inkml:trace>
  <inkml:trace contextRef="#ctx0" brushRef="#br0" timeOffset="66983.9963">17558 5925 47 0,'0'0'34'16,"0"0"1"-16,0 0-11 15,0 0-5-15,0 0-4 16,14 17-4-16,-14-17-3 15,0 0 0-15,0 0-3 16,0 0-1-16,0 0 0 16,26 0-1-16,-26 0 0 15,37 0 0-15,-17-2 1 16,14 2-2-16,-7-2 1 16,11 4 0-16,-1-6-1 0,-1 4 0 15,-2-1 0-15,-5 1-1 16,-1 0-1-16,-8 1 1 15,-20-1 0-15,19 0-1 16,-19 0 0-16,0 0 0 16,0 0-1-16,0 0 0 15,0 0-1-15,0 0-2 16,0 0-1-16,-19-11-10 16,19 11-27-16,-22-4-1 15,4 0 1-15,-8-2 0 16</inkml:trace>
  <inkml:trace contextRef="#ctx0" brushRef="#br0" timeOffset="96379.5212">17971 7324 3 0,'20'-12'29'0,"-16"-19"3"16,10 9 1-16,7 5-11 15,-21-23-2-15,20 31-1 16,-28-21-2-16,8 30-4 16,-8-21-2-16,8 21-2 15,-39 23-3-15,5 16-1 16,-15 12-1-16,2 28-2 15,-7 13 0-15,3 26 0 16,5 13-1-16,15 3-1 0,17-1 1 16,22-11 0-16,24-14-2 15,19-22 2-15,22-21-1 16,14-32 1-16,15-21-1 16,9-22 1-16,-6-21 0 15,-1-16 0-15,-13-22 0 16,-12-13 0-16,-8-14 1 15,-17-5-1-15,-17-7-1 16,-17 1 1-16,-12 1 0 16,-14 9 0-16,-14 15-1 15,-14 7 0-15,-9 22 0 16,-4 12-1-16,-7 18 0 16,3 11-2-16,4 20-3 0,-11-8-6 15,31 21-29-15,-11 17-2 16,7 5 2-16,3 4-1 15</inkml:trace>
  <inkml:trace contextRef="#ctx0" brushRef="#br0" timeOffset="96747.6543">18252 7803 61 0,'0'0'42'15,"0"0"-1"-15,0 0 2 16,19 49-14 0,-19-49-20-16,58 47-2 0,-17-12 0 15,22 9-2-15,-2-5-2 16,10 4-1-16,-3 0 0 15,-3-2 0-15,-4-7 0 16,-12-7-2-16,-9-1 0 16,-9-7 0-16,-7-5 0 15,-24-14 0-15,24 20 0 16,-24-20 0-16,0 0 0 0,0 0-3 16,24 13-8-16,-24-13-33 15,-6-21-1-15,6 1 0 16,-2-5 0-16</inkml:trace>
  <inkml:trace contextRef="#ctx0" brushRef="#br0" timeOffset="99467.6279">19703 7675 29 0,'0'0'33'0,"0"0"1"16,0 0 0-16,0 0-13 15,31 4-6-15,-31-4-3 16,54-8-3-16,-17-1-3 15,22 7-2-15,3-6 0 16,15 2-2-16,-4-4 0 16,0 4-2-16,-4 4-3 15,-28-8-4-15,11 24-17 16,-33-8-13-16,-19-6-1 16,-21 26 1-16,-23-11-2 15</inkml:trace>
  <inkml:trace contextRef="#ctx0" brushRef="#br0" timeOffset="99631.6889">19819 7879 52 0,'2'22'36'0,"-2"-22"1"15,44 26 1-15,5-11-23 16,-13-21-5-16,23 14-2 16,-14-12-4-16,5 0-4 15,-1 8-6-15,-21-8-26 16,-1-2-5-16,-3-1-1 15,-24 7 0-15</inkml:trace>
  <inkml:trace contextRef="#ctx0" brushRef="#br0" timeOffset="100418.9717">21065 7308 48 0,'24'-27'36'0,"-24"27"1"15,26-37-3-15,7 31-14 32,-39-22-4-32,32 26-4 0,-26-15-3 0,0 17-1 0,0 0-2 15,24 5-2 1,-24-5 0-16,2 40 0 0,-2-11-2 15,2 12 0-15,-2 5-1 16,3 8 1-16,-3 1-1 16,2 4 0-16,4-2 0 15,0 0 0-15,0-6-1 16,6-4 1-16,-2-6 0 16,4-5-1-16,4-5 0 15,-5-3 1-15,5-7-1 0,-2-3 0 16,2-4 1-16,1-5-1 15,1 1 1 1,6-4-1-16,2-2 0 16,3-2 0-16,7-4 1 0,1 2-1 15,9-2-1-15,-3 0 1 16,2 0-1-16,3 0 1 16,-5 2-1-16,-3-4 0 15,-5 6-2-15,-3-6 0 16,-7 6 0-16,-7-6-3 15,4 8-2-15,-18-23-7 16,15 11-27-16,-21 8 0 16,0-26 0-16,-8 7 1 0</inkml:trace>
  <inkml:trace contextRef="#ctx0" brushRef="#br0" timeOffset="100744.0845">21146 7259 71 0,'4'-21'38'0,"20"13"0"15,9 14-4-15,-5-22-23 16,35 14-1-16,-15-16-2 16,29 11-4-16,-6-7-1 0,8 6-1 15,2-2-2-15,0 0 0 16,-8 6-4-16,-14-7-3 16,2 22-14-16,-25-7-18 15,-36-4 0-15,10 20-1 16,-32-6 1-16</inkml:trace>
  <inkml:trace contextRef="#ctx0" brushRef="#br0" timeOffset="100940.155">21312 7563 56 0,'20'2'36'0,"19"2"-1"16,5-10 1-16,-3-11-25 15,24 17-4-15,-7-8-5 16,-3-2-5-16,8 16-12 16,-10-8-20-16,-9-6 0 15,-3 8-2-15,-13-8 3 16</inkml:trace>
  <inkml:trace contextRef="#ctx0" brushRef="#br0" timeOffset="101336.2991">22137 7587 75 0,'20'14'40'15,"-20"-14"-1"-15,24 19 0 16,-24-19-26-16,14 30-3 16,-14-30-3-16,19 49-1 0,-11-20-3 15,10 13 0-15,-4-5-1 16,4 0 0-1,-5-2-1-15,7-3-1 16,-6-3-1-16,-2-5 0 16,-12-24-1-16,16 21-2 0,-16-21-5 15,0 0-19-15,0 0-14 16,-24-17 1-16,6-5-1 16,-5-5 1-16</inkml:trace>
  <inkml:trace contextRef="#ctx0" brushRef="#br0" timeOffset="101787.4586">22076 7758 65 0,'0'0'38'15,"8"-20"1"-15,16 12 0 16,15 10-25-16,-17-21-4 16,29 13-2-16,-11-6-3 0,11 8-1 15,-5-4 0-15,1 10-1 16,-13 0 1-16,3 12-1 15,-11 4-1-15,-1 11 1 16,-11 0-1-16,0 9 0 16,-2-1 0-16,-4 0-1 15,-2-1 0-15,0-5-1 16,-4-11 1-16,-2-20-1 16,0 0 0-16,23 6 0 15,-23-6-1-15,26-40 2 16,-6 9-2-16,1-8 1 15,7-1 0-15,4 1-1 16,1 4 1-16,5 7 0 0,-5 9 1 16,5 11-2-16,-5 10 2 15,-1 13 0-15,-6 7 0 16,-7 8-1-16,-5 3 1 16,-6 6-1-16,-2-2 1 15,-4 1-2-15,-2-5 0 16,-4-9-2-16,4 1-3 15,0-25-15-15,0 0-22 16,0 0-1-16,0 0 0 16,-10-29 0-16</inkml:trace>
  <inkml:trace contextRef="#ctx0" brushRef="#br0" timeOffset="102239.6208">23691 7414 54 0,'0'0'38'16,"0"18"2"-16,0-18-1 16,28 33-16-16,-28-33-13 15,53 0-3-15,-21-6-2 16,11 1-3-16,-3 3-2 0,-5-14-7 16,21 10-25-16,-23-8-7 15,-1-1 0-15,-5-5-2 16</inkml:trace>
  <inkml:trace contextRef="#ctx0" brushRef="#br0" timeOffset="103298.9994">24653 7271 25 0,'2'-29'34'0,"-2"29"1"16,0 0 1 0,4-30-11-16,16 36-7 15,-28-24-4-15,8 18-2 16,0 0-2-16,15-4-2 0,-15 4-1 16,0 0-2-16,-1 18-1 15,-3 6 0-15,2 15-1 16,2 10-2-16,0 4 0 15,6 6 0-15,3 6 0 16,9 3-1-16,6-5 0 16,9-2 1-16,7-14-1 15,11-8 0-15,3-5 0 16,5-13 1-16,0-11-1 16,0-8 0-16,4-16 1 15,-13-7-2-15,1-13 2 16,-7-5-1-16,-11-12 1 15,-5 0-1-15,-8 2 1 0,-3 0 0 16,-9 8-1-16,-2 5 2 16,-6 11-2-16,0 25 1 15,0 0 0-15,-14 18-1 16,8 11 1-16,0 8-2 16,8 10 1-16,8 0 0 15,10 6 0-15,6-7-1 16,7-5 1-16,13-12-1 15,1-7 2-15,6-16-1 16,3-12 0-16,-7-12 0 16,-4-13 0-16,-1-8 1 15,-11-16-1-15,-1-2 1 16,-16-6-1-16,-4 2 0 0,-10-2 0 16,-12 4 0-16,-4 4 0 15,-12 6 0-15,-5 6 0 16,-3 10 0-16,3 3 0 15,-3 7 0-15,8 9-6 16,-17-10-37-16,21 15-2 16,-3-3-1-16,3 8 1 15</inkml:trace>
  <inkml:trace contextRef="#ctx0" brushRef="#br0" timeOffset="107223.4055">19914 9451 35 0,'0'0'35'0,"0"0"0"16,0 0 0-16,0 0-16 15,0 0-4-15,0 0-4 16,0 0-2-16,10 18-2 16,-10-18-2-16,30 0 0 15,-7-4-1-15,11 4-1 16,3-8 1-16,11 4-1 15,-1-5-1-15,10-1 0 16,-3 0-1-16,3-2-1 16,-10 6-1-16,-3 0-1 15,-5 6-2-15,-13-9-3 16,8 22-7-16,-34-13-25 0,0 0-2 16,-6 28 1-16,-14-16 0 15</inkml:trace>
  <inkml:trace contextRef="#ctx0" brushRef="#br0" timeOffset="107551.523">20068 9634 45 0,'0'0'37'16,"0"0"2"-16,0 0 0 15,14 31-12-15,-14-31-14 16,45-2-3-16,-19-7-2 15,21 7-2-15,-9-6-2 0,9 6-1 16,-3-6 0-16,-3 4-1 16,-1-4 0-1,-9 4 0-15,-5 2 0 16,-10 0-1-16,-16 2 0 0,23 4 0 16,-23-4 0-16,0 0-1 15,0 0 1-15,0 0-1 16,0 0 0-16,0 0 0 15,0 18-2-15,0-18-1 16,0 0-5-16,-39 12-34 16,39-12-1-16,-26 8 0 15,26-8 0-15</inkml:trace>
  <inkml:trace contextRef="#ctx0" brushRef="#br0" timeOffset="114999.1904">17126 3165 28 0,'0'0'26'0,"12"-23"-4"16,-12 23-1-16,8-22-2 16,-8 22-1-16,0 0-2 15,0 0-4-15,-6-27-2 16,6 27-2-16,0 0-2 15,-14-18-1-15,14 18-1 16,-26-12-2-16,26 12 0 16,-25-12 0-16,5 7 0 15,4 1 0-15,-8 2 0 0,5 0-1 16,-7 0 0 0,4-2 1-16,-7-2-1 15,1 0 0-15,2 0-1 16,-5-2 1-16,3 0-1 0,1 3 1 15,-3-5 0-15,2 6-1 16,1-2 1-16,-5 2-1 16,6 2 0-16,-1-4 0 15,1 2 0-15,-6 0 0 16,5 0 0-16,-3 2 1 16,3-1 0-16,-1 6-1 15,-4-3 1-15,1 4-1 16,1 2 1-16,-1-2-1 15,-1 2 0-15,0 4 1 16,5-2-1-16,-1 0 1 16,-2-3-1-16,5 1 1 0,3 2-1 15,-2 0 1-15,3 0-1 16,-1-4 0-16,-2 4 1 16,3-2-1-16,1 1 1 15,0 3-1-15,-4-2 0 16,5 6 1-16,-1 0-1 15,0 1 0-15,0-1 1 16,1 2-1-16,-3 1 0 16,0 1 0-16,6 0 0 15,3-1 1-15,13-17 0 16,-30 30-1-16,22-13 0 16,8-17 0-16,-16 32 0 15,16-32 1-15,-18 33-1 0,11-15 0 16,-3 0 0-16,2 1 0 15,0 1 1-15,-4 1 0 16,6 1-1-16,-2-4 0 16,2-1 0-16,0 1 0 15,-2 2 0-15,5-1 1 16,1 1-1-16,-4-2 1 16,0-1-1-16,0 3 1 15,4 1-1-15,-6-1 1 16,2 0-1-16,6-3 0 15,-6 1 1-15,6 4-1 16,0-5 0-16,0 3 1 16,0-2 0-16,0-18 0 0,6 29-1 15,-6-29 0-15,6 29 1 16,-6-29-1-16,8 26 0 16,-8-26 1-16,12 27-1 15,-12-27 0-15,19 30 1 16,-19-30-1-16,26 29 0 15,-26-29 0-15,34 32 1 16,-15-15-1-16,1 1 0 16,6-2 0-16,-1 1 1 15,-1-1-1-15,6 0 0 16,-3-1 1-16,1-3-1 16,2-2 0-16,-3 6 0 15,5-4 0-15,-6-5 0 0,5 7 0 16,-7-2 0-16,5 0 0 15,5-4 0 1,-6-3 0-16,9-3 1 16,-5 2-1-16,1 0 0 0,-1-2 0 15,2-2 0-15,-3 2 0 16,-1-2 0-16,3 0 0 16,-1 0 1-16,7-2-1 15,-1-2 0-15,3-2 1 16,-3 0-1-16,1-1-1 15,-1-1 2-15,-3 2-1 16,1-2 1-16,-6 0-1 16,-1-2 0-16,-1 1 0 0,0-1 1 15,3 0-1 1,-5 0 0-16,7 0-1 16,-5-3 1-16,4 3 1 15,-1 0-2-15,1-6 1 0,-3 4 1 16,3-3-1-16,0-1 0 15,1-4 0-15,1 5 1 16,1-5-1-16,-1 2 0 16,-1 3 0-16,1-1-1 15,-6-2 1-15,1 3 0 16,-7-3 0-16,2 0 0 16,-9 1 0-16,3-5 0 15,-4 1 0-15,0-5 1 16,0-1-1-16,1-1 0 15,-5-1 0-15,2 1 0 16,0-1 0-16,-4 3 0 0,-2-3-1 16,0 1 1-16,-6 3 0 15,-4-5 0-15,-2 7 0 16,2-7 0-16,-8 1 0 16,4-3 1-16,-8 3-1 15,3 0 0-15,-1-1 0 16,-6 1 0-16,2-1 1 15,-2-3-1-15,-1 4 0 16,-1 3 0-16,-2 0 0 16,-3 3 0-16,-3-1 0 15,2 7 0-15,-3-3 0 16,3 4 0-16,1 7 0 16,-3-3 0-16,4 2 0 0,3 2 0 15,-1-2 0-15,2 1 0 16,2 3 0-16,-3 2 0 15,3 2 0-15,-6-4 0 16,7 6 0-16,-3 0 0 16,4 0-1-16,18 0 0 15,-32-2 1-15,32 2-2 16,-21 0 0-16,21 0-1 16,-20 6-2-16,14 11-9 15,-12-11-29-15,5 12-1 16,-9-4 0-16,2 5-1 15</inkml:trace>
  <inkml:trace contextRef="#ctx0" brushRef="#br0" timeOffset="118035.2779">11528 3891 37 0,'0'0'25'16,"0"0"-2"-16,-25-3-4 15,25 3-3 1,-26 5-3-16,26-5-2 0,0 0-1 16,-12 20-2-16,12-20 0 15,0 0-1-15,0 0 0 16,0 0-1-16,0 0-1 15,0 0-1-15,0 0 0 16,0 0-1-16,-2 18 0 16,2-18-1-16,0 0 1 15,28 8-2-15,-10-8 2 16,9 3-1-16,5-1 0 0,1 2 0 16,7 0 0-1,5 2 0-15,1-6-1 16,7 2 1-16,-2-2 0 15,7 2-1-15,1-4 0 0,6 4 1 16,2-4-2-16,4 2 1 16,2 0 0-16,0-2 0 15,2 0 0-15,-2 4 0 16,-2-2-1-16,1 2 1 16,-11-2 0-16,4 2-1 15,0 0 1-15,-4 2-1 16,2-2 1-16,3 2-1 0,-5-2 1 15,8 0 0 1,-4 0-1-16,10 2 0 16,2 4 1-16,0-5-1 15,2 1 0-15,0 0 0 0,-2 0 0 16,-2 0 1-16,2-2-1 16,-6 4 1-16,2-8-1 15,-2 4 1-15,0-4-1 16,3 0 1-16,-3 0-1 15,0-4 0-15,-4 2 1 16,-8-2-1-16,-8 1 0 16,-3 1 0-16,-11 2 0 15,-11 2 1-15,-6-2-1 16,-20 2 0-16,16 2 0 16,-16-2 0-16,0 0-1 15,0 0 0-15,0 0-2 16,-22-2 0-16,22 2-2 0,-46-2-5 15,46 2-33-15,-53 0-1 16,8 4-1-16,-15-4 2 16</inkml:trace>
  <inkml:trace contextRef="#ctx0" brushRef="#br0" timeOffset="119395.7661">11432 4115 35 0,'0'0'35'0,"0"0"1"15,0 0-4-15,-8 28-14 0,8-28-5 16,0 0-3 0,0 0-2-16,0 0-2 0,0 0-1 15,0 0-1-15,2 17 0 16,-2-17-1-16,19 0 1 15,-19 0-2 1,32-2 1-16,-6 4-1 0,-1-8 0 47,9 4-1-47,-3 1 1 0,9-1 0 0,-1 0 0 0,7-2-1 0,1 2 1 16,5 0-1-1,-7 0-1-15,6 2 2 0,3 0-1 0,-7 0 0 16,2-2 0-16,1 2-1 15,-1 0 1-15,-1 0-1 16,3 0 1 0,-6 0-1-16,1 0 0 15,1 2 1-15,0-2-1 0,-3 2 0 16,1-2 1-16,-3 0-1 16,1 0 1-16,3 0-1 15,-5 0 0-15,5 0 1 16,-1 2-1-16,2-2 0 15,3-2 0-15,1 4 1 16,-4-6-1-16,5 2 0 16,7 2 1-16,-6-4-1 0,1 0 0 15,3 6 0-15,-4-4 0 16,4 2 0 0,-1 0 1-16,1-4-2 15,-6 4 1-15,1-2 0 0,-5 0 0 16,0-2 0-16,3 0 0 15,-9 2 0-15,5 0 0 16,-7-2 0-16,7 4 0 16,-3 0 1-16,-2 0-1 15,5-3 0-15,-7 1 1 16,5 0 0-16,-9-2-1 16,5 8 0-16,-3-4 0 15,-1-4 0-15,1 4 0 16,-3 0 0-16,5 0-1 15,5-2 1-15,-5 0 1 16,9-2 0-16,-5 2-1 16,-1 0 0-16,1 2 0 0,-3 0 0 15,-5-2 1-15,-3 2-1 16,-7 0 0-16,-3-2 0 16,0 0 1-16,-22 2-1 15,28-2 0-15,-28 2 0 16,19 0 1-16,-19 0-1 15,0 0 0-15,0 0 1 16,0 0-1-16,20 2 0 16,-20-2 0-16,0 0 1 15,0 0-1-15,0 0 0 16,0 0 0-16,0 0-1 16,0 0 1-16,0 0-1 15,0 0-1-15,-20 2-2 0,20-2-6 16,-19 10-33-16,-1-10-2 15,-10-4 0-15,1 2-1 16</inkml:trace>
  <inkml:trace contextRef="#ctx0" brushRef="#br0" timeOffset="122863.0077">21391 9192 41 0,'-22'24'37'0,"22"-24"1"16,-14 24-1-16,-3-34-14 15,23 27-6-15,-6-17-3 16,0 0-4-16,0 0-2 16,0 0-2-16,19 10-1 15,7-10-2-15,6-4 0 16,11-2 0-16,6-3-1 15,11 1 1-15,-3-4-2 16,-4 2 0-16,-5-6 0 16,-9 9-1-16,-9-1 0 15,-14 6-1-15,-16 2 0 16,0 0-2-16,0 0-2 16,0 0-5-16,23-10-33 0,-23 10 0 15,0 0-2-15,0 0 2 16</inkml:trace>
  <inkml:trace contextRef="#ctx0" brushRef="#br0" timeOffset="123675.2993">22278 9110 31 0,'0'0'36'0,"0"0"1"15,0 0-1-15,0 0-13 16,-6-29-6-16,33 27-6 16,-21-16-2-16,26 12-3 15,-10-8-1-15,17 3-1 16,-1-5 0-16,3 8 0 16,-2-2-1-16,5 10 0 15,-10 2-1-15,-3 8 1 16,-9 2-1-16,-4 13 1 15,-12 11-2-15,-6 3 0 0,-18 12 0 16,-4 4-1-16,-15 6 1 16,-3 1 0-1,-5 1-1-15,-7-6 1 16,5-4-1-16,-1-6 0 0,5-6 1 16,4-5-1-16,7-9 0 15,6-5 0-15,7-4 1 16,19-18-1-16,-26 23 0 15,26-23 1-15,0 0 0 16,0 0-1-16,0 0 0 16,29 10 1-16,-1-12-1 15,4 2 1-15,7-2-2 16,7 0 1-16,5 0 0 0,2 0 0 16,1 2 0-1,-3-2 0-15,2 0 0 16,-7 0-2-16,-7 0 0 15,-7-4-1-15,-1 4-3 0,-17-21-10 16,6 13-27-16,-18-8-1 16,-2 18 1-16,4-35 0 15</inkml:trace>
  <inkml:trace contextRef="#ctx0" brushRef="#br0" timeOffset="124163.475">23188 9126 59 0,'0'0'40'0,"26"-8"2"16,-26 8-1-16,13-18-16 15,-13 18-14-15,-17 26-3 16,1 3-2-16,-16 3-2 16,5 17-1-16,-13 4 0 15,3 11-2-15,-1 7 1 16,12 0-1-16,11-3 0 16,11-3 0-16,13-4-1 15,17-18 0-15,14-10 0 16,7-13 0-16,10-12 0 0,3-12 0 15,-1-14 0-15,-2-11 0 16,-10-8 0-16,-1-10 0 16,-11-8 0-16,-9 0 0 15,-8 0 1-15,-18 0-1 16,-6 0 0-16,-6 0 0 16,-4 6 0-16,-9 4 0 15,1 9-1-15,-4 3-2 16,8 4 0-16,1 1-3 15,19 28-7-15,-26-20-29 16,26 20-2-16,-26-2 0 16,26 2 0-16</inkml:trace>
  <inkml:trace contextRef="#ctx0" brushRef="#br0" timeOffset="124575.6224">23847 9130 79 0,'20'-2'42'0,"-20"2"1"15,0 0 1-15,-32 19-30 16,9 17-5-16,-19-3-2 0,3 20-3 15,-7 8-1-15,9 9 0 16,9 3-2-16,16-2 0 16,24-7-1-16,14-12 1 15,25-11-2-15,10-22 1 16,16-9-1-16,0-24 0 16,-1-13 1-16,-5-12-1 15,-14-14 1-15,-10-4-1 16,-15-8 1-16,-18 4 1 15,-16-2-1-15,-16 6 1 16,-8 6-1-16,-9 2-2 16,-3 16-2-16,-7-10-8 15,5 17-32-15,1 1 0 0,7 9-1 16,1 6 0-16</inkml:trace>
  <inkml:trace contextRef="#ctx0" brushRef="#br0" timeOffset="125394.9142">24698 9047 45 0,'0'0'37'0,"0"0"2"16,0 0-5-16,0 0-16 15,0 0-6-15,0 0-2 16,0 0-3-16,0 0-2 15,20 32-1-15,-20-32-1 16,28 43 0-16,-10-12-1 16,1 12 1-16,-3 4-1 0,2 10-1 15,-6 0 0-15,0 2 1 16,-9-2-1-16,-3 0 0 16,-3-10 0-16,-9-6 1 15,-6-9-1-15,-4-9 1 16,-9-3 0-16,-9-10-1 15,-7-4 1-15,-5-8 0 16,1-4-1-16,-2-4 0 16,-1-4 0-16,3-3-1 15,8-5 0-15,9-2 0 16,2 1-1-16,11-5-1 16,1 5 0-16,8-1-1 15,6 3-1-15,0-13-4 0,6 34-5 16,4-39-30-16,2 15 0 15,-4 1 0-15,4-1 1 16</inkml:trace>
  <inkml:trace contextRef="#ctx0" brushRef="#br0" timeOffset="125783.0535">24221 8931 69 0,'0'0'39'0,"0"0"1"0,19 26-10 16,-19-26-16-16,34-4-3 15,-14-4-3-15,23 14-2 16,0-10 0-16,27 4-2 16,3-2-1-16,17 0 0 15,7-2-1-15,2 0 0 16,-6 0-1-16,-2-1 1 16,-12 3-1-16,-18 0-1 15,-12 2 0-15,-15 0 0 0,-15 0-2 16,-19 0-1-16,20 9-4 15,-20-9-35 1,-26 0-2-16,26 0 0 16,-31-5-1-16</inkml:trace>
  <inkml:trace contextRef="#ctx0" brushRef="#br0" timeOffset="132571.493">18088 4029 17 0,'-22'-2'23'15,"22"2"-1"-15,0 0-3 16,-18 4 0-16,18-4-1 16,-20-2-2-16,20 2-1 15,0 0-3-15,0 0 0 16,-25-2-2-16,25 2-1 0,0 0-1 15,0 0-2-15,0 0-1 16,0 0-1-16,-20 4-1 16,20-4 0-1,0 0-2-15,0 0 1 0,0 0 0 16,0 0 0-16,26 0-1 16,-11-2 1-16,9-2 0 15,8 2 0-15,3-2 0 16,17 0 0-16,7-4-1 15,10 4 0-15,-2-4 0 16,10 1 0-16,-4-5 0 16,6 4 0-16,-8-4-1 15,-6 2 1-15,-5 3-1 0,-9-1 0 16,-10 2 0 0,-7 2 0-16,-4 0 0 15,-11 2-2-15,-19 2 1 16,22-4 0-16,-22 4-1 0,0 0-1 15,0 0-1-15,0 0-1 16,6 22-3-16,-6-22-5 16,-14 23-14-16,-6-11-14 15,-5 2-1-15,-9-1 2 16,-3-1 0-16</inkml:trace>
  <inkml:trace contextRef="#ctx0" brushRef="#br0" timeOffset="133059.6638">18121 4143 37 0,'0'0'35'0,"0"0"2"16,0 0-4-16,-21-8-14 15,21 8-4-15,0 0-3 16,0 0-3-16,0 0-2 16,7 19-1-16,-7-19-1 15,0 0-1-15,20-3-1 16,6-1 0-16,5-2 0 16,11-2 0-16,9-4-1 15,14 2 1-15,3-3-1 0,9 3 0 16,1 0 0-16,-4 4-1 15,3 0 1-15,-6 4-1 16,-6 0 0-16,-6 0-1 16,-6-2 1-16,-7 2 0 15,-7 0-1-15,-7 0 0 16,-10 0 1-16,-3-1-1 16,-19 3 0-16,0 0 1 15,18-2-1-15,-18 2-1 16,0 0 1-16,0 0-2 15,0 0 0-15,0 0-1 16,0 0-2-16,-18-2-5 16,36-2-33-16,-18 4-1 0,0 0 0 15,0 0 0-15</inkml:trace>
  <inkml:trace contextRef="#ctx0" brushRef="#br0" timeOffset="134067.0231">20192 4023 37 0,'0'0'36'0,"-23"14"-1"15,23-14-3-15,0 0-16 16,0 0-3-16,0 0-4 16,0 0 0-16,0 0-3 15,0 0-1-15,0 0-1 16,0 0 0-16,31 6 0 15,-13-10-1-15,12 4 0 16,7-6 0-16,15 2 0 16,7-2 0-16,18 2 0 15,2-4-1-15,12 4 0 16,3-2 1-16,9 0-1 16,2 3 0-16,5 1 0 0,1-2 0 15,-4 2-1-15,-3 2 1 16,-7 0-1-16,-12 0 0 15,-10 4 0-15,-12-4 0 16,-12 2-1-16,-9 0 1 16,-11-2 0-16,-5-2-1 15,-10 4 1-15,-16-2 0 16,30 5-1-16,-30-5 1 16,19 2-1-16,-19-2 0 15,0 0 0-15,0 0 0 16,20 8 0-16,-20-8 0 15,0 0 0-15,0 0-1 16,0 0-1-16,0 0-2 0,0 0-4 16,26 20-36-16,-26-20 0 15,0 0-1-15,0 0 0 16</inkml:trace>
  <inkml:trace contextRef="#ctx0" brushRef="#br0" timeOffset="135667.5944">23024 4062 9 0,'0'0'27'16,"0"0"1"-16,-18 12-6 16,18-12-4-16,0 0-1 15,0 0-1-15,-22 4-3 16,22-4-3-16,0 0 0 15,-9 20-2-15,9-20 0 16,0 0-1-16,-20 7-2 0,20-7 0 16,0 0-2-16,0 0 1 15,0 0-1-15,0 0-1 16,20 16 1-16,-20-16-1 16,31 4 1-16,-5 2-1 15,1-6 0-15,13 2 0 16,5 0 0-16,13-2 0 15,7-2 0-15,12 6 0 16,2-6-1-16,6 0 0 16,0 0 1-16,0 0 0 15,1 2-1-15,-9 2 0 16,2-2 0-16,-2 2-1 0,-4 0 0 16,4 0 1-16,-3 2-1 15,4-2 1-15,-4 0-1 16,3 0 0-16,-6 2 1 15,-6-3-1-15,-4-1 1 16,-2 4-1-16,0-2 0 16,-1 4 0-16,-5-4 0 15,0-2 0-15,-1 0 1 16,-7 2-1-16,1 2 0 16,-7-2 0-16,-7 0 0 15,-1 2 0-15,-7-2 0 16,0 2 1-16,-5 0-1 15,1-2 0-15,0-2 0 0,-20 0 1 16,31-2-1-16,-11-2 0 16,0 2 1-16,0 0-1 15,1-2 0-15,3 0 0 16,-4 4 0-16,2-2 0 16,-3 0 0-16,-1-2 0 15,-18 4 0-15,26 0 0 16,-26 0 1-16,0 0-1 15,0 0 0-15,0 0 0 16,16 2 0-16,-16-2 0 16,0 0 0-16,0 0 0 15,0 0 0-15,0 0 0 16,0 0 0-16,0 0 0 0,0 0 0 31,0 0 0-31,0 0 0 0,0 0 0 0,0 0 0 16,0 0-1-1,0 0-3-15,0 0-5 0,0 0-34 16,-10-21-3-16,10 21 1 16,-38-16-1-16</inkml:trace>
  <inkml:trace contextRef="#ctx0" brushRef="#br0" timeOffset="137431.2318">27184 8873 33 0,'0'0'37'0,"0"0"3"0,26-16-1 16,-34-4-20-16,8 20-5 16,0 0-2-16,0 0-2 15,0 0-4-15,0 0-1 16,0 0-2-16,-4 20 0 16,4-20-1-16,0 19 0 15,0-19-1-15,6 28-1 16,-6-28 0-16,12 29 1 15,-12-29-1-15,20 28 0 16,-20-28 1-16,33 21-1 16,-9-17 0-16,5 0 0 15,9-4 0-15,7 0 0 16,7 0 0-16,1 2 0 0,6 2 0 16,-5 6 0-16,3 4 1 15,-10 3-1-15,-1 5 0 16,-7 5 0-16,-7 7 0 15,-11 1 0-15,-3-5 1 16,-12 3 1-16,-6-2-1 16,-12-3 0-16,-7-5 1 15,-9-1-1-15,-6-6 0 16,-7-7 1-16,-6-1-2 16,-5-6 1-16,-3-4-1 15,-2 2 0-15,-3-2 0 16,7-7-1-16,2 5 0 0,-1-6-1 15,13 6-1-15,-1-10-2 16,23 12-5-16,-17-15-29 16,34 17-5-1,-22-22 1-15,18 4-1 16</inkml:trace>
  <inkml:trace contextRef="#ctx0" brushRef="#br0" timeOffset="138115.4804">27093 8808 59 0,'0'0'41'0,"0"0"-2"16,0 0 2-16,38 10-30 0,-16-20-2 15,33 12-3-15,0-14-2 16,22 10-1-16,4 0 0 16,14-2-1-16,-2-8 0 15,0 8-1-15,1-5 0 16,-15 9 0-16,-6-2 0 16,-13 2-1-16,-1-10-1 15,-14 6 1-15,1 2 0 16,-9-6 0-16,-9 8-1 0,-6-2 1 15,1 2-1-15,-23 0 0 16,28 0 1-16,-28 0-1 16,0 0 2-1,20 8-3-15,-20-8 3 0,0 0-1 16,0 0 2-16,0 0 0 16,0 0 0-16,-6 29 1 15,-16-5-1-15,4 7 1 16,-15 13 0-16,1 9 0 15,-7 9-1-15,11 5 0 16,4 4-1-16,16-1 0 16,14-1 0-16,16-6-1 15,21-12 0-15,19-14 0 0,15-11 0 16,12-18 0 0,-3-22 0-16,5-16 0 15,-10-11 0-15,-10-16 0 16,-13-4 1-16,-19-7-1 0,-19-1 1 15,-20 4-1-15,-12-2 0 16,-16 3 0-16,-9 7 0 16,-15 8 0-16,-1 8 0 15,-6 7 0-15,-6 11-2 16,5 1 0-16,3 22-4 16,2-8-8-16,4 16-31 15,5 8-1-15,13 7 1 16,-1-5 0-16</inkml:trace>
  <inkml:trace contextRef="#ctx0" brushRef="#br0" timeOffset="139719.0494">25210 9181 22 0,'-16'17'37'15,"16"-17"0"-15,0 0 1 16,-4 18-17-16,4-18-4 15,0 0-5-15,0 0-2 16,20 8-3-16,-20-8-2 16,45 4 0-16,-13-8-2 15,13 6 0-15,6-6-1 16,3 0 0-16,-1-4 1 16,0 0-2-16,-1 4 1 15,-11-2-2-15,-9 4 1 16,-3-1 0-16,-9 1 0 15,-20 2-1-15,22-4 0 16,-22 4 1-16,0 0-2 0,0 0 1 16,0 0-2-16,0 0 0 15,24 6-3-15,-24-6-15 16,2-20-22-16,-2 20-1 16,0 0 0-16,0-22 1 15</inkml:trace>
  <inkml:trace contextRef="#ctx0" brushRef="#br0" timeOffset="145807.2268">26339 8462 59 0,'20'-11'39'16,"0"-1"0"-16,-5 18-10 15,-17-26-13-15,22 22-2 16,-20-2-4-16,0 0-3 15,0 0-1-15,0 0-2 16,-25 22 0-16,9 7-1 16,-10 6-1-16,-4 16 0 15,-3 10 0-15,-5 10-1 0,3 2 0 16,7 5 0-16,5 4 0 16,9-1-1-1,8-5 1-15,12-3 0 16,6-10 0-16,7-2 0 0,3-6-1 15,6-14 1-15,-3-8 0 16,-1-5 0-16,-2-9 0 16,-5-1-1-16,-17-18 1 15,22 14 0-15,-22-14 0 16,0 0-1-16,0 0 0 16,0 0 0-16,18-8 0 15,-18 8-1-15,0 0 1 16,0 0-2-16,14-18-1 0,-14 18 0 15,0 0-3 1,12-29-3-16,3 33-12 16,-15-4-23-16,4-30 0 15,-4 11 1-15,6-1 0 0</inkml:trace>
  <inkml:trace contextRef="#ctx0" brushRef="#br0" timeOffset="146259.3944">26438 9079 55 0,'-20'4'40'15,"20"-4"-1"-15,-20 3-7 16,20-3-14-16,0 0-4 16,0 0-4-16,0 0-3 15,0 0-1-15,20 10-1 16,2-12-2-16,7-4 0 15,5 2 0-15,6 1-1 16,5-3 0-16,0 0 0 16,-5 4-1-16,-5-4 0 15,1 8 0-15,-14-6 0 0,-3 2 0 16,-19 2-1-16,20-2-1 16,-20 2-1-16,0 0-2 15,0 0-4-15,0 0-35 16,0 0-1-16,-20-16-1 15,20 16 1-15</inkml:trace>
  <inkml:trace contextRef="#ctx0" brushRef="#br0" timeOffset="147271.751">29281 8802 80 0,'16'-26'40'16,"-16"26"1"-16,12-43-14 15,-12 43-14-15,0 0-4 0,18-14-2 16,-18 14-2-16,0 0-2 15,0 0 1-15,9 38-2 16,-3-17 1-16,2 5-2 16,2 7 0-16,4 6 0 15,0 7 1-15,-2 1-1 16,1 2-1-16,-7 2 1 16,0-2 0-16,-6-4-1 15,-6-2 1-15,-1-4 0 16,-11-5-1-16,-2-7 1 15,-14-11 0-15,3-4 0 16,-9-4-1-16,-3-4 1 16,1-4-1-16,-5-8 0 0,4-2 0 15,5-6 0-15,10 2-1 16,7-5-1-16,3 3 1 16,6-6-1-16,10 3-2 15,-4-7-1-15,6 26-2 16,6-47-8-16,14 26-27 15,-18-3-2-15,10 4 1 16,0-1 0-16</inkml:trace>
  <inkml:trace contextRef="#ctx0" brushRef="#br0" timeOffset="147559.8637">28977 8688 74 0,'0'0'42'15,"0"0"-2"-15,0 0 1 16,0 0-32-16,51-14-2 16,-19 8-2-16,13 2 0 15,1 1-3-15,13-1 0 16,0 2-1-16,1-2 0 15,-3 4-2 1,-8-2-1-16,1 4-3 0,-17-14-8 0,1 12-28 47,-34 0-1-47,23-2 0 0,-23 2-1 0</inkml:trace>
  <inkml:trace contextRef="#ctx0" brushRef="#br0" timeOffset="148159.069">29793 8286 59 0,'0'0'40'0,"-20"-16"1"15,20 16 0-15,0 0-27 16,-6-20-2-16,6 20-5 15,0 0-1-15,14 20-2 16,-8 0 0-16,17 9-1 0,-1 6-1 16,10 12 1-16,7 5-1 15,9 8-1 1,-3 7 1-16,0 4-2 16,-3 5 2-16,-7-3-2 0,-9 0 1 15,-10-3 0-15,-8-3 0 16,-10-2 0-16,-6-6 0 15,-6-1 0-15,-10-10 0 16,3 1-1-16,-11-6 1 16,0-2-1-16,-5-4 1 15,1-5 0-15,5-3-1 16,-1-5 1-16,5-7 0 16,5-1-1-16,22-16 0 15,-26 20 0-15,26-20 0 16,0 0-2-16,0 0-1 15,0 0-3-15,0 0-33 16,0 0-7-16,26-20 1 0,-18 2-1 16</inkml:trace>
  <inkml:trace contextRef="#ctx0" brushRef="#br0" timeOffset="159808.2414">20058 11589 57 0,'0'0'37'0,"0"0"0"16,0 0 2-16,44 12-28 16,-23-30-2-16,29 12-2 15,-5-10 0-15,16 6-3 16,-3-9-1-16,7 3-2 0,-10 0-2 15,-6-3-2-15,3 9-3 16,-27-14-5-16,11 26-21 16,-36-2-6-1,0 0-2-15,-34 26 2 0</inkml:trace>
  <inkml:trace contextRef="#ctx0" brushRef="#br0" timeOffset="159952.2938">20200 11754 56 0,'-33'27'36'0,"15"1"1"15,10-9-1-15,8-19-22 16,26 10-5-16,1-14-5 16,23-6-5-16,11 8-17 15,-4-8-19-15,-3-11 0 0,5 3-1 16,-12-3 0-16</inkml:trace>
  <inkml:trace contextRef="#ctx0" brushRef="#br0" timeOffset="160464.4798">21644 11546 41 0,'-24'2'36'0,"24"-2"1"0,0 0 0 16,0 0-19-16,26-14-7 15,5-4-3-15,23 8-3 16,3-7-1-16,10 1-3 16,6-2-2-16,-2-9-4 15,12 21-7-15,-22-14-25 16,-5-1-1-16,-9 5 0 16,-11-4 0-16</inkml:trace>
  <inkml:trace contextRef="#ctx0" brushRef="#br0" timeOffset="160910.6358">22319 11184 50 0,'32'-9'35'16,"3"-3"3"-16,15 0 0 15,21 10-23-15,-24-19-4 16,32 22-2-16,-22-8-1 15,4 18-2-15,-11 1 0 16,-9 12-3-16,-15 9 1 16,-14 12-2-16,-22 8 0 15,-12 4-1-15,-11 6 0 16,-13 4 0-16,-11-5-1 16,2-1 1-16,-8-10-2 15,9-4 2-15,3-11 0 0,11-5 0 16,7-9-1-16,13-3 1 15,20-19-1-15,0 0 1 16,0 0-1 0,26 6 0-16,1-12 1 0,11-1-1 15,7-1 0-15,5-4 0 16,7-2 1-16,-4 2-1 16,4 5-1-16,1-3 0 15,-3 2-1-15,-4-4-1 16,-3 2-2-16,-15-9-3 15,13 27-15-15,-23-24-19 16,3-2-1-16,-12-3 1 16,0-11 1-16</inkml:trace>
  <inkml:trace contextRef="#ctx0" brushRef="#br0" timeOffset="161550.8651">23437 11173 75 0,'0'0'40'0,"0"0"1"16,-46 49-1-16,-7-18-28 15,7 24-4-15,-11 0-3 16,10 12-2-16,3-2-1 16,17 3 0-16,13-5-2 0,16-12 1 15,16-12-1 1,15-13 0-16,11-14-1 15,3-14 2-15,6-10-2 16,1-18 1-16,-9-5 0 16,-1-10-1-16,-9-2 1 0,-5-10-1 15,-11 2 1-15,-5 6 0 16,-8 2-1-16,6 2 0 16,-2 3 0-16,2 3 0 15,6 6 0-15,1 5 0 16,9 3-1-16,0-3 1 15,9 1 0-15,3 3 1 16,5 1-1-16,-4 1 1 16,3 8-1-16,-5 1 2 15,-5 13 0-15,-8 8 0 16,-15 13 0-16,-11 15 1 16,-17 16 1-16,-11 15-1 0,-9 2 0 15,-3 11 0-15,5-1-1 16,5-1 0-16,14-7 0 15,18-4-1-15,12-24 0 16,19-10 0-16,17-21 0 16,9-14 1-16,2-18 0 15,2-15-1-15,-3-16 0 16,-9-14 0-16,-10-1 1 16,-9-9-1-16,-12 6 1 15,-14 5-2-15,-12 7 1 16,-12 12 0-16,2 11-2 15,-9 5-1-15,25 29-5 16,-38-41-16-16,38 41-18 0,0 0-2 16,0 0 2-16,32-8-1 15</inkml:trace>
  <inkml:trace contextRef="#ctx0" brushRef="#br0" timeOffset="161874.9818">24789 11063 87 0,'6'37'41'15,"-4"8"1"-15,6 32-6 16,-10-24-27-16,22 19-3 16,-6-5-1-16,11 8-2 0,1-7 0 15,2 1-2-15,1 0 0 16,-9-12 0-16,-10-12 0 15,-10-4 0 1,-14-14-1-16,-18-5 1 0,-9-8 0 16,-10-14 0-16,-9-10-1 15,-5-10 0-15,4-5-1 16,-2-14-2-16,17-3-2 16,-1-20-4-16,33 13-11 15,-4-20-23-15,7-4 1 16,3 3-2-16,2 5 3 15</inkml:trace>
  <inkml:trace contextRef="#ctx0" brushRef="#br0" timeOffset="162023.0355">24384 11112 59 0,'0'0'39'16,"28"-22"2"-16,4 12-1 16,19 8-24-16,-4-19-6 0,26 9-5 15,6-6-1-15,10 9-4 16,-2 5-6-16,-16-4-34 15,6 4 0-15,-6 2-1 16,-4 0 0-16</inkml:trace>
  <inkml:trace contextRef="#ctx0" brushRef="#br0" timeOffset="162371.1596">25498 11394 63 0,'0'0'40'16,"38"16"0"-16,-19-8 0 16,27 6-29-16,-25-26-4 15,23 8-3-15,1-12-1 16,15 1-2-16,-7-1-2 0,4-4-1 16,2 5-5-16,-25-11-26 15,5-1-7-15,-17-5 0 16,-10-1 0-16</inkml:trace>
  <inkml:trace contextRef="#ctx0" brushRef="#br0" timeOffset="162535.2198">25849 10963 59 0,'-19'21'41'0,"5"15"0"0,0 7 0 16,8 25-23-1,-6-15-10-15,12 18-3 16,-8-2-3-16,-1-2-2 15,7 1-6-15,-10-25-21 0,16 1-16 16,-8-17 2-16,10-9 0 16</inkml:trace>
  <inkml:trace contextRef="#ctx0" brushRef="#br0" timeOffset="163495.5646">26641 11151 1 0,'0'0'31'0,"-6"-27"4"16,6 27 0-16,0 0-16 16,-21-26-1-16,21 26 0 15,-20-20-2-15,20 20-4 16,0 0-3-16,0 0-4 16,0 0-1-16,29 6-1 15,-3-2-1-15,12 8-1 16,3 2 1-16,14 5-2 15,1-1 1-15,13 2 0 0,-4 3 0 16,-4 9-1-16,-4-1 1 16,-11 4-1-16,-11-1 0 15,-15 1 1-15,-16 2 0 16,-22-1 0-16,-13-5-1 16,-11-5 1-16,-11-3-1 15,0-3 0-15,-5-6 1 16,-5-7-1-16,8-7-2 15,2-6 0-15,9-1-2 16,-3-21-2-16,15 9-4 16,-13-34-6-16,25 19-13 15,-8-15-11-15,5-2 1 16,1-12 5-16,10 18 12 0,-16-8 12 16,17 8 6-16,3 8 11 15,-8-1 14-15,14 7 13 16,10 9 1-1,-8 22-2-15,31-37-11 0,21 39-9 16,-13-22-3-16,28 20-3 16,3-9-2-16,16 7 0 15,3-4-3-15,12 6 1 16,-4-4 0-16,7-2-1 16,-11 4 0-16,-6 2 0 15,-18 0 0-15,-10 6 1 16,-19 2-1-16,-14 9 1 0,-26 7-1 15,-14 11 0-15,-16 7 1 16,-5 13-1 0,-5 3 0-16,7 9-1 15,1-2 0-15,12-2-1 0,20-4 1 16,14-6-1-16,25-10 0 16,13-20 0-16,15-11 0 15,10-16 0-15,2-12 0 16,0-15 0-16,-12-12 0 15,-6-14 0-15,-17-6 0 16,-9-4 1-16,-21 1-1 16,-20 5 0-16,-14 2 1 15,-7 12-1-15,-11 6-1 0,-1 9-1 16,-1 15-1 0,1 5-3-16,15 20-3 15,-9-12-33-15,33 4-1 16,0 21-1-16,0-21 2 0</inkml:trace>
  <inkml:trace contextRef="#ctx0" brushRef="#br0" timeOffset="163862.6938">28509 10804 66 0,'28'-4'41'0,"-3"10"2"16,-5-2-2-16,2 17-29 16,-22-21-4-16,26 49-3 31,-26-10-1-31,11 11 0 0,-5 5-2 0,10 11 0 0,-2 5-1 16,8 5 0-16,-6-1 0 15,-3 0-1-15,-1-9 1 16,-6-7-1-16,-6-8 0 15,-8-13 0-15,-15-9 1 16,-11-9-1-16,-9-13 1 16,-5-10-1-16,1-7 0 15,-5-8 0-15,1-6-1 16,0-11-2-16,9-4-2 16,-1-26-6-16,27 0-31 15,-16-9-2-15,11-1 2 16,-3 1-2-16</inkml:trace>
  <inkml:trace contextRef="#ctx0" brushRef="#br0" timeOffset="164031.7595">28079 10821 59 0,'21'-25'40'16,"11"13"0"-16,13 4 1 16,1-13-30-16,35 17-3 15,2-8-3-15,15 6-4 16,1 4-3-16,-2-16-9 15,2 18-28-15,-14 0-2 16,-14-7 1-16,-12 5-1 16</inkml:trace>
  <inkml:trace contextRef="#ctx0" brushRef="#br0" timeOffset="165088.1359">20110 13730 60 0,'0'0'38'16,"0"0"0"-16,0 0 2 15,17 23-25-15,-17-23-5 16,46-11-3-16,-7 5-2 15,15 4-1-15,9-8-2 16,4 2 0-16,4-4-3 16,0-1 1-16,-4 7-4 0,-19-8-1 15,1 16-8-15,-49-2-26 16,22-8 0-16,-22 8-2 16,-40 10 2-16</inkml:trace>
  <inkml:trace contextRef="#ctx0" brushRef="#br0" timeOffset="165263.195">20102 13867 65 0,'-26'14'38'0,"26"-14"0"15,0 0 1-15,57 2-28 16,-23-22-2-16,31 7-4 16,-6-3 0-16,8-2-4 15,2 5-5-15,-15-11-21 0,3 4-13 16,-16 11-1-16,-7 5-1 15,-14 0 1-15</inkml:trace>
  <inkml:trace contextRef="#ctx0" brushRef="#br0" timeOffset="166051.478">21598 13905 49 0,'0'0'38'0,"-31"9"1"16,31-9 0-1,-18 24-21-15,-4-30-6 16,22 6-3-16,0 0-1 16,0 0-2-16,0 0-1 0,38 12-1 15,-13-12 0-15,17-2-1 16,9-12-1-16,14 4 0 15,8-5 0-15,6 5-1 16,4-8 0-16,2 10 0 16,-12-7-1-16,-6 7 0 15,-13 2 1-15,-11 4-1 16,-17 0 1-16,-6 4-1 16,-20-2 0-16,0 0 1 15,0 0 0-15,0 0-1 16,-20 4 0-16,-4-4-2 15,24 0-1-15,-35 2-5 16,29 17-7-16,6-19-28 0,-18 6-1 16,18-6 1-16,0 0-3 15</inkml:trace>
  <inkml:trace contextRef="#ctx0" brushRef="#br0" timeOffset="166506.6445">22785 13483 56 0,'0'0'40'0,"0"0"1"16,0 0-1-16,18-2-19 16,-18 2-9-16,0 0-3 15,6 27-3-15,0 5-3 16,2-1 2-16,3 16-3 15,1 6 0-15,-4 6 0 0,4 2-1 16,-4-2-1-16,0-4 1 16,-2-4 0-16,0-4-3 15,-4-14 2-15,2-9-1 16,-2-7-1-16,-2-17-2 16,0 0-3-16,25 2-3 15,-27-33-17-15,10 5-16 16,-2-15 1-16,2-4 0 15,-2-6 2-15</inkml:trace>
  <inkml:trace contextRef="#ctx0" brushRef="#br0" timeOffset="166914.7907">23046 13596 74 0,'0'0'42'15,"0"0"-3"1,10 18 2-16,-10-18-30 15,0 0-3-15,-4 18-2 0,4-18-3 16,23 25 0-16,-1-15-1 16,4-2 0-16,13 6-1 15,1-4 2-15,11 3-2 16,2-3 1-16,5 0-1 16,1 4 0-16,2 9 0 15,-4 1 0-15,-9-3-1 16,-5 5-1-16,-11 1 2 15,-11 1-2-15,-9 1 2 0,-16-3-2 16,-10-5 1 0,-5-1 1-16,-15 0-1 15,1-7 0-15,-11-1 1 16,-1-4-1-16,-1-6 1 0,3-6-1 16,-6-4-1-16,9-2-1 15,1-5-1-15,5 1-1 16,0-14-4-16,15 5-2 15,-17-22-17-15,20 13-15 16,4-9 0-16,5 0 0 16,1-4 2-16</inkml:trace>
  <inkml:trace contextRef="#ctx0" brushRef="#br0" timeOffset="167454.9815">23052 13447 69 0,'-14'-17'38'0,"14"17"3"16,25-14-1-16,15 14-29 16,-7-16-2-16,31 14-3 15,3-10-1-15,24 5-2 16,7-5 0-16,7 2-2 16,0 0 0-16,-3 2 0 15,-9 1-1-15,-6 1 1 16,-12-4-1-16,-14 2 0 15,-13 4 1-15,-9 0-1 16,-3 2-1-16,-9-2 1 16,-5-2 0-16,-22 6 0 15,30-4 0-15,-30 4 1 16,0 22 0-16,-6-2 0 0,-20 5 0 16,-2 10 1-16,-15 11-1 15,-4 12 1-15,-11 9 0 16,5 6-1-16,0 1 0 15,13 5 0-15,15-6-1 16,19-5 1-16,19-9-1 16,25-16 0-16,21-13-1 15,20-26 0-15,12-16 1 16,2-20 0-16,4-11 1 16,-11-12-1-16,-9-11-1 15,-21-5 1-15,-15-6 0 16,-27 5 0-16,-20 5 0 0,-20 6 0 15,-11 6-1-15,-10 8 1 16,-7 6-1-16,-9 10-1 16,8 13-3-16,-8-10-7 15,23 15-31 1,1-1 0-16,7 12 0 0,12 0-2 16</inkml:trace>
  <inkml:trace contextRef="#ctx0" brushRef="#br0" timeOffset="168175.2395">25255 13267 44 0,'18'-22'39'16,"-18"22"0"-16,0 0 2 16,8-29-20-16,-8 29-10 15,0 0-3-15,0 0-1 16,0 0-3-16,0 35 0 15,0-13-2-15,0 5 0 16,2 6 0-16,2 7 0 16,2 1-1-16,2 6 0 15,-1 0 0-15,5-4-1 16,-4 2 2-16,4-3-1 0,-4-3 2 16,2-4-3-1,-8-5 3-15,-2 3-3 16,-6-13 2-16,-2 1-1 0,8-21-1 15,-34 28 1-15,11-24-1 16,-5 7 1-16,-5-1-1 16,1-6 1-16,-6-6-1 15,5 0 1-15,-1-2-1 16,9-7 0-16,-1 7 1 16,10-8-2-16,16 12 1 15,-26-30-1-15,26 30 0 16,-9-25-2-16,9 25-2 0,-2-28-2 15,2 28-6 1,6-45-16-16,5 24-14 16,-9-7 0-16,10 1 0 15,-4-5 2-15</inkml:trace>
  <inkml:trace contextRef="#ctx0" brushRef="#br0" timeOffset="168551.3734">24933 13176 64 0,'0'0'39'0,"0"0"1"15,0 0-1-15,0 0-27 16,0 0-2-16,48 0-3 0,-17-5-1 15,17 5-1-15,9-8-1 16,16 2-1-16,6-2-1 16,10 2 1-16,2 0-2 15,-4-2 1-15,-7 2-1 16,1-5 0-16,-19 3 0 16,-11 0 0-16,-13 6-1 15,-17 0 0-15,-21 2 0 16,20 4 1-16,-20-4-2 31,0 0-1-31,0 0-2 0,-34 4-6 0,34-4-33 16,0 0 0-16,-31-6-1 0,9 2-1 15</inkml:trace>
  <inkml:trace contextRef="#ctx0" brushRef="#br0" timeOffset="196662.4426">24686 3929 6 0,'0'0'31'0,"-21"0"1"16,21 0-2-16,0 0-9 15,-18 0-2-15,18 0-4 16,0 0-2-16,0 0-2 16,-28 6-2-16,28-6-2 15,0 0-1-15,0 0-1 16,0 0 0-16,0 0-2 16,0 0 0-16,0 0-1 15,20 11 0-15,0-9 0 16,11-2 0-16,15 0 0 15,7-2 0-15,14-2 0 16,10 1 0-16,8 1 1 16,-4-2-2-16,4 0 1 0,-10 0-1 15,-8 2 0-15,-13 0-1 16,-9 0 1-16,-13 2-1 16,-7 0-1-16,-25 0 0 15,16-2-1-15,-16 2-1 16,0 0-3-16,0 0-3 15,0 0-11-15,-26-4-23 16,5 2 1-16,-3 4-1 16,-4 0 3-16</inkml:trace>
  <inkml:trace contextRef="#ctx0" brushRef="#br0" timeOffset="197570.7685">24700 4204 25 0,'0'0'34'16,"0"0"0"-16,0 0-5 15,0 0-6-15,10 17-6 16,-10-17-4-16,0 0-2 16,-24-14-3-16,24 14-2 15,0 0 0-15,0 0-2 16,0 0 0-16,0 0 0 15,0 0-2-15,0 0 1 16,34 12-2-16,-2-8 1 16,5-4 0-16,16-2 0 15,7 2 0-15,7-2 0 16,4 0 0-16,2 4 0 16,-2-2-1-16,-2 2 1 0,-14-4-1 15,-3-2 0-15,-9 4 0 16,-9-2-1-16,-9 2 1 15,-5 0-1-15,-20 0 1 16,22-2-1-16,-22 2 1 16,0 0-1-16,0 0 1 15,0 0-1-15,0 0 0 16,0 0 0-16,0 0 1 16,0 0-1-16,0 0 0 15,0 0 0-15,0 0 0 16,0 0 0-16,0 0 0 15,0 0 0-15,0 0-1 16,0 0 0-16,0 0-2 0,-22 12-2 16,22-12-4-16,0 0-35 15,0 0 0-15,0 0 0 16,-23-18 0-16</inkml:trace>
  <inkml:trace contextRef="#ctx0" brushRef="#br0" timeOffset="202826.6507">6474 7877 15 0,'0'0'28'15,"0"0"3"-15,0 0-9 16,0 0-3-16,19 0-2 16,-19 0-2-16,0 0-5 15,0 0 0-15,0 0-3 16,0 0-1-16,0 0-1 0,0 0 0 15,0 0-2-15,-2-17 0 16,2 17-1-16,2-18 0 16,-2 18-1-1,6-31 0-15,-6 31 0 0,2-38 0 16,2 21 0-16,-4-3 1 16,0 20-1-16,-10-27 1 15,10 27-1-15,-16-18 0 16,16 18 0-16,-37 0 0 15,15 12 0-15,-7 4 0 16,1 9 0-16,-6 10-1 16,3 10 1-16,-3 14 0 0,3 4-1 15,9 6 1-15,-2 3 0 16,10 1-1 0,12-2 1-16,6-10-2 15,12-6 2-15,6-12-1 16,9-10 0-16,5-13 1 0,5-10-1 15,-1-10 0-15,-4-4 0 16,1-6 1-16,-3-4-1 16,-3-4 0-16,-3-7-1 15,-8-3 0-15,-1-1 0 16,-1-6 1-16,-6-1-1 16,-4-1 1-16,-6 2 0 15,-4 1 1-15,-4 9-1 0,0 3 1 16,6 22 0-1,-12-25-1-15,12 25 0 16,0 0 0-16,0 0 1 16,0 0-1-16,12 31 1 0,-4-3-1 15,-4 1 1-15,10 4 0 16,-8-1 0-16,5 3 0 16,-3-3-1-16,0-1 0 15,4-11 1-15,-12-20-1 16,16 27 0-16,-16-27 0 15,0 0-1-15,24 14-2 16,-24-14-2-16,13-18-2 16,-19-5-4-16,6 23-11 15,10-30-20-15,-16 5 1 16,-7-3 0-16,-5-1 1 16</inkml:trace>
  <inkml:trace contextRef="#ctx0" brushRef="#br0" timeOffset="203026.7228">6448 8060 51 0,'0'0'37'16,"26"16"-1"-16,-26-16 0 16,21-14-27-16,11 12-3 15,-6-10-3-15,7 2-3 16,5 5-6-16,-13-15-7 15,15 8-20-15,-13 0-3 16,-9-1 0-16,2 3 0 16</inkml:trace>
  <inkml:trace contextRef="#ctx0" brushRef="#br0" timeOffset="203638.9423">6841 7887 34 0,'0'0'37'0,"0"0"1"16,0 0 0-16,0 0-18 16,23 32-6-16,-23-32-4 15,4 47-3-15,-6-20-2 16,8 20 0-16,-12 0-2 16,6 3 0-16,-2-1-1 15,-1-4 0-15,-3-6 0 0,4-4-1 16,-4-5 0-16,4-9-1 15,2-21 1-15,-4 28-1 16,4-28 0-16,0 0 0 16,0 0 0-16,0 0 0 15,-8-26-1-15,2 5 0 16,6-9 0-16,0-5 0 16,0-6-1-16,2-6 1 15,4 0 0-15,0-4 0 16,6 3 0-16,1-1 0 15,1 8 1-15,4 4 0 16,-2 3 0-16,8 7 0 16,-9 9 0-16,3 5 1 0,2 1 0 15,0 8 0 1,-20 4 1-16,27 8 0 0,-27-8-1 16,24 41 1-16,-10-16-1 15,-6 15 0-15,2 1 0 16,-8 6 1-16,3 0-1 15,-3 0 0-15,2-2 0 16,-8 1 0-16,2-9-1 16,4-6 0-16,-2-3 0 15,-2-7 0-15,2-1-1 16,0-20 0-16,0 20 0 16,0-20-2-16,0 0-3 0,-5-18-3 15,5 18-9-15,-2-20-23 16,-8-3-1-16,0-5 0 15,-8 1 2 1</inkml:trace>
  <inkml:trace contextRef="#ctx0" brushRef="#br0" timeOffset="203831.0172">6868 8111 37 0,'0'0'36'15,"0"0"0"-15,0 0 1 16,0 0-20-16,36-6-6 15,-16-10-3-15,13 13-4 16,-1-9-2-16,7 0-3 0,3 4-1 16,-9-15-5-16,19 19-7 15,-21-12-21 1,3-8-3-16,3 5 2 16,-3-7-1-16</inkml:trace>
  <inkml:trace contextRef="#ctx0" brushRef="#br0" timeOffset="204327.1884">7561 7777 53 0,'0'0'37'0,"0"0"1"16,4 24-7-16,-29-28-14 16,17 28-5-16,-24-15-4 15,7 11-3-15,-9-2-1 16,2 3-1-16,1-5 0 15,9 4-2-15,2-3-1 16,13 3 1-16,7-20-1 0,3 27 0 16,-3-27 1-16,38 18-1 15,-6-4-1-15,1-4 2 16,7-1-1-16,-3-3 0 16,3 2 0-16,-7 6 1 15,1 2-1-15,-9 9 1 16,-7-3 1-16,-8 7 0 15,-6-1 0-15,-2-1-1 16,-10 2 1-16,-6-3 0 16,-3-2 0-1,-3-7 0-15,-2-3-1 0,-2-4 0 16,-1-4 0 0,-1-4 0-16,4-4-1 0,-1 2 1 0,1-6-1 15,2-2 0-15,20 8 0 16,-28-16 0-16,28 16 0 15,-19-10-1-15,19 10-1 16,0 0 0-16,-6-17-2 16,6 17-3-16,0 0-9 15,10-18-27-15,-10 18 1 16,6-27-1-16,-6 27 2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7094E-4A20-4FBB-8E7D-B59D5E30C34D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F7EF4-1536-4EB9-90BD-1A0172801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47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F7EF4-1536-4EB9-90BD-1A0172801A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31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-200 = U - 50 (answer: -150J; work done is positive.)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F7EF4-1536-4EB9-90BD-1A0172801A8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12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DBE8-426F-42C7-975D-F808B2595667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CF28C1F3-6422-4037-86A0-2A3F67CFD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10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DBE8-426F-42C7-975D-F808B2595667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8C1F3-6422-4037-86A0-2A3F67CFD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050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DBE8-426F-42C7-975D-F808B2595667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8C1F3-6422-4037-86A0-2A3F67CFD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08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DBE8-426F-42C7-975D-F808B2595667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8C1F3-6422-4037-86A0-2A3F67CFD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60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9D1EDBE8-426F-42C7-975D-F808B2595667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CF28C1F3-6422-4037-86A0-2A3F67CFD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85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DBE8-426F-42C7-975D-F808B2595667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8C1F3-6422-4037-86A0-2A3F67CFD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32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DBE8-426F-42C7-975D-F808B2595667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8C1F3-6422-4037-86A0-2A3F67CFD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997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DBE8-426F-42C7-975D-F808B2595667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8C1F3-6422-4037-86A0-2A3F67CFD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90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DBE8-426F-42C7-975D-F808B2595667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8C1F3-6422-4037-86A0-2A3F67CFD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94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DBE8-426F-42C7-975D-F808B2595667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8C1F3-6422-4037-86A0-2A3F67CFD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187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EDBE8-426F-42C7-975D-F808B2595667}" type="datetimeFigureOut">
              <a:rPr lang="en-US" smtClean="0"/>
              <a:t>3/7/2016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8C1F3-6422-4037-86A0-2A3F67CFD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585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9D1EDBE8-426F-42C7-975D-F808B2595667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CF28C1F3-6422-4037-86A0-2A3F67CFD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375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customXml" Target="../ink/ink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script%20type='text/javascript'%20src='http:/demonstrations.wolfram.com/javascript/embed.js'%20%3e%3c/script%3e%3cscript%20type='text/javascript'%3evar%20demoObj%20=%20new%20DEMOEMBED();%20demoObj.run('ThermalEquilibrium',%20'',%20'351',%20'561');%3c/script%3e%3cdiv%20id='DEMO_ThermalEquilibrium'%3e%3ca%20class='demonstrationHyperlink'%20href='http:/demonstrations.wolfram.com/ThermalEquilibrium/'%20target='_blank'%3eThermal%20Equilibrium%3c/a%3e%20from%20the%20%3ca%20class='demonstrationHyperlink'%20href='http:/demonstrations.wolfram.com/'%20target='_blank'%3eWolfram%20Demonstrations%20Project%3c/a%3e%20by%20Enrique%20Zeleny%3c/div%3e%3cbr%2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customXml" Target="../ink/ink3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customXml" Target="../ink/ink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609344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Algerian" panose="04020705040A02060702" pitchFamily="82" charset="0"/>
              </a:rPr>
              <a:t>ANNOUNCEMENTS:</a:t>
            </a:r>
            <a:endParaRPr lang="en-US" sz="6600" dirty="0">
              <a:latin typeface="Algerian" panose="04020705040A02060702" pitchFamily="8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288891"/>
            <a:ext cx="12192000" cy="4811655"/>
          </a:xfrm>
        </p:spPr>
        <p:txBody>
          <a:bodyPr>
            <a:noAutofit/>
          </a:bodyPr>
          <a:lstStyle/>
          <a:p>
            <a:r>
              <a:rPr lang="en-US" sz="2800" dirty="0" smtClean="0"/>
              <a:t>This week: Lab Wednesday, Thursday optional review, Unit II-4 Exam and HW due (6) Friday</a:t>
            </a:r>
          </a:p>
          <a:p>
            <a:r>
              <a:rPr lang="en-US" sz="2800" dirty="0" smtClean="0"/>
              <a:t>Tuesday lunch: Chris </a:t>
            </a:r>
            <a:r>
              <a:rPr lang="en-US" sz="2800" dirty="0" err="1" smtClean="0"/>
              <a:t>Romanoski</a:t>
            </a:r>
            <a:r>
              <a:rPr lang="en-US" sz="2800" dirty="0" smtClean="0"/>
              <a:t> talks about rockets in the amphitheater- GO!</a:t>
            </a:r>
          </a:p>
          <a:p>
            <a:r>
              <a:rPr lang="en-US" sz="2800" dirty="0" smtClean="0"/>
              <a:t>Missing class this week? See me about make ups BEFORE you go. Grades wrap on Friday.</a:t>
            </a:r>
            <a:r>
              <a:rPr lang="en-US" sz="2800" dirty="0"/>
              <a:t> </a:t>
            </a:r>
            <a:endParaRPr lang="en-US" sz="2800" dirty="0" smtClean="0"/>
          </a:p>
          <a:p>
            <a:r>
              <a:rPr lang="en-US" sz="2800" dirty="0" smtClean="0"/>
              <a:t>Next </a:t>
            </a:r>
            <a:r>
              <a:rPr lang="en-US" sz="2800" dirty="0"/>
              <a:t>2 weeks- Spring Break</a:t>
            </a:r>
            <a:r>
              <a:rPr lang="en-US" sz="2800" dirty="0" smtClean="0"/>
              <a:t>!!!</a:t>
            </a:r>
          </a:p>
          <a:p>
            <a:r>
              <a:rPr lang="en-US" sz="2800" dirty="0" smtClean="0"/>
              <a:t>James Webb Telescope talk- Thursday 3/24, 5:30 at AMSE</a:t>
            </a:r>
          </a:p>
          <a:p>
            <a:r>
              <a:rPr lang="en-US" sz="2800" dirty="0" smtClean="0"/>
              <a:t>After break: Lab and/or AP Review pretty much EVERY day……..</a:t>
            </a:r>
          </a:p>
          <a:p>
            <a:r>
              <a:rPr lang="en-US" sz="2800" dirty="0" smtClean="0"/>
              <a:t>AP Physics 1 EXAM- 37 days after Spring Break!!</a:t>
            </a:r>
          </a:p>
          <a:p>
            <a:r>
              <a:rPr lang="en-US" sz="2800" dirty="0" smtClean="0"/>
              <a:t>Not taking the AP? Lets talk about the final(s)!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962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609344"/>
          </a:xfrm>
        </p:spPr>
        <p:txBody>
          <a:bodyPr/>
          <a:lstStyle/>
          <a:p>
            <a:r>
              <a:rPr lang="en-US" dirty="0" smtClean="0"/>
              <a:t>Sample Problem: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138769"/>
            <a:ext cx="12050973" cy="5302974"/>
          </a:xfrm>
        </p:spPr>
        <p:txBody>
          <a:bodyPr/>
          <a:lstStyle/>
          <a:p>
            <a:r>
              <a:rPr lang="en-US" dirty="0"/>
              <a:t>The internal energy of a system decreases by 200J. If 50 J </a:t>
            </a:r>
            <a:r>
              <a:rPr lang="en-US" dirty="0" smtClean="0"/>
              <a:t>of </a:t>
            </a:r>
            <a:r>
              <a:rPr lang="en-US" dirty="0"/>
              <a:t>work </a:t>
            </a:r>
            <a:r>
              <a:rPr lang="en-US" dirty="0" smtClean="0"/>
              <a:t>is </a:t>
            </a:r>
            <a:r>
              <a:rPr lang="en-US" dirty="0"/>
              <a:t>done BY the gas, how much energy is </a:t>
            </a:r>
            <a:r>
              <a:rPr lang="en-US" dirty="0" smtClean="0"/>
              <a:t>transferred </a:t>
            </a:r>
            <a:r>
              <a:rPr lang="en-US" dirty="0"/>
              <a:t>as heat? Is the work done positive or negative?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19" y="2054911"/>
            <a:ext cx="4448175" cy="24479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482400" y="1053360"/>
              <a:ext cx="10378440" cy="40154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8360" y="1036800"/>
                <a:ext cx="10408680" cy="404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68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II-4: Thermodynamics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38027" y="4376242"/>
            <a:ext cx="8756733" cy="1069848"/>
          </a:xfrm>
        </p:spPr>
        <p:txBody>
          <a:bodyPr>
            <a:normAutofit/>
          </a:bodyPr>
          <a:lstStyle/>
          <a:p>
            <a:r>
              <a:rPr lang="en-US" sz="2800" smtClean="0"/>
              <a:t>Part IV: </a:t>
            </a:r>
            <a:r>
              <a:rPr lang="en-US" sz="2800" dirty="0" smtClean="0"/>
              <a:t>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Law </a:t>
            </a:r>
            <a:r>
              <a:rPr lang="en-US" sz="2800" smtClean="0"/>
              <a:t>of Thermodynamics</a:t>
            </a:r>
            <a:endParaRPr lang="en-US" sz="28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219760" y="4730040"/>
              <a:ext cx="821880" cy="414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07520" y="4714560"/>
                <a:ext cx="848520" cy="6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379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436" y="1938441"/>
            <a:ext cx="4136564" cy="3145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609344"/>
          </a:xfrm>
        </p:spPr>
        <p:txBody>
          <a:bodyPr/>
          <a:lstStyle/>
          <a:p>
            <a:r>
              <a:rPr lang="en-US" dirty="0" smtClean="0"/>
              <a:t>heat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88894"/>
            <a:ext cx="8393373" cy="543945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</a:t>
            </a:r>
            <a:r>
              <a:rPr lang="en-US" sz="3200" dirty="0" smtClean="0"/>
              <a:t>non-mechanical </a:t>
            </a:r>
            <a:r>
              <a:rPr lang="en-US" sz="3200" dirty="0" smtClean="0"/>
              <a:t>transfer of energy to or from the environment to the system due to a temperature difference between the two.</a:t>
            </a:r>
          </a:p>
          <a:p>
            <a:r>
              <a:rPr lang="en-US" sz="3200" dirty="0" smtClean="0"/>
              <a:t>Contrast with WORK: the mechanical transfer of energy.</a:t>
            </a:r>
          </a:p>
          <a:p>
            <a:r>
              <a:rPr lang="en-US" sz="3200" dirty="0" smtClean="0"/>
              <a:t>Use the variable Q and measured (like all energy terms) in Joules.</a:t>
            </a:r>
          </a:p>
          <a:p>
            <a:r>
              <a:rPr lang="en-US" sz="3200" dirty="0" smtClean="0"/>
              <a:t>As is typical of nature, </a:t>
            </a:r>
            <a:r>
              <a:rPr lang="en-US" sz="3200" dirty="0" smtClean="0"/>
              <a:t>heat transfers energy from high to low.</a:t>
            </a:r>
            <a:endParaRPr lang="en-US" sz="32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2904840" y="3611520"/>
              <a:ext cx="1632240" cy="15026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91520" y="3598200"/>
                <a:ext cx="1659960" cy="153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749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609344"/>
          </a:xfrm>
        </p:spPr>
        <p:txBody>
          <a:bodyPr/>
          <a:lstStyle/>
          <a:p>
            <a:r>
              <a:rPr lang="en-US" dirty="0" smtClean="0"/>
              <a:t>Heat from an atomic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97826"/>
            <a:ext cx="12192000" cy="508461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Thermal energy is transferred from faster moving atoms to slower moving atoms</a:t>
            </a:r>
          </a:p>
          <a:p>
            <a:r>
              <a:rPr lang="en-US" sz="3600" dirty="0" smtClean="0"/>
              <a:t>Until thermal equilibrium is reached.</a:t>
            </a:r>
            <a:endParaRPr lang="en-US" sz="3600" dirty="0"/>
          </a:p>
        </p:txBody>
      </p:sp>
      <p:pic>
        <p:nvPicPr>
          <p:cNvPr id="4" name="Picture 3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850" y="2877805"/>
            <a:ext cx="3627664" cy="362766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7761240" y="563760"/>
              <a:ext cx="4160880" cy="10623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49000" y="548640"/>
                <a:ext cx="4188240" cy="108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460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609344"/>
          </a:xfrm>
        </p:spPr>
        <p:txBody>
          <a:bodyPr/>
          <a:lstStyle/>
          <a:p>
            <a:r>
              <a:rPr lang="en-US" dirty="0" smtClean="0"/>
              <a:t>Thermal equilibrium: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47350"/>
            <a:ext cx="11538857" cy="503413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At thermal equilibrium two systems in contact will have the same temperature.</a:t>
            </a:r>
          </a:p>
          <a:p>
            <a:r>
              <a:rPr lang="en-US" sz="3200" dirty="0" smtClean="0"/>
              <a:t>In order to reach thermal equilibrium the heat lost by one system will equal the heat gained by the other. </a:t>
            </a:r>
          </a:p>
          <a:p>
            <a:r>
              <a:rPr lang="en-US" sz="3200" dirty="0" smtClean="0"/>
              <a:t>Heat will be lost by the hotter system (more energetic) and gained by the cooler system (less energetic)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612" y="4113668"/>
            <a:ext cx="7754065" cy="262822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2454840" y="2494800"/>
              <a:ext cx="7207560" cy="42804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50520" y="2479320"/>
                <a:ext cx="7228440" cy="431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347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609344"/>
          </a:xfrm>
        </p:spPr>
        <p:txBody>
          <a:bodyPr/>
          <a:lstStyle/>
          <a:p>
            <a:r>
              <a:rPr lang="en-US" dirty="0" smtClean="0"/>
              <a:t>thermodynamics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36036"/>
            <a:ext cx="12192000" cy="4961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study of the relations between heat (Q) and other forms of energy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025" y="2845380"/>
            <a:ext cx="7907375" cy="315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8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603" y="361042"/>
            <a:ext cx="7956248" cy="5967186"/>
          </a:xfrm>
        </p:spPr>
      </p:pic>
      <p:sp>
        <p:nvSpPr>
          <p:cNvPr id="5" name="Rectangle 4"/>
          <p:cNvSpPr/>
          <p:nvPr/>
        </p:nvSpPr>
        <p:spPr>
          <a:xfrm>
            <a:off x="2249714" y="653143"/>
            <a:ext cx="2438400" cy="9562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41371" y="624114"/>
            <a:ext cx="4151086" cy="5950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05600" y="5936343"/>
            <a:ext cx="2989943" cy="1886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609344"/>
          </a:xfrm>
        </p:spPr>
        <p:txBody>
          <a:bodyPr/>
          <a:lstStyle/>
          <a:p>
            <a:r>
              <a:rPr lang="en-US" dirty="0" smtClean="0"/>
              <a:t>Laws of thermodynamics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652400" y="5557320"/>
              <a:ext cx="559080" cy="2775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38720" y="5542560"/>
                <a:ext cx="587520" cy="30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505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815771" y="1609344"/>
            <a:ext cx="7112000" cy="5248655"/>
            <a:chOff x="2815771" y="1609344"/>
            <a:chExt cx="7112000" cy="524865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073" y="1800225"/>
              <a:ext cx="6753225" cy="505777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815771" y="1609344"/>
              <a:ext cx="7112000" cy="9161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609344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zeroeth</a:t>
            </a:r>
            <a:r>
              <a:rPr lang="en-US" dirty="0" smtClean="0"/>
              <a:t> law of thermodynamics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21523"/>
            <a:ext cx="11974286" cy="494704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Discovered last, but most important, so…….0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Law</a:t>
            </a:r>
          </a:p>
          <a:p>
            <a:r>
              <a:rPr lang="en-US" sz="3200" dirty="0" smtClean="0"/>
              <a:t>Heat is a transitive property</a:t>
            </a:r>
          </a:p>
          <a:p>
            <a:r>
              <a:rPr lang="en-US" sz="3200" dirty="0" smtClean="0"/>
              <a:t>If A = B and B= C, then A = C</a:t>
            </a:r>
            <a:endParaRPr lang="en-US" sz="32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1633320" y="1609920"/>
              <a:ext cx="10359000" cy="52167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22880" y="1594800"/>
                <a:ext cx="10384560" cy="524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590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609344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law of thermodynamics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810000" y="3584155"/>
            <a:ext cx="4572000" cy="3529724"/>
            <a:chOff x="3810000" y="3584155"/>
            <a:chExt cx="4572000" cy="352972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3684879"/>
              <a:ext cx="4572000" cy="34290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965132" y="3584155"/>
              <a:ext cx="3451668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236035"/>
                <a:ext cx="12192000" cy="4932535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 smtClean="0"/>
                  <a:t>The change in thermal energy is equal to the energy transferred into or out of the system as work, W and/or heat, Q.</a:t>
                </a:r>
              </a:p>
              <a:p>
                <a:endParaRPr lang="en-US" sz="36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6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6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6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6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  <m:r>
                        <a:rPr lang="en-US" sz="6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6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36035"/>
                <a:ext cx="12192000" cy="4932535"/>
              </a:xfrm>
              <a:blipFill rotWithShape="0">
                <a:blip r:embed="rId3"/>
                <a:stretch>
                  <a:fillRect l="-1050" t="-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089410" y="3120331"/>
            <a:ext cx="2332383" cy="1537252"/>
            <a:chOff x="1020417" y="3114263"/>
            <a:chExt cx="2332383" cy="1537252"/>
          </a:xfrm>
        </p:grpSpPr>
        <p:sp>
          <p:nvSpPr>
            <p:cNvPr id="5" name="Explosion 1 4"/>
            <p:cNvSpPr/>
            <p:nvPr/>
          </p:nvSpPr>
          <p:spPr>
            <a:xfrm>
              <a:off x="1020417" y="3114263"/>
              <a:ext cx="2332383" cy="1537252"/>
            </a:xfrm>
            <a:prstGeom prst="irregularSeal1">
              <a:avLst/>
            </a:prstGeom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63756" y="3578087"/>
              <a:ext cx="14444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FF00"/>
                  </a:solidFill>
                </a:rPr>
                <a:t>CARD!!</a:t>
              </a:r>
              <a:endParaRPr lang="en-US" sz="2800" dirty="0">
                <a:solidFill>
                  <a:srgbClr val="FFFF00"/>
                </a:solidFill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44280" y="1700640"/>
              <a:ext cx="11552040" cy="494964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680" y="1686600"/>
                <a:ext cx="11580120" cy="497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572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832</TotalTime>
  <Words>403</Words>
  <Application>Microsoft Office PowerPoint</Application>
  <PresentationFormat>Widescreen</PresentationFormat>
  <Paragraphs>40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Algerian</vt:lpstr>
      <vt:lpstr>Calibri</vt:lpstr>
      <vt:lpstr>Cambria Math</vt:lpstr>
      <vt:lpstr>Rockwell</vt:lpstr>
      <vt:lpstr>Rockwell Condensed</vt:lpstr>
      <vt:lpstr>Wingdings</vt:lpstr>
      <vt:lpstr>Wood Type</vt:lpstr>
      <vt:lpstr>ANNOUNCEMENTS:</vt:lpstr>
      <vt:lpstr>Unit II-4: Thermodynamics </vt:lpstr>
      <vt:lpstr>heat</vt:lpstr>
      <vt:lpstr>Heat from an atomic perspective</vt:lpstr>
      <vt:lpstr>Thermal equilibrium:</vt:lpstr>
      <vt:lpstr>thermodynamics</vt:lpstr>
      <vt:lpstr>Laws of thermodynamics</vt:lpstr>
      <vt:lpstr>The zeroeth law of thermodynamics</vt:lpstr>
      <vt:lpstr>1st law of thermodynamics</vt:lpstr>
      <vt:lpstr>Sample Problem:</vt:lpstr>
    </vt:vector>
  </TitlesOfParts>
  <Company>Oak Ridge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ANNOUNCEMENTS:</dc:title>
  <dc:creator>BETSY HONDORF</dc:creator>
  <cp:lastModifiedBy>BETSY HONDORF</cp:lastModifiedBy>
  <cp:revision>48</cp:revision>
  <cp:lastPrinted>2015-03-04T14:00:29Z</cp:lastPrinted>
  <dcterms:created xsi:type="dcterms:W3CDTF">2015-02-28T23:06:39Z</dcterms:created>
  <dcterms:modified xsi:type="dcterms:W3CDTF">2016-03-07T18:06:51Z</dcterms:modified>
</cp:coreProperties>
</file>