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jpe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media/image16.jpg" ContentType="image/jpeg"/>
  <Override PartName="/ppt/media/image19.jpg" ContentType="image/jpeg"/>
  <Override PartName="/ppt/ink/ink5.xml" ContentType="application/inkml+xml"/>
  <Override PartName="/ppt/ink/ink6.xml" ContentType="application/inkml+xml"/>
  <Override PartName="/ppt/media/image22.jpg" ContentType="image/jpeg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79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899E-4AC1-4B51-A82D-3E9B1A6C6B4E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E3FBB-2A56-4560-A0B6-99EEDB2BB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4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7:34:11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3144 9139 27 0,'0'0'32'31,"-11"18"0"-31,11-18 1 0,11 18-20 0,-11-18-1 0,0 0-4 0,0 0 0 15,0 0-2 1,2-26 0-16,22 16-2 16,-2-11-1-16,21-7 0 15,7-3-2-15,15-6 1 0,10-7-1 16,0-1-1-16,4 0 1 16,-2 6 0-16,-12-2-1 15,-6 7 2-15,-21-3-1 16,-9 4 2-16,-17-1-2 15,-8 11 2-15,-24 1-2 16,-15 14 2-16,-26 12 0 16,-16 16-2-16,-16 23 2 15,-12 20-2-15,-5 17 1 16,-3 17 0-16,8 7 0 16,28 5 0-16,18-5-1 15,40-1 1-15,30-23-1 16,43-21 0-16,31-26 0 0,27-23-1 15,22-18 0-15,5-33-1 16,5-16 0-16,-12-17 1 16,-21-9 0-16,-32-5-1 15,-36-3 2-15,-35 7 0 16,-28 10-1-16,-33 17 1 16,-32 15 0-16,-18 21 1 15,-15 21-2-15,5 14 1 16,3 17 0-16,11 12-2 15,22 6-1-15,20 2-2 16,49 8-6-16,6-18-31 16,55-7-1-16,20-11 0 15,20-7-1-15</inkml:trace>
  <inkml:trace contextRef="#ctx0" brushRef="#br0" timeOffset="759.2696">4055 9444 43 0,'-42'-14'34'16,"42"14"0"-16,-29-30 0 15,15-3-24-15,32 10-4 16,-10-21-1-16,23 1-2 15,3-14 0-15,19 6 0 16,4-10 0-16,16 4 0 16,-2 1 2-16,20 7-1 15,-4 3 0-15,12 15 0 0,-2 5-1 16,1 11 0-16,-7 11 0 16,-10 14-1-1,-12 15-1-15,-12 20 1 16,-15 16 0-16,-10 31-1 0,-17 14 1 15,-3 22-1-15,-8 15 1 16,-2 20 0-16,-4 18-1 16,4 19 1-16,-4 16 0 15,4 4-1-15,4 13 0 16,8 18 0-16,4 4-1 16,9 12 1-16,11 2 0 15,11-2-1-15,14-4 0 0,18 8 0 16,16 0 0-1,8 2 0-15,17-3 0 16,4 1 1-16,17-10-2 16,7-6 0-16,10-5 2 0,13-19-1 15,11-17 0-15,6-20 1 16,13-17-1-16,12-20 0 16,0-18 1-16,5-15 0 15,-1-24-1-15,-10-15 0 16,-17-15-1-16,-11-21-1 15,-23-17 0-15,-28-22-2 16,-13-9-4-16,-44-44-16 16,-16 2-18-16,-37-22 0 15,-24-7 0-15,-28-11 1 16</inkml:trace>
  <inkml:trace contextRef="#ctx0" brushRef="#br0" timeOffset="1451.5174">8853 15559 16 0,'14'-33'34'0,"-8"7"2"16,-6 26 0-16,-32-23-12 15,18 56-5-15,-25-2-5 16,13 46-3-16,-19 9-3 16,13 26-3-16,4 8-1 15,15 11-1-15,9-7-1 16,27-14-1-16,17-18 0 15,19-27-1-15,14-32 1 16,16-33-1-16,0-25 1 16,0-20 0-16,-14-20 0 0,-18-8 1 15,-24-15-1-15,-27-2 0 16,-31-7-1-16,-29 1-2 16,-19 8-5-16,-37-20-13 15,-7 18-21-15,-15-2 0 16,-6 9-1-16,-12-1 0 15</inkml:trace>
  <inkml:trace contextRef="#ctx0" brushRef="#br0" timeOffset="2230.7961">5814 12570 45 0,'-22'-22'35'0,"-3"17"2"15,-15 12-1 1,-15 5-20-16,19 51-5 15,-29 14-3-15,6 54-1 16,-12 26-2-16,10 37 0 0,-5 8-3 16,23 18 1-16,9-4 0 15,34-12-2-15,26-31-1 16,39-38 0-16,30-40 0 16,33-44 0-16,22-38-1 15,14-46 0-15,12-28 1 16,-4-35 0-16,-10-26 1 15,-26-17-1-15,-29-22 1 16,-36-14 0-16,-32-11 1 16,-25 13-1-16,-40 1 2 15,-27 16-1-15,-26 19 0 16,-20 25-1-16,-23 22 1 16,-4 31-1-16,-17 28-1 0,-5 17 0 15,8 16 0-15,10 8-3 16,11 11-1-16,21-1-3 15,42 25-23-15,11-10-11 16,29 5-1-16,16 5 0 16</inkml:trace>
  <inkml:trace contextRef="#ctx0" brushRef="#br0" timeOffset="3179.136">3721 13897 4 0,'0'0'31'16,"6"-36"3"-1,0 19 2-15,-6 17-14 16,6-41-2-16,10 41-3 0,-24-18-3 16,8 18-4-16,12 23-2 15,1 19-2-15,-11 5-2 16,18 29 0-16,-6 5 0 15,6 23 0-15,-1-6-3 16,7 4 2-16,0-6-2 16,7-10 0-16,5-15-2 15,-1-26 2-15,5-15-1 16,3-32 0-16,-5-20 0 0,-1-21 0 16,-1-22 0-1,-11-19 1-15,-7-14 0 16,-6-2-1-16,-4-6 0 15,-10 7 0-15,-4 13-1 0,2 19 2 16,-10 14 0-16,6 36-1 16,6 17 1-16,-6 33 0 15,10 16-1-15,8 24 1 16,4 7 1-16,9 3-2 16,13 5 0-16,3-15 1 15,11-11-1-15,13-20 1 16,-4-23 0-16,4-23-1 15,-5-17 1-15,-3-22-1 16,-14-20 1-16,-9-16-1 16,-18-13-1-16,-10-4 1 15,-12 2 0-15,-16-1-2 16,-10 15-3-16,-15-2-8 0,1 29-30 16,-5 9 1-16,-2 21-2 15,2 9 0-15</inkml:trace>
  <inkml:trace contextRef="#ctx0" brushRef="#br0" timeOffset="5811.0789">12111 14315 38 0,'-32'-8'34'0,"10"10"0"16,-3 10-12-16,-7-20-4 15,32 8-3 1,-25 6-4-16,25-6-3 16,0 0-2-16,49 13-1 0,-4-16-1 15,24 6 1-15,14-8-1 16,30 5 0-16,17-6 0 16,26 2-1-16,14-6 1 15,20 4-2-15,7-8 1 16,-5 6-1-16,1-7 0 15,-9-1-1-15,-20 2 0 16,-22-1-1-16,-30 3 1 16,-27 2-2-16,-28 4 1 15,-21 0-2-15,-36 6-1 16,0 0-2-16,0 0-3 16,-53 10-7-16,19 4-25 15,-17-4 0-15,-3 5 0 0,-9-1 1 16</inkml:trace>
  <inkml:trace contextRef="#ctx0" brushRef="#br0" timeOffset="7930.8388">19689 14221 23 0,'0'0'14'16,"-20"-14"1"-16,20 14 0 16,0 0-1-16,-20-2-2 15,20 2 0-15,-19-4-1 16,-1-6-1-16,20 10-1 16,-24-6 1-16,24 6-1 15,-27-8-1-15,27 8 0 16,-20-5-2-16,20 5 0 15,0 0-2-15,0 0 0 0,0 0-1 16,0 0-1-16,26 1 0 16,7 1 0-16,18-5 0 15,21 1 0 1,16-2 0-16,35 2 0 0,15-4 0 16,32 2 0-16,25 0-1 15,21 0 1-15,7 0 0 16,6 4 0-16,-8-4-1 15,-12 2 1-15,-19 0-2 16,-34 0 1-16,-38 0 0 16,-25 2-1-16,-28-2 0 15,-27-2-1-15,-38 4-1 16,0 0-3-16,0 0-17 0,-20 12-17 16,-6-12-1-1,-3 2 0-15,1-4 0 16</inkml:trace>
  <inkml:trace contextRef="#ctx0" brushRef="#br0" timeOffset="9407.3666">17426 14803 7 0,'0'-25'25'0,"20"13"-1"16,-6-7-6-16,0-1-3 15,3 0 0-15,-7-7-4 16,14 3 0-16,-16-11-2 16,16 4-1-16,-23-20 0 15,7 5 0-15,-17-16-1 16,-5 5-1-16,-24-14 0 0,-7 6-2 16,-22-9 1-16,-10 9-1 15,-22-6 0-15,-12 8-2 16,-19 7 2-1,-8 12-2-15,-18 13 2 0,-14 23-1 16,-14 16 0-16,3 23 0 16,-3 28-1-16,8 41 2 15,18 30-3-15,20 41 2 16,34 25-2-16,44 30 1 16,37 23-1-16,46 20-1 15,42 5 1-15,48-7-1 16,37-13 1-16,38-19-1 15,23-21 0-15,18-32 1 0,20-38-1 16,5-40 0 0,-1-41 0-16,-14-42 0 0,-12-40 1 15,-21-42-1-15,-21-43 1 16,-33-38 0-16,-33-34 0 16,-34-30 0-16,-34-14 0 15,-37-16 0-15,-28-7 0 16,-39-2 1-16,-36-1-1 15,-30 13 0-15,-27 19 0 16,-30 25-1-16,-7 17 0 16,-19 32-1-16,7 23-2 15,-1 22-7-15,31 52-31 16,11 28-1-16,29 26-2 0,32 36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7:56:10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19142 5098 24 0,'6'-21'33'16,"-6"21"1"-16,6-39-7 16,-18-1-5-16,22 19-4 15,-30-28-4-15,22 15-2 16,-28-21-4-16,15 12-1 15,-23-8-1-15,2 10-2 16,-15 0 0-16,-12 9 0 16,-20 11-2-16,-12 15 0 15,-14 18 0-15,-13 19-1 16,-4 28-1-16,-5 27 2 16,3 22 0-16,11 24-1 0,18 17 0 15,28 14 1-15,22 2-2 16,31 0 1-16,34-10 0 15,33-10 0-15,32-24 1 16,32-20-2-16,21-27 3 16,18-27-2-16,21-27-1 15,11-24 1-15,4-27 0 16,-3-22-1-16,-5-22 0 16,-22-15 1-16,-24-16-2 15,-20-16 2-15,-33-11 1 16,-28-3-1-16,-37-1 0 15,-34 7-1-15,-35 7 0 16,-30 15 0-16,-24 13-1 0,-23 21 0 16,-18 23-2-16,-20 10-2 15,6 31-8 1,-6 0-30-16,16 14-1 16,16 8 0-16,29 7 0 0</inkml:trace>
  <inkml:trace contextRef="#ctx0" brushRef="#br0" timeOffset="9304.3333">19940 7145 33 0,'0'0'31'16,"0"0"2"-16,-16 10-5 0,16-10-12 16,0 0-2-16,16 0-3 15,-6-23-2-15,25-1-2 16,3-19-1-16,35-4 0 16,4-22 0-16,35-5-1 15,11-17 0-15,21 5-1 16,8-10-2-16,10 6 1 15,-6 1-1-15,-10 15 0 16,-14 1 0-16,-9 18-1 16,-27 2-1-16,-17 10 1 15,-23 10 1-15,-13 11 0 16,-11 4-1-16,-13 7-1 16,-19 11 1-16,20-14-2 0,-20 14-1 15,0 0-2-15,0 0-6 16,-29 17-31-16,29-17 1 15,-42 8-2-15,9-2 1 16</inkml:trace>
  <inkml:trace contextRef="#ctx0" brushRef="#br0" timeOffset="10099.6177">20056 6751 20 0,'0'0'29'16,"26"-4"3"-16,-26 4 0 15,0 0-14 1,0 0-1-16,0 0-2 16,14 33-2-16,-26-11-4 0,12 21-1 15,-16-6-3-15,6 16-1 16,-11-3-1-16,-1 8-1 15,-8-3-1-15,3-4 0 16,1-5-1-16,0-11 1 16,4-6 0-16,5-7-1 15,17-22 0-15,-28 27 0 16,28-27 1-16,0 0-1 0,0 0 1 16,0 0-1-1,0 0 0-15,0 0 1 16,20 2 0-16,2-8-1 15,3-1 1-15,7-3-1 0,7-2 0 16,-5 0-2-16,11 8-5 16,-21-4-30-16,10-1 0 15,-7 3-3-15,-7 0 2 16</inkml:trace>
  <inkml:trace contextRef="#ctx0" brushRef="#br0" timeOffset="11424.0924">22432 5467 54 0,'0'0'37'0,"4"-19"0"16,-4 19 1-16,0 0-23 16,0 0-3-16,19 14-3 15,-19-14-2-15,6 25-2 16,-6-25-1-16,10 29 0 15,-10-29-2-15,16 28 0 16,-16-28-1-16,0 0 0 16,20 14 0-16,-20-14 0 15,0 0 0-15,13-28-1 0,-5 9 1 16,-8-7-1-16,0-1 0 16,-2-1 0-16,-9 3 0 15,-3 7 0-15,-12 16 1 16,-6 14-1-16,-7 11 0 15,-1 21 0-15,-1 14 0 16,3 13 1-16,5 10-2 16,7 1 2-16,14-4-1 15,18-1 0-15,12-4-1 16,6-20 1-16,13-10-3 16,7-20 1-16,9-7-3 15,-6-24-4-15,23 12-15 16,-17-29-17-16,0-13 1 0,-7-13-1 15,-1-10 2-15</inkml:trace>
  <inkml:trace contextRef="#ctx0" brushRef="#br0" timeOffset="11724.203">22900 5503 73 0,'0'0'40'16,"0"0"0"-16,-30 45 0 15,-6-12-27-15,23 26-3 16,-19-6-4-16,14 14-1 15,2-10-3-15,16 2 0 16,0-14-1-16,14-10-1 16,12-15 0-16,7-16 0 15,7-14 0-15,5-14 0 0,-5-9 0 16,-3-16 0-16,-9-6 1 16,-2-4-1-16,-14 2 0 15,-16 8 0-15,-10 4 0 16,-12 6 0-16,-2 7 0 15,-9 9-2-15,5 11-1 16,-1 0-3-16,13 16-6 16,-12-2-27-16,32-2-2 15,0 0 0-15,0-23 0 16</inkml:trace>
  <inkml:trace contextRef="#ctx0" brushRef="#br0" timeOffset="11993.2965">23129 5126 84 0,'0'0'41'0,"0"0"1"0,27 16-1 16,-27-16-30-16,6 57-3 16,-6-16-2-16,6 14-2 15,-6 4-1-15,6 5-1 16,-4 1-2-16,4-6 0 15,0 0-2-15,0-12-1 16,8 0-4-16,-7-27-4 16,27-5-30-16,-14-11-1 0,3-6-1 15,3-17 2-15</inkml:trace>
  <inkml:trace contextRef="#ctx0" brushRef="#br0" timeOffset="12356.4261">23664 5297 74 0,'0'0'40'0,"-18"23"1"15,-4 13 1-15,-13-3-24 16,9 26-8-16,-10-12-5 16,11 14-1-16,-1-6-2 15,14-4 0-15,16-12-2 0,12-17-1 16,14-11 0-16,9-24-1 15,9-7 1 1,-3-23-1-16,0-14 0 16,1-16 0-16,-7-7 1 0,-11-5-1 15,-8-1 0-15,-10 4 1 16,-9 7 1-16,-2 10 0 16,-9 14 1-16,-2 26 1 15,12 25 1-15,-30 10 0 16,12 23 1-16,5 30-1 15,1 9 0-15,10 17-2 16,4 9-1-16,8 0-2 16,11 10-6-16,5-16-34 0,8-2-1 15,-3-9 0 1,-3-7 0-16</inkml:trace>
  <inkml:trace contextRef="#ctx0" brushRef="#br0" timeOffset="13179.7249">20102 10847 49 0,'-6'-20'36'15,"-6"-3"2"-15,12 23-1 16,0 0-21-16,0 0-3 16,16 61-3-16,-8-12 0 0,23 31-5 15,-3 4 0-15,13 22-1 16,9 0-1-16,9 4-1 16,6-10 0-1,10-7-1-15,6-21-1 0,6-13 2 16,4-24-1-16,7-15 0 15,-1-16 0-15,-6-16 1 16,-6-3-1-16,-12-11-1 16,-14 1 1-16,-11-7-1 15,-15 14 1-15,-15 3-1 16,-18 15 0-16,14-18-1 16,-14 18 0-16,0 0-2 0,0 0-1 15,0 0-4-15,0 0-10 16,0 0-24-1,0 0-1-15,0 0 1 16,0 0 0-16</inkml:trace>
  <inkml:trace contextRef="#ctx0" brushRef="#br0" timeOffset="13911.9833">20161 10812 31 0,'-12'-26'34'0,"12"26"1"16,0 0 0-16,-30-24-14 16,32 50-6-16,-21-16-3 15,13 35-3-15,-20 0-2 16,12 20-2-16,-5 0 1 15,5 11-3-15,0-3-2 16,4-6 0-16,6-13 0 16,0-18-2-16,4-36 1 15,20 4 0-15,-8-30-2 16,2-23 2-16,-3-16-1 16,-1-15 1-16,2-10 0 0,0 3 0 15,-6-1 1-15,0 9-1 16,-4 9 2-16,4 13 0 15,0 16 1-15,1 23-1 16,-7 18 2-16,26 24-2 16,-14 15 0-16,8 18 1 15,-1 9-2-15,7 9 0 16,2 4-1-16,-1-7-2 16,11-3-2-16,-6-24-8 15,13 2-29-15,-6-16-1 16,7-9 1-16,-5-6-2 15</inkml:trace>
  <inkml:trace contextRef="#ctx0" brushRef="#br0" timeOffset="14588.2257">21379 11308 47 0,'0'-27'37'16,"4"3"2"-16,-4 24-8 16,-4-33-9-16,26 41-7 15,-22-8-3-15,0 0-4 16,22 35-2-16,-5 2-2 15,-7 8-1-15,8 12 0 0,-4 6-2 16,4 4 1-16,-5-4-1 16,-5-7 0-16,4-8-1 15,-6-7 1-15,2-10-1 16,-8-31-1-16,0 0 1 16,0 0-2-16,12-17 1 15,-6-17-1-15,-2-7 1 16,6-8-1-16,-2-6 2 15,9-2-1-15,3 0 1 16,0 6-1-16,1 10 2 16,5 6-1-16,0 13 1 15,1 12 0-15,-1 16 0 16,-2 14 1-16,-4 15-2 0,-7 10 2 16,1 4-2-16,-2 4 1 15,-4-2-2 1,-2-6 1-16,0-1-3 15,-4-17-1-15,10 4-3 0,-12-31-20 16,0 0-14-16,25-6 0 16,-5-5 0-16,-6-15 0 15</inkml:trace>
  <inkml:trace contextRef="#ctx0" brushRef="#br0" timeOffset="14880.331">22068 11392 71 0,'-19'10'41'0,"1"20"-1"0,-4 1 2 16,10 24-30 0,-19-16-3-16,23 14-3 15,-4-9-2-15,14-7-2 16,8-8 0-16,9-17-1 0,9-10-1 16,10-16 0-16,1-9-1 15,1-13 1-15,-7-5 0 16,-7-6 0-16,-6-4 0 15,-9 2-1-15,-9 2 2 16,-15 6-1-16,-1 9 0 16,-4 3-2-16,-2 7 0 15,0 5-4-15,20 17-5 16,-27 5-30-16,27-5 0 16,0 0 0-16,0 0 0 15</inkml:trace>
  <inkml:trace contextRef="#ctx0" brushRef="#br0" timeOffset="15136.4313">22390 10961 102 0,'18'25'41'0,"-8"5"1"16,0-13-12-16,11 36-22 15,-13-8-3-15,16 12-2 16,-4-6-1-16,-1 0-1 16,1-3-1-16,-6-11-2 15,6 0-2-15,-20-37-3 0,25 45-20 16,-25-45-14-16,0 0-2 16,0 0 1-16,-31-21 0 15</inkml:trace>
  <inkml:trace contextRef="#ctx0" brushRef="#br0" timeOffset="15352.503">22254 11281 72 0,'-2'-20'40'16,"30"12"1"-16,-1-6 0 16,19 5-24-16,-3-13-10 15,22 10 0-15,-6-3-3 16,1 3-1-16,-9 4-1 0,-10-2-1 15,-3 2-2-15,-16 6 0 16,-5 6-4-16,-17-4-11 16,0 0-26-16,-11 18 0 15,-5-6-1-15,-8 5 1 16</inkml:trace>
  <inkml:trace contextRef="#ctx0" brushRef="#br0" timeOffset="36840.1991">22763 9866 13 0,'-19'-2'30'0,"19"2"0"16,0 0 1-16,0 0-17 15,0 0-2-15,0 0-1 16,21 2-1-16,-21-2 0 0,38 0-3 16,-5-8-1-16,27 12 0 15,11-12-1-15,33 6 0 16,19-12-1-16,29 2-1 15,16-7 0-15,15 3 0 16,1-4 0-16,11 3-1 16,-9-1 0-16,-4 4 0 15,-18 1-1-15,-12 5 0 16,-22-2 0-16,-16 10 0 16,-21-2 0-16,-26 4 0 15,-13-4 0-15,-19 4-1 16,-15 0 0-16,-20-2-1 15,0 0-1-15,0 0-3 0,-6 27-11 16,6-27-26-16,-32 6 1 16,11 0-1-16,-9-6 1 15</inkml:trace>
  <inkml:trace contextRef="#ctx0" brushRef="#br0" timeOffset="118791.552">18329 8246 29 0,'19'-7'34'16,"-19"7"0"-16,0 0 0 0,0 0-16 16,-17-4-3-16,9 31-3 15,-24-9-3 1,6 23-1-16,-15 0-3 16,-3 16 0-16,-7 6 0 0,-2 12-3 15,-2-1 0-15,3 3-1 16,7-5 1-16,5 1-2 15,15-4 2-15,7-5-2 16,12-11-1-16,22-6 3 16,5-5-2-16,11-11 1 15,6-5-1-15,3-5 1 16,6-7-1-16,9-2 1 0,-7-4 0 16,2-7-1-16,-5 1 1 15,-1-2 0 16,-5 2-1-31,-9-2 1 0,1 0-1 0,-12 2 1 16,-5 0 0-16,-15-2-1 0,0 0 1 16,18 20-1-16,-18-20 0 15,0 0 1-15,-25 20-1 16,25-20 1-16,-40 13-1 16,14-7 0-16,-5-2 0 15,-1 2 0-15,-1 0 1 16,-1-6-1-16,-3-4 0 15,1-2 1-15,2-4-1 16,-3 0 0-16,-3-3 1 16,3-3-1-16,3-2 0 15,-3 1 0-15,9-3 0 16,6-2 0-16,5-1 0 0,5-6 0 16,12-3 0-16,6-5 0 15,4 1 0-15,5-3 0 16,3 0-1-16,8-2 1 15,2 2-1-15,3-1 2 16,5 1-3-16,1 2 3 16,9 3-2-16,-7 7 2 15,1 1-2-15,-9 7 2 16,-3 3-2-16,-5 4-1 16,-7 12-1-16,-16 0-2 15,0 0-6-15,6 18-30 16,-6-18 1-16,0 0-1 15,-20 4 1-15</inkml:trace>
  <inkml:trace contextRef="#ctx0" brushRef="#br0" timeOffset="121046.3599">18048 8246 13 0,'0'0'29'16,"8"-21"1"-16,-8 21 2 15,24-14-17-15,-22-7-1 16,21 17-1-16,-13-20-1 15,28 16-3-15,-13-13-1 16,21 9-2-16,-7-6-2 0,7 8-1 16,-13-3 0-16,5 13 1 15,-16 2-1 1,-1 21 0-16,-17 3 0 16,-8 17 1-16,-11-2-1 0,1 12 1 15,-6-4-2-15,0 4 1 16,-3-8-2-16,3-6 0 15,4-5 1-15,0-9-1 16,6-1-1-16,0-4 1 16,10-20 0-16,-15 25-1 15,15-25 1-15,0 0 0 16,-20 14-1-16,20-14 1 16,-24-10-1-16,24 10 1 0,-25-29-1 15,9 9 1 1,-4-6-1-16,0 1 0 15,1-5 1-15,1 3-1 16,2-1 0-16,-2 5 0 0,4 3 0 16,14 20 0-16,-23-27 0 15,23 27 0-15,0 0 0 16,-16-18-1-16,16 18 0 16,0 0-3-16,0 0-1 15,0 0-13-15,0 0-23 16,0 0 0-16,0 0 0 31,0 0 0-31</inkml:trace>
  <inkml:trace contextRef="#ctx0" brushRef="#br0" timeOffset="122074.7277">18094 9577 22 0,'0'0'29'15,"0"0"0"-15,0 0-5 16,-28-2-3-16,28 2-4 15,0 0-3-15,0 0-3 0,-24 0-3 16,24 0-2-16,0 0-1 16,0 0-1-1,0 0-2-15,20 20 0 16,-20-20 0-16,32 12 0 0,-11-9 0 16,11-1 0-16,-1-4-1 15,5-3 0-15,2-3 0 16,-1-2-1-16,-1-8 1 15,-1 1 0-15,-11-7-1 16,0 2 1-16,-9-1 0 16,-5-1-1-16,-2-3 1 15,-6-3-1-15,-2 7 1 16,-2-3-1-16,2-1 0 0,-6 3 0 16,4-1 0-1,-2 1 0-15,2 5 0 16,2-1 0-16,0-2-1 15,6 5 1-15,-6 17 0 0,14-22 0 16,-14 22 0-16,18-12 0 16,-18 12 0-16,0 0 0 15,0 0 1-15,0 0 0 16,0 34-1-16,-24-15 1 16,-9 5 1-16,-7 5-1 15,-9 3 0-15,-1 3 0 16,-5-5-2-16,2-9 0 15,13 7-10-15,7-19-27 16,7-5-2-16,6-8 0 16,20 4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7:58:41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32202 18026 68 0,'0'0'38'0,"0"0"0"16,-22 2-1-16,22-2-34 15,-14-20-4-15,14 20-12 16,0 0-21-16,0 0-2 16,0 0-1-16,6-21-1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8:01:11.9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3-08T18:02:12.967"/>
    </inkml:context>
  </inkml:definitions>
  <inkml:trace contextRef="#ctx0" brushRef="#br0">3237 5051 1 0,'0'0'30'0,"0"0"3"16,0 0 0-16,0 24-12 15,0-24-2-15,0 0-1 16,-25-6-4-16,25 6-3 16,0 0-3-16,-2 22-1 15,2-22-1 1,0 0-2-16,0 0 0 0,0 0-1 16,0 0 0 15,0 23-1-31,0-23 1 0,21 6-2 0,-21-6 1 0,38 8-1 0,-12-4 1 15,3-2-1-15,7 4 1 16,5 0-1-16,11-3 0 16,1 3 0-16,12-4 0 15,6-2 0-15,8 0 0 16,6-4-2-16,8-1 1 16,4-3-1-16,1 4 1 15,7-2-1-15,-8 6 1 16,9 0 0-16,-1 0 0 15,4 0 0-15,-3 2 1 16,5 0 0-16,5-2-1 0,-3 4 1 16,9-6-1-16,-3 0 0 15,5 2 1-15,0 2 0 16,9 4-1-16,3-4 0 16,0 0 0-16,2 0 1 15,1-1-1-15,-3 1 1 16,-6 2-1-16,-5-2 1 15,-9-2-1-15,-15 2 0 16,-10 2 1-16,-12 0 0 16,-14 0 0-16,-12 2 0 15,-8-6-1-15,-7 6 1 16,-10-4 0-16,-5 0 0 16,-3-2 0-16,-20 0 0 0,22 4-1 15,-22-4 0-15,0 0 0 16,20-12 0-16,-20 12 0 15,0-18-3-15,0 18-3 16,-28-27-38-16,16 9 0 16,-22 2-2-16,1 1 0 15</inkml:trace>
  <inkml:trace contextRef="#ctx0" brushRef="#br0" timeOffset="3727.3384">28254 5232 16 0,'-35'0'32'0,"19"8"3"0,-4-10 0 16,20 2-18-16,0 0-2 15,-10-22-2 1,34 28-3-16,-24-6-2 15,52-2-1-15,-13-2-1 0,26 10 0 16,10-10-2-16,34 6 0 16,21-8-1-16,30 4-1 15,22-9 0-15,35 1 0 16,16 2 0-16,10 2-1 16,4 2 0-16,3 8 0 15,3 2 1-15,-10 2-1 16,-12 3 0-16,-18 1 0 15,-21-4 0-15,-17-2-1 16,-24-4 1-16,-27-2-1 16,-27-4 0-16,-24 2 1 15,-26-2-1-15,-11 0 1 16,-15 0-1-16,-21 4 1 0,0 0-1 16,20 0 1-16,-20 0 0 15,0 0 0-15,0 0-1 16,0 0 1-16,0 0 0 15,0 0-1-15,0 0 0 16,0 0 0-16,0 0 1 16,0 0-2-16,0 0 1 15,0 0 0-15,0 0 0 16,-20 4 0-16,20-4 0 16,0 0-1-16,0 0 1 15,-19-10-2-15,19 10 0 16,0 0-3-16,-18-4-3 0,-4-5-29 15,22 9-7-15,-31-10 2 16,5 4-2-16</inkml:trace>
  <inkml:trace contextRef="#ctx0" brushRef="#br0" timeOffset="5687.0368">16222 6158 32 0,'0'0'25'16,"-12"-17"1"-16,12 17-3 16,0 0-3-16,-12-32-6 0,12 32-4 15,0 0-3-15,0 0-2 16,12-19-1-16,-12 19 0 16,0 0-2-16,20 2 1 15,-20-2-1-15,19 7 0 16,-19-7 0-16,28 8-1 15,-4-4 1-15,1 0-1 16,3 0 0-16,12-2-1 16,1 0 1-16,10 2 0 15,7-4 0-15,3 4 1 16,8-4-1-16,4 2 1 16,10-4-1-16,10 2 1 15,1-4-2-15,9 2 1 0,4-2 0 16,3 2-1-16,5-2 0 15,-1 4 1-15,3-2-1 16,1 2 1-16,-1 2 0 16,5-2-1-16,5 0 0 15,9 0 1-15,4 0-1 16,2 0 0-16,8 0 1 16,-2 0-1-16,4 2 1 15,-2 2-1-15,1-2 1 16,-7 2-1-16,0 2 0 15,0 0 1-15,-2 0-1 16,-4 1 0-16,1-1 0 16,-7 2 0-16,4 2 0 0,0 0 1 15,1 0-1-15,1-1 1 16,-2 3-1-16,-4 2 1 16,9 0-1-16,-5-1 1 15,0 1 1-15,6-2-1 16,-4 2 1-16,9-3-2 15,1-3 2-15,8-4-1 16,-2 0 1-16,8 0-2 16,-1-4-2-16,3 2 2 15,0-4-1-15,6 0 1 16,0 0-2-16,2 0 2 16,-3 2-1-16,1 0 0 15,6 0 3-15,0 0-2 0,1 4 1 16,-5 0-1-16,-4 0 1 15,-4 0-1-15,-12 0 1 16,-16 2-1 0,-17-2 0-16,-23-1 0 0,-25 5 0 15,-17-2-1-15,-17 0 1 16,-15 2 1-16,-22-8-2 16,20 10 2-16,-20-10-1 15,0 0 0-15,0 0 1 16,0 0-1-16,0 0 1 15,0 0-1-15,0 0 1 16,0 0 0-16,0 0 0 16,0 0 0-16,0 0 0 0,0 0 0 15,0 0-1-15,0 0 1 16,0 0-3 0,0 0-5-16,0 0-27 15,0 0-7-15,12-18-1 0,-12 18 0 16</inkml:trace>
  <inkml:trace contextRef="#ctx0" brushRef="#br0" timeOffset="7163.5659">2317 7269 34 0,'0'0'29'16,"-10"18"-6"-16,10-18-2 16,0 0-3-16,-6 17-1 15,6-17-4-15,0 0-2 16,0 0-3-16,20 2-1 15,-20-2 0-15,34 6-2 16,-11-6-1-16,19 6 0 16,3-2 0-16,38 2-2 15,0-4-1-15,32 0 2 32,9-6-1-32,34 0-1 0,12-2 1 0,21 0-1 0,17-2 0 15,7 4 0-15,14-3 2 16,6 5-2-16,8 2 0 15,-12 2 1-15,2 4-2 16,-4-1 2-16,-8 5-1 16,-12-2-1-16,-11-4 1 15,-15 2-1-15,-13-4 0 16,-18-2 0-16,-12 0 0 16,-21-4 0-16,-20 2 0 15,-18 0 0-15,-12 0 1 16,-16 4-1-16,-10-2 0 0,-13 2 0 15,-6 0 1-15,-5 0-1 16,-19-2 0-16,20 4-1 16,-20-4 0-1,0 0-3-15,0 0-9 0,0 0-29 16,2-30 0-16,-12 13-1 16,-7-9 0-16</inkml:trace>
  <inkml:trace contextRef="#ctx1" brushRef="#br0">29923 10030 0,'0'0'0,"0"0"0</inkml:trace>
  <inkml:trace contextRef="#ctx0" brushRef="#br0" timeOffset="61572.8026">27352 1513 35 0,'0'0'36'0,"-6"-34"1"16,6 34 2-16,0 0-22 15,-10-27-3-15,10 27-3 16,0 0-3-16,4 45-1 15,-12-10-2-15,8 20-1 16,-10 6 0-16,9 16-1 16,-5 3-1-16,6 1 0 15,0-7-1-15,2-7-1 16,7-12-1-16,-1-18-1 16,12-3-4-16,-20-34-5 0,40-14-29 15,-17-10-2-15,-1-11 0 16,4-20 0-16</inkml:trace>
  <inkml:trace contextRef="#ctx0" brushRef="#br0" timeOffset="61956.9845">27818 1211 49 0,'-20'9'37'15,"1"-1"-1"-15,-1 10 2 16,-6 11-31-16,6-19-1 0,7 14-1 16,13-24-2-16,-20 31-1 15,20-31-2-15,22 26 0 16,7-19-1-16,1 1 1 16,9 0 0-16,5-2 1 15,-3 2 0 1,3 8 1-16,-13-1 1 0,-1 9 0 15,-14-5 1-15,-6 11 0 16,-18-7 0-16,-6 9 1 16,-6-12-2-16,-6 7 0 15,-5-11 0-15,-1 1-1 16,3-9-2-16,-3-10-1 16,12-2-2-16,-5-15-4 0,25 19-7 15,-24-43-26-15,22 5-2 16,2-11 2-16,8-6-1 15</inkml:trace>
  <inkml:trace contextRef="#ctx0" brushRef="#br0" timeOffset="62174.0889">27931 965 59 0,'0'0'39'15,"0"0"2"-15,13 32-1 16,11 7-28-16,-24-12-2 15,14 20-4-15,-6-3 0 16,10 7-4-16,-1-6 1 0,3 4-3 16,-4-10-1-16,-4-11-2 15,6-1-3-15,-18-27-7 16,21 14-28-16,-21-14 0 16,0 0-1-16,-12-26 2 15</inkml:trace>
  <inkml:trace contextRef="#ctx0" brushRef="#br0" timeOffset="62330.1652">27921 1224 40 0,'14'-19'36'16,"13"5"-1"-16,5-6 2 0,13-11-22 16,9 13-10-16,-3-1-7 15,-10-5-23-15,3 4-9 16,-5 11-2-16,-11-5 0 15</inkml:trace>
  <inkml:trace contextRef="#ctx0" brushRef="#br0" timeOffset="62813.397">28825 930 52 0,'0'0'40'15,"0"0"0"-15,20 14 2 16,-20-14-29-16,20 37-4 15,-20-10-1-15,11 22-2 16,-11-3 1-16,8 13-3 16,-8-3-1-16,4 5-1 15,-4-4 1-15,-4-4-2 16,4-4 1-16,-2-4-1 0,4-7-1 16,-2-7 1-1,6-5-1-15,0-3 1 16,-6-23-1-16,20 30 0 15,-20-30 1-15,39 9-1 0,-13-11 0 16,2-3 0-16,3 1-2 16,9-8 0-16,-7 4-1 15,1-8-1-15,3 5-2 16,-11-13-4-16,16 24-10 16,-11-26-22-16,-5-3-1 15,-12-8 1-15,5-1 1 16</inkml:trace>
  <inkml:trace contextRef="#ctx0" brushRef="#br0" timeOffset="63224.5926">29435 1103 62 0,'0'0'40'0,"-2"17"1"16,-10 5 2-16,16 21-31 15,-33-15-2-15,15 25-3 16,-8-4-2-16,2 8-3 15,7-10 1-15,3 2-1 16,8-14-2-16,4-8-1 16,10-7 0-16,-12-20 0 15,37-4 0-15,-15-17-1 16,3-7 1-16,-5-13-1 16,6-6-1-16,-10-2 3 15,5 0-2-15,-7 5 3 16,-6 7-2-16,-2 4 2 15,0 7 0-15,-6 26 2 0,0 0-1 16,0 0 0-16,-6 28 1 16,2 3-1-16,2 5 1 15,4 3-3-15,-2 10 1 16,6-2-1-16,6-6 0 16,6-6-1-16,3-5-1 15,3-16-3-15,12 1-4 16,-19-30-10-16,19 3-24 15,-10-14 0-15,-1-7 0 16,-7-12 1-16</inkml:trace>
  <inkml:trace contextRef="#ctx0" brushRef="#br0" timeOffset="63696.8225">29820 1095 65 0,'0'0'41'0,"0"0"1"15,0 0-2-15,4 29-28 16,-14-11-2-1,20 15-4-15,-8 1 0 0,10 7-3 16,-4-4 0-16,6-2-2 16,4-7 1-16,7-8-2 15,3-9-1-15,3-7 1 16,1-14-2-16,-2-9 1 16,-1-7-2-16,-3-9 3 15,-6-4-3-15,-7-1 2 16,1 5-1-16,-8 4 3 0,-4 5-2 15,-2 26 3-15,-8-19-1 16,8 19 0-16,-8 29 1 16,4 2-1-1,4 7 1-15,10 3-2 0,4-2 2 16,6 0-3-16,10-11 3 16,7-6-2-16,6-19-1 15,3-12 1-15,-5-17 0 16,-1-11 0-16,-1-10 0 15,-11-6 1-15,-4-8-2 16,-5 2 2-16,-17 0-1 16,-2 6 1-16,-2 4-1 15,-11 4 0-15,-7 15-1 0,2 7-1 16,-2 15-1 0,1-4-3-16,11 32-6 15,-18-14-31-15,26-6 1 16,-14 31-2-16,14-31 2 0</inkml:trace>
  <inkml:trace contextRef="#ctx0" brushRef="#br0" timeOffset="63893.9142">30669 761 80 0,'0'0'44'15,"0"0"-2"-15,20 8 0 16,-20-8-36-16,0 0-5 16,20 8-9-16,-20-8-34 15,12 21 0-15,-12-21 0 0,8 36-1 16</inkml:trace>
  <inkml:trace contextRef="#ctx0" brushRef="#br0" timeOffset="64036.9822">30707 1195 83 0,'0'0'41'16,"-16"29"2"-16,16-29-3 15,0 0-41-15,0 0-36 16,0 0-4-16,0 0 0 16,-36-13-2-16</inkml:trace>
  <inkml:trace contextRef="#ctx0" brushRef="#br0" timeOffset="64929.411">26693 2802 44 0,'-6'-23'39'16,"6"23"1"0,-6-20 0-16,-20-3-20 0,26 23-5 15,0 0-4-15,-6 17-3 16,-10 5-2-16,10 19-1 16,-1 2-2-16,1 14-1 15,0 8 0-15,6 7-1 16,14-1-1-16,5-8 0 15,13-10-1-15,7-16 0 16,7-11 0-16,1-20-1 16,1-12 0-16,1-18 0 0,-8-9 1 15,-3-10-1 1,-10-8 1-16,-5-6 0 16,-3 4 0-16,-8 6 1 15,-4 7 0-15,-2 11 1 0,-6 7-1 16,0 22 2-16,0 0-1 15,-6 40 0-15,6 3 0 16,2 14 0-16,8 7 1 16,3 17-1-16,3 3 0 15,10-1 0-15,3 5 0 16,-1 2 0-16,-2-5 1 16,-1-9-2-16,-11-7 3 15,-6-10-3-15,-8-4 2 16,-14-8-1-16,-9-12 1 15,-5-9 0-15,-8-11-2 16,-7-5 1-16,-2-6-1 16,-7-4-1-16,11-6 0 0,-5-8-2 15,13 1-2-15,-7-17-4 16,40 30-15-16,-37-37-20 16,29-2 1-16,2-8-1 15,12 0 1-15</inkml:trace>
  <inkml:trace contextRef="#ctx0" brushRef="#br0" timeOffset="65657.767">27405 3075 78 0,'26'-10'42'15,"-26"10"0"-15,26-10 1 0,-26 10-32 16,0 0-3-16,-18 34-2 15,10-5-1-15,-6 3-3 16,2 5 0-16,1 6-1 16,-3-2 0-16,8-5-1 15,4-9 0-15,4-7 0 16,-2-20-1-16,25 4 1 16,-25-4-1-16,32-38 1 15,-12 9-1-15,0-8 0 16,-5-10 0-16,3-1 0 15,-6-3 0-15,-2 6 0 16,0 6 1-16,-4-2 0 16,-4 9 0-16,4 7 0 0,-6 7 0 15,0 18 0-15,0-17 0 16,0 17-1-16,0 0 1 16,0 0 0-16,0 0 0 15,0 0 0-15,0 0 0 16,15-8 0-16,-15 8 0 15,0 0 1-15,24 19-1 16,-12-1 1-16,-6 2 1 16,-2 7-1-16,0 10 0 15,-2 5 1-15,2 1-1 16,2 0 0-16,1 0 0 16,1-8-1-16,6-3 0 0,4-13 0 15,8-15 0-15,-1-13 0 16,5-9-1-16,0-8 1 15,-3-9-1-15,-1-10 0 16,-8-4 0-16,-3 0 1 16,-3 2-1-16,-6 6 0 15,-4 5 1-15,-2 5 0 16,-2 9 1-16,2 22 0 16,0 0 0-16,0 0 0 15,-12 22-1-15,12 9 1 16,4 6 0-16,-2 1 0 15,12 7-1-15,-2 0 0 16,10-4 0-16,3-1-1 0,5-11-1 16,0-6-3-16,-7-26-11 15,11 12-28-15,-9-18-1 16,9-3 0-16,-12-18 0 16</inkml:trace>
  <inkml:trace contextRef="#ctx0" brushRef="#br0" timeOffset="66080.9657">28918 2490 64 0,'18'-21'41'16,"-6"1"1"-16,-9 2-1 16,21 18-28-16,-24 0-3 15,0 0-3-15,-27 6 0 16,3 22-3-16,-12 5-1 15,-5 14-1-15,-7 4 1 16,7 10-2-16,-4 2 1 0,9-2-2 16,14-4 0-1,14-6-1-15,18-12 0 16,14-16-2-16,17-5-1 16,3-24-3-16,13 8-4 0,-21-39-18 15,17 7-15-15,-10-11 2 16,-9-2-1-16,-8-6 1 15</inkml:trace>
  <inkml:trace contextRef="#ctx0" brushRef="#br0" timeOffset="66949.3797">28975 2496 80 0,'-14'-20'41'15,"14"20"-1"-15,0 0-9 16,14-27-22-16,14 23-1 15,-3-12-2-15,13 16-1 16,-2-6 0-16,9 12-2 0,-6 0 1 16,5 12-2 15,-11 2 0-31,1 7-1 0,-2 0 1 0,-11 5-2 0,-1 1 1 47,-2-5-1-47,-10-1-1 0,2-5 2 0,-10-22-1 0,7 27 1 0,-7-27-2 15,0 0 1-15,0 0-1 16,-25-17 1-16,25 17-1 16,-38-26 0-16,11 18 1 15,-7-2 0-15,-5 12-1 16,-1 10 2-16,-3 4-2 0,3 7 2 16,7 5-1-16,5 5 1 15,8 3-1-15,10-1 0 16,10-8 0-16,10-1 0 15,10-10 0-15,8-12-2 16,9-4-2-16,-3-20-1 16,7 2-1-16,-5-23-4 15,11 15-1-15,-27-32-4 16,25 24-3-16,-39-27 1 16,22 28 3-1,-28-16 5-15,14 14 4 0,-8 5 5 16,-8 1 5-16,2 29 5 15,0-30 5-15,15 46 2 0,-15-16-2 16,10 20-3-16,-10-20-1 16,14 43-4-16,-6-18 0 15,6 9-3-15,-6-1 0 16,7 2-2-16,-7-1 0 16,-2-5 0-16,2-1-1 15,-8-9-1-15,0-19-1 16,0 28 0-16,0-28-2 15,0 0 0-15,-8-26 0 16,2-3-1-16,8-6-1 16,-4-11 2-16,4 1 0 15,2-6 0-15,4 4 0 16,4-2 2-16,4 8 0 0,4 2 1 16,-1 9 1-16,7 14 1 15,0 1 1 1,5 13 0-16,1 8 1 15,1 13 0-15,-7 3 1 0,8 17-1 16,-9 2-1-16,1 4-1 16,-6 1 0-16,0 3-1 15,-5-6-1-15,3-10-1 16,-4-1-2-16,-14-32-1 16,26 21-3-16,-21-40-4 15,23 19-19-15,-18-36-13 16,4-3 1-16,-6-16-2 15</inkml:trace>
  <inkml:trace contextRef="#ctx0" brushRef="#br0" timeOffset="67162.4828">30132 1890 65 0,'0'0'42'16,"20"-4"0"-16,-14 27 0 15,14 28-29-15,-18-8-5 16,15 22-1-16,-3 6-3 15,6 3-1-15,0 3 0 16,-1-8-3-16,3-7-1 16,0-14-2-16,-2-3-2 15,-20-45-8-15,21 23-28 16,-21-23-3-16,0 0 1 16,-6-39 0-16</inkml:trace>
  <inkml:trace contextRef="#ctx0" brushRef="#br0" timeOffset="67334.5648">29844 2225 68 0,'0'0'39'0,"10"-17"1"16,19 1 0-16,19 0-36 16,-3-3-2-16,3-9-5 15,11 24-18-15,-14-21-18 16,-7-3 0-16,-13-5-2 15,-11-3 1-15</inkml:trace>
  <inkml:trace contextRef="#ctx0" brushRef="#br0" timeOffset="67505.6517">29799 1821 77 0,'-24'31'42'16,"16"9"0"-16,0-5-1 15,10 8-38-15,4 8-3 16,0-19-12-16,2 11-28 16,15-10-1-16,3-5 0 15,2-13-1-15</inkml:trace>
  <inkml:trace contextRef="#ctx0" brushRef="#br0" timeOffset="68274.0183">30691 1903 63 0,'0'0'42'0,"0"0"0"16,0 0 1-16,0 0-30 15,4 51-4-15,-10-21-2 16,8 17-2-16,2 2-2 16,4 0 0-16,4 4-2 15,2-4 0-15,5-8-1 16,7-15 0-16,8-8 0 0,3-17 0 15,3-8-1-15,-1-11 1 16,0-10 0 0,-7-11 0-16,2-6-1 0,-15 0 1 15,-1-4 0-15,-14 6 0 16,0 5 0-16,-8 5 0 16,-4 10 1-16,8 23 0 15,-27-4-1-15,27 4 1 16,-26 37-1-16,20-4 1 15,6 5 0-15,8 1-1 16,12-4 0-16,9-7 0 16,7-9 0-16,9-7 0 15,7-14 0-15,-1-16 0 0,-6-13 0 16,-5-4 0-16,-7-12 0 16,-13-8 1-1,-8 4-1-15,-10 0 0 16,-10 1 1-16,-12 5-1 0,-5 12 0 15,-3 2-1-15,-4 13-1 16,1 6-1-16,5 16-3 16,-2-14-7-16,28 10-31 15,-19 30 0-15,19-11 0 16,0-19 0-16</inkml:trace>
  <inkml:trace contextRef="#ctx0" brushRef="#br0" timeOffset="68538.1447">31499 1695 86 0,'0'0'45'0,"0"0"-2"16,19-13 0-16,-5 36-34 15,-2-3-3-15,2 11-2 16,0 6-1-16,-1 7-1 15,5 1-1-15,2 0-1 16,-4-4 0-16,0-7-2 16,-3-3-2-16,-13-31-2 15,28 29-7-15,-28-29-32 16,8-27 0-16,-10-10 0 16,2 3 0-16</inkml:trace>
  <inkml:trace contextRef="#ctx0" brushRef="#br0" timeOffset="68694.2206">31524 1576 71 0,'-31'-22'40'15,"31"22"0"-15,0 0 0 16,0 0-37-16,0 0-3 16,-4-20-8-16,27 38-22 15,-23-18-9-15,26 22-1 16,-26-22 0-16</inkml:trace>
  <inkml:trace contextRef="#ctx0" brushRef="#br0" timeOffset="69213.4658">31714 1666 69 0,'0'0'43'0,"0"0"0"0,14 23-1 0,1 7-30 15,-11-12-4-15,10 11-1 16,-2 2-3-16,2 13-1 16,0-7-1-16,0 2 0 15,-1-6-2-15,-1-3 1 16,0-7-1-16,-4-3 0 16,-8-20 0-16,0 0-1 15,0 0 0-15,18-37-1 0,-16 7 1 16,4-9 0-16,0-6 0 15,-1-8 0-15,5 2 0 16,2 2 1-16,6 8 1 16,2 5-1-16,-1 9 1 15,1 7 0-15,6 12 1 16,-1 16-1-16,-3 4 1 16,10 14 0-16,-5 5 0 15,5 10 0-15,0 2 0 16,-5 10-1-16,-1-2 0 15,-6 0 0-15,1-4 0 16,-3-5 0-16,-6-5-1 16,-10-4 1-16,6-11-1 0,-8-22 0 15,10 25 0-15,-10-25-1 16,0 0-1 0,0 0 0-16,0 0-2 15,0 0-1-15,20 0-8 0,-20 0-32 16,-6-19 0-16,6 19 0 15,-6-36 0-15</inkml:trace>
  <inkml:trace contextRef="#ctx0" brushRef="#br0" timeOffset="99577.0345">7704 13867 25 0,'0'0'32'0,"0"0"-4"16,-14-31-6-16,14 31-5 0,-18-22-2 15,18 22-3-15,-8-19-2 16,8 19-2-16,-14-20 0 16,14 20-2-1,-19-16-2-15,19 16 0 0,-44 6 0 16,18 6-2-16,-9-4-1 16,-5 10 2-16,-11-1-2 15,-2 5 1-15,1 1-1 16,-1 5 1-16,0-3-2 15,2 3 2-15,1-3-2 16,15 3 1-16,1-1-1 16,16 7 0-16,4-7 1 15,11 1-2-15,12-1 1 0,7 3 0 16,10 1 0-16,5 6 1 16,9-1 0-1,5 5-1-15,-3 2 0 16,1 6 0-16,-9 4 0 0,-3 0 1 15,-11 0-1-15,-8 2 1 16,-18-2-1-16,-12-2 1 16,-15-6-1-1,-7-8 1-15,-5-1-1 0,-3-11 0 16,-3-7 0-16,2-12 0 16,9-10 1-16,13-4-1 15,27 8 0-15,-14-41 0 16,28 9 1-16,11-1 0 15,17 0-1-15,7 5-1 16,4 10 1-16,1 3 0 16,-3 13-1-16,-11 16 2 15,-9 11-1-15,-17 16 1 0,-14 16-1 16,-18 10 1-16,-9 6 0 16,-13 7-1-16,-1 2 1 15,-5 1-1-15,3-5 1 16,11 1 0-16,12-12-1 15,18-5 1-15,10-7-1 16,18-8 1-16,12-5-1 16,15-5 0-16,12-8 0 15,6-5 1-15,2-12-1 16,-2-6 0-16,-4-4-1 16,-9-10-2-16,-7 4-4 15,-29-20-34-15,-3 11 0 0,-15-13-2 16,-14 4 0-16</inkml:trace>
  <inkml:trace contextRef="#ctx0" brushRef="#br0" timeOffset="118154.95">9076 2335 20 0,'-40'-6'32'15,"3"-4"3"-15,3-9-6 16,17 27-10-16,-23-26-3 0,40 18-3 16,-39 4-3-16,39-4-2 15,-22 16-3-15,22-16 0 16,-4 21-1-16,22-7-1 15,19 0 0-15,19 1 0 16,19-7 0-16,25-2-1 16,31-10 0-16,27-4 0 15,17-9 0-15,21-1 0 16,-1-9 0-16,9 1-1 16,-1-3 0-16,-11 3 0 15,-23 3-1-15,-21 9 1 16,-21 0-1-16,-25 6-1 15,-23 0 0-15,-25 4-1 0,-21 8-1 16,-33-4-2-16,10 22-3 16,-41-20-4-16,5 31-16 15,-33-19-12-15,-18 10 0 16,-18-7 1-16</inkml:trace>
  <inkml:trace contextRef="#ctx0" brushRef="#br0" timeOffset="118555.1436">9325 2421 39 0,'-138'10'37'0,"21"-4"0"15,30 0 0-15,16-10-21 16,32 20-4-16,-5-14-2 0,44-2-3 16,6 23-1-16,26-3-2 15,15-12 1-15,18 6-1 16,20-9 0-16,20-1-1 15,25-4 0-15,20-4 0 16,16-1 0-16,10-3-1 16,5-2 0-16,9 0 0 15,-1 2-1-15,-7 0 0 16,-12 1-1-16,-18 3 1 16,-16-8-1-16,-23 6 1 15,-22 0-2-15,-20 2 1 16,-22-2 0-16,-17 4 0 15,-15 0 0-15,-17 2 0 0,0 0-1 16,0 0 1-16,0 0-1 16,0 0 0-1,-17 8-2-15,17-8-2 16,0 0-6-16,-34 24-33 0,34-24 2 16,-32 19-1-16,17-5 0 15</inkml:trace>
  <inkml:trace contextRef="#ctx0" brushRef="#br0" timeOffset="151787.0844">26223 13708 17 0,'0'0'26'0,"0"0"-7"15,19-13 0-15,-19 13-5 16,20-8 1-16,-20 8-5 16,0 0 0-16,12-18-3 15,-12 18-1-15,16-4-3 16,4 8 1-16,-20-4-1 16,39 0 0-16,-13 0-2 15,11 8 2-15,-5-4-1 0,1 6 0 16,-1-1 2-16,-4 9-2 15,-9 0 2 1,5 9-2-16,-10-1 1 16,0 9-1-16,-8 0 0 0,2 3 0 15,-8 5-2-15,-2 4 2 16,-10 0-2-16,-6 2 1 16,-4-2 1-16,-1 0 0 15,-5-3-1-15,2 3 0 16,1-4 0-16,11 2 0 15,0-6-1-15,10 0 1 16,8-1-1-16,10-3 0 16,5 0 0-16,9-3 0 0,4-7 1 15,5-5-1 1,-1-2 0-16,3-5 0 16,-1-5 1-16,-5 6 0 15,-9-6 0-15,-24-8-1 0,14 27 2 16,-26-3-1-16,-14 5 1 15,-7 7-2-15,-7 1 2 16,3 6-2-16,7 4 3 16,10 4-3-16,16 0-1 15,22-2 1-15,18-4 0 16,13-1 1-16,6-5-2 16,3 4 1-16,-11-2-1 15,-9-1 1-15,-19 1 1 16,-27 4-1-16,-17 2 1 15,-15 2-1-15,-11-4 1 16,-6-4-1-16,3-3-1 16,7-15-5-16,15 13-13 0,5-33-21 15,7-6 1-15,20 3-1 16,-26-16-1-16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8:04:26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 6718 35 0,'0'0'29'0,"-26"-4"1"16,26 4-6-16,0 0-7 15,0 0-4-15,0 0-2 16,0 0-3-16,38-8-1 16,-5 4-1-16,32 10-1 15,6-10 1-15,22 6-1 16,20-10-2 0,23 2-1-16,16-4 0 0,30 4 0 15,13-5-1-15,3 5 0 16,17-4-1-16,6 8 0 15,-6 0 0-15,6 4 1 16,-7 0-1-16,-21 0 0 0,-15 2 0 16,-14-4-1 15,-28 2 1-31,-23-4-1 0,-17 4 0 0,-29-4-1 0,-15 2-2 16,-27-6-2-16,-5 14-2 15,-20-8-2-15,-18 15-7 16,-17-3-18-16,-11 2-1 15,-19 4 1-15,-14-3 2 16</inkml:trace>
  <inkml:trace contextRef="#ctx0" brushRef="#br0" timeOffset="383.186">935 6988 50 0,'-53'-7'31'0,"15"1"-7"16,13-12-1-16,25 18-2 16,11-20-4-16,31 22-6 15,7-19-2-15,30 19-1 16,20-16-2-16,31 14-2 15,26-12 0-15,48 10 0 0,13-4-1 16,37 8-2 0,13-2 0-16,21 4-1 15,1 0 0-15,-1 0 1 16,-26 0-1-16,-29-4-1 0,-35 2 0 16,-42-2 2-16,-32-4-2 15,-43 0 0-15,-25 6-3 16,-56-2-4-16,21 10-29 15,-48-4-2-15,-17 0 1 16,-9-4-3-16</inkml:trace>
  <inkml:trace contextRef="#ctx0" brushRef="#br0" timeOffset="4756.2809">8337 7037 29 0,'0'0'24'0,"0"0"-3"0,0 0-2 0,26 0-1 47,-26 0-3-47,0 0-2 0,0 0-2 0,0 0-2 0,-6-17 0 0,6 17-2 16,0 0 0-16,0 0 0 16,-6-28-2-16,6 28-1 15,-6-21 0-15,6 21-2 16,-8-26 0-16,8 26 0 15,-7-29 0-15,7 29-2 16,-18-34 2-16,18 34-1 0,-28-31 1 16,8 17-1-16,-3-1 0 15,-3 7 0-15,-8-2 0 16,1 10-1 0,-7 6 1-16,-5 8-1 0,-8 1 2 15,1 5-1-15,-5 7-1 16,4 3 1-16,1 3 0 15,5-3-1-15,8-3 1 16,5-1-1-16,14 1 0 16,8-1 0-16,5-3 0 15,3-3 0-15,10 3 0 16,7-5 0-16,11 0 0 16,4-5 0-16,5 3 0 0,7-2 0 15,9-2 0-15,0-3-1 16,7 1 1-16,-1 2 0 15,2 4 1 1,-5-3-1-16,-1 7 1 0,-4 6-1 16,-5-1 0-16,-5 3 1 15,-5 3-2-15,-4 0 1 16,-11 1 1-16,-1 3-1 16,-4-3 1-16,-6-5-1 15,-4 0 1-15,-4-1-1 16,2-1 1-16,-6 3 0 15,-2-10-1-15,-4-1 1 0,-8 1-1 16,1-2 1-16,-5-3-1 16,-6-1 1-1,-1-4 0-15,-7 2 0 16,-3-6-1-16,1-2 0 16,-5-2 1-16,5-4-1 0,3-4 0 15,3 0 0-15,-3-4 0 16,9-5 1-16,1 1-1 15,1-2 1-15,6 3-1 16,0-1 0-16,1-2 0 16,19 18 0-16,-26-29 1 15,26 29-2-15,-18-24 1 16,18 24 0-16,-8-19 0 0,8 19 0 16,-6-18-1-1,6 18 2-15,0-20-2 16,0 20 2-16,0 0-1 15,0-23 1-15,0 23-2 0,0 0 2 16,0 0-1-16,0 0 0 16,0 0 0-16,0 0 0 15,0 0-1-15,0 0 1 16,0 0 0-16,4-18 0 16,-4 18 0-16,0 0 1 15,0 0-1-15,0 0-1 16,0 0 1-16,0 0 0 15,0 26-1-15,0-26 1 16,2 27 0-16,4-9-1 16,-6-1 1-16,6 5 0 15,0 0 0-15,4 7 0 16,2-3 0-16,2-5 0 0,5 1-1 16,7-3 1-16,0 1-1 15,1-2 1-15,5-3 0 16,0-1 1-16,1-6-1 15,5 0 0-15,-11 0 0 16,7-8 0-16,-3 0 0 16,1-2 0-16,-4-4 0 15,3-4 0-15,-3 4 0 16,-2-4 0-16,-7 0-1 16,-19 10 1-16,38-15 0 15,-38 15 0-15,27-24 1 16,-27 24-1-16,20-21 0 15,-20 21 0-15,12-28 1 0,-12 28-1 16,14-31 1-16,-8 7-1 16,-6 7 1-16,2-5-1 15,-4-2 0-15,4 1 0 16,-4-1 0-16,-4 3 1 16,0-3-1-16,0 5 0 15,-6-9 0-15,8 8 0 16,-12-5 0-16,3 1 1 15,-1 3-1-15,-6-1 0 16,0-1 0-16,1 1 0 16,-1 4 1-16,-14-3-2 15,15 7 2-15,-11-4-1 16,6 3 0-16,1 1 0 0,-3 2 0 16,6 0 0-16,-2 1 0 15,3 1 0-15,-1-2 0 16,0 2 0-1,2 2 1-15,-1-3-1 0,-1 1 0 16,20 10 0-16,-26-24-1 16,26 24 1-16,-20-25 0 15,20 25 0-15,-17-28 0 16,17 28 0-16,-10-29 0 16,10 29 0-16,-6-30 1 15,6 30-1-15,-6-35 0 16,6 35 0-16,6-35 0 15,0 17 0-15,2-4-1 0,4-3 1 16,1 7 0 0,1-1 0-16,-14 19 0 15,38-34 0-15,-22 21 0 16,7-1 0-16,-3 4 0 0,0 4 0 16,1-4 0-16,5 4 0 15,-2 2 0-15,-2 3 0 16,3 2 0-16,-5 3 1 15,6 4-1-15,-5 0 0 16,-1 6-1-16,0-8 1 16,4 6 0-16,-24-12 0 15,33 31 0-15,-13-17 0 0,-20-14 1 16,25 23-1 0,-25-23 0-16,20 20 0 15,-20-20 0-15,0 0 0 16,0 0-1-16,20 17 2 0,-20-17-1 15,0 0 0-15,0 0 1 16,0 0-1-16,0 0 1 16,0 0-1-16,0 0 0 15,0 0 0-15,-12-23 1 16,12 23-2-16,-14-22 1 16,14 22 0-16,-27-25 0 15,7 9 0-15,0 10 0 16,-4-2 0-16,-3 8 0 15,-7-5 0-15,1 6 0 16,-5-1-1-16,-1 6 1 16,-5 0 0-16,3-2 0 15,-3 14 0-15,3-8 0 0,7 5 0 16,3 1 0-16,3 6 0 16,4-3 0-16,5 7 0 15,5 1 0-15,2-3 0 16,6 3 0-16,2 3 0 15,0-3 0-15,8-1 0 16,-2-3 0-16,10 1-1 16,4-5 1-16,3-1 0 15,5-2 0-15,8 0-1 16,1 3 1-16,3-1 0 16,3 1 0-16,5-3 0 15,-5 2 0-15,9 5 0 16,-5-1 0-16,3 3 0 0,-7-3 0 15,-5 6 0-15,-1-3 0 16,1 4 0-16,-5 3 0 16,-3-7-1-16,2 5 1 15,-11-5 0-15,-1 1-1 16,-2-5 1-16,0 5 0 16,-10-4 0-16,2-5 0 15,-10 3 1-15,-4 1-2 16,-4-3 1-16,-2 2 0 15,-2 3 0-15,-9-3 0 16,-7 3 0-16,1-1 0 16,-7 2 1-16,3-9 0 15,-5-1-1-15,1-2 0 0,-7-8 1 16,9-4-2-16,-3-10 1 16,5 0 0-16,-7-10 0 15,3 3 0 1,-1-3 0-16,5-3 0 0,1 1 0 15,-2 0 1-15,9 1-1 16,1 1 0-16,6 5 0 16,20 15 0-16,-21-32-1 15,21 32 1-15,-12-23 0 16,12 23 0-16,-4-22-1 16,4 22 1-16,0 0-2 15,4-24-1-15,-4 24-3 16,0 0-9-16,0 0-28 0,12-19-1 15,-12 19 1 1,-4-20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8:08:25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20260 15063 13 0,'0'0'17'0,"0"0"-4"0,0 0-1 16,23-2-2 0,-23 2-2-16,0 0-1 15,28-6-1-15,-28 6-2 16,34-2 1-16,-15 4-2 0,7-6 1 16,8 6-2-16,3-12 1 15,14 10 2-15,-3-10-2 16,17 8 2-16,0-8-2 15,14 8 1-15,0-9-1 16,14 9 0-16,2-4-1 16,9 4-1-16,-3-4 0 15,13 4 0-15,1-2 0 16,7 2 0-16,-3-2 0 16,9 0 0-16,7 0-1 15,7 0 1-15,2 0 0 16,6 0 0-16,0 3 0 15,0-1 0-15,-4 0 0 0,8 6 0 16,-10-1 0-16,0 5-1 16,-5 0 1-16,-1 2-1 15,-2-2 0-15,-6 2 0 16,-5-5 0-16,-7 3 0 16,-15-4 1-16,-10 0 0 15,-20-4 1-15,-10 2 1 16,-22-4-1-16,-3 0 1 15,-18 0-1-15,-1 0 0 16,-19 2 0-16,0 0-1 16,0 0 0-16,0 0 0 15,8-19 0-15,-8 19-1 16,0 0 0-16,0 0 0 0,0 0 1 16,0 0-1-16,0 0 0 15,0 0 0-15,0 0-1 16,0 0-1-16,0 0-2 15,0 0-5-15,0 0-24 16,-21-4-1-16,3 2-1 16,-2 4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8:09:15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12052 4170 20 0,'0'0'15'16,"0"0"-1"-16,0 0-2 16,0 0-3-16,0 0-2 15,-24 2-1-15,24-2-2 16,0 0 0-16,0 0 0 16,0 0-1-16,0 0-1 15,0 0 1-15,0 0 0 16,-16 12-1-16,16-12 2 15,0 0-1-15,0 0 0 16,0 0 1-16,0 0-1 16,0 0 0-16,20 10 0 15,-20-10 0-15,20 4 0 0,-20-4-1 16,33 4-1-16,-13-4 1 16,4 0-1-16,-3-2 0 15,7 2 1-15,2-4-1 16,3 2 0-16,1-2 0 15,-1 0 1-15,5-2-1 16,-5 2 0-16,5 0 0 16,-5 2 0-16,1 0 0 15,-2 2-1-15,1 0 1 16,-1 2-1-16,-1 0 0 16,3 2 0-16,-3 0 1 15,3 2-1-15,2 0 1 0,3-2 0 16,5 0 0-16,-3-2 0 15,2 0 0-15,5-2 0 16,1 0 0-16,1 3 0 16,1-3 0-16,-4 4-1 15,3-2 0-15,3 4 1 16,6-2-1-16,-2 2 0 16,9-2 0-16,-1-4 0 15,0 0 1-15,4-2-1 16,6 0 0-16,-2 0 0 15,0 0 1-15,4 2-1 16,0 0 1-16,-2 4-1 16,2 0 0-16,4 2 0 0,2 0 0 15,0 0 1-15,2-2-1 16,2 1 0-16,0-1 0 16,4 0 0-16,-1-2 0 15,1 0 0-15,2 2 1 16,4 2-1-16,1-4 0 15,7 4 0-15,6-2 0 16,-1 2 0-16,9 2 0 16,5-6 1-16,1 3-1 15,-1-3 0-15,6 4 0 16,-5 0 0-16,-1-6 0 16,-2 4 0-16,-3-4 1 15,-5 2-1-15,7-2 0 0,-7 0 0 16,3 0 0-16,-5-2 0 15,3 6 0-15,-4-2 0 16,-3 2 0 0,-3 0 0-16,-3 2 0 0,-5-4 0 15,-4 0 0-15,-2-2 1 16,-4-2-1-16,4 0 0 16,-1 2 0-16,1 0 0 15,8-2 0-15,-6 2 0 16,3 0 0-16,5 0 0 15,2 2 0-15,-6-2 0 16,1 0 0-16,-1-2 0 16,-8 0 0-16,2 0 0 0,-6 0 0 15,-2 0 0 1,-10 0 0-16,-6 0 0 16,-4 4-2-16,-18-6-3 15,3 22-6-15,-30-7-24 0,-18-11 1 16,-4 26-1-16,-24-18-1 15</inkml:trace>
  <inkml:trace contextRef="#ctx0" brushRef="#br0" timeOffset="1727.6942">16245 4154 23 0,'0'0'19'0,"0"0"-1"16,0 0-3-16,0 0-4 15,0 0-4-15,0 0 0 16,0 0-3-16,0 0 0 16,0 0-1-16,0 0 1 15,0 0 0-15,0 0 1 16,32 14-1-16,-32-14 0 16,45 2 0-16,-21-6-1 15,10 6 0-15,-7-4 0 16,13 6-1-16,-3-6 1 15,9 6 0-15,-7-2-1 16,9 2 1-16,-3-4-1 0,2 2 1 16,5-4-1-16,-1 0 0 15,-3-2 0-15,3 0-1 16,0-2 1-16,2 2 0 16,1 0-1-16,-1 4-1 15,2-3 1-15,-1 4 0 16,-3 1-1-16,-4 2 0 15,1 0 0-15,1 2 0 16,-1-4 0-16,-3 2 0 16,2-2 0-16,-1 0 1 15,-1-2-1-15,1 2 0 16,3-4 0-16,-2 2 1 16,1-2-1-16,3 2 0 0,0 0 1 15,3 2-1-15,-3 0 0 16,4 2 0-16,1-2 1 15,-3 0-1 1,0-2 0-16,1 2 0 0,3-4 0 16,0 0 0-16,-4-2 0 15,1 0 0-15,-1 2 0 16,2 0 0-16,-1 0 0 16,-3 2 1-16,-4 0-2 15,-1 0 1-15,1 0 0 16,1-2 1-16,1 0-1 15,2 0 0-15,-3-2 0 16,3 0 1-16,-4-2-1 0,1 3 0 16,-3-3 1-1,1 2-1-15,-7 0 0 16,1 2 0-16,-3 0 0 16,1 0 0-16,-5 0 0 0,3 2 1 15,-5 2-1-15,1-2 0 16,-4 0 1-16,3 0-1 15,1 0 1-15,-5 0-1 16,3 0 0-16,-6 2 1 16,5-2 0-16,-3 0 0 15,-4 0-1-15,-3 0 1 16,-19 0 0-16,32 0-1 0,-32 0 1 16,20-2 0-1,-20 2 0-15,20-4-1 16,-20 4 1-16,17-2 0 15,-17 2-1-15,20 0 0 0,-20 0 0 16,0 0 0-16,24 0 1 16,-24 0-1-16,0 0 0 15,0 0 0-15,0 0 0 16,19 2 1-16,-19-2-1 16,0 0 0-16,0 0 0 15,24-2 0-15,-24 2 0 16,0 0 1-16,20 0-1 15,-20 0 0-15,0 0 0 16,0 0 1-16,0 0-1 16,20 0 0-16,-20 0-1 15,0 0 1-15,0 0-1 16,0 0-2-16,0 0-3 0,0 0-23 16,-34 12-8-16,14-6 0 15,-13-2-2-15</inkml:trace>
  <inkml:trace contextRef="#ctx0" brushRef="#br0" timeOffset="32661.1727">22043 4251 34 0,'0'0'35'0,"-26"-6"2"0,26 6-5 16,0 0-12-16,-30-22-4 15,30 22-3-15,0 0-3 16,0 0-2-16,0 0-2 16,0 0-1-16,0 0-1 15,32-2-1-15,7 4 0 16,31 8-1-16,10-8 1 16,29 4-1-16,17-4-1 15,13 2 1-15,9 0-1 16,8 2 0-16,-6-1 0 15,-6-1 0-15,-12 0 0 16,-13 0 0-16,-15-2 0 0,-13-2 0 16,-18-4 0-16,-14 2 0 15,-9-2-1-15,-17 0 1 16,-11 2-1-16,-4-3 0 16,-18 5-1-16,22-12 0 15,-22 12-1-15,4-18-2 16,-4 18-3-16,-14-23-3 15,14 23-12-15,-38 2-21 16,5-4 0-16,-19 2 1 16,-7 5 0-16</inkml:trace>
  <inkml:trace contextRef="#ctx0" brushRef="#br0" timeOffset="33029.3212">22189 4384 55 0,'-22'-2'38'16,"2"-2"0"-16,20 4 2 15,0 0-27-15,0 0-2 16,0 0-2-16,2-23-2 15,30 27-1-15,1-6-2 16,25 4 0-16,15-6-1 0,25 4 0 16,13 0-1-16,19 2 0 15,7-6 0-15,1 6-1 16,-6-4 0-16,-8 2 0 16,-19 2-1-16,-20 0 1 15,-16 0-1-15,-23 1-2 16,-11 3-2-16,-35-6-5 15,28-13-33-15,-28 13-1 16,-22-10-1-16,2-2 1 16</inkml:trace>
  <inkml:trace contextRef="#ctx0" brushRef="#br0" timeOffset="34741.011">2179 5481 15 0,'-20'4'28'16,"20"-4"0"-16,0 0-5 0,-16-4-6 16,16 4-4-16,0 0-3 15,0 0-2-15,0 0-2 16,30-14-1-16,-30 14-2 15,36-3 0-15,-15 3-1 16,19 1-1-16,-1-1 1 16,19-1-1-16,1-3 0 15,28 0-1-15,9-4 1 16,21-2 0-16,7-2-1 0,26 2 2 16,6-3-1-1,16 5 0-15,0 0 0 16,8 4 1-16,-1 0-1 15,15 8 0-15,-3-4 1 0,7 4-2 16,3-2 0-16,6 2-1 16,3-2 1-16,5 6 1 15,2-2-1-15,0 1 0 16,1 7-1-16,1 0 1 16,-2 4 0-16,6-1 1 15,4 1-1-15,4-4 0 16,-2-3-1-16,4-1 1 15,-2-2 0-15,2 0 1 16,2-8-1-16,-12 2 0 16,-5-2 0-16,-11 4 1 15,-10-2-1-15,-9 0 0 16,-20 6-1-16,-18-1 0 0,-20 15-2 16,-33-12-7-16,-14 15-25 15,-28 3 0-15,-23-3-1 16,-13 9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8:10:23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8997 7585 14 0,'0'-35'32'16,"0"35"2"-16,-20-45 0 15,-5 11-14-15,1 15-7 16,-24-27-2-16,9 17-2 16,-26-22-1-16,2 12-2 15,-18-12 1-15,2 15-3 16,-24-5 1-16,-4 14-2 15,-11-3 0-15,-12 15 0 16,-13 5-1-16,-3 14-1 16,-16 5 1-16,-1 9-1 15,-7 8 0-15,2 13 0 16,2 6 0-16,2 16-1 0,10 6 0 16,14 13 1-16,8 6-1 15,15 17 0-15,20 2 0 16,32 1 0-16,18 6 0 15,33 0 0-15,22-6 1 16,29 2 0-16,25-4-1 16,25-10 0-16,21-3 1 15,28-5-1-15,16-9 1 16,24-11-1-16,20-5 1 16,15-18-2-16,18-7 2 15,14-13 0-15,10-13-1 16,-3-10 0-16,-3-16 0 15,-12-9 1-15,-18-18-1 0,-15-8 1 16,-21-8-1-16,-29-10 1 16,-27-12-1-16,-21-9 1 15,-25-10 0 1,-25-10-2-16,-23 0 1 0,-25-9 0 16,-26-1 1-16,-31-2 0 15,-28-1-1-15,-27 7 1 16,-31 6 0-16,-25 10-1 15,-27 6 1-15,-20 11-1 16,-15 7 1-16,-11 13-1 16,-11 18 2-16,-5 13-2 15,-4 17 0-15,6 17 1 0,7 13 0 16,12 21-1-16,11 17 0 16,16 7 0-1,25 19 0-15,28 13 0 16,24 8 0-16,29 14 0 0,26 4 0 15,29 13 0-15,31 1-1 16,36 5 2-16,29-9-2 16,29 1 1-16,31-11 0 15,34-12 0-15,32-8-1 16,35-23 1-16,32-11 1 16,27-16-2-16,26-17 1 15,20-21 0-15,16-14 1 16,12-26 0-16,3-9-1 0,-11-14 1 15,-19-16-1 1,-20-13 0-16,-33-12 0 16,-41-14 0-16,-43-14 0 15,-58-3-1-15,-49-11 1 0,-59-5 0 16,-56-2 1-16,-60 5-2 16,-60 11-2-16,-63 7-4 15,-28 22-29-15,-59 15-7 16,-32 19 0-16,-17 20-2 15</inkml:trace>
  <inkml:trace contextRef="#ctx0" brushRef="#br0" timeOffset="4543.8341">6335 10688 24 0,'0'0'33'16,"0"0"1"-16,-12-22-1 16,12 22-18-16,0 0-2 15,0 0-3-15,0 0-2 16,0 0-2-16,0 0-2 16,0 0 0-16,0 0-1 15,0 0-1-15,0 0 1 16,6 18-2-16,-6-18 1 15,26 14 0-15,-10-8-1 16,8 1 1-16,9-5-1 16,5-2 0-16,1 0 1 0,7-2-1 15,1 2 0-15,12-5 0 16,4 1 0-16,10 2 0 16,0-2 0-16,12 4-1 15,6-2 2-15,8 6-2 16,0-2 2-16,-1 2-2 15,5 5 1-15,-4 1 0 16,0-2 0-16,-7-2-1 16,5 8 0-16,2-8 1 15,0 1-1-15,9 1 1 16,3-2-1-16,1 0 0 16,5 2 0-16,1 2 1 0,7-6-1 15,-7 4 1-15,12-1-1 16,1-3 1-16,5 0-1 15,4 0 0-15,8 2 1 16,4-2-1-16,0-2 1 16,8-4-2-16,-2 2 2 15,-2 0-1-15,-6 2 0 16,-4-4 1-16,-3-2-1 16,-5 4 1-16,-14-4-2 15,-13 6 1-15,-13 0-2 16,-21-2 1-16,-17 6-1 15,-33-6-3-15,-7 18-5 16,-46-14-29-16,-5 1-2 0,-23 1 0 16,-13-6 1-16</inkml:trace>
  <inkml:trace contextRef="#ctx0" brushRef="#br0" timeOffset="5552.2375">5952 10753 27 0,'0'0'29'15,"0"0"-4"-15,-14 17-5 16,14-17-4-16,0 0-5 16,0 0-2-16,-5 30-3 15,5-30-1-15,0 0 0 16,11 17-1-16,-11-17 0 15,22 18 0-15,2-8 0 16,-4-8 0-16,11 2-1 0,3-4-1 16,7 0 0-16,3-2-1 15,9 2 1-15,4-6-1 16,2 4 0-16,3-2 1 16,7 4-1-16,-2 0 1 15,4 6-1-15,6-4 1 16,4 4-1-16,8-4 0 15,9 6 0-15,1-4 0 16,12 1 1-16,-1-3-2 16,5 2 2-16,7-4-1 15,3 0 0-15,5 2 1 16,2 0-2-16,10-4 1 0,10 2-1 16,10-4 1-16,4-2-1 15,8 1 1-15,10-5-1 16,5 0 1-16,3 2-1 15,1-4 1 1,-1 4 0-16,-3 3-1 0,-7-3 1 16,2 2-1-16,-7 4 1 15,-9 0-1-15,-10-2 0 16,-8 4 1-16,-20 0 0 16,-11 2-1-16,-18 4-1 15,-18 0 1-15,-18 0 0 16,-26 0 0-16,-13-1-1 15,-26-5-2-15,0 0-4 0,-6 24-20 16,-20-24-12-16,-1-2-1 16,-5 2-1-16,-5-2 1 15</inkml:trace>
  <inkml:trace contextRef="#ctx0" brushRef="#br0" timeOffset="31149.5632">8476 15575 8 0,'0'0'27'15,"-16"-2"-1"-15,16 2-8 16,0 0-5-16,-24-6-4 16,24 6-3-16,0 0-1 15,0 0 1-15,0 0-2 16,0 0 1-16,0 0-1 16,0 0 1-16,26-22-1 15,-4 22 0-15,-3-6-1 0,11 10 0 16,-2-4-2-16,11 2 1 15,-5 0-1-15,9 0 0 16,-3 2 1-16,5 2-1 16,0-4 1-16,3 2 0 15,-1-4-1-15,10 0 1 16,1-2-1-16,1-2-1 16,6-2 1-16,8 2-1 15,0-6 0-15,10 3 1 16,-4 3 0-16,0 2 0 15,6-6 0-15,0 8 0 16,0-2-1-16,0 2 1 16,0-4 0-16,5 6-1 0,7-4 1 15,2 2-1-15,6 0 0 16,5 0 1-16,3 0 0 16,7 0 0-16,3 4-1 15,1 2 1-15,-6-4 0 16,5 6 0-16,-3-1-1 15,1-1 1-15,-9 0-1 16,-1 0 1-16,-4 2-1 16,3-6 1-16,-1 0 0 15,-3 2-1-15,-1-4 1 16,-2 4-1-16,-9 0 1 16,1-2 0-16,-8-2 0 15,-6 2-1-15,-6 0 1 0,-8-1-1 16,-2 1 1-16,-5 0 0 15,-1-2 0-15,0 2-1 16,4-2 0-16,2-4 1 16,1 4-1-16,7-2 1 15,-2-3-1-15,8 1 0 16,-6-2 1-16,4 2-1 16,-10 2 1-16,-2 4-1 15,-2-4 1-15,-9 4-1 16,-9 0 1-16,-6 2 0 15,1-2 0-15,-7-2-1 16,1 2 1-16,-2 2 0 16,-7-2-1-16,-3 0 1 0,-2-4-1 15,-20 2 0-15,29 0 0 16,-29 0 1-16,0 0-1 16,0 0 0-1,0 0 0-15,0 0 0 0,0 0-4 16,0 0-6-16,0 0-28 15,0 0-1-15,0 0-1 16,-17 21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8T18:12:20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31852 3846 1 0,'32'4'12'0,"-30"-35"14"15,17 25 2-15,5-14-18 16,-22-7-1-16,12 9 3 15,-22-15-1-15,10 15 1 16,-22-17-3-16,8 15-1 16,-11-11-3-16,-3 11 0 15,-14-7-2-15,1 7 1 0,-16-11-1 16,-5 11 2-16,-13-7-1 16,-4 7 0-16,-15-9 0 15,-7 7 0 1,-20-8 0-16,-3 7-1 0,-16-6 0 15,-10-1-1-15,-18-1 0 16,-12 1 0-16,-23 1 0 16,-17 1-1-16,-16-1 1 15,-19-3-1-15,-16 1 1 16,-15 0-1-16,-14 3 0 16,-10-1 1-16,-12-1 0 15,-12 5-1-15,-9-1 0 16,-13 5 1-16,-11 3-1 0,-4 4 0 15,-16 1 0-15,2 3 0 16,1 2 0 0,-5 2 0-16,-4 8 0 15,10 6 0-15,2 0-1 0,0 5 1 16,8 3-1-16,4 6 0 16,-1 1 0-16,3 3-1 15,6-3 1-15,7 7-1 16,7 1 1-16,9 3 0 15,8 3 0-15,5 0-1 16,13 6 1-16,9 2-1 16,7 6 1-16,18 0-1 15,7 4 1-15,15 2-1 16,7 4 1-16,18 4 1 16,19 2-1-16,27-1 1 15,19 1-1-15,20 8 0 16,21-1 0-16,27 9 0 0,22-9 0 15,21 7 0-15,22-5 0 16,15 5 0-16,20 3 0 16,27-7 1-1,23-1 0-15,29 3 0 16,23-5 0-16,36-1-1 0,26-2 1 16,30-7 0-16,25-3 0 15,31-4 0-15,27-4 1 16,23-10-1-16,28-2 0 15,25-1 0-15,16-3 0 16,22-4 0-16,22-1 0 16,3-1-1-16,19-5 1 0,13-5 0 15,4 5-1-15,12-3 1 16,10-1-1-16,2 0 0 16,7-1-1-16,-1-7 1 15,0 4-1-15,-5-3 0 16,-3-7 0-16,0-6 1 15,-8-6-1-15,-12-8 0 16,-6-1 1 0,-7-3-2-16,-15-10 2 0,-11-1-1 15,-20-4 1-15,-20-7-1 16,-20-5 1-16,-19-6-1 16,-24-2 1-16,-18-14 0 15,-22-3-1-15,-19-5 1 0,-18-8 0 16,-28-5 0-16,-27-6 0 15,-34-6 0-15,-26-6 1 16,-33-2-1-16,-34-4 0 16,-35-6 1-16,-42-4-1 15,-25 1 0-15,-34-1 0 16,-26 2 0-16,-33 0-1 16,-26 5 1-16,-37-1-1 15,-34-2 1-15,-22 8 0 16,-27-2 0-16,-26 4 1 15,-30 8-1-15,-19 2 2 16,-28 2-1-16,-10 9-1 16,-16 13 2-16,-19 5-1 0,-15 8 0 15,-15 10 0-15,-15 4 1 16,-7 13-1-16,-6 17-1 16,-6 9 1-1,-3 8 0-15,1 13 0 0,-3 11-1 16,9 7 0-16,2 12 0 15,-1 6 0-15,13 6 0 16,2 4 0-16,6 6-1 16,6 4 1-16,16 3-1 15,10-1 0-15,15 1 1 16,16 7-1-16,22-1-1 16,18-1 2-16,22-3 0 15,27-1-1-15,21-1 1 0,23 11-1 16,25-5 1-16,20-1 0 15,26 7-1 1,27 3 2-16,30 5-1 16,24 8 0-16,37 4 0 0,27 0 0 15,37 6 0-15,29 3-1 16,35-1 1-16,30 2 0 16,32-6 0-16,33-4 0 15,34-6 1-15,41-8 0 16,30-5 0-16,43-9 0 15,44-11 0-15,35-8 0 16,40-10-1-16,33-8 1 16,26-14-1-16,26-3 1 15,25-10-1-15,18-8 1 16,16-6-1-16,20-4 1 16,11-10-1-16,17-4 0 15,9-1-1 1,2-7 0-16,2-7 0 0,-8-1 0 0,-3-3 1 15,-15-4-1-15,-15 0 0 16,-26-2 0-16,-22-1 0 16,-35-5-1-16,-36 4 1 15,-37 4-2-15,-66-4-2 16,-43 13-3-16,-86-11-35 16,-49 6 1-16,-64 2-2 15,-69 5 1-15</inkml:trace>
  <inkml:trace contextRef="#ctx0" brushRef="#br0" timeOffset="1076.3991">17971 4779 24 0,'40'-16'31'0,"-40"16"1"15,43-28-11-15,-3 26-4 16,-15-9-7-16,23 13-2 16,-9-14-1-16,26 14-1 15,0-8-1-15,26 10-1 16,2-8 1-16,24 10-1 15,7-8 0-15,20 8-1 16,12-4 0-16,22 6-1 0,11-8 1 16,21 7-1-16,11-3 0 15,22 2 0-15,13-2 0 16,19 0 0 0,11 0 0-16,10 4-1 0,16-2 1 15,14 4-1-15,14-5 0 16,15 1 1-16,10 2-1 15,14 2 1-15,12-2-1 16,4 2 0-16,2-3 0 16,8 3 1-16,-10 0-2 15,-4 0 0-15,-10 0 1 16,-2 0-1-16,-12-7 0 16,-13-1 0-16,-17 0-1 0,-21-2 0 15,-21 4-1-15,-29-4 0 16,-37 6-1-1,-53-6-2-15,-30 20-3 16,-61-20-11-16,-34 19-21 0,-53 7 1 16,-43-2-1-16,-46 5 1 15</inkml:trace>
  <inkml:trace contextRef="#ctx0" brushRef="#br0" timeOffset="2173.8069">20189 5199 17 0,'0'0'32'0,"-16"3"0"15,16-3 1 1,16 18-19-16,3-24-4 0,25 10-1 16,-5-10-2-16,28 6-2 15,2-8 0-15,24 5-1 16,12-9 0-16,21 10 1 15,3-12 0-15,21 14 0 16,8-12-1-16,23 10 0 16,-1-4-1-16,27 6 0 15,9-4 0-15,13 8-1 16,17-6 0-16,25 4 0 0,11-2-1 16,30 4 0-16,20-2-1 15,15 0 1 1,21-4-1-16,17-2 1 15,8-2-1-15,2 1 1 0,3-5-1 16,1 2 1-16,-14-2 0 16,-8 2-1-16,-27 0 0 15,-14 1-1-15,-26 3 0 16,-36-2 0-16,-33 4-1 16,-46-2-2-16,-37 12-3 15,-57-12-6-15,-26 16-28 16,-49 7 1-16,-36 5-2 0,-24 11 2 15</inkml:trace>
  <inkml:trace contextRef="#ctx0" brushRef="#br0" timeOffset="12100.4931">5861 5905 11 0,'0'0'21'0,"0"0"-1"15,0 0 0-15,0 0-6 0,0 0 0 16,0 0-3-16,0 0-1 15,0 0-1-15,0 0-2 16,0 0-1-16,0 0-2 16,-7 18 0-16,7-18-1 15,0 0 0-15,29 13-1 16,-7-7 0-16,4-8 1 16,13 2-1-16,1-5 1 15,11 1 0-15,0-6 0 16,8 4 0-16,1-4-1 15,7 2 1-15,4-4-2 16,10 3 0-16,8-1-1 16,3 0 0-16,5 2 1 0,14 0-1 15,1 0 1-15,5 7 0 16,-5-3 1 0,5 2-1-16,3 2 0 15,5 0 0-15,-1-2 0 0,10 0 0 16,-1-6-1-16,11 0 1 15,10-2 0-15,0 0 0 16,6-1 0-16,4-3 1 16,2-2-1-16,9 0 0 15,9-1 0-15,0-5-1 16,11-1 1-16,0 1-1 16,1-3 1-16,3-5-1 15,1 5 0-15,-11 1 0 0,-13 4 0 16,-22 3 0-1,-14 9-1-15,-25-2 0 16,-12 8 0-16,-26 2-3 16,-18 10-1-16,-30-14-4 0,3 20-17 15,-32-16-12-15,0 0 0 16,-34 19 0-16</inkml:trace>
  <inkml:trace contextRef="#ctx0" brushRef="#br0" timeOffset="13291.939">5834 5991 9 0,'0'0'28'16,"0"0"1"-16,0 0-1 16,0 0-14-16,0 0-4 15,0 0-4-15,20 4-2 16,-20-4 1-16,25-2-1 16,-5 8 1-16,-2-10-1 0,9 12 1 15,-1-10 0-15,14 8-2 16,-1-8 0-16,20 4 0 15,0-6-1 1,24 4 1-16,8-10-1 0,16 5 0 16,9-5 1-16,17 2-1 15,9 0 1-15,14 6 0 16,2-6-2-16,8 4 2 16,3-2-1-16,9 4 0 15,-2-2-1-15,8 3 1 16,-3-7-1-16,-3 0 0 15,4-2 0-15,-1-2 0 16,-1-2 0-16,2-3 0 0,-1-1 0 16,-5 1-1-16,-10-5 1 15,-2 4 1 1,-10 1-1-16,-16 5 0 16,-18 0 0-16,-15 6 0 0,-20 0 0 15,-14 0 0-15,-18 4 0 16,-9 2-1-16,-19-2 0 15,-3 4 1-15,-22-2 0 16,24-2 0-16,-24 2 0 16,0 0 0-16,0 0 0 15,0 0 0-15,0 0 0 16,0 0 0-16,0 0-1 16,0 0 0-16,0 0 1 0,0 0-1 15,0 0 0 1,0 0 0-16,0 0 0 15,0 0 0-15,0 0 0 16,0 0 0-16,0 0 0 0,0 0 0 16,0 0 1-16,0 0-1 15,0 0 0-15,0 0-1 16,0 0 1-16,0 0 0 16,0 0 0-16,0 0 0 15,0 0 0-15,0 0 0 16,0 0 0-16,0 0 0 15,0 0 0-15,0 0 0 16,0 0-1-16,0 0 1 16,0 0 0-16,0 0 0 15,0 0 0-15,0 0 0 16,0 0-1-16,0 0 1 0,0 0-2 16,0 0 0-16,0 0-3 15,0 0-2-15,0 0-8 16,0 0-25-16,0 0 0 15,0 0 0-15,0 0 0 16</inkml:trace>
  <inkml:trace contextRef="#ctx0" brushRef="#br0" timeOffset="16500.1288">19324 7185 40 0,'-20'4'19'16,"20"-4"2"-16,-22 2-2 15,22-2 0-15,-23-2-4 16,23 2-2-16,-22 2-2 16,22-2-3-16,-20 0-2 15,20 0-1-15,-18 0 0 16,18 0-2-16,0 0 0 16,0 0-1-16,0 0 0 15,0 0-1-15,0 0 1 16,0 0 0-16,26 5 0 0,2-3 1 15,5-4-1-15,17 4 0 16,11-5 1-16,28-1-1 16,11-4 0-16,25 2 0 15,17 0 0-15,24-2 0 16,15-4 1-16,21 1-1 16,19-1 0-16,8 2-1 15,2 0 1-15,10 6 0 16,0-2-2-16,-10 4 1 15,-14 0 0-15,-24 2-1 16,-27 4 0-16,-25 0 0 16,-29-2 0-16,-33 0-1 15,-20 4-1-15,-27-12-3 0,-12 16-4 16,-38-12-29-16,-4 2-3 16,-21-4 0-1,-17 0 0-15</inkml:trace>
  <inkml:trace contextRef="#ctx0" brushRef="#br0" timeOffset="17204.3932">19160 7405 28 0,'-32'11'32'16,"32"-11"0"-16,-21 8 2 0,21-8-17 15,0 0-4-15,0 0-2 16,27-6-3-16,-7 0 0 16,25 10-2-16,7-14-1 15,27 9 1-15,11-13-1 16,35 8-1-16,7-8 1 16,26 8-2-16,10-9 0 15,21 5 0-15,7-4-1 16,7 8 0-16,1-4-1 15,-9 2 1-15,-5 1-2 16,-13-1 1-16,-13 2 0 16,-21 0 0-16,-23 0 0 15,-23 4 0-15,-24 0 0 0,-16 0 0 16,-19 2-1-16,-17 0 1 16,-21 0 0-16,20 2-1 15,-20-2 1-15,0 0-1 16,0 0 0-16,0 0 0 15,0 0-2-15,0 0-2 16,0 0-4-16,0 0-34 16,-20 20 0-16,20-20-1 15,-19 2 1-15</inkml:trace>
  <inkml:trace contextRef="#ctx0" brushRef="#br0" timeOffset="27504.2152">14838 10378 34 0,'-38'4'33'15,"16"6"2"-15,-9 9 1 16,-23 5-21-16,23 41-2 15,-24-1-3-15,11 32-2 16,-15 1-1-16,19 18-3 16,1 1-1-16,13-4-2 15,12-10 1-15,16-17-1 16,12-21-1-16,18-19 0 0,5-21-1 16,11-26 2-16,5-25-2 15,2-21 2-15,-1-16-1 16,-7-25 1-16,-9-17-1 15,-9-19 1-15,-11-7 0 16,-12-3-1-16,-8 1 0 16,-16-1 0-16,-2 5 0 15,1 17 0-15,-5 18 0 16,8 23 0-16,-4 15 1 16,9 22 1-16,3 17 0 15,4 39 1-15,2 21 1 16,2 30-1-16,0 17 0 15,8 26 1-15,3 17-2 0,3 11 0 16,12-3 0-16,2-11 0 16,11-13-2-16,5-22-1 15,3-19 1 1,2-28 0-16,-1-24-2 0,-9-25 1 16,1-17 0-16,-13-24-2 15,-1-14 1-15,-8-16 0 16,-4-13 0-16,-7-13 0 15,3 3 1-15,-8 2 0 16,-2 14 0-16,0 13 2 16,-2 14 0-16,2 20 0 15,0 33 2-15,0 0-1 16,0 43 0-16,4 16 1 0,0 11-1 16,4 15 0-16,4 3 0 15,2 4-1 1,6-7 0-16,5-7 0 15,9-19 0-15,3-14-1 0,3-21 1 16,1-22-2-16,3-12 0 16,1-22 0-16,-5-15 0 15,-7-17-1-15,-5-13 0 16,-5-11 1-16,-3-3-1 16,-8 1 2-16,-4 8-1 15,-8 7 1-15,0 12 0 16,0 20 1-16,-6 16 0 0,6 27 0 15,0 0 0 1,-14 47 0-16,8 0 1 16,6 14-1-16,2 5 0 15,10 7-1-15,2-2 1 0,12-3 0 16,5-15-1-16,9-7 0 16,5-19 1-16,8-17-1 15,-1-18 0-15,1-14 0 16,-2-11 0-16,-3-14 0 15,-5-10-1-15,-3-12 1 16,-9 3 0-16,-9-7-2 16,-8 6 2-16,-8 1-1 15,-6 7 0-15,-12 6 0 16,-4 11 1-16,-2 11 0 16,-3 17-1-16,-9 20 1 15,2 14 1-15,7 21-1 16,-3 12 1-16,10 14 0 0,8 7 0 15,6 7 0-15,14-1 0 16,12-5 0-16,11-12 0 16,3-14 0-16,11-16-2 15,-2-19-1-15,9-10-3 16,-13-36-9-16,1-1-28 16,-5-16-1-16,-4-2 0 15,-5-14 1-15</inkml:trace>
  <inkml:trace contextRef="#ctx0" brushRef="#br0" timeOffset="29071.7974">17701 9793 33 0,'15'-8'34'0,"-15"8"2"16,-2-18-3-16,2 18-13 16,0 0-5-16,0 0-3 0,6-19-3 15,-6 19-2-15,0 0-2 16,6 23 0-16,-6-23-1 16,2 32-2-16,-2-32 0 15,6 35-1-15,0-17 1 16,6-1 0-16,-12-17-1 15,22 12-1-15,-22-12 0 16,25-12 1-16,-25 12-1 16,14-29 1-16,-8 9-1 15,-6-1 1-15,-6 3-1 16,6 18 1-16,-27-27 0 16,9 21-1-16,-10 8 1 15,2 8-1-15,-1 7 1 0,-3 9 0 16,3 5 0-16,3 2 0 15,4 13 0-15,10-1 1 16,6-2-1-16,10-8 0 16,12-9 0-16,10-9-1 15,3-20-1-15,9-9 1 16,-1-24-1-16,3-11 1 16,-5-15 0-16,-9-9 0 15,-10-12 0-15,-16-5 0 16,-10 4 2-16,-24 5-2 15,-13 11 0-15,-15 15-1 16,-9 17 2-16,-16 26-1 16,-3 32 0-16,-5 31 1 0,4 29-1 15,16 24 1-15,14 18 1 16,25 13-1-16,20 3 0 16,40-7 0-16,23-15 0 15,34-20 0-15,16-25-1 16,23-30 0-16,9-23-1 15,-5-34-3-15,6-8-4 16,-29-27-28-16,-4-10-7 16,-22-21-2-16,-16-1 2 15</inkml:trace>
  <inkml:trace contextRef="#ctx0" brushRef="#br0" timeOffset="30072.1665">17029 11314 47 0,'-6'-24'40'16,"-2"3"-2"-16,1 1 2 15,3 40-17-15,4-20-12 16,-2 39-2-16,2 6-2 16,13 32-1-16,1 9-3 15,12 20 1-15,-2 6-2 16,3 4 1-16,5-4-2 16,1-6 1-16,-1-20-2 0,-4-19 0 15,-3-18 1 1,1-24-2-16,-26-25 1 15,28-25-1-15,-22-26 1 16,-6-20-1-16,-4-15 1 0,2-18-1 16,-4-4 0-16,10-2-1 15,4 6 2-15,9 6-1 16,11 17 2-16,8 18-2 16,9 26 2-16,12 19 0 15,-3 20-1-15,-1 24 2 16,-4 17-1-16,-9 28 0 15,-13 5-1-15,-9 15 1 16,-18 1-1-16,-14 4 1 16,-17-6-1-16,-9-11 1 15,-5-11-1-15,-8-16 1 16,-5-13-1-16,1-14 0 16,4-15 0-16,7-6 0 0,11-8 0 15,9-6 0-15,8 2 0 16,18 8 0-16,0 0 0 15,34-19 1-15,3 17-1 16,9-2-1-16,11 0 1 16,6-4 1-16,6-8-1 15,8-3 0-15,-2-18 0 16,2-5 0-16,-4-13-1 16,-3-9 1-16,-11-11 1 15,-10-9-2-15,-11-13 1 16,-17-5-1-16,-15 6 1 15,-12-4 0-15,-7 16 1 16,-13 11-1-16,-8 20 0 0,-5 18 0 16,-1 33 1-16,1 21-1 15,5 27 0-15,3 18 1 16,9 15-2-16,6 11 1 16,20 0 0-16,10-3 0 15,12-5-1-15,13-19 1 16,8-16-3-16,9-27-2 15,9-14-3-15,-12-46-12 16,14-3-22-16,-7-16-1 16,-3-21 1-16,-10-12 1 15</inkml:trace>
  <inkml:trace contextRef="#ctx0" brushRef="#br0" timeOffset="30704.4033">18488 10974 63 0,'0'0'40'0,"-21"16"0"16,1 25 0-16,-8 6-20 15,11 30-10 1,-17-8-3-16,20 7-3 0,-4-7-2 16,13-6-1-16,5-16-1 15,7-14-1-15,-7-33-1 16,36 14 0-16,-16-30 0 16,-6-23-1-16,5-6 1 15,-11-16-1-15,0 2 0 16,-4 0 2-16,2 8-1 15,-6 4 2-15,0 12 0 0,0 35 3 16,2-18-2-16,10 38 1 16,0 17 2-16,9 20-2 15,7 2 2-15,15 23-2 16,-1 7 0 0,15 9 0-16,0 6-1 0,-3 6 1 15,-3-8-1-15,-6-6 0 16,-15-4 0-16,-6-15 0 15,-16-7-1-15,-14-13 1 16,-10-14-1-16,-16-17 0 16,-11-18 0-16,-4-12-1 15,-13-12 1-15,1-11-1 16,6-17 0-16,-1-9 0 0,11-7-1 16,5-13-1-1,17-2 1-15,7-15-3 16,22 2 2-16,4-8-2 15,19 1 2-15,3-3 0 0,7 8 1 16,5 4 2-16,7 15 0 16,4 14 2-16,-11 14 1 15,5 19 1-15,-6 15 1 16,1 22-1-16,-13 7 1 16,3 27-1-16,-6-2 0 15,-5 14-1-15,-3-6-1 16,-2 0 0-16,-6-10-2 15,-1-5-1-15,-1-9-4 0,-12-29-3 16,26 0-28-16,-28-20-7 16,-2-13 0-1,-10-16 1-15</inkml:trace>
  <inkml:trace contextRef="#ctx0" brushRef="#br0" timeOffset="31212.5906">18956 10629 61 0,'0'0'35'0,"0"0"2"15,16-12 0-15,4 20-28 16,-20-8-1-16,36 16-1 0,-21-4-1 16,19 21 0-1,-8 0-1-15,11 22-1 16,-9-2 0-16,5 14-1 15,-3 0 1-15,1 5-2 0,-7-3 0 16,2 0-1-16,-2-8 0 16,-5-16 0-16,-5-6-1 15,0-10 0-15,-14-29-1 16,0 0 1-16,12-19-2 16,-18-19 2-16,4-7-3 15,-8-17 1-15,8-7-1 16,-4-12 1-16,6 5-1 15,0 3 1-15,6 5 1 16,8 7 0-16,0 8 1 16,9 17 2-16,1 13 0 15,12 19 1-15,-3 16 0 16,13 17 1-16,-1 14-1 0,4 16 1 16,1 8-1-16,-5 7-1 15,3 3 0-15,-11 2-1 16,-9-15-1-16,-5-3 0 15,-7-10-2-15,-10-23-1 16,0-11-4-16,-6-17-8 16,-26-31-28-16,13-6 1 15,-1-11 0-15,-6-20-1 16</inkml:trace>
  <inkml:trace contextRef="#ctx0" brushRef="#br0" timeOffset="31619.7411">19952 10513 90 0,'27'39'43'16,"9"14"-1"-16,-9 10 1 15,13 20-32-15,-14-3-4 16,9 7-2-16,-9-7-1 31,-3-9-2-31,-3-7-1 0,-6-15-1 0,-2-13-1 31,-12-36-1-31,0 0 0 0,0 0 0 0,-12-55-3 16,-2-12 1-16,2-13-2 16,-3-18 3-16,5-5-1 15,2-1 1-15,8 0 1 0,6 14 1 16,6 10 2-16,3 23 0 16,9 18 2-16,10 21 0 15,-1 16 1 16,7 27 1-31,-1 7-2 0,5 21 1 0,-5 10-1 0,1 11 0 16,-7 3-2-16,1-1 0 16,-9-5-1-16,-5-16-2 15,0-2-4-15,-20-53-7 16,18 23-29-16,-18-23-2 16,8-39 2-16,-12-8-1 15</inkml:trace>
  <inkml:trace contextRef="#ctx0" brushRef="#br0" timeOffset="31792.8058">20710 10464 96 0,'14'45'42'0,"3"12"0"0,3 0 1 16,12 8-34-16,-5-8-5 16,7-6-1-16,0-12-4 15,-1-17-3-15,13-5-7 16,-17-28-31-16,1-17-1 15,-12-19 0-15,-7-16 1 16</inkml:trace>
  <inkml:trace contextRef="#ctx0" brushRef="#br0" timeOffset="36096.4055">21036 10103 54 0,'0'0'38'0,"0"0"0"16,-24 12 1-16,36 25-24 0,-20-13-4 15,28 21-3-15,-7 2-3 16,13 14-1-16,-4 4-1 16,9 3-1-16,-5-5-1 15,2-2 1-15,-9-14-1 16,-1-6-1-16,-10-19 1 16,-8-22-1-16,0 0 0 15,0-36 1-15,-6-7-2 16,0-18 1-16,-2-7-1 15,6-11 1-15,-2 5-1 16,2 7 1-16,10-2-1 16,-2 18 1-16,0 6 1 15,6 23-1-15,-12 22 1 0,28 18 1 16,-14 14-1-16,9 19 1 16,-1 11 0-1,6 5-1-15,3 10 0 16,9-13 0-16,-3-5-1 0,11-14 0 15,-1-11-1-15,-2-26-1 16,5-12-1-16,-9-20-3 16,9 5-6-16,-23-19-29 15,-1-3 0-15,-6-6 0 16,-9 2-1-16</inkml:trace>
  <inkml:trace contextRef="#ctx0" brushRef="#br0" timeOffset="36959.7279">21972 9866 43 0,'0'0'37'0,"-4"-32"2"15,4 32-2-15,-22 12-20 16,-16-2-3-16,13 35-5 15,-25 0-1-15,7 24-2 16,-5 1-3-16,3 13 0 16,8-5 0-16,15-1-1 15,16-14-2-15,12-18 0 0,21-20-1 16,11-27-1-16,7-9 1 16,9-23 0-16,-3-11-1 15,-4-20 1-15,-1-7 0 16,-15-3 1-16,-3 4 0 15,-8 13 1-15,-8 7-1 16,-4 9 1-16,-2 13 0 16,-6 29 0-16,19 8 1 15,1 27-1-15,12 14 0 16,15 12 0-16,10 17 1 16,20 19-1-16,4 15 0 15,10 13 1-15,0 5-2 0,-6 7 1 16,-12 2 2-16,-16 1-2 15,-21-11 0-15,-23-9 1 16,-20-16-2-16,-21-22 2 16,-23-19-1-16,-13-20 0 15,-15-29-1-15,-2-22 2 16,2-27-2-16,8-26 1 16,6-27 0-16,14-24-1 15,23-22 0-15,22-9 0 16,24 4-1-16,18 3-2 15,21 11 0-15,4 7-2 16,18 28-3 15,-14-2-13-31,10 37-22 0,-14 9 1 0,-7 9-1 0,-15 8 2 0</inkml:trace>
  <inkml:trace contextRef="#ctx0" brushRef="#br0" timeOffset="37808.0421">23575 9314 60 0,'24'-27'39'0,"-15"1"1"15,-9 26-1-15,0 0-27 16,-33 8-2 0,13 29-2-16,-27 4-1 0,3 22-2 15,-3 6-2-15,1 7 0 16,9-1-1-16,15-2 0 16,16-12-1-16,18-18 0 15,20-16-1-15,17-23-1 16,14-18 1-16,4-15-1 15,5-18 1-15,-13-10-1 16,-2-12 1-16,-16-3 0 16,-15-3 0-16,-20 10 0 0,-18 6 1 15,-13 14-1-15,-11 10 1 16,-7 15-1 0,1 12-1-16,3 6 0 15,7 14-2-15,4-6-1 0,28-6-2 16,0 0-3-16,28 24-3 15,-14-48-4-15,35 18-3 16,-27-37-2-16,31 12 2 16,-27-34 2-16,13 10 4 15,-21-20 9-15,-4-3 7 16,6 17 7-16,-26-14 6 16,20 34 3-16,-28-12 0 15,14 53-1-15,-6-23-1 16,18 52-7-16,-16 3-3 15,22 24-3-15,-1 11-1 16,11 22-1-16,9 15 1 16,13 13 0-16,7-1-2 0,8 10 2 15,0-1-1-15,1-7-1 16,-5 0 0-16,-6-14 0 16,-19-12 0-16,-17-11-1 15,-15-13 0-15,-23-15 0 16,-19-12-1-16,-15-11 1 15,-16-18-1-15,-6-20 0 16,-4-22 0-16,0-17 1 16,8-18-1-16,11-17 1 15,21-20 0-15,15-10 1 16,22-13 0-16,22 1 0 16,19 4-1-16,21 2 0 15,11 8 0-15,8 10 0 0,2 20-2 16,-10 11-4-16,2 32-9 15,-16 2-26-15,-19 13-1 16,-38 22 0-16,0 0 0 16</inkml:trace>
  <inkml:trace contextRef="#ctx0" brushRef="#br0" timeOffset="38596.333">21369 12115 66 0,'-4'-30'40'15,"4"11"-1"-15,0 19 1 16,-2-18-29-16,16 38-2 16,-14-20-2-16,12 43-1 0,-4-18-2 15,6 5-1-15,-2-5 0 16,-1-3-1-16,-11-22-1 15,0 0 0 1,20 4 0-16,-20-26-1 0,-10-7 1 16,0-9-1-16,-7-5 1 15,-5-4-2-15,-10 8 2 16,-5 2-1-16,-9 15 0 16,-3 20 0-16,-8 26 0 15,-6 27 0-15,1 23 2 16,3 26-2-16,8 20 1 15,11 19 0-15,17 5 0 16,21-1-1-16,25-16 1 0,21-13-1 16,21-23-1-16,12-27 0 15,14-30-1 1,2-30-1-16,-1-24-1 16,-9-31-2-16,-4-6-1 0,-27-41-5 15,7 8-13-15,-33-40-17 16,-11-15 1-16,-11-14 2 15,-8-2 0-15,-4-10 26 16,3 28 9-16,-3 23 8 16,-18 6 16-16,12 44 18 15,6 33 1-15,8 37 1 16,-10 29 1-16,14 49-24 16,-12-5-7-16,24 31-2 15,-2 2-3-15,12 14-1 16,-1 0-1-16,7-9-2 15,-4-3 0-15,3-27-2 16,-3-13 0-16,-4-22-3 0,3-11-4 16,-27-35-20-16,32-10-14 15,-18-21 0-15,3-12 0 16,-3-14 0-16</inkml:trace>
  <inkml:trace contextRef="#ctx0" brushRef="#br0" timeOffset="39020.4929">22147 11877 80 0,'16'-31'41'0,"-6"9"1"16,-10 22 0-16,0 0-30 15,-26 34-3-15,1 15-4 16,-7 23 0-16,-6 13 0 16,3 15-2-16,-3 4-2 0,11-2 1 15,7-6-1-15,12-17-1 16,10-21 1-16,18-16-1 15,11-25-2-15,15-21 2 16,-1-25-2-16,3-18 1 16,-3-12 0-16,-5-12 0 15,-9-9 0-15,-9-1 1 16,-8 1 0-16,-8 15 1 0,-2 14 1 16,-14 18-2-1,10 33 0-15,-20-4 1 16,12 37 0-16,-4 14 0 15,6 14 0-15,4 6 0 0,4 7-1 16,10-3 1-16,6-12-1 16,10-16-1-16,3-17-1 15,11-19-1-15,3-12-3 16,4-23 0-16,5-11-3 16,-13-32-7-16,18-9-26 15,-19-11-1-15,-3-11 0 16,-9-9 2-16</inkml:trace>
  <inkml:trace contextRef="#ctx0" brushRef="#br0" timeOffset="39336.6073">22815 11461 68 0,'0'-31'41'15,"0"31"0"-15,-26 6 2 16,0 47-26-16,-19-22-8 0,11 26-3 16,-5-2-2-16,7 6-1 15,13-6-2-15,11-4 0 16,17-16-1-16,21-11-1 15,10-5 0-15,19-15 0 16,6 4-1-16,0-2 2 16,0 6-2-16,-3 5 2 15,-13 13 0-15,-16 9 1 16,-11 0 0-16,-18 16 1 16,-22-6 0-16,-9 0 0 15,-13 0 0-15,-5-5 0 16,-7-11-1-16,5-8-1 15,2-7-2-15,-1-20-2 0,23-2-3 16,-5-39-14-16,26 6-22 16,4-24 0-16,10-16-1 15,7-21 1-15</inkml:trace>
  <inkml:trace contextRef="#ctx0" brushRef="#br0" timeOffset="39644.7215">23229 11214 92 0,'-4'35'42'0,"-27"12"0"16,-3 14 0-16,-21-2-34 15,21 10-3-15,1-6-2 16,19-9 0-16,14-10-4 0,26-21 1 16,15-15-1-16,18-14 0 15,12 0 0-15,6-4 0 16,2 7 0-1,-6 5 0-15,-9 9 1 0,-17 13 1 16,-21 11 0-16,-14 16 1 16,-24 4-1-16,-14 12 1 15,-19-6-1-15,-21 3 0 16,-1-3-1-16,-10-10-3 16,12-2-4-16,-20-19-35 15,32-18 0-15,8-22-2 16,19-14 1-16</inkml:trace>
  <inkml:trace contextRef="#ctx0" brushRef="#br0" timeOffset="40107.8961">24017 10447 37 0,'26'-38'38'16,"-3"7"1"-16,-3 15-6 16,-20-11-7-1,26 46-8-15,-26-19-6 0,12 73-2 16,-6-2-4-16,11 23 0 16,-1 14-3-16,16 19 1 15,-5 5-2-15,13-1-1 16,3-9 0-16,5-16-1 15,-3-16-1 1,-1-19 0-16,-9-16 0 0,-7-24-3 16,-2-11-1-16,-26-20-2 15,25-12-5-15,-45-23-22 0,9-8-9 16,-11-16 1-16,-12-4 1 16</inkml:trace>
  <inkml:trace contextRef="#ctx0" brushRef="#br0" timeOffset="40988.2205">24086 10931 44 0,'-23'-23'38'0,"23"23"-1"16,-4-38 2-16,21-1-21 15,23 25-6-15,-12-25-3 16,29 16-3-16,-10-13 0 16,10 11-2-16,-3-3-1 15,-1 24 1-15,-10 4-1 16,-7 18 0-16,-6 15 0 0,-11 13-1 15,-11 16-1-15,-6 15 1 16,-4 7 0-16,-4 3-1 16,4-3-1-16,2-9 1 15,2-13-1-15,4-9 1 16,8-21-1-16,6-20-1 16,6-22 0-16,-1-22 1 15,-3-9-1-15,2-18 0 16,-9-9 0-16,-3-11 0 15,2-9 1-15,-4 1-1 16,-2 3 1-16,4 11 0 16,-2 5-1-16,5 7 1 15,1 14 1-15,10 17-1 0,-1 24 1 16,3 14 0-16,4 20 0 16,-5 13 0-16,3 16 0 15,-4 14 0 1,-5 5 0-16,-1-3 0 0,-8-5-1 15,2-5 1-15,-8-10 0 16,-4-14-2-16,4-13 2 16,-6-26-1-16,0 0 0 15,4-18 0-15,-2-15 0 16,-2-14-1-16,5-12 0 16,3-14 1-16,4-9-1 15,4 1 0-15,8 7 0 16,-3 7 1-16,5 12-1 0,6 10 1 15,-5 23 0-15,5 21 1 16,-1 14 0 0,3 21 0-16,-2 11 0 15,-1 16 0-15,-7 1 0 0,2 3-1 16,-3-2 1-16,-9-8-1 16,-2-4 0-16,-6-18 0 15,-4-11 0-15,-2-22 0 16,0 0 0-16,-8-35-1 15,8-7 0-15,0-13 0 16,2-15 0-16,10-13 0 16,2-9 0-16,5-4 0 15,7 4 1-15,0 3 0 16,1 19 0-16,5 15 0 16,0 15 0-16,1 25 1 15,-1 19 0-15,-5 21-1 16,-7 18 1-16,0 16 0 0,-6 10 0 15,-3 4 0-15,-5 1-2 16,0-3 0-16,-4-6-1 16,-2-18-2-16,6-6-2 15,-6-41-5-15,32 16-29 16,-22-34-4-16,9-8 1 16,-1-21 0-16</inkml:trace>
  <inkml:trace contextRef="#ctx0" brushRef="#br0" timeOffset="42571.8087">26138 9999 78 0,'2'-20'43'0,"-2"20"0"15,-20 34 0-15,10 21-32 16,-21 2-4-16,11 19-1 16,-6 7-2-16,8 7-1 15,8 0-1-15,7-9-1 16,12-13 0-16,13-15-1 15,6-21 0-15,9-19-1 16,9-24-1-16,-1-21 1 16,1-9-1-16,-7-20 1 15,-3-5-1-15,-7-9-1 16,-7-8 2-16,-8-1-1 16,-2 8 0-16,-7 1 1 15,1 8-1-15,0 1 1 0,2 7 0 16,4 4 1-16,2 12 0 15,0 9 0-15,5 1 1 16,1 3-1-16,6 1 1 16,0 5-1-16,-5 5 1 15,5 1-1-15,-2 2 1 16,-3 10 1-16,-3 1-1 16,2 9 0-16,-20-4 1 15,16 31-1-15,-18 4 0 16,2 10 0-16,-8 8 1 15,-2 10-2-15,6 4 1 16,-2 4 0-16,6-7-1 16,8-3 1-16,6-14-1 0,11-9 0 15,1-19 1-15,8-17-1 16,-1-20 0-16,5-11-1 16,-1-12 2-1,-7-10-1-15,1-12-1 0,-3-10 1 16,2-1-1-16,-9-11 0 15,3 13 0-15,-2-5 1 16,-2 7-1-16,5 5 0 16,-5 2 1-16,2 10-1 15,1 8 1-15,-3 12 0 16,0 1 0-16,0 7 0 16,-3 1 1-16,-1 8-1 15,-16 16 0-15,26-2 1 0,-26 2 0 16,12 42 0-16,-12-7-1 15,-4 14 1-15,4 14-1 16,-2 2 1-16,4 3 0 16,4 1-1-16,6-2 0 15,7-16 1-15,7-8-2 16,8-10 2-16,3-17-1 16,5-14-1-16,7-16 0 15,-6-15 0-15,7-9-1 16,-11-16-2-16,7-9 0 15,-13-18-2-15,13 1-2 16,-21-16 0-16,15 7 0 16,-15-5 1-16,3 14 3 0,-8 9 2 15,-8 14 3-15,1 18 2 16,-14 11 2-16,1 28 2 16,-24 24 1-1,8 21 0-15,-16 8-1 0,7 20-1 16,-1 3-2-16,4 14 0 15,5 3-2-15,11-5 0 16,10-6-1-16,11-11-1 16,11-20 0-16,8-16 0 15,9-17 0-15,4-22 0 16,-1-17 0-16,-1-17-1 16,-3-15 0-16,-5-11 0 0,-9-13 0 15,-8 0 0-15,-7-1 1 16,-13 3-2-1,0 13 2-15,-7-1-1 16,-1 12 1-16,-4 10-1 0,4 13 2 16,0 3-2-16,2 5 1 15,6 20 0-15,8-35-1 16,-8 35 1-16,26-42 0 16,-11 15 1-16,7-1-1 15,0 1 0-15,0-4 0 16,1 1 1-16,-3 3 0 15,2 1 1-15,-22 26-2 16,29-21 0-16,-29 21 1 0,8 29 0 16,-14 6 0-1,-1 14 0-15,-1 12 0 16,2 8-1-16,0 4 0 16,2 3 0-16,10-9 0 0,12-18 0 15,3-12 0-15,15-19 0 16,-1-16 0-16,11-14 1 15,5-19-1-15,2-17 0 16,1-16 0-16,-5-13 1 16,-7-1-1-16,-5-3 0 15,-9 7 0-15,-9 7 1 16,-13 14-2-16,-4 16 2 16,-2 37-1-16,0 0 1 15,-27 17-1-15,19 26 0 16,8 8 0-16,6 2 0 15,8-1 0-15,13-5 0 16,19-12 0-16,13-13 0 0,18-28 0 16,8-20 1-16,0-15-1 15,2-16 1 17,-3-12-1-32,-5-19 1 0,-15-14-1 0,-17-6 1 0,-15-2-1 15,-19 6 0-15,-13 4 0 16,-13 8 0-16,-13 15-2 15,-14 14-1-15,7 30-3 16,-24 4-31-16,17 29-8 16,-5 5-1-16,7 15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94E-4A20-4FBB-8E7D-B59D5E30C34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7EF4-1536-4EB9-90BD-1A0172801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1EDBE8-426F-42C7-975D-F808B259566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emf"/><Relationship Id="rId2" Type="http://schemas.openxmlformats.org/officeDocument/2006/relationships/hyperlink" Target="https://www.youtube.com/watch?v=-zWfXXCZU3E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9.gif"/><Relationship Id="rId4" Type="http://schemas.openxmlformats.org/officeDocument/2006/relationships/hyperlink" Target="https://www.youtube.com/watch?v=oKmYqUSDch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9.jpg"/><Relationship Id="rId4" Type="http://schemas.openxmlformats.org/officeDocument/2006/relationships/image" Target="../media/image18.jp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70460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ANNOUNCEMENTS: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52417"/>
            <a:ext cx="8038532" cy="55622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Today: </a:t>
            </a:r>
            <a:r>
              <a:rPr lang="en-US" sz="4000" dirty="0" smtClean="0"/>
              <a:t>Last Lesson </a:t>
            </a:r>
          </a:p>
          <a:p>
            <a:r>
              <a:rPr lang="en-US" sz="4000" dirty="0" smtClean="0"/>
              <a:t>Ice Cream Lab due now</a:t>
            </a:r>
          </a:p>
          <a:p>
            <a:r>
              <a:rPr lang="en-US" sz="4000" dirty="0" smtClean="0"/>
              <a:t>Phet due tomorrow</a:t>
            </a:r>
            <a:endParaRPr lang="en-US" sz="4000" dirty="0" smtClean="0"/>
          </a:p>
          <a:p>
            <a:r>
              <a:rPr lang="en-US" sz="4000" dirty="0" smtClean="0"/>
              <a:t>Friday: Unit II-4 Test and HW due </a:t>
            </a:r>
            <a:r>
              <a:rPr lang="en-US" sz="4000" dirty="0" smtClean="0"/>
              <a:t>(6 </a:t>
            </a:r>
            <a:r>
              <a:rPr lang="en-US" sz="4000" dirty="0" smtClean="0"/>
              <a:t>assignments)</a:t>
            </a:r>
          </a:p>
          <a:p>
            <a:r>
              <a:rPr lang="en-US" sz="4000" dirty="0" smtClean="0"/>
              <a:t>Next 2 Weeks: </a:t>
            </a:r>
            <a:r>
              <a:rPr lang="en-US" sz="4000" dirty="0" smtClean="0"/>
              <a:t>Spring Break!!!</a:t>
            </a:r>
          </a:p>
          <a:p>
            <a:r>
              <a:rPr lang="en-US" sz="4000" dirty="0" smtClean="0"/>
              <a:t>Get optics supplies!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1136573" y="5977719"/>
            <a:ext cx="941696" cy="77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67" y="1618519"/>
            <a:ext cx="4972744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39" y="-225054"/>
            <a:ext cx="10058400" cy="1609344"/>
          </a:xfrm>
        </p:spPr>
        <p:txBody>
          <a:bodyPr/>
          <a:lstStyle/>
          <a:p>
            <a:r>
              <a:rPr lang="en-US" dirty="0" smtClean="0"/>
              <a:t>Related statements: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009934"/>
            <a:ext cx="11532358" cy="51622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two systems of different temperatures interact, heat ALWAYS moves from hot to cold, NEVER from cold to hot.</a:t>
            </a:r>
          </a:p>
          <a:p>
            <a:r>
              <a:rPr lang="en-US" sz="3600" dirty="0" smtClean="0"/>
              <a:t>It is impossible to create a heat engine that converts all thermal energy to work.</a:t>
            </a:r>
          </a:p>
          <a:p>
            <a:r>
              <a:rPr lang="en-US" sz="3600" dirty="0" smtClean="0"/>
              <a:t>It is impossible to create a heat pump that moves heat from cold to hot without energy input.</a:t>
            </a:r>
          </a:p>
          <a:p>
            <a:r>
              <a:rPr lang="en-US" sz="3600" dirty="0" smtClean="0"/>
              <a:t>The time direction in which the entropy of an isolated system increases is “the future”.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293600" y="5383800"/>
              <a:ext cx="1541880" cy="39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8200" y="5373000"/>
                <a:ext cx="1559520" cy="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39" y="-225054"/>
            <a:ext cx="10058400" cy="1609344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law of thermodynamics: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8078"/>
            <a:ext cx="8890000" cy="5930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009934"/>
            <a:ext cx="11354937" cy="5162266"/>
          </a:xfrm>
        </p:spPr>
        <p:txBody>
          <a:bodyPr>
            <a:normAutofit/>
          </a:bodyPr>
          <a:lstStyle/>
          <a:p>
            <a:r>
              <a:rPr lang="en-US" sz="3600" dirty="0"/>
              <a:t>The entropy of a perfect crystal is zero when the temperature of the crystal is equal to absolute zero (0 K)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71480" y="1484280"/>
              <a:ext cx="7835400" cy="574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680" y="1470600"/>
                <a:ext cx="7862040" cy="59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0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164865"/>
            <a:ext cx="10058400" cy="1609344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378424"/>
            <a:ext cx="8775510" cy="439799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Third Law of Thermodynamics is concerned with the limiting behavior of systems as the temperature approaches absolute zero. </a:t>
            </a:r>
            <a:endParaRPr lang="en-US" sz="3200" dirty="0" smtClean="0"/>
          </a:p>
          <a:p>
            <a:r>
              <a:rPr lang="en-US" sz="3200" dirty="0"/>
              <a:t>Most thermodynamics calculations use only entropy </a:t>
            </a:r>
            <a:r>
              <a:rPr lang="en-US" sz="3200" i="1" dirty="0"/>
              <a:t>differences</a:t>
            </a:r>
            <a:r>
              <a:rPr lang="en-US" sz="3200" dirty="0"/>
              <a:t>, so the zero point of the entropy scale is often not </a:t>
            </a:r>
            <a:r>
              <a:rPr lang="en-US" sz="3200" dirty="0" smtClean="0"/>
              <a:t>important.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e </a:t>
            </a:r>
            <a:r>
              <a:rPr lang="en-US" sz="3200" dirty="0"/>
              <a:t>discuss the Third Law for purposes of completeness because it describes the condition of zero </a:t>
            </a:r>
            <a:r>
              <a:rPr lang="en-US" sz="3200" dirty="0" smtClean="0"/>
              <a:t>entropy.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38076"/>
            <a:ext cx="2795873" cy="42014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104560" y="2513880"/>
              <a:ext cx="2991960" cy="3104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9080" y="2498400"/>
                <a:ext cx="3021480" cy="31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33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91" y="-47634"/>
            <a:ext cx="10058400" cy="1609344"/>
          </a:xfrm>
        </p:spPr>
        <p:txBody>
          <a:bodyPr/>
          <a:lstStyle/>
          <a:p>
            <a:r>
              <a:rPr lang="en-US" dirty="0" smtClean="0"/>
              <a:t>Thermodynamics </a:t>
            </a:r>
            <a:r>
              <a:rPr lang="en-US" dirty="0" smtClean="0"/>
              <a:t>EXIT TICKET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90" y="1179712"/>
            <a:ext cx="11690813" cy="53439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</a:t>
            </a:r>
            <a:r>
              <a:rPr lang="en-US" sz="3200" dirty="0" smtClean="0"/>
              <a:t>the </a:t>
            </a:r>
            <a:r>
              <a:rPr lang="en-US" sz="3200" dirty="0" err="1" smtClean="0"/>
              <a:t>interwebs</a:t>
            </a:r>
            <a:r>
              <a:rPr lang="en-US" sz="3200" dirty="0" smtClean="0"/>
              <a:t> to research “Heat Death of the Universe”</a:t>
            </a:r>
          </a:p>
          <a:p>
            <a:pPr lvl="1"/>
            <a:r>
              <a:rPr lang="en-US" sz="2800" dirty="0" smtClean="0"/>
              <a:t>Write a brief summary of your findings </a:t>
            </a:r>
          </a:p>
          <a:p>
            <a:pPr lvl="1"/>
            <a:r>
              <a:rPr lang="en-US" sz="2800" dirty="0" smtClean="0"/>
              <a:t>In the last paragraph summarize your</a:t>
            </a:r>
            <a:r>
              <a:rPr lang="en-US" sz="2800" i="1" dirty="0" smtClean="0"/>
              <a:t> feelings </a:t>
            </a:r>
            <a:r>
              <a:rPr lang="en-US" sz="2800" dirty="0" smtClean="0"/>
              <a:t>about your findings.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00240" y="810360"/>
              <a:ext cx="9649800" cy="3930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0880" y="794520"/>
                <a:ext cx="9674280" cy="39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6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II-4: Thermodynamics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027" y="4376242"/>
            <a:ext cx="8756733" cy="1069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</a:t>
            </a:r>
            <a:r>
              <a:rPr lang="en-US" sz="2800" dirty="0"/>
              <a:t>V</a:t>
            </a:r>
            <a:r>
              <a:rPr lang="en-US" sz="2800" dirty="0" smtClean="0"/>
              <a:t>: Heat </a:t>
            </a:r>
            <a:r>
              <a:rPr lang="en-US" sz="2800" dirty="0" smtClean="0"/>
              <a:t>Engines, </a:t>
            </a:r>
            <a:r>
              <a:rPr lang="en-US" sz="2800" dirty="0" smtClean="0"/>
              <a:t>The Second </a:t>
            </a:r>
            <a:r>
              <a:rPr lang="en-US" sz="2800" dirty="0" smtClean="0"/>
              <a:t>and </a:t>
            </a:r>
            <a:r>
              <a:rPr lang="en-US" sz="2800" dirty="0" smtClean="0"/>
              <a:t>Third </a:t>
            </a:r>
            <a:r>
              <a:rPr lang="en-US" sz="2800" dirty="0" smtClean="0"/>
              <a:t>Laws </a:t>
            </a:r>
            <a:r>
              <a:rPr lang="en-US" sz="2800" dirty="0" smtClean="0"/>
              <a:t>of Thermodynamics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3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03" y="361042"/>
            <a:ext cx="7956248" cy="5967186"/>
          </a:xfrm>
        </p:spPr>
      </p:pic>
      <p:sp>
        <p:nvSpPr>
          <p:cNvPr id="5" name="Rectangle 4"/>
          <p:cNvSpPr/>
          <p:nvPr/>
        </p:nvSpPr>
        <p:spPr>
          <a:xfrm>
            <a:off x="2249714" y="653143"/>
            <a:ext cx="2438400" cy="956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1371" y="624114"/>
            <a:ext cx="4151086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5936343"/>
            <a:ext cx="2989943" cy="188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Laws of thermodynamics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0" y="3584155"/>
            <a:ext cx="4572000" cy="3529724"/>
            <a:chOff x="3810000" y="3584155"/>
            <a:chExt cx="4572000" cy="35297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684879"/>
              <a:ext cx="4572000" cy="3429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65132" y="3584155"/>
              <a:ext cx="345166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36035"/>
                <a:ext cx="12192000" cy="4932535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change in thermal energy is equal to the energy transferred into or out of the system as work, W and/or heat, Q.</a:t>
                </a:r>
              </a:p>
              <a:p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5400" dirty="0" smtClean="0"/>
                  <a:t>Also known as “You Can’t Win”</a:t>
                </a:r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36035"/>
                <a:ext cx="12192000" cy="4932535"/>
              </a:xfrm>
              <a:blipFill rotWithShape="0">
                <a:blip r:embed="rId3"/>
                <a:stretch>
                  <a:fillRect l="-1050" t="-3214" b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89410" y="3120331"/>
            <a:ext cx="2332383" cy="1537252"/>
            <a:chOff x="1020417" y="3114263"/>
            <a:chExt cx="2332383" cy="1537252"/>
          </a:xfrm>
        </p:grpSpPr>
        <p:sp>
          <p:nvSpPr>
            <p:cNvPr id="5" name="Explosion 1 4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0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2" y="-143166"/>
            <a:ext cx="10058400" cy="1609344"/>
          </a:xfrm>
        </p:spPr>
        <p:txBody>
          <a:bodyPr/>
          <a:lstStyle/>
          <a:p>
            <a:r>
              <a:rPr lang="en-US" dirty="0" smtClean="0"/>
              <a:t>Heat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1" y="1043235"/>
            <a:ext cx="12018353" cy="51664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device </a:t>
            </a:r>
            <a:r>
              <a:rPr lang="en-US" sz="3200" dirty="0" smtClean="0"/>
              <a:t>that produces </a:t>
            </a:r>
            <a:r>
              <a:rPr lang="en-US" sz="3200" dirty="0"/>
              <a:t>motive power from heat, such as a gasoline engine or steam engine.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31" y="1937840"/>
            <a:ext cx="4406704" cy="4704157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1" y="2006080"/>
            <a:ext cx="6220587" cy="47435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076040" y="3102120"/>
              <a:ext cx="6913800" cy="3026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0920" y="3088080"/>
                <a:ext cx="6943680" cy="30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9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4108"/>
            <a:ext cx="10058400" cy="1609344"/>
          </a:xfrm>
        </p:spPr>
        <p:txBody>
          <a:bodyPr/>
          <a:lstStyle/>
          <a:p>
            <a:r>
              <a:rPr lang="en-US" dirty="0" smtClean="0"/>
              <a:t>Efficiency of a heat engine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79713"/>
                <a:ext cx="12192000" cy="503001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Don’t work too well….. (theme here?)</a:t>
                </a:r>
              </a:p>
              <a:p>
                <a:r>
                  <a:rPr lang="en-US" sz="2800" dirty="0" smtClean="0"/>
                  <a:t>Maximum efficiency of a heat engine, </a:t>
                </a:r>
                <a:r>
                  <a:rPr lang="en-US" sz="2800" i="1" dirty="0" err="1" smtClean="0"/>
                  <a:t>e</a:t>
                </a:r>
                <a:r>
                  <a:rPr lang="en-US" sz="2800" i="1" baseline="-25000" dirty="0" err="1" smtClean="0"/>
                  <a:t>max</a:t>
                </a:r>
                <a:endParaRPr lang="en-US" sz="2800" i="1" baseline="-25000" dirty="0" smtClean="0"/>
              </a:p>
              <a:p>
                <a:pPr marL="0" indent="0">
                  <a:buNone/>
                </a:pPr>
                <a:endParaRPr lang="en-US" sz="2800" i="1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1 − 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This number will ALWAYS be less than 100%!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79713"/>
                <a:ext cx="12192000" cy="5030018"/>
              </a:xfrm>
              <a:blipFill rotWithShape="0">
                <a:blip r:embed="rId2"/>
                <a:stretch>
                  <a:fillRect l="-650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43502" y="2615363"/>
            <a:ext cx="2332383" cy="1537252"/>
            <a:chOff x="1020417" y="3114263"/>
            <a:chExt cx="2332383" cy="1537252"/>
          </a:xfrm>
        </p:grpSpPr>
        <p:sp>
          <p:nvSpPr>
            <p:cNvPr id="5" name="Explosion 1 4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417000" y="1657440"/>
              <a:ext cx="2681640" cy="2584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1520" y="1642680"/>
                <a:ext cx="2711880" cy="26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1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Heat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2542"/>
            <a:ext cx="12192000" cy="47707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device that forces energy to flow from cold to hot</a:t>
            </a:r>
          </a:p>
          <a:p>
            <a:r>
              <a:rPr lang="en-US" sz="2800" dirty="0" smtClean="0"/>
              <a:t>Refrigerator</a:t>
            </a:r>
          </a:p>
          <a:p>
            <a:r>
              <a:rPr lang="en-US" sz="2800" dirty="0" smtClean="0"/>
              <a:t>Air conditioner</a:t>
            </a:r>
          </a:p>
          <a:p>
            <a:r>
              <a:rPr lang="en-US" sz="2800" dirty="0" smtClean="0"/>
              <a:t>Heating system</a:t>
            </a:r>
          </a:p>
          <a:p>
            <a:endParaRPr lang="en-US" sz="2800" dirty="0"/>
          </a:p>
          <a:p>
            <a:r>
              <a:rPr lang="en-US" sz="2800" dirty="0" smtClean="0"/>
              <a:t>But these don’t work too well either….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74" y="1968178"/>
            <a:ext cx="4074852" cy="4889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30" y="1891204"/>
            <a:ext cx="3980668" cy="48194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1579760" y="6475320"/>
              <a:ext cx="13320" cy="15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67160" y="6470280"/>
                <a:ext cx="3636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85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" y="-252349"/>
            <a:ext cx="10058400" cy="1609344"/>
          </a:xfrm>
        </p:spPr>
        <p:txBody>
          <a:bodyPr/>
          <a:lstStyle/>
          <a:p>
            <a:r>
              <a:rPr lang="en-US" dirty="0" smtClean="0"/>
              <a:t>The Second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4178"/>
            <a:ext cx="12192000" cy="5534986"/>
          </a:xfrm>
        </p:spPr>
        <p:txBody>
          <a:bodyPr>
            <a:normAutofit/>
          </a:bodyPr>
          <a:lstStyle/>
          <a:p>
            <a:r>
              <a:rPr lang="en-US" sz="2800" b="1" dirty="0"/>
              <a:t>Kelvin &amp; Planck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"No (heat) engine whose working fluid undergoes a cycle can absorb heat from a single reservoir, deliver an equivalent amount of work, and deliver no other </a:t>
            </a:r>
            <a:r>
              <a:rPr lang="en-US" sz="2800" i="1" dirty="0" smtClean="0"/>
              <a:t>effect“</a:t>
            </a:r>
          </a:p>
          <a:p>
            <a:r>
              <a:rPr lang="en-US" sz="2800" b="1" dirty="0" err="1"/>
              <a:t>Clausius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"No machine whose working fluid undergoes a cycle can absorb heat from one system, reject heat to another system and produce no other </a:t>
            </a:r>
            <a:r>
              <a:rPr lang="en-US" sz="2800" i="1" dirty="0" smtClean="0"/>
              <a:t>effect“</a:t>
            </a:r>
          </a:p>
          <a:p>
            <a:r>
              <a:rPr lang="en-US" sz="2800" dirty="0" smtClean="0"/>
              <a:t>Either way: You can’t get out everything you put in- no complete conversions are possible.</a:t>
            </a:r>
          </a:p>
          <a:p>
            <a:pPr marL="0" indent="0" algn="ctr">
              <a:buNone/>
            </a:pPr>
            <a:r>
              <a:rPr lang="en-US" sz="4000" b="1" dirty="0" smtClean="0"/>
              <a:t>YOU CAN’T BREAK EVEN!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28360" y="273960"/>
              <a:ext cx="10820160" cy="5393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120" y="262440"/>
                <a:ext cx="10847160" cy="54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9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0" y="-163776"/>
            <a:ext cx="10058400" cy="1609344"/>
          </a:xfrm>
        </p:spPr>
        <p:txBody>
          <a:bodyPr/>
          <a:lstStyle/>
          <a:p>
            <a:r>
              <a:rPr lang="en-US" dirty="0" smtClean="0"/>
              <a:t>Dictates the direction of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4051"/>
            <a:ext cx="12010030" cy="48935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most probable state is equilibrium.</a:t>
            </a:r>
          </a:p>
          <a:p>
            <a:r>
              <a:rPr lang="en-US" sz="2800" dirty="0" smtClean="0"/>
              <a:t>Equilibrium tends to be more disordered.</a:t>
            </a:r>
            <a:endParaRPr lang="en-US" sz="2800" dirty="0"/>
          </a:p>
          <a:p>
            <a:r>
              <a:rPr lang="en-US" sz="2800" dirty="0" smtClean="0"/>
              <a:t>Entropy: the measure of disorder in a system (actually, probability of a certain state)</a:t>
            </a:r>
          </a:p>
          <a:p>
            <a:r>
              <a:rPr lang="en-US" sz="2800" dirty="0" smtClean="0"/>
              <a:t>Written another way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Law states: </a:t>
            </a:r>
          </a:p>
          <a:p>
            <a:pPr marL="0" indent="0">
              <a:buNone/>
            </a:pPr>
            <a:r>
              <a:rPr lang="en-US" sz="2800" i="1" dirty="0" smtClean="0"/>
              <a:t>	</a:t>
            </a:r>
            <a:r>
              <a:rPr lang="en-US" sz="3600" i="1" dirty="0" smtClean="0"/>
              <a:t>The entropy of an isolated system never decreases.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2" y="4043504"/>
            <a:ext cx="4692626" cy="265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50" y="4341550"/>
            <a:ext cx="6468456" cy="2231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2" y="4075287"/>
            <a:ext cx="4899476" cy="2682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2" y="4061639"/>
            <a:ext cx="4800587" cy="27827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49840" y="2392200"/>
              <a:ext cx="2801160" cy="459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960" y="2378160"/>
                <a:ext cx="2828880" cy="4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1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747</TotalTime>
  <Words>415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Algerian</vt:lpstr>
      <vt:lpstr>Arial</vt:lpstr>
      <vt:lpstr>Calibri</vt:lpstr>
      <vt:lpstr>Cambria Math</vt:lpstr>
      <vt:lpstr>Rockwell</vt:lpstr>
      <vt:lpstr>Rockwell Condensed</vt:lpstr>
      <vt:lpstr>Wingdings</vt:lpstr>
      <vt:lpstr>Wood Type</vt:lpstr>
      <vt:lpstr>ANNOUNCEMENTS:</vt:lpstr>
      <vt:lpstr>Unit II-4: Thermodynamics </vt:lpstr>
      <vt:lpstr>Laws of thermodynamics</vt:lpstr>
      <vt:lpstr>1st law of thermodynamics</vt:lpstr>
      <vt:lpstr>Heat engines</vt:lpstr>
      <vt:lpstr>Efficiency of a heat engine</vt:lpstr>
      <vt:lpstr>Heat pumps</vt:lpstr>
      <vt:lpstr>The Second Law of thermodynamics</vt:lpstr>
      <vt:lpstr>Dictates the direction of processes</vt:lpstr>
      <vt:lpstr>Related statements:</vt:lpstr>
      <vt:lpstr>3rd law of thermodynamics:</vt:lpstr>
      <vt:lpstr>3rd Law of thermodynamics</vt:lpstr>
      <vt:lpstr>Thermodynamics EXIT TICKET: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ANNOUNCEMENTS:</dc:title>
  <dc:creator>BETSY HONDORF</dc:creator>
  <cp:lastModifiedBy>BETSY HONDORF</cp:lastModifiedBy>
  <cp:revision>61</cp:revision>
  <cp:lastPrinted>2015-03-10T14:02:43Z</cp:lastPrinted>
  <dcterms:created xsi:type="dcterms:W3CDTF">2015-02-28T23:06:39Z</dcterms:created>
  <dcterms:modified xsi:type="dcterms:W3CDTF">2016-03-08T18:17:07Z</dcterms:modified>
</cp:coreProperties>
</file>