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ink/ink6.xml" ContentType="application/inkml+xml"/>
  <Override PartName="/ppt/notesSlides/notesSlide3.xml" ContentType="application/vnd.openxmlformats-officedocument.presentationml.notesSlide+xml"/>
  <Override PartName="/ppt/ink/ink7.xml" ContentType="application/inkml+xml"/>
  <Override PartName="/ppt/notesSlides/notesSlide4.xml" ContentType="application/vnd.openxmlformats-officedocument.presentationml.notesSlide+xml"/>
  <Override PartName="/ppt/ink/ink8.xml" ContentType="application/inkml+xml"/>
  <Override PartName="/ppt/notesSlides/notesSlide5.xml" ContentType="application/vnd.openxmlformats-officedocument.presentationml.notesSlide+xml"/>
  <Override PartName="/ppt/ink/ink9.xml" ContentType="application/inkml+xml"/>
  <Override PartName="/ppt/notesSlides/notesSlide6.xml" ContentType="application/vnd.openxmlformats-officedocument.presentationml.notesSlide+xml"/>
  <Override PartName="/ppt/ink/ink10.xml" ContentType="application/inkml+xml"/>
  <Override PartName="/ppt/notesSlides/notesSlide7.xml" ContentType="application/vnd.openxmlformats-officedocument.presentationml.notesSlide+xml"/>
  <Override PartName="/ppt/ink/ink11.xml" ContentType="application/inkml+xml"/>
  <Override PartName="/ppt/notesSlides/notesSlide8.xml" ContentType="application/vnd.openxmlformats-officedocument.presentationml.notesSlide+xml"/>
  <Override PartName="/ppt/ink/ink12.xml" ContentType="application/inkml+xml"/>
  <Override PartName="/ppt/notesSlides/notesSlide9.xml" ContentType="application/vnd.openxmlformats-officedocument.presentationml.notesSlide+xml"/>
  <Override PartName="/ppt/ink/ink13.xml" ContentType="application/inkml+xml"/>
  <Override PartName="/ppt/notesSlides/notesSlide10.xml" ContentType="application/vnd.openxmlformats-officedocument.presentationml.notesSlide+xml"/>
  <Override PartName="/ppt/ink/ink14.xml" ContentType="application/inkml+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2" d="100"/>
          <a:sy n="82" d="100"/>
        </p:scale>
        <p:origin x="10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3-28T18:28:36.496"/>
    </inkml:context>
    <inkml:brush xml:id="br0">
      <inkml:brushProperty name="width" value="0.05292" units="cm"/>
      <inkml:brushProperty name="height" value="0.05292" units="cm"/>
      <inkml:brushProperty name="color" value="#FF0000"/>
    </inkml:brush>
  </inkml:definitions>
  <inkml:trace contextRef="#ctx0" brushRef="#br0">22364 2353 1 0,'-53'-22'17'0,"-40"-33"2"16,16 22-1-16,-25-26-16 15,-11 2 2-15,-9-4 3 16,-17-9 2-16,-5 1 1 0,-31-10 1 16,-3 11-1-16,-29-11 1 15,-11 22-2-15,-24-13-1 16,-7 13-3-16,-24-4-1 16,3 18 1-16,-19-6-1 15,5 13 0-15,-4 3 0 16,11 15-1-16,-3 3-1 15,4 20 0-15,7 5-1 16,3 18-1-16,17 7-1 16,14 14 1-16,12 12-1 15,15 12 1-15,31 11-1 16,27 10 1-16,19 14 0 0,40 10 1 16,30 8 1-16,34 7-1 15,29 0 1 16,43 9 0-31,22-7 1 0,44 6 0 0,19-7 0 16,42-1-1-16,33-11-1 0,38-4 1 16,25-14-1-16,42-8 1 15,30-12-1-15,29-17 0 16,24-18-1-16,14-17 1 16,4-15 0-16,-3-17-1 15,1-13 1-15,-28-19 0 16,-13-13-1-16,-17-14 0 15,-31-14 1-15,-32-5-1 0,-39-10 1 16,-38-12 0-16,-45-8 1 16,-47-4-2-1,-48-2 1-15,-62 4 1 16,-42 0-1-16,-52 4 1 0,-39 4-1 16,-38 14 0-16,-28 9 0 15,-21 14-1-15,-24 11 0 16,-14 6-1-16,6 25-1 15,-6 9-3-15,20 34-20 16,0 3-13-16,22 13 1 16,29 7-3-16,34 8 2 15</inkml:trace>
  <inkml:trace contextRef="#ctx0" brushRef="#br0" timeOffset="5927.1235">21083 15679 5 0,'-20'19'14'15,"-13"-9"-1"-15,7 4-1 16,0-2 0 0,-1-6-1-16,9 3 0 0,-2-9-1 15,20 0 1-15,-25 4-2 32,25-4-1-32,0 0-1 0,0 0-1 0,0 0-2 0,19 26-1 15,19-22 1-15,21 6 0 16,20-6 0-16,32 5 0 15,21-1-1-15,44 2 0 16,39 0-1-16,34 6 0 16,23-9 0-16,36 5-2 15,20-6 1-15,19-2 0 16,5-8-1-16,7 0 1 16,-17-4 0-16,-16-2-1 15,-24 3 1-15,-28 3 0 16,-33 4 0-16,-32 4-1 0,-31 3 1 15,-42 3-1-15,-25 2 0 16,-38 4 0 0,-28-1-1-16,-45-15 0 15,14 34-2-15,-41-20-1 0,-11 11-5 16,-27-13-6-16,6 11-12 16,-20-1-5-16,-10-2 2 15,-6-1-2-15</inkml:trace>
  <inkml:trace contextRef="#ctx0" brushRef="#br0" timeOffset="6403.2922">21002 15950 19 0,'-43'17'22'0,"9"-9"-3"0,34-8-3 16,-6 22-1-1,28-18-3-15,35 7 0 16,8-15-1-16,40 16 0 16,11-16-3-16,48 10-1 0,28-10-2 15,49 8-2-15,25-4 0 16,42 2-2-16,20 0 1 16,24 0-1-16,-3 0 0 15,8 2 1-15,-21 2-1 16,-18 4 0-16,-36 0 0 15,-35 1 1-15,-47 1-2 16,-41 0 1-16,-40 2-2 16,-48-1-1-16,-31 9-8 15,-40-22-23-15,-50 29 2 16,-15-15-4-16,-22-4 1 16</inkml:trace>
</inkml:ink>
</file>

<file path=ppt/ink/ink1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3-28T18:55:54.625"/>
    </inkml:context>
    <inkml:brush xml:id="br0">
      <inkml:brushProperty name="width" value="0.05292" units="cm"/>
      <inkml:brushProperty name="height" value="0.05292" units="cm"/>
      <inkml:brushProperty name="color" value="#FF0000"/>
    </inkml:brush>
  </inkml:definitions>
  <inkml:trace contextRef="#ctx0" brushRef="#br0">3152 5454 2 0,'0'0'19'0,"0"0"-1"16,-27 6 1-16,27-6-3 16,-20 0 1-16,0-10-2 15,20 10-2-15,-37-2 0 16,37 2-3-16,-32-2-2 16,32 2-2-16,-26 6-1 15,26-6-1-15,0 0 0 16,18 27-1-16,8-19 1 15,25 6-1-15,16-2 1 0,32-1-1 16,18-3 0-16,19 0-2 16,16-4 1-16,4 0-1 15,8 0-1-15,-6 2 1 16,-14 2-1-16,-14 1-1 16,-13 5 1-16,-25 0 1 15,-13 4-2-15,-15-3 0 16,-19 3 0-16,-19-4-2 15,-26-14-1-15,-4 21-3 16,-12 3-4-16,-41-24-14 16,-3 10-9-16,-17-1-1 15,-15-3 0-15</inkml:trace>
  <inkml:trace contextRef="#ctx0" brushRef="#br0" timeOffset="281.3105">3075 5793 1 0,'-55'-10'7'0,"35"20"15"15,-9-22 2-15,29 12-11 16,0 0 1-16,18-5 0 16,27 14 0-16,-8-18 2 15,52 16-5-15,2-20 1 16,39 13-2-16,13-20-3 15,22 10-1-15,3-13-1 0,12 7-2 16,-12-6-1-16,-10 9-1 16,-28 1-1-16,-19 4-1 15,-24 10-2 1,-30-6-7-16,-6 12-23 0,-31 6-2 16,-20-14 1-16,-8 27-2 15</inkml:trace>
  <inkml:trace contextRef="#ctx0" brushRef="#br0" timeOffset="1187.4273">5336 3693 14 0,'-6'-31'31'0,"6"31"-1"15,4-22 2-15,-4 22-17 0,0 0-1 16,0 0-2-16,14 28-4 16,-14-3 1-16,10 16-5 15,-10 3 3-15,12 13-4 16,-6-2 1-16,2 7-2 15,-4-3 0-15,7-2 0 16,-3-6-2-16,0-4 1 16,4-9-1-16,-6-7 1 15,2-9-1-15,-8-22-1 16,12 19 0-16,-12-19-2 16,0 0-2-16,-4-37-4 15,4 37-9-15,4-45-17 16,-8 9-1-16,-4-9 0 0,-4-4 1 15</inkml:trace>
  <inkml:trace contextRef="#ctx0" brushRef="#br0" timeOffset="1421.9818">5105 3691 19 0,'-25'-21'30'0,"25"21"-1"15,5-32 3-15,17 7-17 16,31 17-4-16,7-16-3 15,23 13-2-15,4-7 0 16,17 6-3-16,-1-2-1 16,3 5-2-16,-3 1 0 15,-18 4-1-15,-4 6-3 0,-24-4-3 16,3 18-12-16,-35-1-13 16,-25-15 0-16,-25 38-1 15,-23-11 1 1</inkml:trace>
  <inkml:trace contextRef="#ctx0" brushRef="#br0" timeOffset="1609.4909">5279 3941 31 0,'0'0'30'16,"37"11"1"-16,-3-13-7 15,4-17-10-15,21 11-4 16,-2-12-4-16,10 5-5 0,-2 5-5 15,-5-6-22-15,-3-2-3 16,-2 5-3 0,-9-7 2-16</inkml:trace>
  <inkml:trace contextRef="#ctx0" brushRef="#br0" timeOffset="1859.4988">6049 3646 30 0,'0'0'34'0,"12"20"0"0,-4-1 1 0,-8-19-20 0,33 53-3 0,-27-21 0 0,18 21-4 0,-14-6-1 16,14 12-3-16,-9-6-1 16,5 4-1-16,-2-4-1 15,2-4-2-15,-7-4 0 0,1-10-2 16,4 1-2-16,-18-19-4 15,20 17-9-15,-20-34-18 16,0 0-1-16,0 0 1 16,19-10 0-16</inkml:trace>
  <inkml:trace contextRef="#ctx0" brushRef="#br0" timeOffset="2203.2654">6499 3997 41 0,'14'-19'36'0,"-14"19"0"16,14-28 1-16,-14 28-19 16,-20 4-6-16,8 20-4 0,-21-1-3 15,5 19-2-15,-4 5-2 16,5 14 1-16,1-3-2 16,8 5 1-16,10-6 0 15,14-6-1-15,8-10 1 16,12-13-1-16,0-12 1 15,5-16 0-15,-1-16-1 16,5-12 1-16,-13-11 0 16,0-8 0-16,-6-8 0 15,-9 0-1-15,-1-2 1 16,-6 2-2-16,-6 6 1 16,-7 6-2-16,7 14-2 15,-6 1-2-15,12 28-5 0,-22-16-25 16,22 16-2-16,0 0 0 15,-12 26-1-15</inkml:trace>
  <inkml:trace contextRef="#ctx0" brushRef="#br0" timeOffset="2921.6508">6888 4060 56 0,'0'0'38'0,"24"-25"-2"16,-24 25 2-16,0 0-28 0,0 0-2 15,-28 15-3-15,-3 11-2 16,-3 13-1-16,-3 6-1 16,3 8 0-16,8 2-1 15,5-2 1-15,9-6-1 16,14-5 0-16,10-13 0 15,7-9 1-15,7-14-1 16,8-10 1-16,-3-16 0 16,1-7-1-16,-5-9 1 15,-1-3 0-15,-4-6-1 16,-4 0 0-16,-5 3 1 16,-1 7-1-16,-6 6 0 15,-4 9 1-15,-2 20-1 0,-2-18 0 16,2 18 0-16,-12 26 0 15,6-3 0-15,4 7 0 16,2 3 0 0,2 3 0-16,10-3 0 0,4-2 0 15,10-11 0-15,7-10 1 16,5-10-1-16,7-14 1 16,1-9-1-16,1-11 0 15,-2-11 1-15,1-10-2 16,-3-6 1-16,-7-6 0 15,-5-5 0-15,-9-1-1 16,2 5 0-16,-12 3 1 94,-4 12-1-94,-8 6 1 0,0 13-1 0,-8 17 0 0,8 17 1 0,-26 15 0 0,8 17 1 0,2 11 0 0,-5 10 0 0,11 10 0 0,-2 7 1 0,10 5-1 0,6-2 1 94,12-7-2-94,5-5 1 0,11-10-1 0,8-8-1 0,-1-11 0 0,6-11-1 0,-7-17-2 0,3 0-3 0,-21-27-16 0,12 5-16 0,-18-13 0 0,-7-5 0 15,-8-7 0-15</inkml:trace>
  <inkml:trace contextRef="#ctx0" brushRef="#br0" timeOffset="3485.0883">7277 3950 49 0,'-26'0'35'16,"26"0"2"-16,0 0-1 16,-25-11-23-16,56 16-4 15,-9-10-3-15,24 5-2 16,-1-4-1-16,8 2-2 15,7-4 0-15,3 0 0 16,-4 0-1-16,0 0 1 16,-7-2-1-16,-13 2 0 15,-5 2-1-15,-9 4 2 16,-25 0-1-16,20 12 0 16,-20-12 1-16,-12 36 1 0,4-11-1 15,6 12 1-15,-8-1 0 16,14 5 0-16,-2 2-1 15,10-2 1-15,8-5-1 16,11-5 0-16,3-11 0 16,6-11 0-16,5-10 0 15,2-9 0-15,-3-12 0 16,-3-5 0-16,-1-7 0 16,-3-3-1-16,-9 2 1 15,-2 5-1-15,-9 7 0 16,-3 3 1-16,-14 20 0 15,20-8 0-15,-20 8 0 16,20 30 1-16,-8 3-1 0,1 8 0 16,1 8 0-16,6 8 0 15,0 4 0-15,5-4-1 16,-5 2 1-16,0-6-1 16,0-6 1-16,-5-8-1 15,3-7-1-15,-10-11-1 16,2-1-2-16,-10-20-1 15,14 25-4-15,-14-25-32 16,0 0-1-16,-8-23 0 16,18 1 1-16</inkml:trace>
  <inkml:trace contextRef="#ctx0" brushRef="#br0" timeOffset="4016.3603">9187 3670 56 0,'-10'-18'36'16,"10"18"-2"-16,0 26-8 15,0-26-11-15,6 49-5 16,-2-12-2-16,9 16-2 0,1 4-1 16,6 10-1-16,0-3-1 15,5-3-1-15,-3-2 0 16,4-8-1-16,-3-10 0 15,-3-7-1-15,-6-9-1 16,-14-25 0-16,18 14-2 16,-18-14-2-16,2-18-3 15,-22-15-29-15,6 1-2 16,-12-17 1-16,-1-6 0 16</inkml:trace>
  <inkml:trace contextRef="#ctx0" brushRef="#br0" timeOffset="4235.1626">8728 3523 52 0,'20'-24'35'0,"28"0"1"15,17-9-3 1,28 21-22-16,-3-11-3 0,27 11-1 16,-1-6-3-16,9 8-1 15,-7 1-2-15,-7 3-1 16,-12 4-1-16,-15 0-5 15,-5 18-7-15,-33-7-22 16,-19 7-2-16,-27 2 0 16,-19 7 0-16</inkml:trace>
  <inkml:trace contextRef="#ctx0" brushRef="#br0" timeOffset="4438.2965">8963 3876 54 0,'0'0'35'16,"22"8"0"-16,24-20 1 16,25 2-28-16,0-12-1 15,18 7-3-15,7-5-2 16,3 6-1-16,0 3-2 16,-8-5-3-16,5 16-7 15,-29-12-18-15,-1 12-6 16,-15 2-1-16,-12 0 2 15</inkml:trace>
  <inkml:trace contextRef="#ctx0" brushRef="#br0" timeOffset="5170.3967">10128 3905 48 0,'0'0'34'0,"0"0"0"16,-4-21-6-16,4 21-13 15,-35 4-4-15,11 11-3 16,-21-1-3-16,5 11-2 15,-7 1 0-15,3 11-1 0,5-1 0 16,11 1-1-16,9 0-1 16,13-3 1-16,14-5-1 15,9-5 1-15,9-9 0 16,8-7-1-16,3-10 1 16,3-6 1-16,-5-9-2 15,3-5 1-15,-11-7 0 16,3-5-1-16,-8-1 1 15,-3-2-1-15,-1 1 0 16,-2-1 0-16,2 6 0 16,-6-1 0-16,1 7 0 15,1 5 0-15,-14 20-1 0,24-22 1 16,-24 22 0-16,29 4 0 16,-11 8 1-16,2 8-1 15,0 3 1 1,1 7-1-16,-1-1 1 15,0 5-1-15,-2-3 1 0,-6-4 0 16,-5-3-1-16,1-4 0 16,-8-20 1-16,4 19 0 15,-4-19 0-15,0 0 0 16,-10-25 0-16,8 1 0 16,-3-3 0-16,3-7 0 15,2 1-2-15,2 0 1 16,3-3 0-16,7 5 0 0,4 1 0 15,8 9-1-15,1 1 0 16,9 7 0 0,0 5-1-16,-1 4-1 15,7 8-2-15,-9-2-3 0,13 19-9 16,-19-9-21-16,-3 2-1 16,-22-14 2-16,26 25-1 15</inkml:trace>
  <inkml:trace contextRef="#ctx0" brushRef="#br0" timeOffset="5751.201">10877 3825 34 0,'19'-16'35'0,"-19"16"2"15,0 0-2-15,24-8-12 16,-24 8-10-16,0 0-4 15,-37 14-2-15,17 9-3 16,-6 1-2-16,1 9 0 16,3 1-1-16,2 5 1 15,8-2-1-15,16 1 0 16,6-9 0-16,20-3-1 16,5-9 1-16,17-7 0 15,5-8 0-15,4-6 0 16,4-12-1-16,0-5 1 0,4-9-1 15,-9-5 1-15,-5-4-1 16,-4-2 0 0,-11-1 0-16,-3 1 0 15,-15 2-1-15,-8 5 1 0,-10 9-1 16,-12 7 0-16,-10 14 1 16,-6 4-1-16,1 12 1 15,-9 8 0-15,12 5 1 16,1 7 0-16,13 1 1 15,12-2-1-15,7-3 0 16,25-1 2-16,9-5-1 16,21-4 0-16,14-9 0 15,17-3 0-15,6-8 0 0,13-5-1 16,13-5 0 0,-3-6 0-16,0 0-1 15,-3-1 0-15,-11-1 0 16,-13 6 0-16,-12 1 0 0,-18 5 0 15,-18 6-1-15,-19 4-3 16,-9 12-3-16,-38 3-32 16,3 5-3-16,-18-3 0 15,-4 3-1-15</inkml:trace>
  <inkml:trace contextRef="#ctx0" brushRef="#br0" timeOffset="9674.221">13177 5624 18 0,'0'0'27'0,"0"0"-5"15,0 0-5-15,0 0-1 0,0 0-3 16,0 0-2-16,0 0-3 16,0 0-2-16,0 0 0 15,0 0 0-15,0 0-1 16,32-2 0-16,-11-1-1 15,19 5-1-15,9-6 1 16,24 8-1-16,8-8 1 16,28 9-1-16,15-6 1 15,20 4-1-15,12-1 0 0,20 6 0 16,4-4 0 0,9 4-1-16,7-6 0 15,-7 0-1-15,-5 0 0 16,-8-2 0-16,-14-4 0 0,-18-4 0 15,-20 0-1-15,-13-3 1 16,-26 1-1-16,-18 0 0 16,-16 4-1-16,-17 0 0 15,-9 4-2-15,-25 2-2 16,0 0-1-16,-17-2-6 16,17 2-24-16,-60 6 0 15,9-2-1-15,-10 0 0 16</inkml:trace>
  <inkml:trace contextRef="#ctx0" brushRef="#br0" timeOffset="10580.5059">13240 5899 4 0,'0'0'26'0,"-20"2"2"16,20-2-9-16,0 0-2 15,-19-8-1-15,19 8-3 16,0 0-4-16,0 0-1 16,0 0-2-16,35-4-1 15,-9-2 0-15,31 8-1 16,10-7 1-16,38 5-1 15,11-8 0-15,35 4 0 16,6-6 0-16,27 8-1 16,10-2 0-16,3 4-1 0,-1-2 1 15,-7 6 0-15,-17-4-2 16,-8 4 1-16,-20-4 0 16,-14-2-1-16,-23-2 1 15,-18 0-1-15,-24-2 0 16,-18 0 0-16,-13 1 0 15,-10 3 0-15,-24 2-1 16,19-2 1-16,-19 2-1 16,0 0 1-16,0 0-1 15,0 0 0-15,0 0 1 16,0 0 0-16,0 0-1 16,0 0 1-16,0 0 0 15,0 0-1-15,0 0 1 0,0 0-1 16,0 0 0-16,0 0 0 15,0 0 1-15,0 0-1 16,0 0 0-16,0 0 0 16,0 0 0-16,0 0 0 15,0 0 0-15,0 0 0 16,0 0 0-16,0 0 0 16,0 0 0-16,0 0 0 15,0 0 0-15,0 0 0 16,-19-4 0-16,19 4 0 15,0 0 0-15,0 0 0 16,0 0 0-16,0 0 0 16,0 0 0-16,0 0 0 0,0 0 0 15,0 0 0-15,0 0 0 16,-18 4-1 0,18-4 0-16,0 0-2 15,0 0-2-15,0 0-5 0,0 0-28 16,0 0-1-16,-20 4 1 15,20-4-1-15</inkml:trace>
  <inkml:trace contextRef="#ctx0" brushRef="#br0" timeOffset="17085.8112">23383 5658 11 0,'0'0'19'0,"-19"-10"-2"16,19 10-3-16,0 0-1 15,-30-4-2-15,30 4-3 0,-22-6-1 16,22 6-1 0,-20 0-3-16,20 0 0 15,0 0 0-15,0 0 0 16,0 0 0-16,0 0 0 0,0 0 0 16,26 24 1-16,-6-20-1 15,11 5 1-15,-1-5-1 16,16 6-1-16,5-6 0 15,14 4 0-15,2-8 0 16,16 2-1-16,10-2 2 16,12 6-1-16,-1-8 0 15,19 6 1-15,-5-4 0 16,8 4-1-16,3-2 0 16,3 2 0-16,-2-2 0 15,1 3 0-15,-1-3-1 16,0 4 0-16,-9-4 0 15,-1 2 0-15,-15-2-1 0,-6 2 1 16,-5-4-1-16,-5 2 0 16,-8-4 1-16,2 2-1 15,-4-2 0-15,0 2 0 16,0 0 0-16,4 0 0 16,-8 2 0-16,8 0 0 15,-4 2 0-15,4 0 0 16,-4 2-1-16,2-2 2 15,4 2-2-15,4-4 1 16,1 1 0-16,3-1 0 16,0 0 0-16,0 2 0 15,4-2 0-15,-1 2 0 16,-3-2 0-16,-2 2 1 0,0-4-1 16,-4 0 0-16,-4-2 1 15,-8 0 0-15,-6-4-1 16,-2 2 1-16,-8-5 0 15,-2 3 1-15,-15 0-1 16,1 2 0-16,-5-4 1 16,-3 4-1-16,-9-2 0 15,0 2 0-15,-7 2 0 16,-1 0 0-16,-18 2-1 16,22-4 0-16,-22 4 1 15,0 0-1-15,0 0 0 16,0 0 1-16,0 0-1 15,0 0 1-15,0 0 0 0,0 0-1 16,0 0 0-16,0 0 1 16,0 0-1-16,12-17 0 15,-12 17 0-15,0 0 0 16,-4-18 0-16,4 18 0 16,-2-18 1-16,2 18-1 15,-6-27 1-15,4 9-1 16,2 18 0-16,-12-35 0 15,6 11 1-15,6-1-1 16,-6-7 1-16,6 3 0 16,0-6 1-16,0-3-1 15,0-3 0-15,4 2 1 0,-8-4-1 16,4 0 0-16,-2-3 0 16,-2-3 0-16,-4 0-1 15,2 0 1-15,-1-2-1 16,-5 0 1-1,4 0-1-15,-2 0 0 0,6 0 0 16,-2 4 0-16,6 0 0 16,0 2 0-16,8-2 1 15,-2 2-1-15,0-1 0 16,-4 3 0-16,4 2 1 16,-4 4-2-16,-2 1 2 15,4 1-2-15,-4 0 2 16,0 3-1-16,0 5 0 0,-4 1 0 15,4 3 0-15,-2 1 0 16,2 3 0 0,0 19 0-16,2-28 0 15,-2 28 0-15,0-18 0 0,0 18 0 16,0 0 0-16,0 0 0 16,0 0 0-16,-4-17 0 15,4 17-1-15,0 0 1 16,-30 2 0-16,30-2 0 15,-28 4-1-15,9-2 1 16,-7 4 0-16,-6-3 0 16,-1 3 0-16,-7-2 1 15,-5 0-2-15,-2-2 2 0,-19 0-1 16,1-2 0 0,-12 0 0-16,-2 0 0 15,-12-4 0-15,-3 2 1 16,-9-2-1-16,-4-2 1 0,-1 3-1 15,-9-5 0-15,-1 8 0 16,-7-6 0-16,5 4 0 16,-2-4 0-16,-7 4 0 15,3 0 1-15,1 0-1 16,1 0 1-16,6-2-2 16,7 0 2-16,-2 2-1 15,3 0 0-15,5 0 0 16,3 4 0-16,3-2 0 15,6 0 0-15,2 2 1 16,0-2-1-16,5 2 0 16,1-2 0-16,6-2 0 15,2 0 0-15,6 0 0 0,3 0 0 16,-3 0 0-16,4 4 0 16,2 0 0-16,2-2 1 15,-8 2-1-15,4 0 0 16,-4 0 0-16,-2 0 1 15,-1-2-2-15,-3 0 2 16,-2 0-1-16,2-2 0 16,4 2 0-16,-4-2 0 15,6 4 0-15,6-2-1 16,4-2 1-16,4 2 1 16,9 0-1-16,3 0-1 15,1 0 1-15,9 0 0 16,1 0 0-16,3-2 0 0,3 2 0 15,4 0 0-15,5 0 0 16,19 0 0-16,-20 0-1 16,20 0 1-1,0 0 0-15,0 0 0 0,0 0 0 16,0 0 0-16,0 0 0 16,-20 2 0-16,20-2 0 15,0 0 0-15,0 0 0 16,0 0-1-16,0 0 1 15,0 0 0-15,-2 18 0 16,2-18 0-16,0 0 0 16,-10 20 0-16,10-20 0 15,-8 19 0-15,8-19 0 0,-7 28 0 16,7-28 0-16,-12 35-1 16,10-13 1-16,-2-1 0 15,2 5 0-15,-2 3 0 16,2 1 0-16,2 3 0 15,0 2 0-15,0 3 0 16,-4 3-1-16,8 2 2 16,-4 2-2-16,2-2 2 15,2 2-1-15,-2 1 0 16,2-3 0-16,-2 0 0 16,-2 2-1-16,0 2 2 15,2-2-1-15,-2 2 0 0,4 0 1 16,-4 3-1-16,2-5 2 15,3 4-2-15,1-4 1 16,0-6-1-16,2 2 1 16,-2-3-1-16,0 1-1 15,2-2 1-15,-2 0 0 16,0-3 0-16,2-3 0 16,4 3 0-16,-6-5 0 15,1 0 0-15,5-5 0 16,-4-2 0-16,-8-22 0 15,14 33 0-15,-14-33 0 16,12 27 0-16,-12-27 0 16,12 18 0-16,-12-18 0 0,0 0 1 15,2 22-2-15,-2-22 1 16,0 0 0 0,0 0 0-16,6 17 1 15,-6-17-1-15,0 0 0 0,0 0 0 16,0 0 0-16,0 0 0 15,0 0 0-15,0 0 0 16,0 0 0-16,0 0 0 16,0 0 0-16,0 0 0 15,0 0 1-15,0 0-1 16,0 0 0-16,0 0-1 16,19 6 1-16,-19-6 0 15,0 0 0-15,0 0-1 0,20 10 1 16,-20-10 0-1,0 0 0-15,0 0 1 16,26 14-2-16,-26-14 1 16,0 0 0-16,19 10 0 0,-19-10 0 15,22 9 0-15,-22-9 0 16,26 10 0-16,-26-10 1 16,35 6-1-16,-13-2 0 15,0-2 0-15,7 0 0 16,5 0 0-16,4 0-1 15,3 0 1-15,4 0 0 16,-1 0 1-16,3 2-1 16,-1 0 0-16,1 3 0 15,0-3 0-15,-1 2 0 16,3 0 0-16,3-2-1 16,-3 0 1-16,2 0-1 15,1 0 1-15,1-2 0 0,-2 0 0 16,3-2 0-16,-9 0 0 15,0 2 0-15,1 0 0 16,-7 0 0-16,3 0 0 16,-1 0 0-16,-5 2 0 15,3-1 0-15,7-3 0 16,-1 4 0-16,0-2 0 16,7-2 0-16,1 2 0 15,-2-2 0-15,3 2 0 16,-1-2 0-16,-2 0 0 15,-5 0 0-15,1-2 0 16,3 0 0-16,-3 0 0 16,4 0 0-16,1-2-1 0,-5 1 1 15,4-1 0-15,3-2 0 16,3 0-1-16,-2 2 1 16,3-2 1-16,1 2-1 15,0 0 0-15,6 0 0 16,0 2 0-16,8 0-1 15,-4 2 1-15,5 0 0 16,-3-2 0-16,-4 4-1 16,0-4 2-16,2 2-1 15,-2 0 0-15,-2 0 0 16,-2 0-1-16,-1 2 1 16,-3-2 0-16,0 0 0 0,4 2 0 15,-3 0-1-15,-7 0 1 16,-2 0 0-16,3-2 1 15,-7 2-1-15,8 0-1 16,-5 2 1-16,-1 0 0 16,4-2 0-16,-1 0 0 15,-1 0 0-15,-2 0 0 16,3-2 0-16,-3 2 0 16,-2-2 0-16,-1 0 0 15,-1 2 0-15,3-2 0 16,-1 2-1-16,2-2 1 15,-1 4 0-15,-3-2 0 16,1 2 0-16,-5-3 0 0,2 1 0 16,-9 0 0-16,-2 0 0 15,-1 0 0-15,-3 0-1 16,-2-2 1-16,-1 0 0 16,-5-2 0-16,0 0 0 15,-20 2 0-15,27 0 1 16,-27 0-1-16,26 0 0 15,-26 0 0-15,20 0-1 16,-20 0 1-16,23 0 0 16,-23 0 0-16,0 0 0 15,20-2 1-15,-20 2-1 16,0 0 0-16,0 0 0 16,0 0 0-16,0 0 0 0,0 0 0 15,0 0 0-15,0 0 0 16,0 0 0-1,0 0 0-15,0 0 0 16,0 0 0-16,0 0 0 0,0 0 0 16,0 0 0-16,0 0 0 15,0 0-1-15,0 0 1 16,0 0 0-16,0 0-2 16,0 0 0-16,0 0-3 15,0 0-2-15,0 0-10 16,0 0-22-16,-18-19-1 15,18 19 1-15,-37-34-1 16</inkml:trace>
  <inkml:trace contextRef="#ctx0" brushRef="#br0" timeOffset="18719.4049">23117 4366 17 0,'0'0'15'0,"0"0"-2"15,0 0-1-15,0 0-1 16,0 0-2-16,0 0 1 16,0 0-2-16,0 0 0 15,0 0-2-15,0 0 1 16,0 0-1-16,23 0 0 15,-23 0 0-15,30-7-1 16,-10-1 0-16,15 10-1 16,-1-10 0-16,5 6-1 15,1-6 0-15,5 8-1 16,-3-6 0-16,7 8 0 0,-3-4-1 16,1 2 0-16,-6 0 0 15,5 2 0-15,3-2 0 16,1 0 0-16,5-2 0 15,4 4 0-15,2-2-1 16,10 2 1 62,0-2 0-78,3 2-1 0,3 0 1 0,1 2-1 0,1-2 1 0,0 0-1 0,-2 0 1 0,2-2-1 0,0-2 1 0,4 4 0 0,-2-4 0 16,2 2-1-16,-4-4 1 15,0 6 0-15,0-2 0 0,-2 4-1 16,-4-2 1-16,-2 4-1 16,2-2 0-1,-5 1 0-15,1 3 0 16,4-2 0-16,0 2 0 0,-2-2 0 16,6 2 1-16,2 0-1 15,0-1 0-15,2-1 0 16,2 0 0-16,0 0 1 15,-4 0-1-15,0-2 0 16,0 0 0-16,-8 0-1 16,-4 0 2-16,-2 2-1 15,-2 0 0-15,-4-1 0 16,-3 1 0-16,1-2 0 0,2 2 0 16,-2-2 0-1,3 0 0-15,1 2 1 16,4-2-1-16,0 0 0 15,0-2 0-15,-2 2 1 0,-1-2-1 16,3 1 0-16,-8-1 0 16,-4-2 0-16,-1 0 0 15,1 0 0-15,-2-2 0 16,1 1 0-16,-5-1 0 16,-5 0 0-16,1-2 0 15,-1 2 0-15,1 0 0 16,-4 2 0-16,7 0 0 15,-7 2 0-15,3-2 0 16,1 2 0-16,3-2 0 16,-11 2 0-16,3-2 1 15,-5 0-1-15,-1-2 0 16,-4 0 0-16,3 2 0 0,-11-2 0 16,6 0 0-16,-1 0 0 15,-3 0 0-15,-2 2 0 16,-3-2 1-16,-17 2-1 15,22-6 0-15,-22 6 0 16,0 0 0-16,0 0 0 16,0 0 0-16,20-6 1 15,-20 6-1-15,0 0-1 16,0 0 1-16,0 0-1 16,0 0-1 62,0 0-1-78,0 0-3 0,-44-12-17 0,21 12-12 0,-17-4-2 0,-7-3 1 0,-12-1-1 0</inkml:trace>
  <inkml:trace contextRef="#ctx0" brushRef="#br0" timeOffset="20344.4766">28525 4166 30 0,'-22'-14'28'16,"22"14"-4"-16,0 0-5 15,-25-25-4-15,25 25-2 16,0 0-2-16,0 0-3 15,-12-18-1-15,12 18 0 16,0 0-1-16,0 0-1 16,-8 22 0-16,8-2-1 0,0-20-1 15,-4 41-1-15,4-14 0 16,4 11 1-16,-2-1-2 16,4 10 1-16,-4 0-1 15,8 6 1-15,-10 4-1 16,7 6 1-16,-1-2-1 15,2-1 0-15,2-3 0 16,0 4 0-16,0-4-1 16,0 0 0-16,2-6 1 15,-6 2 0-15,-1-6 0 16,3 0-1-16,-8 2 1 16,6-6-1-16,-4-1 1 15,-2 1-1-15,-2-2 1 0,4 0-1 16,2-3 0-16,-4-3 1 15,-4-4-1-15,4 1 0 16,-2-9 0-16,2 1 1 16,0-5-2-16,0 3 2 15,0-22-1-15,-4 37 0 16,8-17 1-16,-4 2-1 16,0-5 0-16,0-17 0 15,0 30 0-15,0-30 0 16,-6 27 0-16,6-27 0 15,0 26 0-15,0-26 1 16,0 0-1-16,0 19 0 16,0-19 0-16,0 0 0 0,0 0 0 15,0 0 1-15,0 0-2 16,0 0 1-16,0 0-1 16,0 0-1-1,0 0-1-15,-6-41-1 0,14 21-4 16,-10-31-7-16,14 6-24 15,-10-14-1-15,4-11 1 16,0-7 1-16</inkml:trace>
  <inkml:trace contextRef="#ctx0" brushRef="#br0" timeOffset="20957.7904">28726 4429 1 0,'-6'-27'13'15,"6"27"16"-15,-5-18 0 16,-3 0-13-16,8 18 0 16,-4-23-3-16,4 23 0 15,4-22-2-15,-4 22-2 16,0-19 0-16,0 19-1 15,0 0-1-15,0 0 0 16,0-22-2-16,0 22 0 0,0 0-1 16,0 0-1-16,0 0-1 15,0 20 1 1,0-20-2-16,-6 33 1 16,6-11-1-16,0 13 1 0,-6 6 0 15,6 8-1-15,-6 6 1 16,4 4-1-16,-4 4 0 15,0 0 1-15,-2 5-1 16,2-1 0-16,2 0 0 16,2 0 0-16,2-9 0 15,0 5 0-15,6-4 0 16,-6 4 0-16,6-6-1 16,-4-2 1-16,4 0-1 0,-4-6 0 15,2 2 0 1,-4-6 0-16,2 2 0 15,2-6 0-15,-4 1 0 16,6-5 1-16,-6-6-1 0,2 3 0 16,-2-5 0-16,-2-5 0 15,2-5-1-15,0-19 1 16,-4 22-1-16,4-22-1 16,0 0-1-16,0 0-4 15,0 0-6-15,6-45-29 16,-6 7 1-16,-12-13-1 15,-2-13 0-15</inkml:trace>
  <inkml:trace contextRef="#ctx0" brushRef="#br0" timeOffset="22391.464">23089 4264 20 0,'0'0'28'0,"14"-21"-8"15,-12 3 1 1,-2 18-2-16,4-31-2 0,-4 31-4 16,6-18-2-16,-6 18-4 15,0 0 0-15,0 0-2 16,0 0-1-16,10 28 1 15,-12-5-2-15,8 20 1 16,-6 4-1-16,11 20 1 16,-9 6-1-16,12 13 0 15,-2 8-1-15,2 6 1 16,0 4 0-16,4 2-1 0,-5-6 1 16,1 2-1-16,-2-7 0 15,2-5 0 1,-8-10 0-16,0-1-1 15,-4-8 0-15,4-5 0 0,-4-7-1 16,1-8 1-16,-3-6-1 16,6-3 1-16,-4-9-1 15,4-6 1-15,-4-7-1 16,-2-20 0-16,6 26 1 16,-6-26-1-16,4 17 0 15,-4-17 0-15,0 0 0 16,0 0 1-16,0 0-1 15,0 0 0-15,0 0 0 0,0 0 0 16,0 0 0 0,0 0 0-16,0 0 0 15,0 0-1-15,8-17 1 16,-8 17 0-16,0 0 0 0,12-20-1 16,-12 20 1-16,26-18 0 15,-26 18 0-15,33-12 1 16,-13 9-2-16,6-5 1 15,-7 2 1-15,7 0-1 16,-6 0 0-16,-4 2 0 16,-16 4 0-16,23-10 0 15,-23 10 0-15,0 0 1 16,0 0-1-16,0 0 0 16,0 0 0-16,-4-19 1 15,4 19-1-15,-19-18 0 16,19 18 0-16,-22-37 0 15,8 9 0-15,2-7 0 0,0-2 0 16,2-12 0-16,-1-6 0 16,3-6 0-16,-4-6 0 15,4-4 0-15,2 1-1 16,0-9 1-16,0-3-1 16,0 1 1-16,0 1 0 15,-2-1-1-15,0 7 0 16,-7 1 1-16,-1 5 0 15,-2 9 0-15,-2 6-1 16,1 4 0-16,3 15-2 16,-14-3-3-16,30 37-11 15,-25-29-23-15,11 7-1 16,2 4 0-16,4-1 0 0</inkml:trace>
  <inkml:trace contextRef="#ctx0" brushRef="#br0" timeOffset="28283.3766">25861 5216 4 0,'0'0'22'15,"0"0"-7"-15,0 0 0 16,0 0-2-16,0 0 0 16,0 0 0-16,-19-6-1 15,19 6-1-15,0 0-2 16,0 0-1-16,0 0-1 16,0 0-1-16,0 0-1 15,0 0-2-15,0 0 1 16,0 0-1-16,0 0 0 15,33 6 0-15,-5-10 0 16,23 6 1-16,8-8 0 16,24 4 0-16,10-5 0 0,26 5-1 15,11-8 0-15,20 6-1 16,2-4 0-16,16 6 0 16,-4 2-1-16,2 2-1 15,-6 0 1-15,-8 0 0 16,-14-2 0-16,-8 2-1 15,-17-2 0-15,-15 0 0 16,-15-4 0-16,-18 2 0 16,-17-2-1-16,-17 0-1 15,-3 8-3-15,-28-4-5 16,0 0-28-16,0 0 0 16,-28-12-1-16,1 10 0 15</inkml:trace>
  <inkml:trace contextRef="#ctx0" brushRef="#br0" timeOffset="29149.6041">25397 3050 39 0,'0'0'34'16,"22"-16"2"-16,-22 16-10 15,0 0-9 1,0 0-5-16,0 0-3 16,0 0-2-16,0 0-1 0,-2 21-1 15,-4 3-1-15,12 15-1 16,-10 0 1-16,14 11-1 16,-8-3-1-16,4 4 0 15,0-4-1-15,2-8 0 16,-2-4-1-16,-4-7 1 15,4-7-2-15,-6-21 0 16,9 26-1-16,-9-26-2 16,0 0-2-16,0 0-5 15,2-20-25-15,-8-1-3 16,-1-7 1-16,-5-5 0 16</inkml:trace>
  <inkml:trace contextRef="#ctx0" brushRef="#br0" timeOffset="29375.7435">25162 3057 37 0,'0'0'33'16,"0"0"0"-16,20-25-3 16,20 27-18-16,-1-16-3 0,26 14-1 15,-6-16-3 1,20 9-1-16,-2-1-2 15,8-4-2-15,0 4-1 16,-6-4-3-16,6 16-9 0,-24-4-21 16,-5-2-2-16,-17 12 2 15,-39-10-1-15</inkml:trace>
  <inkml:trace contextRef="#ctx0" brushRef="#br0" timeOffset="29578.8737">25472 3313 27 0,'0'0'33'15,"18"13"0"-15,4-17 0 16,15-13-21-16,15 19-2 16,-7-20-4-16,10 8-3 0,1-2-3 15,-15-11-11-15,5 5-21 16,-1 12-1-16,-19-9 0 15,-1 11-1-15</inkml:trace>
  <inkml:trace contextRef="#ctx0" brushRef="#br0" timeOffset="29953.8907">26039 3081 55 0,'26'-16'36'0,"-26"16"1"16,19-25-5-16,3 36-18 16,-22-11-4-16,0 0-2 15,0 0-1-15,24 36-2 16,-24-13-2-16,2 15 1 15,-4 1-1-15,4 4-1 16,-4 2-1-16,-2 6 1 16,2-8-2-16,2-5 1 15,0-9 0-15,0-5-1 16,0-24-1-16,2 27 0 16,-2-27-1-16,0 0-2 0,0 0-2 15,0 0-7-15,32-19-26 16,-27 1-1-16,1-4 0 15,2-3-1 1</inkml:trace>
  <inkml:trace contextRef="#ctx0" brushRef="#br0" timeOffset="30500.8524">26353 3183 16 0,'0'0'32'0,"0"0"1"15,6-24-8-15,-6 24-3 16,0 0-3-16,0 0-5 16,8-25-4-16,-8 25-2 15,0 0-2-15,0 0 0 16,0 0-1-16,0 35-1 0,-8-13 0 16,2 13-1-16,-6-1-1 15,4 7 1 1,2 0-2-16,4 0 1 15,2-6-1-15,2-3 0 0,6-9-1 16,6-3 1-16,-14-20-1 16,36 14 1-16,-21-18 0 15,5-6-1-15,0-8 1 16,0-5-1-16,-1-5 1 16,-1-3 0-16,0-6-1 15,-8-1 0-15,2-1 0 16,-6 2 0-16,-1 3-1 15,-5 1-1-15,0 6 0 0,-3 3-2 16,3 24-3 0,-8-35-7-16,8 35-26 15,0 0-1-15,0 0 1 16,0 0 0-16</inkml:trace>
  <inkml:trace contextRef="#ctx0" brushRef="#br0" timeOffset="30797.7389">26641 3193 48 0,'0'0'38'15,"20"4"1"-15,-20-4 0 16,0 0-24-16,24 43-3 15,-34-25-3-15,16 19-3 0,-14-6-1 16,8 8-2-16,0 1-1 16,-6-5-1-16,8-4-1 15,2-9-2-15,4-2 0 16,-8-20-3-16,18 17-6 16,-18-17-28-16,5-31-1 15,3 3-1-15,6-9 0 16</inkml:trace>
  <inkml:trace contextRef="#ctx0" brushRef="#br0" timeOffset="30922.7443">26766 2987 1 0,'0'0'4'0,"0"0"5"16,0 0-8-16,19 13-15 15,-19-13 14-15</inkml:trace>
  <inkml:trace contextRef="#ctx0" brushRef="#br0" timeOffset="31407.1447">27137 3104 50 0,'0'0'37'15,"0"0"1"-15,0 0 0 0,-32 4-25 16,26 20-3 0,-21-10-2-16,7 19-3 15,-10-4-1-15,9 13-1 16,-7 1-1-16,4-2-1 0,5 2 0 16,5-7 0-16,6-3-1 15,10-6 0-15,6-7-1 16,-8-20 1-16,35 12-1 15,-13-18-1-15,6-10 0 16,1-13 0-16,5-7-1 16,-7-15 1-16,5-3-1 15,-12-7 1-15,0 0 0 0,-3-4 1 16,-9 4 1 0,-2 12 1-16,-6 4 0 0,2 14 1 15,-8 5 1 1,6 26 0-16,0 0 0 0,0 0 0 15,-24 26-1-15,19 9 0 16,-5 4-1-16,4 12 1 16,2 0-2-16,0 0-1 15,4 6-2-15,-2-18-5 16,10 7-32-16,-2-15 0 16,-4-4-1-16,4-9 0 15</inkml:trace>
  <inkml:trace contextRef="#ctx0" brushRef="#br0" timeOffset="33177.692">19422 6761 28 0,'0'0'31'16,"28"2"1"-16,-28-2 0 0,30-24-16 15,11 28-2-15,-7-20-2 16,31 24-3-16,0-18 0 16,32 18-2-16,7-12 0 15,29 14-2-15,3-14 0 16,26 12-1-16,0-8 0 15,10 4-2-15,-7-6 0 16,-3 0 0-16,-14 0-1 16,-19-2 0-16,-15 0-1 15,-29-2-1-15,-12 8-2 16,-33-9-2-16,-3 16-5 16,-37-9-28-16,0 0-2 0,-31 10 1 15,3-6 0-15</inkml:trace>
  <inkml:trace contextRef="#ctx0" brushRef="#br0" timeOffset="33735.0371">19934 7230 56 0,'0'0'36'0,"0"0"1"16,4-20 0-16,-4 20-22 15,0 0-4-15,14 30-3 16,-14-30-1-16,-2 45-1 16,-2-16-3-16,10 18 0 15,-4-5 0-15,3 7-1 16,5-2 0-16,-2-4-1 16,-2-2-1-16,6-9 1 15,-4-5 0-15,0-5-3 16,-2-5 3-16,-6-17-3 15,12 18-2-15,-12-18-2 16,0 0-5-16,0 0-25 0,-12-30-5 16,4 1 1-16,-2-6 0 15</inkml:trace>
  <inkml:trace contextRef="#ctx0" brushRef="#br0" timeOffset="33953.7974">19835 7216 47 0,'0'0'36'16,"0"0"1"-16,0 0 1 16,0 0-13-16,0 0-14 15,51 4-4-15,-17-10-2 16,21 2-2-16,-1-2-2 16,7-2-2-16,10 7-2 0,-12-7-2 15,12 14-7-15,-25-8-25 16,-5-2 0-16,-5 4-1 15,-36 0 1 1</inkml:trace>
  <inkml:trace contextRef="#ctx0" brushRef="#br0" timeOffset="34141.3033">19995 7399 54 0,'0'0'34'0,"0"0"1"15,34 23-2-15,5-19-22 0,-5-14-4 16,17 6-2-16,-4-9-4 16,11 1-5-16,7 12-14 15,-6-8-17 1,-14-14 2-16,7 15-3 16,-17-19 2-16</inkml:trace>
  <inkml:trace contextRef="#ctx0" brushRef="#br0" timeOffset="34391.7003">20631 7220 55 0,'2'20'38'15,"-2"-20"2"-15,4 25-1 16,-2 3-16-16,-10-7-12 0,22 22-2 16,-14-9-2-16,6 11-3 15,0-2-1-15,3 4-1 16,-3-4-1-1,6-1-1-15,-6-11 1 0,2-6-3 16,2-1-1-16,-10-24-4 16,20 28-7-16,-20-28-25 15,0 0-3-15,21-26 1 16,-9 2 1-16</inkml:trace>
  <inkml:trace contextRef="#ctx0" brushRef="#br0" timeOffset="34813.5921">20876 7379 58 0,'23'-2'39'0,"-23"2"0"15,0 31 0-15,0 9-19 16,-11-23-9-16,22 27-3 0,-17-11-2 16,12 10-2-16,-4-6-1 15,8-3-2-15,-2-5 0 16,4-5-1-16,2-7 0 15,-14-17-1-15,37 12-1 16,-21-18 0-16,8-4 0 16,-4-9 0-16,-1-5-1 15,1-5 2-15,2-5-1 16,-4-1 1-16,-5 0 1 16,-1-1 0-16,-4 7 1 15,0 7 0-15,-2 3 1 16,-6 19 0-16,0 0 0 15,0 0 0-15,8 35 1 0,-4-3-2 16,-4 1 1-16,6 4-1 16,-4 1 0-16,4-5-1 15,1-4 0-15,5-5-1 16,6-6-1-16,-18-18-3 16,40 15-2-16,-33-34-8 15,31 7-24-15,-16-14-2 16,3-5 1-16,-3-6 1 15</inkml:trace>
  <inkml:trace contextRef="#ctx0" brushRef="#br0" timeOffset="35009.9486">21470 7406 73 0,'4'20'38'0,"-10"4"1"0,2 1-1 16,10 16-27-16,-20-19-2 15,20 17-3-15,-6-13-2 16,2 1-2-16,4-5-1 15,-6-22-1-15,18 31-2 16,-18-31-4-16,25 10-6 16,-25-10-26-16,8-29-1 15,0 1 0-15,-2-13-1 16</inkml:trace>
  <inkml:trace contextRef="#ctx0" brushRef="#br0" timeOffset="35129.9891">21525 7171 21 0,'0'0'24'0,"-17"-26"0"16,17 26-5-16,0 20-30 16,0-20-10-1,0 0-4-15,0 0 0 16</inkml:trace>
  <inkml:trace contextRef="#ctx0" brushRef="#br0" timeOffset="35610.1722">21737 7350 47 0,'0'0'37'16,"19"11"1"-16,-19-11 1 15,0 0-16-15,0 38-9 0,-17-25-4 16,13 19-3 0,-16-9-3-16,4 11-1 15,0-5-1-15,10-1-2 16,0-7 1-16,6-3-1 0,0-18 0 15,6 21 0-15,-6-21-1 16,32-2 0-16,-16-7-1 16,1-9-1-16,3-4-2 15,-6-19 0-15,12 2 0 16,-12-20-1-16,5 6 1 16,-7-10 1-16,2 4 2 15,-6 4 2-15,-2 0 3 16,0 18 1-16,-6 2 1 0,2 17 0 15,-2 18 1 1,0 0-1-16,0 0-1 16,-14 18 0-16,6 5-1 15,8 17-1-15,-6 1 0 0,12 12 0 16,-6 2-1-16,8 0 1 16,4-4-2-16,5-4 0 15,5-2 0-15,2-10-2 16,4-5 0-16,-7-18-5 15,23 13-13-15,-17-23-21 16,5-6 1-16,-12-6-1 16,-1-7 0-16</inkml:trace>
  <inkml:trace contextRef="#ctx0" brushRef="#br0" timeOffset="40406.1051">1235 7092 17 0,'0'0'28'16,"0"0"2"-16,-20-7-3 15,20 7-6-15,0 0-3 16,0 0-3-16,0 0-2 16,0 0-3-16,2-18-1 15,-2 18-3-15,0 0-1 0,0 0-1 16,30 8 0-16,-8-4 0 15,5-10-1-15,19 8 0 16,5-8-1 0,20 6-1-16,8-6 0 0,24 6 0 15,9 0 0-15,19 4-1 16,3 2 0-16,8 2 0 94,0 0 1-94,16-1-1 0,-8-5 0 0,-11 0 0 0,-7-8 0 0,-8 1 0 0,-9-5 0 0,-5-2 0 0,-11-4 1 0,-24 4 0 0,-6 3 0 0,-10 3 0 0,-13 0 0 93,-13 6-1-93,-7 0 1 0,-26 0-1 0,26 4 0 0,-26-4 0 0,19 2 1 0,-19-2-1 0,0 0 0 0,0 0 0 0,0 0 0 0,0 0 0 0,0 0 0 16,16 6-1-16,-16-6-1 16,0 0-1-16,0 0-1 15,0 0-4-15,26 21-8 16,-26-21-25-16,0 0 1 16,-16 22-2-16,16-22 2 0</inkml:trace>
</inkml:ink>
</file>

<file path=ppt/ink/ink1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3-28T19:00:13.424"/>
    </inkml:context>
    <inkml:brush xml:id="br0">
      <inkml:brushProperty name="width" value="0.05292" units="cm"/>
      <inkml:brushProperty name="height" value="0.05292" units="cm"/>
      <inkml:brushProperty name="color" value="#FF0000"/>
    </inkml:brush>
  </inkml:definitions>
  <inkml:trace contextRef="#ctx0" brushRef="#br0">19355 8737 15 0,'0'0'13'16,"-12"-20"0"-16,12 20-1 16,0 0-2-16,-25-3-2 15,25 3-2-15,0 0-1 16,-20 3 0-16,20-3 0 16,-20 4 0-16,20-4 0 15,-21 8 1-15,3-10 1 16,18 2 1-16,-34 4 0 15,34-4 0-15,-31 2-1 16,31-2 0-16,-26 4-1 16,26-4 0-16,-28 2-1 15,28-2 0-15,-23 4-2 0,23-4 1 16,-22 4-1-16,22-4 0 16,0 0 0-16,-6 18-1 15,6-18 1-15,18 9-1 16,2-13 0-16,13 12 1 15,7-16-1-15,19 8 1 16,8-7 0-16,22-5-1 16,15 0 0-16,15 2 0 15,11 4 1-15,14-5-1 16,12 5 0-16,8-4-1 16,0 4 0-16,2 0 1 15,-4 2-1-15,-10-2-1 16,-10-2 1-16,-18 5-1 0,-19-3 0 15,-14 2 1-15,-20 2-1 16,-12 2-1-16,-13-2 1 16,-19 2-1-16,1 4-1 15,-10-2 0-15,-18-2-2 16,20 8-3-16,-15 15-2 16,-28-17-27-16,3 14-2 15,-8-1-2-15,-11-1 1 16</inkml:trace>
  <inkml:trace contextRef="#ctx0" brushRef="#br0" timeOffset="785.1797">19168 9004 22 0,'0'0'30'0,"0"0"1"16,0 0-8-16,0 0-3 16,0 0-4-16,0 0-4 0,0 0-2 15,0 0-3 1,0 0 0-16,0 0-2 16,29-16 0-16,-29 16-1 15,42-8 0-15,-11 3 0 0,21 5 0 16,3-8-1-16,28 6 0 15,12-2 1-15,19 0-1 16,11 0-1-16,13 2 1 16,10-4-1-16,4 4 0 15,4 0 0-15,-4 0 0 16,-8 0-1-16,-8 4 0 16,-11-2-1-16,-15 0 1 15,-9 0-1-15,-12 0 1 16,-8 0-1-16,-4 0 1 15,-12-2-1-15,-6 0 0 16,-1 0 1-16,-9-2-1 16,-4-1 1-16,-5 1-1 0,-9 0 0 15,-7 0 0-15,-24 4 0 16,22-10 0 0,-22 10-1-16,0 0-2 15,0 0-2-15,0 0-5 0,0 0-31 16,-28 8 0-16,28-8-1 15,-20 6 1-15</inkml:trace>
  <inkml:trace contextRef="#ctx0" brushRef="#br0" timeOffset="1420.5785">22483 8778 53 0,'0'0'34'16,"-22"10"-1"-16,22-10-10 16,0 0-6-16,0 0-5 15,0 0-3-15,16-2-3 16,22 10 0-16,-5-20-2 16,26 6 1-16,6-5-1 15,24 3-1-15,4-4 0 16,20 10 0-16,5-12-1 15,16 4 1 64,5 5-1-79,5-1 0 0,0 2-1 0,-2-2 1 0,-10 0-2 0,-7 2 1 0,-15 0-1 0,-17 0-1 0,-14 0 1 0,-16 2-1 0,-21 0 0 0,-11 0-1 15,-13 4 0-15,-18-2-3 16,0 0-3-16,-49 6-17 15,13 0-14-15,-21 0-2 16,-10 2 1-16,-14-2 1 16</inkml:trace>
  <inkml:trace contextRef="#ctx0" brushRef="#br0" timeOffset="1764.3402">22451 8843 58 0,'24'4'39'16,"8"-4"-1"-16,9-4 2 15,38 10-24-15,-16-16-3 16,36 12-5-16,0-8-1 15,25 8-3-15,6-6-1 16,7 4-1-16,-7-4 0 0,-4 2-1 16,-15 2 0-16,-18 0-1 15,-16 0-1-15,-18 0 0 16,-14 4-2-16,-25-2-3 16,0 14-6-16,-20-16-29 15,0 0-1-15,-34 16 1 16,11-12-1-16</inkml:trace>
  <inkml:trace contextRef="#ctx0" brushRef="#br0" timeOffset="3200.6523">1053 9989 30 0,'-19'0'17'0,"19"0"2"16,-32 4 1-16,10-14 2 15,22 10-2-15,-33-4-1 16,33 4-3-16,-34-4-3 16,34 4-2-16,-31-3-4 15,31 3 0-15,-24 2-4 16,24-2 1-16,0 0-1 15,0 0 1-15,0 0-1 16,34 0 0-16,-3-2 0 16,26 0 0-16,11-4 1 15,20 0-1-15,11-2-3 16,22 2 1-16,1-2 0 0,22 2 0 16,6 0 0-16,-4 5 0 15,2-3-1-15,-1 4 0 16,-13 0 2-1,2 2-2-15,-12-2-1 0,-25 0 0 16,-14 0 1-16,-12 2-1 16,-22-2 1-16,-11 0-1 15,-12-2 1-15,-28 2 1 16,19 2-1-16,-19-2 1 16,0 0-1-16,0 0 1 15,0 0-1-15,0 0 0 16,0 0 0-16,0 0 0 0,0 0 0 15,0 0-1-15,0 0-2 16,0 0-1-16,0 0-5 16,-25 7-33-1,25-7 0-15,-22 12-2 16,2-6 1-16</inkml:trace>
  <inkml:trace contextRef="#ctx0" brushRef="#br0" timeOffset="9888.7218">12261 10148 34 0,'0'0'21'0,"0"0"-2"0,0 0-2 0,0 0-4 16,0 0-3-16,0 0-1 15,0 0-2-15,0 0-1 16,20-8-2-16,-20 8 0 16,25-13-1-16,-25 13-1 15,28-4 1-15,-28 4-2 16,33 2 0-16,-15-6 1 15,2-2-1-15,6 2 0 16,-1 2 0-16,1 0-1 0,2 2 1 16,-1 0 0-16,5 0-1 15,-6 2 0-15,-1 4 1 16,-5-2-1-16,0 6 0 16,-3-5 1-16,-17-5-1 15,28 8 0-15,-28-8 0 16,34 10 1-16,-34-10-1 15,37 8 1-15,-21-4 0 16,8-4 0-16,-3 0 0 16,5 0 1-16,0 0-1 15,1-2 0-15,11 4 0 16,-5-6 1-16,11 6-1 16,-3-4 0-16,17 0 1 0,-5 0-2 15,18 2 1-15,4-2 0 16,8 0 0-16,2 0-1 15,0 0 1-15,6 2-1 16,-6 2 0-16,5-4 1 16,-9 0-1-16,-8 0 0 15,-7 0 0-15,-7-2 1 16,-8 0-1-16,-5 1 0 16,-9-1 1-16,-3 0-1 15,-9-8 0-15,-5 8 0 16,0-6 0-16,0 8 0 15,-20 2 0-15,25-12 0 0,-25 12 1 16,22-9-2-16,-22 9 2 16,18 0-2-16,-18 0 1 15,19-2 0-15,-19 2 1 16,26 2-1-16,-10-2 0 16,8-10 0-16,3 8 1 15,11 0-1-15,9 0 0 16,4-6 0-16,11 6 0 15,7-6 0-15,4 6 0 16,0 4 0-16,10 0 1 16,2-2-1-16,-4 10 1 15,2 0-1-15,-4 0 0 16,0 1 0-16,3-1 1 0,-3 0-1 16,-3-2 0-16,-1-6 1 15,-4 0-1-15,2-2 0 16,-6 2 0-16,4-2 0 15,-6 2 0-15,0-2 0 16,0 0 0-16,-5 0 0 16,-1 0 0-16,-6 0 0 15,6 0 1-15,-1-2-1 16,-1 0 1-16,-2 0-1 16,2-6 0-16,3 6 0 15,5-2 1-15,-4 2-2 16,2 0 1-16,-4 0 0 15,7-6 0-15,-1 6 1 0,0 2-1 16,2-2 0-16,-2-3 0 16,6 3 1-16,-5-6-2 15,5 2 2-15,-4 4-2 16,4-4 1-16,0 4 0 16,-6-8 0-16,2 8 1 15,-2-4-1-15,6 4 0 16,-5 8 0-16,7-8 1 15,-6 8-2-15,2-4 1 16,8-2 0-16,-2 8 0 16,8 0 0-16,-8 0 0 15,2-6 0-15,-4 6 0 16,-2-6-1-16,0 5 1 0,-4 1 0 16,-2-6 0-16,-1 0 0 15,1 0 0-15,-6 0 0 16,0 0 0-1,2 0 1-15,5-2-1 0,-3 2 0 16,-4 0 0-16,0-2 0 16,0 2 0-16,5 0 0 15,-5-2 0-15,2 2 0 16,-4-2 0-16,-3 2 0 16,3-4 0-16,-4 2 1 15,1 0-1-15,-3-2 0 16,0 4 0-16,3-4 0 15,-7 4 0-15,2-2 0 0,-1 0 0 16,-3 2 1 0,-1-2-1-16,-3 0 0 15,-3-2 0-15,-3 0 0 16,3 0 0-16,-5 0 0 0,7 0 0 16,-7-2 0-16,5-4 0 15,1-2 0-15,-1 1 0 16,1-1 1-16,1 2-1 15,-1-2 0-15,7 2 0 16,-5 2 0-16,4 4 0 16,-1 2 0-16,1 0 0 15,3 0-1-15,-3 0 1 0,1 2 0 16,-1-2 0 0,2-2 0-16,-1 2 0 15,1 0 0-15,5 2 0 16,-7 4-1-16,6-4 1 15,-3-2 0-15,-1 2 0 0,2 4 0 16,-3-4 1-16,1 0-1 16,-1-2 0-16,1-6 0 15,-4 4 0-15,-1 2 0 16,-5 0 0-16,1-8 0 16,-5 6 0-16,7 0 0 15,-1 0 0-15,3-2 0 16,7 3 0-16,5-1 0 15,11 0 1-15,0 2-1 16,6 0 0-16,2 0 0 78,6 2 0-78,-2 0 1 0,4 1-1 0,2-1 0 0,2 8 0 0,-6-2-1 0,0 2 2 0,-6-2-1 0,-2 0 0 0,-6-1 0 0,-14 3 1 110,-3-4-1-110,-11-4 1 0,-9-2 0 0,-2 2-1 0,-7-2 1 0,-19 0-1 0,32 2 0 0,-32-2 0 0,28 0 0 0,-28 0 0 0,27 2 1 0,-27-2-1 0,30 2 0 0,-30-2 1 15,20 2-1-15,-20-2 1 16,0 0-1-16,0 0 1 0,0 0-1 15,15 0 1-15,-15 0-1 16,0 0 0-16,0 0 1 16,0 0-1-16,0 0 0 15,0 0 0-15,0 0 0 16,0 0 0-16,0 0 0 16,0 0 0-16,0 0 0 15,0 0 0-15,0 0 0 16,0 0 1-16,0 0-1 15,0 0 0-15,0 0 0 16,0 0 0-16,0 0 0 16,0 0 0-16,0 0 0 15,0 0 0-15,0 0 0 0,0 0-1 16,0 0 1-16,0 0 0 16,0 0 0-1,0 0 1-15,0 0-1 16,0 0 0-16,0 0 0 0,0 0 0 15,0 0 0-15,0 0 0 16,0 0 0-16,0 0 0 16,0 0 0-16,0 0 0 15,0 0 0-15,0 0 0 16,0 0 0-16,0 0 0 16,0 0 0-16,0 0 0 15,0 0 0-15,0 0 0 16,0 0 0-16,0 0 1 0,0 0-1 15,0 0 0 1,0 0 0-16,0 0 0 16,0 0 0-16,0 0 0 15,0 0 0-15,0 0-1 0,0 0 1 16,0 0 0-16,0 0 0 16,0 0 0-16,0 0 0 15,0 0 0-15,0 0 0 16,0 0 0-16,0 0 0 15,0 0 0-15,0 0 0 16,0 0 0-16,0 0 0 16,0 0 0-16,0 0 0 0,0 0 0 15,0 0 0-15,0 0 0 16,0 0 0 0,0 0 0-16,0 0-1 15,0 0 2-15,0 0-1 16,0 0 0-16,0 0 0 0,0 0 0 15,0 0 0-15,0 0 0 16,0 0 0-16,0 0 0 16,0 0 0-16,0 0 0 15,0 0 0-15,0 0 0 16,0 0 0-16,0 0 0 16,0 0 0-16,0 0 0 15,0 0 0-15,0 0 0 16,0 0 0-16,0 0 0 15,0 0 0-15,0 0 0 16,0 0 0-16,0 0 0 16,0 0 0-16,0 0 0 0,0 0 0 15,0 0 0-15,0 0 0 16,0 0 0-16,0 0 0 16,0 0 0-16,0 0 0 15,0 0 0-15,0 0 0 16,0 0 0-16,0 0 0 15,0 0 1-15,0 0-2 16,0 0 1-16,0 0 0 16,0 0 0-16,0 0 0 15,0 0 0-15,0 0 0 16,0 0 0-16,0 0 0 16,0 0 0-16,0 0 0 15,0 0 0-15,0 0 0 0,0 0 0 16,0 0 0-16,0 0 0 15,0 0 0-15,0 0 0 16,0 0-1-16,0 0 2 16,0 0-2-16,0 0 1 15,0 0 1-15,0 0-1 16,0 0 0-16,0 0 0 94,0 0 0-94,0 0 0 0,0 0 0 0,0 0 0 0,-15 6 0 0,15-6 0 0,0 0 0 0,0 0 0 0,0 0 0 0,0 0 0 0,0 0 0 0,0 0 0 0,0 0 0 15,0 0 0-15,0 0 0 16,0 0-2-16,-20 12-2 16,0-14-3-16,14 19-21 15,-17-13-11-15,-1 2 0 16,-2 0-1-16</inkml:trace>
  <inkml:trace contextRef="#ctx0" brushRef="#br0" timeOffset="11048.8753">17867 10172 23 0,'-28'2'27'0,"28"-2"0"0,-26 0-4 0,6-8-1 0,20 8-5 0,-31-6-3 0,31 6-3 0,-16-4-2 0,16 4-2 0,0 0 0 16,0 0-2-16,0 0 0 0,0 0 0 16,42 4-1-16,5 0 0 15,8-2 0-15,30 4-1 16,14-4-1-16,31 4 1 16,16-2-2-16,22 1 1 31,10-1 0-31,11 0-1 0,1-4 0 0,-1 2 0 15,-13-4 0-15,-18-2 0 16,-26 0-1-16,-21-1 1 16,-22-1-1-16,-28 2 0 15,-21 0 0-15,-17 0 0 16,-23 4-1-16,0 0 0 16,0 0 0-16,0 0-1 0,-25 16-1 15,-5-13-1-15,6 13-3 16,-21-12-4-1,21 14-24-15,-29-6-5 16,5-1 0-16,-15 1 1 0</inkml:trace>
  <inkml:trace contextRef="#ctx0" brushRef="#br0" timeOffset="11702.3415">17695 10358 33 0,'0'0'33'16,"0"0"3"-16,0 0-3 16,0 0-12 62,33 0-5-78,-33 0-5 0,54-12-2 0,-15 3-2 0,30 7-2 0,16-4 0 0,34 2-1 0,19-2 0 0,30 2-1 0,17 2 1 0,17 4-2 109,3 2 0-109,10 6 0 0,-11 2 0 0,-15 3-1 0,-19-1 0 0,-26 2 0 0,-21-5-1 0,-27 3 1 0,-17-8-1 0,-25 2 1 0,-15-4-1 0,-13 0 1 0,-26-4 0 0,25-2 0 0,-25 2 0 16,0 0-1-16,0 0 1 15,0 0 0-15,-6-18-1 0,6 18 1 16,0 0-1-16,0 0 0 16,-13-19 0-16,13 19 0 15,0 0-1-15,-20-14 1 16,20 14 0-16,0 0 0 16,-26-4 0-16,26 4-1 15,-25 0 1-15,25 0-1 16,-26 2 0-16,26-2-2 15,-22 2 0-15,-2-4-4 16,11 19-7-16,-19-13-28 16,2 0 0-16,-9-4 0 15,-10-4 0-15</inkml:trace>
  <inkml:trace contextRef="#ctx0" brushRef="#br0" timeOffset="34514.6392">7873 14083 26 0,'0'0'33'0,"0"0"1"16,0 0 0-16,20 8-20 15,-20-26-3-15,28 12-2 16,-8-15-2-16,23 1-2 16,-3-11 0-16,19-6-1 0,4-9 1 15,16-1-1-15,0-6-1 16,12 0 0-16,-10 0-2 15,2 6 2 1,-10 2-3-16,-14 14 2 0,-14 1-3 16,-7 9 0-16,-16 5 0 15,-22 16-2-15,25-24-2 16,-25 24-1-16,0 0-2 16,-14-27-5-16,14 27-10 15,0 0-15-15,-31 2 2 16,13 2 0-16,-4-6 5 15</inkml:trace>
  <inkml:trace contextRef="#ctx0" brushRef="#br0" timeOffset="34868.43">8565 13471 33 0,'-36'2'37'0,"36"-2"-1"0,-22 8-1 15,-1-18-17-15,23 10-4 16,0 0-6-16,25-2-1 15,-5-8-4-15,18 4 0 16,-5-6 0-16,13 3-1 16,-3-9 1-16,4 4-1 15,-7 0 0-15,-3 5 1 16,-9-3 0-16,-6 6-1 16,-22 6 1-16,23 0 0 0,-23 0 0 15,2 31-1-15,-10-5 0 16,1 9 0-1,-5 1 0-15,4 5-1 16,-4 0 0-16,0-2 0 0,6-5-1 16,4-9 0-16,2-5-2 15,0-20-2-15,0 0-5 16,0 0-34-16,0 0 1 16,20-28-2-16,-14 5 1 15</inkml:trace>
  <inkml:trace contextRef="#ctx0" brushRef="#br0" timeOffset="41021.4658">7881 14107 16 0,'0'0'34'16,"24"-26"1"-16,-24 26-1 15,-4-31-14-15,4 31-5 16,0 0-4-16,0 0-4 15,-28-10-1-15,11 26-2 16,-11 1-1-16,-6 19 0 16,-9 7 0-16,2 16 0 0,-11 4-1 15,13 15 0 1,-1 1 0-16,13 5 0 16,9-2-1-16,18 1 1 15,12-9-1-15,19 3 0 0,11-10 0 16,15-6 0-16,8-7 0 15,6-1-1-15,-2-9 1 16,6-5 0-16,-7-10 0 16,-3-7 0-16,-8-6 0 15,-10-5 0-15,-7-3 0 16,-9 0 1-16,-9-6-1 16,-2 0 0-16,-20-2 0 0,18 0 0 15,-18 0-1 1,0 0 0-16,0 0 1 15,0 0 0-15,0 0-1 16,0 0 1-16,0 0-1 16,0 0 0-16,0 0 0 78,0 0 0-78,0 0 0 0,0 0 0 0,0 0 0 0,0 0 0 0,0 0 0 0,0 0 0 0,0 0-1 0,0 0 1 0,0 0-1 0,0 0 1 15,0 0 0-15,0 0-1 16,0 0 1-16,0 0 0 16,0 0 0-16,0 0 0 15,0 0 0-15,0 0 0 16,21-4-2-16,-21 4 0 16,0 0-2-16,10-31-13 0,-10 31-25 15,2-20 0-15,-2 20 0 16,-12-29-1-16</inkml:trace>
  <inkml:trace contextRef="#ctx0" brushRef="#br0" timeOffset="46219.5646">12830 13659 9 0,'0'0'31'0,"0"0"-1"15,0 0-2-15,-20 4-10 16,20-4-1-16,0 0-5 16,-6 18-2-16,6-18-3 0,0 0 0 15,-20 4-1 1,20-4-1-16,0 0-1 15,0 0 0-15,0 0-1 16,0 0-1-16,0 0 0 0,32 4-1 16,-13-8 1-16,9 0 0 15,4 0-1-15,9 0 1 16,3 0 0-16,3 2-1 16,-2 0 1-16,3 2-1 15,-3-2-1-15,-1 2 0 16,-5 0 0-16,-5-2-1 15,-9 2-1-15,-5-2-1 0,0 4-1 16,-20-2-4 0,0 0-5-16,0 0-26 15,-34-2 1-15,9 2-1 16,-3 0 2-16</inkml:trace>
  <inkml:trace contextRef="#ctx0" brushRef="#br0" timeOffset="46641.4576">12802 13704 37 0,'-20'4'35'0,"20"-4"0"16,0 0-3-16,-22 4-15 15,22-4-4-15,0 0-5 16,24 16-1-16,-24-16-2 15,34 4-1-15,-15-4 2 0,15 4-2 16,3-4-1-16,9 4 0 16,-1-6-1-16,7 4 1 15,-7-2-1-15,2 2-1 16,-1-2 0-16,-7 0 0 16,-5 0 1-16,-2 0 0 15,-11 2-1-15,3 0-1 16,-24-2 1-16,26 0 0 15,-26 0-1-15,0 0 1 16,15 2-1-16,-15-2 0 16,0 0 2-16,0 0-2 15,0 0 0-15,0 0 0 16,0 0 0-16,0 0-3 0,0 0-3 16,0 0-22-16,0 0-14 15,-15-18 0-15,15 18 1 16,-26-6-2-16</inkml:trace>
  <inkml:trace contextRef="#ctx0" brushRef="#br0" timeOffset="51732.6348">16196 13752 30 0,'-24'15'19'0,"-7"-9"0"15,9 4-2-15,-4 0-3 16,1-8-2-16,9 6-2 15,-8-14 0-15,24 6-3 16,0 0 1-16,0 0-2 16,24-10 0-16,17 12 0 15,-1-10 0-15,31 10-2 16,14-4 0-16,25 6 0 16,17-4-1-16,29 6 0 15,14-6 0-15,25 4 0 16,8-2 0-16,9 2-1 15,-5-2 0-15,-6 1 0 0,-17-3 0 16,-20 2-1-16,-34-2 0 16,-25 0 0-16,-26 0-1 15,-34-2-1-15,-17 12-4 16,-28-10-31-16,-28 18-3 16,-11-8 1-16,-12-6-3 15</inkml:trace>
  <inkml:trace contextRef="#ctx0" brushRef="#br0" timeOffset="54686.2285">2925 13231 19 0,'0'0'19'0,"0"0"2"16,-10-27 0-16,10 27-2 15,-3-26-2-15,3 26-1 16,0-29-1-16,0 29-3 0,5-26-2 15,-5 26-1-15,6-19-2 16,-6 19-1 0,0 0 0-16,8 31-1 15,-2 1-2-15,6 11 0 16,2 4-1-16,6 10 0 0,3 4-1 16,5-2 0-16,5-8 0 15,7-8-1-15,3-10 1 16,5-9 0-16,3-16 1 15,0-12-2-15,-1-16 2 16,5-11-1-16,-9-15 1 16,-7-16-1-16,-3-7 0 15,-5-10 0-15,-11-3 0 0,-6 4 0 16,-10 3 0 0,-10 6-2-16,-6 14 0 93,-2 12-1-93,-4 16-2 0,-9 3-4 0,27 24-9 0,-32 18-25 0,18 1 0 0,0 19 0 0,3-1 1 0</inkml:trace>
  <inkml:trace contextRef="#ctx0" brushRef="#br0" timeOffset="55004.7759">3735 13039 74 0,'0'0'41'0,"12"-31"-1"16,-12 31 0-16,0 0-32 16,0 0-2-16,12 39 0 15,-3 10-2-15,1 6-2 16,0 6 0-16,8 7-1 15,-6 7 1-15,4-4-2 16,1-8 1-16,1-10-1 16,-8-14-1-16,8-8 0 15,-10-13-3-15,-8-18-1 16,19 2-4-16,5-2-11 16,-22-26-21-16,-2-7 0 15,-6-10 0-15,-2-8 1 16</inkml:trace>
  <inkml:trace contextRef="#ctx0" brushRef="#br0" timeOffset="55248.6293">3682 12978 10 0,'13'-27'32'0,"5"-12"1"16,22 9 0-16,15 14-17 16,-12-11 0-16,28 33-1 15,-29-14-1-15,21 37-4 16,-35-7-2-16,9 23-1 15,-29-4-1-15,-2 16 0 16,-24-10-2-16,-1 4 0 16,-15-5-1-16,0-7-2 15,-5-6-1-15,-1-5-2 0,9-1-3 16,-3-31-10 0,34 4-25-16,-29 6-1 0,29-6 0 15,-8-18 0 1</inkml:trace>
  <inkml:trace contextRef="#ctx0" brushRef="#br0" timeOffset="55795.5257">4138 12896 59 0,'0'0'41'0,"21"4"0"16,-21-4 0-16,0 0-26 0,20 49-6 15,-16-24-2-15,10 17-2 16,-6-5-1 0,10 4-1-16,-5-2-2 15,3-1 0-15,2-7 1 0,2-6-2 16,-1-9 1-16,7-12-1 94,-4-10-1-94,7-13 1 0,-3-5 0 0,-4-5 0 0,-2-11 0 0,-1-3-1 0,-5 0 1 0,-2 4 0 0,-6 9 0 0,-4 5 0 0,2 7 1 0,-4 18-1 93,0 0 0-93,0 0 0 0,0 0 0 0,8 43 1 0,0-15-1 0,5 5 1 0,9 1-1 0,6-5 0 0,5-2 0 0,5-13 0 0,-3-4 1 0,3-16-1 0,-4-10 1 16,-3-13-1-16,-5-8 1 16,-10-6 0-16,-7-7 0 15,-7-1-1-15,-2-6 0 16,-7 8 0-16,-5 4 0 94,-2 10-1-94,2 9-1 0,-2 5-3 0,14 21-1 0,-25-26-5 0,25 26-29 0,0 0-3 0,7 20 0 0,-7-20 0 0</inkml:trace>
  <inkml:trace contextRef="#ctx0" brushRef="#br0" timeOffset="56988.6682">4912 12751 62 0,'17'-14'38'16,"11"-2"3"-16,4 0-2 16,-11-11-26-16,29 17-4 15,-17-9-2-15,19 15-2 16,-11-2-1-16,3 12-1 16,-11 7 0-16,-1 9-1 15,-11 7-1-15,-1 7 1 0,-6 1-2 16,-2 4 2-16,-6-4-2 15,2 3 0-15,-2-11 1 16,0-3-1-16,-6-26 0 16,11 19 0-16,-11-19 0 15,8-17 0-15,-8-3 0 16,0-5-1-16,-4-5 0 16,0-1 1-16,-7 1-1 15,-7 3 1-15,-4 9-1 16,-10 8 1-16,-1 10 0 15,-5 8 1-15,3 10-1 16,-3 7 0-16,7 9 0 16,5 5 1-16,12-2-1 0,6 1 0 15,10-3 0-15,10-10 0 16,2-1 0-16,10-10-1 16,1-7-1-16,9-12-3 15,5-5-1-15,-5-18-2 16,11 5-3-16,-17-26-8 15,25 25-4-15,-29-33 3 16,27 28 3-16,-37-18 6 16,20 17 5-16,-14 5 4 15,-3 3 6-15,9 20 8 16,-24-15 5-16,20 34 1 16,-22-17-2-16,19 26-4 15,-19-26-1-15,10 47-3 0,-10-22-1 16,6 13-2-16,-12-11-1 15,8 1-1-15,-8-7 0 16,4-3-1-16,2-18-1 16,-12 19-1-16,12-19 1 15,0 0-1-15,-7-31-1 16,3 7 1-16,8-3-2 16,-2-6 1-16,9 1-1 15,1-3 0-15,4 4 1 16,8-3-1-16,1 7 0 15,3-1 1-15,4 1 0 16,3-1 1-16,9 3-1 0,-7 1 2 16,-1 5-2-16,-3 5 2 15,-3 6 1-15,-4 14 0 16,-26-6 0 0,9 47 0-16,-22-10 1 15,-3 8-2-15,-8 6 1 0,-2 4 0 16,5-2-2-16,3-2 1 15,4-5 0-15,14-11-1 16,14-12 0-16,6-9 0 16,5-14-1-16,13-18 0 15,-5-9 1-15,3-20-1 16,-4-12 0-16,-3-14 0 16,-9-5 0-16,-10-10 1 0,-6-3 0 15,-4 9 1-15,-6 3-2 16,-2 13 2-1,-4 17 0-15,0 13 0 16,0 19-1-16,12 17 2 0,-21 25 0 16,21 14-1-16,2 8 2 15,10 16-2-15,11 4 1 16,11 4-1-16,13-7 1 16,10-3-1-16,16-14 0 15,10-11 0-15,2-13-1 16,2-15 2-16,-2-16-2 15,0-7 1-15,-6-9-2 16,-8-2 1-16,-18-1-1 16,-13 5 0-16,-3 9-2 15,-37 13-3-15,34-14-6 16,-34 14-31-16,0 0 0 16,-24-12 0-16,3 16-1 0</inkml:trace>
  <inkml:trace contextRef="#ctx0" brushRef="#br0" timeOffset="61032.7976">31447 8233 45 0,'0'0'35'15,"18"-22"3"-15,-10-1-8 16,-8 23-16-16,0 0-2 16,0 31-1-16,-26 0-2 15,1 38-1-15,-23 12-1 0,-3 28-2 16,-16 11 0-16,-4 23-2 16,-6 3 0-1,4 7 0-15,1-12-1 78,15-9-2-78,8-19 1 0,11-15 0 0,7-17-1 0,11-20 0 0,8-22 1 0,4-13 0 0,8-26-1 0,-8 19 1 0,8-19-1 94,0 0 0-94,8-19 0 0,-8 1-1 0,4 0 0 0,-2-1-2 0,0-1 0 0,-4-2-2 0,2 22-2 0,-6-37-2 0,6 37-3 0,-21-27-5 0,21 27-5 0,-32-12 0 109,32 12 4-109,-45-4 6 0,45 4 5 0,-38-6 7 0,16-12 4 0,22 18 9 0,-31-29 5 0,31 29 3 0,-14-33-1 0,14 33-4 0,0-22-4 0,0 22-3 0,0 0-2 0,14 20-1 0,-14-3-2 16,6 17 0-16,-6 1-1 16,6 12-1-16,-10 4 0 15,2 6-2-15,-6-2 1 16,-2-6-1-16,6-2 1 16,0-8 0-16,-2-5-1 15,4-13 0-15,2-21 0 0,14 20 0 16,6-22 1-16,-1-8-1 15,1-6 0-15,8-3 1 16,3-5-1 0,3-1 0-16,3-5 0 15,5 1 0-15,1-1 0 0,-1 5 0 16,1-1-1-16,-3 5-1 16,-3 5-2-16,-15-5-4 15,12 26-13-15,-34-5-23 16,0 0 0-16,0 0 0 15,0 0 1-15</inkml:trace>
  <inkml:trace contextRef="#ctx0" brushRef="#br0" timeOffset="62088.7877">30865 7018 40 0,'20'-16'37'0,"-20"16"1"16,19-35-2-16,3 45-17 0,-22-10-5 15,-2 23-3-15,-12 7-3 16,10 21-3-16,-12 4 0 15,3 21-1-15,-11-1-1 16,4 7-1-16,-5-9 0 16,3-5 0-16,2-7-1 15,6-10 0-15,-2-11 1 16,9-15-1-16,7-25 0 16,-8 18-1-16,8-18 0 0,-6-28 0 15,6-9-1 1,6-10 1-16,2-12-1 15,3-12 1-15,5-7-1 16,2-7 0-16,8-1 1 0,5-2 0 16,3 9-1-16,-1 3 1 15,1 11 0-15,5 14 0 16,7 8 0-16,5 13 1 16,-3 15-1-16,1 11 1 15,-2 12 0-15,-1 23 0 16,-7 8 0-16,-7 16-1 15,-12 12 1-15,-7 7 0 16,-7 5 0-16,-6 7-1 16,-8 1 0-16,-2-11 1 15,3-7-1-15,-7-12 0 16,2-6-1-16,0-10-1 16,4-9-1-16,8-32-3 0,-20 31-2 15,-5-41-26 79,25 10-9-94,-34-23 0 0,14-5 1 0</inkml:trace>
  <inkml:trace contextRef="#ctx0" brushRef="#br0" timeOffset="62354.427">30768 7295 63 0,'-39'-2'40'0,"5"0"-1"15,34 2 3-15,-20-18-31 16,54 20-2-16,-1-6-2 15,31 8-1-15,3-8-2 0,23 2 1 16,13-4-2-16,2 2-1 16,-6 0 0-16,-5 2 0 15,-9-2 0-15,-14 4-1 16,-17-3 0-16,-17 1 0 16,-11 2 0-16,-26 0 0 15,0 0-1-15,0 0 1 16,0 0-1-16,0 0 0 15,0 0-1-15,-32 19 0 16,32-19-2-16,-31 12 0 16,31-12-4-16,-34 14-2 15,34 5-20-15,0-19-15 16,-20 16 1-16,20-16 0 0,-15 8 2 16</inkml:trace>
  <inkml:trace contextRef="#ctx0" brushRef="#br0" timeOffset="63436.0344">31611 7291 53 0,'0'0'39'16,"0"0"1"-16,0 0 0 15,26 2-23-15,-26-2-5 0,0 0-5 16,0 0-1-16,0 0-2 16,-2 29-1-16,4-5 0 15,-2-3-1-15,2 11-1 16,-4-3 0-16,2 2 0 16,-2-5 0-16,-2-4 0 15,4-22-1-15,-8 23 1 16,8-23 0-16,0 0-1 15,0 0 1-15,-6-33-1 16,6 7 1-16,2-1-1 16,2-3 0-16,-2-1 0 15,2 0 0-15,4-1 0 16,-2 7 0-16,6 1-1 0,-3 4 1 16,11 3-2-16,4 1 2 15,4 0-1-15,5 5 0 16,1-1 0-1,3 0 0-15,3 4 0 0,-3 4 0 16,-3-2 1-16,-9 4-1 16,1 0 1-16,-26 2 1 15,34 6-1-15,-34-6 1 16,2 24 0-16,-10-6 0 16,-6 1 1-16,-6 5-1 15,-6 3-1-15,1 5 1 16,-3-3-1-16,4 0 1 15,9 3-1-15,1-11 0 0,10 3 0 32,8-4 0-32,-4-20 1 15,33 21-1-15,-1-17-1 16,4-8 0-16,1-13-2 16,10 3-1-16,-3-16-1 15,5 1-1-15,-11-20-1 16,9 10 0-16,-15-16 0 15,-1 8 2-15,-11-4 1 0,-8 3 3 16,-4 5 2-16,-12 6 2 16,8 17 2-1,-10-1 0-15,6 21 1 16,0 0 0-16,0 0 0 0,-14 35-2 16,14-2 0-16,-6 5 0 15,6 9-1-15,-2 2-1 16,-4 4 1-16,6-2-2 15,-6 0 1-15,2-6-2 16,8-6 1-16,-10-5-1 16,6-11 1-16,0-23-2 15,0 20 2-15,0-20-2 16,-2-26 1-16,4 1 0 16,0-10 0-16,8-5 0 0,4-5-1 15,8 2 1 1,2-8-1-16,7 8 1 15,-3 7 0-15,5 5 0 0,5 7-1 16,-5 11 2-16,1 9-1 16,-6 12 0-16,-5 7 1 15,-3 11-1-15,-6 5 0 16,-2 9 0-16,-10 1 1 16,-2 2-1-16,-2 4 0 15,-6-10-1-15,-2 1-1 16,8-3-2-16,-10-15-3 15,18 9-5-15,-6-29-32 16,0 0 2-16,20-6-2 16,-2-8 2-16</inkml:trace>
  <inkml:trace contextRef="#ctx0" brushRef="#br0" timeOffset="63639.1675">32829 7267 79 0,'0'0'42'16,"18"20"0"-16,-24-3 0 15,20 7-31-15,-22 1-3 16,8 9-3-16,-2-1-1 16,-2 1-2-16,4-3-2 15,4-4 2-15,-2-3-4 16,-2-24 0-16,18 22-2 16,-18-22-3-16,22-12-6 15,-18-18-29-15,4-5 0 16,-7-12-2-16,5-4 3 15</inkml:trace>
  <inkml:trace contextRef="#ctx0" brushRef="#br0" timeOffset="63764.1737">32893 7041 48 0,'7'-19'34'0,"-1"1"1"16,-6 18-2-16,34-4-23 16,-34 4-12-16,24 8-29 15,-24-8-3-15,12 26 0 16,-12-26-1-16</inkml:trace>
  <inkml:trace contextRef="#ctx0" brushRef="#br0" timeOffset="64186.066">33088 7567 56 0,'0'0'38'15,"26"14"1"-15,-26-14-1 16,33 2-22-16,-33-2-6 16,0 0-2-16,2-18-3 15,-2 18 1-15,0 0-3 16,0 0 0-16,0 0-1 0,0 0 0 15,0 0-2-15,-19 20 2 16,19-20-1-16,-6 18-1 16,6-18 2-16,0 0-2 15,35 19 0-15,-13-17 1 16,-2-4-1-16,3-2 1 16,-3-1-1-16,0-5 1 15,-20 10-2-15,0 0 2 16,8-26-1-16,-8 26 0 15,-20-6-2-15,2 0-6 16,18 6-33-16,-20 2-1 16,20-2 0-16,-21-2-1 15</inkml:trace>
  <inkml:trace contextRef="#ctx0" brushRef="#br0" timeOffset="85686.4561">8794 13547 22 0,'21'8'22'16,"-21"-8"2"-16,0 0-8 16,0 0-2-16,0 0-2 15,0 0-3-15,0 0-1 16,0 0-1-16,0 0-1 15,0 0 0-15,0 0 0 16,-14 18-1-16,14-18 0 16,-19 16-2-16,19-16 0 15,-24 13-1-15,24-13 0 0,-24 14-1 16,24-14 1-16,-31 18-1 16,11-10 1-16,2 1 0 15,-1-1-1-15,-1 4 1 16,0-2-1-16,0 2 0 15,1-3-1-15,-1 3 1 16,-2-2 1-16,0 0-2 16,1 0 3-16,-1 1-3 15,-2-3 1-15,2 4-1 16,-3 4 2-16,-1-1-1 16,0-1-1-16,1 2 1 15,-3-2-1-15,3 1 0 16,-3-1 2-16,2 0-2 0,1-6 1 15,-1 1-1-15,0 3 1 16,1 0-1-16,-1 0 1 16,6 2 0-16,-6-1-1 15,11 3 1-15,-3 0-1 16,18-16 2-16,-32 25-2 16,32-25 0-16,-27 28 1 15,27-28-1-15,-32 25 1 16,32-25-1-16,-32 26 0 15,17-13 0-15,-5 3 1 16,2-4-1-16,2 4 1 16,-3-1-1-16,19-15 0 0,-38 36 0 15,38-36 1-15,-32 35-1 16,17-19 0-16,-3 3 1 16,4 1-1-1,14-20 0-15,-26 31 0 16,26-31 1-16,-21 36-1 0,21-36 0 15,-24 35 0-15,12-15 1 16,2 1-1-16,-2 5 0 16,1-5 0-16,3 1 0 15,2-2 1-15,0 3-1 16,-2-3 0-16,8-1 1 16,0-19 0-16,-4 32-1 15,2-13 1-15,4-1-1 0,-2 0 0 16,0 1 1-16,4 1-1 15,-4 0 0 1,2-1 1-16,4 1-1 16,0-1 0-16,-4 3 0 0,8 0 1 15,-2-5-1-15,-8-17 1 16,13 32-2-16,-13-32 2 16,18 31-2-16,-18-31 3 15,20 35-2-15,-20-35 0 16,20 34 0-16,-7-11 1 15,-1-1-1-15,2-2 0 16,-2 1 1-16,2-3-1 16,-14-18 0-16,33 33 1 0,-33-33-1 15,32 24 0 1,-12-16 0-16,1-1 1 16,3 3-1-16,-2-4 0 15,-4 2 0-15,1-4 0 0,1 2 0 16,0-2 0-16,-20-4 0 15,31 9 0-15,-15-7 0 16,-16-2 0-16,34 2 0 16,-16-2 0-16,-18 0 0 15,33 0 0-15,-33 0 0 16,32 0 0-16,-32 0 1 16,25 4-2-16,-25-4 2 15,22 0-1-15,-22 0 0 16,24 0 1-16,-24 0-1 15,21 0-1-15,-21 0 1 16,24 0 0-16,-24 0 0 16,22 2-1-16,-22-2 1 0,18 6 0 15,-18-6 1-15,0 0-1 16,21 4 0-16,-21-4 0 16,0 0 0-16,0 0 0 15,0 0 0-15,20 4 0 16,-20-4 0-16,0 0 0 15,0 0 0-15,0 0 0 16,0 0 0-16,0 0 1 16,-16-2-2-16,16 2 2 15,-19-6-2-15,19 6 2 16,-32-8-1-16,12 6 0 16,1 0 0-16,-1 0 0 15,0 0 0-15,-4-1 0 0,3 1 1 16,1-2-2-16,0 0 1 15,-4-2 0-15,3 0 0 16,-3-8 0-16,2 6 0 16,-3 2 0-16,-1-1 0 15,-2 1 0-15,3 0 0 16,1 0 0-16,2 0 0 16,4 6 1-16,3-10-1 15,15 10 0-15,-32-23 0 16,32 23 0-16,-20-34 0 15,8 17 0-15,5-5 0 16,-1 2 0-16,-2 3 0 16,10 17-1-16,-22-37 2 0,22 37-1 15,-18-32 0-15,10 14 0 16,8 18 0-16,-19-33 1 16,11 13-1-1,2 1 0-15,0-1 0 0,0 1 0 16,0-3-1-16,4 2 1 15,2 3 0-15,0-7 1 16,0 5-1 0,2-1 0-16,2-4 0 0,-2 1 0 15,6-5 0-15,-2 1 0 16,0-5 0-16,6 3 0 16,-4-4 0-16,-3 3 0 15,1 3 1-15,0 1-1 16,0 3 0-16,-4 1 0 15,0 1 0-15,2-3 0 16,2 6 0-16,-4-1 0 0,-2 19-1 16,12-38 1-16,-4 19 1 15,-2-1-1-15,6 1 0 16,-12 19 0 0,13-28 0-16,-13 28 0 15,20-33 0-15,-20 33 0 0,26-30 0 16,-26 30 0-16,33-25 0 15,-15 11 1-15,4-4-1 16,-2 3 0-16,5-1-1 16,-5 0 1-16,0 1 0 15,3 1 0-15,-7 2 0 16,4 0 0-16,-2-2-1 16,1-1 2-16,1-3-1 0,0 4 1 15,0 1-1-15,-1-1 0 16,1-2 1-16,6 2-2 15,-4 3 1-15,1 3 0 16,3 2-1-16,0-4 0 16,-5 2 2-16,5 0-2 15,-6-1 1-15,-1 1 0 16,1 0 1-16,-2 2-2 16,2 0 2-16,-1 0-1 15,3-2 0-15,2-1 0 16,0 1 0-16,7-2 0 15,-5 2 0-15,5-4 0 16,-5 4 0-16,0-3 0 0,-4 1 0 16,3 0 0-16,-7 2 0 15,-18 8 0-15,30-12 1 16,-30 12-1-16,23-11 0 16,-23 11 0-16,0 0-1 15,20-10 1-15,-20 10-1 16,0 0 0-16,0 0-2 15,0 0-2-15,0 0-4 16,0 0-31-16,0 0-2 16,0 0 0-16,0 0-2 15</inkml:trace>
</inkml:ink>
</file>

<file path=ppt/ink/ink1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3-28T19:01:56.604"/>
    </inkml:context>
    <inkml:brush xml:id="br0">
      <inkml:brushProperty name="width" value="0.05292" units="cm"/>
      <inkml:brushProperty name="height" value="0.05292" units="cm"/>
      <inkml:brushProperty name="color" value="#FF0000"/>
    </inkml:brush>
  </inkml:definitions>
  <inkml:trace contextRef="#ctx0" brushRef="#br0">1869 8608 8 0,'0'0'21'16,"16"5"-5"-16,-16-5-3 15,0 0-2-15,0 0-1 16,23-5-3-16,-23 5 0 16,20-2-1-16,-20 2-1 15,28 0 0-15,-28 0-1 16,26 0 0-16,-7 4-1 16,3-4 0-16,2 3 0 0,-5-3 0 15,13 2 0-15,-4-2-1 16,9 2 1-16,-3-2-1 15,-1 2 1-15,-5-2-1 16,15 2 0-16,-9-2 0 16,5 0 0-16,-11 0 1 15,14 2-1-15,-15-2-1 16,13 2 1-16,-7-2-1 16,-1 2 0-16,-5-2 0 15,7 4 0-15,6-4-1 16,-11 2 1-16,11-4-1 15,-5 4 0-15,3-4 0 16,-5 0 0-16,-1 2 0 0,1-2-1 16,-7 2 2-16,8-2-2 15,-11 2 1 1,5-2 1-16,-2 2-1 16,1 0 0-16,3 2 1 0,-2 0-1 15,-1-2 0-15,3 2 0 16,-3 0 1-16,1 2-1 15,4 0 0-15,-7 0 0 16,9-2 0-16,-2 2 0 16,3-4 1-16,3 0-1 15,-5 0 0-15,7-2 0 16,-1 0 0-16,5 0 0 0,-9 0 0 16,7 2 1-16,-7 0-1 15,5 0 0 1,-3 2 0-16,3 0 1 15,-1 0-1-15,1 0 0 0,3-2-1 16,-1 0 1-16,-3 2 0 16,6 0-1-16,-5-2 1 15,3 2 0-15,-1 0 0 16,-3 2 1-16,7-4 0 16,-5 3 0-16,5-3-1 15,3 0 1-15,-2 0-1 16,1 2 0-16,-3-2 0 15,1 0 0-15,-3 0 1 0,-2 0-1 16,-1 0 0 0,-3 0 1-16,3 0-1 15,-1 0 0-15,-1 0 0 16,-2-2 0-16,-3 4 1 0,5-2-1 16,-7 2 0-16,1-2 0 15,-3 2 0-15,3 0 1 16,2-2-2-16,3 0 1 15,1 2 0-15,-5-2-1 16,3 8 1-16,3-8 0 16,-1 6-1-16,-1-2 1 15,-3 4 0-15,-1-6 0 16,-1 6 0-16,2-4 1 16,-1-1-1-16,-1 5 0 15,5-6 0-15,-3 6 0 16,-1-6 0-16,1 6 0 15,-3-4 0-15,-3 2 0 0,4-4 0 16,-1 0 0-16,1 0 1 16,-4 0-1-16,5-2 0 15,-1 0 0-15,1 2 1 16,1-2-1-16,-1 2 0 16,5-2 0-16,-6 2 0 15,1-2 0-15,1 1 0 16,-3 1 0-16,1 0 0 15,-3 2 0-15,1-2 0 16,4 2 0-16,-1 0 1 16,1-2-2-16,1 0 1 15,-1 2 0-15,-1-2 1 16,-1 2-1-16,-4-2 1 0,3 2-2 16,-5-2 1-16,0 0 1 15,-3 2 0-15,3-4-2 16,0 2 2-16,3-2-2 15,-1 0 2-15,-2 0-1 16,1 0 0-16,-1 0-2 16,2 0 3-16,3 0-1 15,-5 0 0-15,-4-2 0 16,-3 2 0-16,1 0 0 16,-20 0-1-16,32-2 3 15,-32 2-2-15,25-2 0 16,-25 2 0-16,24 0 0 15,-24 0 0-15,28-2 0 0,-28 2 0 16,25 0 0 0,-25 0 0-16,28 0 0 15,-28 0 0-15,26 0 0 16,-26 0 0-16,21 0 0 0,-21 0 0 16,20 0 1-16,-20 0-3 15,0 0 2-15,22-2 0 16,-22 2-2-16,0 0-4 15,0 0-27-15,0 0-2 16,-12 17 0-16,12-17-1 16</inkml:trace>
  <inkml:trace contextRef="#ctx0" brushRef="#br0" timeOffset="6476.3737">14838 8776 17 0,'0'0'14'15,"0"0"0"-15,0 0-1 16,-2-19 0-16,2 19 0 16,0 0-2-16,0 0 1 15,0 0-2-15,0 0-1 16,-12-24-2-16,12 24 0 16,0 0-2-16,0 0-1 15,-12-19 0-15,12 19-1 16,0 0 0-16,0 0 0 15,-14-18-1-15,14 18 0 0,0 0 0 16,0 0 0-16,-6-18-1 16,6 18 0-1,0 0 0-15,-2-17 0 16,2 17 0-16,0 0-1 0,-16-22 1 16,16 22 0-16,0 0 0 15,-9-18 0-15,9 18 0 16,0 0 0-16,0 0 0 15,0 0-1-15,0 0 1 16,0 0 0-16,0 0-1 16,0 0 1-16,0 0-1 15,29-13 1-15,-11 13 0 16,8 0 0-16,5 2-1 0,3-2 1 16,5 1-1-1,7 1 0-15,1 0 1 16,6 0-1-16,9 0 1 15,-1 0 0-15,2-2-1 0,-2 0 1 16,4 0 0-16,-5 0 0 16,-1-4-1-16,-6 0 1 15,-7-1 0-15,-9 3-1 0,-9-4 0 94,-5 4 1-94,-23 2-1 0,20-4 0 0,-20 4-1 0,0 0 1 0,-31 4 0 0,5 0 0 0,-2-2 0 0,-9 2 0 0,-5-2 1 0,-9-1-2 0,-2 1 1 16,-5 0 0-16,-3-2 0 15,-2 2 0-15,-2-2-1 16,6-2 1-16,1 2 0 16,9-2 0-16,5 0 0 15,5 1 0-15,1-1 0 16,11 0 0-16,1 0-1 15,6 2 1-15,5-2 0 16,15 2 0-16,-30 0 0 16,30 0 0-16,0 0-1 15,-16 2 1-15,16-2-1 0,20 4-1 16,2-1-1-16,3-3-2 16,13 8-2-16,-10-10-5 15,19 16-10-15,-8-8-13 16,-7 0 0-16,0 4 0 15,-17-6 1-15</inkml:trace>
  <inkml:trace contextRef="#ctx0" brushRef="#br0" timeOffset="8662.0365">15035 8645 26 0,'0'0'30'0,"20"-26"1"16,-20 26-8-16,14-21-6 16,-14 21-2-16,0 0-3 15,0 0-4-15,0 0-2 0,0 0-1 16,-40 33-1-16,12 0-2 16,-9 1 2-16,-3 7-2 15,-5-6 1-15,6 3-1 16,-1-7 0-16,12-3-1 15,7-7 1-15,21-21-2 16,0 0 1-16,0 0-1 16,33-18-1-16,1-9 1 15,5-4-1-15,7-9 1 16,-1-3-1-16,1 0 1 16,1 0-2-16,-10 6 2 15,-9 7 0-15,-2 9 0 16,-26 21 1-16,25-20 0 0,-25 20 0 15,-11 18 1-15,-11 3 0 16,-10 18 0 0,-7 3 1-16,-7 7-2 15,-7 0 2-15,2 2-3 0,-3-6 2 16,9-2-2-16,6-8 2 16,13-13-2-16,26-22 0 15,-14 18 1-15,14-18-2 16,45-20 1-16,-5-11-1 15,7-7 2-15,7-7-3 16,9-4 2-16,-4-2-2 16,-6 2 3-16,-7 6-3 15,-9 8 3-15,-9 13-1 0,-28 22 1 16,0 0-1 0,0 0 1-16,-26 45 2 15,-13 0-3-15,-9 6 3 16,-9 12-2-16,-8 0 1 0,0 6-1 15,6-5 0-15,5 1-1 16,11-18 0-16,15-6 1 16,10-15-1-16,18-26 0 15,32 14 0-15,8-30 0 16,11-10 1-16,14-15-1 16,6-6-1-16,8-16 1 15,6 1-2-15,-10-3 2 0,-4 8-2 16,-12 8 1-1,-9 10 0-15,-9 7 1 16,-9 14-1-16,-32 18 2 16,14 24 1-16,-28 11-2 0,-20 10 1 15,-11 12 0-15,-18 4 0 16,-10 12-1-16,-12-4 2 16,6 3-2-16,-4-17-1 15,16-6 2-15,13-12 0 16,29-15-1-16,25-22 1 15,0 0-1-15,59-37 0 16,-2-4 0-16,18-10 1 16,8-12-1-16,10-12-1 15,-2-1 1-15,-6 5-1 16,-14 8 1-16,-12 10-1 16,-14 12 1-16,-19 13-1 15,-26 28 1-15,0 0 2 0,-51 50-2 16,-13-1 1-16,-11 13-1 15,-15 7 2-15,-9 10-2 16,-4-3 1-16,16 1-1 16,10-15 0-16,20-9 0 15,23-15 1-15,27-15-1 16,26-21 0-16,27-17 0 16,13-15 0-16,12-13 1 15,10-10-1-15,4-8 0 16,0 0 0-16,-8 2 0 15,-14 12-2-15,-16 12 2 16,-9 9 0-16,-22 17 0 16,-16 9 0-16,-22 27 0 0,-21 8 0 0,-11 11 0 15,-13 7 1-15,-14 5 0 16,0 1-2-16,-2 0 1 16,10-6 0-16,12-8 0 15,18-11 1-15,17-17-1 16,26-17 0-1,26-4 0-15,19-19 0 16,12-12 0-16,12-9 0 16,8-9 0-16,6 4 0 15,-10 2 0-15,-7 4 0 16,-21 12 1-16,-12 11-1 16,-33 20 0-16,0 0 1 15,-31 35-2-15,-20 5 1 16,-19 11 0-1,-20 6 0-15,-13 5 0 0,-2 1 0 16,7-4 0-16,13-10 0 16,12-8 1-16,19-13 0 0,23-16-1 15,31-12 0-15,25-24 0 16,23-5 1 0,11-15-1-16,12-7 0 15,6-2 0-15,-2 2 0 0,-6 4 0 16,-10 12-1-16,-19 11 2 15,-18 15-2-15,-22 9 1 16,-20 33 0-16,-22 6 0 16,-21 10 0-16,-12 8 0 15,-14 0 1-15,4 2-1 16,7-8 0-16,12-12 1 16,21-7-1-16,45-32 0 15,0 0 0-15,43-2 0 0,19-28 1 16,17-5-1-16,9-8 0 15,11-2 1-15,-2-1-1 16,-16 7 0 0,-16 10 0-16,-16 11 0 0,-27 18 0 15,-22 0 0-15,-14 33 0 16,-25 7-1-16,-13 1 1 16,-7 2 0-16,0 0 0 15,2-3 0-15,11-7 0 16,21-12 0-16,25-21 0 15,0 0 0-15,43 0 0 16,4-17 1-16,17-13-1 16,3-1 1-16,4-2-2 0,-6-1 2 15,-10 5-1-15,-11 5 0 16,-17 11 0 0,-27 13 0-16,0 0-1 15,-35 35 1-15,-9-8 0 0,-7 5-1 16,2 1 1-16,-3-2-1 15,7-1 1-15,17-10 0 16,28-20 0-16,0 0 1 16,34 3-1-16,13-14 1 15,7-7-1-15,5 0 0 16,4-3 0-16,-6 3 0 16,-9 6 0-16,-15 8 0 0,-13 10 0 15,-20-6-1-15,-6 38 1 16,-14-11 0-1,-5 2 0-15,-3 1 0 16,0-1 0-16,-1-5-1 0,9 1-2 16,-2-9-3-16,22-16-33 15,-4 26-2-15,4-26-1 16,-14 19-1-16</inkml:trace>
  <inkml:trace contextRef="#ctx0" brushRef="#br0" timeOffset="11303.2205">19624 12321 16 0,'0'0'30'0,"0"0"-1"15,0 0-5-15,0 0-6 16,0 0-3-16,0 0-3 0,22-10-4 15,-22 10-2 1,0 0-1-16,19-8-1 16,-19 8-2-16,24 4 1 15,-24-4 0-15,26 4-1 0,-7 0 0 16,-19-4 0-16,32 6 0 16,-10-6 0-16,-3 2 0 15,7-4-1-15,0 2 0 16,1 0 0-16,-1 0 0 15,2 2-1-15,3-2 1 16,-5 0 0-16,6 2-1 16,1-2 1-16,1 0 0 15,-3 0-1-15,5 2 0 16,-1-2 1-16,-1 0-1 16,0-2 1-16,-3 4-1 15,1-2 0-15,-3 0 1 16,1 2-1-16,-2-2 1 0,3 0-1 15,1-2 0-15,-3-2 1 16,3 2-1-16,-4 0 0 16,3 0 0-16,-3-2 1 15,2 2-1-15,-3 0 0 16,-1 0 1-16,1 4-1 16,5-2 0-16,-6 2 0 15,5-2 0-15,-3 2 0 16,-2-2 0-16,-1 4 0 15,-3-2 0-15,2-2 1 94,-5 0-1-94,9 0 0 0,-2 0 0 0,5-2 0 0,3 0 0 0,3 0-1 0,3 0 1 0,1 0 0 0,-7 0 0 0,-2 0 0 0,-5 2 0 0,-3 2 0 0,-8-2 0 16,-16 0 1-16,29 2-1 15,-29-2 0-15,28-2-1 16,-28 2 1-16,34 2 0 16,-15-4 0-16,1 0 1 15,-2 2-2-15,2-2 1 16,-20 2 0-16,25 0 0 16,-25 0 0-16,20 0 0 15,-20 0 1-15,28-2-1 0,-28 2 0 16,37-2 0-16,-11 2 1 15,-5 0-1-15,-1-2 0 16,0 0 0-16,-20 2 0 16,32 0-1-16,-32 0 1 15,0 0-4-15,19 14-17 16,-19-14-18-16,0 0 1 16,-17 10-1-16,1-8 0 15</inkml:trace>
  <inkml:trace contextRef="#ctx0" brushRef="#br0" timeOffset="16162.5562">26112 10290 36 0,'0'0'24'16,"0"0"-4"-16,0 0-3 15,26 0-4-15,-26 0-2 16,0 0-1-16,0 0-2 0,23-10 0 16,-23 10-1-16,0 0 0 15,0 0-1-15,0 0 0 16,0 0 0-16,0 0-2 15,-23-4 0-15,23 4-1 16,-20-2-1-16,20 2 0 16,-32 0 0-16,13 2-1 15,-9-4 1-15,-4 4-1 16,-3-2 0-16,-7 2 0 16,1 0 0-16,3 0 0 15,-3-4-1-15,2 2 1 16,1 0 0-16,4-2-1 15,1 2 1-15,3 2-1 0,1 0 0 16,-1 0 1-16,8-2-1 16,-3 2 0-1,5 2 0-15,-2-3 1 16,4 3-1-16,-1-2 1 0,-1-2-1 16,0 0 1-16,0 0-1 15,-5 0 0-15,3 0 0 16,-2 2 1-16,-1-4-1 15,5 2 0-15,0 4 1 16,20-4-1-16,-31 2 0 16,31-2 1-16,-16 4-1 15,16-4 0-15,0 0 0 16,0 0 0-16,0 0 1 16,0 0-1-16,-20-8 1 15,20 8-1-15,0 0 1 16,0 0-1-16,-18-2 0 15,18 2 0-15,0 0 1 0,0 0 0 16,0 0-1-16,0 0 1 16,0 0 0-16,0 0 0 15,-19-6-1-15,19 6 1 16,0 0 0-16,0 0-1 16,0 0 1-16,0 0-1 15,0 0 0-15,0 0 0 16,0 0 1-16,0 0 0 0,0 0-1 15,0 0 1-15,0 0-1 16,0 0 1 0,7 22-1-16,-7-22 1 15,12 20 0-15,-12-20-1 0,18 33 1 16,-12-13 0-16,-2-1-1 16,2 3 0-16,-2 1 1 15,4 5-1-15,-6-1 0 16,4 5 1-16,-2-5-1 15,1 9 0-15,-3-1 0 16,2 0 1-16,-4 6-1 16,-4-3 0-16,4 3 0 15,-2 0 1-15,2 2-1 0,0-3 1 16,0-1-1 0,0-2 0-16,2-2 0 15,-2-1 0-15,6 1 0 16,-4-7 0-16,2-1 0 0,2-1 0 15,-4-1 1-15,4 1-2 16,-4-3 2-16,2 9-1 16,-2-15 0-16,4 11 0 15,-6-1 0-15,0 1 0 16,4 1-1-16,-2 3 2 16,-2-5-2-16,6 2 1 15,0 3-1-15,0-1 1 16,1-5 0-16,-1 1 0 15,-4-1 0-15,4-3 0 16,-6-1 0-16,6-1 0 16,-6 3 0-16,-4 0 0 15,4-1 0-15,-2-1 0 0,2 1 0 16,-2-1 0-16,-2-1 0 16,2 1 0-16,2 0 0 15,-6 1 0-15,6-3 0 16,-3-3 0-16,1 3-1 15,-4-2 1-15,4 3 0 16,-4-3 0-16,0 2 0 16,4-3 0-16,-4 1 0 15,0 4 0-15,2-5 0 16,2 3 0-16,2-20 0 16,-6 29 0-16,6-29 0 15,-8 26 0-15,8-26 0 16,-8 21 0-16,8-21 0 0,0 0 0 15,-11 26 0-15,11-26 0 16,0 0-1-16,0 0 1 16,0 20 0-16,0-20 0 15,0 0 0-15,0 0 0 16,0 0 0-16,0 0 0 16,0 0 0-16,0 0 0 15,0 0 0-15,0 0 0 16,-12 17 0-16,12-17 0 15,0 0 0-15,0 0 0 16,0 0 0-16,0 0 0 16,0 0 0-16,-20 14-1 15,20-14 1-15,0 0 0 0,0 0 0 16,0 0 0-16,0 0 0 16,0 0-1-16,22 12 1 15,-22-12 0-15,25 6 0 16,-7-6 0-16,4 2 0 15,1-2 0-15,-1 3 0 16,10 3 0-16,-5 0 0 16,9-2 0-16,-2-2-1 15,-1 0 1-15,1 0 0 16,3-2 0-16,-1 0 0 16,-5 2-1-16,1-6 2 15,0 4-1-15,1-2 0 0,-1 2 0 16,-3-2 0-16,7 0 0 15,-3 0-1-15,1-2 1 16,-2 2 0 0,1 0 0-16,1 0 0 0,-7 2 0 15,-1 0 0-15,-2 0 1 16,-5 2-2-16,3-2 1 16,-2 0 0-16,-20 0 0 15,35 0 0-15,-35 0 0 16,28 2 0-16,-28-2-1 15,26 0 2-15,-26 0-1 16,20 2 0-16,-20-2-1 16,0 0 1-16,19 4 0 0,-19-4 0 15,0 0 0-15,0 0 0 16,0 0 0 0,0 0 0-16,0 0 1 15,0 0-1-15,0 0-1 0,0 0 2 16,0 0-2-16,0 0 1 15,0 0 0-15,0 0 0 16,0 0 1-16,0 0-1 16,0 0 0-16,0 0 0 15,0 0 0-15,0 0 0 16,0 0 1-16,0 0-2 16,-12-21 1-16,12 21 0 15,-19-26 1-15,19 26-1 0,-20-33 0 16,6 11 0-1,0-5 0-15,0-3 1 16,3 1-1-16,-1-3 0 16,0 3 0-16,4-6 0 0,0-5 0 15,-4 5 1-15,6 0-2 16,-2-1 2-16,3-3-1 16,-3 0 0-16,2-2 0 15,0 1 0-15,0 5 0 16,6-2 0-16,-2-2 1 15,-2 1-1-15,2 1 0 16,-2 0 0-16,-2-6 0 16,2 1 1-16,-8-1-1 15,6 0 0-15,-5 4 1 16,3-4 0-16,-4 1-1 16,2 3 1-16,-2 4-1 15,6-1 0-15,0 1 1 0,-2 0-1 16,4 1 0-16,2-3 0 15,2 2 0-15,0-1 0 16,0 1 0-16,-6 2 0 16,6-3 0-16,0-1 1 15,-2 0-1-15,-1 2 0 16,1 3 0-16,2 3-1 16,0-1 1-16,2-1 0 15,3 3 0-15,-5 5 0 16,2-3 0-16,2 5 0 15,-4-1 0-15,6-1 1 16,-6 3-1-16,6-4 0 16,0 3 0-16,-2 3-1 0,0 1 2 15,4-3-2-15,-2 0 2 16,0 3-1-16,-4-1 0 16,-2 18 0-1,10-24 0-15,-10 24 0 0,4-17 0 16,-4 17 0-16,0 0-1 15,0 0 0-15,0 0-1 16,0 0-1-16,0 0-2 16,0 0-2-16,0 0-3 15,-14 41-9-15,0-21-23 16,-2 3-1-16,-8 3 1 16,-1-3 1-16</inkml:trace>
  <inkml:trace contextRef="#ctx0" brushRef="#br0" timeOffset="17679.0733">25528 10364 7 0,'-4'-29'33'0,"4"29"2"15,6-18 0-15,-8-2-15 16,17 22-3-16,-20-21-2 0,5 19-4 16,0 0-3-16,0 0-2 15,-22-14 0-15,-2 22-1 16,-15-6-1-16,-3 10 0 16,-11-5-1-16,1 3-1 15,1-2 0-15,10 0 0 16,9-2-1-16,32-6-1 15,0 0 0-15,51-14-1 16,11 2 0-16,15-1 0 16,15-1 0-16,11-4 0 15,4 0 0-15,-10 7 0 16,-19-3 2-16,-18 6 0 16,-17 4 0-16,-21 6 1 0,-22-2 0 15,-40 26 1-15,-11-7-1 16,-8 5 0-16,-6 3-1 15,-6 3 1 1,-1-1-1-16,13 1-1 0,14-7 0 16,25-3 1-16,20-20-1 15,24 16-1-15,15-15 1 16,19-8 0-16,11-5-1 16,8-4 1-16,0 0 0 15,-12 1 0-15,-12 5 0 16,-19 2 0-16,-34 8 1 15,0 0 0-15,-28 10-1 16,-23 4 1-16,-14 1 0 0,-14 9 0 16,0-3 0-16,0 3-1 15,13-6 1 1,23 1-1-16,27-7 0 16,16-12 0-16,28 12-1 0,23-18 0 15,14-2 1-15,14-6-1 16,0 1 1-16,-8-1-1 15,-11 0 1-15,-15 8 1 16,-17 2-1-16,-28 4 1 16,-20 14-1-16,-27 2 1 15,-13 5 0-15,-15 7-1 16,-6 3 1-16,2-3-1 16,6-1 0-16,22 1 0 0,27-9 0 15,24-19-1 1,24 20 1-16,23-26-1 15,26-2 0-15,16-4 1 16,-4-3 0-16,-4-3-1 0,-10 2 1 16,-19 5 0-16,-19 7 0 15,-33 4 1-15,-22 15-1 16,-29 5 1-16,-14 4-1 16,-12 9 0-16,-8 0 0 15,0 5 1-15,12-5-1 16,20-4-1-16,21-3 1 15,32-26-1-15,12 27 1 0,29-23-1 16,23-6 0 0,9-6 0-16,6-1 1 15,-8-1-1-15,-10 2 1 16,-18 4 0-16,-23 6 0 16,-20-2 1-16,-45 20-1 0,-9 3 1 15,-23 7-1-15,-4 3 0 16,-9 4 0-16,5 1 0 15,14-3 0-15,19-6 0 16,25 1-1-16,27-13 0 16,25-5 0-16,29-6 0 15,17-8-1-15,14 0 1 16,7-6 0-16,-9 2 1 16,-10 3-1-16,-19 3 2 15,-27 5 0-15,-27-5 0 16,-25 28 1-16,-23-5-1 15,-19 3 1-15,-8 7-1 0,-4-5 0 16,6 1-1-16,14 1-1 16,21-7 0-16,25-1 0 15,13-22 1-15,45 27-2 16,18-23 1-16,12-4 0 16,10-2 0-16,0-6 0 15,-8 8 1-15,-12 2 0 16,-25 6 0-16,-40-8 1 15,0 32 0-15,-42-1-1 16,-21 6 2-16,-20 8-2 16,-4 3 1-16,2-5-1 15,12 0 0-15,22-2 0 16,29-8-2-16,30-3 1 0,32-8-1 16,31-7 0-16,15-3 0 15,11-2-1-15,-4-4 2 16,-24 4 0-16,-27 3 2 15,-36 11-1-15,-46 3 2 16,-43 5 0-16,-35 3 1 16,-28 6-1-16,-10-2-1 15,5 1-2-15,15-23-7 16,43-1-33-16,36-12-2 16,57-4 0-16,30-24-1 15</inkml:trace>
  <inkml:trace contextRef="#ctx0" brushRef="#br0" timeOffset="18755.8967">30014 11865 26 0,'0'0'33'0,"16"4"0"15,-16-4-13-15,0 0-3 16,0 0-3-16,31-2-3 16,-31 2-3-16,26-3-1 15,-26 3-1-15,51-4-2 0,-17 0 0 16,19 0-1-16,10 0 0 16,16-4 0-16,8 2-1 15,18 2 1-15,5 0-1 16,27 4 1-16,-5-2-1 15,16 4 0-15,-8-6 0 16,2 6 0-16,-11-2-1 16,-13 2 1-16,-11-2-1 15,-24 0 0-15,-18 0 0 16,-14 0 0-16,-17 4-1 16,-9-2 1-16,-25-2 0 15,28 2-1-15,-28-2 1 16,0 0-1-16,0 0-1 0,0 0-2 15,-8 22-3-15,-18-11-36 16,26-11 0-16,-23 2 0 16,23-2-1-1</inkml:trace>
  <inkml:trace contextRef="#ctx0" brushRef="#br0" timeOffset="21864.0355">25658 10319 1 0,'-4'-29'5'16,"4"29"21"-16,14-32 0 15,10 11-12-15,9 11 0 16,1-14-1-16,11 16 0 15,-11-11 0-15,15 15-1 16,-27-12-1-16,3 24 0 16,-25-8-3-16,-23 18-1 15,-25-5-1-15,-5 15-2 16,-26-5 0-16,-6 13 0 16,-6-7-2-16,12 2 0 15,6-7-1-15,22-2 1 16,19-5-2-16,32-17 0 15,40 10-1-15,25-18 0 0,14-5 0 16,20-5 1-16,3 2-1 16,-3-3 0-16,-14 1 2 15,-28 6 0-15,-23 0 1 16,-34 12 0-16,-32 2 0 16,-29 6 0-16,-24 6 1 15,-12 2-1-15,-1 1-1 16,7 1 0-16,12 3 0 15,25-3-1-15,25 2-1 16,29-20 0-16,43 19 0 16,17-17-1-16,21-2 1 15,13-6-1-15,7 1 1 16,2-3 1-16,-18-2 0 0,-18 8 1 16,-28-2 0-16,-39 4 0 15,-16 8 0 1,-39 4 1-16,-30 1-1 15,-14 7 1-15,-5 0-1 0,5-3 0 16,12 1 0-16,28 0-1 16,29-5 0-16,30-13-1 15,56 12 0-15,17-16-1 16,31 2 1-16,15-2-1 16,5 0 1-16,-1 0 1 15,-25 4 0-15,-23 4 1 16,-31 6 0-16,-44-10 0 0,-32 38 1 15,-33-11 0-15,-22 4-1 16,-10 5 1 0,-5-3-1-16,7 2 0 15,18-3-1-15,20-3 0 16,29-5 0-16,28-24-1 0,38 21 0 16,17-19 0-16,24-4 0 15,12-5 0-15,7-1 0 16,-3-2 0-16,-16-4 2 15,-20 8-1-15,-27 0 1 16,-32 6 0-16,-39 10 1 16,-31 4-1-16,-16 2 1 15,-19 3-1-15,-6 5 0 0,5-3 0 16,9 3 0 0,20-4-1-16,30 1 0 15,47-21-1-15,-4 26 0 16,43-22 0-16,36-2 0 0,18-2 0 15,14-4 0-15,9 0 0 16,-3-4 0-16,-17 2 1 16,-19 2 0-16,-31 4 0 15,-46 0 1-15,0 0 0 16,-77 29 1-16,-10-13-1 16,-16 4 0-16,-9 1 0 15,-5 3 0-15,13-2 0 16,25-1-1-16,25-5 0 15,31-2-1-15,23-14 1 16,37 15-1-16,24-13 0 16,22-4 0-16,8-2 1 15,4-2-1-15,-4-3 0 0,-14-1 1 16,-12 0 0-16,-26 6 0 16,-39 4 1-16,0 0-1 15,-37 8 1-15,-17 2 0 16,-13 5 0-16,-10 5 0 15,-2 4-1-15,2-3 1 16,16 1-2-16,16-3 2 16,19 3-2-16,26-22 1 15,14 24-1-15,23-19 0 16,23-3 0-16,17-4 0 16,4-1 1-16,-2 1-1 15,-2-6 0-15,-18 6 2 16,-22 10 0-16,-37-8-1 0,-4 31 0 15,-35-5 0-15,-26 1 1 16,-14 8-1-16,-12 5 1 16,-6-3-1-16,10-2 1 15,8-5-1-15,20-5 0 16,31-1 0-16,28-24 0 16,8 21-1-16,34-21 0 15,21-4 1-15,14-5-1 16,4-3 0-16,2 0 1 15,-16 0 0-15,-10 6 0 16,-23 8 1-16,-34-2-1 16,-12 26 1-16,-33-3 0 15,-15 11 0-15,-19 1 0 0,-6 2-1 16,1 5 1-16,10-5-1 16,17-4-1-16,30-3 1 15,27-11-1-15,27-9 0 16,25-4-1-16,27-6 2 15,11-8-1-15,9 0 0 16,4 2 0-16,-18-1 1 16,-16 7 0-16,-24 7 1 15,-25 9 0-15,-28 6-1 16,-26 9 1-16,-23 2 0 16,-14 5 1-16,-8-1-1 15,0-2-1-15,8-5-1 16,12-15-2-16,27 11-8 0,32-26-31 15,0 0 0-15,30-20-1 16,11 1-1-16</inkml:trace>
  <inkml:trace contextRef="#ctx0" brushRef="#br0" timeOffset="23912.0013">30440 12026 11 0,'0'0'10'0,"26"-25"0"16,-26 25 2-16,14-30 1 16,-14 30 0-16,12-33 0 15,7 31 1-15,-23-21 1 16,24 23 1-16,-28-20-1 16,8 20-2-16,0 0-2 15,-14 45-2-15,-23-14-2 0,3 24-1 16,-19 4-1-16,-6 18-1 15,-6-1-1 1,-4 5-1-16,7-5 1 16,9-7-2-16,8-12 1 0,11-12-2 15,10-10 0-15,12-15-2 16,12-20 1-16,20 4-3 16,12-22-2-16,7-17 1 15,21-2-2-15,-3-26 0 16,22 0 0-16,-2-19 2 15,8 5 0-15,-18 3 3 16,-2 7 3-16,-18 8 0 0,-11 6 3 16,-10 31 2-16,-26 22 0 15,0 0 2 1,-46 42-2-16,9 15 1 16,-17 1-2-16,3 23 0 15,-14 3 1-15,6 5-3 0,-5-9 1 16,9-7-3-16,6-11 2 15,9-9-2-15,11-15 1 16,5-11-2-16,24-27-1 16,0 0 1-16,0 0-1 15,45-41 0-15,1-2-2 16,5-20 1-16,16-8-1 16,12-15 0-16,4-4 1 0,-10-1 1 15,-2 1-1 1,-6 18 1-16,-13 11 2 15,-17 25 1-15,-17 19 0 16,-18 17 0-16,-20 47 0 0,-7 6-1 16,-17 14 1-16,-3 9 0 15,-8 7 1-15,1 1-2 94,3-8 1-94,9-11-1 0,15-12 0 0,3-14-1 0,22-13 1 0,18-14-1 0,16-18-3 0,13-14 3 0,12-13-2 0,12-14 1 0,14-14-1 0,8-14 1 16,8-3-1-16,-8-3 1 15,-6 9 1-15,-10 7 0 16,-12 10 1-16,-22 28 0 16,-23 23 0-16,-26 29 0 0,-25 18 0 15,-19 18 1-15,-19 12-2 16,-8 7 2-16,-4 7 0 15,4-5-1-15,6-13 0 16,20-8 0-16,13-16 0 16,21-14 0-16,19-31 0 15,27 14-1-15,19-34-3 16,25-17 2-16,10-10 0 16,15-16 0-16,9-6-1 15,2-3 1-15,-5 3 0 16,-11 6 0-16,-14 10 2 15,-23 14-1-15,-19 19 1 16,-35 20-1-16,6 26 1 0,-38 15 0 16,-17 12 0-16,-16 10 0 15,-8 10 1-15,-8-1-1 16,6-3 1-16,6-8-2 16,13-12 2-16,19-12-2 15,17-13 1-15,20-24-1 16,40 3 0-16,5-24 0 15,22-12-1-15,16-17 0 16,8-10 0-16,8-11 1 16,-1 2-1-16,-7 5 1 15,-18 5-1-15,-9 14 1 16,-31 9 0-16,-33 36 1 16,0 0-1-16,-33 28 0 0,-27 15 1 15,-17 12-1-15,-12 6 2 16,-3 1-2-16,5 1 2 15,14-6-2 1,8-10 1-16,25-11 0 0,22-15 0 16,18-21-1-16,60-4-1 15,-3-19 1-15,14-9-1 16,10-13 0-16,16-8 0 16,-5-2 1-16,-7 4-2 15,-20 6 2-15,-13 12-1 16,-19 11 1-16,-33 22 0 15,0 0 1-15,-33 26-1 16,-13 3 0-16,-5 6 0 0,-8 5 0 16,7-5 1-16,13 2-1 15,17-9 0 1,16-9 0-16,6-19 0 16,46 12 0-16,-5-16 0 0,16-8 0 15,9-1-1-15,-7-9 1 16,-6 6 0-16,-7-1 0 15,-15 7 0-15,-31 10 0 16,0 0-1-16,0 0-2 16,-25 21-3-16,-21 1-37 15,20 4 0-15,-1 3-1 16,7-1 0-16</inkml:trace>
</inkml:ink>
</file>

<file path=ppt/ink/ink1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3-28T19:02:30.616"/>
    </inkml:context>
    <inkml:brush xml:id="br0">
      <inkml:brushProperty name="width" value="0.05292" units="cm"/>
      <inkml:brushProperty name="height" value="0.05292" units="cm"/>
      <inkml:brushProperty name="color" value="#FF0000"/>
    </inkml:brush>
  </inkml:definitions>
  <inkml:trace contextRef="#ctx0" brushRef="#br0">4256 3212 17 0,'0'0'21'0,"-20"6"-1"15,20-6-2-15,-19-4-5 16,19 4-2-16,0 0-1 16,0 0-2-16,-18 8-2 15,18-8-2-15,0 0 1 16,0 22-1-16,0-22 0 16,0 0 0-16,0 0 0 0,24 17-1 15,-24-17 1-15,21 4-1 16,-21-4 0-16,38 2 0 15,-16-4-1-15,15 2 0 16,3-4 0-16,5 3-1 16,10-3 1-16,14 0-1 15,4 0 1-15,10 2-1 16,-2-2 0-16,10 2 1 16,-10 2-1-16,10 2-1 15,-2 0 1-15,-4 4-1 16,-6-2 0-16,0 0 0 15,0-1 0-15,4 3 0 16,-3-2 0-16,3 0 0 0,4 0 1 16,-2 0-1-16,6-2 1 15,0 2-1 1,-4 0 1-16,4 2-1 16,-1-4 0-16,3 2 0 0,-8 0 0 15,6-2 0-15,-4-2 0 16,2 2 0-16,-2-2 0 15,1-4 0-15,-1 2 1 16,-4 0-1-16,-4 0 1 16,-6 2-1-16,0 0 0 15,-4-2 0-15,-7 4 0 16,-11 0 1-16,0 0-1 16,-9 0 0-16,-11 0 0 0,3 0 0 15,-10-1 0 1,-3 1 0-16,-21-2 0 15,28 2 0-15,-28-2 0 16,0 0 0-16,20 2 0 0,-20-2 0 16,0 0 0-16,0 0 0 15,0 0 0-15,0 0 1 16,0 0-1-16,0 0 0 16,0 0 0-16,0 0 0 15,0 0 1-15,0 0-1 16,0 0 0-16,0 0 0 15,0 0 0-15,0 0 0 16,0 0 0-16,0 0 0 16,0 0 0-16,0 0 0 15,0 0 0-15,0 0 0 16,0 0 0-16,0 0 0 16,0 0 0-16,0 0-1 15,0 0 1-15,0 0-1 16,0 0-1-16,0 0-1 15,-8 20-3-15,-10-20-9 16,18 0-20-16,-35 25-1 0,9-13-1 16,0-4 0-16</inkml:trace>
  <inkml:trace contextRef="#ctx0" brushRef="#br0" timeOffset="2821.1007">14227 3201 7 0,'0'0'11'0,"0"0"-1"15,0 0 0-15,-17 13 0 0,17-13-1 16,0 0 1-16,0 0-1 16,0 0 0-16,0 0-1 15,0 0 0-15,0 0 0 16,0 0-2-16,-20-2-1 15,20 2 0-15,0 0-1 16,0 0 0-16,0 0-1 16,0 0 0-16,0 0 0 0,0 0-1 15,22 2 0 1,-22-2 0-16,29 2 0 16,-9 2 0-16,0-6-1 15,7 2 1-15,-3-2-1 0,0 2 0 16,0-4 0-16,3 4 0 15,-1-2 0-15,-1 0-1 16,1 1 1-16,0 2-1 16,1-2 1-16,5 1-1 15,0 0 0-15,1-2 1 16,3 0-1-16,1-2 1 16,3 2 0-16,-3-2-1 15,3 2 1-15,-1 2-1 16,1-4 1-16,-3 4-1 15,-3-2 1-15,5 0-1 16,-5 2 0-16,5-2 0 16,-1 0 1-16,1 0 0 0,1-2-1 15,5 2 1-15,-5 0-1 16,5 2 1 0,1-2 0-16,1 2-1 15,-2-2 1-15,7 4-1 0,-5-2 1 16,4 2-1-16,1-2 1 15,1 2-1-15,-5-2 0 16,3 2 0-16,-4 2 0 16,3-2 0-16,-5-2 1 15,2 2-1-15,1-2 1 16,3-2-1-16,2 0 1 16,5 2-1-16,1-2 0 15,0 2 1-15,4-2-1 0,-1 2 0 16,-9 0 0-1,4 2 1-15,-9 0-1 16,1 0 1-16,-4 0-1 16,-3-2 1-16,1 0-1 0,-1 0 0 15,1 2 0-15,3 0 0 16,-3-2 0-16,6 2 0 16,-9 0 0-16,1 0 1 15,3-2-1-15,-5 2 0 16,-3-2 0-16,5 4 0 15,-5-4 0-15,3 2 0 16,5-2 0-16,1 2 0 16,-3 2 0-16,3-2 0 15,-2-2 1-15,1 1-1 16,5-1 0-16,-1-1 0 16,3 2 0-16,2-2 0 15,5 1 1-15,-5 0-1 0,4 0 0 16,-2 0 0-16,3 1 1 15,-1-1-1-15,2 0 0 16,0-1 0-16,7 1 0 16,-1-2-1-16,2 0 1 15,-2 2 0-15,0 0 0 16,-2 0 1-16,-3 2-1 16,-5 0 0-16,-2 3 0 15,-3-1 0-15,1 0-1 16,-2 0 1-16,1-2 0 15,-3 2 0-15,0-2 0 16,-1 0 1-16,-1-2-1 16,-1 0 0-16,1 2 0 0,-5-2 0 15,5 2 0-15,2-2 0 16,-1 0 0-16,5 2 0 16,-4 0-1-16,5 0 2 15,-1-2-1-15,-9 0 0 16,-5 2 0-16,-5-2 0 15,-11 0 0-15,-1 0 0 16,-20 0 0-16,22 0 0 16,-22 0 0-16,0 0 0 15,0 0 0-15,0 0-1 16,0 0 0-16,0 0 0 16,0 0-1-16,0 0-2 0,-2 23-12 15,-18-7-19-15,-2-4 0 16,-7 2-1-16,-7-5 1 15</inkml:trace>
  <inkml:trace contextRef="#ctx0" brushRef="#br0" timeOffset="5275.0783">31593 4378 22 0,'44'-14'27'16,"-24"11"-2"-16,-20 3-3 15,39-12-4-15,-33-8-3 16,-6 20-4-16,6-18-3 0,-6 18-1 16,-6-17-3-16,6 17 0 15,-45-16-1-15,11 8-1 16,-19 2 0 0,-5 4 0-16,-15-2 0 0,-17 10 0 15,-13-2-1-15,-10 12 1 16,-11 0 0-16,0 9-1 15,-1 3 0-15,9 3 0 16,9 4 0-16,16 3 0 16,20 3-1-16,26-2 1 15,13 4-1-15,30-1 1 16,20-1-1-16,23-2 0 16,19-2 1-16,26-5-1 0,17-5 0 15,22-7 0-15,13-8 1 16,16-7-1-1,10-8 1-15,7-7-1 16,5-8 1-16,-6-5 0 0,-6-7 0 16,-14-1 0-16,-20-7 0 15,-11 1 0-15,-32-4 0 16,-22 2-1-16,-22-5 1 16,-31 3-1-16,-36 0 0 15,-23 4 0-15,-28 1 1 16,-26 1-2-16,-29 6 1 15,-22 3 0-15,-16 8-1 0,2 7 1 16,2 9 0 0,2 4-2-16,14 11-2 15,8-5-4-15,45 26-28 16,6-3-2-16,20 6-1 16,22-1 0-16</inkml:trace>
  <inkml:trace contextRef="#ctx0" brushRef="#br0" timeOffset="6478.7625">31321 4826 36 0,'-10'-22'35'15,"10"22"0"-15,-14-18 1 16,14 18-26-16,0 0-1 16,-25-25-2-16,25 25-1 15,0 0-1-15,0 0 0 16,0 0-2-16,0 0 0 15,0 0 0-15,0 0 0 16,0 0-1-16,0 0 2 16,-8 29-2-16,10 11 1 15,-4 5 0-15,4 18 0 16,-8 5-1-16,4 15 0 0,-6 5 0 16,2 2 0-16,0 1-1 15,4-11 1-15,-2-7-1 16,4-11 0-16,-2-13-1 15,4-11 1-15,2-15 0 16,-2-3-1-16,-2-20 1 16,0 0 0-16,0 0-1 15,0 0 0-15,26-18 0 0,-20 1 0 16,1-1-2-16,-1-2 0 16,-6 20-1-16,14-37-3 15,-14 37-1 1,0-18-3-16,0 18-15 0,0 0-17 15,14 24 1-15,-14-24 1 16,-16 25 0-16</inkml:trace>
  <inkml:trace contextRef="#ctx0" brushRef="#br0" timeOffset="6978.782">31021 5707 44 0,'-10'-28'37'0,"10"28"2"16,0-21 0-16,-2-7-24 15,2 28-3-15,0 0-3 16,20-13-2-16,-20 13-2 16,0 0 0-16,0 0-2 15,17 9 0-15,-17-9 0 16,16 40-1-16,-8-19 0 16,10 11-1-16,-4 1 0 15,9-4-1-15,-9 1 1 16,8-7-1-16,-2-5 0 0,-3-6 1 15,3-8-1-15,2-6 1 16,-2-10 0-16,-1-4-1 16,-1-5 1-16,6-3 0 15,-2-9-1-15,-3 3 1 16,-1-3-1-16,-4 2 0 16,2 3-1-16,-4 1-1 15,-1 9-1-15,-9-2-3 16,-2 20-3-16,0 0-32 15,0 0-2-15,0 0 0 16,-21 30 1-16</inkml:trace>
  <inkml:trace contextRef="#ctx0" brushRef="#br0" timeOffset="8136.2135">31572 5850 30 0,'0'0'35'0,"0"0"1"16,11-29-10-16,-11 29-5 15,0 0-5 1,0 0-3-16,6-20-3 16,-6 20-2-16,0 0-1 0,0 0-2 15,8-18 1-15,-8 18-2 16,0 0-1-16,0 0 0 16,0 0-1-16,0 0 0 15,0 32-1-15,2-13 0 16,2 3 0-16,2 5-1 15,-4 5 1-15,6 1-1 16,4 1 0-16,0-5 1 16,2-1-1-16,5-9 1 0,1 1-1 15,6-8 1 1,-1-5-1-16,9-5 0 16,-6-4 0-16,3-5 1 15,1-5-1-15,1-2 0 0,-1-4 1 94,-4-3 0-94,-9-1-1 0,1-1 0 0,-6 1 1 0,-2 2-1 0,-12 3 1 0,0 17 0 0,0-20-1 0,0 20 0 0,0 0 1 0,-26 0-1 0,26 0 0 16,-16 24 0-16,6-7 0 15,8 3-1-15,-2 0 1 16,8 1 0-16,8-3 0 15,-12-18 0-15,34 27 0 16,-9-25 0-16,3-2 0 16,0-8 0-16,3-7 1 0,1-7-1 15,-6-5 0-15,-7-1 1 16,3-5-1 0,-8 1 0-16,-4-7 1 15,-8 4-1-15,-2 0 0 0,-12 5 0 16,4-1 0-16,-6 1-1 15,-4 7-1-15,-3-1-3 16,21 24-5-16,-40-16-34 16,22 11 0-16,-3-7 0 15,1 12-1-15</inkml:trace>
  <inkml:trace contextRef="#ctx0" brushRef="#br0" timeOffset="10200.003">31244 4457 22 0,'0'0'34'0,"2"-22"1"16,-2 22-3-16,0 0-15 0,-8-33-4 16,8 33-3-16,-12-30-3 15,12 30-2-15,-8-35 0 16,8 35-1-16,-8-41 1 16,8 21-2-16,-6-7 0 15,6 3 0-15,-4-7-1 16,8 3 0-16,-2-7 0 15,4 2 0-15,0-3-1 16,0 1 0-16,0 0 0 16,2 1 0-16,-8 3 0 15,8 1 0-15,-10 1-1 16,10 3 1-16,-8 3-1 16,6 3 1-16,-6-3-1 0,0 23 1 15,8-36-1-15,-4 19 1 16,-4 17-2-16,7-32 1 15,-7 32 0-15,2-31 0 16,-2 31-1-16,6-22 1 16,-6 22 0-16,0 0 0 15,0-21 0-15,0 21 0 16,0 0 1-16,0 0-1 16,0 0 0-16,6-18 0 15,-6 18 0-15,0 0 1 16,0 0-1-16,0 0 0 15,0 0 1-15,0 0-1 16,0 0 1-16,0 0-1 0,6-18 1 16,-6 18-1-16,0 0 1 15,0 0-1-15,0 0 1 16,0 0-1-16,0 0 0 16,0 0 1-16,0 0-1 15,0 0 1-15,0 0-1 16,0 0 1-16,0 0-1 15,0 0 1-15,0 0-1 16,-22 16 1-16,22-16 0 16,0 0-1-16,-17 22 1 15,17-22-1-15,-18 15 0 16,18-15 1-16,0 0-1 0,0 0 0 16,-16 16 1-16,16-16-1 15,0 0 1-15,0 0-1 16,0 0 1-16,0 0-1 15,-18-29 0-15,18 29 0 16,4-34 1-16,-4 11-1 16,0-5-1-16,0-1 1 15,0-1 0-15,2 1 0 16,-4 1 0-16,-2 5 0 16,2 1 0-16,2 22 0 15,2-27 0-15,-2 27 0 16,0 0-1-16,0 0 1 15,0 0 0-15,0 0 0 0,0 0 0 16,-13 25 0-16,5-3 0 16,2 1 0-16,0 5 0 15,-2-1 0 1,-4 3 0-16,4-7 1 0,-4 1-1 16,12-24-1-16,-14 31 1 15,14-31 1-15,-11 20-1 16,11-20 0-16,0 0 0 15,0 0 0-15,0 0 0 16,0 0 1-16,0 0-1 16,0 0 0-16,0 0 1 15,0 0-1-15,0 0 0 16,0 0 0-16,0 0 0 0,0 0 0 16,-18-22 0-16,18 22 0 15,0 0-1 1,-2-21 1-16,2 21 0 15,0 0 0-15,-2-24 1 0,2 24-1 16,4-17-1-16,-4 17 2 16,12-22-2-16,-12 22 1 15,14-20 0-15,-14 20 0 16,15-23 0-16,-15 23 0 16,0 0 0-16,16-18 0 15,-16 18 0-15,0 0-1 16,0 0 1-16,0 0 0 15,0 0-1-15,18 8 1 16,-18-8 0-16,0 0 1 16,16 22-1-16,-16-22 0 15,12 17-1-15,-12-17 0 16,0 0-1-16,2 18-3 0,-2-18-3 16,0 0-13-16,17 8-21 15,-17-8-2-15,26-6 2 16,-26 6-1-1</inkml:trace>
  <inkml:trace contextRef="#ctx0" brushRef="#br0" timeOffset="10682.03">31599 3124 19 0,'14'-25'35'15,"-14"25"2"-15,6-28-1 16,-14 5-17-16,8 23-3 15,6-20-3-15,-6 20-4 16,0 0-2-16,0 0-1 16,0 0-1-16,0 0 0 15,0 0-2-15,0 0 0 0,12 22-1 16,-12 1 0-16,0 1 0 16,2 7 0-16,-4 4-1 15,2 5 0-15,2-3 0 16,-2-2-1-16,0-1 1 15,0-7-1-15,4-5 0 16,-4-22 0-16,2 25 0 16,-2-25 0-16,0 0-1 15,0 0-2-15,0 0 0 16,12-19-4-16,-12 19-2 16,0-40-25-16,6 17-7 15,-10-11-2-15,4 1 2 16</inkml:trace>
  <inkml:trace contextRef="#ctx0" brushRef="#br0" timeOffset="10932.2059">31390 2904 42 0,'0'0'37'0,"0"0"0"15,0 0 1-15,36 8-28 16,-9-18-1-16,26 16-3 15,5-12-1-15,13 10-1 16,2-6-2-16,6 4-1 16,-6-4-1-16,-8 2 0 15,-8 6-3-15,-15-6-2 0,3 24-11 16,-19-14-21-16,-26-10-2 16,-8 25 1-16,-16-11 0 15</inkml:trace>
  <inkml:trace contextRef="#ctx0" brushRef="#br0" timeOffset="11119.7114">31473 3197 41 0,'-6'17'37'0,"26"-15"0"15,7-10-1-15,3-9-26 16,17 19-1-16,-9-10-5 0,7 0-3 15,3 6-3-15,-15-10-6 16,19 22-18 0,-19-6-11-16,-7-4 1 15,-6 4-1-15</inkml:trace>
  <inkml:trace contextRef="#ctx0" brushRef="#br0" timeOffset="12036.0213">32010 3324 24 0,'0'0'37'0,"-6"-19"-1"15,6 19 2-15,-2-28-19 16,2 28-5-16,0 0-3 15,0 0-3-15,0 0-2 16,0 0-1-16,2 20-1 16,-2-20 0-16,6 31-1 15,0-9-1-15,-4-1 1 0,2 5-1 16,2-5-1-16,-4 1 0 16,-2-22 0-16,0 30 0 15,0-30-1-15,0 0-1 16,6 19 0-16,-6-19-2 15,0 0 0-15,0 0-3 16,0 0-2-16,-18-31-5 16,18 31-7-16,-8-30-6 15,8 30 1-15,-20-45 4 16,20 45 5-16,-25-43 5 16,17 25 6-16,-6-1 7 15,-6-5 9-15,20 24 8 0,-16-31 0 16,16 31-3-16,16-26-2 15,12 24-3-15,-28 2-3 16,51-15-2-16,-19 3-1 16,9 12 0-16,-9-2-1 15,3 4 0-15,-11 2-1 16,-2 6 0-16,-22-10 1 16,23 19-1-16,-23-19-1 15,-11 26 0-15,-7-15 0 16,-2 5 0-16,0-6 0 15,-1 4-2-15,1-4 1 16,2-5-1-16,18-5 0 16,-22 8-1-16,22-8 1 0,0 0-1 15,20 16 1-15,6-10-1 16,7 4 1-16,5 3 0 16,3 5 0-16,-1 2 0 15,-3 1 1-15,-9-1 0 16,-8 1-1-16,-14 1 1 15,-20-4 1-15,-6-1-2 16,-12-1 1-16,-9-2-2 16,-2 0-3-16,-11-14-9 15,5 11-27-15,5-5-2 16,3 2 1-16,7-4-2 16</inkml:trace>
  <inkml:trace contextRef="#ctx0" brushRef="#br0" timeOffset="12899.8304">28734 4904 8 0,'0'0'27'15,"0"0"2"-15,0 0-8 16,0 0-6-16,6-27-5 16,-6 27-2-16,0 0-2 0,34-4-1 15,-34 4 0-15,37-6-1 16,-37 6 1-16,48-2 0 15,-19 0-1-15,15 8-1 16,7-6-1-16,20 2-1 16,2-2-1-16,24 2 1 15,14-2 0-15,25 2 1 16,10-6 1-16,24 4 0 16,1-6 1-16,31 8 0 15,7-8 0-15,24 8 1 16,-2-4-2-16,4 6 0 15,-14-4-2-15,-4 2 1 16,-21 2-2-16,-24 0-1 0,-30 2-1 16,-35-6-2-16,-19 17-8 15,-22-17-27 1,-33-2 2-16,-13 2-2 16,-20 0 1-16</inkml:trace>
  <inkml:trace contextRef="#ctx0" brushRef="#br0" timeOffset="50633.7313">14263 8303 21 0,'0'0'28'0,"0"0"2"16,0 0-10-16,-20 4-3 16,20-4-3-16,0 0-3 15,0 0-2-15,0 0-1 16,0 0-2-16,0 0-1 16,0 0-1-16,0 0 0 15,0 0-1-15,26-4 1 16,-2 0-2-16,-3-1 1 15,19-1-1-15,-1-2 1 16,15 2-1-16,-3-2 0 16,6 2 0-16,-3-2 0 0,-3 6 0 15,-6-4-1-15,-3 6 1 16,-9-3-1-16,-1 1 0 16,-6 0 0-1,-7 0-1-15,1 0 1 0,-20 2-2 16,26-6 1-16,-26 6-1 15,0 0 0-15,18-4-3 16,-18 4-8-16,9 23-26 16,-9-23-1-16,0 0 0 15,-7 20-1-15</inkml:trace>
  <inkml:trace contextRef="#ctx0" brushRef="#br0" timeOffset="54056.8312">30633 8386 12 0,'0'0'8'15,"-19"6"1"-15,19-6 1 16,0 0 0-16,-17 3 1 15,17-3 0-15,0 0 0 16,-27 0 0-16,27 0 1 16,-20-3-1-16,20 3-1 15,-19-4 0-15,19 4-2 16,-19-6 0-16,19 6-1 16,0 0-1-16,-18-4 0 15,18 4-1-15,0 0-1 16,0 0 0-16,0 0 0 15,0 0-1-15,0 0 0 0,0 0 0 16,0 0 0-16,25-6 0 16,0 8-1-16,-5-2 0 15,13 2 1 1,3-2-1-16,9 2 0 16,-7 0 0-16,9-2-1 0,-5 0 1 15,4-2-1-15,-9 2 1 16,-2-2-1-16,-4 2 0 15,-8 0 0-15,-4-2 0 16,-19 2 0-16,27-2 0 16,-27 2 0-16,20 0-1 15,-20 0 1-15,0 0-1 16,0 0 1-16,0 0 0 0,0 0-1 16,0 0 0-16,0 0 1 15,0 0-1 1,0 0 0-16,0 0 1 15,0 0-1-15,0 0 0 0,0 0 0 16,0 0 0-16,0 0-1 16,0 0 1-16,0 0-2 15,0 0-1-15,0 0-3 16,5 27-13-16,-5-27-23 16,0 0 1-16,-30 14-2 15,30-14 1-15</inkml:trace>
  <inkml:trace contextRef="#ctx0" brushRef="#br0" timeOffset="55835.6677">8511 9601 14 0,'-19'7'21'0,"19"-7"-2"16,-18 6 1-16,18-6-3 16,-19 4-1-16,0-10-2 15,19 6-1-15,-21 0-2 0,21 0-2 16,-18 2-1 0,18-2-2-16,0 0-1 15,0 0 0-15,0 0-1 16,39 12 1-16,-8-16-1 0,23 6 1 15,10-8-1-15,17 2 0 16,7-5-1-16,15 1 0 16,5-6-1-16,0 3 0 15,-11-3 0-15,-7 5-1 16,-18 1-1-16,-14 4-1 16,-20 8-2-16,-38-4-8 15,0 0-29-15,-21 27-1 0,-6-14 0 16,-8 5-1-1</inkml:trace>
  <inkml:trace contextRef="#ctx0" brushRef="#br0" timeOffset="60296.1184">16108 10123 32 0,'33'-25'34'16,"-33"25"1"-16,27-30 0 15,-10 30-16-15,-17 0-4 16,0 0-4-16,0 0-3 15,-11 21-1-15,-15 6-2 16,1 11-1-16,-7 6-1 0,-5 10 0 16,-4 2-1-16,3 2 0 15,1-6-1-15,6-4 0 16,4-8-1 0,6-7 0-16,3-3-2 0,1-12 1 15,17-18-3-15,-19 15-1 16,19-15-3-16,0 0-2 15,0 0-5-15,-23-31-4 16,23 31 1-16,-12-34 1 16,12 34 2-16,-17-44 4 15,15 22 6-15,-4-3 6 16,-8-7 7-16,14 32 6 16,-5-43 1-16,5 43 0 0,0-28 1 15,0 28-3-15,0 0-2 16,21 11-3-16,-21-11-3 15,6 39-1 1,-8-11-1-16,-2 11 0 0,-4 3-1 16,-5 2 0-16,-7 1-1 15,1-3 0-15,-6-8 0 16,2-5 0-16,1-8 0 16,5-3-1-16,17-18 1 15,-21 15 1-15,21-15-1 16,0 0 0-16,19-4-1 15,0 0 1-15,7 1 0 16,10-5-1-16,5 2 0 0,3-4-2 16,3 5 0-1,-3-7-2-15,6 14-6 16,-19-10-29-16,2-1 1 16,-8-3-2-16,-6-1 1 0</inkml:trace>
  <inkml:trace contextRef="#ctx0" brushRef="#br0" timeOffset="61447.6152">16506 9724 21 0,'0'0'33'0,"7"-20"2"15,-7 20-1-15,0 0-12 16,0 0-5-16,20 0-4 15,-20 0-4-15,0 0-2 0,6 27-3 16,5 0 0-16,-11 0 1 16,8 4-3-16,-8-2 2 15,6 3-2-15,-6-3 0 16,0 0 0-16,0-4 0 16,0-25-1-16,-6 27-1 15,6-27 1-15,0 0 0 16,-18 13-1-16,18-13 1 15,0 0-1-15,-21-25 0 16,21 25 0-16,-13-38 1 16,13 11-1-16,0-2-1 15,5-1 1-15,5-1-1 16,6 0 1-16,-3 2-1 0,6 2 1 16,1 8-1-16,5 6 2 15,2 3 0-15,4 8 0 16,-4 2 0-16,-2 8-1 15,0 3 1-15,-4 7 0 16,-1 5 1-16,-9 9-1 16,-5 3 1-16,-6 1-1 15,-8 1 0-15,-3-2 0 16,-3-3 0-16,3-7-1 16,-9-4 0-16,20-21 0 15,-27 18 0-15,27-18 0 16,-17-6 0-16,17 6 0 15,-6-35 0-15,12 8 0 0,5-3-1 16,-3-5 1-16,11-1-1 16,7-1 1-16,1 1-1 15,7 3 0-15,1 8 0 16,4 6 1-16,3 3 0 16,-1 9 0-16,1 5 1 15,-3 7-1-15,-8 5 0 16,-4 3 1-16,-8 7-1 15,0 9 0-15,-13 1 1 16,0 3 0-16,-10-4-1 16,-2 0 1-16,-1-1-1 15,-7-3-1-15,2-2 0 0,12-23-2 16,-21 25-2-16,21-25-4 16,-6 27-16-16,6-27-15 15,0 0-1-15,0 0 1 16,0 0-1-1</inkml:trace>
  <inkml:trace contextRef="#ctx0" brushRef="#br0" timeOffset="62791.3559">17529 10020 19 0,'21'-12'31'16,"-21"12"2"-16,18-15-5 16,1 17-8-16,-19-2-4 15,0 0-2-15,0-23-5 16,0 23-2-16,0 0-1 16,-25-2-2-16,4 2-1 15,-2 5-1-15,-4 1 0 0,1 6 0 16,-4-1-1-16,4 7-1 15,5 1 0-15,10-2 1 16,3 2-1 0,8-1 0-16,0-18 0 0,21 27 0 15,2-22 0-15,4-3 1 16,0-6-1-16,-2-3 1 16,-1-7 0-16,-5 1 0 15,-6-6 0-15,-13 19-1 16,14-31 1-16,-14 31 0 15,-14-29-1-15,14 29 0 16,-23-19 0-16,23 19-2 16,-27-8-1-16,27 8-2 0,-19 8-9 15,3-2-23-15,16-6-1 16,-21 13 2 0,21-13-2-16</inkml:trace>
  <inkml:trace contextRef="#ctx0" brushRef="#br0" timeOffset="63744.6418">17933 9753 40 0,'0'0'33'0,"25"-20"-1"15,-6 15-8-15,-25-19-4 16,30 21-4-16,-34-15-6 15,10 18-1-15,0 0-1 16,0 0-2-16,-29-17-1 16,8 23-1-16,-8 0-1 0,-2 5 0 15,-2 4-1-15,4 3-1 16,2-1 0-16,6 2 0 16,7 1 1-16,10 3-1 15,4-23-1-15,18 30 0 16,1-24 1-16,6-4-2 15,2-4 1-15,6-4 0 16,-8-3-2-16,2-11 2 16,2 7-1-16,-10-10 1 15,1 10 0-15,-20 13 0 16,27-24 0-16,-27 24 0 16,0 0 0-16,0 0 0 0,19 6 1 15,-13 19 0-15,-4 4-1 16,2 8 1-16,-2 3 0 15,3 6 0-15,1 0 0 16,2 4-1-16,-2-4 1 16,-6 0-1-16,0-9 2 15,-2 5-1-15,-8-11 1 16,-3-2-1-16,-9-4 0 16,-1-6 1-16,-4-4-1 15,0-1 0-15,-4-8-1 16,4 1 0-16,2 1-2 15,0-6-3-15,13 25-14 16,-7-21-22-16,19-6-1 0,-19 15 0 16,19-15-1-16</inkml:trace>
  <inkml:trace contextRef="#ctx0" brushRef="#br0" timeOffset="100279.4178">31585 6318 6 0,'0'0'29'0,"-6"17"2"0,6-17-2 16,0 0-9-16,0 0-3 16,0 0-2-16,0 0-3 15,0 0-2-15,0 0-2 16,6-19-1-16,-6 19-2 15,0 0-1-15,0 0-1 16,0 0 0-16,0 0 0 16,33-2-1-16,-33 2 0 0,37-4 0 15,-4 4 0 1,5-8 0-16,14 4 0 16,4-5-1-16,4 1 1 15,-2 0-1-15,4 1 0 0,-4-5-2 16,-12 5 1-16,-3 1-2 15,-14 0 1-15,-6 4-1 16,-23 2-2 0,25 4-5-16,-25-4-13 15,-23-2-16-15,2 8-2 0,-3 3 1 16,-8 1 0-16</inkml:trace>
  <inkml:trace contextRef="#ctx0" brushRef="#br0" timeOffset="100633.9326">31618 6395 50 0,'-19'3'36'15,"19"-3"2"1,-20 12-5-16,1-26-18 16,19 14-3-16,0 0-3 15,19-3-2-15,-19 3-2 0,35-10-1 16,-10 0 0-16,18 7-1 15,3-7 0-15,10 2-1 16,4 1-1-16,8 1 1 16,-3 0-1-16,-1 0 0 15,-8 2 0-15,-6 3 0 16,-9-1-1-16,1 2 0 16,-15 0 1-16,-2 2-1 15,-25-2 0-15,29 0 1 0,-29 0-1 16,0 0 0-1,18 3 0-15,-18-3-1 16,0 0 0-16,0 0-3 16,0 0-6-16,0 0-31 0,0 0-1 15,-25 16 1-15,25-16-2 16</inkml:trace>
</inkml:ink>
</file>

<file path=ppt/ink/ink1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3-28T19:04:26.515"/>
    </inkml:context>
    <inkml:brush xml:id="br0">
      <inkml:brushProperty name="width" value="0.05292" units="cm"/>
      <inkml:brushProperty name="height" value="0.05292" units="cm"/>
      <inkml:brushProperty name="color" value="#FF0000"/>
    </inkml:brush>
  </inkml:definitions>
  <inkml:trace contextRef="#ctx0" brushRef="#br0">5659 11075 19 0,'0'0'19'0,"-12"-27"-2"16,-1 6-2-16,-4 6-2 15,-11-10-2-15,9 7-2 0,-14-9-1 16,2 6-2 0,-13-10-2-16,5 10 0 15,-13-6 0-15,0 8-1 16,-15-4 1-16,1 8-1 0,-11-1-1 16,-12 11 0-16,-8 1 0 15,-9 8 0-15,-2 3-1 16,-2 9 0-16,0 1 0 15,-4 4 1-15,4 4-1 16,13 6 1-16,1 7 1 16,3 8-2-16,8 2 0 15,2 10 1-15,6 4 0 0,13 11-2 16,2 2 1 0,10 9 0-16,8 1-1 15,11 3 2-15,8 3-2 16,13-1 1-16,10-4 0 15,14 1 1-15,1-5-2 0,9-3 1 16,7-4 1-16,3-2-2 16,1-5 1-1,8 1 0-15,1-2 0 16,5 0-1-16,3 1 1 16,14-3-1-16,5-7-1 15,10-1 1-15,14-3-1 16,9-4 1-16,14-4 0 15,8-4 0-15,11-3 0 0,2-4 0 16,10-1 0-16,1-1 1 16,5-4-1-16,7-2 0 15,1-4 0-15,1-2 0 16,4-2 0-16,10 0 0 16,-8-2 0-16,9-1 1 15,-3-3-1-15,6 5 0 16,-3-1 0-16,-3 2 0 15,0-2 0-15,-2 3 0 16,1-1 0-16,5 0 0 16,2-2 0-16,-1 1 0 15,-1-1 0-15,3-4 1 16,-3 3-1-16,0-5 0 0,1 3 2 16,-1-1-3-16,-10 6 3 15,-2 1-3-15,0-3 2 16,-6 2-1-16,5-3 1 15,-11-5-1-15,8 1-1 16,-3-7 1-16,1-3 0 16,-6-9 0-16,-1-3 1 15,-1-1-1-15,-5-3 1 16,2 1 0-16,-10-3-2 16,2 3 2-16,0-3-1 15,0 5 1-15,0-3-3 16,4 1 3-16,-1-2-3 0,1-5 2 15,2 1 0-15,0-2 0 16,-4 0 0-16,-2-2 0 16,0-2 0-1,-4 2 0-15,-8-2 1 0,1-2-1 16,-5 0 0-16,-7 0-1 16,-4-4 2-16,7-1-1 15,-1-3 0-15,-2-2 0 16,2-1 1-16,-4-2-1 15,-1-3 0-15,-6-1 0 16,-7 0 0-16,-13-4 0 16,-14 0 0-16,-9 0 0 15,-5 2 0-15,-12-4 0 0,-7 4 1 16,-1 1-1-16,-3 1 1 16,-1-4-1-1,2-2 0-15,-3-2 0 16,-3-5 0-16,0-3 0 0,-2-3-1 15,2-10 1-15,0-4 0 16,-2-6 0-16,7-5 0 16,-5-5 0-16,9-1 1 15,-1-2-2-15,-2 0 2 16,-3 0 0-16,-1 5-1 16,-6 5 0-16,-4 5 1 15,-9 4 0-15,-5 2-1 16,-5 6 1-16,-4-2-1 0,-2 2 0 15,-8 0 0 1,-5 3 0-16,-7 5 0 16,-11 3 0-16,-9 4 0 15,-14 8 0-15,-4 8 1 0,-12 9-1 16,-1 10 0-16,-6 9 0 16,-1 8-1-16,1 12 2 15,2 7-1-15,5 14 0 16,-1 9-1-16,7 8 2 15,0 6-1-15,7 4 0 16,1 1 0-16,3 1 0 16,7-1 0-16,4-1 0 15,1-2 0-15,2-4-1 16,1 5 1-16,-7 1 0 16,-7 2 0-16,-4 1 0 15,-7 1 0-15,-7-3-1 16,-7 1 1-16,-2-4 0 0,-14-4 0 15,0-2 0-15,-5-8 0 16,-5-4 0-16,-1-1 0 16,-6-3 0-16,-6 1 0 15,-4-4 0-15,-1-2 0 16,1-4 0-16,2 3 0 16,-9-1 0-16,-1-8 0 15,3-3 0-15,-6-5 0 16,-9-1 0-16,1-4 0 15,-3-2 0-15,-7-4 0 16,-4 0 0-16,1 2 0 16,-9-2 0-16,1 0 0 15,-4 0 0-15,-2-2 0 0,4-2 0 16,-10 0 1-16,6-4-2 16,-2 2 1-16,-4 1 0 15,6 1 0-15,0-2 0 16,0 0 0-16,-2 2 0 15,2 1 0-15,-4-3 0 16,2 0 0-16,2-5 0 16,0-1 0-16,5-3 0 15,1-1 1-15,0-5-2 16,7 0 2-16,1 0-1 16,3 0 0-16,8-4 0 15,2-2 0-15,6-2 1 0,3-2-1 16,9 0 0-16,5-1 0 15,8-3 1-15,2-1-1 16,7 3 0-16,10 0 1 16,6 5-1-1,0 1 1-15,8 2-1 0,1 2 1 16,5 3 0-16,5 5-1 16,6 0 1-16,6 1-1 15,4 5 0-15,7-1 1 16,10 2-1-16,6 2 0 15,6 3 0-15,19 3-1 16,-25-2 1-16,25 2-2 16,-21 11-2-16,26 18-15 0,-14-6-18 15,7 0-2-15,4 2 0 16,2 0-1-16</inkml:trace>
  <inkml:trace contextRef="#ctx0" brushRef="#br0" timeOffset="1046.7786">11964 16040 27 0,'-6'-44'34'0,"-17"5"0"16,-16 12 1-16,-13 27-18 0,-42 10-3 15,3 46-5-15,-37 20-1 16,-7 59-1-16,-19 28 0 16,1 37-2-1,12 16-1-15,33 18-1 0,37-3-1 16,47-8-1-16,53-25 1 16,56-45-1-16,56-41 0 15,56-43 1-15,35-44 0 16,25-46 0-16,9-41 1 15,-5-32 0-15,-14-29-1 16,-17-21-1-16,-29-27 0 16,-53-15 0-16,-45-3 0 15,-51-1-1-15,-52 11 0 0,-52 18 0 16,-49 20-1-16,-53 26-2 16,-39 42-3-1,-37 23-33-15,0 40-3 16,-11 24 0-16,11 22-2 0</inkml:trace>
  <inkml:trace contextRef="#ctx0" brushRef="#br0" timeOffset="8862.2245">26437 15849 6 0,'0'-19'25'0,"16"2"-2"15,-11-10-3-15,-5-13-2 16,10 3-3-16,-25-20-1 16,18 12 0-16,-34-18-1 15,12 21-2-15,-37-12-1 0,4 25-2 16,-33 2-2-16,-11 33 0 16,-30 15-1-1,-13 35-1-15,-17 24 0 16,-5 38-1-16,3 32 0 0,9 44 0 15,18 25 0-15,32 13-2 16,36 9 2-16,43 3-3 16,34-6 0-16,50-15 1 15,38-27 0-15,39-40 0 16,23-37 0-16,23-32 0 16,20-38-1-16,17-37 1 15,4-41 0-15,2-38 0 16,-18-31 0-16,-1-29 0 0,-18-25-1 15,-10-25 1 1,-23-19-1-16,-26-4 1 16,-26-7 0-16,-25 9-1 15,-31 11 1-15,-39 20 0 0,-32 19 0 16,-45 35 0-16,-38 26 0 16,-56 33 0-16,-35 31 0 15,-37 29-1-15,-27 34 0 0,-15 28 0 16,-6 36-1-16,9 32 0 15,20 27-1 1,44 14-4-16,51 21-4 16,52-6-31-16,53-1-2 0,53-14-1 15,48-18-1-15</inkml:trace>
  <inkml:trace contextRef="#ctx0" brushRef="#br0" timeOffset="14016.92">27153 6214 34 0,'0'-52'32'0,"6"6"-1"16,-4-2-9-16,-10-19-6 0,8 17-4 15,-9-20-3-15,9 13-2 16,-16-16 0-16,3 5-2 16,-16-7 0-16,2 4-1 15,-23-4 0-15,-2 8-1 16,-20 0 0-16,-15 11-2 15,-11 6 1-15,-24 14 0 16,-11 9-1-16,-22 21 1 0,-18 17 0 16,-23 28 0-16,-16 24-1 15,-6 35 2 1,-12 21-1-16,6 31 0 16,2 27 0-16,27 25 0 0,25 21-1 15,37 13 1-15,36 1-1 16,45-1 0-16,44-5 0 15,49-4 0-15,40-18-1 16,35-24 1-16,33-26-1 16,36-28 1-16,29-29-1 15,24-27 1-15,11-31-1 16,14-29 1-16,5-26 0 16,0-26-1-16,-11-26 1 0,-15-25 0 15,-24-18 0 1,-19-13 0-16,-22-22 0 15,-22-9 0-15,-28-23 0 16,-11-5 0-16,-19-9 0 0,-22 1-1 16,-21 3 0-16,-25 3 1 15,-27 8-1-15,-29 5 0 16,-31 13 0-16,-42 10 0 16,-30 16 0-16,-36 12 0 15,-31 10 1-15,-27 14-1 16,-31 15 0-16,-21 18 0 15,-19 24 1-15,-10 27-1 16,-4 26 0-16,-4 37 0 16,2 32 1-16,27 36 0 15,21 33 0-15,41 42 0 16,43 28-1-16,51 22 1 16,57 8-1-16,63-4 0 0,60-8 0 15,53-11-1-15,49-22 0 16,37-34 1-16,33-37-1 15,29-34 1-15,10-35 0 16,5-27 0-16,-11-30 0 16,-2-32 0-16,-18-30 1 15,-11-23-1-15,-21-25 0 16,-29-25 1-16,-16-21-1 16,-19-41 0-16,-14-21 0 15,-11-19 1-15,-21-5-1 16,-22-5-1-16,-19-1 2 15,-30 9-2-15,-32 17 1 16,-38 33 0-16,-45 25 0 0,-48 29 0 16,-45 27 0-16,-40 25 1 15,-38 32-1-15,-28 37 1 16,-17 35 0-16,-6 42 0 16,2 34 0-16,14 43 0 15,19 38 0-15,33 47 0 16,42 34 0-16,54 19-1 15,58 8 0-15,60-1 0 16,70-5 0-16,67-13-2 16,62-27 1-16,68-41-1 15,52-44 1-15,40-36-3 16,43-33-1-16,-1-52-38 16,26-44-1-16,-11-68 0 0,-9-76-3 15</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3-28T18:29:13.387"/>
    </inkml:context>
    <inkml:brush xml:id="br0">
      <inkml:brushProperty name="width" value="0.05292" units="cm"/>
      <inkml:brushProperty name="height" value="0.05292" units="cm"/>
      <inkml:brushProperty name="color" value="#FF0000"/>
    </inkml:brush>
  </inkml:definitions>
  <inkml:trace contextRef="#ctx0" brushRef="#br0">5715 4366 18 0,'0'0'13'0,"-27"6"0"16,27-6 1-16,-32 4 1 15,32-4-1-15,-26 0-1 16,26 0 0-16,-25-2-3 16,25 2-1-16,-20 2-2 15,20-2-1-15,0 0 0 0,-20 12-1 16,20-12-1-16,0 0 0 16,0 0-1-16,38 20 1 15,-11-22-1-15,25 6 0 16,9-6 0-16,28 0-1 15,15-4 0-15,29-2 0 16,11-2-1-16,26-2-1 16,21-3 1-16,22 1 0 15,19-4-1-15,6 5 0 16,5-3 1-16,0 2-1 16,-2 4 1-16,-18 2 0 15,-27 3-1-15,-25 3 0 16,-26 4 1-16,-29-1-1 0,-25 1-1 15,-26 2-1-15,-20 6 0 16,-29-2-2 0,0 16-4-16,-40-17-20 15,-3 13-7-15,-23-2-1 0,-9 1 0 16</inkml:trace>
  <inkml:trace contextRef="#ctx0" brushRef="#br0" timeOffset="556.1982">5309 4680 20 0,'-46'0'26'0,"-5"0"-3"16,-2-9-4-16,15 13-3 16,-9-16-1-16,21 16-2 15,-12-12-2-15,38 8-3 16,-25-2-1-16,25 2-1 0,29 0-1 15,13 4-1-15,21-8 0 16,32 6-1 0,21-6 0-16,46 2-1 15,30-6 1-15,35 4-2 0,22-4 1 16,37 4-1-16,12 0 1 16,20 4-1-16,2 0 1 15,-4 4-1-15,-10 0 0 16,-18 2 0-16,-25 0 0 15,-34-2 0-15,-36-2 0 16,-35-2 1-16,-33 0-1 16,-35-2 0-16,-28-2 0 0,-25 2 0 15,-15 0 0 1,-22 2-1-16,0 0-1 16,0 0-1-16,0 0-5 15,-34 18-30-15,13-8-2 16,-19-6-1-16,1-2 0 0</inkml:trace>
  <inkml:trace contextRef="#ctx0" brushRef="#br0" timeOffset="5592.0034">13987 5601 8 0,'0'0'14'16,"0"0"1"-16,0 0-2 16,0 0-3-16,0 0 0 15,0 0-1-15,0 0 0 0,0 0 0 16,0 0 0-16,33 6-1 15,-33-6-1-15,42 0-1 16,-17-6 0-16,15 6 0 16,-3-6-2-16,15 6 1 15,-1-8-1-15,10 6 0 16,-4-8-1-16,5 8 0 16,1-5-1-16,2 5 0 15,6-4 0-15,-2 8-1 16,8-4 0-16,0 4 0 15,2 0 0-15,12 0 1 16,0-2-1-16,8 0 0 16,-7 0 0-16,11 0 0 0,-4-2 0 15,-1 2 0-15,1 0-1 16,-6 2 1 0,4 2-1-16,-10 1 1 15,3 1-1-15,1 2 0 0,-6 0 0 16,6-2 0-16,-6 0 1 15,0-2-1-15,0 0 0 16,6-2 1-16,-5-2-1 16,-1 0 1-16,6-2 0 15,-6 4-1-15,2-2 0 16,4 0 0-16,-4 2 0 16,2-2 1-16,-3 2-1 15,9-2 1-15,-2-2-1 0,4 0 1 16,-4 0-1-1,3 0 0-15,-1-2 1 16,2-2-1-16,-4 2 0 16,-1-2 0-16,-1 4 0 0,0 0 1 15,0-2-1-15,-6 2 0 16,0-2 0-16,-6 4 0 16,-6-2 0-16,-4 0 0 15,-8 0 1-15,-10 0-1 16,-5-1 0-16,-9 3 0 15,-9-2 1-15,-2-2-1 16,-26 4 1-16,31 0-1 16,-31 0 1-16,0 0-1 15,20-2 1-15,-20 2 0 16,0 0 0-16,0 0 0 16,0 0-1-16,0 0 1 0,0 0-1 15,0 0 0-15,0 0-1 16,0 0-2-16,14 23-8 15,-14-23-24-15,-24 22-1 16,-4-12 0-16,-9 1-2 16</inkml:trace>
  <inkml:trace contextRef="#ctx0" brushRef="#br0" timeOffset="6924.4805">6592 6853 8 0,'0'0'21'15,"0"0"-2"-15,0 0-1 16,14 18 0-16,-14-18-2 16,39-6-1-16,-15-10-1 15,29 18-1-15,-11-22-3 16,29 15-2-16,4-15-1 15,14 12-2-15,8-10-1 16,11 3-1-16,5 1-2 16,-3-2 0-16,-3 3 0 15,-8 3-1-15,-16 2-1 16,-16 2 0-16,-14 10-2 0,-27-6-5 16,-3 16-19-16,-27 3-6 15,-17-3-1-15,-5 4 0 16</inkml:trace>
  <inkml:trace contextRef="#ctx0" brushRef="#br0" timeOffset="7739.7706">10413 6949 6 0,'23'-8'25'15,"-23"8"-1"-15,0 0-6 16,34-8-1-16,-14-1-1 15,23 13-1-15,-1-18-2 16,37 16-2-16,4-18-2 16,35 18-1-16,8-12-3 15,28 12-1-15,6-6-1 0,16 6-1 16,0-2-1-16,0 4-1 16,-7-6 1-1,-19 0 0-15,-17-4-1 16,-21 2 1-16,-21-1-1 0,-20-1 0 15,-20 4-1-15,-17-4-3 16,-6 20-8-16,-28-14-21 16,0 0-1-16,10 19 0 15,-10-19 0-15</inkml:trace>
  <inkml:trace contextRef="#ctx0" brushRef="#br0" timeOffset="23251.3295">20258 5112 21 0,'0'0'26'0,"0"0"2"15,-14-21-5-15,-6 5-11 0,20 16-1 16,-43-30-4-16,21 13 0 16,-27-13-1-16,1 7-1 15,-25-9-2 1,-4 5 1-16,-28-8 0 0,-13 5 0 15,-26-5-2-15,-14 7 0 16,-30-1-1-16,-15 1 0 16,-14 3 0-16,-24-1-1 15,-14 3 0-15,-17 3 1 16,-13 1 0-16,-15 9 0 16,-6 4 0-16,-8 8 0 15,-8 4 0-15,-1 11 0 16,1 7 0-16,0 9-1 0,8 9 0 15,12 3 1-15,10 10-1 16,17 6 1 0,18 3 0-16,30 9 0 15,24 1 1-15,39 9-1 0,30 1 0 16,41 9 0-16,40-1 0 16,45 2 0-16,35-2-2 15,52 0 2-15,38-5 0 16,47-7 1-16,39-1-1 15,38-11 1-15,45-5-1 16,30-6 1-16,26-6 1 16,27-6-1-16,14-5 0 15,20-9-1-15,10-7 2 16,5-9-2-16,-1-9 2 16,-2-10-3-16,1-11 0 15,-9-9 0-15,-8-7 0 16,-28-9 0-16,-27-7 0 0,-27-6 0 15,-36-8 0-15,-38-7 0 16,-46-9 1-16,-41-5 0 16,-43-9 0-16,-38-9-1 15,-48 2 1-15,-40-4-1 32,-51 4 0-32,-40 2 0 0,-42 4 0 0,-50 9 0 31,-39 11 0-31,-39 15 1 0,-28 8-2 0,-30 11 2 15,-16 13-1-15,-11 7-1 16,0 14 0-16,-1 6-2 16,15 16-3-16,5-8-32 15,30 11 1-15,30-5-1 0,37 0-1 16</inkml:trace>
  <inkml:trace contextRef="#ctx0" brushRef="#br0" timeOffset="24048.6143">15154 7214 63 0,'0'0'35'0,"0"0"1"15,3 39-1-15,-8 7-27 16,-3-1 0-16,10 25-2 15,-10 1 0-15,8 15-2 16,0 3-1-16,0 3-1 16,2-2-1-16,2-11 0 15,-4-9-1-15,2-13-1 16,-2-4-2-16,0-19-3 16,11 5-14-16,-11-39-17 15,0 0-1-15,16-4 0 0,-6-27-1 16</inkml:trace>
  <inkml:trace contextRef="#ctx0" brushRef="#br0" timeOffset="24447.7591">15584 7444 65 0,'-14'31'36'0,"-4"8"0"15,-9 5 0-15,-15-9-28 16,7 20-2-16,-13-16 0 16,9 6-2-16,-3-9-1 0,5-3-1 15,9-10-1-15,5-3 1 16,23-20-1-16,-26 20-1 16,26-20 1-16,0 0 0 15,0 0 0-15,0 0 0 16,0 0 0-16,33 23 0 15,-9-11 2-15,2 8-1 16,5 1 1-16,3 11-1 16,-6 1 0-16,5 4 0 15,-3 5-1-15,-9-3 0 16,1-2-1-16,0-4 0 16,-6-3-1-16,-2-12-2 0,9 1-3 15,-23-19-6-15,36-6-28 16,-36 6 0-16,35-31 0 15,-21 1 0-15</inkml:trace>
  <inkml:trace contextRef="#ctx0" brushRef="#br0" timeOffset="25191.0213">15872 7699 75 0,'0'0'39'16,"0"0"0"-16,0 0 1 0,12 20-27 16,-12-20-3-16,6 51-3 15,-6-18-1-15,6 16-2 16,-4 0-2-16,4 10 1 16,0-4-3-16,-6-2 2 15,6-6-2-15,-6-10 0 16,0-7 1-16,2-7-1 15,-2-23 0-15,-2 20 0 16,2-20 1-16,-6-20-2 16,-2-1 1-16,2-15-1 15,-4-3 0-15,6-16 0 16,-6-6 0 0,4-3 0-16,2 1 0 0,-2 2 1 0,1 6 0 15,5 16 0-15,-6 5 1 16,4 11-1-16,2 23 0 15,0 0 1 1,0 0 0-16,15 27 0 0,-3 7 0 16,0 11 0-16,2 4 0 15,6 10-1-15,1-2 1 16,5 0-1-16,-2-8 0 16,3-6 1-16,-1-10-1 15,0-13-1-15,1-12 1 16,-1-18 1-16,0-12-1 15,-5-13-1-15,3-12 1 16,-4-8 0-16,6-8-1 0,-5-6 0 16,-1 3 1-16,0 3 0 15,-2 8-1-15,-5 6 1 16,1 13 0 0,-6 9 0-16,2 5 1 0,-10 22-1 15,0 0 1-15,20 6-1 16,-18 16 1-16,4 11 0 15,-4 8 0-15,3 8 0 16,-1 8 0-16,-2 4 0 16,-2 2-1-16,6 0 1 15,-6-8-1-15,2-6 0 16,2-6-2-16,-2-12 0 16,10-3-3-16,-12-28-1 0,24 22-6 15,-24-22-30-15,23-30-1 16,-5-5 1-1,4-5 0-15</inkml:trace>
  <inkml:trace contextRef="#ctx0" brushRef="#br0" timeOffset="25444.1137">16846 7560 89 0,'0'0'41'0,"6"37"0"16,0 0 0-16,-18-2-30 15,18 22-3-15,-14-2-2 0,10 12-2 16,-4-4-1 0,4-2-1-16,2-6-1 15,-2-8 0-15,6-8-1 16,-3-12-1-16,3-3-2 0,-8-24 1 16,0 0-3-16,0 0-1 15,24-8-6-15,-36-25-29 16,12-8-1-16,-8-16 1 15,-4-8 0-15</inkml:trace>
  <inkml:trace contextRef="#ctx0" brushRef="#br0" timeOffset="25672.1964">16474 7479 77 0,'-19'-4'39'15,"19"4"-1"-15,0 0 3 16,43-41-30-16,22 39-3 15,0-18 0-15,26 11-2 0,-2-5 0 16,20 4-2-16,1 2-1 16,3 8-2-16,-22 2 1 15,-6 0-2-15,-18 2-1 16,-22 4-3-16,-5 11-5 16,-40-19-33-16,0 0 1 15,-48 22-1-15,11-14 0 16</inkml:trace>
  <inkml:trace contextRef="#ctx0" brushRef="#br0" timeOffset="36524.0889">30087 4133 35 0,'20'-28'33'0,"-1"9"2"15,-5-1 0-15,0 1-20 16,10 17-7-16,-24 2 0 16,25 0 0-16,-25 0-1 15,8 60-2-15,-8-3-1 0,0 30 1 16,-12 15-2-16,1 27 1 16,-9 18-1-16,-8 20 1 15,-11 2-2-15,-13 8 2 16,-1-5-2-16,-8-11 1 15,-10-13 0-15,6-15-1 16,-7-21 0-16,7-18 1 16,8-17-1-16,10-19 0 15,1-12-1-15,9-11 1 16,9-13-2-16,2-5 1 16,11-5-1-16,15-12 1 15,-30 12-1-15,30-12 1 16,-22 0-1-16,22 0-1 0,0 0 1 15,0 0-1-15,-19-8-1 16,19 8-1-16,0 0-2 16,-20-14-1-16,20 14-3 15,-26-10-10-15,26 10-21 16,-20-6-2-16,20 6 2 16,-25-5 0-16</inkml:trace>
  <inkml:trace contextRef="#ctx0" brushRef="#br0" timeOffset="37011.2587">29179 6054 53 0,'0'0'37'0,"0"0"0"16,0-19 1-16,0 19-23 15,0 0-4 1,0 0-2-16,0 19-2 0,7-1-1 15,-9 2-1-15,2 11-1 16,-5 2-1-16,-1 7-1 16,-6-1 0-16,-4 2 0 15,-2 0 0-15,-4 0-1 16,3-5 0-16,-7-5 0 16,6-3 0-16,1-5-1 15,1-5 1-15,18-18-1 16,-22 21 0-16,22-21-1 0,0 0 1 15,0 0 1-15,0 0-1 16,28-11-1 0,-3 3 1-16,9-4 0 15,9 4 0-15,7 2 0 0,7-2 0 16,0 6 0-16,-1 4 1 16,1 4-1-16,-12 4 1 15,-3 4-1-15,-11-2 1 16,-5 1 0-16,-8-3-1 15,-18-10 1-15,19 14-2 16,-19-14 1-16,0 0-3 16,0 0-2-16,6 20-25 0,-6-20-12 15,0 0-1 1,-31-28 0-16,19 10-1 16</inkml:trace>
  <inkml:trace contextRef="#ctx0" brushRef="#br0" timeOffset="37903.5748">28420 2998 39 0,'0'0'36'0,"0"0"1"16,0 0-1-16,-21-29-19 15,34 51-3-15,-13-22-4 16,8 41-2-16,-8-4-2 16,14 16-1-16,-2 6-1 15,6 10 0-15,-2 1-1 0,1 5-1 16,-3-2-1-16,0-11 0 15,-2-9-1 1,2-9 1-16,-3-11-2 16,-5-8 0-16,-6-25-1 0,8 20-2 15,-8-20-3-15,2-24-13 16,-4 5-20-16,-2-15 0 16,2-5-1-16,-6-10 1 15</inkml:trace>
  <inkml:trace contextRef="#ctx0" brushRef="#br0" timeOffset="38459.7743">28243 2971 40 0,'-12'-25'34'16,"20"3"0"-16,7-2 1 15,-1-7-24-15,38 21-1 0,-11-19-2 16,30 23-1-16,-6-6-1 15,8 18-2-15,-5 2 0 16,1 13-1-16,-14 7 0 16,-6 11 0-16,-13 4 0 15,-13 12 0-15,-15-4-1 16,-8 6 0-16,-13-4 0 16,-7-2-1-16,-14-8 0 15,-3-5 0-15,-5-7 0 16,-3-3 0-16,7-11-1 15,5-5 0-15,5-4 0 16,2-6 0-16,26-2-1 0,-17-12 0 16,17 12 0-16,25-22 0 15,3 9 0-15,12 1 0 16,5 0 1-16,6 4 0 16,8 6 0-1,-1 6 0-15,-1 6 0 0,-14 10 1 16,-5 3 0-16,-12 5 1 15,-9 5-1-15,-9 0 0 16,-16 3 1-16,-3-1 0 0,-15 0 0 16,-6-3 0-1,-9-7-1-15,-5-1 0 16,-5-6 1-16,0-1-2 16,3-5 1-16,-1-2-3 0,13-8 1 15,-1-8-3-15,17 6-3 16,-5-20-5-16,25 20-29 15,-2-35 0-15,7 15-1 16,5-11 1-16</inkml:trace>
  <inkml:trace contextRef="#ctx0" brushRef="#br0" timeOffset="38955.952">28963 3283 47 0,'0'0'40'0,"0"0"-1"0,20-14 1 16,-20 14-15-16,12 18-14 15,-12-18-4-15,0 41-1 16,0-11-3-16,6 7 0 16,2-2-1-16,4 5 0 15,1-3-1-15,-1-6-1 16,8-5 0-16,-4-11 0 15,2-3-1-15,1-8 0 16,1-2 0-16,2-14-1 16,-3-7 1-16,3-5-1 15,-2-7 1-15,-4-7-1 16,-4 1 1-16,-1-2-1 16,-3-2 2-16,-8 7 0 0,0 5 0 15,0 5 0-15,-6 7 1 16,6 17 0-16,0 0 1 15,0 0-1-15,0 0 1 16,-11 33 0-16,15-9-1 16,1 3 0-16,-1 6 0 15,6-1 0-15,6 1-1 16,0-3 0-16,0-5 0 16,-4-5-2-16,3-3 0 15,-15-17-2-15,30 22-4 16,-30-22-18-16,0 0-15 15,16-29-1-15,-16 29 1 16,16-36 1-16</inkml:trace>
  <inkml:trace contextRef="#ctx0" brushRef="#br0" timeOffset="39496.1469">29459 3167 70 0,'0'0'40'16,"14"22"0"-16,-8 7 0 16,-12-11-31-16,20 15-2 15,-9-1-1-15,9 9-1 16,-2-4-2-16,0 1 0 0,-4-5-1 16,4-6-1-16,-4-1 0 15,0-8-1 1,-8-18 0-16,9 25 0 15,-9-25 0-15,0 0 0 0,0 0 0 16,0 0 0-16,-6-22-1 16,-3 5 0-16,1-5 0 15,0-7 0-15,-4-3 1 16,4-5-1-16,2 4 1 16,0 1-1-16,6-1 1 15,0 5 0-15,6 3 0 16,2 5 1-16,6 3-1 15,-14 17 0-15,29-14 1 0,-7 14 0 16,-2 8 0 0,6 11 0-16,-9 1 1 15,9 6-1-15,-6 3 0 16,0 4 0-16,-1 3-1 0,-9-1 1 16,6-4-1-16,-8-1 0 15,6-7 0-15,-12-3 0 16,8-2-1-16,-10-18-1 15,5 21-1-15,-5-21-2 16,0 0-1-16,0 0-6 16,0 0-29-16,6-27-1 15,-6 27 1-15,-6-36 0 16</inkml:trace>
  <inkml:trace contextRef="#ctx0" brushRef="#br0" timeOffset="40015.3367">29800 3224 53 0,'12'-21'39'16,"-12"21"0"-16,0 0 1 15,12 23-23-15,-12-23-6 16,0 0-3-16,14 28-2 16,6-5-1-16,-12 5-2 15,9 3 0-15,-7 0-1 16,2 1 0-16,-6-3 0 15,0 3-2-15,-4-7 1 16,-2-5-1-16,0-20 1 16,-2 23-1-16,2-23 0 15,0 0-1-15,0 0 1 16,-20-9-1-16,20 9 0 0,-8-36 0 16,4 9 0-16,2-5 0 15,2-5 1-15,0-4-1 16,2 2 0-16,4-1 1 15,2-1 0-15,4 8 0 16,2 5 0-16,4 5 0 16,1 5 1-16,1 8 0 15,6 8-1-15,-4 4 1 16,7 10 1-16,-7 6-1 16,2 7 0-16,-5 7 0 15,-5 3 0-15,0 4-1 16,-2 2 1-16,-2-3-1 15,-6-3-1-15,4-6 1 0,-3 1-2 16,-5-30-1-16,14 33-2 16,-14-33-4-16,26 10-15 15,-26-10-19 1,20-31 1-16,-14-1 0 0,7-3 1 16</inkml:trace>
  <inkml:trace contextRef="#ctx0" brushRef="#br0" timeOffset="40647.562">30314 3124 65 0,'0'0'39'16,"2"35"1"-16,-2-11 1 15,14 15-31-15,-8-13-3 0,19 9-2 16,-3-13-2-16,10-1-1 16,-1-11-1-16,3-8 0 15,3-12-1 1,-3-9 0-16,-1-9 0 0,-7-7 0 15,0-4 0-15,-7-1 0 16,-3 7 0-16,0 5 0 16,-6 5 0-16,-10 23 1 15,24-4 0-15,-11 28 0 16,5 13 1-16,-2 14-1 16,8 12 1-16,1 15 0 15,3 16-1-15,6 4 1 16,-7 1 0-16,5 5 0 0,-7-12 1 15,-5 0-2 1,-6-9 2-16,-8-9-2 16,-6-15 2-16,-14-12-3 15,-12-8 1-15,-1-15-1 0,-11-6 1 16,-3-15-1-16,-3-12 1 16,5-13-1-16,-1-11 0 15,7-7 0-15,7-13 0 16,6-9 0-16,13-11-1 15,3-7 1-15,4-11-1 16,6-3 0-16,5-12 0 16,3-6 1-16,2 0 0 15,2 2 0-15,-4 6-1 16,-1 6 1-16,-1 8 1 16,-6 12-2-16,0 15 1 15,-6 18 1-15,0 5-1 16,-4 13 0-16,4 7 0 0,0 20 1 15,-4-21-1-15,4 21-1 16,0 0 1-16,0 0 0 16,-20-12-2-16,20 12-3 15,0 0-4-15,-31 18-34 16,31-18-1-16,-26 23 0 16,26-23-1-16</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3-28T18:30:19.511"/>
    </inkml:context>
    <inkml:brush xml:id="br0">
      <inkml:brushProperty name="width" value="0.05292" units="cm"/>
      <inkml:brushProperty name="height" value="0.05292" units="cm"/>
      <inkml:brushProperty name="color" value="#FF0000"/>
    </inkml:brush>
  </inkml:definitions>
  <inkml:trace contextRef="#ctx0" brushRef="#br0">9933 5387 2 0,'0'0'23'0,"0"0"1"16,0 0-8-16,-20 10 0 15,20-10-2 1,0 0-1-16,0 0-1 0,0 0-4 16,0 0 0-16,0 0-2 15,0 0-2-15,0 0 0 16,0 0-1-16,0 0 0 16,-8 17 0-16,8-17 0 15,0 0-1-15,0 0 1 16,28 12 0-16,-28-12-1 15,26 4 0-15,-26-4 0 16,41 4-1-16,-11-2 0 0,3 2 1 16,7-6-1-16,11 0 0 15,2-2 0 1,9 0 0-16,1-2 1 16,2 2-1-16,-4 0 0 0,2 2 0 15,-3 1 0-15,-1-1 0 16,-2 4-1-16,4 1 1 15,2-3-1-15,9 2 1 16,1-2-1-16,6 0 1 16,-2-2 0-16,-4 2-1 15,0-2 1-15,-2 1 0 16,-4-3 0-16,2 2 0 0,-8 0 0 16,8 2 1-1,-2-2-2-15,5 2 1 16,3 0-1-16,6 2 1 15,-3-2-1-15,1 2 0 16,2 0 1-16,2 2-1 0,-2-3 0 16,2 1 0-16,0 2 1 15,6-2-1-15,6 0 0 16,0-4 0-16,1 2 1 16,9-2-1-16,-2 0 0 15,1 2 0-15,5 0 0 16,-4 2 1-16,3 0-1 15,-3 0 0-15,7 2 0 0,3 2 0 16,-1-4 0-16,3 0 1 16,-1-2-1-1,-9 2 0-15,4-2 1 16,-7 2-1-16,-5 2 0 0,-2-2 0 16,-10 2 0-16,-4 0-1 15,1-2 1-15,-5 0 1 16,-2-2-1-16,-4 0 0 15,-1-2 1-15,-5-2 0 16,-4 0 0-16,-2 0 0 16,-10 0-1-16,1 2 1 15,-11 0-1-15,3 4 1 16,-11-4-1-16,1 2 1 0,-3-2-1 16,-5 2 0-1,0 0 1-15,-5-2-1 16,5 2 0-16,-6-2 0 15,-2 2 0-15,-18 0-1 0,27 0-2 16,-27 0-1-16,0 0-6 16,-6 22-27-16,6-22-1 15,-45 10 1-15,11-7-2 16</inkml:trace>
  <inkml:trace contextRef="#ctx0" brushRef="#br0" timeOffset="2463.8819">9692 5685 27 0,'0'0'23'16,"0"0"-7"-16,0 0-1 15,0 0-2-15,20-10-3 16,-20 10-1-16,0 0 0 16,0 0-1-16,31-11-2 15,-31 11 0-15,18-6-1 0,-18 6-2 16,20-6 0-16,-20 6 0 16,24-2-1-16,-24 2 0 15,35-4 0-15,-19 2 0 16,8 2 0-16,-9-4 0 15,9 6 0-15,-4-6 0 32,5 4 0-32,-5-2 0 0,6 4-1 0,-4-2 0 15,3 2 0-15,1-2-1 16,2 2 1-16,-3-2 0 16,7 0 0-16,-4 0 0 15,5 2 0-15,3-4 0 16,-3 0 0-16,1 2 0 0,-1 0 0 15,5 2-1-15,-5-2 1 16,-1 2-1-16,-2 0 0 16,-1 0 1-16,3 0-1 15,-5-2 0-15,5 2 1 16,-2-2-1-16,1 2 0 16,3-2 1-16,-3-2-1 15,7 2 0-15,-3 2 1 16,5 0-1-16,3 2 1 15,-3-2-1-15,7 2 0 16,3-4 1-16,-1 2-1 16,2-2 0-16,3 0 1 15,-3 0-1-15,2 0 1 0,-1-2-1 16,5 2 1-16,-4-2 0 16,-1 4-1-16,1-2 1 15,0 2-1 1,-1-2 0-16,-1 0 1 0,-4-2-1 15,-1 2 1-15,-1-2-1 16,2 2 1-16,3-2-1 16,1 0 1-16,-1 0-1 15,5 2 0-15,-2 2 0 16,0-4 0-16,5 4 0 16,-5-2 0-16,-6 2 0 15,7 0 0-15,-5 0 1 0,-2 0-1 16,-1 0 0-16,1 0 0 15,-1 0 0 1,-1-1 0-16,1-1 0 16,-1 0 0-16,0 0 0 0,-5-1 1 15,3 1-1-15,-1-2 1 16,3 0-1-16,-5 0 0 16,3 0 0-16,-1 0 0 15,1 2 0-15,-2-2-1 16,1 0 1-16,1 2 1 15,-1 0-1-15,1 2 0 16,3-4 0-16,1 4 0 16,4-4-1-16,-3 4 1 0,1-4 0 15,2 0 0 1,-3 0 1-16,-3 0-1 16,3 0 0-16,-3 0 0 15,-1 2 0-15,3-2 0 0,4 2 0 16,-3-2 0-16,3 0 0 15,2 2 0-15,-1-2 1 16,-5 0-1-16,2 2 1 16,-7 0-1-16,-3-2-1 15,1 4 2-15,-1 0-1 16,-1 0 0-16,-5-2 0 16,1 2 0-16,0-4 0 15,3 2 0-15,3-2 0 16,-7 0 1-16,1 2-2 15,3 0 1-15,3-2 0 16,-9 2 0-16,9 0 0 16,-3 2 0-16,-3 0-1 0,1-2 1 15,5 0 1-15,3 2-1 16,-3-2 0-16,1 0 1 16,3-2-1-16,-5 2 0 15,1 0 0-15,-1 4 0 16,-1-4 0-16,-5 0 0 15,1 2 1-15,-1 0-2 16,5 0 1-16,-5 0 0 16,5-2 0-16,-4 0 0 0,3 2 0 15,-3-2 0 1,-1 2 0-16,1-2 0 16,-3 2 0-16,-5-2 1 15,0 0-1-15,-11 2 0 0,5-4 0 16,-20 2 1-16,30-2-1 15,-30 2 1-15,0 0-1 16,22-6 1-16,-22 6 0 16,0 0-1-16,0 0 1 15,19-8 0-15,-19 8 0 16,0 0-1-16,0 0 1 16,0 0-1-16,0 0 0 15,0 0-1-15,0 0-1 16,0 0-2-16,-19 12-7 15,-9-12-27-15,-10 2-1 16,-9-6-1-16,-6-6 0 16</inkml:trace>
  <inkml:trace contextRef="#ctx0" brushRef="#br0" timeOffset="6500.3297">11187 3515 40 0,'0'0'34'15,"0"0"0"-15,0 0 2 16,-32-22-25 0,32 22-1-16,-57 12-1 15,23 4-2-15,-17-7-2 0,4 7-2 16,-5-2-1-16,13 0-1 16,-1 1-1-16,21-1 0 15,15 4-1-15,4-18 1 16,55 29 0-16,-6-11-1 15,14-1 1-15,10 3 0 16,6 0 0-16,-2 1 0 16,-5-3 1-16,-13 5 0 0,-14-5 1 15,-11 8 1-15,-20-7-1 16,-9 7 1 0,-22-7 1-16,-5 3 0 15,-18-6-1-15,-3-3 0 0,-12-3-2 16,-4-8 0-16,1-2 0 15,-1-8-2-15,6 2-2 16,3-9-2-16,23 13-6 16,-7-14-29-16,34 16 1 15,-26-31 0-15,26 31-1 16</inkml:trace>
  <inkml:trace contextRef="#ctx0" brushRef="#br0" timeOffset="6995.5048">11540 3609 74 0,'16'6'38'0,"-16"-6"1"16,0 0-1-16,18 6-31 15,-18-6-1-15,0 0-1 16,0 0-2-16,14 17 0 16,-14-17-2-16,19 6 1 15,-19-6-1-15,18 0-1 16,-18 0 1-16,20-8-1 16,-20 8 1-16,16-17-1 15,-16 17 0-15,9-26 1 0,-9 26-1 16,-3-27 0-16,3 27 0 15,-28-18 0-15,10 14 0 16,-2 4 0-16,-7 10 1 16,1 10-1-16,0 5 0 15,1 6 1-15,9 5 0 16,4 5-1-16,6-2 1 16,12 0-1-16,6-3 1 15,10-5 0-15,9-7 0 16,5-3-1-16,7-9 1 15,-1-10-2-15,7 0-2 16,-7-14-2-16,9 12-7 16,-18-23-29-16,5 3 1 0,-10-13-1 15,-3 7 0-15</inkml:trace>
  <inkml:trace contextRef="#ctx0" brushRef="#br0" timeOffset="7867.8181">12138 3603 19 0,'0'0'32'0,"0"0"1"15,0 0-4-15,-39-6-6 16,39 6-3-16,-34 10-5 15,34-10-4-15,-33 18-2 16,19 3-2-16,-10-3-1 0,10 11-2 16,-7 1-1-16,5 3-1 15,6 2 0 1,4 1 0-16,0-3-1 16,12-7 0-16,2-3 0 0,10-7-1 15,2-8 1-15,7-6-1 16,5-6-1-16,-5-6 1 15,3-6 0-15,-2-7 1 16,-3-11-2-16,1-1 1 16,-6 2-1-16,-6-1 2 15,-6 1-1-15,-3 5 0 16,1 3 0-16,-4 7 1 16,-2 18 0-16,0 0 0 0,-15-10-1 15,15 10 1 1,-18 30 1-16,10-5-1 15,2 1 0-15,6 3-1 16,2 5 1-16,8-3-1 0,6-1 1 16,13-11 0-16,5 3-1 15,5-16-1-15,7-6 0 16,1-6 1-16,4-14-1 16,-5-7 0-16,-1-9-1 15,-3-7 1-15,-5-6 0 16,-5-8 0-16,-10 0 0 15,-3 0 1-15,-7 4-1 16,-6 8 1-16,-6 4 0 16,-6 10 0-16,0 7 1 15,6 24 0-15,-27-8 0 16,27 8 0-16,-38 37 0 16,20-3 0-16,2 9-1 0,-1 2 1 15,7 8-1-15,0 4 0 16,10 2-1-16,6-8-1 15,6 0-1-15,2-16-3 16,17 10-8-16,-3-29-27 16,3-2 1-16,1-20-1 15,2-6 1-15</inkml:trace>
  <inkml:trace contextRef="#ctx0" brushRef="#br0" timeOffset="8468.0331">13041 3534 49 0,'20'-6'37'0,"-20"6"0"16,19-4 1-16,-19 4-21 16,0 0-5-16,0 0-3 15,0 0-2-15,0 0-2 16,0 0 0-16,0 0-1 15,0 0-1-15,0 0-1 16,0 0 1-16,0 0-2 16,-25 22 1-16,9-6-1 15,-8 7 0-15,2 3-1 16,3 7 0-16,-5 4 1 16,8 1 0-16,4-1 0 0,4-2-1 15,8-1 0-15,2-3 0 16,8-7 1-16,-10-24-1 15,28 23-1-15,-12-23 1 16,7-4 0-16,-3-9-1 16,0-11 1-16,0-7-1 15,-1-5 0-15,-7-5 1 16,2 0-1-16,-2 2 1 16,-4 1 0-16,-6 7 0 15,2 9 0-15,-2 5 1 16,-2 17-1-16,0 0 1 15,0 0-1-15,0 0 1 0,-14 23-1 16,8 7 0-16,0-1 0 16,4 8 0-16,0 1 1 15,4-3-1-15,6 0 0 16,10-5 0-16,1-5 0 16,7-13 0-16,6-2-2 15,-3-12-1-15,9 4-2 16,-11-16-2-16,17 18-14 15,-24-24-21-15,5 5 1 16,-15-11 0-16,8 3 0 16</inkml:trace>
  <inkml:trace contextRef="#ctx0" brushRef="#br0" timeOffset="9263.3175">13459 3607 37 0,'0'0'37'0,"4"-18"-1"15,-4 18 2-15,-6-25-18 0,6 25-5 16,0 0-3-16,0 0-5 16,0 0-1-16,20 15-1 15,-20-15-2-15,18 26 0 16,-10-6-1-16,6 7 0 16,-8 1 1-16,5 3-2 15,-3-2 0-15,-6-1 0 16,2-3-1-16,-2-3 1 15,2-4 0-15,-4-18-1 16,0 0 0-16,0 0 0 16,-6-24 0-16,6 0 0 15,-6-5 0-15,6-2 0 16,2-7 0-16,2 3 0 0,2 0 0 16,2 1-1-16,8 11 1 15,8 1 0-15,1 5 0 16,3 7 0-16,5 2 1 15,5 0-1-15,-4 8 0 16,-1 0 1-16,-1 4-2 16,-9-6-1-16,-3 8-2 15,-20-6-33-15,0 0-4 16,0 0 0-16,-12-18-1 16</inkml:trace>
  <inkml:trace contextRef="#ctx0" brushRef="#br0" timeOffset="13015.6617">14516 3734 55 0,'0'0'33'16,"-6"30"2"-16,6-30-10 0,-4 47-12 15,-12-25-3-15,16 23-2 16,-12-12-3-16,10 8-3 16,2-1-4-16,-6-23-9 15,6-17-24-15,16 18 0 16,-16-18-2-16,24-33 1 16</inkml:trace>
  <inkml:trace contextRef="#ctx0" brushRef="#br0" timeOffset="13595.8694">14877 3407 64 0,'32'-4'36'16,"-32"4"0"-16,19 12 0 15,-5 9-27-15,-14-3-2 16,12 17-1-16,-12-1-1 16,10 18-1-16,-6-4-1 15,4 7-1-15,-2-6 0 16,-4-2 0-16,2-6-1 0,-4-8 0 15,0-7 0-15,0-26 0 16,0 23 0-16,0-23-1 16,0 0 0-16,0 0 0 15,-12-35-1-15,12 6 0 16,4-7 0-16,-2-5 0 16,6-2 0-16,7-2 0 15,1 0 1-15,10-1-1 16,0 9 1-16,5 6 0 15,-1 7 0-15,1 9 1 16,1 7-1-16,2 10 1 16,-9 7 0-16,1 15 1 0,-12 5-1 15,3 17 1-15,-9 1-1 16,4 4 1-16,-6 0-1 16,-2-4-1-16,0-4 0 15,2-10-2-15,2-1-1 16,-8-32-2-16,20 27-6 15,-20-27-29-15,0 0 2 16,17-41-2-16,-3 12 2 16</inkml:trace>
  <inkml:trace contextRef="#ctx0" brushRef="#br0" timeOffset="13903.9857">15592 3526 69 0,'0'0'38'16,"0"22"-1"-16,-4 4 2 15,-22-5-28-15,14 24-3 16,-7-5-3-16,7 9-1 16,2-4 0-16,10 0-2 15,4-12 0-15,14-3-1 16,7-13-1-16,9-15 0 16,-3-6 1-16,3-11-1 15,-2-13 0-15,-7-7 0 16,-11-2 0-16,-6-7 0 15,-8 5 1-15,-8 2-1 16,-4 2 0-16,-2 3 0 16,-5 7-1-16,1 1-2 0,18 24-2 15,-28-35-6-15,28 35-27 16,-2-30-1-16,2 30 0 16,-4-27 0-1</inkml:trace>
  <inkml:trace contextRef="#ctx0" brushRef="#br0" timeOffset="14136.0668">15732 3340 76 0,'20'25'39'16,"-10"3"1"0,-6-3-1-16,15 19-28 0,-23-7-3 15,14 18-1-15,-8-6-2 0,10 6-2 16,-4-8-1-1,6 0-2-15,2-8 0 16,-3-9-1-16,3-5-2 16,-16-25-3-16,40 28-7 0,-40-28-27 15,29-18 0-15,-27-5-2 16,4-3 2-16</inkml:trace>
  <inkml:trace contextRef="#ctx0" brushRef="#br0" timeOffset="14324.1356">15633 3603 57 0,'0'0'35'0,"22"0"1"16,4-6 0-16,7 2-26 16,1-8-5-16,17 3-2 15,-5 1-2-15,-5-8-11 0,8 6-24 16,-3 4-1-16,-7-3-1 15,-3 7 0-15</inkml:trace>
  <inkml:trace contextRef="#ctx0" brushRef="#br0" timeOffset="14796.2994">16617 3617 65 0,'0'0'37'15,"0"0"0"-15,0 0 1 16,-38-4-29-16,38 4-1 15,6 27-1-15,4-1-1 16,-8-1-3-16,10 9 0 16,-4 1 0-16,5 4-1 15,1-1 1-15,2-5-2 16,-2-6 1-16,6-5-1 16,-5-6 1-16,-15-16-1 0,30 6 0 15,-30-6 0-15,28-20-1 16,-16 2 1-16,1-9-1 15,1-9 1-15,-2-5-2 16,0-2 1-16,-4-4 0 16,0-4-1-16,4 4 0 15,-7 0-1-15,3 9-1 16,-6 1-3-16,8 19-4 16,-16-5-30-16,6 23 1 15,6-22-2-15,-6 22 2 16</inkml:trace>
  <inkml:trace contextRef="#ctx0" brushRef="#br0" timeOffset="15215.4511">17027 3835 71 0,'20'5'39'16,"0"-5"-2"-16,5-3 2 16,-5-19-29-16,14 10-3 15,-9-13-3-15,9 3-1 16,-6-5-1-16,3-5-1 16,-5 3-1-16,-6-3 1 0,-3 7-1 15,-7 5 0 1,-6 3 0-16,-4 17 0 15,-25-18 0-15,5 24 0 16,-6 6 0-16,-7 7 1 0,1 9-1 16,-2 7 1-16,3 2-1 15,5 3 1-15,12 1 1 16,3 0-2-16,9-6 1 16,13-5-1-16,3-7 1 15,12-7-2-15,7-4-1 16,1-14-1-16,11 4-4 15,-13-18-27-15,19 0-5 16,-3-9-1-16,5-7 1 16</inkml:trace>
  <inkml:trace contextRef="#ctx0" brushRef="#br0" timeOffset="15675.6145">17851 3534 81 0,'0'0'39'0,"-26"32"1"16,0-9 0-16,3 15-31 16,-13-5-2-16,12 10-2 15,-3-2-1-15,13 2-2 16,2-3-1-16,18-3 0 16,6-8 0-16,8-9-1 15,9-10-1-15,9-10 1 16,7-10-1-16,1-12 1 15,1-9-1-15,-2-12 0 16,1-8-1-16,-3-6 0 0,-3-6 1 16,-7-4 0-16,-7 7 1 15,-6-1-1-15,-4 10 2 16,1 8 0-16,-11 7 1 16,2 13 0-16,-8 23 0 15,0 0 1-15,0 0-1 16,-2 21 0-16,-2 13 0 15,-2 7-1-15,4 4 0 16,-4 6 0-16,4 2-1 16,4 2 1-16,-2-2-1 15,6-6 0-15,6-10-1 16,-2-5-2-16,8-3-1 0,-18-29-5 16,45 32-30-16,-45-32-4 15,26-4 2-15,-26 4-2 16</inkml:trace>
  <inkml:trace contextRef="#ctx0" brushRef="#br0" timeOffset="16319.8455">18076 3550 58 0,'20'-20'36'0,"-20"20"1"16,37-17 0-16,3 19-26 15,-15-18-2-15,21 14-2 0,-11-8-1 16,11 6-2-16,-7-4 0 16,1 6-1-16,-5-1-1 15,-7 3 1 1,-7 3-1-16,-21-3 0 0,20 22 1 16,-20 2-1-16,-2 1-1 15,-10 12 1-15,-1 1-1 16,1 9 0-16,-2-6 0 15,6 2-1-15,0-4 0 16,2-5 0-16,8-7 1 16,-2-27-2-16,26 24 1 15,-2-28 0-15,-1-2 0 16,3-10-1-16,5-5 1 0,1-7 0 16,0-3-1-16,-5-3 1 15,-1 1-1 1,-6 0 1-16,-4 3-1 0,1 7 1 15,-5 3-1-15,-12 20 2 16,20-20-1-16,-20 20 1 16,0 0 0-16,26 20 0 15,-21-2-1-15,-1 3 1 16,6 5 0-16,-4 1-1 16,-2-1 1-16,2-1-1 15,0-7 0-15,0 0 0 16,-6-18 1-16,0 0 0 15,0 0-1-15,0 0 1 0,20-22-1 16,-8 1 0-16,3-3 0 16,5-3 0-16,6-3 0 15,5 1 0 1,7 3 0-16,1 1 0 0,7 1-1 16,-5 2 0-16,3 7-1 15,-11-5-5-15,21 12-32 16,-29-7-4-16,-3 5 2 15,-22 10-2-15</inkml:trace>
  <inkml:trace contextRef="#ctx0" brushRef="#br0" timeOffset="81411.1612">13896 14211 33 0,'-26'8'36'0,"26"-8"0"16,-28 13-3-16,3-26-10 15,25 13-6-15,0 0-4 16,0 17-2-16,0-17-3 0,25-8-2 16,1-7 0-1,20-5-1-15,3-11-1 16,22-12 0-16,14-14 0 16,23-12-1-16,13-6-1 0,15 3 0 15,6-7 0-15,-3 7 0 16,-3 3-1-16,-10 4 1 15,-9 10-1-15,-27 10-1 16,-20 6 1-16,-19 11-1 16,-19 5 0-16,-13 7 0 15,-19 16-2-15,0 0-2 16,-23 10-6-16,-5 4-33 16,14 5-1-16,-12-5-1 15,9 10 1-15</inkml:trace>
  <inkml:trace contextRef="#ctx0" brushRef="#br0" timeOffset="82011.379">13955 13343 84 0,'0'0'40'0,"-20"-8"1"15,20 8 1-15,0 0-32 0,22 20-1 16,15 4-2-16,9 3-2 16,25 12-1-16,14 5 0 15,27 7-1-15,11 4 0 16,7 5-1-16,-5 3-1 16,-11 0-1-16,-5-4 0 15,-22-6 0-15,-10-8 0 16,-24-6 0-16,-16-9 0 15,-7-13 0-15,-6-3 0 16,-5-10 0-16,-19-4 0 16,26 0 0-16,-26 0-4 15,0 0-38-15,6-20-4 16,-6 20 2-16,-12-23-2 0</inkml:trace>
  <inkml:trace contextRef="#ctx0" brushRef="#br0" timeOffset="82619.5944">16125 13571 43 0,'-26'-12'35'0,"26"12"2"0,0 0-8 16,-25-39-7-16,25 39-4 15,-8-26-2 1,8 26-5-16,0 0 0 15,0 0-4-15,0 0 0 0,0 32-2 16,8 1-2-16,3 14 0 16,5 8-1-16,8 10 0 15,2-2-1-15,1 0 0 16,5-5 0-16,-4-1-1 16,-1-8 1-16,-1-11-1 15,-2-11 0-15,-5-9 0 16,-19-18-1-16,22 12-1 0,-22-12 0 15,12-24-3-15,-12 4-3 16,-14-33-11 0,2 12-24-16,-4-16 0 15,-7 2 0-15,-11-9 1 16</inkml:trace>
  <inkml:trace contextRef="#ctx0" brushRef="#br0" timeOffset="82915.7001">15734 13333 62 0,'-28'-39'35'0,"22"-2"1"16,20 6 1-16,18-8-27 16,33 23-1-16,8-6-2 15,24 26 1-15,2 4-2 16,11 26 0-16,-9 9-1 16,2 16 0-16,-25 8-1 15,-6 9 0-15,-33-1-1 16,-13 2-1-16,-30-11 2 0,-16-7-3 15,-15-9 2-15,-21-13-2 16,1-8 1-16,-10-9-2 16,6-6 1-16,-1-12-2 15,5 2-2-15,8-10-3 16,19 14-8-16,-2-14-28 16,30 10-1-16,-15-12 0 15,15 12 0-15</inkml:trace>
  <inkml:trace contextRef="#ctx0" brushRef="#br0" timeOffset="83670.9706">16942 13779 66 0,'0'0'36'0,"20"4"3"16,-20-4-12-16,0 0-8 16,0 0-6-16,0 0-3 15,0 0-2-15,0 0-1 16,0 0-2-16,0 0-1 0,0 0-1 15,0 0-1-15,16-4 0 16,-16 4 0-16,0 0 0 16,0 0-2-16,20 8 1 15,-20-8 0-15,0 0 0 16,19-10-1 0,-19 10 1-16,10-18 0 0,-10 18 0 15,-6-21 0 16,6 21 1-31,-25-20-2 0,3 14 1 0,-8 10-1 0,-3 6 0 16,-5 8 0-16,-1 7 0 16,3 7 0-16,5 5 0 15,-1 2 0-15,22 2 0 0,4-3 0 16,12-7 0-16,8-7 0 16,12-9 0-1,3-7 0-15,9-10 0 16,1-8 0-16,3-5 0 0,-1-15 0 15,-5-3 0-15,-5-6 0 16,-5 1 0-16,-6-1 0 16,-8 6 0-16,-10 3 0 15,0 3 0-15,-2 27 0 16,-8-18 0-16,8 18 0 16,-2 30 0-16,4-3 0 15,10 6 0-15,7 5 0 0,9-3 0 16,15 2 0-16,11-7 0 15,5-9 0 1,6-9 0-16,0-10 0 16,0-4 0-16,-5-6 0 15,-9 0 0-15,-12-1 0 0,-11-3 0 16,0 4 0-16,-18-21-23 16,-10 29-22-16,13-22-1 15,-13 22-1-15,-5-24 1 16</inkml:trace>
  <inkml:trace contextRef="#ctx0" brushRef="#br0" timeOffset="105022.6208">31560 15000 41 0,'-2'-28'33'0,"2"28"-1"15,-4-45 1-15,0 6-21 0,-8 5-9 16,-8-7 0-16,-3-12-1 16,-13-6 1-1,-15-3 0-15,-22-15 1 0,-18 2-1 16,-22-9 1-16,-23 6-1 15,-20-5-2-15,-22 13 1 16,-23-5 0-16,-16 6 0 16,-24 3 1-16,-2 13 0 15,-24 3 0-15,-7 19-1 16,-14 4 2-16,1 21-3 16,-1 10 0-16,6 19 0 15,1 12-1-15,13 20 2 16,11 16-2-16,22 19 2 0,12 16-1 15,22 16 2-15,25 11-1 16,32 19 0-16,31 5 0 16,34 11-1-16,36 1 0 15,49 8 0-15,39-1 0 16,54-3-2-16,43-6 1 16,50-6 1-16,45-14-1 15,53-8 1-15,34-17 0 16,33-22-1-16,36-19 1 15,26-20 1-15,13-12-1 16,0-24 0-16,5-19 1 16,-13-16-2-16,-15-25 2 15,-12-20-2-15,-26-18 1 0,-37-21 0 16,-38-20-1-16,-33-21 1 16,-56-12 0-16,-51-18 0 15,-65-8 0 1,-70-4 0-16,-66-9 0 0,-71-2-1 15,-58-1 0-15,-73 7 0 16,-53 11 0-16,-42 10 0 16,-37 20-1-16,-32 9-2 15,-15 28-2-15,-24 10-36 16,17 35-2-16,15 26 0 16,19 17-1-16</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3-28T18:32:16.581"/>
    </inkml:context>
    <inkml:brush xml:id="br0">
      <inkml:brushProperty name="width" value="0.05292" units="cm"/>
      <inkml:brushProperty name="height" value="0.05292" units="cm"/>
      <inkml:brushProperty name="color" value="#FF0000"/>
    </inkml:brush>
  </inkml:definitions>
  <inkml:trace contextRef="#ctx0" brushRef="#br0">23828 3238 11 0,'0'0'15'15,"0"0"2"-15,0 0-4 16,0 0 0-16,0 0-1 15,0 0-1-15,0 0-1 16,0 0-2-16,0 0 0 16,0 0-1-16,0 0-1 15,0 0 0-15,0 0-2 16,0 0 1-16,0 0-1 0,0 0-1 16,0 0 0-16,0 0-1 15,0 0 1 1,0 0-1-16,0 0 0 15,0 0 0-15,0 0 1 16,0 0-1-16,0 0 1 0,0 0-1 16,0 0 1-16,2 18-1 15,-2-18 0-15,0 0 1 16,19 0-1-16,-19 0 0 16,26 2-1-16,-26-2 1 15,32-2-1-15,-13 0 0 16,1 0 0-16,0 0 0 15,0-2 0-15,-1 4-1 16,1-2 1-16,2 2-1 16,7-4 1-16,-1 4-1 15,0-2 0-15,3 0 0 16,1 0 0-16,5 0 0 0,-3-2 0 16,1 0 0-16,-3 2 1 15,0 0-1-15,1-2 1 16,5 0-1-16,-5 2 0 15,3 0 0-15,1-1 1 16,3 3-1-16,3-2 0 16,-1 0 0-16,3 0 1 15,1 2-1-15,1-2 0 16,4-2 0-16,-3 0 1 16,7 0-1-16,-2 0 0 15,1 2 0-15,3-2 0 16,-2 0 1-16,2-2-2 15,3 0 1-15,-3 3 0 0,2-5 0 16,-6 0 0-16,-1 2 1 16,-5-2-1-16,5 4 0 15,-5-2 0-15,2 4 0 16,5-2 0-16,-7 2 0 16,4 0 1-16,1-3-1 15,-5 1 0-15,2-2 0 16,-1 2 0-16,-3-2 0 15,-5 4 0-15,-1-2 1 16,-1 2-1-16,-9 0 0 16,3 2 0-16,-8-2 0 15,-5 2 1-15,-19 0-1 16,28 2-1-16,-28-2 1 0,0 0-1 16,20 6-1-16,-20-6-2 15,0 0-7-15,0 0-26 16,0 0-2-16,-38 22 1 15,11-18-1-15</inkml:trace>
  <inkml:trace contextRef="#ctx0" brushRef="#br0" timeOffset="1111.3983">23725 3438 24 0,'0'0'27'15,"0"0"-4"-15,0 0-1 16,-20 0-6-16,20 0-2 16,0 0-3-16,0 0-3 15,0 0-2-15,26 4 0 0,-26-4-2 16,33-4 1 0,-9-2-1-16,16 6-1 15,-5-8 0-15,18 6 0 16,5-7 0-16,13 3-1 0,0-4 1 15,16 4 0-15,2-2-1 16,9 2 0-16,-3-2 1 16,14 4-1-16,-11-3 0 15,5 5-1-15,-8-4 1 16,2 6-1-16,-12-2 0 16,-1 0 0-16,-5 2 0 15,-8-2-1-15,-9 0 0 16,-3 0 0-16,-4 2 0 15,-7-2 0-15,-1-2 1 16,-4 2-1-16,-3-2 1 16,-7 0 0-16,-1 2 0 15,0-4-1-15,-7 3 1 0,-3 1 0 16,-2-2 0-16,0 0 0 16,-1 0 1-16,-1 4-1 15,-18 0 0-15,30-6 0 16,-30 6 0-16,29-6 0 15,-29 6 0-15,22-8-1 16,-22 8 1-16,0 0-1 16,26-6 0-16,-26 6 0 15,0 0 0-15,0 0 0 16,19-2-1-16,-19 2-2 16,0 0-1-16,0 0-4 15,20 4-31-15,-20-4-2 16,-22 10 1-16,3-10-1 0</inkml:trace>
  <inkml:trace contextRef="#ctx0" brushRef="#br0" timeOffset="25148.0097">29492 5809 19 0,'-21'8'33'0,"21"-8"0"16,-18 6-2-16,-2-16-14 15,20 10-3 1,0 0-4-16,0 0-1 16,0 0-3-16,0 0 0 0,0 0-1 15,0 0-1-15,20 0 1 16,14 4-1-16,11-6-1 16,24 6 0-16,18-6 0 15,24 2-2-15,21-4 1 16,26 2 0-16,6-4 0 15,17 2 0-15,9-2 0 16,5 0 0-16,-5 0-1 16,-1 2 1-16,-13 1-1 15,-6 1 0-15,-12 2 0 16,-14-2 0-16,-20 2-1 16,-25-2 0-16,-14 2-1 15,-28-2 0-15,-9 6-1 0,-23-4-2 16,-5 7-2-16,-20-7-3 15,0 0-23-15,-25 18-9 16,5-10 1-16,-14-4 0 16</inkml:trace>
  <inkml:trace contextRef="#ctx0" brushRef="#br0" timeOffset="25779.231">29530 5893 25 0,'-34'2'33'15,"13"6"1"-15,21-8 0 16,-36-8-17-16,36 8-3 15,0 0-4-15,16 6-1 16,-16-6-3-16,45-4-1 16,-1-4 0-16,29 8-1 15,12-7 0-15,31 5-1 16,21-4 0-16,17 8-1 16,13-6 1-16,25 6-1 15,3 2 0-15,7 1 0 16,-13 1 0-16,-7 4 0 15,-22-2-1-15,-12 0-1 16,-22 0 1-16,-29-2-1 0,-20-2 1 16,-24-1-1-16,-13-1 0 15,-14 2 0-15,-26-4 0 16,27 4 0 0,-27-4 0-16,0 0 1 0,0 0-1 15,0 0 0-15,0 0-1 16,0 0 0-16,0 0-2 15,0 0-2-15,0 0-25 16,0 0-11-16,-6-17 0 16,6 17-1-16</inkml:trace>
  <inkml:trace contextRef="#ctx0" brushRef="#br0" timeOffset="28440.186">7305 7344 15 0,'0'0'31'0,"0"0"0"15,0 0 1-15,0 0-16 16,25-6 0-16,-25 6-4 0,18-6-2 15,-18 6-2-15,22-10-1 16,-22 10-3-16,32-12 0 16,-17 4-1-16,15 5 0 15,-4-5 0-15,7 2-1 16,1-4-1-16,11 2 1 16,-3-4 0-16,7 8-1 15,2-5 0-15,3 1 1 16,7-2-1-16,4 2-1 15,6 0 1-15,8 2 0 16,6-1-1-16,12-1 1 16,7-2-1-16,7 4 1 15,3-4 0-15,9-2-1 0,1 3 1 16,7-3-1-16,-1 4 1 16,6-4-2-16,2 4 1 15,1 0 0-15,5 1 1 16,0 1-1-16,0-2 0 15,6 0 0-15,-2 2 0 16,-4-2 1-16,0 0-1 16,1-1 0-16,-1-1 0 15,-8 2 0-15,-4 4 0 16,-5 2 0-16,1-4 1 16,-10 4-1-16,-1-2 0 15,-4 0 0-15,3 0 0 0,4-1 0 16,3-1 0-16,1-4 0 15,1 4 0-15,7-4 0 16,2 0 1-16,-1 4-1 16,5-1 0-1,0 3 0-15,4-2 0 0,2 0 0 16,4 2 0-16,-4 0 0 16,1 2 1-16,-5 2-1 15,2 0 0-15,0 2 1 16,-8-2-1-16,9 0 0 15,-5 2 0-15,6-2 0 16,-2 2 0-16,4-2 0 16,-2 4 0-16,-1-2 1 0,1 2-1 15,-2 2 0-15,2 2 1 16,-4-1-1-16,2-3 0 16,0 2 1-1,3-4-1-15,-7 4 0 0,-6-4 0 16,-4 0 1-16,-3 0-1 15,-7 4 0-15,-7-2 1 16,-4 0-1-16,-11 0 1 16,-11-2-1-16,-14 0 1 15,-11-1 0-15,-15-1 0 16,-11 0 0-16,-15-1 0 16,-19 1 0-16,0 0 1 15,20 5-1-15,-20-5 0 0,0 0 0 16,0 0-1-1,0 0 0-15,0 0 0 16,0 0-1-16,0 0-1 16,0 0-3-16,0 0-20 0,0 0-16 15,-20 18 0-15,1-14-1 16,-7-4-1-16</inkml:trace>
  <inkml:trace contextRef="#ctx0" brushRef="#br0" timeOffset="30511.9275">27170 7353 29 0,'0'0'34'0,"-23"-1"2"16,23 1-1-16,0 0-15 16,-22-14-5-16,22 14-3 15,0 0-3-15,0 0-3 0,0 0 0 16,26-6-2-16,13-2 0 16,28 6-2-16,24-6 1 15,32 0-1-15,23-5 1 16,29 3-1-16,9-2-1 15,17 2 1-15,-5 0-1 16,-7 5 1-16,-9-5-1 16,-20 6 0-16,-20-4 0 15,-23 4 0-15,-24 0 0 16,-18 0-1-16,-22 4 0 16,-14-4 0-16,-19 6-1 15,-20-2-2-15,0 0-2 16,0 0-11-16,0 0-26 0,-20 8 0 15,20-8 0-15,-43 10-1 16</inkml:trace>
  <inkml:trace contextRef="#ctx0" brushRef="#br0" timeOffset="31719.3589">4884 8659 29 0,'-20'-2'32'15,"20"2"-6"-15,0 0 0 16,-25-2-5-16,25 2-4 16,0 0-4-16,0 0-4 15,0 0-1-15,-6 17-2 0,6-17-1 16,27 6-1-16,-1-10 0 15,23 4 0-15,7-8-1 16,23 6 0 0,10-7 0-16,21 5-1 0,9-8 0 15,11 8 0-15,8-6-1 16,12 8 0-16,-10-2 0 16,6 2 0-16,-5 2 0 15,-11 0 0-15,-14 0 0 16,-15 2 0-16,-18-4 0 15,-22 4-1-15,-11 0 1 16,-17 2 0-16,-11-2-1 16,-22-2 0-16,20-4 0 0,-20 4-1 15,0 0-1-15,0 0-4 16,0 0-16 0,0 0-21-16,0 0 1 15,-36 10-2-15,5-6 2 0</inkml:trace>
  <inkml:trace contextRef="#ctx0" brushRef="#br0" timeOffset="118023.2739">11019 10570 26 0,'-26'-12'28'16,"26"12"-4"-16,-20-11-3 16,-1-3-3-16,21 14-3 0,-26-14-4 15,26 14-1-15,0 0-3 16,0 0-1-16,-20-16-1 16,20 16-1-16,0 0 0 15,30 4-1-15,0-2-1 16,15 4 0-16,10-6 1 15,22 6-2-15,10-6 1 16,16 2 0-16,-6-4 0 16,3-2-1-16,-5-2 0 15,-14 0 0-15,-10 1-1 16,-12-3 1-16,-19 2-1 16,-9 0 0-16,-11 2-1 15,-20 4-1-15,28-6-2 0,-28 6-2 16,0 0-5-16,0 0-10 15,-20-16-15-15,20 16 0 16,-34-11-1-16,15 1 2 16</inkml:trace>
  <inkml:trace contextRef="#ctx0" brushRef="#br0" timeOffset="118687.5118">11601 10348 17 0,'-39'-6'29'16,"39"6"1"-16,-20-1 0 16,20 1-13-16,0 0-4 0,0 0-3 15,40 5-3-15,-15-3-2 16,15 10-1-16,3-8-1 16,7 6 0-16,-7 0-1 15,8 0 0-15,-9-3-1 16,-3 3 1-16,-5-2-2 15,-3 2 1-15,-11-2 0 16,-2 2 0-16,-18-10-1 16,16 21 1-16,-16-21 0 15,-2 28 0-15,2-28 0 16,-32 31 0-16,12-13 0 16,-5-1 0-16,-3 1 0 15,2 4-1-15,1-5 1 0,-3-1 0 16,4 2 0-16,5-3 0 15,3 1 0-15,-2 2-1 16,18-18 1 0,-27 23-1-16,27-23 1 0,-18 18-1 15,18-18 0-15,0 0 1 16,0 0-1-16,0 0 1 16,0 0 0-16,0 0 0 15,-16 14 0-15,16-14 0 16,0 0 0-16,0 0 0 15,0 0 0-15,-18-24 0 16,18 24 1-16,-14-29-1 31,8 11 0-31,-5 0 0 0,-3-5 0 0,-4 3 0 0,2-1 0 16,-4 1 0 0,1 0 0-16,1 5-1 15,2-1 0-15,16 16 1 0,-26-30 0 16,26 30-1-16,-11-21 0 15,11 21 0-15,0 0-1 16,0 0-1-16,0 0-1 16,-12-22-7-16,12 22-28 15,0 0-2-15,0 0 1 16,0 0-1-16</inkml:trace>
  <inkml:trace contextRef="#ctx0" brushRef="#br0" timeOffset="120091.0141">21770 10437 15 0,'0'0'27'15,"0"0"-1"-15,-22-2-4 16,22 2-2-16,0 0-3 0,0 0-3 15,-23-22-3 1,23 22-1-16,0 0-3 16,0 0-2-16,4-19 0 15,-4 19-2-15,19-4-1 0,3 4 1 16,10-2-1-16,21 4-1 16,18-2 0-16,20 4 1 15,21-4-2-15,17 1 1 16,15-2 0-16,0 1-1 15,-6-4 0-15,-7 0 0 16,-15 2 1-16,-27-2-2 16,-20 0 1-16,-16 2-1 15,-21 4-2-15,-32-2-3 16,30 8-13-16,-30-8-17 16,-16 6 0-16,-10-2 0 15,-1-1 0-15</inkml:trace>
  <inkml:trace contextRef="#ctx0" brushRef="#br0" timeOffset="121143.3912">22029 10174 29 0,'0'0'27'0,"0"0"-5"0,22-8-3 15,-22 8-2-15,0 0-3 16,0 0-3-16,0 0-1 15,-28 16-3-15,28-16-1 16,-40 23-1-16,15-5-1 16,-13-4-1-16,5 3 0 15,-7-1-1-15,3 2 0 16,-9-3-1-16,7 1 1 16,3-4-1-16,5-1-1 15,3-3 1-15,4 2 0 0,8-4-1 16,16-6 1-16,0 0 0 15,0 0-1-15,0 0 1 16,0 0 0 0,20 18-1-16,0-14 0 0,2 2 0 15,3 1 1-15,7 3-2 16,1 2 2-16,1 4-1 16,-2-1 0-16,3 1 0 15,3 2 1-15,-5-3-1 16,-1-1 0-16,-6-2 0 15,-5-4 1-15,-21-8 0 16,32 10 0-16,-32-10 0 16,0 0 1-16,12-22 0 0,-12 22-1 15,0-31 1-15,-4 11-1 16,2-6 0 0,0 1 0-16,-8-4 0 15,4 1-1-15,-2-1 0 0,0 1-1 16,2 9-5-16,-19 3-29 15,25 16-3-15,-20-24 0 16,20 24-2-16</inkml:trace>
  <inkml:trace contextRef="#ctx0" brushRef="#br0" timeOffset="124103.4517">17531 11137 34 0,'-18'-2'31'16,"18"2"-2"-16,0 0-7 16,-20-2-4-16,20 2-4 15,0 0-4-15,32 18-2 16,-10-18-3-16,27 6 0 15,4-10-1-15,26 6 0 0,6-6-1 16,12 2-1-16,-4-4 1 16,0 0-1-16,-14 0-1 15,-10 3 0-15,-28 4-1 16,-17-1-3-16,-24 0-12 31,2 24-20-31,-22-14 0 0,-8 2-2 0,-1-5 1 16</inkml:trace>
  <inkml:trace contextRef="#ctx0" brushRef="#br0" timeOffset="125010.7766">20305 11192 10 0,'-16'-6'31'0,"16"6"-1"15,0 0 2-15,2-19-11 16,20 23-2-16,-22-4-5 16,57-8-3-16,-17 2-4 15,31 8-1-15,8-6 0 16,18 6-2-16,3-4-1 16,11 2-1-16,-9 0-1 15,-7-2-1-15,-12 4-1 16,-24-8-8-16,-13 8-26 0,-21 0-2 15,-25-2 2-15,0 0-4 16</inkml:trace>
  <inkml:trace contextRef="#ctx0" brushRef="#br0" timeOffset="137003.0742">21979 13895 11 0,'0'0'34'0,"0"0"0"15,-7-22 2-15,7 22-15 16,0 0-2-16,0 0-4 16,-24-16-6-16,24 16-1 15,0 0-3-15,4 20 0 0,-4-20-2 16,6 26 0-16,-6-7 0 16,8 11 0-16,-8 7 1 15,6 10-1-15,-6 6-1 16,5 10 0-16,3 4 0 15,-2 5-1-15,0-5 0 16,2 2 0-16,4-10 0 16,-4-6-1-16,0-8 1 15,2-6-1-15,-8-12 0 16,4-7 0-16,-5-2-1 16,-1-18-1-16,0 0-1 15,0 0-3-15,0 23-8 16,0-23-26-16,-9-25 0 0,3 1-1 15,2-3 1-15</inkml:trace>
  <inkml:trace contextRef="#ctx0" brushRef="#br0" timeOffset="137327.1909">21717 13948 58 0,'-26'-10'37'15,"6"4"0"-15,20 6 0 0,-27-33-26 16,27 33-2-16,20-18-2 16,13 8-1-16,7-5-1 15,19-1-3-15,12-6 1 16,14 3-2-16,6-3 0 15,-5 0-1-15,5 9 0 16,-14-3-1-16,-8 4-3 16,-17 2 0-16,-7 14-4 15,-45-4-15-15,20-2-15 16,-20 2 0-16,-22 24 0 16,-7-2 0-16</inkml:trace>
  <inkml:trace contextRef="#ctx0" brushRef="#br0" timeOffset="137551.2687">21827 14132 56 0,'0'0'36'16,"0"0"0"-16,20-17 0 15,-6-3-26-15,29 12-3 16,-3-8-2-16,13 9-2 15,1-1-3-15,-3-2-3 16,8 12-6-16,-25-12-14 16,-3 10-13-16,-5 8 0 15,-6-6-1-15,-20-2 1 0</inkml:trace>
  <inkml:trace contextRef="#ctx0" brushRef="#br0" timeOffset="137951.4145">22325 14470 42 0,'22'2'35'0,"-22"-2"3"16,0 0-2-16,19 41-18 16,-19-41-5-16,4 37-4 15,-10-15-2-15,18 17-3 16,-12-2-1-16,6 3-1 15,-4-3 0-15,-2 0 0 16,0-5-2-16,0-5-1 16,0-3-1-16,0-24-4 15,8 35-14-15,-8-35-20 16,0 0 2-16,24-6-2 16,-24 6 1-16</inkml:trace>
  <inkml:trace contextRef="#ctx0" brushRef="#br0" timeOffset="138475.6037">22882 14126 28 0,'-16'14'33'16,"16"-14"2"-16,0 0 1 15,0 0-18-15,0 0-5 16,36-2-4 0,-11-10-2-16,19 6-3 0,-5-5 0 15,7 3-2-15,-3-4-2 16,0 0-1-16,3 12-7 16,-26-4-25-16,5 0-4 15,-25 4 0-15,0 0 0 16</inkml:trace>
  <inkml:trace contextRef="#ctx0" brushRef="#br0" timeOffset="138638.6575">23012 14219 37 0,'26'19'32'15,"-26"-19"1"-15,45-12-1 0,-13 10-23 16,-5-7-6-16,11 5-23 15,-10-12-11-15,11 16 0 16,-13-12-2-16</inkml:trace>
  <inkml:trace contextRef="#ctx0" brushRef="#br0" timeOffset="139490.9655">24189 13718 36 0,'0'0'32'0,"0"-25"3"15,0 25-11-15,0 0-3 16,2-24-6-16,-2 24-3 15,0 0-2-15,12 30-3 16,-24-9 1-16,10 18-4 0,-16 5-1 16,4 12 0-16,-5 1 0 15,3 6-2-15,-4-4-1 16,2-2 2-16,4-14-3 16,3-6 3-16,3-11-2 15,8-26 0-15,-12 23 0 16,12-23 1-16,6-17-1 15,0-9-1-15,2-9 1 16,5-12-1-16,1-12 0 16,10-6 1-16,-4-5-1 15,5-5 0-15,-5 4 0 16,6 5 1-16,-6 5 0 16,1 8 0-16,3 16 0 0,-8 9 0 15,1 10 1-15,3 14 0 16,-20 4 0-16,34 20 1 15,-14 4-1 1,-3 11 0-16,-3 6 2 0,0 10-3 16,-2 2 1-16,-4 0-1 15,4 4 0-15,-10-4-1 16,3-2-1-16,-5-10-2 16,4 1-4-16,-4-42-12 15,-17 33-21-15,17-33 1 16,-20 16-1-16,20-16 1 15</inkml:trace>
  <inkml:trace contextRef="#ctx0" brushRef="#br0" timeOffset="139671.0281">24033 14009 61 0,'-22'-4'37'0,"22"4"1"15,0 0-2-15,8-28-28 16,30 26-2-16,1-6-2 15,12 1-4-15,5 3-3 16,-3-16-7-16,18 14-25 16,-18 4-1-16,-3-2-1 15,-9 4 0-15</inkml:trace>
  <inkml:trace contextRef="#ctx0" brushRef="#br0" timeOffset="139879.1027">24714 14011 78 0,'0'0'40'0,"10"39"1"15,-8-16-1-15,10 15-30 16,-10-7-4-16,10 8-1 16,-4-1-3-16,1-3-2 15,1-2-3-15,-10-13-5 16,24 2-31-16,-24-22-2 15,0 0 0-15,0 0 0 0</inkml:trace>
  <inkml:trace contextRef="#ctx0" brushRef="#br0" timeOffset="140279.2477">25697 13171 65 0,'0'0'38'0,"-29"-4"1"16,7 27 1-16,2 32-29 15,-17 6-2-15,11 25-2 16,-7 16 0-16,15 20-2 16,4 4-2-16,18 5-1 15,10-9 0-15,17-6-2 16,17-12 0-16,3-16-4 15,22-4-7-15,-8-35-30 16,8-9 0-16,-2-25-1 16,-5-17 0-16</inkml:trace>
  <inkml:trace contextRef="#ctx0" brushRef="#br0" timeOffset="140723.4049">26124 13070 48 0,'0'0'39'16,"0"-29"1"-16,0 29 0 15,0-20-18-15,14 38-11 16,-22 0-2-16,16 19-4 15,-8 6-1-15,6 14-1 16,-4 2-1-16,4 8 0 16,0-6-1-16,-1-5-1 15,-3-6-1-15,2-15-1 16,2-8-2-16,-6-27-4 0,0 0-23 16,0 0-11-16,8-17 1 15,-14-17-1 1</inkml:trace>
  <inkml:trace contextRef="#ctx0" brushRef="#br0" timeOffset="140911.4725">26007 13041 60 0,'-2'-23'38'0,"2"23"-1"16,36-34 1-16,-18 15-30 15,39 11-1-15,-8-8-2 16,21 10-3-16,-5-2-1 0,2 4-2 15,4 8-5-15,-26-10-21 16,1 8-11 0,-13 4 0-16,-15 2-1 15</inkml:trace>
  <inkml:trace contextRef="#ctx0" brushRef="#br0" timeOffset="141082.5337">26051 13212 61 0,'30'6'33'0,"7"-18"0"15,14-4-13-15,3 6-23 0,5-7-26 16,6 11-4 0,-14-8 0-16,3 12 0 15</inkml:trace>
  <inkml:trace contextRef="#ctx0" brushRef="#br0" timeOffset="141510.6869">26543 13355 55 0,'19'-4'36'15,"13"0"3"-15,-3-6-2 16,17 14-25-16,-14-15-3 16,7 13-3-16,-7-6-1 15,-1 9-2-15,-11 1 0 0,-20-6-1 16,10 30-1-16,-20-11 0 16,-10 7 0-16,-11 1 0 15,-3-1 0-15,2 3 0 16,-5-3-1-16,7-5 1 15,5-3 0-15,7 0 1 32,18-18-1-32,8 21 0 0,15-17 0 0,11-2 0 15,6-2 0-15,11-2 0 16,6 0-1-16,4-4-1 16,4 5 1-16,1-5-2 15,-9 4-1-15,-8-2-1 16,1 10-5-16,-31-14-25 0,9 6-6 15,-28 2-2-15,0 0 2 16</inkml:trace>
  <inkml:trace contextRef="#ctx0" brushRef="#br0" timeOffset="141774.7835">25988 13867 82 0,'43'-8'40'0,"10"-5"2"0,26 3-2 16,18-12-33-16,10 9-2 16,1-7-1-16,-1 4-2 15,-8 4-1 1,-14 1-3-16,-14 7-3 0,-32-14-9 15,-1 18-27-15,-38 0 0 16,0 0 0-16,0 0 1 16</inkml:trace>
  <inkml:trace contextRef="#ctx0" brushRef="#br0" timeOffset="142290.9662">26418 14013 73 0,'0'0'40'0,"0"0"1"16,0 0 0-16,0 0-32 16,0 37-1-16,-14-12-3 15,2 11-1-15,-7 1-2 16,-1 8 1-16,-4-2-2 15,3 4 0-15,1-7 0 16,0-5-1-16,6-11 1 16,14-24-2-16,-14 23 1 0,14-23-1 15,0 0 1 1,14-35-1-16,0 5 0 16,0-7 0-16,4-8 0 15,3-2 1-15,5-4-1 0,0 2 0 16,-1 4 1-16,1 5-1 15,0 7 1-15,-5 7 0 16,-1 9 1-16,0 9-1 16,-2 6 1-16,-18 2 0 15,31 18 0-15,-15 1 0 16,-4 5 0-16,2 5 1 16,-6 7-2-16,4 3 1 15,-7 2 0-15,1 0-1 16,0-2-1-16,-4 1 1 15,-2-5-3-15,-6-9-3 16,12 15-11-16,-6-41-24 16,-25 31-1-16,5-27-1 0,-6 0 2 15</inkml:trace>
  <inkml:trace contextRef="#ctx0" brushRef="#br0" timeOffset="142471.0329">26250 14315 69 0,'26'-14'38'16,"8"-2"0"-16,9 1-1 15,14 7-32-15,-11-8-2 16,1 2-4-16,10 20-12 16,-9-8-24-16,-13-4 0 15,-3 6-1-15,-12 0 1 0</inkml:trace>
  <inkml:trace contextRef="#ctx0" brushRef="#br0" timeOffset="142899.1844">26639 14382 63 0,'0'0'38'15,"20"-2"1"-15,2 2 0 16,-22 0-29-16,43-12-1 16,-15 6-3-16,9 6-1 0,-9-2-1 15,6 8-1-15,-15-2 0 16,-19-4-1-16,26 31 0 16,-26-7 0-16,-2 3-1 15,-10 5-1-15,-2-1 1 16,-3 2-1-16,-5 1 1 15,2-9-1-15,0 1 0 16,3-7 1-16,17-19-1 16,-20 24 1-16,20-24-1 15,0 0 1-15,0 0-1 16,26 12 0-16,-5-14 0 16,9 2 1-16,3-2-1 15,3 2 0-15,3-2-1 0,3 0-1 16,-3 6-3-16,-11-20-5 15,12 16-31-15,-15-10-2 16,1 4 2-16,-6-9-2 16</inkml:trace>
  <inkml:trace contextRef="#ctx0" brushRef="#br0" timeOffset="143463.3863">27411 12819 63 0,'-17'-11'40'0,"17"11"-1"15,-32-16 1-15,32 16-30 16,0 0-2-1,39 45-3-15,-9-8 0 16,17 18-1-16,7 12-1 0,11 17 0 16,4 9-1-16,-2 9 0 15,-8 0 1-15,-7 6-1 16,-15-4 0-16,-15-4-1 16,-16-6 1-16,-14-4-1 15,-16-7 0-15,-9-5 0 16,-7-5-1-16,-3-12 1 15,1-5-1-15,3-1 2 16,-1-9-2-16,9-5 1 16,5-10-1-16,4-7-1 15,7-5 0-15,15-19-4 16,-14 32-4-16,14-32-34 16,0 0 1-16,0 0-2 0,0 0 1 15</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3-28T18:36:13.123"/>
    </inkml:context>
    <inkml:brush xml:id="br0">
      <inkml:brushProperty name="width" value="0.05292" units="cm"/>
      <inkml:brushProperty name="height" value="0.05292" units="cm"/>
      <inkml:brushProperty name="color" value="#FF0000"/>
    </inkml:brush>
  </inkml:definitions>
  <inkml:trace contextRef="#ctx0" brushRef="#br0">8312 10250 21 0,'0'0'21'15,"0"0"-4"-15,0 0-1 16,20 18-2-16,-20-18-1 0,0 0-2 15,0 0-2-15,0 0 0 16,0 0-2-16,0 0-1 16,0 0 0-16,0 0-1 15,0 0-1-15,0 0 0 16,0 0 0-16,0 0-1 16,0 0 0-16,0 0 0 15,0 0 0-15,0 0-1 16,-28-10 1-16,8 12-1 15,-5-4 0-15,-1 2-1 16,-8-2 1-16,1 4 0 16,-5-4-1-16,1 4 1 15,1-4 0-15,-1 4 0 0,-1-2-1 16,-3 2 1-16,1 0-1 16,-3 4 0-16,3 0-1 15,5 0 1-15,1 0 0 16,3 1-1-16,1 1 0 15,10 2 1-15,20-10 0 16,-29 16-1-16,29-16 1 16,-24 15 0-16,24-15-1 15,0 0 1-15,-10 26-1 16,10-26 1-16,8 20-1 16,-8-20 1-16,20 21 0 15,-20-21-1-15,33 20 1 16,-11-6 0-16,4-3-1 0,9-1 1 15,-1 2-1-15,5-4 0 16,1 2 1 0,5-3-2-16,0 1 2 15,1-2-1-15,-1-2 1 0,-3-2-1 16,3-2 0-16,1 0 1 16,-1-2-1-16,0-4 0 15,-5 0 0-15,7-1 0 16,-3 1 0-16,-9-4 0 15,3 0 0-15,-7 2 1 16,-5 0-1-16,-2-2 0 16,-1-1 1-16,-23 11-1 0,26-24 0 15,-26 24-1-15,20-27 2 16,-20 27-2 0,6-28 2-16,-6 28-1 15,-4-27 0-15,4 27 0 16,-6-26 0-16,6 26 0 0,-20-25 0 15,20 25-1-15,-33-22 1 16,7 10 1-16,0 3-1 16,-3 1 0-16,-9 0 1 15,-1 0-1-15,-7 2 1 16,-1 0-1-16,-4 0 0 16,-1 2 0-16,-7 2 0 15,2 2 0-15,-5 0 0 16,5 2 1-16,4 0-1 15,0 4 1-15,7 0-1 16,1 2 0-16,1 0 0 16,3 2 1-16,7-1-1 0,3 3 0 15,3 0 0-15,2 2 0 16,1-2 0-16,5-1 1 16,20-11-1-16,-32 26 0 15,32-26-1-15,-13 23 1 16,13-23 1-16,5 26-2 15,-5-26 1-15,26 31 0 16,-4-17 1-16,9 2-1 16,3-3 0-16,11 1 0 15,9-4 1-15,3-2-1 16,2-2 0-16,8 0 0 16,2-4 0-16,-1 0-1 15,-1-2 2-15,-4 0-1 0,-4-2 0 16,-2 0 0-16,-1-4 0 15,-5 0 0-15,0-2 0 16,-3-4 0-16,1 0 0 16,-7-1 0-16,-5-3 0 15,-9-2 0-15,-3 3 1 16,-7-3-1-16,-14-2 0 16,-4 20 0-16,-24-29 0 15,-7 13 0-15,-13 4 0 16,-9 1 0-16,-12 3-1 15,-8 2-1-15,8 6-3 16,-18-10-17-16,22 18-19 16,1-8 0-16,11 4-1 0,13-2 0 15</inkml:trace>
  <inkml:trace contextRef="#ctx0" brushRef="#br0" timeOffset="776.2789">6233 9693 45 0,'0'0'34'0,"-14"-30"1"15,-6 17 0-15,-4 15-22 16,-31-12-3-16,4 22-3 16,-28-5-1-16,6 17-1 15,-12 0-2-15,14 13 0 16,6 0-1-16,19 2 0 15,19 1 0-15,27-3-1 16,19-6 0-16,29-3 0 0,17-11 0 16,20-5-1-16,6-10 1 15,5-8 0-15,-1-9-1 16,-4-7 2-16,-8-7-1 16,-16-5 0-16,-20-3 1 15,-15-2 0-15,-14-3-1 16,-16 5 0-16,-16 0 0 15,-12 9-1-15,-9 3-1 16,-9 11-1-16,-1 10-1 16,-3 6-3-16,9 20-4 15,-18-8-21-15,23 17-7 16,-5 2-2-16,13 5 2 16</inkml:trace>
  <inkml:trace contextRef="#ctx0" brushRef="#br0" timeOffset="1188.4259">5913 10027 61 0,'18'-20'38'0,"-18"20"0"16,19-22 0-16,7 24-23 15,-26-2-5-15,0 0-3 16,0 0-1-16,0 0-2 15,8 18 0-15,-8 9-2 16,-2 3 2-16,2 11-2 0,2 0 0 16,-2 8-1-16,6-2 0 15,8 6 0-15,-7-7 0 16,9-7 0-16,-2-4-1 16,-4-5 1-16,0-11-1 15,4-1 1-15,-14-18 0 16,6 20 0-16,-6-20 0 15,0 0 0-15,0 0-1 16,0 0 0-16,0 0 0 16,0 0 0-16,0 0-2 15,0 0 0-15,0 0-2 16,0 0-1-16,0 0-2 16,0 0-6-16,0 0-28 0,0 0 1 15,0 0-1-15,-14 19 1 16</inkml:trace>
  <inkml:trace contextRef="#ctx0" brushRef="#br0" timeOffset="1736.6229">6031 10509 59 0,'0'0'38'0,"0"0"0"15,4-27 0-15,-4 27-23 16,0 0-3-16,0 0-3 15,0 0-3-15,0 0-3 16,2 33 0-16,-4-7-2 0,-10 7 0 16,0 6 1-1,3 5-2-15,-9 1 1 16,-2-4-1-16,6-6 0 16,0-3 1-16,1-9-1 0,13-23 1 15,-18 20-1-15,18-20 1 16,-6-20-1-16,12-7 0 15,2-11 0-15,4-5 1 16,5-6-1-16,-1-4 0 16,2-2 0-16,2 6 0 15,-1 4 0-15,-5 12 0 16,-6 9 1-16,2 6-1 0,-10 18 1 16,0 0 0-16,22-5 0 15,-22 5 0-15,20 33 0 16,-9-6 1-1,9 9-2-15,0 5 1 0,0 8 0 16,-1 0 0-16,1 2 0 16,-2-4-1-16,2-6 1 15,-1-5 0-15,1-7-1 16,0-5 0-16,2-13 0 16,-5-1-1-16,3-6-1 15,-20-4 0-15,26-4-1 16,-26 4-2-16,0 0-2 15,16-13-8-15,-24-7-26 0,8 20 0 16,-20-37-1 0,8 13 2-16</inkml:trace>
  <inkml:trace contextRef="#ctx0" brushRef="#br0" timeOffset="2216.7969">5467 10284 74 0,'0'0'38'0,"5"-18"-1"16,7 0-9-16,24 20-15 15,-5-14-3-15,31 11-2 16,7-7-2-16,24 4-2 16,3-6 0-16,9 6-1 15,-6-6 0-15,-1 2-1 16,-15 0 0-16,-16 3-1 0,-15-3-1 16,-19 4 0-16,-13 2-1 15,-20 2-2-15,0 0-3 16,0 0-28-16,-14 23-7 15,-5-15 0-15,19-8-1 16</inkml:trace>
  <inkml:trace contextRef="#ctx0" brushRef="#br0" timeOffset="6760.4231">8411 10323 21 0,'0'0'10'0,"0"0"1"16,0 0 0-16,0 0 0 15,0 0 1-15,0 0-1 16,0 0 0-16,0 0-2 16,0 0 1-16,0 0 0 0,0 0 0 15,0 0 0 1,0 0-2-16,0 0-1 15,-20-22-1-15,20 22 0 16,0 0-2-16,0 0 0 0,-22-17 0 16,22 17-2-16,0 0 1 15,0 0-1-15,-26-12-1 16,26 12 1-16,-25-6-1 16,7 4 1-16,-4-2-1 15,3 6 0-15,-7-4 1 16,6 0-1-16,-6 0 0 15,5 0 0-15,-3 0-1 16,2 0 1-16,-3-2 0 16,1 2-1-16,2 2 1 15,-3-2 0-15,-1 2 0 16,6 2-1-16,-6 0 1 16,7 2-1-16,-9-2 1 0,2 0-1 15,1 0 1-15,-1 6-1 16,4-4 1-16,-3 2 0 15,-1 0 1-15,-2 0-2 16,5 1 1-16,-5 1-1 16,2 0 1-16,1 0-1 15,-3 2 0-15,2 0 0 16,1-1 1-16,-1 3 0 16,2 2-1-16,5 2 1 15,3-7-1-15,16-9 1 16,-26 28 0-16,26-28-1 15,-8 25 0-15,8-25 0 16,6 28 0-16,-6-28 0 0,22 25 1 16,-22-25-1-16,37 28 1 15,-15-18 0-15,4 0-1 16,5-5 0-16,1 1 1 16,4-2-1-16,-3-4 0 15,7 0 0-15,-1 0 0 16,4 0 0-16,-3-2 0 15,1-2 1-15,1 0-2 16,-1 0 1-16,-1 1 1 16,3-3-1-16,-3-2 0 15,-1 4 0-15,1-2 1 16,-1-2-1-16,-3 2 0 0,-1-2 0 16,-7 1 0-16,0-1 0 15,-3 0 0-15,-1-2 1 16,-2 2-2-16,1-2 2 15,-3 5-1 1,2-5 0-16,-2 2 0 0,-1 0 1 16,1 0-1-16,-20 8-1 15,26-19 2-15,-26 19-1 16,14-20 0-16,-14 20-1 16,11-18 2-16,-11 18-1 15,-4-19 1-15,4 19-1 16,-7-20 0-16,7 20 0 15,-20-18 1-15,20 18-1 0,-38-17 0 16,19 9 0-16,-3 0 0 16,0 4 0-16,-7-4 0 15,-3 4 1 1,2 0-1-16,-7-2 0 0,-1 3 1 16,-1-1-1-16,-3 2-1 15,-1 4 1-15,3-2 1 16,5 4-2-16,-3-1 2 15,-1-1-1-15,-1 6-1 16,1 0 2-16,-5 0-1 16,3 0 0-16,-2 0 0 15,1 3 0-15,1 3-1 16,-3 0 2-16,11 2-2 0,-1-5 1 16,2 1 1-1,7 2-1-15,3-2 0 16,22-12 0-16,-26 29 0 15,26-11 0-15,0-18 0 0,20 37 0 16,2-13-1-16,9-7 1 16,7 3 0-16,9-6 0 15,7-7 1-15,3 1-1 16,2-8 0-16,2-6 0 16,-1-3 0-16,3-3 0 15,-4-4 0-15,-8-3 0 16,3-1 0-16,-9-4 1 15,-3 3-1-15,1-3-1 16,-9 5 2-16,-7 1-2 16,-7-4 2-16,-2 11-1 15,-18 11 0-15,17-30-1 16,-17 30 2-16,-3-27 0 0,3 27-1 16,-20-24 0-16,4 14 0 15,-8 2 0-15,-9 3 0 16,-5 1 0-16,-7 6 0 15,-3 2 0-15,-5 1 0 16,0 3 0-16,-4 4 0 16,-1 0 0-16,11 0 1 15,1 5-1-15,13-1 0 16,1 2 0-16,5-1 0 16,7 3 0-16,8-2 0 15,12-18 0-15,-14 31 0 16,8-13 0-16,6-18 0 15,2 29 0-15,-2-29-1 0,30 24 1 16,-10-13 0-16,11 1 0 16,3-2 0-16,5-10-1 15,9 0 2-15,3-8-2 16,6 0 1-16,-1-5 0 16,1 1 0-16,-4-6-1 15,-5-2 1-15,3 5 0 16,-6-3 0-16,-7 0 0 15,-5 5 0-15,-7-3-1 16,-6-2 2-16,-20 18-1 16,25-31 0-16,-25 31 1 15,0-28-2-15,0 28 1 16,-31-25 0-16,3 15 0 0,-9 0 0 16,-9 4 1-16,-1 4-1 15,-10 1 0-15,-1 6 0 16,-1 3 0-1,4 2 0-15,4 2-1 0,5 4 0 16,13-5-3-16,9 15-4 16,2-12-35-16,22-14 0 15,-4 23-1-15,4-23 1 16</inkml:trace>
  <inkml:trace contextRef="#ctx0" brushRef="#br0" timeOffset="9696.4734">6422 8086 22 0,'0'0'20'0,"0"0"-1"15,0 0-1-15,0 0-1 16,0 0-3-16,0 0-1 16,0 0-3-16,0 0-2 15,0 0 0-15,0 0-2 16,4-20-1-16,-4 20 0 15,22-4-1-15,0 6 0 16,7-8-1-16,11 6 0 16,7-4 0-16,16 4-1 0,4-6 1 15,22 6-1-15,6-4 0 16,20 4-1-16,-1 0 1 16,10 2 0-1,11-6 0-15,5 2-1 0,2-5 1 16,8 1-1-16,-6-4 1 15,6 0-1-15,0 0 0 16,-5 0-1-16,-13 5 1 16,-8 1-1-16,-15 4 0 15,-16 0 0-15,-20 0-1 16,-22 0-1-16,-17 5 0 16,-34-5-4-16,25 18-4 15,-52-12-26-15,1 4-2 0,-14-4 0 16,-9 4 0-16</inkml:trace>
  <inkml:trace contextRef="#ctx0" brushRef="#br0" timeOffset="10344.7055">6454 8262 16 0,'0'0'27'0,"-20"4"-2"16,20-4-4-1,0 0-3-15,-26-8-3 16,26 8-2-16,0 0-3 16,0 0-2-16,0 0 0 0,0 0-1 15,20 2-1-15,6 2-2 16,7-8 0-16,25 4-1 16,3-6-1-16,30 2 1 15,11-2-1-15,23-1 0 16,15-3 0-16,24 6 0 15,10-6-1-15,17 4 1 16,5-2-1-16,5 2 0 16,-2 3 0-16,-11 1-1 15,-16 0 0-15,-18 0 1 16,-22 0-1-16,-29 0 0 16,-28 6-1-16,-20-2 0 0,-25 4-1 15,-30-6-3-15,17 19-7 16,-36-11-25-16,-5 2-1 15,-6-2 0-15,-1-2 0 16</inkml:trace>
  <inkml:trace contextRef="#ctx0" brushRef="#br0" timeOffset="14828.3121">1784 10421 22 0,'0'0'31'0,"2"-20"0"15,-2 20 1-15,-16-27-12 16,16 27-5-16,0 0-1 0,0 0-5 16,8-24 0-16,-8 24-3 15,0 0 0-15,14 28-2 16,-14-11 0-16,6 13 0 16,-10 5-2-16,14 14 1 15,-2 2-2-15,-6 10 1 16,2 2-1-16,4-2 1 15,-8-4-1-15,11-6-1 16,-3-6 1-16,-4-8 0 16,-2-9 0-16,6-7-1 15,-8-21 1-15,6 20-1 16,-6-20-1-16,0 0 0 16,0 0-3-16,0 0-5 0,26-14-13 15,-28-7-16-15,10-1-1 16,-14-6 0-16,4-3 1 15</inkml:trace>
  <inkml:trace contextRef="#ctx0" brushRef="#br0" timeOffset="15096.4075">1504 10452 53 0,'0'0'35'16,"0"0"1"-16,0 0-4 0,19-4-18 16,15-13-5-16,19 15-2 15,10-14-3-15,30 8-2 16,4-3-1-16,14 3-1 16,-1 2 1-16,-11 0-1 15,-6 4-3-15,-16-4-3 16,-4 20-12-16,-28-10-17 15,-45-4 0-15,0 0 0 16,-14 25 0-16</inkml:trace>
  <inkml:trace contextRef="#ctx0" brushRef="#br0" timeOffset="15300.4804">1565 10762 45 0,'20'4'32'0,"21"-6"-2"16,3-15-1-16,13-7-16 15,14 14-7-15,6-7-1 16,-16 1-11-16,16 0-20 16,-18 12-5-16,-17-9 0 15,-5 13 0-15</inkml:trace>
  <inkml:trace contextRef="#ctx0" brushRef="#br0" timeOffset="15968.7229">1144 10394 25 0,'0'0'31'0,"-19"-14"2"15,19 14 0-15,-14-32-8 0,14 32-7 16,0 0-3 0,0 0-5-16,0-25-2 15,0 25-1-15,0 0-3 16,14 21 1-16,-14-21-2 16,7 44-1-16,5-13 1 0,0 12 0 15,2 4-1-15,0 8 1 16,-2-2-1-16,1 2 0 15,-5-4 0-15,6-2-1 16,-8-6 0-16,6-3 0 16,-10-9 0-16,2-7 0 15,2-5-1-15,-6-19 0 16,6 24-1-16,-6-24 0 16,0 0-2-16,0 0 0 15,0 0-3-15,0 0-4 16,8 18-9-16,-8-18-21 15,0 0 2-15,0 0 0 0,0 0 1 16</inkml:trace>
  <inkml:trace contextRef="#ctx0" brushRef="#br0" timeOffset="16448.8953">1059 11000 42 0,'0'0'34'0,"-21"-2"0"16,21 2 2-16,-18-20-15 0,18 20-5 31,0 0-4-31,0 0-2 0,0 0-3 0,0 0-1 31,-2-17-2-31,2 17-1 0,0 0 0 0,0 0-1 16,0 0 0-16,0 0 0 16,0 0-1-16,20 27-1 15,-20-27 1-15,21 28 0 16,-7-9-1-16,4 1 1 16,2-2 0-16,-1-1-1 15,7-1 2 16,-6-2-1-31,0-6 1 0,7-3-1 0,-27-5 1 0,34-4-1 0,-34 4 1 16,31-23 0-16,-31 23-1 16,20-35 0-16,-14 17-1 15,-4-2 1 1,4 1-2-16,-6 19 0 0,6-28-2 16,-6 28-3-16,0 0-9 15,0 0-26-15,0 0 0 16,0-19-1-16,0 19 0 15</inkml:trace>
  <inkml:trace contextRef="#ctx0" brushRef="#br0" timeOffset="17284.1924">3362 10370 40 0,'-16'-14'31'16,"16"14"2"-16,-18-10-8 15,-10-13-4-15,28 23-4 16,-23-18-3-16,23 18-4 15,0 0-2-15,0 0-2 16,-20 6-1-16,26 16-1 16,-6 3-1-16,12 11 0 15,-4 5-1-15,4 14 0 0,3-2 0 16,3 9 0-16,2-5 0 16,0-2-1-16,-1-4 0 15,1-5-1-15,-6-7 1 16,-2-12-1-16,0-3 0 15,-12-24 0-15,15 25-1 16,-15-25-1-16,0 0-2 16,0 0-1-16,30 18-4 15,-30-18-13-15,0 0-18 16,-6-20 0-16,6 20 1 16,0 0-1-16</inkml:trace>
  <inkml:trace contextRef="#ctx0" brushRef="#br0" timeOffset="17740.3574">3172 11035 40 0,'0'0'38'15,"0"0"-1"-15,0 0 1 16,-8-29-14-16,28 33-10 15,-20-4-3-15,0-18-4 16,0 18-1-16,0 0-3 16,0 0 0-16,26-4-1 0,-26 4-1 15,15 20 0-15,-15-20 0 16,32 29 0-16,-18-11 0 16,4 2 0-1,-18-20-1-15,35 29 1 0,-35-29 0 16,42 20 0-16,-42-20 0 15,27 5-1-15,-27-5 1 16,22-3 0-16,-22 3 0 16,18-18 0-16,-18 18 0 15,12-30 0-15,-10 13-1 16,4-5 0-16,-6 1 1 16,1-5-1-16,3 3-1 15,4-1 0-15,-2 4-1 0,0 3-1 16,-6 17-1-1,28-30-3-15,3 32-8 16,-31-2-26-16,40-12 0 16,-22 5 1-16,5-1 0 0</inkml:trace>
  <inkml:trace contextRef="#ctx0" brushRef="#br0" timeOffset="18781.7332">4015 10413 30 0,'0'0'32'16,"0"0"1"-16,0 0-4 0,-12-29-8 16,12 29-7-1,0 0-1-15,0 0-3 16,0 0-2-16,6 27-2 16,-6-27-1-16,4 41-1 15,-8-11-1-15,8 11 0 0,-10 0-1 16,8 8 1-16,-8 0-1 15,-1 2 0-15,1-2-1 16,-2 3 0-16,-4-9 0 16,6-4-1-16,-2-6 1 15,0-9-1-15,2-5 1 16,6-19-1-16,-12 22 0 16,12-22 1-16,0 0 0 15,0 0-1-15,0 0 1 16,0 0-1-16,0 0 0 15,-8-25 0-15,8 25 1 16,-5-34-2-16,1 13 1 0,4-5 1 16,0-3-1-16,0-5 0 15,4-3 0-15,-2-6 0 16,3-2 0-16,7-2 0 16,2-4 0-16,0 0 0 15,4 3 0-15,3 5 0 16,-1 6 0-16,0 9-1 15,4 5 0-15,-3 7 1 16,5 4-1-16,0 10 1 16,1 6-1-16,5 10 1 15,-1 6 0-15,3 9 1 16,0 9 0-16,-5 7 0 16,-5 4 0-16,0 8 0 0,-5 0-1 15,1-1 1-15,-8-5-1 16,-2-5 0-16,-4-7 0 15,4-8-1-15,-2-1-1 16,-8-13-2-16,7 1-1 16,-7-18-7-16,0 0-28 15,0 0-1-15,0 0 0 16,-35-24 1 0</inkml:trace>
  <inkml:trace contextRef="#ctx0" brushRef="#br0" timeOffset="18944.7882">4035 10857 64 0,'0'0'37'16,"32"-4"0"-16,9 0-1 15,-3-16-23-15,35 20-7 16,-2-10-2 0,0 6-5-16,2 12-7 0,-22-6-28 15,-11 8-1-15,-25-2-1 16,-15-8 0-16</inkml:trace>
  <inkml:trace contextRef="#ctx0" brushRef="#br0" timeOffset="19636.0341">2975 11932 34 0,'0'-21'34'16,"0"1"1"-16,0 20 1 15,-14-43-15-15,14 43-8 0,0 0-1 16,10 27-4-16,-12 3-1 16,8 17-3-16,-4 4 0 15,8 10-1-15,-8 3-1 16,5 5 1-16,-3-2-2 16,4-8 0-16,-2-10-1 15,2-6 1-15,-2-8-1 16,0-5 0-16,0-9 0 15,-6-21-1-15,8 22-2 16,-8-22-1-16,0 0-6 16,4-18-28-16,0 1 0 15,-8-13-2-15,-2-5 2 16</inkml:trace>
  <inkml:trace contextRef="#ctx0" brushRef="#br0" timeOffset="19904.1316">2465 11891 44 0,'-6'-29'30'16,"46"11"-1"-16,17-10 0 15,22 3-21-15,47 19-1 16,-3-6 0-16,23 26-2 16,-12-2 1-16,2 23-2 15,-41-4 3-15,-10 19 0 16,-47-9-1-16,-24 12-1 15,-48-10 1-15,-23 2-1 0,-30-12 0 16,-24-3 0-16,-7-9-3 16,1-5-3-16,21 6-25 15,9-12-11 1,19-1-2-16,11-3-1 0,26-2 0 16</inkml:trace>
  <inkml:trace contextRef="#ctx0" brushRef="#br0" timeOffset="22472.0528">8085 10953 30 0,'0'0'16'15,"29"-28"1"-15,-9 17 0 16,-8-9-1-16,8 10-1 15,-16-9-3-15,-4 19-2 0,0 0-1 16,0 0-3-16,0 0-1 16,-28 39 0-16,-19-6-1 15,-11 20-1 1,-15 0 0-16,-6 14-1 16,-10-2 0-16,3 1-1 0,7-5-1 15,9-6-2-15,27 2-4 16,6-22-15-16,31-1-13 15,27-13 0-15,21-11 0 16,19-6 0-16</inkml:trace>
  <inkml:trace contextRef="#ctx0" brushRef="#br0" timeOffset="22669.1198">8035 11510 14 0,'-37'20'28'0,"17"13"2"15,-19-7 0-15,-15 1-16 0,23 22-2 16,-23-6-3-16,11 16-2 16,-12-2-2-16,9 8-2 15,-5 0-3-15,7-4-4 16,23 3-15-16,3-13-12 16,14-13-1-16,20-7 1 15</inkml:trace>
  <inkml:trace contextRef="#ctx0" brushRef="#br0" timeOffset="22849.1869">7966 12189 36 0,'-39'42'32'0,"-20"3"2"0,-7 6-1 16,-1 11-22-16,-18-5-2 15,14 14-5-15,6-6-4 16,12-6-16-16,13-4-16 15,32-6-1-15,10-10-2 16,26-10 2-16</inkml:trace>
  <inkml:trace contextRef="#ctx0" brushRef="#br0" timeOffset="23020.251">7950 12886 35 0,'-37'45'33'15,"-16"2"0"-15,-11 14-1 0,-9 4-17 16,-6 0-10-16,6 9-2 16,8 5-18-16,12-7-16 15,9-15-1-15,25-6-2 16,21-21 1-16</inkml:trace>
  <inkml:trace contextRef="#ctx0" brushRef="#br0" timeOffset="23240.3309">9044 13538 61 0,'-21'41'34'16,"-43"0"0"-16,-22 12-1 15,-23 6-32-15,-29 12 1 16,-12 9-2-1,-2 4 0-15,4-9-6 0,33 5-18 16,24-17-9-16,40-24-1 16,51-15 0-16</inkml:trace>
  <inkml:trace contextRef="#ctx0" brushRef="#br0" timeOffset="23429.3925">9568 13928 58 0,'13'43'34'0,"-38"6"-1"16,-23 12 0-1,-13 4-30-15,-34 6-1 16,9-1-3-16,3 9-9 0,10-18-22 16,13-20-1-16,33-16 0 15,27-25-1-15</inkml:trace>
  <inkml:trace contextRef="#ctx0" brushRef="#br0" timeOffset="23616.4595">10952 14191 50 0,'39'69'32'0,"-43"3"0"0,-17 11 0 16,-31-7-29-16,-15 9-5 15,-10-9-14-15,4-11-14 16,28-14-2-16,13-33 1 16,32-18-2-16</inkml:trace>
  <inkml:trace contextRef="#ctx0" brushRef="#br0" timeOffset="23796.5275">12111 14142 59 0,'-59'55'33'0,"-18"14"-2"15,-18 5-2-15,0-3-29 0,10-10-4 16,24-4-25-16,23-16-2 16,38-41 0-16,18 4-1 15</inkml:trace>
  <inkml:trace contextRef="#ctx0" brushRef="#br0" timeOffset="23985.5952">13542 14009 54 0,'-27'60'32'0,"-38"1"0"15,-18 10 0-15,-16 4-28 16,-12 1-2-16,7-9-4 0,17 1-7 15,4-20-22-15,30-23 0 16,53-25-1-16,0 0 0 16</inkml:trace>
  <inkml:trace contextRef="#ctx0" brushRef="#br0" timeOffset="24164.6556">14532 14014 57 0,'23'46'34'0,"-29"18"-1"16,-39 15 1-16,-32 5-29 16,-18 22 1-16,-21-4-4 15,11-4-2-15,14-5-4 0,8-27-28 16,42-20 0-16,43-29-2 16,47-29 1-16</inkml:trace>
  <inkml:trace contextRef="#ctx0" brushRef="#br0" timeOffset="24360.7318">16170 13962 63 0,'-31'54'35'0,"-46"11"-1"16,-34 12 0-16,-23 15-27 15,-22-4-3-15,8 5-1 16,10-11-2-16,27-17-4 0,38-4-13 15,34-30-18-15,39-31 0 16,53-16-2-16,36-27 1 16</inkml:trace>
  <inkml:trace contextRef="#ctx0" brushRef="#br0" timeOffset="24540.7953">17017 13987 56 0,'-80'88'33'16,"-45"5"-1"-16,-13 7-1 16,-18 2-26-16,6-4-3 0,20-10-3 15,37-13-7-15,35-24-22 16,45-32-1-16,46-19-1 16,38-33 0-16</inkml:trace>
  <inkml:trace contextRef="#ctx0" brushRef="#br0" timeOffset="24731.8614">18485 13801 59 0,'-62'70'34'16,"-32"19"-3"-16,-49 13 2 15,-26 8-28-15,-9 13-1 0,0-9-2 16,16-8-1-16,32-8-6 15,25-19-27-15,54-30 1 16,65-30-2 0,49-30-1-16</inkml:trace>
  <inkml:trace contextRef="#ctx0" brushRef="#br0" timeOffset="24943.9347">20311 13712 54 0,'-45'81'32'16,"-60"9"1"-16,-37 12-2 0,-24 22-23 15,-30-5-1 1,11 3-3-16,3-14-4 16,24-12 1-16,28-9-6 15,33-29-26-15,44-24-1 0,53-34-1 16,47-26 0-16</inkml:trace>
  <inkml:trace contextRef="#ctx0" brushRef="#br0" timeOffset="25156.0142">21036 13657 47 0,'-77'77'34'0,"-48"11"0"15,-25 14-1-15,-26 20-18 16,-9 4-8-16,9 9-3 16,6-11-3-16,26-11-1 0,36-3-7 15,34-25-26-15,47-24 0 16,52-30-1-16,35-31 0 16</inkml:trace>
  <inkml:trace contextRef="#ctx0" brushRef="#br0" timeOffset="26252.404">21415 10847 25 0,'0'0'28'0,"0"0"-3"15,-26 35-3-15,-17-3-5 16,-7 25-4-16,-27 1-2 0,-8 33-3 16,-31 3-1-16,-16 37-3 15,-38 22 0-15,-26 32 0 16,-33 13 0-16,-14 26-2 16,-25 9-1-16,-13 11 1 15,-1-5-1-15,4-13 0 16,15-24 1-16,28-19-3 15,24-24-1-15,21-28-3 16,40-13-6-16,22-38-22 0,35-23 1 16,30-27-2-1,27-30-2-15</inkml:trace>
  <inkml:trace contextRef="#ctx0" brushRef="#br0" timeOffset="26756.5842">19709 10478 17 0,'0'0'27'0,"-4"20"2"16,-16 19-8-16,-10 29-4 15,-39 1-1-15,2 37-1 16,-45 0-3-16,-5 32-5 0,-33-1-1 16,-14 20-2-16,-17 2-2 15,-11 6-1-15,-11-2-1 16,-3-8 0-16,3-10 0 15,5-12-2-15,29-9-2 16,11-30-8-16,35-21-20 16,36-18 0-16,22-22-1 15,40-21-1-15</inkml:trace>
  <inkml:trace contextRef="#ctx0" brushRef="#br0" timeOffset="27377.8072">20658 10617 12 0,'46'-8'14'15,"-20"4"2"-15,-26 4 1 0,13 30 2 16,-46 1 0 0,-19 36 0-16,-40 2-3 15,-19 43-2-15,-51 5-3 16,-10 46-3-16,-37 8-3 0,-18 23-2 16,-22-1-1-16,-5 5 0 15,-1-8-1-15,16-9 0 16,16-14-1-16,21-22 0 15,27-16-3-15,23-31-6 16,51 1-23-16,32-23-1 16,23-19-2-16,40-18 1 31</inkml:trace>
  <inkml:trace contextRef="#ctx0" brushRef="#br0" timeOffset="27723.9305">20893 12276 28 0,'58'-8'26'16,"-19"2"-4"-16,-11 4-3 15,-10 27-1-15,-36 1 0 0,-14 37-5 16,-41 5-2-16,-12 38-2 16,-39 4-2-16,-8 30-2 15,-26-1-1-15,-8 4-3 16,6 1-5-16,-4-19-22 15,26-7-7-15,17-20-1 16,21-23 0-16</inkml:trace>
  <inkml:trace contextRef="#ctx0" brushRef="#br0" timeOffset="30283.8472">17671 10629 6 0,'-20'-4'24'15,"-1"-6"2"-15,21 10-4 16,-20-4-4-16,0-5-4 0,20 9-1 16,-20-4-3-16,20 4 0 15,0 0-3-15,0 0-1 16,0 0 0-16,0 21-2 15,0-21-1-15,46 26 0 16,-13-11 0-16,15 7 0 16,15-4 0-16,16 1 0 15,14-3 0-15,17 0-1 0,15-6 1 16,17-1 0-16,4-7-1 16,16 2 1-1,0-8-1-15,4-2 0 16,3-1 0-16,1 1 0 0,-4-8-1 15,0 2 0-15,-14-2 0 16,-2 1-1-16,-6-5 1 31,-12 2 0-31,-9 1-1 0,-11-3 0 0,-7-2 1 16,-6-1-1-16,0-3 1 16,1 1-1-16,-1-1-1 15,2-1 1-15,1-1 0 16,-9 1 0-16,-2 1 0 15,-8 4 0-15,-10 3 0 16,-12-1 0-16,-9 2 0 16,-13 3 0-16,-7-1 0 15,-7 0 0-15,-3 0 0 0,-22 14 0 16,20-25 0-16,-20 25 0 16,-8-22 0-16,-14 12 1 15,-9 3-1-15,-7-1 1 16,-15 2-1-16,-7 0 1 15,-11 0-1-15,-14 0 1 16,-11 2-1-16,-9-2 0 16,-7 1 0-16,-19 1 1 15,-7-4-1-15,-12 2 1 16,-2 2 0-16,-4 0-1 16,0 2 1-16,4 2-1 15,2 2 0-15,6 2 0 16,1 4 1-16,7 0-1 0,-2 1 0 15,2-1 0-15,-10 2 0 16,4 0 0-16,-5 2 0 16,3 1 1-16,-4 1-1 15,4 0 0-15,6 4 0 16,7 1 1-16,7 3-1 16,12 1 1-16,3 3 0 15,18 1-1 1,16 1 0-16,16 5 0 0,9-1 1 15,25 3-1-15,9-2 0 16,16 7 0-16,12-3 0 16,8-4 0-16,1 6 0 15,13-3 1-15,5 1-1 0,13-4 0 16,11-3 0-16,12-5 1 16,22-3-1-16,13-2 1 15,15-9-1-15,13-3 0 16,6-6 0-16,8-2 1 15,2-2-1-15,-8-2 0 16,2 0 0-16,-4 0 0 16,-1-1 0-16,-5-3 0 15,2 0 0-15,4-2 0 16,4 2 0-16,-4-4 0 16,6-1 0-1,-5-3 0-15,-7-4 0 0,-2 1 0 16,-10-5 0-16,3 1 0 0,-11-1 0 15,1 1 0-15,-3-1-1 16,-9 2 1 0,-5 3 0-16,-5 1 0 15,-4 2-1-15,-14 3 1 0,-12-3 0 16,-10-2-1-16,-5-1 2 16,-13-3-2-16,-5 0 1 15,-9-3 0-15,-5-1 0 16,-12-1 0-16,-4-2 0 15,-10 1 0-15,-12-1 0 16,-7 1 0-16,-15 1 0 16,-9-1 0-16,-14 3 0 0,-10-1 1 15,-12-3-1-15,-14 5 0 16,-10 1 0 0,-11 7 1-16,-10-4-1 15,-15 7 0-15,-11-1 1 0,-11 10-1 16,-7 10 0-16,-8-6 0 15,-1 10 0-15,-5-5 0 16,2 7 0-16,-3 2 0 16,-1-2 0-16,-3-2 0 15,9-5 0-15,6 3 0 16,-3 0 0-16,9 0 0 16,8 2 0-16,14 4 0 15,14 3 0-15,17 5 0 16,15 3 0-16,19 9 0 15,20 5-1-15,19 8 2 16,13 4-2 0,13 10 1-16,14 4 0 0,12 5-1 0,8-1 1 15,11 2 0-15,3-7 0 16,10-5 0-16,1-4 0 16,6-12 0-16,9-7 0 15,11-11 1-15,2-5-1 16,16-10 0-16,8-4 0 15,15-8 0-15,17-2-1 16,15 2 2-16,4-2-2 16,-4 2 0-16,1 8-1 15,-17 0-6-15,4 13-29 16,-33 3-4-16,-14 1 1 16,-14 3-3-16</inkml:trace>
  <inkml:trace contextRef="#ctx0" brushRef="#br0" timeOffset="35268.6333">27759 9351 27 0,'0'-23'38'0,"0"23"0"15,-6-24 2-15,0-3-15 16,6 27-10-16,0 0-4 15,0 0-2-15,0 0-3 16,0 0-1-16,-2 21-2 16,4 15 0-16,4 5 0 0,0 14-1 15,2 8 0-15,4 7 0 16,-1 3-1-16,3-2 0 16,-2-7-1-16,2-9 1 15,0-8-2-15,0-11 1 16,-3-9 0-16,3-7-1 15,-14-20 0-15,20 16-2 16,-20-16 0-16,14-20-2 16,-14 20-5-16,0-49-21 15,0 16-11-15,-8-11 0 16,-4-3 0-16</inkml:trace>
  <inkml:trace contextRef="#ctx0" brushRef="#br0" timeOffset="36039.912">27431 9110 33 0,'20'-24'34'0,"27"13"2"16,10 3 0-16,5-2-23 16,36 32-2-16,-21-11 0 15,22 29-1-15,-28-7-2 16,0 24-1-16,-25-4-2 15,-7 8 1-15,-19-6-2 16,-20-2 0-16,-24-8-1 16,-3-4 0-16,-15-8 0 0,-1-7-1 15,-5-10 0-15,3-1 0 16,-1-7-1-16,7-2 0 16,13-2 0-16,1-4 0 15,7 2-1-15,18-2 0 16,-20 4 1-16,20-4-1 15,0 0 0-15,0 0 1 16,0 0-1-16,0 0 1 16,0 0-1-16,0 0 1 15,0 0-1-15,0 0 1 16,0 0-1-16,0 0 0 16,0 0 0-16,0 0 0 0,0 0 1 15,0 0-1-15,0 0 1 16,0 0-1-16,-16 12 0 15,16-12 0-15,0 0 0 16,0 0 0-16,0 0 0 16,-19 15 0-16,19-15 0 15,0 0 0-15,0 0 0 16,0 0 0-16,0 0 1 16,0 0-1-16,0 0 0 15,0 0 0-15,0 0 0 16,0 0 0-16,0 0 0 15,0 0 0-15,0 0 0 16,-18 8 0-16,18-8 0 0,0 0 0 16,0 0 0-16,0 0 1 15,0 0-1 1,0 0 0-16,0 0-1 16,0 0 2-16,0 0-1 0,0 0 0 15,0 0 0-15,0 0-1 16,0 0 1-16,0 0 0 15,0 0-1-15,0 0 1 16,0 0-1-16,0 0 0 16,0 0-1-16,0 0-1 15,0 0-1-15,-16-12-4 16,16 12-32-16,0 0-4 16,0 0 1-16,8-21 0 0</inkml:trace>
  <inkml:trace contextRef="#ctx0" brushRef="#br0" timeOffset="37136.3027">28454 9597 28 0,'0'0'34'0,"0"0"0"15,-20 6-4-15,4-16-14 16,16 10-5-16,0 0-2 16,0 0-2-16,0 0-2 15,0 0 0-15,0 0-1 16,0 0 1-16,0 0-2 0,22 10 1 16,-22-10-2-16,43-6 1 15,-9 2-1-15,2 0-2 16,1-2 1-1,7 0-1-15,-5 2-1 0,-5-4-2 16,-1 10-1-16,-33-2-6 16,46-6-16-16,-46 6-13 15,0 0 1-15,0 0-1 16</inkml:trace>
  <inkml:trace contextRef="#ctx0" brushRef="#br0" timeOffset="37324.3744">28322 9675 42 0,'0'0'35'0,"25"6"0"16,3-4 0-16,17 2-25 0,-11-14-3 16,15 8-3-16,-1 4-9 15,-17 2-29-15,-3-8 0 16,-2 8-2-16,-26-4 1 15</inkml:trace>
  <inkml:trace contextRef="#ctx0" brushRef="#br0" timeOffset="38955.9536">29702 9112 37 0,'8'-18'36'16,"-8"18"1"-16,0 0-1 15,-14-19-20-15,14 19-4 16,0 0-2-16,10 29-1 16,-10-29-3-16,2 51-1 15,-10-14-1-15,10 16 0 16,-2 4-1-16,4 10 1 16,-2-4-2-16,4 2 0 15,-6-5 0-15,2-5-1 0,4-6 1 16,5-7-1-16,-5-11 0 15,-4-5 0-15,4-5-1 16,-6-21 0-16,8 24 0 16,-8-24 0-16,0 0 0 15,0 0-1-15,0 0 0 16,0 0 0-16,0 0-2 16,4-18-1-16,-4 18-5 15,-12-37-17-15,12 19-16 16,-8-7 0-16,2-1 0 15,-2 1 1-15</inkml:trace>
  <inkml:trace contextRef="#ctx0" brushRef="#br0" timeOffset="40504.5114">29538 9012 24 0,'0'0'14'0,"0"0"1"15,0 0-1-15,0 0 0 0,22 2-1 16,-22-2-1-16,0 0-2 15,0 0-1-15,0 0-1 16,0 0 0-16,0 0-1 16,0 0 0-16,19-14-1 15,-19 14-1-15,0 0 0 16,0 0 0-16,0 0-1 16,0 0 1-16,18-10-2 15,-18 10 0-15,0 0 0 16,0 0 0-16,0 0 0 15,0 0-1-15,0 0 0 16,0 0 0-16,0 0 0 0,0 0 0 16,0 0 0-16,0 0-1 15,0 0 1-15,0 0 0 16,0 0-1-16,0 0 1 16,0 0-1-16,0 0 0 15,0 0 0-15,0 0 0 16,0 0 0-16,-18 24 0 15,14-5 0-15,-7 3 0 16,-3 6 0-16,0-1 0 16,-4 4 0-16,0-1 0 15,5-7 0-15,-1 1-1 16,14-24 0-16,-20 29 1 16,20-29-1-16,0 0 1 0,0 0-1 15,0 0 0-15,-20 10 1 16,20-10-1-16,0 0 1 15,6-29-1-15,-4 9 0 16,2-1 0-16,4-3 0 16,-2-2 0-16,2-1 0 15,0 1 0-15,2 1 1 16,-3-1-1-16,5 3 0 16,0 5 0-16,-12 18 0 15,22-29 0-15,-22 29 0 16,22-16 1-16,-22 16-1 15,23 2 1-15,-23-2 0 16,20 24 0-16,-6-7 0 0,-2 1 0 16,2 5 0-16,5 3-1 15,-1 1 1-15,-4-1-1 16,2 3 0 0,1-7 1-16,-5 0-1 0,-4-3 0 15,-8-19-1-15,12 30 1 16,-12-30-2-16,0 0 0 15,8 19-2-15,-8-19-2 16,0 0-9-16,0 0-29 16,0 0 1-16,0 0-1 15,0 0 1-15</inkml:trace>
  <inkml:trace contextRef="#ctx0" brushRef="#br0" timeOffset="41215.7651">30079 9165 38 0,'0'0'38'0,"0"0"1"16,22-22 1 0,-22 1-22-16,19 27-4 15,-19-6-3-15,0 0-2 16,0 0-3-16,-2 21-2 16,-7 1 0-16,5 11 0 0,-8 6-2 15,0 12 1-15,-2 6-1 16,0 0 0-16,-4 0-1 15,5-2 0-15,-1-2 0 16,2-6 0-16,-2-7-1 16,0-9 0-16,2-9 1 15,12-22-1-15,-13 27 0 16,13-27 0-16,0 0-1 16,-24-4 1-16,20-14 0 15,0-5-1-15,4-12 0 16,-2-9 0-16,4-9 0 15,4-11 0-15,2 1 0 0,6-8 0 16,3 2 1-16,3 5-1 16,-2 9 1-16,-2 8 0 15,2 11 1-15,1 9-1 16,-3 7 1-16,-16 20-1 16,32-14 1-16,-15 16 0 15,3 8 0-15,0 12 0 16,0 1 0-16,-1 15 1 15,3-1-1-15,-2 12 1 16,4 0-1-16,1 4 0 16,-3-2 0-16,2-4 0 15,-3-2-1-15,-3-7 0 16,-2-3 0-16,-4-10-1 0,-6-1 0 16,-6-24 0-16,12 26-2 15,-12-26-2-15,0 0-6 16,-24 13-32-16,24-13-1 15,-26-17-1-15,10 5 2 16</inkml:trace>
  <inkml:trace contextRef="#ctx0" brushRef="#br0" timeOffset="41428.8398">29903 9512 72 0,'0'0'41'15,"28"8"0"-15,-3-12 0 0,29 10-31 16,-17-12-3-16,17 10-2 16,-7-10-2-16,2 6-1 15,-3-4-3 1,-11-2-2-16,3 12-6 0,-38-6-31 16,33-9 0-16,-33 9-1 15,4-20 0-15</inkml:trace>
  <inkml:trace contextRef="#ctx0" brushRef="#br0" timeOffset="42464.2106">31597 9226 29 0,'0'-22'36'0,"0"22"1"15,2-23-1-15,-2 23-15 16,0 0-5-16,0 0-3 16,0 0-3-16,0 0-2 15,0 0-2-15,6 35-1 16,-2-11-1-16,0 15 0 16,0 4-1-16,4 8 0 15,2 2-1-15,-2 0 0 16,0 0-1-16,3-2 0 0,-3-4 0 15,10-8 0-15,-10-9-1 16,4-9 1-16,-12-21-1 16,16 28 0-1,-16-28 0-15,0 0-1 0,17 4 0 16,-17-4-1-16,12-24 0 16,-12 24-2-16,6-29-1 15,-16 1-5-15,10 28-4 16,-8-39-28-16,-5 12 0 15,-1-3 0-15,-4-1 1 16</inkml:trace>
  <inkml:trace contextRef="#ctx0" brushRef="#br0" timeOffset="43148.4564">31591 9026 28 0,'0'0'36'0,"12"-18"1"0,-12 18 1 16,28-6-17-1,-34-12-5-15,6 18-4 0,0 0-3 16,20-7-2-16,-20 7-2 16,0 0-1-16,0 0 0 15,-20 21-1-15,4-5 0 16,0 9-1-16,-5 1-1 15,1 3 1-15,-2 1-1 16,-2 1 0-16,5-5 0 16,-1-5-1-16,20-21 0 0,-26 26 1 15,26-26-1-15,-15 8 0 16,15-8 0-16,-12-18-1 16,12 0 1-1,6-3 0-15,-4-5 0 16,4-5 0-16,5 1 0 0,-3-1-1 15,6 0 1-15,-8 3 0 16,6 4 0-16,-4 3 0 16,-8 21 1-16,21-28-1 15,-21 28 1-15,18-9 0 16,-18 9 0 0,26 9 0-16,-26-9 0 0,20 32 0 15,-12-11 0-15,5 7 0 0,-1-1 0 16,8 1-1-1,-6-3 0-15,-2-5 0 16,5 0-2-16,-17-20 0 16,28 27-3-16,-28-27-7 0,28 0-30 15,-28 0-1-15,0 0-1 16,31-10 2-16</inkml:trace>
  <inkml:trace contextRef="#ctx0" brushRef="#br0" timeOffset="43696.655">32075 9084 34 0,'0'0'37'16,"0"0"1"-16,0 0 1 15,14-33-16-15,-14 33-6 16,0 0-4-16,20 18-3 16,-20-18-3-16,8 31-1 0,-8-9-1 15,9 11-1-15,-9 2-1 16,8 9 0-16,-4 1-1 16,-2 2 0-16,4-6-1 15,-4 4 1-15,4-2-1 16,0-7-1-16,2-5 0 15,-2-9 1-15,2-3-1 16,-8-19 0-16,10 26 0 16,-10-26-1-16,0 0 1 15,0 0-2-15,0 0 0 16,0 0-1 0,0 0-1-16,13-37-3 0,-13 37-4 15,0-48-30-15,6 15-1 0,-6-8-1 16,8 2 1-16</inkml:trace>
  <inkml:trace contextRef="#ctx0" brushRef="#br0" timeOffset="44019.7694">31972 8992 43 0,'0'0'37'0,"0"0"0"31,0 0 2-31,0 0-23 0,0 0-4 0,46-12-2 0,-22 1-3 16,11 7-2 0,3-4-1-16,19 0 0 15,-4-2-2-15,12 4 0 0,-3-1 0 16,3 1-1-16,-8 0-1 15,0 2-1-15,-9 4-1 16,-15-4-2-16,1 10-4 16,-34-6-15-16,0 0-17 15,0 0 0-15,0 0 0 16,0 0 0-16</inkml:trace>
  <inkml:trace contextRef="#ctx0" brushRef="#br0" timeOffset="44463.9304">32042 9218 59 0,'2'18'39'0,"-2"-18"0"16,31 4 0-16,9 13-25 16,-21-27-3-16,21 16-2 15,-1-10-2-15,13 8-3 16,-13-6-1-16,1 2 0 16,3-2-1-16,-9 0 0 0,-7 2-1 15,5 0 0-15,-32 0 0 16,26 0 0-16,-26 0 0 15,27 0-1-15,-27 0 1 16,0 0 0-16,0 0-1 16,0 0 1-16,0 0-1 15,0 0 1-15,0 0 0 16,0 0-1-16,0 0 0 16,0 0-2-16,0 0 0 15,0 0-2-15,26 14-10 16,-26-14-29-16,0 0 1 15,0 0-1-15,0 0 1 16</inkml:trace>
  <inkml:trace contextRef="#ctx0" brushRef="#br0" timeOffset="73739.4168">7710 11000 9 0,'-24'-8'27'16,"24"8"-3"-16,-16 2-1 16,16-2-4-16,0 0-2 15,-28-18-3-15,28 18-1 16,0 0-3-16,0 0-1 15,0 0-1-15,30 34-1 16,-16-17-1-16,17 19-1 16,3-1 0-16,15 16-2 15,3 0 0-15,7 10-1 32,0 0 0-32,6 4-2 0,-5-3 1 0,1-1-1 31,-10-6 0-31,-5-6-1 0,-7-6-1 0,-7-13-3 0,1 3-4 15,-33-33-12-15,28 16-18 16,-28-16 1-16,0 0-1 16,0 0 1-16</inkml:trace>
  <inkml:trace contextRef="#ctx0" brushRef="#br0" timeOffset="74039.5224">7658 11720 47 0,'-27'-4'37'15,"27"4"0"-15,0 0 0 16,0 0-24 0,21 4-3-16,-21-4-3 15,58 43-1-15,-25-11-3 0,18 15 0 16,1 2-1-16,1 4 0 15,4 2-1-15,-1 0 0 16,-3-2-1-16,-10-4 0 16,-1-4-1-16,-12-8-2 15,3 3-3-15,-33-40-9 16,32 35-22-16,-32-35-1 16,0 0-1-16,0 0 1 15</inkml:trace>
  <inkml:trace contextRef="#ctx0" brushRef="#br0" timeOffset="74311.6216">7581 12325 50 0,'-2'17'37'0,"8"1"-1"16,12 2 2-16,-18-20-26 15,59 43-2-15,-19-22-1 16,13 17-4-16,-6-5 0 16,11 6-3-16,-7-1 0 15,-2 1-2-15,1 0 0 16,-11-2-3-16,-5 5-3 16,-16-15-4-16,11 12-21 15,-19-7-7-15,-8-3-1 0,-10-1 0 16</inkml:trace>
  <inkml:trace contextRef="#ctx0" brushRef="#br0" timeOffset="74584.7168">7625 13198 46 0,'0'28'36'0,"6"-1"2"16,9 2-1-16,15 13-23 0,-2-13-5 16,23 20-2-16,-6-10-1 31,9 10-3-31,-3-3-1 0,-4 1-1 0,-1-2-2 16,-7-6-1-16,-7 0-2 15,-18-17-5-15,17 9-28 16,-23-11-1-16,-8-20 1 15,-8 18-2-15</inkml:trace>
  <inkml:trace contextRef="#ctx0" brushRef="#br0" timeOffset="74764.7811">7633 13995 58 0,'11'23'36'16,"9"-1"1"-16,20 0 0 15,-1-7-29-15,18 13-3 16,-3 3-4-16,-7-7-8 16,10 9-27-16,-9 4-3 15,-5-1 1-15,-11-7-2 16</inkml:trace>
  <inkml:trace contextRef="#ctx0" brushRef="#br0" timeOffset="75279.9672">8744 14083 25 0,'26'-4'33'0,"-26"4"1"31,31-15 1-31,-9 28-21 0,-22-13 0 0,57 20-1 16,-31-6-2-16,16 27-1 15,-5-2-4-15,11 14-1 16,1-2-2-16,10 6 0 15,0 0-2-15,14-6 0 0,4 0-1 16,10-12-2 0,10 2-1-16,-4-15-3 15,17 5-5-15,-13-29-16 16,14 2-12-16,-5-14 1 16,7-9 0-16</inkml:trace>
  <inkml:trace contextRef="#ctx0" brushRef="#br0" timeOffset="75664.1031">10958 14117 37 0,'35'-18'33'0,"-35"18"0"16,38-2 2-16,-24 22-24 16,-14-20-2-16,41 39-1 15,-17-16-2-15,21 19-1 16,-9-7-1-16,19 14 0 15,-8-4-2-15,17 4 1 16,-3-6-1-16,10 1-1 16,2-3-1-16,4-10-1 15,8 2-4-15,0-21-4 16,19 2-26-16,1-8-2 0,-4-14 0 16,7-12 0-16</inkml:trace>
  <inkml:trace contextRef="#ctx0" brushRef="#br0" timeOffset="75972.2141">13463 14140 50 0,'20'-6'33'15,"-20"6"0"-15,0 0 1 0,20 34-27 16,-14-13 0-16,15 16-3 16,-1-3 1-16,18 9-1 15,1-4-1-15,15 6 0 16,3-3-1-16,16-1-1 16,6-8 0-16,8-5-1 15,13-1-3-15,-1-15-1 16,22 8-5-16,-11-20-20 15,15-6-6-15,5-10 0 16,-8-12-1-16</inkml:trace>
  <inkml:trace contextRef="#ctx0" brushRef="#br0" timeOffset="76272.3214">15799 14099 49 0,'20'2'32'15,"-20"-2"0"-15,0 0 1 16,32 25-27-16,-17-11-1 16,23 14 1-16,-1-7 0 15,17 14-1-15,-3-7-1 16,16 7 0-16,-2-3-2 15,14 3 0-15,-2-4-2 0,10-3-1 16,4-1-2-16,-6-13-3 16,18 10-4 15,-22-26-15-31,9-2-10 0,1-4 0 0,-6-12 1 0</inkml:trace>
  <inkml:trace contextRef="#ctx0" brushRef="#br0" timeOffset="76588.434">16964 14030 39 0,'10'22'31'15,"-10"-22"1"-15,34 39 0 16,1-4-24-16,3-3 0 16,21 17 0-16,4-8 0 15,22 14-2-15,0-2-3 16,16 2 0-16,3-10-2 16,13 0 0-16,3-7-3 15,1-13-3-15,5 6-7 16,-10-15-21-16,1-14-1 15,-4-12 0-15,-15-9-1 16</inkml:trace>
  <inkml:trace contextRef="#ctx0" brushRef="#br0" timeOffset="77039.5989">17912 12731 13 0,'0'0'28'16,"-22"4"3"-16,22-4 0 15,14 39-9-15,-2-13-9 16,35 31-1-16,-1-1-2 16,39 33 0-16,1-1-3 15,43 22-1-15,1-2-3 16,28 4 0-16,12-2 0 15,21 2-2-15,11-10-1 16,9-6 1-16,-4-8-1 16,1-9-2-16,-9-7-1 15,-21-13-3-15,-2 2-8 0,-48-32-12 16,-16-5-9-16,-29-22-1 16,-27-14 1-16</inkml:trace>
  <inkml:trace contextRef="#ctx0" brushRef="#br0" timeOffset="77555.7807">17795 11820 19 0,'26'8'28'0,"-2"-4"2"15,15 8-8-15,19 29-8 16,-5-4 0 0,32 34-1-16,-6-8-1 15,39 29-1-15,5-8-2 16,35 22-2-16,7-9-2 0,29 11-1 15,11-2-1-15,16 3 0 16,1 1-1-16,-1-2-1 16,-10-8-2-16,-10-9 1 15,-17-7-1 1,-24-17-1-16,-10-6-5 0,-41-32-10 16,-9-5-19-16,-25-20 0 15,-21-20 0-15,-27-19 0 16</inkml:trace>
  <inkml:trace contextRef="#ctx0" brushRef="#br0" timeOffset="78023.949">18198 11316 1 0,'0'0'14'16,"20"23"12"-16,-20-23 2 15,45 8-13-15,1 20 1 16,-5-7 0-16,24 28-1 16,-1-7-2-16,28 30-2 15,-5-3-3-15,38 25 0 16,5-2-3-16,30 14 0 16,6-4-2-16,17 4 0 15,5-2 1-15,4-5-2 16,-5-11 0-16,-15-10-1 15,-10-11 0-15,-24-12-2 16,-14-8-1-16,-27-15-3 16,-8-7-4-16,-32-27-6 0,6-6-21 15,-27-15 0-15,-10-17 0 16,-9-12 0-16</inkml:trace>
  <inkml:trace contextRef="#ctx0" brushRef="#br0" timeOffset="78352.0657">19677 10849 13 0,'0'0'28'0,"0"0"1"16,26 0 0-16,-26 0-10 16,39 29-5-16,15 16-1 15,-5-9-3-15,32 27-1 16,4-1 0-16,31 21-3 16,1-3 0-16,17 12-3 15,2-1-1-15,7-3-2 16,-5-2-3-16,-20-13-5 15,-1-4-28-15,-25-8 0 16,-20-18 0-16,-13-10-1 16</inkml:trace>
  <inkml:trace contextRef="#ctx0" brushRef="#br0" timeOffset="81004.0238">12365 3493 24 0,'-5'-31'35'0,"5"7"0"16,0 3 1-16,-14-11-19 16,14 32-1-16,0 0-3 15,21 4-3-15,-21-4-2 0,24 47-2 16,-10-6-2-16,8 18 0 15,-3 12 0-15,5 13-2 16,-4 7 1-16,-2 5-1 16,-5-4-1-16,-5-4 1 15,-2-11-1-15,-4-16 0 16,2-14 0-16,-4-14-1 16,2-15 1-16,-2-18-1 15,-2-20 0-15,2-15 0 16,0-12 0-16,2-10-1 15,4-6 0-15,6-6 0 16,0-3 0-16,8 3 1 16,1 14-1-16,5 14 0 0,0 9 0 15,1 25 2 1,5 9 0-16,-1 15 0 16,-3 15 1-16,4 9-1 15,-11 6 1-15,3 6-1 0,-8 2 0 16,-2-4-1-16,2-4-1 15,-13-14-4-15,9 9-3 16,-12-42-17-16,4 27-16 16,-4-27 0-16,0 0-1 15,8-23 2-15</inkml:trace>
  <inkml:trace contextRef="#ctx0" brushRef="#br0" timeOffset="81524.2023">13035 3864 75 0,'6'29'40'0,"-6"5"-1"0,6 7 1 15,-12 0-32-15,24 16-2 16,-7-8-1-16,9-4-2 16,2-5-3-16,4-13 0 15,5-11-1-15,3-20-1 16,3-14 0-16,-9-19-1 15,5-10-1-15,-13-16 1 16,0-2-1-16,-8-9 2 16,-6 7-1-16,-6 12 2 0,0 8 0 15,0 21 2 1,0 26 0-16,0 0 1 16,6 30 2-16,9 27-2 0,3 11 2 15,14 23-1-15,-5 11 0 16,11 12 0-16,-3 3 0 15,-1 5-1-15,-2-6 0 16,-5 0 1-16,-9-12-2 16,-12-14 2-16,-6-16-2 15,-14-15 2-15,-12-12-3 16,-11-15 2-16,-3-14-1 16,-7-18-1-16,-4-16 1 15,-1-14-3-15,1-5 1 16,4-16-1-16,9-8 0 15,9-12-1-15,3-1-1 16,8-14-1-16,24 11-2 0,-6-15-3 16,28 25-5-16,-16-12-23 15,21 5-2-15,11 3 2 16,7 4 0-16</inkml:trace>
  <inkml:trace contextRef="#ctx0" brushRef="#br0" timeOffset="82447.5359">13969 3736 61 0,'25'-7'37'0,"-5"5"2"15,-20 2-1-15,38 13-26 16,-38-13-2-16,21 10-3 16,-21-10-1-16,26 6-2 0,-26-6-1 15,20 12-1-15,-20-12 0 16,0 0 0-16,26-6-1 15,-26 6 0-15,0 0 0 16,11-18-1-16,-11 18 0 16,0 0 1-16,0 0-1 15,-29 10 0-15,5 18 2 16,-8 9-1-16,-5 12 0 16,-4 14-1-16,1 9 1 15,2 1 0-15,13 2-1 16,11-5 1-16,8-3-2 15,18-12 1-15,14-8 0 16,7-22 0-16,13-17-1 0,1-19 1 16,0-15 0-16,3-21-1 15,-5-16 1-15,-5-17-1 16,-7-20 0-16,-13-8-1 16,0-4 1-16,-12 0 1 15,-4 6-1-15,-4 6 0 16,-6 15 1-16,-6 17 0 15,4 17 1-15,-4 19 0 16,12 32 0-16,-22-9 0 16,8 28 1-16,3 18 0 15,-1 14-1-15,4 18 1 16,-2 12-1-16,8 11 1 0,2 4-1 16,12 4 0-16,8-6-1 15,5-5 1-15,9-11 0 16,-1-15-1-1,7-14-1-15,-1-18 1 16,1-13-1-16,-1-18 0 0,-1-10-1 16,-5-13 1-16,-1-9 0 15,-6-9-1-15,-1-4 0 16,-5 0 1-16,-6-2-2 16,-2 0 2-16,-4 1-1 15,-2 7 1-15,0 8-1 16,-4 3 2-16,3-1-1 15,-3 11 1-15,4-3 1 0,-2 3-1 16,-4 18 0-16,6-24 0 16,-6 24 1-1,8-25-1-15,-8 25 1 16,0 0-1-16,0 0 1 0,0 0 0 16,8 20 0-16,-2-1 1 15,-6 13 0-15,2 9-1 16,2 4 1-16,4 4 0 15,-2 8-1-15,6 0 0 16,1-4 1-16,7-4-2 16,2-10 1-16,7-9-1 15,1-11 1-15,8-17-2 16,-1-4 1-16,-3-15-2 16,3-3-1-16,-9-19-5 15,11 13-33-15,-21-13-1 16,-2 4-1-16,-10 3 0 15</inkml:trace>
  <inkml:trace contextRef="#ctx0" brushRef="#br0" timeOffset="83760.0036">15398 3811 70 0,'0'0'39'0,"20"-8"2"15,-20 8-2-15,0 0-25 16,-30 12-5-16,15 11-2 15,-19 3-1-15,3 11-2 16,-9 6-1-16,3 10-1 16,-3 2-1-16,8-2 0 15,11 2 0-15,9-10 0 16,10-9-1-16,8-9 0 16,-6-27-1-16,39 14 1 15,-11-24 0-15,9-7 0 16,-3-15 0-16,2-5 0 15,-1-8 0-15,-7-4 1 0,-3 4-2 16,-5-1 2-16,-6 7-1 16,-8 10 0-16,-6 1 0 15,0 28 1-15,0 0 0 16,-20 0 0-16,6 24 0 16,8 5 0-16,-5 7 0 15,9 5 0-15,4 4 0 16,4-2-1-16,9-4 0 15,7-5-1-15,6-9 0 16,-3-11-1-16,15-10 0 16,-9-18-1-16,3-4 0 15,-6-19-1-15,3 0-1 16,-11-12 2-16,2 0-1 0,-8 2 2 16,1 7 0-16,-9 7 2 15,-4 8 0 1,-2 25 2-16,0-18 1 15,0 18 0-15,-12 29 1 0,12 1-1 16,-2 1 1-16,2 8-2 16,2-1 1-16,10 7-1 15,2-8-1-15,6-2 0 16,7-11 0-16,5-10-1 16,2-8 0-16,5-10 0 15,5-10-1-15,-5-8 1 16,0-7-1-16,-1-6 0 0,-4-1 1 15,-9 1-1-15,-3 4 1 16,-8 3-1 0,-2 6 0-16,-12 5 1 15,0 17 0-15,0 0 0 0,-20 10 1 16,12 11-1-16,-4 5 0 16,12 7 1-16,0 0 0 15,12 5-1-15,14-1 0 16,7-8 0-16,13-5-1 15,7-10 1 1,6-16-1-16,4-10 1 0,-1-14-1 16,-3-17 1 15,-6-12-2-31,-7-19 1 0,-9-11-2 0,-11-11 1 0,-5 2 0 16,-9 0 1-16,-6 6-1 15,-6 13 2-15,-2 14 0 16,-2 22 2-16,-8 19 0 0,12 20 0 15,-29 26 0-15,9 13 1 16,0 12-1-16,-3 10 0 31,3 4 0-31,2 9-1 0,4-3 1 0,6-2-2 16,10-5 1-16,10-11-2 16,6-6 1-16,10-13-3 15,9-9-1-15,-3-19-2 16,13 2-3-16,-13-32-7 15,27 13-1-15,-33-36 3 16,13 17 4-16,-15-9 5 16,-1 4 3-16,-5 7 4 15,-12-3 5-15,10 33 7 0,-30-20 3 16,24 43-3-16,-12-25-3 16,-8 42-3-16,-2-15-3 15,10 9-1-15,-2-1-1 16,4 0-2-16,2-3 0 15,4-9-2-15,6-3 0 16,-14-20-3-16,43 17-7 16,-27-28-31-16,13-7-2 15,-9-19 0-15,6-7 1 16</inkml:trace>
  <inkml:trace contextRef="#ctx0" brushRef="#br0" timeOffset="84204.1653">17312 3575 73 0,'23'14'41'16,"-23"-14"0"-16,26 12 1 15,-26-12-26-15,40-10-8 16,-40 10-1-16,33 2-2 16,-33-2-1-16,26 4-2 15,-26-4 1-15,12 20-1 16,-12-20 0-16,-24 39-1 15,2-8 1-15,2 11-1 16,-5 5 1-16,1 6-1 16,8 4 0-16,10-1 0 15,12 1-1-15,20-9 0 0,19-9 0 16,17-14 0-16,17-9 0 16,15-10 0-16,7-12 0 15,4-10 0-15,-1-5 0 16,-7-1 0-16,-12-1 0 15,-14 7 0-15,-18 0 0 16,-13 6 0-16,-14 2 0 16,-26 8 0-16,27-3 0 15,-27 3 0-15,0 0 0 16,0 0 0-16,0 0 0 16,0 0 0-16,0 0-4 15,-12-26-21-15,12 26-20 0,0 0 0 16,0-20-2-16,0 20 2 15</inkml:trace>
  <inkml:trace contextRef="#ctx0" brushRef="#br0" timeOffset="96683.6355">7263 10560 23 0,'16'-4'31'0,"-16"4"1"15,0 0-7-15,0 0-10 16,0 0-3-16,0 0-2 16,0 0-3-16,0 0 0 0,0 0 0 15,0 0-1-15,0 0 0 16,0 0-1-16,0 0 0 15,0 0 0 1,0 0-1-16,0 0-1 16,0 0 0-16,0 0-1 0,0 0 0 15,0 0-1-15,0 0 1 16,-22 2-1-16,22-2 0 16,0 0 0-16,-29 8 0 15,29-8 0-15,-36 16 0 16,13-2 0-16,-3 1 0 15,-2 3 0-15,-5 2 0 16,1 3 0-16,-1 1 0 0,1 1-1 16,0 1 1-1,5-1-1-15,1 1 1 16,4-7-1-16,3 5 0 16,1-6 0-16,2-1 0 0,16-17 1 15,-18 28-1-15,18-28 0 16,-6 21 0-16,6-21 1 15,0 28-1-15,0-10 1 16,0-18-1-16,4 33 1 16,-2-15 0-16,0 3-1 15,4 1 1-15,4 3-1 16,-2-1 1-16,4 1-1 16,2 5 1-16,-1-1-1 15,1 3 2-15,-2-1-2 16,2 4 1-16,4-1 0 15,-10-1 0-15,5 6 0 16,-7-3-1-16,2 1 1 0,-2-2-1 16,0 3 1-16,-4-9-1 15,2 6 1-15,-8-5 0 16,-2-1-1-16,-2 3 1 16,-4-5-1-16,-3 2 0 15,-9 1 0-15,2-1 1 16,-9-3-1-16,3 1 0 15,0 1 0-15,-3-3 0 16,1 3 0-16,8-9 1 16,1 1-1-16,3-4 0 15,0 1 0-15,18-17 0 16,-22 24-1-16,22-24 1 16,0 0 0-16,-13 22 0 0,13-22 0 15,0 0 1-15,27 19-1 16,-7-13 0-16,12 2 0 15,1 0 0-15,9 0-1 16,3 3 2-16,0 1-2 16,1 6 1-16,-3 1 2 15,-7 3-2-15,-5 4 0 16,-11 3 1-16,-6 0 0 16,-4 7-1-16,-10 5 1 15,-6 6 0-15,-6 2-1 16,-8 6 1-16,-1 4-1 15,-11 4 1-15,0 7-1 16,-7 3 0-16,1 0 0 0,-3-3 0 16,1 7 0-16,-3-1 0 15,3 7 0-15,1-3 0 16,-1 5 0 0,7-5 0-16,-1-1 0 0,3-1 0 15,9-3 0-15,4-3 0 16,4-5 0-16,9-4 0 15,5-6 0-15,0-6 0 16,5-2 0-16,9-8 0 16,6-8 0-16,8-5 0 15,15-6 0-15,8-9 0 16,11-5 0-16,17-8 0 16,11-2 0-16,1-2 0 0,6-2 0 15,-8-1 0-15,-6-1 0 16,-4 2 0-1,-20 0 0-15,-14 6 0 16,-11 0 0-16,-10 0 0 0,-24 0 0 16,19 2 0-16,-19-2 0 15,0 0 0-15,0 0-1 16,0 0-4-16,-23-12-20 16,23 12-21-16,-28-2-1 15,8 2 0-15,-5-2-1 16</inkml:trace>
  <inkml:trace contextRef="#ctx0" brushRef="#br0" timeOffset="101048.1964">21841 9656 18 0,'0'0'27'0,"0"0"0"16,0 0-6-16,-20 0-6 15,20 0-1-15,0 0-4 16,0 0-3-16,0 0 0 16,0 0-2-16,0 0-1 15,0 0 0-15,0 0 0 0,0 0-1 16,0 0 1-16,0 0-1 15,0 0-1-15,0 0 1 16,0 0-2 0,2 17 2-16,-2-17-1 0,0 0-1 15,0 0 1-15,24 12 0 16,-24-12-1-16,26 8 0 16,-26-8 0-16,39 4 0 15,-19-4 0-15,2-2-1 16,1 2 1-16,5-2 0 15,-2-2 1-15,-1 2-1 16,1-2 0-16,2 0-1 16,-3 0 1-16,1 4 0 0,-6-2 0 15,2 2 0 1,-22 0-1-16,37 0 1 16,-37 0-1-16,32 6 1 15,-32-6 0-15,33 8-1 0,-33-8 0 16,26 8 0-16,-26-8 0 15,20 10 0-15,-20-10 0 16,0 0 1-16,13 23-1 16,-13-23 1-16,0 20-1 15,0-20 1-15,-7 21-1 16,7-21 1-16,-6 22-1 16,6-22 0-16,-20 16 0 15,20-16 1-15,-26 15 0 16,26-15-1-16,-33 14 1 15,33-14-1-15,-32 14 1 16,32-14-1-16,-28 14 0 16,28-14 1-16,-29 15-1 0,29-15 0 15,-22 20 0-15,22-20 1 16,-20 22 0-16,20-22-1 16,-19 19 0-16,19-19 0 15,-12 22 0-15,12-22 0 16,-2 21 0-16,2-21 0 15,2 18 0-15,-2-18 0 16,0 0 1-16,18 22-2 16,-18-22 2-16,21 5-1 15,-3-3 1-15,2-2-2 16,-4 0 2-16,7-2-1 16,-7 1 0-16,2-3 0 0,-18 4 0 15,25-8 1-15,-25 8-2 16,0 0 1-16,0 0-1 15,0 0 2-15,0 0-1 16,-19-12 0-16,19 12 0 16,-20 0 0-16,20 0 1 15,-26 8-1-15,26-8 1 16,0 0-2-16,-17 23 1 16,17-23 0-16,9 34 0 15,1-15 0-15,8 1 0 16,4 5 0-16,3 1 0 15,7-4 0-15,-4 7 0 16,3-3 0-16,-1 1 0 0,-8 2 0 16,-3 1 0-16,-11-1 0 15,-4 1 0-15,-10-1 0 16,-6-5 0-16,-3-1 1 16,-15-3-1-16,2-4 1 15,-5-5-1-15,-1-3 0 16,-3-2 1-16,3-2-1 15,1-2 1-15,1 2-1 16,6-4 1-16,7 0-1 16,-1 0 1-16,0 2-2 15,20-2-2-15,-26-2-2 16,26 20-17-16,0-18-17 16,-19-2-1-16,19 2-1 0,-24-6 1 15</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3-28T18:39:02.938"/>
    </inkml:context>
    <inkml:brush xml:id="br0">
      <inkml:brushProperty name="width" value="0.05292" units="cm"/>
      <inkml:brushProperty name="height" value="0.05292" units="cm"/>
      <inkml:brushProperty name="color" value="#FF0000"/>
    </inkml:brush>
  </inkml:definitions>
  <inkml:trace contextRef="#ctx0" brushRef="#br0">6853 10474 8 0,'0'0'28'0,"0"0"-3"0,0 0-7 16,0 0-2-16,0 0-1 15,33 2-3-15,-33-2-3 16,48-2-1-16,-17-6-2 15,21 12 0-15,-7-8-1 16,16 6 0-16,-4-6-2 16,7 6 0-16,-15-4-1 15,2 4 0-15,-7-2-2 16,-11 0-1-16,1 8-4 16,-34-8-6-16,37 6-12 15,-37-6-11-15,0 0-1 16,0 0 0-16</inkml:trace>
  <inkml:trace contextRef="#ctx0" brushRef="#br0" timeOffset="404.1434">6821 10556 21 0,'0'0'31'16,"0"0"1"-16,-8 26-11 16,8-26-4-16,34 8-1 15,-34-8-3-15,51 0-5 0,-17-4-2 16,11 8-1-16,-3-4-1 16,9 4-2-16,-2-6 1 15,1 4-1-15,-1-2 0 16,-2 0-1-16,-3 2 0 15,-3 0 1-15,-9 0-1 16,1 0 0-16,-7-2 0 16,-6 3 0-16,-20-3-1 15,22 2 1-15,-22-2-1 16,0 0 0-16,0 0 0 16,0 0 0-16,0 0 0 15,0 0-1-15,0 0-2 16,0 0-5-16,0 0-16 0,0 0-13 15,0 0-1-15,0 0 1 16</inkml:trace>
  <inkml:trace contextRef="#ctx0" brushRef="#br0" timeOffset="23752.5082">10484 10299 9 0,'-8'18'10'15,"8"-18"1"-15,0 0 1 16,0 0-1-16,0 0 1 16,0 0-1-16,-20 0-1 0,20 0-1 15,0 0 0-15,0 0-2 16,0 0-1-16,0 0 0 16,-24-6-1-16,24 6 0 15,0 0-2-15,0 0 1 16,0 0-1-16,0 0 0 15,0 0 1-15,0 0-1 16,0 0 0-16,18 8 0 31,-18-8 1-31,32 0-1 0,-10-4 0 0,11 10 0 16,-1-8 0-16,5 8-1 16,3-4 1-16,-3 0-2 0,-7 0 1 15,1 2-1-15,-7-2 0 16,-4 0-1-16,-20-2 1 15,22 2-1-15,-22-2 0 16,0 0 0-16,0 0 0 16,0 0 1-16,-34 9-1 15,14-5 0-15,-3-2 1 16,-5 0-1-16,0 0 0 16,-3-2-1-16,-3 2 1 15,3-4 0-15,-7 2 0 16,8 0 0-16,-5-2 0 15,7 0 1-15,1 2-1 16,-3-2 0-16,2 2 0 0,3 0 0 16,3 0-1-16,2 0 1 15,2-4-1-15,18 4 1 16,-27 0 0-16,27 0 0 16,0 0 1-16,-20-2-1 15,20 2 0-15,0 0 0 16,0 0 0-16,0 0 0 15,0 0 0-15,0 0 0 16,34 2 1-16,-15-2 0 16,13-2 0-16,3 2 0 15,5 0-1-15,5 0 0 16,1-2 1-16,3 2-1 16,-7-2 0-16,-5 2 1 0,-3-2-1 15,-9 2 0-15,-3-1 1 16,-4 2-1-16,-18-1 0 15,26 0 0-15,-26 0 0 16,0 0 0-16,15 0-1 16,-15 0 1-16,0 0 0 15,0 0 1-15,0 0-1 16,0 0 0-16,-21 6 0 16,21-6 0-16,-26 2 0 15,6 4 0-15,-5-2 0 16,-1-2-1-16,-2 0 1 15,1 0 1-15,-5 0-1 16,6 0 0-16,-5 0 0 0,5 0 0 16,4 2 0-16,3-2 0 15,1 2-1-15,18-4 1 16,-26 4 0-16,26-4 0 16,0 0 0-16,-16 4 0 15,16-4 1-15,0 0-1 16,22 2 0-16,2-2 0 15,-3 0 0-15,11 0 0 16,2 0 0-16,5-2 1 16,5 2-1-16,-3 0 1 15,2-2 0-15,-1 4 0 16,-3-4 0-16,-1 2 0 16,-10-2 0-16,-3 0-1 0,-5 0 1 15,-20 2 0-15,20-2 0 16,-20 2-1-16,0 0 1 15,0 0 0 1,0 0-1-16,0 0 0 0,0 0 0 16,0 0 1-16,0 0-2 15,0 0 1-15,0 0-1 16,0 0 0-16,0 0-4 16,-34-4-7-16,34 4-26 15,-20 8-1-15,20-8-1 16,-25 6 1-16</inkml:trace>
  <inkml:trace contextRef="#ctx0" brushRef="#br0" timeOffset="49379.6881">21494 5950 15 0,'0'0'31'0,"0"0"2"16,8-17 0-16,-8 17-9 16,0 0-7-1,0 0-3-15,-2-28-3 16,2 28-2-16,0 0-1 0,15 16-1 16,-15-16-2-16,12 43 0 15,-4-12-1-15,4 16 1 16,-4-1-3-16,10 7 1 15,-10-2 0-15,3 0 0 16,-5-8-1-16,6-6-1 16,-10-7 1-16,6-11-1 15,-8-19 1-15,0 0-1 16,0 0-2-16,0 0 0 0,-8-27 0 16,2-3 1-1,0-7-2-15,0-4 1 16,6-4 0-16,0-1 0 15,10-1 2-15,4 4-2 0,6 4 2 16,0 8-1-16,5 5 0 16,3 10 0-16,-2 8 1 15,-1 10 0-15,1 16-1 16,-6 14 2-16,-7 9-1 16,1 12 1-16,-8 4 0 15,0 5 0-15,-4-3 0 16,-4-2-1-16,-2-10 0 15,2-7 1-15,0-19-1 16,2-21-1-16,0 0 1 16,0 0-2-16,-4-27 0 15,10-9 1-15,0-9-1 16,2-2 1-16,6-6-1 0,4-2 0 16,3 6 0 15,3 4 1-31,8 12 1 0,-3 7-1 0,3 10 0 0,5 9 1 15,-3 12-1-15,-1 13 1 16,-7 12-1-16,2 7 1 16,-8 4 0-16,-3 8 0 15,-5 4 0-15,-10 0 0 16,-8 2-1-16,0-4-1 16,4-2-2-16,-4-16-6 15,12 3-33-15,0-17-1 16,14-7-2-16,16-14 1 15</inkml:trace>
  <inkml:trace contextRef="#ctx0" brushRef="#br0" timeOffset="50540.1">25273 5942 32 0,'8'-25'37'16,"-8"25"0"-16,2-26 0 15,-12-1-15-15,10 27-4 16,2-28-4-16,-2 28-3 15,8-21-3-15,-8 21-2 16,10-20-1-16,-10 20-1 16,0 0 0-16,19-2-1 15,-19 2-1-15,32 22 0 0,-16-5-1 16,9 9 1-16,7 5-1 16,4 1 0-16,1 11 0 15,3 2 0-15,5 0-1 16,-11 6 1-16,15-4-1 15,-15 0 0-15,-1-5 0 16,1-1 1-16,-9-12-1 16,-3-1 1-16,-4-9-1 15,-18-19 1-15,24 22 1 16,-24-22-2-16,19-2 0 16,-19 2 0-16,16-25 0 15,-10 5 0-15,2-8 0 16,4-5 0-16,0-6 0 0,1-6 0 15,-1-6 0-15,2-4 0 16,-6-4 0-16,4 0 0 16,2-2 0-16,-3 0 0 15,3-2 0-15,2 9 0 16,0 3 0-16,-2 7 0 16,2 5 0-16,1 8 0 15,-5 3 0-15,2 7 0 16,-14 21-4-16,20-26-6 15,5 20-35-15,-25 6 0 16,6-19 0-16,-6 19 0 16</inkml:trace>
  <inkml:trace contextRef="#ctx0" brushRef="#br0" timeOffset="56080.0854">24217 6427 46 0,'-2'20'35'0,"2"-20"0"15,0 0 1 1,0 0-23-16,0 0-1 15,31 13-1-15,-31-13-3 32,28 0-2-32,-8-5-1 0,5 3-1 0,3-10 0 31,9 2-1-31,-5-10-2 0,7-1 1 0,-3-9-1 0,4-5 0 16,-3-6 0-16,1-2 0 15,-5-2 0-15,1-3-1 16,-9-1 2-16,-5 2-1 0,-8 0 1 15,-12 4-1-15,-12 4 0 16,-12 3 0 0,-11 7 0-16,-11 7 0 15,-13 5 0-15,2 11 0 16,-2 12 1-16,-1 13-1 0,1 11 0 16,16 13 0-16,1 10 1 15,23 10-1-15,5 11 0 16,14 5 0-16,6 5 0 15,8 3 0-15,7 3 0 16,3 2 0-16,4-6 0 16,-11 1 0-16,-3-5-1 15,-6-5 1-15,-4-7-1 0,-14-9 0 16,-10-10 0-16,-5-9 0 16,-9-9 0-16,1-8 0 15,-7-13 0 1,-5-2 0-16,-1-10 0 0,7-2 0 15,-1-6 0-15,7-6 0 16,1 5 0-16,4-7 0 16,11 6-4-16,-15-17-32 15,24 3-8-15,-4-5-1 16,10-1 0-16</inkml:trace>
  <inkml:trace contextRef="#ctx0" brushRef="#br0" timeOffset="56808.3545">22984 6199 57 0,'0'0'35'16,"0"0"3"-16,0 0-2 16,0 0-22-16,0 0-2 15,26-1-4-15,-26 1-2 16,46-10-1-16,-19 2-1 16,19 4-1-16,-7-4-1 15,7 0 0-15,-5 2-2 16,2 0 0-16,-3 4-2 0,-12-1-1 15,3 8-4-15,-31-5-14 16,0 0-19-16,0 0-1 16,-33 20 2-1,-5-2-1-15</inkml:trace>
  <inkml:trace contextRef="#ctx0" brushRef="#br0" timeOffset="56960.4057">22979 6339 60 0,'-8'17'39'0,"8"-17"0"16,39 0 0-16,-9 6-19 16,-5-17-10-16,27 7-8 0,5 6-29 15,-10-4-11-15,-3-6-1 16,-3 2 0-16</inkml:trace>
  <inkml:trace contextRef="#ctx0" brushRef="#br0" timeOffset="59456.297">28590 6121 36 0,'0'0'28'0,"0"0"-4"0,0 0-4 15,0 0-3-15,0 0-4 16,0 0-3-16,0 0-2 15,0 0-1-15,-20-4-1 16,20 4-1-16,0 0-1 16,0 0 0-16,0 0 0 15,0 0-1-15,0 0 0 16,0 0 0-16,0 0-1 0,24 0 0 16,-24 0 1-16,20 0-1 15,-20 0 0-15,27-2-1 16,-27 2 2-1,34-6-2-15,-16 0 0 0,4 2 0 16,3-3 0-16,-3 1 0 16,4-6 0-16,-1 0 0 15,1 0 0-15,0-1-1 16,-1-1 1-16,-5-2 0 16,0-2 0-16,1-1 0 15,-1 1 0-15,4-1 0 16,-4-5-1-16,-1 0 1 15,1-1-1-15,0-3 0 0,-2-1 1 16,-5 2-1-16,1-5 1 16,-8 5-1-16,2-1 0 15,-2 1 1 1,-8 3-1-16,-4 1 0 0,0 5 0 16,-6 0 1-16,12 18-1 15,-25-23 1-15,9 13 0 16,-2 0-1-16,-2 0 1 15,1 6 0-15,-7-2-1 16,4 5 1-16,-7-1-1 16,1 0 1-16,-4 4 0 15,5 1 0-15,-5 3 0 16,5 2-1-16,1-2 1 0,0 10-1 16,1-2 1-16,5 3-1 15,0 9 1 1,0 5 0-16,1 3-1 15,-1 7 1-15,6 2 0 0,2 0 0 16,-2 2-1-16,2 4 1 16,7 2-1-16,-1-2 1 15,2 0 0-15,-2 0 0 16,6-1-1-16,-6 1 1 16,6 2-1-16,0-2 1 15,-4-2-1-15,4 4 0 16,-2-6 0-16,2 2 0 15,0 0 0-15,-6 2 0 16,4-4 0-16,2 1 0 16,-10-5 1-16,8 0-1 15,-6 0 0-15,-2-2 0 16,0-1 1-16,5-5-1 0,-9 0 0 16,-4-5 0-16,6-3 0 15,-2-1 0-15,-5-4 0 16,5-3 1-16,-4-1-1 15,-4-2 0-15,4-4 0 16,-1-5 1-16,-3-1-1 16,-2-2 0-16,3-4 0 15,-5-2 0-15,6-5 0 16,-4-1 0-16,3-2 0 16,1 0 0-16,2 0 0 15,18 12 0-15,-23-23 0 16,23 23 0-16,-24-24 0 15,24 24 0-15,-22-21 0 0,22 21 0 16,0 0-1-16,-24-26-4 16,24 26-4-16,-19 0-36 15,19 0 0-15,6-21-1 16,-6 21 0-16</inkml:trace>
  <inkml:trace contextRef="#ctx0" brushRef="#br0" timeOffset="61824.142">28969 5403 8 0,'0'0'31'0,"0"0"2"0,0 0-1 15,8-18-15-15,24 16-2 16,-18-22-2-16,23 17-5 15,-9-17-3-15,17 12-1 16,-11-3-4-16,3-5-6 16,9-2-28-16,-7 13 0 15,-11-9-2-15,5 6 1 16</inkml:trace>
  <inkml:trace contextRef="#ctx0" brushRef="#br0" timeOffset="63167.623">29532 4894 26 0,'0'0'34'16,"-8"-23"1"-16,8 23 1 15,0 0-22-15,0 0-2 16,0 0-2-16,0 0-1 16,0 0-3-16,0 0-1 15,0 0-1-15,20 21 0 16,-8 3-1-16,-10-1 0 15,9 9 0-15,-5-3 0 0,4 5 0 16,0-3-1-16,-8-1 0 16,4-3-1-16,0-9 0 15,-6-18 1-15,8 25-1 16,-8-25 0-16,0 0 0 16,0 0 1-16,0 0-1 15,0-21-1-15,0 21 1 16,-8-36-1-16,2 13-1 15,4-7 1-15,-2 1-1 16,2 1 1-16,4 1 0 16,4 1 0-16,0 3-1 15,8-1 1-15,4 5-1 16,-18 19 1-16,33-26-2 0,-11 18 0 16,-4 2 0-16,1 4-1 15,-19 2-1-15,34 2-2 16,-34-2-3-1,28 16-12-15,-28-16-20 0,0 0 1 16,0 0 0-16,0 0 1 16</inkml:trace>
  <inkml:trace contextRef="#ctx0" brushRef="#br0" timeOffset="63799.8585">29923 4722 3 0,'14'-18'34'0,"-14"18"0"0,8-18 3 16,-4-1-17-16,-4 19-1 15,0 0-3-15,0 0-4 16,0 0-3-16,0 0-2 15,0 0-1-15,-4 33-2 16,4-33 0-16,4 43 0 16,-4-19-1-16,7 5-1 15,-1 1 0-15,0-1 0 16,-4-1-1-16,4-1 0 16,-4-5 0-16,-2-1-1 15,-2-1 0-15,2-20 0 16,0 25 1-16,0-25-1 15,0 18 1-15,0-18-1 0,0 0 0 16,0 0 0-16,0-25 0 16,0 25 0-16,6-36-1 15,-4 13 1-15,4-5-1 16,2 1 1-16,2 5 0 16,4 1-1-16,-1 1 1 15,5 4 0-15,-18 16 0 16,34-16 0-16,-16 15 1 15,1 4-1-15,-3 5 1 16,4 4 0-16,0 4-1 16,-3 3 1-16,-3 1-1 15,0 4 1-15,-6-3-1 16,-4 5 1-16,2-3-1 0,-4-3 0 16,-4-1-1-16,2-19 0 15,-6 26-1-15,6-26-2 16,0 0-2-16,0 0-4 15,0 0-13-15,0 0-20 16,22-24 2-16,-16 3-1 16,5-7 3-16</inkml:trace>
  <inkml:trace contextRef="#ctx0" brushRef="#br0" timeOffset="64091.9564">30355 4804 40 0,'20'-14'38'16,"-20"14"0"-16,-2 18 1 0,2-18-23 15,-4 33-4-15,-10-15-3 16,14 17-2-16,-6-5-2 16,10 5-1-16,-2-7-2 15,18-1 1-15,0-9-2 16,5-5 0-16,7-13 1 16,2-11-1-16,-3-7-1 15,-3-7 1-15,-2-5 0 16,-11-3 0-16,-5 1-1 15,-4-1 1-15,-12 5-1 16,0 1-1-16,-8 5 1 16,1 3-3-16,-5 11-2 15,-14-12-8-15,13 14-28 0,-7 4-2 16,4 6 2-16,-2 2-2 16</inkml:trace>
  <inkml:trace contextRef="#ctx0" brushRef="#br0" timeOffset="66967.9857">29643 5872 24 0,'0'0'25'16,"0"0"1"-16,0 0-5 0,0 0-3 15,0 0-5-15,0 0-1 16,0 0-3 0,0 0-1-16,0 0-1 0,0 0-1 15,11-18 0-15,11 18-2 16,-4-6 0-16,15 6 0 15,-1-6-2-15,8 2 0 16,-1-2-2-16,1 3 0 16,-1 3-3-16,-13-10-2 15,15 22-5-15,-41-12-23 16,26-2-5-16,-26 2 0 0,0 0 1 16</inkml:trace>
  <inkml:trace contextRef="#ctx0" brushRef="#br0" timeOffset="67196.0668">29629 5986 58 0,'-20'0'37'0,"20"0"0"16,0 0-12-16,-20 5-14 15,46 3-2-15,-26-8-2 16,53-8-2-16,-13 1-3 15,13 3-1-15,4-2-2 0,-5-6-3 16,3 14-4 0,-24-12-25-16,3 2-5 15,-10 6 0-15,-24 2 0 16</inkml:trace>
  <inkml:trace contextRef="#ctx0" brushRef="#br0" timeOffset="69403.8578">30857 5434 13 0,'0'0'31'15,"10"-18"0"-15,-10 18-7 16,0 0-4-16,-2-27-4 16,2 27-4-16,0 0-3 15,0 0-1-15,0-18-1 16,0 18-1-16,0 0-1 0,0 0-1 15,0 0 0-15,0 22 0 16,0-22-1-16,0 33 0 16,2-9-1-1,8 1 1-15,-6 3-2 0,5 1 1 16,-3-3-1-16,-4 1 0 16,4-5 0-16,0-5 0 15,-6-17 0-15,6 24-1 16,-6-24 1-16,0 0-1 15,0 0 1-15,0 0-1 16,0 0 1-16,0 0-1 16,-4-24 0-16,4 3 1 0,-2-5-1 15,4-3-1-15,2-4 1 16,-2-3 0 0,2 1 0-16,4 5 0 15,0-3 0-15,6 10 0 16,3 1 0-16,-1 4 0 0,4 6 0 15,4 9 1-15,-3-1-1 16,5 6 1-16,-6 7 0 16,5 7 0-16,-5 8-1 15,0 9 1-15,-2 4 1 16,-2-3-1-16,-7 3-1 16,-1 2 1-16,-2-3-1 15,0-7 1-15,-6-5-1 0,0-24 0 16,0 23 1-1,0-23-1-15,0 0 0 16,0 0 0-16,0 0 1 16,14-35-1-16,-14 11 0 0,2-5-1 15,2-3 1-15,-2 1 0 16,2 2 0-16,2 1 0 16,-2-3 0-16,6 7 0 15,5 3 0-15,3 3 0 16,-18 18 0-16,32-16 0 15,-11 14 0-15,-3 12 0 16,2 2 0-16,2 11 1 16,-5 5-1-16,-3 3 1 15,-2 5-1-15,-4 3 1 16,-2-2-1-16,0 0 0 16,-4-3-1-16,-2-7 0 15,6-3-2-15,-12-7-2 0,18 9-9 16,-12-26-29-16,0 0 0 15,0 0 0-15,8-18 0 16</inkml:trace>
  <inkml:trace contextRef="#ctx0" brushRef="#br0" timeOffset="70335.1913">30663 6033 13 0,'0'0'32'16,"0"0"2"-16,0 0-1 15,0 0-14 1,0 0-4-16,18 8-4 0,-18-8-1 16,20-6-2-16,-20 6-1 15,53-8-1-15,-21 0 0 16,27 8-1-16,6-8 0 16,14 4-2-16,6-4 1 15,12 4-2-15,-10-3 0 16,0 3-1-16,-6-2 0 15,-14 2-1-15,-14 4-1 16,-16-4-2-16,-9 8-1 0,-28-4-3 16,28 12-9-16,-28-12-25 15,0 0 0 1,-26 13 0-16,10-7 1 16</inkml:trace>
  <inkml:trace contextRef="#ctx0" brushRef="#br0" timeOffset="71191.5009">30774 6527 17 0,'0'0'36'16,"0"0"1"-16,0 0 1 15,-18-29-14-15,18 29-6 16,0 0-3-16,0 0-4 16,0 0-3-16,18-6-2 15,-18 6-1-15,0 0-1 16,0 0-1-16,20 2 0 15,-20-2 0-15,19 18-1 16,-19-18 1-16,38 39-1 0,-12-14 0 16,1 9 0-16,1 1-1 15,2 0 0-15,3-3 0 16,-1 1 0-16,-5-5 0 16,-1-3-1-16,-6-3 1 15,-1-5 0-15,1-9-1 16,0-2 0-16,-20-6 1 15,20 2-1-15,-20-2 1 16,19-24-1-16,-5 7 0 16,-2-9 1-16,4-3-1 15,2-3 1-15,-1-3-1 16,3 0 0-16,-6-1 0 0,2 3 0 16,2-2 0-16,-5 3-1 15,1 9 1-15,-2-3-2 16,0 7 0-1,-2-1-1-15,-10 20-1 0,22-33-4 16,-22 33-9-16,19-6-27 16,-19 6-1-16,0 0 1 15,0 0 0-15</inkml:trace>
  <inkml:trace contextRef="#ctx0" brushRef="#br0" timeOffset="73292.2532">28029 5976 32 0,'0'0'34'0,"-15"-6"0"15,-11-8-11-15,26 14-1 16,-47-12-5-16,17 18-5 15,-31-20-1-15,9 20-3 16,-35-12-1-16,5 12-1 16,-17-8-1-16,0 6-2 15,-6 0 0-15,9 4-1 16,-1 0-1-16,12-2-1 16,16-2 0-16,6 0 0 15,17 2-2-15,13-8-2 0,13 6 0 16,20-4-4-16,0 0-6 15,0 0-25-15,26-10-1 16,1 2-1-16,-1-2 2 16</inkml:trace>
  <inkml:trace contextRef="#ctx0" brushRef="#br0" timeOffset="73847.452">27708 6184 18 0,'25'-10'32'0,"-25"10"4"15,20-24-9-15,-2 30-3 0,-18-6-5 16,0 0-3-16,-4-19-3 15,4 19-3 1,-20 2-2-16,20-2-1 16,-51 7-2-16,15-3-2 0,-15 0 0 15,-8 0-1-15,-13 2-1 16,-1 0 0-16,-6-2 0 16,0 0 0-16,2 0 0 15,10 2 0-15,10-2-1 16,10 0 0-16,9-1 0 15,14-1-1-15,24-2 0 16,-21 2-1-16,21-2 0 16,0 0-1-16,0 0-2 15,0 0-3-15,0 0-5 16,0 0-27-16,-2-25 0 16,2 25-2-16,8-28 3 15</inkml:trace>
  <inkml:trace contextRef="#ctx0" brushRef="#br0" timeOffset="74555.7043">26967 5883 43 0,'20'-5'35'16,"-20"5"1"-16,0 0 0 15,0 0-24-15,0 0-1 16,-8 17-2-16,-16-13-1 15,4 16-3-15,-17-4 0 16,3 11 0-16,-7-5-2 16,-3 7 0-16,3-3-1 15,2 1 0-15,1-1-1 16,4-3 0-16,9 1 0 16,3-5-1-16,4-1 0 0,18-18 1 15,-25 23-1-15,25-23 0 16,0 0 1-16,-14 22-1 15,14-22 1-15,20 4-1 16,-1-2 0-16,7 2 0 16,9 2 0-16,11 4 1 15,13-5-2-15,-2 7 1 16,9-2 0-16,1 2 0 16,-4 0 0-16,-6-5-1 15,-15 1 2-15,-3-2-1 16,-19 0 2-1,-2-2-1-15,-18-4 1 0,0 0-1 16,0 0 1 15,-18 4 0-31,18-4-1 0,-28-10 0 0,28 10 0 0,-33-25 0 0,13 5-1 16,2-2 1 0,0-3 0-16,3-7-1 0,3 1 1 15,-2-2-1-15,0 5 0 16,2-3-2-16,4 5 0 15,-6-3-3-15,14 29-10 16,-11-33-28-16,5 11 0 16,-6-2-1-16,6 1 1 15</inkml:trace>
  <inkml:trace contextRef="#ctx0" brushRef="#br0" timeOffset="87156.216">16261 8307 1 0,'-4'-21'23'0,"4"21"7"15,14-20 1-15,-14 20-10 16,0 0-1-16,6-29-2 15,-6 29-2-15,0 0-3 16,0 0-3-16,0 0-1 16,-16 31-2-16,-2-13-1 15,7 15-1-15,-11 2-2 16,2 12 1-16,-6 3-1 0,1 10 0 16,-3 1 0-16,2 6 0 15,-5-8 0 1,9 0-2-16,-2-10 2 15,5-2-2-15,5-10 1 0,2-11-1 16,12-26 0-16,-12 27 0 16,12-27-1-16,0 0 0 15,0 0 0-15,0 0 0 16,0 0 0-16,0 0-1 16,0 0 0-16,0 0-2 15,0 0-1-15,-16-19-4 16,16 19-8-16,0 0-26 15,0 0-1-15,0 0 2 16,0-24-1-16</inkml:trace>
  <inkml:trace contextRef="#ctx0" brushRef="#br0" timeOffset="88379.661">15760 8931 30 0,'0'0'33'16,"0"0"3"-16,-22-5-1 0,18-13-15 16,4 18-5-16,0 0-4 15,0 0-1-15,0 0-4 16,0 0 0-16,0 0 0 15,0 0-1-15,-20-2-2 16,20 2 0-16,-8 23-1 16,8-5-1-16,-6 0 1 15,3 9-1-15,1-3 0 16,-4 3 0-16,4 1 1 16,2-5-1-16,0 1-1 15,0-3 1-15,0-3-1 16,0-18 1-16,0 22-1 0,0-22 0 15,0 0-1-15,0 17 2 16,0-17-1-16,0 0 0 16,0 0 0-1,0 0 0-15,0 0 0 0,0 0 0 16,0 0 0-16,0 0 0 16,0 0 0-16,0 0 0 15,0 0 0-15,0 0 1 16,0 0-1-16,0 0-1 15,0 0 1-15,0 0 0 16,0 0 0-16,0 0 0 16,0 0 0-16,19-4-1 15,-19 4 2-15,0 0-1 0,22-7 0 16,-22 7 0-16,26-8 0 16,-26 8 0-1,31-8 0-15,-11 4 0 16,0 0-1-16,0-6 1 0,1 4 1 15,5-2-1-15,4 1 0 16,-5-5 0-16,-1 4 0 16,0-2 0-16,-5 2 0 15,1 4 0-15,-20 4 0 16,26-4-1-16,-26 4 1 16,0 0 1-16,0 0-1 15,0 0 0-15,0 0 0 16,0 0 0-16,0 0 0 15,16-9 0-15,-16 9 0 16,0 0 0-16,0 0 0 16,0 0-1-16,0 0 1 15,-2-18 1-15,2 18-1 0,0 0 0 16,0 0 0-16,-22-14 0 16,22 14 0-16,-30-12 1 15,15 7-1-15,-3-3 0 16,-4-2 1-16,-2-2 0 15,3 4-1-15,-3 2 1 16,4-1-1-16,20 7 0 16,-27-14 0-16,27 14 0 15,-24-8-1-15,24 8 1 16,0 0-1-16,-22-10-2 16,22 10-1-16,0 0-10 15,0 0-28-15,-20-10 1 16,20 10-2-16,0 0 2 0</inkml:trace>
  <inkml:trace contextRef="#ctx0" brushRef="#br0" timeOffset="105535.8001">19620 10360 17 0,'0'0'32'16,"0"0"1"-16,-10 20-2 15,10-20-10-15,0 0-4 16,-18-10-3-16,18 10-3 16,0 0-3-16,0 0-2 15,0 0 0-15,26 2 0 16,-26-2-2-16,31 0-1 0,-9-2 0 15,12 2-1-15,3-4 0 16,15 4-1-16,1-4 1 16,6 0-1-16,6 0 0 15,2 0 1-15,3 0-1 16,3 2 1-16,-2 0-1 16,0 1 0-16,-4-3 0 15,-2 2 0-15,-6-2-1 16,-5 0 0-16,-3-2 1 15,-12 2-1-15,-7 2 1 16,-6 0-1-16,-7 2 0 16,-19 0 1-16,20-2-1 0,-20 2 0 15,0 0 0-15,0 0 0 16,0 0 0-16,0 0 0 16,0 0-1-16,0 0-1 15,-25 10-2-15,3-12-4 16,12 24-11-16,-16-19-22 15,5 1 0-15,-7-2 1 16,-4 2-1-16</inkml:trace>
  <inkml:trace contextRef="#ctx0" brushRef="#br0" timeOffset="106164.0253">19649 10439 33 0,'-29'8'33'15,"29"-8"1"-15,0 0-9 0,-20 1-5 0,20-1-4 16,0 0-3 15,0 0-4-31,0 0-2 0,0 0-1 0,0 0-2 0,20 2 0 16,-20-2-1-16,31 0 0 15,-7 0-1-15,10 2 0 16,5 0 0-16,15-4 0 16,5 2 0-16,12 2-1 15,0-2 1-15,2-2 0 16,6 2-1-16,-2 2 1 15,-4-4 0 1,-8 4-1-16,-8-2 1 0,-3 0-1 16,-15 0 0-16,1 2 0 0,-17-2 0 15,-3 4-1-15,-20-4 1 16,24-2 0-16,-24 2 0 16,0 0-1-16,0 0 0 15,0 0-1-15,0 0 0 16,0 0-2-16,0 0-5 15,0 0-33-15,0 0-1 16,-20 8 0-16,20-8 0 16</inkml:trace>
  <inkml:trace contextRef="#ctx0" brushRef="#br0" timeOffset="109104.0784">20414 9206 28 0,'19'-16'34'15,"-19"16"1"-15,0 0 2 16,0 0-18-16,-23-3-3 15,23 30-3-15,-26-11-3 16,16 31-2-16,-21 0-2 16,1 22 0-16,-15 3-2 0,-3 15 1 15,-11-1-2-15,-2 10 0 16,-14-8 0-16,4-1 0 16,1-15 0-16,5-7-1 15,6-8 0 1,10-10-1-16,7-13 1 0,17-9-2 15,5-9 1-15,20-16-1 16,-24 19 0-16,24-19 0 16,0 0-1-16,0 0-1 15,0 0-3-15,0 0-7 16,0 0-30-16,0 0-1 16,10-23 0-16,-10 23 1 15</inkml:trace>
  <inkml:trace contextRef="#ctx0" brushRef="#br0" timeOffset="110027.4103">20814 11190 27 0,'22'-25'34'0,"-22"25"3"16,26-28 0-16,-2 26-11 15,-28-23-6-15,27 25-5 16,-23 0-3-16,0 0-2 16,0 0-2-16,-33 37-2 15,-5 4 0-15,-7 20-3 16,-14 6 0-16,-13 15 0 15,-8 9-1-15,-11 5-1 16,-2 4 0-16,2-2 1 16,0-12-2-16,8-3 2 0,8-13-2 15,16-7 0-15,8-12 0 16,11-15 0-16,11-11 0 16,9-11 0-1,20-14 0-15,-22 4-4 0,22-4-5 16,-8-18-36-16,16-3 1 15,-8-3-1-15,0-2 0 16</inkml:trace>
  <inkml:trace contextRef="#ctx0" brushRef="#br0" timeOffset="134007.001">24483 11263 27 0,'0'0'29'31,"0"0"-5"-31,-18 8-4 0,18-8-1 0,0 0-4 16,-27-4-3-16,27 4-3 15,0 0-1-15,0 0-3 16,0 0 0-16,0 0 0 16,0 0-2-16,0 0 1 0,0 0-1 15,23 2 1-15,-23-2-1 16,34-2 1 0,-6-4-1-16,9 6-1 15,-1-6 1-15,7 6-1 0,-3-6-1 16,7 6 1-16,-2-2-1 15,-5 0 0-15,-3 0-1 16,-5 0 0-16,-10 2 1 16,-1-2-1-16,-21 2 0 15,26-2-1-15,-26 2 0 16,0 0-2-16,0 0-1 16,0 0-2-16,24 22-9 15,-24-22-23-15,0 0-2 16,0 0 1-16,0 0-1 15</inkml:trace>
  <inkml:trace contextRef="#ctx0" brushRef="#br0" timeOffset="134531.1857">24477 11355 18 0,'0'0'36'16,"0"0"-1"-16,0 0 2 16,-8 18-16-16,-9-32-6 15,17 14-3-15,0 0-3 16,0 0-1-16,17 8-4 16,-17-8 1-16,32 2-1 15,-8 0 0-15,1-2-1 16,11 2 0-16,-1-8-1 15,5 10 0-15,-3-10-1 16,5 6 1-16,-5 2-1 0,1-2 0 16,-11-2 0-16,-1 4 0 15,-6 0 0-15,-20-2 0 16,26 4 0-16,-26-4-1 16,0 0 0-16,0 0 0 15,19 2-1-15,-19-2-1 16,0 0-7-16,0 0-32 15,0 0-1-15,0 0-1 16,0 0 0-16</inkml:trace>
  <inkml:trace contextRef="#ctx0" brushRef="#br0" timeOffset="161910.9962">23739 11799 28 0,'0'0'21'0,"0"0"-3"16,0 0-2-16,-6 17-2 15,6-17-1-15,0 0-2 16,0 0-2-16,0 0-1 31,0 0-2-31,0 0-1 0,0 0 0 0,0 0-2 16,0 0 0-16,-8 18 0 0,8-18-1 15,0 0 0-15,0 0 0 16,0 0 0-16,0 0 1 16,0 0-1-16,0 0 0 15,24 8 0-15,-24-8 0 16,27 4-1-16,-7-4 0 15,6 2 1-15,1-6-1 16,11 6 0-16,1-4 0 16,7 4 1-16,7-6-1 15,4 4 1-15,3-2-1 16,7-4 0-16,-2 2-1 16,2 0 1-16,2-2-1 15,-2 6 1-15,-2-4-1 0,-5 2 0 16,-1-1 1-16,-2 3-1 15,0 0 0-15,-1-4 0 16,3 2 0 0,0 2 1-16,-2 0-1 0,3 0 0 15,-3 2 0-15,-4 2 0 16,-1-3 1-16,-1 5-1 16,-8-2 0-16,3-2 0 15,-3-2 1-15,-3 2-1 16,-1-2 0-16,1 0 0 15,-3 0 0-15,-9 0 0 16,-3 0 0-16,-9-2 1 16,-16 2-1-16,24 2 0 0,-24-2 0 15,0 0 0 1,0 0 0-16,0 0 0 16,0 0 0-16,0 0-1 15,0 0 0-15,0 0-2 0,2 20-2 16,-2-20-7-16,0 0-26 15,-16 2-1-15,16-2 0 16,0 0 0-16</inkml:trace>
  <inkml:trace contextRef="#ctx0" brushRef="#br0" timeOffset="163726.6451">23371 12075 29 0,'0'0'29'15,"0"0"-11"-15,0 0 1 16,-19 4-3-16,19-4-2 16,0 0-3-16,0 0-2 15,0 0-2-15,21 24 0 16,-21-24-1-16,32 10 0 15,-8-10-2-15,17 8 1 16,5-12-1-16,19 8 0 16,6-8-1-16,14 6 0 15,12-8 0-15,11 8 0 16,3-6-1-16,7 2-1 16,-1 0 1-16,5 0-2 0,-9 4 1 15,-3 2 0-15,-11-2-1 16,-6 0 0-16,-8 0 1 15,-8 0-1-15,-6 2 0 32,-12 1 1-32,-2-5-1 0,-7 0 0 0,1 2 0 15,-6-2 0 17,-1 2 0-32,-9-2 1 0,-3 0-1 0,-6 4 0 0,-7-4 0 15,-19 0 0-15,22-2 1 16,-22 2-1-16,0 0 0 15,0 0 0-15,0 0 0 16,0 0 0-16,0 0 0 0,0 0 0 16,0 0 1-16,0 0-1 15,0 0 0-15,0 0 0 16,0 0 0-16,0 0 0 16,0 0 1-16,0 0-1 15,0 0 0-15,0 0 1 16,0 0-1-16,0 0 0 15,0 0 0-15,0 0 0 16,0 0-1-16,0 0 1 16,0 0 1-16,0 0-1 15,0 0 0-15,0 0 0 16,0 0 1-16,0 0-1 16,0 0 0-16,0 0 0 0,0 0 0 15,0 0 0-15,0 0 0 16,0 0 0-16,0 0 0 15,0 0 0 1,0 0 0-16,0 0 0 0,0 0 0 16,0 0 0-16,0 0 0 15,0 0 0-15,0 0 0 16,0 0 0-16,0 0 0 16,0 0 0-16,0 0 0 15,18-4 0-15,-18 4 0 16,0 0 0-16,0 0 0 15,0 0 0-15,0 0 0 16,0 0 0-16,0 0 0 0,0 0 1 16,0 0-2-1,0 0 1-15,0 0 0 16,0 0 0-16,0 0 0 16,0 0 0-16,0 0 0 0,0 0 0 15,0 0 0-15,0 0 0 16,0 0 0-16,0 0 0 15,0 0 0-15,0 0-1 16,0 0 1-16,0 0 0 16,0 0 0-16,0 0 0 15,0 0 1-15,0 0-1 16,14-17 0-16,-14 17 0 0,0 0-1 16,0 0 1-1,0 0 0-15,0 0 0 16,0 0 0-16,0 0 0 15,0 0 1-15,0 0-1 16,0 0 0-16,0 0 0 0,0 0-1 16,0 0 1-16,0 0 0 15,19-2 0-15,-19 2 1 16,0 0-1-16,0 0 0 16,0 0 0-16,0 0 0 15,0 0 0-15,20-6 0 16,-20 6 0-16,0 0-1 15,0 0 1-15,0 0 0 16,0 0 0-16,0 0 1 16,0 0-1-16,0 0 0 15,0 0 0-15,0 0 0 16,0 0 0-16,0 0 0 0,0 0 0 16,0 0 0-16,0 0 0 15,0 0 0-15,0 0 0 16,0 0 0-16,0 0 0 15,0 0 0-15,0 0 0 16,0 0-1-16,0 0 0 16,0 0 0-16,0 0-1 15,0 0-3-15,0 0-7 16,-22-10-28-16,22 10 0 16,-25-4-1-16,25 4 0 15</inkml:trace>
  <inkml:trace contextRef="#ctx0" brushRef="#br0" timeOffset="165103.1374">15738 16401 24 0,'0'0'18'0,"-24"4"-1"16,24-4-2-16,0 0 1 0,0 0-3 15,-25 2 0-15,25-2-4 16,0 0-1-16,0 0-2 16,0 0 0-16,0 0-1 15,-16 6-1-15,16-6 0 16,0 0 0-16,0 0 0 16,0 0-1-16,24 10 0 15,-24-10 0-15,35 0-1 16,-13-4 0-16,9 6 0 15,3-6-1-15,13 2 1 16,3-2-1-16,11 2 0 16,2 0 0-16,10 0 0 15,-2-2 0-15,8 0 0 0,-8-2 0 32,4-2 0-32,-6 2 0 0,-9 1 0 0,-9-1 0 31,-12 2 0-31,-5 0 0 0,-8 2-1 0,-10 2 0 15,-16 0 0-15,0 0 0 16,0 0-1-16,17 10 1 16,-17-10-2-16,0 0 0 15,0 0-3-15,0 0-3 16,-25 9-18-16,25-9-10 16,-22 6 0-16,22-6-1 15</inkml:trace>
  <inkml:trace contextRef="#ctx0" brushRef="#br0" timeOffset="165919.4302">15550 16646 12 0,'0'0'26'16,"0"0"-2"-16,-17 2-3 15,17-2-3-15,0 0-3 0,0 0-3 16,0 0-3-16,0 0-1 16,0 0-3-16,0 0 0 15,0 0-1-15,0 0 0 16,0 0-1-16,29 8 0 15,-29-8 0-15,40 4 0 16,-13-4 0-16,11 2-1 16,1-2 1-16,15 0-1 15,5-4 0-15,8 2-1 16,8-6 1-16,4 2-1 16,2-1 1-16,-2 3-1 15,-4-4 1-15,-8 4-1 0,-4-2 0 16,-13 2 0-16,-7 2 0 15,-5 0 0-15,-9 0-1 16,1 2 1-16,-10 0-1 16,-5-2 0-16,-15 2 1 15,26 2-1-15,-26-2 0 16,0 0 0-16,0 0 0 16,0 0 0-16,0 0 0 15,0 0-1-15,0 0 0 16,0 0-1-16,0 0-2 15,0 0-4-15,0 0-28 16,-31 16-2-16,9-8 0 16,-2-2 0-16</inkml:trace>
  <inkml:trace contextRef="#ctx0" brushRef="#br0" timeOffset="204811.3609">19547 16417 7 0,'-26'-2'30'0,"26"2"2"16,0 0-1-16,-22-10-14 16,22 10-2-16,0 0-2 15,0 0-4-15,0 0-3 16,0 0-1-16,0 0-1 15,22-4-1-15,-2-4 0 16,11 6-2-16,9-6 2 0,11 6-1 16,7-9 0-16,3 5 0 15,2-2 0 1,-2 6-1-16,-9-2 1 16,-5 6 0-16,-10-4-1 0,-9 4 0 15,-10-2 0-15,-18 0 0 16,0 0 1-16,0 0-1 15,-32 22 0-15,1-13 0 16,-15 1 0-16,-7 2-1 16,-6 0 0-16,-6-2 0 15,3-1-1-15,5-3 1 16,12 0 0-16,5-6 0 0,13-4-1 16,27 4 2-16,-18-8-2 15,18 8 1 1,19-17 0-16,7 7 0 15,6-2 0-15,9 0 0 0,9 4 1 16,3-1-2-16,2 1 2 16,2 2-1-16,-5 4 1 15,-11 0-1-15,-5 2 1 16,-16 4 0-16,-20-4 0 16,-12 18 0-16,-20-5-1 15,-15 5 2-15,-13-2-2 16,-9 5 0-16,-4-1 0 15,6 0 0-15,4-3 0 16,12-7 0-16,15 0 0 16,10-6-1-16,26-4 1 15,0 0 0-15,16-6 0 16,14 0 0-16,9 0-1 0,7-2 1 16,5 0 0-16,2-1-1 15,-1 5 1-15,-9 2 1 16,-5 2-1-16,-5 2 1 15,-9 4-1-15,-4-1 1 16,-20-5 1-16,15 16-1 16,-15-16 1-16,0 0-1 15,-15 14 0-15,-9-12 0 16,-4-2 0-16,-9 2 0 16,-9-2 0-16,-1 2-1 15,-6 4 0-15,1-2 0 16,11 1 0-16,3-3-2 15,11 6-1-15,1-6-2 0,26-2-5 16,-12 18-29-16,12-18-1 16,38-2 0-16,-9-2-1 15</inkml:trace>
  <inkml:trace contextRef="#ctx0" brushRef="#br0" timeOffset="206402.9328">21808 16226 21 0,'0'0'26'0,"0"0"-1"0,0 0-2 16,0 0-4-16,-20-2-3 15,20 2-5-15,0 0-1 16,0 0-4 0,0 0-1-16,0 0-3 0,0 0 2 15,0 0-1-15,0 0 1 16,16 10-1-16,-16-10 1 16,25 0-1-16,-7-2 1 15,16 2-2-15,-1-4 1 16,19 2-1-16,-1-4-1 15,14 3 1-15,-4-5-2 16,4 2 2-16,-1-4-2 16,-9 2 2-16,-6 0-2 0,-13 0 2 15,-7 6-2-15,-29 2 0 16,20-7-1-16,-20 7-1 16,0 0-2-16,-29-8-2 15,29 8-4-15,-54 6-12 16,23-2-15-16,-9 5-2 15,-1 1 2-15,-11 2 0 16</inkml:trace>
  <inkml:trace contextRef="#ctx0" brushRef="#br0" timeOffset="206771.0654">21802 16273 12 0,'-38'8'30'0,"38"-8"2"15,-33 6-1-15,33-6-14 16,-22 4-4 0,2-8-2-16,20 4-3 0,0 0 0 15,0 0-2-15,0 0-1 16,0 0 0-16,0 0-1 16,30 12 0-16,-7-14-1 15,11 4 0-15,4-4-1 16,15 0 0-16,6 0-1 15,8-2 1-15,8-4-1 16,-2 2 0-16,0 1 0 16,-7 1 0-16,-9 0 0 0,-12 0-1 15,-17 0 0 1,-6 0 0-16,-22 4-1 16,0 0-2-16,0 0-1 15,0 0-3-15,0 0-8 0,-42 12-19 16,16-4-4-16,-1 3 1 15,-7 1-1-15</inkml:trace>
  <inkml:trace contextRef="#ctx0" brushRef="#br0" timeOffset="207543.3439">21750 16468 17 0,'-19'0'31'0,"19"0"0"16,0 0-7-16,0 0-4 16,17 10-5-16,-17-10-4 0,20-6-3 15,-20 6-2-15,34-8-1 16,-13-4-1-16,17 8-1 15,-1-6 1-15,11 4-1 16,5-1 0-16,10 3 0 16,3-6-1-16,1 10 0 15,-10-2 0-15,-2 0-1 16,-5 0 0-16,-11 0 0 16,-11 0-1-16,-9 2 0 15,-19 0 1-15,20 0-1 16,-20 0 1-16,0 0-1 15,0 0 1 1,0 0-1-16,0 0 1 0,0 0 0 0,0 0-1 16,0 0 0 15,0 0 0-31,0 0 1 0,0 0-1 0,0 0 0 0,0 0 0 16,0 0 0-16,0 0 0 15,0 0 0-15,0 0 1 16,0 0-1-16,0 0-1 15,0 0 2-15,0 0-2 16,0 0 1-16,0 0 0 16,12 22 0-16,-12-22 0 15,0 0 0-15,0 0 0 16,0 17-1-16,0-17 1 16,0 0 0-16,0 0 0 0,0 0 0 15,0 0-1-15,0 0-1 16,0 0-2-16,2-27-10 15,-2 27-24 1,0 0 0-16,0 0-1 0,14-20 0 16</inkml:trace>
  <inkml:trace contextRef="#ctx0" brushRef="#br0" timeOffset="212851.2408">31493 9871 49 0,'19'-9'32'0,"-19"9"-3"16,0-26-5-16,0 26-6 16,-25-16-3-16,5 24-5 15,-39-8-2-15,0 24-2 16,-30-3 1-16,4 25-2 15,-8-1-1-15,12 12-1 16,6-2 0-16,30 3-2 0,25-7 1 16,38-9-2-16,33-11 0 15,30-21 0 1,22-10 1-16,7-14-1 16,7-17 2-16,-5-8-1 0,-11-9 0 15,-18-3 1 1,-26-2-1-16,-21-2 1 0,-25 2-1 15,-16 4 0-15,-17 10 0 16,-14 6-1-16,1 7 0 16,-9 11-1-16,5 9-1 15,-7 6-3-15,19 25-5 16,-19-5-28-16,25 17-5 0,-9 8 1 16,4 6 0-1</inkml:trace>
  <inkml:trace contextRef="#ctx0" brushRef="#br0" timeOffset="213698.5461">31297 10262 69 0,'20'-14'41'16,"-20"14"1"-16,0 0-1 15,4-25-29-15,-4 25-3 16,0 0-2-16,16 21-1 15,-16-21-3-15,0 42 0 16,0-11-1-16,0 14 1 16,-6 4-2-16,-2 14 0 15,0 0 0-15,2 9 0 16,-4 3-1-16,8-2 1 0,2-3-1 16,6-7 0-16,0-2 0 15,8-14 0-15,0-10 0 16,-1-5 0-16,1-13 0 15,-14-19 0-15,18 24 0 16,-18-24 0-16,0 0 0 16,0 0 0-16,20-10 0 15,-20 10-1-15,0 0 0 16,-2-23 0-16,2 23 0 16,-6-22 0-16,6 22 0 15,-6-18 0-15,6 18 0 16,-8-17 0-16,8 17 0 15,-12-18 0-15,12 18 0 0,0 0 1 16,-6-22-1-16,6 22 1 16,0 0 0-16,-2-19 0 15,2 19 1-15,0 0 0 16,0 0-1-16,0 0 1 16,0 0 0-16,-17 29 0 15,-1 3 0-15,-4 5 0 16,-6 6 0-16,-9 14-1 15,3 2 0-15,3 0 0 16,-1-4 0-16,-1-8 0 16,13-14 0-16,6-1 0 15,2-11-1-15,12-21 1 16,0 0 0-16,0 0 0 0,0 0 0 16,18-43-1-16,-2 12 1 15,7-15 0-15,5 3 0 16,4-4 1-1,-5 2 0-15,5 2-1 0,-10 13 0 16,1 13 1-16,-7 5 0 16,-16 12 0-16,36 6 0 15,-21 11-1-15,5 9 1 16,0 13-1-16,0 8 0 16,3 2 0-16,3 2 0 15,-6 2-1-15,0-4 1 16,-1-9-1-16,1-3-1 15,-6-19 1-15,-14-18-1 0,28 17-2 16,-28-17-2-16,17-21-8 16,-1-1-29-1,-18-3 0-15,-4-11-1 16,-6-5 1-16</inkml:trace>
  <inkml:trace contextRef="#ctx0" brushRef="#br0" timeOffset="213955.6364">30813 10798 70 0,'32'-6'41'15,"19"2"0"-15,22 2 2 16,-5-10-35-16,34 12-1 15,-1-10-1-15,2 3-3 0,-17-3-2 16,-7 0-3-16,-13 6-3 16,-35-25-14-16,-31 29-22 15,12-32-1-15,-32 18 1 16,-11-5 0-16</inkml:trace>
  <inkml:trace contextRef="#ctx0" brushRef="#br0" timeOffset="215599.2263">30918 9718 4 0,'0'-29'9'16,"6"11"0"-16,-12-7 0 16,6-1 0-16,0-5 0 15,-2-1 1 1,4-1 2-16,-8-10-2 0,12 2 0 15,-14-10-1-15,16 8 0 16,-16-14-1-16,16 11-1 16,-16-14 0-16,10 11-1 15,-8-12 0-15,10 12-2 16,-14-10 1-16,10 4 0 16,-2-10-2-16,0 2 0 15,-2-5-1-15,10-1 1 0,-12-6-1 16,10 3 1-16,-8-9-1 15,4 7 0-15,-7-9 1 16,7 5-1 0,-14-5 1-16,8 3-1 0,-6-1 0 15,0 3 0-15,2-3-1 16,4 1 0-16,-6 1 0 16,5 3 0-16,1-1-1 15,0 5 1-15,0-3-1 16,-2-1 1-16,0-3 0 15,-4-1 0-15,0 1-1 16,-2-3 1-16,3-3 0 16,1 1-1-16,-2-4 1 0,6 1-1 15,0 1 0 1,0 1-1-16,4-3 1 16,-2 2 0-16,2-4-1 15,-4-5 1-15,4-3 0 0,-8-2 0 16,3 0 0-16,-7-4 0 15,2-2 1-15,-6-2-2 16,-2-2 1-16,-1 0 0 16,-5 2 0-16,-2-4-1 15,3 3 1-15,-1-5 0 16,-2-2 0-16,3 0 0 16,1-2 0-16,2 1 0 15,3-1 0-15,-1-4 0 16,-4 2-1-16,4 1 1 15,5-1-1-15,-3 0 1 16,2 1 0-16,0-1 0 16,2-2 0-16,6 2-1 0,-3-1 2 15,3 3 0-15,2 4-1 16,0 0 1-16,6 1-1 16,4-1 0-16,-2-2 0 15,4 10 0-15,6-6 0 16,-5-2 0-16,5 4 0 15,-4 4-1-15,-2 4 2 16,2 4-1-16,-8 14-1 16,0-3 2-16,-6 13-3 15,-2 5 1-15,2 18-6 16,-19-8-20-16,17 26-12 16,0 9-1-16,8 24 1 15</inkml:trace>
  <inkml:trace contextRef="#ctx0" brushRef="#br0" timeOffset="217983.0787">31518 9693 1 0,'2'-39'15'0,"10"17"-5"16,-12-15 0-16,2 7 0 15,2-5-1-15,-4-2 0 16,2-3 0-16,-4-5-1 15,8-2-2-15,-6-10 0 16,2 4-1-16,2-11-1 0,0 1-1 16,0-10 1-16,4 0 0 15,-8-11-1-15,6 2 1 16,-6-9-1-16,6-1 0 16,-10-6-1-16,8-6 1 15,-10-10-1-15,6 2-1 16,-2-3 0-16,-4-1 0 15,0-2-1-15,0-6 1 16,-2-1-1-16,2-1 0 16,0-1 1-16,0-3-1 15,-2-1 0-15,4-3 0 16,2-3 1-16,-2 5-1 16,1 1 0-16,-3-1 0 0,0 3 0 15,-2 1 0-15,-4-1 0 16,4 1 0-16,-4-2-1 15,-2 3 1-15,-3-1 1 16,3-1-2-16,0 1 1 16,-6 5 0-16,6-1 0 15,-5 2 0-15,1 3 0 16,-2-1-1-16,2 0 1 16,-3 4 0-16,-3 3 1 15,-2 3-1-15,5 2 0 16,1 2 0-16,0-2 0 15,6 6 0-15,-6 2-1 16,9 3 1-16,3 3-1 0,2 0 1 16,0 2-1-16,0 3 0 15,6 9 1-15,-2 1-1 16,2 3 1 0,0 5 0-16,0 5-1 0,2 1 1 15,-2 6 0-15,0 2 1 16,4 0-2-16,-2 2 1 15,6 2-1-15,-2 2 1 16,6 0-1-16,-1 4 0 16,3 4 0-16,-6-2 0 15,0 9 2-15,-4 1-1 16,2 2 0-16,-4 1 0 16,2 7 0-16,-4 1 0 0,-4 5 1 15,4 1-1-15,0 18 0 16,6-28 0-1,-6 28 0-15,2-21 0 16,-2 21 0-16,0 0 0 0,12-24 1 16,-12 24-1-16,0 0 1 15,17-21-1-15,-17 21 0 16,8-24 0-16,-2 6 0 16,-6 18 0-16,12-35 0 15,-6 8 0-15,-4-3 1 16,4 3 0-16,-10-7 0 15,8 7 1-15,-10-4 0 0,6-1 0 16,-6-5 1 0,10 9-1-16,-4-5 0 0,2 6 0 15,4-7-1-15,2 5 1 16,-8-5 0-16,8 11-1 16,-4-7 1-16,-4 7-1 15,-4-3 1-15,2 9-1 16,-6-1 1-16,8 18-1 15,-14-29-1-15,14 29 2 16,-18-22-2-16,18 22 1 16,-14-26-2-16,14 26 2 15,-11-27-3-15,11 27 2 16,-8-31 0-16,8 31 0 16,-4-34-2-16,-2 15 2 0,4-3 1 15,-6-2-2 1,2 7 1-16,0-9 0 15,-2 5 0-15,-4-3-1 0,0 3 1 16,5-1 0-16,1 4-1 16,0-1 1-16,4-1-1 15,2 20 1-15,-6-27-1 16,6 9 1-16,0 18-1 16,0-26 0-16,0 26 0 15,0-23 0-15,0 23 0 16,0 0-1-16,0-24 0 15,0 24 0-15,0 0 0 0,-4-23 0 16,4 23 0 0,0 0-1-16,0 0 2 15,-2-20 0-15,2 20 0 16,0 0 1-16,0 0 0 0,-6-25 1 16,6 25-1-16,-8-22 1 15,8 22 0-15,-20-22 0 16,20 22 0-16,-31-13 1 15,9 7-1-15,-4 6 0 16,-5 0 0-16,-3 8 0 16,-5-6 0-16,-7 7 0 15,-3-5 0-15,2 14 0 16,-11-8 1-16,3 11-1 16,-4-5 1-16,9 8-1 15,3-3 1-15,9 11-1 16,11-3 1-16,13 0-1 15,14 3-1-15,16-1 0 0,13-3 0 16,17-1 0-16,7-3 0 16,8-5 1-16,8-7-1 15,8 2 1-15,-7-12 1 16,5-2-1-16,-8-6 0 16,0-2 0-16,-4-11 1 15,-4 1-1-15,-13-10 1 16,-5-3-2-16,-9-4 2 15,-12-3-2-15,-13-7 1 16,-14 2-1-16,-13 2 1 16,-18 7-1-16,-11 5 1 15,-14 13-1-15,-2 12-1 16,-9 2-3-16,15 24-28 0,-8 6-5 16,-4-3 0-16,20 6-2 15</inkml:trace>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3-28T18:43:59.640"/>
    </inkml:context>
    <inkml:brush xml:id="br0">
      <inkml:brushProperty name="width" value="0.05292" units="cm"/>
      <inkml:brushProperty name="height" value="0.05292" units="cm"/>
      <inkml:brushProperty name="color" value="#FF0000"/>
    </inkml:brush>
  </inkml:definitions>
  <inkml:trace contextRef="#ctx0" brushRef="#br0">3366 7253 14 0,'-26'8'23'0,"26"-8"-3"16,-20 2-1-16,20-2-2 15,0 0-2-15,-31-8-3 16,31 8-2-16,0 0-1 15,0 0-2-15,0 0-1 16,0 0-1-16,25 0 0 0,9 4 0 16,-1-10 0-16,21 8-1 15,5-6-1 1,24 4 1-16,4-7 0 16,15 5-2-16,3-4 1 0,18 6-2 15,1-2 1-15,2 4-1 16,7 2 0-16,1 2-1 15,4 1 0-15,-8 3 1 16,9 0-1-16,-7-2 1 16,-4 2-1-16,5-2 0 15,-9-1 0-15,6-1 0 16,1 4 0-16,-5-2 0 16,-4 0 0-16,-5-2 1 0,-5 2 0 15,-5-3-1 1,-4-1 0-16,-12-2 0 15,-12-2 1-15,-6 0-1 16,-4-4 1-16,-14 0-1 0,0-1 1 16,-13 1 0-16,-3-4 0 15,-7 2 1-15,-10 0-2 16,-5 0 1-16,-17 6 0 16,26-8-1-16,-26 8 0 15,0 0 1-15,0 0-1 16,0 0 0-16,0 0 1 15,0 0-1-15,0 0 0 16,0 0 0-16,0 0-1 16,0 0 1-16,0 0 1 15,0 0-2-15,0 0 1 16,0 0 0-16,0 0 0 16,0 0 0-16,0 0 0 0,0 0-1 15,0 0 1-15,0 0-1 16,0 0 1-16,0 0 0 15,0 0-2-15,0 0 1 16,0 0-2-16,0 0-2 16,0 0-6-16,-6 18-27 15,6-18 1-15,-26 10-2 16,26-10 0-16</inkml:trace>
  <inkml:trace contextRef="#ctx0" brushRef="#br0" timeOffset="6432.3044">3308 11016 10 0,'0'0'16'16,"0"0"1"-16,-25-10-1 15,25 10-1-15,-18-10-3 16,18 10 0-16,0 0-2 15,0 0-2-15,-22-8-3 16,22 8 0-16,0 0-1 16,0 0-1-16,0 0 0 15,38 10 0-15,-11-10 0 16,27 6 1-16,5-8 0 16,32 8 1-16,11-6-3 0,25 4 1 15,17-4-1-15,24 2 0 16,6-6-1-16,15 2 0 15,11-6 0-15,3 0-2 16,-6-2 2-16,-3-1 0 16,-16 1-1-16,-19-2-1 15,-18 4 1-15,-27 2-1 16,-25 6 0-16,-24 0-2 16,-17 8-2-16,-48-8-8 15,19 6-17-15,-38 6-4 16,-27-8 1-16,-9 7-1 15</inkml:trace>
  <inkml:trace contextRef="#ctx0" brushRef="#br0" timeOffset="6867.4627">3320 11133 16 0,'0'0'27'0,"0"0"2"15,50-5-9-15,13 3-4 16,8-10-2-1,47 8-2-15,7-12-2 0,50 6-3 16,3-7-1-16,31 5-2 16,-5-6-1-16,11 6-1 15,-17-1-1-15,-5 3 0 16,-17 0 1-16,-22 4-1 16,-24 0 0-16,-19 2-1 15,-21 0 1-15,-18 3 0 16,-19-1 0-16,-20 2-1 15,-15 0 1-15,-18 0-3 0,0 0-1 16,-31 7-6 0,5 1-24-16,-8 8-2 15,-11-8 1-15,4 8-2 16</inkml:trace>
  <inkml:trace contextRef="#ctx0" brushRef="#br0" timeOffset="19255.8986">27923 7548 1 0,'2'-26'18'15,"21"24"9"-15,-15-15-10 16,-8 17-2-16,18-18-1 0,-18 18-2 16,0 0 0-16,2-29-3 15,-2 29 0-15,0 0-3 16,-2-20 1-16,-12 0 0 16,14 20-2-16,-19-25 0 15,19 25-1-15,-30-32 0 16,30 32-1-16,-26-29 0 15,12 11-1-15,-5 1 0 16,-1 1 0-16,-6-4 0 16,1 5-1-16,-3-5 1 15,-6 2-1-15,-3-1 1 16,1 5-1-16,-3-6 0 16,-5 7 0-16,-3-5 0 0,-2 4 0 15,-5 0 1-15,-5 5-1 16,-8-3 1-16,-4 4-1 15,0 0 0-15,-2 0-1 16,0 2 1-16,-4 0 0 16,6 1-1-16,-1 1 0 15,5 0 1-15,2 0-1 16,6 2 0-16,0 2 1 16,1 2-1-16,7 2 0 15,-2 0 0-15,5 4 0 16,-3-1 0-16,-2 3 0 15,3 0 0-15,1 4 0 16,-6-1 0-16,5 1 0 0,-1 4 1 16,2-4-1-16,1 1 0 15,3 1 0-15,-1 2 1 16,5-3-1 0,-4 1 1-16,5 4 0 0,1-5 0 15,1 7-1-15,-1 0 1 16,1 1 0-16,3 3 0 15,1 5 0-15,-4 0-1 16,5 3 1-16,-5 1-1 16,5 2 1-16,-1 3 0 15,5 1-1-15,5 0 1 16,0 0-1-16,5 4 0 16,7 1 1-16,4 3-1 0,0 4 0 15,10-4 0 1,4 4 1-16,6 0-1 15,1 0 1-15,7 0-1 16,6 2 1-16,1-4 0 0,7-2-1 16,9 2 0-16,-1-8 1 15,7 0-1-15,3-6 1 16,-3-3-1-16,8-5 1 16,3-3-1-16,5-3 1 15,0-3 0-15,6 1 0 16,4-3-1-16,8 8 0 15,2-11 1-15,0 1-1 0,6-4 1 16,1-2-2-16,-5-1 1 16,4-5 0-16,0 0 1 15,-6-12 0 1,0 3-1-16,0-1 0 0,-3-6 1 16,5 0 0-16,4-2-1 15,2-1 0-15,-2-5 0 16,6-3 0-16,-7-3 1 15,-3-1-2-15,-2-5 2 16,-8-1-2-16,-4-8 2 16,-2-5-1-16,-11-3 0 15,-1-4 0-15,-8-4 1 16,-3-3-1-16,-9-3 0 0,-7-2 0 16,-5 0 0-16,-15 2 0 15,0-1 1 1,-16 3-1-16,-4 2 0 15,-12 2 1-15,-11-4 0 0,-15 2-1 16,-13 4 1-16,-6 4-1 16,-14 4 1-16,-6 4-1 15,-8 0 1-15,-3 4-1 16,3 9 0-16,4 1 0 16,10 7 0-16,6 3 0 15,8 3 0-15,7 4 0 16,17 4 0-16,9 6 0 15,11-2-1-15,-3 4 0 16,24 0-1-16,-22 6-2 16,22-6-3-16,0 0-15 15,0 0-21-15,-10 24-1 16,10-24 0-16,-4 23 0 0</inkml:trace>
  <inkml:trace contextRef="#ctx0" brushRef="#br0" timeOffset="22612.1073">27688 11736 1 0,'0'0'16'16,"0"0"12"-16,12-24-11 15,-16 5-1-15,4 19-1 16,-4-38 0-16,4 38-1 15,-12-37-3-15,12 37-1 16,-18-41-2-16,18 41-2 16,-26-39-1-16,11 21-1 15,-11-6-1-15,0 9 0 16,-7-9-1-16,-7 9 1 16,-9-7-2-16,0 8 1 15,-15-5-1-15,3 3 1 16,-10-2 0-16,-6 4-1 15,0 1 1-15,2 3-1 0,-8 0 1 16,4 6-1-16,2 0 1 16,2 6-2-16,-2 0 1 15,0 2 0-15,-2 6 0 16,0 2 0-16,-6 1-1 16,-6 5 1-16,-1 0-1 15,1 5 0-15,-6 1 0 16,2 5 1-16,0-5-1 15,7 7 1-15,-3 1 0 16,2 5 1-16,2 4-1 16,4 6 1-16,-4 0-1 15,8 10 0-15,0 4 0 16,10 4 0-16,10 2 0 0,10 5 0 16,11 1-1-16,14 1 2 15,16 5 0-15,20 3 0 16,16-1-1-16,21 1-1 15,5-1 2-15,21 1-2 16,8-3 1-16,21-1 0 16,9-5-2-16,11-8 2 15,12-7-1-15,14-3 1 16,6-9-2-16,10-9 2 16,8-14-1-16,-2-7 0 15,4-10 0-15,-1-8 0 16,-3-8 1-16,-2-6-1 15,-8-13 1-15,-10-4 0 0,-10-5-1 16,-10-9 0-16,-15 0 1 16,-11-8-1-16,-13-2 0 15,-16-7 0 1,-8-5-1-16,-9-6 1 0,-13 1-1 16,-10-5 1-16,-15-5 0 15,-10-5-1-15,-12-7 0 16,-12 0 1-16,-13 2 1 15,-11 2-1-15,-15-2 0 16,-15 5 1-16,-11 3 0 16,-2 5-1-16,-19 7 1 15,-13 3-1-15,-13 8 0 16,-12 6 1-16,-3 8-1 0,-11 4 1 16,-2 10-1-1,-6 7 1-15,-4 9-1 16,4 7 1-16,4 6-1 15,8 4 0-15,10 10-2 0,12-2-3 16,19 21-5-16,26-9-33 16,14 6 0-16,17 3-2 15,17-5 0-15</inkml:trace>
</inkml:ink>
</file>

<file path=ppt/ink/ink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3-28T18:44:38.744"/>
    </inkml:context>
    <inkml:brush xml:id="br0">
      <inkml:brushProperty name="width" value="0.05292" units="cm"/>
      <inkml:brushProperty name="height" value="0.05292" units="cm"/>
      <inkml:brushProperty name="color" value="#FF0000"/>
    </inkml:brush>
  </inkml:definitions>
  <inkml:trace contextRef="#ctx0" brushRef="#br0">28300 7456 1 0,'0'0'23'16,"8"-24"6"-16,8 28 1 16,-16-4-13-16,0 0-3 15,37-18-1-15,-31-3-2 16,14 17-1-16,-14-22-1 16,-6 26-2-16,8-35-1 15,-8 35-1-15,-16-43 0 16,-2 23-1-16,-8-5 0 15,1-1-2-15,-15-3 1 16,7-1-1-16,-13-3 0 16,-1 3-1-16,-10-3 1 15,-1 0 0-15,-9 1 0 0,-6 3-1 16,-16-1 1-16,-6 7 0 16,-13-3-1-16,-5 9 0 15,-3-3 0-15,-7 6 0 16,3 1 0-16,-4 5 0 15,5 4 0-15,1 4 0 16,-5 4 1-16,5 6-1 16,-7 3 1-16,3 9-1 15,3 5 1-15,7 5-1 16,1 3 0-16,15 4 0 16,5 6 0-16,18 3 0 15,2 6 0-15,15 3 0 16,5 10 0-16,11 6-1 0,3-3 1 15,9 7-1-15,3 1 0 16,5 3 0 0,8-1 0-16,4 3-1 15,8-9 2-15,12 5-1 0,8-5 0 16,7-3 0-16,13-2 0 16,11-6 0-16,10-6-1 15,18-8 2-15,10-8-1 16,16-8 1-16,13-7-1 15,9-5 1-15,9-5 0 16,6-4 0-16,8-2-1 16,0-5 1-16,2-3 0 15,0-2-1-15,-2 0 0 0,-1-4 0 16,-13-1 1 0,-10-7 0-16,-3-4-1 15,-9-5 0-15,-5-1 1 16,-18-8-2-16,-7-1 1 0,-5-8 0 15,-6-4 1-15,1-4-1 16,-9-4 0-16,-8-2 0 16,-6-6 1-16,-7-2-1 15,-9-4 1-15,-7-2-1 16,-8-1 0-16,-12 1 0 16,-5 0 0-16,-8-1 1 15,-9 3-1-15,-10-2 0 16,-4 4 1-16,-11-2-1 0,-7 5 0 15,-7-3 0-15,-16 2 0 16,-6 0 0 0,-14-6 1-16,-6 7-1 15,-15 1 0-15,-13 8 1 0,-9 6-1 16,-4 5 0-16,6 13 0 16,-7 7 0-16,7 10 1 15,10 14-1-15,9 2 0 16,14 6 0-16,16-2 1 15,6 5 0-15,16-1-1 16,10 4 0-16,11 1 0 16,10-7 0-16,3 4 0 0,7-2 0 15,18-14 0 1,-22 29 0-16,22-29 0 16,-12 18 0-16,12-18 0 15,-13 17 0-15,13-17 0 0,0 0 1 16,0 0-1-16,-18 20 0 15,18-20 0-15,0 0 0 16,0 0 0-16,0 0 1 16,0 0-1-16,-14 18 0 15,14-18 0-15,0 0 0 32,0 0 0-32,0 0 0 0,0 0 0 0,0 0 0 31,0 0 0-31,-20 10 0 0,20-10 1 0,0 0-1 15,0 0 0-15,0 0 0 16,0 0 0-16,0 0 0 16,0 0 0-16,0 0 0 0,0 0 0 15,0 0 0-15,0 0 0 16,0 0 0-16,0 0 0 16,0 0-1-16,0 0 1 15,0 0 0-15,0 0 0 16,0 0 0-16,0 0 0 15,0 0 0-15,-17 17 0 16,17-17 0-16,0 0 0 16,0 0 0-16,0 0 0 15,0 0-1-15,0 0 2 16,0 0-1-16,0 0 0 16,0 0 0-16,0 0 0 15,0 0 1-15,0 0-1 0,0 0 0 16,0 0-1-16,0 0 1 15,0 0 0-15,0 0 1 16,0 0-1-16,0 0 0 16,0 0 0-16,0 0-1 15,0 0 1-15,0 0 0 16,0 0 0-16,0 0-1 16,0 0 1-16,0 0 1 15,0 0-2-15,0 0 1 16,0 0 1-16,0 0-1 15,0 0 0-15,0 0-1 16,0 0 1-16,0 0 0 16,0 0 1-16,0 0-1 0,0 0 0 15,0 0 0-15,0 0 0 16,0 0 0-16,0 0 0 16,0 0 0-1,0 0-1-15,0 0 1 0,0 0-1 16,0 0-1-16,0 0-2 15,0 0-2-15,0 0-7 16,0 22-30-16,0-22-1 16,-44 14-1-16,1-7 0 15</inkml:trace>
  <inkml:trace contextRef="#ctx0" brushRef="#br0" timeOffset="1475.5244">3857 3311 1 0,'0'0'8'0,"0"0"6"16,14-32-5-16,-14 32-3 16,0-21 0-16,0 21 1 15,-2-18 2-15,2 18 2 16,0 0 0-16,-16-28 1 16,16 28 0-16,0 0 0 15,0 0-2-15,0 0-2 16,0 0-1-16,-15-23-1 15,15 23 0-15,0 0-1 16,0 0 1-16,-4-32-1 16,4 32 1-16,0 0-1 15,6-19 0-15,-6 19 0 0,3-20-1 16,-3 20-1-16,2-19 0 16,-2 19 0-16,6-18-1 15,-6 18 1-15,0 0-1 16,2-18 0-16,-2 18 1 15,0 0-1-15,0 0 0 16,0 0 0-16,0 0-1 16,0 0 1-16,4 34-1 15,-4-11 0-15,0 3 1 16,0 7-1-16,0 6 1 16,0 3-1-16,0 3 0 15,0-6 0-15,0-4 0 16,0-5-1-16,2-5 1 0,2-3-1 15,-4-22 0-15,2 25 0 16,-2-25 0-16,0 0 0 16,0 0 0-16,0 0 0 15,0 0-1-15,0 0 0 16,0 0 0-16,18-2-1 16,-18 2-1-16,0 0-1 15,0 0-2-15,0 0-3 16,0 0-7-16,0 0-24 15,0 0-2-15,0 0 1 16,0 0 1-16</inkml:trace>
  <inkml:trace contextRef="#ctx0" brushRef="#br0" timeOffset="2543.9085">3709 3546 7 0,'0'0'24'0,"0"0"-5"16,0 0-1-16,-8-23-1 15,8 23-1-15,0 0-1 16,0 0-2-16,-8-24 0 15,8 24-3-15,0 0-1 16,0 0-2-16,0 0-1 16,0 0 0-16,14-18-2 15,-14 18 0-15,0 0 1 0,20-8-2 16,-20 8 1-16,0 0-1 16,0 0 1-16,0 0-2 15,16-5 2 1,-16 5-2-16,0 0 0 0,23 29 0 15,-23-29 0-15,20 31 0 16,-8-13 0-16,-4 8 0 16,4-1 0-16,2 1-1 15,-3-7 0-15,-1 5 0 16,2-7 0-16,-12-17 0 16,20 30-1-16,-20-30 0 15,0 0 1-15,18 12-1 0,-18-12 0 16,0 0 0-16,0 0 0 15,0 0 0-15,0 0 0 16,0 0 0 0,0 0 0-16,16-22-1 0,-16 22 2 15,9-23-1-15,-7 5 0 16,4 0 0-16,-4-3-1 16,4-1 1-16,-6 22-1 15,12-39 1-15,-6 19-1 16,2 1 1-1,0 1-1-15,4 0 1 0,-12 18 0 16,17-31 0-16,-17 31 0 16,16-20 0-16,-16 20 0 0,0 0 0 15,0 0 0 1,0 0 0-16,0 0 0 16,0 0 1-16,0 0-1 15,0 0 1-15,0 0-1 0,0 0 0 16,0 0 0-16,0 0 0 15,-16 4 0-15,16-4 1 16,-19 8-1-16,19-8 0 16,-26 8 0-16,26-8 0 15,-26 6 0-15,26-6 0 16,-33 4 0-16,33-4 0 16,-30 4-1-16,30-4 1 15,-28-2 1-15,28 2-1 16,-27 2 0-16,27-2 1 15,0 0-1-15,-26-6-1 16,26 6 1-16,0 0-1 16,0 0 0-16,0 0-2 0,0 0-2 15,-24-8-5-15,24 8-32 16,0 0 0-16,0 0 0 16,0 0-2-16</inkml:trace>
  <inkml:trace contextRef="#ctx0" brushRef="#br0" timeOffset="19587.0139">28079 11514 13 0,'0'0'29'16,"-10"-21"0"-16,10 21-12 16,0-22-3-16,-10 2-1 0,10 20-2 15,0-27-2-15,0 27-1 16,0-33-1-16,0 33-1 16,-6-44 0-16,6 25-2 15,-14-9 0-15,2 7 0 16,-7-9-2-16,-1 11 1 15,-4-11-2-15,2 7 1 16,-5-3-1-16,-5 4 0 16,-1 1 0-16,1-3 0 15,-5 3 0-15,-5 1 0 16,-5-1 0-16,-5 5 0 16,-7 0 0-16,-6 0 0 15,2 3-1-15,-4 1 1 0,-4 2-1 16,-1 4 1-16,-1 0 0 15,2 6 0-15,0 0-1 16,4 8 1-16,-4-2 0 16,6 6 0-16,0 4 0 15,6-1 0-15,-1 5-1 16,7 0 1-16,0 1-1 16,1 3 1-16,7-1 0 15,-6 5 0-15,3-1 0 16,-3 5 0-16,-6-3 1 15,7 6-1-15,-7 3 0 16,10-1-1-16,-9 4 1 16,9 2-1-16,-1-3 0 0,5 7 1 15,4-2-1-15,-1 0 1 16,7 2-1-16,3 0 1 16,2 0-1-16,8 4 1 15,5 2-1-15,3 0 0 16,4 2 0-16,4 2 1 15,4-2-1-15,0 2 1 16,4 0-1-16,-2-6 0 16,4 0 0-16,6-4 1 15,2 0-1-15,-1-2 0 16,7 0 2-16,6 1-2 16,1-3 1-16,7 0 0 15,3 2 1-15,9-2-2 0,-1-2 2 16,11 3-1-16,7-5-1 15,2 2 0-15,2-2 0 16,4 5 1-16,2-5-1 16,2-2 0-16,-2-2 1 15,4-3-1-15,-2-1 0 16,4-1 1-16,0-7-2 16,4-1 2-16,2-5-1 15,2-1 0-15,2-6 1 16,-2-6-1-16,4-2 0 15,-7-6 1-15,-1-6 0 16,-8-4-1-16,2-3 0 16,-5-5 0-16,-5-3 0 0,-4-3 0 15,-4-1 0-15,-6-7 0 16,1 1 1-16,-7-2-1 16,-1-1 0-16,3-1 0 15,-10 0 1-15,-3 0-1 16,1-4 0-16,-9 1 0 15,2-3-2-15,-3-4 2 16,-5-2-1-16,2 2 1 16,-6-4-1-16,-3 0 1 15,3-6-2-15,-4 0 2 16,-2-2 1-16,-4 3-1 16,-2-7 0-16,-6-2 0 0,0 0 0 15,-6-3 1-15,-8 1-1 16,2-2 0-16,-8 9 0 15,2-5 0-15,-5 6 1 16,-3-4-2-16,-5 4 2 16,-1 2-1-16,4 3 1 15,-5 1-1-15,1 0 1 16,-1 2-1-16,-5 0 1 16,-1 8 0-16,-1-1-1 15,-5 3 0-15,-7 2 0 16,-1 0 0-16,-4-2 0 15,-4 5 1-15,-3-1-1 16,-7 4 0-16,2 1 0 0,-8 9 0 16,-2 1 0-16,-6 5-1 15,0 9 1 1,0-2 0-16,3 8 1 16,1 8-2-16,-2 2 2 0,2 8-1 15,4-2 0-15,4 7 0 16,2 3 0-16,-3 5 0 15,3 7 0-15,6-3 0 16,0 6-1-16,6-1 2 16,0 5-1-16,-1 2 0 15,9 2 0-15,4 4 0 16,1 4 0-16,3 4 0 16,3 0-1-16,7 6 1 0,1 0-1 15,6 5 1 1,5 1 0-16,-3 8 0 15,8-3-1-15,-2 7 1 16,9 3 0-16,-3 0-1 0,6 5 1 16,0-3 0-16,6 0 0 15,0-5 0-15,6 1 1 16,0-5 0-16,2-1 0 16,4-3-1-16,1-4 1 15,1-5-1-15,6-3 1 16,6 0-1-16,1-4-2 15,9-2 2-15,-1-4 0 16,11-2 0-16,5-6 0 16,2-4 0-16,5 1 0 15,7-5 1-15,2-5-2 16,4-7 1-16,2-7 0 16,4-4 0-16,2-7 0 0,0 3 0 15,4-6 0-15,-2-6 0 16,2-2 0-16,4-1 0 15,-2-5 0-15,0 2 0 16,-1-4 0-16,1-3 0 16,0-3 0-16,-8-4 0 15,-4 1 0-15,-2-9 0 16,-3 1 0-16,-3-6 0 16,-8-2 0-16,2-5 0 15,0-3 0-15,1-2 1 16,-9 0-1-16,2-2 0 15,-1-4-2-15,-11 0 1 16,3-4 0-16,-11-2 1 0,1-3-1 16,-9-5 0-16,3-4 0 15,2-1 1-15,-9 1 1 16,-1-1-1-16,-2-5 1 16,-10-3-1-16,-8 5 0 15,-2 1 0-15,-16 1 0 16,-8 0 0-16,-7-3 0 15,-11-1 1-15,-3 7-1 16,-12 5 1-16,-1-2-1 16,-5 3 1-16,-8 3-1 15,-2 2 0-15,-6 6 1 16,-4 8-1-16,0-2-1 0,-5 6 0 16,9 9-2-16,-8 3-2 15,22 19-5-15,-10-4-33 16,17 7-1-16,1 3 0 15,6 4 0-15</inkml:trace>
  <inkml:trace contextRef="#ctx0" brushRef="#br0" timeOffset="27355.7945">29530 6278 13 0,'0'0'26'15,"0"0"-6"-15,20-14-4 16,-20 14-1-16,19-10-1 15,-19 10-3-15,34-13 0 0,-34 13-2 16,51-18-1-16,-23 4-1 16,19 10 0-16,-3-9-2 15,13 13 0-15,-15-8 0 16,9 10-1-16,-10-4-2 16,3 10 1-16,-11-1-2 15,-5 9 1-15,-10 0 0 16,0 4-1-16,-14-1 2 15,-1 9-1-15,-8-1 1 16,-9 4-1-16,-12 1 1 16,0 5-2-16,-11 0 2 15,1 5-2-15,-1 5 0 16,-9 0 0-16,7 2 0 0,3 6 1 16,-1 2-2-16,9 2 2 15,5-2-1 1,3 1 0-16,8-5 0 15,10 4-1-15,8-8 1 0,8-5-1 16,7-9 0-16,17-6 0 16,1-7 1-16,7-8-1 15,-5-4 0-15,-3-5 0 16,-1-3 1-16,-9 0 0 16,-10-4 0-16,-18 2 0 15,0 0 0-15,-26 14 1 16,-4-4-1-16,3 2 0 0,-5-1 0 15,3 3 0-15,-3 6-1 16,12 5 0 0,8 1 0-16,24 5-1 15,14 3 1-15,13 5 0 0,9 8 0 16,11 2 0-16,10 8 1 16,0 4-1-16,0 4 1 15,-15 9-1-15,-15 7 0 16,-19 7 1-16,-22 0-1 15,-22 3 1-15,-23-5-1 16,-12-10 1-16,-14-1 1 16,-4-14-1-16,0-14 0 15,9-12 0-15,3-7 1 16,16-11-1-16,9-5-1 16,13-6 0-16,7-4-1 15,20-2 0-15,-28-2-2 16,28 2-2-16,0 0-9 0,-19-6-30 15,19 6 1-15,-30-14-1 16,30 14 1-16</inkml:trace>
  <inkml:trace contextRef="#ctx0" brushRef="#br0" timeOffset="29639.6154">30896 6435 1 0,'0'0'20'0,"-6"-20"9"15,6 20 1-15,20-2-15 16,-20 2 0-16,0 0-3 15,8-23-1-15,-8 23-4 16,26-8-2-16,-7 8 0 16,-19 0-2-16,46-4 1 0,-15 0-1 15,15 8 1-15,-1-2 0 16,9 8-1 0,-1-4 0-16,6 7 0 15,-6-1 0-15,7 8-1 0,-9-1 0 16,0 3 0-16,-9 4 0 15,1 3-1-15,-9 0 1 16,5 9 0-16,-1-1 0 16,-5 2-1-16,-1 1 1 15,-2 5 0-15,-5 0-1 16,1 4 1-16,-8-2-1 16,-6 0 0-16,-10 0 0 15,-2 8 1-15,-6-4-1 0,-2 2 1 16,-12 0-1-16,-6 6 1 15,-7 4-2 1,-5 4 2-16,-3-1-1 16,-3 3 0-16,-9 2 1 0,2 5-1 15,-3 1 1-15,7-1-1 16,-2 1 0-16,3 3 1 16,5 3-2-16,1 3 1 15,3-2-1-15,9 1 1 16,-3-1-2-16,17 1 1 15,6-5 1-15,10-7-1 16,12-5 1-16,11-7-1 16,15-6 0-16,5-8 0 0,18-7 1 15,-7-13-1-15,9-5 0 16,0-9 0 0,-2-1-1-16,-8-6 2 15,-9 0-1-15,-7-4 1 0,-9-2-1 16,-14 8 1-16,-16-8-1 15,6 19 0-15,-26-3 0 16,-8 8 1-16,-9 1-1 16,-9 10 1-16,1 7-1 15,-2 9 0-15,-1 4 0 16,13 11 0-16,15 5 0 16,14 8 0-16,22 5-1 15,17 6 1-15,19 14 0 0,9 6 0 16,12 10 0-1,10 5 0-15,-10 9 0 16,4 3 0-16,-18 3 0 16,-13 1 1-16,-21-10-1 0,-23-7-1 15,-18-12 1-15,-25-14 1 16,-14-16-1-16,-18-11 1 16,-10-18-1-16,-10-4 1 15,2-13-1-15,8-9 0 16,8-5 0-16,4-9-2 15,20 3 0-15,5-14-5 16,32 20-10-16,14-22-26 16,0 0-2-16,6-30 1 15,14 10-1-15</inkml:trace>
  <inkml:trace contextRef="#ctx0" brushRef="#br0" timeOffset="40187.3912">9481 8613 10 0,'-10'-17'31'16,"10"17"0"-16,0 0-10 16,0 0-4-16,0 0 0 15,0 0-4-15,0 0-2 16,0 0-4-16,0 0 0 15,0 0-1-15,0 0-1 16,-16 17-1-16,16 7 0 16,-6 0 0-16,0 11-2 15,-6 2 1-15,4 10-2 16,-5 4 2-16,-1 8-2 16,2 0 1-16,-2 2-1 15,2-8 0-15,4 0 0 16,2-4 0-16,5-6 0 0,-3-10-1 15,4-5 0-15,4-10 0 16,-4-18 1-16,0 0-1 16,0 0 1-1,0 0-1-15,7-18 1 0,-5-4-1 16,2-5-1-16,-2-1 0 16,-2-11-1-16,6 4 1 15,-6-4-2-15,6-1 0 16,-6-3 0-16,2 4 1 15,-2-6 0-15,4 0-1 16,-2-2 2-16,4 3-1 16,-6-1 2-16,6 6 0 15,-4 4 1-15,-2 3 0 0,4 9 2 16,-4 23-1-16,6-24 2 16,-6 24 0-1,0 0-1-15,0 0 1 16,21 8-1-16,-21-8 1 0,26 41-3 15,-12-11 3-15,10 11-2 16,-5 0 1-16,1 10-2 16,0-2 2-16,2 4-2 15,1 0 0-15,-3-4 1 16,0-4-2-16,2 0 1 16,-5-3-1-16,3-5 1 15,-4-8-1-15,2-1 1 0,-5-7-1 16,-13-21 0-1,26 26 1-15,-26-26-2 0,0 0 1 16,0 0-2 0,18 18 0-16,-18-18-1 0,0 0 0 15,0 0-1-15,0 0-3 16,-24-26-2-16,24 26-5 16,-26-4-25-16,26 4-2 15,-27-15 1-15,7 5 0 16</inkml:trace>
  <inkml:trace contextRef="#ctx0" brushRef="#br0" timeOffset="40655.5587">9343 9173 41 0,'0'0'37'16,"0"0"0"-16,0 0 2 16,-22-14-23-16,40 20-4 15,-18-6-2-15,25-14-3 16,-25 14-2-16,46-15 0 16,-19 3-1-16,13 0-1 15,-7-2 0-15,11 0-1 0,-11 3 0 16,-1 1-1-1,0-2 1-15,-7 8-1 16,-5-2-1-16,-20 6 1 16,24-2-1-16,-24 2 1 0,0 0-1 15,0 0 1-15,0 0-1 16,0 0 1-16,-22 20-1 16,22-20 1-16,-40 14-1 15,19-6 0-15,-11 1 0 16,1 1-1-16,-1-2 1 15,-2-2-1-15,3 0 0 16,-3-4-2-16,9 8-1 16,-7-10-4-16,22 19-12 15,-14-17-22-15,9 0-1 16,15-2 2-16,-32 0-2 16</inkml:trace>
  <inkml:trace contextRef="#ctx0" brushRef="#br0" timeOffset="41778.9631">9358 8635 19 0,'0'-18'31'16,"0"18"1"-16,0 0-8 15,4-19-5-15,-4 19-2 16,0 0-4-16,0 0-2 15,0 0-2-15,0 0-2 16,0 0-1-16,-12 39-2 0,5-13 0 16,3 13-2-16,-10 2 1 15,8 12-2 1,-8 2 1-16,6 8-1 16,-4-2 1-16,0-3-1 0,-1-1-1 15,5-4 2-15,-2-9-1 16,6-5 0-16,-2-8 0 15,2-7 0-15,2-7-1 16,2-17 0-16,2 18 1 16,-2-18-1-16,0 0 0 15,14-18 0-15,-4-1 0 16,-2-3 0-16,3-9 1 16,-1-8-2-16,2-7 1 0,0-3 0 15,2-2 0 1,-8 0-1-16,2 2 0 15,-2-2 2-15,-1-2-2 16,1 6 2-16,0 4-2 0,0 2 2 16,2 3-2-16,0 7 2 15,0 4 0-15,2 5-1 16,-10 22 0-16,27-22 1 16,-27 22 0-16,28-2 0 15,-28 2 1-15,32 24-1 16,-15-8 1-16,5 15-2 15,-4 0 3-15,2 13-3 16,-4-1 2-16,3 6-1 16,-3-2 0-16,0 2 0 15,2 0 1-15,1-6-1 16,1-5-1-16,0-1 1 16,0-4 0-16,-1-3-1 0,1-5 0 15,-2-5 0-15,-18-20 0 16,27 31-1-16,-27-31 0 15,14 20 0-15,-14-20-1 16,0 0-1-16,20 6-2 16,-20-6-2-16,0 0-4 15,0-18-24-15,0 18-7 16,0 0 0-16,-6-22 1 16</inkml:trace>
  <inkml:trace contextRef="#ctx0" brushRef="#br0" timeOffset="42275.1392">9362 9106 19 0,'-19'12'36'16,"19"-12"1"-16,0 0-1 16,0 0-13-16,-24 6-6 15,24-6-6-15,0 0-2 16,31 6-3-16,-31-6-2 15,46-10-1-15,-15 2-1 0,5-2-1 16,7-2-1-16,-3-1-3 16,7 15-8-1,-13-8-27-15,-3 0-2 16,-5 4 1-16,-26 2-1 0</inkml:trace>
  <inkml:trace contextRef="#ctx0" brushRef="#br0" timeOffset="50178.9725">6894 11167 27 0,'0'0'20'0,"0"0"1"15,0 0-4-15,0 0-1 0,-22-10-3 16,22 10-1 0,0 0-4-16,0 0 0 15,0 0-2-15,0 0-2 16,0 0 0-16,0 0-1 16,0 0 0-16,0 0-1 0,0 0 1 15,28 0-1-15,-28 0 0 16,40-4 0-16,-15 0-1 15,13 4 1-15,3-4-1 16,11 2 0-16,-1 0 0 16,8 4 0-16,-2 0 0 15,5 2 0-15,-3-2 0 16,6 4 0-16,-8-4 0 16,8 2 0-16,1-4 0 15,5 0 1-15,-4-2-1 16,6-2 0-16,-2 2 0 15,0 0 0-15,-4-2 0 0,2 4-1 16,-15 2 1-16,5 0-1 16,-6 0 0-16,6 2 1 15,-1-2-1-15,-3-2 0 16,6 2 0-16,-6-2 1 16,9-2-1-16,-9-2 1 15,0 0-1-15,-6 2 0 16,3-2 1-16,-5 2 0 15,-1-2-1-15,-1 6 1 16,-2-4-1-16,-3 4 0 16,-1 0 1-16,-5 0-1 15,-2 0 1-15,-7 0-1 16,-5 0 1-16,-20-2 0 0,32 2 0 16,-32-2 0-16,21 0 0 15,-21 0 0-15,0 0 0 16,18 2 0-16,-18-2 0 15,0 0-1-15,0 0 1 16,20-2-2-16,-20 2 1 16,0 0 0-16,0 0 0 15,16 4-2-15,-16-4-1 16,0 0-5-16,17 0-30 16,-17 0-2-16,0 0 0 15,-19 2-1-15</inkml:trace>
  <inkml:trace contextRef="#ctx0" brushRef="#br0" timeOffset="59935.4729">14934 10021 25 0,'8'-18'27'0,"-8"18"-2"15,12-20-2-15,-12 20-4 16,0 0-3-16,0 0-3 16,6-19-4-16,-6 19-1 15,0 0-2-15,0 0-1 16,-10 27-1-16,2-3-1 15,-6 3 1-15,-5 14-1 16,-7 5 0-16,-2 12 0 16,-9 1-1-16,3 8 0 15,3-8 0-15,3-2-1 16,2-6 0-16,7-6 0 0,5-12 0 16,2-5 0-16,12-28 0 15,-6 25 0-15,6-25-1 16,0 0 0-16,0 0 0 15,-8-29 0-15,10 5 0 16,4-7 0-16,-4-6 0 16,4-5 0-16,6-3 0 15,0-4-1-15,3 0 1 16,5-6 0-16,4 0 0 16,4 2 0-16,3 2-1 15,3 4 1-15,-3 2 0 16,3 8 1-16,-8 3-1 15,-1 13 1-15,-5 5-1 0,0 8 1 16,-20 8 1-16,25 2-1 16,-25-2 1-16,14 28 0 15,-12 3 0-15,4 10 0 16,0 2 1-16,2 7-2 16,2-1 1-16,-2 6-2 15,3-6 1-15,3 2 0 16,0-12 0-16,0-6-1 15,0-5 0-15,4-7 0 16,-18-21 0-16,25 24-1 16,-25-24 0-16,20 2-1 15,-20-2-1-15,0 0-2 16,26-16-4-16,-32-7-8 0,6 23-24 16,2-24 2-16,-2 24-2 15,-14-25 2-15</inkml:trace>
  <inkml:trace contextRef="#ctx0" brushRef="#br0" timeOffset="60235.5752">14741 10362 59 0,'0'0'35'0,"0"0"1"0,0 0-10 16,0 0-13 0,49-12-2-16,-21-5-3 15,23 13-2-15,-3-12 0 16,17 8-3-16,-14-4 0 0,4 5-2 16,-5-1 0-16,-5 0-1 15,-11 4-2-15,-15-4 0 16,1 10-5-16,-20-2-4 15,0 0-21-15,0 0-6 16,-8-20-1-16,8 20 2 16</inkml:trace>
  <inkml:trace contextRef="#ctx0" brushRef="#br0" timeOffset="60919.8181">15517 10221 23 0,'0'0'29'16,"0"0"2"-16,0 0-8 15,0 0-1-15,20 4-6 16,-20-4-3-16,0 0-3 16,7-18-2-16,-7 18-1 15,0 0-1-15,28 12-1 16,-28-12-1-16,0 0-1 16,0 0-1-16,10 18 1 15,-10-18-2-15,0 0 1 16,-24 11-1-16,24-11-1 0,-19 4 1 15,19-4-1-15,0 0 0 16,0 0-1-16,-6-21 1 16,6 21 0-16,23-20-1 15,-23 20 1-15,32-22 0 16,-32 22 1-16,28-7-1 16,-28 7 1-16,17 0 0 15,-17 0 0-15,0 0 0 16,0 0 0-16,-4 17 0 15,4-17 0-15,-19 8 0 16,19-8 0-16,-28 8-1 16,8-6 0-16,20-2-1 15,-25 2-2-15,25-2-5 0,-26-2-19 16,26 2-13-16,0 0 0 16,0 0 0-16</inkml:trace>
  <inkml:trace contextRef="#ctx0" brushRef="#br0" timeOffset="61911.1725">15924 10032 44 0,'0'0'33'16,"25"-27"-2"-16,-25 27-6 15,0 0-6-15,0 0-4 16,6-24-4-16,-6 24-1 15,0 0-3-15,0 0-2 16,0 0 0-16,26 14-1 16,-26-14 0-16,10 28-1 0,-6-5 0 15,-4 9-1-15,0-1 2 16,0 8-3-16,0-2 0 16,0 1 0-16,-4 1 0 15,4-8-1-15,0-1 1 16,4-3 0-16,-4-3-1 15,0-3 1-15,0-21-1 16,0 32 1-16,0-32-1 16,-4 20 0-16,4-20 0 15,0 0-1-15,0 0 1 16,0 0 1-16,0 0-1 16,0 0 0-16,0 0 0 15,19 13 0-15,-19-13 0 0,30 2 0 16,-10 2 0-16,0-4 0 15,7 2 0-15,5 0-1 16,-1 0 1-16,3 0 1 16,5-2-1-16,-5 2 0 15,4-4 0-15,-7 0 0 16,-3 2 0-16,-3 0 1 16,-5-2-1-16,-20 2 0 15,22-4 1-15,-22 4-1 16,0 0 0-1,0 0 1-15,0 0-1 0,0 0 0 16,0 0 0 15,0 0-1-31,0 0 0 0,0 0-4 0,12 26-10 0,-12-26-26 0,0 0 0 16,0 0-1-16,-22 15-1 16</inkml:trace>
  <inkml:trace contextRef="#ctx0" brushRef="#br0" timeOffset="65096.3142">17014 10252 49 0,'0'0'34'0,"-20"0"2"16,20 0 0-16,23 6-25 15,-23-6-2-15,52-8-2 16,-13-2-1-16,21 7-1 16,3-5-3-16,4 2-1 0,4 2-2 15,-14-6-3-15,2 14-7 16,-23 0-24-16,-10-8-3 15,-26 4 2-15,0 0-2 16</inkml:trace>
  <inkml:trace contextRef="#ctx0" brushRef="#br0" timeOffset="65263.373">17126 10364 45 0,'20'8'33'0,"19"-6"0"15,1-14-1-15,-1-2-24 0,19 8-3 16,1 1-7-16,-12 1-19 16,-3-8-11-16,5 12-1 15,-19-6 0-15</inkml:trace>
  <inkml:trace contextRef="#ctx0" brushRef="#br0" timeOffset="65743.5499">17955 10182 74 0,'14'-22'39'0,"-14"22"1"16,0 0-1-1,0 0-27-15,20-6-4 0,-20 6-3 16,20 14-1-16,-20-14 0 16,31 35-2-16,-11-11 0 15,2 3-1-15,1 5 0 16,1-1 0-16,2 0 0 16,-1 1 0-16,5-7-1 15,-8-1 1-15,3-6 0 16,-3-5 0-16,-2-7 0 15,4-4 0-15,-9-8-1 0,7-6 1 16,-6-7 1 0,2-9-1-16,-4-3 0 15,1-6 0-15,-3-3 0 16,6-5 0-16,-4-10 0 0,0 0-1 16,-1 2 0-16,5 2-1 15,-4 2 1-15,6 4 0 16,-2 4-2-16,-9 4-3 15,15 23-6-15,-2-6-32 16,-4 7 0-16,-18 13-1 16,33-10 1-16</inkml:trace>
  <inkml:trace contextRef="#ctx0" brushRef="#br0" timeOffset="77494.7543">15073 12209 11 0,'0'0'28'0,"0"0"0"16,0 0-10-16,0 0 1 15,0 0-3-15,11 22-2 16,-11-22-3-16,0 0-2 15,0 0-3-15,30 9 1 16,-30-9-2-16,26 0 0 0,-26 0 0 16,37-9-2-16,-21 1 1 15,8 2-2-15,1-10 1 16,1 2-1-16,0-7 0 16,1-3-1-16,-1-3 0 15,2-3 0-15,-3-5 1 16,1 0-1-16,-6-1 0 15,1 3 0-15,-5-6 0 16,-2 1 0-16,-2 1 0 16,-8 2 0-16,0 1 0 15,-4 1 0-15,-6-2 0 16,-8 1-1-16,0 9 1 0,-5 1 0 16,-11 9-1-16,2 1 1 15,-3 0 0-15,-3 8-1 16,1 2 0-16,1 4 1 15,0 4 0-15,5 4-1 16,3 0 1-16,4 8-1 16,1 3 1-16,5 3-1 15,6 5 0-15,2 5 0 16,-2 3 0-16,8 2 1 16,0 7-1-16,6 3 0 15,0 4 1-15,2 2-1 16,6 6 1-16,-3-3 0 15,3 1-1-15,0 0 1 0,-2-2-1 16,0-2 1-16,-4-4-1 16,-6 0 0-16,-2-4 1 15,-2-1-1-15,-4-3 0 16,-6-4 0-16,-2 0 0 16,0-3 0-16,-6-5 1 15,1-7-1-15,-5-3 0 16,2-3 1-16,-3-4 0 15,-3-6 0-15,-2-4-1 16,3-2 1-16,-1-4-1 16,-2-4 0-16,3-2 0 15,1-2 0-15,4 1 0 16,-3 1 0-16,5-4 1 0,0 0-1 16,20 14 0-16,-31-23 0 15,31 23-1 1,-26-16 0-16,26 16-2 15,0 0-2-15,0 0-6 0,-28-4-29 16,28 4-3-16,0 0 2 16,20 2-2-16</inkml:trace>
  <inkml:trace contextRef="#ctx0" brushRef="#br0" timeOffset="78959.2813">16054 11797 14 0,'0'0'33'0,"0"0"0"15,0 0 1-15,0 0-15 16,0 0-3-16,0 0-4 0,0 0-2 15,31 12-2-15,-31-12-2 16,34-8-1-16,-14-2 0 16,11 6-2-16,3-6-1 15,3 8 0-15,-3-6-1 16,0 0-1-16,-3 5 0 16,-9-3-3-16,4 10-1 15,-26-4-6-15,25 4-20 0,-25-4-8 16,0 0 0-1,-23 29-1-15</inkml:trace>
  <inkml:trace contextRef="#ctx0" brushRef="#br0" timeOffset="79223.3743">15882 12048 30 0,'28'10'35'0,"-7"-16"1"16,17-4 1-16,1 8-16 15,-5-19-9-15,23 17-3 16,-15-14-2-16,7 12-2 16,-13-4-3-16,-5 4-3 15,-5 10-2-15,-26-4-5 0,22 14-11 16,-22-14-18-16,0 0-1 15,-16 18 1-15,16-18 0 16</inkml:trace>
  <inkml:trace contextRef="#ctx0" brushRef="#br0" timeOffset="81159.0674">17014 11512 29 0,'0'0'34'16,"0"0"-1"-16,-4-31-4 16,4 31-11-16,0 0-3 0,0 0-4 15,-8-22-1-15,8 22-3 16,0 0-1-16,0 0-1 15,0 0-2 1,19 34 0-16,-17-17 0 0,4 11 0 16,-2-1-2-16,-2 10 1 15,-2 1-1-15,0 3 0 16,-2-8 0-16,-4-3 0 16,2-7 0-16,2-3-1 15,2-2 1-15,0-18 0 16,0 0 0-16,0 0-1 15,0 0 0-15,-7-18 0 16,7-2 1-16,0-3-2 0,0-7 1 16,1-1 0-16,5-2 0 15,0 1 0 1,6 1-1-16,-2 1 1 16,8 9 0-16,2-1 0 0,-1 8 0 15,1 5 0-15,-2 5 1 16,4 4 0-16,-3 8-1 15,1 7 1-15,-8 5 0 16,4 7 0-16,-4 5-1 16,-1 3 1-16,-5 2-1 15,-6-1 1-15,0 1-1 16,-4-8 1-16,2-3-1 16,-4-4 1-16,6-22-1 15,-5 21 0-15,5-21 0 16,0 0 0-16,5-18 0 0,1-3 0 15,2-9 1 1,4-9-2-16,2-4 1 0,4 2 1 16,3-4-1-16,3 1 0 15,4 3 0-15,-3 6-1 16,3 9 1-16,0 7 0 16,-3 7 0-16,1 12 1 15,-2 4-1-15,-4 12 1 16,-1 5-1-16,-5 11 0 15,0 3 0-15,-2 4 0 0,-2 4-1 16,-1-1-1 0,-3 3-1-16,-10-12-4 15,16 20-8-15,-12-23-26 16,-6-3 0-16,-7-3-1 0,-1-5 1 16</inkml:trace>
  <inkml:trace contextRef="#ctx0" brushRef="#br0" timeOffset="81823.3062">17027 12297 46 0,'0'0'37'16,"0"0"0"-16,0 0-1 15,-25-15-19-15,25 15-4 16,0 0-2-16,0 0-3 0,0 0-3 16,25 23-1-16,-25-23 0 15,20 39-1-15,-8-11-1 16,4 11-1-16,-2 0 1 15,3 4-1-15,3-3 0 16,0 1 0-16,0-8-1 16,5-1 0-16,-5-7 1 15,0-7-1-15,-1-6 1 16,-1-4-1-16,-18-8 1 16,24 0-1-16,-24 0 0 15,24-26 1-15,-13 4 0 16,3-3-1-16,0-5 0 15,0-1 1-15,4-6-1 0,-4-1 0 16,1 1 0-16,3 2 0 16,-4 3 0-16,-2 1 0 31,6 2-1-31,-11-5-2 0,7 13-1 0,-8-13-4 16,14 25-17-16,-14-13-17 15,2 0 0-15,-2 5 0 16,-6-1 1-16</inkml:trace>
  <inkml:trace contextRef="#ctx0" brushRef="#br0" timeOffset="83194.7961">16494 12244 41 0,'0'0'36'15,"-2"-17"-2"-15,2 17 2 16,2-32-22-16,34 30-4 16,-9-17-1-16,33 15-1 15,3-10-3-15,26 6 0 0,15-6 0 16,31 6-2-16,9-5 0 15,8 3-2-15,4-4 1 16,-4 4 0 0,-10-3-1-16,-18 1-1 15,-25 2 0-15,-28 2 0 0,-18 6-2 16,-27 0 0-16,-26 2-3 16,0 0-8-16,0 0-26 15,-27 28 0-15,1-16-1 16,0 5 1-16</inkml:trace>
  <inkml:trace contextRef="#ctx0" brushRef="#br0" timeOffset="86795.0892">20090 11956 26 0,'-22'2'30'0,"22"-2"-5"16,-6 21-3-16,6-21-5 16,-4 18-3-16,4-18-2 15,0 0-2-15,0 0-2 0,18 10-1 16,-18-10 0-16,39-18-3 16,-13-2 0-1,8 3-2-15,-1-13 0 16,11-7-1-16,-5-8 0 0,1-6 0 15,-7-4 0-15,-1-2-1 16,-12-4 1-16,-9-4 1 16,-3 1 0-16,-16 11 0 15,-3 4 0-15,-7 9 0 16,-6 7 0-16,-5 9 0 16,1 9 0-16,-4 15-1 15,5 15 0-15,-3 19 1 16,8 5-2-16,3 16 1 0,5 12 0 15,4 13 0-15,6 12-2 16,4 11 2-16,0 1-2 16,4-4 3-16,0 2-2 15,-4-4 1-15,-4-10 1 16,0-3-1-16,-8-19 0 16,-6-7 0-16,-3-14 1 15,-7-7-2-15,-8-13 2 16,3-5-1-16,-9-10-1 15,-1-7 0-15,3-8 0 16,-5-15 0-16,11 0-2 16,3-15-2-16,15 4-2 15,-8-22-2-15,36 15-8 0,-18-19-25 16,24 0 1-16,4-3-1 16,3-9 2-1</inkml:trace>
  <inkml:trace contextRef="#ctx0" brushRef="#br0" timeOffset="87191.2297">20429 11479 66 0,'34'-18'39'16,"-4"6"1"-16,-3 10 0 15,-27 2-27-15,38 6-3 16,-38-6-4-16,29 47 0 0,-13-9-3 15,0 13-1 1,-2 2 0-16,4 4-1 16,-5 2 0-16,1 3 0 15,0-7-1-15,4-6 1 0,-4-11 0 16,-1-9 0-16,-13-29-1 16,38 22 0-16,-18-28 1 15,5-14 0-15,1-11 0 16,2-9-1-16,-3-9 1 15,3-7-1-15,4-1 0 16,-7-2 0-16,1 2-1 16,-6 2 0-16,1 4 0 15,-3 4-2-15,4 9 0 16,-10 1-4-16,13 21-2 16,-25-17-18-16,0 33-14 15,26-20-1-15,-26 20 1 16,0 0 0-16</inkml:trace>
  <inkml:trace contextRef="#ctx0" brushRef="#br0" timeOffset="87419.3104">21126 11763 54 0,'0'0'37'15,"42"-9"1"-15,-14-5-1 16,9-8-23-16,14 12-7 16,-11-15-2-16,11 5-3 0,-5 3-4 15,-13-9-9-15,7 10-26 16,-13 9 0-16,-27 7-2 16,26-16 1-16</inkml:trace>
  <inkml:trace contextRef="#ctx0" brushRef="#br0" timeOffset="87591.3718">21199 11860 53 0,'0'0'36'0,"32"11"0"16,-4-17 0-16,3-5-27 15,17 3-6-15,-3 2-9 0,1-6-28 16,-7-7-1-16,1 3-2 15,-9-10 0-15</inkml:trace>
  <inkml:trace contextRef="#ctx0" brushRef="#br0" timeOffset="88190.5874">21914 11575 75 0,'0'0'40'16,"32"33"0"-16,-14-5-1 0,-14-5-30 15,13 21-3-15,-11-11-2 16,-4 6-1 0,-4 0-2-16,2-1 1 15,-8-7-2-15,2-5 0 0,1-9 1 16,5-17-1-16,0 0 0 15,0 0-1-15,0 0 1 16,-6-35-1-16,14 6 0 16,9-11 0-16,3-1 0 15,2 2 0-15,7 0 0 16,5 7 1-16,-2 1 0 16,-5 9 0-16,-1 8 1 15,-4 12 0-15,-5 8 0 0,-9 12 0 16,-2 6-1-1,-8 9 1-15,-4 0 0 16,0 3 0-16,0-5 0 16,-2-3-1-16,3-3 1 0,5-25 0 15,2 24-1-15,-2-24 0 16,29-14 0-16,-3-2 0 16,3-9 0-16,11-3 0 15,5-7 0-15,7-1 0 16,-1 1 0-16,0 6 1 15,-5 5 0-15,-5 10 0 16,-7 16 0-16,-5 12 0 16,-13 10 0-16,-4 11 1 15,-6 8-1-15,-6 8-1 16,-4 6-1-16,-2 0-2 16,6 10-9-16,0-18-29 15,-4-8-1-15,-8-2-1 0,0-9 0 16</inkml:trace>
  <inkml:trace contextRef="#ctx0" brushRef="#br0" timeOffset="89415.0248">4864 12658 19 0,'0'0'35'0,"-23"2"1"0,23-2-6 16,-34-4-5-16,34 4-5 15,-20-4-5 1,20 4-3-16,0 0-3 15,0 0-2-15,0 0-1 0,0 0-1 16,24-9-2-16,10 9 0 16,5-6 0-16,16 0-2 15,14-2 1-15,16 0-1 16,-4-4-1-16,8-1 0 16,-8-1 0-16,-4 6 1 15,-14-4-2-15,-9 2 0 16,-21 7-1-16,-33 3 0 0,22 2 0 15,-42 7-2 1,-7 13-1-16,-33-12-2 16,1 19 0-16,-26-9-1 15,0 13 1-15,-17-7 2 0,9-3 0 32,0-3 3-32,10-6 3 0,22-3 2 0,4-5 3 15,29 6 0-15,-2-14 1 16,30 2 0-16,0 0-1 15,44 10 0-15,-5-12-2 16,20 6 1-16,7-10-2 16,19 2-1-16,-1-6 1 15,7 0-1-15,0 1-1 0,-12 3 1 16,-6 0-1-16,-14 2 0 16,-11-2 0-1,-17 8 0-15,-11-2 0 16,-20 0-1-16,18 6 0 0,-18-6 0 15,0 0 0-15,0 0 0 16,0 0 0-16,0 0-1 16,-18 19-2-16,18-19 0 15,-22 8-4-15,-7-10-31 16,29 2-7-16,-40 0 1 16,19 0 0-16</inkml:trace>
  <inkml:trace contextRef="#ctx0" brushRef="#br0" timeOffset="103939.2288">5384 14595 25 0,'0'0'15'0,"-28"4"-1"16,28-4 0-16,0 0-2 0,-20-6-3 16,20 6 0-16,0 0-1 15,0 0-2-15,0 0 0 16,0 0 0-16,-22 4-1 15,22-4 0-15,0 0 1 16,0 0-2-16,0 0 0 16,0 0 0-16,0 0-1 15,0 0-1-15,16-11 1 0,-16 11-2 16,28-10 1-16,-4 4-1 16,-24 6 1-1,39-12 0-15,-13 6-1 16,-1 0 0-16,1 0 0 15,0 3 0-15,1-3 0 0,-5 4-1 16,2 0 0-16,-4-2 0 16,-20 4 0-16,25 0-2 15,-25 0-1-15,0 0-2 16,28 12-3-16,-28-12-5 16,0 0-13-16,0 0-8 15,-20 19 1-15,20-19 0 16</inkml:trace>
  <inkml:trace contextRef="#ctx0" brushRef="#br0" timeOffset="104430.4063">5275 14705 15 0,'-18'6'25'0,"18"-6"-3"0,-20 4-3 15,20-4-2-15,0 0-3 16,-25-4-3-16,25 4-1 16,0 0-2-16,0 0-2 15,0 0 0-15,20-4-1 16,-20 4-1-16,43-11-1 16,-19 1 0-16,13 2 0 15,-3-4 0-15,9 4-1 16,-9 0 0-16,5 2 0 15,-7-1 0-15,-6 3-1 16,-11 0 0-16,-15 4-1 16,26 0 0-16,-26 0 0 15,0 0-1-15,0 0-2 0,0 0-2 16,0 0-8-16,0 0-22 16,0 0-1-16,-12 17 1 15,12-17-2-15</inkml:trace>
  <inkml:trace contextRef="#ctx0" brushRef="#br0" timeOffset="118334.3855">10438 17863 14 0,'-21'8'15'0,"21"-8"-2"16,-20 4 1-16,20-4-1 16,0 0-1-16,-18 10-1 15,18-10-1-15,0 0-2 16,0 0-1-16,0 0-1 15,0 0 0-15,0 0 0 16,0 0-1-16,0 0 0 16,0 0 0-16,0 0-1 15,0 0 0-15,0 0-1 16,0 0 1-16,0 0-2 16,24-10 0-16,-24 10 0 15,29-2-1-15,-5 0 0 0,-4 0 1 16,6 0-1-16,-5 2-1 15,9-2 1-15,-2 4-1 16,-1 0 0-16,5 0 1 16,1 0-1-16,5-2 0 15,7-2 1-15,1 2 0 16,5-2 0-16,2-2-1 16,7 0 0-16,1 0 1 15,2 2-1-15,2-2 1 16,0 4-1-16,0 0 0 15,3 4 1-15,-3-4-1 16,2 2 1-16,2 0-1 0,2 0 1 16,-4-2-1-16,10 4 1 15,-4-4-1-15,0 2 0 16,4 0 1-16,2-2-1 16,0 4 0-16,4-2 0 15,-2 2 1-15,-4-4-1 16,2 2 0-16,0-2 0 15,-2 4 0-15,2-2 1 16,-2 0-1-16,2 0 1 16,0 0-1-16,6 0 1 15,0 1-1-15,8-3 0 16,-2 2 0-16,7 4 0 16,7-6 0-16,-2 2 0 0,-3-2 0 15,5 0 1-15,-2 0-1 16,-9 0 0-1,3-2 1-15,-4 0-1 16,-2-2 1-16,0 2-1 0,1 0 0 16,-1-1 0-16,2 1 0 15,2 0 0-15,-2-2 0 16,-3 0 0-16,1 0 1 16,2 0-1-16,-2 2 0 15,2 0 0-15,-2-2 1 16,-1-2-1-16,3 2 0 15,4 0 0-15,4 2 0 16,1 0 1-16,-3 2-1 0,6-2 0 16,-1 2 0-1,1 4 0-15,-6-2 1 16,3 4-1-16,-7-2 0 16,2 2 1-16,-4-4-1 0,3 0 1 15,1-2-1-15,2-2 1 16,0 2-1-16,-3-2 1 15,1-2-1-15,-4 0 1 16,-6-2-1-16,2 0 0 16,-14 4 0-16,-6-1 1 15,-10 1-1-15,-12 2 1 16,-3 0-1-16,-16 0 0 16,-7 2-2-16,-21-2-2 15,12 21-7-15,-12-21-27 16,-32 26 0-16,5-11-2 15,-13 3 0-15</inkml:trace>
</inkml:ink>
</file>

<file path=ppt/ink/ink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3-28T18:54:48.140"/>
    </inkml:context>
    <inkml:brush xml:id="br0">
      <inkml:brushProperty name="width" value="0.05292" units="cm"/>
      <inkml:brushProperty name="height" value="0.05292" units="cm"/>
      <inkml:brushProperty name="color" value="#FF0000"/>
    </inkml:brush>
  </inkml:definitions>
  <inkml:trace contextRef="#ctx0" brushRef="#br0">30434 13316 33 0,'0'0'31'0,"0"0"-1"16,-27 0-11-16,27 0-2 15,0 0-4-15,0 0-4 16,0 0-2-16,0 0-1 16,15 4-1-16,9 2 0 15,2-12-1-15,7 10 0 16,1-10 0-16,11 8-1 16,1-8 0-16,13 2-1 15,-8-4 0-15,11 4 0 16,-5-2-2-16,2 2 1 15,-2 0-2-15,-5-3 1 16,-9 5-2-16,-5-8-1 0,-5 16-1 16,-33-6-4-16,50 2-10 15,-50-2-21-15,0 0 1 16,0 0 0-16,0 0 0 16</inkml:trace>
  <inkml:trace contextRef="#ctx0" brushRef="#br0" timeOffset="1016.5116">30582 13106 24 0,'0'0'26'15,"0"0"-2"-15,0 0-3 16,2-20-3-16,-2 20-3 15,0 0-3 1,0 0-2-16,0 0-1 0,0 0-2 16,0 0-1-16,0 0 0 15,-13 18-1-15,13-18-2 16,-40 21 0-16,14-3 0 16,-7-4-1-16,-5 9 0 15,-3-3-1-15,1 2 0 16,1-5 0-16,7 1 0 15,1-6 0-15,9-2-1 0,4-3 1 16,18-7-1-16,-23 8 0 16,23-8 0-16,0 0 0 15,0 0 0 1,0 0 1-16,0 0-1 16,21 16 0-16,-21-16 1 0,36 10-1 15,-13-4 0-15,5 1 1 16,10 5-1-16,1 0 0 15,3 0 1-15,-11 2-1 16,3-1 0-16,-3 1 1 16,-5-2-1-16,-6 2 1 15,-20-14 0-15,16 19-1 16,-16-19 1-16,0 0 1 0,11 20-1 16,-11-20 1-1,0 0-1-15,0 0 1 16,-17-22-1-16,3 1 0 15,8-1 1-15,-10-9-2 0,-4-1 1 16,8-3-1-16,-1 0 0 16,5 3 0-16,-8-3-3 15,14 13 0-15,-12-5-6 16,34 17-31-16,-18-8-2 16,-2 18 0-16,0 0 0 15</inkml:trace>
  <inkml:trace contextRef="#ctx0" brushRef="#br0" timeOffset="11104.057">24110 12864 1 0,'-24'-15'21'16,"24"15"9"-16,0 0 1 15,-16-14-14-15,16 14-1 16,0 0-1-16,0 0-4 15,0 0-2-15,0 0-2 0,0 0-2 16,0 0 0-16,0 0-1 16,0 0-2-16,0 0 1 15,0 0-1-15,0 0 1 16,0 0-2-16,0 0 1 16,28-4 0-16,-8 2 0 15,6 4-1-15,5-2 1 16,9 2-1-16,-1-6 1 15,12 2-1-15,-3-2 0 16,9 2 0-16,-6-2-1 16,3 2 1-16,-3-4-1 15,-8 3 1-15,1 1-1 16,-3 0 0-16,-3 0 1 0,-6 0-1 16,-1-2 0-16,-7 2 0 15,-1 0 0-15,-3 0 0 16,-20 2 0-16,28-4 1 15,-28 4-1-15,0 0 0 16,18 0 1-16,-18 0 0 16,0 0-1-16,0 0 0 15,0 0 0-15,0 0 0 16,0 0 0-16,0 0-1 16,0 0 0-16,0 0-1 15,0 0-1-15,0 0-1 16,0 0-2-16,0 0-3 15,0 0-6-15,0 0-8 0,0 0-12 16,-6-20-1-16,6 20 0 16,0 0 4-16</inkml:trace>
  <inkml:trace contextRef="#ctx0" brushRef="#br0" timeOffset="11814.5">24775 12692 14 0,'-29'4'29'0,"29"-4"3"16,-22 9-9-16,2-14-3 15,20 5-4-15,-25 2-3 16,25-2-4-16,-20 5-1 16,20-5-3-16,0 0 0 15,0 0-1-15,-24 14-1 16,24-14-1-16,0 0 0 15,0 0-1-15,20 12 0 0,-2-6 0 16,1-4 0-16,9 4 0 16,4-6 0-16,5 2 0 15,3-4-1-15,-1 0 0 16,-5-2 1-16,-1 2-2 16,-1-2 2-16,-10 4-1 15,-22 0 0-15,25 8 1 16,-25-8 0-16,0 25 1 0,0-25-1 15,-21 34 0 1,3-17 0-16,-4 9 1 16,-10-5-1-16,1 5 0 15,1-6 0-15,-5 3 0 0,1-5 1 16,7 1-1-16,-5-3 0 16,12-2 0-16,0-6 0 15,20-8-1-15,-21 11 1 16,21-11-1-16,0 0 0 15,0 0 0-15,0 0 0 16,0 0 1-16,0 0-2 16,-18 4 1-16,18-4 0 15,0 0 0-15,0 0 0 16,-12-21 0-16,12 21 0 16,-8-26 1-16,8 26-1 15,-12-35 1-15,6 15-1 16,-1 1 0-16,-1-3 0 0,2 0 1 15,0 5-1-15,4-1 0 16,2 18 1-16,-10-27-1 16,10 27 1-16,0 0-1 15,-6-20 0-15,6 20 0 16,0 0-1-16,0 0 0 16,0 0-2-16,-10-20-1 15,10 20-3-15,-18-17-12 16,18 17-21-16,0 0 1 15,-21-10-1-15,21 10 1 16</inkml:trace>
  <inkml:trace contextRef="#ctx0" brushRef="#br0" timeOffset="18141.7196">22175 7193 12 0,'0'0'23'15,"-20"11"-5"-15,20-11-3 16,0 0-1-16,0 0-1 16,0 0 0-16,0 0-3 15,0 0-1-15,0 0-2 16,0 0-2-16,0 0 0 0,0 0-2 16,0 0-1-16,20-2 0 15,-20 2-1 1,31-4 1-16,-3 1-1 15,6-1 1-15,9-4 1 0,5 4 0 16,3-4 0-16,6 6-1 16,-4-2 1-16,1 6-1 15,-9-4-1-15,1 4 1 16,-13-2-1-16,-1 2 0 16,-7-2 0-16,-5 2 0 15,-20-2 1-15,22-2-1 16,-22 2 0-16,0 0 0 15,0 0 0-15,0 0 0 0,0 0-1 16,0 0 0 0,0 0-1-16,0 0-1 15,0 0-2-15,4-24-7 16,-4 24-11-16,0 0-12 0,0 0 0 16,0 0-1-16,-10-27 1 15</inkml:trace>
  <inkml:trace contextRef="#ctx0" brushRef="#br0" timeOffset="18782.3664">22692 7065 18 0,'-33'-4'31'0,"33"4"1"15,-32 0-1-15,16-10-12 16,16 10-3-16,0 0-4 16,0 0-4-16,0 0-3 15,0 0-2-15,16 6-1 16,10-4-1-16,1 0 0 15,11 0 0-15,-1-2 0 0,3 2-1 16,-1-2 1-16,1 0-1 16,-9 0 1-16,-3 2-1 15,-8-2 1-15,-2 6 0 16,-18-6 1-16,0 0-1 16,-6 19 1-16,6-19-1 15,-30 28 1-15,14-10-1 16,-3-1 0-16,-1-1 0 15,-4 2-1-15,24-18 1 16,-30 27-1-16,30-27 1 16,-31 26 0-16,31-26 0 15,-30 17 0-15,30-17-1 16,-21 14 2-16,21-14-1 0,0 0 0 16,0 0 0-16,-20 6 0 93,20-6 0-93,0 0 1 0,0 0-1 0,-8-24 1 0,8 24-1 0,-12-23 1 0,12 23-1 0,-12-34 0 0,6 17 0 0,-2-3 0 0,1 1-1 0,1-1 1 94,0 2 0-94,-2 1 0 0,2-1 0 0,6 18 0 0,-8-28 0 0,8 28 0 0,-12-19-1 0,12 19 0 0,0 0 0 0,-6-22 1 0,6 22-1 0,0 0 1 0,0 0-1 16,0 0 0-16,0 0 0 15,0 0-1-15,0 0-3 16,0 0-1-16,0 0-10 16,0 0-24-16,0 0-1 15,-20-10 0-15,20 10 0 16</inkml:trace>
  <inkml:trace contextRef="#ctx0" brushRef="#br0" timeOffset="22532.9696">23916 8729 1 0,'0'0'14'16,"0"0"11"-16,0 0-10 0,0 0 1 16,0 0 0-16,0 0 0 15,0 0-1-15,0 0-1 16,0 0-2 0,0 0-1-16,0 0-4 0,0 0-1 15,0 0-1-15,0 0-2 16,0 0 0-16,0 0 0 15,24-6-2-15,-2 8 1 16,2-4 0-16,17 2 1 16,2-9-1-16,17 9 0 15,-1-10 0 63,18 10 0-78,-6-8 0 0,8 8-1 0,-6-6 1 0,0 6-1 0,-10 0-1 0,-7 2 1 0,-11-2-1 0,-7 0 1 0,-13 0-1 0,-5-2 0 16,-20 2 1 62,20-2-1-78,-20 2 1 0,0 0-1 0,0 0 0 0,0 0-1 0,0 0 0 0,0 0-1 0,0 0-3 0,-18-25-1 0,18 25-2 0,-20-18 0 0,20 18-1 16,-27-18 0-16,27 18 2 15,-40-14 2-15,14 9 3 16,1 1 2-16,-9-4 4 16,8 10 2-16,-5-10 1 15,31 8 0-15,-40-4 0 16,40 4-1-16,-25 2 0 16,25-2-2-16,0 0 0 0,0 0-2 15,25 18 0-15,3-11-1 16,4-1 0-16,13-2 0 15,6-2 0-15,9 0-1 16,-1-2 1-16,-6 0-1 16,-2 0 0-16,-11 0 0 15,-6 0 0-15,-11 0 1 16,-23 0 0-16,0 0 0 16,6 18 1-16,-22 0-2 15,-7-9 2-15,-7 11 0 16,-4-2 0-16,1 7-1 15,-13-3 1-15,9-1-1 16,1-3 1-16,5-8-1 0,7 4 1 16,8-9-1-16,16-5 0 15,-25 8 0-15,25-8-1 16,0 0 0-16,0 0 0 16,0 0 0-16,0 0 0 15,0 0 0-15,0 0 0 16,0 0 1-16,0 0-1 15,0 0 1-15,0 0-1 16,0-19 0-16,0 19 0 16,0 0 0-16,0-26 0 15,0 26 0-15,0-29-3 16,-2 7 0-16,2 22-5 0,-18-27-32 16,12 9-1-16,-6-2-1 15,12 20 0-15</inkml:trace>
  <inkml:trace contextRef="#ctx0" brushRef="#br0" timeOffset="31183.6616">32411 5821 15 0,'0'0'28'16,"25"10"-6"-16,-25-10-3 15,58 0-2-15,-27-14-1 16,34 18-3-16,-17-20-2 0,37 16-4 15,-14-12-1-15,22 8-1 16,-10-6-1-16,3 3-2 16,-9-1 0-16,-3 2-1 15,-9 2 0-15,-12 0-1 16,-8 4-3 0,-19-8-3-16,2 16-7 15,-28-8-11-15,-16-8-9 16,-4 14-1-16,-17-8 0 15</inkml:trace>
  <inkml:trace contextRef="#ctx0" brushRef="#br0" timeOffset="31828.1071">32646 5695 29 0,'0'0'17'0,"25"-16"1"0,-25 16-1 0,26-4-1 0,-26 4-2 0,0 0 0 0,0 0-3 0,20 10-1 0,-20-10-3 15,-28 34-1 1,-3-17-2-16,-3 15 0 15,-11-7-2-15,-3 9 0 0,-9-9-1 16,4 3-1-16,1-9 0 16,13-1 1-16,5-8-1 15,9-1 0-15,25-9 0 16,-26 12 0-16,26-12 0 16,0 0 1-16,0 0-1 15,28 8 0-15,-5-8 1 16,7 0-1-16,5 0 0 0,5-2 0 15,1-2 1 1,9 2 0-16,-5-4 0 16,-3 4 0-16,-15-3 0 15,5 1 1-15,-32 4 1 0,28-14-1 16,-28 14 0-16,0 0 0 16,-16-26 0-16,-4 18 0 15,0-1-1-15,0-1-2 16,20 10-2-16,-43-22-10 15,21 22-24-15,22 0-2 16,-19-8 0-16,19 8 0 16</inkml:trace>
  <inkml:trace contextRef="#ctx0" brushRef="#br0" timeOffset="33939.1606">32296 9196 20 0,'0'0'28'15,"0"0"-5"-15,0 0-5 16,0 0-1-16,0 0-3 15,0 0-3-15,0 0-4 16,0 0-1-16,0 0-1 0,0 0-1 16,0 0-1-16,0 0 0 15,22 2 1-15,-22-2-1 16,34 2 0-16,-5-6 0 16,11 4-1-16,7-8 0 15,10 5 0-15,3-9 0 16,11 6-1-16,2-8 1 15,0 2-1-15,-4 1 1 16,-6 1-1-16,-8 2 0 16,-5 2 0-16,-15 2 0 15,-7 0 0-15,-8 4 0 16,-20 0 0-16,0 0-1 16,19 4 0-16,-19-4 0 0,0 0-1 15,0 0-1-15,0 0-6 16,0 0-18-16,0 0-11 15,0 0 0 1,0 0 0-16</inkml:trace>
  <inkml:trace contextRef="#ctx0" brushRef="#br0" timeOffset="35147.0214">32395 9079 28 0,'0'0'30'16,"20"7"-6"-16,-20-7-3 15,0 0-3-15,0 0-3 16,0 0-3-16,0 0-3 15,0 0-2-15,0 0-3 0,-20 10 0 16,20-10-1-16,-28 16-1 16,5-2 0-16,3-1-2 15,-6 3 1-15,-1 2 0 16,1-4-1-16,2-1 1 16,3 3-1-16,1-4 0 15,20-12 0-15,-22 23 1 16,22-23-1-16,0 0 0 15,2 26 0-15,-2-26 0 16,26 14 0-16,-1-7 0 16,-5-5 0-16,12 2 1 15,-5-2-1-15,7 4 0 16,-2-2 0-16,-5 2 1 0,-1 2-1 16,0 0 1-16,-7 0-1 15,1-3 0-15,-20-5 0 16,22 16 1-16,-22-16 0 15,0 0 0-15,0 0-1 16,19 8 1-16,-19-8 0 16,0 0 1-16,0 0-1 15,0 0 0-15,0-24 1 16,0 24-1-16,-2-25 1 16,2 25-1-16,-13-33 0 15,9 13 0-15,0-4 0 16,-6 5 0-16,8 1-1 15,-4 0 0-15,6 18 1 0,-12-23 0 16,12 23-2-16,-8-18 0 16,8 18-1-16,0 0-5 15,0 0-14 1,0 0-18-16,0 0 0 0,0 0-1 16,-8-19 1-16</inkml:trace>
  <inkml:trace contextRef="#ctx0" brushRef="#br0" timeOffset="42969.1642">29812 10845 18 0,'0'0'14'15,"0"0"1"-15,0 0 0 16,0 0-2-1,0 0 0-15,0 0-2 16,0 0-1-16,0 0-2 0,0 0-1 16,0 0-1-16,0 0-1 15,0 0 0-15,0 0-1 16,0 0 0-16,0 0 0 16,0 0-1-16,0 0 0 15,0 0-1-15,0 0 0 16,0 0-1-16,0 0 1 15,0 0-1-15,0 0 0 16,0 0 0-16,0 0 0 0,0 0 0 16,0 0 0-1,26 12 0-15,-6-10 0 16,-4-2 0-16,9 2 0 16,1-2 0-16,7 2 0 0,5-2-1 93,1 0 1-93,5-2 0 0,3 0 0 0,-1-2 0 0,7 6-1 0,-2-6 0 0,3 0 1 0,-9 0-1 0,0 0 1 0,1 0-1 0,-11-2 0 0,3 2 0 94,-6 0 1-94,-11 0-1 0,3 4-1 0,-24 0 1 0,28 0 0 0,-28 0 0 0,0 0 0 0,0 0 0 0,0 0-2 0,17 12-1 0,-17-12-6 0,0 0-18 0,0 0-11 16,0 0 1-16,-17-2-1 15</inkml:trace>
  <inkml:trace contextRef="#ctx0" brushRef="#br0" timeOffset="44080.9171">29939 10731 14 0,'0'0'22'16,"0"0"0"-16,0 0-4 16,29-12-2-16,-29 12-1 15,0 0-2-15,0-17-1 16,0 17-2-16,0 0-2 0,0 0-1 16,0 0-1-16,-12 25-2 15,12-25-1 1,-27 22 0-16,3-10-1 15,4 9-1-15,-7-1 1 0,3 5-1 16,-4-3 0-16,7 1 0 16,-5 1-1-16,0-2 1 15,7-3-1-15,-1-1 1 16,20-18-1-16,-26 19 0 16,26-19 0-16,0 0 0 15,-20 16 0-15,20-16 0 16,0 0 0-16,20 6 0 15,-20-6 0-15,26 6 0 16,-6-6 0-16,-1 2 0 16,7 0 1-16,0 0-1 15,1-2 0-15,1 0 1 16,-2 0-1-16,-1 0 0 0,-1 2 1 16,-4 0-1-16,-20-2 0 93,27 2 1-93,-27-2 0 0,0 0 0 0,0 0 0 0,0 0 0 0,0 0 0 0,0 0 0 0,2-24 0 0,-2 24 0 0,-8-18 0 0,8 18-1 0,-11-21 1 16,11 21-1-16,-8-28 1 16,8 28-1-16,-6-25 1 15,6 25-2-15,-2-26 0 16,2 26-2-16,2-19-4 15,-16-1-22-15,14 20-10 0,0-27-1 16,0 27 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6F53E-E53B-4404-97B4-784515F344FE}" type="datetimeFigureOut">
              <a:rPr lang="en-US" smtClean="0"/>
              <a:t>3/28/2016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23B8A-1D62-4C6E-A490-B40DBF51FB99}" type="slidenum">
              <a:rPr lang="en-US" smtClean="0"/>
              <a:t>‹#›</a:t>
            </a:fld>
            <a:endParaRPr lang="en-US"/>
          </a:p>
        </p:txBody>
      </p:sp>
    </p:spTree>
    <p:extLst>
      <p:ext uri="{BB962C8B-B14F-4D97-AF65-F5344CB8AC3E}">
        <p14:creationId xmlns:p14="http://schemas.microsoft.com/office/powerpoint/2010/main" val="258021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1357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88880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66053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393700" y="692150"/>
            <a:ext cx="6070600" cy="3416300"/>
          </a:xfrm>
          <a:ln/>
        </p:spPr>
      </p:sp>
      <p:sp>
        <p:nvSpPr>
          <p:cNvPr id="22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3637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393700" y="692150"/>
            <a:ext cx="6070600" cy="3416300"/>
          </a:xfrm>
          <a:ln/>
        </p:spPr>
      </p:sp>
      <p:sp>
        <p:nvSpPr>
          <p:cNvPr id="26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82353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393700" y="692150"/>
            <a:ext cx="6070600" cy="3416300"/>
          </a:xfrm>
          <a:ln/>
        </p:spPr>
      </p:sp>
      <p:sp>
        <p:nvSpPr>
          <p:cNvPr id="28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8008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Rot="1" noChangeAspect="1" noChangeArrowheads="1" noTextEdit="1"/>
          </p:cNvSpPr>
          <p:nvPr>
            <p:ph type="sldImg"/>
          </p:nvPr>
        </p:nvSpPr>
        <p:spPr>
          <a:ln/>
        </p:spPr>
      </p:sp>
      <p:sp>
        <p:nvSpPr>
          <p:cNvPr id="31747"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80764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70157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05161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30908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2956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E503D8-5F25-4410-A2AB-6AC0F3E2C3D5}"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FEFC5-CF80-4DA2-AC39-31649F643A80}" type="slidenum">
              <a:rPr lang="en-US" smtClean="0"/>
              <a:t>‹#›</a:t>
            </a:fld>
            <a:endParaRPr lang="en-US"/>
          </a:p>
        </p:txBody>
      </p:sp>
    </p:spTree>
    <p:extLst>
      <p:ext uri="{BB962C8B-B14F-4D97-AF65-F5344CB8AC3E}">
        <p14:creationId xmlns:p14="http://schemas.microsoft.com/office/powerpoint/2010/main" val="184238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503D8-5F25-4410-A2AB-6AC0F3E2C3D5}"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FEFC5-CF80-4DA2-AC39-31649F643A80}" type="slidenum">
              <a:rPr lang="en-US" smtClean="0"/>
              <a:t>‹#›</a:t>
            </a:fld>
            <a:endParaRPr lang="en-US"/>
          </a:p>
        </p:txBody>
      </p:sp>
    </p:spTree>
    <p:extLst>
      <p:ext uri="{BB962C8B-B14F-4D97-AF65-F5344CB8AC3E}">
        <p14:creationId xmlns:p14="http://schemas.microsoft.com/office/powerpoint/2010/main" val="360368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503D8-5F25-4410-A2AB-6AC0F3E2C3D5}"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FEFC5-CF80-4DA2-AC39-31649F643A80}" type="slidenum">
              <a:rPr lang="en-US" smtClean="0"/>
              <a:t>‹#›</a:t>
            </a:fld>
            <a:endParaRPr lang="en-US"/>
          </a:p>
        </p:txBody>
      </p:sp>
    </p:spTree>
    <p:extLst>
      <p:ext uri="{BB962C8B-B14F-4D97-AF65-F5344CB8AC3E}">
        <p14:creationId xmlns:p14="http://schemas.microsoft.com/office/powerpoint/2010/main" val="89159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503D8-5F25-4410-A2AB-6AC0F3E2C3D5}"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FEFC5-CF80-4DA2-AC39-31649F643A80}"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57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503D8-5F25-4410-A2AB-6AC0F3E2C3D5}"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FEFC5-CF80-4DA2-AC39-31649F643A80}" type="slidenum">
              <a:rPr lang="en-US" smtClean="0"/>
              <a:t>‹#›</a:t>
            </a:fld>
            <a:endParaRPr lang="en-US"/>
          </a:p>
        </p:txBody>
      </p:sp>
    </p:spTree>
    <p:extLst>
      <p:ext uri="{BB962C8B-B14F-4D97-AF65-F5344CB8AC3E}">
        <p14:creationId xmlns:p14="http://schemas.microsoft.com/office/powerpoint/2010/main" val="4126285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3E503D8-5F25-4410-A2AB-6AC0F3E2C3D5}" type="datetimeFigureOut">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FEFC5-CF80-4DA2-AC39-31649F643A80}" type="slidenum">
              <a:rPr lang="en-US" smtClean="0"/>
              <a:t>‹#›</a:t>
            </a:fld>
            <a:endParaRPr lang="en-US"/>
          </a:p>
        </p:txBody>
      </p:sp>
    </p:spTree>
    <p:extLst>
      <p:ext uri="{BB962C8B-B14F-4D97-AF65-F5344CB8AC3E}">
        <p14:creationId xmlns:p14="http://schemas.microsoft.com/office/powerpoint/2010/main" val="2000577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3E503D8-5F25-4410-A2AB-6AC0F3E2C3D5}" type="datetimeFigureOut">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FEFC5-CF80-4DA2-AC39-31649F643A80}" type="slidenum">
              <a:rPr lang="en-US" smtClean="0"/>
              <a:t>‹#›</a:t>
            </a:fld>
            <a:endParaRPr lang="en-US"/>
          </a:p>
        </p:txBody>
      </p:sp>
    </p:spTree>
    <p:extLst>
      <p:ext uri="{BB962C8B-B14F-4D97-AF65-F5344CB8AC3E}">
        <p14:creationId xmlns:p14="http://schemas.microsoft.com/office/powerpoint/2010/main" val="3028576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E503D8-5F25-4410-A2AB-6AC0F3E2C3D5}"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FEFC5-CF80-4DA2-AC39-31649F643A80}" type="slidenum">
              <a:rPr lang="en-US" smtClean="0"/>
              <a:t>‹#›</a:t>
            </a:fld>
            <a:endParaRPr lang="en-US"/>
          </a:p>
        </p:txBody>
      </p:sp>
    </p:spTree>
    <p:extLst>
      <p:ext uri="{BB962C8B-B14F-4D97-AF65-F5344CB8AC3E}">
        <p14:creationId xmlns:p14="http://schemas.microsoft.com/office/powerpoint/2010/main" val="4165703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E503D8-5F25-4410-A2AB-6AC0F3E2C3D5}"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FEFC5-CF80-4DA2-AC39-31649F643A80}" type="slidenum">
              <a:rPr lang="en-US" smtClean="0"/>
              <a:t>‹#›</a:t>
            </a:fld>
            <a:endParaRPr lang="en-US"/>
          </a:p>
        </p:txBody>
      </p:sp>
    </p:spTree>
    <p:extLst>
      <p:ext uri="{BB962C8B-B14F-4D97-AF65-F5344CB8AC3E}">
        <p14:creationId xmlns:p14="http://schemas.microsoft.com/office/powerpoint/2010/main" val="1114033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10397067"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8267" y="18288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31467" y="18288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44963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E503D8-5F25-4410-A2AB-6AC0F3E2C3D5}"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FEFC5-CF80-4DA2-AC39-31649F643A80}" type="slidenum">
              <a:rPr lang="en-US" smtClean="0"/>
              <a:t>‹#›</a:t>
            </a:fld>
            <a:endParaRPr lang="en-US"/>
          </a:p>
        </p:txBody>
      </p:sp>
    </p:spTree>
    <p:extLst>
      <p:ext uri="{BB962C8B-B14F-4D97-AF65-F5344CB8AC3E}">
        <p14:creationId xmlns:p14="http://schemas.microsoft.com/office/powerpoint/2010/main" val="710675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E503D8-5F25-4410-A2AB-6AC0F3E2C3D5}"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FEFC5-CF80-4DA2-AC39-31649F643A80}" type="slidenum">
              <a:rPr lang="en-US" smtClean="0"/>
              <a:t>‹#›</a:t>
            </a:fld>
            <a:endParaRPr lang="en-US"/>
          </a:p>
        </p:txBody>
      </p:sp>
    </p:spTree>
    <p:extLst>
      <p:ext uri="{BB962C8B-B14F-4D97-AF65-F5344CB8AC3E}">
        <p14:creationId xmlns:p14="http://schemas.microsoft.com/office/powerpoint/2010/main" val="328900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E503D8-5F25-4410-A2AB-6AC0F3E2C3D5}"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FEFC5-CF80-4DA2-AC39-31649F643A80}" type="slidenum">
              <a:rPr lang="en-US" smtClean="0"/>
              <a:t>‹#›</a:t>
            </a:fld>
            <a:endParaRPr lang="en-US"/>
          </a:p>
        </p:txBody>
      </p:sp>
    </p:spTree>
    <p:extLst>
      <p:ext uri="{BB962C8B-B14F-4D97-AF65-F5344CB8AC3E}">
        <p14:creationId xmlns:p14="http://schemas.microsoft.com/office/powerpoint/2010/main" val="386316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E503D8-5F25-4410-A2AB-6AC0F3E2C3D5}" type="datetimeFigureOut">
              <a:rPr lang="en-US" smtClean="0"/>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FEFC5-CF80-4DA2-AC39-31649F643A80}" type="slidenum">
              <a:rPr lang="en-US" smtClean="0"/>
              <a:t>‹#›</a:t>
            </a:fld>
            <a:endParaRPr lang="en-US"/>
          </a:p>
        </p:txBody>
      </p:sp>
    </p:spTree>
    <p:extLst>
      <p:ext uri="{BB962C8B-B14F-4D97-AF65-F5344CB8AC3E}">
        <p14:creationId xmlns:p14="http://schemas.microsoft.com/office/powerpoint/2010/main" val="2088896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E503D8-5F25-4410-A2AB-6AC0F3E2C3D5}" type="datetimeFigureOut">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FEFC5-CF80-4DA2-AC39-31649F643A80}" type="slidenum">
              <a:rPr lang="en-US" smtClean="0"/>
              <a:t>‹#›</a:t>
            </a:fld>
            <a:endParaRPr lang="en-US"/>
          </a:p>
        </p:txBody>
      </p:sp>
    </p:spTree>
    <p:extLst>
      <p:ext uri="{BB962C8B-B14F-4D97-AF65-F5344CB8AC3E}">
        <p14:creationId xmlns:p14="http://schemas.microsoft.com/office/powerpoint/2010/main" val="223188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3E503D8-5F25-4410-A2AB-6AC0F3E2C3D5}" type="datetimeFigureOut">
              <a:rPr lang="en-US" smtClean="0"/>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FEFC5-CF80-4DA2-AC39-31649F643A80}" type="slidenum">
              <a:rPr lang="en-US" smtClean="0"/>
              <a:t>‹#›</a:t>
            </a:fld>
            <a:endParaRPr lang="en-US"/>
          </a:p>
        </p:txBody>
      </p:sp>
    </p:spTree>
    <p:extLst>
      <p:ext uri="{BB962C8B-B14F-4D97-AF65-F5344CB8AC3E}">
        <p14:creationId xmlns:p14="http://schemas.microsoft.com/office/powerpoint/2010/main" val="135123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503D8-5F25-4410-A2AB-6AC0F3E2C3D5}"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FEFC5-CF80-4DA2-AC39-31649F643A80}" type="slidenum">
              <a:rPr lang="en-US" smtClean="0"/>
              <a:t>‹#›</a:t>
            </a:fld>
            <a:endParaRPr lang="en-US"/>
          </a:p>
        </p:txBody>
      </p:sp>
    </p:spTree>
    <p:extLst>
      <p:ext uri="{BB962C8B-B14F-4D97-AF65-F5344CB8AC3E}">
        <p14:creationId xmlns:p14="http://schemas.microsoft.com/office/powerpoint/2010/main" val="280630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503D8-5F25-4410-A2AB-6AC0F3E2C3D5}"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6FEFC5-CF80-4DA2-AC39-31649F643A80}" type="slidenum">
              <a:rPr lang="en-US" smtClean="0"/>
              <a:t>‹#›</a:t>
            </a:fld>
            <a:endParaRPr lang="en-US"/>
          </a:p>
        </p:txBody>
      </p:sp>
    </p:spTree>
    <p:extLst>
      <p:ext uri="{BB962C8B-B14F-4D97-AF65-F5344CB8AC3E}">
        <p14:creationId xmlns:p14="http://schemas.microsoft.com/office/powerpoint/2010/main" val="284836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3E503D8-5F25-4410-A2AB-6AC0F3E2C3D5}" type="datetimeFigureOut">
              <a:rPr lang="en-US" smtClean="0"/>
              <a:t>3/28/2016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16FEFC5-CF80-4DA2-AC39-31649F643A80}" type="slidenum">
              <a:rPr lang="en-US" smtClean="0"/>
              <a:t>‹#›</a:t>
            </a:fld>
            <a:endParaRPr lang="en-US"/>
          </a:p>
        </p:txBody>
      </p:sp>
    </p:spTree>
    <p:extLst>
      <p:ext uri="{BB962C8B-B14F-4D97-AF65-F5344CB8AC3E}">
        <p14:creationId xmlns:p14="http://schemas.microsoft.com/office/powerpoint/2010/main" val="210234564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history.com/shows/stan-lees-superhumans/videos/deep-sea-div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customXml" Target="../ink/ink9.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customXml" Target="../ink/ink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customXml" Target="../ink/ink1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customXml" Target="../ink/ink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customXml" Target="../ink/ink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customXml" Target="../ink/ink1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Users\honb\Desktop\melt_sibgrapi.gif" TargetMode="External"/><Relationship Id="rId6" Type="http://schemas.openxmlformats.org/officeDocument/2006/relationships/image" Target="../media/image7.emf"/><Relationship Id="rId5" Type="http://schemas.openxmlformats.org/officeDocument/2006/relationships/customXml" Target="../ink/ink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00.png"/><Relationship Id="rId4" Type="http://schemas.openxmlformats.org/officeDocument/2006/relationships/image" Target="../media/image11.png"/><Relationship Id="rId9"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customXml" Target="../ink/ink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customXml" Target="../ink/ink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51187"/>
            <a:ext cx="10364451" cy="1596177"/>
          </a:xfrm>
        </p:spPr>
        <p:txBody>
          <a:bodyPr>
            <a:normAutofit/>
          </a:bodyPr>
          <a:lstStyle/>
          <a:p>
            <a:pPr>
              <a:defRPr/>
            </a:pPr>
            <a:r>
              <a:rPr lang="en-US" sz="5400" b="1" dirty="0"/>
              <a:t>ANNOUNCEMENTS</a:t>
            </a:r>
          </a:p>
        </p:txBody>
      </p:sp>
      <p:sp>
        <p:nvSpPr>
          <p:cNvPr id="13315" name="Content Placeholder 2"/>
          <p:cNvSpPr>
            <a:spLocks noGrp="1"/>
          </p:cNvSpPr>
          <p:nvPr>
            <p:ph sz="quarter" idx="13"/>
          </p:nvPr>
        </p:nvSpPr>
        <p:spPr>
          <a:xfrm>
            <a:off x="59168" y="1300289"/>
            <a:ext cx="11861442" cy="5422483"/>
          </a:xfrm>
        </p:spPr>
        <p:txBody>
          <a:bodyPr>
            <a:normAutofit fontScale="92500" lnSpcReduction="10000"/>
          </a:bodyPr>
          <a:lstStyle/>
          <a:p>
            <a:r>
              <a:rPr lang="en-US" altLang="en-US" sz="3600" dirty="0" smtClean="0">
                <a:ea typeface="ＭＳ Ｐゴシック" panose="020B0600070205080204" pitchFamily="34" charset="-128"/>
              </a:rPr>
              <a:t>Test repair tomorrow </a:t>
            </a:r>
            <a:r>
              <a:rPr lang="en-US" altLang="en-US" sz="3600" dirty="0" smtClean="0">
                <a:ea typeface="ＭＳ Ｐゴシック" panose="020B0600070205080204" pitchFamily="34" charset="-128"/>
              </a:rPr>
              <a:t>7:20 </a:t>
            </a:r>
            <a:endParaRPr lang="en-US" altLang="en-US" sz="3600" dirty="0" smtClean="0">
              <a:ea typeface="ＭＳ Ｐゴシック" panose="020B0600070205080204" pitchFamily="34" charset="-128"/>
            </a:endParaRPr>
          </a:p>
          <a:p>
            <a:r>
              <a:rPr lang="en-US" altLang="en-US" sz="3600" dirty="0" smtClean="0">
                <a:ea typeface="ＭＳ Ｐゴシック" panose="020B0600070205080204" pitchFamily="34" charset="-128"/>
              </a:rPr>
              <a:t>lab </a:t>
            </a:r>
            <a:r>
              <a:rPr lang="en-US" altLang="en-US" sz="3600" dirty="0" smtClean="0">
                <a:ea typeface="ＭＳ Ｐゴシック" panose="020B0600070205080204" pitchFamily="34" charset="-128"/>
              </a:rPr>
              <a:t>tomorrow: Bring an empty plastic water bottle! </a:t>
            </a:r>
            <a:endParaRPr lang="en-US" altLang="en-US" sz="3600" dirty="0">
              <a:ea typeface="ＭＳ Ｐゴシック" panose="020B0600070205080204" pitchFamily="34" charset="-128"/>
            </a:endParaRPr>
          </a:p>
          <a:p>
            <a:r>
              <a:rPr lang="en-US" altLang="en-US" sz="3600" dirty="0">
                <a:ea typeface="ＭＳ Ｐゴシック" panose="020B0600070205080204" pitchFamily="34" charset="-128"/>
              </a:rPr>
              <a:t>Class labs Wednesday and </a:t>
            </a:r>
            <a:r>
              <a:rPr lang="en-US" altLang="en-US" sz="3600" dirty="0" smtClean="0">
                <a:ea typeface="ＭＳ Ｐゴシック" panose="020B0600070205080204" pitchFamily="34" charset="-128"/>
              </a:rPr>
              <a:t>Friday</a:t>
            </a:r>
          </a:p>
          <a:p>
            <a:r>
              <a:rPr lang="en-US" altLang="en-US" sz="3600" dirty="0" smtClean="0">
                <a:ea typeface="ＭＳ Ｐゴシック" panose="020B0600070205080204" pitchFamily="34" charset="-128"/>
              </a:rPr>
              <a:t>Review </a:t>
            </a:r>
            <a:r>
              <a:rPr lang="en-US" altLang="en-US" sz="3600" dirty="0" smtClean="0">
                <a:ea typeface="ＭＳ Ｐゴシック" panose="020B0600070205080204" pitchFamily="34" charset="-128"/>
              </a:rPr>
              <a:t>session</a:t>
            </a:r>
            <a:r>
              <a:rPr lang="en-US" altLang="en-US" sz="3600" dirty="0" smtClean="0">
                <a:ea typeface="ＭＳ Ｐゴシック" panose="020B0600070205080204" pitchFamily="34" charset="-128"/>
              </a:rPr>
              <a:t>s </a:t>
            </a:r>
            <a:r>
              <a:rPr lang="en-US" altLang="en-US" sz="3600" dirty="0" smtClean="0">
                <a:ea typeface="ＭＳ Ｐゴシック" panose="020B0600070205080204" pitchFamily="34" charset="-128"/>
              </a:rPr>
              <a:t>begin Wednesday </a:t>
            </a:r>
            <a:r>
              <a:rPr lang="en-US" altLang="en-US" sz="3600" dirty="0" smtClean="0">
                <a:ea typeface="ＭＳ Ｐゴシック" panose="020B0600070205080204" pitchFamily="34" charset="-128"/>
              </a:rPr>
              <a:t>3/30</a:t>
            </a:r>
            <a:endParaRPr lang="en-US" altLang="en-US" sz="3600" dirty="0" smtClean="0">
              <a:ea typeface="ＭＳ Ｐゴシック" panose="020B0600070205080204" pitchFamily="34" charset="-128"/>
            </a:endParaRPr>
          </a:p>
          <a:p>
            <a:pPr lvl="1"/>
            <a:r>
              <a:rPr lang="en-US" altLang="en-US" sz="3400" dirty="0" smtClean="0">
                <a:ea typeface="ＭＳ Ｐゴシック" panose="020B0600070205080204" pitchFamily="34" charset="-128"/>
              </a:rPr>
              <a:t>About </a:t>
            </a:r>
            <a:r>
              <a:rPr lang="en-US" altLang="en-US" sz="3400" dirty="0" smtClean="0">
                <a:ea typeface="ＭＳ Ｐゴシック" panose="020B0600070205080204" pitchFamily="34" charset="-128"/>
              </a:rPr>
              <a:t>2-3/week </a:t>
            </a:r>
            <a:r>
              <a:rPr lang="en-US" altLang="en-US" sz="3400" dirty="0" smtClean="0">
                <a:ea typeface="ＭＳ Ｐゴシック" panose="020B0600070205080204" pitchFamily="34" charset="-128"/>
              </a:rPr>
              <a:t>until the end</a:t>
            </a:r>
            <a:endParaRPr lang="en-US" altLang="en-US" sz="3400" dirty="0">
              <a:ea typeface="ＭＳ Ｐゴシック" panose="020B0600070205080204" pitchFamily="34" charset="-128"/>
            </a:endParaRPr>
          </a:p>
          <a:p>
            <a:r>
              <a:rPr lang="en-US" altLang="en-US" sz="3600" dirty="0" smtClean="0">
                <a:ea typeface="ＭＳ Ｐゴシック" panose="020B0600070205080204" pitchFamily="34" charset="-128"/>
              </a:rPr>
              <a:t>AAPT Physics bowl exam Thursday 4/7 1</a:t>
            </a:r>
            <a:r>
              <a:rPr lang="en-US" altLang="en-US" sz="3600" baseline="30000" dirty="0" smtClean="0">
                <a:ea typeface="ＭＳ Ｐゴシック" panose="020B0600070205080204" pitchFamily="34" charset="-128"/>
              </a:rPr>
              <a:t>st</a:t>
            </a:r>
            <a:r>
              <a:rPr lang="en-US" altLang="en-US" sz="3600" dirty="0" smtClean="0">
                <a:ea typeface="ＭＳ Ｐゴシック" panose="020B0600070205080204" pitchFamily="34" charset="-128"/>
              </a:rPr>
              <a:t> and 2</a:t>
            </a:r>
            <a:r>
              <a:rPr lang="en-US" altLang="en-US" sz="3600" baseline="30000" dirty="0" smtClean="0">
                <a:ea typeface="ＭＳ Ｐゴシック" panose="020B0600070205080204" pitchFamily="34" charset="-128"/>
              </a:rPr>
              <a:t>nd</a:t>
            </a:r>
            <a:endParaRPr lang="en-US" altLang="en-US" sz="3600" dirty="0" smtClean="0">
              <a:ea typeface="ＭＳ Ｐゴシック" panose="020B0600070205080204" pitchFamily="34" charset="-128"/>
            </a:endParaRPr>
          </a:p>
          <a:p>
            <a:r>
              <a:rPr lang="en-US" altLang="en-US" sz="3600" dirty="0" smtClean="0">
                <a:ea typeface="ＭＳ Ｐゴシック" panose="020B0600070205080204" pitchFamily="34" charset="-128"/>
              </a:rPr>
              <a:t>Unit </a:t>
            </a:r>
            <a:r>
              <a:rPr lang="en-US" altLang="en-US" sz="3600" dirty="0">
                <a:ea typeface="ＭＳ Ｐゴシック" panose="020B0600070205080204" pitchFamily="34" charset="-128"/>
              </a:rPr>
              <a:t>II-5 Exam and HW due </a:t>
            </a:r>
            <a:r>
              <a:rPr lang="en-US" altLang="en-US" sz="3600" dirty="0" smtClean="0">
                <a:ea typeface="ＭＳ Ｐゴシック" panose="020B0600070205080204" pitchFamily="34" charset="-128"/>
              </a:rPr>
              <a:t>Fri</a:t>
            </a:r>
            <a:r>
              <a:rPr lang="en-US" altLang="en-US" sz="3600" dirty="0" smtClean="0">
                <a:ea typeface="ＭＳ Ｐゴシック" panose="020B0600070205080204" pitchFamily="34" charset="-128"/>
              </a:rPr>
              <a:t>day 4/8</a:t>
            </a:r>
          </a:p>
          <a:p>
            <a:r>
              <a:rPr lang="en-US" altLang="en-US" sz="3600" dirty="0" smtClean="0">
                <a:ea typeface="ＭＳ Ｐゴシック" panose="020B0600070205080204" pitchFamily="34" charset="-128"/>
              </a:rPr>
              <a:t>Pencils, </a:t>
            </a:r>
            <a:r>
              <a:rPr lang="en-US" altLang="en-US" sz="3600" dirty="0" err="1" smtClean="0">
                <a:ea typeface="ＭＳ Ｐゴシック" panose="020B0600070205080204" pitchFamily="34" charset="-128"/>
              </a:rPr>
              <a:t>etc</a:t>
            </a:r>
            <a:r>
              <a:rPr lang="en-US" altLang="en-US" sz="3600" dirty="0" smtClean="0">
                <a:ea typeface="ＭＳ Ｐゴシック" panose="020B0600070205080204" pitchFamily="34" charset="-128"/>
              </a:rPr>
              <a:t>… for 4/11</a:t>
            </a:r>
            <a:endParaRPr lang="en-US" altLang="en-US" sz="3600" dirty="0">
              <a:ea typeface="ＭＳ Ｐゴシック" panose="020B0600070205080204" pitchFamily="34" charset="-128"/>
            </a:endParaRPr>
          </a:p>
        </p:txBody>
      </p:sp>
    </p:spTree>
    <p:extLst>
      <p:ext uri="{BB962C8B-B14F-4D97-AF65-F5344CB8AC3E}">
        <p14:creationId xmlns:p14="http://schemas.microsoft.com/office/powerpoint/2010/main" val="591059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bwMode="auto">
          <a:xfrm>
            <a:off x="0" y="-334519"/>
            <a:ext cx="12191999" cy="1596177"/>
          </a:xfrm>
        </p:spPr>
        <p:txBody>
          <a:bodyPr vert="horz" wrap="square" lIns="91440" tIns="45720" rIns="91440" bIns="45720" numCol="1" rtlCol="0" anchor="ctr" anchorCtr="0" compatLnSpc="1">
            <a:prstTxWarp prst="textNoShape">
              <a:avLst/>
            </a:prstTxWarp>
            <a:normAutofit/>
          </a:bodyPr>
          <a:lstStyle/>
          <a:p>
            <a:pPr eaLnBrk="1" hangingPunct="1"/>
            <a:r>
              <a:rPr lang="en-US" altLang="en-US" sz="4400" cap="none" dirty="0" smtClean="0">
                <a:ea typeface="ＭＳ Ｐゴシック" panose="020B0600070205080204" pitchFamily="34" charset="-128"/>
              </a:rPr>
              <a:t>EFFECTS OF PRESSURE ON THE HUMAN BODY</a:t>
            </a:r>
          </a:p>
        </p:txBody>
      </p:sp>
      <p:sp>
        <p:nvSpPr>
          <p:cNvPr id="29699" name="Content Placeholder 5"/>
          <p:cNvSpPr>
            <a:spLocks noGrp="1"/>
          </p:cNvSpPr>
          <p:nvPr>
            <p:ph sz="quarter" idx="4294967295"/>
          </p:nvPr>
        </p:nvSpPr>
        <p:spPr>
          <a:xfrm>
            <a:off x="0" y="1600201"/>
            <a:ext cx="8757634" cy="4873625"/>
          </a:xfrm>
          <a:prstGeom prst="rect">
            <a:avLst/>
          </a:prstGeom>
        </p:spPr>
        <p:txBody>
          <a:bodyPr/>
          <a:lstStyle/>
          <a:p>
            <a:pPr eaLnBrk="1" hangingPunct="1">
              <a:buFont typeface="Wingdings" charset="2"/>
              <a:buChar char=""/>
              <a:defRPr/>
            </a:pPr>
            <a:r>
              <a:rPr lang="en-US" altLang="en-US" dirty="0" smtClean="0">
                <a:hlinkClick r:id="rId2"/>
              </a:rPr>
              <a:t>http://www.history.com/shows/stan-lees-superhumans/videos/deep-sea-diver</a:t>
            </a:r>
            <a:endParaRPr lang="en-US" altLang="en-US" dirty="0" smtClean="0"/>
          </a:p>
          <a:p>
            <a:pPr marL="0" indent="0">
              <a:buNone/>
              <a:defRPr/>
            </a:pPr>
            <a:endParaRPr lang="en-US" altLang="en-US" dirty="0" smtClean="0"/>
          </a:p>
        </p:txBody>
      </p:sp>
      <p:pic>
        <p:nvPicPr>
          <p:cNvPr id="29700" name="Picture 6" descr="220px-Apnea_monof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7799" y="1379002"/>
            <a:ext cx="31242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288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descr="9-Layer-Density-201012080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2800" y="1389845"/>
            <a:ext cx="3251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5"/>
          <p:cNvSpPr>
            <a:spLocks noGrp="1" noChangeArrowheads="1"/>
          </p:cNvSpPr>
          <p:nvPr>
            <p:ph type="title"/>
          </p:nvPr>
        </p:nvSpPr>
        <p:spPr>
          <a:xfrm>
            <a:off x="1841679" y="0"/>
            <a:ext cx="8831687" cy="1143000"/>
          </a:xfrm>
        </p:spPr>
        <p:txBody>
          <a:bodyPr>
            <a:noAutofit/>
          </a:bodyPr>
          <a:lstStyle/>
          <a:p>
            <a:pPr>
              <a:defRPr/>
            </a:pPr>
            <a:r>
              <a:rPr lang="en-US" sz="4800" dirty="0">
                <a:ea typeface="+mj-ea"/>
                <a:cs typeface="+mj-cs"/>
              </a:rPr>
              <a:t>Density </a:t>
            </a:r>
          </a:p>
        </p:txBody>
      </p:sp>
      <mc:AlternateContent xmlns:mc="http://schemas.openxmlformats.org/markup-compatibility/2006" xmlns:a14="http://schemas.microsoft.com/office/drawing/2010/main">
        <mc:Choice Requires="a14">
          <p:sp>
            <p:nvSpPr>
              <p:cNvPr id="1015814" name="Rectangle 6"/>
              <p:cNvSpPr>
                <a:spLocks noGrp="1" noChangeArrowheads="1"/>
              </p:cNvSpPr>
              <p:nvPr>
                <p:ph sz="quarter" idx="4294967295"/>
              </p:nvPr>
            </p:nvSpPr>
            <p:spPr>
              <a:xfrm>
                <a:off x="397098" y="971796"/>
                <a:ext cx="7072648" cy="5519156"/>
              </a:xfrm>
              <a:prstGeom prst="rect">
                <a:avLst/>
              </a:prstGeom>
            </p:spPr>
            <p:txBody>
              <a:bodyPr/>
              <a:lstStyle/>
              <a:p>
                <a:pPr eaLnBrk="1" hangingPunct="1">
                  <a:buClr>
                    <a:srgbClr val="FFCC00"/>
                  </a:buClr>
                </a:pPr>
                <a:r>
                  <a:rPr lang="en-US" altLang="en-US" sz="2800" dirty="0" smtClean="0">
                    <a:solidFill>
                      <a:srgbClr val="000000"/>
                    </a:solidFill>
                    <a:ea typeface="ＭＳ Ｐゴシック" panose="020B0600070205080204" pitchFamily="34" charset="-128"/>
                  </a:rPr>
                  <a:t>The concentration of matter of an object is called the </a:t>
                </a:r>
                <a:r>
                  <a:rPr lang="en-US" altLang="en-US" sz="2800" b="1" dirty="0" smtClean="0">
                    <a:solidFill>
                      <a:srgbClr val="000000"/>
                    </a:solidFill>
                    <a:ea typeface="ＭＳ Ｐゴシック" panose="020B0600070205080204" pitchFamily="34" charset="-128"/>
                  </a:rPr>
                  <a:t>mass density</a:t>
                </a:r>
                <a:r>
                  <a:rPr lang="en-US" altLang="en-US" sz="2800" dirty="0" smtClean="0">
                    <a:solidFill>
                      <a:srgbClr val="000000"/>
                    </a:solidFill>
                    <a:ea typeface="ＭＳ Ｐゴシック" panose="020B0600070205080204" pitchFamily="34" charset="-128"/>
                  </a:rPr>
                  <a:t>.</a:t>
                </a:r>
              </a:p>
              <a:p>
                <a:pPr eaLnBrk="1" hangingPunct="1">
                  <a:buClr>
                    <a:srgbClr val="FFCC00"/>
                  </a:buClr>
                </a:pPr>
                <a:endParaRPr lang="en-US" altLang="en-US" sz="2800" dirty="0" smtClean="0">
                  <a:solidFill>
                    <a:srgbClr val="000000"/>
                  </a:solidFill>
                  <a:ea typeface="ＭＳ Ｐゴシック" panose="020B0600070205080204" pitchFamily="34" charset="-128"/>
                </a:endParaRPr>
              </a:p>
              <a:p>
                <a:pPr eaLnBrk="1" hangingPunct="1">
                  <a:buClr>
                    <a:srgbClr val="FFCC00"/>
                  </a:buClr>
                </a:pPr>
                <a:r>
                  <a:rPr lang="en-US" altLang="en-US" sz="2800" dirty="0" smtClean="0">
                    <a:solidFill>
                      <a:srgbClr val="000000"/>
                    </a:solidFill>
                    <a:ea typeface="ＭＳ Ｐゴシック" panose="020B0600070205080204" pitchFamily="34" charset="-128"/>
                  </a:rPr>
                  <a:t>Mass density is measured as the mass per unit volume of a substance.</a:t>
                </a:r>
              </a:p>
              <a:p>
                <a:pPr eaLnBrk="1" hangingPunct="1">
                  <a:buClr>
                    <a:srgbClr val="FFCC00"/>
                  </a:buClr>
                </a:pPr>
                <a:endParaRPr lang="en-US" altLang="en-US" sz="2800" dirty="0">
                  <a:solidFill>
                    <a:srgbClr val="000000"/>
                  </a:solidFill>
                  <a:ea typeface="ＭＳ Ｐゴシック" panose="020B0600070205080204" pitchFamily="34" charset="-128"/>
                </a:endParaRPr>
              </a:p>
              <a:p>
                <a:pPr marL="0" indent="0" eaLnBrk="1" hangingPunct="1">
                  <a:buClr>
                    <a:srgbClr val="FFCC00"/>
                  </a:buClr>
                  <a:buNone/>
                </a:pPr>
                <a14:m>
                  <m:oMathPara xmlns:m="http://schemas.openxmlformats.org/officeDocument/2006/math">
                    <m:oMathParaPr>
                      <m:jc m:val="centerGroup"/>
                    </m:oMathParaPr>
                    <m:oMath xmlns:m="http://schemas.openxmlformats.org/officeDocument/2006/math">
                      <m:r>
                        <a:rPr lang="en-US" altLang="en-US" sz="4400" i="1" smtClean="0">
                          <a:solidFill>
                            <a:srgbClr val="000000"/>
                          </a:solidFill>
                          <a:latin typeface="Cambria Math" panose="02040503050406030204" pitchFamily="18" charset="0"/>
                          <a:ea typeface="Cambria Math" panose="02040503050406030204" pitchFamily="18" charset="0"/>
                        </a:rPr>
                        <m:t>𝜌</m:t>
                      </m:r>
                      <m:r>
                        <a:rPr lang="en-US" altLang="en-US" sz="4400" b="0" i="1" smtClean="0">
                          <a:solidFill>
                            <a:srgbClr val="000000"/>
                          </a:solidFill>
                          <a:latin typeface="Cambria Math" panose="02040503050406030204" pitchFamily="18" charset="0"/>
                          <a:ea typeface="Cambria Math" panose="02040503050406030204" pitchFamily="18" charset="0"/>
                        </a:rPr>
                        <m:t>= </m:t>
                      </m:r>
                      <m:f>
                        <m:fPr>
                          <m:ctrlPr>
                            <a:rPr lang="en-US" altLang="en-US" sz="4400" b="0" i="1" smtClean="0">
                              <a:solidFill>
                                <a:srgbClr val="000000"/>
                              </a:solidFill>
                              <a:latin typeface="Cambria Math" panose="02040503050406030204" pitchFamily="18" charset="0"/>
                              <a:ea typeface="Cambria Math" panose="02040503050406030204" pitchFamily="18" charset="0"/>
                            </a:rPr>
                          </m:ctrlPr>
                        </m:fPr>
                        <m:num>
                          <m:r>
                            <a:rPr lang="en-US" altLang="en-US" sz="4400" b="0" i="1" smtClean="0">
                              <a:solidFill>
                                <a:srgbClr val="000000"/>
                              </a:solidFill>
                              <a:latin typeface="Cambria Math" panose="02040503050406030204" pitchFamily="18" charset="0"/>
                              <a:ea typeface="Cambria Math" panose="02040503050406030204" pitchFamily="18" charset="0"/>
                            </a:rPr>
                            <m:t>𝑚</m:t>
                          </m:r>
                        </m:num>
                        <m:den>
                          <m:r>
                            <a:rPr lang="en-US" altLang="en-US" sz="4400" b="0" i="1" smtClean="0">
                              <a:solidFill>
                                <a:srgbClr val="000000"/>
                              </a:solidFill>
                              <a:latin typeface="Cambria Math" panose="02040503050406030204" pitchFamily="18" charset="0"/>
                              <a:ea typeface="Cambria Math" panose="02040503050406030204" pitchFamily="18" charset="0"/>
                            </a:rPr>
                            <m:t>𝑉</m:t>
                          </m:r>
                        </m:den>
                      </m:f>
                    </m:oMath>
                  </m:oMathPara>
                </a14:m>
                <a:endParaRPr lang="en-US" altLang="en-US" sz="2800" dirty="0" smtClean="0">
                  <a:solidFill>
                    <a:srgbClr val="000000"/>
                  </a:solidFill>
                  <a:ea typeface="ＭＳ Ｐゴシック" panose="020B0600070205080204" pitchFamily="34" charset="-128"/>
                </a:endParaRPr>
              </a:p>
            </p:txBody>
          </p:sp>
        </mc:Choice>
        <mc:Fallback xmlns="">
          <p:sp>
            <p:nvSpPr>
              <p:cNvPr id="1015814" name="Rectangle 6"/>
              <p:cNvSpPr>
                <a:spLocks noGrp="1" noRot="1" noChangeAspect="1" noMove="1" noResize="1" noEditPoints="1" noAdjustHandles="1" noChangeArrowheads="1" noChangeShapeType="1" noTextEdit="1"/>
              </p:cNvSpPr>
              <p:nvPr>
                <p:ph sz="quarter" idx="4294967295"/>
              </p:nvPr>
            </p:nvSpPr>
            <p:spPr>
              <a:xfrm>
                <a:off x="397098" y="971796"/>
                <a:ext cx="7072648" cy="5519156"/>
              </a:xfrm>
              <a:prstGeom prst="rect">
                <a:avLst/>
              </a:prstGeom>
              <a:blipFill rotWithShape="0">
                <a:blip r:embed="rId4"/>
                <a:stretch>
                  <a:fillRect l="-1552" t="-221"/>
                </a:stretch>
              </a:blipFill>
            </p:spPr>
            <p:txBody>
              <a:bodyPr/>
              <a:lstStyle/>
              <a:p>
                <a:r>
                  <a:rPr lang="en-US">
                    <a:noFill/>
                  </a:rPr>
                  <a:t> </a:t>
                </a:r>
              </a:p>
            </p:txBody>
          </p:sp>
        </mc:Fallback>
      </mc:AlternateContent>
      <p:grpSp>
        <p:nvGrpSpPr>
          <p:cNvPr id="3" name="Group 12"/>
          <p:cNvGrpSpPr>
            <a:grpSpLocks/>
          </p:cNvGrpSpPr>
          <p:nvPr/>
        </p:nvGrpSpPr>
        <p:grpSpPr bwMode="auto">
          <a:xfrm>
            <a:off x="223233" y="4673959"/>
            <a:ext cx="2819400" cy="1292225"/>
            <a:chOff x="5486400" y="4495800"/>
            <a:chExt cx="2819400" cy="1292225"/>
          </a:xfrm>
        </p:grpSpPr>
        <p:sp>
          <p:nvSpPr>
            <p:cNvPr id="11" name="Explosion 1 10"/>
            <p:cNvSpPr/>
            <p:nvPr/>
          </p:nvSpPr>
          <p:spPr>
            <a:xfrm>
              <a:off x="5486400" y="4495800"/>
              <a:ext cx="2819400" cy="1292225"/>
            </a:xfrm>
            <a:prstGeom prst="irregularSeal1">
              <a:avLst/>
            </a:prstGeom>
          </p:spPr>
          <p:style>
            <a:lnRef idx="1">
              <a:schemeClr val="accent1"/>
            </a:lnRef>
            <a:fillRef idx="3">
              <a:schemeClr val="accent1"/>
            </a:fillRef>
            <a:effectRef idx="2">
              <a:schemeClr val="accent1"/>
            </a:effectRef>
            <a:fontRef idx="minor">
              <a:schemeClr val="lt1"/>
            </a:fontRef>
          </p:style>
          <p:txBody>
            <a:bodyPr anchor="ctr"/>
            <a:lstStyle>
              <a:lvl1pPr>
                <a:defRPr sz="4000" baseline="-25000">
                  <a:solidFill>
                    <a:schemeClr val="tx1"/>
                  </a:solidFill>
                  <a:latin typeface="Arial" charset="0"/>
                  <a:ea typeface="ＭＳ Ｐゴシック" charset="-128"/>
                </a:defRPr>
              </a:lvl1pPr>
              <a:lvl2pPr marL="37931725" indent="-37474525">
                <a:defRPr sz="4000" baseline="-25000">
                  <a:solidFill>
                    <a:schemeClr val="tx1"/>
                  </a:solidFill>
                  <a:latin typeface="Arial" charset="0"/>
                  <a:ea typeface="ＭＳ Ｐゴシック" charset="-128"/>
                </a:defRPr>
              </a:lvl2pPr>
              <a:lvl3pPr>
                <a:defRPr sz="4000" baseline="-25000">
                  <a:solidFill>
                    <a:schemeClr val="tx1"/>
                  </a:solidFill>
                  <a:latin typeface="Arial" charset="0"/>
                  <a:ea typeface="ＭＳ Ｐゴシック" charset="-128"/>
                </a:defRPr>
              </a:lvl3pPr>
              <a:lvl4pPr>
                <a:defRPr sz="4000" baseline="-25000">
                  <a:solidFill>
                    <a:schemeClr val="tx1"/>
                  </a:solidFill>
                  <a:latin typeface="Arial" charset="0"/>
                  <a:ea typeface="ＭＳ Ｐゴシック" charset="-128"/>
                </a:defRPr>
              </a:lvl4pPr>
              <a:lvl5pPr>
                <a:defRPr sz="4000" baseline="-25000">
                  <a:solidFill>
                    <a:schemeClr val="tx1"/>
                  </a:solidFill>
                  <a:latin typeface="Arial" charset="0"/>
                  <a:ea typeface="ＭＳ Ｐゴシック" charset="-128"/>
                </a:defRPr>
              </a:lvl5pPr>
              <a:lvl6pPr marL="457200" eaLnBrk="0" fontAlgn="base" hangingPunct="0">
                <a:spcBef>
                  <a:spcPct val="0"/>
                </a:spcBef>
                <a:spcAft>
                  <a:spcPct val="0"/>
                </a:spcAft>
                <a:defRPr sz="4000" baseline="-25000">
                  <a:solidFill>
                    <a:schemeClr val="tx1"/>
                  </a:solidFill>
                  <a:latin typeface="Arial" charset="0"/>
                  <a:ea typeface="ＭＳ Ｐゴシック" charset="-128"/>
                </a:defRPr>
              </a:lvl6pPr>
              <a:lvl7pPr marL="914400" eaLnBrk="0" fontAlgn="base" hangingPunct="0">
                <a:spcBef>
                  <a:spcPct val="0"/>
                </a:spcBef>
                <a:spcAft>
                  <a:spcPct val="0"/>
                </a:spcAft>
                <a:defRPr sz="4000" baseline="-25000">
                  <a:solidFill>
                    <a:schemeClr val="tx1"/>
                  </a:solidFill>
                  <a:latin typeface="Arial" charset="0"/>
                  <a:ea typeface="ＭＳ Ｐゴシック" charset="-128"/>
                </a:defRPr>
              </a:lvl7pPr>
              <a:lvl8pPr marL="1371600" eaLnBrk="0" fontAlgn="base" hangingPunct="0">
                <a:spcBef>
                  <a:spcPct val="0"/>
                </a:spcBef>
                <a:spcAft>
                  <a:spcPct val="0"/>
                </a:spcAft>
                <a:defRPr sz="4000" baseline="-25000">
                  <a:solidFill>
                    <a:schemeClr val="tx1"/>
                  </a:solidFill>
                  <a:latin typeface="Arial" charset="0"/>
                  <a:ea typeface="ＭＳ Ｐゴシック" charset="-128"/>
                </a:defRPr>
              </a:lvl8pPr>
              <a:lvl9pPr marL="1828800" eaLnBrk="0" fontAlgn="base" hangingPunct="0">
                <a:spcBef>
                  <a:spcPct val="0"/>
                </a:spcBef>
                <a:spcAft>
                  <a:spcPct val="0"/>
                </a:spcAft>
                <a:defRPr sz="4000" baseline="-25000">
                  <a:solidFill>
                    <a:schemeClr val="tx1"/>
                  </a:solidFill>
                  <a:latin typeface="Arial" charset="0"/>
                  <a:ea typeface="ＭＳ Ｐゴシック" charset="-128"/>
                </a:defRPr>
              </a:lvl9pPr>
            </a:lstStyle>
            <a:p>
              <a:pPr algn="ctr">
                <a:defRPr/>
              </a:pPr>
              <a:endParaRPr lang="en-US" altLang="en-US">
                <a:solidFill>
                  <a:srgbClr val="FFFFFF"/>
                </a:solidFill>
                <a:latin typeface="Century Schoolbook" charset="0"/>
              </a:endParaRPr>
            </a:p>
          </p:txBody>
        </p:sp>
        <p:sp>
          <p:nvSpPr>
            <p:cNvPr id="30730" name="TextBox 11"/>
            <p:cNvSpPr txBox="1">
              <a:spLocks noChangeArrowheads="1"/>
            </p:cNvSpPr>
            <p:nvPr/>
          </p:nvSpPr>
          <p:spPr bwMode="auto">
            <a:xfrm>
              <a:off x="6248400" y="47244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aseline="-25000">
                  <a:solidFill>
                    <a:schemeClr val="tx1"/>
                  </a:solidFill>
                  <a:latin typeface="Arial" panose="020B0604020202020204" pitchFamily="34" charset="0"/>
                  <a:ea typeface="ＭＳ Ｐゴシック" panose="020B0600070205080204" pitchFamily="34" charset="-128"/>
                </a:defRPr>
              </a:lvl1pPr>
              <a:lvl2pPr marL="37931725" indent="-37474525">
                <a:defRPr sz="4000" baseline="-25000">
                  <a:solidFill>
                    <a:schemeClr val="tx1"/>
                  </a:solidFill>
                  <a:latin typeface="Arial" panose="020B0604020202020204" pitchFamily="34" charset="0"/>
                  <a:ea typeface="ＭＳ Ｐゴシック" panose="020B0600070205080204" pitchFamily="34" charset="-128"/>
                </a:defRPr>
              </a:lvl2pPr>
              <a:lvl3pPr marL="1143000" indent="-228600">
                <a:defRPr sz="4000" baseline="-25000">
                  <a:solidFill>
                    <a:schemeClr val="tx1"/>
                  </a:solidFill>
                  <a:latin typeface="Arial" panose="020B0604020202020204" pitchFamily="34" charset="0"/>
                  <a:ea typeface="ＭＳ Ｐゴシック" panose="020B0600070205080204" pitchFamily="34" charset="-128"/>
                </a:defRPr>
              </a:lvl3pPr>
              <a:lvl4pPr marL="1600200" indent="-228600">
                <a:defRPr sz="4000" baseline="-25000">
                  <a:solidFill>
                    <a:schemeClr val="tx1"/>
                  </a:solidFill>
                  <a:latin typeface="Arial" panose="020B0604020202020204" pitchFamily="34" charset="0"/>
                  <a:ea typeface="ＭＳ Ｐゴシック" panose="020B0600070205080204" pitchFamily="34" charset="-128"/>
                </a:defRPr>
              </a:lvl4pPr>
              <a:lvl5pPr marL="2057400" indent="-228600">
                <a:defRPr sz="4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5CD2D"/>
                  </a:solidFill>
                </a:rPr>
                <a:t>CARD!!</a:t>
              </a:r>
            </a:p>
          </p:txBody>
        </p:sp>
      </p:grpSp>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7975800" y="2043000"/>
              <a:ext cx="4057200" cy="2808360"/>
            </p14:xfrm>
          </p:contentPart>
        </mc:Choice>
        <mc:Fallback>
          <p:pic>
            <p:nvPicPr>
              <p:cNvPr id="2" name="Ink 1"/>
              <p:cNvPicPr/>
              <p:nvPr/>
            </p:nvPicPr>
            <p:blipFill>
              <a:blip r:embed="rId6"/>
              <a:stretch>
                <a:fillRect/>
              </a:stretch>
            </p:blipFill>
            <p:spPr>
              <a:xfrm>
                <a:off x="7965000" y="2032920"/>
                <a:ext cx="4078440" cy="2833200"/>
              </a:xfrm>
              <a:prstGeom prst="rect">
                <a:avLst/>
              </a:prstGeom>
            </p:spPr>
          </p:pic>
        </mc:Fallback>
      </mc:AlternateContent>
    </p:spTree>
    <p:extLst>
      <p:ext uri="{BB962C8B-B14F-4D97-AF65-F5344CB8AC3E}">
        <p14:creationId xmlns:p14="http://schemas.microsoft.com/office/powerpoint/2010/main" val="30680283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5814">
                                            <p:txEl>
                                              <p:pRg st="0" end="0"/>
                                            </p:txEl>
                                          </p:spTgt>
                                        </p:tgtEl>
                                        <p:attrNameLst>
                                          <p:attrName>style.visibility</p:attrName>
                                        </p:attrNameLst>
                                      </p:cBhvr>
                                      <p:to>
                                        <p:strVal val="visible"/>
                                      </p:to>
                                    </p:set>
                                    <p:animEffect transition="in" filter="wipe(left)">
                                      <p:cBhvr>
                                        <p:cTn id="7" dur="500"/>
                                        <p:tgtEl>
                                          <p:spTgt spid="10158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5814">
                                            <p:txEl>
                                              <p:pRg st="2" end="2"/>
                                            </p:txEl>
                                          </p:spTgt>
                                        </p:tgtEl>
                                        <p:attrNameLst>
                                          <p:attrName>style.visibility</p:attrName>
                                        </p:attrNameLst>
                                      </p:cBhvr>
                                      <p:to>
                                        <p:strVal val="visible"/>
                                      </p:to>
                                    </p:set>
                                    <p:animEffect transition="in" filter="wipe(left)">
                                      <p:cBhvr>
                                        <p:cTn id="12" dur="500"/>
                                        <p:tgtEl>
                                          <p:spTgt spid="10158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5814">
                                            <p:txEl>
                                              <p:pRg st="4" end="4"/>
                                            </p:txEl>
                                          </p:spTgt>
                                        </p:tgtEl>
                                        <p:attrNameLst>
                                          <p:attrName>style.visibility</p:attrName>
                                        </p:attrNameLst>
                                      </p:cBhvr>
                                      <p:to>
                                        <p:strVal val="visible"/>
                                      </p:to>
                                    </p:set>
                                    <p:animEffect transition="in" filter="wipe(left)">
                                      <p:cBhvr>
                                        <p:cTn id="17" dur="500"/>
                                        <p:tgtEl>
                                          <p:spTgt spid="101581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26" fill="hold" nodeType="afterGroup">
                            <p:stCondLst>
                              <p:cond delay="1000"/>
                            </p:stCondLst>
                            <p:childTnLst>
                              <p:par>
                                <p:cTn id="27" presetID="35" presetClass="emph" presetSubtype="0" repeatCount="5000" fill="hold" nodeType="afterEffect">
                                  <p:stCondLst>
                                    <p:cond delay="0"/>
                                  </p:stCondLst>
                                  <p:childTnLst>
                                    <p:anim calcmode="discrete" valueType="str">
                                      <p:cBhvr>
                                        <p:cTn id="28"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3"/>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1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bwMode="auto">
          <a:xfrm>
            <a:off x="0" y="86142"/>
            <a:ext cx="12192000" cy="1143000"/>
          </a:xfrm>
        </p:spPr>
        <p:txBody>
          <a:bodyPr vert="horz" wrap="square" lIns="91440" tIns="45720" rIns="91440" bIns="45720" numCol="1" rtlCol="0" anchor="ctr" anchorCtr="0" compatLnSpc="1">
            <a:prstTxWarp prst="textNoShape">
              <a:avLst/>
            </a:prstTxWarp>
            <a:normAutofit/>
          </a:bodyPr>
          <a:lstStyle/>
          <a:p>
            <a:pPr eaLnBrk="1" hangingPunct="1"/>
            <a:r>
              <a:rPr lang="en-US" altLang="en-US" sz="4800" cap="none" dirty="0" smtClean="0">
                <a:ea typeface="ＭＳ Ｐゴシック" panose="020B0600070205080204" pitchFamily="34" charset="-128"/>
              </a:rPr>
              <a:t>DENSITY AND BUOYANT FORCE, </a:t>
            </a:r>
          </a:p>
        </p:txBody>
      </p:sp>
      <p:sp>
        <p:nvSpPr>
          <p:cNvPr id="1029126" name="Rectangle 6"/>
          <p:cNvSpPr>
            <a:spLocks noGrp="1" noChangeArrowheads="1"/>
          </p:cNvSpPr>
          <p:nvPr>
            <p:ph sz="quarter" idx="4294967295"/>
          </p:nvPr>
        </p:nvSpPr>
        <p:spPr>
          <a:xfrm>
            <a:off x="0" y="1530628"/>
            <a:ext cx="12192000" cy="2590800"/>
          </a:xfrm>
          <a:prstGeom prst="rect">
            <a:avLst/>
          </a:prstGeom>
        </p:spPr>
        <p:txBody>
          <a:bodyPr/>
          <a:lstStyle/>
          <a:p>
            <a:pPr eaLnBrk="1" hangingPunct="1">
              <a:buClr>
                <a:srgbClr val="FFCC00"/>
              </a:buClr>
            </a:pPr>
            <a:r>
              <a:rPr lang="en-US" altLang="en-US" sz="2800" dirty="0" smtClean="0">
                <a:solidFill>
                  <a:srgbClr val="000000"/>
                </a:solidFill>
                <a:ea typeface="ＭＳ Ｐゴシック" panose="020B0600070205080204" pitchFamily="34" charset="-128"/>
              </a:rPr>
              <a:t>The </a:t>
            </a:r>
            <a:r>
              <a:rPr lang="en-US" altLang="en-US" sz="2800" b="1" dirty="0" smtClean="0">
                <a:solidFill>
                  <a:srgbClr val="000000"/>
                </a:solidFill>
                <a:ea typeface="ＭＳ Ｐゴシック" panose="020B0600070205080204" pitchFamily="34" charset="-128"/>
              </a:rPr>
              <a:t>buoyant force</a:t>
            </a:r>
            <a:r>
              <a:rPr lang="en-US" altLang="en-US" sz="2800" dirty="0" smtClean="0">
                <a:solidFill>
                  <a:srgbClr val="000000"/>
                </a:solidFill>
                <a:ea typeface="ＭＳ Ｐゴシック" panose="020B0600070205080204" pitchFamily="34" charset="-128"/>
              </a:rPr>
              <a:t> is the upward force exerted by a liquid on an object immersed in or floating on the liquid.</a:t>
            </a:r>
          </a:p>
          <a:p>
            <a:pPr eaLnBrk="1" hangingPunct="1">
              <a:buClr>
                <a:srgbClr val="FFCC00"/>
              </a:buClr>
            </a:pPr>
            <a:r>
              <a:rPr lang="en-US" altLang="en-US" sz="2800" dirty="0" smtClean="0">
                <a:solidFill>
                  <a:srgbClr val="000000"/>
                </a:solidFill>
                <a:ea typeface="ＭＳ Ｐゴシック" panose="020B0600070205080204" pitchFamily="34" charset="-128"/>
              </a:rPr>
              <a:t>Buoyant forces can keep objects afloat.</a:t>
            </a:r>
          </a:p>
        </p:txBody>
      </p:sp>
      <p:pic>
        <p:nvPicPr>
          <p:cNvPr id="6" name="Picture 5" descr="inflatable-pool-toy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3799517"/>
            <a:ext cx="406241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437400" y="1049040"/>
              <a:ext cx="9917280" cy="1737000"/>
            </p14:xfrm>
          </p:contentPart>
        </mc:Choice>
        <mc:Fallback>
          <p:pic>
            <p:nvPicPr>
              <p:cNvPr id="2" name="Ink 1"/>
              <p:cNvPicPr/>
              <p:nvPr/>
            </p:nvPicPr>
            <p:blipFill>
              <a:blip r:embed="rId5"/>
              <a:stretch>
                <a:fillRect/>
              </a:stretch>
            </p:blipFill>
            <p:spPr>
              <a:xfrm>
                <a:off x="424440" y="1035000"/>
                <a:ext cx="9943200" cy="1766160"/>
              </a:xfrm>
              <a:prstGeom prst="rect">
                <a:avLst/>
              </a:prstGeom>
            </p:spPr>
          </p:pic>
        </mc:Fallback>
      </mc:AlternateContent>
    </p:spTree>
    <p:extLst>
      <p:ext uri="{BB962C8B-B14F-4D97-AF65-F5344CB8AC3E}">
        <p14:creationId xmlns:p14="http://schemas.microsoft.com/office/powerpoint/2010/main" val="36842648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9126">
                                            <p:txEl>
                                              <p:pRg st="0" end="0"/>
                                            </p:txEl>
                                          </p:spTgt>
                                        </p:tgtEl>
                                        <p:attrNameLst>
                                          <p:attrName>style.visibility</p:attrName>
                                        </p:attrNameLst>
                                      </p:cBhvr>
                                      <p:to>
                                        <p:strVal val="visible"/>
                                      </p:to>
                                    </p:set>
                                    <p:animEffect transition="in" filter="wipe(left)">
                                      <p:cBhvr>
                                        <p:cTn id="7" dur="500"/>
                                        <p:tgtEl>
                                          <p:spTgt spid="10291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9126">
                                            <p:txEl>
                                              <p:pRg st="1" end="1"/>
                                            </p:txEl>
                                          </p:spTgt>
                                        </p:tgtEl>
                                        <p:attrNameLst>
                                          <p:attrName>style.visibility</p:attrName>
                                        </p:attrNameLst>
                                      </p:cBhvr>
                                      <p:to>
                                        <p:strVal val="visible"/>
                                      </p:to>
                                    </p:set>
                                    <p:animEffect transition="in" filter="wipe(left)">
                                      <p:cBhvr>
                                        <p:cTn id="12" dur="500"/>
                                        <p:tgtEl>
                                          <p:spTgt spid="10291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descr="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42783" y="3390268"/>
            <a:ext cx="2849217" cy="227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5"/>
          <p:cNvSpPr>
            <a:spLocks noGrp="1" noChangeArrowheads="1"/>
          </p:cNvSpPr>
          <p:nvPr>
            <p:ph type="title"/>
          </p:nvPr>
        </p:nvSpPr>
        <p:spPr bwMode="auto">
          <a:xfrm>
            <a:off x="0" y="76200"/>
            <a:ext cx="12192000" cy="655638"/>
          </a:xfrm>
        </p:spPr>
        <p:txBody>
          <a:bodyPr vert="horz" wrap="square" lIns="91440" tIns="45720" rIns="91440" bIns="45720" numCol="1" rtlCol="0" anchor="ctr" anchorCtr="0" compatLnSpc="1">
            <a:prstTxWarp prst="textNoShape">
              <a:avLst/>
            </a:prstTxWarp>
            <a:noAutofit/>
          </a:bodyPr>
          <a:lstStyle/>
          <a:p>
            <a:pPr eaLnBrk="1" hangingPunct="1"/>
            <a:r>
              <a:rPr lang="en-US" altLang="en-US" sz="4800" cap="none" dirty="0" smtClean="0">
                <a:ea typeface="ＭＳ Ｐゴシック" panose="020B0600070205080204" pitchFamily="34" charset="-128"/>
              </a:rPr>
              <a:t>DENSITY AND BUOYANT FORCE, </a:t>
            </a:r>
          </a:p>
        </p:txBody>
      </p:sp>
      <mc:AlternateContent xmlns:mc="http://schemas.openxmlformats.org/markup-compatibility/2006" xmlns:a14="http://schemas.microsoft.com/office/drawing/2010/main">
        <mc:Choice Requires="a14">
          <p:sp>
            <p:nvSpPr>
              <p:cNvPr id="1030150" name="Rectangle 6"/>
              <p:cNvSpPr>
                <a:spLocks noGrp="1" noChangeArrowheads="1"/>
              </p:cNvSpPr>
              <p:nvPr>
                <p:ph sz="quarter" idx="4294967295"/>
              </p:nvPr>
            </p:nvSpPr>
            <p:spPr>
              <a:xfrm>
                <a:off x="0" y="1282010"/>
                <a:ext cx="9634330" cy="5489850"/>
              </a:xfrm>
              <a:prstGeom prst="rect">
                <a:avLst/>
              </a:prstGeom>
            </p:spPr>
            <p:txBody>
              <a:bodyPr rIns="0"/>
              <a:lstStyle/>
              <a:p>
                <a:pPr eaLnBrk="1" hangingPunct="1">
                  <a:buClr>
                    <a:srgbClr val="FFCC00"/>
                  </a:buClr>
                </a:pPr>
                <a:r>
                  <a:rPr lang="en-US" altLang="en-US" sz="2400" dirty="0" smtClean="0">
                    <a:solidFill>
                      <a:srgbClr val="000000"/>
                    </a:solidFill>
                    <a:ea typeface="ＭＳ Ｐゴシック" panose="020B0600070205080204" pitchFamily="34" charset="-128"/>
                  </a:rPr>
                  <a:t>Archimedes’ principle describes the magnitude of a buoyant force.</a:t>
                </a:r>
              </a:p>
              <a:p>
                <a:pPr eaLnBrk="1" hangingPunct="1">
                  <a:buClr>
                    <a:srgbClr val="FFCC00"/>
                  </a:buClr>
                </a:pPr>
                <a:r>
                  <a:rPr lang="en-US" altLang="en-US" sz="2400" dirty="0" smtClean="0">
                    <a:solidFill>
                      <a:srgbClr val="000000"/>
                    </a:solidFill>
                    <a:ea typeface="ＭＳ Ｐゴシック" panose="020B0600070205080204" pitchFamily="34" charset="-128"/>
                  </a:rPr>
                  <a:t>Archimedes’ principle: </a:t>
                </a:r>
                <a:r>
                  <a:rPr lang="en-US" altLang="en-US" sz="2400" i="1" dirty="0" smtClean="0">
                    <a:solidFill>
                      <a:srgbClr val="000000"/>
                    </a:solidFill>
                    <a:ea typeface="ＭＳ Ｐゴシック" panose="020B0600070205080204" pitchFamily="34" charset="-128"/>
                  </a:rPr>
                  <a:t>Any object completely or partially submerged in a fluid experiences an upward buoyant force equal in magnitude to the weight of the fluid displaced by the object.</a:t>
                </a:r>
              </a:p>
              <a:p>
                <a:pPr marL="0" indent="0" eaLnBrk="1" hangingPunct="1">
                  <a:buClr>
                    <a:srgbClr val="FFCC00"/>
                  </a:buClr>
                  <a:buNone/>
                </a:pPr>
                <a14:m>
                  <m:oMathPara xmlns:m="http://schemas.openxmlformats.org/officeDocument/2006/math">
                    <m:oMathParaPr>
                      <m:jc m:val="centerGroup"/>
                    </m:oMathParaPr>
                    <m:oMath xmlns:m="http://schemas.openxmlformats.org/officeDocument/2006/math">
                      <m:sSub>
                        <m:sSubPr>
                          <m:ctrlPr>
                            <a:rPr lang="en-US" altLang="en-US" sz="4000" i="1" smtClean="0">
                              <a:solidFill>
                                <a:srgbClr val="000000"/>
                              </a:solidFill>
                              <a:latin typeface="Cambria Math" panose="02040503050406030204" pitchFamily="18" charset="0"/>
                              <a:ea typeface="ＭＳ Ｐゴシック" panose="020B0600070205080204" pitchFamily="34" charset="-128"/>
                            </a:rPr>
                          </m:ctrlPr>
                        </m:sSubPr>
                        <m:e>
                          <m:r>
                            <a:rPr lang="en-US" altLang="en-US" sz="4000" b="0" i="1" smtClean="0">
                              <a:solidFill>
                                <a:srgbClr val="000000"/>
                              </a:solidFill>
                              <a:latin typeface="Cambria Math" panose="02040503050406030204" pitchFamily="18" charset="0"/>
                              <a:ea typeface="ＭＳ Ｐゴシック" panose="020B0600070205080204" pitchFamily="34" charset="-128"/>
                            </a:rPr>
                            <m:t>𝐹</m:t>
                          </m:r>
                        </m:e>
                        <m:sub>
                          <m:r>
                            <a:rPr lang="en-US" altLang="en-US" sz="4000" b="0" i="1" smtClean="0">
                              <a:solidFill>
                                <a:srgbClr val="000000"/>
                              </a:solidFill>
                              <a:latin typeface="Cambria Math" panose="02040503050406030204" pitchFamily="18" charset="0"/>
                              <a:ea typeface="ＭＳ Ｐゴシック" panose="020B0600070205080204" pitchFamily="34" charset="-128"/>
                            </a:rPr>
                            <m:t>𝐵</m:t>
                          </m:r>
                        </m:sub>
                      </m:sSub>
                      <m:r>
                        <a:rPr lang="en-US" altLang="en-US" sz="4000" b="0" i="1" smtClean="0">
                          <a:solidFill>
                            <a:srgbClr val="000000"/>
                          </a:solidFill>
                          <a:latin typeface="Cambria Math" panose="02040503050406030204" pitchFamily="18" charset="0"/>
                          <a:ea typeface="ＭＳ Ｐゴシック" panose="020B0600070205080204" pitchFamily="34" charset="-128"/>
                        </a:rPr>
                        <m:t>= </m:t>
                      </m:r>
                      <m:sSub>
                        <m:sSubPr>
                          <m:ctrlPr>
                            <a:rPr lang="en-US" altLang="en-US" sz="4000" b="0" i="1" smtClean="0">
                              <a:solidFill>
                                <a:srgbClr val="000000"/>
                              </a:solidFill>
                              <a:latin typeface="Cambria Math" panose="02040503050406030204" pitchFamily="18" charset="0"/>
                              <a:ea typeface="ＭＳ Ｐゴシック" panose="020B0600070205080204" pitchFamily="34" charset="-128"/>
                            </a:rPr>
                          </m:ctrlPr>
                        </m:sSubPr>
                        <m:e>
                          <m:r>
                            <a:rPr lang="en-US" altLang="en-US" sz="4000" b="0" i="1" smtClean="0">
                              <a:solidFill>
                                <a:srgbClr val="000000"/>
                              </a:solidFill>
                              <a:latin typeface="Cambria Math" panose="02040503050406030204" pitchFamily="18" charset="0"/>
                              <a:ea typeface="ＭＳ Ｐゴシック" panose="020B0600070205080204" pitchFamily="34" charset="-128"/>
                            </a:rPr>
                            <m:t>𝐹</m:t>
                          </m:r>
                        </m:e>
                        <m:sub>
                          <m:r>
                            <a:rPr lang="en-US" altLang="en-US" sz="4000" b="0" i="1" smtClean="0">
                              <a:solidFill>
                                <a:srgbClr val="000000"/>
                              </a:solidFill>
                              <a:latin typeface="Cambria Math" panose="02040503050406030204" pitchFamily="18" charset="0"/>
                              <a:ea typeface="ＭＳ Ｐゴシック" panose="020B0600070205080204" pitchFamily="34" charset="-128"/>
                            </a:rPr>
                            <m:t>𝑓</m:t>
                          </m:r>
                        </m:sub>
                      </m:sSub>
                      <m:r>
                        <a:rPr lang="en-US" altLang="en-US" sz="4000" b="0" i="1" smtClean="0">
                          <a:solidFill>
                            <a:srgbClr val="000000"/>
                          </a:solidFill>
                          <a:latin typeface="Cambria Math" panose="02040503050406030204" pitchFamily="18" charset="0"/>
                          <a:ea typeface="ＭＳ Ｐゴシック" panose="020B0600070205080204" pitchFamily="34" charset="-128"/>
                        </a:rPr>
                        <m:t>= </m:t>
                      </m:r>
                      <m:sSub>
                        <m:sSubPr>
                          <m:ctrlPr>
                            <a:rPr lang="en-US" altLang="en-US" sz="4000" b="0" i="1" smtClean="0">
                              <a:solidFill>
                                <a:srgbClr val="000000"/>
                              </a:solidFill>
                              <a:latin typeface="Cambria Math" panose="02040503050406030204" pitchFamily="18" charset="0"/>
                              <a:ea typeface="ＭＳ Ｐゴシック" panose="020B0600070205080204" pitchFamily="34" charset="-128"/>
                            </a:rPr>
                          </m:ctrlPr>
                        </m:sSubPr>
                        <m:e>
                          <m:r>
                            <a:rPr lang="en-US" altLang="en-US" sz="4000" b="0" i="1" smtClean="0">
                              <a:solidFill>
                                <a:srgbClr val="000000"/>
                              </a:solidFill>
                              <a:latin typeface="Cambria Math" panose="02040503050406030204" pitchFamily="18" charset="0"/>
                              <a:ea typeface="ＭＳ Ｐゴシック" panose="020B0600070205080204" pitchFamily="34" charset="-128"/>
                            </a:rPr>
                            <m:t>𝑚</m:t>
                          </m:r>
                        </m:e>
                        <m:sub>
                          <m:r>
                            <a:rPr lang="en-US" altLang="en-US" sz="4000" b="0" i="1" smtClean="0">
                              <a:solidFill>
                                <a:srgbClr val="000000"/>
                              </a:solidFill>
                              <a:latin typeface="Cambria Math" panose="02040503050406030204" pitchFamily="18" charset="0"/>
                              <a:ea typeface="ＭＳ Ｐゴシック" panose="020B0600070205080204" pitchFamily="34" charset="-128"/>
                            </a:rPr>
                            <m:t>𝑓</m:t>
                          </m:r>
                        </m:sub>
                      </m:sSub>
                      <m:r>
                        <a:rPr lang="en-US" altLang="en-US" sz="4000" b="0" i="1" smtClean="0">
                          <a:solidFill>
                            <a:srgbClr val="000000"/>
                          </a:solidFill>
                          <a:latin typeface="Cambria Math" panose="02040503050406030204" pitchFamily="18" charset="0"/>
                          <a:ea typeface="ＭＳ Ｐゴシック" panose="020B0600070205080204" pitchFamily="34" charset="-128"/>
                        </a:rPr>
                        <m:t>𝑔</m:t>
                      </m:r>
                    </m:oMath>
                  </m:oMathPara>
                </a14:m>
                <a:endParaRPr lang="en-US" altLang="en-US" sz="4000" i="1" dirty="0" smtClean="0">
                  <a:solidFill>
                    <a:srgbClr val="000000"/>
                  </a:solidFill>
                  <a:ea typeface="ＭＳ Ｐゴシック" panose="020B0600070205080204" pitchFamily="34" charset="-128"/>
                </a:endParaRPr>
              </a:p>
              <a:p>
                <a:pPr lvl="1" eaLnBrk="1" hangingPunct="1">
                  <a:buClr>
                    <a:srgbClr val="FFCC00"/>
                  </a:buClr>
                  <a:buFontTx/>
                  <a:buNone/>
                </a:pPr>
                <a:endParaRPr lang="en-US" altLang="en-US" sz="2000" i="1" dirty="0" smtClean="0">
                  <a:solidFill>
                    <a:srgbClr val="000000"/>
                  </a:solidFill>
                  <a:ea typeface="ＭＳ Ｐゴシック" panose="020B0600070205080204" pitchFamily="34" charset="-128"/>
                </a:endParaRPr>
              </a:p>
              <a:p>
                <a:pPr lvl="1" eaLnBrk="1" hangingPunct="1">
                  <a:buClr>
                    <a:srgbClr val="FFCC00"/>
                  </a:buClr>
                  <a:buFontTx/>
                  <a:buNone/>
                </a:pPr>
                <a:r>
                  <a:rPr lang="en-US" altLang="en-US" sz="2400" dirty="0">
                    <a:solidFill>
                      <a:srgbClr val="000000"/>
                    </a:solidFill>
                    <a:ea typeface="ＭＳ Ｐゴシック" panose="020B0600070205080204" pitchFamily="34" charset="-128"/>
                  </a:rPr>
                  <a:t>magnitude of buoyant force = weight of fluid displaced</a:t>
                </a:r>
                <a:endParaRPr lang="en-US" altLang="en-US" sz="2000" dirty="0" smtClean="0">
                  <a:solidFill>
                    <a:srgbClr val="000000"/>
                  </a:solidFill>
                  <a:ea typeface="ＭＳ Ｐゴシック" panose="020B0600070205080204" pitchFamily="34" charset="-128"/>
                </a:endParaRPr>
              </a:p>
            </p:txBody>
          </p:sp>
        </mc:Choice>
        <mc:Fallback xmlns="">
          <p:sp>
            <p:nvSpPr>
              <p:cNvPr id="1030150" name="Rectangle 6"/>
              <p:cNvSpPr>
                <a:spLocks noGrp="1" noRot="1" noChangeAspect="1" noMove="1" noResize="1" noEditPoints="1" noAdjustHandles="1" noChangeArrowheads="1" noChangeShapeType="1" noTextEdit="1"/>
              </p:cNvSpPr>
              <p:nvPr>
                <p:ph sz="quarter" idx="4294967295"/>
              </p:nvPr>
            </p:nvSpPr>
            <p:spPr>
              <a:xfrm>
                <a:off x="0" y="1282010"/>
                <a:ext cx="9634330" cy="5489850"/>
              </a:xfrm>
              <a:prstGeom prst="rect">
                <a:avLst/>
              </a:prstGeom>
              <a:blipFill rotWithShape="0">
                <a:blip r:embed="rId4"/>
                <a:stretch>
                  <a:fillRect l="-823" t="-111" r="-823"/>
                </a:stretch>
              </a:blipFill>
            </p:spPr>
            <p:txBody>
              <a:bodyPr/>
              <a:lstStyle/>
              <a:p>
                <a:r>
                  <a:rPr lang="en-US">
                    <a:noFill/>
                  </a:rPr>
                  <a:t> </a:t>
                </a:r>
              </a:p>
            </p:txBody>
          </p:sp>
        </mc:Fallback>
      </mc:AlternateContent>
      <p:grpSp>
        <p:nvGrpSpPr>
          <p:cNvPr id="2" name="Group 7"/>
          <p:cNvGrpSpPr>
            <a:grpSpLocks/>
          </p:cNvGrpSpPr>
          <p:nvPr/>
        </p:nvGrpSpPr>
        <p:grpSpPr bwMode="auto">
          <a:xfrm>
            <a:off x="7437783" y="3863009"/>
            <a:ext cx="1905000" cy="1143000"/>
            <a:chOff x="5029200" y="3200400"/>
            <a:chExt cx="1905000" cy="1143000"/>
          </a:xfrm>
        </p:grpSpPr>
        <p:sp>
          <p:nvSpPr>
            <p:cNvPr id="6" name="Oval Callout 5"/>
            <p:cNvSpPr/>
            <p:nvPr/>
          </p:nvSpPr>
          <p:spPr>
            <a:xfrm>
              <a:off x="5029200" y="3200400"/>
              <a:ext cx="1905000" cy="1143000"/>
            </a:xfrm>
            <a:prstGeom prst="wedgeEllipseCallout">
              <a:avLst>
                <a:gd name="adj1" fmla="val 65973"/>
                <a:gd name="adj2" fmla="val 18518"/>
              </a:avLst>
            </a:prstGeom>
          </p:spPr>
          <p:style>
            <a:lnRef idx="1">
              <a:schemeClr val="accent1"/>
            </a:lnRef>
            <a:fillRef idx="3">
              <a:schemeClr val="accent1"/>
            </a:fillRef>
            <a:effectRef idx="2">
              <a:schemeClr val="accent1"/>
            </a:effectRef>
            <a:fontRef idx="minor">
              <a:schemeClr val="lt1"/>
            </a:fontRef>
          </p:style>
          <p:txBody>
            <a:bodyPr anchor="ctr"/>
            <a:lstStyle>
              <a:lvl1pPr>
                <a:defRPr sz="4000" baseline="-25000">
                  <a:solidFill>
                    <a:schemeClr val="tx1"/>
                  </a:solidFill>
                  <a:latin typeface="Arial" charset="0"/>
                  <a:ea typeface="ＭＳ Ｐゴシック" charset="-128"/>
                </a:defRPr>
              </a:lvl1pPr>
              <a:lvl2pPr marL="37931725" indent="-37474525">
                <a:defRPr sz="4000" baseline="-25000">
                  <a:solidFill>
                    <a:schemeClr val="tx1"/>
                  </a:solidFill>
                  <a:latin typeface="Arial" charset="0"/>
                  <a:ea typeface="ＭＳ Ｐゴシック" charset="-128"/>
                </a:defRPr>
              </a:lvl2pPr>
              <a:lvl3pPr>
                <a:defRPr sz="4000" baseline="-25000">
                  <a:solidFill>
                    <a:schemeClr val="tx1"/>
                  </a:solidFill>
                  <a:latin typeface="Arial" charset="0"/>
                  <a:ea typeface="ＭＳ Ｐゴシック" charset="-128"/>
                </a:defRPr>
              </a:lvl3pPr>
              <a:lvl4pPr>
                <a:defRPr sz="4000" baseline="-25000">
                  <a:solidFill>
                    <a:schemeClr val="tx1"/>
                  </a:solidFill>
                  <a:latin typeface="Arial" charset="0"/>
                  <a:ea typeface="ＭＳ Ｐゴシック" charset="-128"/>
                </a:defRPr>
              </a:lvl4pPr>
              <a:lvl5pPr>
                <a:defRPr sz="4000" baseline="-25000">
                  <a:solidFill>
                    <a:schemeClr val="tx1"/>
                  </a:solidFill>
                  <a:latin typeface="Arial" charset="0"/>
                  <a:ea typeface="ＭＳ Ｐゴシック" charset="-128"/>
                </a:defRPr>
              </a:lvl5pPr>
              <a:lvl6pPr marL="457200" eaLnBrk="0" fontAlgn="base" hangingPunct="0">
                <a:spcBef>
                  <a:spcPct val="0"/>
                </a:spcBef>
                <a:spcAft>
                  <a:spcPct val="0"/>
                </a:spcAft>
                <a:defRPr sz="4000" baseline="-25000">
                  <a:solidFill>
                    <a:schemeClr val="tx1"/>
                  </a:solidFill>
                  <a:latin typeface="Arial" charset="0"/>
                  <a:ea typeface="ＭＳ Ｐゴシック" charset="-128"/>
                </a:defRPr>
              </a:lvl6pPr>
              <a:lvl7pPr marL="914400" eaLnBrk="0" fontAlgn="base" hangingPunct="0">
                <a:spcBef>
                  <a:spcPct val="0"/>
                </a:spcBef>
                <a:spcAft>
                  <a:spcPct val="0"/>
                </a:spcAft>
                <a:defRPr sz="4000" baseline="-25000">
                  <a:solidFill>
                    <a:schemeClr val="tx1"/>
                  </a:solidFill>
                  <a:latin typeface="Arial" charset="0"/>
                  <a:ea typeface="ＭＳ Ｐゴシック" charset="-128"/>
                </a:defRPr>
              </a:lvl7pPr>
              <a:lvl8pPr marL="1371600" eaLnBrk="0" fontAlgn="base" hangingPunct="0">
                <a:spcBef>
                  <a:spcPct val="0"/>
                </a:spcBef>
                <a:spcAft>
                  <a:spcPct val="0"/>
                </a:spcAft>
                <a:defRPr sz="4000" baseline="-25000">
                  <a:solidFill>
                    <a:schemeClr val="tx1"/>
                  </a:solidFill>
                  <a:latin typeface="Arial" charset="0"/>
                  <a:ea typeface="ＭＳ Ｐゴシック" charset="-128"/>
                </a:defRPr>
              </a:lvl8pPr>
              <a:lvl9pPr marL="1828800" eaLnBrk="0" fontAlgn="base" hangingPunct="0">
                <a:spcBef>
                  <a:spcPct val="0"/>
                </a:spcBef>
                <a:spcAft>
                  <a:spcPct val="0"/>
                </a:spcAft>
                <a:defRPr sz="4000" baseline="-25000">
                  <a:solidFill>
                    <a:schemeClr val="tx1"/>
                  </a:solidFill>
                  <a:latin typeface="Arial" charset="0"/>
                  <a:ea typeface="ＭＳ Ｐゴシック" charset="-128"/>
                </a:defRPr>
              </a:lvl9pPr>
            </a:lstStyle>
            <a:p>
              <a:pPr algn="ctr">
                <a:defRPr/>
              </a:pPr>
              <a:endParaRPr lang="en-US" altLang="en-US">
                <a:solidFill>
                  <a:srgbClr val="FFFFFF"/>
                </a:solidFill>
                <a:latin typeface="Century Schoolbook" charset="0"/>
              </a:endParaRPr>
            </a:p>
          </p:txBody>
        </p:sp>
        <p:sp>
          <p:nvSpPr>
            <p:cNvPr id="34828" name="TextBox 6"/>
            <p:cNvSpPr txBox="1">
              <a:spLocks noChangeArrowheads="1"/>
            </p:cNvSpPr>
            <p:nvPr/>
          </p:nvSpPr>
          <p:spPr bwMode="auto">
            <a:xfrm>
              <a:off x="5257800" y="3436203"/>
              <a:ext cx="152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aseline="-25000">
                  <a:solidFill>
                    <a:schemeClr val="tx1"/>
                  </a:solidFill>
                  <a:latin typeface="Arial" panose="020B0604020202020204" pitchFamily="34" charset="0"/>
                  <a:ea typeface="ＭＳ Ｐゴシック" panose="020B0600070205080204" pitchFamily="34" charset="-128"/>
                </a:defRPr>
              </a:lvl1pPr>
              <a:lvl2pPr marL="37931725" indent="-37474525">
                <a:defRPr sz="4000" baseline="-25000">
                  <a:solidFill>
                    <a:schemeClr val="tx1"/>
                  </a:solidFill>
                  <a:latin typeface="Arial" panose="020B0604020202020204" pitchFamily="34" charset="0"/>
                  <a:ea typeface="ＭＳ Ｐゴシック" panose="020B0600070205080204" pitchFamily="34" charset="-128"/>
                </a:defRPr>
              </a:lvl2pPr>
              <a:lvl3pPr marL="1143000" indent="-228600">
                <a:defRPr sz="4000" baseline="-25000">
                  <a:solidFill>
                    <a:schemeClr val="tx1"/>
                  </a:solidFill>
                  <a:latin typeface="Arial" panose="020B0604020202020204" pitchFamily="34" charset="0"/>
                  <a:ea typeface="ＭＳ Ｐゴシック" panose="020B0600070205080204" pitchFamily="34" charset="-128"/>
                </a:defRPr>
              </a:lvl3pPr>
              <a:lvl4pPr marL="1600200" indent="-228600">
                <a:defRPr sz="4000" baseline="-25000">
                  <a:solidFill>
                    <a:schemeClr val="tx1"/>
                  </a:solidFill>
                  <a:latin typeface="Arial" panose="020B0604020202020204" pitchFamily="34" charset="0"/>
                  <a:ea typeface="ＭＳ Ｐゴシック" panose="020B0600070205080204" pitchFamily="34" charset="-128"/>
                </a:defRPr>
              </a:lvl4pPr>
              <a:lvl5pPr marL="2057400" indent="-228600">
                <a:defRPr sz="4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aseline="0"/>
                <a:t>You should put this on your card!</a:t>
              </a:r>
            </a:p>
          </p:txBody>
        </p:sp>
      </p:grpSp>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308880" y="2434680"/>
              <a:ext cx="11669400" cy="3054600"/>
            </p14:xfrm>
          </p:contentPart>
        </mc:Choice>
        <mc:Fallback>
          <p:pic>
            <p:nvPicPr>
              <p:cNvPr id="3" name="Ink 2"/>
              <p:cNvPicPr/>
              <p:nvPr/>
            </p:nvPicPr>
            <p:blipFill>
              <a:blip r:embed="rId6"/>
              <a:stretch>
                <a:fillRect/>
              </a:stretch>
            </p:blipFill>
            <p:spPr>
              <a:xfrm>
                <a:off x="294120" y="2419560"/>
                <a:ext cx="11699640" cy="3084840"/>
              </a:xfrm>
              <a:prstGeom prst="rect">
                <a:avLst/>
              </a:prstGeom>
            </p:spPr>
          </p:pic>
        </mc:Fallback>
      </mc:AlternateContent>
    </p:spTree>
    <p:extLst>
      <p:ext uri="{BB962C8B-B14F-4D97-AF65-F5344CB8AC3E}">
        <p14:creationId xmlns:p14="http://schemas.microsoft.com/office/powerpoint/2010/main" val="32146075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0150">
                                            <p:txEl>
                                              <p:pRg st="0" end="0"/>
                                            </p:txEl>
                                          </p:spTgt>
                                        </p:tgtEl>
                                        <p:attrNameLst>
                                          <p:attrName>style.visibility</p:attrName>
                                        </p:attrNameLst>
                                      </p:cBhvr>
                                      <p:to>
                                        <p:strVal val="visible"/>
                                      </p:to>
                                    </p:set>
                                    <p:animEffect transition="in" filter="wipe(left)">
                                      <p:cBhvr>
                                        <p:cTn id="7" dur="500"/>
                                        <p:tgtEl>
                                          <p:spTgt spid="1030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0150">
                                            <p:txEl>
                                              <p:pRg st="1" end="1"/>
                                            </p:txEl>
                                          </p:spTgt>
                                        </p:tgtEl>
                                        <p:attrNameLst>
                                          <p:attrName>style.visibility</p:attrName>
                                        </p:attrNameLst>
                                      </p:cBhvr>
                                      <p:to>
                                        <p:strVal val="visible"/>
                                      </p:to>
                                    </p:set>
                                    <p:animEffect transition="in" filter="wipe(left)">
                                      <p:cBhvr>
                                        <p:cTn id="12" dur="500"/>
                                        <p:tgtEl>
                                          <p:spTgt spid="10301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30150">
                                            <p:txEl>
                                              <p:pRg st="2" end="2"/>
                                            </p:txEl>
                                          </p:spTgt>
                                        </p:tgtEl>
                                        <p:attrNameLst>
                                          <p:attrName>style.visibility</p:attrName>
                                        </p:attrNameLst>
                                      </p:cBhvr>
                                      <p:to>
                                        <p:strVal val="visible"/>
                                      </p:to>
                                    </p:set>
                                    <p:animEffect transition="in" filter="wipe(left)">
                                      <p:cBhvr>
                                        <p:cTn id="17" dur="500"/>
                                        <p:tgtEl>
                                          <p:spTgt spid="1030150">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30150">
                                            <p:txEl>
                                              <p:pRg st="4" end="4"/>
                                            </p:txEl>
                                          </p:spTgt>
                                        </p:tgtEl>
                                        <p:attrNameLst>
                                          <p:attrName>style.visibility</p:attrName>
                                        </p:attrNameLst>
                                      </p:cBhvr>
                                      <p:to>
                                        <p:strVal val="visible"/>
                                      </p:to>
                                    </p:set>
                                    <p:animEffect transition="in" filter="wipe(left)">
                                      <p:cBhvr>
                                        <p:cTn id="20" dur="500"/>
                                        <p:tgtEl>
                                          <p:spTgt spid="1030150">
                                            <p:txEl>
                                              <p:pRg st="4" end="4"/>
                                            </p:txEl>
                                          </p:spTgt>
                                        </p:tgtEl>
                                      </p:cBhvr>
                                    </p:animEffec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5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635500" y="152401"/>
            <a:ext cx="18854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4000" baseline="-25000">
                <a:solidFill>
                  <a:schemeClr val="tx1"/>
                </a:solidFill>
                <a:latin typeface="Arial" panose="020B0604020202020204" pitchFamily="34" charset="0"/>
                <a:ea typeface="ＭＳ Ｐゴシック" panose="020B0600070205080204" pitchFamily="34" charset="-128"/>
              </a:defRPr>
            </a:lvl1pPr>
            <a:lvl2pPr marL="37931725" indent="-37474525">
              <a:defRPr sz="4000" baseline="-25000">
                <a:solidFill>
                  <a:schemeClr val="tx1"/>
                </a:solidFill>
                <a:latin typeface="Arial" panose="020B0604020202020204" pitchFamily="34" charset="0"/>
                <a:ea typeface="ＭＳ Ｐゴシック" panose="020B0600070205080204" pitchFamily="34" charset="-128"/>
              </a:defRPr>
            </a:lvl2pPr>
            <a:lvl3pPr marL="1143000" indent="-228600">
              <a:defRPr sz="4000" baseline="-25000">
                <a:solidFill>
                  <a:schemeClr val="tx1"/>
                </a:solidFill>
                <a:latin typeface="Arial" panose="020B0604020202020204" pitchFamily="34" charset="0"/>
                <a:ea typeface="ＭＳ Ｐゴシック" panose="020B0600070205080204" pitchFamily="34" charset="-128"/>
              </a:defRPr>
            </a:lvl3pPr>
            <a:lvl4pPr marL="1600200" indent="-228600">
              <a:defRPr sz="4000" baseline="-25000">
                <a:solidFill>
                  <a:schemeClr val="tx1"/>
                </a:solidFill>
                <a:latin typeface="Arial" panose="020B0604020202020204" pitchFamily="34" charset="0"/>
                <a:ea typeface="ＭＳ Ｐゴシック" panose="020B0600070205080204" pitchFamily="34" charset="-128"/>
              </a:defRPr>
            </a:lvl4pPr>
            <a:lvl5pPr marL="2057400" indent="-228600">
              <a:defRPr sz="4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baseline="0">
                <a:solidFill>
                  <a:schemeClr val="bg1"/>
                </a:solidFill>
              </a:rPr>
              <a:t>Chapter</a:t>
            </a:r>
            <a:r>
              <a:rPr lang="en-US" altLang="en-US" sz="3200" b="1" baseline="0">
                <a:solidFill>
                  <a:schemeClr val="bg1"/>
                </a:solidFill>
              </a:rPr>
              <a:t> 8</a:t>
            </a:r>
            <a:endParaRPr lang="en-US" altLang="en-US" sz="2800" b="1" baseline="0">
              <a:solidFill>
                <a:schemeClr val="bg1"/>
              </a:solidFill>
            </a:endParaRPr>
          </a:p>
        </p:txBody>
      </p:sp>
      <p:sp>
        <p:nvSpPr>
          <p:cNvPr id="36867" name="Rectangle 5"/>
          <p:cNvSpPr>
            <a:spLocks noGrp="1" noChangeArrowheads="1"/>
          </p:cNvSpPr>
          <p:nvPr>
            <p:ph type="title"/>
          </p:nvPr>
        </p:nvSpPr>
        <p:spPr>
          <a:xfrm>
            <a:off x="1981200" y="304800"/>
            <a:ext cx="7467600" cy="1143000"/>
          </a:xfrm>
        </p:spPr>
        <p:txBody>
          <a:bodyPr/>
          <a:lstStyle/>
          <a:p>
            <a:pPr>
              <a:defRPr/>
            </a:pPr>
            <a:r>
              <a:rPr lang="en-US" dirty="0">
                <a:ea typeface="+mj-ea"/>
                <a:cs typeface="+mj-cs"/>
              </a:rPr>
              <a:t>Displaced Volume of a Fluid</a:t>
            </a:r>
          </a:p>
        </p:txBody>
      </p:sp>
      <p:pic>
        <p:nvPicPr>
          <p:cNvPr id="36868" name="Picture 16" descr="276"/>
          <p:cNvPicPr>
            <a:picLocks noChangeAspect="1" noChangeArrowheads="1"/>
          </p:cNvPicPr>
          <p:nvPr/>
        </p:nvPicPr>
        <p:blipFill>
          <a:blip r:embed="rId3">
            <a:extLst>
              <a:ext uri="{28A0092B-C50C-407E-A947-70E740481C1C}">
                <a14:useLocalDpi xmlns:a14="http://schemas.microsoft.com/office/drawing/2010/main" val="0"/>
              </a:ext>
            </a:extLst>
          </a:blip>
          <a:srcRect l="3300" t="862" r="3300" b="1437"/>
          <a:stretch>
            <a:fillRect/>
          </a:stretch>
        </p:blipFill>
        <p:spPr bwMode="auto">
          <a:xfrm>
            <a:off x="645106" y="2046563"/>
            <a:ext cx="11006868" cy="264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672840" y="3074040"/>
              <a:ext cx="10851120" cy="1504440"/>
            </p14:xfrm>
          </p:contentPart>
        </mc:Choice>
        <mc:Fallback>
          <p:pic>
            <p:nvPicPr>
              <p:cNvPr id="2" name="Ink 1"/>
              <p:cNvPicPr/>
              <p:nvPr/>
            </p:nvPicPr>
            <p:blipFill>
              <a:blip r:embed="rId5"/>
              <a:stretch>
                <a:fillRect/>
              </a:stretch>
            </p:blipFill>
            <p:spPr>
              <a:xfrm>
                <a:off x="668880" y="3060720"/>
                <a:ext cx="10869840" cy="1532880"/>
              </a:xfrm>
              <a:prstGeom prst="rect">
                <a:avLst/>
              </a:prstGeom>
            </p:spPr>
          </p:pic>
        </mc:Fallback>
      </mc:AlternateContent>
    </p:spTree>
    <p:extLst>
      <p:ext uri="{BB962C8B-B14F-4D97-AF65-F5344CB8AC3E}">
        <p14:creationId xmlns:p14="http://schemas.microsoft.com/office/powerpoint/2010/main" val="8035502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bwMode="auto">
          <a:xfrm>
            <a:off x="357809" y="-457201"/>
            <a:ext cx="11304103" cy="1729409"/>
          </a:xfrm>
        </p:spPr>
        <p:txBody>
          <a:bodyPr vert="horz" wrap="square" lIns="91440" tIns="45720" rIns="91440" bIns="45720" numCol="1" rtlCol="0" anchor="ctr" anchorCtr="0" compatLnSpc="1">
            <a:prstTxWarp prst="textNoShape">
              <a:avLst/>
            </a:prstTxWarp>
            <a:normAutofit/>
          </a:bodyPr>
          <a:lstStyle/>
          <a:p>
            <a:pPr eaLnBrk="1" hangingPunct="1"/>
            <a:r>
              <a:rPr lang="en-US" altLang="en-US" sz="4800" cap="none" dirty="0" smtClean="0">
                <a:ea typeface="ＭＳ Ｐゴシック" panose="020B0600070205080204" pitchFamily="34" charset="-128"/>
              </a:rPr>
              <a:t>DENSITY AND BUOYANT FORCE </a:t>
            </a:r>
          </a:p>
        </p:txBody>
      </p:sp>
      <mc:AlternateContent xmlns:mc="http://schemas.openxmlformats.org/markup-compatibility/2006" xmlns:a14="http://schemas.microsoft.com/office/drawing/2010/main">
        <mc:Choice Requires="a14">
          <p:sp>
            <p:nvSpPr>
              <p:cNvPr id="1031174" name="Rectangle 6"/>
              <p:cNvSpPr>
                <a:spLocks noGrp="1" noChangeArrowheads="1"/>
              </p:cNvSpPr>
              <p:nvPr>
                <p:ph sz="quarter" idx="4294967295"/>
              </p:nvPr>
            </p:nvSpPr>
            <p:spPr>
              <a:xfrm>
                <a:off x="103031" y="762001"/>
                <a:ext cx="12088969" cy="6095999"/>
              </a:xfrm>
              <a:prstGeom prst="rect">
                <a:avLst/>
              </a:prstGeom>
            </p:spPr>
            <p:txBody>
              <a:bodyPr/>
              <a:lstStyle/>
              <a:p>
                <a:pPr eaLnBrk="1" hangingPunct="1">
                  <a:lnSpc>
                    <a:spcPct val="90000"/>
                  </a:lnSpc>
                  <a:buClr>
                    <a:srgbClr val="FFCC00"/>
                  </a:buClr>
                </a:pPr>
                <a:r>
                  <a:rPr lang="en-US" altLang="en-US" sz="2800" dirty="0" smtClean="0">
                    <a:solidFill>
                      <a:srgbClr val="000000"/>
                    </a:solidFill>
                    <a:ea typeface="ＭＳ Ｐゴシック" panose="020B0600070205080204" pitchFamily="34" charset="-128"/>
                  </a:rPr>
                  <a:t>For a floating object, the buoyant force equals the object’s weight.</a:t>
                </a:r>
              </a:p>
              <a:p>
                <a:pPr eaLnBrk="1" hangingPunct="1">
                  <a:lnSpc>
                    <a:spcPct val="90000"/>
                  </a:lnSpc>
                  <a:buClr>
                    <a:srgbClr val="FFCC00"/>
                  </a:buClr>
                </a:pPr>
                <a:r>
                  <a:rPr lang="en-US" altLang="en-US" sz="2800" dirty="0" smtClean="0">
                    <a:solidFill>
                      <a:srgbClr val="000000"/>
                    </a:solidFill>
                    <a:ea typeface="ＭＳ Ｐゴシック" panose="020B0600070205080204" pitchFamily="34" charset="-128"/>
                  </a:rPr>
                  <a:t>The apparent weight of a submerged object depends on the density of the object.</a:t>
                </a:r>
              </a:p>
              <a:p>
                <a:pPr eaLnBrk="1" hangingPunct="1">
                  <a:lnSpc>
                    <a:spcPct val="90000"/>
                  </a:lnSpc>
                  <a:buClr>
                    <a:srgbClr val="FFCC00"/>
                  </a:buClr>
                </a:pPr>
                <a:r>
                  <a:rPr lang="en-US" altLang="en-US" sz="2800" dirty="0" smtClean="0">
                    <a:solidFill>
                      <a:srgbClr val="000000"/>
                    </a:solidFill>
                    <a:ea typeface="ＭＳ Ｐゴシック" panose="020B0600070205080204" pitchFamily="34" charset="-128"/>
                  </a:rPr>
                  <a:t>For an object with density </a:t>
                </a:r>
                <a:r>
                  <a:rPr lang="en-US" altLang="en-US" sz="2800" i="1" dirty="0" smtClean="0">
                    <a:solidFill>
                      <a:srgbClr val="000000"/>
                    </a:solidFill>
                    <a:latin typeface="Symbol" panose="05050102010706020507" pitchFamily="18" charset="2"/>
                    <a:ea typeface="ＭＳ Ｐゴシック" panose="020B0600070205080204" pitchFamily="34" charset="-128"/>
                  </a:rPr>
                  <a:t></a:t>
                </a:r>
                <a:r>
                  <a:rPr lang="en-US" altLang="en-US" sz="2800" i="1" baseline="-25000" dirty="0" smtClean="0">
                    <a:solidFill>
                      <a:srgbClr val="000000"/>
                    </a:solidFill>
                    <a:ea typeface="ＭＳ Ｐゴシック" panose="020B0600070205080204" pitchFamily="34" charset="-128"/>
                  </a:rPr>
                  <a:t>O</a:t>
                </a:r>
                <a:r>
                  <a:rPr lang="en-US" altLang="en-US" sz="2800" dirty="0" smtClean="0">
                    <a:solidFill>
                      <a:srgbClr val="000000"/>
                    </a:solidFill>
                    <a:ea typeface="ＭＳ Ｐゴシック" panose="020B0600070205080204" pitchFamily="34" charset="-128"/>
                  </a:rPr>
                  <a:t> submerged in a fluid of density </a:t>
                </a:r>
                <a:r>
                  <a:rPr lang="en-US" altLang="en-US" sz="2800" i="1" dirty="0" smtClean="0">
                    <a:solidFill>
                      <a:srgbClr val="000000"/>
                    </a:solidFill>
                    <a:latin typeface="Symbol" panose="05050102010706020507" pitchFamily="18" charset="2"/>
                    <a:ea typeface="ＭＳ Ｐゴシック" panose="020B0600070205080204" pitchFamily="34" charset="-128"/>
                  </a:rPr>
                  <a:t></a:t>
                </a:r>
                <a:r>
                  <a:rPr lang="en-US" altLang="en-US" sz="2800" i="1" baseline="-25000" dirty="0">
                    <a:solidFill>
                      <a:srgbClr val="000000"/>
                    </a:solidFill>
                    <a:ea typeface="ＭＳ Ｐゴシック" panose="020B0600070205080204" pitchFamily="34" charset="-128"/>
                  </a:rPr>
                  <a:t>f</a:t>
                </a:r>
                <a:r>
                  <a:rPr lang="en-US" altLang="en-US" sz="2800" dirty="0" smtClean="0">
                    <a:solidFill>
                      <a:srgbClr val="000000"/>
                    </a:solidFill>
                    <a:ea typeface="ＭＳ Ｐゴシック" panose="020B0600070205080204" pitchFamily="34" charset="-128"/>
                  </a:rPr>
                  <a:t>, the buoyant force </a:t>
                </a:r>
                <a:r>
                  <a:rPr lang="en-US" altLang="en-US" sz="2800" i="1" dirty="0" smtClean="0">
                    <a:solidFill>
                      <a:srgbClr val="000000"/>
                    </a:solidFill>
                    <a:ea typeface="ＭＳ Ｐゴシック" panose="020B0600070205080204" pitchFamily="34" charset="-128"/>
                  </a:rPr>
                  <a:t>F</a:t>
                </a:r>
                <a:r>
                  <a:rPr lang="en-US" altLang="en-US" sz="2800" i="1" baseline="-25000" dirty="0" smtClean="0">
                    <a:solidFill>
                      <a:srgbClr val="000000"/>
                    </a:solidFill>
                    <a:ea typeface="ＭＳ Ｐゴシック" panose="020B0600070205080204" pitchFamily="34" charset="-128"/>
                  </a:rPr>
                  <a:t>B</a:t>
                </a:r>
                <a:r>
                  <a:rPr lang="en-US" altLang="en-US" sz="2800" dirty="0" smtClean="0">
                    <a:solidFill>
                      <a:srgbClr val="000000"/>
                    </a:solidFill>
                    <a:ea typeface="ＭＳ Ｐゴシック" panose="020B0600070205080204" pitchFamily="34" charset="-128"/>
                  </a:rPr>
                  <a:t> obeys the following ratio: </a:t>
                </a:r>
              </a:p>
              <a:p>
                <a:pPr eaLnBrk="1" hangingPunct="1">
                  <a:lnSpc>
                    <a:spcPct val="90000"/>
                  </a:lnSpc>
                  <a:buClr>
                    <a:srgbClr val="FFCC00"/>
                  </a:buClr>
                </a:pPr>
                <a:endParaRPr lang="en-US" altLang="en-US" sz="2800" dirty="0" smtClean="0">
                  <a:solidFill>
                    <a:srgbClr val="000000"/>
                  </a:solidFill>
                  <a:ea typeface="ＭＳ Ｐゴシック" panose="020B0600070205080204" pitchFamily="34" charset="-128"/>
                </a:endParaRPr>
              </a:p>
              <a:p>
                <a:pPr marL="0" indent="0" eaLnBrk="1" hangingPunct="1">
                  <a:lnSpc>
                    <a:spcPct val="90000"/>
                  </a:lnSpc>
                  <a:buClr>
                    <a:srgbClr val="FFCC00"/>
                  </a:buClr>
                  <a:buNone/>
                </a:pPr>
                <a14:m>
                  <m:oMathPara xmlns:m="http://schemas.openxmlformats.org/officeDocument/2006/math">
                    <m:oMathParaPr>
                      <m:jc m:val="centerGroup"/>
                    </m:oMathParaPr>
                    <m:oMath xmlns:m="http://schemas.openxmlformats.org/officeDocument/2006/math">
                      <m:f>
                        <m:fPr>
                          <m:ctrlPr>
                            <a:rPr lang="en-US" altLang="en-US" sz="4800" i="1" smtClean="0">
                              <a:solidFill>
                                <a:srgbClr val="000000"/>
                              </a:solidFill>
                              <a:latin typeface="Cambria Math" panose="02040503050406030204" pitchFamily="18" charset="0"/>
                              <a:ea typeface="ＭＳ Ｐゴシック" panose="020B0600070205080204" pitchFamily="34" charset="-128"/>
                            </a:rPr>
                          </m:ctrlPr>
                        </m:fPr>
                        <m:num>
                          <m:sSub>
                            <m:sSubPr>
                              <m:ctrlPr>
                                <a:rPr lang="en-US" altLang="en-US" sz="4800" i="1" smtClean="0">
                                  <a:solidFill>
                                    <a:srgbClr val="000000"/>
                                  </a:solidFill>
                                  <a:latin typeface="Cambria Math" panose="02040503050406030204" pitchFamily="18" charset="0"/>
                                  <a:ea typeface="ＭＳ Ｐゴシック" panose="020B0600070205080204" pitchFamily="34" charset="-128"/>
                                </a:rPr>
                              </m:ctrlPr>
                            </m:sSubPr>
                            <m:e>
                              <m:r>
                                <a:rPr lang="en-US" altLang="en-US" sz="4800" b="0" i="1" smtClean="0">
                                  <a:solidFill>
                                    <a:srgbClr val="000000"/>
                                  </a:solidFill>
                                  <a:latin typeface="Cambria Math" panose="02040503050406030204" pitchFamily="18" charset="0"/>
                                  <a:ea typeface="ＭＳ Ｐゴシック" panose="020B0600070205080204" pitchFamily="34" charset="-128"/>
                                </a:rPr>
                                <m:t>𝐹</m:t>
                              </m:r>
                            </m:e>
                            <m:sub>
                              <m:r>
                                <a:rPr lang="en-US" altLang="en-US" sz="4800" b="0" i="1" smtClean="0">
                                  <a:solidFill>
                                    <a:srgbClr val="000000"/>
                                  </a:solidFill>
                                  <a:latin typeface="Cambria Math" panose="02040503050406030204" pitchFamily="18" charset="0"/>
                                  <a:ea typeface="ＭＳ Ｐゴシック" panose="020B0600070205080204" pitchFamily="34" charset="-128"/>
                                </a:rPr>
                                <m:t>𝑔</m:t>
                              </m:r>
                            </m:sub>
                          </m:sSub>
                        </m:num>
                        <m:den>
                          <m:sSub>
                            <m:sSubPr>
                              <m:ctrlPr>
                                <a:rPr lang="en-US" altLang="en-US" sz="4800" i="1" smtClean="0">
                                  <a:solidFill>
                                    <a:srgbClr val="000000"/>
                                  </a:solidFill>
                                  <a:latin typeface="Cambria Math" panose="02040503050406030204" pitchFamily="18" charset="0"/>
                                  <a:ea typeface="ＭＳ Ｐゴシック" panose="020B0600070205080204" pitchFamily="34" charset="-128"/>
                                </a:rPr>
                              </m:ctrlPr>
                            </m:sSubPr>
                            <m:e>
                              <m:r>
                                <a:rPr lang="en-US" altLang="en-US" sz="4800" b="0" i="1" smtClean="0">
                                  <a:solidFill>
                                    <a:srgbClr val="000000"/>
                                  </a:solidFill>
                                  <a:latin typeface="Cambria Math" panose="02040503050406030204" pitchFamily="18" charset="0"/>
                                  <a:ea typeface="ＭＳ Ｐゴシック" panose="020B0600070205080204" pitchFamily="34" charset="-128"/>
                                </a:rPr>
                                <m:t>𝐹</m:t>
                              </m:r>
                            </m:e>
                            <m:sub>
                              <m:r>
                                <a:rPr lang="en-US" altLang="en-US" sz="4800" b="0" i="1" smtClean="0">
                                  <a:solidFill>
                                    <a:srgbClr val="000000"/>
                                  </a:solidFill>
                                  <a:latin typeface="Cambria Math" panose="02040503050406030204" pitchFamily="18" charset="0"/>
                                  <a:ea typeface="ＭＳ Ｐゴシック" panose="020B0600070205080204" pitchFamily="34" charset="-128"/>
                                </a:rPr>
                                <m:t>𝐵</m:t>
                              </m:r>
                            </m:sub>
                          </m:sSub>
                        </m:den>
                      </m:f>
                      <m:r>
                        <a:rPr lang="en-US" altLang="en-US" sz="4800" b="0" i="1" smtClean="0">
                          <a:solidFill>
                            <a:srgbClr val="000000"/>
                          </a:solidFill>
                          <a:latin typeface="Cambria Math" panose="02040503050406030204" pitchFamily="18" charset="0"/>
                          <a:ea typeface="ＭＳ Ｐゴシック" panose="020B0600070205080204" pitchFamily="34" charset="-128"/>
                        </a:rPr>
                        <m:t>=</m:t>
                      </m:r>
                      <m:f>
                        <m:fPr>
                          <m:ctrlPr>
                            <a:rPr lang="en-US" altLang="en-US" sz="4800" b="0" i="1" smtClean="0">
                              <a:solidFill>
                                <a:srgbClr val="000000"/>
                              </a:solidFill>
                              <a:latin typeface="Cambria Math" panose="02040503050406030204" pitchFamily="18" charset="0"/>
                              <a:ea typeface="ＭＳ Ｐゴシック" panose="020B0600070205080204" pitchFamily="34" charset="-128"/>
                            </a:rPr>
                          </m:ctrlPr>
                        </m:fPr>
                        <m:num>
                          <m:sSub>
                            <m:sSubPr>
                              <m:ctrlPr>
                                <a:rPr lang="en-US" altLang="en-US" sz="4800" b="0" i="1" smtClean="0">
                                  <a:solidFill>
                                    <a:srgbClr val="000000"/>
                                  </a:solidFill>
                                  <a:latin typeface="Cambria Math" panose="02040503050406030204" pitchFamily="18" charset="0"/>
                                  <a:ea typeface="ＭＳ Ｐゴシック" panose="020B0600070205080204" pitchFamily="34" charset="-128"/>
                                </a:rPr>
                              </m:ctrlPr>
                            </m:sSubPr>
                            <m:e>
                              <m:r>
                                <a:rPr lang="en-US" altLang="en-US" sz="4800" b="0" i="1" smtClean="0">
                                  <a:solidFill>
                                    <a:srgbClr val="000000"/>
                                  </a:solidFill>
                                  <a:latin typeface="Cambria Math" panose="02040503050406030204" pitchFamily="18" charset="0"/>
                                  <a:ea typeface="Cambria Math" panose="02040503050406030204" pitchFamily="18" charset="0"/>
                                </a:rPr>
                                <m:t>𝜌</m:t>
                              </m:r>
                            </m:e>
                            <m:sub>
                              <m:r>
                                <a:rPr lang="en-US" altLang="en-US" sz="4800" b="0" i="1" smtClean="0">
                                  <a:solidFill>
                                    <a:srgbClr val="000000"/>
                                  </a:solidFill>
                                  <a:latin typeface="Cambria Math" panose="02040503050406030204" pitchFamily="18" charset="0"/>
                                  <a:ea typeface="ＭＳ Ｐゴシック" panose="020B0600070205080204" pitchFamily="34" charset="-128"/>
                                </a:rPr>
                                <m:t>𝑂</m:t>
                              </m:r>
                            </m:sub>
                          </m:sSub>
                        </m:num>
                        <m:den>
                          <m:sSub>
                            <m:sSubPr>
                              <m:ctrlPr>
                                <a:rPr lang="en-US" altLang="en-US" sz="4800" b="0" i="1" smtClean="0">
                                  <a:solidFill>
                                    <a:srgbClr val="000000"/>
                                  </a:solidFill>
                                  <a:latin typeface="Cambria Math" panose="02040503050406030204" pitchFamily="18" charset="0"/>
                                  <a:ea typeface="ＭＳ Ｐゴシック" panose="020B0600070205080204" pitchFamily="34" charset="-128"/>
                                </a:rPr>
                              </m:ctrlPr>
                            </m:sSubPr>
                            <m:e>
                              <m:r>
                                <a:rPr lang="en-US" altLang="en-US" sz="4800" b="0" i="1" smtClean="0">
                                  <a:solidFill>
                                    <a:srgbClr val="000000"/>
                                  </a:solidFill>
                                  <a:latin typeface="Cambria Math" panose="02040503050406030204" pitchFamily="18" charset="0"/>
                                  <a:ea typeface="Cambria Math" panose="02040503050406030204" pitchFamily="18" charset="0"/>
                                </a:rPr>
                                <m:t>𝜌</m:t>
                              </m:r>
                            </m:e>
                            <m:sub>
                              <m:r>
                                <a:rPr lang="en-US" altLang="en-US" sz="4800" b="0" i="1" smtClean="0">
                                  <a:solidFill>
                                    <a:srgbClr val="000000"/>
                                  </a:solidFill>
                                  <a:latin typeface="Cambria Math" panose="02040503050406030204" pitchFamily="18" charset="0"/>
                                  <a:ea typeface="ＭＳ Ｐゴシック" panose="020B0600070205080204" pitchFamily="34" charset="-128"/>
                                </a:rPr>
                                <m:t>𝑓</m:t>
                              </m:r>
                            </m:sub>
                          </m:sSub>
                        </m:den>
                      </m:f>
                    </m:oMath>
                  </m:oMathPara>
                </a14:m>
                <a:endParaRPr lang="en-US" altLang="en-US" sz="4800" dirty="0" smtClean="0">
                  <a:solidFill>
                    <a:srgbClr val="000000"/>
                  </a:solidFill>
                  <a:ea typeface="ＭＳ Ｐゴシック" panose="020B0600070205080204" pitchFamily="34" charset="-128"/>
                </a:endParaRPr>
              </a:p>
            </p:txBody>
          </p:sp>
        </mc:Choice>
        <mc:Fallback xmlns="">
          <p:sp>
            <p:nvSpPr>
              <p:cNvPr id="1031174" name="Rectangle 6"/>
              <p:cNvSpPr>
                <a:spLocks noGrp="1" noRot="1" noChangeAspect="1" noMove="1" noResize="1" noEditPoints="1" noAdjustHandles="1" noChangeArrowheads="1" noChangeShapeType="1" noTextEdit="1"/>
              </p:cNvSpPr>
              <p:nvPr>
                <p:ph sz="quarter" idx="4294967295"/>
              </p:nvPr>
            </p:nvSpPr>
            <p:spPr>
              <a:xfrm>
                <a:off x="103031" y="762001"/>
                <a:ext cx="12088969" cy="6095999"/>
              </a:xfrm>
              <a:prstGeom prst="rect">
                <a:avLst/>
              </a:prstGeom>
              <a:blipFill rotWithShape="0">
                <a:blip r:embed="rId3"/>
                <a:stretch>
                  <a:fillRect l="-908" t="-1700" r="-706"/>
                </a:stretch>
              </a:blipFill>
            </p:spPr>
            <p:txBody>
              <a:bodyPr/>
              <a:lstStyle/>
              <a:p>
                <a:r>
                  <a:rPr lang="en-US">
                    <a:noFill/>
                  </a:rPr>
                  <a:t> </a:t>
                </a:r>
              </a:p>
            </p:txBody>
          </p:sp>
        </mc:Fallback>
      </mc:AlternateContent>
      <p:grpSp>
        <p:nvGrpSpPr>
          <p:cNvPr id="3" name="Group 12"/>
          <p:cNvGrpSpPr>
            <a:grpSpLocks/>
          </p:cNvGrpSpPr>
          <p:nvPr/>
        </p:nvGrpSpPr>
        <p:grpSpPr bwMode="auto">
          <a:xfrm>
            <a:off x="7404653" y="3810000"/>
            <a:ext cx="2819400" cy="1292225"/>
            <a:chOff x="5486400" y="4495800"/>
            <a:chExt cx="2819400" cy="1292225"/>
          </a:xfrm>
        </p:grpSpPr>
        <p:sp>
          <p:nvSpPr>
            <p:cNvPr id="14" name="Explosion 1 13"/>
            <p:cNvSpPr/>
            <p:nvPr/>
          </p:nvSpPr>
          <p:spPr>
            <a:xfrm>
              <a:off x="5486400" y="4495800"/>
              <a:ext cx="2819400" cy="1292225"/>
            </a:xfrm>
            <a:prstGeom prst="irregularSeal1">
              <a:avLst/>
            </a:prstGeom>
          </p:spPr>
          <p:style>
            <a:lnRef idx="1">
              <a:schemeClr val="accent1"/>
            </a:lnRef>
            <a:fillRef idx="3">
              <a:schemeClr val="accent1"/>
            </a:fillRef>
            <a:effectRef idx="2">
              <a:schemeClr val="accent1"/>
            </a:effectRef>
            <a:fontRef idx="minor">
              <a:schemeClr val="lt1"/>
            </a:fontRef>
          </p:style>
          <p:txBody>
            <a:bodyPr anchor="ctr"/>
            <a:lstStyle>
              <a:lvl1pPr>
                <a:defRPr sz="4000" baseline="-25000">
                  <a:solidFill>
                    <a:schemeClr val="tx1"/>
                  </a:solidFill>
                  <a:latin typeface="Arial" charset="0"/>
                  <a:ea typeface="ＭＳ Ｐゴシック" charset="-128"/>
                </a:defRPr>
              </a:lvl1pPr>
              <a:lvl2pPr marL="37931725" indent="-37474525">
                <a:defRPr sz="4000" baseline="-25000">
                  <a:solidFill>
                    <a:schemeClr val="tx1"/>
                  </a:solidFill>
                  <a:latin typeface="Arial" charset="0"/>
                  <a:ea typeface="ＭＳ Ｐゴシック" charset="-128"/>
                </a:defRPr>
              </a:lvl2pPr>
              <a:lvl3pPr>
                <a:defRPr sz="4000" baseline="-25000">
                  <a:solidFill>
                    <a:schemeClr val="tx1"/>
                  </a:solidFill>
                  <a:latin typeface="Arial" charset="0"/>
                  <a:ea typeface="ＭＳ Ｐゴシック" charset="-128"/>
                </a:defRPr>
              </a:lvl3pPr>
              <a:lvl4pPr>
                <a:defRPr sz="4000" baseline="-25000">
                  <a:solidFill>
                    <a:schemeClr val="tx1"/>
                  </a:solidFill>
                  <a:latin typeface="Arial" charset="0"/>
                  <a:ea typeface="ＭＳ Ｐゴシック" charset="-128"/>
                </a:defRPr>
              </a:lvl4pPr>
              <a:lvl5pPr>
                <a:defRPr sz="4000" baseline="-25000">
                  <a:solidFill>
                    <a:schemeClr val="tx1"/>
                  </a:solidFill>
                  <a:latin typeface="Arial" charset="0"/>
                  <a:ea typeface="ＭＳ Ｐゴシック" charset="-128"/>
                </a:defRPr>
              </a:lvl5pPr>
              <a:lvl6pPr marL="457200" eaLnBrk="0" fontAlgn="base" hangingPunct="0">
                <a:spcBef>
                  <a:spcPct val="0"/>
                </a:spcBef>
                <a:spcAft>
                  <a:spcPct val="0"/>
                </a:spcAft>
                <a:defRPr sz="4000" baseline="-25000">
                  <a:solidFill>
                    <a:schemeClr val="tx1"/>
                  </a:solidFill>
                  <a:latin typeface="Arial" charset="0"/>
                  <a:ea typeface="ＭＳ Ｐゴシック" charset="-128"/>
                </a:defRPr>
              </a:lvl6pPr>
              <a:lvl7pPr marL="914400" eaLnBrk="0" fontAlgn="base" hangingPunct="0">
                <a:spcBef>
                  <a:spcPct val="0"/>
                </a:spcBef>
                <a:spcAft>
                  <a:spcPct val="0"/>
                </a:spcAft>
                <a:defRPr sz="4000" baseline="-25000">
                  <a:solidFill>
                    <a:schemeClr val="tx1"/>
                  </a:solidFill>
                  <a:latin typeface="Arial" charset="0"/>
                  <a:ea typeface="ＭＳ Ｐゴシック" charset="-128"/>
                </a:defRPr>
              </a:lvl7pPr>
              <a:lvl8pPr marL="1371600" eaLnBrk="0" fontAlgn="base" hangingPunct="0">
                <a:spcBef>
                  <a:spcPct val="0"/>
                </a:spcBef>
                <a:spcAft>
                  <a:spcPct val="0"/>
                </a:spcAft>
                <a:defRPr sz="4000" baseline="-25000">
                  <a:solidFill>
                    <a:schemeClr val="tx1"/>
                  </a:solidFill>
                  <a:latin typeface="Arial" charset="0"/>
                  <a:ea typeface="ＭＳ Ｐゴシック" charset="-128"/>
                </a:defRPr>
              </a:lvl8pPr>
              <a:lvl9pPr marL="1828800" eaLnBrk="0" fontAlgn="base" hangingPunct="0">
                <a:spcBef>
                  <a:spcPct val="0"/>
                </a:spcBef>
                <a:spcAft>
                  <a:spcPct val="0"/>
                </a:spcAft>
                <a:defRPr sz="4000" baseline="-25000">
                  <a:solidFill>
                    <a:schemeClr val="tx1"/>
                  </a:solidFill>
                  <a:latin typeface="Arial" charset="0"/>
                  <a:ea typeface="ＭＳ Ｐゴシック" charset="-128"/>
                </a:defRPr>
              </a:lvl9pPr>
            </a:lstStyle>
            <a:p>
              <a:pPr algn="ctr">
                <a:defRPr/>
              </a:pPr>
              <a:endParaRPr lang="en-US" altLang="en-US">
                <a:solidFill>
                  <a:srgbClr val="FFFFFF"/>
                </a:solidFill>
                <a:latin typeface="Century Schoolbook" charset="0"/>
              </a:endParaRPr>
            </a:p>
          </p:txBody>
        </p:sp>
        <p:sp>
          <p:nvSpPr>
            <p:cNvPr id="38921" name="TextBox 14"/>
            <p:cNvSpPr txBox="1">
              <a:spLocks noChangeArrowheads="1"/>
            </p:cNvSpPr>
            <p:nvPr/>
          </p:nvSpPr>
          <p:spPr bwMode="auto">
            <a:xfrm>
              <a:off x="6248400" y="47244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aseline="-25000">
                  <a:solidFill>
                    <a:schemeClr val="tx1"/>
                  </a:solidFill>
                  <a:latin typeface="Arial" panose="020B0604020202020204" pitchFamily="34" charset="0"/>
                  <a:ea typeface="ＭＳ Ｐゴシック" panose="020B0600070205080204" pitchFamily="34" charset="-128"/>
                </a:defRPr>
              </a:lvl1pPr>
              <a:lvl2pPr marL="37931725" indent="-37474525">
                <a:defRPr sz="4000" baseline="-25000">
                  <a:solidFill>
                    <a:schemeClr val="tx1"/>
                  </a:solidFill>
                  <a:latin typeface="Arial" panose="020B0604020202020204" pitchFamily="34" charset="0"/>
                  <a:ea typeface="ＭＳ Ｐゴシック" panose="020B0600070205080204" pitchFamily="34" charset="-128"/>
                </a:defRPr>
              </a:lvl2pPr>
              <a:lvl3pPr marL="1143000" indent="-228600">
                <a:defRPr sz="4000" baseline="-25000">
                  <a:solidFill>
                    <a:schemeClr val="tx1"/>
                  </a:solidFill>
                  <a:latin typeface="Arial" panose="020B0604020202020204" pitchFamily="34" charset="0"/>
                  <a:ea typeface="ＭＳ Ｐゴシック" panose="020B0600070205080204" pitchFamily="34" charset="-128"/>
                </a:defRPr>
              </a:lvl3pPr>
              <a:lvl4pPr marL="1600200" indent="-228600">
                <a:defRPr sz="4000" baseline="-25000">
                  <a:solidFill>
                    <a:schemeClr val="tx1"/>
                  </a:solidFill>
                  <a:latin typeface="Arial" panose="020B0604020202020204" pitchFamily="34" charset="0"/>
                  <a:ea typeface="ＭＳ Ｐゴシック" panose="020B0600070205080204" pitchFamily="34" charset="-128"/>
                </a:defRPr>
              </a:lvl4pPr>
              <a:lvl5pPr marL="2057400" indent="-228600">
                <a:defRPr sz="4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F5CD2D"/>
                  </a:solidFill>
                </a:rPr>
                <a:t>CARD!!</a:t>
              </a:r>
            </a:p>
          </p:txBody>
        </p:sp>
      </p:gr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1511640" y="1044720"/>
              <a:ext cx="10178640" cy="2825640"/>
            </p14:xfrm>
          </p:contentPart>
        </mc:Choice>
        <mc:Fallback>
          <p:pic>
            <p:nvPicPr>
              <p:cNvPr id="2" name="Ink 1"/>
              <p:cNvPicPr/>
              <p:nvPr/>
            </p:nvPicPr>
            <p:blipFill>
              <a:blip r:embed="rId5"/>
              <a:stretch>
                <a:fillRect/>
              </a:stretch>
            </p:blipFill>
            <p:spPr>
              <a:xfrm>
                <a:off x="1500840" y="1032120"/>
                <a:ext cx="10203120" cy="2852640"/>
              </a:xfrm>
              <a:prstGeom prst="rect">
                <a:avLst/>
              </a:prstGeom>
            </p:spPr>
          </p:pic>
        </mc:Fallback>
      </mc:AlternateContent>
    </p:spTree>
    <p:extLst>
      <p:ext uri="{BB962C8B-B14F-4D97-AF65-F5344CB8AC3E}">
        <p14:creationId xmlns:p14="http://schemas.microsoft.com/office/powerpoint/2010/main" val="12633885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1174">
                                            <p:txEl>
                                              <p:pRg st="0" end="0"/>
                                            </p:txEl>
                                          </p:spTgt>
                                        </p:tgtEl>
                                        <p:attrNameLst>
                                          <p:attrName>style.visibility</p:attrName>
                                        </p:attrNameLst>
                                      </p:cBhvr>
                                      <p:to>
                                        <p:strVal val="visible"/>
                                      </p:to>
                                    </p:set>
                                    <p:animEffect transition="in" filter="wipe(left)">
                                      <p:cBhvr>
                                        <p:cTn id="7" dur="500"/>
                                        <p:tgtEl>
                                          <p:spTgt spid="1031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1174">
                                            <p:txEl>
                                              <p:pRg st="1" end="1"/>
                                            </p:txEl>
                                          </p:spTgt>
                                        </p:tgtEl>
                                        <p:attrNameLst>
                                          <p:attrName>style.visibility</p:attrName>
                                        </p:attrNameLst>
                                      </p:cBhvr>
                                      <p:to>
                                        <p:strVal val="visible"/>
                                      </p:to>
                                    </p:set>
                                    <p:animEffect transition="in" filter="wipe(left)">
                                      <p:cBhvr>
                                        <p:cTn id="12" dur="500"/>
                                        <p:tgtEl>
                                          <p:spTgt spid="10311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31174">
                                            <p:txEl>
                                              <p:pRg st="2" end="2"/>
                                            </p:txEl>
                                          </p:spTgt>
                                        </p:tgtEl>
                                        <p:attrNameLst>
                                          <p:attrName>style.visibility</p:attrName>
                                        </p:attrNameLst>
                                      </p:cBhvr>
                                      <p:to>
                                        <p:strVal val="visible"/>
                                      </p:to>
                                    </p:set>
                                    <p:animEffect transition="in" filter="wipe(left)">
                                      <p:cBhvr>
                                        <p:cTn id="17" dur="500"/>
                                        <p:tgtEl>
                                          <p:spTgt spid="10311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31174">
                                            <p:txEl>
                                              <p:pRg st="4" end="4"/>
                                            </p:txEl>
                                          </p:spTgt>
                                        </p:tgtEl>
                                        <p:attrNameLst>
                                          <p:attrName>style.visibility</p:attrName>
                                        </p:attrNameLst>
                                      </p:cBhvr>
                                      <p:to>
                                        <p:strVal val="visible"/>
                                      </p:to>
                                    </p:set>
                                    <p:animEffect transition="in" filter="wipe(left)">
                                      <p:cBhvr>
                                        <p:cTn id="22" dur="500"/>
                                        <p:tgtEl>
                                          <p:spTgt spid="103117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31" fill="hold" nodeType="afterGroup">
                            <p:stCondLst>
                              <p:cond delay="1000"/>
                            </p:stCondLst>
                            <p:childTnLst>
                              <p:par>
                                <p:cTn id="32" presetID="35" presetClass="emph" presetSubtype="0" repeatCount="5000" fill="hold" nodeType="afterEffect">
                                  <p:stCondLst>
                                    <p:cond delay="0"/>
                                  </p:stCondLst>
                                  <p:childTnLst>
                                    <p:anim calcmode="discrete" valueType="str">
                                      <p:cBhvr>
                                        <p:cTn id="33"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7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1981200" y="-152400"/>
            <a:ext cx="7467600" cy="1143000"/>
          </a:xfrm>
        </p:spPr>
        <p:txBody>
          <a:bodyPr>
            <a:normAutofit/>
          </a:bodyPr>
          <a:lstStyle/>
          <a:p>
            <a:pPr>
              <a:defRPr/>
            </a:pPr>
            <a:r>
              <a:rPr lang="en-US" sz="6000" dirty="0">
                <a:ea typeface="+mj-ea"/>
                <a:cs typeface="+mj-cs"/>
              </a:rPr>
              <a:t>Buoyant Force</a:t>
            </a:r>
          </a:p>
        </p:txBody>
      </p:sp>
      <p:pic>
        <p:nvPicPr>
          <p:cNvPr id="38917" name="Picture 18"/>
          <p:cNvPicPr>
            <a:picLocks noChangeAspect="1" noChangeArrowheads="1"/>
          </p:cNvPicPr>
          <p:nvPr/>
        </p:nvPicPr>
        <p:blipFill>
          <a:blip r:embed="rId3">
            <a:extLst>
              <a:ext uri="{28A0092B-C50C-407E-A947-70E740481C1C}">
                <a14:useLocalDpi xmlns:a14="http://schemas.microsoft.com/office/drawing/2010/main" val="0"/>
              </a:ext>
            </a:extLst>
          </a:blip>
          <a:srcRect l="1323" r="1323" b="1224"/>
          <a:stretch>
            <a:fillRect/>
          </a:stretch>
        </p:blipFill>
        <p:spPr bwMode="auto">
          <a:xfrm>
            <a:off x="1081826" y="1321740"/>
            <a:ext cx="4887869" cy="53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9"/>
          <p:cNvPicPr>
            <a:picLocks noChangeAspect="1" noChangeArrowheads="1"/>
          </p:cNvPicPr>
          <p:nvPr/>
        </p:nvPicPr>
        <p:blipFill>
          <a:blip r:embed="rId4">
            <a:extLst>
              <a:ext uri="{28A0092B-C50C-407E-A947-70E740481C1C}">
                <a14:useLocalDpi xmlns:a14="http://schemas.microsoft.com/office/drawing/2010/main" val="0"/>
              </a:ext>
            </a:extLst>
          </a:blip>
          <a:srcRect l="1326" r="1326" b="1433"/>
          <a:stretch>
            <a:fillRect/>
          </a:stretch>
        </p:blipFill>
        <p:spPr bwMode="auto">
          <a:xfrm>
            <a:off x="6282789" y="990600"/>
            <a:ext cx="5056040" cy="568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1238400" y="1855080"/>
              <a:ext cx="8834760" cy="4637160"/>
            </p14:xfrm>
          </p:contentPart>
        </mc:Choice>
        <mc:Fallback>
          <p:pic>
            <p:nvPicPr>
              <p:cNvPr id="2" name="Ink 1"/>
              <p:cNvPicPr/>
              <p:nvPr/>
            </p:nvPicPr>
            <p:blipFill>
              <a:blip r:embed="rId6"/>
              <a:stretch>
                <a:fillRect/>
              </a:stretch>
            </p:blipFill>
            <p:spPr>
              <a:xfrm>
                <a:off x="1226520" y="1841400"/>
                <a:ext cx="8862480" cy="4665600"/>
              </a:xfrm>
              <a:prstGeom prst="rect">
                <a:avLst/>
              </a:prstGeom>
            </p:spPr>
          </p:pic>
        </mc:Fallback>
      </mc:AlternateContent>
    </p:spTree>
    <p:extLst>
      <p:ext uri="{BB962C8B-B14F-4D97-AF65-F5344CB8AC3E}">
        <p14:creationId xmlns:p14="http://schemas.microsoft.com/office/powerpoint/2010/main" val="10578568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5" name="Rectangle 1029"/>
          <p:cNvSpPr>
            <a:spLocks noGrp="1" noChangeArrowheads="1"/>
          </p:cNvSpPr>
          <p:nvPr>
            <p:ph type="title"/>
          </p:nvPr>
        </p:nvSpPr>
        <p:spPr>
          <a:xfrm>
            <a:off x="806618" y="-112288"/>
            <a:ext cx="10364451" cy="1596177"/>
          </a:xfrm>
        </p:spPr>
        <p:txBody>
          <a:bodyPr>
            <a:normAutofit/>
          </a:bodyPr>
          <a:lstStyle/>
          <a:p>
            <a:pPr>
              <a:defRPr/>
            </a:pPr>
            <a:r>
              <a:rPr lang="en-US" sz="6000" dirty="0">
                <a:ea typeface="+mj-ea"/>
                <a:cs typeface="+mj-cs"/>
              </a:rPr>
              <a:t>Sample Problem</a:t>
            </a:r>
          </a:p>
        </p:txBody>
      </p:sp>
      <p:sp>
        <p:nvSpPr>
          <p:cNvPr id="1032198" name="Rectangle 1030"/>
          <p:cNvSpPr>
            <a:spLocks noGrp="1" noChangeArrowheads="1"/>
          </p:cNvSpPr>
          <p:nvPr>
            <p:ph sz="quarter" idx="4294967295"/>
          </p:nvPr>
        </p:nvSpPr>
        <p:spPr>
          <a:xfrm>
            <a:off x="0" y="1189382"/>
            <a:ext cx="12192000" cy="4873752"/>
          </a:xfrm>
          <a:prstGeom prst="rect">
            <a:avLst/>
          </a:prstGeom>
        </p:spPr>
        <p:txBody>
          <a:bodyPr/>
          <a:lstStyle/>
          <a:p>
            <a:pPr eaLnBrk="1" hangingPunct="1">
              <a:buFontTx/>
              <a:buNone/>
            </a:pPr>
            <a:r>
              <a:rPr lang="en-US" altLang="en-US" sz="2800" dirty="0">
                <a:solidFill>
                  <a:srgbClr val="000000"/>
                </a:solidFill>
                <a:ea typeface="ＭＳ Ｐゴシック" panose="020B0600070205080204" pitchFamily="34" charset="-128"/>
              </a:rPr>
              <a:t>	</a:t>
            </a:r>
            <a:r>
              <a:rPr lang="en-US" altLang="en-US" sz="2800" i="1" dirty="0">
                <a:solidFill>
                  <a:srgbClr val="000000"/>
                </a:solidFill>
                <a:ea typeface="ＭＳ Ｐゴシック" panose="020B0600070205080204" pitchFamily="34" charset="-128"/>
              </a:rPr>
              <a:t>A bargain hunter purchases a “gold” crown at a flea market. After she gets home, she hangs the crown from a scale and finds its weight to be 7.84 N. She then weighs the crown while it is immersed in water, and the scale reads 6.86 N. Is the crown made of pure gold? </a:t>
            </a:r>
          </a:p>
        </p:txBody>
      </p:sp>
      <p:pic>
        <p:nvPicPr>
          <p:cNvPr id="9" name="Picture 8" descr="goldcrow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641034"/>
            <a:ext cx="2986088"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1418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0288" y="3641034"/>
            <a:ext cx="2641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7441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2198">
                                            <p:txEl>
                                              <p:pRg st="0" end="0"/>
                                            </p:txEl>
                                          </p:spTgt>
                                        </p:tgtEl>
                                        <p:attrNameLst>
                                          <p:attrName>style.visibility</p:attrName>
                                        </p:attrNameLst>
                                      </p:cBhvr>
                                      <p:to>
                                        <p:strVal val="visible"/>
                                      </p:to>
                                    </p:set>
                                    <p:animEffect transition="in" filter="wipe(left)">
                                      <p:cBhvr>
                                        <p:cTn id="7" dur="500"/>
                                        <p:tgtEl>
                                          <p:spTgt spid="1032198">
                                            <p:txEl>
                                              <p:pRg st="0" end="0"/>
                                            </p:txEl>
                                          </p:spTgt>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19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081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bwMode="auto">
          <a:xfrm>
            <a:off x="1737360" y="3124200"/>
            <a:ext cx="8869680" cy="1893888"/>
          </a:xfrm>
        </p:spPr>
        <p:txBody>
          <a:bodyPr vert="horz" wrap="square" lIns="91440" tIns="45720" rIns="91440" bIns="45720" numCol="1" rtlCol="0" anchor="b" anchorCtr="0" compatLnSpc="1">
            <a:prstTxWarp prst="textNoShape">
              <a:avLst/>
            </a:prstTxWarp>
            <a:normAutofit/>
          </a:bodyPr>
          <a:lstStyle/>
          <a:p>
            <a:pPr eaLnBrk="1" hangingPunct="1"/>
            <a:r>
              <a:rPr lang="en-US" altLang="en-US" sz="6600" cap="none" dirty="0" smtClean="0">
                <a:ea typeface="ＭＳ Ｐゴシック" panose="020B0600070205080204" pitchFamily="34" charset="-128"/>
              </a:rPr>
              <a:t>UNIT II-5: FLUIDS</a:t>
            </a:r>
          </a:p>
        </p:txBody>
      </p:sp>
      <p:sp>
        <p:nvSpPr>
          <p:cNvPr id="14339" name="Subtitle 2"/>
          <p:cNvSpPr>
            <a:spLocks noGrp="1"/>
          </p:cNvSpPr>
          <p:nvPr>
            <p:ph type="subTitle" idx="1"/>
          </p:nvPr>
        </p:nvSpPr>
        <p:spPr>
          <a:xfrm>
            <a:off x="0" y="5003800"/>
            <a:ext cx="12192000" cy="1371600"/>
          </a:xfrm>
        </p:spPr>
        <p:txBody>
          <a:bodyPr>
            <a:normAutofit/>
          </a:bodyPr>
          <a:lstStyle/>
          <a:p>
            <a:pPr eaLnBrk="1" hangingPunct="1"/>
            <a:r>
              <a:rPr lang="en-US" altLang="en-US" sz="4000" dirty="0" smtClean="0">
                <a:ea typeface="ＭＳ Ｐゴシック" panose="020B0600070205080204" pitchFamily="34" charset="-128"/>
              </a:rPr>
              <a:t>Section 1: Fluids and the Buoyant Force</a:t>
            </a:r>
          </a:p>
        </p:txBody>
      </p:sp>
      <p:pic>
        <p:nvPicPr>
          <p:cNvPr id="14340" name="Picture 3" descr="rubber_duck_buoyancy_force_diagram.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52400"/>
            <a:ext cx="48387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734080" y="454320"/>
              <a:ext cx="3692160" cy="5376960"/>
            </p14:xfrm>
          </p:contentPart>
        </mc:Choice>
        <mc:Fallback>
          <p:pic>
            <p:nvPicPr>
              <p:cNvPr id="2" name="Ink 1"/>
              <p:cNvPicPr/>
              <p:nvPr/>
            </p:nvPicPr>
            <p:blipFill>
              <a:blip r:embed="rId4"/>
              <a:stretch>
                <a:fillRect/>
              </a:stretch>
            </p:blipFill>
            <p:spPr>
              <a:xfrm>
                <a:off x="5721840" y="442440"/>
                <a:ext cx="3716280" cy="5392800"/>
              </a:xfrm>
              <a:prstGeom prst="rect">
                <a:avLst/>
              </a:prstGeom>
            </p:spPr>
          </p:pic>
        </mc:Fallback>
      </mc:AlternateContent>
    </p:spTree>
    <p:extLst>
      <p:ext uri="{BB962C8B-B14F-4D97-AF65-F5344CB8AC3E}">
        <p14:creationId xmlns:p14="http://schemas.microsoft.com/office/powerpoint/2010/main" val="2954490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9" name="Rectangle 12"/>
          <p:cNvSpPr>
            <a:spLocks noGrp="1" noChangeArrowheads="1"/>
          </p:cNvSpPr>
          <p:nvPr>
            <p:ph type="title"/>
          </p:nvPr>
        </p:nvSpPr>
        <p:spPr>
          <a:xfrm>
            <a:off x="0" y="304800"/>
            <a:ext cx="12192000" cy="841376"/>
          </a:xfrm>
        </p:spPr>
        <p:txBody>
          <a:bodyPr>
            <a:noAutofit/>
          </a:bodyPr>
          <a:lstStyle/>
          <a:p>
            <a:pPr>
              <a:defRPr/>
            </a:pPr>
            <a:r>
              <a:rPr lang="en-US" sz="6000" dirty="0">
                <a:ea typeface="+mj-ea"/>
                <a:cs typeface="+mj-cs"/>
              </a:rPr>
              <a:t>Defining a Fluid</a:t>
            </a:r>
          </a:p>
        </p:txBody>
      </p:sp>
      <p:sp>
        <p:nvSpPr>
          <p:cNvPr id="955405" name="Rectangle 13"/>
          <p:cNvSpPr>
            <a:spLocks noGrp="1" noChangeArrowheads="1"/>
          </p:cNvSpPr>
          <p:nvPr>
            <p:ph sz="quarter" idx="13"/>
          </p:nvPr>
        </p:nvSpPr>
        <p:spPr>
          <a:xfrm>
            <a:off x="0" y="1146176"/>
            <a:ext cx="7924800" cy="5356224"/>
          </a:xfrm>
          <a:prstGeom prst="rect">
            <a:avLst/>
          </a:prstGeom>
        </p:spPr>
        <p:txBody>
          <a:bodyPr rIns="0"/>
          <a:lstStyle/>
          <a:p>
            <a:pPr eaLnBrk="1" hangingPunct="1">
              <a:buClr>
                <a:srgbClr val="FFCC00"/>
              </a:buClr>
            </a:pPr>
            <a:r>
              <a:rPr lang="en-US" altLang="en-US" sz="2400" dirty="0" smtClean="0">
                <a:ea typeface="ＭＳ Ｐゴシック" panose="020B0600070205080204" pitchFamily="34" charset="-128"/>
              </a:rPr>
              <a:t>A</a:t>
            </a:r>
            <a:r>
              <a:rPr lang="en-US" altLang="en-US" sz="2400" b="1" dirty="0" smtClean="0">
                <a:ea typeface="ＭＳ Ｐゴシック" panose="020B0600070205080204" pitchFamily="34" charset="-128"/>
              </a:rPr>
              <a:t> fluid</a:t>
            </a:r>
            <a:r>
              <a:rPr lang="en-US" altLang="en-US" sz="2400" dirty="0" smtClean="0">
                <a:ea typeface="ＭＳ Ｐゴシック" panose="020B0600070205080204" pitchFamily="34" charset="-128"/>
              </a:rPr>
              <a:t> is a nonsolid state of matter in which the atoms or molecules are free to move past each other, as in a gas or a liquid.</a:t>
            </a:r>
          </a:p>
          <a:p>
            <a:pPr eaLnBrk="1" hangingPunct="1">
              <a:buClr>
                <a:srgbClr val="FFCC00"/>
              </a:buClr>
            </a:pPr>
            <a:endParaRPr lang="en-US" altLang="en-US" sz="2400" dirty="0" smtClean="0">
              <a:ea typeface="ＭＳ Ｐゴシック" panose="020B0600070205080204" pitchFamily="34" charset="-128"/>
            </a:endParaRPr>
          </a:p>
          <a:p>
            <a:pPr eaLnBrk="1" hangingPunct="1">
              <a:buClr>
                <a:srgbClr val="FFCC00"/>
              </a:buClr>
            </a:pPr>
            <a:r>
              <a:rPr lang="en-US" altLang="en-US" sz="2400" dirty="0" smtClean="0">
                <a:ea typeface="ＭＳ Ｐゴシック" panose="020B0600070205080204" pitchFamily="34" charset="-128"/>
              </a:rPr>
              <a:t>Both liquids and gases are considered fluids because they can flow and change shape.</a:t>
            </a:r>
          </a:p>
          <a:p>
            <a:pPr eaLnBrk="1" hangingPunct="1">
              <a:buClr>
                <a:srgbClr val="FFCC00"/>
              </a:buClr>
            </a:pPr>
            <a:endParaRPr lang="en-US" altLang="en-US" sz="2400" dirty="0" smtClean="0">
              <a:ea typeface="ＭＳ Ｐゴシック" panose="020B0600070205080204" pitchFamily="34" charset="-128"/>
            </a:endParaRPr>
          </a:p>
          <a:p>
            <a:pPr eaLnBrk="1" hangingPunct="1">
              <a:buClr>
                <a:srgbClr val="FFCC00"/>
              </a:buClr>
            </a:pPr>
            <a:r>
              <a:rPr lang="en-US" altLang="en-US" sz="2400" dirty="0" smtClean="0">
                <a:ea typeface="ＭＳ Ｐゴシック" panose="020B0600070205080204" pitchFamily="34" charset="-128"/>
              </a:rPr>
              <a:t>Liquids have a definite volume; gases do not.</a:t>
            </a:r>
          </a:p>
        </p:txBody>
      </p:sp>
      <p:pic>
        <p:nvPicPr>
          <p:cNvPr id="29700" name="melt_sibgrapi.gif" descr="/Users/honb/.Trash/melt_sibgrapi.gif">
            <a:hlinkClick r:id="" action="ppaction://media"/>
          </p:cNvPr>
          <p:cNvPicPr>
            <a:picLocks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8045450" y="1878681"/>
            <a:ext cx="4146550" cy="311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1794600" y="958680"/>
              <a:ext cx="9366840" cy="2015280"/>
            </p14:xfrm>
          </p:contentPart>
        </mc:Choice>
        <mc:Fallback>
          <p:pic>
            <p:nvPicPr>
              <p:cNvPr id="3" name="Ink 2"/>
              <p:cNvPicPr/>
              <p:nvPr/>
            </p:nvPicPr>
            <p:blipFill>
              <a:blip r:embed="rId6"/>
              <a:stretch>
                <a:fillRect/>
              </a:stretch>
            </p:blipFill>
            <p:spPr>
              <a:xfrm>
                <a:off x="1783080" y="942840"/>
                <a:ext cx="9394200" cy="2045880"/>
              </a:xfrm>
              <a:prstGeom prst="rect">
                <a:avLst/>
              </a:prstGeom>
            </p:spPr>
          </p:pic>
        </mc:Fallback>
      </mc:AlternateContent>
    </p:spTree>
    <p:extLst>
      <p:ext uri="{BB962C8B-B14F-4D97-AF65-F5344CB8AC3E}">
        <p14:creationId xmlns:p14="http://schemas.microsoft.com/office/powerpoint/2010/main" val="7731867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54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540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5405">
                                            <p:txEl>
                                              <p:pRg st="4" end="4"/>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29700"/>
                                        </p:tgtEl>
                                        <p:attrNameLst>
                                          <p:attrName>style.visibility</p:attrName>
                                        </p:attrNameLst>
                                      </p:cBhvr>
                                      <p:to>
                                        <p:strVal val="visible"/>
                                      </p:to>
                                    </p:set>
                                  </p:childTnLst>
                                </p:cTn>
                              </p:par>
                            </p:childTnLst>
                          </p:cTn>
                        </p:par>
                        <p:par>
                          <p:cTn id="18" fill="hold" nodeType="afterGroup">
                            <p:stCondLst>
                              <p:cond delay="0"/>
                            </p:stCondLst>
                            <p:childTnLst>
                              <p:par>
                                <p:cTn id="19" presetID="1" presetClass="mediacall" presetSubtype="0" fill="hold" nodeType="afterEffect">
                                  <p:stCondLst>
                                    <p:cond delay="0"/>
                                  </p:stCondLst>
                                  <p:childTnLst>
                                    <p:cmd type="call" cmd="playFrom(0.0)">
                                      <p:cBhvr>
                                        <p:cTn id="20" dur="4000" fill="hold"/>
                                        <p:tgtEl>
                                          <p:spTgt spid="2970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1" repeatCount="indefinite" fill="hold" display="0">
                  <p:stCondLst>
                    <p:cond delay="indefinite"/>
                  </p:stCondLst>
                  <p:endCondLst>
                    <p:cond evt="onNext" delay="0">
                      <p:tgtEl>
                        <p:sldTgt/>
                      </p:tgtEl>
                    </p:cond>
                    <p:cond evt="onPrev" delay="0">
                      <p:tgtEl>
                        <p:sldTgt/>
                      </p:tgtEl>
                    </p:cond>
                  </p:endCondLst>
                </p:cTn>
                <p:tgtEl>
                  <p:spTgt spid="29700"/>
                </p:tgtEl>
              </p:cMediaNode>
            </p:video>
            <p:seq concurrent="1" nextAc="seek">
              <p:cTn id="22" restart="whenNotActive" fill="hold" evtFilter="cancelBubble" nodeType="interactiveSeq">
                <p:stCondLst>
                  <p:cond evt="onClick" delay="0">
                    <p:tgtEl>
                      <p:spTgt spid="2970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2" presetClass="mediacall" presetSubtype="0" fill="hold" nodeType="afterEffect">
                                  <p:stCondLst>
                                    <p:cond delay="0"/>
                                  </p:stCondLst>
                                  <p:childTnLst>
                                    <p:cmd type="call" cmd="togglePause">
                                      <p:cBhvr>
                                        <p:cTn id="26" dur="1" fill="hold"/>
                                        <p:tgtEl>
                                          <p:spTgt spid="29700"/>
                                        </p:tgtEl>
                                      </p:cBhvr>
                                    </p:cmd>
                                  </p:childTnLst>
                                </p:cTn>
                              </p:par>
                            </p:childTnLst>
                          </p:cTn>
                        </p:par>
                      </p:childTnLst>
                    </p:cTn>
                  </p:par>
                </p:childTnLst>
              </p:cTn>
              <p:nextCondLst>
                <p:cond evt="onClick" delay="0">
                  <p:tgtEl>
                    <p:spTgt spid="29700"/>
                  </p:tgtEl>
                </p:cond>
              </p:nextCondLst>
            </p:seq>
          </p:childTnLst>
        </p:cTn>
      </p:par>
    </p:tnLst>
    <p:bldLst>
      <p:bldP spid="95540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917"/>
            <a:ext cx="10364451" cy="1596177"/>
          </a:xfrm>
        </p:spPr>
        <p:txBody>
          <a:bodyPr>
            <a:normAutofit/>
          </a:bodyPr>
          <a:lstStyle/>
          <a:p>
            <a:r>
              <a:rPr lang="en-US" sz="6000" dirty="0" smtClean="0"/>
              <a:t>pressure</a:t>
            </a:r>
            <a:endParaRPr lang="en-US" sz="6000"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0" y="1317224"/>
                <a:ext cx="12192000" cy="5540776"/>
              </a:xfrm>
            </p:spPr>
            <p:txBody>
              <a:bodyPr>
                <a:normAutofit/>
              </a:bodyPr>
              <a:lstStyle/>
              <a:p>
                <a:r>
                  <a:rPr lang="en-US" sz="3600" dirty="0" smtClean="0"/>
                  <a:t>Pressure is the magnitude of the force on a surface per unit area</a:t>
                </a:r>
              </a:p>
              <a:p>
                <a:pPr marL="0" indent="0">
                  <a:buNone/>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𝑷</m:t>
                      </m:r>
                      <m:r>
                        <a:rPr lang="en-US" sz="4800" b="1" i="1" smtClean="0">
                          <a:latin typeface="Cambria Math" panose="02040503050406030204" pitchFamily="18" charset="0"/>
                        </a:rPr>
                        <m:t>= </m:t>
                      </m:r>
                      <m:f>
                        <m:fPr>
                          <m:ctrlPr>
                            <a:rPr lang="en-US" sz="4800" b="1" i="1" smtClean="0">
                              <a:latin typeface="Cambria Math" panose="02040503050406030204" pitchFamily="18" charset="0"/>
                            </a:rPr>
                          </m:ctrlPr>
                        </m:fPr>
                        <m:num>
                          <m:r>
                            <a:rPr lang="en-US" sz="4800" b="1" i="1" smtClean="0">
                              <a:latin typeface="Cambria Math" panose="02040503050406030204" pitchFamily="18" charset="0"/>
                            </a:rPr>
                            <m:t>𝑭</m:t>
                          </m:r>
                        </m:num>
                        <m:den>
                          <m:r>
                            <a:rPr lang="en-US" sz="4800" b="1" i="1" smtClean="0">
                              <a:latin typeface="Cambria Math" panose="02040503050406030204" pitchFamily="18" charset="0"/>
                            </a:rPr>
                            <m:t>𝑨</m:t>
                          </m:r>
                        </m:den>
                      </m:f>
                    </m:oMath>
                  </m:oMathPara>
                </a14:m>
                <a:endParaRPr lang="en-US" sz="3600" b="1" dirty="0" smtClean="0"/>
              </a:p>
              <a:p>
                <a:r>
                  <a:rPr lang="en-US" sz="3600" b="0" dirty="0" smtClean="0"/>
                  <a:t>Unit = </a:t>
                </a:r>
                <a14:m>
                  <m:oMath xmlns:m="http://schemas.openxmlformats.org/officeDocument/2006/math">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𝑁</m:t>
                        </m:r>
                      </m:num>
                      <m:den>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𝑚</m:t>
                            </m:r>
                          </m:e>
                          <m:sup>
                            <m:r>
                              <a:rPr lang="en-US" sz="3600" b="0" i="1" smtClean="0">
                                <a:latin typeface="Cambria Math" panose="02040503050406030204" pitchFamily="18" charset="0"/>
                              </a:rPr>
                              <m:t>2</m:t>
                            </m:r>
                          </m:sup>
                        </m:sSup>
                      </m:den>
                    </m:f>
                    <m:r>
                      <a:rPr lang="en-US" sz="3600" b="0" i="0" smtClean="0">
                        <a:latin typeface="Cambria Math" panose="02040503050406030204" pitchFamily="18" charset="0"/>
                      </a:rPr>
                      <m:t>=</m:t>
                    </m:r>
                    <m:r>
                      <m:rPr>
                        <m:sty m:val="p"/>
                      </m:rPr>
                      <a:rPr lang="en-US" sz="3600" b="0" i="0" smtClean="0">
                        <a:latin typeface="Cambria Math" panose="02040503050406030204" pitchFamily="18" charset="0"/>
                      </a:rPr>
                      <m:t>Pascal</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pa</m:t>
                    </m:r>
                  </m:oMath>
                </a14:m>
                <a:endParaRPr lang="en-US" sz="3600" b="0" dirty="0" smtClean="0">
                  <a:latin typeface="Cambria" panose="020405030504060302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0" y="1317224"/>
                <a:ext cx="12192000" cy="5540776"/>
              </a:xfrm>
              <a:blipFill rotWithShape="0">
                <a:blip r:embed="rId2"/>
                <a:stretch>
                  <a:fillRect l="-1350" t="-550"/>
                </a:stretch>
              </a:blipFill>
            </p:spPr>
            <p:txBody>
              <a:bodyPr/>
              <a:lstStyle/>
              <a:p>
                <a:r>
                  <a:rPr lang="en-US">
                    <a:noFill/>
                  </a:rPr>
                  <a:t> </a:t>
                </a:r>
              </a:p>
            </p:txBody>
          </p:sp>
        </mc:Fallback>
      </mc:AlternateContent>
      <p:pic>
        <p:nvPicPr>
          <p:cNvPr id="6" name="Picture 5" descr="UnderPressur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15967" y="2271512"/>
            <a:ext cx="2360613"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3489120" y="1189800"/>
              <a:ext cx="8328960" cy="4809600"/>
            </p14:xfrm>
          </p:contentPart>
        </mc:Choice>
        <mc:Fallback>
          <p:pic>
            <p:nvPicPr>
              <p:cNvPr id="5" name="Ink 4"/>
              <p:cNvPicPr/>
              <p:nvPr/>
            </p:nvPicPr>
            <p:blipFill>
              <a:blip r:embed="rId5"/>
              <a:stretch>
                <a:fillRect/>
              </a:stretch>
            </p:blipFill>
            <p:spPr>
              <a:xfrm>
                <a:off x="3481560" y="1174320"/>
                <a:ext cx="8352360" cy="4840560"/>
              </a:xfrm>
              <a:prstGeom prst="rect">
                <a:avLst/>
              </a:prstGeom>
            </p:spPr>
          </p:pic>
        </mc:Fallback>
      </mc:AlternateContent>
    </p:spTree>
    <p:extLst>
      <p:ext uri="{BB962C8B-B14F-4D97-AF65-F5344CB8AC3E}">
        <p14:creationId xmlns:p14="http://schemas.microsoft.com/office/powerpoint/2010/main" val="380804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913775" y="41742"/>
            <a:ext cx="10364451" cy="1596177"/>
          </a:xfrm>
        </p:spPr>
        <p:txBody>
          <a:bodyPr vert="horz" wrap="square" lIns="91440" tIns="45720" rIns="91440" bIns="45720" numCol="1" rtlCol="0" anchor="ctr" anchorCtr="0" compatLnSpc="1">
            <a:prstTxWarp prst="textNoShape">
              <a:avLst/>
            </a:prstTxWarp>
            <a:normAutofit/>
          </a:bodyPr>
          <a:lstStyle/>
          <a:p>
            <a:pPr eaLnBrk="1" hangingPunct="1"/>
            <a:r>
              <a:rPr lang="en-US" altLang="en-US" sz="6600" cap="none" dirty="0" smtClean="0">
                <a:ea typeface="ＭＳ Ｐゴシック" panose="020B0600070205080204" pitchFamily="34" charset="-128"/>
              </a:rPr>
              <a:t>PASCAL’S PRINCIPLE</a:t>
            </a:r>
          </a:p>
        </p:txBody>
      </p:sp>
      <mc:AlternateContent xmlns:mc="http://schemas.openxmlformats.org/markup-compatibility/2006" xmlns:a14="http://schemas.microsoft.com/office/drawing/2010/main">
        <mc:Choice Requires="a14">
          <p:sp>
            <p:nvSpPr>
              <p:cNvPr id="4" name="Rectangle 7"/>
              <p:cNvSpPr>
                <a:spLocks noGrp="1" noChangeArrowheads="1"/>
              </p:cNvSpPr>
              <p:nvPr>
                <p:ph sz="quarter" idx="13"/>
              </p:nvPr>
            </p:nvSpPr>
            <p:spPr>
              <a:xfrm>
                <a:off x="112542" y="1600200"/>
                <a:ext cx="11788726" cy="4873752"/>
              </a:xfrm>
              <a:prstGeom prst="rect">
                <a:avLst/>
              </a:prstGeom>
            </p:spPr>
            <p:txBody>
              <a:bodyPr/>
              <a:lstStyle/>
              <a:p>
                <a:pPr eaLnBrk="1" hangingPunct="1"/>
                <a:r>
                  <a:rPr lang="en-US" altLang="en-US" sz="2800" dirty="0" smtClean="0">
                    <a:solidFill>
                      <a:srgbClr val="000000"/>
                    </a:solidFill>
                    <a:ea typeface="ＭＳ Ｐゴシック" panose="020B0600070205080204" pitchFamily="34" charset="-128"/>
                  </a:rPr>
                  <a:t>Pascal’s principle states that pressure applied to a fluid in a closed container is transmitted equally to every point of the fluid and to the walls of the container.</a:t>
                </a:r>
              </a:p>
              <a:p>
                <a:pPr marL="0" indent="0" eaLnBrk="1" hangingPunct="1">
                  <a:buNone/>
                </a:pPr>
                <a14:m>
                  <m:oMathPara xmlns:m="http://schemas.openxmlformats.org/officeDocument/2006/math">
                    <m:oMathParaPr>
                      <m:jc m:val="centerGroup"/>
                    </m:oMathParaPr>
                    <m:oMath xmlns:m="http://schemas.openxmlformats.org/officeDocument/2006/math">
                      <m:r>
                        <a:rPr lang="en-US" altLang="en-US" sz="2800" b="0" i="1" smtClean="0">
                          <a:solidFill>
                            <a:srgbClr val="000000"/>
                          </a:solidFill>
                          <a:latin typeface="Cambria Math" panose="02040503050406030204" pitchFamily="18" charset="0"/>
                          <a:ea typeface="ＭＳ Ｐゴシック" panose="020B0600070205080204" pitchFamily="34" charset="-128"/>
                        </a:rPr>
                        <m:t>𝑃</m:t>
                      </m:r>
                      <m:r>
                        <a:rPr lang="en-US" altLang="en-US" sz="2800" b="0" i="1" smtClean="0">
                          <a:solidFill>
                            <a:srgbClr val="000000"/>
                          </a:solidFill>
                          <a:latin typeface="Cambria Math" panose="02040503050406030204" pitchFamily="18" charset="0"/>
                          <a:ea typeface="ＭＳ Ｐゴシック" panose="020B0600070205080204" pitchFamily="34" charset="-128"/>
                        </a:rPr>
                        <m:t>= </m:t>
                      </m:r>
                      <m:f>
                        <m:fPr>
                          <m:ctrlPr>
                            <a:rPr lang="en-US" altLang="en-US" sz="2800" b="0" i="1" smtClean="0">
                              <a:solidFill>
                                <a:srgbClr val="000000"/>
                              </a:solidFill>
                              <a:latin typeface="Cambria Math" panose="02040503050406030204" pitchFamily="18" charset="0"/>
                              <a:ea typeface="ＭＳ Ｐゴシック" panose="020B0600070205080204" pitchFamily="34" charset="-128"/>
                            </a:rPr>
                          </m:ctrlPr>
                        </m:fPr>
                        <m:num>
                          <m:r>
                            <a:rPr lang="en-US" altLang="en-US" sz="2800" b="0" i="1" smtClean="0">
                              <a:solidFill>
                                <a:srgbClr val="000000"/>
                              </a:solidFill>
                              <a:latin typeface="Cambria Math" panose="02040503050406030204" pitchFamily="18" charset="0"/>
                              <a:ea typeface="ＭＳ Ｐゴシック" panose="020B0600070205080204" pitchFamily="34" charset="-128"/>
                            </a:rPr>
                            <m:t>𝐹</m:t>
                          </m:r>
                        </m:num>
                        <m:den>
                          <m:r>
                            <a:rPr lang="en-US" altLang="en-US" sz="2800" b="0" i="1" smtClean="0">
                              <a:solidFill>
                                <a:srgbClr val="000000"/>
                              </a:solidFill>
                              <a:latin typeface="Cambria Math" panose="02040503050406030204" pitchFamily="18" charset="0"/>
                              <a:ea typeface="ＭＳ Ｐゴシック" panose="020B0600070205080204" pitchFamily="34" charset="-128"/>
                            </a:rPr>
                            <m:t>𝐴</m:t>
                          </m:r>
                        </m:den>
                      </m:f>
                      <m:r>
                        <a:rPr lang="en-US" altLang="en-US" sz="2800" b="0" i="1" smtClean="0">
                          <a:solidFill>
                            <a:srgbClr val="000000"/>
                          </a:solidFill>
                          <a:latin typeface="Cambria Math" panose="02040503050406030204" pitchFamily="18" charset="0"/>
                          <a:ea typeface="ＭＳ Ｐゴシック" panose="020B0600070205080204" pitchFamily="34" charset="-128"/>
                        </a:rPr>
                        <m:t> </m:t>
                      </m:r>
                      <m:r>
                        <a:rPr lang="en-US" altLang="en-US" sz="2800" b="0" i="1" smtClean="0">
                          <a:solidFill>
                            <a:srgbClr val="000000"/>
                          </a:solidFill>
                          <a:latin typeface="Cambria Math" panose="02040503050406030204" pitchFamily="18" charset="0"/>
                          <a:ea typeface="ＭＳ Ｐゴシック" panose="020B0600070205080204" pitchFamily="34" charset="-128"/>
                        </a:rPr>
                        <m:t>𝑎𝑛𝑑</m:t>
                      </m:r>
                      <m:r>
                        <a:rPr lang="en-US" altLang="en-US" sz="2800" b="0" i="1" smtClean="0">
                          <a:solidFill>
                            <a:srgbClr val="000000"/>
                          </a:solidFill>
                          <a:latin typeface="Cambria Math" panose="02040503050406030204" pitchFamily="18" charset="0"/>
                          <a:ea typeface="ＭＳ Ｐゴシック" panose="020B0600070205080204" pitchFamily="34" charset="-128"/>
                        </a:rPr>
                        <m:t> </m:t>
                      </m:r>
                      <m:sSub>
                        <m:sSubPr>
                          <m:ctrlPr>
                            <a:rPr lang="en-US" altLang="en-US" sz="2800" b="0" i="1" smtClean="0">
                              <a:solidFill>
                                <a:srgbClr val="000000"/>
                              </a:solidFill>
                              <a:latin typeface="Cambria Math" panose="02040503050406030204" pitchFamily="18" charset="0"/>
                              <a:ea typeface="ＭＳ Ｐゴシック" panose="020B0600070205080204" pitchFamily="34" charset="-128"/>
                            </a:rPr>
                          </m:ctrlPr>
                        </m:sSubPr>
                        <m:e>
                          <m:r>
                            <a:rPr lang="en-US" altLang="en-US" sz="2800" b="0" i="1" smtClean="0">
                              <a:solidFill>
                                <a:srgbClr val="000000"/>
                              </a:solidFill>
                              <a:latin typeface="Cambria Math" panose="02040503050406030204" pitchFamily="18" charset="0"/>
                              <a:ea typeface="ＭＳ Ｐゴシック" panose="020B0600070205080204" pitchFamily="34" charset="-128"/>
                            </a:rPr>
                            <m:t>𝑃</m:t>
                          </m:r>
                        </m:e>
                        <m:sub>
                          <m:r>
                            <a:rPr lang="en-US" altLang="en-US" sz="2800" b="0" i="1" smtClean="0">
                              <a:solidFill>
                                <a:srgbClr val="000000"/>
                              </a:solidFill>
                              <a:latin typeface="Cambria Math" panose="02040503050406030204" pitchFamily="18" charset="0"/>
                              <a:ea typeface="ＭＳ Ｐゴシック" panose="020B0600070205080204" pitchFamily="34" charset="-128"/>
                            </a:rPr>
                            <m:t>1</m:t>
                          </m:r>
                        </m:sub>
                      </m:sSub>
                      <m:r>
                        <a:rPr lang="en-US" altLang="en-US" sz="2800" b="0" i="1" smtClean="0">
                          <a:solidFill>
                            <a:srgbClr val="000000"/>
                          </a:solidFill>
                          <a:latin typeface="Cambria Math" panose="02040503050406030204" pitchFamily="18" charset="0"/>
                          <a:ea typeface="ＭＳ Ｐゴシック" panose="020B0600070205080204" pitchFamily="34" charset="-128"/>
                        </a:rPr>
                        <m:t>= </m:t>
                      </m:r>
                      <m:sSub>
                        <m:sSubPr>
                          <m:ctrlPr>
                            <a:rPr lang="en-US" altLang="en-US" sz="2800" b="0" i="1" smtClean="0">
                              <a:solidFill>
                                <a:srgbClr val="000000"/>
                              </a:solidFill>
                              <a:latin typeface="Cambria Math" panose="02040503050406030204" pitchFamily="18" charset="0"/>
                              <a:ea typeface="ＭＳ Ｐゴシック" panose="020B0600070205080204" pitchFamily="34" charset="-128"/>
                            </a:rPr>
                          </m:ctrlPr>
                        </m:sSubPr>
                        <m:e>
                          <m:r>
                            <a:rPr lang="en-US" altLang="en-US" sz="2800" b="0" i="1" smtClean="0">
                              <a:solidFill>
                                <a:srgbClr val="000000"/>
                              </a:solidFill>
                              <a:latin typeface="Cambria Math" panose="02040503050406030204" pitchFamily="18" charset="0"/>
                              <a:ea typeface="ＭＳ Ｐゴシック" panose="020B0600070205080204" pitchFamily="34" charset="-128"/>
                            </a:rPr>
                            <m:t>𝑃</m:t>
                          </m:r>
                        </m:e>
                        <m:sub>
                          <m:r>
                            <a:rPr lang="en-US" altLang="en-US" sz="2800" b="0" i="1" smtClean="0">
                              <a:solidFill>
                                <a:srgbClr val="000000"/>
                              </a:solidFill>
                              <a:latin typeface="Cambria Math" panose="02040503050406030204" pitchFamily="18" charset="0"/>
                              <a:ea typeface="ＭＳ Ｐゴシック" panose="020B0600070205080204" pitchFamily="34" charset="-128"/>
                            </a:rPr>
                            <m:t>2</m:t>
                          </m:r>
                        </m:sub>
                      </m:sSub>
                    </m:oMath>
                  </m:oMathPara>
                </a14:m>
                <a:endParaRPr lang="en-US" altLang="en-US" sz="2800" dirty="0" smtClean="0">
                  <a:solidFill>
                    <a:srgbClr val="000000"/>
                  </a:solidFill>
                  <a:ea typeface="ＭＳ Ｐゴシック" panose="020B0600070205080204" pitchFamily="34" charset="-128"/>
                </a:endParaRPr>
              </a:p>
              <a:p>
                <a:pPr marL="0" indent="0" eaLnBrk="1" hangingPunct="1">
                  <a:buNone/>
                </a:pPr>
                <a:endParaRPr lang="en-US" altLang="en-US" sz="2800" dirty="0" smtClean="0">
                  <a:solidFill>
                    <a:srgbClr val="000000"/>
                  </a:solidFill>
                  <a:ea typeface="ＭＳ Ｐゴシック" panose="020B0600070205080204" pitchFamily="34" charset="-128"/>
                </a:endParaRPr>
              </a:p>
              <a:p>
                <a:pPr marL="0" indent="0">
                  <a:buNone/>
                </a:pPr>
                <a14:m>
                  <m:oMathPara xmlns:m="http://schemas.openxmlformats.org/officeDocument/2006/math">
                    <m:oMathParaPr>
                      <m:jc m:val="centerGroup"/>
                    </m:oMathParaPr>
                    <m:oMath xmlns:m="http://schemas.openxmlformats.org/officeDocument/2006/math">
                      <m:f>
                        <m:fPr>
                          <m:ctrlPr>
                            <a:rPr lang="en-US" altLang="en-US" sz="4000" i="1" smtClean="0">
                              <a:solidFill>
                                <a:srgbClr val="000000"/>
                              </a:solidFill>
                              <a:latin typeface="Cambria Math" panose="02040503050406030204" pitchFamily="18" charset="0"/>
                              <a:ea typeface="ＭＳ Ｐゴシック" panose="020B0600070205080204" pitchFamily="34" charset="-128"/>
                            </a:rPr>
                          </m:ctrlPr>
                        </m:fPr>
                        <m:num>
                          <m:sSub>
                            <m:sSubPr>
                              <m:ctrlPr>
                                <a:rPr lang="en-US" altLang="en-US" sz="4000" i="1" smtClean="0">
                                  <a:solidFill>
                                    <a:srgbClr val="000000"/>
                                  </a:solidFill>
                                  <a:latin typeface="Cambria Math" panose="02040503050406030204" pitchFamily="18" charset="0"/>
                                  <a:ea typeface="ＭＳ Ｐゴシック" panose="020B0600070205080204" pitchFamily="34" charset="-128"/>
                                </a:rPr>
                              </m:ctrlPr>
                            </m:sSubPr>
                            <m:e>
                              <m:r>
                                <a:rPr lang="en-US" altLang="en-US" sz="4000" b="0" i="1" smtClean="0">
                                  <a:solidFill>
                                    <a:srgbClr val="000000"/>
                                  </a:solidFill>
                                  <a:latin typeface="Cambria Math" panose="02040503050406030204" pitchFamily="18" charset="0"/>
                                  <a:ea typeface="ＭＳ Ｐゴシック" panose="020B0600070205080204" pitchFamily="34" charset="-128"/>
                                </a:rPr>
                                <m:t>𝐹</m:t>
                              </m:r>
                            </m:e>
                            <m:sub>
                              <m:r>
                                <a:rPr lang="en-US" altLang="en-US" sz="4000" b="0" i="1" smtClean="0">
                                  <a:solidFill>
                                    <a:srgbClr val="000000"/>
                                  </a:solidFill>
                                  <a:latin typeface="Cambria Math" panose="02040503050406030204" pitchFamily="18" charset="0"/>
                                  <a:ea typeface="ＭＳ Ｐゴシック" panose="020B0600070205080204" pitchFamily="34" charset="-128"/>
                                </a:rPr>
                                <m:t>1</m:t>
                              </m:r>
                            </m:sub>
                          </m:sSub>
                        </m:num>
                        <m:den>
                          <m:sSub>
                            <m:sSubPr>
                              <m:ctrlPr>
                                <a:rPr lang="en-US" altLang="en-US" sz="4000" i="1" smtClean="0">
                                  <a:solidFill>
                                    <a:srgbClr val="000000"/>
                                  </a:solidFill>
                                  <a:latin typeface="Cambria Math" panose="02040503050406030204" pitchFamily="18" charset="0"/>
                                  <a:ea typeface="ＭＳ Ｐゴシック" panose="020B0600070205080204" pitchFamily="34" charset="-128"/>
                                </a:rPr>
                              </m:ctrlPr>
                            </m:sSubPr>
                            <m:e>
                              <m:r>
                                <a:rPr lang="en-US" altLang="en-US" sz="4000" b="0" i="1" smtClean="0">
                                  <a:solidFill>
                                    <a:srgbClr val="000000"/>
                                  </a:solidFill>
                                  <a:latin typeface="Cambria Math" panose="02040503050406030204" pitchFamily="18" charset="0"/>
                                  <a:ea typeface="ＭＳ Ｐゴシック" panose="020B0600070205080204" pitchFamily="34" charset="-128"/>
                                </a:rPr>
                                <m:t>𝐴</m:t>
                              </m:r>
                            </m:e>
                            <m:sub>
                              <m:r>
                                <a:rPr lang="en-US" altLang="en-US" sz="4000" b="0" i="1" smtClean="0">
                                  <a:solidFill>
                                    <a:srgbClr val="000000"/>
                                  </a:solidFill>
                                  <a:latin typeface="Cambria Math" panose="02040503050406030204" pitchFamily="18" charset="0"/>
                                  <a:ea typeface="ＭＳ Ｐゴシック" panose="020B0600070205080204" pitchFamily="34" charset="-128"/>
                                </a:rPr>
                                <m:t>1</m:t>
                              </m:r>
                            </m:sub>
                          </m:sSub>
                        </m:den>
                      </m:f>
                      <m:r>
                        <a:rPr lang="en-US" altLang="en-US" sz="4000" b="0" i="1" smtClean="0">
                          <a:solidFill>
                            <a:srgbClr val="000000"/>
                          </a:solidFill>
                          <a:latin typeface="Cambria Math" panose="02040503050406030204" pitchFamily="18" charset="0"/>
                          <a:ea typeface="ＭＳ Ｐゴシック" panose="020B0600070205080204" pitchFamily="34" charset="-128"/>
                        </a:rPr>
                        <m:t>=</m:t>
                      </m:r>
                      <m:f>
                        <m:fPr>
                          <m:ctrlPr>
                            <a:rPr lang="en-US" altLang="en-US" sz="4000" i="1">
                              <a:solidFill>
                                <a:srgbClr val="000000"/>
                              </a:solidFill>
                              <a:latin typeface="Cambria Math" panose="02040503050406030204" pitchFamily="18" charset="0"/>
                              <a:ea typeface="ＭＳ Ｐゴシック" panose="020B0600070205080204" pitchFamily="34" charset="-128"/>
                            </a:rPr>
                          </m:ctrlPr>
                        </m:fPr>
                        <m:num>
                          <m:sSub>
                            <m:sSubPr>
                              <m:ctrlPr>
                                <a:rPr lang="en-US" altLang="en-US" sz="4000" i="1">
                                  <a:solidFill>
                                    <a:srgbClr val="000000"/>
                                  </a:solidFill>
                                  <a:latin typeface="Cambria Math" panose="02040503050406030204" pitchFamily="18" charset="0"/>
                                  <a:ea typeface="ＭＳ Ｐゴシック" panose="020B0600070205080204" pitchFamily="34" charset="-128"/>
                                </a:rPr>
                              </m:ctrlPr>
                            </m:sSubPr>
                            <m:e>
                              <m:r>
                                <a:rPr lang="en-US" altLang="en-US" sz="4000" i="1">
                                  <a:solidFill>
                                    <a:srgbClr val="000000"/>
                                  </a:solidFill>
                                  <a:latin typeface="Cambria Math" panose="02040503050406030204" pitchFamily="18" charset="0"/>
                                  <a:ea typeface="ＭＳ Ｐゴシック" panose="020B0600070205080204" pitchFamily="34" charset="-128"/>
                                </a:rPr>
                                <m:t>𝐹</m:t>
                              </m:r>
                            </m:e>
                            <m:sub>
                              <m:r>
                                <a:rPr lang="en-US" altLang="en-US" sz="4000" b="0" i="1" smtClean="0">
                                  <a:solidFill>
                                    <a:srgbClr val="000000"/>
                                  </a:solidFill>
                                  <a:latin typeface="Cambria Math" panose="02040503050406030204" pitchFamily="18" charset="0"/>
                                  <a:ea typeface="ＭＳ Ｐゴシック" panose="020B0600070205080204" pitchFamily="34" charset="-128"/>
                                </a:rPr>
                                <m:t>2</m:t>
                              </m:r>
                            </m:sub>
                          </m:sSub>
                        </m:num>
                        <m:den>
                          <m:sSub>
                            <m:sSubPr>
                              <m:ctrlPr>
                                <a:rPr lang="en-US" altLang="en-US" sz="4000" i="1" smtClean="0">
                                  <a:solidFill>
                                    <a:srgbClr val="000000"/>
                                  </a:solidFill>
                                  <a:latin typeface="Cambria Math" panose="02040503050406030204" pitchFamily="18" charset="0"/>
                                  <a:ea typeface="ＭＳ Ｐゴシック" panose="020B0600070205080204" pitchFamily="34" charset="-128"/>
                                </a:rPr>
                              </m:ctrlPr>
                            </m:sSubPr>
                            <m:e>
                              <m:r>
                                <a:rPr lang="en-US" altLang="en-US" sz="4000" b="0" i="1" smtClean="0">
                                  <a:solidFill>
                                    <a:srgbClr val="000000"/>
                                  </a:solidFill>
                                  <a:latin typeface="Cambria Math" panose="02040503050406030204" pitchFamily="18" charset="0"/>
                                  <a:ea typeface="ＭＳ Ｐゴシック" panose="020B0600070205080204" pitchFamily="34" charset="-128"/>
                                </a:rPr>
                                <m:t>𝐴</m:t>
                              </m:r>
                            </m:e>
                            <m:sub>
                              <m:r>
                                <a:rPr lang="en-US" altLang="en-US" sz="4000" i="1">
                                  <a:solidFill>
                                    <a:srgbClr val="000000"/>
                                  </a:solidFill>
                                  <a:latin typeface="Cambria Math" panose="02040503050406030204" pitchFamily="18" charset="0"/>
                                  <a:ea typeface="ＭＳ Ｐゴシック" panose="020B0600070205080204" pitchFamily="34" charset="-128"/>
                                </a:rPr>
                                <m:t>2</m:t>
                              </m:r>
                            </m:sub>
                          </m:sSub>
                        </m:den>
                      </m:f>
                    </m:oMath>
                  </m:oMathPara>
                </a14:m>
                <a:endParaRPr lang="en-US" altLang="en-US" sz="4000" dirty="0" smtClean="0">
                  <a:solidFill>
                    <a:srgbClr val="000000"/>
                  </a:solidFill>
                  <a:ea typeface="ＭＳ Ｐゴシック" panose="020B0600070205080204" pitchFamily="34" charset="-128"/>
                </a:endParaRPr>
              </a:p>
              <a:p>
                <a:pPr marL="0" indent="0" eaLnBrk="1" hangingPunct="1">
                  <a:buNone/>
                </a:pPr>
                <a:endParaRPr lang="en-US" altLang="en-US" sz="2800" dirty="0" smtClean="0">
                  <a:solidFill>
                    <a:srgbClr val="000000"/>
                  </a:solidFill>
                  <a:ea typeface="ＭＳ Ｐゴシック" panose="020B0600070205080204" pitchFamily="34" charset="-128"/>
                </a:endParaRPr>
              </a:p>
            </p:txBody>
          </p:sp>
        </mc:Choice>
        <mc:Fallback xmlns="">
          <p:sp>
            <p:nvSpPr>
              <p:cNvPr id="4" name="Rectangle 7"/>
              <p:cNvSpPr>
                <a:spLocks noGrp="1" noRot="1" noChangeAspect="1" noMove="1" noResize="1" noEditPoints="1" noAdjustHandles="1" noChangeArrowheads="1" noChangeShapeType="1" noTextEdit="1"/>
              </p:cNvSpPr>
              <p:nvPr>
                <p:ph sz="quarter" idx="13"/>
              </p:nvPr>
            </p:nvSpPr>
            <p:spPr>
              <a:xfrm>
                <a:off x="112542" y="1600200"/>
                <a:ext cx="11788726" cy="4873752"/>
              </a:xfrm>
              <a:prstGeom prst="rect">
                <a:avLst/>
              </a:prstGeom>
              <a:blipFill rotWithShape="0">
                <a:blip r:embed="rId2"/>
                <a:stretch>
                  <a:fillRect l="-931" t="-375" r="-1241"/>
                </a:stretch>
              </a:blipFill>
            </p:spPr>
            <p:txBody>
              <a:bodyPr/>
              <a:lstStyle/>
              <a:p>
                <a:r>
                  <a:rPr lang="en-US">
                    <a:noFill/>
                  </a:rPr>
                  <a:t> </a:t>
                </a:r>
              </a:p>
            </p:txBody>
          </p:sp>
        </mc:Fallback>
      </mc:AlternateContent>
      <p:grpSp>
        <p:nvGrpSpPr>
          <p:cNvPr id="12" name="Group 34"/>
          <p:cNvGrpSpPr>
            <a:grpSpLocks/>
          </p:cNvGrpSpPr>
          <p:nvPr/>
        </p:nvGrpSpPr>
        <p:grpSpPr bwMode="auto">
          <a:xfrm>
            <a:off x="2671690" y="5009740"/>
            <a:ext cx="2235200" cy="1295400"/>
            <a:chOff x="5410200" y="4038600"/>
            <a:chExt cx="2235200" cy="1295400"/>
          </a:xfrm>
        </p:grpSpPr>
        <p:sp>
          <p:nvSpPr>
            <p:cNvPr id="19464" name="Explosion 1 32"/>
            <p:cNvSpPr>
              <a:spLocks noChangeArrowheads="1"/>
            </p:cNvSpPr>
            <p:nvPr/>
          </p:nvSpPr>
          <p:spPr bwMode="auto">
            <a:xfrm>
              <a:off x="5410200" y="4038600"/>
              <a:ext cx="2235200" cy="1295400"/>
            </a:xfrm>
            <a:prstGeom prst="irregularSeal1">
              <a:avLst/>
            </a:prstGeom>
            <a:solidFill>
              <a:srgbClr val="FFCC00"/>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sz="4000" baseline="-25000">
                  <a:solidFill>
                    <a:schemeClr val="tx1"/>
                  </a:solidFill>
                  <a:latin typeface="Arial" panose="020B0604020202020204" pitchFamily="34" charset="0"/>
                  <a:ea typeface="ＭＳ Ｐゴシック" panose="020B0600070205080204" pitchFamily="34" charset="-128"/>
                </a:defRPr>
              </a:lvl1pPr>
              <a:lvl2pPr marL="37931725" indent="-37474525">
                <a:defRPr sz="4000" baseline="-25000">
                  <a:solidFill>
                    <a:schemeClr val="tx1"/>
                  </a:solidFill>
                  <a:latin typeface="Arial" panose="020B0604020202020204" pitchFamily="34" charset="0"/>
                  <a:ea typeface="ＭＳ Ｐゴシック" panose="020B0600070205080204" pitchFamily="34" charset="-128"/>
                </a:defRPr>
              </a:lvl2pPr>
              <a:lvl3pPr marL="1143000" indent="-228600">
                <a:defRPr sz="4000" baseline="-25000">
                  <a:solidFill>
                    <a:schemeClr val="tx1"/>
                  </a:solidFill>
                  <a:latin typeface="Arial" panose="020B0604020202020204" pitchFamily="34" charset="0"/>
                  <a:ea typeface="ＭＳ Ｐゴシック" panose="020B0600070205080204" pitchFamily="34" charset="-128"/>
                </a:defRPr>
              </a:lvl3pPr>
              <a:lvl4pPr marL="1600200" indent="-228600">
                <a:defRPr sz="4000" baseline="-25000">
                  <a:solidFill>
                    <a:schemeClr val="tx1"/>
                  </a:solidFill>
                  <a:latin typeface="Arial" panose="020B0604020202020204" pitchFamily="34" charset="0"/>
                  <a:ea typeface="ＭＳ Ｐゴシック" panose="020B0600070205080204" pitchFamily="34" charset="-128"/>
                </a:defRPr>
              </a:lvl4pPr>
              <a:lvl5pPr marL="2057400" indent="-228600">
                <a:defRPr sz="4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65" name="TextBox 33"/>
            <p:cNvSpPr txBox="1">
              <a:spLocks noChangeArrowheads="1"/>
            </p:cNvSpPr>
            <p:nvPr/>
          </p:nvSpPr>
          <p:spPr bwMode="auto">
            <a:xfrm>
              <a:off x="5867400" y="4267200"/>
              <a:ext cx="152400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aseline="-25000">
                  <a:solidFill>
                    <a:schemeClr val="tx1"/>
                  </a:solidFill>
                  <a:latin typeface="Arial" panose="020B0604020202020204" pitchFamily="34" charset="0"/>
                  <a:ea typeface="ＭＳ Ｐゴシック" panose="020B0600070205080204" pitchFamily="34" charset="-128"/>
                </a:defRPr>
              </a:lvl1pPr>
              <a:lvl2pPr marL="37931725" indent="-37474525">
                <a:defRPr sz="4000" baseline="-25000">
                  <a:solidFill>
                    <a:schemeClr val="tx1"/>
                  </a:solidFill>
                  <a:latin typeface="Arial" panose="020B0604020202020204" pitchFamily="34" charset="0"/>
                  <a:ea typeface="ＭＳ Ｐゴシック" panose="020B0600070205080204" pitchFamily="34" charset="-128"/>
                </a:defRPr>
              </a:lvl2pPr>
              <a:lvl3pPr marL="1143000" indent="-228600">
                <a:defRPr sz="4000" baseline="-25000">
                  <a:solidFill>
                    <a:schemeClr val="tx1"/>
                  </a:solidFill>
                  <a:latin typeface="Arial" panose="020B0604020202020204" pitchFamily="34" charset="0"/>
                  <a:ea typeface="ＭＳ Ｐゴシック" panose="020B0600070205080204" pitchFamily="34" charset="-128"/>
                </a:defRPr>
              </a:lvl3pPr>
              <a:lvl4pPr marL="1600200" indent="-228600">
                <a:defRPr sz="4000" baseline="-25000">
                  <a:solidFill>
                    <a:schemeClr val="tx1"/>
                  </a:solidFill>
                  <a:latin typeface="Arial" panose="020B0604020202020204" pitchFamily="34" charset="0"/>
                  <a:ea typeface="ＭＳ Ｐゴシック" panose="020B0600070205080204" pitchFamily="34" charset="-128"/>
                </a:defRPr>
              </a:lvl4pPr>
              <a:lvl5pPr marL="2057400" indent="-228600">
                <a:defRPr sz="4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9pPr>
            </a:lstStyle>
            <a:p>
              <a:r>
                <a:rPr lang="en-US" altLang="en-US" dirty="0"/>
                <a:t>CARD!</a:t>
              </a:r>
            </a:p>
          </p:txBody>
        </p:sp>
      </p:gr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739880" y="1104840"/>
              <a:ext cx="9889920" cy="4252320"/>
            </p14:xfrm>
          </p:contentPart>
        </mc:Choice>
        <mc:Fallback>
          <p:pic>
            <p:nvPicPr>
              <p:cNvPr id="3" name="Ink 2"/>
              <p:cNvPicPr/>
              <p:nvPr/>
            </p:nvPicPr>
            <p:blipFill>
              <a:blip r:embed="rId4"/>
              <a:stretch>
                <a:fillRect/>
              </a:stretch>
            </p:blipFill>
            <p:spPr>
              <a:xfrm>
                <a:off x="1726920" y="1090800"/>
                <a:ext cx="9916920" cy="4278960"/>
              </a:xfrm>
              <a:prstGeom prst="rect">
                <a:avLst/>
              </a:prstGeom>
            </p:spPr>
          </p:pic>
        </mc:Fallback>
      </mc:AlternateContent>
    </p:spTree>
    <p:extLst>
      <p:ext uri="{BB962C8B-B14F-4D97-AF65-F5344CB8AC3E}">
        <p14:creationId xmlns:p14="http://schemas.microsoft.com/office/powerpoint/2010/main" val="35958594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anim calcmode="lin" valueType="num">
                                      <p:cBhvr>
                                        <p:cTn id="23" dur="2000" fill="hold"/>
                                        <p:tgtEl>
                                          <p:spTgt spid="12"/>
                                        </p:tgtEl>
                                        <p:attrNameLst>
                                          <p:attrName>style.rotation</p:attrName>
                                        </p:attrNameLst>
                                      </p:cBhvr>
                                      <p:tavLst>
                                        <p:tav tm="0">
                                          <p:val>
                                            <p:fltVal val="720"/>
                                          </p:val>
                                        </p:tav>
                                        <p:tav tm="100000">
                                          <p:val>
                                            <p:fltVal val="0"/>
                                          </p:val>
                                        </p:tav>
                                      </p:tavLst>
                                    </p:anim>
                                    <p:anim calcmode="lin" valueType="num">
                                      <p:cBhvr>
                                        <p:cTn id="24" dur="2000" fill="hold"/>
                                        <p:tgtEl>
                                          <p:spTgt spid="12"/>
                                        </p:tgtEl>
                                        <p:attrNameLst>
                                          <p:attrName>ppt_h</p:attrName>
                                        </p:attrNameLst>
                                      </p:cBhvr>
                                      <p:tavLst>
                                        <p:tav tm="0">
                                          <p:val>
                                            <p:fltVal val="0"/>
                                          </p:val>
                                        </p:tav>
                                        <p:tav tm="100000">
                                          <p:val>
                                            <p:strVal val="#ppt_h"/>
                                          </p:val>
                                        </p:tav>
                                      </p:tavLst>
                                    </p:anim>
                                    <p:anim calcmode="lin" valueType="num">
                                      <p:cBhvr>
                                        <p:cTn id="25"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913775" y="8919"/>
            <a:ext cx="10364451" cy="1596177"/>
          </a:xfrm>
        </p:spPr>
        <p:txBody>
          <a:bodyPr vert="horz" wrap="square" lIns="91440" tIns="45720" rIns="91440" bIns="45720" numCol="1" rtlCol="0" anchor="ctr" anchorCtr="0" compatLnSpc="1">
            <a:prstTxWarp prst="textNoShape">
              <a:avLst/>
            </a:prstTxWarp>
            <a:normAutofit/>
          </a:bodyPr>
          <a:lstStyle/>
          <a:p>
            <a:pPr eaLnBrk="1" hangingPunct="1"/>
            <a:r>
              <a:rPr lang="en-US" altLang="en-US" sz="4800" cap="none" dirty="0" smtClean="0">
                <a:ea typeface="ＭＳ Ｐゴシック" panose="020B0600070205080204" pitchFamily="34" charset="-128"/>
              </a:rPr>
              <a:t>APPLICATION OF PASCAL’S PRINCIPLE:</a:t>
            </a:r>
          </a:p>
        </p:txBody>
      </p:sp>
      <p:pic>
        <p:nvPicPr>
          <p:cNvPr id="20483" name="Content Placeholder 3" descr="carl.gif"/>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04049" y="1605096"/>
            <a:ext cx="8383902" cy="4546322"/>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366480" y="1192680"/>
              <a:ext cx="11386440" cy="4146840"/>
            </p14:xfrm>
          </p:contentPart>
        </mc:Choice>
        <mc:Fallback>
          <p:pic>
            <p:nvPicPr>
              <p:cNvPr id="3" name="Ink 2"/>
              <p:cNvPicPr/>
              <p:nvPr/>
            </p:nvPicPr>
            <p:blipFill>
              <a:blip r:embed="rId4"/>
              <a:stretch>
                <a:fillRect/>
              </a:stretch>
            </p:blipFill>
            <p:spPr>
              <a:xfrm>
                <a:off x="351000" y="1177560"/>
                <a:ext cx="11415960" cy="4168080"/>
              </a:xfrm>
              <a:prstGeom prst="rect">
                <a:avLst/>
              </a:prstGeom>
            </p:spPr>
          </p:pic>
        </mc:Fallback>
      </mc:AlternateContent>
    </p:spTree>
    <p:extLst>
      <p:ext uri="{BB962C8B-B14F-4D97-AF65-F5344CB8AC3E}">
        <p14:creationId xmlns:p14="http://schemas.microsoft.com/office/powerpoint/2010/main" val="2216273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2635500" y="152401"/>
            <a:ext cx="18854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4000" baseline="-25000">
                <a:solidFill>
                  <a:schemeClr val="tx1"/>
                </a:solidFill>
                <a:latin typeface="Arial" panose="020B0604020202020204" pitchFamily="34" charset="0"/>
                <a:ea typeface="ＭＳ Ｐゴシック" panose="020B0600070205080204" pitchFamily="34" charset="-128"/>
              </a:defRPr>
            </a:lvl1pPr>
            <a:lvl2pPr marL="37931725" indent="-37474525">
              <a:defRPr sz="4000" baseline="-25000">
                <a:solidFill>
                  <a:schemeClr val="tx1"/>
                </a:solidFill>
                <a:latin typeface="Arial" panose="020B0604020202020204" pitchFamily="34" charset="0"/>
                <a:ea typeface="ＭＳ Ｐゴシック" panose="020B0600070205080204" pitchFamily="34" charset="-128"/>
              </a:defRPr>
            </a:lvl2pPr>
            <a:lvl3pPr marL="1143000" indent="-228600">
              <a:defRPr sz="4000" baseline="-25000">
                <a:solidFill>
                  <a:schemeClr val="tx1"/>
                </a:solidFill>
                <a:latin typeface="Arial" panose="020B0604020202020204" pitchFamily="34" charset="0"/>
                <a:ea typeface="ＭＳ Ｐゴシック" panose="020B0600070205080204" pitchFamily="34" charset="-128"/>
              </a:defRPr>
            </a:lvl3pPr>
            <a:lvl4pPr marL="1600200" indent="-228600">
              <a:defRPr sz="4000" baseline="-25000">
                <a:solidFill>
                  <a:schemeClr val="tx1"/>
                </a:solidFill>
                <a:latin typeface="Arial" panose="020B0604020202020204" pitchFamily="34" charset="0"/>
                <a:ea typeface="ＭＳ Ｐゴシック" panose="020B0600070205080204" pitchFamily="34" charset="-128"/>
              </a:defRPr>
            </a:lvl4pPr>
            <a:lvl5pPr marL="2057400" indent="-228600">
              <a:defRPr sz="4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baseline="0">
                <a:solidFill>
                  <a:schemeClr val="bg1"/>
                </a:solidFill>
              </a:rPr>
              <a:t>Chapter</a:t>
            </a:r>
            <a:r>
              <a:rPr lang="en-US" altLang="en-US" sz="3200" b="1" baseline="0">
                <a:solidFill>
                  <a:schemeClr val="bg1"/>
                </a:solidFill>
              </a:rPr>
              <a:t> 8</a:t>
            </a:r>
            <a:endParaRPr lang="en-US" altLang="en-US" sz="2800" b="1" baseline="0">
              <a:solidFill>
                <a:schemeClr val="bg1"/>
              </a:solidFill>
            </a:endParaRPr>
          </a:p>
        </p:txBody>
      </p:sp>
      <p:sp>
        <p:nvSpPr>
          <p:cNvPr id="22534" name="Rectangle 5"/>
          <p:cNvSpPr>
            <a:spLocks noGrp="1" noChangeArrowheads="1"/>
          </p:cNvSpPr>
          <p:nvPr>
            <p:ph type="title"/>
          </p:nvPr>
        </p:nvSpPr>
        <p:spPr>
          <a:xfrm>
            <a:off x="913775" y="-205730"/>
            <a:ext cx="10364451" cy="1596177"/>
          </a:xfrm>
        </p:spPr>
        <p:txBody>
          <a:bodyPr>
            <a:normAutofit/>
          </a:bodyPr>
          <a:lstStyle/>
          <a:p>
            <a:pPr>
              <a:defRPr/>
            </a:pPr>
            <a:r>
              <a:rPr lang="en-US" sz="6000" dirty="0">
                <a:ea typeface="+mj-ea"/>
                <a:cs typeface="+mj-cs"/>
              </a:rPr>
              <a:t>Pressure</a:t>
            </a:r>
          </a:p>
        </p:txBody>
      </p:sp>
      <mc:AlternateContent xmlns:mc="http://schemas.openxmlformats.org/markup-compatibility/2006" xmlns:a14="http://schemas.microsoft.com/office/drawing/2010/main">
        <mc:Choice Requires="a14">
          <p:sp>
            <p:nvSpPr>
              <p:cNvPr id="1016838" name="Rectangle 6"/>
              <p:cNvSpPr>
                <a:spLocks noGrp="1" noChangeArrowheads="1"/>
              </p:cNvSpPr>
              <p:nvPr>
                <p:ph sz="quarter" idx="13"/>
              </p:nvPr>
            </p:nvSpPr>
            <p:spPr>
              <a:xfrm>
                <a:off x="66880" y="1002544"/>
                <a:ext cx="12192000" cy="5170074"/>
              </a:xfrm>
              <a:prstGeom prst="rect">
                <a:avLst/>
              </a:prstGeom>
            </p:spPr>
            <p:txBody>
              <a:bodyPr>
                <a:normAutofit/>
              </a:bodyPr>
              <a:lstStyle/>
              <a:p>
                <a:pPr eaLnBrk="1" hangingPunct="1">
                  <a:buClr>
                    <a:srgbClr val="FFCC00"/>
                  </a:buClr>
                </a:pPr>
                <a:r>
                  <a:rPr lang="en-US" altLang="en-US" sz="3600" b="1" dirty="0" smtClean="0">
                    <a:solidFill>
                      <a:srgbClr val="000000"/>
                    </a:solidFill>
                    <a:ea typeface="ＭＳ Ｐゴシック" panose="020B0600070205080204" pitchFamily="34" charset="-128"/>
                  </a:rPr>
                  <a:t>Pressure </a:t>
                </a:r>
                <a:r>
                  <a:rPr lang="en-US" altLang="en-US" sz="3600" dirty="0" smtClean="0">
                    <a:solidFill>
                      <a:srgbClr val="000000"/>
                    </a:solidFill>
                    <a:ea typeface="ＭＳ Ｐゴシック" panose="020B0600070205080204" pitchFamily="34" charset="-128"/>
                  </a:rPr>
                  <a:t>is the magnitude of the force on a surface per unit area.</a:t>
                </a:r>
              </a:p>
              <a:p>
                <a:pPr eaLnBrk="1" hangingPunct="1">
                  <a:buClr>
                    <a:srgbClr val="FFCC00"/>
                  </a:buClr>
                </a:pPr>
                <a:r>
                  <a:rPr lang="en-US" altLang="en-US" sz="3600" dirty="0" smtClean="0">
                    <a:solidFill>
                      <a:srgbClr val="000000"/>
                    </a:solidFill>
                    <a:ea typeface="ＭＳ Ｐゴシック" panose="020B0600070205080204" pitchFamily="34" charset="-128"/>
                  </a:rPr>
                  <a:t>Let’s look at that again…..</a:t>
                </a:r>
              </a:p>
              <a:p>
                <a:pPr marL="0" indent="0" eaLnBrk="1" hangingPunct="1">
                  <a:buClr>
                    <a:srgbClr val="FFCC00"/>
                  </a:buClr>
                  <a:buNone/>
                </a:pPr>
                <a14:m>
                  <m:oMathPara xmlns:m="http://schemas.openxmlformats.org/officeDocument/2006/math">
                    <m:oMathParaPr>
                      <m:jc m:val="left"/>
                    </m:oMathParaPr>
                    <m:oMath xmlns:m="http://schemas.openxmlformats.org/officeDocument/2006/math">
                      <m:r>
                        <a:rPr lang="en-US" altLang="en-US" sz="3600" b="0" i="1" smtClean="0">
                          <a:solidFill>
                            <a:srgbClr val="000000"/>
                          </a:solidFill>
                          <a:latin typeface="Cambria Math" panose="02040503050406030204" pitchFamily="18" charset="0"/>
                          <a:ea typeface="ＭＳ Ｐゴシック" panose="020B0600070205080204" pitchFamily="34" charset="-128"/>
                        </a:rPr>
                        <m:t>             </m:t>
                      </m:r>
                      <m:r>
                        <a:rPr lang="en-US" altLang="en-US" sz="3600" b="0" i="1" smtClean="0">
                          <a:solidFill>
                            <a:srgbClr val="000000"/>
                          </a:solidFill>
                          <a:latin typeface="Cambria Math" panose="02040503050406030204" pitchFamily="18" charset="0"/>
                          <a:ea typeface="ＭＳ Ｐゴシック" panose="020B0600070205080204" pitchFamily="34" charset="-128"/>
                        </a:rPr>
                        <m:t>𝑃</m:t>
                      </m:r>
                      <m:r>
                        <a:rPr lang="en-US" altLang="en-US" sz="3600" b="0" i="1" smtClean="0">
                          <a:solidFill>
                            <a:srgbClr val="000000"/>
                          </a:solidFill>
                          <a:latin typeface="Cambria Math" panose="02040503050406030204" pitchFamily="18" charset="0"/>
                          <a:ea typeface="ＭＳ Ｐゴシック" panose="020B0600070205080204" pitchFamily="34" charset="-128"/>
                        </a:rPr>
                        <m:t>= </m:t>
                      </m:r>
                      <m:f>
                        <m:fPr>
                          <m:ctrlPr>
                            <a:rPr lang="en-US" altLang="en-US" sz="3600" b="0" i="1" smtClean="0">
                              <a:solidFill>
                                <a:srgbClr val="000000"/>
                              </a:solidFill>
                              <a:latin typeface="Cambria Math" panose="02040503050406030204" pitchFamily="18" charset="0"/>
                              <a:ea typeface="ＭＳ Ｐゴシック" panose="020B0600070205080204" pitchFamily="34" charset="-128"/>
                            </a:rPr>
                          </m:ctrlPr>
                        </m:fPr>
                        <m:num>
                          <m:r>
                            <a:rPr lang="en-US" altLang="en-US" sz="3600" b="0" i="1" smtClean="0">
                              <a:solidFill>
                                <a:srgbClr val="000000"/>
                              </a:solidFill>
                              <a:latin typeface="Cambria Math" panose="02040503050406030204" pitchFamily="18" charset="0"/>
                              <a:ea typeface="ＭＳ Ｐゴシック" panose="020B0600070205080204" pitchFamily="34" charset="-128"/>
                            </a:rPr>
                            <m:t>𝐹</m:t>
                          </m:r>
                        </m:num>
                        <m:den>
                          <m:r>
                            <a:rPr lang="en-US" altLang="en-US" sz="3600" b="0" i="1" smtClean="0">
                              <a:solidFill>
                                <a:srgbClr val="000000"/>
                              </a:solidFill>
                              <a:latin typeface="Cambria Math" panose="02040503050406030204" pitchFamily="18" charset="0"/>
                              <a:ea typeface="ＭＳ Ｐゴシック" panose="020B0600070205080204" pitchFamily="34" charset="-128"/>
                            </a:rPr>
                            <m:t>𝐴</m:t>
                          </m:r>
                        </m:den>
                      </m:f>
                    </m:oMath>
                  </m:oMathPara>
                </a14:m>
                <a:endParaRPr lang="en-US" altLang="en-US" sz="3600" dirty="0" smtClean="0">
                  <a:solidFill>
                    <a:srgbClr val="000000"/>
                  </a:solidFill>
                  <a:ea typeface="ＭＳ Ｐゴシック" panose="020B0600070205080204" pitchFamily="34" charset="-128"/>
                </a:endParaRPr>
              </a:p>
              <a:p>
                <a:pPr eaLnBrk="1" hangingPunct="1">
                  <a:buClr>
                    <a:srgbClr val="FFCC00"/>
                  </a:buClr>
                </a:pPr>
                <a:r>
                  <a:rPr lang="en-US" altLang="en-US" sz="2800" dirty="0" smtClean="0">
                    <a:solidFill>
                      <a:srgbClr val="000000"/>
                    </a:solidFill>
                    <a:ea typeface="ＭＳ Ｐゴシック" panose="020B0600070205080204" pitchFamily="34" charset="-128"/>
                  </a:rPr>
                  <a:t>When we talk about a fluid we usually say ‘depth’  not Height.</a:t>
                </a:r>
                <a:endParaRPr lang="en-US" altLang="en-US" sz="2800" dirty="0">
                  <a:solidFill>
                    <a:srgbClr val="000000"/>
                  </a:solidFill>
                  <a:ea typeface="ＭＳ Ｐゴシック" panose="020B0600070205080204" pitchFamily="34" charset="-128"/>
                </a:endParaRPr>
              </a:p>
              <a:p>
                <a:pPr marL="0" indent="0" eaLnBrk="1" hangingPunct="1">
                  <a:buClr>
                    <a:srgbClr val="FFCC00"/>
                  </a:buClr>
                  <a:buNone/>
                </a:pPr>
                <a14:m>
                  <m:oMathPara xmlns:m="http://schemas.openxmlformats.org/officeDocument/2006/math">
                    <m:oMathParaPr>
                      <m:jc m:val="centerGroup"/>
                    </m:oMathParaPr>
                    <m:oMath xmlns:m="http://schemas.openxmlformats.org/officeDocument/2006/math">
                      <m:r>
                        <a:rPr lang="en-US" altLang="en-US" sz="4800" b="0" i="1" smtClean="0">
                          <a:solidFill>
                            <a:srgbClr val="000000"/>
                          </a:solidFill>
                          <a:latin typeface="Cambria Math" panose="02040503050406030204" pitchFamily="18" charset="0"/>
                          <a:ea typeface="ＭＳ Ｐゴシック" panose="020B0600070205080204" pitchFamily="34" charset="-128"/>
                        </a:rPr>
                        <m:t>𝑃</m:t>
                      </m:r>
                      <m:r>
                        <a:rPr lang="en-US" altLang="en-US" sz="4800" b="0" i="1" smtClean="0">
                          <a:solidFill>
                            <a:srgbClr val="000000"/>
                          </a:solidFill>
                          <a:latin typeface="Cambria Math" panose="02040503050406030204" pitchFamily="18" charset="0"/>
                          <a:ea typeface="ＭＳ Ｐゴシック" panose="020B0600070205080204" pitchFamily="34" charset="-128"/>
                        </a:rPr>
                        <m:t>= </m:t>
                      </m:r>
                      <m:sSub>
                        <m:sSubPr>
                          <m:ctrlPr>
                            <a:rPr lang="en-US" altLang="en-US" sz="4800" b="0" i="1" smtClean="0">
                              <a:solidFill>
                                <a:srgbClr val="000000"/>
                              </a:solidFill>
                              <a:latin typeface="Cambria Math" panose="02040503050406030204" pitchFamily="18" charset="0"/>
                              <a:ea typeface="ＭＳ Ｐゴシック" panose="020B0600070205080204" pitchFamily="34" charset="-128"/>
                            </a:rPr>
                          </m:ctrlPr>
                        </m:sSubPr>
                        <m:e>
                          <m:r>
                            <a:rPr lang="en-US" altLang="en-US" sz="4800" b="0" i="1" smtClean="0">
                              <a:solidFill>
                                <a:srgbClr val="000000"/>
                              </a:solidFill>
                              <a:latin typeface="Cambria Math" panose="02040503050406030204" pitchFamily="18" charset="0"/>
                              <a:ea typeface="ＭＳ Ｐゴシック" panose="020B0600070205080204" pitchFamily="34" charset="-128"/>
                            </a:rPr>
                            <m:t>𝑃</m:t>
                          </m:r>
                        </m:e>
                        <m:sub>
                          <m:r>
                            <a:rPr lang="en-US" altLang="en-US" sz="4800" b="0" i="1" smtClean="0">
                              <a:solidFill>
                                <a:srgbClr val="000000"/>
                              </a:solidFill>
                              <a:latin typeface="Cambria Math" panose="02040503050406030204" pitchFamily="18" charset="0"/>
                              <a:ea typeface="ＭＳ Ｐゴシック" panose="020B0600070205080204" pitchFamily="34" charset="-128"/>
                            </a:rPr>
                            <m:t>0</m:t>
                          </m:r>
                        </m:sub>
                      </m:sSub>
                      <m:r>
                        <a:rPr lang="en-US" altLang="en-US" sz="4800" b="0" i="1" smtClean="0">
                          <a:solidFill>
                            <a:srgbClr val="000000"/>
                          </a:solidFill>
                          <a:latin typeface="Cambria Math" panose="02040503050406030204" pitchFamily="18" charset="0"/>
                          <a:ea typeface="ＭＳ Ｐゴシック" panose="020B0600070205080204" pitchFamily="34" charset="-128"/>
                        </a:rPr>
                        <m:t>+ </m:t>
                      </m:r>
                      <m:r>
                        <a:rPr lang="en-US" altLang="en-US" sz="4800" b="0" i="1" smtClean="0">
                          <a:solidFill>
                            <a:srgbClr val="000000"/>
                          </a:solidFill>
                          <a:latin typeface="Cambria Math" panose="02040503050406030204" pitchFamily="18" charset="0"/>
                          <a:ea typeface="Cambria Math" panose="02040503050406030204" pitchFamily="18" charset="0"/>
                        </a:rPr>
                        <m:t>𝜌</m:t>
                      </m:r>
                      <m:r>
                        <a:rPr lang="en-US" altLang="en-US" sz="4800" b="0" i="1" smtClean="0">
                          <a:solidFill>
                            <a:srgbClr val="000000"/>
                          </a:solidFill>
                          <a:latin typeface="Cambria Math" panose="02040503050406030204" pitchFamily="18" charset="0"/>
                          <a:ea typeface="Cambria Math" panose="02040503050406030204" pitchFamily="18" charset="0"/>
                        </a:rPr>
                        <m:t>𝑔𝑑</m:t>
                      </m:r>
                    </m:oMath>
                  </m:oMathPara>
                </a14:m>
                <a:endParaRPr lang="en-US" altLang="en-US" sz="3600" dirty="0" smtClean="0">
                  <a:solidFill>
                    <a:srgbClr val="000000"/>
                  </a:solidFill>
                  <a:ea typeface="ＭＳ Ｐゴシック" panose="020B0600070205080204" pitchFamily="34" charset="-128"/>
                </a:endParaRPr>
              </a:p>
            </p:txBody>
          </p:sp>
        </mc:Choice>
        <mc:Fallback xmlns="">
          <p:sp>
            <p:nvSpPr>
              <p:cNvPr id="1016838" name="Rectangle 6"/>
              <p:cNvSpPr>
                <a:spLocks noGrp="1" noRot="1" noChangeAspect="1" noMove="1" noResize="1" noEditPoints="1" noAdjustHandles="1" noChangeArrowheads="1" noChangeShapeType="1" noTextEdit="1"/>
              </p:cNvSpPr>
              <p:nvPr>
                <p:ph sz="quarter" idx="13"/>
              </p:nvPr>
            </p:nvSpPr>
            <p:spPr>
              <a:xfrm>
                <a:off x="66880" y="1002544"/>
                <a:ext cx="12192000" cy="5170074"/>
              </a:xfrm>
              <a:prstGeom prst="rect">
                <a:avLst/>
              </a:prstGeom>
              <a:blipFill rotWithShape="0">
                <a:blip r:embed="rId3"/>
                <a:stretch>
                  <a:fillRect l="-1400" t="-589"/>
                </a:stretch>
              </a:blipFill>
            </p:spPr>
            <p:txBody>
              <a:bodyPr/>
              <a:lstStyle/>
              <a:p>
                <a:r>
                  <a:rPr lang="en-US">
                    <a:noFill/>
                  </a:rPr>
                  <a:t> </a:t>
                </a:r>
              </a:p>
            </p:txBody>
          </p:sp>
        </mc:Fallback>
      </mc:AlternateContent>
      <p:sp>
        <p:nvSpPr>
          <p:cNvPr id="21510" name="Rectangle 11">
            <a:hlinkClick r:id="" action="ppaction://noaction"/>
          </p:cNvPr>
          <p:cNvSpPr>
            <a:spLocks noChangeArrowheads="1"/>
          </p:cNvSpPr>
          <p:nvPr/>
        </p:nvSpPr>
        <p:spPr bwMode="auto">
          <a:xfrm>
            <a:off x="8177213" y="6251575"/>
            <a:ext cx="1143000" cy="304800"/>
          </a:xfrm>
          <a:prstGeom prst="rect">
            <a:avLst/>
          </a:prstGeom>
          <a:solidFill>
            <a:schemeClr val="accent1">
              <a:alpha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000" baseline="-25000">
                <a:solidFill>
                  <a:schemeClr val="tx1"/>
                </a:solidFill>
                <a:latin typeface="Arial" panose="020B0604020202020204" pitchFamily="34" charset="0"/>
                <a:ea typeface="ＭＳ Ｐゴシック" panose="020B0600070205080204" pitchFamily="34" charset="-128"/>
              </a:defRPr>
            </a:lvl1pPr>
            <a:lvl2pPr marL="37931725" indent="-37474525">
              <a:defRPr sz="4000" baseline="-25000">
                <a:solidFill>
                  <a:schemeClr val="tx1"/>
                </a:solidFill>
                <a:latin typeface="Arial" panose="020B0604020202020204" pitchFamily="34" charset="0"/>
                <a:ea typeface="ＭＳ Ｐゴシック" panose="020B0600070205080204" pitchFamily="34" charset="-128"/>
              </a:defRPr>
            </a:lvl2pPr>
            <a:lvl3pPr marL="1143000" indent="-228600">
              <a:defRPr sz="4000" baseline="-25000">
                <a:solidFill>
                  <a:schemeClr val="tx1"/>
                </a:solidFill>
                <a:latin typeface="Arial" panose="020B0604020202020204" pitchFamily="34" charset="0"/>
                <a:ea typeface="ＭＳ Ｐゴシック" panose="020B0600070205080204" pitchFamily="34" charset="-128"/>
              </a:defRPr>
            </a:lvl3pPr>
            <a:lvl4pPr marL="1600200" indent="-228600">
              <a:defRPr sz="4000" baseline="-25000">
                <a:solidFill>
                  <a:schemeClr val="tx1"/>
                </a:solidFill>
                <a:latin typeface="Arial" panose="020B0604020202020204" pitchFamily="34" charset="0"/>
                <a:ea typeface="ＭＳ Ｐゴシック" panose="020B0600070205080204" pitchFamily="34" charset="-128"/>
              </a:defRPr>
            </a:lvl4pPr>
            <a:lvl5pPr marL="2057400" indent="-228600">
              <a:defRPr sz="4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mc:AlternateContent xmlns:mc="http://schemas.openxmlformats.org/markup-compatibility/2006" xmlns:a14="http://schemas.microsoft.com/office/drawing/2010/main">
        <mc:Choice Requires="a14">
          <p:sp>
            <p:nvSpPr>
              <p:cNvPr id="3" name="TextBox 2"/>
              <p:cNvSpPr txBox="1"/>
              <p:nvPr/>
            </p:nvSpPr>
            <p:spPr>
              <a:xfrm>
                <a:off x="3008247" y="3306016"/>
                <a:ext cx="821635" cy="10375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 </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𝑚𝑔</m:t>
                          </m:r>
                        </m:num>
                        <m:den>
                          <m:r>
                            <a:rPr lang="en-US" sz="3600" b="0" i="1" smtClean="0">
                              <a:latin typeface="Cambria Math" panose="02040503050406030204" pitchFamily="18" charset="0"/>
                            </a:rPr>
                            <m:t>𝐴</m:t>
                          </m:r>
                        </m:den>
                      </m:f>
                    </m:oMath>
                  </m:oMathPara>
                </a14:m>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3008247" y="3306016"/>
                <a:ext cx="821635" cy="1037528"/>
              </a:xfrm>
              <a:prstGeom prst="rect">
                <a:avLst/>
              </a:prstGeom>
              <a:blipFill rotWithShape="0">
                <a:blip r:embed="rId4"/>
                <a:stretch>
                  <a:fillRect r="-6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512369" y="3248187"/>
                <a:ext cx="821635" cy="1125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 </m:t>
                      </m:r>
                      <m:f>
                        <m:fPr>
                          <m:ctrlPr>
                            <a:rPr lang="en-US" sz="3600" b="0" i="1" smtClean="0">
                              <a:latin typeface="Cambria Math" panose="02040503050406030204" pitchFamily="18" charset="0"/>
                            </a:rPr>
                          </m:ctrlPr>
                        </m:fPr>
                        <m:num>
                          <m:r>
                            <a:rPr lang="en-US" sz="3600" b="0" i="1" smtClean="0">
                              <a:latin typeface="Cambria Math" panose="02040503050406030204" pitchFamily="18" charset="0"/>
                              <a:ea typeface="Cambria Math" panose="02040503050406030204" pitchFamily="18" charset="0"/>
                            </a:rPr>
                            <m:t>𝜌</m:t>
                          </m:r>
                          <m:r>
                            <a:rPr lang="en-US" sz="3600" b="0" i="1" smtClean="0">
                              <a:latin typeface="Cambria Math" panose="02040503050406030204" pitchFamily="18" charset="0"/>
                              <a:ea typeface="Cambria Math" panose="02040503050406030204" pitchFamily="18" charset="0"/>
                            </a:rPr>
                            <m:t>𝑉𝑔</m:t>
                          </m:r>
                        </m:num>
                        <m:den>
                          <m:r>
                            <a:rPr lang="en-US" sz="3600" b="0" i="1" smtClean="0">
                              <a:latin typeface="Cambria Math" panose="02040503050406030204" pitchFamily="18" charset="0"/>
                            </a:rPr>
                            <m:t>𝐴</m:t>
                          </m:r>
                        </m:den>
                      </m:f>
                    </m:oMath>
                  </m:oMathPara>
                </a14:m>
                <a:endParaRPr lang="en-US" sz="3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512369" y="3248187"/>
                <a:ext cx="821635" cy="1125886"/>
              </a:xfrm>
              <a:prstGeom prst="rect">
                <a:avLst/>
              </a:prstGeom>
              <a:blipFill rotWithShape="0">
                <a:blip r:embed="rId5"/>
                <a:stretch>
                  <a:fillRect r="-8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105001" y="3219094"/>
                <a:ext cx="821635" cy="11294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 </m:t>
                      </m:r>
                      <m:f>
                        <m:fPr>
                          <m:ctrlPr>
                            <a:rPr lang="en-US" sz="3600" b="0" i="1" smtClean="0">
                              <a:latin typeface="Cambria Math" panose="02040503050406030204" pitchFamily="18" charset="0"/>
                            </a:rPr>
                          </m:ctrlPr>
                        </m:fPr>
                        <m:num>
                          <m:r>
                            <a:rPr lang="en-US" sz="3600" b="0" i="1" smtClean="0">
                              <a:latin typeface="Cambria Math" panose="02040503050406030204" pitchFamily="18" charset="0"/>
                              <a:ea typeface="Cambria Math" panose="02040503050406030204" pitchFamily="18" charset="0"/>
                            </a:rPr>
                            <m:t>𝜌</m:t>
                          </m:r>
                          <m:r>
                            <a:rPr lang="en-US" sz="3600" b="0" i="1" smtClean="0">
                              <a:latin typeface="Cambria Math" panose="02040503050406030204" pitchFamily="18" charset="0"/>
                              <a:ea typeface="Cambria Math" panose="02040503050406030204" pitchFamily="18" charset="0"/>
                            </a:rPr>
                            <m:t>𝐴h𝑔</m:t>
                          </m:r>
                        </m:num>
                        <m:den>
                          <m:r>
                            <a:rPr lang="en-US" sz="3600" b="0" i="1" smtClean="0">
                              <a:latin typeface="Cambria Math" panose="02040503050406030204" pitchFamily="18" charset="0"/>
                            </a:rPr>
                            <m:t>𝐴</m:t>
                          </m:r>
                        </m:den>
                      </m:f>
                    </m:oMath>
                  </m:oMathPara>
                </a14:m>
                <a:endParaRPr lang="en-US" sz="3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105001" y="3219094"/>
                <a:ext cx="821635" cy="1129476"/>
              </a:xfrm>
              <a:prstGeom prst="rect">
                <a:avLst/>
              </a:prstGeom>
              <a:blipFill rotWithShape="0">
                <a:blip r:embed="rId6"/>
                <a:stretch>
                  <a:fillRect r="-1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7984443" y="3507995"/>
                <a:ext cx="1822170" cy="633571"/>
              </a:xfrm>
              <a:prstGeom prst="rect">
                <a:avLst/>
              </a:prstGeom>
              <a:noFill/>
            </p:spPr>
            <p:txBody>
              <a:bodyPr wrap="square" rtlCol="0">
                <a:spAutoFit/>
              </a:bodyPr>
              <a:lstStyle/>
              <a:p>
                <a14:m>
                  <m:oMath xmlns:m="http://schemas.openxmlformats.org/officeDocument/2006/math">
                    <m:r>
                      <a:rPr lang="en-US" sz="3600" b="0" i="1" smtClean="0">
                        <a:latin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𝜌</m:t>
                    </m:r>
                    <m:r>
                      <a:rPr lang="en-US" sz="3600" b="0" i="1" smtClean="0">
                        <a:latin typeface="Cambria Math" panose="02040503050406030204" pitchFamily="18" charset="0"/>
                        <a:ea typeface="Cambria Math" panose="02040503050406030204" pitchFamily="18" charset="0"/>
                      </a:rPr>
                      <m:t>h𝑔</m:t>
                    </m:r>
                  </m:oMath>
                </a14:m>
                <a:r>
                  <a:rPr lang="en-US" sz="3200" dirty="0" smtClean="0"/>
                  <a:t> </a:t>
                </a:r>
                <a:endParaRPr lang="en-US" sz="3200" dirty="0"/>
              </a:p>
            </p:txBody>
          </p:sp>
        </mc:Choice>
        <mc:Fallback xmlns="">
          <p:sp>
            <p:nvSpPr>
              <p:cNvPr id="38" name="TextBox 37"/>
              <p:cNvSpPr txBox="1">
                <a:spLocks noRot="1" noChangeAspect="1" noMove="1" noResize="1" noEditPoints="1" noAdjustHandles="1" noChangeArrowheads="1" noChangeShapeType="1" noTextEdit="1"/>
              </p:cNvSpPr>
              <p:nvPr/>
            </p:nvSpPr>
            <p:spPr>
              <a:xfrm>
                <a:off x="7984443" y="3507995"/>
                <a:ext cx="1822170" cy="633571"/>
              </a:xfrm>
              <a:prstGeom prst="rect">
                <a:avLst/>
              </a:prstGeom>
              <a:blipFill rotWithShape="0">
                <a:blip r:embed="rId7"/>
                <a:stretch>
                  <a:fillRect/>
                </a:stretch>
              </a:blipFill>
            </p:spPr>
            <p:txBody>
              <a:bodyPr/>
              <a:lstStyle/>
              <a:p>
                <a:r>
                  <a:rPr lang="en-US">
                    <a:noFill/>
                  </a:rPr>
                  <a:t> </a:t>
                </a:r>
              </a:p>
            </p:txBody>
          </p:sp>
        </mc:Fallback>
      </mc:AlternateContent>
      <p:grpSp>
        <p:nvGrpSpPr>
          <p:cNvPr id="39" name="Group 34"/>
          <p:cNvGrpSpPr>
            <a:grpSpLocks/>
          </p:cNvGrpSpPr>
          <p:nvPr/>
        </p:nvGrpSpPr>
        <p:grpSpPr bwMode="auto">
          <a:xfrm>
            <a:off x="1916317" y="4877218"/>
            <a:ext cx="2235200" cy="1295400"/>
            <a:chOff x="5410200" y="4038600"/>
            <a:chExt cx="2235200" cy="1295400"/>
          </a:xfrm>
        </p:grpSpPr>
        <p:sp>
          <p:nvSpPr>
            <p:cNvPr id="40" name="Explosion 1 32"/>
            <p:cNvSpPr>
              <a:spLocks noChangeArrowheads="1"/>
            </p:cNvSpPr>
            <p:nvPr/>
          </p:nvSpPr>
          <p:spPr bwMode="auto">
            <a:xfrm>
              <a:off x="5410200" y="4038600"/>
              <a:ext cx="2235200" cy="1295400"/>
            </a:xfrm>
            <a:prstGeom prst="irregularSeal1">
              <a:avLst/>
            </a:prstGeom>
            <a:solidFill>
              <a:srgbClr val="FFCC00"/>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sz="4000" baseline="-25000">
                  <a:solidFill>
                    <a:schemeClr val="tx1"/>
                  </a:solidFill>
                  <a:latin typeface="Arial" panose="020B0604020202020204" pitchFamily="34" charset="0"/>
                  <a:ea typeface="ＭＳ Ｐゴシック" panose="020B0600070205080204" pitchFamily="34" charset="-128"/>
                </a:defRPr>
              </a:lvl1pPr>
              <a:lvl2pPr marL="37931725" indent="-37474525">
                <a:defRPr sz="4000" baseline="-25000">
                  <a:solidFill>
                    <a:schemeClr val="tx1"/>
                  </a:solidFill>
                  <a:latin typeface="Arial" panose="020B0604020202020204" pitchFamily="34" charset="0"/>
                  <a:ea typeface="ＭＳ Ｐゴシック" panose="020B0600070205080204" pitchFamily="34" charset="-128"/>
                </a:defRPr>
              </a:lvl2pPr>
              <a:lvl3pPr marL="1143000" indent="-228600">
                <a:defRPr sz="4000" baseline="-25000">
                  <a:solidFill>
                    <a:schemeClr val="tx1"/>
                  </a:solidFill>
                  <a:latin typeface="Arial" panose="020B0604020202020204" pitchFamily="34" charset="0"/>
                  <a:ea typeface="ＭＳ Ｐゴシック" panose="020B0600070205080204" pitchFamily="34" charset="-128"/>
                </a:defRPr>
              </a:lvl3pPr>
              <a:lvl4pPr marL="1600200" indent="-228600">
                <a:defRPr sz="4000" baseline="-25000">
                  <a:solidFill>
                    <a:schemeClr val="tx1"/>
                  </a:solidFill>
                  <a:latin typeface="Arial" panose="020B0604020202020204" pitchFamily="34" charset="0"/>
                  <a:ea typeface="ＭＳ Ｐゴシック" panose="020B0600070205080204" pitchFamily="34" charset="-128"/>
                </a:defRPr>
              </a:lvl4pPr>
              <a:lvl5pPr marL="2057400" indent="-228600">
                <a:defRPr sz="4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 name="TextBox 33"/>
            <p:cNvSpPr txBox="1">
              <a:spLocks noChangeArrowheads="1"/>
            </p:cNvSpPr>
            <p:nvPr/>
          </p:nvSpPr>
          <p:spPr bwMode="auto">
            <a:xfrm>
              <a:off x="5867400" y="4267200"/>
              <a:ext cx="152400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aseline="-25000">
                  <a:solidFill>
                    <a:schemeClr val="tx1"/>
                  </a:solidFill>
                  <a:latin typeface="Arial" panose="020B0604020202020204" pitchFamily="34" charset="0"/>
                  <a:ea typeface="ＭＳ Ｐゴシック" panose="020B0600070205080204" pitchFamily="34" charset="-128"/>
                </a:defRPr>
              </a:lvl1pPr>
              <a:lvl2pPr marL="37931725" indent="-37474525">
                <a:defRPr sz="4000" baseline="-25000">
                  <a:solidFill>
                    <a:schemeClr val="tx1"/>
                  </a:solidFill>
                  <a:latin typeface="Arial" panose="020B0604020202020204" pitchFamily="34" charset="0"/>
                  <a:ea typeface="ＭＳ Ｐゴシック" panose="020B0600070205080204" pitchFamily="34" charset="-128"/>
                </a:defRPr>
              </a:lvl2pPr>
              <a:lvl3pPr marL="1143000" indent="-228600">
                <a:defRPr sz="4000" baseline="-25000">
                  <a:solidFill>
                    <a:schemeClr val="tx1"/>
                  </a:solidFill>
                  <a:latin typeface="Arial" panose="020B0604020202020204" pitchFamily="34" charset="0"/>
                  <a:ea typeface="ＭＳ Ｐゴシック" panose="020B0600070205080204" pitchFamily="34" charset="-128"/>
                </a:defRPr>
              </a:lvl3pPr>
              <a:lvl4pPr marL="1600200" indent="-228600">
                <a:defRPr sz="4000" baseline="-25000">
                  <a:solidFill>
                    <a:schemeClr val="tx1"/>
                  </a:solidFill>
                  <a:latin typeface="Arial" panose="020B0604020202020204" pitchFamily="34" charset="0"/>
                  <a:ea typeface="ＭＳ Ｐゴシック" panose="020B0600070205080204" pitchFamily="34" charset="-128"/>
                </a:defRPr>
              </a:lvl4pPr>
              <a:lvl5pPr marL="2057400" indent="-228600">
                <a:defRPr sz="4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9pPr>
            </a:lstStyle>
            <a:p>
              <a:r>
                <a:rPr lang="en-US" altLang="en-US" dirty="0"/>
                <a:t>CARD!</a:t>
              </a:r>
            </a:p>
          </p:txBody>
        </p:sp>
      </p:grpSp>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2452680" y="224640"/>
              <a:ext cx="8974440" cy="5774040"/>
            </p14:xfrm>
          </p:contentPart>
        </mc:Choice>
        <mc:Fallback>
          <p:pic>
            <p:nvPicPr>
              <p:cNvPr id="4" name="Ink 3"/>
              <p:cNvPicPr/>
              <p:nvPr/>
            </p:nvPicPr>
            <p:blipFill>
              <a:blip r:embed="rId9"/>
              <a:stretch>
                <a:fillRect/>
              </a:stretch>
            </p:blipFill>
            <p:spPr>
              <a:xfrm>
                <a:off x="2443320" y="213840"/>
                <a:ext cx="8998920" cy="5797440"/>
              </a:xfrm>
              <a:prstGeom prst="rect">
                <a:avLst/>
              </a:prstGeom>
            </p:spPr>
          </p:pic>
        </mc:Fallback>
      </mc:AlternateContent>
    </p:spTree>
    <p:extLst>
      <p:ext uri="{BB962C8B-B14F-4D97-AF65-F5344CB8AC3E}">
        <p14:creationId xmlns:p14="http://schemas.microsoft.com/office/powerpoint/2010/main" val="12720792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6838">
                                            <p:txEl>
                                              <p:pRg st="0" end="0"/>
                                            </p:txEl>
                                          </p:spTgt>
                                        </p:tgtEl>
                                        <p:attrNameLst>
                                          <p:attrName>style.visibility</p:attrName>
                                        </p:attrNameLst>
                                      </p:cBhvr>
                                      <p:to>
                                        <p:strVal val="visible"/>
                                      </p:to>
                                    </p:set>
                                    <p:animEffect transition="in" filter="wipe(left)">
                                      <p:cBhvr>
                                        <p:cTn id="7" dur="500"/>
                                        <p:tgtEl>
                                          <p:spTgt spid="10168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6838">
                                            <p:txEl>
                                              <p:pRg st="1" end="1"/>
                                            </p:txEl>
                                          </p:spTgt>
                                        </p:tgtEl>
                                        <p:attrNameLst>
                                          <p:attrName>style.visibility</p:attrName>
                                        </p:attrNameLst>
                                      </p:cBhvr>
                                      <p:to>
                                        <p:strVal val="visible"/>
                                      </p:to>
                                    </p:set>
                                    <p:animEffect transition="in" filter="wipe(left)">
                                      <p:cBhvr>
                                        <p:cTn id="12" dur="500"/>
                                        <p:tgtEl>
                                          <p:spTgt spid="10168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6838">
                                            <p:txEl>
                                              <p:pRg st="2" end="2"/>
                                            </p:txEl>
                                          </p:spTgt>
                                        </p:tgtEl>
                                        <p:attrNameLst>
                                          <p:attrName>style.visibility</p:attrName>
                                        </p:attrNameLst>
                                      </p:cBhvr>
                                      <p:to>
                                        <p:strVal val="visible"/>
                                      </p:to>
                                    </p:set>
                                    <p:animEffect transition="in" filter="wipe(left)">
                                      <p:cBhvr>
                                        <p:cTn id="17" dur="500"/>
                                        <p:tgtEl>
                                          <p:spTgt spid="10168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16838">
                                            <p:txEl>
                                              <p:pRg st="3" end="3"/>
                                            </p:txEl>
                                          </p:spTgt>
                                        </p:tgtEl>
                                        <p:attrNameLst>
                                          <p:attrName>style.visibility</p:attrName>
                                        </p:attrNameLst>
                                      </p:cBhvr>
                                      <p:to>
                                        <p:strVal val="visible"/>
                                      </p:to>
                                    </p:set>
                                    <p:animEffect transition="in" filter="wipe(left)">
                                      <p:cBhvr>
                                        <p:cTn id="38" dur="500"/>
                                        <p:tgtEl>
                                          <p:spTgt spid="101683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16838">
                                            <p:txEl>
                                              <p:pRg st="4" end="4"/>
                                            </p:txEl>
                                          </p:spTgt>
                                        </p:tgtEl>
                                        <p:attrNameLst>
                                          <p:attrName>style.visibility</p:attrName>
                                        </p:attrNameLst>
                                      </p:cBhvr>
                                      <p:to>
                                        <p:strVal val="visible"/>
                                      </p:to>
                                    </p:set>
                                    <p:animEffect transition="in" filter="wipe(left)">
                                      <p:cBhvr>
                                        <p:cTn id="43" dur="500"/>
                                        <p:tgtEl>
                                          <p:spTgt spid="101683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2000"/>
                                        <p:tgtEl>
                                          <p:spTgt spid="39"/>
                                        </p:tgtEl>
                                      </p:cBhvr>
                                    </p:animEffect>
                                    <p:anim calcmode="lin" valueType="num">
                                      <p:cBhvr>
                                        <p:cTn id="49" dur="2000" fill="hold"/>
                                        <p:tgtEl>
                                          <p:spTgt spid="39"/>
                                        </p:tgtEl>
                                        <p:attrNameLst>
                                          <p:attrName>style.rotation</p:attrName>
                                        </p:attrNameLst>
                                      </p:cBhvr>
                                      <p:tavLst>
                                        <p:tav tm="0">
                                          <p:val>
                                            <p:fltVal val="720"/>
                                          </p:val>
                                        </p:tav>
                                        <p:tav tm="100000">
                                          <p:val>
                                            <p:fltVal val="0"/>
                                          </p:val>
                                        </p:tav>
                                      </p:tavLst>
                                    </p:anim>
                                    <p:anim calcmode="lin" valueType="num">
                                      <p:cBhvr>
                                        <p:cTn id="50" dur="2000" fill="hold"/>
                                        <p:tgtEl>
                                          <p:spTgt spid="39"/>
                                        </p:tgtEl>
                                        <p:attrNameLst>
                                          <p:attrName>ppt_h</p:attrName>
                                        </p:attrNameLst>
                                      </p:cBhvr>
                                      <p:tavLst>
                                        <p:tav tm="0">
                                          <p:val>
                                            <p:fltVal val="0"/>
                                          </p:val>
                                        </p:tav>
                                        <p:tav tm="100000">
                                          <p:val>
                                            <p:strVal val="#ppt_h"/>
                                          </p:val>
                                        </p:tav>
                                      </p:tavLst>
                                    </p:anim>
                                    <p:anim calcmode="lin" valueType="num">
                                      <p:cBhvr>
                                        <p:cTn id="51" dur="2000" fill="hold"/>
                                        <p:tgtEl>
                                          <p:spTgt spid="3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8" grpId="0" uiExpand="1" build="p" autoUpdateAnimBg="0"/>
      <p:bldP spid="3" grpId="0"/>
      <p:bldP spid="35"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a:xfrm>
            <a:off x="103031" y="-12548"/>
            <a:ext cx="11835684" cy="1596177"/>
          </a:xfrm>
        </p:spPr>
        <p:txBody>
          <a:bodyPr vert="horz" wrap="square" lIns="91440" tIns="45720" rIns="91440" bIns="45720" numCol="1" rtlCol="0" anchor="ctr" anchorCtr="0" compatLnSpc="1">
            <a:prstTxWarp prst="textNoShape">
              <a:avLst/>
            </a:prstTxWarp>
            <a:normAutofit/>
          </a:bodyPr>
          <a:lstStyle/>
          <a:p>
            <a:pPr eaLnBrk="1" hangingPunct="1">
              <a:defRPr/>
            </a:pPr>
            <a:r>
              <a:rPr lang="en-US" altLang="en-US" sz="4800" cap="none" dirty="0" smtClean="0"/>
              <a:t>FLUID PRESSURE AS A FUNCTION OF DEPTH</a:t>
            </a:r>
          </a:p>
        </p:txBody>
      </p:sp>
      <p:sp>
        <p:nvSpPr>
          <p:cNvPr id="1044486" name="Rectangle 6"/>
          <p:cNvSpPr>
            <a:spLocks noGrp="1" noChangeArrowheads="1"/>
          </p:cNvSpPr>
          <p:nvPr>
            <p:ph sz="quarter" idx="13"/>
          </p:nvPr>
        </p:nvSpPr>
        <p:spPr>
          <a:xfrm>
            <a:off x="103031" y="1339403"/>
            <a:ext cx="8074182" cy="5216971"/>
          </a:xfrm>
        </p:spPr>
        <p:txBody>
          <a:bodyPr>
            <a:normAutofit/>
          </a:bodyPr>
          <a:lstStyle/>
          <a:p>
            <a:pPr eaLnBrk="1" hangingPunct="1">
              <a:buClr>
                <a:srgbClr val="FFCC00"/>
              </a:buClr>
            </a:pPr>
            <a:r>
              <a:rPr lang="en-US" altLang="en-US" sz="3200" dirty="0" smtClean="0">
                <a:solidFill>
                  <a:srgbClr val="000000"/>
                </a:solidFill>
                <a:ea typeface="ＭＳ Ｐゴシック" panose="020B0600070205080204" pitchFamily="34" charset="-128"/>
              </a:rPr>
              <a:t>Force = pressure x area</a:t>
            </a:r>
          </a:p>
          <a:p>
            <a:pPr eaLnBrk="1" hangingPunct="1">
              <a:buClr>
                <a:srgbClr val="FFCC00"/>
              </a:buClr>
            </a:pPr>
            <a:r>
              <a:rPr lang="en-US" altLang="en-US" sz="3200" dirty="0" smtClean="0">
                <a:solidFill>
                  <a:srgbClr val="000000"/>
                </a:solidFill>
                <a:ea typeface="ＭＳ Ｐゴシック" panose="020B0600070205080204" pitchFamily="34" charset="-128"/>
              </a:rPr>
              <a:t>The pressure in a fluid increases with depth.</a:t>
            </a:r>
          </a:p>
          <a:p>
            <a:pPr eaLnBrk="1" hangingPunct="1">
              <a:buClr>
                <a:srgbClr val="FFCC00"/>
              </a:buClr>
            </a:pPr>
            <a:r>
              <a:rPr lang="en-US" altLang="en-US" sz="3200" dirty="0" smtClean="0">
                <a:solidFill>
                  <a:srgbClr val="000000"/>
                </a:solidFill>
                <a:ea typeface="ＭＳ Ｐゴシック" panose="020B0600070205080204" pitchFamily="34" charset="-128"/>
              </a:rPr>
              <a:t>The force in a fluid increases with depth.</a:t>
            </a:r>
          </a:p>
          <a:p>
            <a:pPr eaLnBrk="1" hangingPunct="1">
              <a:buClr>
                <a:srgbClr val="FFCC00"/>
              </a:buClr>
            </a:pPr>
            <a:r>
              <a:rPr lang="en-US" altLang="en-US" sz="3200" dirty="0" smtClean="0">
                <a:solidFill>
                  <a:srgbClr val="000000"/>
                </a:solidFill>
                <a:ea typeface="ＭＳ Ｐゴシック" panose="020B0600070205080204" pitchFamily="34" charset="-128"/>
              </a:rPr>
              <a:t>Net Force is the sum of the upward (buoyant) force and the downward (pressure) force.</a:t>
            </a:r>
          </a:p>
          <a:p>
            <a:pPr eaLnBrk="1" hangingPunct="1">
              <a:buClr>
                <a:srgbClr val="FFCC00"/>
              </a:buClr>
            </a:pPr>
            <a:endParaRPr lang="en-US" altLang="en-US" sz="3200" dirty="0" smtClean="0">
              <a:solidFill>
                <a:srgbClr val="000000"/>
              </a:solidFill>
              <a:ea typeface="ＭＳ Ｐゴシック" panose="020B0600070205080204" pitchFamily="34" charset="-128"/>
            </a:endParaRPr>
          </a:p>
        </p:txBody>
      </p:sp>
      <p:pic>
        <p:nvPicPr>
          <p:cNvPr id="1044497" name="Picture 17" descr="2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0515" y="2032716"/>
            <a:ext cx="33782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18">
            <a:hlinkClick r:id="" action="ppaction://noaction"/>
          </p:cNvPr>
          <p:cNvSpPr>
            <a:spLocks noChangeArrowheads="1"/>
          </p:cNvSpPr>
          <p:nvPr/>
        </p:nvSpPr>
        <p:spPr bwMode="auto">
          <a:xfrm>
            <a:off x="8177213" y="6251575"/>
            <a:ext cx="1143000" cy="304800"/>
          </a:xfrm>
          <a:prstGeom prst="rect">
            <a:avLst/>
          </a:prstGeom>
          <a:solidFill>
            <a:schemeClr val="accent1">
              <a:alpha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000" baseline="-25000">
                <a:solidFill>
                  <a:schemeClr val="tx1"/>
                </a:solidFill>
                <a:latin typeface="Arial" panose="020B0604020202020204" pitchFamily="34" charset="0"/>
                <a:ea typeface="ＭＳ Ｐゴシック" panose="020B0600070205080204" pitchFamily="34" charset="-128"/>
              </a:defRPr>
            </a:lvl1pPr>
            <a:lvl2pPr marL="37931725" indent="-37474525">
              <a:defRPr sz="4000" baseline="-25000">
                <a:solidFill>
                  <a:schemeClr val="tx1"/>
                </a:solidFill>
                <a:latin typeface="Arial" panose="020B0604020202020204" pitchFamily="34" charset="0"/>
                <a:ea typeface="ＭＳ Ｐゴシック" panose="020B0600070205080204" pitchFamily="34" charset="-128"/>
              </a:defRPr>
            </a:lvl2pPr>
            <a:lvl3pPr marL="1143000" indent="-228600">
              <a:defRPr sz="4000" baseline="-25000">
                <a:solidFill>
                  <a:schemeClr val="tx1"/>
                </a:solidFill>
                <a:latin typeface="Arial" panose="020B0604020202020204" pitchFamily="34" charset="0"/>
                <a:ea typeface="ＭＳ Ｐゴシック" panose="020B0600070205080204" pitchFamily="34" charset="-128"/>
              </a:defRPr>
            </a:lvl3pPr>
            <a:lvl4pPr marL="1600200" indent="-228600">
              <a:defRPr sz="4000" baseline="-25000">
                <a:solidFill>
                  <a:schemeClr val="tx1"/>
                </a:solidFill>
                <a:latin typeface="Arial" panose="020B0604020202020204" pitchFamily="34" charset="0"/>
                <a:ea typeface="ＭＳ Ｐゴシック" panose="020B0600070205080204" pitchFamily="34" charset="-128"/>
              </a:defRPr>
            </a:lvl4pPr>
            <a:lvl5pPr marL="2057400" indent="-228600">
              <a:defRPr sz="4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1167480" y="2526480"/>
              <a:ext cx="9016560" cy="2227320"/>
            </p14:xfrm>
          </p:contentPart>
        </mc:Choice>
        <mc:Fallback>
          <p:pic>
            <p:nvPicPr>
              <p:cNvPr id="3" name="Ink 2"/>
              <p:cNvPicPr/>
              <p:nvPr/>
            </p:nvPicPr>
            <p:blipFill>
              <a:blip r:embed="rId5"/>
              <a:stretch>
                <a:fillRect/>
              </a:stretch>
            </p:blipFill>
            <p:spPr>
              <a:xfrm>
                <a:off x="1157400" y="2512440"/>
                <a:ext cx="9041760" cy="2256480"/>
              </a:xfrm>
              <a:prstGeom prst="rect">
                <a:avLst/>
              </a:prstGeom>
            </p:spPr>
          </p:pic>
        </mc:Fallback>
      </mc:AlternateContent>
    </p:spTree>
    <p:extLst>
      <p:ext uri="{BB962C8B-B14F-4D97-AF65-F5344CB8AC3E}">
        <p14:creationId xmlns:p14="http://schemas.microsoft.com/office/powerpoint/2010/main" val="2032317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486">
                                            <p:txEl>
                                              <p:pRg st="0" end="0"/>
                                            </p:txEl>
                                          </p:spTgt>
                                        </p:tgtEl>
                                        <p:attrNameLst>
                                          <p:attrName>style.visibility</p:attrName>
                                        </p:attrNameLst>
                                      </p:cBhvr>
                                      <p:to>
                                        <p:strVal val="visible"/>
                                      </p:to>
                                    </p:set>
                                    <p:animEffect transition="in" filter="wipe(left)">
                                      <p:cBhvr>
                                        <p:cTn id="7" dur="500"/>
                                        <p:tgtEl>
                                          <p:spTgt spid="10444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4486">
                                            <p:txEl>
                                              <p:pRg st="1" end="1"/>
                                            </p:txEl>
                                          </p:spTgt>
                                        </p:tgtEl>
                                        <p:attrNameLst>
                                          <p:attrName>style.visibility</p:attrName>
                                        </p:attrNameLst>
                                      </p:cBhvr>
                                      <p:to>
                                        <p:strVal val="visible"/>
                                      </p:to>
                                    </p:set>
                                    <p:animEffect transition="in" filter="wipe(left)">
                                      <p:cBhvr>
                                        <p:cTn id="12" dur="500"/>
                                        <p:tgtEl>
                                          <p:spTgt spid="10444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4486">
                                            <p:txEl>
                                              <p:pRg st="2" end="2"/>
                                            </p:txEl>
                                          </p:spTgt>
                                        </p:tgtEl>
                                        <p:attrNameLst>
                                          <p:attrName>style.visibility</p:attrName>
                                        </p:attrNameLst>
                                      </p:cBhvr>
                                      <p:to>
                                        <p:strVal val="visible"/>
                                      </p:to>
                                    </p:set>
                                    <p:animEffect transition="in" filter="wipe(left)">
                                      <p:cBhvr>
                                        <p:cTn id="17" dur="500"/>
                                        <p:tgtEl>
                                          <p:spTgt spid="104448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44486">
                                            <p:txEl>
                                              <p:pRg st="3" end="3"/>
                                            </p:txEl>
                                          </p:spTgt>
                                        </p:tgtEl>
                                        <p:attrNameLst>
                                          <p:attrName>style.visibility</p:attrName>
                                        </p:attrNameLst>
                                      </p:cBhvr>
                                      <p:to>
                                        <p:strVal val="visible"/>
                                      </p:to>
                                    </p:set>
                                    <p:animEffect transition="in" filter="wipe(left)">
                                      <p:cBhvr>
                                        <p:cTn id="22" dur="500"/>
                                        <p:tgtEl>
                                          <p:spTgt spid="1044486">
                                            <p:txEl>
                                              <p:pRg st="3" end="3"/>
                                            </p:txEl>
                                          </p:spTgt>
                                        </p:tgtEl>
                                      </p:cBhvr>
                                    </p:animEffect>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1044497"/>
                                        </p:tgtEl>
                                        <p:attrNameLst>
                                          <p:attrName>style.visibility</p:attrName>
                                        </p:attrNameLst>
                                      </p:cBhvr>
                                      <p:to>
                                        <p:strVal val="visible"/>
                                      </p:to>
                                    </p:set>
                                    <p:animEffect transition="in" filter="wipe(left)">
                                      <p:cBhvr>
                                        <p:cTn id="26" dur="500"/>
                                        <p:tgtEl>
                                          <p:spTgt spid="1044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48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a:xfrm>
            <a:off x="-313" y="0"/>
            <a:ext cx="12191999" cy="1596177"/>
          </a:xfrm>
        </p:spPr>
        <p:txBody>
          <a:bodyPr vert="horz" wrap="square" lIns="91440" tIns="45720" rIns="91440" bIns="45720" numCol="1" rtlCol="0" anchor="ctr" anchorCtr="0" compatLnSpc="1">
            <a:prstTxWarp prst="textNoShape">
              <a:avLst/>
            </a:prstTxWarp>
            <a:normAutofit/>
          </a:bodyPr>
          <a:lstStyle/>
          <a:p>
            <a:pPr eaLnBrk="1" hangingPunct="1">
              <a:defRPr/>
            </a:pPr>
            <a:r>
              <a:rPr lang="en-US" altLang="en-US" sz="4800" cap="none" dirty="0" smtClean="0"/>
              <a:t>FLUID PRESSURE AS A FUNCTION OF DEPTH</a:t>
            </a:r>
          </a:p>
        </p:txBody>
      </p:sp>
      <mc:AlternateContent xmlns:mc="http://schemas.openxmlformats.org/markup-compatibility/2006" xmlns:a14="http://schemas.microsoft.com/office/drawing/2010/main">
        <mc:Choice Requires="a14">
          <p:sp>
            <p:nvSpPr>
              <p:cNvPr id="1044486" name="Rectangle 6"/>
              <p:cNvSpPr>
                <a:spLocks noGrp="1" noChangeArrowheads="1"/>
              </p:cNvSpPr>
              <p:nvPr>
                <p:ph sz="quarter" idx="13"/>
              </p:nvPr>
            </p:nvSpPr>
            <p:spPr>
              <a:xfrm>
                <a:off x="0" y="1219200"/>
                <a:ext cx="10588487" cy="5433391"/>
              </a:xfrm>
            </p:spPr>
            <p:txBody>
              <a:bodyPr>
                <a:normAutofit/>
              </a:bodyPr>
              <a:lstStyle/>
              <a:p>
                <a:pPr eaLnBrk="1" hangingPunct="1">
                  <a:buClr>
                    <a:srgbClr val="FFCC00"/>
                  </a:buClr>
                </a:pPr>
                <a14:m>
                  <m:oMath xmlns:m="http://schemas.openxmlformats.org/officeDocument/2006/math">
                    <m:sSub>
                      <m:sSubPr>
                        <m:ctrlPr>
                          <a:rPr lang="en-US" altLang="en-US" sz="2400" i="1" smtClean="0">
                            <a:solidFill>
                              <a:srgbClr val="000000"/>
                            </a:solidFill>
                            <a:latin typeface="Cambria Math" panose="02040503050406030204" pitchFamily="18" charset="0"/>
                            <a:ea typeface="ＭＳ Ｐゴシック" panose="020B0600070205080204" pitchFamily="34" charset="-128"/>
                          </a:rPr>
                        </m:ctrlPr>
                      </m:sSubPr>
                      <m:e>
                        <m:r>
                          <a:rPr lang="en-US" altLang="en-US" sz="2400" b="0" i="1" smtClean="0">
                            <a:solidFill>
                              <a:srgbClr val="000000"/>
                            </a:solidFill>
                            <a:latin typeface="Cambria Math" panose="02040503050406030204" pitchFamily="18" charset="0"/>
                            <a:ea typeface="ＭＳ Ｐゴシック" panose="020B0600070205080204" pitchFamily="34" charset="-128"/>
                          </a:rPr>
                          <m:t>𝑃</m:t>
                        </m:r>
                      </m:e>
                      <m:sub>
                        <m:r>
                          <a:rPr lang="en-US" altLang="en-US" sz="2400" b="0" i="1" smtClean="0">
                            <a:solidFill>
                              <a:srgbClr val="000000"/>
                            </a:solidFill>
                            <a:latin typeface="Cambria Math" panose="02040503050406030204" pitchFamily="18" charset="0"/>
                            <a:ea typeface="ＭＳ Ｐゴシック" panose="020B0600070205080204" pitchFamily="34" charset="-128"/>
                          </a:rPr>
                          <m:t>𝑡𝑜𝑝</m:t>
                        </m:r>
                      </m:sub>
                    </m:sSub>
                    <m:r>
                      <a:rPr lang="en-US" altLang="en-US" sz="2400" b="0" i="1" smtClean="0">
                        <a:solidFill>
                          <a:srgbClr val="000000"/>
                        </a:solidFill>
                        <a:latin typeface="Cambria Math" panose="02040503050406030204" pitchFamily="18" charset="0"/>
                        <a:ea typeface="ＭＳ Ｐゴシック" panose="020B0600070205080204" pitchFamily="34" charset="-128"/>
                      </a:rPr>
                      <m:t>=−</m:t>
                    </m:r>
                    <m:d>
                      <m:dPr>
                        <m:ctrlPr>
                          <a:rPr lang="en-US" altLang="en-US" sz="2400" b="0" i="1" smtClean="0">
                            <a:solidFill>
                              <a:srgbClr val="000000"/>
                            </a:solidFill>
                            <a:latin typeface="Cambria Math" panose="02040503050406030204" pitchFamily="18" charset="0"/>
                            <a:ea typeface="ＭＳ Ｐゴシック" panose="020B0600070205080204" pitchFamily="34" charset="-128"/>
                          </a:rPr>
                        </m:ctrlPr>
                      </m:dPr>
                      <m:e>
                        <m:sSub>
                          <m:sSubPr>
                            <m:ctrlPr>
                              <a:rPr lang="en-US" altLang="en-US" sz="2400" b="0" i="1" smtClean="0">
                                <a:solidFill>
                                  <a:srgbClr val="000000"/>
                                </a:solidFill>
                                <a:latin typeface="Cambria Math" panose="02040503050406030204" pitchFamily="18" charset="0"/>
                                <a:ea typeface="ＭＳ Ｐゴシック" panose="020B0600070205080204" pitchFamily="34" charset="-128"/>
                              </a:rPr>
                            </m:ctrlPr>
                          </m:sSubPr>
                          <m:e>
                            <m:r>
                              <a:rPr lang="en-US" altLang="en-US" sz="2400" b="0" i="1" smtClean="0">
                                <a:solidFill>
                                  <a:srgbClr val="000000"/>
                                </a:solidFill>
                                <a:latin typeface="Cambria Math" panose="02040503050406030204" pitchFamily="18" charset="0"/>
                                <a:ea typeface="ＭＳ Ｐゴシック" panose="020B0600070205080204" pitchFamily="34" charset="-128"/>
                              </a:rPr>
                              <m:t>𝑃</m:t>
                            </m:r>
                          </m:e>
                          <m:sub>
                            <m:r>
                              <a:rPr lang="en-US" altLang="en-US" sz="2400" b="0" i="1" smtClean="0">
                                <a:solidFill>
                                  <a:srgbClr val="000000"/>
                                </a:solidFill>
                                <a:latin typeface="Cambria Math" panose="02040503050406030204" pitchFamily="18" charset="0"/>
                                <a:ea typeface="ＭＳ Ｐゴシック" panose="020B0600070205080204" pitchFamily="34" charset="-128"/>
                              </a:rPr>
                              <m:t>0</m:t>
                            </m:r>
                          </m:sub>
                        </m:sSub>
                        <m:r>
                          <a:rPr lang="en-US" altLang="en-US" sz="2400" b="0" i="1" smtClean="0">
                            <a:solidFill>
                              <a:srgbClr val="000000"/>
                            </a:solidFill>
                            <a:latin typeface="Cambria Math" panose="02040503050406030204" pitchFamily="18" charset="0"/>
                            <a:ea typeface="ＭＳ Ｐゴシック" panose="020B0600070205080204" pitchFamily="34" charset="-128"/>
                          </a:rPr>
                          <m:t>+ </m:t>
                        </m:r>
                        <m:r>
                          <a:rPr lang="en-US" altLang="en-US" sz="2400" b="0" i="1" smtClean="0">
                            <a:solidFill>
                              <a:srgbClr val="000000"/>
                            </a:solidFill>
                            <a:latin typeface="Cambria Math" panose="02040503050406030204" pitchFamily="18" charset="0"/>
                            <a:ea typeface="Cambria Math" panose="02040503050406030204" pitchFamily="18" charset="0"/>
                          </a:rPr>
                          <m:t>𝜌</m:t>
                        </m:r>
                        <m:r>
                          <a:rPr lang="en-US" altLang="en-US" sz="2400" b="0" i="1" smtClean="0">
                            <a:solidFill>
                              <a:srgbClr val="000000"/>
                            </a:solidFill>
                            <a:latin typeface="Cambria Math" panose="02040503050406030204" pitchFamily="18" charset="0"/>
                            <a:ea typeface="Cambria Math" panose="02040503050406030204" pitchFamily="18" charset="0"/>
                          </a:rPr>
                          <m:t>𝑔</m:t>
                        </m:r>
                        <m:sSub>
                          <m:sSubPr>
                            <m:ctrlPr>
                              <a:rPr lang="en-US" altLang="en-US" sz="2400" b="0" i="1" smtClean="0">
                                <a:solidFill>
                                  <a:srgbClr val="000000"/>
                                </a:solidFill>
                                <a:latin typeface="Cambria Math" panose="02040503050406030204" pitchFamily="18" charset="0"/>
                                <a:ea typeface="Cambria Math" panose="02040503050406030204" pitchFamily="18" charset="0"/>
                              </a:rPr>
                            </m:ctrlPr>
                          </m:sSubPr>
                          <m:e>
                            <m:r>
                              <a:rPr lang="en-US" altLang="en-US" sz="2400" b="0" i="1" smtClean="0">
                                <a:solidFill>
                                  <a:srgbClr val="000000"/>
                                </a:solidFill>
                                <a:latin typeface="Cambria Math" panose="02040503050406030204" pitchFamily="18" charset="0"/>
                                <a:ea typeface="Cambria Math" panose="02040503050406030204" pitchFamily="18" charset="0"/>
                              </a:rPr>
                              <m:t>h</m:t>
                            </m:r>
                          </m:e>
                          <m:sub>
                            <m:r>
                              <a:rPr lang="en-US" altLang="en-US" sz="2400" b="0" i="1" smtClean="0">
                                <a:solidFill>
                                  <a:srgbClr val="000000"/>
                                </a:solidFill>
                                <a:latin typeface="Cambria Math" panose="02040503050406030204" pitchFamily="18" charset="0"/>
                                <a:ea typeface="Cambria Math" panose="02040503050406030204" pitchFamily="18" charset="0"/>
                              </a:rPr>
                              <m:t>1</m:t>
                            </m:r>
                          </m:sub>
                        </m:sSub>
                      </m:e>
                    </m:d>
                  </m:oMath>
                </a14:m>
                <a:endParaRPr lang="en-US" altLang="en-US" sz="2400" dirty="0" smtClean="0">
                  <a:solidFill>
                    <a:srgbClr val="000000"/>
                  </a:solidFill>
                  <a:ea typeface="ＭＳ Ｐゴシック" panose="020B0600070205080204" pitchFamily="34" charset="-128"/>
                </a:endParaRPr>
              </a:p>
              <a:p>
                <a:pPr>
                  <a:buClr>
                    <a:srgbClr val="FFCC00"/>
                  </a:buClr>
                </a:pPr>
                <a14:m>
                  <m:oMath xmlns:m="http://schemas.openxmlformats.org/officeDocument/2006/math">
                    <m:sSub>
                      <m:sSubPr>
                        <m:ctrlPr>
                          <a:rPr lang="en-US" altLang="en-US" sz="2400" i="1">
                            <a:solidFill>
                              <a:srgbClr val="000000"/>
                            </a:solidFill>
                            <a:latin typeface="Cambria Math" panose="02040503050406030204" pitchFamily="18" charset="0"/>
                            <a:ea typeface="ＭＳ Ｐゴシック" panose="020B0600070205080204" pitchFamily="34" charset="-128"/>
                          </a:rPr>
                        </m:ctrlPr>
                      </m:sSubPr>
                      <m:e>
                        <m:r>
                          <a:rPr lang="en-US" altLang="en-US" sz="2400" i="1">
                            <a:solidFill>
                              <a:srgbClr val="000000"/>
                            </a:solidFill>
                            <a:latin typeface="Cambria Math" panose="02040503050406030204" pitchFamily="18" charset="0"/>
                            <a:ea typeface="ＭＳ Ｐゴシック" panose="020B0600070205080204" pitchFamily="34" charset="-128"/>
                          </a:rPr>
                          <m:t>𝑃</m:t>
                        </m:r>
                      </m:e>
                      <m:sub>
                        <m:r>
                          <a:rPr lang="en-US" altLang="en-US" sz="2400" b="0" i="1" smtClean="0">
                            <a:solidFill>
                              <a:srgbClr val="000000"/>
                            </a:solidFill>
                            <a:latin typeface="Cambria Math" panose="02040503050406030204" pitchFamily="18" charset="0"/>
                            <a:ea typeface="ＭＳ Ｐゴシック" panose="020B0600070205080204" pitchFamily="34" charset="-128"/>
                          </a:rPr>
                          <m:t>𝑏𝑜𝑡</m:t>
                        </m:r>
                      </m:sub>
                    </m:sSub>
                    <m:r>
                      <a:rPr lang="en-US" altLang="en-US" sz="2400" i="1">
                        <a:solidFill>
                          <a:srgbClr val="000000"/>
                        </a:solidFill>
                        <a:latin typeface="Cambria Math" panose="02040503050406030204" pitchFamily="18" charset="0"/>
                        <a:ea typeface="ＭＳ Ｐゴシック" panose="020B0600070205080204" pitchFamily="34" charset="-128"/>
                      </a:rPr>
                      <m:t>=</m:t>
                    </m:r>
                    <m:d>
                      <m:dPr>
                        <m:ctrlPr>
                          <a:rPr lang="en-US" altLang="en-US" sz="2400" i="1">
                            <a:solidFill>
                              <a:srgbClr val="000000"/>
                            </a:solidFill>
                            <a:latin typeface="Cambria Math" panose="02040503050406030204" pitchFamily="18" charset="0"/>
                            <a:ea typeface="ＭＳ Ｐゴシック" panose="020B0600070205080204" pitchFamily="34" charset="-128"/>
                          </a:rPr>
                        </m:ctrlPr>
                      </m:dPr>
                      <m:e>
                        <m:sSub>
                          <m:sSubPr>
                            <m:ctrlPr>
                              <a:rPr lang="en-US" altLang="en-US" sz="2400" i="1">
                                <a:solidFill>
                                  <a:srgbClr val="000000"/>
                                </a:solidFill>
                                <a:latin typeface="Cambria Math" panose="02040503050406030204" pitchFamily="18" charset="0"/>
                                <a:ea typeface="ＭＳ Ｐゴシック" panose="020B0600070205080204" pitchFamily="34" charset="-128"/>
                              </a:rPr>
                            </m:ctrlPr>
                          </m:sSubPr>
                          <m:e>
                            <m:r>
                              <a:rPr lang="en-US" altLang="en-US" sz="2400" i="1">
                                <a:solidFill>
                                  <a:srgbClr val="000000"/>
                                </a:solidFill>
                                <a:latin typeface="Cambria Math" panose="02040503050406030204" pitchFamily="18" charset="0"/>
                                <a:ea typeface="ＭＳ Ｐゴシック" panose="020B0600070205080204" pitchFamily="34" charset="-128"/>
                              </a:rPr>
                              <m:t>𝑃</m:t>
                            </m:r>
                          </m:e>
                          <m:sub>
                            <m:r>
                              <a:rPr lang="en-US" altLang="en-US" sz="2400" i="1">
                                <a:solidFill>
                                  <a:srgbClr val="000000"/>
                                </a:solidFill>
                                <a:latin typeface="Cambria Math" panose="02040503050406030204" pitchFamily="18" charset="0"/>
                                <a:ea typeface="ＭＳ Ｐゴシック" panose="020B0600070205080204" pitchFamily="34" charset="-128"/>
                              </a:rPr>
                              <m:t>0</m:t>
                            </m:r>
                          </m:sub>
                        </m:sSub>
                        <m:r>
                          <a:rPr lang="en-US" altLang="en-US" sz="2400" i="1">
                            <a:solidFill>
                              <a:srgbClr val="000000"/>
                            </a:solidFill>
                            <a:latin typeface="Cambria Math" panose="02040503050406030204" pitchFamily="18" charset="0"/>
                            <a:ea typeface="ＭＳ Ｐゴシック" panose="020B0600070205080204" pitchFamily="34" charset="-128"/>
                          </a:rPr>
                          <m:t>+ </m:t>
                        </m:r>
                        <m:r>
                          <a:rPr lang="en-US" altLang="en-US" sz="2400" i="1">
                            <a:solidFill>
                              <a:srgbClr val="000000"/>
                            </a:solidFill>
                            <a:latin typeface="Cambria Math" panose="02040503050406030204" pitchFamily="18" charset="0"/>
                            <a:ea typeface="Cambria Math" panose="02040503050406030204" pitchFamily="18" charset="0"/>
                          </a:rPr>
                          <m:t>𝜌</m:t>
                        </m:r>
                        <m:r>
                          <a:rPr lang="en-US" altLang="en-US" sz="2400" i="1">
                            <a:solidFill>
                              <a:srgbClr val="000000"/>
                            </a:solidFill>
                            <a:latin typeface="Cambria Math" panose="02040503050406030204" pitchFamily="18" charset="0"/>
                            <a:ea typeface="Cambria Math" panose="02040503050406030204" pitchFamily="18" charset="0"/>
                          </a:rPr>
                          <m:t>𝑔</m:t>
                        </m:r>
                        <m:sSub>
                          <m:sSubPr>
                            <m:ctrlPr>
                              <a:rPr lang="en-US" altLang="en-US" sz="2400" i="1" smtClean="0">
                                <a:solidFill>
                                  <a:srgbClr val="000000"/>
                                </a:solidFill>
                                <a:latin typeface="Cambria Math" panose="02040503050406030204" pitchFamily="18" charset="0"/>
                                <a:ea typeface="Cambria Math" panose="02040503050406030204" pitchFamily="18" charset="0"/>
                              </a:rPr>
                            </m:ctrlPr>
                          </m:sSubPr>
                          <m:e>
                            <m:r>
                              <a:rPr lang="en-US" altLang="en-US" sz="2400" b="0" i="1" smtClean="0">
                                <a:solidFill>
                                  <a:srgbClr val="000000"/>
                                </a:solidFill>
                                <a:latin typeface="Cambria Math" panose="02040503050406030204" pitchFamily="18" charset="0"/>
                                <a:ea typeface="Cambria Math" panose="02040503050406030204" pitchFamily="18" charset="0"/>
                              </a:rPr>
                              <m:t>h</m:t>
                            </m:r>
                          </m:e>
                          <m:sub>
                            <m:r>
                              <a:rPr lang="en-US" altLang="en-US" sz="2400" b="0" i="1" smtClean="0">
                                <a:solidFill>
                                  <a:srgbClr val="000000"/>
                                </a:solidFill>
                                <a:latin typeface="Cambria Math" panose="02040503050406030204" pitchFamily="18" charset="0"/>
                                <a:ea typeface="Cambria Math" panose="02040503050406030204" pitchFamily="18" charset="0"/>
                              </a:rPr>
                              <m:t>2</m:t>
                            </m:r>
                          </m:sub>
                        </m:sSub>
                      </m:e>
                    </m:d>
                  </m:oMath>
                </a14:m>
                <a:endParaRPr lang="en-US" altLang="en-US" sz="2400" dirty="0" smtClean="0">
                  <a:solidFill>
                    <a:srgbClr val="000000"/>
                  </a:solidFill>
                  <a:ea typeface="ＭＳ Ｐゴシック" panose="020B0600070205080204" pitchFamily="34" charset="-128"/>
                </a:endParaRPr>
              </a:p>
              <a:p>
                <a:pPr eaLnBrk="1" hangingPunct="1">
                  <a:buClr>
                    <a:srgbClr val="FFCC00"/>
                  </a:buClr>
                </a:pPr>
                <a14:m>
                  <m:oMath xmlns:m="http://schemas.openxmlformats.org/officeDocument/2006/math">
                    <m:r>
                      <a:rPr lang="en-US" altLang="en-US" sz="2400" b="0" i="1" smtClean="0">
                        <a:solidFill>
                          <a:srgbClr val="000000"/>
                        </a:solidFill>
                        <a:latin typeface="Cambria Math" panose="02040503050406030204" pitchFamily="18" charset="0"/>
                        <a:ea typeface="ＭＳ Ｐゴシック" panose="020B0600070205080204" pitchFamily="34" charset="-128"/>
                      </a:rPr>
                      <m:t>𝐹</m:t>
                    </m:r>
                    <m:r>
                      <a:rPr lang="en-US" altLang="en-US" sz="2400" b="0" i="1" smtClean="0">
                        <a:solidFill>
                          <a:srgbClr val="000000"/>
                        </a:solidFill>
                        <a:latin typeface="Cambria Math" panose="02040503050406030204" pitchFamily="18" charset="0"/>
                        <a:ea typeface="ＭＳ Ｐゴシック" panose="020B0600070205080204" pitchFamily="34" charset="-128"/>
                      </a:rPr>
                      <m:t>=</m:t>
                    </m:r>
                    <m:r>
                      <a:rPr lang="en-US" altLang="en-US" sz="2400" b="0" i="1" smtClean="0">
                        <a:solidFill>
                          <a:srgbClr val="000000"/>
                        </a:solidFill>
                        <a:latin typeface="Cambria Math" panose="02040503050406030204" pitchFamily="18" charset="0"/>
                        <a:ea typeface="ＭＳ Ｐゴシック" panose="020B0600070205080204" pitchFamily="34" charset="-128"/>
                      </a:rPr>
                      <m:t>𝐴𝑃</m:t>
                    </m:r>
                  </m:oMath>
                </a14:m>
                <a:endParaRPr lang="en-US" altLang="en-US" sz="2400" dirty="0" smtClean="0">
                  <a:solidFill>
                    <a:srgbClr val="000000"/>
                  </a:solidFill>
                  <a:ea typeface="ＭＳ Ｐゴシック" panose="020B0600070205080204" pitchFamily="34" charset="-128"/>
                </a:endParaRPr>
              </a:p>
              <a:p>
                <a:pPr>
                  <a:buClr>
                    <a:srgbClr val="FFCC00"/>
                  </a:buClr>
                </a:pPr>
                <a14:m>
                  <m:oMath xmlns:m="http://schemas.openxmlformats.org/officeDocument/2006/math">
                    <m:sSub>
                      <m:sSubPr>
                        <m:ctrlPr>
                          <a:rPr lang="en-US" altLang="en-US" sz="2400" i="1" smtClean="0">
                            <a:solidFill>
                              <a:srgbClr val="000000"/>
                            </a:solidFill>
                            <a:latin typeface="Cambria Math" panose="02040503050406030204" pitchFamily="18" charset="0"/>
                            <a:ea typeface="ＭＳ Ｐゴシック" panose="020B0600070205080204" pitchFamily="34" charset="-128"/>
                          </a:rPr>
                        </m:ctrlPr>
                      </m:sSubPr>
                      <m:e>
                        <m:r>
                          <a:rPr lang="en-US" altLang="en-US" sz="2400" b="0" i="1" smtClean="0">
                            <a:solidFill>
                              <a:srgbClr val="000000"/>
                            </a:solidFill>
                            <a:latin typeface="Cambria Math" panose="02040503050406030204" pitchFamily="18" charset="0"/>
                            <a:ea typeface="ＭＳ Ｐゴシック" panose="020B0600070205080204" pitchFamily="34" charset="-128"/>
                          </a:rPr>
                          <m:t>𝐹</m:t>
                        </m:r>
                      </m:e>
                      <m:sub>
                        <m:r>
                          <a:rPr lang="en-US" altLang="en-US" sz="2400" b="0" i="1" smtClean="0">
                            <a:solidFill>
                              <a:srgbClr val="000000"/>
                            </a:solidFill>
                            <a:latin typeface="Cambria Math" panose="02040503050406030204" pitchFamily="18" charset="0"/>
                            <a:ea typeface="ＭＳ Ｐゴシック" panose="020B0600070205080204" pitchFamily="34" charset="-128"/>
                          </a:rPr>
                          <m:t>𝑛𝑒𝑡</m:t>
                        </m:r>
                      </m:sub>
                    </m:sSub>
                    <m:r>
                      <a:rPr lang="en-US" altLang="en-US" sz="2400" b="0" i="1" smtClean="0">
                        <a:solidFill>
                          <a:srgbClr val="000000"/>
                        </a:solidFill>
                        <a:latin typeface="Cambria Math" panose="02040503050406030204" pitchFamily="18" charset="0"/>
                        <a:ea typeface="ＭＳ Ｐゴシック" panose="020B0600070205080204" pitchFamily="34" charset="-128"/>
                      </a:rPr>
                      <m:t>=</m:t>
                    </m:r>
                    <m:r>
                      <a:rPr lang="en-US" altLang="en-US" sz="2400" b="0" i="1" smtClean="0">
                        <a:solidFill>
                          <a:srgbClr val="000000"/>
                        </a:solidFill>
                        <a:latin typeface="Cambria Math" panose="02040503050406030204" pitchFamily="18" charset="0"/>
                        <a:ea typeface="ＭＳ Ｐゴシック" panose="020B0600070205080204" pitchFamily="34" charset="-128"/>
                      </a:rPr>
                      <m:t>𝐴</m:t>
                    </m:r>
                    <m:d>
                      <m:dPr>
                        <m:ctrlPr>
                          <a:rPr lang="en-US" altLang="en-US" sz="2400" i="1">
                            <a:solidFill>
                              <a:srgbClr val="000000"/>
                            </a:solidFill>
                            <a:latin typeface="Cambria Math" panose="02040503050406030204" pitchFamily="18" charset="0"/>
                            <a:ea typeface="ＭＳ Ｐゴシック" panose="020B0600070205080204" pitchFamily="34" charset="-128"/>
                          </a:rPr>
                        </m:ctrlPr>
                      </m:dPr>
                      <m:e>
                        <m:sSub>
                          <m:sSubPr>
                            <m:ctrlPr>
                              <a:rPr lang="en-US" altLang="en-US" sz="2400" i="1">
                                <a:solidFill>
                                  <a:srgbClr val="000000"/>
                                </a:solidFill>
                                <a:latin typeface="Cambria Math" panose="02040503050406030204" pitchFamily="18" charset="0"/>
                                <a:ea typeface="ＭＳ Ｐゴシック" panose="020B0600070205080204" pitchFamily="34" charset="-128"/>
                              </a:rPr>
                            </m:ctrlPr>
                          </m:sSubPr>
                          <m:e>
                            <m:r>
                              <a:rPr lang="en-US" altLang="en-US" sz="2400" i="1">
                                <a:solidFill>
                                  <a:srgbClr val="000000"/>
                                </a:solidFill>
                                <a:latin typeface="Cambria Math" panose="02040503050406030204" pitchFamily="18" charset="0"/>
                                <a:ea typeface="ＭＳ Ｐゴシック" panose="020B0600070205080204" pitchFamily="34" charset="-128"/>
                              </a:rPr>
                              <m:t>𝑃</m:t>
                            </m:r>
                          </m:e>
                          <m:sub>
                            <m:r>
                              <a:rPr lang="en-US" altLang="en-US" sz="2400" i="1">
                                <a:solidFill>
                                  <a:srgbClr val="000000"/>
                                </a:solidFill>
                                <a:latin typeface="Cambria Math" panose="02040503050406030204" pitchFamily="18" charset="0"/>
                                <a:ea typeface="ＭＳ Ｐゴシック" panose="020B0600070205080204" pitchFamily="34" charset="-128"/>
                              </a:rPr>
                              <m:t>0</m:t>
                            </m:r>
                          </m:sub>
                        </m:sSub>
                        <m:r>
                          <a:rPr lang="en-US" altLang="en-US" sz="2400" i="1">
                            <a:solidFill>
                              <a:srgbClr val="000000"/>
                            </a:solidFill>
                            <a:latin typeface="Cambria Math" panose="02040503050406030204" pitchFamily="18" charset="0"/>
                            <a:ea typeface="ＭＳ Ｐゴシック" panose="020B0600070205080204" pitchFamily="34" charset="-128"/>
                          </a:rPr>
                          <m:t>+ </m:t>
                        </m:r>
                        <m:r>
                          <a:rPr lang="en-US" altLang="en-US" sz="2400" i="1">
                            <a:solidFill>
                              <a:srgbClr val="000000"/>
                            </a:solidFill>
                            <a:latin typeface="Cambria Math" panose="02040503050406030204" pitchFamily="18" charset="0"/>
                            <a:ea typeface="Cambria Math" panose="02040503050406030204" pitchFamily="18" charset="0"/>
                          </a:rPr>
                          <m:t>𝜌</m:t>
                        </m:r>
                        <m:r>
                          <a:rPr lang="en-US" altLang="en-US" sz="2400" i="1">
                            <a:solidFill>
                              <a:srgbClr val="000000"/>
                            </a:solidFill>
                            <a:latin typeface="Cambria Math" panose="02040503050406030204" pitchFamily="18" charset="0"/>
                            <a:ea typeface="Cambria Math" panose="02040503050406030204" pitchFamily="18" charset="0"/>
                          </a:rPr>
                          <m:t>𝑔</m:t>
                        </m:r>
                        <m:sSub>
                          <m:sSubPr>
                            <m:ctrlPr>
                              <a:rPr lang="en-US" altLang="en-US" sz="2400" i="1" smtClean="0">
                                <a:solidFill>
                                  <a:srgbClr val="000000"/>
                                </a:solidFill>
                                <a:latin typeface="Cambria Math" panose="02040503050406030204" pitchFamily="18" charset="0"/>
                                <a:ea typeface="Cambria Math" panose="02040503050406030204" pitchFamily="18" charset="0"/>
                              </a:rPr>
                            </m:ctrlPr>
                          </m:sSubPr>
                          <m:e>
                            <m:r>
                              <a:rPr lang="en-US" altLang="en-US" sz="2400" b="0" i="1" smtClean="0">
                                <a:solidFill>
                                  <a:srgbClr val="000000"/>
                                </a:solidFill>
                                <a:latin typeface="Cambria Math" panose="02040503050406030204" pitchFamily="18" charset="0"/>
                                <a:ea typeface="Cambria Math" panose="02040503050406030204" pitchFamily="18" charset="0"/>
                              </a:rPr>
                              <m:t>h</m:t>
                            </m:r>
                          </m:e>
                          <m:sub>
                            <m:r>
                              <a:rPr lang="en-US" altLang="en-US" sz="2400" b="0" i="1" smtClean="0">
                                <a:solidFill>
                                  <a:srgbClr val="000000"/>
                                </a:solidFill>
                                <a:latin typeface="Cambria Math" panose="02040503050406030204" pitchFamily="18" charset="0"/>
                                <a:ea typeface="Cambria Math" panose="02040503050406030204" pitchFamily="18" charset="0"/>
                              </a:rPr>
                              <m:t>2</m:t>
                            </m:r>
                          </m:sub>
                        </m:sSub>
                      </m:e>
                    </m:d>
                    <m:r>
                      <a:rPr lang="en-US" altLang="en-US" sz="2400" i="1">
                        <a:solidFill>
                          <a:srgbClr val="000000"/>
                        </a:solidFill>
                        <a:latin typeface="Cambria Math" panose="02040503050406030204" pitchFamily="18" charset="0"/>
                        <a:ea typeface="ＭＳ Ｐゴシック" panose="020B0600070205080204" pitchFamily="34" charset="-128"/>
                      </a:rPr>
                      <m:t>−</m:t>
                    </m:r>
                    <m:d>
                      <m:dPr>
                        <m:ctrlPr>
                          <a:rPr lang="en-US" altLang="en-US" sz="2400" i="1">
                            <a:solidFill>
                              <a:srgbClr val="000000"/>
                            </a:solidFill>
                            <a:latin typeface="Cambria Math" panose="02040503050406030204" pitchFamily="18" charset="0"/>
                            <a:ea typeface="ＭＳ Ｐゴシック" panose="020B0600070205080204" pitchFamily="34" charset="-128"/>
                          </a:rPr>
                        </m:ctrlPr>
                      </m:dPr>
                      <m:e>
                        <m:sSub>
                          <m:sSubPr>
                            <m:ctrlPr>
                              <a:rPr lang="en-US" altLang="en-US" sz="2400" i="1">
                                <a:solidFill>
                                  <a:srgbClr val="000000"/>
                                </a:solidFill>
                                <a:latin typeface="Cambria Math" panose="02040503050406030204" pitchFamily="18" charset="0"/>
                                <a:ea typeface="ＭＳ Ｐゴシック" panose="020B0600070205080204" pitchFamily="34" charset="-128"/>
                              </a:rPr>
                            </m:ctrlPr>
                          </m:sSubPr>
                          <m:e>
                            <m:r>
                              <a:rPr lang="en-US" altLang="en-US" sz="2400" i="1">
                                <a:solidFill>
                                  <a:srgbClr val="000000"/>
                                </a:solidFill>
                                <a:latin typeface="Cambria Math" panose="02040503050406030204" pitchFamily="18" charset="0"/>
                                <a:ea typeface="ＭＳ Ｐゴシック" panose="020B0600070205080204" pitchFamily="34" charset="-128"/>
                              </a:rPr>
                              <m:t>𝑃</m:t>
                            </m:r>
                          </m:e>
                          <m:sub>
                            <m:r>
                              <a:rPr lang="en-US" altLang="en-US" sz="2400" i="1">
                                <a:solidFill>
                                  <a:srgbClr val="000000"/>
                                </a:solidFill>
                                <a:latin typeface="Cambria Math" panose="02040503050406030204" pitchFamily="18" charset="0"/>
                                <a:ea typeface="ＭＳ Ｐゴシック" panose="020B0600070205080204" pitchFamily="34" charset="-128"/>
                              </a:rPr>
                              <m:t>0</m:t>
                            </m:r>
                          </m:sub>
                        </m:sSub>
                        <m:r>
                          <a:rPr lang="en-US" altLang="en-US" sz="2400" i="1">
                            <a:solidFill>
                              <a:srgbClr val="000000"/>
                            </a:solidFill>
                            <a:latin typeface="Cambria Math" panose="02040503050406030204" pitchFamily="18" charset="0"/>
                            <a:ea typeface="ＭＳ Ｐゴシック" panose="020B0600070205080204" pitchFamily="34" charset="-128"/>
                          </a:rPr>
                          <m:t>+ </m:t>
                        </m:r>
                        <m:r>
                          <a:rPr lang="en-US" altLang="en-US" sz="2400" i="1">
                            <a:solidFill>
                              <a:srgbClr val="000000"/>
                            </a:solidFill>
                            <a:latin typeface="Cambria Math" panose="02040503050406030204" pitchFamily="18" charset="0"/>
                            <a:ea typeface="Cambria Math" panose="02040503050406030204" pitchFamily="18" charset="0"/>
                          </a:rPr>
                          <m:t>𝜌</m:t>
                        </m:r>
                        <m:r>
                          <a:rPr lang="en-US" altLang="en-US" sz="2400" i="1">
                            <a:solidFill>
                              <a:srgbClr val="000000"/>
                            </a:solidFill>
                            <a:latin typeface="Cambria Math" panose="02040503050406030204" pitchFamily="18" charset="0"/>
                            <a:ea typeface="Cambria Math" panose="02040503050406030204" pitchFamily="18" charset="0"/>
                          </a:rPr>
                          <m:t>𝑔</m:t>
                        </m:r>
                        <m:sSub>
                          <m:sSubPr>
                            <m:ctrlPr>
                              <a:rPr lang="en-US" altLang="en-US" sz="2400" i="1">
                                <a:solidFill>
                                  <a:srgbClr val="000000"/>
                                </a:solidFill>
                                <a:latin typeface="Cambria Math" panose="02040503050406030204" pitchFamily="18" charset="0"/>
                                <a:ea typeface="Cambria Math" panose="02040503050406030204" pitchFamily="18" charset="0"/>
                              </a:rPr>
                            </m:ctrlPr>
                          </m:sSubPr>
                          <m:e>
                            <m:r>
                              <a:rPr lang="en-US" altLang="en-US" sz="2400" i="1">
                                <a:solidFill>
                                  <a:srgbClr val="000000"/>
                                </a:solidFill>
                                <a:latin typeface="Cambria Math" panose="02040503050406030204" pitchFamily="18" charset="0"/>
                                <a:ea typeface="Cambria Math" panose="02040503050406030204" pitchFamily="18" charset="0"/>
                              </a:rPr>
                              <m:t>h</m:t>
                            </m:r>
                          </m:e>
                          <m:sub>
                            <m:r>
                              <a:rPr lang="en-US" altLang="en-US" sz="2400" i="1">
                                <a:solidFill>
                                  <a:srgbClr val="000000"/>
                                </a:solidFill>
                                <a:latin typeface="Cambria Math" panose="02040503050406030204" pitchFamily="18" charset="0"/>
                                <a:ea typeface="Cambria Math" panose="02040503050406030204" pitchFamily="18" charset="0"/>
                              </a:rPr>
                              <m:t>1</m:t>
                            </m:r>
                          </m:sub>
                        </m:sSub>
                      </m:e>
                    </m:d>
                  </m:oMath>
                </a14:m>
                <a:endParaRPr lang="en-US" altLang="en-US" sz="2400" dirty="0" smtClean="0">
                  <a:solidFill>
                    <a:srgbClr val="000000"/>
                  </a:solidFill>
                  <a:ea typeface="ＭＳ Ｐゴシック" panose="020B0600070205080204" pitchFamily="34" charset="-128"/>
                </a:endParaRPr>
              </a:p>
              <a:p>
                <a:pPr lvl="2" eaLnBrk="1" hangingPunct="1">
                  <a:buClr>
                    <a:srgbClr val="FFCC00"/>
                  </a:buClr>
                  <a:buFont typeface="Wingdings" panose="05000000000000000000" pitchFamily="2" charset="2"/>
                  <a:buNone/>
                </a:pPr>
                <a:r>
                  <a:rPr lang="en-US" altLang="en-US" sz="1800" dirty="0" smtClean="0">
                    <a:solidFill>
                      <a:srgbClr val="000000"/>
                    </a:solidFill>
                    <a:ea typeface="ＭＳ Ｐゴシック" panose="020B0600070205080204" pitchFamily="34" charset="-128"/>
                  </a:rPr>
                  <a:t>    </a:t>
                </a:r>
                <a14:m>
                  <m:oMath xmlns:m="http://schemas.openxmlformats.org/officeDocument/2006/math">
                    <m:r>
                      <a:rPr lang="en-US" altLang="en-US" sz="2800" b="0" i="1" smtClean="0">
                        <a:solidFill>
                          <a:srgbClr val="000000"/>
                        </a:solidFill>
                        <a:latin typeface="Cambria Math" panose="02040503050406030204" pitchFamily="18" charset="0"/>
                        <a:ea typeface="ＭＳ Ｐゴシック" panose="020B0600070205080204" pitchFamily="34" charset="-128"/>
                      </a:rPr>
                      <m:t>=</m:t>
                    </m:r>
                    <m:r>
                      <a:rPr lang="en-US" altLang="en-US" sz="2800" b="0" i="1" smtClean="0">
                        <a:solidFill>
                          <a:srgbClr val="000000"/>
                        </a:solidFill>
                        <a:latin typeface="Cambria Math" panose="02040503050406030204" pitchFamily="18" charset="0"/>
                        <a:ea typeface="Cambria Math" panose="02040503050406030204" pitchFamily="18" charset="0"/>
                      </a:rPr>
                      <m:t>𝜌</m:t>
                    </m:r>
                    <m:r>
                      <a:rPr lang="en-US" altLang="en-US" sz="2800" b="0" i="1" smtClean="0">
                        <a:solidFill>
                          <a:srgbClr val="000000"/>
                        </a:solidFill>
                        <a:latin typeface="Cambria Math" panose="02040503050406030204" pitchFamily="18" charset="0"/>
                        <a:ea typeface="Cambria Math" panose="02040503050406030204" pitchFamily="18" charset="0"/>
                      </a:rPr>
                      <m:t>𝑔𝐴</m:t>
                    </m:r>
                    <m:r>
                      <a:rPr lang="en-US" altLang="en-US" sz="2800" b="0" i="1" smtClean="0">
                        <a:solidFill>
                          <a:srgbClr val="000000"/>
                        </a:solidFill>
                        <a:latin typeface="Cambria Math" panose="02040503050406030204" pitchFamily="18" charset="0"/>
                        <a:ea typeface="Cambria Math" panose="02040503050406030204" pitchFamily="18" charset="0"/>
                      </a:rPr>
                      <m:t>(</m:t>
                    </m:r>
                    <m:sSub>
                      <m:sSubPr>
                        <m:ctrlPr>
                          <a:rPr lang="en-US" altLang="en-US" sz="2800" b="0" i="1" smtClean="0">
                            <a:solidFill>
                              <a:srgbClr val="000000"/>
                            </a:solidFill>
                            <a:latin typeface="Cambria Math" panose="02040503050406030204" pitchFamily="18" charset="0"/>
                            <a:ea typeface="Cambria Math" panose="02040503050406030204" pitchFamily="18" charset="0"/>
                          </a:rPr>
                        </m:ctrlPr>
                      </m:sSubPr>
                      <m:e>
                        <m:r>
                          <a:rPr lang="en-US" altLang="en-US" sz="2800" b="0" i="1" smtClean="0">
                            <a:solidFill>
                              <a:srgbClr val="000000"/>
                            </a:solidFill>
                            <a:latin typeface="Cambria Math" panose="02040503050406030204" pitchFamily="18" charset="0"/>
                            <a:ea typeface="Cambria Math" panose="02040503050406030204" pitchFamily="18" charset="0"/>
                          </a:rPr>
                          <m:t>h</m:t>
                        </m:r>
                      </m:e>
                      <m:sub>
                        <m:r>
                          <a:rPr lang="en-US" altLang="en-US" sz="2800" b="0" i="1" smtClean="0">
                            <a:solidFill>
                              <a:srgbClr val="000000"/>
                            </a:solidFill>
                            <a:latin typeface="Cambria Math" panose="02040503050406030204" pitchFamily="18" charset="0"/>
                            <a:ea typeface="Cambria Math" panose="02040503050406030204" pitchFamily="18" charset="0"/>
                          </a:rPr>
                          <m:t>2</m:t>
                        </m:r>
                      </m:sub>
                    </m:sSub>
                    <m:r>
                      <a:rPr lang="en-US" altLang="en-US" sz="2800" b="0" i="1" smtClean="0">
                        <a:solidFill>
                          <a:srgbClr val="000000"/>
                        </a:solidFill>
                        <a:latin typeface="Cambria Math" panose="02040503050406030204" pitchFamily="18" charset="0"/>
                        <a:ea typeface="Cambria Math" panose="02040503050406030204" pitchFamily="18" charset="0"/>
                      </a:rPr>
                      <m:t>−</m:t>
                    </m:r>
                    <m:sSub>
                      <m:sSubPr>
                        <m:ctrlPr>
                          <a:rPr lang="en-US" altLang="en-US" sz="2800" b="0" i="1" smtClean="0">
                            <a:solidFill>
                              <a:srgbClr val="000000"/>
                            </a:solidFill>
                            <a:latin typeface="Cambria Math" panose="02040503050406030204" pitchFamily="18" charset="0"/>
                            <a:ea typeface="Cambria Math" panose="02040503050406030204" pitchFamily="18" charset="0"/>
                          </a:rPr>
                        </m:ctrlPr>
                      </m:sSubPr>
                      <m:e>
                        <m:r>
                          <a:rPr lang="en-US" altLang="en-US" sz="2800" b="0" i="1" smtClean="0">
                            <a:solidFill>
                              <a:srgbClr val="000000"/>
                            </a:solidFill>
                            <a:latin typeface="Cambria Math" panose="02040503050406030204" pitchFamily="18" charset="0"/>
                            <a:ea typeface="Cambria Math" panose="02040503050406030204" pitchFamily="18" charset="0"/>
                          </a:rPr>
                          <m:t>h</m:t>
                        </m:r>
                      </m:e>
                      <m:sub>
                        <m:r>
                          <a:rPr lang="en-US" altLang="en-US" sz="2800" b="0" i="1" smtClean="0">
                            <a:solidFill>
                              <a:srgbClr val="000000"/>
                            </a:solidFill>
                            <a:latin typeface="Cambria Math" panose="02040503050406030204" pitchFamily="18" charset="0"/>
                            <a:ea typeface="Cambria Math" panose="02040503050406030204" pitchFamily="18" charset="0"/>
                          </a:rPr>
                          <m:t>1</m:t>
                        </m:r>
                      </m:sub>
                    </m:sSub>
                    <m:r>
                      <a:rPr lang="en-US" altLang="en-US" sz="2800" b="0" i="1" smtClean="0">
                        <a:solidFill>
                          <a:srgbClr val="000000"/>
                        </a:solidFill>
                        <a:latin typeface="Cambria Math" panose="02040503050406030204" pitchFamily="18" charset="0"/>
                        <a:ea typeface="Cambria Math" panose="02040503050406030204" pitchFamily="18" charset="0"/>
                      </a:rPr>
                      <m:t>)</m:t>
                    </m:r>
                  </m:oMath>
                </a14:m>
                <a:r>
                  <a:rPr lang="en-US" altLang="en-US" sz="2800" dirty="0" smtClean="0">
                    <a:solidFill>
                      <a:srgbClr val="000000"/>
                    </a:solidFill>
                    <a:ea typeface="ＭＳ Ｐゴシック" panose="020B0600070205080204" pitchFamily="34" charset="-128"/>
                  </a:rPr>
                  <a:t> </a:t>
                </a:r>
                <a:endParaRPr lang="en-US" altLang="en-US" sz="2800" dirty="0">
                  <a:solidFill>
                    <a:srgbClr val="000000"/>
                  </a:solidFill>
                  <a:ea typeface="ＭＳ Ｐゴシック" panose="020B0600070205080204" pitchFamily="34" charset="-128"/>
                </a:endParaRPr>
              </a:p>
              <a:p>
                <a:pPr lvl="2" eaLnBrk="1" hangingPunct="1">
                  <a:buClr>
                    <a:srgbClr val="FFCC00"/>
                  </a:buClr>
                  <a:buFont typeface="Wingdings" panose="05000000000000000000" pitchFamily="2" charset="2"/>
                  <a:buNone/>
                </a:pPr>
                <a:r>
                  <a:rPr lang="en-US" altLang="en-US" sz="2800" dirty="0">
                    <a:solidFill>
                      <a:srgbClr val="000000"/>
                    </a:solidFill>
                    <a:ea typeface="ＭＳ Ｐゴシック" panose="020B0600070205080204" pitchFamily="34" charset="-128"/>
                  </a:rPr>
                  <a:t>   </a:t>
                </a:r>
                <a14:m>
                  <m:oMath xmlns:m="http://schemas.openxmlformats.org/officeDocument/2006/math">
                    <m:r>
                      <a:rPr lang="en-US" altLang="en-US" sz="2800" b="0" i="0" smtClean="0">
                        <a:solidFill>
                          <a:srgbClr val="000000"/>
                        </a:solidFill>
                        <a:latin typeface="Cambria Math" panose="02040503050406030204" pitchFamily="18" charset="0"/>
                        <a:ea typeface="Cambria Math" panose="02040503050406030204" pitchFamily="18" charset="0"/>
                      </a:rPr>
                      <m:t>=</m:t>
                    </m:r>
                    <m:r>
                      <a:rPr lang="en-US" altLang="en-US" sz="2800" i="1" smtClean="0">
                        <a:solidFill>
                          <a:srgbClr val="000000"/>
                        </a:solidFill>
                        <a:latin typeface="Cambria Math" panose="02040503050406030204" pitchFamily="18" charset="0"/>
                        <a:ea typeface="Cambria Math" panose="02040503050406030204" pitchFamily="18" charset="0"/>
                      </a:rPr>
                      <m:t>𝜌</m:t>
                    </m:r>
                    <m:r>
                      <a:rPr lang="en-US" altLang="en-US" sz="2800" b="0" i="1" smtClean="0">
                        <a:solidFill>
                          <a:srgbClr val="000000"/>
                        </a:solidFill>
                        <a:latin typeface="Cambria Math" panose="02040503050406030204" pitchFamily="18" charset="0"/>
                        <a:ea typeface="Cambria Math" panose="02040503050406030204" pitchFamily="18" charset="0"/>
                      </a:rPr>
                      <m:t>𝑉𝑔</m:t>
                    </m:r>
                  </m:oMath>
                </a14:m>
                <a:endParaRPr lang="en-US" altLang="en-US" sz="2800" dirty="0">
                  <a:solidFill>
                    <a:srgbClr val="000000"/>
                  </a:solidFill>
                  <a:ea typeface="ＭＳ Ｐゴシック" panose="020B0600070205080204" pitchFamily="34" charset="-128"/>
                </a:endParaRPr>
              </a:p>
              <a:p>
                <a:pPr lvl="2" eaLnBrk="1" hangingPunct="1">
                  <a:buClr>
                    <a:srgbClr val="FFCC00"/>
                  </a:buClr>
                  <a:buFont typeface="Wingdings" panose="05000000000000000000" pitchFamily="2" charset="2"/>
                  <a:buNone/>
                </a:pPr>
                <a:r>
                  <a:rPr lang="en-US" altLang="en-US" sz="2800" dirty="0">
                    <a:solidFill>
                      <a:srgbClr val="000000"/>
                    </a:solidFill>
                    <a:ea typeface="ＭＳ Ｐゴシック" panose="020B0600070205080204" pitchFamily="34" charset="-128"/>
                  </a:rPr>
                  <a:t>   </a:t>
                </a:r>
                <a14:m>
                  <m:oMath xmlns:m="http://schemas.openxmlformats.org/officeDocument/2006/math">
                    <m:r>
                      <a:rPr lang="en-US" altLang="en-US" sz="2800" b="0" i="1" smtClean="0">
                        <a:solidFill>
                          <a:srgbClr val="000000"/>
                        </a:solidFill>
                        <a:latin typeface="Cambria Math" panose="02040503050406030204" pitchFamily="18" charset="0"/>
                        <a:ea typeface="ＭＳ Ｐゴシック" panose="020B0600070205080204" pitchFamily="34" charset="-128"/>
                      </a:rPr>
                      <m:t>=</m:t>
                    </m:r>
                    <m:sSub>
                      <m:sSubPr>
                        <m:ctrlPr>
                          <a:rPr lang="en-US" altLang="en-US" sz="2800" b="0" i="1" smtClean="0">
                            <a:solidFill>
                              <a:srgbClr val="000000"/>
                            </a:solidFill>
                            <a:latin typeface="Cambria Math" panose="02040503050406030204" pitchFamily="18" charset="0"/>
                            <a:ea typeface="ＭＳ Ｐゴシック" panose="020B0600070205080204" pitchFamily="34" charset="-128"/>
                          </a:rPr>
                        </m:ctrlPr>
                      </m:sSubPr>
                      <m:e>
                        <m:r>
                          <a:rPr lang="en-US" altLang="en-US" sz="2800" b="0" i="1" smtClean="0">
                            <a:solidFill>
                              <a:srgbClr val="000000"/>
                            </a:solidFill>
                            <a:latin typeface="Cambria Math" panose="02040503050406030204" pitchFamily="18" charset="0"/>
                            <a:ea typeface="ＭＳ Ｐゴシック" panose="020B0600070205080204" pitchFamily="34" charset="-128"/>
                          </a:rPr>
                          <m:t>𝑚</m:t>
                        </m:r>
                      </m:e>
                      <m:sub>
                        <m:r>
                          <a:rPr lang="en-US" altLang="en-US" sz="2800" b="0" i="1" smtClean="0">
                            <a:solidFill>
                              <a:srgbClr val="000000"/>
                            </a:solidFill>
                            <a:latin typeface="Cambria Math" panose="02040503050406030204" pitchFamily="18" charset="0"/>
                            <a:ea typeface="ＭＳ Ｐゴシック" panose="020B0600070205080204" pitchFamily="34" charset="-128"/>
                          </a:rPr>
                          <m:t>𝑓</m:t>
                        </m:r>
                      </m:sub>
                    </m:sSub>
                    <m:r>
                      <a:rPr lang="en-US" altLang="en-US" sz="2800" b="0" i="1" smtClean="0">
                        <a:solidFill>
                          <a:srgbClr val="000000"/>
                        </a:solidFill>
                        <a:latin typeface="Cambria Math" panose="02040503050406030204" pitchFamily="18" charset="0"/>
                        <a:ea typeface="ＭＳ Ｐゴシック" panose="020B0600070205080204" pitchFamily="34" charset="-128"/>
                      </a:rPr>
                      <m:t>𝑔</m:t>
                    </m:r>
                  </m:oMath>
                </a14:m>
                <a:endParaRPr lang="en-US" altLang="en-US" sz="2800" dirty="0">
                  <a:solidFill>
                    <a:srgbClr val="000000"/>
                  </a:solidFill>
                  <a:ea typeface="ＭＳ Ｐゴシック" panose="020B0600070205080204" pitchFamily="34" charset="-128"/>
                </a:endParaRPr>
              </a:p>
              <a:p>
                <a:pPr lvl="2" eaLnBrk="1" hangingPunct="1">
                  <a:buClr>
                    <a:srgbClr val="FFCC00"/>
                  </a:buClr>
                  <a:buFont typeface="Wingdings" panose="05000000000000000000" pitchFamily="2" charset="2"/>
                  <a:buNone/>
                </a:pPr>
                <a:endParaRPr lang="en-US" altLang="en-US" sz="2800" dirty="0">
                  <a:solidFill>
                    <a:srgbClr val="000000"/>
                  </a:solidFill>
                  <a:ea typeface="ＭＳ Ｐゴシック" panose="020B0600070205080204" pitchFamily="34" charset="-128"/>
                </a:endParaRPr>
              </a:p>
              <a:p>
                <a:pPr lvl="2" eaLnBrk="1" hangingPunct="1">
                  <a:buClr>
                    <a:srgbClr val="FFCC00"/>
                  </a:buClr>
                  <a:buFont typeface="Wingdings" panose="05000000000000000000" pitchFamily="2" charset="2"/>
                  <a:buNone/>
                </a:pPr>
                <a:r>
                  <a:rPr lang="en-US" altLang="en-US" sz="4000" dirty="0">
                    <a:solidFill>
                      <a:srgbClr val="000000"/>
                    </a:solidFill>
                    <a:ea typeface="ＭＳ Ｐゴシック" panose="020B0600070205080204" pitchFamily="34" charset="-128"/>
                  </a:rPr>
                  <a:t>This is just Archimedes’ Principle!</a:t>
                </a:r>
              </a:p>
              <a:p>
                <a:pPr eaLnBrk="1" hangingPunct="1">
                  <a:buClr>
                    <a:srgbClr val="FFCC00"/>
                  </a:buClr>
                </a:pPr>
                <a:endParaRPr lang="en-US" altLang="en-US" sz="2400" dirty="0" smtClean="0">
                  <a:solidFill>
                    <a:srgbClr val="000000"/>
                  </a:solidFill>
                  <a:ea typeface="ＭＳ Ｐゴシック" panose="020B0600070205080204" pitchFamily="34" charset="-128"/>
                </a:endParaRPr>
              </a:p>
            </p:txBody>
          </p:sp>
        </mc:Choice>
        <mc:Fallback xmlns="">
          <p:sp>
            <p:nvSpPr>
              <p:cNvPr id="1044486" name="Rectangle 6"/>
              <p:cNvSpPr>
                <a:spLocks noGrp="1" noRot="1" noChangeAspect="1" noMove="1" noResize="1" noEditPoints="1" noAdjustHandles="1" noChangeArrowheads="1" noChangeShapeType="1" noTextEdit="1"/>
              </p:cNvSpPr>
              <p:nvPr>
                <p:ph sz="quarter" idx="13"/>
              </p:nvPr>
            </p:nvSpPr>
            <p:spPr>
              <a:xfrm>
                <a:off x="0" y="1219200"/>
                <a:ext cx="10588487" cy="5433391"/>
              </a:xfrm>
              <a:blipFill rotWithShape="0">
                <a:blip r:embed="rId3"/>
                <a:stretch>
                  <a:fillRect l="-748" b="-3255"/>
                </a:stretch>
              </a:blipFill>
            </p:spPr>
            <p:txBody>
              <a:bodyPr/>
              <a:lstStyle/>
              <a:p>
                <a:r>
                  <a:rPr lang="en-US">
                    <a:noFill/>
                  </a:rPr>
                  <a:t> </a:t>
                </a:r>
              </a:p>
            </p:txBody>
          </p:sp>
        </mc:Fallback>
      </mc:AlternateContent>
      <p:pic>
        <p:nvPicPr>
          <p:cNvPr id="1044497" name="Picture 17" descr="2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8713" y="2056553"/>
            <a:ext cx="32004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18">
            <a:hlinkClick r:id="" action="ppaction://noaction"/>
          </p:cNvPr>
          <p:cNvSpPr>
            <a:spLocks noChangeArrowheads="1"/>
          </p:cNvSpPr>
          <p:nvPr/>
        </p:nvSpPr>
        <p:spPr bwMode="auto">
          <a:xfrm>
            <a:off x="8177213" y="6251575"/>
            <a:ext cx="1143000" cy="304800"/>
          </a:xfrm>
          <a:prstGeom prst="rect">
            <a:avLst/>
          </a:prstGeom>
          <a:solidFill>
            <a:schemeClr val="accent1">
              <a:alpha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000" baseline="-25000">
                <a:solidFill>
                  <a:schemeClr val="tx1"/>
                </a:solidFill>
                <a:latin typeface="Arial" panose="020B0604020202020204" pitchFamily="34" charset="0"/>
                <a:ea typeface="ＭＳ Ｐゴシック" panose="020B0600070205080204" pitchFamily="34" charset="-128"/>
              </a:defRPr>
            </a:lvl1pPr>
            <a:lvl2pPr marL="37931725" indent="-37474525">
              <a:defRPr sz="4000" baseline="-25000">
                <a:solidFill>
                  <a:schemeClr val="tx1"/>
                </a:solidFill>
                <a:latin typeface="Arial" panose="020B0604020202020204" pitchFamily="34" charset="0"/>
                <a:ea typeface="ＭＳ Ｐゴシック" panose="020B0600070205080204" pitchFamily="34" charset="-128"/>
              </a:defRPr>
            </a:lvl2pPr>
            <a:lvl3pPr marL="1143000" indent="-228600">
              <a:defRPr sz="4000" baseline="-25000">
                <a:solidFill>
                  <a:schemeClr val="tx1"/>
                </a:solidFill>
                <a:latin typeface="Arial" panose="020B0604020202020204" pitchFamily="34" charset="0"/>
                <a:ea typeface="ＭＳ Ｐゴシック" panose="020B0600070205080204" pitchFamily="34" charset="-128"/>
              </a:defRPr>
            </a:lvl3pPr>
            <a:lvl4pPr marL="1600200" indent="-228600">
              <a:defRPr sz="4000" baseline="-25000">
                <a:solidFill>
                  <a:schemeClr val="tx1"/>
                </a:solidFill>
                <a:latin typeface="Arial" panose="020B0604020202020204" pitchFamily="34" charset="0"/>
                <a:ea typeface="ＭＳ Ｐゴシック" panose="020B0600070205080204" pitchFamily="34" charset="-128"/>
              </a:defRPr>
            </a:lvl4pPr>
            <a:lvl5pPr marL="2057400" indent="-228600">
              <a:defRPr sz="4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1329480" y="1102680"/>
              <a:ext cx="10215720" cy="5349600"/>
            </p14:xfrm>
          </p:contentPart>
        </mc:Choice>
        <mc:Fallback>
          <p:pic>
            <p:nvPicPr>
              <p:cNvPr id="3" name="Ink 2"/>
              <p:cNvPicPr/>
              <p:nvPr/>
            </p:nvPicPr>
            <p:blipFill>
              <a:blip r:embed="rId6"/>
              <a:stretch>
                <a:fillRect/>
              </a:stretch>
            </p:blipFill>
            <p:spPr>
              <a:xfrm>
                <a:off x="1316880" y="1087560"/>
                <a:ext cx="10243800" cy="5373000"/>
              </a:xfrm>
              <a:prstGeom prst="rect">
                <a:avLst/>
              </a:prstGeom>
            </p:spPr>
          </p:pic>
        </mc:Fallback>
      </mc:AlternateContent>
    </p:spTree>
    <p:extLst>
      <p:ext uri="{BB962C8B-B14F-4D97-AF65-F5344CB8AC3E}">
        <p14:creationId xmlns:p14="http://schemas.microsoft.com/office/powerpoint/2010/main" val="281668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44497"/>
                                        </p:tgtEl>
                                        <p:attrNameLst>
                                          <p:attrName>style.visibility</p:attrName>
                                        </p:attrNameLst>
                                      </p:cBhvr>
                                      <p:to>
                                        <p:strVal val="visible"/>
                                      </p:to>
                                    </p:set>
                                    <p:animEffect transition="in" filter="wipe(left)">
                                      <p:cBhvr>
                                        <p:cTn id="7" dur="500"/>
                                        <p:tgtEl>
                                          <p:spTgt spid="10444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4486">
                                            <p:txEl>
                                              <p:pRg st="0" end="0"/>
                                            </p:txEl>
                                          </p:spTgt>
                                        </p:tgtEl>
                                        <p:attrNameLst>
                                          <p:attrName>style.visibility</p:attrName>
                                        </p:attrNameLst>
                                      </p:cBhvr>
                                      <p:to>
                                        <p:strVal val="visible"/>
                                      </p:to>
                                    </p:set>
                                    <p:animEffect transition="in" filter="wipe(left)">
                                      <p:cBhvr>
                                        <p:cTn id="12" dur="500"/>
                                        <p:tgtEl>
                                          <p:spTgt spid="10444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4486">
                                            <p:txEl>
                                              <p:pRg st="1" end="1"/>
                                            </p:txEl>
                                          </p:spTgt>
                                        </p:tgtEl>
                                        <p:attrNameLst>
                                          <p:attrName>style.visibility</p:attrName>
                                        </p:attrNameLst>
                                      </p:cBhvr>
                                      <p:to>
                                        <p:strVal val="visible"/>
                                      </p:to>
                                    </p:set>
                                    <p:animEffect transition="in" filter="wipe(left)">
                                      <p:cBhvr>
                                        <p:cTn id="17" dur="500"/>
                                        <p:tgtEl>
                                          <p:spTgt spid="10444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44486">
                                            <p:txEl>
                                              <p:pRg st="2" end="2"/>
                                            </p:txEl>
                                          </p:spTgt>
                                        </p:tgtEl>
                                        <p:attrNameLst>
                                          <p:attrName>style.visibility</p:attrName>
                                        </p:attrNameLst>
                                      </p:cBhvr>
                                      <p:to>
                                        <p:strVal val="visible"/>
                                      </p:to>
                                    </p:set>
                                    <p:animEffect transition="in" filter="wipe(left)">
                                      <p:cBhvr>
                                        <p:cTn id="22" dur="500"/>
                                        <p:tgtEl>
                                          <p:spTgt spid="104448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44486">
                                            <p:txEl>
                                              <p:pRg st="3" end="3"/>
                                            </p:txEl>
                                          </p:spTgt>
                                        </p:tgtEl>
                                        <p:attrNameLst>
                                          <p:attrName>style.visibility</p:attrName>
                                        </p:attrNameLst>
                                      </p:cBhvr>
                                      <p:to>
                                        <p:strVal val="visible"/>
                                      </p:to>
                                    </p:set>
                                    <p:animEffect transition="in" filter="wipe(left)">
                                      <p:cBhvr>
                                        <p:cTn id="27" dur="500"/>
                                        <p:tgtEl>
                                          <p:spTgt spid="104448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44486">
                                            <p:txEl>
                                              <p:pRg st="4" end="4"/>
                                            </p:txEl>
                                          </p:spTgt>
                                        </p:tgtEl>
                                        <p:attrNameLst>
                                          <p:attrName>style.visibility</p:attrName>
                                        </p:attrNameLst>
                                      </p:cBhvr>
                                      <p:to>
                                        <p:strVal val="visible"/>
                                      </p:to>
                                    </p:set>
                                    <p:animEffect transition="in" filter="wipe(left)">
                                      <p:cBhvr>
                                        <p:cTn id="32" dur="500"/>
                                        <p:tgtEl>
                                          <p:spTgt spid="104448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44486">
                                            <p:txEl>
                                              <p:pRg st="5" end="5"/>
                                            </p:txEl>
                                          </p:spTgt>
                                        </p:tgtEl>
                                        <p:attrNameLst>
                                          <p:attrName>style.visibility</p:attrName>
                                        </p:attrNameLst>
                                      </p:cBhvr>
                                      <p:to>
                                        <p:strVal val="visible"/>
                                      </p:to>
                                    </p:set>
                                    <p:animEffect transition="in" filter="wipe(left)">
                                      <p:cBhvr>
                                        <p:cTn id="37" dur="500"/>
                                        <p:tgtEl>
                                          <p:spTgt spid="104448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44486">
                                            <p:txEl>
                                              <p:pRg st="6" end="6"/>
                                            </p:txEl>
                                          </p:spTgt>
                                        </p:tgtEl>
                                        <p:attrNameLst>
                                          <p:attrName>style.visibility</p:attrName>
                                        </p:attrNameLst>
                                      </p:cBhvr>
                                      <p:to>
                                        <p:strVal val="visible"/>
                                      </p:to>
                                    </p:set>
                                    <p:animEffect transition="in" filter="wipe(left)">
                                      <p:cBhvr>
                                        <p:cTn id="42" dur="500"/>
                                        <p:tgtEl>
                                          <p:spTgt spid="104448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44486">
                                            <p:txEl>
                                              <p:pRg st="8" end="8"/>
                                            </p:txEl>
                                          </p:spTgt>
                                        </p:tgtEl>
                                        <p:attrNameLst>
                                          <p:attrName>style.visibility</p:attrName>
                                        </p:attrNameLst>
                                      </p:cBhvr>
                                      <p:to>
                                        <p:strVal val="visible"/>
                                      </p:to>
                                    </p:set>
                                    <p:animEffect transition="in" filter="wipe(left)">
                                      <p:cBhvr>
                                        <p:cTn id="47" dur="500"/>
                                        <p:tgtEl>
                                          <p:spTgt spid="104448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486" grpId="0" uiExpand="1" build="p" autoUpdateAnimBg="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1781</TotalTime>
  <Words>474</Words>
  <Application>Microsoft Office PowerPoint</Application>
  <PresentationFormat>Widescreen</PresentationFormat>
  <Paragraphs>86</Paragraphs>
  <Slides>18</Slides>
  <Notes>11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ＭＳ Ｐゴシック</vt:lpstr>
      <vt:lpstr>Arial</vt:lpstr>
      <vt:lpstr>Calibri</vt:lpstr>
      <vt:lpstr>Cambria</vt:lpstr>
      <vt:lpstr>Cambria Math</vt:lpstr>
      <vt:lpstr>Century Schoolbook</vt:lpstr>
      <vt:lpstr>Symbol</vt:lpstr>
      <vt:lpstr>Times</vt:lpstr>
      <vt:lpstr>Tw Cen MT</vt:lpstr>
      <vt:lpstr>Wingdings</vt:lpstr>
      <vt:lpstr>Droplet</vt:lpstr>
      <vt:lpstr>ANNOUNCEMENTS</vt:lpstr>
      <vt:lpstr>UNIT II-5: FLUIDS</vt:lpstr>
      <vt:lpstr>Defining a Fluid</vt:lpstr>
      <vt:lpstr>pressure</vt:lpstr>
      <vt:lpstr>PASCAL’S PRINCIPLE</vt:lpstr>
      <vt:lpstr>APPLICATION OF PASCAL’S PRINCIPLE:</vt:lpstr>
      <vt:lpstr>Pressure</vt:lpstr>
      <vt:lpstr>FLUID PRESSURE AS A FUNCTION OF DEPTH</vt:lpstr>
      <vt:lpstr>FLUID PRESSURE AS A FUNCTION OF DEPTH</vt:lpstr>
      <vt:lpstr>EFFECTS OF PRESSURE ON THE HUMAN BODY</vt:lpstr>
      <vt:lpstr>Density </vt:lpstr>
      <vt:lpstr>DENSITY AND BUOYANT FORCE, </vt:lpstr>
      <vt:lpstr>DENSITY AND BUOYANT FORCE, </vt:lpstr>
      <vt:lpstr>Displaced Volume of a Fluid</vt:lpstr>
      <vt:lpstr>DENSITY AND BUOYANT FORCE </vt:lpstr>
      <vt:lpstr>Buoyant Force</vt:lpstr>
      <vt:lpstr>Sample Problem</vt:lpstr>
      <vt:lpstr>PowerPoint Presentation</vt:lpstr>
    </vt:vector>
  </TitlesOfParts>
  <Company>Oak Ridge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 HONDORF</dc:creator>
  <cp:lastModifiedBy>BETSY HONDORF</cp:lastModifiedBy>
  <cp:revision>27</cp:revision>
  <dcterms:created xsi:type="dcterms:W3CDTF">2015-03-17T17:42:42Z</dcterms:created>
  <dcterms:modified xsi:type="dcterms:W3CDTF">2016-03-28T19:05:35Z</dcterms:modified>
</cp:coreProperties>
</file>