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1T16:30:16.5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24515 11502 70 0,'0'0'40'16,"0"0"0"-16,2-37 0 0,17-16-32 16,25 18-2-16,15-24-1 15,28-4 0-15,10-15-2 16,9-1-1-16,5-3 0 15,5 5-2-15,-11 10-1 16,-14-1-2-16,-12 21-4 16,-34-16-13-16,-5 22-20 15,-18 1-1-15,-7 9 1 16,-15 1-1-16</inkml:trace>
  <inkml:trace contextRef="#ctx0" brushRef="#br0" timeOffset="1163.4386">25968 9852 1 0,'0'0'30'0,"0"0"-1"0,12-26 2 16,-12 9-11-16,0 17-2 16,12-28-3-16,3 24-2 15,-17-19-3-15,2 23-1 16,16-18-1-16,-16 18 0 15,0 0-3-15,24 12 0 16,-24-12-2-16,0 41-1 16,-6-10 1-16,0 5-2 15,-2 7 0-15,2 4 0 0,-2 0-1 16,2-2 1 0,1-3-1-16,5-5 0 15,5-8 1-15,9-1 0 16,2-15-1-16,8-5 0 0,7-2 1 15,3-8-1-15,3-8 1 16,7-1-1-16,-1-5 0 16,3 0-1-16,-7-1 1 15,-1 3-1-15,-5 4-2 16,-11-8-2-16,8 22-4 16,-30-4-20-16,0 0-11 15,19-25 0-15,-19 25-1 16</inkml:trace>
  <inkml:trace contextRef="#ctx0" brushRef="#br0" timeOffset="1400.5246">26529 9744 61 0,'0'0'38'0,"0"0"0"15,-20-4 0-15,22 28-27 16,-14-3-2-16,22 22-3 15,-14 6-1-15,10 10-2 16,0 2-2-16,2-4-1 16,4-2-1-16,-6-12-2 15,7-6-4-15,-13-37-7 16,20 4-25-16,-14-25-1 16,0-13 1-16,-6-9-1 15</inkml:trace>
  <inkml:trace contextRef="#ctx0" brushRef="#br0" timeOffset="1555.5824">26537 9408 51 0,'-8'-21'30'0,"8"21"-9"15,0 0-20-15,0 0-32 16,27 11 0-16,-27-11-1 15</inkml:trace>
  <inkml:trace contextRef="#ctx0" brushRef="#br0" timeOffset="2155.8149">27001 9718 76 0,'6'-23'38'0,"-6"5"1"16,-8-15-9-16,8 33-22 16,-30-24-1-16,10 22-3 15,-11 6 0-15,-5 20-2 16,-7 7 0-16,-3 16-1 16,1 4 0-16,5 14 0 15,11 2 0-15,3 0-1 0,14-9 0 16,18-10 0-16,12-17 0 15,12-15-1 1,9-24-1-16,10-20 2 16,-1-13-1-16,3-16 0 0,-5-8 0 15,-5-3 1-15,-3-3 0 16,-13 8 0-16,-11 14 2 16,-8 14-1-16,-10 9 1 15,4 26-1-15,-28 12 1 16,3 23 0-16,-3 18-1 15,-6 18 0-15,-1 19 0 16,5 16 0-16,-1 10 0 16,13 2-1-16,10-4 0 0,10-4 1 15,10-14-2 1,14-18 1-16,7-19 0 0,11-22-1 16,3-27 0-1,0-14 1-15,3-15 1 0,-11-17-2 16,1-11 1-16,-9-10 0 15,-11-3 0-15,-10-9-1 16,-12 2 1-16,-6 4 0 16,-18 2-1-16,-11 10 0 15,-9 16-1-15,-7 6-2 16,0 21-4-16,-16 2-32 16,25 12-1-16,3 0 1 15,13 5-1-15</inkml:trace>
  <inkml:trace contextRef="#ctx0" brushRef="#br0" timeOffset="2720.0208">27334 9642 68 0,'20'0'39'0,"-20"0"1"16,6 29 1-16,-14-5-33 16,16 23 0-16,-12-4-2 15,8 18-2-15,-4 0 0 0,6 0-3 16,2-4 0-16,4-8-1 15,1-10 0-15,5-12-1 16,4-13-1-16,4-22 1 16,5-13-2-16,-9-11 1 15,6-3-1-15,-9-14-2 16,5 8-1-16,-12-12-1 16,4 15-1-16,-16-1 0 15,10 19 0-15,-20-9 0 16,10 29 1-16,-2-33 1 15,2 33 2-15,0-30 2 16,0 30 1-16,2-29 1 0,-2 29 0 16,6-28 0-16,-6 28 1 15,6-21-1-15,-6 21 1 16,0 0-1-16,5-18 1 16,-5 18 0-16,0 0 0 15,0 0 0-15,0 0-1 16,0 0 1-16,8-18-1 15,-8 18-6-15,0 0-23 16,0 0-3-16,0 0 1 16,18-5-1-16</inkml:trace>
  <inkml:trace contextRef="#ctx0" brushRef="#br0" timeOffset="2984.1202">27708 9577 42 0,'7'-18'37'15,"-7"18"0"-15,0 0 1 16,-23-4-22-16,27 26-3 16,-4-22-2-16,-14 37-3 15,4-9-3-15,6 11 0 16,-2 0-2-16,6 3-1 16,6 1 0-16,2-2-1 15,4-8-1-15,2-3 0 16,9-11-1-16,-7-7-1 15,10-6-2-15,-26-6-4 16,49-4-13-16,-35-15-20 0,6-7 0 16,-10-9 1-16,-1-3 0 15</inkml:trace>
  <inkml:trace contextRef="#ctx0" brushRef="#br0" timeOffset="3180.1946">27935 9577 73 0,'13'31'40'16,"-11"-7"1"-16,-2 2-1 15,12 15-31-15,-20-10-3 16,18 10-2-16,0-7-3 16,-2-9-4-16,10 3-6 0,-18-28-31 15,21 6 0-15,-21-6-1 16,24-44 1-1</inkml:trace>
  <inkml:trace contextRef="#ctx0" brushRef="#br0" timeOffset="3328.2525">28095 9179 72 0,'-20'-22'34'15,"20"22"-3"-15,-26 26-16 16,26-26-47-16,4 33-2 15,-2-13 0-15,18 11-1 16</inkml:trace>
  <inkml:trace contextRef="#ctx0" brushRef="#br0" timeOffset="3703.3906">28464 9363 73 0,'0'0'41'16,"-4"37"0"-16,-30-3-1 15,16 15-30-15,-31-2-2 16,6 12-3-16,-5-2-3 16,15-2 0-16,9-8-1 15,18-12 0-15,24-17-2 16,10-14 0-16,21-20-1 16,0-19 0-16,7-16 0 15,-3-20 1-15,-6-13-1 16,-9-13 1-16,-11-1 1 15,-7 4 0-15,-14 4 2 0,-6 17-1 16,-8 10 1-16,-4 22 0 16,0 18 0-16,12 23 1 15,-27 17-1-15,9 17-1 16,4 15 0-16,6 14 0 16,2 7-2-16,8 5 0 15,10 3-2-15,8-13-2 16,17 6-7-16,-9-28-28 15,23-14-2-15,3-27 1 16,3-13 0-16</inkml:trace>
  <inkml:trace contextRef="#ctx0" brushRef="#br0" timeOffset="3959.4877">28997 9238 68 0,'-16'-8'39'0,"-8"4"0"15,3 8-1-15,-11-4-29 16,30 17-3-16,2-17-3 15,16 28-2-15,15-10-1 16,9 3 0-16,3 5 0 16,-1 5 0-16,-5 8 0 15,-9 2 2-15,-16 5 0 16,-22 9 0-16,-12-6 1 16,-15 0 0-16,-9-8-1 15,3-4 0-15,-1-11-3 16,5-15-3-16,19 3-6 15,20-14-30-15,-6-27-1 0,26-1-1 16,12-9 1-16</inkml:trace>
  <inkml:trace contextRef="#ctx0" brushRef="#br0" timeOffset="4251.597">29660 9232 76 0,'-19'27'40'0,"-7"10"1"16,-6-1 0-16,9 7-32 15,1-10-4-15,22 10-2 16,14-9-1-16,17 1-1 0,11-5-2 16,13-3 1-16,-2 4 0 15,3-1 0 1,-7 11 0-16,-13-6 0 15,-19 7 0-15,-11-3 1 0,-12-4-1 16,-11-1 1-16,-3-11-3 16,-8-23-6-16,28 0-31 15,-27-31-2-15,9-10 1 16,6-26-1-16</inkml:trace>
  <inkml:trace contextRef="#ctx0" brushRef="#br0" timeOffset="4387.6503">29650 8719 79 0,'-21'-43'40'16,"1"20"0"-16,-6 13-3 15,3 8-41-15,7 25-32 16,10 21-2-16,-6 9-2 0,4 27 0 16</inkml:trace>
  <inkml:trace contextRef="#ctx0" brushRef="#br0" timeOffset="4992.876">28098 10727 65 0,'0'-16'40'15,"0"16"0"-15,-39 10 0 16,19 33-28-16,-31 5-3 0,5 30-3 15,-7 12-2 1,8 12 0-16,1-2-2 16,17-1-1-16,19-9 0 15,14-17-1-15,21-19 0 0,19-22-1 16,19-30-1-16,0-18 1 16,8-19 0-16,-8-24 0 15,0-10 1-15,-5-9-1 16,-15-5 1-16,-11 11 1 15,-17 5 1-15,-3 16 0 16,-14 12 0-16,0 39-1 16,0 0 1-16,-19 6 0 15,11 29-1-15,-2 10 0 16,4 6 0-16,6 8-1 16,6 2 0-16,8-2 0 15,3-6 0-15,3-10-1 16,6-12 0-16,-1-9-1 0,1-6-3 15,-6-34-4-15,13 14-33 16,-19-24-1-16,-8-3 0 16,-14-8 1-16</inkml:trace>
  <inkml:trace contextRef="#ctx0" brushRef="#br0" timeOffset="5484.0608">28158 11118 64 0,'-26'-12'40'0,"26"12"0"15,-14-29 1-15,28-1-31 16,24 18-3-16,1-7-2 16,16 3-2-16,9 0-2 15,13 1-1-15,-4 1 0 0,-8-4 0 16,2 8-1-16,-16 2 1 16,-11-3 0-16,-9 7 0 15,-31 4 1-15,0 0 1 16,-6 29-1-16,-19 5 1 15,-15 3 1-15,7 16-1 16,-13 8 0-16,3 7 0 16,9-1 0-16,7 0-1 15,15-12 0-15,12-8-1 16,12-14 0-16,13-23 0 16,15-10-1-16,7-21 0 15,4-13 0-15,3-13 0 16,-3-14 0-16,-5-9 1 0,-5-3-1 15,-11 4 0-15,-15 10 1 16,-9 6 0-16,-2 10 1 16,-10 16-1-1,6 27 2-15,-29-6-1 0,29 6 1 16,-34 47-1-16,18-10 0 16,1 10 0-16,1 4-1 15,12 0 0-15,-2 0-1 16,14-5 0-16,4-3-2 15,1-18-1-15,21-5-2 16,-7-26-6-16,29-4-29 16,-17-13-1-16,9-17 0 15,-5-7 1-15</inkml:trace>
  <inkml:trace contextRef="#ctx0" brushRef="#br0" timeOffset="5832.1973">29329 10778 67 0,'-22'-17'41'15,"-10"22"0"-15,-5 9 0 16,-11-2-25-16,3 19-8 16,-2-5-3-16,3 7-2 15,11-1-1-15,13-7 0 16,16-3-2-16,4-22 0 31,49 25-1-31,-1-17 1 0,9-8 0 0,8 0-1 0,0 0 1 16,-6 6-1-1,-5 0 2-15,-15 13 0 16,-11 5 0-16,-16 7-1 16,-14 5 2-16,-16 7-1 0,-16-4 0 15,-5 2 0-15,-6-3 0 16,-5-5-1-16,3-11 1 16,-1-5-1-16,5-11-2 15,9-16 0-15,15-5-2 16,1-23-5-16,36-1-32 15,-7-16-3-15,21-8 2 16,2-15-1-16</inkml:trace>
  <inkml:trace contextRef="#ctx0" brushRef="#br0" timeOffset="6399.4084">29656 10503 75 0,'0'0'41'0,"0"0"1"16,-27 20 0-16,-13 31-31 15,-5-20-4-15,11 15-3 16,-1-5-1-16,13 2-1 16,10-6-1-16,24 1-1 15,10-9 0-15,15-7 0 16,9-1 0-16,5 1 0 16,2-1 0-16,1 3 0 15,-5 3 0-15,-10 3 0 16,-11-1 0-16,-8 3 0 15,-14-1 0-15,-12 0 0 16,-8-1 1-16,-12-1-1 16,-5-7 1-16,-3-4-1 0,-3-5 0 15,1-1 0-15,7-4 1 16,5-8-1-16,4 0 0 16,20 0 0-16,0 0 0 15,0 0 0-15,22-27 0 16,11 13 0-16,13-4 0 15,11-5 0-15,14-9-1 16,8-7 1-16,6-10-1 16,2-10 2-16,-2-10-1 15,-6-5-1-15,-8-5 1 16,-12 11 0-16,-21 1 0 16,-23 16 0-16,-17 19 1 15,-17 23-1-15,-21 20 1 0,-5 25 0 16,-14 19 0-16,1 11 0 15,7 7 0-15,11 2-1 16,15-7 0 0,17-5-1-16,26-10 0 0,7-24-2 15,25-7-2-15,7-38-7 16,34-5-29-16,-18-17-2 16,6-11 1-16,-8-25-1 15</inkml:trace>
  <inkml:trace contextRef="#ctx0" brushRef="#br0" timeOffset="6703.5221">30776 10460 97 0,'-42'-12'41'0,"15"30"1"0,-11-18-13 15,19 32-21-15,-3-7-3 16,10 8-2 0,14-7-2-16,12-6 0 15,6-1-1-15,9 1 0 0,5-1 0 16,-3 3 0-16,3 6 0 15,-3-1 0-15,-5 4 0 16,-6 9 1-16,-6-3 0 16,-14 4 0-16,-6-8 1 15,-8 1-1-15,-12-7 0 16,-11-7 0-16,-3-2 0 16,-1-9-1-16,-3-7-1 0,5-6-2 15,5 3-3 1,-5-25-8-16,7 10-28 15,11-7-1-15,-3-1 0 16,8-9-1-16</inkml:trace>
  <inkml:trace contextRef="#ctx0" brushRef="#br0" timeOffset="15491.8292">3924 2887 34 0,'8'-28'35'16,"-10"1"0"-16,0 9 1 15,2 18-21-15,-25-18-3 16,25 18-4 0,-10 30-1-16,16 15-1 0,-8 10-2 15,16 23-1-15,-8 17-1 16,7 13 2-16,-1 7-2 16,4 5 0-16,2-10 0 15,2-12-2-15,-7-15 1 16,-1-21-1-16,-4-17 0 15,-2-17-1-15,-6-8-2 16,0-20-3-16,0 0-4 16,-34-50-19-16,21 3-10 0,-13-19 1 15,-4-21-1 1</inkml:trace>
  <inkml:trace contextRef="#ctx0" brushRef="#br0" timeOffset="15739.9204">3454 2722 35 0,'12'-47'30'0,"20"-8"1"16,29 15 0-16,40 11-23 16,-18-4-3-16,45 29 3 15,-9 4-1-15,5 39 1 16,-31 4 0-16,-10 34-1 16,-38-1 0-16,-11 18-3 15,-30-1 0-15,-26 1 0 16,-25-16-2-16,-13-13 1 15,-5-12-2-15,-6-12-1 0,4-7-4 16,2-32-8 0,17-4-24-16,9-16-3 0,19-15 0 15,16-10 0-15</inkml:trace>
  <inkml:trace contextRef="#ctx0" brushRef="#br0" timeOffset="16212.0977">4434 2736 61 0,'26'-18'36'15,"7"-2"-1"-15,13-9-11 0,13 15-15 16,0-8-1-16,18 26 0 15,-12-4-2-15,6 24-1 16,-12-1 0-16,1 17-2 16,-21-5 0-16,-5 10 0 15,-11-9-1-15,-7-9-1 16,-4-5 0-16,-12-22 0 16,0 21-1-16,0-21 1 0,-20-14-1 15,-3-3 0 1,-5-5-1-16,-11-1 0 15,-15 5 1-15,-9 2-1 16,2 8 1-16,-10 16-1 0,6 14 0 16,-3 11 1-16,11 6 0 15,12 13 1-15,19 0-2 16,18 1 2-16,16-5-1 16,20-13 1-16,21-19-2 15,16-14-1-15,10-6-2 16,2-28-3-16,14 11-8 15,-14-28-23-15,-4-10-1 16,-14-8 0-16,-13-4 0 16</inkml:trace>
  <inkml:trace contextRef="#ctx0" brushRef="#br0" timeOffset="16571.2322">5297 2451 49 0,'0'0'36'16,"-8"27"1"-16,-4-5 0 15,-14-6-26-15,7 17-4 16,-13-9 2-16,4 11-4 16,3-6-1-16,5 3-3 15,6-13 0-15,14-19-1 16,14 22 1-16,19-26-2 16,13 0 0-16,7-4 1 15,10 0-1-15,3 5 1 16,-1 1 0-16,-4 5 1 15,-10 9 0-15,-11 12 1 16,-17-3 1-16,-15 15-1 0,-16-3 0 16,-15 6 0-16,-15-5 1 15,-3-3-2-15,-11-3 1 16,5-9-1-16,0-1-1 16,1-12-1-16,15-6-1 15,3-18-5-15,28 18-8 16,-10-25-24-16,20-9-3 15,4-7 1-15,8-6 0 16</inkml:trace>
  <inkml:trace contextRef="#ctx0" brushRef="#br0" timeOffset="16859.341">5984 2396 62 0,'0'0'39'15,"0"0"-1"1,-26 39 1-16,-27-9-29 0,7 17-3 16,-13-2-1-16,0 18-2 15,0-2-1-15,13 3-1 16,19-9 0-16,15-6-1 16,14-7-1-16,23-15 0 15,13-13 0-15,17-18-2 16,8-12 1-16,3-9-1 15,5-7-2-15,-12-15-2 16,12 12-5-16,-35-20-19 0,9 14-9 16,-21 7 0-1,-10 7 0-15</inkml:trace>
  <inkml:trace contextRef="#ctx0" brushRef="#br0" timeOffset="17603.6231">6132 2547 56 0,'0'0'37'16,"-12"-20"0"-16,12 20 0 0,42-27-29 16,-31 1-1-1,27 15-1-15,-10-9-1 16,17 12-1-16,-6 2-1 15,13 10 1-15,-5 4-1 16,-1 12-1-16,-7 3 0 0,1 5-1 16,-7 1 1-16,-3 1-1 15,-10-5 0-15,-7-1 0 16,-1-3 0-16,-12-21 0 16,2 22 0-16,-2-22-1 15,-20-4 1-15,1-6-2 16,-7-2 1-16,-8-5 0 15,-5 3 0-15,-6 6-1 16,-3 4 1-16,-9 12 0 16,6 12 0-16,3 7 0 15,3 8-1-15,13 7 1 16,6-5 0-16,19 2 0 0,18-5 0 16,11-11 0-16,24-13 0 15,5-12-1-15,14-8 0 16,-4-9-1-16,10-9-2 15,-13-19-3-15,7 6-4 16,-32-38-10-16,21 13-16 16,-31-25 2-16,11 23 10 15,-28-29 12-15,8 25 5 16,-8 3 8-16,-12 4 5 16,12 34 12-16,-24 3 16 15,18 28 0-15,-34 0-10 16,34 38-8-16,-27-7-5 15,15 26-3-15,-2 8-1 0,4 11-1 16,2 3-1-16,8 3-1 16,12-5 0-16,10-8-1 15,15-13 0-15,19-16-1 16,13-21 0-16,27-19 0 16,11-19 0-16,10-17-1 15,-5-9 1-15,1-8-1 16,-9-2-2-16,-13-2 1 15,-20 16-3-15,-31-2-3 16,-3 21-34-16,-43 1 0 16,6 21-2-16,-59-10 0 15</inkml:trace>
  <inkml:trace contextRef="#ctx0" brushRef="#br0" timeOffset="19020.1549">4351 4306 27 0,'4'-22'34'16,"-4"22"1"-16,0 0 1 15,-28-6-20-15,16 36-4 16,-25-5-2-16,15 40-1 16,-23 2-1-16,13 29-2 15,-5 0 0-15,13 12-3 0,4-8 1 16,20-6-3-16,8-17 2 16,18-22-2-16,15-22 0 15,11-31-2 1,-1-22-1-16,-4-21 2 0,3-14-2 15,-11-19 2-15,-9-15-2 16,-7-13 1-16,-15-8 0 16,-10 0 1-16,-9 14-1 15,-1 8 1-15,-2 15 1 16,-4 18 1-16,2 22-1 16,16 33 0-16,-23 24 0 15,21 25 1-15,2 13 0 0,11 19-1 16,3 7 0-16,12 2-1 15,2 1 1 1,11-9-1-16,5-9 1 16,-3-16-1-16,4-22 0 15,-7-9 0-15,-3-23-1 0,-9-16-2 16,2-11-1-16,-16-25-2 16,1-2-2-16,-15-25-1 15,4 17 1-15,-9-26 0 16,-1 21 2-16,-6-1 3 15,-2 12 2-15,6 12 3 16,-2 3 2-16,12 38 1 16,-6-29 1-16,6 29 1 0,24 27-1 15,0 13-1 1,-6 5 0-16,9 12-1 16,-7 3 0-16,6 11-1 15,-3-2-1-15,-1-6 1 0,2-12-2 16,-5-12 0-16,1-10-1 15,2-9 0-15,4-10-1 16,-1-12 0-16,3-2-1 16,-4-10-2-16,7 6-4 15,-17-19-12-15,12 11-19 16,-12-6-2-16,1 5 2 16,-3-3-2-16</inkml:trace>
  <inkml:trace contextRef="#ctx0" brushRef="#br0" timeOffset="20271.6286">5419 4333 23 0,'0'0'33'0,"8"-23"0"15,-8 23-5-15,0 0-9 16,-20-6-4-16,14 37-3 16,-31-9-2-16,17 27-1 15,-13 2-3-15,7 19-1 16,-2-3-1-16,10 4-1 16,9-5-1-16,16-1-1 15,13-12 0-15,14-21-1 0,11-21 0 16,9-16-1-1,9-19 0-15,-4-13 0 16,6-12-1-16,-10-26 0 16,-5-9 0-16,-17-11-1 0,-1-5 2 15,-18-2-1-15,-8 8 2 16,-6 10 0-16,-6 7 2 16,0 22-1-16,-2 12 2 15,8 43 0-15,0 0 0 16,2 35 0-16,4 16 0 15,8 16 0-15,-1 12-1 16,7 5 0-16,4 0 0 0,4-3-1 16,5-12 0-1,5-16 0-15,-1-14-1 16,-1-20 0-16,3-17 0 16,-1-17 0-16,1-11 0 0,-13-13-1 15,-6-10 1-15,-5-2-1 16,-5-4 1-16,-8 4-1 15,-2 12 1-15,-2 7-1 16,-4 7 1-16,6 25 1 16,0 0-1-16,0 0 0 15,-13 41 1-15,18-6 0 16,5-1-1-16,8 3 0 16,2 2 1-16,7-9-1 15,5-9 0-15,8-15 0 16,-1-12 0-16,10-10 0 15,-7-13 1-15,1-10-1 16,-7-8-1-16,-3-8 1 0,-9-4-1 16,-8 6 0-16,-16 8 0 15,-8 2 1-15,-6 15-1 16,-11 8 1-16,-1 22 0 16,-2 16 0-16,5 15 1 15,1 13 0-15,10 7-1 16,6 1 0-16,10 1 0 15,10-4 1-15,8-9-1 16,9-13 0-16,1-11-1 16,7-14 0-16,3-14-1 15,-3-12-3-15,11 12-9 16,-11-21-27-16,-7-8 1 16,-13-8-1-16,-3 4 0 0</inkml:trace>
  <inkml:trace contextRef="#ctx0" brushRef="#br0" timeOffset="21864.2242">6827 4041 70 0,'6'17'39'15,"-6"-17"2"-15,14 32 0 16,-14-32-31-16,17 49-2 16,-9-20-2-16,6 16-1 15,6 0-2-15,-2 7-1 16,-4-3 0-16,1-10-1 15,3-8 0-15,-6-9 0 32,-12-22-1-32,20 19-1 0,-20-19 1 0,8-37-2 47,-2 2 1-47,-6-12-1 0,5-4 0 0,-5-10 1 0,8 0 0 0,-2-2 0 0,2 10 1 15,2 12-1-15,-2 10 2 16,-8 31 0-16,26-12 0 15,-11 33 0-15,1 9 0 16,0 13 0-16,-4 4 0 16,10 6 1-16,-5-2-1 15,3-2 0-15,0-10-1 16,-2-7 1-16,-3-14-1 16,5-15 0-16,6-14 0 0,-1-17-1 15,-3-9 1-15,2-12-1 16,-2-2 1-1,-3-4-1-15,-1 2 1 16,-6 8-1-16,-10 11 1 0,-2 13-1 16,0 21 1-16,0 0 1 15,0 0-1-15,0 39 0 16,6-4 1-16,2 1-1 16,10-1 1-16,1 2-1 15,7-7 1-15,6-5-1 16,3-13 0-16,11-14 0 15,1-14 0-15,2-13 0 0,-1-6 1 16,-3-11-1 0,-5-3-1-16,-9-6 1 15,-11 8 0-15,-14 10 0 16,-6 8-1-16,0 29 1 0,-38-20 0 16,11 34 0-16,1 13 0 15,0 12 0-15,7 7 0 16,5 7 0-16,6 0 0 15,12 2 0-15,14-6 0 16,13-8-1-16,5-14 0 16,9-11-1-16,12-12 0 15,1-24-3-15,15 3-2 16,-16-30-2-16,18 5-1 16,-18-28-1-16,8 15 3 15,-19-10 3-15,-11 12 2 16,-15 12 4-16,-16 1 3 15,-4 17 3-15,-32 1 2 0,7 32 0 16,-23 2-1-16,17 21-2 16,-11-1-1-16,13 9-2 31,7 2 0-31,10 2-1 0,12-2-1 0,12-9 0 16,4-7 0-16,13-11 0 15,5-14-2-15,11-14 1 16,1-17 0-16,1-11-1 15,-1-15 0-15,-3-21-1 0,-7-18 1 16,1-12 0 0,-9 0-1-16,-14 10 2 15,-5 9-1-15,-5 11 2 16,-4 17-1-16,-2 31 2 0,2 28 0 16,-25 26 0-16,11 23 0 15,-4 16 0-15,2 11 0 16,6 11 0-16,3 5-1 15,13 2 0-15,11-10 1 16,7-5-2-16,14-18 1 16,5-16 0-16,6-22-1 15,9-19 0-15,1-17-1 16,-2-21 1-16,-2-17-1 16,-5-19 0-16,-5-5 0 15,-11-5 0-15,-9 7 0 16,-11 10 0-16,-8 12 1 15,-14 14 0-15,-10 15-1 0,-5 22 1 32,-1 16 1-32,0 13-1 0,-3 9 1 0,7 5-1 31,6 2 1-31,4 6-1 0,14-8 1 0,6-2-2 16,14-7 1-16,1-17-3 15,15-5-1-15,5-22-2 16,15-1-2-16,-7-31-3 15,14 9 0-15,-12-28 2 32,5 10 2-32,-13-4 3 0,-10 8 3 0,-11 12 3 15,-24-2 2-15,-2 37 4 16,-28-22 1-16,3 38-1 0,-15-7-2 16,9 11-1-16,-9-4-2 15,15 1-1-15,5-1 0 16,12 2-1-16,8-18 0 15,8 25-1-15,-8-25 1 16,31 24-2-16,-9-14 3 16,4 5-2-16,3-5 1 15,-1 4 0-15,0-4 0 16,-1 2-1-16,-1-3 1 16,-6-1-1-16,-2 6-1 15,-18-14 0-15,21 18 0 16,-21-18-1-16,0 0 0 0,10 21-1 15,-10-21 0-15,0 0-5 16,16 18-12-16,-16-18-20 16,0 0 0-16,4-20 0 15,-4 20 1 1</inkml:trace>
  <inkml:trace contextRef="#ctx0" brushRef="#br0" timeOffset="22655.5225">9514 3715 35 0,'20'0'35'15,"-20"0"2"-15,0 0-2 16,40 12-19-16,-40-12-2 16,19 25-2-16,-19-25-2 15,18 37-4-15,-16-19-1 16,12 12-1-16,-10-5 0 16,-2 8-2-16,-4-5 1 15,-4 3-2-15,-12-3 0 16,-4 1 1-16,-3-3-2 15,-3-7 0-15,-4-3 0 16,7-4 1-16,-7-4-2 16,7-8 0-16,3-6-1 15,2-10-1-15,20 16-3 0,-26-45-5 16,32 25-24-16,-18-7-6 16,7-1 0-16,3-3 1 15</inkml:trace>
  <inkml:trace contextRef="#ctx0" brushRef="#br0" timeOffset="22963.6378">9392 2891 66 0,'0'0'41'16,"0"0"-2"-16,0 0 0 15,0 17-30-15,-16-3-3 16,10 19-3-16,-12 22-7 15,-9 2-33-15,9-6-2 16,2-4-1-16,2-4-1 16</inkml:trace>
  <inkml:trace contextRef="#ctx0" brushRef="#br0" timeOffset="26311.8976">21425 15771 23 0,'-16'6'25'15,"-8"-4"-4"-15,2-2-2 16,22 0-2-16,-39 4-3 16,39-4-3-16,-32 12-3 15,32-12-2-15,0 0-1 16,32 27-1-16,3-23-1 15,35 6 1-15,16-8-1 16,43 4 1-16,35-12-1 16,41 4 1-16,30-14-1 15,39 4 1-15,27-3-1 16,20 3 0-16,9 0 0 0,12 8 0 16,-11 2-1-16,-7 8 1 15,-18 0-1-15,-19 8-1 16,-37-6 0-1,-26 1 0-15,-37-1-1 0,-45-2 2 16,-43-8 0-16,-40 2-1 16,-31-2 1-16,-28 2-1 15,-40 6 1-15,-5 0 0 16,-12 0-1-16,1 6-1 16,5-1-1-16,10-3-1 15,9 12-6-15,12-14-31 16,20-6 0-16,28-8-2 15,11-4 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1T17:09:10.8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21180 2141 40 0,'0'0'35'16,"0"0"1"-16,0 0 0 15,0 0-23-15,6-30-2 0,15 32 0 16,-21-2-3-16,46-9-1 16,-13-1-2-16,31 10-1 15,9-10-1-15,31 0 1 16,15-10-1-16,25 5-1 16,10-11 1-16,4 1-1 15,0-3 1-15,-10 5-1 16,-16-1-1-16,-15 5 0 15,-23 5 0-15,-22-2 0 16,-15 8-2-16,-18 0-1 16,-7 4-2-16,-32 4-4 15,35 6-14-15,-35-6-19 0,-27 0-1 16,-7 0 1-16,-9 2 0 16</inkml:trace>
  <inkml:trace contextRef="#ctx0" brushRef="#br0" timeOffset="864.2022">21409 1770 33 0,'0'0'35'0,"2"-30"1"16,-2 30 1-16,0 0-16 15,-2-27-8-15,2 27-4 0,0 0-1 16,33 22-3-16,-33-22-1 16,14 37 0-16,-16-14-1 15,4 15 0-15,-10 3 0 16,-9 2-1-16,-11 0 0 15,-6-1 0-15,-9-5-1 16,-3-6 0-16,5-1 0 16,-4-13-1-16,1-3 0 15,9-8 1-15,3-6-1 16,10-2 1-16,-1-4-1 16,23 6 0-16,-26-8 0 15,26 8 0-15,0 0 0 16,0 0 0-16,0 0 0 0,18 14 0 15,7-4 0-15,7-2 0 16,9 1 0-16,5 7 0 16,11-6 1-16,2 0-1 15,1 2 0-15,-1-1 0 16,-6 1 0-16,-6-4 0 16,-9 0 1-16,-4-4 0 15,-9 0 0-15,-7-2 0 16,-18-2 1-16,0 0-1 15,0 0 1-15,-4-20-1 16,4 20 0-16,-22-26 0 16,5 7 0-16,3-1 0 0,-6-3 0 15,0-1 0-15,6-7 0 16,1 1-1-16,-3 3 1 16,6 1-1-16,0 3 0 15,6 1 0 1,-2 4 0-16,2-1 0 0,4 19-1 15,-8-22 1-15,8 22-2 16,-6-17-1-16,6 17-3 16,-13-18-24-16,13 18-13 15,0 0 0-15,0 0-1 16,-20 16 0-16</inkml:trace>
  <inkml:trace contextRef="#ctx0" brushRef="#br0" timeOffset="16281.7348">9951 4050 13 0,'0'0'10'0,"0"0"2"15,-24 4 2-15,24-4 0 16,-18 2 1-16,18-2-1 16,-22 0 0-16,22 0-1 15,-17 2-2-15,17-2-2 16,0 0 0-16,0 0-2 15,-22 4 0-15,22-4-1 0,0 0 0 16,0 0-1-16,20 2-1 16,-1 0 1-1,3-6-1-15,20 6 0 16,-1-6 0-16,16 6 0 0,5-6-1 16,11 2-1-16,2 0 1 15,-2 4-1-15,-2-2 0 16,-4 0-1-16,-10-2 1 15,-3 0-1-15,-17 0 0 16,-9 2 0-16,-7-2 0 16,-3 2 0-16,-18 0 0 15,0 0 0-15,20-7-2 16,-20 7-1-16,0 0-2 0,0 0-8 16,0 0-28-1,0 0-2-15,0 0 0 16,22-4 0-16</inkml:trace>
  <inkml:trace contextRef="#ctx0" brushRef="#br0" timeOffset="18813.3118">12365 1393 29 0,'0'-25'28'0,"0"25"-3"16,6-18-4-16,-17-2-1 16,11 20-6-16,0-17-2 15,0 17-3-15,0 0-2 16,0 0 0-16,-2-24-2 15,2 24-1-15,0 0-1 16,0 0 0-16,0 0-1 16,0 0 1-16,0 0 0 15,0 0-1-15,0 26 0 16,2-9-1-16,0 1 2 16,1 7-1-16,-1 3-1 15,2 1 1-15,2-1-1 0,2 1 0 16,-2-5 0-16,0 3 0 15,0-3-1-15,-2-6 1 16,-4-18-1-16,12 27 0 16,-12-27 1-16,0 0-1 15,0 0 0-15,0 0 0 16,0 0-2-16,0 0 1 16,0 0-3-16,0 0 0 15,0 0-4-15,-16-14-4 16,16 14-6-16,0 0-20 15,0 0 0-15,-24 2 0 16,24-2 1-16</inkml:trace>
  <inkml:trace contextRef="#ctx0" brushRef="#br0" timeOffset="19361.4393">12261 1593 6 0,'0'0'30'0,"0"0"2"16,6-27 1-16,-12 9-12 15,26 22-4-15,-28-22-3 0,8 18-4 16,0 0-2-16,19 0-2 15,-19 0-1-15,0 0-2 16,0 0 0-16,16 14-1 16,-16-14-1-16,18 26 0 15,-18-26 1-15,22 27-1 16,-22-27 1-16,17 30-1 16,-17-30-1-16,14 23 1 15,-14-23 0-15,0 0-1 16,0 0 1-16,0 0 0 15,0 0 0-15,0 0-1 16,0 0 1-16,0 0 0 0,12-29-1 16,-12 29 1-16,-6-30-2 15,6 30 1-15,2-31 0 16,-2 31 0 0,12-35 1-16,-12 35-1 0,18-30 0 15,-18 30 0-15,14-25-1 16,-14 25 1-16,12-18 0 15,-12 18-1-15,0 0 1 16,0 0-2-16,-18-6-1 16,-4 4-5-16,18 22-20 15,-22-14-10-15,5 1 0 16,-11-5-1-16</inkml:trace>
  <inkml:trace contextRef="#ctx0" brushRef="#br0" timeOffset="22977.2674">14419 1264 17 0,'0'0'27'0,"0"0"-3"15,-2-28-3-15,2 28-4 16,0-25-4-16,0 25-1 15,4-28-2-15,-4 28 0 0,4-27-3 16,-4 27 1-16,2-22-1 16,-2 22-2-16,0 0 1 15,0 0-2-15,0-18-1 16,0 18 0-16,0 0-1 16,0 0 0-16,0 0 0 15,12 24 0-15,-12-6 0 16,0 5 0-16,0 3 0 15,2 9-1-15,-2 4 1 16,4 0 0-16,-4 1 0 16,0-1-1-16,2-4 0 15,2-5-1-15,-4-5 1 16,7-3 0-16,-7-22-1 0,6 31 1 16,-6-31-1-16,0 0 0 15,6 18 0-15,-6-18 0 16,0 0-2-16,0 0 0 15,0 0-1-15,0 0-2 16,0 0-3-16,0 0-5 16,0 0-26-16,10-24 0 15,-10 24 0-15,0 0 1 16</inkml:trace>
  <inkml:trace contextRef="#ctx0" brushRef="#br0" timeOffset="23812.4608">14354 1472 20 0,'0'0'32'0,"0"0"0"15,0 0 2-15,0 0-17 16,6-24-3-16,-6 24-2 16,0 0-4-16,0 0-1 15,0 0-1-15,0 0-1 16,0 0-1-16,20 10 0 0,-20-10-1 15,11 19-1-15,-11-19 0 16,10 36 0 0,-6-15 0-16,-2 1-1 15,2 0 0-15,-4-3 0 0,0 3-1 16,0-22 1-16,0 23 0 16,0-23 0-16,0 0 0 15,0 0-1-15,2 18 1 16,-2-18-1-16,0 0 1 15,0 0-1-15,0 0 1 16,6-22-2-16,-6 22 2 16,14-25-1-16,-6 7 0 15,8-1 0-15,-3-1 1 16,7-2-1-16,-4 3-1 16,2 3 1-16,-18 16 0 15,31-25 0-15,-31 25 0 16,16-12 1-16,-16 12-1 0,0 0 0 15,0 0 0-15,0 0 0 16,0 0 0-16,0 0 0 16,0 0 0-16,0 0 0 15,-16-14 0-15,16 14 0 16,-29-4 0-16,9 2 0 16,4 0-1-16,-8-2 0 15,9 6-3-15,-11-6-3 16,26 4-7-16,-28 14-25 15,28-14-1-15,-25 4 0 16,25-4 0-16</inkml:trace>
  <inkml:trace contextRef="#ctx0" brushRef="#br0" timeOffset="29791.8319">13967 3238 35 0,'-18'-2'23'0,"18"2"0"15,0 0-1-15,0 0-3 16,0 0-4-16,0 0-2 16,0 0-3-16,0 0-2 15,0 0-1-15,0 0-2 16,28 4-1-16,1-10 0 16,17 4 0-16,1-6-1 15,18 4 1-15,0-6-1 16,14 5 0-16,-6-3 0 15,4 8 0-15,-13-4-1 16,-5 10 0-16,-12-2-1 0,-5-2 0 16,-5-2 0-16,-11-4-1 15,-4 0-1-15,-3-4 1 16,-19 8-1-16,24-16-2 16,-24 16-2-16,2-19-7 15,-2 19-27-15,0 0-1 16,-28-6 0-16,-3 10 0 15</inkml:trace>
  <inkml:trace contextRef="#ctx0" brushRef="#br0" timeOffset="30511.9978">11819 3293 31 0,'-24'10'31'0,"24"-10"0"16,-10 17-11-16,10-17-3 16,0 0-3-16,-14-17-3 15,14 17-2-15,0 0 0 16,38-8-2-16,-38 8 1 16,35-2-2-16,-11-2-1 15,17 6-1-15,3-2-1 16,11 2 0-16,8-6-1 15,8 2-1-15,-3-2 1 0,3-4-1 16,-4-4 0-16,-8 5-1 16,-4-1 0-1,-13-2-2-15,-5 6-3 16,-21-16-6-16,16 11-28 0,-32 9-1 16,19-16 0-16,-19 16-1 15</inkml:trace>
  <inkml:trace contextRef="#ctx0" brushRef="#br0" timeOffset="38258.7721">7208 15196 13 0,'0'0'16'0,"-16"-2"0"16,16 2-3-16,0 0 0 15,0 0-2-15,-29-12-1 16,29 12-2-16,0 0 0 16,0 0-2-16,-28 2-1 15,28-2 0-15,0 0-2 16,0 0 0-16,-26 16 0 0,26-16 0 16,0 0 0-16,0 0 0 15,18 10-1-15,2-8 0 16,2 0 1-16,13 2-1 15,5-2-1-15,9 1 1 16,8 1-1-16,14 0 0 16,2 2 0-16,6 2 1 15,4-2-1-15,2 4 0 16,-4-4 0-16,2 0 0 16,-4-5 0-16,-2 3 0 15,-4-8 0-15,-2-1 0 16,-6-5 0-16,-9 2-1 15,-3-2 0-15,-8 4 0 0,-7 0 1 16,-16 2-1-16,-3 2 0 16,-19 2 0-16,0 0 1 15,0 0-1 1,-27 6 1-16,5-4-1 0,-10 0 1 16,-5 2-1-16,-5 0 0 15,-7 0 1-15,0-2-1 16,-3 2 0-16,-1-2-1 15,-6-4 1-15,-4 0 1 16,3 0-1-16,-5 0 0 16,0-2 0-16,-2 2 0 15,-8-4 1-15,2 0-1 0,0-1 0 16,0 1 1-16,-4-4-2 16,10 2 2-16,1 0-1 15,15 0 1 1,6 2-1-16,5 2 0 0,15 1 0 15,5 1 0-15,20 2 0 16,-22-2 0-16,22 2 0 16,0 0 0-16,0 0 1 15,0 0-1-15,0 0 0 16,28 17 0-16,3-9 0 16,11-2 0-16,17 2 0 15,12-2 1-15,16-2-1 16,16-4 0-16,7-2 0 0,1 0 0 15,1-2 0 1,-9 2 0-16,-14 0 0 16,-12 2 0-16,-18 0 0 15,-19 2 0-15,-17 2 1 0,-23-4-1 16,0 0 0-16,0 0 1 16,-39 4 0-16,1-6-1 15,-9-2 1-15,-12 2-1 16,-10 0 1-16,-10 2-1 15,-8 0 1-15,-18 2 0 16,-10-2-1-16,7 0 1 16,3-2 0-16,3-2-1 15,17-2 1-15,12-2 0 16,15 2-1-16,19-2 0 16,19 3 0-16,20 5 0 15,-20-6 0-15,20 6 0 16,0 0 0-16,0 0 0 0,0 0 0 15,0 0 0-15,0 0 0 16,0 0 1-16,0 0-2 16,0 0 1-16,0 0-2 15,0 0-3-15,0 0-9 16,26-8-22-16,-8 10-1 16,4-6-2-16,-3 6 0 15</inkml:trace>
  <inkml:trace contextRef="#ctx0" brushRef="#br0" timeOffset="41094.4208">24933 12056 21 0,'0'0'28'16,"-23"8"-5"-16,23-8-6 15,0 0-4-15,-22-10-2 16,22 10-2-16,0 0-2 15,28 2-2-15,-9-8-1 16,19 2 0-16,1-4-1 16,21 4-1-16,-3-6 1 15,10 5-1-15,-2-5-1 16,-4 6 1-16,-11-4 0 16,-15 10 0-16,-17-4 1 0,-18 2-1 15,0 0 0-15,-47 8 0 16,-11-10 1-16,-7 2-1 15,-14-2-1-15,-6-2-2 16,8 6-5-16,-8-8-24 16,16-4-5-16,14 4-1 15,8-13-1-15</inkml:trace>
  <inkml:trace contextRef="#ctx0" brushRef="#br0" timeOffset="47709.9355">9291 14228 16 0,'8'-17'15'0,"-6"-3"1"15,2-3 1-15,-4 23-2 0,0-40 0 16,0 40-2-16,-4-31-1 16,4 31-2-16,-10-22-1 15,10 22-1-15,-18-13 0 16,18 13-2-16,-25-2 0 16,25 2-1-16,-28 15 0 15,16 11 0-15,-8 3-1 16,5 20-1-16,-9 14 0 15,4 16 0-15,-1 7 0 0,3 12-1 16,0 2 0-16,10 4-1 16,-4-2 0-1,16-4 0-15,-2-15 0 16,10-7-1-16,6-15 0 0,4-10 0 16,3-8 1-16,7-11-1 15,1-16 0-15,7-11 1 16,-1-7-1-16,1-9 1 15,-1-5-1-15,-1-4 0 16,-5-13 1-16,-5-2-1 16,-4-5 1-16,-8 1 0 15,-5-6-1-15,-5 0 1 16,-6-10 0-16,-6-6-1 0,-2-2 1 16,3-3-1-1,-7-5 0-15,4 0 0 16,-4-1 1-16,4 1-2 15,-4 8 2-15,-2 2-1 0,3 12 0 16,-3 8 0-16,0 6 0 16,-6 3 0-16,2 7 0 15,3 7 0-15,15 18 1 16,-32-25-1-16,32 25 0 16,-28-16 0-16,28 16 0 15,-23-4 0-15,23 4-1 16,-20 12 2-16,20-12-2 15,-28 33 1-15,16-5 0 16,-7 9 0-16,-1 12 0 16,0 18 0-16,0 11 0 15,-3 11 0-15,3 9 0 16,4 14 0-16,-4 1 0 0,9-1 0 16,3-4 0-16,4-12 0 15,8-9 0-15,-2-15 0 16,10-13-1-16,1-20 1 15,7-5 0-15,6-11 0 16,-1-7 0-16,3-8 0 16,4-12 0-16,5-6 0 15,-3-7 0-15,-1-9 0 16,1-9 1-16,-3-7-1 16,1-14 0-16,-12-7 0 15,0-8 0-15,-7-9 0 16,-7-9 0-16,-6-7 0 15,-6-8 0-15,0-2 0 0,-7 6 0 16,-5 6 0-16,-2 8 0 16,-2 13 0-16,-3 12 1 15,-1 18-1-15,6 11 0 16,-1 15 0-16,1 13 0 16,2 14-1-16,4 11 1 15,0 9-1-15,3 11 0 16,3 6-2-16,2 12-1 15,-6-8-4-15,20 22-13 16,-10-24-19-16,4 0 0 16,2 0-1-16,-4-12 1 15</inkml:trace>
  <inkml:trace contextRef="#ctx0" brushRef="#br0" timeOffset="52316.9914">24463 11871 25 0,'0'0'17'0,"0"0"-2"15,0 0-1-15,0 0-2 0,0 0-3 16,12-25 1-16,-12 25-1 15,0 0 0-15,0 0 0 16,0 0-2-16,0 0 1 16,0 0-2-16,0 0 0 15,-23 10-1-15,23-10 0 16,-8 33-2-16,2-9 0 16,-2 1 0-16,4 6-1 15,-4 1 0-15,2 9 1 16,-2 4 0-16,2 10-1 15,-12 0 0-15,9 6 1 16,-9 6 1-16,-2 9-2 16,2 1 0-16,2 3-1 0,3-1 1 15,-1 3-1-15,2 1 1 16,6 5-1-16,4 0-2 16,-2 4 2-16,4 3-1 15,0-1 1-15,0 0-1 16,6-8 0-16,-6-3 2 15,6 3-2-15,-4-9 1 16,4-9-1-16,-2-1 1 16,0-4-1-16,6-4 1 15,-2-2-1-15,3 0-1 16,3-10 1-16,0-6 0 16,6-4 1-16,0-7-1 15,-1-9 0-15,5-1 0 0,-2-10 1 16,1-6-1-16,-1-4 0 15,-2-4 0-15,0-2 0 16,-20 6 0 0,31-12 1-16,-31 12-1 0,28-21 0 15,-28 21 1-15,24-34-1 16,-17 13 0-16,7-5 0 16,0-7 1-16,0-5-1 15,2-9 0-15,-2-4 0 16,1-4 0-16,-3-2 0 15,2-3-1-15,-2-11 1 16,-4-4-1-16,-2-9 2 16,2-4-2-16,1-7 1 0,-1-3 0 15,4-4 0 1,-2-2 1-16,6 2-1 16,-8 8 1-16,-2 0-1 15,2 11-1-15,-4 5 1 0,-4-1-1 16,-4 5 1-16,-4-5 0 15,2 1 0-15,-6-7-1 16,4 7 1-16,2-3 1 16,-8 1-2-16,6 3 2 15,-3 5-1-15,-3 11 0 16,-4 6 0-16,0 12 0 16,4 6 0-16,-5 5 0 0,5 11 0 15,-6 5 1 1,4 6-1-16,-2 10 0 15,-1 10 0-15,-1 7 0 16,-6 15 0-16,1 15-1 16,-7 20 2-16,2 17-1 0,-7 18 1 15,3 12 1-15,3 10-2 16,-3 9 1-16,8 6 0 16,-5 7 0-16,5-3 0 15,5 2-1-15,1-7 1 16,6-1-3-16,2-8 3 15,6-5-1-15,12-8 0 16,6-10 0-16,4-10 0 16,3-10 0-16,5-5 0 15,-2-7 0-15,2 1 1 16,-3-6-1-16,-1-8 1 16,-2-7-2-16,-2-1 2 0,1-13-2 15,3-7 1-15,2-3 0 16,-2-15 0-16,3-7-1 15,-1-8 2-15,2-6-1 16,3-9 0-16,-1-5 0 16,2-13 0-16,3-13 1 15,1-9-1-15,-1-7 0 16,3-19 0-16,-2-7-1 16,-3-8 2-16,1-8-2 15,-8-6 2-15,-3-10-1 16,-1 2 0-16,-10 1 0 15,-2 7 0-15,-6 4 0 16,-4 0 0-16,-4 9 1 0,-8-1-2 16,-2 14 1-16,-5 0-1 15,3 3 1-15,0 7 0 16,1-1-1-16,-3 6 1 16,4 4-1-16,2 14 0 15,-3 6 0-15,5 6-1 16,-2 12-3-16,-6-5-4 15,22 32-24-15,-8-21-9 16,8 21 1-16,-29-8-1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1T16:30:51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15408 6005 16 0,'0'0'18'16,"-35"-4"-2"-16,17 2 0 15,-2 0-3-15,0-4-1 16,20 6 0-16,-39-5-2 16,21 10 0-16,-17-8-2 15,9 10 0-15,-14-9-1 16,15 10-1-16,-9-10-1 15,16 8-1-15,3-4 0 16,15-2 0-16,0 0-1 16,0 0 0-16,39 6 0 0,11-2 0 15,13-2 0-15,30 4 0 16,23-6 0-16,34 2 0 16,22-4-1-16,31 0 1 15,16-2-2-15,24 0 1 16,6-4-1-16,6 0 0 15,-1 0 1-15,-17-1-1 16,-8-1 0-16,-15 0-1 16,-17 0 1-16,-21 0 0 15,-18 4-1-15,-22 1 0 16,-17 1 0-16,-27 2 0 16,-15 2 0-16,-19 4 0 15,-19 2 0-15,-17-1 0 0,-22-5 0 16,12 18-2-16,-12 0-2 15,-26-10-10-15,6 11-23 16,-13-1-2 0,-7-6 1-16,-5-4-1 0</inkml:trace>
  <inkml:trace contextRef="#ctx0" brushRef="#br0" timeOffset="4463.679">745 7597 18 0,'-19'10'21'0,"-1"-16"-4"15,2 4-2 1,18 2-4-16,-16-8 0 16,16 8-2-16,0 0-1 0,-17-8-1 15,17 8 0-15,0 0-2 16,0 0 0-16,0 0-1 15,0 0 0-15,31-4-1 16,-11 2 1-16,6 6-1 16,13-8 0-16,7 8 0 15,7-8 0-15,6 2-1 16,12-2-1-16,6 2 1 16,4 0-1-16,2 4 0 15,2-2-1-15,0 4 0 16,8 2 0-16,3 4 0 15,17-2 0-15,-2 4-1 16,19-3 1-16,-4 1 0 0,10 2 1 16,3-4 0-16,5 2-1 15,6-1 0-15,-12-1 0 16,18 2 0-16,-8-4 0 16,6 0 0-16,6 0-1 15,6-6 0-15,-4 0 1 16,8 0 0-16,1-2 0 15,-1 0 0-15,0 0-1 16,-6 4 2-16,-2-4-2 16,-6 4 1-16,-12-2 0 15,-12 0 1-15,-13 0-1 16,-17-2 0-16,-17-2 0 0,-16 0-2 16,-11 4-1-16,-31-10-6 15,-3 8-23-15,-24 2-1 16,-18 0-1-16,-7 6 0 15</inkml:trace>
  <inkml:trace contextRef="#ctx0" brushRef="#br0" timeOffset="18964.1354">15000 6176 2 0,'0'0'24'0,"0"0"1"15,0 0-2-15,0 0-11 16,0 0-3-16,0 0-1 16,0 0-2-16,0 0 0 15,0 0 0-15,0 0-1 16,0 0 0-16,0 0-1 15,21-6 0-15,-1 8 0 0,0-4-1 16,11 4 0-16,3-6 0 16,13 4 0-16,3-4 0 15,9 4 0-15,0-6 0 16,14 4-1-16,6-2 1 16,12 0-2-16,6 1 1 15,7-1-2-15,7 0 1 16,3 0 0-16,3 2 0 15,1-2 0-15,-1-2 0 16,-1 4 0-16,-5-2 0 16,4 4 0-16,-1-2 0 15,5 4 0-15,5 0 0 16,-6 4 0-16,5 0-1 0,-5 0 0 16,1 2 1-16,-3-1-1 15,-3 1 1-15,-5 0-1 16,-3-2 1-1,2 0-1-15,-5 0 1 0,5 0-1 16,-10-4 0-16,-4 0 1 16,-3 0-1-16,-13-2 0 15,-10 0 0-15,-13 0 0 16,-11 0 0-16,-15 0 0 16,-8 0-1-16,-20 0-3 15,0 0-8-15,0 0-24 16,0 0 1-16,-14 19-2 15,-12-19 1-15</inkml:trace>
  <inkml:trace contextRef="#ctx0" brushRef="#br0" timeOffset="20211.607">14968 6298 1 0,'0'0'14'0,"0"0"10"15,0 0-9-15,22-12-3 16,-22 12-1-16,23 2-1 15,-23-2 0-15,34-2-3 16,-14-2-1-16,5 4-2 16,7-4 0-16,3 2-2 15,9 0 0-15,3 0 0 0,7 0 0 16,9 0-1-16,-2 0 1 16,10 6 0-16,0-4 1 15,8 4-1-15,0-4 0 16,10 4 0-16,-4-4-1 15,2 2 1-15,-2 0-1 16,5 0 0-16,-11-2 0 16,0 6 1-16,-7-6 0 15,1 4 1-15,-8-2 0 16,6 2-1-16,-6-2 0 16,8-1 0-16,-2-2 0 15,8 1-1-15,4-2 0 16,-2 0-1-16,8-2-1 0,-6 4 1 15,2-4 1-15,-2 4-1 32,0-2-2-32,-3 2 3 0,-3 0-1 0,2 2 0 15,-2 0 1-15,-3-2-1 16,-1 0 0-16,-2 4 1 16,-4-4-1-16,2 2 0 15,-10-2 0-15,2 2 1 16,-3 0-1-16,1 1 0 15,-6-1 0-15,-1-4 1 16,-5 2 1-16,-4 2-2 16,-3-2 1-16,-9-2-1 15,-9 0 0-15,-2-1 0 0,-20 3 0 16,24-4-1-16,-24 4 0 16,0 0-3-16,0 0-2 15,0 0-18 1,0 0-8-16,0 0-2 0,-24 2 0 15</inkml:trace>
  <inkml:trace contextRef="#ctx0" brushRef="#br0" timeOffset="27784.4541">882 7830 10 0,'0'0'10'0,"0"0"-1"16,0 0-1-16,0 0-1 15,0 0 0-15,0 0-1 16,0 0 1-16,21-19-1 16,-21 19 1-16,18-8 1 15,-18 8 1-15,0 0-1 16,0 0-1-16,20-6 0 16,-20 6 0-16,0 0-3 15,0 0 0-15,0 0-1 16,0 0 0-16,0 0 0 15,0 0 1-15,0 0 0 16,0 0-1-16,0 0 2 0,0 0-2 16,0 0 0-16,0 0-1 15,-20 0 0-15,20 0-1 16,0 0-1-16,0 0 1 16,0 0 0-16,0 0 0 15,0 0 0-15,0 0 1 16,0 0-1-16,0 0 0 15,0 0 0-15,0 0-1 16,0 0 1-16,0 0-1 0,26-4 0 16,-26 4 0-1,16-6 1-15,3 4-1 16,-1-2 0-16,4 0 1 16,2 0-1-16,-3 3 0 0,3-3 0 15,8 4 0-15,1-2 0 16,-3 4 1-16,7-2-1 15,3 0 0-15,5 0 1 16,7-4 0-16,-1 4-3 16,4-2 1-16,2 2-1 15,3 0 1-15,5 2 0 16,6 4 0-16,2-1-1 16,12 5 1-16,2-2 2 15,9 2 0-15,9-2 0 16,6 4-1-16,7-5-1 15,12-1 1-15,7 6-1 16,-1-6 0-16,10 4 1 0,10-4 0 16,8 0 0-16,2 1-1 15,4-1 1-15,3 2 0 16,9-2 0-16,-2 2 0 16,1 0 0-16,1 0 0 15,-4 5-1-15,-1-3 1 16,-7 0 0-16,0 0 0 15,-6 2 0-15,-8-1-1 16,-12-1-1-16,-6 4-1 16,-21-8-2-16,-5 13-5 15,-35-9-15-15,-11 0-8 16,-19 8-1-16,-27-11 0 0</inkml:trace>
  <inkml:trace contextRef="#ctx0" brushRef="#br0" timeOffset="28500.7242">1006 8003 3 0,'0'0'16'0,"0"0"-1"15,0 0-2-15,16 16-1 0,2-12 1 16,3-8 0-16,9 12 0 16,6-16-1-16,13 12-3 15,-2-12 0-15,16 8-3 16,7-8-1-16,13 10-2 16,15-8 0-16,13 4-1 15,19-6 1-15,14 8-1 16,14-8 1-16,20 10-2 15,10-7 1-15,9 3 0 0,12 0 0 16,10 6-1 0,-5-4-1-16,5 3 0 15,-2 1 0-15,-8 8 0 16,1-4 0-16,-9 4 1 0,-21-2-1 16,-7 1 1-16,-15 3-1 15,-13 0 1-15,-15-2-1 16,-14-7-2-16,-15 7-4 15,-24-14-12-15,-12 2-16 16,-5 12-1-16,-29-14 0 16,-5 10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1T16:34:35.2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27445 3831 19 0,'-4'-38'32'0,"10"9"0"16,-20-12 1-16,-14-12-16 16,17 13-4-16,-31-16-5 15,5 10-1-15,-27-16 0 16,3 7-2-16,-26-6-1 0,-9 4-1 15,-21 2 0-15,-13 8 0 16,-22 4-1-16,-12 15 0 16,-14 7 0-16,-15 17 0 15,-5 10-1-15,1 19 1 16,-5 8-1-16,7 11 0 16,5 11-1-16,18 3 1 15,13 9 0-15,18 12-1 16,11 3 1-16,19 2-2 15,19 5 1-15,13 3 0 16,16 2 0-16,17 0-1 16,13 1 2-16,13 1-2 15,26-8 0-15,13-2 2 0,17-5-1 16,19-8 0-16,16-5 0 16,22-5 1-16,26-8 0 15,17-4 0-15,16-10 0 16,18-1 1-16,19-5-1 15,19-2 0-15,9-5 0 16,8-7 0-16,0-13-1 16,0-10 0-16,-2-8 1 15,-2-9-1-15,-5-13 0 16,-15-7 0-16,-17-16 1 16,-21-8-1-16,-16-9 1 15,-19-3 0-15,-35-11 1 0,-24-12-2 16,-36-6 2-16,-39-6 0 15,-33-4 0-15,-46 2 0 16,-39 0 0 0,-46 2 0-16,-32 12-1 15,-34 18 1-15,-31 7-2 0,-15 16 0 16,-1 22-2-16,-1 5-7 16,19 30-32-16,24 10-2 15,18 12 1-15,40 17-1 16</inkml:trace>
  <inkml:trace contextRef="#ctx0" brushRef="#br0" timeOffset="16436.1795">9704 8186 24 0,'0'0'27'0,"-8"-26"-5"16,8 26-3 0,-10-21-4-16,10 21-3 15,0 0-3-15,-22-22-3 0,22 22-1 16,0 0 0-16,0 0-2 15,0 0 0-15,20 22 1 16,-20-22-1-16,26 25 0 16,-26-25 1-16,47 41-1 15,-13-19 0-15,21 5 0 16,4-3 0-16,22-1 0 16,10-5 0-16,14 0 0 15,7-6-1-15,11-3 0 0,-5-5 0 16,7-2 0-1,-9-4-1-15,-3 2 1 16,-9-4-2-16,-7 0 1 16,-6-3-1-16,-12-1 1 0,-6 0-1 15,-14-2 1-15,-12 2-1 16,-5 0 0-16,-18 2 1 16,-24 6-2-16,23-2 0 15,-23 2-1-15,0 0-2 16,-31 2-1-16,31-2-1 15,-34 2-4-15,34-2-6 16,-20 6-17-16,20-6-2 16,-6-17-1-16,6 17 2 15</inkml:trace>
  <inkml:trace contextRef="#ctx0" brushRef="#br0" timeOffset="16940.3697">11420 8150 13 0,'0'0'29'0,"-22"-15"2"16,22 15-1-16,-20-4-10 15,0-8-7-15,20 12-4 16,-19-2-2-16,19 2-1 16,0 0-1-16,33 18-1 15,-7-18-1-15,21 7-1 16,5-7 1-16,11 6-1 16,-2-4-1-16,4 4 1 15,-7-2-1-15,-7 4 1 16,-18 6 0-16,-17 11 0 15,-18 3 0-15,-16 9 1 16,-15-2-1-16,-14 10 0 16,-7-3 0-16,-7-1 0 0,2-6-1 15,5-3 0-15,7-7 0 16,10-5 0-16,9-7-1 16,8-3 1-16,20-10-1 15,-24 8 1-15,24-8 0 16,0 0-1-16,0 0 0 15,0 0 1-15,0 0 0 16,6-18-1-16,-6 18 0 16,12-21 0-16,-12 21 0 15,2-28 0-15,-4 11 0 16,-4-5 0-16,-2-1 0 16,1-5 0-16,-5-3 0 15,-2-3 0-15,-2-1 1 0,2 2-1 16,4 1-1-16,-5 5 0 15,7 7-2-15,-6-3-7 16,14 23-29 0,-8-18 0-16,8 18-1 0,-20-28 0 15</inkml:trace>
  <inkml:trace contextRef="#ctx0" brushRef="#br0" timeOffset="26636.021">21630 8755 4 0,'16'-20'28'0,"33"18"3"16,-7-6-3-16,17-9-12 15,32 13 1-15,13-22-1 16,34 18-2-16,-1-21-5 15,27 15-2-15,-2-15-2 16,15 11 0-16,-7-7-1 16,0 5-1-16,-14-2 0 15,-10 7-2-15,-16-1-1 16,-13 4 0-16,-17 0-3 0,-21-3-2 16,-4 15-4-1,-35-8-26-15,-14-2-1 16,-26 10-1-16,0 0 1 15</inkml:trace>
  <inkml:trace contextRef="#ctx0" brushRef="#br0" timeOffset="27516.349">21968 8386 21 0,'0'0'31'15,"19"-16"0"-15,-19 16-8 0,0 0-2 16,0 0-4-16,-4 18-4 16,-7 7-4-16,-21-5-2 15,4 15-2-15,-11-3-2 16,-7 9 0-16,-7 0 0 15,2 4-1-15,-1-8 0 16,5-1-1-16,2-9 1 16,13-1-2-16,-2-7 2 15,15 1-2-15,19-20 1 16,-26 16-1-16,26-16 0 16,0 0 0-16,0 0 1 15,-12 19 0-15,12-19 1 16,26 6-1-16,-6-4 1 0,11 4 0 15,9-2 1-15,5 4 0 16,6-2-1-16,3-2 0 16,-1 4-1-1,0-3 1-15,-3-1-1 0,-9 0-1 16,-9 0 0-16,-7-2-1 16,-3 4-3-16,-22-6-4 15,32 6-31-15,-32-6 0 16,0 0-1-16,0 0 0 15</inkml:trace>
  <inkml:trace contextRef="#ctx0" brushRef="#br0" timeOffset="28812.8384">24769 8195 24 0,'0'0'32'15,"8"-31"3"-15,-2 11-1 16,-6 20-18-16,0-29 0 16,0 29-2-16,0-18-3 15,0 18-3-15,0 0-1 16,0 0-3-16,0 0 0 15,0 0-2-15,-19 24 0 16,19-24 0-16,-6 18-1 16,6-18 1-16,0 17-1 15,0-17 0-15,0 0 0 16,13-31 0-16,-1 5-1 0,0-7 0 16,-4-6 1-16,6-1 0 15,-8-1-1 1,-6 4 1-16,-6 5 0 15,-8 9-1-15,-10 7 1 0,-9 16-1 16,-9 14 1-16,-3 10-1 16,-6 17 0-16,-1 12 1 15,5 8-1-15,3 9 1 16,11 3-1-16,13-3 0 16,12-1 0-16,14-10 0 15,14-8-2-15,7-16 0 16,17-5-2-16,-3-20-1 15,19 1-4-15,-17-26-7 0,30 1-19 16,-20-13-5 0,-5-9 1-16,-3-3 0 15</inkml:trace>
  <inkml:trace contextRef="#ctx0" brushRef="#br0" timeOffset="29824.221">25038 8048 30 0,'12'-21'34'16,"-12"-3"2"-16,2-3-9 15,-2 27-6-15,0 0-3 16,-24 13-3-16,-11-1-4 16,15 27-3-16,-24 1-3 15,15 13 0-15,-9-2-3 16,11 6 1-16,1-8-2 16,20-2-1-16,6-10 0 15,14-11 0-15,11-9 0 16,7-9 0-16,2-8 0 15,-1-12 0-15,-1-3 0 0,-7-11-1 16,-3-1 1-16,-4-5 0 16,-10-5-1-16,-2-4 1 15,-6 1 0-15,0 1-1 16,2 4 1-16,-2 1-1 16,4 3 1-16,-2 2 0 15,2 11 0-15,-4 18-1 16,8-29 1-16,-8 29 0 15,11-20 0-15,-11 20 0 16,0 0 0-16,26-20-1 31,-26 20 2-31,0 0-1 0,22-13 0 0,-22 13 1 0,0 0-1 32,23 2 1-32,-23-2 0 0,16 25 0 0,-10-1 0 15,6 11 1-15,2 6-2 16,0 8 1-16,-1 0 0 15,1 0 0-15,-2-4 0 16,0-3-1-16,2-11 0 16,-8-5 1-16,-6-26-1 15,0 0 1-15,19 5-1 16,-19-22 0-16,2-5 1 16,-4-11-1-16,2-6 0 15,0-3 0-15,0-3 0 16,2 2 0-16,2-2 0 0,4 4 0 15,-2 1 0-15,8 9-1 16,-2 0 2-16,2 3-2 16,5 3 1-16,3 5-1 15,-2 6 1-15,4 6 0 16,-3 8 0-16,3 6 0 16,-2 8 0-16,1 6 0 15,-9 11 0-15,4 8 0 16,-8 3 1-16,2 7-1 15,-4-2 0-15,-4 0 1 16,2-6-1-16,-4-2 1 16,-2-7-1-16,0-11 0 15,0-21 1-15,0 20 0 16,0-20-1-16,0 0-1 0,0-33 2 16,1 1-1-1,5-9 0-15,4-8-1 16,-2-8 1-16,6-6-1 0,4 4 1 15,-2 4 0-15,1 12-1 16,-3 12 1-16,4 11 0 16,-18 20 0-16,22 18 1 15,-16 19-1-15,0 12 0 16,1 12 0-16,1-2 0 16,10 4 1-16,-4-4-1 15,12-8-1-15,-1-16 1 16,7-14-1-16,3-11 0 0,3-18-1 15,1-3-2 1,-7-25-5-16,15 21-16 16,-13-30-16-16,-4 5 0 15,-9-1 0-15,-1 2 0 0</inkml:trace>
  <inkml:trace contextRef="#ctx0" brushRef="#br0" timeOffset="30252.3798">26610 7666 59 0,'17'-18'37'15,"-17"18"1"-15,2-20-1 16,-29 12-26-16,1 24-3 0,-21-6-2 15,3 13-2-15,-3-3-2 16,7 6 0-16,3 1-2 16,15-1 1-16,16-1-1 15,20-3 0-15,12-1-1 16,13-5 1-16,7 2-1 16,7-1 1-16,4-1 0 15,-3 8 1-15,-9-5-1 16,-6 7 1-16,-7-7 0 15,-12 9 1-15,-8-5 0 16,-16 3 0-16,-10-3-1 16,-10-5 1-16,-3 0-1 0,-7-10-1 15,0-1-1-15,1-9-2 16,7 2-4-16,-5-27-15 16,17 3-18-16,4-9 0 15,14-6 0-15,2-6-1 16</inkml:trace>
  <inkml:trace contextRef="#ctx0" brushRef="#br0" timeOffset="31328.7859">26758 7722 59 0,'0'0'38'16,"27"20"1"-16,-21 0-1 16,-6-20-27-16,6 47-2 15,0-24-3-15,10 11-2 0,4-7-1 16,11-3-2-16,1-12-1 15,9-9 0-15,3-8 0 16,1-15-1-16,1-8 0 16,-7-9 0-16,-5-4 0 15,-13-2 0-15,-3 4 1 16,-10 3 0-16,-2 9 0 16,-6 7 0-16,0 20 0 15,0 0 1-15,0 0-1 16,6 41 2-16,2-1-2 15,10 15 2-15,-3 9-1 16,15 13 2-16,-2 7-2 16,3 3 1-16,-3-3 0 0,-2 0 0 15,-7-7-1-15,-1-8 0 16,-10-14 0 0,-8-10 0-16,-8-16 0 0,-6-11 0 15,-9-12 0-15,-3-14-2 16,-2-10 1-16,-3-13 0 15,3-10-1-15,-2-14 0 16,7-6 0-16,5-6 0 16,4-6 0-16,8-3-1 15,8-1 1-15,8 1 0 16,4 3-1-16,12 4 1 16,5 7-1-16,3 3 1 15,5 8 0-15,-5 6 1 0,7-1-1 16,-3 5 2-16,-7 8-1 15,-3 3 0-15,-8 7 1 16,-3 3 0 0,-17 20 0-16,20-25 0 0,-20 25 0 15,0 17 1-15,-6 3-1 16,2 11 1-16,0 3-1 16,-2 7 0-16,3 4 1 15,3 6-2-15,3-6 0 16,7-3 0-16,8-7 0 15,8-8 0-15,-1-9-1 16,9-12 1-16,6-8-1 16,-3-16 0-16,3-3-1 0,-7-17 1 15,1-3-1-15,-5-4 2 16,-7-2-2 0,-4 2 2-16,-10 6-1 15,-2 7 2-15,-4 9-1 0,-2 23 2 16,0 0-1-16,0 0 0 15,0 0 0-15,-20 39 0 16,20-8 0-16,-2 7-1 16,4-1 1-16,4 0-1 15,12-9 1-15,1-7-1 16,7-5 0-16,2-8-1 16,5-10 1-16,1-8 0 0,-1-10-2 15,-3-7 2 1,-4-8-2-16,-7-7 2 15,-5 1-1-15,-6 2 1 16,0 0 0-16,-8 7 0 0,-2 7 0 16,2 7 0-16,0 18 1 15,0 0 0-15,0 0 0 16,-14 37-1-16,14-15 1 16,0 3-1-16,2 7 1 15,4-1-1-15,0 1 1 16,6-9-1-16,4 1 0 15,3-9-2-15,5 3 0 16,-2-14-4-16,17 12-7 16,-7-22-27-16,-1-4 0 15,1-8-2-15,-8-5 2 16</inkml:trace>
  <inkml:trace contextRef="#ctx0" brushRef="#br0" timeOffset="31839.9784">28543 7265 65 0,'0'0'40'15,"0"0"-1"-15,0 0 1 16,0 0-29-16,0 0-2 15,16 39-3-15,-3 3-2 16,-3 3-1-16,4 12 0 0,0 7-1 16,4 5 0-16,-5-2-1 15,7 2 0-15,-8-14 0 16,-2-6-1-16,0-8 1 16,-2-10-1-16,-8-31 0 15,0 20 0-15,0-20 0 16,-18-32-1-16,10-1 1 15,-6-14 0-15,8-16-1 16,-6-9 1-16,10-7-1 16,8-3 0-16,10-1 0 15,4 5 1-15,12 13-1 16,-1 14 0-16,5 16 1 16,5 15 0-16,1 16 1 0,-9 20-1 15,-1 13 1-15,-7 14 0 16,-11-1 0-16,-8 7 0 15,-14 2 0 1,-15-2-1-16,-11-4 1 0,-13-8-3 16,-11 0-2-16,-21-9-37 15,10-5-1-15,-4-13 0 16,0-6-1-16</inkml:trace>
  <inkml:trace contextRef="#ctx0" brushRef="#br0" timeOffset="33144.4762">6306 7430 30 0,'12'-24'34'0,"-12"24"3"16,5-21-4-16,-5 21-12 15,0-20-5-15,0 20-4 16,0 0-2-16,0 0-3 0,0 0-1 16,20 45-3-16,-14-5 0 15,6 19-1-15,-2 7-1 16,8 9 0-1,1 1 0-15,3 3 0 0,2-12-1 16,7-12 0-16,-1-18 1 16,6-23-1-16,-1-26 1 15,3-16 0-15,-3-21 0 16,1-17 0-16,-9-11-1 16,-9-9 1-16,-8-5 1 15,-4 3-2-15,-8 6 2 16,-4 11-1-16,-6 20 1 15,-2 12-2-15,1 11 2 0,13 28-1 16,-18 8-1-16,16 27 1 16,8 14-1-1,4 6-1-15,7 0 1 16,11 6 0-16,11-8 0 0,13-12-1 16,-1-19 1-16,14-20 1 15,-3-22-1-15,3-15 1 16,-8-14 0-16,-12-18-1 15,-7-3 1-15,-22-5 1 16,-10-2-1-16,-12 5-1 16,-8 9 1-16,-14 8-1 15,-3 12 0-15,-1 13-1 0,4 13-1 16,-3 3-1 0,11 22-2-16,0 2-4 15,18 31-11-15,-2-12-22 16,4 13 0-16,4-1-1 0,4 4 2 15</inkml:trace>
  <inkml:trace contextRef="#ctx0" brushRef="#br0" timeOffset="34240.8793">7481 7071 76 0,'11'-24'40'15,"-11"24"2"-15,-35 6-1 16,19 20-31-16,-29-1-3 16,7 18-3-16,-1 6-1 15,7 2-1-15,12 1-1 0,12-5-1 16,14-10 0-16,16-8 0 16,14-13-1-16,9-12 1 15,4-16 0-15,7-11 0 16,-9-15 0-16,-6-3 0 15,-3-8 1-15,-10-4-2 16,-11 4 3-16,-11 8-2 16,-6 5 1-16,-11 11 0 15,11 25 0-15,-28-14 0 0,8 28-1 16,0 13 1 0,3 9-1-16,9 1 0 15,2 4 0-15,6-1 0 16,6-3 0-16,9-8 0 0,9-9 0 15,10-12 0-15,3-12 0 16,-1-12-1-16,7-9 0 16,-3-11 0-16,-1-11-1 15,-11-10 0-15,1-13 1 16,-9-1-1-16,-6-8 1 16,-6 1-1-16,-2 5 2 15,-8 3-2-15,-2 13 2 16,4 8 0-16,-6 11 1 15,4 13-1-15,2 25 1 16,-10-20 1-16,10 20-2 16,0 0 2-16,-2 34 0 15,2-3-1-15,2 8 0 0,4 8 0 16,4 4 0-16,0 14 0 16,8-2 0-16,1 0-1 15,3-8 1-15,10-10 0 16,1-2-1-16,11-14 0 15,1-9 0-15,2-18 1 16,5-10-1-16,-1-9 0 16,1-17 0-16,-9-5 0 15,0-10 0-15,-9-6 0 16,-10-6 0-16,-11 0-1 16,-7 4 2-16,-12 10-2 15,-5 8 1-15,-11 15 0 16,-2 9 1-16,-1 21-1 0,-1 13 0 15,4 9 0-15,8 7 0 16,2 6 1-16,7 4-1 16,16 1 0-16,5-7 0 15,14-10 0-15,5-13 0 16,9-2 0-16,7-14 1 16,-2-16-1-16,7-8 0 15,-9-13 0-15,-5-6 0 16,-5-10 0-16,-9 0 0 15,-8-4 0-15,-5 10 0 16,-9 12 0-16,-6 1 0 16,-4 5 0-16,4 29 1 0,0 0-1 15,0 0 1-15,0 0-2 16,0 31 1-16,20-9 1 16,4-1-1-16,9 5 1 15,13-6-1 1,7-9 0-16,8-9 0 0,10-4 1 15,6-11-1-15,0-11 0 16,-4-1 0-16,-7-3-1 16,-7 3 0-16,-18 1-1 15,-9 8-2-15,-24-1-3 16,-8 17-7-16,-20 0-28 16,-27 11-1-16,-26 1 1 15,-24 4 0-15</inkml:trace>
  <inkml:trace contextRef="#ctx0" brushRef="#br0" timeOffset="34496.9761">7271 6757 78 0,'6'-18'41'0,"8"-1"1"15,20-5 0-15,11-29-32 16,18 22-4-16,10-7-1 16,14 1-1-16,12-14-3 0,3 4-1 15,3 2-1 1,-12 2-5-16,-2 19-19 16,-18-7-17-16,-16 5 1 15,-17 8-2-15,-40 18 1 0</inkml:trace>
  <inkml:trace contextRef="#ctx0" brushRef="#br0" timeOffset="41336.5497">16046 4800 12 0,'0'0'10'15,"0"0"0"-15,0 0 2 16,0 0-1-16,16 0 0 31,-16 0-3-31,37-2-1 0,-17-2 0 0,18 4-2 0,-5-6 0 16,20 2-1-16,-5-3 0 15,17 3 1-15,6-6-1 16,12 4 1-16,2-4 0 16,20 4 0-16,1-6-1 15,25 7-2-15,7-3 0 16,18 2-1-16,6 0 0 15,9-2-1-15,17 2 1 16,11-2-1-16,15 3 1 16,9-3-1-16,8-2 1 15,22 2 0-15,11-4-1 16,20 0 1-16,11 3-1 0,1-3 1 16,4 2-1-16,0 2 0 15,-10 2 0-15,-11 2 1 16,-15 2-1-1,-17 2 0-15,-24 2 0 0,-21-2 0 16,-27 4-2-16,-34-6-3 16,-13 12-7-16,-47-2-18 15,-32-10 0-15,-21 14-1 16,-28-12 0-16</inkml:trace>
  <inkml:trace contextRef="#ctx0" brushRef="#br0" timeOffset="42148.8548">22953 4888 13 0,'0'0'26'0,"-14"-17"2"0,22-1-5 16,-8 18-11-16,20-10-1 16,13 16 0-16,-7-4-1 15,27 18-2-15,-3 1 0 16,25 23-3-16,-4 3 1 15,18 21-2-15,-5 15 0 16,3 21-1-16,-10 14 0 16,-2 19 0-16,-13 2-1 15,-15 12 1-15,-15 1 0 0,-19 1 0 16,-17-10-1 0,-5-6 1-16,-17-23 0 15,-6-8 0-15,-7-14 0 16,-1-9-1-16,-5-18 0 0,11-7 0 15,1-16 0-15,3-9 0 16,8-6-1-16,5-9 0 16,17-18 0-16,-16 18-1 15,16-18 0-15,0 0 0 16,0 0-2-16,0 0-2 16,26-20-2-16,-24-1-5 15,23 23-15-15,-25-2-13 16,0 0 1-16,0 0 0 15,0-20 1-15</inkml:trace>
  <inkml:trace contextRef="#ctx0" brushRef="#br0" timeOffset="42601.0255">23332 6873 56 0,'0'0'35'15,"0"0"0"-15,-14-26-1 16,14 26-21-16,0 0-4 16,14 18-2-16,-14-18-1 15,6 51-2-15,-6-14-1 16,8 14 1-16,-8 4-2 16,6 6 0-16,-6-2-1 15,0-4 1-15,0-8-2 16,-6-8 1-16,6-9 0 0,-2-9-1 15,2-21 1-15,-6 26 1 16,6-26-1-16,0 0 0 16,0 0 0-16,0 0 0 15,0 0-1-15,28-20 1 16,-3 0-1-16,15 1 0 16,5-9 1-16,12-3-1 15,-1-1 0-15,1 1 0 16,0 6 0-16,-9 3 0 15,-9 6 0-15,-13 3-1 16,-26 13 0-16,19-20 0 16,-19 20-3-16,-13-26-3 0,13 26-16 15,-26-27-17-15,-6 3 1 16,-1-3-2-16,-1-3 1 16</inkml:trace>
  <inkml:trace contextRef="#ctx0" brushRef="#br0" timeOffset="61417.112">1373 10227 65 0,'0'-30'37'0,"0"30"1"0,2 24 0 16,2 7-28-1,10 48-1-15,-8 5-1 16,8 36 0-16,-8 3-3 16,6 23-1-16,-4-7-3 15,-1-7-2-15,5-11-4 0,-12-40-5 16,20-7-15-16,-6-44-15 15,-14-30-1-15,37-40 1 16,-15-20 0-16</inkml:trace>
  <inkml:trace contextRef="#ctx0" brushRef="#br0" timeOffset="61713.2177">1687 10293 67 0,'0'0'39'16,"-19"22"0"-16,1 41 0 15,-16 13-24-15,34 38-6 16,-14 6-1-16,22 17-4 0,12-3-1 16,18-11-1-16,3-21-1 15,20-37-1-15,6-33-1 16,12-36 2-16,-6-38 0 16,-7-26 2-16,-21-28-1 15,-13-12 0-15,-25-14 0 16,-20 2-1-16,-15 8 1 15,-25 14-2-15,-9 20 0 16,-3 13-3-16,6 28-2 16,-2 1-6-16,37 32-30 15,0 6-1-15,24-2 0 16,-11 40 0-16</inkml:trace>
  <inkml:trace contextRef="#ctx0" brushRef="#br0" timeOffset="62329.4487">2335 10806 55 0,'-20'2'38'0,"20"-2"0"16,-31 0 1-16,31 0-21 16,-26-4-7-16,50 2-2 15,-22-16-3-15,21 6-3 16,3-3-1-16,-4-3-2 15,9 2-1-15,-5-3-3 0,2 13-3 16,-22-18-14 0,15 16-17-16,-21 8-1 15,30-19 0-15,-30 19-1 16</inkml:trace>
  <inkml:trace contextRef="#ctx0" brushRef="#br0" timeOffset="62896.6619">2675 10278 68 0,'0'0'39'16,"5"-22"-1"-16,-5 22 2 15,0 0-25-15,0 0-4 16,2 37-2-16,-7-1-3 15,8 17-1-15,-1 8-2 0,10 13 0 16,-6 3-1-16,16 1-1 16,2-7-1-16,3-10-1 15,1-10 1-15,4-18-1 16,-1-19 0-16,7-22 0 16,-5-18 1-16,-11-17 0 15,2-12 0-15,-5-2-1 16,-5-17 2-16,-8 5-2 15,-6 6 2-15,-4 12-1 16,-4 16 0-16,0 15 1 16,8 20-1-16,-25 26 1 15,17 21-1-15,4 10 1 16,8 8-1-16,6 7 1 0,9-5-1 16,7-4 2-16,8-18-1 15,15-20-1-15,4-23 1 16,7-23 0-16,-7-20 0 15,0-14 0-15,-9-14 0 16,-5-6 0-16,-17-9 0 16,-10 0-1-16,-14 3 1 15,-16 12 0-15,-4 11-2 16,-9 5 0-16,5 17-1 16,-8 3-1-16,15 17-3 15,-9-1-5-15,28 17-32 16,0 0 0-16,20 9-1 15,-20-9 1-15</inkml:trace>
  <inkml:trace contextRef="#ctx0" brushRef="#br0" timeOffset="63688.9613">3719 9926 65 0,'-18'-9'40'0,"18"9"0"16,-21-16 0-16,21 16-23 15,15-26-11-15,19 13-1 16,3-3-1-16,17 8-2 0,3 6-1 16,-4 8 1-1,-1 8 0-15,-13 21-1 16,-13 8 1-16,-18 10 0 15,-14 4-1-15,-14 2 1 0,-8-2 0 16,-3-8 0-16,-3-10-1 16,3-11 0-16,11-14-1 15,20-14 0-15,0 0 0 16,18-30-1-16,15 7 1 16,7-1-2-16,7 2 1 15,10 7 0-15,1 5 0 16,-5 16 1-16,-2 9 0 15,-5 11 1-15,-19 9 0 16,-1 10 2-16,-18 4-2 16,-14 3 1-16,-8 1 0 15,-13-6-1-15,-11-6 1 16,-9-4-1-16,-5-9 1 0,5-11-2 16,-2-11 1-16,7-8-2 15,11-15-1-15,9-21-3 16,22-1-4-16,2-28-2 15,29 10-3-15,-3-29 0 16,25 15 2-16,-7-15 4 16,11 17 4-16,2 6 4 15,-11 12 4-15,9 26 5 0,-20 3 3 16,11 50 1-16,-28 1-1 16,7 34-3-1,-15 4-2-15,8 21-2 16,-6-5-1-16,11 9 0 0,7-18-2 15,9-13-1-15,19-24 0 16,9-27 0-16,10-23-1 16,0-21 1-16,-8-19 0 15,-12-31-1-15,-18-4 0 16,-17-13 0-16,-24 7 0 16,-20 6 0-16,-31 7 0 15,-14 13 0-15,-14 11 0 16,-6 23 0-16,-8 9 0 15,2 11-1-15,8 16-6 16,-3 6-37-16,38 2-2 16,11 0-1-16,13 11 0 15</inkml:trace>
  <inkml:trace contextRef="#ctx0" brushRef="#br0" timeOffset="98801.1715">9645 14599 6 0,'0'0'15'0,"0"0"-3"15,0 0-1-15,0 0-1 16,0 0 1-16,0 0 0 0,0 0-2 16,0 0-1-16,0 0 0 15,19 0-1-15,3 2-1 16,-2-8-1-16,15 4-1 16,1-3-2-16,15 1-1 15,3 0 1-15,11 2-1 16,12-4 0-16,16 2 0 15,5-2 0-15,19-2 0 16,9 0 0-16,18-5 0 16,12 1 0-16,14 0 0 15,6 0 0-15,1 4 0 16,5 1 0-16,-10 3 0 16,-4-2-1-16,-18 4 0 0,-12 2-1 15,-19-6 0-15,-21 2-1 16,-21-4-2-16,-10 10-4 15,-27-10-12-15,-16 0-8 16,-24 8-2-16,0 0 2 16</inkml:trace>
  <inkml:trace contextRef="#ctx0" brushRef="#br0" timeOffset="99597.4837">9581 14790 1 0,'-15'0'17'0,"15"0"-2"16,0 0-1-16,19-10-4 0,-19 10 0 16,34-10-1-16,-8 10 0 15,7-6-2-15,9 4 0 16,7-4-2-16,12 6-1 15,10-4-1-15,20 4 0 16,14-2 0-16,25 2-1 16,8-5 1-16,24 1 0 15,16-6 0-15,23 2-1 16,5-6 0-16,21 1 0 0,4-7 0 16,10 0-1-1,0-1 1-15,-12-1-1 16,-14 2 0-16,-18 1 0 15,-29 3 1-15,-34 2 0 0,-37 5-1 16,-40 7 1-16,-37 6-2 16,-20-4-2-16,-51 25-6 15,-8-3-22-15,-30-11 0 16,8 13-2-16,-18-14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1T16:36:59.0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19420 12195 12 0,'0'0'25'0,"0"0"-1"16,0 0-7-16,0 0 0 15,-9-19-3-15,9 19-3 16,0 0-2-16,0 0-2 16,0 0 0-16,0 0-2 0,0 0-1 15,0 0-1-15,0 0 0 16,0 0 0-16,0 0 0 15,0 0 0 1,0 0-1-16,6 35 1 0,-8-17-1 16,2 11 1-16,0-4-1 15,0 7 0-15,0-3 0 16,-4 3-1-16,2-7 0 16,2 1-1-16,2-5 2 15,-2-21-2-15,-2 28 2 16,2-28-2-16,2 21 1 15,-2-21-1-15,0 0 2 16,0 0-1-16,0 0-1 0,0 0 1 16,-2 18-2-16,2-18 2 15,0 0-1 1,0 0 1-16,-2-20-3 16,2 20 2-16,-4-33-1 0,2 10 1 15,2-9-1-15,-4 1 0 16,8-3-1-16,-2-3 1 15,2 6 1-15,-2-3-1 16,0 9 1-16,2 1 0 16,1 7 0-16,-5 17 1 15,6-26-1-15,-6 26 1 16,0 0-1-16,0 0 1 16,0 0 0-16,22 0 0 15,-22 0 0-15,6 28 1 16,-4-7-1-16,2 11 1 15,-8 1-1-15,8 8 0 16,-8-4 0-16,4 3 0 0,-2-3 1 16,2-4-2-16,0-1 1 15,-4-7-1-15,4-7 1 16,0-18-1-16,0 18 2 16,0-18-1-16,0 0-2 15,0 0 1-15,0 0-1 16,-8-22 0-16,6 4 1 15,-2-5-1-15,8-5-1 16,-4-7 1-16,2 2 0 16,4-5 0-16,0 5 1 15,0 0-1-15,0 3 1 16,-4 3-1-16,4 1 2 16,-4 8-1-16,-2 18 0 0,12-27 0 15,-12 27 1-15,0 0-1 31,0 0 1-31,19-6 0 0,-15 24-1 0,0 7 1 16,0 9 0-16,-4 5 0 16,2 6-1-16,2 2 1 15,-4-2 0-15,0 0 0 16,0-7 0-16,0-3-1 16,2-11 0-16,-2-7 0 15,0-17 1-15,0 0-1 16,0 0-2-16,0 0 1 15,18-29 0-15,-18-3 1 16,0-5-2-16,2-10 0 0,-2 0 0 16,-2-6 1-16,2 6 0 15,-6 2 0-15,2 2 1 16,2 5-1-16,2 9 1 16,0 7 1-16,0 22-1 15,2-23 1-15,-2 23-1 16,0 0 1-16,0 0 0 15,24 37 0-15,-18-8 1 16,1 15-1-16,-1 1 1 16,0 8-1-16,0 6 2 15,-4-1-3-15,-2-3 1 16,0-6-1-16,4-7 1 0,-8-11-1 16,4-7 1-16,0-24-1 15,4 21-1-15,-4-21 1 16,4-23-1-1,0-1 0-15,2-9 0 16,-6-8 0-16,2-7 0 0,-4-8-1 16,2-1 1-16,-4 2 0 15,2 2 1-15,-4 4-1 16,4 7 1-16,-2 9 0 16,2 7 0-16,2 26 0 15,-6-25 1-15,6 25-1 16,0 0 0-16,-6 24 1 15,4 1 0-15,-2 12 0 0,3 8-1 16,-5 8 1-16,0 2 1 16,0 2-1-1,0-6-1-15,0-2 0 16,0-7 1-16,4-9-1 0,2-9 1 16,-2-7-1-16,2-17-1 15,0 0 1-15,0 0 0 16,-4-27-1-16,4-1 0 15,-2-9 1-15,2-8-2 16,-6-8 1-16,0-4 0 16,0 4 0-16,0-2 1 15,0 2-1-15,5 6 1 16,-5 8-1-16,4 5 2 16,-4 13-1-16,6 21 0 15,0 0 0-15,0 0 0 16,-6 37 1-16,6 2 0 15,0 8 0-15,0 10-1 0,0 4 1 16,0 0 1-16,0-2-2 16,0-6 1-16,0-4-1 15,-2-10 1-15,2-7 0 16,-4-11 0-16,4-21-1 16,0 20-1-16,0-20 1 15,0-22 0-15,0-1-1 16,4-13 0-16,-8-3 1 15,2-6-1-15,-4-8 0 0,0 2 0 16,0 0 0 0,-2 8 0-16,-2 5 1 15,6 11-1-15,-2 7 1 16,6 20 0-16,0 0 0 0,0 0 0 16,0 20 1-16,0 11-1 15,6 9 0-15,-4 3 1 16,-2 6-1-16,2 2 2 15,-4 2-2-15,2-4 1 16,-2-10-1-16,-2-7 2 16,4-11-2-16,0-21 1 15,0 0-1-15,0 0 0 16,0 0 0-16,12-37-1 16,-10 0 0-16,2-9 0 15,-4-9 1-15,6-5-2 16,-10 3 2-16,2-2-2 15,2 4 1-15,-6 12 1 0,6 7 0 16,-6 15 1-16,6 21-1 16,0 0 1-16,-11 31-1 15,5 6 1-15,4 14-1 16,-6 4 1-16,2 8-1 16,-2 0 2-16,4 0-2 15,-2-8 0-15,4-8 1 16,-2-12-1-16,4-5 0 15,0-13 1-15,0-17-1 16,0 0-1-16,0 0 1 16,12-37-1-16,-6 0 1 15,-6-6-2-15,6-10 2 16,-6-2-1-16,2 0 0 0,-2 6 0 16,-2 5 0-16,2 7 2 15,0 10-2-15,0 27 1 16,-4-18 0-16,4 18 1 15,-2 37-1-15,0-5 1 16,-2 11 0-16,-2 6 0 16,4 4 0-16,-4 0-1 15,4-2 1-15,-2-8 0 16,4-8-1-16,-2-9 0 16,2-8 0-16,0-18-1 15,0 0 1-15,0 0 1 16,14-28-1-16,-12-3-1 0,4-14 1 15,0-4-1-15,-4-8 0 16,2-2 0-16,-4 4 1 16,0 4-1-16,0 10 0 15,0 9 1-15,0 32 0 16,-8-18 1-16,8 18-1 16,-12 42 1-16,8-5-1 15,0 8 2-15,0 8-2 16,-2 2 2-16,4 4-2 15,-2-8 1-15,4-6-1 16,0-12 1-16,4-7-1 16,-4-26 0-16,8 18-1 15,-8-18 0-15,14-28 1 0,-4-3 0 16,-6-8 0-16,6-11-1 16,-2-6 1-16,0-1-1 15,-3 6 1 1,1 5 0-16,-4 7 0 0,-2 12 0 15,0 27 0-15,0 0 0 16,0 0 0-16,-19 47 0 16,11-4 1-16,0 6 0 15,2 8-1-15,4 2 1 16,2-6-1-16,2-4 0 16,6-8 0-16,4-11 0 15,1-11 0-15,-13-19-1 16,34-6 1-16,-16-17 0 0,0-11 0 15,-5-9-1-15,1-8 1 16,-2-4-1 0,-8-2 1-16,2 2-1 15,-8 10 1-15,2 12 0 0,-6 9 1 16,6 24-1-16,-20-6 0 16,12 24 1-16,-3 17-1 15,5 9 0-15,-6 13 0 16,8 1 0-16,0 5 0 15,10-6 1-15,-4-2-2 16,8-8 0-16,-8-13-1 16,11-1-5-16,-15-15-30 15,2-18-2-15,0 0 1 16,12-22-2-16</inkml:trace>
  <inkml:trace contextRef="#ctx0" brushRef="#br0" timeOffset="4307.618">26211 7879 9 0,'0'0'9'0,"0"0"-1"15,0 0-2-15,0 0 0 16,0 0-1-16,0 0 0 0,0 0 1 16,0 0 1-16,0 0 0 15,6 20 0 1,-2-2 0-16,-4-18 0 16,-4 45 0-16,2-16 0 0,2 13-3 15,-6 3 1-15,8 12-1 16,-4 0-1-16,2 11 1 31,-4-1-2-31,8 6 1 0,-8-5-1 0,8-1 0 16,-4-8-1-16,0-8 0 15,6-8 0-15,-6-14 0 16,6-7 0-16,-6-22 0 16,0 0-1-16,0 0 1 15,4-20-1-15,-4-3 0 16,-2-12 1-16,2-3-1 15,0-7 0-15,0-2 0 16,0-8 0-16,0-2-1 0,2-2 2 16,2-5-2-16,-2 1 1 15,2-2 0-15,-3 4 0 16,3 4 0-16,-4 6 2 16,2 8-1-16,-8 8 0 15,6 9 1-15,-1 5 0 16,1 21 0-16,0 0 0 15,0 0 1-15,0 0 1 16,-12 53-1-16,4-2 0 16,8 23 1-16,-12 9-1 15,10 17 0-15,-8 8-1 16,8 3-1-16,2-5 1 16,0-5-3-16,0-15 2 0,2-15-1 15,4-13 0-15,-2-18-1 16,-2-13 1-16,-2-27 1 15,6 20-1-15,-6-20 0 16,2-30-1-16,-2-9 1 16,0-10-1-16,-2-16 0 15,2-11-1-15,-4-17 0 16,2-1 0-16,-4-8 0 16,0 8 1-16,-2 4-1 15,0 11 2-15,-4 11 0 16,-1 11 2-16,7 19-2 15,-6 9 1-15,12 29 0 16,-14-22 1-16,14 22 0 0,-6 40 0 16,10 9-1-16,-8 11 1 15,10 15 0-15,-6 7 0 16,0 13 0-16,6 1-1 16,-6 0-1-16,6-12 0 15,-4-9 0-15,4-12 1 16,-4-12-2-16,2-14 2 15,-4-11-2-15,0-26 0 16,0 0 1-16,2-20-2 16,-4-25 1-16,2-10-1 15,-6-22 0-15,4-5-1 16,-8-20 1-16,8 2 0 16,-6-2 1-16,2 11 0 0,0 9 0 15,0 13 2-15,0 18-1 16,4 10 1-1,-2 23 0-15,4 18 1 16,0 0-1-16,-7 30 1 0,7 15 0 16,-2 12-1-16,4 18 1 15,-2 7-1-15,2 8 2 16,1 6-2-16,5 1-1 16,-4-9 1-16,4-10-1 15,-2-11 1-15,2-10-2 16,-2-18 2-16,2-9-2 15,-8-30 1-15,0 0 2 0,12-24-3 16,-12-13 1-16,-6-16-1 16,-2-14 0-1,-2-11-2-15,-4-11 2 16,6 1 0-16,-4 8-1 16,5 7 2-16,-5 8-1 0,10 16 1 15,-2 14 0-15,4 35 1 16,0 0 0-16,0 0 0 15,6 55 1-15,-6-4-1 16,10 19 1-16,-8 11-1 16,3 15 0-16,1-4 0 15,0 1-1-15,2-9 1 16,-2-10-1-16,2-15 0 16,-2-15-1-16,0-21 1 15,-6-23-1-15,0 0 0 0,20-55 1 16,-14-2-1-1,-4-23-1-15,1-11 0 0,-3-18 0 16,0-1 0-16,-3 8 1 16,-3 9 0-16,-2 23 0 15,0 21 1-15,-8 29 0 16,16 20 1-16,-28 57 0 16,17 8-2-16,1 5-4 15,16 17-26-15,-4 13-5 16,-8-8 0-16,12 4-1 15</inkml:trace>
  <inkml:trace contextRef="#ctx0" brushRef="#br0" timeOffset="23879.9827">3139 6252 36 0,'0'0'19'0,"5"-29"-1"16,-5 29-2-16,-5-27-3 15,5 27-2-15,-14-24-4 16,14 24-1-16,-12-20-1 15,12 20-2-15,0 0 1 16,0 0-2-16,20-7 1 16,13 16 0-16,19 1 0 15,32 6 1-15,21-6 0 16,39 7-1-16,18-11 1 16,34 4-1-16,15-6-1 15,18 0 0-15,-6-4-1 16,-4 2-1-16,-15-2 0 0,-19 2 0 15,-17 6 0-15,-24-4-2 16,-25 5 0-16,-32-5-4 16,-6 18-4-1,-38-8-19-15,-8-3-5 0,-13 7 1 16,-22-18-1-16</inkml:trace>
  <inkml:trace contextRef="#ctx0" brushRef="#br0" timeOffset="24344.1668">6290 5354 33 0,'14'-26'27'15,"-14"8"-4"-15,-2-1-2 16,2 19-6-16,-6-18-3 15,6 18-3-15,0 0-2 16,-26 37-1-16,-5 1 0 16,3 26 0-16,-21 11-2 15,-1 23 0-15,-15 2-1 0,2 10 0 16,-4-2-1-16,4-8-1 16,3-10 0-16,19-15 0 15,3-18-1-15,13-18-1 16,11-5-2-16,14-34-5 15,-8 29-14-15,8-29-14 16,14-25 1-16,5-1-1 16,9-9 0-16</inkml:trace>
  <inkml:trace contextRef="#ctx0" brushRef="#br0" timeOffset="25195.481">6487 5670 9 0,'4'-48'30'15,"-2"31"1"1,-8-1 1-16,4-3-15 0,2 21-3 15,0 0-3-15,-11 47-2 16,-7-14-2-16,16 20-3 16,-10 4 0-16,10 12-1 15,-10-5-1-15,12 5 1 16,-2-12-2-16,2-6 1 16,0-16-1-16,2-7 1 15,-2-28-1-15,0 0 1 0,0 0-1 16,26-34 1-16,-20-7-1 15,-4-12 0-15,2-8 0 16,-2-13-1 0,-8 1 0-16,4 1 0 0,-4 7 0 15,-2 6 0-15,2 14 0 16,0 15-1-16,6 30 1 16,0 0 1-16,-14 20-1 15,14 21 1-15,0 8-1 16,2 12 1-16,2 0-1 15,4 0 1-15,4-6 0 16,2-8 0-16,2-16 0 16,1-11 0-16,5-12 0 0,2-18 0 15,1-12-1 1,-5-13 0-16,0-12 0 16,-6-10 0-16,-1-8-1 15,-1-1 1-15,-6 3-1 0,-4 6 1 16,2 10 0-16,-4 15 0 15,0 32-1-15,0 0 1 16,0 0 0-16,10 51 0 16,-6-4 0-16,2 12 0 15,-4 4-1-15,6 2 1 16,-2-2 0-16,4-6 0 16,-1-6-2-16,1-12-1 15,6-2-2-15,-16-37-5 16,34 41-16-16,-34-41-10 15,29 6-1-15,-29-6 0 16</inkml:trace>
  <inkml:trace contextRef="#ctx0" brushRef="#br0" timeOffset="25667.6603">6789 5868 31 0,'0'0'32'16,"18"-18"1"-16,0 6 0 15,18 5-20-15,-11-13-3 16,19 10-3-16,-11-6 0 16,21 14-1-16,-13 0-1 15,8 14-1-15,-13 4 0 16,1 11-1-16,-17 1-1 16,0 7 0-16,-6-3 0 15,-4-1-1-15,-8-5 0 0,-2-3 0 16,0-23 0-16,0 22 0 15,0-22 0-15,0 0-1 16,0-30 1-16,-2 7-1 16,-8-3 0-16,-4-5 0 15,0-1 0-15,-10 3-1 16,3 3 1-16,-13 11-1 16,3 9 1-16,-3 12-1 15,0 9 1-15,5 11 0 16,7 3-1-16,-2 9 1 15,9-1 0-15,9 0 1 16,6-5-1-16,11-5 0 0,3-9 1 16,12-6-1-16,2-9-1 15,3-10-2-15,11-1-2 16,-5-20-3-16,20 11-9 16,-15-23-20-1,1-3 1-15,-7-8-1 0,1-6 2 16</inkml:trace>
  <inkml:trace contextRef="#ctx0" brushRef="#br0" timeOffset="25891.7397">7433 5552 22 0,'-4'-30'32'0,"4"30"1"15,0 0 1-15,-14-19-12 16,14 48-8-16,-23-3-4 16,19 23-2-16,-14-2-3 0,10 16 0 15,-2-6-1-15,10 5-1 16,0-7-2-16,10-6 1 15,0-11-2 1,2-7 0-16,6-11-1 0,-18-20-1 16,33 13-3-16,-33-13-3 15,38-23-10-15,-23-10-19 16,3-11 1-16,-4-16-1 16,4-7 2-16</inkml:trace>
  <inkml:trace contextRef="#ctx0" brushRef="#br0" timeOffset="26652.0262">7625 5356 32 0,'8'-28'32'0,"-8"28"2"0,0 0 0 16,0 0-16-16,-14 20-5 15,20 23-5-15,-18 0-1 16,16 22-1 0,-10 2-2-16,8 9 0 0,-4-3-2 15,10 1 1-15,-2-9-3 16,6-4 1-16,1-12 0 15,1-10 0-15,0-9-1 16,4-7 1-16,-6-3-1 16,-12-20 0-16,21 21 0 15,-21-21 0-15,22 8 0 16,-22-8 0-16,24-4-1 16,-24 4 1-16,37-19-1 15,-15-1 1-15,4-5 0 0,-1-9-1 16,3-3 1-1,4-6-1-15,-5-4 1 16,-1-2 0-16,-2-2 0 0,-9 3-1 16,-3 5 1-16,-4 8 0 15,-4 9 0-15,-14 9 0 16,10 17 1-16,-27 4-1 16,3 15 0-16,2 9 0 15,-9 9 0-15,9 6 1 16,-4 2-1-16,12-1 0 15,2-3 0-15,12-6 1 16,2-5-1-16,10-7 0 0,12-9 0 16,2-8 1-1,7-8-1-15,1-6 0 16,3-8 1-16,5-7-2 16,-3-5 1-16,1-3 0 0,-7-3 0 15,3 3-1-15,-8 0 2 16,-1 3-1-16,-3 5 0 15,-10 5 0-15,-14 18-1 16,25-12 1-16,-25 12 0 16,0 0 0-16,14 34 0 15,-14-9 0-15,0 3 1 16,0 3 1-16,2-2 9 16,16 5-14-1,2-5-2-15,17-1 1 16,3-5-1-16,5-5 0 15,2-2 0-15,7-7-1 16,5 1-9-16,-14-8 13 0,-5 2 1 16,-7-2-1-16,-9-6-1 15,2 10-4-15,-26-6-4 16,0 0-13-16,0 0-11 16,-34-4 0-16,-3-4 0 15</inkml:trace>
  <inkml:trace contextRef="#ctx0" brushRef="#br0" timeOffset="27051.1765">7115 5746 30 0,'0'0'29'0,"0"0"0"16,28-10-8-16,-10-9-3 15,25 19-5-15,-1-22-3 0,29 14-2 16,4-19 0-16,27 15-2 16,7-14-1-16,11 13-1 15,3-9-1-15,-5 10-1 16,-7 3-2-16,-18-1-3 16,-14 18-4-16,-34-12-19 15,-5 8-10-15,-40-4 0 16,0 0-1-16</inkml:trace>
  <inkml:trace contextRef="#ctx0" brushRef="#br0" timeOffset="29388.0554">17847 9899 38 0,'-2'-24'33'0,"2"24"1"16,0 0-9-16,-18-21-6 15,18 21-5-15,0 0-3 16,0 0-3-16,0 0-1 15,18 19-1-15,-10 1 0 16,11 21-2-16,-13 2 0 16,12 12-1-16,-8 4 0 15,8 8 0-15,-10-2-1 16,4 0-1-16,-11-11-1 0,3-10 0 16,4-13 1-16,-8-9-1 15,0-22 1-15,0 0-1 16,0 0 0-1,4-40 0-15,-2 7 0 0,4-8-1 16,0-4 0-16,2 2 1 16,-2-5-1-16,6 3 1 15,-2 6-1-15,1 6 0 16,7 3 2-16,-4 7-1 16,6 7-1-16,2 14 1 15,7 14 1-15,-7 15-1 16,4 9 0-16,-7 7 0 0,-5 8 0 15,0 2 0-15,-2 4 1 16,-6-14-2-16,6-2-2 16,-10-19-3-1,21 5-6-15,-23-27-26 0,24-6-1 16,0-15 0-16,-3-11-1 16</inkml:trace>
  <inkml:trace contextRef="#ctx0" brushRef="#br0" timeOffset="30199.3602">18441 9938 47 0,'0'0'35'16,"0"0"1"-16,-12 32 1 15,16 5-21-15,-29-6-4 16,17 22-1-16,-24-6-3 0,20 12-2 15,-6-4-2-15,11 4 0 16,-1-14-3-16,14-6 0 16,7-11 0-16,5-14-1 15,6-10-1-15,5-16 0 16,5-8 1-16,-8-11 0 16,-1-8 0-16,-5-7-1 15,-6 1 1-15,-6 4 0 16,-4-6 1-16,-8 6-1 15,-2 2-1-15,0 3 1 16,2 7 0-16,-2 5 0 16,6 3-1-16,0 21 1 15,0-26 0-15,0 26 0 0,0 0 0 16,20-2 0-16,-20 2 0 16,20 6 0-16,-20-6 2 15,21 16-1-15,-21-16 0 16,24 35 0-16,-16-9 1 15,-2 5 0-15,0 4-1 16,2 5 0-16,-2 3 0 16,1-4-1-16,5 0 0 15,0-13 1-15,2-5-1 16,6-9 1-16,1-10-1 16,5-10 1-16,0-9-1 15,-1-11 0-15,1-11 0 16,-4-8 0-16,-2 0-1 0,-5 1 1 15,-7 5-1-15,-8 6 1 16,0 2 1-16,-6 13-1 16,6 20 0-16,0 0 0 15,-19 20 1-15,11 9 0 16,4 6-1-16,10 5 1 16,0 3 0-16,13 2-1 15,7-4 1-15,8-8-1 16,9-15 0-16,4-14 1 15,7-8-1-15,-3-14 0 16,-9-15-1-16,-3-8 2 16,-7-8-2-16,-9-4 2 15,-15-2-1-15,-10 4-1 0,-16 2 1 16,-5 4-1-16,-7 13 0 16,-3 7-1-16,-3 11-1 15,-3 2-5 1,17 24-7-16,-4-6-26 0,26-6 1 15,-20 27-1-15,22-9 1 16</inkml:trace>
  <inkml:trace contextRef="#ctx0" brushRef="#br0" timeOffset="30959.6463">19539 9826 53 0,'0'0'38'15,"0"0"-1"16,0 0 2-31,0 0-24 0,22 22-3 0,-22-4-4 0,17 15-1 16,-5-2-1-16,2 11-3 16,0-5 0-16,-2 0-1 0,2-5 0 15,-1-5-1 1,-7-5 0-16,-6-22-1 16,14 19 0-16,-14-19 0 15,8-19 0-15,-8-3 0 0,4-5 0 16,-4-3 0-16,8-1-1 15,-8-5 1-15,6 3 0 16,6 2 0-16,-4 9-1 16,9 2 1-16,-1 7 0 15,4 5 0-15,4 2 1 16,-3 6-1-16,5 6 0 16,-6 6 1-16,5 7 0 15,-11 13 0-15,4-1 0 16,-10 4 0-16,-2 1 0 15,-4 1 0-15,-2-6 0 16,-2-1-1-16,-2-11 0 31,4-19 1-31,0 0-1 0,0 0-1 0,-4-27 0 0,12-2 1 16,-2-3 0-16,8-7-1 16,-1 0 1-16,7-8 0 15,6 5-1-15,-1 11 1 16,1 7 0-16,0 3 0 15,-1 5 0-15,-3 10 0 16,-2 8 0-16,0 10 0 16,-9 6 1-16,-3 9-1 15,-2 2 2-15,0 11-2 16,-6 1 0-16,0-2 0 16,-4 0 0-16,0-9-1 15,0-3-1-15,4-27-3 0,0 34-3 16,0-34-8-16,0-26-24 15,0 26-1-15,18-39 1 16,-8 15-1-16</inkml:trace>
  <inkml:trace contextRef="#ctx0" brushRef="#br0" timeOffset="31567.8772">20376 9801 33 0,'0'0'36'16,"0"0"1"-16,0-22 1 15,0 22-15-15,0 0-6 16,-8-17-4-16,8 17-3 16,-10 25-3-16,8-1-2 15,-11-1-1-15,3 9-1 0,0-1-1 16,4 10 0-16,6-4-2 15,8-3 1 1,10-16-1-16,1-7 0 16,9-7-1-16,4-8 0 0,1-7 0 15,-5-15 0-15,1-9 0 16,-3-5 0-16,-4 5 0 16,-8-2 1-16,-1 1 0 15,-1 5 0-15,-6 6 0 16,0 5 0-16,-6 20 1 15,0 0 0-15,0 0 0 16,0 0 0-16,-20 35-1 0,16-9 2 16,0 5-2-1,-1-1 0-15,1 1 0 16,4-7-1-16,5-5-1 16,-5-19-1-16,26 26-2 0,-26-26-3 15,42-4-5-15,-32-14-20 16,17 0-6-16,-1-5-1 15,1-5 1-15</inkml:trace>
  <inkml:trace contextRef="#ctx0" brushRef="#br0" timeOffset="32084.0725">20862 9667 66 0,'0'0'37'0,"-16"2"2"0,2 18-1 15,10 17-24-15,-21-13-5 16,19 13-2-16,-8-7-2 15,14 5-2 1,4-8-1-16,6-1-1 0,-10-26-2 16,37 21 0-16,-11-21-2 15,0-13-1-15,5-5-1 16,-9-13-2-16,17-1 0 16,-21-21-1-16,10 10 3 15,-8-10 1-15,-1 6 2 16,1 4 2-16,-14 5 3 15,8 19 2-15,-20-1 1 16,6 20 1-16,-2 18 0 0,-4 13-1 16,-6 1-1-1,4 13-1-15,-4 0-1 16,6 2 0-16,0-4-1 16,6-2 0-16,4-9-1 0,2-9 0 15,-6-23-1-15,28 20 0 16,-8-26 0-16,5-8 0 15,-3-9 0-15,8-7-1 16,-3-3 1-16,1-2 0 16,2 1 0-16,-5 7 0 15,-3 5 1-15,4 9 0 16,-7 7 0-16,1 14 0 16,-6 9 0-16,0 9 0 15,-2 5-1-15,0 1 0 16,-5 5-4-16,-1-10-7 15,12 5-28-15,-10-5-3 16,6-5 0-16,6-7 0 0</inkml:trace>
  <inkml:trace contextRef="#ctx0" brushRef="#br0" timeOffset="33475.5929">27824 6270 45 0,'2'-35'34'16,"-2"35"-5"-16,10-20-5 16,-16 3-7-16,6 17-5 15,0 0-2-15,0 0-2 16,0 0-1-16,10 25-2 16,-6-7 0-16,10 17-1 15,-9 0 1-15,9 14-1 16,-8 4-1-16,8 8-1 15,-2 2 0-15,0-8 0 16,-4-2-2-16,5-8 1 16,-5-10-1-16,4-11 0 15,-4-6 1-15,-8-18-1 16,26-4-1-16,-26 4 1 0,23-41 0 16,-15 7-1-16,4-3 1 15,-4-4-1-15,4-3 1 16,-4-1-1-16,4 10 1 15,0 2 0-15,3 11-1 16,3 6 1-16,2 12 0 16,2 12 0-16,3 6 0 15,-1 10 1-15,-2 5-1 16,-3 8 1-16,-5 3-1 16,-2 3 1-16,-6-2-1 15,-6-4 0-15,0-5-1 16,-4-11-2-16,4 3-2 15,0-24-4-15,16 19-15 0,-16-19-16 16,28-17-1-16,-7-1 2 16,9-7-1-16</inkml:trace>
  <inkml:trace contextRef="#ctx0" brushRef="#br0" timeOffset="34299.9043">28576 6519 45 0,'8'-17'38'0,"-8"17"0"15,0 0 2-15,-25 25-23 16,-17-19-3-16,18 24-5 16,-21-5-3-16,9 10-1 15,-1-1-2-15,11 3 0 0,5-4-2 16,15-5 0-16,12-5-2 16,13-5 1-16,9-12-1 15,5-4 1 1,5-8-1-16,1-12 0 0,-5-3 1 15,-2-7-1-15,-11-1 1 16,-3-3 0 0,-12-1 0-16,0-2 0 0,-6 5 0 15,0-1 0-15,-4 5 0 16,2 7 0-16,2 1 0 16,0 18 0-16,12-21 0 15,-12 21 0-15,0 0 0 16,22-2 1-16,-22 2-1 0,17 19 1 15,-11-1-1 1,-2 5 1-16,0 1 0 16,4 9 0-16,0 1-1 15,-2 3 1-15,6-6-1 0,-4-5 0 16,4-4 0-16,7-11 0 16,7-5 0-16,-4-12 0 15,7-4 0-15,-1-11 0 16,3-7 0-16,-5 1 0 15,0-4 0-15,-10 1 0 16,-5 3 0-16,-5 3 0 16,-6 4 1-16,0 20-1 15,0 0 0-15,-19-9 0 16,19 9 1-16,-24 35-1 16,16-11 0-16,6 5 1 15,4 2-1-15,6-3 0 16,10-3 0-16,7-9 0 0,3-6 0 15,10-12 0-15,-3-6 1 16,3-10-1-16,-5-3 0 16,-1-7 0-16,-11-5 0 15,-3 0 1-15,-10 1-1 32,-4 3 0-32,-10 3 0 0,-6 7 1 0,12 19-1 15,-21-22 0-15,21 22 0 16,-20 6 0-16,20-6-1 15,-6 29 1-15,8-7-1 16,4 1 0-16,12-3 0 16,-3 2 0-16,9-5-1 15,-4-9 0-15,6-2-1 0,-7-12-1 16,9 4-3-16,-16-23-2 16,8 19-8-16,-20-22-22 15,1-3-1-15,-2 0 1 16,-5-3 1-16</inkml:trace>
  <inkml:trace contextRef="#ctx0" brushRef="#br0" timeOffset="35796.4691">29720 6307 23 0,'0'0'33'0,"0"0"2"16,2-21 0-16,-2 21-14 0,0 0-7 15,0 0-3-15,0 0-3 16,0 0-1-16,0 0 0 16,13 21-3-16,-7 1 1 15,0 11-2-15,0 3 0 16,8 5-1-16,-6 2 1 15,4-4-2-15,0-1 0 16,-1-9-1-16,-9-7 1 16,-2-22-1-16,14 21 0 15,-14-21 1-15,0 0-1 16,6-31 0-16,-6 3 1 16,0-3-1-16,6-6-1 15,0-1 1-15,2 1-1 0,-2 4 1 16,8 3-1-16,-1 9 1 15,5 5-2-15,4 6 2 16,-2 8 0-16,5 6 0 16,3 12 1-16,-2 5-1 15,-1 7 1-15,-1 5-1 16,-4 5 1-16,-6 1 0 16,-1-2-1-16,-1-2 1 15,-12-7-1-15,0-8 1 16,0-20-1-16,-12 17 0 15,12-17 1-15,0 0-2 16,-21-27 1-16,11 1 0 0,8-3-1 16,2-9 1-16,2 1-1 15,4 0 0-15,4 2 0 16,3 1 0-16,3 9 0 16,4 5 1-16,4 8-1 15,1 10 1-15,1 4 0 16,-4 8 0-16,-1 8 1 15,-1 7-1-15,-2 5 1 16,-6 5 0-16,-4 0 0 16,0 5-1-16,-4-1 1 15,-4-6-2-15,0-3-1 16,0-30-1-16,7 39-4 16,-7-39-7-16,0 0-26 0,26-24 0 15,-14 3-1-15,4-5 1 16</inkml:trace>
  <inkml:trace contextRef="#ctx0" brushRef="#br0" timeOffset="36215.6264">30494 6378 54 0,'0'0'38'16,"0"0"1"-16,-2 20 0 15,2-20-24-15,7 35-5 16,-8-8-3-16,8 13-1 15,-7-7-3-15,12 4 0 16,-4-7-2-16,6-7 0 0,-14-23 0 16,28 24-1-16,-9-22-1 15,1-14 0 1,4-7 1-16,-4-11-1 16,-1-3 0-16,1-3-1 0,-2-1 2 15,-10-2 0-15,-2 4-1 16,-4 3 1-16,-4 11-1 15,2 21 2-15,-6-22 0 16,6 22 0-16,-8 18 0 16,2 5 0-16,2 5 1 15,4 5-1-15,0 4 1 16,6 1-1-16,6-1-1 16,0-4 0-16,3-5-1 0,9-13-1 15,6 3-1 1,-5-20-3-16,19 10-3 15,-23-30-7-15,25 7-24 16,-15-11 0-16,1 1 0 0,-4-5 2 16</inkml:trace>
  <inkml:trace contextRef="#ctx0" brushRef="#br0" timeOffset="36823.8532">31114 6380 56 0,'0'-18'37'15,"0"18"3"-15,-20 14-2 16,-14-14-22-16,24 28-6 15,-19-5-3-15,11 12-2 16,-2 1-2-16,6 5 0 16,7-8-2-16,3-1 0 15,9-7-1-15,9-7-1 16,14-12 0-16,4-10-2 16,11-8 1-16,-4-17-2 0,15-3-1 15,-13-17-1-15,11-2 0 16,-13-10 2-16,5 4 1 15,-13 1 3-15,-9 3 0 16,-2 13 3-16,-13 5 0 16,-7 35 2-16,4-18 0 15,-4 36 0-15,-11 4 0 16,3 13-1-16,-2 4 0 16,8 8-2-16,0 0 1 15,6 2-1-15,0-9 0 16,14-9-1-16,-3-7 0 15,9-11-1-15,-2-9 0 16,5-10 0-16,-3-7 0 0,2-13-1 16,-7-5 0-16,1-3 1 15,-4-3-1-15,-4 0 0 16,0 3 0-16,-6 5 0 16,0 5 0-16,-6 24 2 15,7-21-1-15,-7 21 0 16,12 18 1-16,-10 3 0 15,4 9 0-15,6 5 1 16,-4 0 0-16,4 6-1 16,-4-1 1-16,4 1-1 15,-5-6 2-15,7-5-2 16,-2-3 0-16,-6-5 0 0,-6-22-1 16,10 27-1-16,-10-27 0 15,0 0-2-15,20 24-5 16,-20-24-33-16,0 0-3 15,0 0 1-15,-20 4-1 16</inkml:trace>
  <inkml:trace contextRef="#ctx0" brushRef="#br0" timeOffset="40384.1959">18637 12221 7 0,'0'0'6'0,"0"0"-2"16,0 0-1-16,0 0-2 16,-20 13-1-16,20-13-2 15,0 0-2-15,-20 18 0 16,20-18-1-16,0 0 1 16</inkml:trace>
  <inkml:trace contextRef="#ctx0" brushRef="#br0" timeOffset="41303.542">18579 12268 11 0,'0'0'9'0,"0"0"1"16,0 0 0-16,0 0-1 0,0 0 3 16,12-24-1-16,-12 24 1 15,8-21-1-15,-8 21 0 16,12-24-1 0,-12 24 0-16,12-23-1 0,-12 23-2 15,8-28 0-15,-8 28-1 16,2-23-1-16,-2 23 0 15,-2-20-1-15,2 20 1 16,-6-18-2-16,6 18 1 16,0 0-1-16,-16 10-1 15,16-10 1-15,-36 29-1 16,15-3 0-16,1 7 0 0,-6 3 0 16,1 9 1-16,3-2-1 15,4 4 0-15,4-4 1 16,8 2-2-1,-2 1 1-15,5-1-2 16,6-4 2-16,-1 0-2 0,4-8 1 16,12 3 0-16,-4-9-1 15,14-3 0-15,-3-6 1 16,9-11-1-16,-1-1 0 16,5-6 0-16,-1-4 1 15,-9-7-1-15,0-3 0 16,-5-4 0-16,-7-1 0 15,-4-9 1-15,-6-3-2 0,0-7 1 16,-6-1 0 0,0-4 0-16,0-4-1 15,-4-2 1-15,2-6-1 16,-4 8 2-16,0-2-1 0,0 0 0 16,0 1 0-16,-2 3 0 15,2 2 0-15,1 2 0 16,1 6 0-16,-2 5 0 15,0 3 0-15,2 7 0 16,4 20 1-16,-14-22-1 16,14 22 0-16,-28 10 0 15,9 8 0-15,-7 9 0 16,0 11 0-16,-1 5 1 16,1 8-1-16,0 8 0 15,5 2 0-15,-3 1 1 16,10 1 0-16,2 4 0 15,10-2-1-15,-4-6 0 0,8 0 1 16,2-7-1-16,6-2 1 16,6-5-1-16,4-8 0 15,1-10 0-15,11-11 0 16,7-8 0-16,1-10 0 16,5-12 0-16,1-7 1 15,-1-9-1-15,3-15-1 16,-9-6 1-16,-5-6-1 15,-9-6 1-15,-7-1 0 16,-10-1-1-16,-10-4 0 16,-10 2 1-16,-10 5 1 15,-13 9-1-15,-7 4 0 16,-9 11 0-16,0 13-2 0,-5 5-4 16,11 34-12-16,-8-2-21 15,3 11 0-15,11 7-2 16,5 7 1-16</inkml:trace>
  <inkml:trace contextRef="#ctx0" brushRef="#br0" timeOffset="45480.1104">19865 10537 3 0,'0'0'20'15,"-50"6"-6"-15,3 5 1 0,-16 15-1 16,-24 9 1-16,-12 28 0 16,-29 6-2-16,13 27 0 15,-15 2-1-15,33 20-3 16,10-14-3-16,42 12-3 15,27-16-1-15,50-4 0 16,39-18-1-16,47-7-1 16,28-22-1-16,34-16 2 15,12-11-1-15,15-20 0 16,-8-18 2-16,-5-15-1 16,-28-18 1-16,-28-12 0 15,-37-14 1-15,-40-1 0 16,-43-12 0-16,-44 3 0 0,-39 1-2 15,-34-1-1-15,-17 21-9 16,-15 3-24-16,-13 4-1 16,6 14-2-16,6 3 1 15</inkml:trace>
  <inkml:trace contextRef="#ctx0" brushRef="#br0" timeOffset="59320.3185">3239 13963 16 0,'0'0'8'16,"0"0"0"-16,-16-13 0 0,16 13-2 15,0 0 0-15,0 0-1 16,0 0 0-16,0 0-1 15,0 0 1-15,0 0-1 16,-19-6 2-16,19 6-2 16,0 0 1-16,0 0-3 15,-18-10 1-15,18 10-2 16,0 0 1-16,0 0-2 16,0 0 1-16,0 0-1 15,0 0 0-15,0 0 1 16,0 0-1-16,0 0 0 15,0 0 0-15,0 0 0 16,26 14 0-16,-1-4 0 0,9-3 1 16,11 7 0-16,20-4 0 15,12 4 0-15,14-3 0 16,16 5 0-16,17-2 0 16,26 2-1-16,14 3 1 15,34 1 0-15,17 3-1 16,26 1 1-16,21 3-1 15,31-3 1-15,21 2-1 16,19-9 1-16,21-1-2 16,13-8 1-16,16-8 0 15,16-6 1-15,10-12-1 16,7-3 0-16,9-15 1 16,1 1 0-16,-3-14 0 0,-9-8 0 15,-9-12-2-15,-26-3 2 16,-17-13-1-16,-31-11 0 15,-28-8 0 1,-37-12 0-16,-41-7 0 0,-45-1 0 16,-42 0 1-16,-53-1-1 15,-48 3 1-15,-54 8-1 16,-48 6 0-16,-46 12-1 16,-41 6 1-16,-47 0 0 15,-33 7 0-15,-36-3 0 16,-26 3-1-16,-38-3 0 15,-21 2 1-15,-32-1 0 0,-24 3 0 16,-24 5-1-16,-17 5 1 16,-14 11-1-16,-6 12 1 31,-8 11 0-31,1 13-2 0,1 15 1 0,-2 18 0 16,2 14 1-1,8 19 0-15,-2 18 0 0,2 19 1 16,8 22 2-16,16 14 0 15,33 20 1-15,30 17 2 16,55 19-3-16,38 17 0 16,79 9 1-16,57-4-2 15,81 3 0-15,71-9 1 32,79-3-3-32,73-20-1 0,75-14 1 0,75-28 1 0,51-15 0 15,50-21 0-15,43-18-1 16,20-26 1-16,24-16 1 15,-2-21-1-15,-14-10 1 16,-24-15 0-16,-26-7-1 16,-39-7 0-16,-43 5 0 15,-50 1 0-15,-61 4-1 16,-49 5 0-16,-52 6 0 16,-49 6 0-16,-49 4-2 15,-32 4-1-15,-40 12-15 16,-19 2-14-16,-12 9 0 15,-22-11-2-15,8 12-1 0</inkml:trace>
  <inkml:trace contextRef="#ctx0" brushRef="#br0" timeOffset="68483.7694">4539 10994 29 0,'0'0'22'0,"0"0"1"16,0 0-4-16,0 0-2 15,0 0-6-15,0 0-2 16,0 0 0-16,0 0 0 16,1 28-1-16,9 11-1 0,-10 0 0 15,8 22-1-15,-8-4-1 16,6 19-1-16,-6-1 0 15,6 1-2-15,-4-7 0 16,8-8-1-16,-14-14 0 16,10-6 0-16,-6-9 0 15,6-9-1-15,-6-23 1 16,0 30 0-16,0-30-1 16,0 0 0-16,0 0 0 15,0 0-1-15,0 0-1 16,0 0-1-16,0 0-2 15,0 0-2-15,0 0-5 16,0 0-12-16,0 0-13 0,-20-8 0 16,20 8 0-16,0 0 4 15</inkml:trace>
  <inkml:trace contextRef="#ctx0" brushRef="#br0" timeOffset="68859.908">4454 11736 19 0,'-18'4'31'15,"18"-4"2"-15,0 0 0 16,0 0-19-16,0 0-1 16,-20-12-2-16,20 12-2 0,0 0-2 15,30 30 0-15,-30-30-1 16,27 41 0-1,-9-16-2-15,10 13-1 16,-3-1-1-16,7 0 0 0,-10-2-1 16,3-5 0-16,1-5 0 15,-6-7 0-15,-20-18 0 16,31-8-1-16,-23-13 2 16,4-5-2-16,-6-5 1 15,-4-5 0-15,0-5-1 16,-4 4 0-16,2 0 0 15,-6 3-1-15,10 9-3 16,-14-9-3-16,10 34-20 0,14-41-12 16,-10 18 0-1,-4-5-1-15</inkml:trace>
  <inkml:trace contextRef="#ctx0" brushRef="#br0" timeOffset="71016.719">3723 10494 12 0,'0'0'29'0,"0"0"0"15,0 0-5-15,4-20-6 16,-4 20-3-16,0 0-1 0,0 0-3 15,0 0-1-15,26 41-2 16,-26-19-1-16,19 21 0 16,-13-8-2-16,10 16-1 15,-4-4-1-15,0-1-1 16,-2-7 0-16,0 0 0 16,-5-13-1-16,-1-9 0 15,-4-17 0-15,0 0 0 16,4 18-1-16,-4-18 0 15,0 0 0-15,-11-35 0 16,9 13-1-16,-4-4 1 16,2-5 0-16,4-8 0 15,4-2-1-15,7 1 1 0,3 1-1 16,0 2 1-16,4 7 0 16,2 5 0-16,-1 11 1 15,3 12 0-15,-2 4-1 16,4 8 1-16,-9 10-1 15,3 11 1-15,2 2-1 16,-6 9 0-16,-2-5 1 16,-5 0-1-16,-7-4 1 15,-2 3 0-15,-3-7 0 16,-1-7 0-16,6-22 0 16,0 0 0-16,-26 10 0 15,26-10-2-15,-6-38 2 16,6 9-1-16,6-6-1 0,0-5 0 15,2-1 1-15,6-2-1 16,3 0 0-16,-3 2 1 16,12 7-1-1,-4 3 1-15,7 1 0 0,-1 7 1 16,3 11-1-16,-3 14 1 16,-2 12 0-16,-1 15 1 15,-9 7-1-15,0 11 0 16,-8 6 0-16,-2 2 0 15,-4-4-1-15,2-6 0 16,-8-8-1-16,2-13-1 16,4-3-1-16,-2-21-4 0,0 0-3 15,6-21-20-15,2-7-10 16,3-9 0-16,3-4 1 16</inkml:trace>
  <inkml:trace contextRef="#ctx0" brushRef="#br0" timeOffset="71443.8833">4582 10333 42 0,'0'0'37'15,"0"0"2"-15,-18 4-1 16,16 29-19-16,-35-11-6 16,23 27-2-16,-24-2-5 15,11 16-1-15,-5-1-3 0,12-1-1 16,7-4 0-1,7-12 0-15,12-9-1 16,7-17-1-16,13-15 0 16,2-18 1-16,5-15-1 0,3-8 0 15,-7-7 0-15,3-10 0 16,-6 1 1-16,-9 3 0 16,-7 7 1-16,0 4-1 15,-8 15 1-15,-2 5 0 16,0 19 0-16,0 0 0 15,0 0 0-15,-8 27 0 16,2-1 0-16,6 17 0 16,0 0 0-16,2 6 0 15,2 0-1-15,4-2 0 16,0-5-1-16,4-7 0 16,8-8-2-16,-3-23-1 15,11-2-5-15,-14-31-7 0,19-3-23 16,-9-13-1-16,-2-8 1 15,-4-9 0-15</inkml:trace>
  <inkml:trace contextRef="#ctx0" brushRef="#br0" timeOffset="71652.9582">4898 10166 32 0,'0'0'37'16,"12"-22"0"-16,-12 22 2 15,19 40-19-15,-19-40-5 16,6 64-3-16,-12-22-3 15,16 16-2-15,-6-3-3 16,2 0-1-16,0-2-2 16,-2-12-1-16,6 3-2 0,-4-25-2 15,8 3-3-15,-14-22-6 16,27-28-26-16,-9 7-1 16,-4-16 0-16,2-7 1 15</inkml:trace>
  <inkml:trace contextRef="#ctx0" brushRef="#br0" timeOffset="71888.0494">5113 10042 57 0,'0'0'38'0,"0"0"-1"16,-6 39 2-16,20 9-25 16,-16-9-6-16,16 22 0 15,-12-6-3-15,16 9-1 0,-7-11-2 16,3 8 0-16,0-8-1 15,6-8-1-15,-2-5-1 16,-3-13-1 0,5-1-4-16,-20-26-2 0,38 23-10 15,-38-23-22-15,19-23 0 16,-23 5 0-16,-5-4 1 16</inkml:trace>
  <inkml:trace contextRef="#ctx0" brushRef="#br0" timeOffset="72488.2732">4819 10472 46 0,'0'0'34'0,"0"0"1"16,33-2 1 0,13 6-28-16,-15-16 0 15,23 12-2-15,-9-14 0 0,14 3-3 16,-7-9 0-16,7 0-2 15,-6-7 0-15,1-2 0 16,-5-3-1-16,-4 3 0 16,-11 1 1-16,-4 5 0 15,-9 1 1-15,-21 22 1 16,16-23-1-16,-16 23 1 16,0 0 0-16,-31 23-1 0,9-1 0 15,-4 15 0 1,0 6-1-16,5 4 0 15,3 6 0-15,4-6-1 16,10-2 1-16,14-5-1 0,6-9 0 16,13-13-1-16,5-20 1 15,8-8-1-15,1-10 0 16,2-9 0-16,1-4 1 16,-7-11-1-16,-5-1 0 15,-7 0 1-15,-1 6-1 16,-8 7 1-16,-8 3 0 15,0 11 0-15,-10 18 1 16,12-19-1-16,-12 19 2 16,0 0-1-16,9 23 0 15,1-1 0-15,-2-1 1 16,4 13-1-16,4-5 0 16,7 9 1-16,3-7-2 0,2 4 1 15,-1-7-1-15,5-3 1 16,-6 1-1-16,-1-14 0 15,-5 3-2-15,-20-15-3 16,34 28-15-16,-34-28-21 16,0 0 0-16,19-4 0 15,-19 4-1-15</inkml:trace>
  <inkml:trace contextRef="#ctx0" brushRef="#br0" timeOffset="73388.6139">10490 11096 39 0,'0'0'30'0,"0"0"2"15,0 0-10 1,0 0-5-16,0 0-4 0,0 0-2 16,-16 33-1-16,12 13-2 15,-16 1 0-15,6 23-3 16,-17 3 0-16,9 15-2 16,-10-3 0-16,7 1-1 15,-3-7-1-15,3-9 0 16,5-11 0-16,0-14-1 15,8-7 0-15,4-9-1 0,2-11 0 16,6-18-1-16,-6 29-2 16,6-29-3-16,0 0-5 15,-13-29-19 1,13 9-9-16,0-4 1 0,0 1 0 16</inkml:trace>
  <inkml:trace contextRef="#ctx0" brushRef="#br0" timeOffset="73804.768">10109 11740 18 0,'-20'-4'32'0,"20"4"0"16,0 0 1-16,0 0-15 15,0 0-4-15,0 0-3 0,8 33-2 16,-8-33-1-16,6 40-1 16,-12-17-1-16,12 14-1 15,-12-1-1-15,8 7 0 16,-4-8-2-16,2 8 0 16,0-9-1-16,6-7 0 15,-4-3-1-15,4-7 0 16,-6-17 1-16,17 20-1 15,-17-20 1-15,32 4-1 16,-12-16 1-16,7 0 0 16,7-3 0-16,-1-9 0 15,5-3-1-15,0-3-1 16,-3 5-1-16,-9-5-2 0,5 22-3 16,-19-19-9-16,-12 27-23 15,20-27-1-15,-20 27 0 16,2-18 1-16</inkml:trace>
  <inkml:trace contextRef="#ctx0" brushRef="#br0" timeOffset="74868.1716">10810 10631 18 0,'0'0'31'0,"-8"-18"1"15,8 18 3-15,14 18-19 16,-14-18-3-16,13 31 0 16,-13-11-2-1,18 29-1-15,-18-12-2 0,14 20-1 16,-14-6-3-16,8 6-1 16,-4-14-1-16,-2-1 0 15,-2-11-1-15,0-11-1 16,0-20 0-16,0 17 1 15,0-17-2-15,6-17 1 16,0-7-1-16,0-7 1 16,-3-9-1-16,7-3 1 15,0-2 0-15,2-6-1 0,6 0 0 16,-4 8 1 0,3 6 0-16,3 7 0 15,-4 7 1-15,8 15-1 16,-5 10 1-16,3 19 0 0,-2 13 1 15,-2 9-1-15,-5 8 0 16,1 10 1-16,-6 2-1 16,2-3 0-16,-8-11 0 15,-2-3 0-15,-2-15 0 16,2-7-1-16,0-24 0 16,0 0 0-16,0 0 0 15,-12-28 0-15,8-7 0 16,4-8-1-16,4-7 1 15,-2-4-1-15,8-1 1 16,-2 0 0-16,6 9-1 16,4 5 1-16,1 12 0 15,1 13 0-15,2 10 0 0,3 12 1 16,1 12-1-16,-4 15 0 16,1 6 0-16,-5 10 1 15,-4 4-1-15,-6-2 0 16,4 1 0-16,-10-7-1 15,4-6-1-15,-8-16-2 16,10 5-4-16,-8-28-10 16,0 0-20-16,0 0-3 15,19-33 2-15,-5 9-1 16</inkml:trace>
  <inkml:trace contextRef="#ctx0" brushRef="#br0" timeOffset="76220.6792">11706 10715 29 0,'8'-17'36'16,"-10"-1"2"-16,2 18 0 15,-22 14-13-15,-15-10-10 16,13 37-4-16,-17-10-3 16,9 24-2-16,-4 2-2 15,5 4-2-15,-1-4 0 16,18 0-1-16,7-10 0 15,8-16-1-15,7-7 0 16,16-14 0-16,4-8 0 16,5-14-1-16,5-8 2 15,-5-11-1-15,-1-6 0 0,0-3 1 16,-11-1-2-16,-3 2 1 16,-8 4 1-16,-4 5 0 15,-6 3-1 1,0 27 0-16,-6-22 2 0,6 22-1 15,-14 18 0-15,8 5 0 16,-2 5 0-16,6 7 0 16,-4 4-1-16,6 1 1 15,0-1-1-15,8-8 0 16,0-1 0-16,8-9 0 16,-16-21 0-16,34 14-1 15,-13-24 0-15,5-7 0 0,2-7 0 16,-3-13-1-16,7-10 0 15,-8-12-1-15,-1-2 1 16,-5-12 0 0,2 7 0-16,-8-3 0 0,-5 2 1 15,-3 12 0-15,-2 6 2 16,-2 10 0-16,0 13 0 16,0 26 1-16,0 0 0 15,0 0 1-15,0 22-1 16,2 15 0-16,2 10-1 15,2 14 1-15,2 4-1 16,0 6 1-16,4-7-2 16,0 3 1-16,7-14 0 0,-5-6-1 15,8-15 1-15,4-13-2 16,3-11 1-16,1-14 0 16,7-10-1-16,-3-23-1 15,4-6 0-15,-5-18 0 16,7-5 0-16,-13-9 0 15,3-1 1-15,-10 1-1 16,-7 6 1-16,-1 14 1 16,-10 8 0-16,4 18 1 15,-8 9 0-15,2 22 1 16,0 0 0-16,-18 28-1 16,12 9 1-16,5 12 0 15,1 4-2-15,3 14 2 0,3 2-1 16,10-7-1-16,0 1 1 15,4-8 0 1,5-12-1-16,-3-9 0 16,4-15 1-16,5-11-1 0,-3-16-1 15,4-9 1-15,-1-13-1 16,1-15 0-16,-5-6 0 16,-1-4 1-16,-4 0-1 15,-6 0 1-15,-7 6 0 16,-3 12 0-16,-6 7 0 15,0 30 0-15,0 0 1 16,-19-4-1-16,5 28 0 16,2 15 1-16,4 10-1 0,0 4 1 15,4 2-1 1,16 2 1-16,2-6-1 16,12-6 0-16,1-11 0 15,9-17 0-15,-1-7 0 0,9-16 0 16,-3-9 1-16,-1-11-1 15,-3-11 0-15,-1-6 0 16,-5-4 0-16,-1-1-1 16,-8-1 1-16,-8 8 0 15,-3 8 0-15,-5 5 0 16,-4 11 0-16,-2 17 0 16,0 0 1-16,0 0-1 15,0 27 0-15,6-1 1 16,6 7-1-16,8 6 0 15,7 4 0-15,5 3 1 16,2-5-1-16,13-4 2 16,2-6-1-16,7-5 0 0,-1-8 0 15,-6-9 0-15,3-5 0 16,-1-6-1-16,-6 0 0 16,-11-1-1-16,-8-1 0 15,-7-2-1-15,-19 6-1 16,0 0-2-16,0 0-4 15,0 0-14-15,-41-6-18 16,3 4-2-16,-9 4 2 16,-14 0 0-16</inkml:trace>
  <inkml:trace contextRef="#ctx0" brushRef="#br0" timeOffset="76628.8378">11457 10664 43 0,'32'-9'40'0,"7"-3"-1"16,15-8 2-16,17-13-18 16,27 19-12-16,7-21 0 15,27 13-4-15,-1-5-1 16,5 9-2-16,-8 0-1 15,-7 9-1-15,-17 1-2 16,-13 2 0-16,-20 8-3 16,-31-10-7-16,-5 14-31 15,-35-6-1-15,0 0 0 16,0 0 0-16</inkml:trace>
  <inkml:trace contextRef="#ctx0" brushRef="#br0" timeOffset="87652.9787">5119 13724 1 0,'0'0'23'15,"8"-29"6"-15,-8 9-11 16,0 20 0-16,6-20 0 15,-6 20-1-15,0 0-3 16,0 0-4-16,0 18-1 16,0 15-2-16,-14 1-1 0,8 19-2 15,-12-4 1 1,5 18-2-16,-7-5 0 16,6 7-1-16,-6-12-1 15,8-12 1-15,-1-14-1 0,13-31 0 16,-2 18 0-16,9-41 0 15,7-15 0-15,6-17-1 16,0-11 0-16,5-5 1 16,-5-6-1-16,2 3 2 15,-6 7-2-15,-6 12 2 16,-6 12-1-16,3 16 1 16,-7 27 0-16,0 0 0 15,0 0 0-15,-6 45 0 16,6 4-1-16,6 14 0 15,-6 1 0-15,6 3-1 16,6 2 1-16,-4-8-3 16,6-7 1-16,-2-16-3 0,13-5-2 15,-25-33-2-15,36 37-6 16,-36-37-25-16,0 0-1 16,0 0 2-16,0 0-1 15</inkml:trace>
  <inkml:trace contextRef="#ctx0" brushRef="#br0" timeOffset="88060.1321">5085 14140 44 0,'0'0'25'15,"0"0"-1"-15,0 0-3 16,2-31 0-16,-2 31-6 16,0 0-3-16,26 4-1 15,-26-4-2-15,20 25-2 31,-14-1-2-31,4 21 0 0,-6 4-1 0,3 14 0 32,-7-2-2-32,0 9 0 0,-1-9-1 0,1-6 0 0,-6-12 0 15,6-9-1-15,6-7-2 16,-6-27 0-16,7 26-2 16,-7-26-3-1,20 1-6-15,-20-1-27 0,0 0 0 16,26-13 0-16,-26 13 1 15</inkml:trace>
  <inkml:trace contextRef="#ctx0" brushRef="#br0" timeOffset="88932.4615">5155 14792 38 0,'0'0'23'15,"-2"-22"-1"-15,-4 4-1 16,6 18-3-16,0-25-3 16,0 25-3-16,0 0-1 15,0 0-3-15,12-18 0 16,-12 18-1-16,0 0-1 15,7 36-1-15,-7-17-1 16,8 11-1-16,-2-1 0 0,8 10-2 16,4 8 1-16,4 1-1 15,3-1 0-15,7-2 0 16,-1-6 0-16,3 0-1 16,5-5 2-16,-1-7-1 15,1-17-1-15,9-2 1 16,-3-10 0-16,14-4 0 15,-7-4 1-15,-1-2-1 16,1 1-1-16,-3 3 1 16,0 0-1-16,-3 4 1 15,-11 6-1-15,-1 2 0 16,-3 6 0-16,1 3 1 16,0 5-1-16,-11 4 1 0,3 3 0 15,-8 5-1-15,-2-3 1 16,-3 4-1-16,1-5 0 15,-4-2 1-15,0-5-1 16,-8-19 0-16,12 20 0 16,-12-20 0-16,0 0 1 31,0 0-2-31,0 0 0 0,0 0-1 0,0 0-1 16,0 0-4-16,0 0-6 15,0 0-28-15,0 0-1 16,-14-20 1-16,14 20-1 15</inkml:trace>
  <inkml:trace contextRef="#ctx0" brushRef="#br0" timeOffset="105048.5247">18662 14022 35 0,'-39'10'20'0,"39"-10"-1"0,-26 2-2 16,26-2-3-1,0 0-3-15,-20-4-2 16,20 4-1-16,0 0-2 15,28 12-1-15,-28-12 0 0,53 10-1 16,-9-6 0-16,27 4 0 16,16-6-1-16,25 1 0 15,23-3 0-15,30 4-1 16,13 0 0-16,18 2 0 16,11 0 0-16,4 4-1 15,-2 0 0-15,5 0 0 16,-5-1-2-16,-19-3 2 15,-21-2-1-15,-13 0 0 16,-29-6 0-16,-29 2 0 16,-25 0 0-16,-35 2 1 15,-38-2-1-15,-34 12 0 16,-31-6 0-16,-20 0 0 0,-25 3 0 16,-21-1 0-16,-21-2 0 15,-23-4 0-15,-15 0 0 16,-17 0 0-16,-10 2 0 15,-18-4 0-15,-6 2 0 16,-4 2 0-16,-4 2 0 16,8 2 0-16,12-1 0 15,20 3 0-15,15-2 0 16,29 0 1-16,14 0-1 16,39-2 0-16,27-2 0 15,34 2-1-15,51-6 1 16,0 0 0-16,71 11 0 0,39-11 0 15,42 4-1-15,44-4 2 16,29-2-2-16,34-2 2 16,21-2-2-16,8-3 1 15,-3-1 0-15,-25 0-1 16,-33 2 0-16,-49-4-2 16,-42 14-6-16,-63-2-25 15,-73 0-1-15,0 0 0 16,-87 2 0-16</inkml:trace>
  <inkml:trace contextRef="#ctx0" brushRef="#br0" timeOffset="106756.1668">18485 13661 26 0,'2'-27'30'16,"-2"27"-3"-16,11-28-2 16,-15 11-7-16,4 17-3 15,10-22-5-15,-10 22-2 16,0 0-2-16,0 0 1 15,0 0-2-15,14 26-1 16,-26 11 3-16,4 22-3 16,-5 7 0-16,1 17-1 15,-8 1 0-15,8 8-1 0,-2-11 0 16,6-4-1-16,2-23-1 16,1-10 1-16,5-17 0 15,0-27 0 1,0 0-1-16,7-39 0 0,-1-12 2 15,6-22-2-15,-4-7 0 16,-2-12 1-16,0-9-1 16,-4 5 0-16,4 10 1 15,-8 13 0-15,-2 16-1 16,-4 26 1-16,8 31 0 16,-18 18-1-16,10 31 2 15,8 27-2-15,0 18 0 16,0 24 0-16,6 14 1 0,8 5-2 15,4-5 1 1,4-13-1-16,5-15-3 16,-1-25-2-16,17-9-5 15,-17-36-27-15,25-28-2 0,-1-24 0 16,7-19 0-16</inkml:trace>
  <inkml:trace contextRef="#ctx0" brushRef="#br0" timeOffset="107312.3796">20684 13708 68 0,'0'0'35'16,"18"-17"3"-16,-18 17-6 15,0 0-22-15,0 39-1 16,2 10-2-16,-14 6-1 15,10 21-3-15,-4 11 2 16,6 11-3-16,-2 0-1 16,4 0 1-16,4-15-2 0,8-13 1 15,-2-19 0-15,13-19 1 16,3-32-2-16,6-28 1 16,-1-27-1-16,-1-23 1 15,-1-24 0-15,9-12 0 16,-3-4-1-16,-9 2 0 15,0 12 1-15,-5 20 0 16,-7 17 0-16,2 24 0 16,-18 43 0-16,0 0-1 15,-2 39 2-15,-14 20-2 16,-6 14 1-16,-3 11-2 16,-1 14-1-16,-5 0-2 15,15 14-6-15,-10-21-31 0,14-13-1 16,6-19 0-16,10-16 0 15</inkml:trace>
  <inkml:trace contextRef="#ctx0" brushRef="#br0" timeOffset="109368.1496">25052 10419 27 0,'0'0'33'15,"14"-41"-2"-15,-16 7-6 16,2 34-6-16,8-41-3 15,-8 41-4-15,11-23-2 16,-11 23-2-16,0 0-1 16,20 23-2-16,-20 3 0 15,8 27-1-15,-14 8-1 16,4 19 0-16,-4 10-2 16,0 8 1-16,-2-5-1 0,-3-1 0 15,3-10 0-15,-4-19 0 16,6-12 0-16,6-17 0 15,-6-17-1-15,6-17 1 16,0-17-1-16,0-21 1 16,6-17-1-16,-2-15-1 15,-2-17 1-15,0-7 0 16,2-8 1-16,-8 6-2 16,2 8 1-16,-6 11 0 15,-2 18 0-15,2 20 1 16,-4 15-1-16,12 24 0 15,0 0 1-15,-14 40-1 16,20 7 0-16,2 21 1 0,4 11-1 16,0 11 1-16,0 8-1 15,-4 0 1-15,4-3 0 16,-5-13 0-16,-1-9-1 16,-4-20 1-16,2-12 0 15,-2-14-1-15,-2-9 1 16,0-18 0-16,0 0-1 15,0 0 1-15,0 0-1 16,0 0 1-16,0 0-1 16,0 0 0-16,-6-25 0 15,6 25 0-15,0 0 0 16,-6-24 0-16,6 24 1 16,0 0-2-16,0 0 1 0,20-18-1 15,-20 18 2-15,38-4-2 16,-11 4 1-16,11-2 0 15,15 4 0-15,12-4 0 16,12 0-1-16,18-5 1 16,14-3 0-16,21-4-1 15,6-2 1-15,8 3 0 16,-5-3 0-16,-7 4 0 16,-16 0 0-16,-15 5 0 15,-18 1-1-15,-24 4 1 16,-19 0 0-16,-15 2-1 15,-25 0 2-15,20 6-1 16,-20-6-1-16,0 0 2 0,-20 19-1 16,20-19 1-16,-25 16-1 15,25-16 0 1,-22 16 0-16,22-16 0 16,-18 4 0-16,18-4 0 0,0 0 0 15,0-18 0-15,6-6 0 16,8-9 0-16,-2-10 1 15,4-16-2-15,1-12 2 16,3-9-2-16,0-9 2 16,0 1-2-16,-7 2 1 15,1 5 0-15,4 9 1 16,-10 15-1-16,4 16 0 0,-6 9 0 16,0 15 0-16,-6 17 0 15,0 0-1 1,-6 27 1-16,0 12 0 15,-6 14 0-15,-2 12 0 0,0 15 0 16,1 7 0-16,7 5 0 16,-2-4 0-16,2-3 1 15,6-13-2-15,2-13 1 16,4-10 1-16,0-17-1 16,-4-11 0-16,-2-21 1 15,0 0-1-15,17-25 0 16,-9-16 1-16,4-16-1 15,0-10 0-15,-2-8 0 16,2-5 0-16,-4-1 0 16,1 7 0-16,-9 13-1 15,0 12 2-15,0 18-2 16,-6 13 1-16,6 18 0 0,-7 27 1 16,-3 17-1-16,2 14-1 15,-4 17 1-15,-2 9 0 16,0 9 1-16,-5-1-1 15,5-6-1-15,2-9-1 16,0-22-3-16,16 4-12 16,-4-36-26-16,0-23 0 15,0 0 0-15,28-18 0 16</inkml:trace>
  <inkml:trace contextRef="#ctx0" brushRef="#br0" timeOffset="152049.2139">4995 13553 25 0,'0'0'30'0,"0"0"2"16,0 0 0-16,25-8-20 0,-3-3-3 15,29 15-1 1,-5-12-1-16,29 12-1 16,-4-10-1-16,20 6-1 15,-6-8 0-15,5 6-1 0,-11-12-1 16,-13 2 1-16,-13-3 0 16,-16 5-1-16,-37 10-1 15,0 0 1-15,-51-14-1 16,-14 16 1-16,-20 0-1 15,-8 6 1-15,-15-6-1 16,1-2 0-16,8 0 1 16,16-6 0-16,16 2-1 15,28 0 0-15,19-4 0 16,20 8-1-16,47-13 0 16,19 5 0-16,18-2 0 15,15-2 0-15,18-2 0 0,1 5 0 16,-9-1 0-16,-17 6 1 15,-26 0 0-15,-27 6-1 16,-39-2 1-16,-27 10 1 16,-39-2-1-16,-24-3 0 15,-15 1 1-15,-6-6-1 16,1 0-1-16,7-6-2 16,24 10-5-16,6-2-33 15,34-9 1-15,39 7-2 0,0 0 0 16</inkml:trace>
  <inkml:trace contextRef="#ctx0" brushRef="#br0" timeOffset="153016.5747">4086 13553 20 0,'46'-4'30'16,"-5"6"-2"-16,-9 4-3 15,-32-6-5-15,0 0-4 16,-26 8-3-16,-5 6-2 15,-31-22-2-15,5 16-2 16,-10-10-2-16,2 6-1 0,6-8 0 16,9 0-2-16,23-2-1 15,27 6-1-15,11-18 1 16,29 9-2 0,19 1 0-16,18 0 0 15,8 2 1-15,2 4 0 0,-4 0-1 16,-16 6 2-16,-16 0-1 15,-31 4 1-15,-20-8 1 16,-45 15 1-16,-24-7-1 16,-20 4 1-16,-22-4-2 15,-13 2-4-15,15 2-33 16,-3-1-3-16,13-3 0 16,28 2-2-16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1T16:39:59.4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24183 7917 26 0,'0'0'17'16,"0"0"0"-16,-8-22 0 15,8 22-3-15,0 0-1 16,0 0-4-16,0 0-2 15,0 0-2-15,-12-18-1 0,12 18 0 16,0 0-1-16,0 0 0 16,0 0 1-16,0 0-1 15,0 0 1 1,0 0-1-16,0 0 0 0,0 0-1 16,-14 30 1-16,9-10-1 15,-7 1-1-15,4 5 1 16,-4-1-1-16,4 3 0 15,0 3 1 1,-4 6 0-16,4 1-1 0,-2 9 1 16,3-6 0-16,-1 8 1 15,2-4-1-15,6 8-1 0,-6-6 1 16,6 4-1-16,-6-2 0 16,4 8 0-16,-4 2 0 15,0 0-1-15,-2 2 2 16,-2 4-1-16,0-5 1 15,5 3-2-15,-3-4 2 16,-2-2-1-16,2 0 0 16,2 0 0-16,-2 4-1 15,2-2 1-15,-2-1 0 16,-2 7 0-16,2 4 0 16,3 2 0-16,-1-1-1 15,4 5 1-15,-4 3-1 16,4 5 1-16,-4-3 0 0,0-3-1 15,0 1 1 1,4 1 0-16,-4-5 0 16,6 3 0-16,-4-10 0 15,8 5-1-15,4-1 0 0,0 3 1 16,4 1-1-16,2 4 0 16,-1 3 0-16,5 2 1 15,-4-1 0-15,-2 1-1 16,-4 4 0-16,0 1 0 15,-2-7 1-15,-3 1-1 16,3-3 0-16,-6 1 0 16,0 1-1-16,0-3 2 15,2-7-1-15,-2-1 0 0,6-6 1 16,-4-10-1 0,8-4-1-16,-4-8 1 0,2-6 0 15,4-4 0 1,-4-5 0-16,0-7 0 0,3-1 0 15,3 0 0-15,-14-20 0 16,26 27 0-16,-26-27 0 16,39 8-1-16,-19-6 2 15,0-4-2-15,2 0 1 16,1 0 0-16,-3-2 1 16,0-2-1-16,0-2 0 15,-1-3-1-15,1-5 1 16,6-4 0-16,-7-7 0 15,3-3 0-15,2-11 1 16,-4 0-1-16,-3-2 1 16,-1 0 0-16,2 1-2 15,-4-9 2-15,0 4-1 0,-1-4 0 16,1 6 1-16,2-4-1 16,-2-2 0-16,0 2 0 15,-2-2 1-15,-3 8-1 16,3-12 1-16,2 4-1 15,0-2 1-15,-2 6 0 16,2-6-1-16,-1-2 0 16,3-6 1-16,-6-4-1 15,2 0 1-15,0 3-1 16,-4-7 1-16,-2-4-1 16,5 5 1-16,-3-3-1 15,-2 2 1-15,8 1-1 16,-8 3 0-16,8 2 1 0,-6 2-1 15,-2-2 0-15,0-5 1 16,-2 1 0-16,-3 4-1 16,-1 2 0-16,-5 2 0 15,-1 4 1-15,4-1-1 16,-4 4 0-16,0 5 0 16,4 0 0-16,-4 0 0 15,0-4 1-15,2-6-1 16,2 0 0-16,0 0 0 15,-4 0 0-15,2-1 1 16,2 5-1-16,-4 2 0 16,0 3 0-16,-1 5 1 15,-5-4-1-15,4 2 1 0,-4-2-1 16,0 6-1-16,2-4 1 16,-8-4 1-16,7 5 0 15,-3-1-1-15,-6 6 0 16,6 2 1-16,-6 3-1 15,1 1 0-15,-1 5 1 32,0 1-1-32,0 2 0 0,1-1 0 0,1 2 1 15,2 1-1-15,-4-1 0 16,3 1 1-16,-1-1-1 16,2 7 0-16,-4-3 0 15,3 0 0-15,-3 1 0 0,0-3 0 16,0 6 0-16,-1-3 1 15,1 5-1-15,-4 0 0 16,8 1 1-16,-1 1-1 16,17 12 0-16,-26-12 0 15,26 12 0-15,0 0 0 16,-20-12 0-16,20 12 0 16,0 0 0-16,0 0 0 15,0 0 0-15,0 0 0 16,0 0 0-16,0 0 0 15,0 0 0-15,0 0 0 16,0 0 0-16,0 0 0 16,0 0 0-16,0 0 0 0,0 0 0 15,0 0-1-15,0 0 0 16,0 0 0-16,0 0-2 16,0 0-2-1,0 0-5-15,12 20-32 0,-12-20 0 16,20 18-1-1,-20-18-1-15</inkml:trace>
  <inkml:trace contextRef="#ctx0" brushRef="#br0" timeOffset="2184.8221">25601 13689 24 0,'0'0'14'16,"0"0"1"-16,0 0-1 0,-20-10 0 15,20 10-2-15,0 0-4 16,0 0 1 0,-26-6-3-16,26 6 1 0,0 0 0 15,-23 6 0-15,23-6-3 47,0 0 2-47,-22-2 0 0,22 2-1 0,0 0-1 0,0 0-1 0,0 0-1 16,20-4 0-16,-20 4 1 0,31-6-1 15,-9 0 1 17,10 0-1-32,1-3-1 0,11 5 1 0,-5-2-1 15,1 4-1-15,-1 0 1 0,0 2-1 16,-7 0 1-16,-6 2-1 15,-10 0 1-15,-16-2 0 16,0 0 0-16,0 0 0 16,0 0 0-16,-26 17 0 15,-2-13 0-15,-5 0 0 16,-7 0 0-16,3 0 0 16,-3-2 0-16,3-2-1 15,1 0 1-15,10 0-1 16,1 2 0-16,25-2 0 15,-20-2 0-15,20 2 0 16,0 0-1-16,38-16 1 16,-9 10 0-16,9-1 0 0,1-1 0 15,7 0 0-15,-1 2 0 16,-7 0 0-16,-9 4 0 16,-5 0 0-16,-24 2 0 15,0 0 1-15,0 0 0 16,-32 18 0-16,-1-10-1 15,-7 3 1-15,-3-1-2 16,1-2 0-16,11 8-3 16,-7-14-23-16,18 10-10 15,20-12-2-15,-21 17 2 16</inkml:trace>
  <inkml:trace contextRef="#ctx0" brushRef="#br0" timeOffset="5008.8844">29406 9265 34 0,'0'0'22'0,"-6"-18"-2"16,6 18-2-16,0 0-3 16,-18-33-3-16,18 33-2 15,0 0-1-15,0 0-1 16,-8-22-1-16,8 22 0 16,0 0-2-16,0 0 0 15,0 0-1-15,0 0-1 16,-26 6 0-16,26-6 1 15,-31 30-2-15,15-7 0 0,-4 3 0 16,2 11-1-16,-1 4 0 16,-1 6 1-1,0 2-1-15,6 3 0 0,-5 2 1 16,7 3-1-16,-6 4 0 16,10-2 0-16,-4 0 0 15,10 6 0-15,2-4 0 16,2 1-1-16,4-1 1 15,4 0-1-15,-8-2 1 16,4 0 0-16,-6-4-1 16,0-4 1-16,-6-4 0 15,0 4 0-15,0-8-1 16,4 0 0-16,2-3 1 0,0-3-1 16,2-4 0-16,4-7 0 15,6-1-1-15,0-5 1 16,-12-20 1-16,29 25-1 15,-11-21 0-15,8-2 0 16,-4-6 0-16,1-2 1 16,3-1-1-16,2-9 0 15,-3-4 1-15,1 1 0 16,-4-9 0-16,3-3-1 16,1-1 0-16,0-1 1 15,-1-6-1-15,3 1 0 16,-4-3 0-16,-5-2 0 15,-3 4 0-15,2-2 1 0,-4-8 0 16,0 1-1-16,-8 1 1 16,1-2 0-16,-3 2-1 15,4 0 1 1,0 0-2-16,-2-2 2 0,0 4-1 16,-4 4 0-16,2-3 1 15,-10 3-1-15,-2-2 1 16,-4 2-1-16,-7 0 1 15,-7 3-1-15,-2-1 0 16,3 0 0-16,-9 1 1 16,0 9-1-16,-1 0 0 15,1 9 1-15,1-2-1 16,1 7 0-16,5 1 0 0,1 4-2 16,6 8 0-1,20 2-2-15,0 0-4 16,0 0-33-16,20 4 0 0,-20-4-2 15,37 43 1-15</inkml:trace>
  <inkml:trace contextRef="#ctx0" brushRef="#br0" timeOffset="5908.2248">32225 12291 16 0,'0'0'32'16,"-18"2"1"-16,18-2-1 15,0 0-16-15,0 0-7 16,24 12-2-16,-4-18-2 0,19 4-1 15,1-8 0-15,17 10 0 16,-8-7 0-16,11 3 0 16,-11-2-1-1,-4 4 1-15,-15-2 0 0,0 8-1 16,-30-4 1-16,0 0-1 16,-34 8 0-16,-9 1 1 15,-17-3-1-15,-1 2-1 16,-4-2-1-16,2 2-1 15,18 0-5-15,-1-10-35 16,46 2 0-16,-8-28-1 16,26 7 1-16</inkml:trace>
  <inkml:trace contextRef="#ctx0" brushRef="#br0" timeOffset="89805.7912">1042 11298 7 0,'0'0'24'0,"-22"-6"-3"16,22 6 2-16,0 0-4 16,-8-25-1-16,8 25-2 15,-6-18-2-15,6 18-4 16,0 0-3-16,0 0-3 15,2-23-1-15,-2 23-1 16,0 0 0-16,0 0-1 0,26 8-1 16,-26-8 1-16,31 9-1 15,1-7 1-15,1 2 0 16,3 0-1 0,7 4 1-16,3-6-1 0,-1-2 1 15,3 0-1-15,-3 0 0 16,2 2-1-16,3-2-1 15,-3 2 1-15,5-2 0 16,-1 0 1-16,8 2-2 16,0-2 1-16,9 4 1 15,3-2 0-15,12 2 0 16,-3-2 0-16,11 0 0 16,2-2 0-16,4 0 1 0,2 0-1 15,11-2-1-15,1 0 1 16,-1 0-1-1,3 2 0-15,11 0 0 16,1 2-1-16,5 2 1 0,6 0 0 16,-2-1 0-16,9 5 0 15,1-4 1-15,6 4-1 16,-6-4 0-16,12 4 1 16,-6-8-1-16,12 6 1 15,-4-4-1-15,6 4 1 16,-4-1 0-16,8 1-1 15,-5 2 1-15,7 2 0 16,-6-2 0-16,6 4-1 0,-6-3 1 16,0-1 0-1,4 0 0-15,-3-6 0 16,-1-2 0-16,-2 0-1 16,0-4 1-16,-4 0 0 0,0 0 0 15,-2 2 0-15,-4 0 0 16,-2 0 0-16,-2 4 0 15,-8 0-1-15,1 4 0 16,-15-4-6-16,-10-2-24 16,-9 16-1-16,-30-16-1 15,-12 18 1-15</inkml:trace>
  <inkml:trace contextRef="#ctx0" brushRef="#br0" timeOffset="91381.3846">917 11610 10 0,'0'0'19'0,"0"0"-4"16,0 0-4-16,0 0-1 15,0 0-3-15,24 8 0 16,2-6-2-16,1-4 2 16,11 4-2-16,3-6 0 15,5 6 1-15,5-6-2 16,0 4 0-16,3-6-2 15,3 6 1-15,-2-4-1 0,-2 6 0 16,11-4 0 0,-3 4 0-16,8-4 0 15,4 4 0-15,4-2 3 16,8 4-3-16,8-6 2 0,5 2-1 16,-1-2 0-16,8 2-1 15,0-2 0-15,-1 4 0 16,1-4-1-16,1 4-1 15,-7-2 0-15,10 0 0 16,-5 0 0-16,3 0 0 16,-2-2 0-16,11 0 0 15,-5-3 1-15,-1 1 0 16,3 0-1-16,-1 2 1 16,-1-2-1-16,4 2 0 15,-9 0 0-15,5 2 0 16,-5 0-1-16,3 2 0 15,-2-2 2-15,1 0 0 0,-1 0-1 16,3 0 1-16,-5 2-2 16,2-4 1-16,1 2 0 15,-3-2 0-15,5 0-1 16,-3 2 1-16,6 0-1 16,1 0 1-16,-1 2 0 15,-1 0 0-15,3-2 1 16,-3 0-1-16,-1 0 0 15,1-2 0-15,-7 2-1 16,0-2 1-16,-3-2 0 16,-3 4 0-16,0-2 0 15,6 4-1-15,-7-2 2 0,5 0-1 16,-4 2 0-16,5 0 0 16,1 2 0-16,0-2 0 15,-1 0 0-15,1 0 0 16,0 0 1-16,1 4-1 15,3-6 1-15,1 2-1 16,-3 0 0-16,-4 0 0 16,-5-2 1-16,-5 1-1 15,-10-2 0-15,-10 2 1 16,-8-2 0-16,-11 1 0 16,-15-4 0-16,-7 2 1 15,-7 0-1-15,-5 2 1 16,-20 0-1-16,28-2 1 0,-28 2-1 15,0 0 1-15,20-4-1 16,-20 4 1-16,0 0-1 16,19 0 0-16,-19 0 0 15,0 0 0-15,0 0-1 16,0 0 1-16,0 0-1 16,0 0 0-16,0 0-1 15,0 0-4-15,0 0-23 16,0 0-8-16,0 0-1 15,-25-12 0-15</inkml:trace>
  <inkml:trace contextRef="#ctx0" brushRef="#br0" timeOffset="94381.5133">15772 12872 20 0,'0'0'30'0,"-18"4"1"16,18-4-10-16,0 0-2 16,-28-23-3-16,28 23-3 15,0 0-2-15,0 0-2 16,-6-28-2-16,6 28 0 0,0 0-2 16,18-8-2-16,-18 8 1 15,34-6 0-15,-7 3-2 16,19 1 1-16,13-2-1 15,18 4 1-15,22-4-1 16,13 4 0-16,18 2 0 16,20-2 0-16,12 0-1 15,12 4 1-15,6-2-1 16,0 0-1-16,-1 1 2 16,-7 3-1-16,-16 0 0 15,-12 6 0-15,-18-2 0 16,-21-2 0-16,-22 3 0 0,-12-1 0 15,-20 0-1-15,-9 0 1 16,-14-8 0-16,-5-2 0 16,-3-4 0-16,-20 4 0 15,26-10 0 1,-26 10-1-16,0 0 0 0,6-27 0 16,-6 27-1-16,-20-20-4 15,20 20-8-15,-36 0-29 16,15-4 0-16,-5-4 0 15,4 2-2-15</inkml:trace>
  <inkml:trace contextRef="#ctx0" brushRef="#br0" timeOffset="96197.1978">20907 5354 53 0,'-47'-34'33'15,"-32"-13"-1"-15,-6 12 1 16,-32-4-30-16,-15-5-2 16,-18 1 1-16,-26-4-2 15,-21-2 0-15,-16-4 0 16,-18 4 1-16,-24-6 1 0,6 8 2 16,-19-4 0-16,7 14 0 15,-15-10 2-15,3 21-2 16,-7-3 1-16,3 17-2 15,-11 2 0-15,-12 12-2 16,-6 8-1-16,-14 7 0 16,-2 11 0-16,2 5 0 15,0 10-1-15,14 8 2 16,22 6-2-16,17 6 2 16,19 4-1-16,25 9 1 15,15 5 0-15,29 7 1 16,9 4 0-16,20 9 0 15,11 1 1-15,23 9 0 16,7 3-1-16,28 4 0 0,10 0 1 16,24 2-2-16,21-7 0 15,20 1 0-15,26-6 0 16,25-6 0-16,27-10 0 16,28 1 0-16,36-11-1 15,34-7 1-15,38-5 1 16,29-9-1-16,43-6 1 15,28-4 0-15,32-10-1 16,33-7 0-16,20-7 0 16,25-7 0-16,15-8 0 15,17-8 0-15,2-6 0 16,0-10-1-16,-7-6 2 0,-17-9-2 16,-21-13 1-16,-32-5 0 15,-35-12-1-15,-34-7 1 16,-44-17 0-1,-39-7-1-15,-35-10-1 0,-30-8 0 16,-36-2 1-16,-23-4-1 16,-32-6 1-16,-18 0-1 15,-23 1 1-15,-22-1-1 16,-18 4 2-16,-19 8-1 16,-27 2 1-16,-13 8-1 15,-25 6 1-15,-23 7-1 16,-23 13 0-16,-22 9 0 0,-23 14-1 15,-27 7 0-15,-15 13-1 16,-29 5 0 0,-5 14-4-16,-27-5-23 15,0 17-13-15,-16 0 1 0,0 1-2 16,-16-1 1-16</inkml:trace>
  <inkml:trace contextRef="#ctx0" brushRef="#br0" timeOffset="98913.2202">18356 11324 23 0,'-20'17'29'15,"-11"-17"0"-15,11 0-9 16,20 0-2-16,-41 2-3 16,41-2-3-16,-18 0-2 15,18 0-1-15,0 0-3 16,0 0 0-16,0 0-1 16,0 0-1-16,33-7-1 15,11 7 0-15,17-12 0 16,30 12 0-16,19-8 0 15,33 8 0-15,15-8-1 16,17 8 0-16,15 2 0 0,13 10-1 16,-7 0 0-16,1 3 0 15,-7 1-1-15,-15-2 1 16,-9-4-2 0,-10 1 1-16,-25-3-1 0,-27-6 1 15,-27-8-2-15,-29-4-2 16,-17 8 0-16,-37-15-4 15,6 17-4-15,-53 4-25 16,8-6-1-16,-15 2 0 16,1 6 0-16</inkml:trace>
  <inkml:trace contextRef="#ctx0" brushRef="#br0" timeOffset="99573.4697">18297 11555 17 0,'-32'-6'31'16,"32"6"1"-16,-31-3 0 16,11-5-17-16,20 8-1 15,0 0-2-15,0 0-3 16,30 8-3-16,11-1-1 16,8-3-1-16,25 6 0 15,16-4-1-15,31 4 0 16,21-4-2-16,22 0 1 15,19 0-1-15,25-1 1 0,1 1-1 16,8 2 1-16,-7-6-1 16,-13 6 1-16,-15-6 0 15,-26 0-1-15,-30-2 1 16,-23 2 0-16,-26-4-1 16,-24 0 1-16,-19-6 0 15,-15 2 0-15,-19 6-1 16,0 0 1-16,-11-17-1 15,11 17-1-15,-32-12 1 16,10 6-2-16,4 4-1 16,-3-4-2-16,21 6-5 15,-40 6-29-15,40-6-1 16,-31-4-1-16,11 0 0 0</inkml:trace>
  <inkml:trace contextRef="#ctx0" brushRef="#br0" timeOffset="120234.2426">15726 12933 3 0,'0'0'9'0,"0"0"1"16,0-18 0-16,0 18 1 15,0 0 0-15,0 0 1 16,0 0-1-16,0 0-1 16,0 0-3-16,0 0-1 0,0 0 0 15,-24-7-1-15,24 7 0 16,0 0 0-16,-15 5 1 15,15-5-1 1,0 0 0-16,-20 2 0 0,20-2 1 16,0 0 0-16,0 0 0 15,0 0 0-15,0 0-1 16,0 0-1-16,0 0 0 16,0 0-1-16,0 0 0 15,0 0-2-15,0 0 0 16,0 0 0-16,14 20 0 15,-14-20 0-15,25 6 0 16,-9-2 1-16,4 0-1 0,4-2 1 16,1 4-1-16,1 2 0 15,2-1 0 1,5 5-1-16,5-2 1 16,1 2-1-16,7-2 1 0,-5-3 0 15,4 1-1-15,5-4 2 16,-3 0-2-16,-1 0 2 15,-1-2-1-15,-3-2-1 16,3 0 1-16,-2 2-1 16,-1-2 0-16,-5 4 1 15,-1-2-1-15,1-2 1 16,-5 2-1-16,-4-2 0 0,3 4 1 16,1-4-1-1,-3 2 1-15,7-4-1 16,0 0 1-16,1-2-1 15,8 2 0-15,1 0 1 16,-5 2-1-16,3-4 1 0,-3 4-1 16,-1 0 0-16,3-2 0 15,-3 2-1-15,5 0 2 16,0 0-2-16,5-2 1 16,1 2 1-16,6-2-1 15,-3 0 0-15,5 0 0 16,-2 2 1-16,-1-2-1 15,1-2 0-15,-6 0 0 16,-5 0 0-16,3 2 0 16,-6-3 1-16,-3 1-1 15,-9 0 0-15,-9 0 1 16,-4 2-1-16,-18 2 0 0,28-6 0 16,-28 6 1-16,0 0-2 15,23-2 1-15,-23 2 1 16,0 0-1-16,20 4 0 15,-20-4 0-15,0 0 0 16,0 0-1-16,0 0 1 16,0 0 0-16,16 8-1 15,-16-8-1-15,0 0-3 16,0 0-3-16,25 8-15 16,-25-8-15-16,0 0-1 15,24-14 0-15,-24 14 0 16</inkml:trace>
  <inkml:trace contextRef="#ctx0" brushRef="#br0" timeOffset="124093.6925">8493 11946 17 0,'2'-26'16'0,"10"5"0"15,0 1-1-15,-10-5-2 16,10 7 0-16,-12-7-2 16,0 25-1-16,-20-34-2 15,20 34-1-15,-49-29-1 16,13 19-2-16,-13-8 0 16,-6 6 0-1,-10-3-1-15,-1 3 0 0,-13-4-1 16,-6 5 0-16,-11-5 1 15,-9 2-2-15,-13-2 2 16,-13 7-2-16,-13-3 1 0,-6 8 1 16,-14 0-1-16,-4 8 0 15,-5 0 1-15,-3 8-1 16,-6-1 0-16,4 7 0 16,-5-2 0-16,-1 3 0 15,1 1 0-15,1 2-1 16,4 1 1-16,3 10-1 15,7 3 0-15,16 9 1 16,13 4-1-16,23 4 0 16,17 6 0-16,28 6 0 15,24 3-1-15,29-1 2 16,30 0-1-16,29-4-1 16,30 1 2-16,26-1-1 0,27-4 0 15,27 0 0-15,26-10 0 16,27 0 0-16,19-4 0 15,22-4 0-15,5-5-2 16,19-3 2-16,5-5-2 16,-5-9 2-16,-3-3-1 15,-15-12 0-15,-16-8 1 16,-20-6-1-16,-19-10 1 16,-26-11-1-16,-28-6 1 15,-30-10 0-15,-21-8-1 16,-26 0-1-16,-19-4 1 15,-24-4 0-15,-21 2-1 16,-16 0 1-16,-11 2 0 0,-13 5 0 16,-15 4 1-16,-11 3-1 15,-12 2 0-15,-2 6 0 16,-12 0 0 0,-5 5 0-16,1 3 0 15,-8 7 0-15,4 1 0 0,9 7 0 16,-3 4 1-1,4 3-1-15,8 7 0 0,14 4 0 16,2 5 1-16,9 3 0 16,11 8-1-16,9 0 0 15,13-3 1-15,9 7 0 16,12-3-1-16,-2 1 0 16,4-20 1-16,12 28-1 0,-12-28 0 15,12 17 0-15,-12-17 0 16,0 0 0-1,0 0 1-15,0 0-1 16,0 0 0-16,0 0-1 0,0 0 0 16,0 0-1-16,0 0-3 15,0 0-4-15,0 0-10 16,-20 8-21-16,20-8 0 16,0 0 1-16,-20-6-1 15</inkml:trace>
  <inkml:trace contextRef="#ctx0" brushRef="#br0" timeOffset="125378.1801">5186 13720 6 0,'20'-18'26'16,"-26"1"2"-16,6 17-9 16,18-28-1-16,-24 5-5 15,8 3-1-15,-18-11-3 16,16 1-1-16,-26-11 0 16,13 4-2-16,-27-10 0 15,3 2-2-15,-23-5-1 16,-5 5 0-16,-14-8-2 15,-12 6 1-15,-13-4-1 16,-9 4 0-16,-11-2 1 16,-7 6 0-16,-13-2 0 15,-10 5 0-15,-18 7 0 16,-3 8 0-16,-5 1 0 0,-10 18 1 16,-5 2-1-16,5 10 0 15,-13 10-1-15,10 11 1 16,7 11-1-16,4 11 0 15,7 8 2-15,17 9-1 16,-4 7-1-16,23 9 1 16,13 1-1-16,12 3 1 15,19-1 1-15,24 5-1 16,21-4-1-16,31 1 0 16,38-1 0-16,33 0-1 15,37 3 0-15,41-1 0 16,42-2 0-16,37-1 0 0,34-5 0 15,39-1-1-15,30-9 0 16,28-3 2-16,25-12-1 16,10-8 0-16,4-10 0 15,-2-15-1 1,-23-10 0-16,-12-14 1 0,-36-16 0 16,-32-13 1-16,-39-16-1 15,-40-16 0-15,-43-12 0 16,-41-11 0-16,-46-10 1 15,-51-10-2-15,-46-4 1 16,-45-4 0-16,-41 4 0 16,-42 2 0-16,-45 4 0 15,-34 6 1-15,-26 14-1 0,-25 13 1 16,-18 14-1-16,-18 10-3 16,4 29-2-1,-21 1-8-15,21 34-26 16,14 13-1-16,14 9 0 0,33 12-2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1T16:42:47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17205 4936 1 0,'0'0'23'0,"0"0"-1"0,-28 9-6 16,28-9-4-16,0 0 0 15,0 0-2 17,0 0-1-32,-23-13-2 0,23 13 0 0,0 0-1 0,0 0 0 31,0 0-1-31,0 0-1 0,0 0-1 0,0 0 1 16,17-20-1-16,3 20 0 15,0-4 0-15,17 6 0 16,3-4 1-16,7 2-2 15,13-2 0-15,5 4 0 16,6-2-1-16,14 2 0 16,0-2 1-16,7 0-1 15,5 0 0-15,8 0 0 16,-6-2 1-16,5 2-1 16,1-2 0-16,5 2 0 15,-5 0 0-15,0 0-1 0,1-2 0 16,5 2 1-16,0 0-1 15,1 0 0-15,3 0 0 16,-7-2 0-16,3 2 1 16,3 0-1-16,-1 2 0 15,-1-2 0-15,1 2 0 16,1 0 0-16,-1-2 0 16,0 0 0-16,-5-2 1 15,-3 0-1-15,-8-2 0 16,-13-2 1-16,-14 0-1 15,-13 3 0-15,-12-1 0 16,-13 2 0-16,-16 2-1 16,-16 0-4-16,6 17-16 0,-28-5-14 15,-10-4 0-15,-7 8-2 16,-7-7 1-16</inkml:trace>
  <inkml:trace contextRef="#ctx0" brushRef="#br0" timeOffset="64269.1856">24908 4145 12 0,'19'-12'32'0,"-19"-14"1"16,12-5-10-16,-12 31-2 15,14-41 0-15,6 41-4 16,-26-24-5-16,6 24-2 15,0 0-3-15,0 0-1 0,0 0 0 16,18 47-1-16,-22-13-1 16,8 19 0-1,-8 7-1-15,10 17 0 16,-6 3-1-16,2 7 1 0,2-7-2 16,1-5 0-16,-3-8-1 15,4-12 1-15,0-12-1 16,2-12 0-16,-2-9 0 15,-6-22-1-15,0 0 0 16,0 0 0-16,0 0-2 16,0 0 0-16,0 0-3 15,-14-41-2-15,14 41-5 16,-27-46-19-16,11 15-7 0,2-4-1 16,0-3 2-1</inkml:trace>
  <inkml:trace contextRef="#ctx0" brushRef="#br0" timeOffset="64833.3952">24819 4125 16 0,'-8'-27'33'15,"8"27"3"-15,6-28-5 16,-18-1-6-16,12 29-5 0,-2-18-4 16,2 18-5-16,0 0-3 15,0 0-1-15,-4 25-2 16,2 3-1-16,-6 3 0 15,2 7-1-15,-6 1 0 16,1 6-1-16,3-2-1 16,0-9 0-16,0-11 0 15,8-23-1-15,0 0 0 16,0 0 0-16,16-21 1 16,-4-13-1-16,1-15 1 15,-1 2 0-15,2-8-1 16,-6 0 0-16,4 0 1 0,-6 6-1 15,0 12 0-15,-4 3 0 16,3 13 0-16,1 3 1 16,-6 18-1-16,22 0 1 15,-22 0 0-15,38 36 0 16,-23-9-1-16,9 10 1 16,-4 6-2-16,0 5 0 15,-1 5-1-15,-5-6-1 16,6 6-4-16,-14-20-7 15,20 10-26-15,-21 0-2 16,3-3 0-16,-4-9 0 16</inkml:trace>
  <inkml:trace contextRef="#ctx0" brushRef="#br0" timeOffset="65312.5789">25269 4498 54 0,'12'-28'38'0,"-12"28"2"16,8-27 0-16,-16-1-25 0,8 28-2 15,0 0-4-15,25-11-2 16,-25 11-2 0,22 17-1-16,-6 3-1 15,4 9-1-15,-4 5 0 0,7 3-1 16,-1 4 0-16,-2-5-1 16,3-1 1-16,-3-11-2 15,0-5 2-15,-20-19 0 16,33 14-1-16,-33-14 0 15,28-20 1-15,-16 1 0 16,-4-9 0-16,4-3 0 16,-6-9-1-16,2-3 1 15,-7-4-1-15,3 4-1 0,-4-2 1 16,2 2-2 0,2 7 0-16,-4 3-1 15,6 13-3-15,-12-5-5 16,26 23-21-16,-20 2-11 0,6-18 1 15,-6 18 0-15</inkml:trace>
  <inkml:trace contextRef="#ctx0" brushRef="#br0" timeOffset="65649.7028">25188 4127 75 0,'-18'-4'39'16,"18"4"-1"-16,-12-23 0 15,32 23-30-15,4-14-3 0,17 6-2 16,9-8-1-16,15 1-1 16,2-1-1-16,0 0 1 15,2 0-1-15,-10 1 0 16,-5-3 1-16,-21 4 0 15,-13 1 0-15,-20 13 0 16,-8-24 0-16,-14 12 1 16,-9-3-1-16,-7 1-1 15,5 0-2-15,-7-6-2 16,40 20-14-16,-25-17-22 16,25 17 0-16,19-30-1 15,7 13 2-15</inkml:trace>
  <inkml:trace contextRef="#ctx0" brushRef="#br0" timeOffset="66581.0532">26576 3628 43 0,'0'0'35'15,"0"-33"4"-15,0 33-2 16,0 0-20-16,6-33-3 16,-6 33-3-16,0 0-2 15,0 0-2-15,20 4-1 16,-8 23-2-16,-4 5 1 16,11 9-3-16,1 8 1 15,6 14-2-15,-1 5 1 16,1 7-2-16,0-1 2 15,-1-5-3-15,-3-6 1 16,-2-6 0-16,-8-2 0 16,1-14 0-16,-1-8-2 0,-6-11 1 15,-6-22-3-15,8 20-1 16,-8-20-2-16,0 0-4 16,0 0-5-16,-12-24-3 15,12 24 1-15,-31-21 2 16,31 21 4-16,-50-18 3 15,19 12 6-15,-1 4 6 16,-5-8 6-16,21 18 4 16,-16-20 0-16,32 12 0 15,-18 0 0-15,18 0-3 16,18 16-1-16,6-2-2 16,-24-14-1-16,39 19-1 15,-19-5 0-15,8 10-2 0,-8-5 0 16,-1 5-1-16,1-7-1 15,0 3 0 1,-20-20 0-16,27 26-1 16,-27-26 1-16,26 0 0 0,-26 0-1 15,24-32 1-15,-16 7-1 16,-2-5 1-16,0-3-1 16,-1-2 0-16,-3-5-1 15,-4 5-1-15,2 2-1 16,-5-3-5-16,5 36-7 15,13-37-26-15,-13 37-2 16,12-31 1-16,-12 31-1 0</inkml:trace>
  <inkml:trace contextRef="#ctx0" brushRef="#br0" timeOffset="67476.3935">27346 3835 71 0,'-4'-24'39'16,"4"24"0"-16,0 0-11 15,-16-31-15-15,16 31-3 16,0 0-4-16,0 0-1 16,16 21 0-16,-4 3-2 15,-6 7 0-15,8 14-1 16,-2 0 1-16,7 12-2 16,1 0 0-16,0-2 0 15,2 0-1-15,1-10 1 16,-3-9-1-16,0-5 0 15,-6-9 0-15,-14-22-1 16,25 23 0-16,-25-23-1 0,0 0-2 16,14-29-3-16,-14 29-5 15,-18-63-20-15,8 18-10 16,-15-12 2-16,5 14 16 16,-45-24 13-16,8 14 6 15,-16 4 6-15,-6-6 6 16,19 20 21-16,-3 3 9 15,14 3 1-15,3-12-17 16,54 21-10-16,12-15-6 16,45 13-1-16,14-2-2 15,20 13 0-15,10 3 0 16,3 10 0-16,-5 8 0 16,-11 13 1-16,-24 5 1 0,-31 11-2 15,-27 4 2-15,-28 6-1 16,-27-4 0-1,-13-2-2-15,-17-7 0 16,-6-13-8-16,10 5-34 0,2-14-2 16,12-12-1-16,17 1 1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1T16:45:31.6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27046 9224 22 0,'-4'-28'27'0,"8"11"2"0,-4 17-8 16,2-36-2-16,-2 36-4 15,6-19-3-15,-6 19-3 16,0 0-1-16,20 8-1 16,-20-8 0-16,6 53-1 15,-20-4 0-15,8 35 0 16,-16 10-2-16,4 32 0 15,-7 15-1-15,-1 36 0 16,-8 19-1-16,7 22 0 16,-5 17-1-16,7 15 1 15,-7 19-1-15,4 7 1 16,-3 3 0-16,15-10-1 16,-2-18-1-16,18-17 1 0,6-26-1 15,14-18 1-15,6-25-1 16,13-26 1-16,6-25-2 15,1-24 1-15,7-17 1 16,0-28 0-16,5-21-1 16,7-36 1-16,2-24-1 15,12-30 0-15,6-25 1 16,6-26-1-16,2-30-1 16,3-28 1-16,3-33 1 15,4-30 0-15,-5-38-1 16,7-34 0-16,0-32 1 15,-1-21-1-15,-3-22 3 0,-18 5-3 16,-18 11 2-16,-33 31-1 16,-36 44 1-16,-44 48 0 15,-42 54 0 1,-49 55 0-16,-36 58-1 16,-31 40 1-16,-13 41-1 0,-4 27-2 15,14 22-1-15,19 8-6 16,58 20-36-16,15 5-1 15,38-3 0-15,34-1-3 16</inkml:trace>
  <inkml:trace contextRef="#ctx0" brushRef="#br0" timeOffset="6848.5765">5506 9777 15 0,'-6'-19'28'0,"-10"-19"2"15,12 15 2-15,-2 5-20 16,-5-5-2-16,11 23 0 16,0 0 0-16,-2 21 0 15,-18 18 1-15,8 54-2 16,-16 32-1-16,3 64-1 15,-15 44 0-15,1 66-1 16,-7 36-1-16,13 38-2 16,1 20-2-16,18 7 1 15,26-13 0-15,22-32-2 16,19-43 0-16,30-57-1 0,16-49 1 16,21-57-1-16,16-59 2 15,1-58-3-15,-7-58 2 16,-6-58 1-1,-11-49-1-15,-10-60 0 0,-17-54 0 16,-14-61 1-16,-13-51-1 16,-12-55 0-16,-3-32 1 15,-11-15-2-15,-13-10 1 16,-8 8-1-16,-12 29 1 16,-12 53 1-16,-16 55-1 15,-11 69 1-15,-24 57 0 16,-16 69 1-16,-20 60-2 15,-18 69 1-15,-15 59 0 0,-12 70-1 16,-10 76 2-16,0 89-2 16,6 93 1-1,23 62-1-15,41 50 1 16,36 19-3-16,44 6-4 0,30-45-7 16,51-32-29-16,24-66 0 15,19-75-2-15,-2-60 1 16</inkml:trace>
  <inkml:trace contextRef="#ctx0" brushRef="#br0" timeOffset="12411.6704">25380 9895 34 0,'0'0'34'16,"3"-27"2"-1,-3 27-13-15,0 0-6 0,-17-22-2 0,17 22-3 16,-34 25-3-16,16 5-2 31,-9 3-1-31,-1 14-2 0,-7-1 0 0,13 8-1 16,2-4 0-16,14-3-2 15,12-12 0-15,10-10 0 16,14-19 0-16,15-17-1 16,2-17 1-16,5-13-1 15,-1-10 1-15,-6-4 0 16,-11-4 0-16,-6 0 0 16,-9 2 0-16,-13 12 1 15,-12 10-1-15,-7 15 1 0,-13 10-1 16,-2 12 0-16,-9 14 1 15,5 10-2-15,4 7 1 16,7 0-1-16,9 5 0 16,12-13-1-16,14-5 1 15,11-11 0-15,1-12-1 16,8-15 2-16,-3-10-1 16,-9-7 0-16,-4-4 0 15,-10 0 1-15,-14 1-1 16,-10 9 0-16,-10 11 0 15,-5 12-1-15,-1 18-4 16,-7-6-19-16,19 23-17 16,0 7-1-16,8 5-2 0,6 10 1 15</inkml:trace>
  <inkml:trace contextRef="#ctx0" brushRef="#br0" timeOffset="13155.9537">25312 10594 48 0,'8'-24'38'15,"-8"3"0"-15,6 1 1 16,-6 20-27-16,-4-18-1 16,4 18-3-16,-14 26-1 15,7 7-3-15,-7 6-1 0,8 9-1 16,-2 1 0-16,8 4-1 15,2-12 0-15,10-10 0 16,9-17-1-16,11-18 0 16,6-22 0-16,1-9 1 15,-5-12 1-15,-1-10-1 16,-7-4 1-16,-6 6-1 16,-12 8 1-16,-14 14 0 15,-14 15 1-15,-8 20-2 16,-3 14 1-16,-3 17-1 15,2 10-1-15,9 8 1 16,5 2-1-16,18 0 0 0,12-15-1 16,10-13 1 15,3-19 0-31,1-16 1 0,0-17-1 0,-11-12 0 0,-11-9 1 16,-12-3 0-16,-9 4 0 15,-1 6-1-15,-4 14 1 16,-2 13-1-16,9 18-1 15,-5 12-2-15,20 19-5 16,-12 2-28-16,18 14-7 16,-6-2-1-16,2 6 1 15</inkml:trace>
  <inkml:trace contextRef="#ctx0" brushRef="#br0" timeOffset="13876.2289">25273 11767 47 0,'2'-19'38'16,"-2"19"2"-16,-6-38-9 15,6 38-12-15,0 0-4 16,-14 53-5-16,-12-19-3 16,7 25-2-16,-3 1-2 0,4 7-1 15,2 0-1 1,11-4 1-16,7-18-2 15,9-16 1-15,15-17-1 16,8-30 0-16,-1-15 0 0,7-18 0 16,-9-10 1-16,3-7 0 15,-11-3 0-15,-9 8 1 16,-6 2-1-16,-10 20 1 16,-10 14 0-16,-11 21-1 15,1 15 0-15,-10 13 0 16,7 11 0-16,5 5-1 15,12 9-1-15,8-8 1 16,14-10 0-16,12-17-1 16,7-18 1-16,5-15-1 15,-5-15 1-15,-1-17 0 16,-18-3 0-16,-14-1 1 16,-14 4-1-16,-12 9 0 0,-5 13 0 15,-3 13-2-15,2 24-6 16,-7 16-33-16,23 5-3 15,0 5 0-15,12 15 0 16</inkml:trace>
  <inkml:trace contextRef="#ctx0" brushRef="#br0" timeOffset="14320.3905">25170 12696 34 0,'12'-36'38'15,"2"7"2"-15,-8 7 0 16,0-5-19-16,-6 27-5 15,0 0-4-15,-12 41-3 16,-8-12-3-16,2 13-2 16,3-3-1-16,5 4-1 15,8-10-2-15,14-13 1 16,13-14 0-16,9-12-2 0,7-15 1 16,9-13 0-16,-3-9 1 15,-4 0 0-15,-19-4 1 16,-6 11 0-16,-16 13-1 15,-2 23 1-15,-28-8 0 16,3 26 0-16,3 7-1 16,-4 3-2-16,14 15-3 15,-9-22-21-15,17 15-19 16,-4-11 1-16,6-5-2 16,2-20 1-16</inkml:trace>
  <inkml:trace contextRef="#ctx0" brushRef="#br0" timeOffset="15539.8493">8985 10464 63 0,'0'0'38'16,"-2"-23"1"-16,-8 5-12 15,8 45-13-15,-25-5-5 16,11 35-1-16,-6 2-3 15,2 13-1-15,1 3-2 0,7 2 0 16,4-9 0-16,14-15-1 16,8-19 0-1,5-25 0-15,13-24 0 16,2-19-1-16,-1-19 1 0,-5-9 0 16,-8-11 0-16,-3-2 1 15,-15 3-1-15,-2 7 1 16,-8 14-1-16,-7 14 0 15,-9 21 0-15,2 22-1 16,-2 13 1-16,5 29 0 16,-1 14-1-16,8 13 0 15,10-2 1-15,10-3-1 16,10-11 1-16,7-20-2 16,3-13 1-16,6-34 0 15,-3-16 0-15,-3-21 0 16,-10-12 0-16,-4-3-1 15,-14-1 0-15,-14 0-2 0,0 14-2 16,-12 4-5-16,26 43-31 16,-25-18-1-16,5 36-1 15,0 17 1-15</inkml:trace>
  <inkml:trace contextRef="#ctx0" brushRef="#br0" timeOffset="16068.0455">8908 11412 3 0,'0'0'33'0,"6"-37"1"16,4 19 2-16,-10 18-14 15,-4-43-1-15,4 43-5 16,4-22-3-16,-4 22-3 16,0 0-2-16,-16 44-2 15,0-13-1-15,4 18 0 16,-5 6-2-16,7 6 0 0,0-2-1 15,8-4-1-15,8-8 0 16,6-20-1-16,4-17 1 16,9-16-2-16,1-19 1 15,0-20 0-15,-1-12 0 16,-9-8 0-16,-4-8 0 16,-10 3 1-16,-4 3 0 15,-10 8 0-15,-4 12 0 16,-2 13 1-16,-1 15-2 15,-7 15 1-15,6 16 1 16,4 13-2-16,1 14-1 16,7 5-1-16,6 16-4 15,-4-14-11-15,12 20-25 0,2-5 0 16,4 2-1-16,-3-4 0 16</inkml:trace>
  <inkml:trace contextRef="#ctx0" brushRef="#br0" timeOffset="16564.2331">8873 12113 42 0,'7'-26'36'16,"-5"1"3"-16,2 3 0 16,-4 22-24-16,-6-25-2 15,6 25-2-15,-7 29-3 16,-3 8-2-16,-6 3-1 15,2 11-2-15,-4 4-1 16,4 0 0-16,7 1-1 16,3-18 0-16,10-11 0 15,13-15 0-15,5-16-1 16,6-18 0-16,7-11 0 16,1-10 1-16,-5-10-1 15,1 4 1-15,-14-8 0 16,-7 10-1-16,-7 8 1 0,-12 15 0 15,6 24 0-15,-33-10-1 16,9 24 0-16,-4 10-1 16,3 13-2-16,-3-6-4 15,16 20-31-15,-7-4-5 16,5 6 1-16,0 8-1 16</inkml:trace>
  <inkml:trace contextRef="#ctx0" brushRef="#br0" timeOffset="17080.4267">8835 13353 16 0,'12'-25'34'16,"-10"-15"2"-16,10 9 1 16,0 11-16-16,-16-27-1 15,23 30-6-15,-21-15-2 0,2 32-3 16,0 0-1-16,0 0-2 15,-6 24 0-15,-1 7-2 16,-5 4-2-16,0 7-1 16,6-1 1-16,6-2-1 15,6-15-1-15,-6-24 0 16,43-10 0-16,-3-22 0 16,5-23 1-16,3-5-1 15,-9-19 1-15,-5-1 0 16,-15 1 0-16,-15 12 0 15,-15 18 1-15,-23 24-1 16,-11 17 1-16,-9 22 0 16,-3 23 0-16,-2 12-2 0,11 16-1 15,5 2-3-15,29 21-22 16,6-25-18-16,16 1-1 16,4-14 0-16,8-13 0 15</inkml:trace>
  <inkml:trace contextRef="#ctx0" brushRef="#br0" timeOffset="24344.1648">22625 10796 8 0,'0'0'11'15,"-4"-20"-2"-15,4 20 1 16,0 0 1-16,0 0 0 16,-20-25-1-16,20 25-1 15,0 0 0-15,-13-24-1 16,13 24-1-16,-6-17 0 16,6 17-2-16,-8-20 1 15,8 20-2-15,-12-24 1 16,12 24-2-16,-8-31 0 15,8 31-1-15,-14-37 1 0,8 17-2 16,-2-7 1-16,-2 3 0 16,1-2-1-16,-3 3 1 15,-6-3-1-15,2 5 0 16,-2-1 0-16,-3 5 0 16,-5-5 0-16,0 2 0 15,-5 3 1-15,3-3-2 16,-3-2 1-16,-1 1 0 15,2-3 0-15,-1 3 0 16,-7-3 0-16,5 5 0 16,-7-3 0-16,1-2 0 15,-11 5 1-15,3-1 0 0,-10 1-1 16,-3 1 0-16,-1 0 0 16,-4 1 0-16,-6 1-1 15,4 6 1 1,-4-4-2-16,-2 6 1 15,-4-1 0-15,0-1 0 0,4 2 0 16,-6 0 0-16,0 0 0 16,-4 2 0-16,2 1 0 15,2 1 0-15,-4 0 0 16,2 2 0-16,-4 0 0 16,2 4 0-16,-8 0 0 15,4 0 0-15,-5 2 0 16,-5-2 0-16,-8 1 0 0,3 1 0 15,-5-2 0-15,-8-2 0 16,1 0 0-16,-9 0 0 16,-3 0 0-16,-4-2 0 15,-5 2 0-15,3 0 0 16,-6 2-1-16,2-2 1 16,-2 2 0-16,1-2 0 15,5 2 0-15,-4 2 0 16,-1 0 0-16,-1 0 0 15,0-2 1-15,0 4-1 16,-6 0 0-16,9 0 0 16,3 0 1-16,0-1-1 15,7 3 1-15,3 0-1 0,6 4 1 16,3-2-1-16,0 3 1 16,3 3-1-16,-1 0 1 15,-1 0-1 1,1-3 0-16,-1 1-1 0,-3-6 1 15,1 6 0-15,-7-7 1 16,1 1-1-16,1-2 0 16,-3 4 0-16,-9 0 0 15,-1-2 0-15,-4 3 0 16,-2 1 0-16,-4 0 0 16,3 2 0-16,-5-1 0 15,2 1 0-15,4 2 0 16,2 0 1-16,5-1-1 0,11 1 0 15,3 2 0 1,5-1 1-16,1 5-1 16,9 3 1-16,9 1-1 15,0 5 1-15,4 1-1 0,4-1 1 16,4 4-1-16,-2 1 0 16,8 1 0-16,0 0 0 15,6 5 1-15,-2 1-1 16,0-2 0-16,6 8 1 15,-2-4-2-15,-2 2 2 16,3-4-1-16,-7-1 0 16,0-5 0-16,2 0 0 15,-2-3 1-15,-4-1-1 16,-4-2 1-16,-2-1-1 16,-8-3 1-16,1 1-1 15,-1 1 1-15,-4-1-1 16,-4-3 0-16,-1 3 0 0,1-5 0 15,4 1 0-15,-2-1 0 16,6 3 0-16,-1-7 0 16,13 1 0-16,-4-4 0 15,6-4 0-15,8-1 0 16,11-1 0-16,5-4 0 16,10-2 0-16,9 0 1 15,6-2-1-15,9 0 0 16,19-2 0-16,-24 4 0 15,24-4 0-15,0 0 0 16,0 0 0-16,-16 8-1 16,16-8 2-16,0 0-1 0,0 0 0 15,0 0 0-15,0 0-1 16,0 0 1-16,0 0 0 16,0 0 0-16,-6 19 0 15,6-19 0-15,0 0 0 16,20 14 0-16,-20-14 0 15,26 12 0-15,-7-8 0 16,1 2 0-16,6-1 0 16,1-3 0-16,5 4 0 15,8-4 0-15,-1 2 0 16,6 2 0-16,3-4 1 16,9 2-2-16,-2 2 2 15,3-2-1-15,-1 2 0 0,-4 2 0 16,-1-3 0-16,-1 3 0 15,-4 0 0-15,-7-4 0 16,1 0 0-16,3 0 0 16,1-2 0-16,1-4 0 15,1 2 0-15,-2-2 0 16,7 0 0-16,-1 0 1 16,-4 2-1-16,7 2 0 15,-3 0 0-15,8 4 0 16,6-2 1-16,1 2-2 15,13 1 2-15,5 1-1 16,7 0 0-16,8 0 0 16,6 0 0-16,-1 2 1 0,7 0-1 15,-1-1 0-15,-3 3 0 16,4 0 0-16,-3 2 0 16,-1-3 0-1,0 1 0-15,1 0 0 0,-3-6 0 16,-5 2 0-16,3-2 1 15,-6 1-1-15,2-1 0 16,-7 0 0-16,5 2 0 16,2 0 0-16,4-2 0 15,-3 2 0-15,5-2 0 16,5-5 0-16,-5 1 1 16,2 2-1-16,3 0 0 15,-1-2 0-15,3 6 0 0,-1 0 0 16,-6 0 0-1,5 4 1-15,-9-5-2 16,4 3 1-16,-9-4 1 16,1 4-1-16,-10-4 1 0,2 0-1 15,-8 0 0-15,-4-1 0 16,2 3 0-16,-8-2 0 16,2-2 0-16,4 0 0 15,-2 0 0-15,2 0 0 16,2 0 1-16,4-2-1 15,-4 2 0-15,6 0 0 16,0 2 0-16,2 1 0 16,3-1 0-16,-3 0-1 15,10 0 2-15,2 2-1 16,9 2 0-16,-1-2 0 16,6-3 0-16,-3 3 0 15,1 2 0-15,-1 0 0 0,1 0 0 16,-7 2 0-16,-3-5 0 15,-6 3 0-15,-2 0 0 16,0 0 0-16,-3-2 0 16,1-2 0-16,0-1 0 15,2-1 0-15,0 4 0 16,3-4-1-16,1 4 2 16,8 0-1-16,-1 0 0 15,7 0 0-15,2-1 0 16,-1 1 0-16,7-2 0 15,3 2 0-15,4-4 0 16,3 0 0-16,-5 0 0 16,6 0 0-16,-3 0 0 0,1 0 0 15,-3-1 0-15,-1-1-1 16,-6 0 1-16,-5-2 0 16,-4-4 0-16,-17-1 0 15,-7-1 0-15,-12-4 0 16,-10 0 0-16,-9-2 0 15,-7 1 1-15,-1 1-2 32,-3-2 1-32,4 4 0 0,5 0 0 0,1 0 0 15,6 2-1-15,1 1 1 16,3-3 0-16,-4 2 0 16,2-2 0-16,2-2 1 0,3-4-2 15,-7-1 1-15,6-5 0 16,0 1 0-16,0-1 0 15,6-2 0-15,-4 1 0 16,-1 5 0-16,-7 2 0 16,-8 4 0-16,-5 3 0 15,-11 3 0-15,-5-2-1 16,-10 8-3-16,-20-2-4 16,0 0-28-16,0 0-1 15,0 0 0-15,-32-8-1 16</inkml:trace>
  <inkml:trace contextRef="#ctx0" brushRef="#br0" timeOffset="26543.9911">22222 12307 17 0,'0'0'17'15,"0"0"-1"-15,-16 18 0 0,16-18-2 16,-19 2 0 0,-7-6-4-16,6 8-2 15,-17-6-1-15,3 8-1 16,-13-4-2-16,1 5 0 0,-7-3-1 16,2 2 0-16,-1-2-1 15,-1 2 1-15,2-4-1 16,-1 0 0-16,-1-4-1 15,-4 4 1-15,-4-6 0 16,1 4-1-16,-11-4 1 16,-2 0-2-16,-4 0 1 15,-8 2-1-15,-1-4 0 16,-11 1 1-16,-6 1-1 16,-7-2 0-16,-9 4 1 15,-5-2-1-15,-9-2 0 16,-15-4 0-16,-10 2 0 15,-8-4 0-15,-15 3 0 0,-11-5 0 16,-15 0 0-16,-8-1 0 16,-8 3 0-16,-12 0 0 15,-6 2 1-15,-10 0-1 16,-2 2 0-16,2-3 0 16,3-1 0-16,1 0 0 15,4-4 0-15,6 1 0 16,8 1 1-16,16-2-1 15,9 1 0-15,9-1 1 16,11 6-1-16,7 0 0 16,7 4 0-16,6 2 0 15,2-1 0-15,4-1 0 16,2 0 0-16,6 2 0 0,-2 0 0 16,2 0 0-16,6 2-1 15,2-2 1-15,-1 0 0 16,3 4 0-16,4-2 1 15,0 2-1-15,9-2 0 16,-3 0 0-16,6 0 0 16,-1 0 0-16,3 2 0 15,3-2 0-15,1 6 0 16,-1 0 1-16,5 2-1 16,9 0 0-16,7 0 1 15,11 4-1-15,8-4 1 16,10 5-1-16,7-1 0 15,3-2 0-15,2 2 0 0,4 0 0 16,-1 1 0-16,1 1 0 16,-4 0 0-16,-3 0 0 15,3-2-1 1,4-3 2-16,0-1-1 0,1-2 0 16,5-4 0-16,-3-2 0 15,9-2 0-15,1 0 0 16,1 1 0-16,0 1 1 15,-1 0-1-15,-3 0 0 16,3 4 0-16,7-2 0 16,-1 4 0-16,-2-1 0 15,13 1-1-15,1 0 1 16,22-4 0-16,0 0 1 0,0 0-1 16,0 0 0-1,0 0 1-15,26 6-1 16,-3-6 1-16,3 2-1 15,2-2 1-15,3 4-1 0,9-2 1 16,1 2-1-16,11 2 0 16,5-2 1-16,14 0-1 15,4 2 0-15,8-2 1 16,14-1-1-16,9-3 0 16,11 4 1-16,7-4-1 15,14 0 1-15,18 0-1 16,8-4 0-16,14 3 0 0,10-1 0 15,9 2 0 1,6 0 0-16,9 0 0 16,1 2 0-16,2 3 0 15,2-1 1-15,-2 2-1 16,9 0 1-16,-3 0-1 0,2 0 0 16,-2-2 0-16,2 2 0 15,0-2 0-15,4 0 1 16,-4-2-1-16,1 1 0 15,-7 1 0-15,-2 0 1 16,0-2-1-16,0 0 0 16,-5-2 0-16,-1 0 0 15,-2-2 0-15,-3-2 0 16,-1 2 1-16,2-2-1 16,1 4 0-16,-3 0 0 15,1 2 0-15,-3 0 0 16,-4 2 0-16,-1 2 0 0,-1 2 0 15,-5 0 0-15,-4 2-1 16,-9 1 1-16,-1 1 0 16,-2 0 0-16,-14 0 0 15,-4-2 1-15,-12-3-1 16,-14-1 0-16,-19-4 0 16,-19-4 0-16,-20 0 0 15,-19-2 0-15,-20 1 0 16,-13-1 0-16,-20 4-1 15,0 0 0-15,0 0-1 16,-20-2-3-16,20 2-4 16,-15 17-26-16,-9-13 1 15,2 2-1-15,-11-6 0 0</inkml:trace>
  <inkml:trace contextRef="#ctx0" brushRef="#br0" timeOffset="31072.7019">22913 11114 19 0,'0'0'14'0,"12"-32"-1"16,-12 32-1-16,14-25 0 15,-14 25-3-15,14-20-1 16,-14 20-1-16,0 0 0 15,6-23-1-15,-6 23 1 16,0 0-1-16,0 0-1 16,-18-24 0-16,18 24-2 15,0 0 1-15,-14-19-2 16,14 19 1-16,0 0-1 16,-22-28 1-16,22 28-2 15,-19-22 2-15,19 22-1 16,-26-27 0-16,26 27 0 0,-24-37 0 15,14 19-1-15,-5-7 1 16,1 1-1-16,0-4 1 16,-6 3-1-1,1-8 1-15,-7 5 0 0,-2-3-1 16,-3-3 0-16,-3-1 0 16,-3 4 0-16,-5-5 0 15,-13 3-1-15,0 0 0 16,-11-3 1-16,-7 1-1 15,-10 2 0-15,-9-3 1 16,-5 5-1-16,-8-3 1 16,1-5-1-16,-9 2 1 15,2-2 0-15,-5-1-1 0,3 3 1 16,-3 0-1 0,3-4 1-16,-3 1 0 15,-3 7-1-15,-3 0 1 16,2-1-1-16,-11 1 0 0,3 2 0 15,-4-1 0-15,-1 3 1 16,-5 1-1-16,-4 3 0 16,-2 1 0-16,2 5 0 15,-3-3 0-15,5 4-1 16,-6 3 1-16,6-1 0 16,4 2 0-16,3 2 0 15,-3 1 0-15,6 1 0 0,-2 2 0 16,-3 0 0-1,3 2 0-15,-4 4 0 16,1 0 0-16,-5 2-1 16,8 4 1-16,0 0 0 0,1 4 0 15,7 2 0-15,7 4 0 16,5 1 1-16,1 1-1 16,1 4 0-16,-3-1-1 15,3 5 1-15,-9-3 0 16,1 5 0-16,-5-1 0 15,5-1 0-15,-1 1 0 16,-1 1 0-16,1-1 0 16,1 1 0-16,1-1 0 15,-3 1 0-15,-8-2-1 16,-3 1 1-16,-1 1 0 16,-6-1 1-1,-6 6-1-15,0 3 0 0,-4-3 0 0,1 1 0 16,-3 1 1 15,0 0-1-31,2 3 0 0,2-1 0 0,2-6 0 0,2-1 0 16,4 1 0-16,5-1 0 15,3 1 0-15,6-1 0 16,-1-1 0-16,3 5 0 16,3-1 0-16,7 0 1 15,1 3-1-15,6 5 0 16,1 0 1-16,7 3-1 15,0 1 0-15,10 0 0 16,3 0 0-16,-1 4 1 16,6 2-1-16,2 0 0 31,4-2 0-31,5 0 1 0,3-1 0 0,2-3-1 0,10-4 1 16,7-6-1-16,3-1 0 15,7-7 0-15,5-3 1 16,3-2-1-16,3-1 0 15,5 1 0-15,-4-5 1 16,2 5-1-16,3-4 0 16,-1-4 0-16,0 1 0 15,0-5-1-15,1 0 1 16,19-8 0-16,-30 6 1 16,30-6-1-16,-22 0 0 15,22 0 0-15,0 0 0 0,-21 4 1 16,21-4-2-16,0 0 2 15,0 0-1-15,0 0-1 16,0 0 1 0,7-20 0-16,-7 20 1 0,26-27-1 15,-12 9 0-15,8-2 1 16,1-1-2-16,11-1 2 16,-2-1-2-16,7 1 2 15,6-1-2-15,9-3 2 16,11 1-2-16,2-3 1 15,10 1-1-15,8-3 1 16,8 1 0-16,9-1 0 16,3 1 0-16,2-1 0 0,7 1 0 15,-1-2 0-15,7-1 1 16,9-7-1 0,-5-2-1-16,2-8 1 15,9 0 0-15,-3-6-1 0,0 2 1 16,4 2 0-16,1-4 1 15,1 10-1-15,4-1 0 16,-4 7 0-16,4 4 0 16,-1-1 0-16,1 3 0 15,-2 4 0-15,0 1 0 16,-8 5-1-16,-7 3 1 16,-3-6 0-16,-3 5 0 0,-7 3 0 15,-3 5-1 1,-2-3 1-16,-3 2 0 15,1 0 0-15,5 3 0 0,3 3 1 16,9-2-2 0,11 2 2-16,11-2-2 0,12 4 1 15,8 0-1-15,5 3 2 16,9 1-1-16,4 2-1 16,1 2 2-16,-7-2-1 15,2 0 0-15,-6 0 0 16,-4-2 0-16,-5-2 0 15,-1-2 0-15,-4 0 0 16,-2-2 0-16,-6 4 0 0,-6-2 0 16,-5 4 0-16,-1 0 0 15,-6 4 0 1,-2 0 0-16,1 4 1 16,3 0-1-16,-2 2 0 0,7 4 1 15,3 1-1-15,8 5 1 16,2 4-1-16,4 1 1 15,2 1-2-15,-2 3 2 16,4 1-2-16,0 1 1 16,-6 2 0-16,2-1-1 15,0-1 1-15,-8 5-1 16,-8 1 1-16,-6 0 0 16,-13-1-1-16,-11-3 1 0,-17-3 0 15,-18-5 0 1,-22-5 0-16,-11-4 0 15,-17-7 1-15,-25-7-1 16,0 0 0-16,0 0 0 0,0 0 0 16,0 0-1-16,-19 14-2 15,19-14-6-15,-34 24-26 16,9-22-1-16,-3-2-2 16,-10-10 0-16</inkml:trace>
  <inkml:trace contextRef="#ctx0" brushRef="#br0" timeOffset="44025.5681">23889 8235 1 0,'0'0'0'16,"0"0"0"-16,-14 23 5 16,14-23-10-16</inkml:trace>
  <inkml:trace contextRef="#ctx0" brushRef="#br0" timeOffset="44341.6865">23960 8160 44 0,'28'-47'23'0,"1"-10"1"0,-1 8-1 16,-16-18-3-16,7 30-3 15,-25-20-2 1,6 32-3-16,-27-11-2 16,3 32-2-16,-21 2-1 0,5 22-3 15,-13 9 0-15,7 24-1 16,1 16-1-16,6 21 1 16,11 10-1-16,10 12 1 15,6 12-1-15,12 6 0 16,4-7-1-16,4-5 0 15,-2-14 1-15,-4-12-2 16,-2-11 0-16,-2-15-2 16,-10-19 0-16,-4-17-1 0,-1-10-2 15,-17-28-5-15,34 8-11 16,-45-36-20 0,11-5-1-16,-9-14 1 15,1-10 2-15</inkml:trace>
  <inkml:trace contextRef="#ctx0" brushRef="#br0" timeOffset="44816.8632">23233 8564 52 0,'26'-13'32'15,"-6"-9"1"-15,27-1-7 16,6 15-19-16,5-8-1 16,13 10-2-16,-6-4 0 15,8 6-2-15,-14-4 1 16,0 7 1-16,-13-9 1 15,-1 12 0-15,-25-6 1 16,6 12 1-16,-26-8 0 16,2 33-1-16,-18-11 0 0,-4 13-1 15,-10 0-1-15,5 10-2 16,-5 0 0-16,4 1-1 16,1-9 1-16,13-4-2 15,10-7 1-15,8-7-1 16,-6-19 1-16,35 10-1 15,-5-27 0-15,0-11 0 16,7-5 0-16,-9-10 0 16,3-5-1-16,-5 1 1 15,-6 2 0-15,-8 6 1 16,-2 8 0-16,-4 13 0 16,-6 18 0-16,0 0 1 0,0 0-1 15,-2 41 1 16,-4-9-1-31,12 11 0 0,-6 2 0 0,2 0-1 0,1 0 0 16,3-8-2-16,-2-5 0 16,2-11-4-16,12 3-3 15,-18-24-27-15,14-20-7 16,6-13 0-16,5-8 0 16</inkml:trace>
  <inkml:trace contextRef="#ctx0" brushRef="#br0" timeOffset="45556.1417">24341 8256 75 0,'0'0'40'16,"-30"0"1"-16,-1 22 0 15,-21-6-32-15,21 19-1 16,-11-6-3-16,11 7-2 16,-1-5-1-16,16 0-1 15,16-5-1-15,20-10 0 16,20-1 0-16,13-3 0 15,10-2-1-15,4 0 1 16,0 0 0-16,-3 1 0 16,-11 1 1-16,-22 8 0 15,-19 3 1-15,-22 11-1 16,-17-1 1-16,-13 2 0 16,-13-1 1-16,-4-3-2 0,-1-5 1 15,9-9-3-15,6-9 1 16,11-22 0-16,18-7-2 15,14-16-1 1,20-11-3-16,6-20-1 0,19-7-1 16,-5-25 1-16,19 6 1 15,-6-8 0-15,10 6 3 16,-17 5 2-16,-1 9 4 16,-5 23 2-16,-19 8 1 15,9 35 1-15,-30 16 0 16,24 16-1-16,-20 21-1 15,3 28-1-15,-3 8 0 16,-2 13-2-16,0 4 1 0,2 1-1 16,-2-5-1-16,2-9 0 15,-2-17-2 1,4-16 0-16,0-9-2 16,-6-35 0-16,14 23-4 0,-14-40-7 15,20-5-28-15,-20-9-1 16,-8-8 1-16,-6-7 0 15,-12 11 27-15,-11-12 10 16,-3 10 6-16,-1 13 8 16,-20 1 30-16,21 11 2 15,12 0 0-15,28 12 3 16,6-22-28-16,46 18-7 16,13-9-3-16,26 1-2 15,9-6-1-15,11 3 0 16,-6-3-1-16,-9 6-1 15,-15-4 0-15,-17 9 0 16,-25 3-1-16,-23 8-1 0,-16-4-1 16,-8 25-7-16,2 3-34 15,-20 1-1-15,-1 12-1 16,-13 4 0-16</inkml:trace>
  <inkml:trace contextRef="#ctx0" brushRef="#br0" timeOffset="46416.4656">24155 14060 27 0,'0'0'35'16,"20"-14"1"-16,-20 14 0 16,-24 6-18-16,9 27-3 15,-35-13-3-15,15 19-3 16,-17-6-2-16,13 11-3 16,-1-9-1-16,23-6-1 15,21-5-1-15,23-8-1 16,25-1-1-16,19-5 1 15,10 2-1-15,9 2 1 0,1 5 0 16,-12 9 0-16,-14 3 1 16,-23 8 1-1,-24 3-1-15,-20 5 1 16,-24-4 1-16,-14 2 0 0,-19-8-1 16,-4-1 1-16,-4-7 0 15,2-9-2-15,8-9 1 16,5-7-2-16,17-6-1 15,5-11-2-15,30 13-1 16,-10-49-8-16,38 15-28 16,-8-11-1-16,11-8 0 15,9-10-1-15</inkml:trace>
  <inkml:trace contextRef="#ctx0" brushRef="#br0" timeOffset="46716.5784">24673 13877 73 0,'0'0'40'32,"0"0"0"-32,0 0 1 0,2 49-30 0,-10-12-4 0,14 26 0 15,-12 8-4-15,12 7 0 16,-8 5 0-16,4 5-1 15,-4-3 0-15,2-5-1 0,-4-5-1 16,4-13 1 0,0-11-2-16,-2-17 0 15,4-7-2-15,-2-27-1 16,0 0-4-16,18-4-5 0,15-19-28 16,-13-11-1-16,6-3 1 15,1-8 0-15</inkml:trace>
  <inkml:trace contextRef="#ctx0" brushRef="#br0" timeOffset="47360.8226">24987 14336 60 0,'6'-19'39'0,"-6"19"1"15,0 0 1-15,-52-14-27 0,34 43-2 16,-21-3-4 0,9 21-2-16,-9 0-2 15,7 10-1-15,9-2-2 16,9-4 0-16,18-4 0 0,11-17-1 15,17-11-1-15,13-19 1 16,3-12-1-16,3-23 0 16,3-14 0-16,-3-10-1 15,-6-8 2-15,-7-1-1 16,-13 1 0-16,-9 4 1 16,-2 8 0-16,-4 14 1 15,-6 10-1-15,0 11 1 16,-4 20-1-16,0 0 1 15,-12 20 0-15,6 7-1 16,-2 12 1-16,2 8 0 16,-2 8-1-16,8 2 1 15,0-4-1-15,8-8 1 0,10-11-2 16,8-9 2-16,3-21-1 16,15-19-1-16,1-15 1 15,6-15 0-15,-3-12 1 16,-3-8-1-16,-3-1 0 15,-7 3 0-15,-7 12 0 16,-14 12 0-16,-12 13 1 16,-2 26-1-16,0 0 0 15,-28 33 0-15,12 13-1 16,4 14 2-16,9 5-1 16,6 8 1-16,13-7-1 15,14-5 0-15,5-16 0 16,17-19 1-16,1-22-1 0,6-22 0 15,-1-17 1-15,-1-18-1 16,-12-14 1-16,-3-3-1 16,-17-7 0-16,-11 4 0 15,-8 7 1-15,-8 7-1 16,-14 12-1-16,-3 5 0 16,-1 19-3-16,-14-1-8 15,15 24-30-15,-7 4-1 16,4 12-1-16,-2 6 1 15</inkml:trace>
  <inkml:trace contextRef="#ctx0" brushRef="#br0" timeOffset="49844.7564">10784 7106 38 0,'6'-31'25'0,"-4"5"0"16,-6-7-2-16,4 33-2 15,2-49-3-15,-2 49-3 16,6-28-3-16,-6 28-3 16,0 0-2-16,0 0-1 15,0 0-1-15,16 44-1 16,-12-7-2-16,3 12 1 15,-1 10-1-15,2 11 0 16,4 7 0-16,0 0-1 16,0-9 0-16,8-3 0 15,-5-10 0-15,9-8-1 16,-2-12 1-16,3-11-1 16,-5-10 1-16,6-8-1 0,-6-8 1 15,1-6-1-15,5-6 0 16,0 2 1-16,5-2 0 15,1 1 0-15,-3 1-1 16,7 2 0-16,-2 4 1 16,-3 2-2-16,-1 4 0 15,1-2-1-15,1 2-2 16,0-9-1-16,7 9-4 16,-23-20-31-16,15-4 0 15,-5-7 0-15,-6-4 0 16</inkml:trace>
  <inkml:trace contextRef="#ctx0" brushRef="#br0" timeOffset="50609.0454">11661 6890 62 0,'4'-23'38'0,"-4"23"0"15,-18-20 1-15,4 48-26 16,-20-5-4-16,5 30-2 15,-11 2-4-15,7 12 0 16,1 2-1-16,10-5-1 16,11-7-1-16,16-14 1 15,19-19 0-15,16-14 0 16,13-20 0-16,8-12 0 0,2-11 0 16,5-10-1-16,-9-10 1 15,-8-4-1-15,-17-2 1 16,-17 2-1-16,-15 8 0 15,-11 2 0-15,-11 8 0 16,-10 5 0-16,3 15-1 16,1 3 0-16,6 12 0 15,20 4-1-15,-26 6-1 16,26-6 1-16,0 18-1 16,0-18 1-16,0 0 0 15,26 11 1-15,-26-11 0 16,26 0 1-16,-26 0 1 15,25 6 0-15,-25-6 1 0,28 26 0 16,-20-3 0-16,4 11 1 16,-6 3 0-16,0 10-1 15,-6 0 0 1,8 0 0-16,-3-2-1 0,3-5 1 16,6-11-2-16,12-13 1 15,5-10-1-15,7-18 1 16,1-12 0-16,7-13-1 15,-7-10 0-15,-5-8 1 16,-2-4-1-16,-17 6 0 16,-5 4 0-16,-14 10 0 15,-4 17 0-15,-9 18 0 16,1 22 0-16,-2 11-1 0,6 15 1 16,12 5 0-16,10 4 0 15,12-2 0 1,15-10 0-16,17-18 1 15,7-19-1-15,10-15 0 0,6-27 1 16,-10-15 0-16,-4-13 0 16,-9-13 0-16,-15-9 0 15,-13 1-1-15,-14 5 1 16,-16 5-3-16,-2 21-1 16,-10 8-3-16,4 29-3 15,-20 5-31-15,17 24-1 16,-5 6-1-16,8 13 0 15</inkml:trace>
  <inkml:trace contextRef="#ctx0" brushRef="#br0" timeOffset="51188.2625">13329 6127 48 0,'4'-53'36'16,"-8"2"0"-16,-12 0 1 16,-23-8-24-16,7 22-3 15,-39-5-2-15,-2 15-3 16,-32 1-1-16,-11 11-2 0,-22 9 0 15,-26 16-1-15,-20 13 0 16,-25 18-1-16,-20 16 1 16,-24 20 0-16,-4 13 1 15,-5 28-2-15,7 19 1 16,20 20 0-16,22 16 1 16,39 12 0-16,30 7-1 15,55 10 0-15,42 4-1 16,47-4 1-16,51-15 0 15,50-21 0-15,49-14 0 16,47-23-1-16,42-23 1 16,38-27 0-16,29-34 1 15,21-30 0-15,13-32 0 0,0-32-1 16,-13-34 1-16,-21-33 0 16,-29-33-1-16,-40-25 1 15,-48-30-1-15,-46-14-1 16,-59-8 1-16,-64 12 0 15,-65 14-1-15,-48 23 0 16,-45 26-1-16,-44 31 0 16,-21 42-2-16,-24 27-3 15,23 43-34-15,3 10-2 16,43 16-1-16,32 13 0 16</inkml:trace>
  <inkml:trace contextRef="#ctx0" brushRef="#br0" timeOffset="52348.7016">9202 16063 43 0,'-8'-23'36'16,"8"23"0"-16,0 0-2 15,-19 33-18-15,19 22-6 16,-12 6 0-16,12 29-4 0,-6 3-2 15,10 18 0-15,-4-9-2 16,8 3-1 0,-4-21-1-16,4-11 0 0,-1-24-2 15,-1-26 0-15,-6-23-2 16,20-12-4-16,4-5-7 16,-14-40-23-16,15-8-1 15,-1-23 1-15,4-7 2 16</inkml:trace>
  <inkml:trace contextRef="#ctx0" brushRef="#br0" timeOffset="52541.7704">9520 15993 63 0,'8'-24'36'15,"-8"24"3"-15,-6 18-10 0,10 39-15 16,-30-2-4-16,17 29-4 16,-7 3-1-16,12 11-3 15,2-4 0 1,8-6-2-16,6-9 0 0,-2-17-1 15,7-7-3-15,-3-25-2 16,6 3-8-16,-20-33-26 16,20-10 1-16,-22-15-1 15,-10-8 0-15</inkml:trace>
  <inkml:trace contextRef="#ctx0" brushRef="#br0" timeOffset="52840.8837">9196 16515 66 0,'0'0'37'16,"30"-22"0"0,-2-7-12-16,23 19-17 15,-6-10 0-15,17 11-3 0,1-7 0 16,10 10-2-16,-6 0 1 16,-4 12-2-16,-6 2 0 15,-3 8 0-15,-9 7-1 16,-5 8 2-16,-9 5-2 15,-3 5 2-15,-8 4-2 16,5 4 1-16,-9-2-1 16,2-4 0-16,-6-9-1 15,-4-3 0-15,3-9-2 0,-11-22-2 16,20 12-4 0,-26-42-20-16,12 5-13 15,-4-22 0-15,2-6 0 16</inkml:trace>
  <inkml:trace contextRef="#ctx0" brushRef="#br0" timeOffset="52964.9314">9927 16158 63 0,'-22'-32'38'15,"-1"7"-1"-15,23 25 0 16,-28-34-32-16,28 34-35 16,0 0-3-16,0 34-4 15,0-15-1-15</inkml:trace>
  <inkml:trace contextRef="#ctx0" brushRef="#br0" timeOffset="53940.2982">13720 16158 23 0,'26'-2'28'0,"-28"-18"1"0,2 20 0 16,2-18-12-16,-14-3-12 15,16 3 2-15,-18-15 1 16,4 7 1-16,-18-21 0 15,-3 8 0-15,-28-22-1 16,-12 4-4-16,-28-12 0 16,-26 3-2-16,-31-9-1 15,-29 5-1-15,-30-1 1 16,-32 6 0-16,-24 8-1 16,-23 10 1-16,-20 12 0 15,-20 13 0-15,-17 14-1 0,-2 16 1 16,-1 16 0-16,13 21-1 15,-3 22 0 1,22 29 1-16,16 21-2 16,26 21 0-16,31 19 2 0,32 16-1 15,33 9-1-15,34 8 1 16,45-5 1-16,52-8 0 16,41-16 0-16,60-10 0 15,54-24 1-15,62-15-1 16,51-22 1-16,60-21-1 15,45-24 1-15,45-21-2 16,36-18 0-16,25-20 1 16,17-18-2-16,1-17 2 0,-10-19-1 15,-15-25 0 1,-26-11 0-16,-30-13 2 16,-49-11-1-16,-51-9-1 15,-54-5 2-15,-65-1 0 0,-65 2 0 16,-61 11-1-16,-68-1 1 15,-58 9-1-15,-60 6-1 16,-55 16 1-16,-32 12-3 16,-39 13-2-16,-14 26-4 15,-32 10-32-15,26 25-2 16,8 12 0-16,38 16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1T16:50:24.4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13929 13930 19 0,'0'0'30'16,"0"0"2"-16,0 0 0 16,-8 22-16-16,8-22-1 0,0 0-3 15,0 0-2-15,40 17 0 16,-20-9-1-16,19 8-2 15,7-6-2-15,21 0 0 16,22-12-1-16,35-8-1 16,22-24-2-16,42-11 2 15,21-20 0-15,48-9 0 16,17-24 0-16,24-16 0 16,6-18-1-16,8-5 0 0,-10-8 2 15,-9-12-3 1,-25-4 0-16,-39 2-1 15,-31 12 0-15,-40 13 0 16,-36 20 0-16,-49 20 0 0,-28 22-2 16,-31 17-1-16,-10 33-5 15,-35 1-22-15,13 19-11 16,-4 11-1-16,4 7-1 16</inkml:trace>
  <inkml:trace contextRef="#ctx0" brushRef="#br0" timeOffset="904.3403">15110 13914 25 0,'0'-27'35'16,"-10"-4"1"-16,4 5 1 16,6 26-19-16,-41-31-1 15,41 31-3-15,-53 13-4 16,27 17-2 0,-12-7-4-16,11 22 0 0,-3 7-1 15,14 18-1-15,4 3-1 16,12 13 0-16,12 10 0 15,0 4 0-15,2 4-1 16,2 2 0-16,0-6 0 16,-9-9 0-16,1-15 0 15,-8-17-2-15,4-12 0 16,-10-23-4-16,6-5-4 0,-25-28-23 16,13-9-6-16,-8-11-1 15,0-7 0 1</inkml:trace>
  <inkml:trace contextRef="#ctx0" brushRef="#br0" timeOffset="1360.5119">14688 14548 45 0,'13'-31'34'16,"19"3"1"-16,7-7 1 15,-1-10-24-15,21 18-2 16,-11-17-2-16,15 25-1 15,-22-13-1-15,7 24 1 0,-23 1-2 16,-1 22 1 0,-24 9-1-16,-4 23 0 15,-16 4-2-15,4 6 0 16,-9 6-1-16,-1 1-1 0,6-5 0 16,7-10-1-16,1-9-1 15,12-17 1-15,0-23-1 16,23 8 1-16,-1-26 0 15,4-13-1-15,7-10 1 16,-5-6-1-16,4-4 1 16,-7 0 0-16,-3 7 0 15,-4 13 0-15,-6 7 1 16,-12 24 0-16,0 0 0 16,8 24 1-16,-10 9-2 15,-4 9 1-15,0-1 0 16,0 2-1-16,6-2-1 15,-2-5-1-15,4-5-1 0,-2-31-2 16,20 20-4-16,-17-46-13 16,13 6-19-16,10-17-1 15,6-6 1-15,-1-10 0 16</inkml:trace>
  <inkml:trace contextRef="#ctx0" brushRef="#br0" timeOffset="1871.7065">15531 14234 72 0,'0'0'39'0,"-34"4"0"16,2 16 1-16,1 13-30 16,-11-11-2-16,17 11-3 15,7-5-2-15,16-3-1 16,2-25-2-16,40 20-1 0,5-24 0 16,14-2 1-16,6-2-1 15,2-4 0-15,-9 3 1 16,-13 11 0-16,-11 9 1 15,-20 17 2-15,-16 7-1 16,-12 8 1-16,-18 2-1 16,-5 4 1-16,-3-3-1 15,5-7 0-15,3-10-2 16,2-13 0-16,30-16-2 16,-27 4-2-16,27-4-1 15,4-45-3-15,17 17-4 16,-13-38-6-16,32 17-5 15,-22-38 2-15,27 20 6 0,-19-15 6 16,7 9 6-16,-7 15 4 16,-6-3 6-16,5 31 8 15,-29-11 7 1,28 47-1-16,-24-6-5 0,12 20-3 16,-12 7-5-16,16 22-1 15,-10 0-2-15,7 14-1 16,5 0-1-16,-4 2-2 15,2-5 1-15,2-5-2 16,1-13 0-16,-7-11-2 16,4-8-3-16,-16-23-4 15,36 2-31-15,-35-21-2 0,-2-5 0 16,-15-9-1-16</inkml:trace>
  <inkml:trace contextRef="#ctx0" brushRef="#br0" timeOffset="2163.8137">15687 14336 83 0,'-12'-33'41'16,"32"15"1"-16,13-9 0 15,26 7-33-15,5-13-1 16,15 11-3-16,-1-1-1 16,5 3-1-16,-8 6 0 15,-5 3-2-15,-17 3 1 16,-8 4 0-16,-13 4-1 0,-12 0 0 15,-20 0 0 1,21 2 0-16,-21-2 0 16,0 0-1-16,0 0 0 15,0 0 0-15,0 0-1 0,0 0-1 16,0 0-1-16,0 0-4 16,-8 27-20-16,8-27-17 15,-19 4 0-15,19-4 0 16,-32 0-1-16</inkml:trace>
  <inkml:trace contextRef="#ctx0" brushRef="#br0" timeOffset="3572.3462">14826 15133 58 0,'0'0'35'16,"-6"-17"3"-16,6 17-12 15,0 0-12-15,4 17-3 16,-4-17-2-16,12 26-2 16,-12-9-1-16,8 23-1 15,-8-9-1-15,1 14-1 16,-1-2 0-16,4 4-2 16,-4-5 1-16,0-5-1 15,2-6 0-15,4-5-1 16,-6-26 0-16,8 25 0 15,-8-25 0-15,20 2 0 16,-20-2 0-16,32-15 0 16,-13 3 1-16,5 2-1 0,0 4 0 15,5-2 0-15,-1 0 1 16,4 5-2-16,1 1 1 16,-5 0-2-16,3 2 0 15,-5-8-3-15,2 8-2 16,-11-20-7-16,17 20-16 15,-34 0-10-15,38-31 0 16,-25 7 0-16</inkml:trace>
  <inkml:trace contextRef="#ctx0" brushRef="#br0" timeOffset="4215.5894">15398 15216 46 0,'0'0'38'0,"-11"-28"1"15,11 28 0-15,-32-6-19 0,18 30-7 16,-19-9-3-16,13 23-3 15,-12-1-2-15,12 8-1 16,7 2-2-16,7-2 0 16,6-5-1-16,14-9 0 15,11-11-2-15,7-16 1 16,3-16-1-16,3-10 1 16,1-11-1-16,-7-8 1 15,-4-4 0-15,-9-3-1 16,-5 7 1-16,-4 4 1 15,-8 8 0-15,4 7-1 16,-6 4 1-16,0 18-1 0,0 0 1 16,0 0 0-16,-2 22 0 15,2 1 0-15,0 7 0 16,2 3 0-16,4 3-1 16,2-3 0-16,6-8 1 15,3-5-1-15,9-12-1 16,6-10 1-16,-3-10-1 15,3-13 1-15,-1-3 0 16,-3-1-1-16,-4 3 2 16,-10 1-1-16,-1 7 0 15,-13 18 1-15,0 0 0 16,0 0 0-16,-13 33 0 16,7-3-1-16,0 3 0 0,6 4 1 15,6-5-1-15,9-5 0 16,9-11 0-16,2-8 0 15,7-16-1-15,-1-10 1 16,2-7 0-16,-9-7 0 16,-3-5 0-16,-4 0 0 15,-10 2 1-15,-3 3-1 16,-5 7 0-16,0 7 1 16,0 18-1-16,-7-26 0 15,7 26 1-15,0 0-2 16,0 0 0-16,19 12-2 15,1 0-2-15,-20-12-12 16,40-2-25-16,-21-4-1 0,7 4-1 16,-6-13 1-16</inkml:trace>
  <inkml:trace contextRef="#ctx0" brushRef="#br0" timeOffset="5908.2257">15864 10215 15 0,'0'-18'33'15,"0"18"1"-15,-2-17 0 16,2 17-13-16,0 0-3 0,0 0-2 16,-37 4-5-16,23 15-2 15,-20-5-3-15,9 15 0 16,-13-7-3-16,11 7 0 15,-3-1-1-15,14-7 0 16,4 1-1-16,12-22-1 16,32 27 0-16,2-21 0 15,11 0 0-15,6-4 0 16,5 2 0-16,3 4 0 16,-2 2 0-16,-12 9 1 15,-11 1-1-15,-10 8 1 16,-16 7 1-16,-10 4 0 15,-18 8-1-15,-12 0 2 0,-5-3-1 16,-3-5 0-16,-5-4-1 16,5-4 1-16,7-9-3 15,-1-12 0-15,9-8-3 16,5-20-2-16,20 18-7 16,-20-39-26-16,20 0-2 15,8-8 0-15,4-6 1 16</inkml:trace>
  <inkml:trace contextRef="#ctx0" brushRef="#br0" timeOffset="6791.5555">16119 9942 71 0,'6'-25'39'15,"-6"25"2"-15,-4-22 1 16,4 22-30-16,-4 18-1 15,0 3-3-15,16 17-2 16,-4 5-1-16,4 10-3 16,0 10 1-16,1 5-1 15,-3 1-1-15,2-4 0 16,-4-6 0-16,2-6-1 16,-4-6-2-16,0-14 1 15,2-6-4-15,-8-27-1 16,27 12-3-16,-23-43-11 0,24 3-21 15,-8-11-1-15,1-10 0 16,3-6 2-16,16 10 22 16,-29-14 9-16,9 8 9 15,0 18 12-15,-18 3 25 16,2 5 2-16,-4 25 1 16,0 0 1-16,-32-18-21 15,28 46-6-15,-21-3-4 16,11 16-4-16,-6 1-2 15,10 7-1-15,0-4 0 16,10-4-2-16,6-8 0 16,14-11-1-16,6-16 0 15,5-16-1-15,5-12 1 0,3-13-1 16,-1-6 0-16,-1-10-1 16,-3-6 1-16,-9 10 0 15,-9-2 0 1,0 17 1-16,-14-1 1 0,-2 33-1 15,-6-20 2-15,6 20-1 16,-20 32 0-16,12-7 0 16,3 13 2-16,1-3-3 15,4 8 1-15,6-4-1 16,9-11 0-16,5-5 0 16,2-11 0-16,9-14 0 15,3-10 0-15,-8-9-1 16,7-15 1-16,-7-3-1 0,0-8 0 15,-7-4 1-15,-5 8 0 16,-6 4 0 0,-4 7 0-16,-4 11 1 15,0 21 0-15,0 0 0 0,-18 29 0 16,16 1-1-16,2 5 1 16,8 0-1-16,6-3 1 15,6-7-1-15,9-11 0 16,1-16 0-16,3-20 1 15,3-7 0-15,-6-16-1 16,-1-8 0-16,-15-4 1 16,-2-4 0-16,-16 2-1 15,-4-2 0-15,-12 18 0 16,1 4-1-16,-7 11-1 16,-8 7-4-16,34 21-19 15,-39 2-19-15,21 6 0 16,-2 5 0-16,20-13 1 0</inkml:trace>
  <inkml:trace contextRef="#ctx0" brushRef="#br0" timeOffset="7527.8317">15590 8710 58 0,'6'-24'38'0,"-6"24"2"15,0 0 0-15,39 28-28 16,-37-3 0-16,18 38-3 16,-10-2-2-16,12 19-3 15,-5 3-1-15,3-3-1 16,-6-9-1-16,4-10 1 15,-8-10-2-15,1-16 0 16,1-13 1-16,-12-22-1 16,20-18 1-16,-12-8-1 0,4-11 0 15,0-10 0-15,1-2 0 16,1 0 0-16,0 2 0 16,-2 7-1-1,2 13 1-15,-2 7 0 0,-12 20 0 16,29 6 1-16,-11 14 0 15,2 13 0-15,-2 3 0 16,3 9 1-16,-1 2-2 16,-2 2 1-16,-2-10-1 15,-5-2-1-15,1-9-1 16,-12-28-3-16,20 29-4 16,-20-29-32-16,2-21-1 15,8-7 1-15,-2-3-2 0</inkml:trace>
  <inkml:trace contextRef="#ctx0" brushRef="#br0" timeOffset="7695.8983">16281 9031 80 0,'0'0'41'0,"22"26"-1"16,-22-26 0-16,14 45-30 16,-16-27-3-16,9 5-3 15,-1-5-2-15,-6-18-4 16,20 33-5-16,-20-33-25 15,0 0-9-15,8-21 0 16,-2 1-1-16</inkml:trace>
  <inkml:trace contextRef="#ctx0" brushRef="#br0" timeOffset="7828.9459">16275 8810 66 0,'-18'-38'38'31,"6"21"-3"-31,3-7 1 0,9 24-30 0,7-19-5 0,13 24-10 15,-20-5-26-15,32 22-1 32,-5-6 0-32,-3-10 0 0</inkml:trace>
  <inkml:trace contextRef="#ctx0" brushRef="#br0" timeOffset="8296.1217">16486 8837 69 0,'-25'22'39'0,"-3"7"1"16,2 1-1-16,5-15-27 16,11 27-4-16,-4-15-3 0,20 1-2 15,-6-28-2-15,26 23-1 16,-1-25-1-16,7-12 0 16,-5-7-1-16,-1-15 0 15,-4 1 1-15,-4-6 0 16,-5 4 0-16,-11-1 1 15,-4 3-1-15,0 13 2 16,2 22-1-16,-17-13 0 0,17 13 1 16,-18 23 0-1,16-1 0-15,4 9-1 16,8 12 2-16,-2 1-1 16,11 1 1-16,3 4-1 0,4 2 1 15,3 2 0-15,-3 2-1 16,-4 4 1-16,-2-8 0 15,-9 2 0-15,-3-6 0 16,-14-2 0-16,-5-12-1 16,-5-1 0-16,-10-13 0 15,0-11-2-15,-1-8 1 16,-5-18-3-16,1-5-1 16,-1-16-3-16,22 7-9 15,-14-29-25-15,16-11 0 16,1-9 0-16,9-3 0 15</inkml:trace>
  <inkml:trace contextRef="#ctx0" brushRef="#br0" timeOffset="8620.2434">16609 8572 50 0,'27'-29'39'0,"-3"15"2"16,-2 18 0-16,-2 31-14 16,-15-7-13-16,15 27-5 15,-14 2-2-15,8 13-2 16,-8-3-1-16,6 2-2 15,-8-8 1-15,2-16-2 16,0-12-1-16,-6-33-1 16,25 14 1-16,-5-32-1 15,-2-13 1-15,3-12 0 16,3-12-2-16,4-4 2 16,3 0 0-16,3 6 1 0,-6 10-1 15,3 13 1-15,-3 22 0 16,-5 20 0-16,-3 20 2 15,-4 17-3-15,-4 10 2 16,-6 11-3-16,2 13 0 16,-10-11-11-16,2 7-31 15,-4-13-1-15,8-3 0 16,-4-8 0-16</inkml:trace>
  <inkml:trace contextRef="#ctx0" brushRef="#br0" timeOffset="10015.7718">17128 13787 39 0,'-2'-34'34'0,"8"9"1"16,-6 25-7-16,-10-39-14 16,28 41 1-16,-18-2 0 15,18 43-3-15,-24 18-3 16,18 49-2-16,-16 27-1 15,10 38-2-15,-4 31 1 16,1 29-3-16,-3 13-2 16,0 5 1-16,0-8 0 15,-5-21-2-15,3-28 1 16,-2-27 0-16,2-38 0 0,-2-35-2 16,8-37 1-16,-2-41-1 15,6-38 0-15,-3-35 1 16,7-35-1-16,-6-39 1 15,2-28-2-15,-2-40 2 16,-4-19 0-16,-4-19 1 16,2-3-1-16,0 7 1 15,-6 19 1-15,4 31 1 16,-2 26 0-16,4 43 1 16,-2 32 0-16,10 54 0 15,-8 26 0-15,18 83 0 16,-4 23 0-16,5 47-2 15,-5 33 1-15,-2 44-1 0,0 31-1 16,-10 8-1-16,-10-2 2 16,-4-12-2-16,-8-23 0 15,-3-34 1 1,1-35 0-16,0-51-2 0,3-48 0 16,19-64 1-16,-24-19 0 15,16-62-1-15,8-46 1 16,-6-52-2-16,6-39-1 15,-6-49 2-15,8-23 0 16,-2-7 1-16,4 11 0 16,-2 23 1-16,8 31 1 15,-2 42 1-15,4 62 3 16,3 75-1-16,-15 53 0 0,30 91 0 16,-16 34-1-16,0 52 0 15,-6 45-1 1,3 49-1-16,-11 17-2 15,0 14 1-15,-5-9 0 0,-7-20-1 16,-4-24-1-16,2-41 1 16,-2-43-2-16,0-63-2 15,13-39-2-15,3-63-8 16,-10-36-28-16,-2-40 1 16,6-26 0-16,-14-24 0 15</inkml:trace>
  <inkml:trace contextRef="#ctx0" brushRef="#br0" timeOffset="10736.0399">17316 14152 48 0,'6'-53'37'16,"-6"6"-1"-16,5 6 2 0,5 15-26 15,-18-9 0-15,8 35-3 16,12-40-1-16,-12 40-2 16,16 12 0-16,-4 31 0 15,-8 28-1-15,4 37 0 16,-8 25-2-16,6 42 0 16,0 23-1-16,-4 30-1 15,0 13 0-15,-2 1-2 16,0-15 2-16,4-15-3 15,1-27 1-15,-3-34 0 16,4-31 0-16,0-40-1 16,0-42 0-16,-6-38 1 15,14-32-1-15,-14-42 1 0,0-34-1 16,-2-42 0-16,-2-34 0 16,-8-40 1-16,2-21-1 15,-5-20 1-15,1-2 0 16,4 6 1-16,-2 24 0 15,6 34 3-15,-6 37-1 16,10 46 0-16,-2 45 3 16,4 75-2-16,4 22 0 15,4 74 0-15,4 45-1 16,8 52-1-16,0 40 0 16,-1 52 0-16,1 23-1 15,-2 8-1-15,-8-8 1 16,-4-23-1-16,-6-32 0 0,-8-51 0 15,2-37-1-15,-6-67-3 16,10-37-1-16,2-61-4 16,0 0-26-1,-24-73-6-15,14 2-1 0,-13-11 1 16</inkml:trace>
  <inkml:trace contextRef="#ctx0" brushRef="#br0" timeOffset="12164.5772">16694 16531 62 0,'-6'-26'39'0,"6"6"0"15,-4-3 1-15,4 23-29 16,4-26-1-16,-4 26-3 16,0 0-1-1,27 12 0-15,-9 12-2 0,4 19 0 16,4 16-1-16,11 7-1 16,-1 17 0-16,9 7 0 15,6-3-2-15,3-7 1 16,3-5-1-16,2-21 0 15,-2-8 0-15,3-21 0 16,-7-9 0-16,0-20 0 16,-1-12 0-16,-7-9 0 0,-5-15 1 15,-1-3-2-15,-1-8 1 16,-5-6-1 0,1-11 1-16,-7-3 0 15,5-2-1-15,-6-1 0 0,-1 5 1 16,-5-2-1-16,2 13 2 15,-5 9-2-15,1 11 2 16,-4 7-1-16,-14 31 0 16,0 0 0-16,0 0 0 15,0 0 1-15,-6 33-1 16,-18-3 1-16,-9-1-1 16,-13 6 1-16,-3-5-1 15,-16-9 0-15,-12-1 1 0,-8-8-1 16,-8-6 1-1,-4-6 0-15,-1-2-1 16,1-6 0-16,10 4 1 16,2 0-1-16,14 0 0 0,14 2 0 15,11 4-1-15,19-6 1 16,27 4 0-16,-18 2-1 16,18-2 1-16,24-10-1 15,7 4 1-15,-3-1 0 16,11-1-1-16,1 4 1 15,5-2 0-15,13 6 0 16,1-2 0-16,8 4-1 16,10 0 1-16,-2 2-1 15,6-2 1-15,-6-2-1 16,2-2 0-16,-12-6 1 16,-6 2-1-16,-11-2 1 15,-5-4 0-15,-11 3 0 0,-10-7 0 16,-3 6 0-16,-19 10 0 15,24-16-1-15,-24 16 2 16,0 0-1-16,10-17 0 16,-10 17 0-16,0 0 0 15,0 0 1-15,0 0-2 16,0 0 1-16,0 0 0 16,0 0 0-16,0 0 0 15,0 0 0-15,0 0 0 16,0 0 1-16,-6 29-1 15,4-11 1-15,-10 11-1 16,4 3 0-16,-6 11 0 16,-5 16 1-16,-5 2-1 15,-2 7 0-15,-1 5 0 0,-1-6 1 16,-2-3-1-16,7-5 0 16,-7-10 0-16,8-13 0 15,-3-11 0-15,5-17 0 16,-6-12 0-16,1-10 0 15,-3-13 0-15,-6-8 0 16,-3-11-1-16,-3-3 1 16,-5 4 0-16,2 4-1 15,1 6 1-15,-3 7 0 16,5 13 0-16,3 5 0 16,7 6 0-16,4 8 0 15,7-2 0-15,19-2 0 0,-18 8 1 16,18-8-2-16,12 23 2 15,2-3-1-15,5 3 0 16,3 7 1 0,2-3 0-16,1 5-1 0,-5-7 0 15,0-7-1-15,0-8 0 16,-20-10-1-16,33-10-3 16,-27-22-6-16,20 11-31 15,-20-9-1-15,0 3 0 16,-10-8 0-16</inkml:trace>
  <inkml:trace contextRef="#ctx0" brushRef="#br0" timeOffset="23515.8505">17989 13424 1 0,'0'0'22'15,"-32"4"7"-15,32-4 2 16,-27 13-12-16,7-22-3 15,20 9 0-15,-20-6-2 16,20 6-1-16,0 0-3 16,0 0-1-16,-20-4-3 15,20 4 0-15,0 0-2 0,40 4 0 16,-1-6-1-16,27 2-1 16,19-6 1-1,39 2 0-15,22-4 0 0,36 4-1 16,21 0 0-16,32 4-1 15,14-2 1-15,19 4 0 16,11-2-1-16,9 0 0 16,0-4 1-16,1 0-1 15,-7-9-1-15,-16 1 1 16,-21-4-1-16,-20 0 0 16,-33 5 0-16,-42 1 0 15,-39 2 0-15,-40 2 0 16,-44 2-1-16,-27 4 2 0,-45-14-1 15,-14 9 0-15,-24-5 0 16,-10 2 0 0,-6-2 0-16,-11 2 0 15,-3 0 0-15,-3 4-1 0,-3 4 1 16,-11 2-1-16,-1 2 0 16,-5 0 1-16,-2 2-1 15,-2-2 1-15,-2 4-1 16,-2-2 1-16,-7-4 0 15,1 0 0-15,0-4 0 16,-6 2 1-16,4-2-1 16,2 0 0-16,6 0 0 0,8-6 0 15,10 6 0-15,11-2 0 16,10 2 0 0,13 4-1-16,13-2 1 31,17 4 0-31,7 0 0 0,21 2 0 0,15-2 0 0,19-4-1 15,0 0 1-15,27 14 0 16,11-9 0-16,5 1 0 16,13-6 0-16,15 2 1 15,20-4-1-15,21-4 0 16,20-1 0-16,36-3 1 16,28-4 0-16,27 6-1 15,24 0 1-15,15 6-1 16,7 6 0-16,-13 4 0 15,-9 0 0-15,-30 4-1 16,-23 0 0-16,-42-5-2 16,-28 7 0-16,-39-14-2 0,-25 2-1 15,-29-21-5-15,-3 22-9 16,-28-26-20-16,-6-1 0 16,-2-7 1-16,0-6 1 15</inkml:trace>
  <inkml:trace contextRef="#ctx0" brushRef="#br0" timeOffset="24864.3622">21881 12878 27 0,'-40'-21'34'16,"3"9"1"-16,-3-4 2 16,7-11-20-16,5 31-2 15,-15-20-1-15,27 22-4 16,-16-8-2-16,32 2-2 16,-14 25-2-16,34-5-1 15,12 1-1-15,21 1-1 16,20 2 0-16,18-1 0 15,16-1-1-15,11 1 1 16,-4-1-1-16,-15 0 2 16,-14-1-1-16,-24 9 1 0,-31 5 0 15,-36 10 0-15,-33 2 0 16,-21 10 0-16,-23 0 1 31,-2 4-2-31,-1 0 0 0,1-6 0 0,12-8 0 16,13-8 0-16,15-10-1 15,9-9 0-15,15-4 0 16,21-16 0-16,-26 17 0 16,26-17 1-16,0 0 0 15,0 0-1-15,0 0 1 16,-14-39-1-16,16 8 0 16,-2-14 1-16,0-18-1 15,-2-10 0-15,-2-11 0 0,-4-1 1 16,-3-1-1-16,-5 7 1 15,2 5-1 1,0 15 1-16,-4 18-1 16,6 9 1-16,1 15-1 0,11 17 0 15,0 0 0-15,0 0 0 16,-2 23 1-16,8 5-1 16,-4 7 0-16,9 10 0 15,-5 8-1-15,2 8 1 16,4 6 0-16,-4 0 1 15,4 3-2-15,-10-3 2 16,8 0-1-16,-8-5 1 0,2-5-1 16,-4-8 0-16,-6-5 1 15,2-7-2 1,-2-8 3-16,6-5-3 16,0-24 2-16,-4 18-1 0,4-18 0 15,-12-36 0-15,12-5 0 16,-6-20 0-16,4-11-1 15,-2-13 2-15,-2-7-3 16,4 8 3-16,-2 3-1 16,-2 16 0-16,6 10 0 15,-2 24 0-15,2 31 1 16,0 0-1-16,0 35 0 16,0 16 0-16,-6 14 0 15,6 10 1-15,-1 9-1 16,2-2-1-16,-1-1 1 15,4-16 0-15,-2-8 1 16,4-24-2-16,6-13 1 0,-12-20 0 16,30-22 0-16,-12-13 0 15,1-20 0-15,-1-12 1 16,4-12-3-16,3-1 3 16,-5 0-1-16,0 7 0 15,-6 14 0-15,-2 10 0 16,-1 18 0-16,-11 31 0 15,0 0 0-15,0 0 0 16,6 37-1-16,-12 4 1 16,1 4 0-16,-5 6 2 15,0 2-3-15,0-2 1 16,0-9 0-16,4-5 0 16,-2-10 0-16,8-27 0 0,-10 20 0 15,10-20 0-15,10-24 0 16,0-5 0-16,8-6 0 15,8-9-1-15,1 1 1 16,-1-2-1-16,5 6 1 16,-9 9-1-16,2 15 1 15,-24 15 0-15,6 23 0 16,-22 15 1-16,-6 7-1 16,-3 8 0-16,-3 2 0 15,-4-4 1-15,7-4-1 16,5-10 0-16,12-9-1 15,8-28 0-15,0 19-1 16,0-19-1-16,34-21-3 0,-21-9-7 16,21 1-29-16,-10-13-2 15,-3 3 0-15,-3-4 0 16</inkml:trace>
  <inkml:trace contextRef="#ctx0" brushRef="#br0" timeOffset="41452.5981">19780 12448 21 0,'0'0'17'0,"0"0"0"15,0 0 0-15,0 0 0 16,0 0-2-16,0 0-3 16,-18-13-1-16,18 13-3 15,0 0-2-15,0 0 1 0,0 0-3 16,0 0 1-16,0 0-2 15,0 0 1-15,0 0-2 16,0 0 2-16,0 0-1 16,0 0 0-16,0 0-1 15,0 0 1-15,0 0-1 16,0 0 0-16,20 13 0 16,0-9 0-16,-3-4 2 15,11 4-3-15,-8-2 1 16,5 4-1-16,-5-4 0 15,2 4 0-15,-4-2 0 16,1-2-1-16,-19-2-1 16,34-6 2-16,-16 4 0 0,-18 2-1 15,33-12 1-15,-33 12-1 16,24-14 1-16,-24 14-1 16,0 0 1-16,24-15-1 15,-24 15 1-15,19-12-1 16,-19 12 1-16,30-16-1 15,-10 4 0-15,-1 3 0 16,1-3 1-16,0 2-1 16,-20 10 0-16,32-22 0 15,-32 22 1-15,25-25-1 16,-25 25 1-16,24-28 0 16,-24 28-1-16,35-31 0 15,-15 13 0-15,0-1 1 0,2-1-1 16,3 4 0-16,-3-3 0 15,2-1 1-15,1-1-1 16,-5 3 0 0,0-4 1-16,0 1-1 0,1-1 0 15,-1 3 1-15,4-3-1 16,-2 2 0-16,1 1 1 16,3-5-1-16,-4 7 0 15,5 1 0-15,3 0 0 16,-2 2 1-16,3-1-1 15,3-3-1-15,-3 4 2 16,5 3-1-16,1-7 0 0,-3 4 0 16,3-6 0-16,-3 3 0 15,-2-1 1-15,1 0-1 16,-1 1 0 0,1 1 0-16,-1-2 0 15,-2 1 0-15,5-3 0 0,-5-3 0 16,5 1 0-16,-1 4 0 15,-3 1 0-15,-3-5 1 16,0 2-1-16,-3 3-1 16,1-1 1-16,2 6 0 15,-3-7 0-15,7 3 0 16,-6-2 0-16,1-1 0 16,5 5 1-16,-7-2 0 0,1 3 0 15,0 1-1 1,-4 4 0-16,-3-6 0 15,5 6 0-15,-2 3 1 16,3-3-2-16,3 0 1 0,4 0-1 16,-1-2 2-16,3 2-2 15,-1 2 1-15,-1 1-1 16,5-1 1-16,-3-2 1 16,5 0 0-16,3 0 0 15,1-2-1-15,9 2 2 16,-5 1-1-16,4-3 0 15,-1 4 0-15,5-2-2 16,-7 0 2-16,3 2 0 16,-4 2-1-16,3 2 0 15,3 0 1-15,-2 0 0 16,3 0-1-16,-3 1 1 16,-2 2-1-16,3 1 0 0,-7 0 0 15,0 2 0-15,-3 0 0 16,1-2 1-16,3 2-1 15,-1 2 1-15,1 2-1 16,5-2 1-16,-2 4-1 16,3-1 0-16,-7-1 0 15,0 4 1-15,-7-2-2 16,-4 2 2-16,-1-3-2 16,1-1 3-16,-3 0-2 15,3-2 1-15,5 2-1 16,1 0 0-16,5 2 0 15,3 7 0-15,1-1 0 16,-2 0-1-16,5 3 1 0,-5-1-1 16,4 3 2-16,-3-3-2 15,9 0 1-15,-6-10-1 16,3 5 1-16,-1-3 0 16,-2 4 0-16,-5-2 0 15,-9 5 0-15,-1-7 0 16,-11 6 0-16,1 0 1 15,-6-5-2-15,-2 3 2 16,-18-14-1-16,29 28 0 16,-5-17 0-16,-8 5 0 15,7-2 0-15,-1 3 0 16,2 3 1-16,4 0-1 16,1-1 0-16,1 3 0 0,1-2 0 15,1 1 0-15,2 1 0 16,-3-1 0-16,-3 1 0 15,-1-2 0 1,-1-1 0-16,-2 1 0 0,-4-3 0 16,-1 3 0-16,1 4 1 15,0-7-1-15,1 1-1 16,-1 6 1-16,6-1 0 16,-8 1 0-16,7-1 0 15,-11-5 1-15,2 1-2 16,0 5 1-16,-2-2 0 15,-3-5 0-15,-3 5 0 0,4-3 1 16,2 3-1-16,2 2 0 16,-2-5 0-16,1 3 0 15,-5-3 1 1,6 5-2-16,-8-4 2 16,-8-20-1-16,20 29-1 0,-20-29 1 15,12 30 1-15,-9-13 0 16,-3-17-1-16,18 28 0 15,-18-28 0-15,20 29 1 16,-12-9-1-16,4-1 1 16,-12-19-1-16,18 30-1 15,-18-30 1-15,19 27 1 16,-19-27-1-16,20 20 0 0,-20-20 1 16,20 12-1-1,-20-12 0-15,21 9 0 16,-21-9 0-16,24 10 0 15,-24-10 0-15,22 4 0 0,-22-4-1 16,0 0 1-16,26 6 1 16,-26-6-1-16,17 8-1 15,-17-8 1-15,0 0 1 16,22 14-2-16,-22-14 1 16,0 0 0-16,24 8 0 15,-24-8 1-15,0 0-1 16,16 3 0-16,-16-3-1 15,0 0 2-15,0 0-1 16,0 0 0-16,0 0 0 16,19 2-1-16,-19-2 1 15,0 0 0-15,0 0 1 16,0 0-2-16,0 0 1 0,0 0 1 16,0 0-1-16,0 0 0 15,0 0-1-15,0 0 2 16,0 0-1-16,20 14 0 15,-20-14 0-15,0 0 0 16,0 0 0-16,0 0 0 16,0 0 0-16,0 0 0 15,0 0 0-15,0 0 0 16,0 0 0-16,0 0 0 0,0 0 1 16,0 0-1-1,0 0 0-15,0 0 0 16,0 0 0-16,0 0 0 15,0 0-1-15,0 0 1 0,0 0 0 16,0 0 0-16,0 0-1 16,0 0 0-16,0 0 0 15,0 0-1-15,0 0 1 16,0 0-2-16,0 0 0 16,0 0 0-16,0 0 0 15,0 0-1-15,-16-8-1 16,16 8-2-16,-18-19-11 15,18 19-24-15,-25-16 1 16,25 16 0-16,-32-20 0 16</inkml:trace>
  <inkml:trace contextRef="#ctx0" brushRef="#br0" timeOffset="43368.3185">19886 12566 13 0,'0'0'27'0,"20"-2"3"16,-20 2-8-16,0 0-6 15,38-8-3-15,-38 8 0 0,55-15-3 16,-25-1-1-16,23 12-3 16,-8-12 0-16,15 12-1 15,-1-11-1-15,14 9 0 16,-2-6-2-16,6 10 0 15,4-2-1-15,10 4 1 16,0-2-2-16,5 0 1 16,-1 2-2-16,8 2 2 15,-1 0 1-15,3-2-1 16,2 0-1-16,-5 0 1 16,-1 2 1-16,-2 0-1 15,-2 4 1-15,-7-2-2 16,1 0 0-16,-4 2 0 0,-2-4 2 15,0 2-2-15,0-3 0 16,6 1 1-16,-1-5-2 16,3-1 2-16,-6 0 0 15,10 0-1-15,-6 4 1 16,-4 0 0-16,1-2 0 16,-3 6-1-16,-4-4 2 15,8 2-1-15,4-2-3 16,0 0 4-16,4 0-2 15,1 2 1-15,-1 0-1 16,-4 3 0-16,-2-1-1 16,-6 8 1-16,-12 0 1 0,-4 2-2 15,-8-3 0-15,2-1 1 16,-4-2-1-16,6 0 1 16,3-2 1-16,-3-2-1 15,2-2 0 1,2 0 0-16,-4 0 0 0,-6-4 0 15,-5 4 0-15,-3-4 1 16,-9 2-1-16,-3 0 0 16,-1-6 0-16,-5 4 1 15,-1-4-1-15,1 4 0 16,1-2 1-16,-1-2-1 16,-1-4 1-16,-4 3-1 15,1-1 2-15,-1 0-3 0,-4 2 3 16,-3 2-2-16,-1 0 1 15,6 4-1-15,-1 4 0 16,-3 0 0 0,-2 2-1-16,-2 0 2 0,-18-6-1 15,27 10 0-15,-27-10-1 16,20 7 2-16,-20-7-1 16,30 4 1-16,-11-4-1 15,1 2 0-15,0-4 0 16,0 0 0-16,-20 2 1 15,29-2-1-15,-29 2 1 16,0 0-1-16,0 0 1 16,0 0-1-16,0 0 1 0,0 0-1 15,0 0 1 1,0 0 0-16,0 0 0 16,-4 18-1-16,4-18 1 15,0 0-1-15,0 0 0 0,0 0 0 16,0 0 0-16,0 0 0 15,0 0 0-15,0 0-1 16,0 0 0-16,0 0-4 16,0 0-20-16,0 0-16 15,0 0-2-15,-25 8 1 16,7-12-1-16</inkml:trace>
  <inkml:trace contextRef="#ctx0" brushRef="#br0" timeOffset="47640.9317">25516 13180 16 0,'0'0'25'15,"0"0"-9"-15,0 0-2 0,0 0-1 16,-6-25-2-16,6 25-1 16,0 0-1-1,0 0-1-15,2-26 0 16,-2 26-1-16,0 0-1 0,0 0-1 15,-8-17 0-15,8 17-2 16,0 0 0-16,-22-4 0 16,4 4-1-16,-1 2 0 15,-7-4-1-15,4 8 1 16,-9-4 0-16,5-2-1 16,-8 2 1-16,9 0-1 15,-9 0 0-15,5-2 1 16,-5 0 0-16,1 0-1 15,-7 1 0-15,-1 1 0 16,-5 0 0-16,-3 0 1 16,-3-2-1-16,5 4 0 15,0-4 0-15,1 2 0 0,1 2 0 16,5 0 0-16,-3-2 1 16,9-2-2-16,1 2 2 15,-1 2-2-15,1 0 1 16,3 2 0-16,4-6-1 15,7 2 1-15,3 0-1 16,16-2 0-16,-20 8-1 16,20-8-1-16,0 0-1 15,0 0-3-15,20 3-4 16,-20-3-18-16,0 0-10 16,20-11 0-16,-20 11 0 15</inkml:trace>
  <inkml:trace contextRef="#ctx0" brushRef="#br0" timeOffset="48136.1124">24738 13088 35 0,'0'0'32'0,"0"0"-6"16,-14-23-6-16,14 23-3 16,0 0-3-16,0 0-4 0,0 0-2 15,0 0-2-15,-20 0-1 16,20 0 0-16,-33 9-1 16,9 5 0-16,-10-8-1 15,-3 12 0-15,-5-5-2 16,-3 5 1-16,0-4-1 15,1 2 1-15,1 1-1 16,1-1 0-16,3-4 0 16,5 1-1-16,7-5 1 15,1 6 0-15,8-8-1 16,18-6 1-16,0 0-1 16,0 0 1-16,0 0-1 15,26 12 0-15,-2-14 1 0,7-2 0 16,3-2 0-16,5 4-1 15,1-4 1-15,-1 2-1 16,1 4-1 0,-7-6 0-16,5 10-3 0,-17-14-3 15,17 26-11-15,-16-20-22 16,-22 4 1 0,25 2-2-16,-25-2 2 0</inkml:trace>
  <inkml:trace contextRef="#ctx0" brushRef="#br0" timeOffset="52520.7624">24673 13483 2 0,'0'0'30'16,"6"-22"4"-16,-6 22-7 15,19-8-5-15,-19 8-4 16,0 0-3-16,-31-16-4 16,31 16-3-16,-42 8-1 15,17 2-3-15,-9-2 0 16,4 4-1-16,-3-2-1 15,13 3 0-15,0-1 0 16,20-12-2-16,0 24 1 16,0-24-1-16,40 15-1 0,-7-5 2 15,7 0-2-15,3-2 1 16,-3 2 0-16,-1-1 1 31,-5 3 0-31,-10 6 0 0,-24-18 1 0,15 29-1 16,-15-29 3-16,-27 32-2 15,1-19 1-15,-7 3-1 16,-5-2 1-16,0-2-2 16,3-2 0-16,-3-5-2 15,11 3-1-15,1-10-4 16,26 2-9 0,-28 16-23-16,28-16-3 0,0 0 2 15,0 0-1-15</inkml:trace>
  <inkml:trace contextRef="#ctx0" brushRef="#br0" timeOffset="52808.8708">24803 13473 59 0,'14'-22'39'0,"-14"22"0"16,0 0 1-16,0-19-29 15,0 19-1-15,12 21-3 16,-4 1-1-16,-10 1-2 16,4 11-1-16,-10 1 1 0,4 4-3 15,-4 2 2-15,0-3-4 16,2-1 2-16,2-9-4 16,8 3 1-1,-4-31-6-15,22 29-5 0,-22-29-20 16,23-9-9-16,3-7 2 15,2-2-2-15</inkml:trace>
  <inkml:trace contextRef="#ctx0" brushRef="#br0" timeOffset="53408.0956">25089 13618 44 0,'0'0'38'16,"0"0"1"-16,0 0 1 15,-17-20-22-15,17 42-4 0,-26-14-2 16,8 15-5-1,-6 1 0-15,1 9-3 16,1-7-1-16,4 3-2 16,4-7 1-16,10-1-1 0,4-21-2 15,24 18 1-15,-4-18 0 16,8-18-1-16,3 5-1 16,3-13 2-16,-1 3-2 15,-3-11 1-15,1 9 0 16,-9-1 1-16,-2 7-2 15,-20 19 2-15,22-28 0 16,-22 28 1-16,0 0 0 0,0 0 0 16,6 18 0-1,-12-1-1-15,2 3 3 16,-2 4-3-16,2-1 2 16,4 5-1-16,4-7 0 0,-4-21-1 15,27 22 2-15,-3-24-2 16,4-6 0-16,-1-8 0 15,5-1-2-15,2-11 2 16,-9 5-1-16,1 1 1 16,-12 4-1-16,-14 18 1 15,19-17-2-15,-19 17 3 16,0 0 1-16,-5 31-2 16,3-13 2-16,2 3-1 15,0 1 0-15,7-4-1 16,-7-18 2-16,32 19-1 15,-6-23-1-15,1-2 1 16,5-11-3-16,-6-5 3 0,-5-5-2 16,-3-3 1-16,-10-1-2 15,-4-2 1-15,-8 1-2 16,-4-1-1-16,2 13-5 16,-14-5-33-16,13-1-1 15,-9-1 0-15,8-3 0 16</inkml:trace>
  <inkml:trace contextRef="#ctx0" brushRef="#br0" timeOffset="54700.5826">24280 10429 1 0,'-26'-30'15'15,"26"30"14"-15,-43-13 0 16,21 7-12-16,22 6-2 0,-45 8 0 16,37 11-3-16,-16-1-4 15,22 17-2-15,-10-7 0 16,20 17-1-16,-4-2 0 15,10 14-1-15,0-2 0 16,9 10 0-16,-9-8 0 16,8 7 0-16,-10-9-2 15,1 2 1-15,-7-12 0 16,-6-3-1-16,-7-11 0 16,-5-6-1-16,-6-7-2 15,2-8 0-15,16-10-1 16,-39 2-4-16,39-2-10 15,-24-6-22-15,8-16 1 0,4 1-2 16,-2-11 2-16</inkml:trace>
  <inkml:trace contextRef="#ctx0" brushRef="#br0" timeOffset="55188.7658">24086 10759 13 0,'0'0'33'0,"24"-24"1"16,-2 16-1-16,-22 8-15 16,29-25-5-16,5 19-2 15,-20-14-4-15,17 14-2 16,-11-7 0-16,6 9-1 0,-26 4 0 16,21 2 1-16,-21-2 0 15,-11 39 0-15,-11-14-1 16,4 17 1-16,-4-5-3 15,3 6 1-15,1-4-2 16,10-5 0-16,2-9 0 16,12-5 0-16,-6-20-1 15,33 4 0-15,-7-16 0 16,0-12-1-16,1-1 1 16,-1-9-1-16,0-3 0 15,-3 0 0-15,-7 0 1 16,-2 7 0-16,-2 7 0 15,-12 23 0-15,6-22 1 0,-6 22 0 16,0 0-1-16,-12 31 1 16,10-7 0-16,-4 1 0 15,0-3-1 1,4 6 1-16,-2-3-1 0,4-25-1 16,6 31-1-16,-6-31-2 15,22 18-4-15,-16-41-14 16,18 11-17-16,-3-12-3 15,9-1 2-15,-2-5 0 16</inkml:trace>
  <inkml:trace contextRef="#ctx0" brushRef="#br0" timeOffset="55692.9666">24661 10625 38 0,'-10'-18'37'16,"-14"24"1"-16,-3 2 0 15,-11-12-21-15,22 26-5 16,-15-14-4-16,21 15-3 0,6-5-2 15,18 0-2-15,13-3 0 16,11-1-1-16,9-2-1 16,7 3 0-16,-3 1 1 15,-4 0 0-15,-9 0 0 16,-13 7 2-16,-19 1-1 16,-10 1 2-16,-11 1 0 15,-11-1 0-15,-12-5 0 16,5-2 0-16,-5-7-1 0,11-7 0 15,1-6-1 1,26 2-1-16,-14-33 0 16,20 3-2-16,12-9 0 15,-2-12 0-15,9-6-1 0,1-4 0 16,2 1 1-16,-3 1 0 16,1 6 0-16,-6 6 2 15,-6 9 1-15,9 15-1 16,-23 23 2-16,30-16 1 15,-30 16-1-15,30 28 0 16,-17-3 1-16,7 14 0 16,-6 8-1-16,4 8 0 15,-8-4-1-15,5 2 0 16,-5-7-1-16,0-9 0 16,-2-8-1-16,-8-29-2 15,14 20-2-15,-14-20-3 16,0 0-17-16,12-37-16 0,-18 5-1 15,-8-3 1-15,-6 3 0 16</inkml:trace>
  <inkml:trace contextRef="#ctx0" brushRef="#br0" timeOffset="55837.013">24795 10588 59 0,'-24'-2'39'0,"24"2"1"16,18-10 0-16,8-12-29 15,35 17-3-15,2-15-3 16,10 6-2-16,-2 2-3 15,-9-7-5-15,1 23-25 16,-36-6-11-16,-27 2 1 16,0 0 0-16</inkml:trace>
  <inkml:trace contextRef="#ctx0" brushRef="#br0" timeOffset="60888.912">22953 12097 20 0,'0'0'34'0,"0"0"1"16,0 0 1-16,-8-25-20 16,2-25-2-16,28 5-2 15,-18-37-1-15,25-1-3 16,-13-34-3-16,18-11 1 15,-9-29-2-15,15-16 0 16,-7-21-1-16,1-4 0 31,4-12-1-31,-3-2-1 0,5 2 2 0,1-2-2 0,-5 14 0 16,-3 13 0-16,-1 15 0 16,-5 15 0-16,-3 11 0 15,-2 19 0-15,-2 13-1 16,-9 23 0-16,1 15 0 15,-4 13 1-15,-4 12-1 16,-2 8 0-16,0 13 1 16,-4 5-1-16,2 23 0 15,-2-28 0-15,2 28 1 16,-10-19-1-16,10 19 0 16,0 0 0-16,0 0 0 15,0 0 0-15,-16-4 1 0,16 4-1 16,-31 37 0-16,11-6 1 15,-6 11-1-15,-7 7 0 16,1 2 1-16,-1 4-2 16,1-2 2-16,-2-4-1 15,9-8 1-15,5-4-1 16,0-15 1-16,20-22 0 16,-19 27 0-16,19-27-1 15,0 0 1-15,7-31-1 16,11-4 0-16,4-9 1 15,10-11-2-15,-1-5 1 16,9-11 0-16,-5 4 1 31,3 0-2-31,-7 9 2 0,-5 9-1 0,-6 11 0 0,-8 11 0 16,-12 27 0-16,0 0 1 16,0 0-1-1,4 41 0 1,-6 2 1-16,-4 8-1 0,10 14 0 0,-2 0 1 15,3 1-1-15,11-5 0 16,8-8-1-16,10-12 2 16,-3-7-3-16,9-5 0 15,-7-19-3-15,13 14-12 16,-21-24-25-16,1 0-2 16,-26 0 1-16,16-22-1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1T17:07:03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13319 5183 1 0,'0'0'2'16,"0"0"2"-16,0 0 0 16,0 0 1-16,0 0 2 15,0 0 1-15,0 0 1 16,0 0 0-16,0 0 1 16,0 0-2-16,28-12-1 0,-28 12-3 15,37 2-1-15,-7-2-2 16,15 4 1-16,11-4 0 15,13 2 0 1,20-4 1-16,17 2-1 0,17 0 0 16,21 0 1-16,12-4 0 15,22 4-1-15,17-2 0 16,22 4-1-16,18-2 1 16,20 2 0-16,19-2 0 15,17 2-1-15,15-2 1 16,19 0 0-16,11-2-1 15,18 2 1-15,9-6 0 16,16 4 0-16,8-6 0 0,18 2 0 16,7-1 0-16,5 1 0 15,4-4-1 1,-3 4 1-16,-11-4 0 16,2 0 0-16,-26 1 0 0,-20 1 0 15,-35-2 1-15,-26 4-2 16,-41 0 1-16,-32 0-1 15,-36 8-2-15,-47-6-5 16,-15 14-10-16,-33-2-14 16,-35-10-2-16,-15 12 0 15,-48-10 1-15</inkml:trace>
  <inkml:trace contextRef="#ctx0" brushRef="#br0" timeOffset="1063.2439">23170 5226 1 0,'-30'-2'3'15,"11"12"7"-15,-7-8 1 16,2 2 3-16,24-4 2 16,-27 2 1-16,27-2 1 15,0 0 1-15,0 0-3 16,-20-8-2-16,20 8-4 15,0 0-3-15,0 0-2 0,0 0-1 16,28-2-2-16,3-2 0 16,22 2 1-1,21-8-1-15,34 6 1 16,19-7 1-16,40 7-1 0,17-6 0 16,27 8-1-16,10-6 1 15,12 8-1-15,-2-4-1 16,-4 4 0-16,-13-2-1 15,-19 0 0-15,-21-4 0 16,-22-2 0-16,-34 1 0 16,-21 1 0-16,-30 0-1 15,-21-2 0-15,-15 6-2 16,-31 2-1-16,-19 6-1 16,-35 0-4-16,3 21-7 15,-46-5-20-15,-15-1-1 16,-27 13 2-16,-30-7 0 15</inkml:trace>
  <inkml:trace contextRef="#ctx0" brushRef="#br0" timeOffset="1499.3437">22888 5454 23 0,'0'0'29'16,"23"2"1"-16,-23-2 1 15,16-22-18-15,8 26-2 16,-24-4-3-16,33-10 0 0,-33 10-1 16,52-6-1-16,-19-4 0 15,27 12-1-15,7-11 0 16,35 9-1-16,15-12 1 15,35 8-1-15,12-8 0 16,25 6 0-16,7-4-1 16,9 7 0-16,-3-3 0 15,-13 6-1-15,-13 0 0 16,-24 2-1-16,-18 0 0 16,-29 1 0-16,-26-3 0 15,-20 2-1-15,-19-2 1 16,-15 0-1-16,-25 0 0 0,20-2-1 15,-20 2-2-15,0 0-3 16,0 0-7-16,0 0-26 16,-32 24-2-16,7-12 0 15,-3 2 0-15</inkml:trace>
  <inkml:trace contextRef="#ctx0" brushRef="#br0" timeOffset="3506.8072">2734 6863 1 0,'0'0'9'16,"20"-12"2"-16,-20 12-5 16,25-20-1-16,-25 20 0 15,34-13 1-15,-9 5 1 16,1 0 1-16,14 4-2 16,-3 0 1-16,16 2-3 15,7-4 0-15,17 2-3 0,15-3 0 16,21 1-1-1,5-4 2-15,19 4 1 16,5-4-1-16,16 10 1 16,-2 0-1-16,14 6-1 0,-6 8 1 15,7 1-2-15,5 7 0 16,0-4-2-16,2 5 2 16,3-7-1-16,-3 2 1 15,0-9 0-15,-3 1 1 16,-3-6-1-16,2 0-1 15,-2 0 1-15,9-4-2 16,9-2-1-16,11-6-1 16,3 0-2-16,13-5 0 15,4-1 1-15,14-4 0 16,8-3 0-16,0-3 2 16,0 1 1-16,1 3 2 15,-7 0 2-15,-6 5 1 0,-6-3 0 16,-19 6 0-16,-17 2 0 15,-17 6-1-15,-18 0-3 16,-22 4-1-16,-21 2-4 16,-20-7-11-16,-10 22-4 15,-42-29 1-15,11 30 20 16</inkml:trace>
  <inkml:trace contextRef="#ctx0" brushRef="#br0" timeOffset="25695.8925">18723 8623 20 0,'0'0'14'0,"0"0"-1"0,0 0-2 16,0 0-3-16,0 0-2 15,0 0-2-15,-19-8-1 16,19 8 0-16,0 0-1 16,0 0 1-16,0 0-1 15,31 0 1-15,-11 0 0 16,6 2 0-16,5 0-1 16,11 0 0-16,9 2 0 15,12 0-1-15,4 2 0 16,12 2 0-16,6-4 1 15,12 4-1-15,2 3 1 16,5-3 0-16,7 8 1 16,-6-4-1-16,5 3 1 0,-3-1-1 15,-2 0 1-15,-1-4-1 16,-7-4 2-16,-4-4-1 16,-14-6 0-1,-2 0 1-15,-18-14-2 0,2 8 2 16,-17-7-2-16,-5 7 0 15,-13-4-1-15,-7 8 0 16,-19 6-1-16,26-10 0 16,-26 10 0-16,0 0-1 15,0 0 1-15,0 0 0 16,8 24-1-16,-8-24 0 16,0 0 0-16,-6 20-4 15,6-20-3-15,0 29-22 0,0-29-1 16,-2 24-1-1,2-24 2-15</inkml:trace>
  <inkml:trace contextRef="#ctx0" brushRef="#br0" timeOffset="28867.6179">9692 9450 1 0,'0'0'0'15,"-20"-20"18"-15,20 20 2 16,-35-22-14-16,-1 1-1 16,-5-1-1-16,-17-3 1 0,-1-3 2 15,-20-3 0-15,-8 5 0 16,-21-7 1-16,-3 13 0 16,-21-11 0-16,2 13 0 15,-20-11-2-15,-3 11-1 16,-16-9-1-16,1 9-1 15,-16-6 0-15,-1 9-1 16,-17-3 0-16,1 6 0 16,-10 4-1-16,-5 4 0 15,-5 6-1-15,-4 4 1 16,0 2 0-16,6 8 0 16,-2 0 0-16,7 5 2 0,5 1-2 15,12 9 2-15,5 6-1 16,12 9 0-16,9 5 0 15,9 7 1-15,14 3-2 16,7 4 0-16,15-2-1 16,8 0 1-16,13-4-1 15,10-8 1-15,14-4-1 16,16-2 0-16,12-8 1 16,9 2 0-16,19-1 1 15,19 1 0-15,22 2 1 16,17 4-1-16,20 0 0 15,26 6-1-15,24 0 0 16,27 4 0-16,16-2-1 0,24 4 1 16,14-6-1-16,25 2 1 15,12-8 0-15,16 1 1 16,16-7 0-16,16 0-1 16,11-9 0-16,20-3 0 15,10-11 0-15,16-6 0 16,8-7 1-16,7-3-2 15,11-9 1-15,-5-3 0 16,1-8 0-16,-11-1 0 16,-9-9 0-16,-22-1-1 15,-18-6 1-15,-25-7-1 16,-32-5 1-16,-16-6-1 16,-31-9 1-16,-24-5-1 0,-34-6 1 15,-27-1-1-15,-24-11 0 16,-39-1 0-1,-29-4 0-15,-42-8 0 16,-30 6 0-16,-38-3-1 0,-29 5 2 16,-32 4-2-16,-30 7 2 15,-31 11-2-15,-22 7 2 16,-21 16-2-16,-22 11 1 16,-22 15 0-16,-16 7 0 15,-12 16 0-15,1 12 0 16,5 9-1-16,6 15 0 15,16 5-2-15,28 18-2 16,4-8-8-16,33 19-26 0,18 1 0 16,25-4-1-1,21-1 0-15</inkml:trace>
  <inkml:trace contextRef="#ctx0" brushRef="#br0" timeOffset="37410.5757">4375 16464 12 0,'0'0'30'0,"8"-24"-1"15,-8 24-4-15,0 0-11 16,0 0-2-16,17 28-1 16,-17-28-3-16,-6 59 1 15,-5-20-3-15,16 30 1 16,-18-5-2-16,15 23-1 16,-10-1 0-16,8 10-1 15,-6-4-1-15,6-3 0 16,4-13-1-16,-4-9-1 15,2-16 0-15,2-14 1 16,-2-11-2-16,-2-26 1 16,6 18-1-16,-6-18 0 0,2-20-2 15,-8-4-3-15,6 24-5 16,-4-41-20 0,0 12-5-16,2-5-2 15,-4-3 2-15</inkml:trace>
  <inkml:trace contextRef="#ctx0" brushRef="#br0" timeOffset="38118.7456">4205 16493 10 0,'0'0'32'0,"-6"-23"0"0,6 23-2 16,0 0-13-16,-8-20-4 15,8 20-1-15,0 0-4 16,0 26-1-16,0-26-3 16,-6 27 0-16,6-9 0 15,6 11-1-15,-6-7-1 16,8 1 0-16,-8-23 0 16,18 26 0-16,-18-26-1 15,21-4 1-15,-21 4-1 16,32-32 0-16,-18 7 1 15,6-8-1-15,-3-5 0 16,3 1 0-16,0-4 0 0,2 4 0 16,-3-3-1-16,5 9 2 15,-10 1-1-15,2 13 1 16,-16 17 0-16,21-24 0 16,-21 24 0-16,0 0 0 15,0 0 1-15,10 28-3 16,-10-28 2-16,10 31-2 15,-10-31 1-15,2 30-3 16,-2-30-4-16,-2 23-32 16,2-23-3-16,-10 22 0 15,10-22-2-15</inkml:trace>
  <inkml:trace contextRef="#ctx0" brushRef="#br0" timeOffset="41157.4338">9181 16409 3 0,'0'0'29'15,"13"-24"-1"-15,-11 5-9 16,-2 19-2-16,12-24-1 15,-12 24-3-15,0 0-2 0,0 0-3 16,0 0-1-16,-14 18-1 16,-5 1-2-16,1 15 0 15,-6-1-2-15,1 8 0 16,-3-3-1-16,6 3 1 16,0-8-2-16,9-5 2 15,3-9-1-15,8-19 0 16,0 0-1-16,19-6 0 15,-5-11 0-15,6-11 0 16,4-5 1-16,-3-4-1 16,5-5 1-16,-2 7-1 15,-10 2 1-15,1 5 0 16,-1 5 1-16,-4 3-1 0,-10 20 0 16,0 0 0-16,14-18 1 15,-14 18-1 1,0 0 0-16,18 28 0 15,-16-8 0-15,4 1 0 0,-1 1 0 16,3 3-1-16,-2-1-1 16,0-5 1-16,2-1-5 15,-8-18-2-15,18 29-12 16,-18-29-18-16,0 0-1 16,0 0 0-16,0 20 0 15</inkml:trace>
  <inkml:trace contextRef="#ctx0" brushRef="#br0" timeOffset="41669.5512">9196 16454 7 0,'0'0'33'0,"0"0"0"16,0-20 2-16,0 20-16 16,0 0-4-16,0 0-4 15,0 0-3-15,0 0-1 16,-13 18-2-16,18 8 0 15,-6 1-1-15,6 16 0 0,-9 6-1 16,10 14 1-16,-8 10-2 16,4 15 2-16,-4 0-3 15,4 7 2-15,-2-7-2 16,0 0 1-16,2-9-1 16,4-9-1-16,0-11 3 15,2-14-2-15,-2-9 1 16,4-11-2-16,-8-7 3 15,-2-18-3-15,6 17 3 16,-6-17-2-16,0 0-1 16,0 0 0-16,0 0 0 15,0 0-1-15,0 0-1 16,-20 2-3-16,20-2-5 0,-20 4-30 16,20-4-2-16,-25-7 1 15,25 7-2-15</inkml:trace>
  <inkml:trace contextRef="#ctx0" brushRef="#br0" timeOffset="43089.8774">14085 16397 22 0,'0'-18'28'0,"0"18"0"16,0 0-10-16,0 0-3 16,0 0-4-16,2-23 0 15,-2 23-2-15,0 0-2 16,-8 37 0-16,-11-17-3 16,11 13 1-16,-12-1-2 15,6 9 1-15,-6-4-3 16,3-4 1-16,3-5-1 0,4-5 0 15,10-23 0-15,-14 22 0 16,14-22 0-16,0 0 0 16,12-25 0-16,-4 3 0 15,4-6 0-15,6-7-1 16,-3-2 1-16,3-2-1 31,4 3 0-31,-2-1 0 0,-1 6 1 0,-1 5-1 16,0 4 1-1,-18 22 0-15,27-17-1 0,-27 17 2 16,20 10-1-16,-20-10 0 16,20 35 0-1,-14-6 1-15,2-1-2 0,4 3 2 0,-4-1-2 16,-3-5 0-16,3-3-1 16,-8-22 0-16,18 29-2 15,-18-29-2-15,0 0-4 16,0 0-10-16,0 0-18 15,0 0 0-15,0 0 0 16,0 0 1-16</inkml:trace>
  <inkml:trace contextRef="#ctx0" brushRef="#br0" timeOffset="43621.9996">14105 16550 14 0,'18'-33'30'16,"-18"33"0"-16,22-24-8 15,-22 5-1-15,0 19-3 16,7-20-3-16,-7 20-4 16,0 0-3-16,0 0-2 0,0 0-1 15,0 0 0-15,0 0-2 16,12 43 0 0,-18-13 0-16,6 17 0 15,-2 10-1-15,-2 15 1 0,-3 13-2 16,5 11 2-16,-14 6-2 15,12 2 1-15,-8-2 1 16,6-6-1-16,0-10-1 16,4-11 1-16,-4-20-1 15,8-14 0-15,4-13 2 16,-2-9-3-16,-4-19 1 16,8 20-1-16,-8-20 1 15,0 0-1-15,0 0 1 16,0 0-1-16,0 0-1 15,0 0-1-15,0 0-1 16,0 0-2-16,0 0-5 16,0 0-31-16,0 0 1 0,0 0-1 15,2-24-1-15</inkml:trace>
  <inkml:trace contextRef="#ctx0" brushRef="#br0" timeOffset="89171.4402">8679 15288 46 0,'0'0'21'0,"0"0"0"16,0 0-1-16,0 0-5 16,-16-17-2-16,16 17-5 15,0 0 0-15,0 0-3 16,0 0 0-16,16-2-2 15,-16 2 0-15,45-4-1 16,-13-2 0-16,13 0 0 0,-5 0 0 16,5-2 0-16,-3 0-1 15,-5 4 1-15,-17 0 0 16,-20 4 0-16,0 0-1 16,0 0 1-16,-39 12-1 15,-1-4 1-15,-7 0-1 16,-9 0 0-16,-3 0 0 15,6-1 1-15,0 1-1 16,13 0 0-16,9-2 0 16,11 2 0-16,20-8 0 15,0 0-1-15,31 12 0 16,5-14-2-16,21 2-2 0,-5-18-6 16,15 6-28-16,-2-5 0 15,-6-7-2-15,-2 1 0 16</inkml:trace>
  <inkml:trace contextRef="#ctx0" brushRef="#br0" timeOffset="90002.6301">13041 15400 31 0,'-28'-6'30'0,"8"4"1"15,1 6-11-15,-5-14-5 16,24 10-3-16,0 0-3 16,0 0-2-16,0 0-1 15,43-17-2-15,-11 9-1 16,7 2-1-16,9-4 0 0,5 2 0 16,-1-2 0-1,1 3-1-15,-10-3 2 16,-7 6-1-16,-12-2 1 15,-24 6-1-15,0 0-1 0,-28 0 1 16,-16 4-3-16,-9-2-3 16,8 16-19-16,-9-11-13 15,5-3-1-15,13-4-1 16,19-6 0-16</inkml:trace>
  <inkml:trace contextRef="#ctx0" brushRef="#br0" timeOffset="90730.7974">13602 12986 11 0,'25'-37'32'0,"-5"-8"2"15,0 5 2-15,7 21-16 0,-29-17-2 16,2 36-3-16,0 0-2 16,-6 24-2-16,-19 3-4 15,5 28-1-15,-14 8-2 16,3 22-1-16,-3 7-1 15,1 8 0-15,-3 0-1 16,3-4 0-16,3-11-1 16,4-7 2-16,1-21-2 15,11-14 1-15,-2-15 0 16,16-28-1-16,-16 17 0 16,16-17 0-16,0 0-1 15,-14-33-1-15,14 33 0 16,-11-33-2-16,11 33-2 0,-8-32-4 15,8 32-3-15,-10-23-10 16,10 23-15 0,0 0-2-16,0 0 4 15,-26-12-1-15</inkml:trace>
  <inkml:trace contextRef="#ctx0" brushRef="#br0" timeOffset="91030.868">13149 13624 54 0,'0'0'37'15,"0"0"-1"-15,0 0-6 16,-25-24-13-16,25 24-6 16,0 0-2-16,-4 28-2 15,-4-9-3-15,8 9-1 0,-2-1 1 16,2 13-2 0,-4-3 1-16,10 0-2 15,-2-7 1-15,0-1-1 16,6-9 1-16,-10-20-1 0,25 10 0 15,-5-24 0-15,0-8-2 16,2-5 2-16,1-3-1 16,1-5 0-16,2 6-3 15,-3-3 0-15,-3 16-4 16,-8-9-10-16,12 15-22 16,-24 10-3-16,29-18 2 15,-9 15-1-15</inkml:trace>
  <inkml:trace contextRef="#ctx0" brushRef="#br0" timeOffset="92131.1184">14158 12329 5 0,'0'0'27'16,"18"-12"0"-16,-18 12-7 15,0 0-3-15,0 0 1 16,0 0-4-16,26 0-1 15,-26 0-2-15,0 0-1 16,-6-20-2-16,6 20-1 16,-20 2-2-16,0 12 0 31,-17 4-2-31,-3 15 0 0,-13 12 1 0,0 10-3 31,-6 2 1-31,9 8-2 0,11-8 2 0,17-2-2 0,12-10 0 16,22-16 0-16,20-15-1 15,13-16 1-15,14-14 0 16,6-15-1 0,0-12 1-16,-3-14-1 0,-5-12 1 15,-12-9 0-15,-11-9-1 16,-8-3 1-16,-18-2 0 16,-10 7 0-16,-4 5 1 15,-8 11 0-15,-4 10 0 16,4 20 0-16,-11 15 0 15,9 26 1-15,-6 26-1 16,6 17 1-16,-2 18 0 16,9 13-1-16,-3 11 0 0,8 7 1 15,10 2-1-15,6-8 0 16,5-15 0-16,11-16-1 16,9-14 1-16,7-19-1 15,5-16 1-15,5-20 0 16,-1-16-1-16,-2-13 0 15,1-16-1-15,-17-10 0 16,1-7 0-16,-11-7 0 16,-15 7 0-16,-6 5 1 15,-14 6-1-15,-4 18 1 16,-7 18 0-16,-5 23 1 16,-2 21-2-16,-3 23 2 15,5 11-1-15,0 12 0 0,13 7 2 16,7 3-2-16,6-5 1 15,6-5-1 1,9-10-1-16,9-17-3 16,10-5-2-16,-7-29-5 0,29 6-17 15,-21-24-12-15,9-11 0 16,-11-13 2-16</inkml:trace>
  <inkml:trace contextRef="#ctx0" brushRef="#br0" timeOffset="92527.211">14798 12183 50 0,'0'0'36'0,"0"0"0"0,0 0 1 16,-24 30-24-16,42 9-2 15,-26-11-2 1,18 19-2-16,-12-8-2 16,4 4-2-16,-4-10 0 0,2-1-1 15,-2-11-1-15,2-21-1 16,0 0-1-16,0 0 1 15,0 0-1-15,16-39 0 16,-4 0 0-16,0-12-1 16,2-4 1-16,5-6-1 15,-3-4 1-15,6 5 0 16,0-1 2-16,-1 10-1 16,3 7 0-16,-4 21 2 15,-3 9-1-15,-17 14 1 16,22 30 0-16,-16 5-1 15,-10 14 1-15,0 6-1 16,-8 8 0-16,4-4 0 0,-3-2-2 16,-1-14 0-16,10-2-3 15,-4-19-4-15,22 1-5 16,-16-23-26-16,25-6 1 16,1-15-2-16,0-9 2 15</inkml:trace>
  <inkml:trace contextRef="#ctx0" brushRef="#br0" timeOffset="92879.2896">15321 11875 53 0,'-19'-19'35'16,"-5"25"2"-16,-6 11-1 16,5 19-23-16,-15-17-4 0,20 20-2 15,-3-7-3-15,21-1-2 16,10-7-1-16,19-9 0 15,17-9-1-15,7-6-1 16,4-2 1-16,9-7 0 16,-7 3 0-16,-8 6 0 15,-5 4 0-15,-17 7 2 16,-13 7-1-16,-10 11 2 16,-16 1-1-16,-8 3 1 15,-5-3-1-15,-9-1 1 16,-5-5-1-16,1-5 0 15,3-7-1-15,3-10-1 16,0-2 0-16,13-8-3 0,19 8-3 16,-28-33-5-16,48 15-26 15,-10-13-3-15,13-1 1 16,-1-5-1-16</inkml:trace>
  <inkml:trace contextRef="#ctx0" brushRef="#br0" timeOffset="93075.3352">15588 11985 71 0,'10'32'37'16,"-6"-5"1"-16,-10-5-11 15,12 27-12-15,-20-20-6 16,14 14-2-16,-6-11-3 16,6-3-2-16,2-5-3 0,-2-24-2 15,20 15-4-15,-14-36-7 16,17-5-23-1,-9-13-2-15,0-18 1 16,0-12-1-16</inkml:trace>
  <inkml:trace contextRef="#ctx0" brushRef="#br0" timeOffset="93187.3605">15663 11453 20 0,'-28'-33'25'15,"28"33"-7"-15,-17-10-17 16,17 10-15-16,0 0-11 15,-16 12 1-15</inkml:trace>
  <inkml:trace contextRef="#ctx0" brushRef="#br0" timeOffset="93782.4972">15754 11500 69 0,'12'20'38'15,"-6"4"-1"-15,-4-3-4 16,11 34-21-16,-15-8-2 16,16 20-4-16,-8 0-2 15,14 3 0-15,-6-5-3 16,13-6 1-16,3-16-1 16,5-13-1-16,5-19 1 15,-1-18-1-15,5-19 0 16,-11-11 0-16,5-10 0 15,-10-4 0-15,-9 0 1 0,-1 5-2 16,-10 11 1-16,-2 15 0 16,-6 20 0-16,0 0 0 15,0 0 1-15,-14 40-1 16,16-9 0-16,6 4 1 16,4-1-1-16,12-9 1 15,3-11 0-15,5-12-1 16,13-10 0-16,-5-17 1 15,7-11-1-15,-7-11 1 16,-3-4-1-16,-9 0 0 16,-3 6 1-16,-5 8 0 15,-12 7 0-15,2 13 0 16,-10 17 0-16,0 0 0 0,-4 39 0 16,2 6 0-16,-4 10 0 15,-2 12 1-15,2 3-2 16,0 5 2-16,2-4-2 15,2-9 1-15,2-7-1 16,2-11 0-16,2-13-1 16,-4-31 0-16,6 22-1 15,-6-22-1-15,0 0-5 16,0-57-13-16,-4 23-20 16,-6-15-1-16,-7 0 1 15,-9-6-1-15</inkml:trace>
  <inkml:trace contextRef="#ctx0" brushRef="#br0" timeOffset="93954.5361">15732 11777 71 0,'0'0'39'0,"28"-27"1"16,19 1-1-16,24-1-27 15,2-9-6-15,16 5-5 16,-2 17-18-16,-10-7-21 15,-18 3-2-15,-19 14 1 16,-21 4-2-16</inkml:trace>
  <inkml:trace contextRef="#ctx0" brushRef="#br0" timeOffset="95750.9484">15550 13995 50 0,'-31'-4'35'0,"15"8"1"15,16-4 1-15,-32-24-25 16,64 11-3-16,9-27 0 16,44-1-3-16,20-18-2 0,25-4 0 15,14-13-1-15,18-1 0 16,-4 1-2-16,-6 3 0 15,-15 8-2 1,-27 7 0-16,-25 10-2 0,-26-1-5 16,-13 34-7-16,-44-5-23 15,-2 20-1-15,-40-14 1 16,-5 20-1-16</inkml:trace>
  <inkml:trace contextRef="#ctx0" brushRef="#br0" timeOffset="97238.2899">17041 12700 23 0,'0'0'33'0,"0"-42"1"16,0 21 2-16,0 21-14 15,-12-51-6-15,12 51-3 16,-2-43-4-16,2 43-2 15,12-28 0-15,-12 28-1 16,28 24-3-16,-8 11 0 16,-5 8 0-16,9 18-1 15,-10 8 1-15,4 9-1 16,-5 3-1-16,1-3 0 0,0-7 0 16,4-14 0-16,-4-10 0 15,5-22-1-15,3-19 0 16,4-16 0-16,0-19 1 15,-1-16-2-15,-5-8 1 16,0-8 0-16,-3-6 0 16,-9 6 0-16,0 8 0 15,-4 4 0-15,-8 14 1 16,-2 15-1-16,6 20 0 16,0 0 0-16,-15 28 1 15,11 7-1-15,4 6 0 16,9 5 0-16,1 5 0 0,8-6 1 15,10-4-1-15,3-16 0 16,7-11 0-16,3-18 0 16,9-13 0-16,-5-13 0 15,2-15 0-15,-7-6 0 16,-3-10 1-16,-7 0-1 16,-6 6-1-16,-10 8 1 15,-12 8 0-15,-4 15 0 16,2 24 0-16,-20-7 0 15,6 26 1-15,-4 9-1 16,6 11 1-16,5 6 0 16,5 4-1-16,9 0 1 15,5-4-1-15,10-7 1 0,10-9-1 16,7-11 0-16,1-12 0 16,-1-14-1-16,5-8 1 15,-3-15 0 1,-7-11 0-16,-5-1-1 0,-7-8 0 15,-10 0 1-15,-4 2-2 16,-4 4 2-16,-4 10 0 16,-4 13 0-16,4 22 0 15,0 0 0-15,0 0 0 16,-2 26 1-16,4 5 0 16,9 6-1-16,3 3 1 15,6-3-1-15,6-2 0 16,5-5 0-16,3-7 0 0,1-15-1 15,9-2-2-15,-11-16-3 16,17 4-7-16,-34-19-28 16,7-7-1-1,-13-15 1-15,-6-6-1 0</inkml:trace>
  <inkml:trace contextRef="#ctx0" brushRef="#br0" timeOffset="97398.325">18167 12252 52 0,'-20'-10'34'16,"20"10"-1"-16,0 0-1 15,0-19-26-15,0 19-8 0,31 4-21 16,-11 9-10-16,-20-13 1 16,32 32-2-16</inkml:trace>
  <inkml:trace contextRef="#ctx0" brushRef="#br0" timeOffset="98673.6205">18577 12370 63 0,'14'-22'38'15,"-14"22"1"-15,0 0 0 16,0 0-25-16,0 0-4 0,-20 26-4 15,-1 3 0 1,3 16-3-16,-2 2 0 16,0 6-2-16,9-2 0 15,9-1-1-15,10-13 0 0,11-12 0 16,13-13-2-16,7-18 0 16,1-8 0-16,1-19 1 15,-3-4-1-15,-11-12 0 16,-3 0 1-16,-8-2 0 15,-10 2 0-15,-2 5 1 16,-8 7-1-16,-2 14 2 16,6 23 0-16,0 0 0 0,0 0-1 15,18 15 1 1,1 13 0-16,7 11 0 16,0 6 0-16,9 10 1 15,3 4-1-15,-7 4 1 16,-3-2 0-16,-2 5 0 0,-14-3 0 15,-5 0 1-15,-18-8-2 16,-5-6 0-16,-14-10 0 16,-5-13-1-16,-11-9 1 15,-3-15-1-15,2-11 0 16,1-15-1-16,11-11 1 16,5-16-2-16,20-12 0 15,6-16-1-15,18-7 0 16,6-12-1-16,13 4 1 15,-1-2 1-15,1 9 1 16,-1 5 0-16,2 13 1 16,-5 20 2-16,-3 14 0 0,-2 19 0 15,-3 14 0-15,1 16 0 16,0 13 1-16,1 16-1 16,-3 8 1-16,6 10-1 15,-10 4 0-15,7-2 0 16,-3-4 0-16,0-10-1 15,-2-10 0-15,-3-10-1 16,3-21 2-16,-2-14-2 16,4-15-1-16,-3-13 1 15,3-9-1-15,-2-14 1 16,2-9-1-16,-4-5 0 16,-3 6 0-16,-1 8 1 15,-6 6 0-15,0 12 0 0,-4 13 0 16,-2 26 0-16,0 0 1 15,18 22-1-15,-10 8 1 16,4 7 0-16,3 6-1 16,5-2 1-16,10-5-1 15,1-7 0-15,3-11 0 16,-1-9 0-16,5-14 0 16,-3-15 0-16,3-15 0 15,-2-14 0-15,-5-12 0 16,-5-14-1-16,-1-7 1 15,-7-7-1-15,-4 1 1 16,-6 8-1-16,-6 11 1 16,-2 14 0-16,-2 14 0 0,2 41 0 15,0 0 0-15,0 0 1 16,-20 59 0-16,20-2 0 16,0 11-1-1,6 11 1-15,2 3 0 0,10-5 0 16,-2-5-1-16,3-11 0 15,5-10 0-15,-4-15-1 16,5-13 0-16,-9-15-2 16,4-6 0-16,-20-2-4 15,30-24-4-15,-42-23-15 16,6 16-15-16,-16-8-1 16,-9 5 1-16,-17-17 22 15,5 26 8-15,-24-9 8 0,-5 5 7 16,21 27 17-1,-2-14 17-15,13 6 1 16,17-5 1-16,23 15-22 16,17-22-6-16,41 12-4 0,-3-15-3 15,24 3-2-15,4-3 0 16,2 3-3-16,-6 4 0 16,-20-5-5-16,0 17-27 15,-27 2-9-15,-32 4 0 16,0 0 0-16</inkml:trace>
  <inkml:trace contextRef="#ctx0" brushRef="#br0" timeOffset="100109.9471">10294 12515 57 0,'-2'-31'25'0,"2"31"3"15,0-36-4-15,0 36-4 16,-4-25-6-16,4 25-1 0,0 0-4 16,-2 27-1-16,-17 1 0 15,5 25-3-15,-6 6-1 16,0 23 0-16,-3 6-2 15,1 16 0-15,-4-2 0 16,6 1 0-16,1-11-1 16,5-8 0-16,2-13 1 15,4-14-1-15,2-14-1 16,2-16 1-16,4-7-1 16,0-20 0-16,0 0 0 15,0 0 0-15,-4-22-1 16,-2-1 0-16,-3-1-1 0,-5-3 1 15,6-1-3-15,-12-3 1 16,8 3-1-16,-2-3 1 16,3 6 0-16,-3-1 1 15,8 6 0 1,0 3 1-16,6 17 2 0,-6-24 0 16,6 24 1-16,0 0 0 15,0 0 0-15,16 18 1 16,-8 3-1-16,3 15 1 15,-3 1-1-15,-2 12 0 16,0 0 0-16,2 4 1 16,-6-4-3-16,2-6 2 15,2-9-1-15,0-13-1 0,-6-21 1 16,28 12-1-16,-9-22 0 16,7-9 0-16,6-3 1 15,-5-7-1 1,1-1 0-16,-2-1-2 0,-1 3 0 15,-11 3-1-15,4 9-4 16,-10-15-4-16,17 1-31 16,-19 9 0-16,2-1 0 15,0-3 0-15</inkml:trace>
  <inkml:trace contextRef="#ctx0" brushRef="#br0" timeOffset="100690.0799">10555 11875 65 0,'6'-27'38'0,"-6"27"1"15,0 0-7-15,14-34-19 16,9 40-2-16,-23-6-3 16,22 26-2-16,-10 1-2 15,8 18 0-15,-9 6-2 16,5 8 0-16,2 0 0 16,2 2-1-16,0-12 0 15,5-8-1-15,-11-7 1 16,6-15-1-16,1-15 0 0,-3-14 1 15,2-17-1 1,-8-14 0-16,-4-10 0 16,0-8 0-16,2-12 0 15,-7-3-1-15,1 3 1 0,-4-2-1 16,0 11 0-16,0 7-2 16,6 17-1-16,-6-1-4 15,0 39-3-15,8-20-28 16,-8 20-3-16,0 0 1 15,26 32 0-15</inkml:trace>
  <inkml:trace contextRef="#ctx0" brushRef="#br0" timeOffset="101238.2065">11104 12038 60 0,'31'-25'37'16,"-11"3"0"-16,8-21-3 16,9 21-25-16,-15-21-2 15,16 14-1-15,-17-13-3 16,5 11 0-16,-8 2-2 16,-6 9 1-16,-12 20-1 15,0 0 1-15,-18 6-1 16,-2 21 0-16,-6 13 0 15,1 11 0-15,-3 6-1 16,8-2 1-16,6-2 0 16,9-8-1-16,12-12 0 0,5-11-1 15,14-15 0-15,2-20-1 16,9-7-2-16,-9-25-5 16,17 12-3-16,-25-38-8 15,21 16-7-15,-17-22-11 16,-4-1 1-16,-12-12 6 15,6 17 14-15,-16-9 11 16,-4 3 9-16,6 24 9 16,-14-6 10-16,8 20 13 15,4 12 2-15,2 29-6 16,0 0-9-16,2 17-10 16,-8 9-2-16,18 25-3 15,-12 2-1-15,8 19-3 0,-4 5 0 16,0 3-2-16,0 1-3 15,1-18-2-15,9 7-4 16,-14-34-12-16,8-7-19 16,10-17 0-16,4-16 0 15,3-20 1-15</inkml:trace>
  <inkml:trace contextRef="#ctx0" brushRef="#br0" timeOffset="101545.2756">11789 11430 57 0,'-6'17'38'16,"-6"13"1"-16,-6 3-1 0,16 20-26 15,-19-8-3-15,15 14-2 16,-4-14-2-16,14 2-1 16,2-9-2-1,14-15-1-15,5-11 0 0,9-18 0 16,1-13-1-16,3-11 1 15,-1-7-1-15,-3-6 0 16,-12-6 0-16,-7 2 0 16,-13 1 1-16,-8 9-1 15,-7 6-1-15,-7 5-1 16,0 12-2-16,-6 3-4 16,26 11-5-16,-31 13-26 15,31-13-1-15,-2 22 1 0,2-22 0 16</inkml:trace>
  <inkml:trace contextRef="#ctx0" brushRef="#br0" timeOffset="101945.3673">12196 11373 46 0,'0'0'38'0,"-26"39"0"16,6-2 0-16,-19-11-21 15,25 27-6-15,-10-16-3 16,22 8-3-16,2-9-3 16,14-9-1-16,12-11-2 15,7-18-2-15,13-6 0 16,-1-16-1-16,7-3 0 16,-11-14-2-16,8 0 2 15,-15-10 0-15,-2 5 3 0,-13 5 1 16,-9 6 2-16,2 11 1 15,-8 1 1-15,-4 23 1 16,0 0 0-16,-4 23 0 16,-4 1 0-16,10 11-1 15,-4-3-2-15,4 5 1 16,-2-4-2-16,10-5 0 16,-2-9-1-16,-8-19-4 15,25 18-4-15,-23-38-9 16,-2 20-23-16,24-41 1 15,-16 4-1-15,-2-8 0 16</inkml:trace>
  <inkml:trace contextRef="#ctx0" brushRef="#br0" timeOffset="102074.4005">12484 10847 1 0,'20'-2'0'16,"-22"-16"10"-16,21 22-2 15,-19-4-15-15,20-2-3 16</inkml:trace>
  <inkml:trace contextRef="#ctx0" brushRef="#br0" timeOffset="102633.5255">12628 10867 60 0,'26'23'30'0,"-26"-23"0"16,20 51-2-16,-22-31-8 0,21 29-4 15,-23-16-5-15,22 16-3 16,-16-6-2-16,12 6-2 15,-4-7-1-15,0-1-2 16,2-12 0-16,5-3 0 16,3-14-1-16,6-8 0 15,-5-10 0-15,5-8-1 16,0-10 0-16,-1-9 0 16,-3 2 0-16,-2-5 1 15,-8 11-1-15,0 1 0 16,-12 24 1-16,0 0 0 15,0 0 1-15,-4 26-1 16,4 7 2-16,6 8-2 0,3 1 1 16,1-1 0-16,8-10 0 15,4-9 0-15,7-16-1 16,-1-10 0 0,4-18 0-16,-5-11 1 0,-1-12-1 15,2-10 0-15,-5 0 1 16,-3-4-1-16,-6 12 1 15,0 5 0-15,-6 9 0 16,-8 33 1-16,0 0 0 16,11 22-1-16,-11 27 2 15,4 21-1-15,-2 11 0 16,4 13 0-16,2 10-1 16,0-2 1-16,8-6 0 0,-2-1-1 15,0-17-1 1,3-15 1-16,-7-10-1 15,2-18-1-15,0-11 0 16,-12-24-1-16,8 25-1 0,-8-25-1 16,0 0-3-16,-12-21-7 15,12 21-28-15,-2-24-1 16,2 24 1-16,-20-27 0 16</inkml:trace>
  <inkml:trace contextRef="#ctx0" brushRef="#br0" timeOffset="103246.6685">12626 11167 46 0,'0'0'37'16,"6"-30"1"-16,10 9-1 15,10-1-19-15,7-17-9 16,24 6-7-16,3 5-7 16,3-1-31-16,-10-7 0 15,0 13-3-15,-21-3 2 16</inkml:trace>
  <inkml:trace contextRef="#ctx0" brushRef="#br0" timeOffset="104834.0323">4341 13936 29 0,'-24'10'35'16,"24"-10"2"0,0-24 0-16,-2-17-23 0,42 14-1 15,-12-26-2-15,29 9-2 16,-6-14-4-16,14 3 0 16,-5-2-3-16,1 12-1 15,-10 5-1-15,-11 7-3 16,-7 17-4-16,-21-11-8 15,8 17-21-15,-20 10-3 16,0 0 1-16,0 0-1 16</inkml:trace>
  <inkml:trace contextRef="#ctx0" brushRef="#br0" timeOffset="105449.1727">5243 12747 38 0,'0'0'37'0,"0"-20"0"0,0 20 1 16,0 0-20-16,0 0-5 15,16 35-3-15,-4-9-3 16,14 23-2-16,-1 0-2 16,3 18-1-16,-2 3 0 15,5 3 0-15,-9 0-3 16,-4-11 1-16,-4-7-1 16,-6-13-2-16,1-11-1 15,-9-31-3-15,0 0-4 16,0 0-6-16,-9-47-19 15,-1 2-3-15,-6-6 1 16,0-12 0-16</inkml:trace>
  <inkml:trace contextRef="#ctx0" brushRef="#br0" timeOffset="106201.3434">5224 12598 24 0,'-4'-48'32'15,"23"17"0"-15,-1-2 1 16,0-3-18-16,23 36-3 15,-15-13-3-15,22 28-2 16,-17-1 2-16,9 17-3 16,-17-1 0-16,1 15-1 15,-12-6-1-15,-4 8-1 16,-8-5 0-16,-4 1-1 16,-8-12-2-16,0-1 1 0,-4-7 0 15,16-23 0-15,-31 28-1 16,31-28 0-16,-26 9 0 15,26-9-1-15,0 0 1 16,0 0 0-16,-14-19-1 16,14 19 0-16,14-28 1 15,0 5 0-15,6-1 0 16,-1-5 0-16,7-5-1 16,2-7 1-16,3 0 0 15,1-4 0-15,-5 2-1 16,-1-1 1-16,-4 1 0 15,2 6 1-15,-3-4-1 16,3 13 0-16,-8 1 1 0,0 7 0 16,-16 20 0-16,21-21 0 15,-21 21 1-15,0 0 0 16,4 29 0-16,-8 1 0 16,-4 3 0-16,8 14 0 15,0 0-1-15,2 2 0 16,8-4 0-16,4-2-1 15,2-9 1-15,8-11-2 16,9-9 1-16,1-16 0 16,3-14-1-16,3-11 1 15,1-10 0-15,-1-14-1 16,-3-2 1-16,-5-6 0 16,-11-2-1-16,-3 2 1 0,-6 8 0 15,-10 8 1-15,-4 8-1 16,-4 13 1-1,6 22-1-15,-20-14 0 16,20 14 1-16,-19 36-1 0,7-3 1 16,4 6-1-16,2 4 1 15,2 1-1-15,8-1 0 16,-2-4 0-16,6-4-1 16,2-7-1-16,6-7-2 15,-16-21-2-15,43 10-4 16,-31-29-14-16,10-3-16 15,-1-11-1-15,9-5 1 16,-4-11 1-16</inkml:trace>
  <inkml:trace contextRef="#ctx0" brushRef="#br0" timeOffset="106540.4219">6422 11956 51 0,'0'0'37'15,"-20"-14"0"-15,20 14 0 16,-39 10-24-16,33 19-5 15,6-29-2-15,-14 41-3 16,14-21-1-16,12 4-1 16,2-5-1-16,8-3 1 15,3-4-1-15,13-4 0 16,-5-1 0-16,1 5 0 0,-2-4 1 16,-5 6 1-1,-3-2 0-15,-4 7 0 16,-13-1 0-16,-3 7 1 15,-15-1-1-15,-1 1 1 0,-10-3-1 16,-2 2-1-16,-3-5 0 16,1-5-1-16,0-2-1 15,-1-10-1-15,27-2-3 16,-38-10-4-16,38 10-9 16,-12-20-22-16,10-7 0 15,8-9 0-15,2-3 1 16</inkml:trace>
  <inkml:trace contextRef="#ctx0" brushRef="#br0" timeOffset="106900.5036">6663 11781 43 0,'6'-20'38'0,"-6"20"0"0,0 0 0 16,-6-21-20-16,2 42-6 15,-24-13-4-15,21 18-2 16,-13 1-3-16,12 1-1 15,2-3-1-15,8-3 0 16,-2-22-1-16,26 23 0 16,-1-13 0-16,3-8 0 15,11-6 0-15,-5-2 1 16,4 2-1-16,1 1-1 16,-7 8 1-16,1 7 1 15,-9 2 0-15,-8 8 0 16,-8 1 0-16,-4 8 0 15,-12-3 1-15,-8 3-1 0,-6-1 0 16,-4-7-1-16,-1-3 0 16,-3-8-2-16,5 1-1 15,-3-16-4-15,28 3-6 16,-34-2-27-16,28-18 1 16,6-9-1-16,0-7 0 15</inkml:trace>
  <inkml:trace contextRef="#ctx0" brushRef="#br0" timeOffset="107688.6845">6906 11681 60 0,'0'0'39'16,"20"-6"0"-16,-20 6 2 0,14 43-28 16,-24-23-4-16,14 25-2 15,-6-10-3-15,8 9 0 16,-1 1-3-1,3-6 1-15,4-8-2 0,4-9 0 16,8-14 0-16,-3-16-1 16,5-6 0-16,2-15-1 15,1-9 0-15,-7-13 1 16,2-2-1-16,-8-3 0 16,-3 3 2-16,-1 3-1 15,-6 7 1-15,-6 10 1 16,0 3 0-16,0 30 0 15,0-21 1-15,0 21-1 0,0 23 0 16,0 9 1-16,0-1-1 16,6 9 0-1,2-1 1-15,6 0-1 16,9-2-1-16,3-7 0 0,8-11 1 16,5-17-1-16,3-10 0 15,3-9 0-15,1-13 0 16,-9-5-1-16,1-10 0 15,-11-4 1-15,-7 0 0 16,-2 2 0-16,-10 3 0 16,-2 7 0-16,-6 8 0 15,0 11 1-15,0 18 0 0,0 0-1 16,0 0 1 0,0 0-1-16,-10 41 1 15,14-7-1-15,4-1 1 16,5-2 0-16,11-3-1 15,10-6 1-15,7-15 0 0,10-9-1 16,7-13 0-16,-1-13 1 16,-4-7-2-16,1-12 1 15,-9-2-2-15,-19-2 2 16,-11 0 0-16,-11 9-1 16,-10 9 0-16,-7 8 1 15,-5 13 0-15,-2 18 0 16,20-6 2-16,-16 41-2 15,18-8 0-15,12 7 1 16,14-5 1-16,15-2-2 16,16-3 2-16,18-17-1 15,14-9 0-15,10-12 0 0,4-7-1 16,-1-9 1-16,-1-5-2 16,-10-1 0-16,-14 5-2 15,-26-9-8-15,-2 23-31 16,-51 11-1-16,18-6-1 15,-18 6 1-15</inkml:trace>
  <inkml:trace contextRef="#ctx0" brushRef="#br0" timeOffset="218806.4078">8679 15488 34 0,'-20'10'35'15,"20"-10"1"-15,-15 10 0 16,15-10-24-16,0 0-3 16,0 0-2-16,0 0-1 15,33-10-2-15,-17-4 0 16,14 3-1-16,-3-7 0 15,7 4 0-15,-5-3-1 16,-1 5 0-16,-8 0 1 16,-1 10-1-16,-19 2 0 0,22 8 0 15,-22-8 0 1,-10 31 0-16,-7-13 0 16,-3 10 0-16,-14-9-1 15,1 7 1-15,-5-9-1 0,-3-3 0 16,-3-4 1-16,5-10-2 15,5 0 1-15,3-8 0 16,11 0-1-16,20 8 0 16,-26-27 0-16,26 27-1 15,18-28 1-15,2 13 1 16,11 1-1-16,3-4 0 16,1 4 0-16,5 1 1 15,-3 3-1-15,-9 4 0 16,-4 8 0-16,-24-2 0 15,12 18 1-15,-22 1-1 16,-12 5 0-16,-6 1 1 16,-7 1 0-16,1 1 0 0,-1-7 0 15,3-4 0-15,2-11 0 16,11-7-1-16,19 2 0 16,-2-25 0-16,16 1 0 15,5-5-1-15,9-2 2 16,4 1-2-16,5 3 1 15,-3 5 0-15,-7 6 0 16,-3 3 1-16,-4 7-1 16,-20 6 1-16,0 0-1 15,6 27 0-15,-26-7 2 16,-4 3-1-16,-9-1 0 16,-1 4-1-16,-9-5 0 0,1-3 1 15,5-6-1-15,9-10 0 16,8-10 0-16,14-14-1 15,14-5 1-15,16-7 0 16,8 3-1-16,7-5 0 16,8 7 1-16,-5 0 0 15,3 7 0-15,-9 12 0 16,-9 8 0-16,-27 2 1 16,20 8 0-16,-20-8-1 15,-37 26 1-15,3-13-1 16,-19 9 0-16,2-2 0 15,-7-1 0-15,3-1 0 16,12-4 0-16,9-7 0 0,34-7 0 16,0 0 0-16,12-19-1 15,27-3 0-15,7 1 1 16,7-3 0-16,-6 1 0 16,-1 9-1-16,-11 8 1 15,-35 6-3-15,16 8-3 16,-49 4-36-16,7-1-2 15,-6-5 0-15,3-2 0 16</inkml:trace>
  <inkml:trace contextRef="#ctx0" brushRef="#br0" timeOffset="220105.8212">13234 15541 24 0,'28'-15'32'15,"-28"15"-2"-15,26-28-6 16,-7 30-3-16,-19-21-3 16,26 22-4-16,-26-3-4 15,0 0-1-15,0 0-2 16,0 0-2-16,2 32 0 15,-16-7-1-15,-8-1 0 0,-3 7-1 16,-13-7 0-16,5-1-1 16,1-7 0-16,4-6-1 15,9-10-1-15,19 0 0 16,-12-26 0-16,24-1 0 16,7-6 0-16,15-3 0 15,0-1 0-15,3 0 0 16,3 5 0-16,-7 7 0 15,-1 3 1-15,-12 8-1 16,-20 14 1-16,0 0 1 16,0 0-2-16,-14 32 2 15,-12-11-1-15,-6 7 0 16,-5-1 1-16,1 5-2 0,5-5 0 16,3-7-1-16,28-20 1 15,0 0 0 1,0 0 0-16,28-8-1 15,5-8 0-15,11-7 1 0,3-3 0 16,5 1 0-16,-13 5-1 16,0 6 2-16,-13 5-1 15,-26 9 1-15,20 5-1 16,-20-5 1-16,-44 34 0 16,5-11 0-16,-8 3 0 15,-7 1 1-15,3-3-1 16,6-2-1-16,9-11 1 15,14-9-1-15,22-2 1 0,18-21-3 16,16 1-3 0,9-15-7-16,4 13-30 15,7-3 0-15,1 7-1 16,-14 2-1-16</inkml:trace>
  <inkml:trace contextRef="#ctx0" brushRef="#br0" timeOffset="221310.2098">8750 13212 56 0,'18'-14'27'0,"-24"-8"0"15,6 22-1-15,-6-17-4 16,6 17-5-16,0 0-5 15,0 0-3-15,6 17-2 16,0 15-2-16,-6 5-2 16,8 12 0-16,-8 8 1 15,6 10-1-15,-6 2-1 0,8 3-1 16,-4-11 1-16,0-4-2 16,1-10 1-16,-1-8-1 15,4-7 0-15,-4-13-1 16,-4-19 1-16,2 18-1 15,-2-18-1-15,0 0-1 16,-14-26 0-16,3 7-1 16,3 1 0-16,-12-7-1 15,8 5 0-15,-8-9 2 16,8 11 0-16,-1 0 2 16,13 18-1-16,-26-29 3 15,26 29 0-15,-14-24 2 16,14 24 0-16,0 0 0 0,0 0 1 15,0 0 0-15,0 0 1 16,0 0-2-16,12 24 0 16,-2 11-1-16,0 2 1 15,4 11-1-15,-1-3 0 16,-1 8-1-16,2-4 1 16,-2 0-1-16,2-8 0 15,-2-10-1-15,-5-9 1 16,-7-22-1-16,14 26-1 15,-14-26 1-15,0 0 0 16,0 0-1-16,8-24 1 16,-8 4 0-16,4 1 0 15,-4-3 0-15,2-11 0 0,4 7 0 16,0-3 0-16,0 5-1 16,0 3-1-1,-6 21-3-15,14-24-1 16,-20-1-13-16,6 25-23 0,0 0 0 15,0 0-2-15,0 0 2 16</inkml:trace>
  <inkml:trace contextRef="#ctx0" brushRef="#br0" timeOffset="222301.5243">8855 12435 24 0,'0'0'36'15,"0"0"0"-15,0 0 1 16,-14-24-15-16,14 44-7 16,-22-7-3-16,12 25-5 15,-11-1 0-15,7 14-3 16,-4 0-1-16,4 10-1 15,6-6-1-15,4-4 1 16,10-8-2-16,6-14 0 16,4-9 0-16,8-14 0 0,1-16-1 15,1-13 1-15,-2-11-1 16,-1-9-1-16,-7-16 0 16,-6-11 1-16,-2-5 0 15,-8 0 0-15,-8-1 0 16,-2 5 1-16,-4 4 0 15,-1 9 1-15,3 9 2 16,-2 11-2-16,0 13 1 16,14 25 0-16,-18-22 0 15,18 22 1-15,0 28-1 16,6 1 0-16,2 14 0 16,6 6 0-16,2 2-1 15,5 6 0-15,-1 2 1 0,4-8-2 16,0-8 0-16,7-7 1 15,1-11 0-15,1-11-1 16,-1-16-1-16,-4-16 1 16,3-7-1-16,-5-14 0 15,-4-7 0-15,-9-11-1 16,-3-3 0-16,-8-5 1 16,-4 6 0-16,-8 2 0 15,1 6 1-15,-9 14-1 16,-2 11 2-16,20 26-1 15,-34-21 1-15,34 21 0 16,-13 39 0-16,13-2 1 16,2 6-1-16,5 3 0 0,11-1-1 15,-4 0 0-15,10 0 0 16,-4-10-1 0,-1-5-1-16,1-15-1 15,2-3-3-15,-22-12-7 0,43-19-27 16,-33-1-1-16,0-8 0 15,-2-9 0-15</inkml:trace>
  <inkml:trace contextRef="#ctx0" brushRef="#br0" timeOffset="222729.6581">9254 11954 53 0,'-8'-24'38'15,"8"24"2"-15,0 0-1 0,31 41-23 16,-31-41-5-1,22 53-3-15,-8-17-2 16,16 7-2-16,-11 2-1 16,1 2 0-16,-6-8-2 0,2-5 0 15,-5-11 0-15,-5-3 0 16,-6-20-2-16,0 0 1 16,0 0-1-16,-8-26 0 15,3 1-1-15,-7-10 0 16,4-7 0-16,-2-5 0 15,2-4 1-15,6 0 0 16,2 2 1-16,0 6 0 16,6 2 0-16,2 9 1 15,6 9 0-15,3 11 0 16,-17 12 0-16,36 6-1 16,-18 16 1-16,2 5 0 15,-1 8 0-15,-5 3 1 0,0 5-1 16,-2-4-1-16,0-4 0 15,-6-1-2-15,-2-11-2 16,-4-23-2-16,9 24-8 16,-9-24-27-16,8-26-1 15,-6-5 0-15,2 0 2 16</inkml:trace>
  <inkml:trace contextRef="#ctx0" brushRef="#br0" timeOffset="223073.7678">9633 11699 73 0,'0'0'40'0,"0"0"-1"16,-8-22-11-16,8 40-16 15,-20-12-5-15,14 13-2 16,6-19-3-16,-12 32 0 16,12-32-2-16,6 27 1 15,-6-27-1-15,32 4 0 16,-6-4-1-16,1-4 1 15,5 4 0-15,-1 0 0 16,-3 2 0-16,0 2 0 16,-9 6 1-16,-1 7 1 15,-10 3-1-15,-8 6 1 16,-6-3-1-16,-2 1 0 16,-10-1 1-16,3-1-2 0,-3-3 1 15,-2 1-1-15,20-20-1 16,-33 10-3-16,33-10-3 15,-26-14-27-15,26 14-7 16,2-45 0-16,2 12-1 16</inkml:trace>
  <inkml:trace contextRef="#ctx0" brushRef="#br0" timeOffset="223277.8401">9842 11663 71 0,'6'36'41'0,"-6"-17"0"16,6 9 0-16,-14-7-31 0,22 11-3 16,-14-9-2-16,8 5-3 15,-8-28-1-15,18 23-2 16,-18-23-3-16,0 0-4 16,29-2-20-16,-25-15-13 15,-4-7-1-15,-6-15 1 16</inkml:trace>
  <inkml:trace contextRef="#ctx0" brushRef="#br0" timeOffset="223405.8731">9664 11414 16 0,'0'0'23'0,"0"0"-21"0,0 0-2 15,46-6-24-15,-44-15 8 16</inkml:trace>
  <inkml:trace contextRef="#ctx0" brushRef="#br0" timeOffset="224050.0836">9915 11253 54 0,'0'0'40'16,"0"0"0"-16,0 0 1 15,6 30-25-15,-18-11-6 16,18 18-2-16,-8 1-3 0,10 9-1 16,-2-4-2-16,6 4 0 15,-4-12-2 1,6-5 0-16,3-10 0 16,-1-15-1-16,4-5 1 0,-2-15-2 15,1-5 1-15,-7-9 0 16,4-7 0-16,-6 1 0 15,-4-2 1-15,-2 7 0 16,-4 3 0-16,0 9 0 16,0 18 1-16,-2-18 0 15,2 18 0-15,0 0 0 16,2 30-1-16,-2-30 1 0,16 35-1 16,-7-17 0-1,9 2 0-15,2-9 0 16,6-5 1-16,1-6-2 15,5-6 1-15,1-11-1 0,5-9 0 16,-5-7 0-16,-5-6-1 16,-4-5 2-16,-2-1-1 15,-11 0 0-15,-9 0 2 16,2 10 0-16,-10 5 0 16,6 9 1-16,0 21 0 15,0 0 1-15,0 0-1 16,-6 25 0-16,12 8 1 15,6 17-1-15,2 3-1 16,2 7 1-16,4-3-1 16,3 4 0-16,-1-12 0 15,2-2 0-15,-3-6-2 16,-3-9-1-16,2-14 1 0,-20-18-3 16,20 15-1-16,-20-15-3 15,0 0-9-15,0-31-26 16,-14 11 0-16,-6-11 1 15,-4 7-1-15</inkml:trace>
  <inkml:trace contextRef="#ctx0" brushRef="#br0" timeOffset="224290.1638">9619 11526 64 0,'0'0'40'15,"0"-31"-1"-15,22-1 1 16,17 3-33-16,1-14-2 16,15 1-4-16,0 11-11 15,2-6-28-15,-5-1-1 16,-7 11-1-16,-15 3 0 15</inkml:trace>
  <inkml:trace contextRef="#ctx0" brushRef="#br0" timeOffset="258869.1811">9102 17488 39 0,'2'-17'37'16,"-2"17"0"-16,4-24 0 0,11 30-25 15,-15-6 1-15,18 22-4 16,-6 1-3-16,12 24-1 16,-1 2-1-16,5 14-1 15,2-2 0-15,-1 6 0 16,-3-5-3-16,0-7 1 15,-1-8-1-15,-11-15 0 16,4-5-2-16,-18-27-3 16,20 10-4-16,-26-43-16 15,12-1-15-15,-6-19 0 16,2-9 0-16,-2-15 0 16</inkml:trace>
  <inkml:trace contextRef="#ctx0" brushRef="#br0" timeOffset="259296.3144">9516 17214 52 0,'26'-4'38'16,"-26"4"1"-16,12 35-1 15,0 4-28-15,-30-2 1 16,10 22-5-16,-18-2 0 16,9 10-2-16,-9-6-1 15,4-2-2-15,-4-8 2 16,5-6-1-16,-3-16-2 15,10-3 1-15,0-9-1 16,14-17 1-16,-19 16 0 0,19-16 0 16,0 0 0-16,-10 20 1 15,10-20-1-15,18 12 1 16,1-7-1 0,13 5 1-16,5 0 0 0,11 4-1 15,3-4 1-15,8-1-1 16,9 1 0-16,-5 6 0 15,-4-2 1-15,0 1-2 16,-11-3 1-16,-5 2-1 16,-9-2 0-16,-9-1 0 15,-9-1 1-15,-16-10-1 16,18 12-1-16,-18-12 1 16,0 0-3-16,0 0-1 0,2 18-14 15,-2-18-25 1,0 0-1-16,-28-20-2 15,28 20 1-15</inkml:trace>
  <inkml:trace contextRef="#ctx0" brushRef="#br0" timeOffset="262592.3676">14293 17367 16 0,'10'-18'28'0,"-10"18"1"15,-2-35-9-15,2 35-3 16,7-30-3-16,-7 30-1 0,8-27-3 16,-8 27-1-16,12-24-1 15,-12 24-1-15,6-18-1 16,-6 18 0-16,0 0-1 15,2 30-1-15,-4 1 2 16,2 22-3-16,0 6 0 16,6 16-1-16,-4 7 1 15,10 7-2-15,6-9 1 16,3-3-2-16,5-17 1 16,6-9 0-16,3-15-1 15,3-17 1-15,1-21-1 16,1-17 0-16,-1-15 1 15,-1-17-1-15,-5-9 1 0,-5-11-1 16,-4-12 0-16,-3-3 1 16,-3-4-2-16,-10-4 2 15,-8 5-2-15,0 7 1 16,-8 5 1-16,-4 7 0 16,0 13 0-16,2 14 0 15,-1 15 1-15,11 28-1 16,-24 12 1-16,20 33 0 15,4 16-1-15,2 25 0 16,10 10 0-16,2 10 0 16,7 2 0-16,11-4 0 15,5-13 0-15,9-15 0 16,1-21 0-16,5-18 0 0,-1-17-1 16,2-14 1-16,-1-14 0 15,-3-10 0-15,-4-11-1 16,1-8 0-16,-1-5 1 15,-7 3-1 1,-5-2 1-16,-1 8-1 0,-12 5 0 16,-5 5 0-16,-15 23 1 15,24-24-1-15,-24 24 0 16,0 0 0-16,0 0 1 16,0 0-1-16,0 0 1 15,0 0-1-15,0 0-1 16,0 0 1-16,0 0 0 15,0 0-2-15,0 0-2 0,0 0-4 16,0 0-35-16,0 0 0 16,0 0-1-16,-20-12-1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C6A9B-B073-4F7E-8FCF-616BD6B20BBE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3DB80-8015-477B-92F5-2B9D0F2F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5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754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495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088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682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8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3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57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8720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81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9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69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67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1039706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8267" y="18288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1467" y="18288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202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1039706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8267" y="18288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8288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87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8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2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6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2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6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7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5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2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3007CCE-B4DA-4870-BC6E-11B994948AD8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7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videos.howstuffworks.com/howstuffworks/4727-violent-storms-tornadoes-video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customXml" Target="../ink/ink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G-YCpAGgQQ" TargetMode="External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hyperlink" Target="https://www.youtube.com/watch?v=p08_KlTKP50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rpmpAYOFyK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youtube.com/watch?v=TKH1DyV9vN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114" y="0"/>
            <a:ext cx="10364451" cy="15961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7200" dirty="0"/>
              <a:t>ANNOUNCEMENTS: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59099"/>
            <a:ext cx="12192000" cy="569890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altLang="en-US" sz="4800" cap="none" dirty="0" smtClean="0">
                <a:ea typeface="ＭＳ Ｐゴシック" panose="020B0600070205080204" pitchFamily="34" charset="-128"/>
              </a:rPr>
              <a:t>Cartesian Diver lab due last night!</a:t>
            </a:r>
          </a:p>
          <a:p>
            <a:r>
              <a:rPr lang="en-US" altLang="en-US" sz="4800" cap="none" dirty="0" err="1" smtClean="0">
                <a:ea typeface="ＭＳ Ｐゴシック" panose="020B0600070205080204" pitchFamily="34" charset="-128"/>
              </a:rPr>
              <a:t>Archemede’s</a:t>
            </a:r>
            <a:r>
              <a:rPr lang="en-US" altLang="en-US" sz="4800" cap="none" dirty="0" smtClean="0">
                <a:ea typeface="ＭＳ Ｐゴシック" panose="020B0600070205080204" pitchFamily="34" charset="-128"/>
              </a:rPr>
              <a:t> Principle lab due tonight midnight</a:t>
            </a:r>
          </a:p>
          <a:p>
            <a:r>
              <a:rPr lang="en-US" altLang="en-US" sz="4800" cap="none" dirty="0" smtClean="0">
                <a:ea typeface="ＭＳ Ｐゴシック" panose="020B0600070205080204" pitchFamily="34" charset="-128"/>
              </a:rPr>
              <a:t>Today 7</a:t>
            </a:r>
            <a:r>
              <a:rPr lang="en-US" altLang="en-US" sz="4800" cap="none" baseline="30000" dirty="0" smtClean="0">
                <a:ea typeface="ＭＳ Ｐゴシック" panose="020B0600070205080204" pitchFamily="34" charset="-128"/>
              </a:rPr>
              <a:t>th</a:t>
            </a:r>
            <a:r>
              <a:rPr lang="en-US" altLang="en-US" sz="4800" cap="none" dirty="0" smtClean="0">
                <a:ea typeface="ＭＳ Ｐゴシック" panose="020B0600070205080204" pitchFamily="34" charset="-128"/>
              </a:rPr>
              <a:t> period review</a:t>
            </a:r>
          </a:p>
          <a:p>
            <a:r>
              <a:rPr lang="en-US" altLang="en-US" sz="4800" cap="none" dirty="0" smtClean="0">
                <a:ea typeface="ＭＳ Ｐゴシック" panose="020B0600070205080204" pitchFamily="34" charset="-128"/>
              </a:rPr>
              <a:t>Next week: </a:t>
            </a:r>
          </a:p>
          <a:p>
            <a:pPr lvl="1"/>
            <a:r>
              <a:rPr lang="en-US" altLang="en-US" sz="4600" cap="none" dirty="0" err="1" smtClean="0">
                <a:ea typeface="ＭＳ Ｐゴシック" panose="020B0600070205080204" pitchFamily="34" charset="-128"/>
              </a:rPr>
              <a:t>Phet</a:t>
            </a:r>
            <a:r>
              <a:rPr lang="en-US" altLang="en-US" sz="4600" cap="none" dirty="0" smtClean="0">
                <a:ea typeface="ＭＳ Ｐゴシック" panose="020B0600070205080204" pitchFamily="34" charset="-128"/>
              </a:rPr>
              <a:t> lab Monday</a:t>
            </a:r>
          </a:p>
          <a:p>
            <a:pPr lvl="1"/>
            <a:r>
              <a:rPr lang="en-US" altLang="en-US" sz="4600" cap="none" dirty="0" smtClean="0">
                <a:ea typeface="ＭＳ Ｐゴシック" panose="020B0600070205080204" pitchFamily="34" charset="-128"/>
              </a:rPr>
              <a:t>Lab Review Tuesday </a:t>
            </a:r>
          </a:p>
          <a:p>
            <a:pPr lvl="1"/>
            <a:r>
              <a:rPr lang="en-US" altLang="en-US" sz="4600" cap="none" dirty="0" smtClean="0">
                <a:ea typeface="ＭＳ Ｐゴシック" panose="020B0600070205080204" pitchFamily="34" charset="-128"/>
              </a:rPr>
              <a:t>Class/Lab Wednesday</a:t>
            </a:r>
          </a:p>
          <a:p>
            <a:pPr lvl="1"/>
            <a:r>
              <a:rPr lang="en-US" altLang="en-US" sz="4600" cap="none" dirty="0" smtClean="0">
                <a:ea typeface="ＭＳ Ｐゴシック" panose="020B0600070205080204" pitchFamily="34" charset="-128"/>
              </a:rPr>
              <a:t>Physics Bowl Thursday 1</a:t>
            </a:r>
            <a:r>
              <a:rPr lang="en-US" altLang="en-US" sz="4600" cap="none" baseline="30000" dirty="0" smtClean="0">
                <a:ea typeface="ＭＳ Ｐゴシック" panose="020B0600070205080204" pitchFamily="34" charset="-128"/>
              </a:rPr>
              <a:t>st</a:t>
            </a:r>
            <a:r>
              <a:rPr lang="en-US" altLang="en-US" sz="4600" cap="none" dirty="0" smtClean="0">
                <a:ea typeface="ＭＳ Ｐゴシック" panose="020B0600070205080204" pitchFamily="34" charset="-128"/>
              </a:rPr>
              <a:t> and 2</a:t>
            </a:r>
            <a:r>
              <a:rPr lang="en-US" altLang="en-US" sz="4600" cap="none" baseline="30000" dirty="0" smtClean="0">
                <a:ea typeface="ＭＳ Ｐゴシック" panose="020B0600070205080204" pitchFamily="34" charset="-128"/>
              </a:rPr>
              <a:t>nd</a:t>
            </a:r>
            <a:r>
              <a:rPr lang="en-US" altLang="en-US" sz="4600" cap="none" dirty="0" smtClean="0">
                <a:ea typeface="ＭＳ Ｐゴシック" panose="020B0600070205080204" pitchFamily="34" charset="-128"/>
              </a:rPr>
              <a:t>: Study hall class period</a:t>
            </a:r>
          </a:p>
          <a:p>
            <a:pPr lvl="1"/>
            <a:r>
              <a:rPr lang="en-US" altLang="en-US" sz="4600" cap="none" dirty="0" smtClean="0">
                <a:ea typeface="ＭＳ Ｐゴシック" panose="020B0600070205080204" pitchFamily="34" charset="-128"/>
              </a:rPr>
              <a:t>Unit II-5 Exam and HW due Friday</a:t>
            </a:r>
          </a:p>
          <a:p>
            <a:endParaRPr lang="en-US" altLang="en-US" sz="4800" cap="none" dirty="0" smtClean="0">
              <a:ea typeface="ＭＳ Ｐゴシック" panose="020B0600070205080204" pitchFamily="34" charset="-128"/>
            </a:endParaRPr>
          </a:p>
          <a:p>
            <a:endParaRPr lang="en-US" altLang="en-US" sz="4800" cap="none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31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913775" y="245029"/>
            <a:ext cx="10364451" cy="1596177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5400" cap="none" dirty="0" smtClean="0">
                <a:ea typeface="ＭＳ Ｐゴシック" panose="020B0600070205080204" pitchFamily="34" charset="-128"/>
              </a:rPr>
              <a:t>TORNADOS</a:t>
            </a:r>
            <a:br>
              <a:rPr lang="en-US" altLang="en-US" sz="5400" cap="none" dirty="0" smtClean="0">
                <a:ea typeface="ＭＳ Ｐゴシック" panose="020B0600070205080204" pitchFamily="34" charset="-128"/>
              </a:rPr>
            </a:br>
            <a:endParaRPr lang="en-US" altLang="en-US" sz="5400" cap="none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1507" name="Content Placeholder 3" descr="Bernoullis_principle.jpg">
            <a:hlinkClick r:id="rId2"/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81" r="-13281"/>
          <a:stretch>
            <a:fillRect/>
          </a:stretch>
        </p:blipFill>
        <p:spPr>
          <a:xfrm>
            <a:off x="2444840" y="1239591"/>
            <a:ext cx="74676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218610"/>
            <a:ext cx="10364451" cy="159617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Bernoulli’s equation: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96214" y="1259509"/>
                <a:ext cx="11784169" cy="5141291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The result of law of conservation of energy and Bernoulli’s principle:</a:t>
                </a:r>
              </a:p>
              <a:p>
                <a:r>
                  <a:rPr lang="en-US" sz="3200" dirty="0" smtClean="0"/>
                  <a:t>Relates pressure, velocity and height at any two points in an ideal fluid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Sup>
                        <m:sSub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Sup>
                        <m:sSub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96214" y="1259509"/>
                <a:ext cx="11784169" cy="5141291"/>
              </a:xfrm>
              <a:blipFill rotWithShape="0">
                <a:blip r:embed="rId2"/>
                <a:stretch>
                  <a:fillRect l="-1190" t="-356" r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01781" y="4347283"/>
            <a:ext cx="1423987" cy="914400"/>
            <a:chOff x="7186612" y="3657600"/>
            <a:chExt cx="1423988" cy="914400"/>
          </a:xfrm>
        </p:grpSpPr>
        <p:sp>
          <p:nvSpPr>
            <p:cNvPr id="5" name="Explosion 1 10"/>
            <p:cNvSpPr>
              <a:spLocks noChangeArrowheads="1"/>
            </p:cNvSpPr>
            <p:nvPr/>
          </p:nvSpPr>
          <p:spPr bwMode="auto">
            <a:xfrm>
              <a:off x="7186612" y="3657600"/>
              <a:ext cx="1423988" cy="914400"/>
            </a:xfrm>
            <a:prstGeom prst="irregularSeal1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TextBox 11"/>
            <p:cNvSpPr txBox="1">
              <a:spLocks noChangeArrowheads="1"/>
            </p:cNvSpPr>
            <p:nvPr/>
          </p:nvSpPr>
          <p:spPr bwMode="auto">
            <a:xfrm>
              <a:off x="7315200" y="3733800"/>
              <a:ext cx="1143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600">
                  <a:solidFill>
                    <a:srgbClr val="FFCC00"/>
                  </a:solidFill>
                </a:rPr>
                <a:t>CARD!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984240" y="1820520"/>
              <a:ext cx="8380800" cy="4674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1360" y="1810080"/>
                <a:ext cx="8396640" cy="469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936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34" y="302035"/>
            <a:ext cx="5112912" cy="3433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34" y="3893779"/>
            <a:ext cx="5715000" cy="2676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502360" y="401760"/>
              <a:ext cx="6651000" cy="5164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9400" y="388080"/>
                <a:ext cx="6675480" cy="519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30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 bwMode="auto">
          <a:xfrm>
            <a:off x="79514" y="3124200"/>
            <a:ext cx="12112486" cy="1893888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6600" cap="none" smtClean="0">
                <a:ea typeface="ＭＳ Ｐゴシック" panose="020B0600070205080204" pitchFamily="34" charset="-128"/>
              </a:rPr>
              <a:t>UNIT II-5: </a:t>
            </a:r>
            <a:r>
              <a:rPr lang="en-US" altLang="en-US" sz="6600" cap="none" dirty="0" smtClean="0">
                <a:ea typeface="ＭＳ Ｐゴシック" panose="020B0600070205080204" pitchFamily="34" charset="-128"/>
              </a:rPr>
              <a:t>FLUIDS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0" y="5003800"/>
            <a:ext cx="121920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ea typeface="ＭＳ Ｐゴシック" panose="020B0600070205080204" pitchFamily="34" charset="-128"/>
              </a:rPr>
              <a:t>Section 2: Fluids in Motion</a:t>
            </a:r>
          </a:p>
        </p:txBody>
      </p:sp>
      <p:pic>
        <p:nvPicPr>
          <p:cNvPr id="10244" name="Picture 3" descr="rubber_duck_buoyancy_force_diagra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"/>
            <a:ext cx="4838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43440" y="740160"/>
              <a:ext cx="9870480" cy="4980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9120" y="728640"/>
                <a:ext cx="9889920" cy="500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34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913775" y="-241615"/>
            <a:ext cx="10364451" cy="15961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8000" dirty="0">
                <a:ea typeface="+mj-ea"/>
                <a:cs typeface="+mj-cs"/>
              </a:rPr>
              <a:t>Fluid Flow</a:t>
            </a:r>
          </a:p>
        </p:txBody>
      </p:sp>
      <p:sp>
        <p:nvSpPr>
          <p:cNvPr id="1017862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0" y="1600201"/>
            <a:ext cx="12192000" cy="4873625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rgbClr val="FFCC00"/>
              </a:buClr>
            </a:pPr>
            <a:r>
              <a:rPr lang="en-US" altLang="en-US" sz="32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Moving fluids can exhibit </a:t>
            </a:r>
            <a:r>
              <a:rPr lang="en-US" altLang="en-US" sz="3200" i="1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laminar</a:t>
            </a:r>
            <a:r>
              <a:rPr lang="en-US" altLang="en-US" sz="32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(smooth) flow or </a:t>
            </a:r>
            <a:r>
              <a:rPr lang="en-US" altLang="en-US" sz="3200" i="1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turbulent</a:t>
            </a:r>
            <a:r>
              <a:rPr lang="en-US" altLang="en-US" sz="32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(irregular) flow.</a:t>
            </a:r>
          </a:p>
          <a:p>
            <a:pPr eaLnBrk="1" hangingPunct="1">
              <a:buClr>
                <a:srgbClr val="FFCC00"/>
              </a:buClr>
            </a:pPr>
            <a:endParaRPr lang="en-US" altLang="en-US" sz="32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268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77213" y="6251575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5" name="Picture 4" descr="laminar.gif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05100"/>
            <a:ext cx="41021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87189" y="5434885"/>
            <a:ext cx="244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2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35800" y="2133000"/>
              <a:ext cx="6581880" cy="788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360" y="2118960"/>
                <a:ext cx="6606360" cy="80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1365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7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862" grpId="0" build="p" autoUpdateAnimBg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913774" y="-224993"/>
            <a:ext cx="10364451" cy="15961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dirty="0">
                <a:ea typeface="+mj-ea"/>
                <a:cs typeface="+mj-cs"/>
              </a:rPr>
              <a:t>Fluid Flow</a:t>
            </a:r>
          </a:p>
        </p:txBody>
      </p:sp>
      <p:sp>
        <p:nvSpPr>
          <p:cNvPr id="1017862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0" y="1222517"/>
            <a:ext cx="12192000" cy="48736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FFCC00"/>
              </a:buClr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An </a:t>
            </a:r>
            <a:r>
              <a:rPr lang="en-US" altLang="en-US" sz="2400" b="1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ideal fluid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is a fluid that has no internal friction or viscosity and is incompressible.</a:t>
            </a:r>
          </a:p>
          <a:p>
            <a:pPr eaLnBrk="1" hangingPunct="1">
              <a:buClr>
                <a:srgbClr val="FFCC00"/>
              </a:buClr>
            </a:pPr>
            <a:endParaRPr lang="en-US" altLang="en-US" sz="24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Clr>
                <a:srgbClr val="FFCC00"/>
              </a:buClr>
            </a:pPr>
            <a:endParaRPr lang="en-US" altLang="en-US" sz="24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Clr>
                <a:srgbClr val="FFCC00"/>
              </a:buClr>
            </a:pPr>
            <a:endParaRPr lang="en-US" altLang="en-US" sz="24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Clr>
                <a:srgbClr val="FFCC00"/>
              </a:buClr>
            </a:pPr>
            <a:endParaRPr lang="en-US" altLang="en-US" sz="24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 eaLnBrk="1" hangingPunct="1">
              <a:buClr>
                <a:srgbClr val="FFCC00"/>
              </a:buClr>
              <a:buNone/>
            </a:pPr>
            <a:endParaRPr lang="en-US" altLang="en-US" sz="24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Clr>
                <a:srgbClr val="FFCC00"/>
              </a:buClr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The ideal fluid model simplifies fluid-flow analysis.</a:t>
            </a:r>
          </a:p>
          <a:p>
            <a:pPr eaLnBrk="1" hangingPunct="1">
              <a:buClr>
                <a:srgbClr val="FFCC00"/>
              </a:buClr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More on viscosity later in this unit!</a:t>
            </a:r>
          </a:p>
        </p:txBody>
      </p:sp>
      <p:sp>
        <p:nvSpPr>
          <p:cNvPr id="13316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77213" y="6251575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2" name="Picture 11" descr="2-12-idealfluidflow.0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95" y="1839568"/>
            <a:ext cx="39878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94280" y="1114200"/>
              <a:ext cx="9937080" cy="4210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2760" y="1100880"/>
                <a:ext cx="9963720" cy="422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4328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7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7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78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862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913775" y="38963"/>
            <a:ext cx="10364451" cy="9398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dirty="0">
                <a:ea typeface="+mj-ea"/>
                <a:cs typeface="+mj-cs"/>
              </a:rPr>
              <a:t>Principles of Fluid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8886" name="Rectangle 6"/>
              <p:cNvSpPr>
                <a:spLocks noGrp="1" noChangeArrowheads="1"/>
              </p:cNvSpPr>
              <p:nvPr>
                <p:ph sz="quarter" idx="13"/>
              </p:nvPr>
            </p:nvSpPr>
            <p:spPr>
              <a:xfrm>
                <a:off x="218941" y="1094704"/>
                <a:ext cx="11058659" cy="4696495"/>
              </a:xfrm>
            </p:spPr>
            <p:txBody>
              <a:bodyPr>
                <a:noAutofit/>
              </a:bodyPr>
              <a:lstStyle/>
              <a:p>
                <a:pPr eaLnBrk="1" hangingPunct="1">
                  <a:buClr>
                    <a:srgbClr val="FFCC00"/>
                  </a:buClr>
                </a:pPr>
                <a:r>
                  <a:rPr lang="en-US" altLang="en-US" sz="3200" dirty="0" smtClean="0">
                    <a:solidFill>
                      <a:srgbClr val="000000"/>
                    </a:solidFill>
                    <a:ea typeface="ＭＳ Ｐゴシック" panose="020B0600070205080204" pitchFamily="34" charset="-128"/>
                  </a:rPr>
                  <a:t>The </a:t>
                </a:r>
                <a:r>
                  <a:rPr lang="en-US" altLang="en-US" sz="3200" b="1" dirty="0" smtClean="0">
                    <a:solidFill>
                      <a:srgbClr val="000000"/>
                    </a:solidFill>
                    <a:ea typeface="ＭＳ Ｐゴシック" panose="020B0600070205080204" pitchFamily="34" charset="-128"/>
                  </a:rPr>
                  <a:t>continuity equation </a:t>
                </a:r>
                <a:r>
                  <a:rPr lang="en-US" altLang="en-US" sz="3200" dirty="0" smtClean="0">
                    <a:solidFill>
                      <a:srgbClr val="000000"/>
                    </a:solidFill>
                    <a:ea typeface="ＭＳ Ｐゴシック" panose="020B0600070205080204" pitchFamily="34" charset="-128"/>
                  </a:rPr>
                  <a:t>results from conservation of mass.</a:t>
                </a:r>
              </a:p>
              <a:p>
                <a:pPr eaLnBrk="1" hangingPunct="1">
                  <a:buClr>
                    <a:srgbClr val="FFCC00"/>
                  </a:buClr>
                </a:pPr>
                <a:endParaRPr lang="en-US" altLang="en-US" sz="3200" dirty="0" smtClea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  <a:p>
                <a:pPr eaLnBrk="1" hangingPunct="1">
                  <a:buClr>
                    <a:srgbClr val="FFCC00"/>
                  </a:buClr>
                </a:pPr>
                <a:r>
                  <a:rPr lang="en-US" altLang="en-US" sz="3200" dirty="0" smtClean="0">
                    <a:solidFill>
                      <a:srgbClr val="000000"/>
                    </a:solidFill>
                    <a:ea typeface="ＭＳ Ｐゴシック" panose="020B0600070205080204" pitchFamily="34" charset="-128"/>
                  </a:rPr>
                  <a:t>Continuity equation</a:t>
                </a:r>
              </a:p>
              <a:p>
                <a:pPr eaLnBrk="1" hangingPunct="1">
                  <a:buClr>
                    <a:srgbClr val="FFCC00"/>
                  </a:buClr>
                  <a:buFont typeface="Wingdings" panose="05000000000000000000" pitchFamily="2" charset="2"/>
                  <a:buNone/>
                </a:pPr>
                <a:endParaRPr lang="en-US" altLang="en-US" sz="1600" dirty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  <a:p>
                <a:pPr marL="457200" lvl="1" indent="6350">
                  <a:buClr>
                    <a:srgbClr val="FFCC00"/>
                  </a:buClr>
                  <a:buNone/>
                </a:pPr>
                <a:r>
                  <a:rPr lang="en-US" altLang="en-US" sz="2800" i="1" dirty="0" smtClean="0">
                    <a:solidFill>
                      <a:srgbClr val="000000"/>
                    </a:solidFill>
                    <a:ea typeface="ＭＳ Ｐゴシック" panose="020B0600070205080204" pitchFamily="34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𝐴</m:t>
                    </m:r>
                    <m:r>
                      <a:rPr lang="en-US" altLang="en-US" sz="3600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1</m:t>
                    </m:r>
                    <m:r>
                      <a:rPr lang="en-US" altLang="en-US" sz="3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𝒗</m:t>
                    </m:r>
                    <m:r>
                      <a:rPr lang="en-US" altLang="en-US" sz="3600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1</m:t>
                    </m:r>
                    <m:r>
                      <a:rPr lang="en-US" altLang="en-US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= </m:t>
                    </m:r>
                    <m:r>
                      <a:rPr lang="en-US" altLang="en-US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𝐴</m:t>
                    </m:r>
                    <m:r>
                      <a:rPr lang="en-US" altLang="en-US" sz="3600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2</m:t>
                    </m:r>
                    <m:r>
                      <a:rPr lang="en-US" altLang="en-US" sz="3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𝒗</m:t>
                    </m:r>
                    <m:r>
                      <a:rPr lang="en-US" altLang="en-US" sz="3600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2</m:t>
                    </m:r>
                  </m:oMath>
                </a14:m>
                <a:endParaRPr lang="en-US" altLang="en-US" sz="3600" i="1" baseline="-25000" dirty="0" smtClea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  <a:p>
                <a:pPr marL="457200" lvl="1" indent="6350">
                  <a:buClr>
                    <a:srgbClr val="FFCC00"/>
                  </a:buClr>
                  <a:buNone/>
                </a:pPr>
                <a:endParaRPr lang="en-US" altLang="en-US" sz="2800" i="1" dirty="0" smtClea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  <a:p>
                <a:pPr marL="457200" lvl="1" indent="6350">
                  <a:buClr>
                    <a:srgbClr val="FFCC00"/>
                  </a:buClr>
                  <a:buNone/>
                </a:pPr>
                <a:r>
                  <a:rPr lang="en-US" altLang="en-US" sz="2800" dirty="0" smtClean="0">
                    <a:solidFill>
                      <a:srgbClr val="000000"/>
                    </a:solidFill>
                    <a:ea typeface="ＭＳ Ｐゴシック" panose="020B0600070205080204" pitchFamily="34" charset="-128"/>
                  </a:rPr>
                  <a:t>Area </a:t>
                </a:r>
                <a:r>
                  <a:rPr lang="en-US" altLang="en-US" sz="2800" dirty="0" smtClean="0">
                    <a:solidFill>
                      <a:srgbClr val="000000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</a:t>
                </a:r>
                <a:r>
                  <a:rPr lang="en-US" altLang="en-US" sz="2800" dirty="0" smtClean="0">
                    <a:solidFill>
                      <a:srgbClr val="000000"/>
                    </a:solidFill>
                    <a:ea typeface="ＭＳ Ｐゴシック" panose="020B0600070205080204" pitchFamily="34" charset="-128"/>
                  </a:rPr>
                  <a:t> speed in region 1 = area </a:t>
                </a:r>
                <a:r>
                  <a:rPr lang="en-US" altLang="en-US" sz="2800" dirty="0" smtClean="0">
                    <a:solidFill>
                      <a:srgbClr val="000000"/>
                    </a:solidFill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</a:t>
                </a:r>
                <a:r>
                  <a:rPr lang="en-US" altLang="en-US" sz="2800" dirty="0" smtClean="0">
                    <a:solidFill>
                      <a:srgbClr val="000000"/>
                    </a:solidFill>
                    <a:ea typeface="ＭＳ Ｐゴシック" panose="020B0600070205080204" pitchFamily="34" charset="-128"/>
                  </a:rPr>
                  <a:t> speed in region 2</a:t>
                </a:r>
              </a:p>
            </p:txBody>
          </p:sp>
        </mc:Choice>
        <mc:Fallback xmlns="">
          <p:sp>
            <p:nvSpPr>
              <p:cNvPr id="1018886" name="Rectang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18941" y="1094704"/>
                <a:ext cx="11058659" cy="4696495"/>
              </a:xfrm>
              <a:blipFill rotWithShape="0">
                <a:blip r:embed="rId3"/>
                <a:stretch>
                  <a:fillRect l="-1268" t="-39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8896" name="Picture 16" descr="2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2284435"/>
            <a:ext cx="38100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77213" y="6251575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030463" y="4076827"/>
            <a:ext cx="1423987" cy="914400"/>
            <a:chOff x="7186612" y="3657600"/>
            <a:chExt cx="1423988" cy="914400"/>
          </a:xfrm>
        </p:grpSpPr>
        <p:sp>
          <p:nvSpPr>
            <p:cNvPr id="15367" name="Explosion 1 10"/>
            <p:cNvSpPr>
              <a:spLocks noChangeArrowheads="1"/>
            </p:cNvSpPr>
            <p:nvPr/>
          </p:nvSpPr>
          <p:spPr bwMode="auto">
            <a:xfrm>
              <a:off x="7186612" y="3657600"/>
              <a:ext cx="1423988" cy="914400"/>
            </a:xfrm>
            <a:prstGeom prst="irregularSeal1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68" name="TextBox 11"/>
            <p:cNvSpPr txBox="1">
              <a:spLocks noChangeArrowheads="1"/>
            </p:cNvSpPr>
            <p:nvPr/>
          </p:nvSpPr>
          <p:spPr bwMode="auto">
            <a:xfrm>
              <a:off x="7315200" y="3733800"/>
              <a:ext cx="1143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600">
                  <a:solidFill>
                    <a:srgbClr val="FFCC00"/>
                  </a:solidFill>
                </a:rPr>
                <a:t>CARD!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43600" y="1898280"/>
              <a:ext cx="10905840" cy="3651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3160" y="1887840"/>
                <a:ext cx="10931400" cy="367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783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18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18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88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8886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295883"/>
            <a:ext cx="12191999" cy="1596177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4800" cap="none" dirty="0" smtClean="0"/>
              <a:t>PRINCIPLES OF FLUID FLOW</a:t>
            </a:r>
          </a:p>
        </p:txBody>
      </p:sp>
      <p:sp>
        <p:nvSpPr>
          <p:cNvPr id="1047558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0" y="1761787"/>
            <a:ext cx="8268237" cy="4708731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CC00"/>
              </a:buClr>
            </a:pPr>
            <a:r>
              <a:rPr lang="en-US" altLang="en-US" sz="2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The speed of fluid flow depends on cross-sectional area.</a:t>
            </a:r>
          </a:p>
          <a:p>
            <a:pPr eaLnBrk="1" hangingPunct="1">
              <a:buClr>
                <a:srgbClr val="FFCC00"/>
              </a:buClr>
            </a:pPr>
            <a:endParaRPr lang="en-US" altLang="en-US" sz="28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Clr>
                <a:srgbClr val="FFCC00"/>
              </a:buClr>
            </a:pPr>
            <a:r>
              <a:rPr lang="en-US" altLang="en-US" sz="2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Bernoulli’s principle states that the pressure in a fluid decreases as the fluid’s velocity increases.</a:t>
            </a:r>
          </a:p>
        </p:txBody>
      </p:sp>
      <p:pic>
        <p:nvPicPr>
          <p:cNvPr id="1047569" name="Picture 17" descr="2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9" y="2073030"/>
            <a:ext cx="3810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77213" y="6251575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30120" y="1656000"/>
              <a:ext cx="11424240" cy="3651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640" y="1642680"/>
                <a:ext cx="11443680" cy="367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457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7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7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7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5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-192852"/>
            <a:ext cx="10364451" cy="1596177"/>
          </a:xfrm>
        </p:spPr>
        <p:txBody>
          <a:bodyPr>
            <a:normAutofit/>
          </a:bodyPr>
          <a:lstStyle/>
          <a:p>
            <a:r>
              <a:rPr lang="en-US" sz="6600" dirty="0" err="1" smtClean="0"/>
              <a:t>bernoulli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6062" y="1272389"/>
            <a:ext cx="11822806" cy="48193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this chapter: Daniel Bernoulli, 1700-1782</a:t>
            </a:r>
          </a:p>
          <a:p>
            <a:r>
              <a:rPr lang="en-US" sz="2800" dirty="0" smtClean="0"/>
              <a:t>But there are more!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08" y="1162812"/>
            <a:ext cx="3169920" cy="5169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25" y="2440053"/>
            <a:ext cx="6866072" cy="42698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175440" y="1282320"/>
              <a:ext cx="3847320" cy="498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5000" y="1267920"/>
                <a:ext cx="3872880" cy="52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096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 bwMode="auto">
          <a:xfrm>
            <a:off x="913775" y="-218609"/>
            <a:ext cx="10364451" cy="1596177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5400" cap="none" dirty="0" smtClean="0">
                <a:ea typeface="ＭＳ Ｐゴシック" panose="020B0600070205080204" pitchFamily="34" charset="-128"/>
              </a:rPr>
              <a:t>AIRPLANES</a:t>
            </a:r>
            <a:r>
              <a:rPr lang="en-US" altLang="en-US" sz="4400" cap="none" dirty="0" smtClean="0">
                <a:ea typeface="ＭＳ Ｐゴシック" panose="020B0600070205080204" pitchFamily="34" charset="-128"/>
              </a:rPr>
              <a:t>:</a:t>
            </a:r>
          </a:p>
        </p:txBody>
      </p:sp>
      <p:pic>
        <p:nvPicPr>
          <p:cNvPr id="19459" name="Content Placeholder 6" descr="bernoulli.gif">
            <a:hlinkClick r:id="rId2"/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85" b="-4385"/>
          <a:stretch>
            <a:fillRect/>
          </a:stretch>
        </p:blipFill>
        <p:spPr>
          <a:xfrm>
            <a:off x="1878170" y="878982"/>
            <a:ext cx="8244625" cy="53807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861920" y="2073600"/>
              <a:ext cx="8413920" cy="4253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7520" y="2059920"/>
                <a:ext cx="8443800" cy="428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221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913775" y="-244365"/>
            <a:ext cx="10364451" cy="1596177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6600" cap="none" dirty="0" smtClean="0">
                <a:ea typeface="ＭＳ Ｐゴシック" panose="020B0600070205080204" pitchFamily="34" charset="-128"/>
              </a:rPr>
              <a:t>CARS</a:t>
            </a:r>
          </a:p>
        </p:txBody>
      </p:sp>
      <p:pic>
        <p:nvPicPr>
          <p:cNvPr id="20483" name="Content Placeholder 3" descr="spoiler analysis.jpg">
            <a:hlinkClick r:id="rId2"/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58" r="-7458"/>
          <a:stretch>
            <a:fillRect/>
          </a:stretch>
        </p:blipFill>
        <p:spPr>
          <a:xfrm>
            <a:off x="2362200" y="1200955"/>
            <a:ext cx="7467600" cy="48736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011560" y="3019680"/>
              <a:ext cx="4335120" cy="3171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00040" y="3003840"/>
                <a:ext cx="4362480" cy="320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2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434</TotalTime>
  <Words>208</Words>
  <Application>Microsoft Office PowerPoint</Application>
  <PresentationFormat>Widescreen</PresentationFormat>
  <Paragraphs>49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Calibri</vt:lpstr>
      <vt:lpstr>Cambria Math</vt:lpstr>
      <vt:lpstr>Symbol</vt:lpstr>
      <vt:lpstr>Times</vt:lpstr>
      <vt:lpstr>Tw Cen MT</vt:lpstr>
      <vt:lpstr>Wingdings</vt:lpstr>
      <vt:lpstr>Droplet</vt:lpstr>
      <vt:lpstr>ANNOUNCEMENTS:</vt:lpstr>
      <vt:lpstr>UNIT II-5: FLUIDS</vt:lpstr>
      <vt:lpstr>Fluid Flow</vt:lpstr>
      <vt:lpstr>Fluid Flow</vt:lpstr>
      <vt:lpstr>Principles of Fluid Flow</vt:lpstr>
      <vt:lpstr>PRINCIPLES OF FLUID FLOW</vt:lpstr>
      <vt:lpstr>bernoulli</vt:lpstr>
      <vt:lpstr>AIRPLANES:</vt:lpstr>
      <vt:lpstr>CARS</vt:lpstr>
      <vt:lpstr>TORNADOS </vt:lpstr>
      <vt:lpstr>Bernoulli’s equation:</vt:lpstr>
      <vt:lpstr>PowerPoint Presentation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BETSY HONDORF</dc:creator>
  <cp:lastModifiedBy>BETSY HONDORF</cp:lastModifiedBy>
  <cp:revision>21</cp:revision>
  <dcterms:created xsi:type="dcterms:W3CDTF">2015-03-18T14:08:38Z</dcterms:created>
  <dcterms:modified xsi:type="dcterms:W3CDTF">2016-04-01T17:12:50Z</dcterms:modified>
</cp:coreProperties>
</file>