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5T16:31:20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23679 14303 40 0,'60'-20'33'15,"-23"-11"0"-15,-3 5 0 16,-20 9-20-16,-16-22-8 16,-4 9 0-16,-22-9 0 15,-9 5-1-15,-29-11 0 16,-13-4-1-16,-23-6 1 15,-23 0-1-15,-21-5-1 16,-29-3 1-16,-23-6-1 16,-17 2 0-16,-14-5 2 15,-14 11 0-15,-26 0-2 16,-9 12 1-16,-24 6 0 16,-6 13-1-16,-24 17 0 0,-13 17-1 15,-11 15 0-15,-15 18 0 16,4 9 1-16,1 16-1 15,5 15 2-15,16 19-1 16,25 4 0-16,25 16 0 16,27 14 0-16,39 15-1 15,33 10-1-15,33 14 0 16,38 1-1-16,34 5 2 16,32 2-1-16,37 7 0 15,26-3 1-15,42-7-1 16,37-3 1-16,41-4 0 15,38-6 0-15,41-12-1 16,38-12 1-16,44-17-1 0,32-12-1 16,27-18 2-16,35-15-2 15,20-24 1-15,24-18-1 16,17-15 1 0,24-20 0-16,14-16-1 0,17-21 1 15,7-20 0-15,-3-13-1 16,-3-15 2-16,-6-19-1 15,-18-19 1-15,-28-17-1 16,-39-15 1-16,-44-8-1 16,-41-11 1-16,-58-11 0 15,-54-5 0-15,-68-4-1 16,-65 5 2-16,-69 7-1 0,-71 7-1 16,-66 9 1-16,-76 12 0 15,-59 17 0-15,-68 14 0 16,-47 19 0-1,-44 19 0-15,-33 18-1 0,-22 22 1 16,-15 20-1-16,5 23-2 16,18 18 0-16,16 9-7 15,45 32-32-15,18 6-3 16,52 12 1-16,39 9-2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5T16:31:38.7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23770 4922 39 0,'0'0'27'0,"40"-6"-2"0,-34-14 1 16,-6 20-29-16,21-25 1 16,-3 7 2-16,-18 18 2 31,18-37 2-31,-18 37 2 0,-32-43 3 0,3 27 1 16,-32-15 0-16,-3 11 0 15,-30-15-1-15,-5 13-1 16,-35-9-2-16,-1 9-1 15,-31-3-1-15,-5 5-2 16,-27 4 0-16,-5 2-1 16,-18 3 0-16,-14 5-1 15,-12-4 0-15,-16 4 0 16,-11 0 0-16,-8 0 0 0,-7-2 0 16,-11 3 0-16,-2 1 0 15,-2 4 0 1,2 2 0-16,0 5 0 15,0 3 0-15,7 8 0 0,3 4 0 16,10 7 0-16,1 4 0 16,9-1-1-16,15 5 1 15,7 2-1-15,9 8 1 16,2 2 0-16,16 4 0 16,13 4 0-16,7 2 1 15,17 8 0-15,11 8 0 16,19 1-1-16,27 3 0 15,23 1 0-15,27 4 1 16,25 5-2-16,25-1 0 16,27 0 2-16,27-3-1 15,27 1 1-15,21-3-1 16,31-1 1-16,21-7 0 0,31-3 1 16,22-5 0-16,25-4 0 15,18-10 0-15,28-4 0 16,19-8 0-16,21-8 0 15,11-7 0-15,16-12-1 16,10-9 1-16,7-14-1 16,13-5 2-16,1-12-2 15,-1-11 0-15,1-4 0 16,-1-6-1-16,-7-6 1 16,-3-8-1-16,-4 2 0 15,-12-6-1-15,-6-3 1 16,-18-5 1-16,-10-5-2 15,-17-1 2-15,-20-1-2 0,-26-1 2 16,-10-1-1-16,-22 1 1 16,-29 3-1-16,-18 1 0 15,-23 7 0-15,-20-5 0 16,-28 4 0-16,-28 1 0 16,-25 5 0-16,-30-2 1 15,-32 4-1-15,-25 1 1 16,-35 1-1-16,-23 8 2 0,-33 2-2 15,-29 7 1 1,-30 3 0-16,-32 8 0 16,-20 5-1-16,-25 5 1 15,-24 9 0-15,-16 6-1 16,-7 6 0-16,-19 4 0 0,7 0 0 16,0 6 0-16,11-2-1 15,6 8 0-15,20-6 0 16,22 1-2-16,20-5-2 15,31 14-4-15,2 4-33 16,40-1 0-16,23 5 1 16,20 1-2-16</inkml:trace>
  <inkml:trace contextRef="#ctx0" brushRef="#br0" timeOffset="2395.8863">22090 5575 51 0,'-93'-4'32'16,"8"1"0"-16,22 10-1 16,22 7-25-16,9 4-1 15,32 15 0-15,12 2-1 16,39 16-1-16,22-1 1 16,46 16 0-16,31 5-1 15,45 21 2-15,30 8-1 16,44 30-1-16,23 19 0 15,20 30-1-15,-2 27-1 0,2 33 0 16,-22 30 0-16,-15 31-1 16,-34 28 0-16,-34 33 0 31,-41 22 1-31,-30 25-1 0,-45 18 1 0,-36 17 0 16,-37 7 0-16,-40 7 2 15,-35-7-1-15,-40-19 0 16,-39-15-1-16,-30-27 1 15,-23-30 0-15,-27-35-1 16,-19-37 0-16,-13-38 0 16,-9-35-2-16,-4-32 1 15,-1-40 1-15,-5-31 0 16,1-32-3-16,11-26 3 0,18-24-1 16,20-17 0-16,23-26 0 15,28-13 0 1,30-1-1-16,32-7 0 0,30 2-1 15,23-7-1-15,31 9-1 16,12-10-2-16,28 27-7 16,-6-4-25-16,24 1 0 15,3 3 1-15,6 8 0 16</inkml:trace>
  <inkml:trace contextRef="#ctx0" brushRef="#br0" timeOffset="3127.1569">21762 13905 41 0,'0'0'32'0,"0"0"2"0,-18-8 0 16,18 27-21-16,-27-13-4 16,13 26 0-1,-18-11-3-15,1 18 0 16,-11-1-2-16,-1 19 0 0,-12 2 0 15,-3 9 0-15,-7 1-1 16,4 0-1-16,-4-5 0 16,8-5 0-16,-1-10-1 15,17-7 1-15,3-17-2 16,17-7 1-16,21-18-1 16,-24 13 1-16,24-13-1 31,0 0 0-31,33 8 0 0,-3-8 0 0,6 6 0 15,9 4 1-15,12 2-1 16,8 11 0-16,7 3 0 16,1 9-1-16,0 4 3 15,0 9-3-15,-4 8 2 0,-10 3-1 16,-8 4 0-16,-5-8-1 16,-13-6 2-16,-7-6 0 15,-10-13-1-15,-10-7 2 16,-6-23-2-16,-16-15 2 15,-8-11 0-15,-9-9 0 16,-1-10-1-16,-5-8 1 16,-5-12-1-16,5-8 0 15,5-9 0 1,3 1 0-16,9-3-1 0,10-4 0 16,-2 1 1-16,8 5-1 15,4 11 0-15,-2 12-1 16,2 12 0-16,2 14-3 0,0 13-1 15,-6 1-8-15,6 19-26 16,0 0-2-16,2 19 0 16,2-1 0-16</inkml:trace>
  <inkml:trace contextRef="#ctx0" brushRef="#br0" timeOffset="7399.7392">21587 13850 1 0,'0'0'18'16,"7"-32"9"-16,5 13 1 0,-12 19-9 15,6-32-2-15,-6 32 0 16,2-27-2-16,-2 27-3 16,0-18-2-16,0 18-3 15,0 0 0-15,0 0-2 16,4 35-1-16,-4 3-1 16,0 7-1-16,0 22 0 15,0 13-1-15,8 26 2 16,-8 10-2-16,6 13 1 0,-4 1-1 15,2-1-1-15,-4-9 2 16,6-2-2 0,-6-18 1-16,0-16-2 15,-4-17 1-15,4-18-1 0,0-14 1 16,0-5 1-16,0-10-1 16,0-20 0-16,0 0 1 15,0 0 0-15,-8-36 0 16,6 3-2-16,-4-14 1 15,0-20 0-15,0-15-1 16,0-19 1-16,4-12-1 16,2-15 0-16,2 4 0 15,4 1 1-15,6 9-1 16,-4 12 0-16,4 12 1 16,-4 15-1-16,0 14 3 15,1 16-2-15,-5 14 2 16,0 7-2-16,-4 24 2 0,0 0-1 15,20-4 0-15,-12 38 0 16,-2 17-1-16,6 23 1 16,-6 22-1-16,2 22 1 15,-3 8-1-15,1 1 0 16,-4-1 2-16,4-10-2 16,-6-14 1-16,6-18-1 15,0-23 1-15,-4-20-2 16,4-11 2-16,-6-13-1 15,0-17 0-15,0 0-1 16,0 0-2-16,0 0-1 16,0 0-4-16,-8-51-20 15,4 16-10-15,2-10 0 0,-4-8-1 16</inkml:trace>
  <inkml:trace contextRef="#ctx0" brushRef="#br0" timeOffset="8392.1057">21677 13826 18 0,'8'-18'28'0,"-8"18"1"15,18-2-11-15,-18 2 1 16,0 0-3-16,-4-17-3 16,4 17-4-16,0 0-1 15,-8 29-1-15,-14-11-2 16,7 21 1-16,-21 4-3 15,5 18 1-15,-17 2-2 16,3 10 1-16,-15-7-2 16,3 7 2-16,-4-2-2 15,-2-5 1-15,2-5-1 16,-1-6 1-16,1-2-2 16,8-6 1-16,2-4 0 15,5-5-1-15,7-9 0 0,5-3 1 16,8-5-1-16,7-7 0 15,19-14 0-15,-20 16 0 16,20-16-1 0,0 0 1-16,0 0 0 0,0 0 0 15,14-18 0-15,-14 18 0 16,33-29 0-16,-7 3 0 16,13-5 0-16,7-7 0 15,13-9 0-15,6-6 0 16,6-4 0-16,2-4 0 15,0-3 0-15,4-3 0 16,-11 0 0-16,-7 6 0 16,-6 5 0-16,-9 3 0 0,-5 7 0 15,-7 7 0-15,-9 6-1 16,1 7 1-16,-10 7 0 16,-14 19 0-1,20-24 0-15,-20 24 1 0,0 0 0 16,0 0 0-16,0 0 0 15,-32 26-1-15,6-7 1 16,-3 9-1-16,-11 9 0 16,-11 6 1-16,-8 8-1 15,-12 4 0-15,-2 4-1 16,-4-4 2-16,-2 2-1 16,7 0 1-16,1-10-2 15,12-6 2-15,12-6-2 0,7-9 1 16,21-4-2-16,-1-5 0 15,20-17-2 1,0 0-2-16,-6 22-4 16,6-22-17-16,0 0-9 0,2-20-1 15,-2 20 1-15</inkml:trace>
  <inkml:trace contextRef="#ctx0" brushRef="#br0" timeOffset="10035.7156">20755 14658 23 0,'0'0'29'15,"0"0"3"-15,-20-6-1 16,20 6-15-16,0 0-2 15,0 0-2-15,-19-9-3 16,19 9-2-16,0 0-1 0,19 9-1 16,-19-9-1-16,34 16-1 15,-10 0 0-15,9 5 0 16,7-1-1-16,13 9 1 16,4 1-1-16,9 7-2 15,-5-4 3-15,4 5-3 16,-2-3 3-16,-2 2-3 15,-9-5 1-15,-5-3-2 16,-4-1 2-16,-9-1 0 16,-8-7-1-16,1-3 1 15,-9-5-2-15,-18-12 2 16,20 18-1-16,-20-18 1 16,0 0-1-16,0 0 1 0,0 0-1 15,0 0 1-15,0 0-1 16,0 0 1-16,-24-12 0 15,8-4-1-15,-9-3 1 16,-7-5 0-16,-7-5-2 16,-13-8 2-16,-3-3-1 15,-8-7 1-15,2 8-1 16,-5 2 1-16,3 3-1 16,4 5 0-16,6 3 1 15,13 7-1-15,9 5 0 16,7 6-1-16,4 6 0 15,20 2 0-15,0 0 1 16,0 0-1-16,12 28 1 0,6-9 0 16,9 5 0-16,11 5-1 15,9 9 3-15,11-3-3 16,1 4 2 0,0 2-2-16,0-3 1 0,1-1 0 15,-3-4 0-15,-10-7 0 16,-9-7 0-16,-11 1 0 15,-7-8-1-15,-20-12 1 16,22 10 1-16,-22-10-1 16,0 0 0-16,0 0 0 15,0 0 0-15,0 0 0 16,0 0-1-16,-4-24-1 16,4 24 1-16,-18-33-2 0,6 11 1 15,-2-3-3-15,3 1-1 16,-9-11-2-1,12 9-1-15,-20-9-3 16,22 17-4-16,-19-19-5 0,25 37-3 16,-28-49 3-16,24 31 2 15,-10-15 5-15,14 11 3 16,-6-11 7-16,6 1 6 16,10 1 10-16,-10-6 5 15,10 7 3-15,-10-9-2 16,18 19 0-16,-24-9-1 15,6 29-3-15,8-24-2 16,-8 24-1-16,0 0-4 16,14 48-1-16,-14-13-1 15,6 16-1-15,-6-2 0 16,9 14-2-16,-7-2 0 16,4-4-2-16,-4-6 2 0,2-14-2 15,2-8 1-15,-4-9-1 16,-2-20 0-16,0 0 1 15,0 0-2-15,24-43 2 16,-22 4-3-16,4-16 3 16,-4-14-3-16,2-12 2 15,-4-1-2-15,-4 0 2 16,2 3 0-16,-4 16-1 16,0 8 1-16,-2 22 0 15,8 33 1-15,0 0 0 16,-20 53 0-16,14 6 0 15,0 17-1-15,1 7 0 0,-1 3 2 16,6 2-2-16,0-7 1 16,6-14-2-16,-1-18 2 15,1-16-1-15,0-13 1 16,-6-20-1-16,28-8 0 16,-16-18 1-16,0-9-2 15,-2-10 2-15,3-10-2 16,-3-6 1-16,0 2-1 15,-4 2 1-15,0 6 0 16,-2 8-1-16,-2 10 1 16,-2 13 0-16,0 20 0 15,0 0 0-15,0 0 0 16,18 41 1-16,-16-13-1 0,4 7 1 16,-6 6 0-16,0-1-1 15,-2-3 0-15,-8 0 2 16,2-5-1-16,2-11-1 15,-2 1 1-15,8-22-1 16,-14 17-1-16,14-17-1 16,0 0-2-16,-24-35-11 15,19 13-23-15,-5-3-1 16,-2-4-1-16,-8-1 0 16</inkml:trace>
  <inkml:trace contextRef="#ctx0" brushRef="#br0" timeOffset="12227.5265">15169 13271 15 0,'0'-20'31'15,"0"20"0"-15,0 0 2 0,-6-33-14 16,6 33-3-16,0 0-3 16,-4 29-3-16,4-29-3 15,-13 49-2-15,5-23-2 16,4 9 0-16,0-4-1 15,0 3 0-15,4-11-1 16,0-23 0-16,0 0 0 16,31 0 0-16,-17-19 1 15,0-5-2-15,0-7 2 0,2-3-2 16,-6 1 1 0,-1 4-2-16,-5 9 0 15,-6 2-2-15,2 18-2 16,-17-6-6-16,17 24-20 0,-14 4-5 15,0 3 0-15,0 11-1 16</inkml:trace>
  <inkml:trace contextRef="#ctx0" brushRef="#br0" timeOffset="12623.6746">15256 13750 46 0,'0'0'35'0,"20"-12"0"15,-20 12 0-15,0 0-21 16,0 0-1-16,0 0-4 16,-18 0-3-16,18 0-2 15,-24 27-1-15,7-5-2 16,-1 3 1-16,2-1-2 15,4 3 0-15,4-1 0 16,8-5 0-16,0-21 0 16,0 0 0-16,26 10 0 15,-26-10 1-15,30-33-1 16,-15 11 2-16,-5-5-2 16,0-1 1-16,-8 3-1 15,-2-1 1-15,-6 9-1 0,6 17 0 16,-21-14 0-16,3 10-4 15,10 24-10-15,8-20-23 16,-30 31 1-16,20-9-3 16,-1-1 1-16</inkml:trace>
  <inkml:trace contextRef="#ctx0" brushRef="#br0" timeOffset="13107.8511">15138 14250 52 0,'-4'-22'34'16,"4"22"2"-16,-2-17-1 15,2 17-21-15,0 0-4 16,0 0-1-16,0 0-3 16,0 0-2-16,-26 15-2 15,26-15 0-15,-8 24-2 0,8-24 1 16,0 0 0-16,20 14-1 15,0-22-1 1,-1-14 2-16,3 1-1 16,2-5 1-16,-10-1 0 0,0-1 0 15,-9 1 0-15,-10 9 1 16,-9-2-1-16,14 20 1 16,-40-7-2-16,17 9 1 15,1 3-3-15,-4 3-3 16,18 20-19-16,-12-12-15 15,15 9 0-15,-3-3 0 16,4 3 0-16</inkml:trace>
  <inkml:trace contextRef="#ctx0" brushRef="#br0" timeOffset="13668.0581">15193 14674 58 0,'0'0'34'0,"0"0"1"15,-8-20 0-15,8 38-24 16,-16-14-2-16,6 23-2 0,-3-7-3 16,5 7-1-16,0-5-1 15,8 0 0 1,0-22-2-16,20 11 0 16,1-28 0-16,11-13 0 0,-4-13 0 15,-3-6 0-15,-5-2 1 16,-8-2-1-16,-10 0 2 15,-8 10-1-15,-10 10 0 16,-4 7 0-16,-5 16 0 16,-1 14-1-16,0 10-3 15,1 0-4-15,13 9-30 16,-4 9 0-16,8 1-1 16,2 2 0-16</inkml:trace>
  <inkml:trace contextRef="#ctx0" brushRef="#br0" timeOffset="15387.6943">15199 15500 29 0,'0'0'29'16,"0"0"2"-16,10-19-9 16,-10 19-6-16,0 0-3 15,0 0 0-15,8-26-3 16,-8 26-2-16,0 0-2 16,0 20-1-16,0-20-1 15,-12 31-1-15,4-13-1 16,8 5-1-16,0-3 0 15,2 0-1-15,-2-20 1 16,30 13-1-16,-5-19 1 16,3-3-1-16,3-9 1 15,-3-2 0-15,-6-1 0 16,-2-1 1-16,-9 2 0 0,-11 20 0 16,-2-23 0-16,2 23 0 15,-37 0-1 1,11 4 0-16,-1 0-1 15,3 2-1-15,2 0-1 0,0-4-4 16,19 17-13-16,3-19-19 16,0 0 0-16,0 0 0 15,17 26-1-15</inkml:trace>
  <inkml:trace contextRef="#ctx0" brushRef="#br0" timeOffset="15967.9096">16480 15579 20 0,'0'0'31'0,"0"-18"1"16,0 18 2-16,-8-27-15 0,8 27-2 15,0 0-3-15,0 0-3 16,0 0-3-16,0 0-2 16,-21-2-2-16,9 19 0 15,12-17-1-15,-26 32-1 16,14-13-1-16,6 3 0 16,5-1 0-16,1-21-1 15,19 16 0-15,3-22 1 16,4-7-1-16,5-7 0 0,-3-6 0 15,2-7 1 1,-9-4-1-16,-3 7 1 16,-10-1 0-16,-6 1-1 15,-6 9 1-15,4 21-1 0,-32-22 1 16,13 22-1-16,-7 4 0 16,2 4-3-16,8 16-3 15,-11-13-16-15,15 15-16 16,6-3 0-16,6 1-2 15,6-4 1-15</inkml:trace>
  <inkml:trace contextRef="#ctx0" brushRef="#br0" timeOffset="16404.0709">17075 15492 33 0,'0'0'35'16,"19"-23"1"-16,-19 23 1 16,12-36-16-16,-12 36-6 15,0 0-4-15,0 0-3 16,0 0-2-16,-17 28-2 15,1-6-1-15,4 5 0 16,0 2-2-16,4 3 0 16,8-7 0-1,14-5-1-15,10-12-1 0,11-16 1 0,11-10 0 16,5-9 1 15,-4-7-1-31,3-7 0 0,-11 4 0 0,-9 2 1 0,-12 3 0 16,-12 11 0-16,-6 21-1 15,-40-20 1-15,8 20-2 16,-1 6 0-16,-5 8-2 16,-3-14-7-16,17 19-29 15,2-5 1-15,17 4-2 16,5-18 1-16</inkml:trace>
  <inkml:trace contextRef="#ctx0" brushRef="#br0" timeOffset="16951.2733">18238 15392 35 0,'21'-17'33'16,"-21"17"1"-16,0 0 1 16,24-10-19-16,-24 10-1 15,0 0-3 1,-20 6-3-16,14 17-2 0,-7-5-2 16,7 11-1-16,-6-3-2 15,6 7 0-15,6-9-1 0,0-24 0 16,24 19-1-1,1-26 0-15,3-5 0 16,0-8 1-16,1-3-1 16,-3-5 0-16,-6 3 1 0,-7 5-1 15,-13 20 0-15,0-24 0 16,0 24-1-16,-31-7-4 16,31 7-21-16,-34 17-12 15,15-11-1-15,19-6 0 16,-24 10-1-16</inkml:trace>
  <inkml:trace contextRef="#ctx0" brushRef="#br0" timeOffset="35224.0373">8963 10631 1 0,'0'0'12'16,"0"0"16"-16,16 10 1 15,-16-10-11-15,0 0-2 0,0 0 0 16,0 0-1-16,14 33-3 16,-14-33-3-16,0 0-3 15,0 0 0-15,24 24-2 16,-24-24 0-16,0 0-2 15,0 0-1-15,0 0 1 16,8-34 0-16,-2 11-1 16,-6-14 0-16,5 1-1 15,-5-5 1-15,0 0-1 16,-5 5 1-16,-1 3 0 16,-6 11 0-16,12 22-1 15,-36-9 2-15,11 28-1 16,-7 7 1-16,-2 21-1 0,1 12 1 15,-1 15 0-15,-1 13-1 16,13 7 1-16,4 2-2 16,16-2 2-16,8-7-1 15,8-11 0-15,8-15 0 16,9-14-1-16,9-17 0 16,-1-23-1-16,11-5 0 15,-9-21-3-15,7 7-7 16,-17-15-27-16,3-3-1 15,-9-3 1-15,-7-7-1 16</inkml:trace>
  <inkml:trace contextRef="#ctx0" brushRef="#br0" timeOffset="36687.5808">9427 10443 33 0,'22'-20'34'0,"-14"-4"2"15,-8 24-1-15,0 0-22 16,0 0-1-16,-8 30-1 0,-18 3-2 15,7 28-3-15,-9 4-2 16,8 11 0-16,-5 1-1 16,5 1-1-16,6-11 0 15,8-8-1-15,6-18 0 32,8-9-1-32,-8-32 1 0,26 13-1 0,-8-24-1 46,1-15 1-46,1-7-1 0,-6-12 0 0,6-6 0 0,-7-10 0 0,1-2 0 16,-2-2 0-16,0 2 1 16,-2 8 0-16,4 6 0 0,3 6 0 15,-3 8 1-15,6 11 0 16,4 9 0-16,3 13 0 16,-1 11 0-16,8 13 1 15,-9 9 0 1,3 18 0-16,-4 6 0 0,-5 8 0 15,-5-2-1-15,-6-8-1 16,-4-4 1-16,-2-10 0 16,-2-9-1-16,0-30 0 15,-8 17 0-15,8-17 0 16,-4-45 0-16,4 10-1 16,6-12 0-16,0-10 0 15,0-8 1-15,2-3-1 0,6 3 1 16,-3 2-2-16,7 14 3 15,-4 6-1 1,4 13 0-16,3 15 1 16,-1 9-1-16,2 12 1 0,2 13 0 15,1 13 0-15,1 13 0 16,0 4 0-16,-7 2 0 16,-3 2 0-16,-2-4 0 15,-4-4 0-15,0-12-1 16,-4-7 1-16,-6-26-2 15,0 0 1-15,0 0 0 16,4-35-1-16,-2-1 0 16,-2-11 0-16,6-6 2 0,-1-6-2 15,1 4 0 1,6 6 0-16,-4 4 0 16,6 2 1-16,0 15 0 15,0 11 1-15,-14 17-1 0,31 0 1 16,-11 14 0-16,0 11 1 15,3 6-1-15,-1 11 0 16,-2 1 0-16,5 0-1 16,-5-2 0-16,0-1 0 15,0-9 0-15,-8-8-1 16,1-5-1-16,-13-18-1 16,28 12-2-1,-28-12-2-15,32-24-2 0,-32-15-6 16,25 16-7-16,-25-38-1 15,20 21 3-15,-26-34 4 16,18 23 7-16,-16-10 5 16,4 12 6-16,6 14 6 0,-14-5 8 15,8 40 4-15,6-17-1 16,8 48-3-16,-14-31-3 16,14 63-3-16,-8-24-3 15,11 26 0-15,-9-6-2 16,12 15-1-16,-6-1-1 15,11 2 0-15,-7-9-1 16,4-9-1-16,-4-8-1 16,-4-8 1-16,-1-11-1 15,-13-30 0-15,0 0-1 16,0 0 0-16,6-20 0 16,-20-15-1-16,-1-4-1 15,-7-22-1-15,2-2-1 0,-5-13 1 16,5-1 0-16,0-15-1 15,8 7 0-15,4-3 2 16,10 10 0-16,4 9 2 16,12 8 0-16,8 10 1 15,5 10 1-15,5 21 2 16,-3 10 0-16,7 20 0 16,-5 4 1-16,-1 25 1 15,-14 2-1-15,-5 18-1 16,-11 0 0-16,-8 12 0 15,-9-6-1-15,-7 1-1 16,-8-9 1-16,-3-16-2 16,3-5-1-16,-6-13 0 0,3-3-1 15,-1-20-2-15,13-2-1 16,-9-24-5-16,24 9-20 16,-6-24-10-1,0-18 1-15,4-10 0 0</inkml:trace>
  <inkml:trace contextRef="#ctx0" brushRef="#br0" timeOffset="37319.8144">10742 9597 42 0,'30'-28'37'0,"6"9"0"16,-9 11 3-16,-1-8-22 16,6 44-3-16,-31-1-4 0,17 30-3 15,-22 6-2-15,16 17-1 16,-12-1-1-1,6 1-2-15,2-9 0 16,10-12-1-16,1-14 0 0,9-14-1 16,10-23 0-16,-3-22 0 15,9-13-1-15,-3-12 1 16,3-10-1-16,-9-14 0 16,3-10 0-16,-13-5-1 15,1 3 0-15,-12 2 1 16,-2 9 0-16,-10 9-1 15,-2 17 2-15,-8 13 0 16,8 25 0-16,-24 0 2 0,8 29-1 16,4 16 1-1,-1 5-1-15,5 5 1 16,4-6-1-16,8 0 1 16,4-4-2-16,5-10 1 0,13-13 0 15,0-12-1-15,5-10 0 16,-3-16-1-16,5-6 1 15,-1-9-1-15,-4-10 1 16,-1-8-1-16,-3-6 1 16,-4-2-1-16,0-2 1 15,-3 10 0-15,-3 4 0 16,-4 9 0-16,6 15 0 16,-16 21 1-16,29-4-1 15,-5 25 1-15,2 9 0 16,3 3 0-16,9 1 0 15,7 5 1-15,-1-8-1 16,3-1 0-16,-1-9 0 0,-1-9-1 16,-6-4-1-16,-3-6-1 15,-4-4-1-15,-7-10-2 16,1 8-3-16,-24-29-13 16,8 11-21-16,-8-13 1 15,-2-6 0-15,-6-12 0 16</inkml:trace>
  <inkml:trace contextRef="#ctx0" brushRef="#br0" timeOffset="37515.8851">12144 9000 74 0,'-13'26'41'0,"-1"21"0"16,0 8 0-16,10 27-28 0,-32-1-3 15,11 21-4-15,-7 4-2 16,6 0 0-16,1-8-3 15,5-2-2-15,6-8-3 16,-6-37-10-16,15 8-29 16,3-18 2-16,-2-11-2 15,2-11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5T16:32:29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23764 4782 19 0,'44'14'29'0,"-9"-18"3"16,29 14-1-16,11 2-17 16,-10-16-1-16,39 16-2 15,5-16-1-15,37 12-2 16,16-12-1-16,39 8-2 15,9-10 0-15,40 4 0 16,19-12-2-16,29 8 1 0,6-11-1 16,22 1-1-16,0-10 0 15,8-3-1-15,-1-10 1 16,3-5-2-16,0-9 1 16,-13-1-2-16,-17-5 2 15,-25 0-2-15,-32-2 2 16,-32 2-1-16,-41-2 1 15,-50 0-1-15,-43 2 2 16,-52 1-1-16,-31-11 0 16,-51-2 0-16,-48-3-2 15,-45-3 2-15,-45-5-1 16,-52 1 1-16,-46 1-1 16,-48 1 0-16,-48 9 1 0,-32 11 0 15,-23 6 0-15,-20 17 0 16,-6 17-1-1,-4 19 2-15,14 15-1 16,17 19 1-16,26 11-1 0,44 12 1 16,39 10-1-16,52 11 1 15,37 5 0-15,65 3-2 16,52 6 2-16,57 6-2 16,51 4 2-1,59 12-2-15,54-4 2 0,51 2-1 16,54-4 0-16,56-8 0 15,48-10 0-15,52-13 0 0,40-14-1 16,33-20 1-16,21-20-1 16,18-17 0-1,12-21 0-15,-7-15-1 16,-13-17 1-16,-25-16-1 0,-46-2 1 16,-34-11-2-16,-53-1 2 15,-57-1-1-15,-58 3 0 16,-74 5-4-16,-50 13 0 15,-75-2-10-15,-45 22-28 16,-58 9 0-16,-27 18-1 16,-38 16 1-16</inkml:trace>
  <inkml:trace contextRef="#ctx0" brushRef="#br0" timeOffset="4000.4836">24511 4586 1 0,'18'-2'20'15,"-18"2"9"-15,0 0 0 16,0 0-14-16,0 0 0 16,25-10-1-16,-25 10 0 15,26-7-4-15,-26 7-1 31,53-8 0-31,-15-2-2 0,29 12 0 0,-2-16-1 0,34 12 0 16,11-8-2-16,29 5-1 16,11-11-1-16,19 6 0 15,7-6-1-15,8 6 0 16,-7-5-1-16,-7 1 0 16,-18 0 0-16,-17 3-1 15,-25 5 0-15,-29-4-1 16,-16 10-1-16,-27-8-3 15,-3 24-9-15,-35-16-22 16,0 0 0-16,-29 19-1 16,-11-13 0-16</inkml:trace>
  <inkml:trace contextRef="#ctx0" brushRef="#br0" timeOffset="4428.6402">24769 4629 39 0,'-23'8'33'0,"7"-8"2"15,16 0 0 1,0 0-24-16,22 0 1 16,23 10-1-16,-7-18 0 0,35 12-4 15,6-12 0-15,37 8-3 16,22-10 0-16,32 7-1 16,14-7-1-16,17 2-1 15,10-2 0-15,3 0 0 16,-11 0-1-16,-17 3 0 15,-22-3 1-15,-30 4-1 16,-30 2 0-16,-28 0 0 16,-25 4 0-16,-18-4-2 0,-15 8-1 15,-18-4-4 1,0 0-22-16,-20 22-11 16,-3-16 0-16,-7 1-1 15</inkml:trace>
  <inkml:trace contextRef="#ctx0" brushRef="#br0" timeOffset="11552.2758">24919 6808 2 0,'-19'-33'17'0,"19"33"-7"16,-20-42 2-16,8 23 1 15,6-3 2-15,-6-1-1 16,12 23 1-16,-21-40 1 15,21 40-1-15,-12-45 0 0,12 45-3 16,-14-39-1-16,14 39-2 16,-6-22-1-16,6 22 0 15,6 34-2-15,6 19-1 16,-10 17 0-16,10 26-1 16,0 8 0-16,9 24-1 15,-1 0-1-15,6-3-1 16,-1-15-1-16,1-14 0 15,2-17 0-15,-9-22-2 16,-1-14 1-16,-18-43-2 16,16 21 0-16,-22-40-2 15,6 19-4-15,-28-69-17 16,3 10-12-16,-7-11 0 0,-3-17 0 16,-9-7 2-16</inkml:trace>
  <inkml:trace contextRef="#ctx0" brushRef="#br0" timeOffset="11816.3736">24540 6618 37 0,'-37'-83'27'0,"39"24"1"16,2-8 1-1,16 9-23-15,33 18 1 0,12-3 0 16,26 27 2-16,-6 7 1 16,19 34-1-16,-19 3 1 15,14 34-2-15,-28 3 0 16,-4 20-2-16,-27-3 0 15,-9 10-3-15,-23-11 1 16,-10-1-1-16,-23-13-2 16,-7-10 1-16,-13-14-1 15,-5-12-2-15,-5-7-1 16,-6-24-5-16,21 12-15 0,-5-30-17 16,7-4 0-16,13-9-1 15,11-2 0-15</inkml:trace>
  <inkml:trace contextRef="#ctx0" brushRef="#br0" timeOffset="12264.539">25496 6670 71 0,'20'-7'38'16,"-20"7"1"-16,8 21 1 0,-8-21-28 15,-26 61-1-15,0-14-3 16,5 20-2-16,-7 0-2 16,2 9-1-16,3-5-2 15,9-12 0-15,6-8-1 16,10-16-1-16,12-11-1 16,9-22 0-16,3-10 1 15,2-20 0-15,3-11-1 16,-5-14 1-16,2-6 0 15,-9-8 0-15,-7-1 0 16,-4 5 1-16,-4 6 1 16,-2 12 0-16,-4 8 1 15,2 37 0-15,0 0 0 0,0 0 0 16,-10 35 0-16,10 16 0 16,0 4-1-16,6 8 0 15,0 5-1-15,6-5 1 16,2-4-2-16,0-10-1 15,11-8-1-15,-5-19-2 16,12-2-5-16,-32-20-30 16,47-16-1-16,-21-19-1 15,-5-11 1-15</inkml:trace>
  <inkml:trace contextRef="#ctx0" brushRef="#br0" timeOffset="12620.6739">25875 6508 55 0,'-33'0'38'16,"3"17"0"-16,0 11 1 16,-5 15-18-16,-7-12-14 15,25 16-1-15,-3-11-2 16,18 3-2-16,10-8-2 16,17-5 0-16,15-14-1 15,11-12 1-15,10-2-1 16,9-2 1-16,-3-4 0 15,-2 6 0-15,-8 2 1 16,-9 16 0-16,-15 5 1 16,-7 9 1-16,-20 3 0 15,-8 12 0-15,-18 0 0 0,-10-1 0 16,-5-3-1-16,-5-8 0 16,-5-5-1-16,-1-7-1 15,1-3-2 1,2-14-2-16,15 4-4 0,-13-28-20 15,15 4-12-15,6-13-1 16,8-3-1-16,6-9 1 16</inkml:trace>
  <inkml:trace contextRef="#ctx0" brushRef="#br0" timeOffset="13047.8287">26294 6457 78 0,'19'-8'39'0,"-19"8"2"16,20 2-1-16,-18 27-30 15,-2-29-3-15,10 20-1 0,-10-20-2 16,8 19-1-16,-8-19-1 16,14 18-1-16,-14-18-1 15,0 0 1-15,20-8-1 16,-20 8 1-16,5-23-1 15,-3 3 0-15,-2 20 0 16,-3-29 0-16,3 29 0 16,-24-14 0-16,4 20 0 0,-2 7 1 15,-9 11-1 1,-3 11 0-16,-3 5 1 16,3 7-1-16,3 2 1 15,9 4-1-15,10-2 0 16,12 0 0-16,14-10 0 0,11-10 0 15,13-5 0-15,3-12-1 16,7-5-2-16,1-12 0 16,3-11-2-16,-11-16-3 15,16 15-18-15,-21-23-15 16,1-5 0-16,-5-4 1 16,-4-2-1-16</inkml:trace>
  <inkml:trace contextRef="#ctx0" brushRef="#br0" timeOffset="13792.1161">26837 6325 70 0,'21'-25'38'0,"-21"25"2"16,0 0 1-16,-7-34-28 16,7 34-2-16,0 0-4 15,-28 20-1-15,2 1-1 16,-5 13-2-16,-3 5 0 15,3 12-1-15,-5 6 0 16,10 8-1-16,1-6 0 16,13-2-1-16,12-12 0 15,8-6 0-15,15-14-1 16,9-13 1-16,4-12 0 16,1-14-1-16,3-11 1 15,-1-8-1-15,-3-7 1 0,-5-1 0 16,-7-6 0-16,-8 2 1 15,-5 4-1-15,-5 5 0 16,0 7 1-16,-6 9 0 16,0 20-1-16,-12-19 1 15,12 19 0-15,-13 15-1 16,7 7 0-16,4 1 1 16,2 5-1-16,4-1 1 15,13-1-2-15,9-8 1 16,8-9 0-16,11-14-1 15,6-11 1-15,5-10 0 16,7-13-1-16,-4-12 2 16,-6-10-2-16,-3-7 2 0,-15-9-2 15,-5-5 1-15,-14-3 0 16,-10 5-1-16,-18 7 2 16,-4 14-2-1,-10 12 1-15,-5 22 1 0,-7 23-1 16,-1 27 1-16,3 18 0 15,5 14-1-15,9 14 1 16,10 5-1-16,12 5 1 16,22-5 0-16,21-13 0 15,17-10 0-15,18-17 0 16,7-13-1-16,8-15 0 16,10-18 0-16,2-11 0 15,-13-7 0-15,-9-1 0 0,-16-3 0 16,-7 3-1-1,-13 5 2-15,-11 3-1 16,-15 9 0-16,-21 12 0 16,0 0-2-16,18-12-1 0,-18 12-4 31,0 0-35-31,0 0-2 0,-26 6 0 0,3-6-2 16</inkml:trace>
  <inkml:trace contextRef="#ctx0" brushRef="#br0" timeOffset="16320.0404">25383 8192 62 0,'0'0'36'0,"0"0"0"15,4 27-4-15,-4-27-24 16,0 0-1-16,4 18 0 16,-4-18-2-16,0 0-2 15,22 19 0-15,-22-19-1 16,0 0 1-16,0 0-1 15,14-17 0-15,-16-1 0 16,2-4-1-16,-2-5 1 16,-4-5-1-16,-6-1 0 15,4-4-1-15,-9 0 1 16,3 1-1-16,-6 7 1 0,-4 11 1 16,1 8-1-16,-9 20 0 15,-2 14 1-15,-1 23 0 16,-1 23 0-16,5 17 0 15,3 15-1-15,8 8-1 32,14 2 1-32,12-8-1 0,14-8 0 0,14-16-1 31,11-21 1-31,8-20-1 0,1-19 0 0,3-22 0 16,-6-20 1-16,-3-11-1 15,-11-16 1-15,-7-10 0 16,-6-13-2-16,-13-13 2 15,-5-7-1-15,-12-4 2 0,-5 9-2 16,-9 5 1-16,0 13 0 16,0 12 1-1,-3 14 0-15,1 24 1 16,4 22 0-16,8 27 0 0,4 17 0 16,12 14 0-16,2 9-1 15,12 5 0-15,6 7 0 16,7-5-1-16,7 0 0 15,5-11-1-15,0-17 1 16,1-7-1-16,-1-23 1 16,-3-1-2-16,-3-16 2 15,1-14-1-15,-5-6 0 0,-7-15 1 16,-2 0-1-16,-11-12 1 16,1 3-1-1,-8-13 1-15,-2 4-2 16,-10 0 1-16,2-2 0 15,-4-2 0-15,4 2 1 0,-4 6 0 16,2 8-1-16,2 6 1 16,4 7 1-16,-2 26 0 15,6-25 0-15,-6 25 0 16,12 23 1-16,0 7 0 16,-4 11-1-16,6 8 0 15,-1 10 0-15,13 0 0 16,-2 5 0-16,3-7 0 15,7-4-1-15,4-15 0 16,-3-11 0-16,3-9 1 16,-1-12-1-16,-3-12-1 15,-5-8-1-15,-3-10-1 0,0-1-1 16,-9-10-3-16,3 9-3 16,-24-17-24-16,14 10-7 15,-10 1-1-15,0 7 2 16</inkml:trace>
  <inkml:trace contextRef="#ctx0" brushRef="#br0" timeOffset="17480.4694">26582 7970 37 0,'6'-24'38'0,"-4"5"0"16,4-3 2-16,-6 22-14 16,-8-28-10-16,8 28-4 15,0 0-4-15,0 0-2 16,0 0-1-16,14 24-1 15,-14-24-1-15,6 33-1 16,-6-33 0-16,14 36 0 16,-14-36-1-16,11 17-1 15,-11-17 0-15,0 0-1 0,16-29 1 16,-12 7 0-16,-4-3 0 16,0-5 0-16,-4 5 0 15,-2-3 0-15,-4 9 0 16,10 19 0-16,-33 0 1 15,9 19 0-15,-4 15-1 16,-3 15 0-16,3 10 0 16,3 15 1-16,7 3-1 15,10 3 1-15,8-9-2 16,14-10 1-16,11-10 0 16,7-22 0-16,13-11 0 15,3-26-1-15,3-10 0 16,-3-19 0-16,3-12 0 0,-10-12-1 15,-1-15 0-15,-9-13 0 16,-5-7 0-16,-12-6 1 16,-2-6-1-16,-6 4 2 15,-6 14 0-15,-4 11 1 16,2 17 0-16,-4 16 1 16,4 17 0-16,2 29 0 15,-6 18 0-15,12 21-1 16,2 8 1-16,0 10-1 15,3 8 0-15,9 9 0 16,4 3 0-16,4-7-1 16,-1-9 1-16,7-12-1 15,3-13 0-15,3-13 0 0,3-15-1 16,-1-20 1-16,-3-11 0 16,5-14-1-16,-11-11 1 15,-1-9-1-15,-5 1 1 16,-7 1 0-16,-6 0 0 15,-2 13 0-15,-6 7 0 16,-6 8 1-16,0 27 0 16,-6-22-1-16,6 22 1 15,-20 30 0-15,8-1-1 16,4 4 1-16,-2 9-1 16,8 7-1-16,8-4 1 15,2-2 1-15,12-10-2 0,6-5 1 16,5-13 0-16,5-13-1 15,1-7 1-15,3-13 0 16,-3-8-1 0,3-13 1-16,-7-8-1 0,-1-12 0 15,-6-4 0-15,-12-3 1 16,-1 5-1-16,-7 0 1 16,-4 12-1-16,-4 8 1 15,-4 9 1-15,6 32-1 16,-21-15 0-16,21 15 1 15,-22 41-1-15,14-10 0 16,0 6 1-16,8 7-1 16,0 1 0-16,2 0-1 0,8 0 1 15,4-8 0-15,2-7 0 16,1-7-2 0,9-7 1-16,-4-14-2 15,7-2-1-15,-1-16-2 0,6 4-4 16,-23-21-27-16,17-8-5 15,-4-14 0-15,-5 0 1 16</inkml:trace>
  <inkml:trace contextRef="#ctx0" brushRef="#br0" timeOffset="18268.7614">28059 7159 64 0,'0'0'38'16,"0"0"2"-16,14 30 0 15,8 17-24-15,-24-22-6 16,19 24-2-16,-15-4-1 15,10 10-3-15,-4-4 0 16,6-2-1-16,-2-5-1 16,2-9-2-16,-3-9 1 0,-11-26-1 15,22 19-1-15,-22-19 1 16,24-23-2-16,-14-9 1 16,2-11-1-16,-7-14 1 15,3-2-1-15,-2-2 0 16,0 1 2-16,-2 10-1 15,-2 3 2-15,0 10-1 16,2 15 1-16,-4 22 1 16,0 0-1-16,16 8 2 15,-12 16-2-15,10 1 0 16,-8 3 1-16,7 7-1 16,1 1 0-16,4 1-1 15,4-12 0-15,3-5 1 0,1-14-1 16,2-4 0-16,1-12 0 15,5-8 0-15,-1-9 0 16,-1-10-1-16,-4-7 1 16,-3-9-1-16,-3 2 1 15,-4 0 1-15,-4 6-1 16,-5 2 0-16,-7 10 0 16,-4 7 0-16,2 26 1 15,-23-10-1-15,5 26 0 16,2 12 1-16,2 7-1 15,3 6 1-15,5 6-1 16,6-2 0-16,13-2 0 16,11-5 0-16,8-9 0 0,7-9-1 15,3-12 1-15,5-12 0 16,2-16 0-16,3-9-1 16,-9-9 1-16,1-15-2 15,-5-9 1-15,-7-9-1 16,-5 0 0-16,-9-3 0 15,-8 9 1-15,-6 8 0 16,-4 8 1-16,-4 16 0 16,-6 15 1-16,10 18 0 15,-31 2 0-15,17 18 0 16,-6 7 0-16,0 16-1 16,2 8 1-16,11 8 0 0,1-2-1 15,6 0 0-15,6 0 0 16,7-4 0-16,13-8-2 15,0-20-2 1,13-1-3-16,-13-34-8 16,15 4-27-16,-3-17 0 0,1-11 0 15,-7-11-1-15</inkml:trace>
  <inkml:trace contextRef="#ctx0" brushRef="#br0" timeOffset="19168.0942">29591 6621 67 0,'0'0'40'0,"20"-23"1"0,-20 23 0 15,-8-24-29-15,8 24-2 16,-26 10-2-16,7 16-1 15,-13-1-3-15,4 22 0 16,-5 0-2-16,7 4-1 16,0 2 0-16,15-2 0 15,9-7-1-15,15-21-1 16,9-5 0-16,14-26 0 16,5-10-1-16,5-15 0 15,1-12 0-15,-4-16 0 16,-1-8 0-16,-7-5 0 15,-7-5-1-15,-12-3 2 16,0 1-1-16,-8 5 2 0,-12 9 0 16,2 12 2-16,-6 10-1 15,2 17 2-15,6 28 0 16,-28-7-1-16,5 30 1 16,3 18-1-16,6 8 0 15,0 8-1-15,8 6 1 16,6 6-1-16,14-4 0 15,14-1-1-15,11-22 1 16,12-13-1-16,13-17 0 16,3-12-1-16,0-18 1 15,4-17-1-15,-6-14 0 16,-8-12 0-16,-5-2 0 16,-19-4 0-16,-7 5 1 0,-14 7 1 15,-8 6-2-15,-6 17 2 16,-12 11 0-16,14 21-1 15,-32 3 1-15,13 19 0 16,-1 9-1-16,8 3 0 16,6 1 1-16,4 0-1 15,8-3 1-15,8-5-1 16,6-11-1-16,7-14 0 16,5-10 0-16,5-13 1 15,-3-11-2-15,0-11 1 16,3-8 0-16,-7-8 0 15,1-4 1-15,-5 2 0 16,-2 1 0-16,-5 5 0 0,1 8 0 16,2 5 0-16,2 15 0 15,5 11 1-15,7 12-1 16,5 10 1-16,1 10 0 16,3 11 0-16,-1 5 0 15,-5 9 0-15,-7 0 0 16,-17 4 0-16,-9 0 0 15,-14 1-1-15,-11-7 1 16,-15 2-1-16,-3-6-1 16,-9-3-2-16,7-1-3 15,-13-21-7-15,19 6-29 16,-13-12-3-16,13-6 2 16,-7-18-2-16</inkml:trace>
  <inkml:trace contextRef="#ctx0" brushRef="#br0" timeOffset="19397.1815">30498 5199 94 0,'0'0'43'16,"-6"17"0"-16,2 13-1 15,-4-9-37-15,0 18-1 0,2 1-4 16,0 3-5-16,20 10-36 16,-10-18-2-1,4-1 0-15,0-13 0 16</inkml:trace>
  <inkml:trace contextRef="#ctx0" brushRef="#br0" timeOffset="20739.6754">25577 9665 37 0,'0'0'36'0,"-14"-31"3"16,14 31-5-16,0 0-13 15,-22-35-3-15,22 35-5 16,-5 29-4-16,10 16-2 16,-8 4-2-16,14 24-1 15,-3 7-1-15,10 9-1 16,-4 3 0-16,10-4-1 0,-3-17-1 16,5-16 0-16,0-14-1 15,-7-21 0-15,3-18-2 16,-4-20-1-16,2-9-2 15,-20-30-1-15,11 4-5 16,-34-36-11-16,11 5-17 16,-18-14-1-16,-7 0 2 15,-24-6 17-15,15 31 8 16,-25 0 7-16,8 18 8 16,8 22 15-16,-3 10 18 15,5 9 1-15,21 14 1 16,32 0-15-16,-25-24-6 0,50 14-6 15,7-19-2-15,23 9-2 16,8-5-1-16,16 11 0 16,-2 0 0-16,8 26-1 15,-6 12 0 1,-6 15 0-16,-21 14 0 0,-13 16 0 16,-19 1-1-16,-18 9-1 15,-22-5 0-15,-13-7-1 16,-9-6 0-16,-3-2 0 15,-5-10 0-15,9-24-2 16,3-5-1-16,11-22 0 16,27 2-1-16,-18-33 1 15,30-1-2-15,0-13 1 0,21 4-1 16,-1 2 3-16,13 6 0 16,1 13 1-16,1 14 1 15,10 24 0 1,-3 15 2-16,-1 22 0 0,-10 4 0 15,-1 20 1-15,-16-1 1 16,-5 3-1-16,-17-11 1 16,-10 1-1-16,-13-16 0 15,-7-8 0-15,-14-13 0 16,1-15-2-16,-9-9 0 16,-3-12-1-16,6-8-1 15,-1-9-2-15,3-3 0 16,-5-15-4-16,17 17-5 0,-15-5-28 15,25 3-1 1,1 1 1-16,8 3 0 16</inkml:trace>
  <inkml:trace contextRef="#ctx0" brushRef="#br0" timeOffset="21423.9313">26045 10134 75 0,'0'0'38'16,"28"14"1"-16,-9 8-10 16,-19-22-20-16,34-18-3 15,-10-5-1-15,7-3-1 16,-3-9-3-16,3-6 1 0,-3-9-1 15,-2 1 0-15,-1-4 0 16,-9 4 0-16,-2 8-1 16,-4 10 1-16,-10 3 0 15,0 28 0-15,-12-21 0 16,12 21 0-16,-34 27 0 16,15 10 1-16,-5 16-1 31,2 8 0-31,5 4 1 0,9 4-1 0,8-5 0 15,12-5-1-15,7-8 0 16,9-19 0-16,9-22 0 16,9-16 0-16,1-14 0 15,1-15-1-15,1-8 0 0,-4-10 1 16,-3-4 0-16,-3-6 0 16,-1-2-1-16,-7 2 0 15,-3 0 0-15,-8 11 1 16,0 0-1-16,-3 5 0 15,-7 4 1-15,-4 12 0 16,-2 3 1-16,-2 7-1 16,-2 21 1-16,0-22-1 15,0 22 0-15,0 0 1 16,0 0 0-16,-20 14 1 16,8 9-1-16,7 13 0 15,1 5 1-15,0 6-1 0,8 2 0 16,4 2 0-16,5 0-1 15,9-6 0-15,8-9-1 16,3-19 0-16,7-9 0 16,1-16-2-1,9-3-2-15,-11-25-5 0,22 7-30 16,-21-14-2-16,-3-4 0 16,-11-6-1-16</inkml:trace>
  <inkml:trace contextRef="#ctx0" brushRef="#br0" timeOffset="21920.1125">27182 9281 76 0,'2'19'41'0,"-2"-19"2"16,12 30-1-16,4 5-31 15,-12-7-3-15,16 19-2 16,-9 2-2-16,5 6-1 16,-4 0-1-16,6-4-1 15,-10 0 0-15,0-16 0 16,-2-6-2-16,-6-29 1 16,6 24-1-16,-6-24 0 15,0 0 1-15,-6-37-2 0,4 5 1 16,-2-11-1-16,2-12 1 15,-2-8-1 1,10-9 0-16,0-7 1 16,1 1 0-16,5 7 0 0,2 14 1 15,10 14 0-15,-4 12 2 16,1 15-1-16,5 18 0 16,-4 23 1-16,1 13-1 15,3 7 0-15,-6 2 0 16,0 4 0-16,-5-2-2 15,1 2 2-15,-2-10-2 16,0-9-1-16,0-13-2 16,-14-19-2-16,33 2-3 15,-27-33-7-15,24 9-25 16,-14-13-1-16,7-2 1 16,-7-16 0-16</inkml:trace>
  <inkml:trace contextRef="#ctx0" brushRef="#br0" timeOffset="23120.563">27800 9112 56 0,'0'0'40'0,"0"0"0"16,-8 27 1-16,14 19-23 16,-25-13-7-16,17 22-3 15,-10-4-3-15,12 4-1 16,0-6-2-16,6-6 0 16,4-11-1-16,7-11-1 15,3-15 0-15,6-16-1 16,-1-11 0-16,3-7 0 15,-2-11-1-15,-1-8 0 16,-5-4 0-16,-2-10 0 16,-4 2 0-16,-4-4 1 0,-4 12 0 15,-3 6 1-15,-1 8 0 16,-2 11 1-16,0 3 0 16,0 23 0-16,0 0 1 15,0 0-1-15,-2 33 1 16,2-4 0-16,0 5-1 15,2 3 1-15,4 2 0 16,0 1-1-16,8-1-1 16,0-6 1-16,6-13-1 15,3-12 0 1,5-12 0-16,0-10-1 0,3-6 0 16,-5-11 1-1,2-6-1-15,-3-4 0 0,-1-5 0 0,-10 3 1 16,0 2-1-16,-8 8 1 15,-1 9 1-15,-5 24-1 16,0-21 1-16,0 21 0 16,-11 25 0-16,11 2 0 15,-2 9-1-15,6-1 1 16,5-3-1-16,5-3 0 16,8-7 0-16,14-9 0 15,3-13 0-15,10-15-1 16,11-13 2-16,3-7-2 15,-2-10 1-15,0-10-1 16,-2-14 0-16,-11-8 2 0,-9-5-2 16,-13-8 1-16,-12-4-1 15,-8-5 2-15,-12 3-1 16,-8 12 1-16,-6 21 0 16,0 18-1-16,-7 16 2 15,-3 27-1-15,-1 23 0 16,1 28 1-16,4 18-1 15,1 13-1-15,7 5 1 16,10 1 0-16,10 0-1 16,14-3 0-16,6-12 0 15,11-15-1-15,11-18 1 16,3-26-1-16,4-12 1 16,1-20-1-16,1-13 0 0,-8-16 1 15,3-14-1-15,-3-20 0 16,-11-7-1-16,-3-14 1 15,-5-12 0-15,-12 8 1 16,-8 2-1-16,-6 16 1 16,-2 13 1-16,-8 19 0 15,2 14 0-15,8 44 2 16,-34-6-2-16,17 46 1 16,1 17-1-16,0 19 1 15,8 9-1-15,0 7 0 16,8 12 0-16,8-4-2 15,10-10 1-15,11-11 0 16,13-16 0-16,5-36-1 0,7-13 0 16,-1-18 0-16,4-16-1 15,-3-13 2-15,-5-8-2 16,-8-20 1 0,-9-12 0-16,-12-1-1 0,-6-3 1 15,-9 10 0-15,-5 8 2 16,-3 18-1-16,-5 6 2 15,8 35 0-15,-20-8 0 16,12 47 0-16,2 14-1 16,6 4 2-16,6 4-2 15,2-4 0-15,10 2-1 16,1-6 0-16,9-14 0 16,4-15 0-16,9-11 0 0,3-15 0 15,-3-5-2 1,2-17-1-16,5 4-2 15,-15-33-18-15,7 12-20 16,-14-8-1-16,-9-8 1 0,-11 0-1 16</inkml:trace>
  <inkml:trace contextRef="#ctx0" brushRef="#br0" timeOffset="23332.6437">29575 7693 93 0,'-19'14'42'0,"19"-14"-1"16,-20 19 1-16,20-19-40 16,0 0-4-16,0 0-9 0,0 0-30 15,16-13 0-15,-16 13-1 16,12-18 1-16</inkml:trace>
  <inkml:trace contextRef="#ctx0" brushRef="#br0" timeOffset="25228.3377">24110 6058 35 0,'6'-27'33'16,"2"9"1"-16,-10-4 2 15,-16-7-22-15,18 29-1 0,-22-24-1 16,22 24-2-16,-43-2-3 16,21 14-1-16,-15 0-3 15,-3 10 0-15,-7 1-1 16,-5 11 0-16,-5-1-1 16,2 14 0-16,-2-4-1 15,3 4 0-15,3 4 2 16,8 0-1-16,3 4 0 15,10 6-1-15,7-4 1 16,9 4 0-16,12-8 1 16,6 6-1-16,12 0-1 15,11 0 1-15,15-1 0 0,13-3 0 16,4 2 0-16,8-2 0 16,4 8 0-16,7 2 0 15,-5-4 1-15,-8 9-2 16,0-3 1-16,-12 8-1 15,-7-1 1-15,-13-3-1 16,-15 3 0-16,-16 1 1 16,-14-6-1-16,-14-7 1 15,-13-9 0-15,-8-5 0 16,-5-13-1-16,5-8 1 16,1-9-1-16,9-10-1 15,9-10 0-15,8-8 0 16,20 10 0-16,-5-35-1 0,16 13 1 15,15 3 0-15,4-5 0 16,7 8 0-16,9 6 1 16,5 9 0-16,0 14 0 15,-5 19 0-15,-11 19 0 16,-7 17 1-16,-16 21 0 16,-14 23 0-16,-18 13 0 15,-17 18 0-15,-11 9-1 16,-3 5 1-16,-6 3 0 15,11-8-1-15,18-11 1 16,15-14 0-16,21-15-1 16,29-14 1-16,28-19-1 15,26-16 1-15,16-16-1 0,21-16 0 16,0-9-1-16,7-14 1 16,-15-6-2-16,-15-12 0 15,-16-2-2-15,-36-13-3 16,-8 9-33-16,-45-8-3 15,-25 5 1-15,-23 3-1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5T16:34:03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19035 17078 1 0,'20'-25'26'15,"-20"-17"4"-15,14 13 2 16,-10 7-13-16,-4-19-4 16,0 41 0-16,8-39-1 15,-8 39-2-15,0 0-2 16,-6 35-3-16,-14-3-2 16,6 23 0-16,-11 5-2 15,-3 19 0-15,-9-1 0 16,3 5 0-16,-4-9-1 15,7-9-1-15,3-12 1 0,8-14-2 16,3-17 2-16,17-22-2 16,0 0-2-16,17-49 2 15,9 2-1-15,0-16 1 16,5-14-2-16,-1-11 2 16,8 0-1-16,-7 0 0 15,-3 5 1-15,-7 9 0 16,-3 15 0-16,-6 15 0 15,-4 11 1-15,-2 15 0 16,-6 18 0-16,0 0 0 16,0 0 0-16,14 48 0 15,-8-1 0-15,13 8 0 16,1 9-1-16,6 9 1 0,7 2-1 16,1-1 0-16,5-5 1 15,5-6-1-15,-5-10 1 16,1-10-1-16,-7-8 0 15,-1-7 0-15,0-7 2 16,-11-5-2-16,-3-4 1 16,-18-12-1-16,22 6 1 15,-22-6 0-15,0 0 0 16,0 0 0-16,-32-16-1 16,9 6 1-16,-13 0-2 15,-5 0 1-15,-19-1 0 16,-3 5 0-16,-4-2-1 15,2 6 1-15,-6 0 0 0,4 6 1 16,1 4-1-16,13-2-2 16,10 9-1-16,3-9-5 15,28 22-15 1,-3-22-16-16,15-6-1 0,0 0 0 16,0 0-1-16</inkml:trace>
  <inkml:trace contextRef="#ctx0" brushRef="#br0" timeOffset="1675.6197">19075 17410 45 0,'0'0'34'0,"-6"-20"0"15,6 20 0-15,-20-6-22 16,20 6-2-16,0 0-2 0,0 0-1 15,0 0-1-15,0 26-1 16,0-26 0-16,0 41-1 16,0-10 0-16,2 13-2 15,2 3 2 1,-2 14-3-16,2-1 2 0,4 5-1 16,-2 2-1-16,0 0 0 15,2-9 0-15,-2-3 0 16,0-6-1-16,-4-1 1 15,2-5-1-15,-4-2 1 16,0-10-1-16,1-1 1 16,-2-7 0-16,1-1-1 15,0-22 0-15,-4 27 0 0,4-27 0 16,0 0 0-16,0 0 0 16,0 0 0-1,-22 4 0-15,22-4 1 16,0 0-1-16,-20-13 0 0,20 13 0 15,0 0-1-15,-20-22 1 16,20 22-1-16,0 0 1 16,-19-26-2-16,19 26 1 15,-12-23 1-15,12 23-1 16,-8-28 0-16,8 28-1 16,-6-33 1-16,6 33-1 15,-6-37 0-15,8 17 1 16,2-5-1-16,-2-9 0 0,2 1 0 15,4-4 2 1,-6-3-1-16,8-7 0 16,-8 0 1-16,3-4-1 15,-3 0 1-15,2 6 1 0,-4 2-1 16,0 6 0-16,0 1 0 16,0 9 1-16,0 5 0 15,0 4 1-15,0 18-1 16,0 0 0-16,0-19 1 15,0 19-1-15,0 0 1 16,0 0-1-16,6 29 1 16,2-5-1-16,-2 9 1 15,8 5-2-15,4 7 1 16,-4 6 0-16,11 4 0 16,-3 0-1-16,4 3 0 15,-1-3 1-15,1-6-1 16,2-3 0-16,-3-1 1 0,1-8-1 15,-6-9 0-15,-3-3 0 16,-1-9 0-16,-16-16 0 16,26 23-1-16,-26-23 2 15,0 0-1-15,18 4 0 16,-18-4 1-16,0 0-1 16,0 0 0-16,0 0 0 15,0 0 0-15,-20-8 0 16,20 8 0-16,-36-6 1 15,13 3-2-15,-15 1 2 16,1 6 0-16,-3-3-1 16,1-2 0-16,3 6 1 15,-1-5-1-15,5 6 0 0,6-4 1 16,26-2-2-16,-25-2 1 16,25 2 0-16,0 0 1 15,-16 2-1-15,16-2 0 16,0 0-1-16,0 0 1 15,0 0 0-15,0 0-1 16,0 0 1-16,22-15 0 16,-22 15 0-16,25-26-1 15,-25 26 1-15,30-31 0 16,-14 7-1-16,2-9-1 16,-5-1 2-16,1-9-1 15,-8 0 0-15,-4-12 1 16,-2-2-1-16,-2-2 1 0,-6 2 0 15,-8 8 0-15,7 6 1 16,-5 8-1-16,2 11-1 16,12 24 2-1,-18-15-1-15,18 15-1 0,-8 31 2 16,8 0-1-16,2 11 0 16,4 9 1-16,0 4-1 15,0 5 0-15,6 3 0 16,-4-8 0-16,4-6 0 15,1-2 0-15,-7-11 0 16,8-13 0-16,-14-23 0 16,14 24 1-16,-14-24-1 0,0 0 0 15,12-20-1-15,-18-3 1 16,0-7 0 0,-2-5 0-16,2-3 0 15,-6 1 0-15,4 0 0 0,0 9 0 16,3 7 0-16,5 21 0 15,0 0 0-15,0 0 0 16,5 45 0-16,3-14 0 16,0 7 0-16,6 7 0 15,-4-8 0-15,0-4 1 16,6-1-2-16,-9-11-1 16,-7-21-2-16,20 8-1 15,-20-8-2-15,14-33-7 0,4 15-25 16,-18-21-1-1,0-4 0-15,-6-14 1 16</inkml:trace>
  <inkml:trace contextRef="#ctx0" brushRef="#br0" timeOffset="2924.0826">19089 17005 4 0,'-2'-19'22'16,"2"19"1"-16,0 0-6 16,0 0-7-16,0 0 0 15,14-26-2-15,-14 26 1 16,0-25 1-16,0 25 1 15,2-22 0-15,-2 22-1 16,0 0-1-16,0 0-1 16,0 0 0-16,9 28-1 0,-14 1-2 15,10 12-2-15,-10 3 1 16,5 9-1-16,-4-2-1 16,2 2 0-16,-4-8-1 15,0-6 0-15,0-14 0 16,4-3-1-16,2-22 1 15,0 0-1-15,0 0 0 16,0 0 0-16,-12-25 0 16,12-7 0-16,4-7 0 15,-4 0 0-15,0-8 0 16,0 3 0-16,0 7 0 16,0 6 1-16,0 1-1 15,0 30 1-15,0-23 0 0,0 23-1 16,0 0 2-16,8 37-1 15,-6-12 0-15,4 13 0 16,2 3 0 0,9 0 0-16,-5 4 0 0,2-7-1 15,4-5 1-15,-4-6 0 16,-4-7-1-16,-10-20 0 16,23 20 0-16,-23-20 1 15,0 0-1-15,6-20 0 16,-6 2 1-16,-4-9-1 15,-6-6 0-15,-2-7 0 16,-1 5 1-16,-5 2-1 0,4 1 0 16,-4 9 0-16,4 3 0 15,14 20 0-15,0 0 0 16,-15 14 0 0,17 5 0-16,10 9 0 15,1 5 0-15,7 1 0 0,0 1-1 16,0-4 2-16,5-5-1 15,-3-3 0-15,2-5 0 16,-24-18 0-16,31 16 1 16,-31-16 0-16,20 4 0 15,-20-4-1-15,0 0 0 16,0 0 1-16,-6-22-1 16,6 22 0-16,-34-25 1 0,9 11-1 15,-5-2 0 1,-3 6 1-16,-1 3-2 15,-3 3 1-15,3 2 0 0,0 6 1 16,9 5-2-16,-1 5 1 16,10 2 0-16,4 1 0 15,7 1 0-15,5-18 0 16,13 24 0-16,7-18-1 16,4-4 2-16,9-2-2 15,3-2 0-15,1-6 1 16,-3 0 0-16,-2 4 0 15,-11 0 0-15,-21 4 0 16,0 0 0-16,0 0 1 0,-33 12 0 16,-1 2-1-16,-3-1 0 15,-3 3 0 1,5-2 0-16,3-3 0 16,10 3-1-16,22-14-1 0,-21 8-2 15,21-8-8-15,0 0-27 16,21-20 0-16,-21 20-1 15,22-2-1-15</inkml:trace>
  <inkml:trace contextRef="#ctx0" brushRef="#br0" timeOffset="4216.5612">19083 17068 6 0,'0'0'23'0,"0"0"-7"16,-8-19-2-16,8 19 1 15,0 0 1-15,0 0-2 16,-24-10-3-16,24 10-1 0,0 0-1 16,0 0-2-16,-16-16 0 15,16 16-2-15,0 0 0 16,0 0-1-16,-17-19 0 15,17 19-2-15,-2-18 1 16,2 18-2-16,6-22 1 16,-6 22-1-16,9-23 0 15,-9 23 1-15,0 0 0 16,18-2 0-16,-18 2 0 16,8 43 0-16,-10-10 0 15,2 9 1-15,-4-1-1 16,4 4 0-16,-2-6-1 15,0-6 0-15,-2-9 0 0,4-24 0 16,4 18 0-16,-4-18 0 16,14-22-1-1,-6 2 0-15,0-7 1 16,2-4-1-16,-2-5 1 0,-2 5-1 16,0 5 0-16,-1 5 0 15,-5 21 0-15,2-30 1 16,-2 30-1-16,0 0 0 15,-7 28 0-15,7-5 0 16,0 3 0-16,0 1 1 16,0 7-1-16,1 1 0 15,5 0 0-15,6 1 0 16,2-3 0-16,4-5 0 0,-2-3 0 16,3-1-1-1,-1-7 2-15,-2-3-1 16,2-4 0-16,-18-10 0 15,19-4 0-15,-19 4 1 0,14-26-1 16,-14 26 1-16,-6-35-1 16,0 15 1-16,-3-1 0 15,-7 3-1-15,-6 1 1 16,0 1-1-16,-3 4 1 16,-1 4-1-16,2 0 0 15,5 4 0-15,19 4-1 16,-28-4 0-16,28 4-1 15,0 0-1-15,-14 18-3 16,14-18-5-16,0 0-26 16,12 26-2-16,-12-26 1 15,0 25-1-15</inkml:trace>
  <inkml:trace contextRef="#ctx0" brushRef="#br0" timeOffset="5003.8526">19049 17863 14 0,'0'0'21'0,"0"0"-1"16,0 0-2-16,18-4-1 15,-18 4 0-15,0 0-2 16,0 0-2-16,0 0-2 16,0 0-2-16,6 36-2 15,-6-36-2-15,4 41 0 16,-4-14-2-16,6 5-1 16,0-3 0-16,-2-3-1 15,-2-7-1-15,0-1 1 16,-2-18 0-16,6 19 0 0,-6-19-1 15,0 0 1-15,0 0-1 16,0 0 0 0,11-25 1-16,-11 25-1 15,6-29 0-15,-6 29 1 0,12-34-1 16,-12 34 0-16,8-25 1 16,-8 25-1-16,0 0 0 15,0 0 1-15,0 0 0 16,0 0 0-16,0 0 0 15,-6 23 0-15,6-23 1 16,-8 24-1-16,8-24-1 16,-6 19 1-16,6-19-2 15,0 0 0-15,-6 26-5 0,6-26-29 16,0 0-2 0,0 0 0-16,0 0 0 15</inkml:trace>
  <inkml:trace contextRef="#ctx0" brushRef="#br0" timeOffset="55436.518">7619 8386 3 0,'-34'8'24'16,"34"-8"1"-16,-20 11-9 15,20-11-4-15,-19 2-1 16,19-2-4-16,0 0 1 0,-18-4-1 16,18 4-1-16,0 0 0 15,0 0-1-15,0 0 0 16,0 0-1-16,0 0 0 16,18 12 0-16,-18-12-2 15,0 0 0-15,19 4 0 16,-19-4-1-16,20 2 0 15,-20-2 0-15,26 2 0 16,-26-2 0-16,31-8 1 0,-9 4-1 16,-2-4 1-1,6 5-1-15,1-3 0 16,7 0 0-16,-3 0 0 16,7 4-1-16,-5 0 1 0,7 4-1 15,-1-2 1-15,7 2-1 16,-3 0 0-16,5 4 1 15,3-4-1-15,2 2 1 16,7-2-1-16,3-2 1 16,0 3 0-16,8-1-1 15,0 0 1-15,6-2 0 16,8-2-1-16,2-1 0 16,4 1 0-16,5 2 0 15,-3-4 0-15,12 2 1 16,-6-2 0-16,11 2-1 15,3 2 1-15,3 0 0 16,1 2 0-16,7 0-1 0,1-2 2 16,1 2-2-16,4-2 1 15,5 2-1-15,-3-4 1 16,6 4 0-16,-2 0 0 16,2-2-1-16,-1 4 1 15,1-3 0-15,-2 3-1 16,-2 2 1-16,1-2-1 15,-3 4 0-15,4-2 1 16,2 0-1-16,5-2 0 16,-5 2 0-16,0 0 1 15,-2 1-1-15,-5-3 1 16,-1 2-1-16,-6-4 1 16,-3 2-1-16,1 0 0 0,3-2 0 15,-1 2 1-15,-6-2-1 16,-1-2 0-16,1 0 0 15,-1 0 1-15,-5 2-1 16,-3-4 1-16,-4 0 0 16,-1-2 0-16,3-2 0 15,-2 0 0-15,-7-2-1 16,-5 2 1-16,-4 1 0 16,-14-1-1-16,-10 4 1 15,-9-4 0-15,-21 4 0 16,-9-4 1-16,-7 6-1 15,-19 0 1-15,18-6-2 16,-18 6 1-16,0 0 0 0,0 0-1 16,0 0 0-16,0 0 0 15,0 0 0-15,0 0 0 16,0 0 1 0,0 0-2-16,0 0 1 0,0 0 0 15,0 0-2-15,0 0-3 16,0 0-16-16,0 0-17 15,0 0-2-15,-29-12 1 16,9 14-1-16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5T16:35: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6061 4998 7 0,'0'0'28'0,"0"0"-4"0,0 0-4 16,0 0-3-16,0 0-1 15,0 0-3-15,0 0-3 16,0 0-2-16,0 0 0 16,-6-21-1-16,6 21-1 15,0 0-1-15,0 0 0 16,0 0 0-16,0 0-2 15,0 0 1-15,0 0-2 16,0 0 0-16,0 0 0 0,20-8 0 16,-20 8 0-16,19-20-2 15,-19 20 1-15,34-17 0 16,-8 7 0-16,1 4 0 16,11-4-1-16,-1 6 1 15,5 0 0-15,-5 0 0 16,5 2 0-16,-5 0 0 15,3-1 0-15,-9 1 0 16,-1-2-1-16,-4 2 1 16,-3 0-1-16,-23 2 1 15,28 0 0-15,-28 0 0 16,0 0 0-16,20-6 0 16,-20 6 0-16,0 0 1 0,0 0-1 15,0 0 0-15,-22-14 0 16,22 14 0-16,-26-10 0 15,26 10 0 1,-31-12 0-16,11 7 0 0,0-1 0 16,1 2-1-16,1 0 0 15,18 4 1-15,-28-12-1 16,28 12 0-16,-28-6 0 16,28 6-1-16,-17-8 0 15,17 8-2-15,0 0-1 16,0 0-3-16,-26-17-4 15,26 17-17-15,0 0-13 16,0 0 1-16,6-22-1 0</inkml:trace>
  <inkml:trace contextRef="#ctx0" brushRef="#br0" timeOffset="1967.7363">6061 5228 26 0,'0'0'26'0,"0"0"-5"16,0 0-3-16,0 0-1 15,0 0-3-15,-24-12-1 16,24 12-3-16,0 0-1 15,0 0-2-15,0 0-1 0,0 0 0 16,0 0-2 0,0 0 0-16,0 0-2 15,0 0 1-15,14-17-2 16,-14 17 1-16,0 0 0 0,0 0 0 16,18-4 0-16,-18 4 0 15,0 0 0-15,0 0 0 16,23 9-1-16,-23-9 1 15,8 26-1-15,0-8 1 16,-8 1-2-16,6 7 1 16,0 1 0-16,-6 3 0 15,2 1 0-15,2-1-1 16,-4-1 1-16,2-2-1 16,-2-1 0-16,4-4 0 15,-4-1 0-15,0-21 0 16,2 30 0-16,-2-30 0 15,0 21 1-15,0-21-1 0,0 0 0 16,-2 18 0-16,2-18 0 16,0 0 0-16,0 0 0 15,0 0 0-15,0 0 1 16,0 0-1-16,20-12 0 16,-20 12 0-16,19-12 0 15,-19 12 0-15,26-17 0 16,-26 17 0-16,28-24 0 15,-14 6-1-15,3 1 2 16,-17 17-1-16,30-38 1 16,-14 17-1-16,-2-1 0 15,-5-1 0-15,7 1 0 16,-8 1 0-16,6-1 0 0,-6-2 0 16,4 3 0-16,-4-3 0 15,1 5 1-15,-1-1-1 16,-2 0 0-16,-6 20 0 15,14-29 0-15,-14 29 0 16,8-26 0-16,-8 26-1 16,4-17 1-16,-4 17 1 15,0 0-3-15,0 0 2 16,0-20-1-16,0 20 1 16,0 0-1-16,0 0 1 15,0 0-2-15,0 0 1 16,0 0 3-16,0 0-2 0,0 0 1 15,0 0-1-15,0 0 0 16,0 0 0-16,0 0 1 16,0 0-1-16,0 0 0 15,0 0 0 1,0 0-1-16,0 0 1 0,0 0 1 16,0 0 0-16,0 0-1 15,-18 28 0-15,18-28-1 16,0 25 1-16,0-25 0 15,-2 33 0-15,4-11 0 16,-2 0-1-16,4-1 2 16,-4 1-1-16,0 1 0 15,-4 1 0-15,4 1 0 0,-8-1 0 16,2 2 0-16,-7-1 0 16,1 4-1-16,-2-1 2 15,0-5-1 1,-6 1 0-16,3-6 1 0,1 1-1 15,-2-5 0-15,18-14 0 16,-32 14 0-16,32-14 0 16,-27 8 0-16,27-8 1 15,-26 6-1-15,26-6 0 16,-26 0-1-16,26 0 0 16,-17 2-2-16,17-2-7 15,-4-20-28-15,4 20-1 16,-4-18-1-16,4 18 0 0</inkml:trace>
  <inkml:trace contextRef="#ctx0" brushRef="#br0" timeOffset="19128.0795">13459 3358 1 0,'-8'-18'19'0,"8"18"4"15,0 0-9-15,0 0-2 16,0 0-2-16,-19-22 0 16,19 22-2-16,-26-19 1 15,26 19-2-15,-45-24 1 16,23 18-1-16,-18-9-2 0,-3 11 0 15,-16-10-1-15,2 6 0 16,-19-6-1-16,-1 5 0 16,-15-9-1-16,-1 2 1 15,-16-7 0-15,3 3 0 16,-17-7-2-16,-7-1 0 16,-2-3 0-16,-16-9 0 15,-6 5-1-15,-8-4 0 16,-14 2 1-16,-2-5-1 15,-11 1 1-15,-1 4 0 16,-11 0 0-16,3 3 0 16,-9-1 0-16,2 3-1 15,-5-1 0-15,7 6 0 0,-4-7-1 16,-1 9 1-16,3-3-1 16,-10 7 1-16,5 1-1 15,1 6 1-15,0 6 0 16,-6 1 0-16,-3 7 0 15,9 0 0-15,0 5 1 16,1 5-1-16,5 0 3 16,2 6-2-16,3 0 0 15,3 1-1-15,9 3 2 16,2 3-2-16,-1-1 2 16,13 3-1-16,-6 3 0 15,9 3 0-15,-1 1 0 16,6 7 0-16,2-2 0 0,4 6 0 15,6 1 0-15,2 1 0 16,0 0-1 0,0 0 0-16,12 4 1 15,1 2 0-15,7-2 0 0,12 0 0 16,3 0-1-16,20 2 1 16,10-2-2-16,14 0 1 15,14 1 0-15,15-1 0 16,13-2 1-16,7 6 0 15,8 0 0-15,8 2 0 16,8 2 1-16,14 3-2 16,6-3 2-16,15-2-2 15,11 0 1-15,17-2-1 0,14-6 1 16,14 0 0 0,9-3 0-16,21-7-1 15,3-2 0-15,12-1 0 16,11-1 0-16,3-4 0 0,6-1 0 15,9-7 0-15,9 3-1 16,2-2 2-16,5-5-1 16,9-1 1-16,9-4 0 15,3 0-1-15,5 1 0 16,6-3-1-16,0-2 2 16,15 2-1-16,-1 2 0 15,4-7 0-15,-2 3 0 16,6-2 1-16,7-4-1 15,1 2 1-15,4-2-1 16,-2-2 0-16,-2-2 1 16,7-2-1-16,3 2 1 15,-4-4-1-15,-2 2 1 0,1-4 0 16,1 1 0-16,4-3-1 16,-4 0 1-16,-1-6-1 15,-5 1 0-15,2-7 0 16,-4 0 0-16,-8 1 1 15,-6-7 0-15,-6 5-1 16,-10-7 1-16,-7 1-1 16,-11-4 1-16,-11-3-1 15,-14-1 1-15,-18 0-1 16,-12-7 1-16,-20-1-1 16,-17 2 1-16,-22 4 0 15,-22-2-1-15,-19 1 1 16,-25-5-1-16,-19-2 0 0,-15 2-1 15,-15-4 1-15,-19 2 0 16,-18-4 0-16,-20-4-1 16,-10 0 1-16,-15 4 0 15,-15-6 0-15,-13-2 1 16,-14 2-2-16,-10-2 1 16,-15-1 0-16,-1-3 0 15,-13 0 0-15,-5-6 0 16,-7 6 0-16,-6-1 0 15,-8 1 0-15,-10-2-1 16,-2 0 1-16,2 6-2 16,-12 3 2-16,0 4-2 0,-8 3 2 15,-1 4-2-15,3 4 1 16,2 2 0-16,-6 5 2 16,-5 3-2-16,5 6 1 15,0 3-1-15,1 6 1 16,-3 3 0-16,-4 9 0 15,1 2 0-15,3 9 0 16,-6 7 1-16,3 10-1 16,5 5 0-16,8 5 1 15,10 7 0-15,0 0-1 16,8 4 1-16,10 0-2 16,22 6 2-16,5-2-1 15,6 4 2-15,9 6-2 0,7 4 2 16,18 2-2-16,8 3 0 15,11 9 0 1,11 0 0-16,17-1 1 16,13-3-1-16,21-7-1 0,17-1 0 15,15 2 2-15,19-4-2 16,16-2 1-16,16-3 1 16,14 1-2-16,15 2 2 15,10-2-1-15,15 0 1 16,11 0-1-16,7-2 1 15,15-2-2-15,8-2 1 16,9-6 0-16,15 2-1 16,9-6 1-16,14 0-1 0,6-2 0 15,15-1 1 1,9-5-1-16,10-2 1 16,11-1 0-16,14-1 0 0,4 1 0 15,6-9 0-15,12 1-1 16,10-1 2-16,10-1-1 15,13 1 0-15,0-3 0 16,15-2 1-16,3-1 0 16,10 1-1-16,8-8 1 15,2 2-1-15,4-7 0 16,4 1 1-16,6-4-1 16,1-2 1-16,5-6-1 15,2-5 1-15,0-1-1 0,-7-6 1 16,1-5 0-16,-10-5-1 15,-4-7 1 1,-20-6 0-16,-12-1 0 16,-19-3-1-16,-22 0 1 0,-26-6 1 15,-25 2-1-15,-24-2 0 16,-24 6-1-16,-32-2 1 16,-25 4 0-16,-20 1-1 15,-19 1 0-15,-20 6-1 16,-19 0 1-16,-14 3 0 15,-17-1 1-15,-10-3-2 16,-9 3 1-16,-16 0-1 16,-11 1 1-16,-7-1-1 0,-13 0 1 15,-15 1-1 1,-12 1 1-16,-9 1-1 16,-10 5 1-16,-6-7 0 15,-4-1-2-15,-6-2 0 0,-8-7-1 16,8 7-3-16,-10-18-4 15,23 16-30-15,-19-6-2 16,10 5 1-16,2 7 1 16</inkml:trace>
  <inkml:trace contextRef="#ctx0" brushRef="#br0" timeOffset="61439.7389">5662 5897 18 0,'-18'-6'24'15,"18"6"-1"-15,-27 0 1 16,7-4-3-16,20 4-2 16,-32 12-3-16,26 8-2 15,-15-18-3-15,15 17-2 16,6-19-2-16,-20 14-1 15,20-14-1-15,0 0 0 16,0 0-1-16,0 24-1 16,0-24 1-16,35 2-1 15,9-6-1-15,17-2 1 0,20-10 0 16,18-2-1-16,13-7 0 16,13-1-1-16,3 1 0 15,-7-1 0-15,-13 5 0 16,-15 3-1-16,-20 8 0 15,-20 6 0-15,-13-1-1 16,-16 7-1-16,-24-2 0 16,0 0-2-16,-6 17-1 15,-28-17-4-15,8 30-11 16,-21-21-21-16,-10 7 1 16,-8-6-2-16,-9 2 3 15</inkml:trace>
  <inkml:trace contextRef="#ctx0" brushRef="#br0" timeOffset="61775.8702">5583 6029 42 0,'-63'27'37'0,"6"-5"2"16,7 1-1-16,13 7-17 16,-3-24-9-16,32 13-4 15,8-19 0-15,0 0-3 16,28 16 0-16,17-12-1 15,15-8-1-15,17 4 1 16,15-10 0-16,25-4-2 16,9-3 0-16,11-1 0 15,7-3-1-15,-2 1 0 0,-10-2 0 16,-15 7 0-16,-25-1-1 16,-20 6 0-1,-19 4 1-15,-16 0-1 16,-17 6-1-16,-20 0-1 0,0 0-2 15,-20 0-1-15,20 0-3 16,-59-8-16-16,22 8-18 16,-7-1-1-16,1-3 2 15,-9-2-1-15</inkml:trace>
  <inkml:trace contextRef="#ctx0" brushRef="#br0" timeOffset="62168.0088">5401 6233 55 0,'-2'25'36'0,"2"-25"4"15,2 18-3-15,18-2-25 16,-20-16-2-16,57-2 0 16,-3-12-2-16,25 6-2 15,11-8 0-15,27 3-2 16,7-9 1-16,15 3-2 16,-7-1 0-16,-8 0-2 15,-13 7 1-15,-18 1-1 16,-16 2 0-1,-24 4-1-15,-10 0 0 0,-21 2-1 0,-22 4 1 16,18-6-3-16,-18 6-2 16,0 0-12-16,-18-11-25 15,-2 9-2-15,-7 2 1 16,1-2-2-16</inkml:trace>
  <inkml:trace contextRef="#ctx0" brushRef="#br0" timeOffset="71800.574">13143 7012 10 0,'0'0'30'0,"0"0"1"16,0 0 1-16,0 0-17 15,0 0-1-15,34 31 0 16,-34-31-2-16,32 34-3 16,-13-22-4-16,21 7-1 15,7-7-2-15,16-4 0 16,10-4-2-16,6-4 1 16,6-8 0-16,0-6-1 15,0 0 0-15,-8-3 0 16,-6-5 1-16,-10 4 1 0,-9-1-1 15,-7 5 1-15,-11 4 0 16,-3 10 0-16,-9 8 1 16,4 16-1-16,-12 13 1 15,-1 22-1-15,-3 12 0 16,0 21 0-16,-4 18-1 16,6 17 1-16,-6 7-1 15,8 7 0-15,5-2 0 16,7-7-1-16,8-10 0 15,3-15 1-15,3-18-1 16,1-21 1-16,-3-17-1 16,-7-15 0-16,-9-13 0 15,-22-23 1-15,0 0 0 0,0 0 0 16,0 0 0-16,-22-17 1 16,-9-1 0-16,-3 4 0 15,-15-3 0 1,-1 5-1-16,-13 0 1 0,4 2-1 15,-8 2 0-15,4 3-1 16,3 1 0-16,7-4-3 16,10 8-2-16,-5-18-12 15,11 6-24-15,15 2-2 16,22 10 1-16,-20-25 0 16</inkml:trace>
  <inkml:trace contextRef="#ctx0" brushRef="#br0" timeOffset="72459.8217">15434 7601 45 0,'0'0'35'0,"33"-20"2"16,-33 20 0-16,18-27-21 15,-18 27-5-15,-6-18-3 16,6 18 0-16,-33 4-2 0,1 10-2 15,-9 3-1-15,1 11-1 16,-11 9 0-16,3 8-1 16,-3 8 0-16,12 2 0 15,7 2-1-15,12-4 0 16,12-4 0-16,10-8 0 16,16-7-1-16,4-17 1 15,9-17-1-15,11-13 0 16,1-13 0-16,-1-13 0 15,1-10-1-15,-3-16 1 16,-5-8-1-16,-5-19-1 16,-4 2 1-16,-7-10 0 0,-5 8 1 15,-8 1 1-15,0 9 1 16,-4 19 0-16,-10 14 2 16,8 20 0-16,-10 9 1 15,10 20-1-15,-16 23 1 16,10 15-1-16,-1 11 0 15,3 10 0-15,2 4-1 16,2 13 1-16,0 3-2 16,6-5 0-16,1-5 0 15,5-6-1-15,2-14-2 16,-2-14-2-16,8 0-1 16,-20-35-8-16,27 6-28 15,-27-6 0-15,22-25-1 0,-12-7 1 16</inkml:trace>
  <inkml:trace contextRef="#ctx0" brushRef="#br0" timeOffset="72664.8943">15697 7397 82 0,'9'25'40'0,"-3"12"0"15,-4 5 1-15,24 11-32 16,-32-14-2-16,12 18-3 15,-4-12-1-15,4-4-2 16,4-4-2-16,-8-15-4 16,15 11-11-16,-17-33-25 0,20-7 0 31,-18-21 0-31,-2-11 1 0</inkml:trace>
  <inkml:trace contextRef="#ctx0" brushRef="#br0" timeOffset="72799.9436">15746 7169 55 0,'0'0'16'15,"0"0"-16"-15,0 0-9 16,20 20-20-16,-20-20 0 16</inkml:trace>
  <inkml:trace contextRef="#ctx0" brushRef="#br0" timeOffset="73368.154">15878 7569 70 0,'8'24'38'15,"2"3"1"-15,-2 1 1 16,-8-28-29-16,26 39-3 15,-25-13-2-15,11 3-2 16,-6-5-1-16,6-7-1 16,-12-17-1-16,10 20 0 15,-10-20-1-15,0 0 0 16,0 0 0-16,4-20 0 16,-10 3 0-16,0-3-1 15,-2-6 1-15,2-3-1 0,4-4-1 16,-2-5 1-16,8 3-1 15,0-4 2-15,14 2-2 16,2-3 1-16,5 7 1 16,9 2 0-16,-2 5 0 15,5 2 0-15,-1 5 0 16,1 7 0-16,-3 2 0 16,-3 0 0-16,-5 3 0 15,-4-1 1-15,-3 2-1 16,-19 6 2-16,26-8-1 15,-26 8 0-15,0 0 1 16,0 0-1-16,-26 39 0 16,7-5 1-16,-7 1-1 0,6 10-1 15,-5 2 1-15,9 6 0 16,-2 0 0 15,12 0-1-31,10-12 0 0,4-5-1 0,12-3 0 0,-1-13-3 16,19 1-4-16,-16-23-27 15,21-4-6-15,-7-9 0 16,7-11 1-16</inkml:trace>
  <inkml:trace contextRef="#ctx0" brushRef="#br0" timeOffset="73820.3223">16713 7318 75 0,'0'0'38'15,"-23"39"2"-15,1-9-2 16,14 17-27-16,-22-12-3 16,17 16-3-16,-7-8-1 15,12 3-2-15,2-13 0 16,18-4-2-16,4-9 2 16,13-10-2-16,1-12 0 15,7-12-1-15,5-7-1 16,1-13 1-16,3-9-2 15,-5-20 1-15,5-4-2 16,-9-21 1-16,3 2 1 0,-9-2 0 16,-3-1 2-16,-2 11 1 15,-11 13 1-15,1 22 1 16,-12 5 1-16,-4 38 1 16,0 0-1-16,4 40 0 15,-16 7-1-15,4 14 0 16,0 5 0-16,-1 9-1 15,1 9-1-15,0 1 0 16,2-7 0-16,6-7-1 16,0-8-2-16,6-14 0 15,2-6-1-15,-8-21-4 16,17 9-9-16,-17-31-25 16,0 0-1-16,0-33 0 0,-9-7 1 15</inkml:trace>
  <inkml:trace contextRef="#ctx0" brushRef="#br0" timeOffset="74008.3926">16974 7246 84 0,'0'0'41'0,"-4"-22"0"15,4 22 1-15,26-16-32 16,11 22-3-16,-1-8-2 16,15 2-1-16,2-2-1 15,11 2-1-15,1 0-1 16,-6-4-2-16,0 2-3 15,-17-13-12-15,-3 13-26 16,-15 2 0-16,-24 0 0 0,0 0-1 16</inkml:trace>
  <inkml:trace contextRef="#ctx0" brushRef="#br0" timeOffset="83824.024">31532 10358 21 0,'26'-14'29'0,"-26"14"-7"16,16-19 0-16,-16 19-1 0,0 0-3 15,29-10-4-15,-29 10-1 16,0 0-4-16,0 0-2 15,0 0-1-15,10 31-2 16,-12-1 0-16,-6 5-1 16,-4 16 0-16,-1 6 0 15,-7 18 0-15,-6 1-1 16,0 5 1-16,-5-3-2 16,5 1 1-16,-1-7-1 15,1-9 1-15,-2-12-1 16,9-14-1-16,1-7 1 15,2-9-1-15,16-21 0 16,-26 20 0-16,26-20-1 0,-17 2 0 16,17-2-1-16,0 0-1 15,-16-20-3-15,0 1-2 16,16 19-15-16,0 0-17 16,-8-22 0-16,8 22 0 15,-20-25 2-15</inkml:trace>
  <inkml:trace contextRef="#ctx0" brushRef="#br0" timeOffset="84372.2271">31054 11067 2 0,'8'-18'34'0,"-8"18"0"16,0 0 2-16,8-33-14 15,-8 33-3-15,-2-18-4 16,2 18-4-16,0 0-2 16,0 0-3-16,0 0-1 15,0 0-1-15,0 0-1 16,20 24-1-16,-18-7 1 15,2 7-1-15,2 1-1 0,-4 9 0 16,2 1 0-16,-2 2-1 16,-8-5 1-16,6 3 0 15,-6-6-1-15,6-7-1 16,0-22 1-16,-6 24 1 16,6-24-1-16,0 0 0 15,0 0 0-15,0 0 0 16,29-28 1-16,-9 10-1 15,2 5 0-15,2-7 1 16,3 6-1-16,5 1 1 16,-4 1-1-16,3-2 1 15,-3 2-2-15,-3 4 2 16,1 3-2-16,-8 1 1 0,-18 4 0 16,22-4-1-16,-22 4-1 15,0 0 0-15,0 0-3 16,0 0-11-16,0 0-23 15,0 0-3-15,-20-12 3 16,20 12-2-16</inkml:trace>
  <inkml:trace contextRef="#ctx0" brushRef="#br0" timeOffset="86255.9276">31011 10951 25 0,'0'0'25'15,"10"-18"-1"-15,-10 18-4 16,0 0-1-16,6-19-4 15,-6 19 0-15,0 0-3 16,19-2-3-16,-19 2-1 16,0 0-1-16,0 0-2 15,0 0-1-15,0 0-1 0,2 27 0 16,-2-27-1-16,6 35 1 16,-6-11-1-16,8 5 0 15,-10 3 0 1,-2 1 0-16,4 3 0 0,-6 3-2 15,6-4 1-15,-4-3-1 16,4-7 1-16,0-1-1 16,0-24 1-16,2 27-2 15,-2-27 1-15,0 0 0 16,0 0 1-16,0 0-1 16,0 0-1-16,0 0 1 15,0 0 0-15,0 0 0 16,22-25 1-16,-4 13 0 0,2-12-1 15,-1 5 1 1,13 1-1-16,2 0 1 16,-1 1-2-16,7-3 2 15,-1 6-2-15,-3 0 1 0,-3 3 0 16,1 1-1-16,-9 2 2 16,1 6-1-16,-6-2 0 15,-20 4 0-15,27 0 0 16,-27 0 0-16,18 10 0 15,-18-10 0-15,0 0 0 16,0 0 0-16,8 20 1 16,-8-20-1-16,0 0 0 0,-20 0 0 15,20 0 0 1,-33-6 1-16,7 0-1 16,-1-6-1-16,-9 0 2 15,-4-3-1-15,-1 1 0 0,-8 0 1 16,3-4-1-16,3 5 0 15,-1-1 0-15,5 2 0 16,5 4 0-16,7 0 0 16,3 5 0-16,24 3 0 15,-26-4-1-15,26 4 1 16,0 0 0-16,-15 0 1 16,15 0-2-16,0 0 0 15,0 0 0-15,0 0-1 16,7 19-2-16,-7-19-3 15,0 0-11-15,22 16-23 16,-22-16 1-16,0 0-1 16,0 0 2-16</inkml:trace>
  <inkml:trace contextRef="#ctx0" brushRef="#br0" timeOffset="92664.296">30499 9587 16 0,'-11'18'33'0,"11"-18"2"16,-14 17 0-16,8 9-16 16,-14-28-4-16,30 23-2 15,-10-21-4-15,-12 18-2 16,12-18-2-16,0 20-1 15,0-20-1-15,26 2-1 16,-6-12 1-16,7-4-2 16,5-8 1-16,3-3-1 15,3-8 0-15,1-7 0 16,-5-5 0-16,3 2 0 16,-9-2-1-16,2-2 0 15,-14 6 1-15,1 1-1 16,-11 3 1-16,-4 12 0 0,-10 1 0 15,8 24 0-15,-31-8 0 16,3 28 1-16,-4 11-1 16,-5 18 0-1,1 12 0-15,3 8 0 0,1 5 0 16,9-1 0-16,9-2-1 16,12-9 1-16,8-11 0 15,7-15-1-15,7-9 1 16,6-13-1-16,2-8 0 15,-3-8 0-15,3-4-2 16,1-14-1-16,1 3-3 16,-12-28-11-16,8 9-23 15,-11-3-2-15,3-10 1 0,0-8 0 16</inkml:trace>
  <inkml:trace contextRef="#ctx0" brushRef="#br0" timeOffset="92956.4039">31021 8912 45 0,'14'-22'39'0,"-14"22"0"16,0 0 1-16,7 43-16 16,-14-19-13-16,18 31-2 15,-9 0-3-15,12 15-1 16,-8-3-2-16,6 8 0 0,2 1-1 15,0-5 0-15,-3-8-1 16,3-10 0-16,-2-12-1 16,-4-10-1-1,-2-3-1-15,-6-28-1 0,6 23-2 16,-6-23-3-16,0 0-7 16,-4-37-26-16,-4 8 0 15,-10-5 1-15,2-9 0 16</inkml:trace>
  <inkml:trace contextRef="#ctx0" brushRef="#br0" timeOffset="93620.6526">30924 9273 39 0,'0'0'34'0,"0"0"0"16,0 0 0 0,45-6-21-16,-19-10-5 15,25 12-1-15,-11-7-2 16,7 5-2-16,1-8 0 0,3 2 0 15,0-4-1-15,-3 5 0 16,-9-9 0-16,5 8 1 16,-13-9 0-16,3 7-1 15,-12-2 1-15,7 6 0 16,-29 10 0-16,28-15 1 16,-28 15 0-16,0 0-1 15,0 0 0-15,-6 19 0 0,-12 3-1 16,-4 7 0-1,-1 7 0-15,1 9 0 16,2-6-1-16,1 2 0 16,7 1-1-16,6-9 1 0,10-6-1 15,4-7 0-15,-8-20 1 16,31 4-2-16,-9-14 2 16,2-6-1-16,-5-7 0 15,1-7 1-15,0-7 0 16,-4-2-1-16,-5 6 0 15,-5-3 0-15,-4 9 0 16,2 3 0-16,-4 24 1 16,0-19-1-16,0 19 0 15,0 0 1-15,2 31 0 16,8-6 0-16,4-1-1 16,8 4 1-16,11-3 0 15,11-3 0-15,13-9 0 0,4-5 1 16,10-8-1-16,8-8 0 15,-6-1 0-15,-2-5 0 16,-11-4 0-16,-9 6-1 16,-12-1 1-16,-7 3-2 15,-16 4 2-15,-16 6-1 16,0 0 0-16,0 0 1 16,0 0-1-16,0 0-1 15,18 0-1-15,-18 0-1 16,0 0-5-16,0 0-35 15,-6 22-1-15,6-22 0 16,-14 25-1-16</inkml:trace>
  <inkml:trace contextRef="#ctx0" brushRef="#br0" timeOffset="143204.0038">10063 16067 5 0,'0'0'32'16,"0"0"2"-16,0 0-1 16,0 0-11-16,-23-2-6 15,40 12-2-15,-17-10-4 16,28-2-2-16,-8-4-3 15,17 10 0-15,3-8 0 16,19 6-1-16,6-10-1 16,20 5-1-16,8-5 0 0,23 4 0 15,15-2-1-15,13 0 1 16,0 0-1-16,12-4 0 16,-4 0 1-1,4 5-1-15,-6-9 0 0,-12 2 0 16,-8-2 0-16,-11-1-1 15,-8-1 0-15,-13-2 0 16,-13 5 0-16,-16 1-1 16,-15 2 1-16,-15 4-2 15,-13 6 1-15,-26 0-3 16,0 0-1-16,0 0-7 16,0 0-25-16,-38 12-2 0,7-6 1 15,-3-2-1-15</inkml:trace>
  <inkml:trace contextRef="#ctx0" brushRef="#br0" timeOffset="143736.2019">10170 16356 20 0,'-42'0'32'16,"11"8"3"-16,5 0-11 15,-7-18-4-15,33 10-4 16,-34 4-2-16,34-4-4 16,0 0-3-16,47 4-2 15,-9-12 0-15,29 8-1 16,10-6 0-16,24-2-1 16,21-4-1-16,22-3 0 15,6 1 0-15,14 0 0 16,6-2-1-16,-6 5 0 15,-6-1 1-15,-8 0-1 16,-16-2 0-16,-21 4 0 0,-20 1-1 16,-20 3 1-16,-14 4 0 15,-14-4 1-15,-13 2-3 16,-8 6 2-16,-24-2-1 16,21 6-1-16,-21-6 0 15,0 0-4-15,0 0-16 16,0 0-19-16,0 0 0 15,-19-6-1-15,-1 0-1 16</inkml:trace>
  <inkml:trace contextRef="#ctx0" brushRef="#br0" timeOffset="146332.1597">13463 15198 29 0,'14'-18'33'0,"-12"-1"-1"16,-2 19-1-16,24-24-9 16,-24 24-4-16,0 0-6 15,0 0-3-15,22 16-2 0,-17 3-1 16,7 21-1-1,-4-7-2-15,6 18 0 16,-4-2-1-16,-2 0-1 16,-2-2 1-16,-4-4-2 0,2-5 0 15,-8-9-1-15,4-5-2 16,0-24-4-16,6 17-15 16,-6-17-18-16,-6-37 0 15,4-2 0-15,2-6 0 16</inkml:trace>
  <inkml:trace contextRef="#ctx0" brushRef="#br0" timeOffset="146492.219">13499 14984 52 0,'0'0'33'16,"-16"-10"-1"-16,16 10 0 15,26 4-31-15,-26-4-4 0,25 2-6 16,3 14-13-16,10-6-8 15,-17-5-2-15,21 9 1 16</inkml:trace>
  <inkml:trace contextRef="#ctx0" brushRef="#br0" timeOffset="146960.3929">13933 15025 34 0,'0'0'35'15,"0"0"1"-15,4 41 0 16,-26-23-17-16,15 35-4 15,-29-8-6-15,16 16-1 16,-7-6-5-16,7 8 0 16,0-14-2-16,8-10 0 0,10-7-1 15,2-32 0-15,18 19-1 16,-2-29 1-16,8-9-1 16,-3-15 0-16,-1-7 1 15,0-4 0-15,0 0 0 16,-9 2-1-16,1 7 2 15,-8 11 0-15,0 7 0 16,-4 18 0-16,0 0 1 16,14 18-1-16,-2 13 0 15,4 7 0-15,7 9 0 16,9 10 0-16,-2 5 0 16,1 11 0-16,1 0 0 0,-1 3 1 15,-9-3-1-15,-10-1 1 16,-16-7 0-16,-6-6-1 15,-16-8 1-15,-5-8-1 16,-9-7 0-16,-7-11-1 16,-2-3 0-16,1-14-2 15,3-3-1-15,1-18-3 16,17 9-7-16,-13-22-27 16,20-9 0-16,7-18-1 15,9-10 2-15</inkml:trace>
  <inkml:trace contextRef="#ctx0" brushRef="#br0" timeOffset="147416.5609">14119 15106 74 0,'20'-14'38'15,"-3"16"0"-15,-17-2-9 16,40 22-17-16,-38-3-5 15,12 24 0-15,-8 0-2 16,3 12 0-16,-5 0-3 16,2-6 0-16,-2-5 0 15,-4-5-2-15,0-8 1 16,2-9-1-16,-2-22 0 16,0 0-1-16,0 0 2 0,0 0-2 15,-6-39 0-15,6 1 0 16,4-5 0-16,2-6 0 15,2-6 0 1,6 2 0-16,6 8 1 0,-1 4-1 16,5 5 2-16,-2 19-1 15,4 9 1-15,1 8 0 16,5 12-1-16,-7 7 1 16,-3 9-1-16,-4 5 1 15,-4 6-1-15,-2 5 1 16,-10-1-1-16,-4-2 0 15,-2 4-1-15,-4-10-2 16,8-1-1-16,0-34-4 0,4 45-10 16,-4-45-20-16,0 0-2 15,15-31 0 1,3 3 2-16</inkml:trace>
  <inkml:trace contextRef="#ctx0" brushRef="#br0" timeOffset="148076.8059">14713 15096 51 0,'14'-22'37'0,"-14"22"1"16,0 0 0-16,-8 26-21 16,8 17-4-16,-26-2-6 15,13 12-2-15,-13-2-2 16,14 8 0-16,4-12-2 0,4-6 0 16,8-9-1-16,8-11 0 15,-12-21 0 1,36 14 0-16,-11-22-1 15,1-13-1-15,0-3 1 16,-1-13-1-16,3 2 0 0,-8-9-1 16,3 3 1-16,-7-8 0 15,8 6 2-15,-4-2-2 16,-1 6 1-16,1 1 0 16,6 7 1-16,-5 3 0 15,5 3 0-15,-4 11 1 16,2-2-1-16,-5 7 1 15,-19 9-1-15,32-8 2 16,-32 8 0-16,14 19 0 16,-18 7 0-16,2 11-1 15,-12 4 1-15,2 10 0 16,-2 2 0-16,8 4 1 0,-2-6-3 16,8 2 2-16,6-17-2 15,8-9 1-15,8-9-1 16,4-12 0-16,7-6 0 15,5-14 0-15,1-10 0 16,1-7-1-16,-3-6 1 16,-3-14 0-16,-7 0 0 15,3-6 0-15,-8 4-1 16,-10 8 1-16,-5 7 0 16,-7 7 0-16,-7 11 1 15,7 20-1-15,-32 10 1 16,18 20 0-16,-10 5 0 15,5 6 0-15,5 4-1 0,12 4 1 16,4-4-1-16,12-1 1 16,9-9-2-16,3-8 1 15,4-5-1-15,5-10-1 16,1 0-3-16,-36-12-34 16,43-10-2-16,-23-2 1 15,0-4-1-15</inkml:trace>
  <inkml:trace contextRef="#ctx0" brushRef="#br0" timeOffset="148948.131">16236 15045 24 0,'5'-18'35'15,"-3"-3"1"-15,-2 21 1 16,0 0-16-16,0-30-4 16,0 30-3-16,0 0-4 15,20 18-2-15,-20 7-4 16,2 17 1-16,-2 1-1 15,4 14-1-15,2 2-1 16,2 5 0-16,-2-1-1 16,6-10 0-16,-2-12 0 15,5-9 0-15,1-11-1 0,-16-21 1 16,32-2-1-16,-18-17 1 16,3-9-1-16,-3-11 0 15,0-8 0-15,0-14 0 16,0-4 0-16,-1 4-1 15,-3-3 1-15,0 9 0 16,0 8-1-16,-2 3-1 16,-2 17-1-16,0 5-1 15,-6 22-2-15,8-23-3 16,11 37-14-16,-19-14-17 16,0 0 0-16,18 19 0 15,-18-19 3-15</inkml:trace>
  <inkml:trace contextRef="#ctx0" brushRef="#br0" timeOffset="149157.207">16696 14949 63 0,'19'25'38'16,"-5"9"1"-16,-2 5 0 15,14 14-28-15,-26-12-3 16,12 12-1-16,-12-6-3 15,7-2-1-15,-5-9-3 16,2-13-2-16,8 1-4 16,-12-24-24-16,0 0-10 15,0 0 1-15,14-38-1 0</inkml:trace>
  <inkml:trace contextRef="#ctx0" brushRef="#br0" timeOffset="149632.3898">16814 14770 42 0,'-20'-4'29'15,"32"24"-1"-15,-12-20-1 16,20 12-28-16,4-7-2 16,9 5-2-16,-3-6-2 15,15 6 1-15,-7-12 0 16,5 6 3-16,-9-4 4 0,-13-2 3 15,3 14 4-15,-24-12 3 16,2 25 1 0,-30-13 3-16,15 23-3 15,-31-15 0-15,24 13-4 0,-13-3 0 16,13 9-5-16,2-9 0 16,18 1 0-16,12-8-2 15,16 3 0-15,9-2-1 16,11 1 1-16,9-5-1 15,2 1 2-15,-5 1-2 16,-3-1 2-16,-12 3 0 16,-13 2-1-16,-12-5 1 15,-16 3 0-15,-18 1 0 0,-11-5 0 16,-9-5 0 0,-3-3-1-16,-5-2 0 15,1-10-1-15,1 4-1 16,7-10-2-16,13-2-3 0,-5-19-15 15,13 7-19-15,16-5 0 16,8 1 0-16,10-7 1 16</inkml:trace>
  <inkml:trace contextRef="#ctx0" brushRef="#br0" timeOffset="150360.6507">17630 14960 75 0,'19'2'41'0,"-19"-2"-2"16,26 12 2-16,-10 0-31 15,-16-12-2-15,0 0-2 0,4 18-3 16,-4-18 0-16,8 17-2 16,-8-17 1-16,0 0-2 15,17 0 0-15,-17 0 0 16,0 0 0-16,26-23 0 15,-18 3 1-15,-8 20-1 16,12-27 1-16,-12 27-2 16,2-20 3-16,-2 20-3 15,0 0 1-15,-28-4 0 16,2 18-1-16,-1 11 2 16,-5 13-1-16,-5 1 0 15,3 10 0-15,3 0 1 0,9 6 0 16,2-4-1-1,14-2 0-15,12-12-1 0,8-5-1 16,12-9 0-16,5-15-2 16,11 0 0-16,-3-22-3 15,12 2-1-15,-11-17-3 16,13 13-3-16,-21-27-2 16,15 16 2-16,-21-24 2 15,11 19 6-15,-17-5 4 16,0 6 4-16,0 9 4 15,-20-11 5-15,0 33 3 16,0 0 1-16,0 0-2 16,-28 31-4-16,8 10-1 0,-11-5-3 15,5 11-1-15,2-4-2 16,14 0 1-16,1-6-1 16,15-1-1-16,11-13 0 15,11-9-1-15,9-8 0 16,9-14 1-16,-7-8-1 15,1-5 0-15,-5-9 0 16,-5-7 0-16,-10-2 1 16,-6-1-1-16,-14 1 0 15,-6 4 0-15,-8 7 0 16,-10 5 0-16,2 1-1 16,-3 5-1-16,3 7-1 15,-4-4-3-15,26 14-7 0,-23 4-28 16,23-4-1-16,0 0 2 15,0 0-1-15</inkml:trace>
  <inkml:trace contextRef="#ctx0" brushRef="#br0" timeOffset="150719.7833">18382 14949 87 0,'-22'21'39'0,"-9"11"-2"16,-1-15-10-16,12 13-21 16,-5-13-3-16,17 7 0 0,8-24-1 15,19 33-2-15,9-17 0 16,15-10 1-16,3 4-1 16,3 2 1-1,3 1 0-15,-1 7 1 0,-10 0 0 16,-3 3 0-16,-12 1 0 15,-9 5 1-15,-15-3 0 16,-10-1-1-16,-15-1 1 16,-5-5-2-16,-11-5 1 15,-1-2-2-15,-3-6 1 16,1-6-2-16,9-8-2 16,1-8-1-16,32 16-5 15,-45-45-31-15,45 12-1 0,0-18-1 16,15-2 1-16</inkml:trace>
  <inkml:trace contextRef="#ctx0" brushRef="#br0" timeOffset="150908.8534">18650 15025 80 0,'24'41'40'16,"-8"5"0"-16,-2 7 1 15,-10-12-32-15,9 8-2 16,-11-12-3-16,4 0-1 15,2-9-3-15,-4-7-2 16,-4-21-5-16,0 0-18 0,0 0-17 16,14-29 1-1,-14 0 0-15,-2-15 0 16</inkml:trace>
  <inkml:trace contextRef="#ctx0" brushRef="#br0" timeOffset="151044.9041">18743 14617 20 0,'0'0'18'0,"4"-22"-16"15,-4 22-3-15,0 0-22 16,20 0 8-16</inkml:trace>
  <inkml:trace contextRef="#ctx0" brushRef="#br0" timeOffset="151876.2112">19037 14766 67 0,'0'0'39'0,"0"0"0"16,18 24 2-16,-18-24-25 15,0 25-7-15,-6 1-1 16,6 17-3-16,-8 2-1 16,10 8-1-16,2 4 0 15,4-2-3-15,4-6 1 16,10-4-1-16,3-12-1 16,7-13 1-16,4-12-1 15,1-12 0-15,3-12 1 16,-1-11-1-16,-5-5 1 15,-5-3-1-15,-9 0 1 16,-6 3 0-16,-2 7 1 0,-10 5-1 16,-2 20 1-16,0 0 0 15,-14 32-1-15,8 1 1 16,4 4-1 0,4 6 0-16,10 1 0 0,4 3 0 15,9-12 0-15,7-9 0 16,7-11 0-16,3-9 0 15,3-8 0-15,4-10 0 16,-7-5 0-16,-3-7 0 16,-1-3 0-16,-10 3 0 15,-3 3 0-15,-5 1 0 16,-20 20 1-16,24-4 0 16,-22 22 1-16,2 13 0 0,-8 18-1 15,4 20 1-15,0 15 0 16,0 20 0-1,0 6-1-15,4 8-1 16,0-4 1-16,5-4-1 0,-1-12 2 16,-2-16-3-16,2-15 3 15,-2-20-3-15,-4-14 1 16,2-11 0-16,-4-22 0 16,0 0-1-16,0 0-1 15,0 0-1-15,-20-25-1 16,6 7-2-16,14 18-5 15,-43-47-31-15,29 17-1 0,-13-7 0 16,7-4 0 0</inkml:trace>
  <inkml:trace contextRef="#ctx0" brushRef="#br0" timeOffset="152288.3635">18838 14925 61 0,'0'0'37'0,"8"22"0"16,-8-22 0-16,0 0-26 15,41 6-4-15,-23-12-2 16,10 8-2-16,-5 0-3 16,-1-12-9-16,2 8-28 15,-4 2 0-15,-20 0-2 16,27-4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5T16:38:35.9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27773 1580 1 0,'0'0'21'16,"0"-22"11"-16,0 22 2 15,0 0-15-15,0 0 0 16,0 0-2-16,-6 20-2 15,18 27-4-15,-24-8-4 16,18 24-2-16,-14 0-1 0,8 15 0 16,-6-3-2-1,2 1 0-15,2-7-2 16,-4-10 1-16,0-6-1 16,4-10 0-1,-2-12-1-15,0-7 0 0,6-3-5 0,-2-21-7 16,0 0-23-16,0 0-2 15,0 0 1-15,0-29-1 16</inkml:trace>
  <inkml:trace contextRef="#ctx0" brushRef="#br0" timeOffset="272.1007">27648 1941 24 0,'0'-53'32'15,"20"11"1"-15,0-7 1 16,5-8-21-16,35 32-1 0,-13-14-2 16,30 35 0-16,-10 4-1 15,18 39-2-15,-16 8-1 16,4 36 1-16,-15 9-3 16,-17 26 1-16,-21 5-1 15,-14 9-1-15,-26-7 0 16,-12-9-2-16,-7-12-2 15,-7-27-7-15,11-7-32 16,-3-19-1-16,1-19-1 16,7-9 0-16</inkml:trace>
  <inkml:trace contextRef="#ctx0" brushRef="#br0" timeOffset="27992.3615">8089 6307 1 0,'-6'-33'7'15,"26"17"21"-15,-26-1-5 0,12-11-5 16,-6 28 0-16,5-31 0 16,-5 31-2-16,-5-24-2 15,5 24-5-15,-20-4-2 16,20 4-2-16,0 0-1 15,-22 12-1-15,22-12-1 16,-24 10 0-16,24-10 0 16,-27 18 0-16,27-18 0 15,-38 25 0-15,16-9 0 16,-3 11 0-16,-7 3 1 16,1 1-1-16,1 1 0 15,-2 1 0-15,1-6-1 0,9 3 1 16,-4-5 0-16,3-1-1 15,1-5 0-15,2 1 0 16,-3-2 0-16,1-3 0 16,2 3-1-16,-6 0 0 15,1 3 1-15,-1 3-1 16,-2-2 1-16,3-1-1 16,-1 3 0-16,-7-5 0 15,-1 7 1-15,-4 1-1 16,-5 1 0-16,4 1 1 15,-3-1-1-15,-3 3 0 16,-1-1 1-16,5 5 0 16,-3-6 0-16,5-1 0 0,5-9 0 15,1-1-1-15,-5 2 0 16,1-1 1-16,-3-1-1 16,1 0-1-16,-7-1 1 15,-1-1 0-15,0 0 1 16,-3-3 0-16,3-1 0 15,7-4-1-15,-3-4 0 16,7-4 0-16,5-4 1 16,3-2-1-16,-4-2 0 15,1 2 0-15,-1-1 1 16,-1-1-1-16,5-4 0 16,-4 0 1-16,5 0-1 15,7-1 0-15,-4-7 0 0,9-2 0 16,3-7 0-16,4 0 0 15,-2-9 1-15,8-1-1 16,0 0 0-16,2-4 0 16,0 3 0-16,0-1 0 15,0 2 0-15,0 0 0 16,0 3 0-16,0 3 0 16,0-4 0-16,0 3 1 15,-4-1-1-15,8-2 1 16,-4-3-2-16,4 1 1 15,0-2-2-15,-8 0 2 16,4 0 0-16,-2-1 0 16,2 1-1-16,-8 2 1 0,2 2 1 15,-6-5-1 1,4 7 1-16,3 2-1 16,-9 1 0-16,6-1-1 15,-4 3 2-15,0 3-1 0,0 1-1 16,-4 3 2-16,-1 1-1 15,3 1 0-15,0-1 1 16,0 3-1-16,-4-5 0 16,5 6 0-16,-7-5 0 15,2 3 0-15,2-1 0 16,-3 3 0-16,-7 2 1 16,0 0-1-16,1 3 0 15,-7 1 0-15,4 2 0 0,-3 2-1 16,-3 2 2-1,1-3-2-15,-5 3 1 16,-1 0 0-16,-3 0 1 16,-1 2-1-16,3-2 0 0,-1 2 1 15,-3-6-1-15,5 8 0 16,-1-3 1-16,1 3-1 16,1-4 0-16,-3-2 0 15,1 2 0-15,1-2 0 16,-7 6 0-16,9-6-1 15,-8 4 1-15,5-3-1 16,1 1 1-16,1 2 0 16,2-2 0-16,5 2-1 15,11-2 1-15,-2 0 1 16,22 6-2-16,-29-10 1 16,29 10 0-16,0 0-1 0,-22-11 1 15,22 11 0-15,0 0 0 16,-20 0 0-16,20 0 0 15,-25 1-1-15,25-1 1 16,-20 8 0-16,20-8 0 16,-24 12 0-16,24-12 0 15,-19 24 0-15,19-24 0 16,-22 33 1-16,8-11-1 16,0 1 0-16,-4 1 0 15,5 7 0-15,1-3 0 16,-2 3 0-16,0-2 0 15,2 9 0-15,-2 1 1 16,8 0-1-16,-7 2 0 0,1-3 0 16,0 5 1-16,4 0-1 15,-4 2 0-15,4-2 1 16,0 1-1-16,-3 3 0 16,5 4 1-16,4 2 0 15,-4 0-1-15,2 0 1 16,2 0 0-16,2 4 0 15,0-2 0-15,0-2 0 16,0-4-1-16,0 0 0 16,6-4 0-16,0 0 1 15,-4 0-1-15,4 0 0 16,-1 2 0-16,3-2 1 16,0 1-1-16,-2 3 0 0,0-2 0 15,6 2 0-15,-6-6 0 16,6 0 0-16,-2-4 0 15,3-3 0-15,-1-3 0 16,6 0 0-16,2-5 0 16,-6 1 0-16,5 3-1 15,1-3 2-15,6 1-1 16,-4 3 0-16,1-5 0 16,-1-1 1-16,-2 8 0 15,5-3-2-15,1-3 2 16,-2 3-1-16,-3-5 0 15,5-5 0-15,-4 5 1 16,7-3-1-16,-1-5 0 0,-2 1 0 16,5 0 1-16,-3-1-2 15,4 1 2 1,-5 1-1-16,5-1-1 16,-5-2 1-16,5 1 1 0,2-5-1 15,-7-4 0-15,3 0 0 16,3 3 1-16,1-1-2 15,-2-2 2-15,5 2-1 16,-1 0-1-16,1 1 1 16,5 1 0-16,-3-4-1 15,5 2 1-15,-5-1 1 16,6-3-2-16,3-2 2 16,-3-6-1-16,7 2 1 0,1-2-1 15,4 2 0 1,4-10 0-16,8-4 1 15,1 5-1-15,1-1 1 16,6 2-1-16,-6 0 0 0,0 2 0 16,-4 4 0-16,-6 0 0 15,2 2 0-15,-9 2 0 16,3-2 0-16,-4 0-1 16,-5 0 1-16,3-2 0 15,2-2 0-15,-1 2 0 16,-1 2 0-16,-6 0-1 15,1 0 1-15,1 4 1 16,3-4-1-16,-9 0 0 16,4-2 0-16,1 0 0 15,-1-4 0-15,1 4 0 16,1 0 0-16,-2-4 0 16,-5-4 0-16,5 4 0 0,-5-2 0 15,-1 4 0-15,-1-4 0 16,-5 0 0-16,1-4 0 15,-2-1 1-15,-5 3-1 16,1-2 0-16,7-2 0 16,-5-5-1-16,2-1 1 15,5-4 1-15,-3-1-1 16,-3-5-1-16,5 7 1 16,1-9 0-16,-5 5 0 15,0 3 0-15,-5-3 0 16,1 3 0-16,-1-1-1 15,-3 1 2-15,2-2-1 0,-4 1 1 16,-3-1 0-16,1-5-1 16,0 3 2-16,-2 1-2 15,-1-3 1-15,-7-7-1 16,8 4 0-16,-4-9 1 16,0 5-1-16,3 0 0 15,-3-1 0-15,-2-5 1 16,-2 6-1-16,8 1 0 15,-6-1 0-15,1 4 0 16,-1-5 0-16,-4 1 0 16,0 0 0-16,4-3 0 15,-6 1 0-15,0-4 0 16,2 4 0-16,0-3 1 0,-3 3-1 16,3-2-1-16,-2-2 1 15,0-1 1-15,4-1-1 16,-2 8 0-16,-2-4 0 15,-4 3 1-15,-2 3-2 16,4 4 2-16,-4 1-1 16,-4 6-1-16,-2 1 1 15,4 1-1-15,-6 1 1 16,-2 1-1-16,10 18 1 16,-22-33-1-16,3 19 1 15,1 0 0-15,-14 4-1 16,5-3 1-16,-11 7 0 15,-1-2 0-15,-9 2 0 0,1 2 0 16,-4 2 0-16,-1 2 1 16,5 6-1-1,-2 0 0-15,9 0 0 16,6 2-1-16,7-4 0 0,3 1-1 16,24-5-3-16,-26 8-1 15,17-25-14-15,9 17-22 16,0 0-1-16,0 0-1 15,-20 17 0-15</inkml:trace>
  <inkml:trace contextRef="#ctx0" brushRef="#br0" timeOffset="39080.4705">13228 4735 24 0,'6'-27'34'16,"-6"27"0"-16,0 0-7 16,-6-26-10-16,6 26 0 15,0 0-3-15,14 30-3 0,-14-30-3 16,6 49-2-16,-4-12-1 16,10 16 0-1,-6 0 0-15,6 8-2 16,-4 0 0-16,5 0-1 0,1-6 0 15,0-2-1-15,2-10 0 16,-6-12-1-16,2-7-1 16,-12-24-2-16,0 0-3 15,0 0-4-15,25-10-16 16,-31-19-14-16,-7-9 0 16,-5-5 0-16,-8-8 2 15</inkml:trace>
  <inkml:trace contextRef="#ctx0" brushRef="#br0" timeOffset="39380.5752">12776 4667 35 0,'-12'-20'33'0,"12"-13"0"16,26 1 1-16,33-5-25 16,-5-14 0-16,30 22-1 15,1-13 0-15,26 25-2 16,-12-3-1-16,5 26 0 15,-17 8 0-15,-2 21-1 16,-22 4 0-16,-11 12-1 16,-27 4 0-16,-17 6 0 15,-22-4 0-15,-15-2-1 16,-13-6 0-16,-5 0 0 16,-16-12-1-16,2-3-1 15,-3-9-1-15,3-9-3 16,16 4-6-16,-11-13-29 0,23-9-1 15,5-7-1-15,28 9 1 16</inkml:trace>
  <inkml:trace contextRef="#ctx0" brushRef="#br0" timeOffset="40740.0777">13673 4920 21 0,'0'0'32'15,"0"0"2"-15,15-30-4 16,-15 30-10-16,4-21-3 16,-4 21-4-16,0 0-2 15,20-4-3-15,-20 4-1 16,0 0-2-16,0 31 0 16,2-1-1-16,-4 1-1 15,8 12 0-15,-6-1 1 0,2 3-1 16,6-2-1-16,2-6-1 15,4-3 1-15,5-9-1 16,1-9 1-16,6-10-2 16,-1-10 0-16,1-10 0 15,2-8-1-15,-7-3 1 16,3-9-1-16,-4-3 1 16,0-2-1-16,-8 2 1 15,-5 5-1-15,-1 11 1 16,-4 1 1-16,-2 20-1 15,0 0 1-15,0 0 0 16,-14 20-1-16,9 11 2 16,3 4-1-16,2-1 1 0,7 7-1 15,7-4 0-15,10-5 1 16,4-11-1-16,5-7 0 16,5-12 0-16,1-14-1 15,1-7 0-15,-7-11 0 16,-1-9 0-16,-10-6-1 15,-5 0 2-15,-9-4-1 16,-2 1 0-16,-6 3-1 16,-6 6 1-16,-2 6 1 15,-3 1-2-15,-3 13 1 16,2-3-2-16,12 22 0 16,-20-20-3-16,20 20-1 15,-16-15-6-15,16 15-20 0,0 0-10 16,0 0 0-16,0 0 1 15</inkml:trace>
  <inkml:trace contextRef="#ctx0" brushRef="#br0" timeOffset="41436.3367">14393 4443 56 0,'0'0'38'0,"14"-18"1"16,-14 18-3-16,0 0-19 16,0 0-4-16,10 22-5 15,6 7-1-15,-10-1-2 16,12 13-1-16,-9 4 0 16,11 12 0-16,-2 0-2 0,2 10 0 15,-1-6 0 1,-1-3-1-16,-2-3 0 15,-2-9-1-15,4-5 0 16,-11-10 1-16,5-7-1 0,-12-24 2 16,14 21-1-16,-14-21 0 15,0 0-1-15,0 0 0 16,-6-33-1-16,6 7 0 16,-8-7 0-16,6-8-1 15,-8-4 1-15,10-4-1 16,0 0 2-1,6-1-1-15,0 5 1 0,12 6-1 16,4 2 1-16,9 3-1 16,3 11 1-16,0 7 0 15,3 10 1-15,3 16 0 16,-1 6 0-16,-1 9 0 16,-11 13 0-16,-7 13 0 0,6 4-1 15,-13 2 1-15,1-4-1 16,-2-2 0-16,-6-4 1 15,-4-6-1-15,4-10-2 16,-4-11 0-16,-2-20-1 16,0 0-4-16,6 27-7 15,-6-27-29-15,-14-23 1 16,12-5-2-16,-2 1 3 16</inkml:trace>
  <inkml:trace contextRef="#ctx0" brushRef="#br0" timeOffset="41980.5393">15049 4771 55 0,'24'-22'38'16,"-24"22"0"-16,31-21 1 15,-29-3-23-15,30 18-6 16,-11-14-1-16,13 15-2 15,4-5-2-15,5 12 0 16,-4 4 0-16,7 9-1 16,-5 3-1-16,5 7 0 15,-7 5-1-15,-5 7-1 16,-3-1 1-16,-5 3-1 16,-6-8-1-16,-2-3 1 0,-9-5-1 15,1-5 1-15,-10-18-1 16,0 0 0-16,0 0 0 15,0 0 0-15,0 0 1 16,-10-35-1-16,-5 13 0 16,-9-7 0-16,-8 3 0 15,-3 4 0-15,-11 9-1 16,1 1 0-16,0 12 1 16,-1 4 0-16,9 10 0 15,1 11 0-15,16 3-1 16,12 3 1-16,10-4 0 15,12 5 1-15,12-5-2 0,6-3 2 16,7-8-1-16,6-5 0 16,1-9 1-16,-5-4-2 15,5-4 0 1,-9-7-1-16,3 1-3 0,-13-14-2 16,1 17-7-16,-10-23-28 15,-6 7-1-15,-10-9 0 16,4 3 1-16</inkml:trace>
  <inkml:trace contextRef="#ctx0" brushRef="#br0" timeOffset="42528.7461">15663 4549 62 0,'0'0'39'0,"20"0"1"0,-20 0 1 16,35 4-23-16,-33-24-7 16,30 16-5-16,-10-11-1 15,15 5-1-15,3-8-1 16,7 4-1-16,4-1 0 16,1 3 0-16,-1 2 0 15,-4 4 0-15,-7-2-1 16,-1 8 0-16,-11 8 0 15,-10 6-1-15,-10 11 1 0,-10 7-1 16,-10 9 1-16,-8 4-1 16,-8 4 0-1,3 2 0-15,-9 0 0 16,3 0 1-16,5-11-1 0,4-5 0 16,6-11 0-16,3 1 0 15,7-5 0-15,6-20 1 16,4 25-1-16,-4-25 0 15,27 14 1-15,-1-16 0 16,5 0-1-16,9-4 1 16,11-6-1-16,5-1 0 15,9-1 0-15,8-2 1 16,-2 0 0-16,2 5-1 0,-8 5 1 16,-2 2-1-1,-11 2 0-15,-7 0 0 16,-11 0-1-16,-15-2-2 15,-3 8-2-15,-16-4-10 0,4-18-28 16,-4 18-2-16,0 0 1 16,-20-23-1-16</inkml:trace>
  <inkml:trace contextRef="#ctx0" brushRef="#br0" timeOffset="81868.3039">29455 7554 28 0,'0'0'18'15,"10"-18"1"-15,-10 18-1 16,0 0-4-16,0 0 1 16,0 0-4-16,0 0 0 15,0 0-3-15,0 0-2 16,-6-18-1-16,6 18-2 16,0 0 0-1,-12-23-1-15,12 23 1 0,0 0-2 0,-26-28 1 16,26 28-1-16,-25-15 0 15,25 15 1-15,-36-14-1 16,16 10 0-16,-3-6 1 16,1 6-1-16,-4 0 0 15,7 2 0 1,-5-2 0-16,8 2 0 31,16 2 0-31,-26-5-1 0,26 5 1 0,-25-4 0 0,25 4 0 16,-26-2-1-16,26 2 1 15,-31 2-1-15,15-2 1 16,-4 2-1-16,0-2 1 16,2 4 0-16,3-4-1 0,15 0 1 15,-38 0 0-15,38 0 0 16,-33 1-1-16,33-1 1 16,-32 2-1-1,12-2 1-15,2 0-1 0,-3 4 1 16,1-2-1-16,0 4 1 15,-5-2-1-15,5 2 1 16,-4 4-1-16,2 2 1 16,-3-1-1-16,7 1 1 15,18-12-1-15,-30 24 1 16,30-24-1-16,-25 29 0 16,25-29 1-16,-26 22 0 15,26-22 0-15,-20 25-1 0,20-25 1 16,-23 30 0-16,23-30 0 15,-16 31-1 1,16-31 1-16,-12 33-1 16,6-13 0-16,4 0 1 0,-4 1 0 15,6-1 0-15,-2 0-1 16,2-1 1-16,0 3-1 16,2 1 0-16,0-1 1 15,2-1 0-15,-2-1-1 16,2 4 1-16,2-1-1 15,-4-1 1-15,-2 1-1 16,6 1 1-16,0 1-2 0,4 1 2 16,-1-1-1-1,5-1 0-15,-2-2 0 16,8 1 0-16,0-1 1 16,-1-5-1-16,7-1 1 0,-4-2-1 15,3 0 0-15,1 1 0 16,0-1 1-16,1 0-1 15,-1-4 0-15,6-1 1 16,-1 1-1-16,-3 0 1 16,4-4-1-16,-3 2 0 15,3-4 1-15,-1 2-1 16,-3-3 0-16,2 3 1 16,-9 0-1-16,5-4 0 15,-4 2 1-15,3-4 0 16,-1 0-1-16,2-2 1 15,-3-4-1-15,3 2 0 16,4-5 1-16,-3 1-1 0,-1-2 1 16,2-2-1-16,1 0 1 15,-5-3-1-15,6-3 1 16,3 2-1-16,-5-5 0 16,9-1 1-16,-5-3-1 15,-2 1 1-15,-1-1-1 16,-3-1 0-16,-4-3 1 15,-9 1-1-15,5-3 1 16,-10 1-1-16,4-1 0 16,-6-3 0-16,0 1 1 15,-4 0-1-15,-2 3 0 16,6-5 0-16,-10 6 0 16,2-5 0-16,-6 9 0 0,4-5 0 15,-4 5 0-15,2-3 0 16,-8 1 0-16,-4 3 1 15,3-3-2-15,-5 5 2 16,-4 1-1-16,-1-1 0 16,-3 4 0-16,-4-1 0 15,5 9 0-15,-7-4-1 16,8 8-1-16,-11-2-1 16,7 4-1-16,-11-3-3 15,19 26-13-15,-15-21-22 16,9 4 0-16,-6 0-1 15,3-4 2-15</inkml:trace>
  <inkml:trace contextRef="#ctx0" brushRef="#br0" timeOffset="84034.1047">30075 8576 35 0,'0'0'34'0,"0"0"-3"16,30-10-6-16,-30 10-7 15,0 0-3-15,0 0-5 0,23-6-2 16,-23 6-2-16,0 0-1 15,0 0-2-15,0 0 1 16,-10 20-2-16,10-20 1 16,-29 10-1-16,9-4-1 15,-2-2-1-15,3-4 1 16,-1-2-1-16,20 2 0 16,-30-8 0-16,30 8-1 15,0 0 1-15,10-24 0 16,6 15 0-16,8-1 0 15,1 2 0-15,9 0 1 16,-9 2-1-16,3 6 1 0,-4 0-1 16,-8 4 2-16,-16-4 0 15,0 0-1-15,0 0 1 16,-8 22 0-16,-16-18 0 16,2 0 0-16,-3-1-1 15,-3 1 0-15,2-2-1 16,3 0-1-16,23-2-2 15,-30-4-2-15,30 4-13 16,0 0-23-16,20-9 1 16,-20 9-2-16,27-32 2 15</inkml:trace>
  <inkml:trace contextRef="#ctx0" brushRef="#br0" timeOffset="84776.3773">30505 8074 25 0,'0'0'35'0,"0"0"1"0,0 0 1 16,8-22-16-16,2 40-5 15,-34-20-5-15,24 23-4 16,-19-1-2-16,5 15-2 16,-6-1 0-16,6 11-1 15,1-4-1-15,1 4 1 16,8-4-1-16,8-7 0 15,4-9 0-15,9-7 0 16,-1-10 0-16,10-6 1 16,-1-12-1-16,1-4 0 15,0-5 0-15,-4-5 0 16,-3-5 0-16,-5-3 0 16,-4-1 0-16,-4 0-1 0,-4-1 1 15,-8 5-1-15,4 1-1 16,-8 3-2-16,2 7-1 15,-6-11-5-15,14 29-25 16,0 0-6-16,-8-22-1 16,8 22 1-16</inkml:trace>
  <inkml:trace contextRef="#ctx0" brushRef="#br0" timeOffset="85188.5292">30792 8042 70 0,'0'0'39'16,"4"22"0"-16,-4-22-1 0,-16 37-29 15,-10-13-2-15,12 19-2 16,-3-2-2-16,3 4-1 15,2-3 0-15,6-3-1 16,10-6 0-16,8-5 0 16,-12-28 0-16,33 23 0 15,-13-23 0-15,6-8 0 16,-4-5 0-16,3-9 0 0,-5-5 1 16,-6-3-1-16,5-5 0 15,-7 1-1-15,-4-5 1 16,-4 8-1-1,-4-3 0-15,-6 5-1 0,2 3 0 16,-4 1-2-16,8 25-1 16,-21-39-2-16,21 39-9 15,0 0-26-15,-20 0 0 16,20 0-1-16,-18 7 2 16</inkml:trace>
  <inkml:trace contextRef="#ctx0" brushRef="#br0" timeOffset="85728.7294">31133 8009 58 0,'0'0'38'16,"0"0"0"-16,0 0-11 15,-14-22-9-15,22 42-6 16,-27-14-4-16,11 17-2 15,-6-3-2-15,2 11-1 0,-2 3 0 16,2 5-1-16,6 0 0 16,6 3-1-16,0-9 0 15,14 2 1-15,4-7-2 16,8-7 1-16,5-5 0 16,3-8 0-16,-1-6 0 15,1-10 0-15,4-4 0 16,-11-9 0-16,-9-9 1 15,-4 3-1 1,-8-11 0-16,-4 1 0 0,-10-4 0 16,2-2-1-16,-12 3 0 15,2 1-1-15,2 10-1 16,-5-1 0-16,3 13-2 0,-4-9-3 16,20 26-10-16,0 0-25 15,-22-2-1-15,22 2 1 16,-19 2 1-16</inkml:trace>
  <inkml:trace contextRef="#ctx0" brushRef="#br0" timeOffset="86280.9341">31505 7956 43 0,'0'0'38'0,"0"0"1"16,19-10 0-16,-19 10-20 15,0 0-6-15,-18 18-4 0,18 11-3 16,-13 3-2-16,7 7-1 16,-2 4 0-16,2 6-1 15,0-4-1-15,8-3 0 16,8-5 0-16,4-10 0 15,1-11-1-15,9-6 1 16,-4-8 0-16,8-10 1 16,-5-8-1-16,5-3 0 15,-8-11-1-15,-1-3 1 16,-7-3 0-16,0-1-1 16,-4 0 0-16,-8 0 0 15,-4 3 0-15,-4 3-1 16,2 11-2-16,-8 1-1 0,14 19-3 15,-25-30-21-15,25 30-13 16,-22-8-1-16,22 8 0 16,0 0 1-16</inkml:trace>
  <inkml:trace contextRef="#ctx0" brushRef="#br0" timeOffset="86889.1605">31860 7958 38 0,'0'0'35'15,"0"0"2"-15,0 0-1 16,8-22-18-16,16 26-5 16,-19-21-5-16,23 13-1 15,-28 4-2-15,45-12 0 16,-25 2-1-16,12 8 0 0,-12 0-1 15,1 8-1 1,-21-6 0-16,26 35 0 16,-20-7-1-16,-8 5 0 15,-8 5 0-15,2 5 0 16,-6 2 0-16,-5-2 0 0,1-6-1 16,4-3 1-16,0-9-1 15,0-5 0-15,14-20 1 16,-12 31 0-16,12-31 0 15,-1 22 0-15,1-22 0 16,0 0 1-16,19 19-1 16,-3-17 0-16,8 2-1 15,11-2 1-15,5-2 0 16,3 2 0-16,9-2 0 16,-5-2-1-16,0 2 0 15,-1 2 0-15,-9 4-1 16,-17-6-3-16,6 10-3 0,-26-10-35 15,0 0-1-15,0 0 0 16,0 0 0-16</inkml:trace>
  <inkml:trace contextRef="#ctx0" brushRef="#br0" timeOffset="113468.9966">28568 9840 11 0,'-25'-2'8'0,"25"2"0"15,-32-2 0-15,12 4-1 16,3-4 0-16,17 2-2 16,-34-4 0-16,14 2-1 15,1 0-2-15,-1 0 0 16,-2 0 0-16,-4-2 0 16,-3 2 1-16,-1-1-1 15,-1 1 1-15,-7 0-1 16,3 2 0-16,-5-4-1 15,1 6 1-15,-5-4-1 16,3 0-1-16,-5 0 2 0,3 2 1 16,-5-2 0-16,3 4 0 15,-6-2 1-15,3 2-1 16,-5-2 1-16,-2 4-1 16,1-2-1-16,-3 2-1 15,2-2 0-15,-2-1-1 16,3 1 1-16,1-2-1 15,-2 0 1-15,7 0-1 16,-5 0 0-16,8-3 0 16,-3 3 0-16,-3-2 0 15,-1 2 0-15,-1 0 0 16,-6 0 0-16,0 0 0 16,-4-2 0-16,-5 2 0 0,-3-2 0 15,-2 2 0-15,-10-2 0 16,-2 0 0-16,-1 0 0 15,-13 2 1-15,-4-2-1 16,-4 2 0-16,-3 0 1 16,-1 0-1-16,-7-2 0 15,3 2 0-15,-3-4 1 16,-3 2-1-16,-1 0 0 16,-4 0 1-16,-5 0 0 15,1 0-1-15,6 0 1 16,-7 2-1-16,1 0 0 15,6-2 0-15,-1 2 0 16,3 0-1-16,3-2 1 0,-1 0 0 16,-3 2 0-16,11-2 0 15,-3 0 0-15,3 2 0 16,-1-2 0 0,5 0 0-16,3 2 0 0,0-4 0 15,5 1 0-15,-5-1 0 16,0 2 1-16,3-2-2 15,-3 0 2-15,4 2-1 16,-1 0 1-16,-3 2-1 16,0 0 0-16,9 0 1 15,3 0-1-15,-4 2 1 16,4-4-1-16,-5 2 0 0,1-2 1 16,-2 2-1-16,0-4 1 15,1 4-1 1,-7-2 0-16,0 0 0 15,3 2 1-15,-3 2-1 16,0 2 0-16,1 0 0 0,-7 0 0 16,-1 0 0-16,-1 2-1 15,-7-2 1-15,5-1 0 16,1-1 0-16,5 0 0 16,0-2-1-16,11 2 1 15,5-2 0-15,8-2 1 16,8-2-1-16,12 1-1 15,5-3 1-15,9 2 0 0,12-6-1 16,3 2 1 0,7-2 0-16,7 4 0 15,4 0 1-15,18 6 0 16,-26-7 0-16,26 7 0 0,0 0 0 16,-21-6 0-16,21 6 0 15,0 0 0-15,0 0 1 16,0 0-1-16,0 0 2 15,0 0 0-15,-12 17 0 16,12-17 0-16,0 0 1 16,0 0-1-16,-14 28 0 15,14-28-1-15,-6 21 0 16,6-21 1-16,-6 30-1 16,6-30 1-16,-2 35 0 15,-4-13 0-15,8 5 0 16,-2 5-1-16,4 3 0 15,-4 2 0-15,2 5-1 0,-4-5 1 16,8 4 0-16,-6-4-2 16,2 3 1-16,2-9 0 15,0-4 0-15,2-1 0 16,4-2 0-16,-2-3-1 16,0-1 1-16,-3-3-1 15,7 3 1-15,-12-20-1 16,8 35 1-16,-2-17-1 15,-6-18 0-15,12 33 0 16,-4-15 0-16,-2 0 0 16,-6-18 0-16,20 25 0 31,-20-25 1-31,27 22-2 16,-27-22 2-16,34 14-1 0,-11-7 0 0,-3-3 0 0,6 0 0 15,1 0-1-15,7 0 1 16,4-2 0-16,1 4 0 15,1-2 1-15,5 0-1 16,0 0 0-16,9 0 0 16,5 0 1-16,-2-2-2 15,8 1 1-15,1 1 0 16,1 0 0-16,4 0 0 16,6 0-1-16,-4 0 1 15,0 2 0-15,-6-4 0 16,2 4 0-16,-2-4 0 15,4-2 0-15,-6-2 0 0,1 4 0 16,-5-2 0-16,4 0 0 16,0 2 0-16,4-6 0 15,-2-2 0 1,-1 8 0-16,5-4 0 0,0 0-1 16,-2-2 1-16,0 0 0 15,4-2-1-15,-2 6 1 16,-4 0 0-16,4-2-1 15,-6 2 0-15,-1-2 1 16,-3 2 0-16,-2-2 0 16,-2 4-1-16,3-2 1 15,-7 0-1-15,0 2 1 0,4-2 0 16,-3 2 0-16,-3 0-1 16,6 0 1-1,-1-4 0-15,1 4 0 16,2 0-1-16,0-4 1 15,5 0-1-15,-3 2 1 0,4 0 0 16,-6 2 0-16,4 0 0 16,-3 2 0-16,-1-4 0 15,-6 6 0-15,4-4 0 16,-3 0 0-16,-3 0 0 16,2-2 0-16,-5 2 0 15,3 0-1-15,-5-4 1 16,5 4 0-16,-4-2 0 0,-7 4-1 15,5-2 1 1,-5 2 0-16,3 1 0 16,-3-3 0-16,1 2 0 15,4 0-1-15,1-2 1 0,5 0 0 16,1-2 0-16,1 0 0 16,6-2-1-16,0 4 1 15,1-4 0-15,-3 2 0 16,-2 2 0-16,2 0 0 15,3-2 0-15,-3 2 0 16,-4 0-1-16,6 0 1 16,-1 2-1-16,-3-4 1 15,8 2 0-15,-4-4 0 16,1 4 0-16,-1-4 0 16,6 0-1-16,-2 0 1 15,-2 0 0-15,5 4 0 16,-3-2 0-16,2 2-1 0,-4 2 1 15,2 0 0-15,-1 2 0 16,-3-2 0-16,4-2 0 16,-4 0 0-16,0-4 0 15,1 4 0-15,-1 3 0 16,0-5 0-16,6 2-1 16,0 0 1-16,1-4 0 15,5 2 0-15,2 2-1 16,6-2 1-16,-2-4 0 15,2 3 0-15,0-5 0 16,0 4 0-16,0 2 0 16,4 2 0-16,-2-2 0 15,-3 2 0-15,5-2 0 0,-4 4 0 16,6-3-1-16,-2 1 1 16,2 2 0-16,-4 0 0 15,4-2 0-15,0 2-1 16,0 0 1-16,-6 2 0 15,-2-4 0-15,-4 2 0 16,-2-2 0-16,-4 2 0 16,-4 0 0-16,-2-2 0 15,-3 0 0-15,1-2 0 16,-6 2 0-16,5-2 0 16,-5 0 0-16,0-2 0 15,2 0 0-15,1 2 0 16,-3 0-1-16,2 0 1 0,-1 0 0 15,5 2 0-15,-2-4 0 16,-4 4 0-16,1-2 0 16,-3 0 0 15,0 2 0-31,-5-4 0 0,-5 2 0 0,-3 0 0 0,-5-2 0 16,-7 2 0-16,-4 2 0 15,-2-2 0-15,-20 0 0 16,29-6 1-16,-29 6-1 15,0 0 0-15,20 2 0 16,-20-2 0-16,0 0 1 16,0 0-1-16,0 0 0 15,0 0 1-15,0 0-1 0,0 0 0 16,0 0 0-16,0 0 1 16,0 0-1-1,2-22 0-15,-2 22 0 16,0 0 0-16,0 0 1 0,-2-20-1 15,2 20 0-15,2-25 0 16,-2 25 1-16,0-31-1 16,2 11 0-16,2-4 0 15,-2 1 0-15,4-7 0 16,0-3 0-16,-2 0 0 16,-2-7 0-16,0-1 0 15,1 4 0-15,-6 0 1 0,1 3-2 16,-4 1 2-16,4 5-1 15,-2 3 0-15,4 1 0 16,4 3 0 0,-2-5 0-16,2 7 0 0,3-5 0 15,-1 2 0-15,0 5 0 16,-4-1 0-16,-2 18 0 16,6-27 0-16,-6 27-1 15,6-18 1-15,-6 18 1 16,0 0-1-16,0 0 0 15,0 0 0-15,0 0 0 16,0 0 0-16,0 0 1 16,-4-18-2-16,4 18 1 0,0 0 0 15,0 0 0-15,0 0 0 16,0 0 1 0,-10-21-1-16,10 21 1 15,0 0-1-15,-25-18 0 0,25 18 0 16,-36-14 1-16,12 10-1 15,-7 1 0-15,-3-1 1 16,-11 2-1-16,-10-4 0 16,-7 2 1-16,-5-2-1 15,-14 4 0-15,-4 0 1 16,-2-4-2-16,3 12-4 16,-15-12-31-16,20 2-1 15,14 0-2-15,0-8 1 16</inkml:trace>
  <inkml:trace contextRef="#ctx0" brushRef="#br0" timeOffset="214661.4568">29086 14515 5 0,'0'0'27'0,"0"0"3"0,0 0-1 0,0 0-11 15,0 0-5-15,0 0-2 16,0 0-3 0,33 14 0-16,-13-20 0 15,20 12-1-15,-9-10-2 0,22 10 0 16,-1-8-1-16,13 6-1 16,2-8-1-16,6 6-1 15,-8-4-1-15,-2 2 0 16,-3-2-1-16,-13-4-1 15,2 10-2-15,-21-16-6 16,12 12-24-16,-21-4-2 16,-19 4-1-16,24-8 1 15</inkml:trace>
  <inkml:trace contextRef="#ctx0" brushRef="#br0" timeOffset="215740.8515">29198 14252 25 0,'0'0'31'0,"26"0"-4"0,-26 0-5 16,0 0-4-16,0 0-3 16,-22 12-5-1,18 7-2-15,-15-13-2 16,5 14 0-16,-12-8-3 0,4 9 1 15,-7-1-2-15,1 3 0 16,0-1 0-16,3-2-1 16,-1-1-1-16,8 1 1 15,18-20-1-15,-25 31 0 16,25-31 0-16,-8 20 0 16,8-20 0-16,0 0 0 15,0 23 0-15,0-23-1 0,25 14 1 16,-5-6 0-16,0 2 0 15,8 0 0 1,3 1 1-16,1 1-1 16,1 0 0-16,-7 6 1 0,0-3-1 15,-1 3 1-15,-5-4 1 16,-6 3-2-16,-14-17 2 16,20 28-1-16,-20-28 1 15,0 0 0-15,0 0-1 16,0 0 0-16,0 0 1 15,-20 4 0-15,20-4 0 16,-18-28-1-16,10 11 1 16,0-7-1-16,-2-1 0 15,4-7 0-15,-1 1 0 16,1-10-1-16,0 5-1 16,2-1-1-16,4 10-3 15,-12-17-21-15,8 15-13 0,0 7-1 16,4 22 1-16,-10-19-1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5T16:42:47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8057 2694 11 0,'-31'-19'29'0,"31"19"1"0,0 0-10 16,-20-14-3-16,20 14-2 15,0 0-2-15,0 0-2 16,-28-2-2-16,28 2-2 16,0 0-2-16,0 0-1 15,0 0 0-15,-8 18-1 16,8-18 0-16,0 0 0 16,34 4-1-16,-1-1 1 15,7-3-1-15,25 4 1 16,12-4-1-16,22 0 0 15,19-2 0-15,18-1 0 16,22-5 0-16,30 6 0 16,15-4 0-16,15 4 0 0,11 0 0 15,4 4 0-15,-4 2 0 16,0 4-1-16,-6-2 0 16,-20-1 0-1,-13-1 0-15,-15-2-1 0,-17 2 1 16,-13-6 0-16,-15-2 0 15,-25-2 0-15,-21-1 0 16,-16-1-1-16,-17 0 1 16,-14 2 0-16,-15-4-1 15,-22 10 1-15,20-10-1 16,-20 10 0-16,0 0-1 16,0 0-2-16,0 0-2 15,0-21-8-15,0 21-29 0,0 0 1 16,0 0-1-16,0 0 0 15</inkml:trace>
  <inkml:trace contextRef="#ctx0" brushRef="#br0" timeOffset="967.357">8553 3197 47 0,'0'0'36'0,"0"0"2"15,8-22-7-15,-8 22-15 16,0 0-5-16,6 26-2 16,-6-26-3-16,1 43-2 15,3-8-1-15,2 10 0 16,0 10-1-16,2 8 0 15,-2-2 1-15,2 0-2 16,-2-6 0-16,0-6-1 16,2-12 0-1,-4-9-2-15,4-7-1 0,-8-21-2 16,0 0-5-16,0 0-19 16,0-35-11-16,-6 3 1 0,0-5-1 15</inkml:trace>
  <inkml:trace contextRef="#ctx0" brushRef="#br0" timeOffset="1259.4657">8292 2975 25 0,'32'-8'34'15,"1"0"0"-15,19 6 0 16,7 20-19-16,-14-12-2 15,22 33-2-15,-17-13-3 0,5 23-2 16,-17-4-2-16,-5 8 0 16,-21-4-1-16,-4 4 0 15,-20-10-1-15,-2-6 0 16,-13-11-1 0,-5-9 0-16,-6-3-1 0,3-12-2 15,3 0-2-15,-5-18-6 16,37 16-27-16,-28-23-1 15,28 23 0-15,-14-30-1 16</inkml:trace>
  <inkml:trace contextRef="#ctx0" brushRef="#br0" timeOffset="2371.8766">8954 3138 20 0,'9'-18'35'0,"-9"18"2"0,0 0-2 16,2-19-14-16,-2 19-5 15,0 0-4-15,6 37-4 16,-12-19-3-16,6 17-2 15,0-2-1-15,0 6 1 16,6-1-2-16,0-1 0 16,2-8-1-16,10-3 1 15,4-8-1-15,3-12 0 16,3-8 1-16,4-4-1 16,-5-8 1-16,5-8 0 15,-9-5 0-15,-3-5 0 16,-6-5 0-16,-6 6 0 15,-4 1 0-15,-8 7 1 0,2 3 0 16,2 20 0-16,-24-12-1 16,24 12 1-16,-27 32-2 15,15-3 1 1,10 5-1-16,4 3-1 0,4 2 1 16,13-6 0-16,7-1 0 15,8-11-1-15,3-7 1 16,3-14 1-16,-1-12-1 15,1-5 0-15,-3-13 1 16,-9-1-1-16,-3-8 1 16,-9 1-1-16,-4-11 1 15,-4 10-1-15,-8 4 0 0,-8-1-1 16,0 11-1-16,-4-5-2 16,12 30-2-16,-25-39-8 15,25 39-25 1,-8-21-1-16,8 21-1 0,0 0 2 15</inkml:trace>
  <inkml:trace contextRef="#ctx0" brushRef="#br0" timeOffset="2852.0551">9611 2859 69 0,'26'22'39'0,"-26"-22"1"15,8 37 0 1,-20-17-31-16,26 13-2 16,-5-6-1-16,7 21-2 15,-8-3-1-15,8-2-1 0,-2-2-1 16,-6-2-1-16,4-7 1 16,-5-9-1-16,-7-23 0 15,12 22-1-15,-12-22 1 16,0 0 1-16,6-31-1 15,-10 5-1-15,4-3 1 16,0-5 0-16,4-1 0 16,-4 2 0-16,2 1 0 15,4 5-1 1,2 1 2-16,6 6-1 0,4 13 0 16,1 1 0-16,7 0 1 15,-4 6-1-15,7 4 0 16,-1 13 1-16,-4 5-1 0,-3 4 0 15,-3 1 1-15,-4 2-1 16,0 7-1-16,-8-5 0 16,0 3-2-16,-10-11 0 15,10 3-2-15,-6-26-2 16,-6 29-4-16,6-29-11 16,0 0-17-16,-22-20 0 15,22 20 1-15,-6-33 1 16</inkml:trace>
  <inkml:trace contextRef="#ctx0" brushRef="#br0" timeOffset="3320.229">10024 3055 56 0,'0'0'36'0,"27"-27"1"0,-13 3-10 16,18 24-11-16,-20-19-7 16,21 19-1-16,-13-6-2 15,12 14-1-15,-5-4-1 16,5 5 0-16,-5 5 0 15,1 6 0-15,-2 1-2 16,-3 9 0-16,-3-3-1 16,0 3 0-16,-4-1 0 15,-6 1 0-15,3-1-1 16,-7-7 0-16,-6-22 0 16,14 23 0-16,-14-23 1 15,0 0-2-15,0 0 1 16,18-17-1-16,-18-1 0 0,0-4-1 15,-4 3 1-15,-2-7-1 16,-2 3 1-16,-6 1 0 16,-9 10-1-16,-3 4 1 15,-2 8 1-15,1 6 0 16,1 8 0-16,-2 6 0 16,5 3 0-16,9-1 1 15,2 5 0-15,10 1 0 16,4-5 0-16,8 1-1 15,-10-24 0-15,29 25 0 16,-5-15-1-16,-2-10-2 16,9 6-2-16,-13-31-13 0,10 15-21 15,-2-12-1-15,-1 1 0 16,-9-11 0-16</inkml:trace>
  <inkml:trace contextRef="#ctx0" brushRef="#br0" timeOffset="3704.3704">10515 3032 49 0,'0'0'37'0,"0"0"1"16,18 4 0-16,-4-26-17 16,14 28-13-16,-3-8-1 15,15 2-2-15,-7-4-1 0,11 6-1 16,-5-2-2-16,-3 0 1 15,-5 0-1-15,-5 0 0 16,-26 0 0-16,20 24-1 16,-28-1 0-16,-12 9 1 15,-5 1-1-15,-1 8 1 16,0 2-2-16,0 3 2 16,1-5-1-16,11-4 1 15,6-6 1-15,14-7-1 16,4-6 1-16,14-5-1 15,3-5 1-15,13-2-1 16,5-4 0-16,6-6-1 16,13 0-2-16,-5-4-3 0,8 18-11 15,-8-16-26-15,6 4 1 16,-13 2-2 0,3 0 1-16</inkml:trace>
  <inkml:trace contextRef="#ctx0" brushRef="#br0" timeOffset="4723.7501">12887 2737 52 0,'0'0'35'0,"-18"10"1"15,18-10-8-15,0 0-12 16,0 0-5-16,0 0-3 16,18 10-2-16,-2-10-1 15,29 4 0-15,6-10-1 16,34 6 1-16,16-6-1 16,35 2 0-16,20-5 0 15,26 3-1-15,17-6-1 16,24 6 0-16,4 0-1 15,-5 4 0-15,-7 2 0 16,-20 0 0-16,-23 4-1 0,-26 0 0 16,-25 0-1-16,-40 0 0 15,-16 0-3 1,-28-8-1-16,-15 16-7 16,-22-12-28-16,0 0-2 0,-36 2 1 15,13 3 0-15</inkml:trace>
  <inkml:trace contextRef="#ctx0" brushRef="#br0" timeOffset="5383.9918">14139 3389 33 0,'0'0'32'15,"0"0"-1"-15,6 24-5 16,-6-24-7-16,0 0-4 15,0 0-4-15,0 0-3 16,0 0-2-16,25-2-1 16,-25 2-1-16,26-26-1 15,-10 5 0-15,7 1-1 16,-3-6 0-16,2-1-1 16,-4-1 1-16,-5 5-1 15,-5 1 0-15,-8 22-1 16,-2-25 1-16,2 25-1 15,-33 14 1-15,7 11 0 16,-5 8-2-16,-3 7 1 0,2 7 0 16,7 2 0-16,5 2 0 15,14-2 0-15,10-10 0 16,8-7 0-16,10-11-1 16,5-11-1-16,11-8-1 15,-7-16-4-15,23 8-15 16,-21-21-17-16,5-5 1 15,-7-7 0-15,-3-4-1 16</inkml:trace>
  <inkml:trace contextRef="#ctx0" brushRef="#br0" timeOffset="5648.0899">14555 3116 70 0,'0'0'39'0,"0"0"0"15,0 0 1-15,22 38-28 16,-22-38-4-16,6 37-2 16,-6-10-2-16,6 13-1 15,0-1-1-15,2 4 0 16,-4-2-1-16,3-2-1 16,1-1 0-16,-4-11-1 15,4-1-1-15,-8-26-1 16,14 27-3-16,-14-27-5 15,20-8-26-15,-20 8-4 0,8-33 1 16,-2 6 0-16</inkml:trace>
  <inkml:trace contextRef="#ctx0" brushRef="#br0" timeOffset="6108.265">14774 3140 71 0,'0'0'39'16,"0"0"1"-16,18 17 0 15,0 15-28-15,-24-11-4 16,18 23-2-16,-10-3-1 16,10 10-1-16,-4 2-1 15,11-4-2-15,1 0 0 16,4-10 0-16,3-5 0 0,7-11-1 16,4-7 0-16,1-10-1 15,0-10 1-15,1-10-1 16,-1-9 1-16,-5-9-1 15,-2-5 1-15,-7-4-1 16,-9 1 1-16,-4 1-1 16,-6 4 1-16,-6 5-1 15,-6 7 2-15,6 23-1 16,-18-14 0-16,18 14 0 16,-20 24 1-16,16 1-1 15,1 8 1-15,8 5 0 16,7 1 0-16,14 4 1 15,10-4-1-15,15-3 0 0,12-13 1 16,10-5-1-16,12-10 0 16,8-6 1-1,0-6-2-15,1-6 0 16,-7-4-1-16,-8-3-1 0,-8 7-5 16,-29-4-34-16,3 6-2 15,-21-3 0-15,-24 11 0 16</inkml:trace>
  <inkml:trace contextRef="#ctx0" brushRef="#br0" timeOffset="22024.1535">12731 9035 45 0,'0'0'31'0,"-6"-31"0"16,6 31 0-16,20-24-30 16,-20 24-1-16,6-21-1 0,-6 21 0 15,-20-16 1-15,-6 6 0 16,-17 1 1-16,-13-9 0 16,-15-6 2-16,-20-3 0 15,-13-7 2-15,-19-9-2 16,-9 4 2-16,-26-8-2 15,-12 6 2-15,-25-6-3 16,-16 7 0-16,-30-1-1 16,-26 10-1-16,-29 1 1 15,-30 11-1-15,-33-1 0 16,-22 4 0-16,-22 5 0 16,-16 3 1-16,-13 0-1 15,-6 0 1-15,-7 2-1 0,-1-2 0 16,4 0 1-16,-10 5-1 15,-6 3 1-15,-3 5 0 16,-1 7-1 0,-4 12 2-16,-2 5-1 0,16 10 0 15,22 9 1-15,41 5 1 16,26 5-1-16,47 5-2 16,35-2 3-16,52 4-4 15,46-2 2-15,46 3-1 16,39 5 1-16,38 0-2 15,35 7 2-15,46 5 2 16,49 1-2-16,42 6 1 16,44 1 0-16,53-1 0 0,38-8-1 15,55 5 1 1,52-11-1-16,41-3-2 16,39-12 1-16,32-4 0 15,30-12-1-15,17-10 0 0,28-10 0 16,10-7 1-16,8-14-1 15,11-10 2-15,-5-2-1 16,10-9 1-16,-3-9 1 16,-15 1 0-16,-16-9-1 15,-30-1 1-15,-31-4-2 16,-35-4 2-16,-41-12-2 16,-50 2 1-16,-42-12 0 15,-50-4-1-15,-46-5 2 16,-47-7-1-16,-38-5 1 15,-52-1-1-15,-46-1 0 16,-41-2 0-16,-51 3 0 16,-51 3-1-16,-46 4 0 0,-48 7 1 15,-39 6-1-15,-49 10 2 16,-36 8-2-16,-37 12 1 16,-34 6-1-16,-21 15 0 15,-19 10-1-15,-15 2-1 16,0 20-2-16,-10-14-11 15,22 23-27-15,21 7 0 16,30 1-1-16,42 8-1 0</inkml:trace>
  <inkml:trace contextRef="#ctx0" brushRef="#br0" timeOffset="33784.506">14216 7208 22 0,'0'0'27'0,"0"0"1"0,0 0-9 15,0 0-2-15,19-15-5 16,15 17-1-16,3-14-2 16,29 8-2-16,1-12-1 15,35 8 0-15,-1-7-1 16,18 9-1-16,-3-8-1 16,3 8-1-16,-15-2 0 15,-7 6-2-15,-18 6-1 31,-14-8-3-31,-8 12-3 0,-29-16-16 0,0 4-11 16,-5 6 0-16,-23-2-1 16,20-8 1-16</inkml:trace>
  <inkml:trace contextRef="#ctx0" brushRef="#br0" timeOffset="34676.8386">14470 6949 13 0,'2'-19'29'16,"16"13"1"-16,-18 6-7 16,14-22-4-1,-14 22-2-15,0 0-4 0,0 0-3 16,0 0-4-16,-12 18-1 15,-14-8-1-15,5 11-1 16,-13-3-1-16,-3 9 0 16,-17 1-1-16,3 5-1 15,-6-3 0-15,7 3 0 16,-1-2 0-16,6-3 0 16,7-5 0-16,10-1 0 15,28-22 0-15,-17 25 0 0,17-25 0 16,23 6 0-1,3-4 0-15,8-2 1 16,5-2 0-16,6 0-1 16,1 4 1-16,7 0 0 0,1 2-1 15,-1 4 1-15,2 0-1 16,-6 2 0-16,1 0 0 16,-9 3 1-16,3-1-1 15,-11 0 0-15,-5-4 1 16,-4 0-1-16,-24-8 1 15,21 11 0-15,-21-11 0 16,0 0 0-16,0 0 0 16,-15-17 0-16,15 17 1 15,-26-30 0-15,6 11-1 16,6-7 1-16,-3-5 0 16,3 1-1-16,-6-3 1 15,8 0-1-15,-6-1 0 0,5 5 0 16,-1 3 0-16,0 5-1 15,6 3-1-15,8 18-3 16,0 0-12-16,-30-10-21 16,30 10-1-16,-29 10-1 15,29-10 0-15</inkml:trace>
  <inkml:trace contextRef="#ctx0" brushRef="#br0" timeOffset="55904.6906">19861 11638 31 0,'-20'-4'22'0,"20"4"-2"16,0 0-2-16,-32-14-2 16,32 14-3-16,0 0-1 15,0 0-3-15,-19-27-1 16,19 27-2-16,0 0-1 15,0 0-1-15,0 0 0 16,0 0-2-16,0 0 1 16,29-6-1-16,-29 6 0 0,48-2 0 15,-15-2-1-15,19 0 1 16,1-2-1-16,18 2 0 16,12-4 0-1,10 4 0-15,5-3 1 0,19 3-2 16,7-4 1-16,15 0 0 15,11 2 0-15,6 0-1 16,7 0 1-16,-3 2-1 16,0 0 0-16,-15 2 0 15,-7 4 0-15,-20 0 0 16,-13 0 0-16,-16 0-1 16,-20-2 1-16,-12 2 0 15,-12-2 0-15,-13 0-2 0,-4 2-1 16,-28-2-2-16,21 8-7 15,-21-8-21 1,-35 8-3-16,7 0 0 16,-9-4 0-16</inkml:trace>
  <inkml:trace contextRef="#ctx0" brushRef="#br0" timeOffset="56551.9295">19709 11807 1 0,'-20'15'24'16,"-4"-17"2"-16,24 2-7 16,0 0-3-16,40 4-2 15,21 2-2-15,6-16-2 16,46 10-1-16,11-15-1 16,38 7-2-16,14-6-1 0,23 4 0 15,3-4-2-15,7 5 1 16,-12-7-2-16,-9 8 0 15,-26-2-2-15,-24 2-1 16,-18 10-5-16,-39-9-16 16,-25 3-11-16,-23 8 0 15,-33-4 0-15</inkml:trace>
  <inkml:trace contextRef="#ctx0" brushRef="#br0" timeOffset="57408.2468">18506 11708 17 0,'0'0'25'0,"-19"4"-1"0,19-4-4 16,0 0-4-16,0 0-2 16,13-19-3-16,19 19-3 15,0-16 0-15,15 10-2 16,4-8 0-16,14 9-2 16,-3-9 0-16,7 8-2 15,-14-2 0-15,0 4-3 16,-7 6-1-16,-17-6-5 15,-1 16-13-15,-30-12-12 16,0 0-1-16,-28 29 1 16,-11-21-1-16</inkml:trace>
  <inkml:trace contextRef="#ctx0" brushRef="#br0" timeOffset="57632.3302">18415 11881 34 0,'46'-6'31'15,"-20"-4"0"-15,7-7-10 16,18 9-5-16,-13-14-5 16,15 15-3-16,-7-7-4 15,7 6-4-15,-2 8-12 16,3 2-18-16,-17-10-2 15,-1 12-1-15,-11-10 0 0</inkml:trace>
  <inkml:trace contextRef="#ctx0" brushRef="#br0" timeOffset="63312.4324">11366 11840 1 0,'0'0'4'15,"0"0"6"-15,0 0-1 0,0 0-1 16,0 0-1-16,0 0 1 15,26 0-1-15,-26 0 2 16,32-6-1-16,-13 4-1 16,13 2-3-16,-2-2 0 15,1 4-2-15,9-2 0 16,3 2-1-16,3-2 1 16,1 2-1-16,4-4 1 15,5 2 0-15,1-4 1 16,14 2 0-16,-4-4-1 15,10 4 0-15,2-4 0 16,0 6 0-16,-2-2-1 16,2 2 0-16,-8-1 0 0,2 1 0 15,-8 1 0-15,-2-2-1 16,-3 2 1 0,1-4 0-16,-4 1-1 15,8 0 1-15,-5 2-1 0,5 0 1 16,0-2 0-16,2 2-1 15,4 0 0-15,-4 0 1 16,8 0-1-16,-2 2 0 16,6-4 0-16,0 0 0 15,4 0 1-15,-2 0 0 16,4 0 0-16,2 2 0 16,-2 0 0-16,0 0 0 15,-2-2 0-15,2 2 0 0,0 0 0 16,-1 0-1-1,3-4 1-15,2 2-1 16,-2-2 0-16,2 2 1 16,-2 2-1-16,-2-2 1 0,0 4-1 15,-1 2 1-15,-10-2-1 16,-1 2 1-16,-2 0-1 16,0 0 0-16,-6-2 0 15,6 0 1-15,-4-6-1 16,2 2 0-16,0-2 1 15,2 0-1-15,2 0 0 16,3 0 0-16,-3 2 1 16,4 0-1-16,-4 6 0 15,2-2 0-15,0 2 1 16,4 0-1-16,0 0 0 16,-6-2 0-16,4-2 0 15,-4 0 0-15,4-2 0 0,-4 2 1 16,4-4-1-16,-4 4 0 15,4-2 1-15,2 4 0 16,-6 2-1-16,6-4 0 16,-8 2 0-16,-6-2 0 15,0 0 1-15,-5-2 0 16,-15-2 0-16,0 0 0 16,-5-4 1-16,-7 4 0 0,-1-4 1 15,-6 6-1 1,-5-5 0-16,-1 5 0 15,-20 2-1-15,32-6 1 16,-32 6-2-16,0 0-2 16,0 0-5-16,0 0-22 0,-26 6-3 15,0-6-1-15,-11-10 0 16</inkml:trace>
  <inkml:trace contextRef="#ctx0" brushRef="#br0" timeOffset="80815.9105">12433 12195 6 0,'-36'-12'23'15,"36"12"0"-15,30-9-9 16,7 5-3-16,28 4-1 15,8 2-3-15,22 13 1 16,-8 3-1-16,6 15-1 16,-20-1 0-16,-10 21 0 15,-37 0 2-15,-24 13-2 16,-38-5 0-16,-21 12 0 16,-30-12 0-16,-8 4-2 0,-5-14 1 15,9 0-2 1,8-12-1-16,35-2 0 15,17-9-1-15,35-1 1 16,16-3-2-16,25-3-1 0,8 7-4 16,-1-13-6-16,3 9-21 15,-18 3-2-15,-19-3-1 16,-16 5-1-16</inkml:trace>
  <inkml:trace contextRef="#ctx0" brushRef="#br0" timeOffset="81508.1673">11714 13569 35 0,'-2'-18'32'0,"2"18"0"16,0 30-8-16,0-30-8 16,6 49-4-16,-10-14-1 15,20 22-3-15,-14-6-1 16,12 14-3-16,-3-4 0 16,3 3-2-16,-8-9 1 15,8 0-1-15,-6-11-2 16,2-11 1-16,-2-6-1 15,-2-7 1-15,-6-20 0 16,0 0 0-16,0 0-2 16,19 4 1-16,-13-24 0 15,8-3-1-15,6-5 1 16,5-5-1-16,9 0-1 0,3-3 1 16,11 9 0-16,11 3 0 15,-2 10 1-15,5 9-1 16,1 9 1-16,-10 7 0 15,-8 9 0-15,-11 5 1 16,-16 7-1-16,-18-1 1 16,-18 1 0-16,-14-1 0 15,-13-3 0-15,-8-3 0 16,-3-5 0-16,-5-7 0 16,8-5-1-16,6-6-1 15,13 2-1-15,8-18-7 16,26 14-19-16,0-27-9 15,12-3 0-15,10-5 1 0</inkml:trace>
  <inkml:trace contextRef="#ctx0" brushRef="#br0" timeOffset="81740.2528">12490 13630 54 0,'20'14'36'15,"-18"5"2"-15,-2 9 0 16,17 17-26-16,-25-4-1 16,14 14-5-16,-12-4-1 15,12 6-3-15,-4-2 0 16,4-2-3-16,6-4-3 0,-2-16 0 16,16 7-6-1,-14-19-27-15,15-11-1 16,3-12 1-16,-1-12 0 15</inkml:trace>
  <inkml:trace contextRef="#ctx0" brushRef="#br0" timeOffset="82364.4896">12948 13742 49 0,'-40'6'35'15,"15"23"2"-15,-13 10-1 16,-1-3-21-16,11 21-5 15,-13-8-4-15,21 9-2 16,2-7-2-16,20 1 0 16,10-15-3-16,16-10 2 15,15-11-1-15,8-12 0 16,3-10-1-16,5-12 0 0,0-7 0 16,-7-10 0-16,-1-5 0 31,-12-11-1-31,-7 4 2 0,-10 0 0 0,-1 2-1 31,-5 2 1-31,-6 5-1 0,0 5 1 0,-6 6 0 16,-4 27 1-16,4-30-2 15,-4 30 1-15,0 0 1 16,0 0 0-16,-12-18 0 16,12 18 0-16,0 0 0 15,0 0 0-15,-8 18 0 16,8-18-1-16,-4 24 3 15,0-1-2-15,-6 7 1 0,2 5-1 16,1 4 1-16,-3 6-1 16,2 1 0-16,8 3 1 15,4-6-3-15,6-6 2 16,7-9-1-16,9-9 0 16,2-7 1-16,9-10 0 15,3-10 0-15,-1-10-1 16,1-5 0-16,-7-11 1 15,-1-7-1-15,-12-8 1 16,-7-4-2-16,-11-2 1 16,-10 4-1-16,-11 2 0 15,-1 4 0-15,-14 6 1 0,3 13-3 16,-3 9 0-16,9 13-3 16,-13-4-6-16,38 8-24 15,-24 12-2-15,24-12 0 16,-11 25 0-16</inkml:trace>
  <inkml:trace contextRef="#ctx0" brushRef="#br0" timeOffset="82800.6451">13817 13744 58 0,'25'-4'35'0,"-25"4"2"16,-17 13 0-16,-11 17-27 16,-21-5-1-16,1 21-4 15,-11-1-1-15,6 12-2 16,1-2 0-16,15 0-1 16,15-4-1-16,28-10 0 15,14-14-1-15,25-13 1 16,11-12 0-16,13-16-1 15,-2-7 0-15,-2-19-1 16,-2-5 2-16,-16-20-1 16,-7-5-1-16,-12-7 1 15,-11-5 0-15,-9 3 1 0,-8 7 0 16,-6 9 0-16,-3 8 0 16,-3 22 1-16,-8 15 0 15,0 20 1 1,-6 16-1-16,5 17 1 0,-3 8 0 15,2 14-2-15,5 14-3 16,-3-9-11-16,14 9-22 16,12-2-1-16,8-4 0 15,11-11-1-15</inkml:trace>
  <inkml:trace contextRef="#ctx0" brushRef="#br0" timeOffset="83904.0528">14476 13842 47 0,'4'-22'34'16,"-4"22"3"-16,0 0-2 16,-4 20-18-16,18 15-6 15,-14-5-3-15,16 23-2 16,-6 3-2-16,11 17 0 0,-9-6-2 15,8 5 0-15,-4 1-1 16,2-8 0-16,-5-6-1 16,-1-12-1-16,0-14 0 15,-12-33 0-15,6 20-2 16,-16-38 0-16,2-7-2 16,-13-26-1-16,3 0-2 15,-22-30-5-15,23 10-3 16,-25-29-2-16,24 14 2 15,-13-12 2-15,29 17 1 16,-12 1 4-16,26 17 3 16,2 12 7-16,11 8 6 0,17 23 4 15,3 3-1-15,20 23 3 16,-13-4-1-16,23 23 0 16,-24-5 0-16,12 25-3 15,-23-6 0-15,-5 14-3 16,-25-6-1-16,-8 6-2 15,-22-8 0-15,-7-4-2 16,-13-7-1-16,-3-13 2 16,1-7-2-16,5-4 0 15,3-10 1-15,11-4-2 16,3-10 1-16,20 14-1 16,-10-35 0-16,24 8-1 15,5-3 1-15,3-1 0 0,10 1 0 16,5 1-1-16,9 3 0 15,1 1 1-15,4 1-1 16,1 5 1-16,-3 3-1 16,0-4 2-16,3 5-2 15,-5-1 2-15,-1 0 1 16,-5 4-1-16,-3 3 1 16,-11 3 1-16,-3 6 0 15,-24 0 0-15,16 21 0 16,-18 1 0-16,-16 7 2 15,2 9-2-15,-9 1 1 16,7 8-2-16,-2-4 2 16,12 0-3-16,14-5 3 0,10-3-2 15,15-12-1-15,9-9 0 16,11-8 1-16,8-8-1 16,7-8 0-1,-1-7 0-15,-6-13 0 0,-2-7-1 16,-3-4-1-16,-15-2 2 15,-5 1-1-15,-15-1 0 16,-7 6 0-16,-12 5 1 16,-6 13-1-16,-13 9 2 15,-3 10-1-15,-10 10 1 16,1 7 2-16,-1 13-2 16,1 5 0-16,9 5 0 15,2-1 0-15,14 4-2 0,12-2 1 16,8-7-4-16,17 3-4 15,-3-25-18 1,21-3-11-16,5-7 0 16,5-10 0-16</inkml:trace>
  <inkml:trace contextRef="#ctx0" brushRef="#br0" timeOffset="84280.1924">16309 13587 51 0,'-46'4'36'0,"-5"3"-2"16,-2-1 2-16,-7-4-23 15,23 18-3-15,-5-12-5 16,23 5-1-16,19-13-3 16,13 24 0-16,21-10 0 15,11 0-1-15,7-1 2 0,7 3-2 16,0 0 2-16,0-1-3 15,-5 11 3-15,-11-1-1 16,-9-1 0-16,-13 1 0 16,-9-1 0-16,-8 2 2 15,-16-5-2-15,-7-1 1 16,-9-7-1-16,-9 1 1 16,-9-6-1-16,1-2-1 15,-9-4 0-15,5-6-1 16,8 2-2-16,3-10-2 15,38 12-9-15,-22-25-23 16,28-3-1-16,14-9 0 0,19-4 0 16</inkml:trace>
  <inkml:trace contextRef="#ctx0" brushRef="#br0" timeOffset="84636.3261">16727 13512 54 0,'0'0'36'0,"-45"22"-1"16,5-7 1-16,-19-5-24 16,16 18-2-16,-11-13-4 15,19 9-1-15,5-6-3 16,22-1 0-16,8-17-1 16,38 28-1-16,5-17 0 0,14 1 0 15,9 0 1-15,1 2-1 16,2 1 1-16,-4 7-1 15,-6 2 1-15,-11 3-1 16,-15 1 1-16,-9 3 0 16,-18-2-1-16,-12 1 1 15,-18-5-1-15,-9-5 2 16,-7-4-1-16,-7-5 0 16,-5-3-1-16,7-8-2 15,8-2 0-15,3-9-6 16,34 11-19-16,-14-28-10 15,18-3-1-15,10-9-1 16</inkml:trace>
  <inkml:trace contextRef="#ctx0" brushRef="#br0" timeOffset="85724.7277">17008 13624 65 0,'7'20'38'0,"-7"3"0"15,6 5 0-15,-12-3-23 16,24 18-7-16,-10-11-2 16,18 3-3-16,-6-6 0 15,7-3-3-15,11-8-1 16,1-7 1-16,3-11-3 16,1-13 0-16,-1-5 1 0,-5-9-1 15,3-1-1-15,-9-5 2 16,-5 5-1-1,-12 1 3-15,-6 3-1 16,-8 24 2-16,0-21-1 0,0 21 2 16,0 0 1-16,-12 25-2 15,12-25 3-15,10 39-3 16,3-11 2-16,9-1-2 16,10-3 1-16,7-3-1 15,9-5-2-15,7-4 2 16,-2-4-2-16,6-14 1 15,-1-6 0-15,-5-4-1 16,-6-5-2-16,-3-7 2 0,-5 1-1 16,-11-1 1-1,0 3-2-15,-11 5 2 16,1 5-1-16,-18 15 2 16,22-24-1-16,-22 24 1 0,0 0 0 15,0 0 1-15,0 0-1 16,-2-20 0-16,2 20 1 15,0 0-1-15,0 0 1 16,-20-6-1-16,20 6 0 16,0 0 0-16,0 0 0 15,0 0 0-15,0 0 0 16,0 0 0-16,0 0 1 0,0 0-1 16,0 0 1-16,0 0-1 15,-18 2 1-15,18-2 0 16,0 0 0-1,0 0 0-15,0 0 1 16,0 0-1-16,-11 18 0 0,11-18 1 16,0 0-1-16,-2 22 0 15,2-22 0-15,0 23 0 16,0-23 1-16,13 32-1 16,-13-32 1-16,20 39-2 15,-8-16 1-15,8 1-1 16,1-2 1-16,9-1-1 15,-2-3 0-15,11-4 0 0,1-1 0 16,7-7 0 0,4-6 0-16,3-2 0 15,3-10 1-15,-6 3-1 16,3-7 0-16,-9-6 0 0,-5-3-1 16,-7-5 1-16,-7 3 0 15,-14-2 0-15,-6 5-1 16,-6-4 1-16,-12 9 0 15,12 19 0-15,-34-18 0 16,8 20 0-16,3 8 0 16,7 8 0-16,4 3 2 15,10 13-2-15,16 3 2 16,14 2-1-16,21-2 1 16,24 1 0-16,14-7 0 15,23-7-1-15,15-3 0 16,19-11 1-16,4-8-1 15,2-4 0-15,-10-4-1 0,-11-2 1 16,-17-3-1-16,-21 5 1 16,-18-2-2-16,-25 0 0 15,-19 4 0-15,-29 4-3 16,0 0-2-16,0 0-29 16,-24 8-6-16,3-8-1 15,-3 2 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5T16:44:59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11896 7002 4 0,'-28'-4'25'16,"28"4"0"-16,0 0-6 15,-20-8-3 1,20 8-3-16,0 0-2 16,0 0-1-16,-14-17-3 0,14 17-2 15,0 0-1-15,0 0-1 16,0 0 0-16,30-10 0 16,-4 6-1-16,17 4 0 15,18-6 0-15,24 0 1 16,20-4-1-16,25 3 0 15,18-11 0-15,24 4 0 16,18-4-1-16,21 3 1 0,8-3-1 16,6 4-1-16,8-3 1 15,-2 5 0 1,2-2-1-16,-12 4 0 0,-17-1 1 16,-21 1-1-1,-13 0 1-15,-32-4-1 0,-19 4 1 16,-28-1-1-16,-26 5-1 15,-20-4-1-15,-9 8-4 16,-36 2-13-16,0 0-15 16,-16-10 1-16,-24 6-1 15,3 8 0-15</inkml:trace>
  <inkml:trace contextRef="#ctx0" brushRef="#br0" timeOffset="592.2184">11986 7089 1 0,'-33'1'15'0,"33"-1"8"16,-26 8-7-16,26-8-4 15,-20 2 0-15,20-2-2 16,-19 8 0-16,19-8-2 16,0 0-1-16,0 0-1 15,0 30 1-15,0-30-1 16,65 9 0-16,-4-13 0 16,42 4 1-16,13-15-2 15,38 7 1-15,20-14-2 16,37 1 0-16,16-5 0 15,16 1-2-15,0-7 1 16,4 5-1-16,-12-5 0 0,-10 3-1 16,-20 0 0-16,-31 1 0 15,-32 3 0-15,-29 5-1 16,-30 4 1-16,-24 6 0 16,-20 5-1-16,-19 3 0 15,-20 2-2-15,0 0-3 16,-2 29-12-16,2-29-18 15,-35 18-1-15,19-12 0 16,-10-8-1-16</inkml:trace>
  <inkml:trace contextRef="#ctx0" brushRef="#br0" timeOffset="213529.0297">3407 10549 29 0,'0'0'22'0,"20"-24"1"16,-18 2-1-16,-2 22-3 16,10-35-1-16,-10 35-2 15,0-20-3-15,0 20-2 0,0 0-2 16,0 0-2-16,-26-7-1 16,26 7-1-16,-47 27-2 15,15-1 0-15,-11 1-2 16,1 12 2-16,-3 1-2 15,5 5 0-15,9-2-1 16,3 0 1-16,16-8-1 16,10-9 0-16,12-6 1 15,20-17-1-15,5-6 0 16,17-13 0-16,-1-10 0 16,8-9 0-16,-6-4 1 15,1-2-1-15,-11-5 1 16,-9 1 0-16,-20 6-1 0,-8 6 1 15,-18 1 0-15,-8 11-1 16,-8-1 0-16,-5 8-2 16,1 12-2-1,-9-5-5-15,41 7-30 0,-42 9-1 16,26 1-1-16,16-10 0 16</inkml:trace>
  <inkml:trace contextRef="#ctx0" brushRef="#br0" timeOffset="214161.2641">3924 10466 27 0,'0'0'35'0,"8"-23"0"16,-8 23-3-16,0 0-8 16,-2-34-6-16,2 34-7 15,0 0-2-15,-27 4-3 16,1 4-1-16,8 10-1 15,-9 3-1-15,7 5-1 16,-6-1-1-16,14 11 1 16,10-3-2-16,10-4 0 15,10-3 0-15,10-8 1 16,15-13-2-16,7-3 0 16,7-4 1-16,2-7-1 15,-2-9 0-15,-3 2 1 0,-9-7-1 16,-6-1 1-16,-13 3 0 15,-10-3 0-15,-10 1 0 16,-12-1-1-16,-4 6 0 16,-10-5-2-16,3 13-3 15,-21-14-19-15,16 15-14 16,3 5-1-16,-1 0 0 16,20 4 1-16</inkml:trace>
  <inkml:trace contextRef="#ctx0" brushRef="#br0" timeOffset="214768.489">4878 10372 20 0,'0'0'35'16,"0"0"1"-16,0 0 2 15,0 0-14-15,-26-6-5 16,21 26-6-16,-29-14-4 15,8 13-4-15,-13 1-1 16,11 9-1-16,-1-1-1 16,7 3-1-16,8-3 0 0,14-5-1 15,14-5-1 1,6-2 2-16,11-11-1 16,5-10 0-16,3-9-1 15,1-6 2-15,-3-5-1 0,-5-5 1 16,-1-3 0-16,-15-1-1 15,-4 1 1-15,-12 4-1 16,-6 3 0-16,-6 3-3 16,12 23-3-16,-41-26-32 15,41 26-2-15,-26-8-1 16,26 8 1-16</inkml:trace>
  <inkml:trace contextRef="#ctx0" brushRef="#br0" timeOffset="215352.7044">5624 10411 39 0,'8'-23'35'16,"-8"23"2"-16,0 0-13 15,0 0-2-15,0 0-7 16,-2-20-3-16,2 20-4 16,-25 12-2-16,25-12-2 15,-40 27-1-15,21-3-1 31,-1-1 0-31,0 5-2 0,6-7 1 0,14-1-1 16,0-20-1-16,26 22 2 0,2-18-1 16,5-16 0-16,7-2-1 15,3-9 2-15,-4-5 0 16,-5 1 0-16,-8-1 0 16,-12 1-1-16,-14-3 1 15,-14 9 0-15,-6-1-1 16,-8 4-3-16,5 12-5 15,-17-3-31-15,20 1-2 16,20 8 1-16,-21-8-2 16</inkml:trace>
  <inkml:trace contextRef="#ctx0" brushRef="#br0" timeOffset="215908.9117">6539 10327 26 0,'0'0'36'15,"0"-18"0"-15,0 18 2 16,0 0-15-16,0 0-6 15,0 0-4-15,-34 2-4 16,16 16-2-16,-15-3-3 16,-1 11 0-16,1-1-1 15,1 3-2-15,6 1 1 16,7-1-2-16,13-7 1 0,6-21-1 16,21 24 0-1,9-28 0-15,4-8 0 16,11-5-1-16,-3-5 0 15,-3-5 1-15,-1-3 0 16,-13 3 0-16,-11-3 0 0,-8 9 0 16,-8-1-1-16,-16 2 0 15,-2 13-5-15,-13-7-33 16,9 8-2-16,4 0 0 16,20 6-1-16</inkml:trace>
  <inkml:trace contextRef="#ctx0" brushRef="#br0" timeOffset="216585.161">6154 10739 45 0,'0'0'36'16,"0"0"2"-16,-28 8 0 0,-9-4-25 16,25 27-3-16,-16-15-2 15,10 19-2-15,-3-11-3 16,9 3 0-16,10-9-1 15,2-18 0-15,25 17-1 16,3-18 1-16,4-13 0 16,1-6-1-16,7-5 1 15,-7-5 0-15,-3-3 0 16,-8-2-1-16,-11-1 1 16,-5 5-2-16,-12 3-1 15,-11-1-4-15,17 29-14 16,-32-18-22-16,4 10-1 15,1 6 1-15,-5 2-1 0</inkml:trace>
  <inkml:trace contextRef="#ctx0" brushRef="#br0" timeOffset="217260.4108">5082 10939 38 0,'0'0'38'16,"13"-23"0"-16,-13 23 2 15,0-30-19-15,0 30-5 16,0 0-5-16,12 28-4 15,-12-28-1-15,-14 37-3 16,8-10-1-16,1 1 0 16,5 3-2-16,3-3 1 15,5-7-1-15,-8-21 0 0,40 22 0 16,-13-24 0 0,5-8 0-16,0-6 0 15,-7-3 0-15,-3-9 0 16,-8-1 0-16,-4-1-1 0,-14 3 1 15,-4 1 0-15,-10 7-2 16,-4-7-3-16,22 26-7 16,-43-11-29-16,21 7 0 15,-3 2-1-15,1 4 1 16</inkml:trace>
  <inkml:trace contextRef="#ctx0" brushRef="#br0" timeOffset="217808.6135">4381 11010 50 0,'11'-18'37'16,"-11"18"1"-16,0 0 1 16,0 0-24-16,-17 6-3 15,9 12-4-15,-18-3-2 16,8 11-2-16,-1-1-2 16,3 5 0-16,4-5 0 15,12-1-2-15,6-4 0 16,16-9 0-16,9-11 1 15,11-8-1-15,1-3 0 16,8-9 1-16,-3-4-1 16,-3-1 1-16,-11-2 0 15,-7-3-1-15,-9 7-1 0,-18-5-1 16,0 10-2-16,-20-9-5 16,20 27-30-16,-21-28-2 15,-5 19 1 1,-10 3-2-16</inkml:trace>
  <inkml:trace contextRef="#ctx0" brushRef="#br0" timeOffset="218304.7972">3648 11065 34 0,'0'0'36'16,"-12"-18"1"-16,12 18 1 0,-27 16-13 15,-11-16-10 1,26 23-4-16,-23-7-3 16,9 11-3-16,-2 1-1 15,5 5-2-15,3-7 0 0,12 1-1 16,8-27-1-16,6 30 0 15,10-30 0-15,9-6 1 16,1-14-1-16,6-1 2 16,-7-7-1-16,-11-1 1 15,-2 3-2-15,-16-7 1 16,-4 9-2-16,-12-3-5 16,20 27-33-16,-25-24-3 15,5 14 2-15,20 10-3 16</inkml:trace>
  <inkml:trace contextRef="#ctx0" brushRef="#br0" timeOffset="219149.116">4142 11618 42 0,'0'0'36'16,"-40"-17"0"-16,12 1-8 16,28 16-6-16,-47-8-5 0,47 8-6 15,-43 20-2-15,23 3-3 16,-12 1-1-16,11 9-2 15,-1 0-1-15,4 9-1 16,6-1 0-16,12-2 0 16,12-7-1-1,10-9 0-15,13-15-1 0,7-8 0 16,9-12 0-16,1-11 0 16,-5-9 0-16,-4-9 0 15,-7-2 1-15,-12-6 0 16,-15 6 1-16,-11 1 0 15,-3 5-1-15,-13 6 0 16,-2 7-1-16,-2 4-2 0,22 20-2 16,-43-23-16-16,43 23-19 15,0 0-1-15,-10 20 0 16,10-20 0-16</inkml:trace>
  <inkml:trace contextRef="#ctx0" brushRef="#br0" timeOffset="219645.2952">4916 11585 41 0,'0'0'39'0,"-24"-10"-1"15,24 10 2-15,-14 24-20 16,-19-26-6-16,21 27-4 15,-22-7-3-15,20 13-3 16,-3 3-1-16,5-3-2 0,10 0 0 16,8-7 0-1,13-6-1-15,9-7 0 16,6-9 0-16,5-13 0 16,5-7 0-16,-9-4 1 0,3-7-1 15,-11 1 0-15,-3-3 1 16,-12 2 0-16,-10 1-1 15,-8 8 0-15,-6 1 0 16,12 19-2-16,-28-22-3 16,7 1-9-16,21 21-27 15,-24-4 0-15,24 4-1 16,0 0 1-16</inkml:trace>
  <inkml:trace contextRef="#ctx0" brushRef="#br0" timeOffset="220016.4304">5463 11642 60 0,'23'-16'40'0,"-23"16"0"16,26-25 1-16,-26 25-29 15,0 0-3-15,0 0-2 16,-28 1-2-16,7 17-3 16,-1-2 0-16,2 7 0 15,0 1-1-15,9 3-1 16,9-9 1-16,2-18-1 16,27 20 0-16,-1-22 0 0,5-8 0 15,3-10 0-15,0-3 0 16,-3-7 1-16,-5-3-1 15,-6 2 1-15,-13-3-1 16,-12 5 0-16,-1 7-2 16,-14-5-5-16,20 5-34 15,-20 8 0-15,-2 10-2 16,3 6 1-16</inkml:trace>
  <inkml:trace contextRef="#ctx0" brushRef="#br0" timeOffset="228365.5211">4937 10470 4 0,'0'0'16'15,"0"0"-3"-15,0 0 0 16,0 0-1-16,0 0 0 0,0 0 0 15,18-8 0-15,-18 8 0 16,0 0-2 0,0 0 0-16,0 0-1 15,-6-17-1-15,6 17-2 0,0 0-1 16,0 0 0-16,0 0-2 16,-20-12 0-16,20 12-1 15,-29-2 1-15,9-2-1 16,-2 8 0-16,-3-4 0 15,-1 6-1-15,-6 0 1 16,3 3 0-16,-7 1-1 16,9 6 1-16,-7 0-1 15,2 7 1-15,-1-3 0 0,-1 7-1 16,1 1 0 0,1 1 1-16,-7-1 0 15,5 3-1-15,-3 0 1 16,-1-1-1-16,3 1 0 0,1 11 0 15,-4-5 1-15,5 2-1 16,-1 0 1-16,-1 1-1 16,5-3 1-16,-1 2 0 15,1-2 1-15,8 5-1 16,1-5-1-16,3 2 0 16,-2-4 1-16,6 1-1 15,4-7-1-15,2-3 0 16,1-9-1-16,7-17-1 15,0 0-3-15,-24-5-5 16,34-15-29-16,-20-2-1 16,2-1 0-16,0-1 0 0</inkml:trace>
  <inkml:trace contextRef="#ctx0" brushRef="#br0" timeOffset="229288.8628">4092 11632 14 0,'-18'-12'30'16,"18"12"1"-16,0 0-5 16,0 0-8-16,0 0-2 0,-37-27-2 15,37 27-2 1,-36 0-2-16,13 23-2 16,-25-7-1-16,9 23-1 15,-26 4-2-15,5 18 0 0,-17 8-1 16,10 9 0-16,-10-1-1 15,12 1 1-15,4-9-2 16,16-2 0-16,5-10-1 16,14-12 1-16,15-6-3 15,5-15-2-15,19 3-4 16,-13-27-20-16,18-6-11 16,2-5-2-16,6-11 2 0</inkml:trace>
  <inkml:trace contextRef="#ctx0" brushRef="#br0" timeOffset="230153.1835">4813 11834 37 0,'18'0'33'0,"-18"0"0"0,0 0-11 16,0 0-5-16,-32-2-3 15,26 26-3-15,-19-9-4 16,5 23-1-16,-18 1-1 16,3 22 1-16,-19 2-2 15,3 13 0-15,-20-5-1 16,6 7-1-16,-12-5 1 15,4-8-1-15,0-16 0 16,2-10-2-16,9-14 1 0,5-21-3 16,18-2-2-1,-7-31-8-15,23-1-27 0,7-9-1 16,4-6 0-16,4 0 0 16</inkml:trace>
  <inkml:trace contextRef="#ctx0" brushRef="#br0" timeOffset="230988.4926">5593 10503 10 0,'0'0'32'15,"0"0"2"-15,-20-5-1 16,20 5-13-16,0 0-4 16,-22 0-4-16,22 0-3 15,2 23-4-15,10-3 0 16,-12-20-1-16,24 23-1 15,-24-23 1-15,41 20-2 0,-15-8 1 16,8 1-1-16,-3-9 0 16,9 2 0-16,-3 0-1 15,5 2 1-15,-3-2-1 16,7 2 0-16,-7-2 1 16,7 3 0-16,-1-1 0 15,0 6 0-15,1-2-1 16,1 5 1-16,-3-1-2 15,-1 4 2-15,-2 3-1 16,-7 3 0-16,0 1 0 16,-1 1 0-16,-1-1 0 15,-1 5 0-15,-3-3 0 16,4-3 0-16,-3-5-1 0,7-3 0 16,-9-4 0-16,1-3 0 15,-2 1 0-15,-26-12-2 16,31 10 0-16,-31-10-4 15,18 14-8-15,-18-14-28 16,0 0 0-16,0 0-1 16,-31-8 2-16</inkml:trace>
  <inkml:trace contextRef="#ctx0" brushRef="#br0" timeOffset="231612.7261">6146 10919 23 0,'0'0'32'0,"-18"-13"2"16,-2-3-11-16,20 16-2 16,-25-14-4-16,25 14-4 15,0 0-3-15,0 0-2 16,0 0-2-16,11 38-1 0,1-13-1 15,10 14 0-15,-2 7 0 16,11 14-1 0,-3 1-1-16,9 4 0 15,3-4 0-15,5-6-1 0,3-6-1 16,9-6 0-16,2-14 0 16,1-13 1-16,-1-10-1 15,-6-6 0-15,-8-6 0 16,-1-4-1-16,-16 2-3 15,-17-11-4-15,9 25-19 16,-20-6-14-16,-24-6 0 16,-5 12 1-16</inkml:trace>
  <inkml:trace contextRef="#ctx0" brushRef="#br0" timeOffset="232048.8861">5390 11789 33 0,'23'-4'38'0,"7"6"1"16,7 8 0-16,3 2-17 16,17 35-8-16,-11-14-4 15,19 20-2-15,-10-2-3 16,16 10-1-16,0-2-2 15,6 2 1-15,-4-8-1 16,4-12-1-16,-8-10 0 16,2-7 0-16,-2-3-1 15,-7-11 0-15,-5 0-3 16,-18-18-6-16,15 4-31 16,-29-4-3-16,-25 8 2 15,14-21-2-15</inkml:trace>
  <inkml:trace contextRef="#ctx0" brushRef="#br0" timeOffset="237224.8">27646 10423 52 0,'0'0'22'15,"0"0"1"-15,10-20-3 16,-10 20-5-16,0 0-4 0,0 0-2 15,0 0-3-15,0 0-1 16,0 0-1-16,0 0-2 16,0 0 0-16,0 0 0 15,0 0 0-15,-16-13 0 16,16 13 0-16,0 0 0 16,-19-18 0-16,19 18 0 15,0 0-1-15,-18-12 0 16,18 12 0-16,0 0 0 15,-26-14 0-15,26 14 0 16,-20-5 0-16,20 5 0 16,-27-12 0-16,9 10 1 15,-2-2-1-15,1 2 0 0,-3 0 1 16,-2 2-2-16,2-2 1 16,-1 4-1-16,1-2 0 15,2 2 1-15,-3 0-1 16,-5 4 1-16,0-4-1 15,-1 2 0-15,-5 0 1 16,1-1 0-16,-1-1-1 16,0-2 1-16,1 0-1 15,-3-2 0-15,3 2 1 16,1 0-1-16,-1 0 0 16,5 0 1-16,-4 2-1 15,1 2 0-15,1-2 0 0,-1 2 0 16,1-2 0-16,2 0 0 15,7-2 0-15,-9 6 1 16,8-6-2 0,-3 4 1-16,3 0 0 15,2 2 0-15,2 6 0 0,-1-3 0 16,-1 7 0-16,20-16 0 16,-32 35 0-16,12-11 0 15,7 0 0-15,-7 1 0 16,2-1 0-16,4 5 0 15,0-3-1-15,1 1 1 16,1 2 0-16,4-1 0 16,2-3 0-16,0-1 0 0,6 3 0 15,0-1 0-15,2 3 0 16,4-5 0 0,4 3 0-16,0 1 0 15,2 1 0-15,-1 1 0 0,3-7 0 16,-2-1 0-16,4 0 0 15,2-5-1-15,-5 1 2 16,5-4-1-16,-18-14 0 16,34 25 0-16,-14-11 0 15,-1 2 0-15,1-3 0 16,0 3 0-16,1-4 0 16,5-2 0-16,0-3 0 15,5 1-1-15,-5-2 1 16,2-4-1-16,3 2 1 15,-3-4 0-15,4 0 0 16,-1 0 0-16,1 2 0 16,-3-4 0-16,9-2 0 0,-1-2 0 15,3 2 0-15,-5-2 0 16,5 1 1-16,-1-1-2 16,-1 0 1-16,1-2 0 15,1 2 0-15,-1-4 0 16,5 0 0-16,-3 1 0 15,3-1 0-15,-3 0 0 16,3-4 0-16,-3 4 0 16,-3-3 0-16,-5-1 0 15,-1 0 0-15,-5-1 1 16,1-3-1-16,-2-4 0 16,-1 1 0-16,1-5 0 15,-4 1 0-15,1-1 0 0,3-3-1 16,-4-3 1-16,2-1 1 15,-9-2-2-15,-1 1 2 16,-4 1-2-16,-2-4 1 16,-4 3 0-16,-10-1 1 15,-6 2 0-15,-8 1-1 16,1 3 1-16,-9 1-1 16,-8 1 1-16,-3 1 0 15,-8 7-1-15,-1 3 1 16,-7 2-3-16,2 8-2 15,-15-4-24-15,17 7-12 16,4 3-1-16,3 1 0 16</inkml:trace>
  <inkml:trace contextRef="#ctx0" brushRef="#br0" timeOffset="238701.3475">29244 10425 1 0,'33'-12'28'0,"-33"12"5"15,30-8 2-15,-14 10-14 16,-16-2-2-16,17-10-4 15,-17 10-4-15,0 0-2 16,-4-27-3-16,4 27-1 16,0 0-1-16,-7-20 0 15,7 20-1-15,-32-13-1 16,10 5-1-16,3 4 1 16,-13 2-1-16,0 2 0 0,-1 0 0 15,-5 2-1 1,-1-2 1-16,3 2-1 0,-9 0 1 15,-5 2 0 1,3 2 0-16,-6-1-1 0,-1-1 1 16,-3 4-1-16,0 2 1 15,8 2-1-15,-3 0 1 16,3 5-1-16,5-5 1 16,7 6-1-16,-1-3 1 15,11 3-1-15,-5 2 0 16,6-3 1-16,1 5-1 15,9-2 0-15,-4-5 1 16,3 5-1-16,3 1 0 0,0 1 1 16,-4 0-1-16,4-1 1 15,0-3-1 1,-5 5 0-16,5-1 0 16,-6 0 0-16,8-1 1 0,-7 3-1 15,5-3 0-15,2 1 1 16,-2 0 0-16,8-3-1 15,-2 7 0-15,2-3 0 16,0-1 0-16,6 1 1 16,0-1-1-16,0 0-1 15,0 3 1-15,6-1 1 16,0-3-1-16,2-1 0 16,4 1 0-16,4-3 0 15,4 2 1-15,3-3-1 16,-3-3 0-16,6 4 0 15,1-3 0-15,1-1 0 16,-2 2 1-16,5 0-1 0,-3 1-1 16,1-9 2-16,11 0-1 15,-7 0 0-15,5-4-1 16,-2 4 1-16,7-1 0 16,-4-7 0-16,3-2 1 15,1 10-1-15,-3-8 0 16,1 0 1-16,3-2-1 15,1 2 1-15,-3-4-1 16,3 2 0-16,0-1 1 16,-1 1-1-16,-3 0 0 15,1-2 1-15,1 2-1 16,3-6 0-16,-7 0 1 16,3-2-1-16,-3 2 1 0,3-3-1 15,-3 3 0-15,1-6 0 16,-5 4 0-16,3 0 1 15,-5-1-1-15,-1-3 0 16,-5-2 0-16,5 0 0 16,-4-3 0-16,3-3 0 15,-5 1 0-15,-4-7 0 16,1 3 0-16,3-1 0 16,-10-3 0-16,2-1 0 15,-5-3 0-15,-1 0 0 16,-4-7 0-16,-2 1 0 15,-6 0 0-15,0-4 0 0,-6 1 0 16,-8 1 0-16,-5 2 1 16,-9 0-1-16,-10 5 0 15,-13 5 0-15,-2 1-1 16,-12 5 0-16,-6 3-1 16,-4-1-2-16,5 19-6 15,-16-6-28-15,20 6-5 16,3 0 1-16,10 4-1 15</inkml:trace>
  <inkml:trace contextRef="#ctx0" brushRef="#br0" timeOffset="240312.9431">31082 10619 5 0,'18'-15'31'16,"-18"15"2"-16,19-24-4 15,-19 24-10-15,8-24-2 16,-8 24-2-16,0-19-4 16,0 19-2-16,0 0-1 15,-19-16-2-15,-1 2-1 16,0 12-1-16,-8-5-1 16,-7 5 0-16,-7 0-1 15,-3 6-1-15,-6 1 0 16,-3 5 0-16,-7 2 0 0,-8 6 0 15,2-1-1-15,4 7 1 16,4-4 0-16,5 3-1 16,7 3 1-16,1 3-1 15,3 0 0-15,11-3 0 16,5 1 1-16,-1-3-1 16,4 5 1-16,-1-5-1 15,3 2 0-15,0-7 1 16,5 5-1-16,-1-1 0 15,2 1 0-15,4-1 1 16,0-1-1-16,4 0 0 16,0-1 0-1,-1-1 0-15,1-1 1 0,0-1-1 0,8-18 1 16,-12 33-1-16,12-33 0 16,-14 32 0 15,14-32 1-31,-6 31-2 0,6-13 2 0,0 0-1 0,0-18 1 15,26 35-2-15,-26-35 1 16,37 33 1-16,-9-13-2 16,4-4 1-16,1-3-1 15,9-1 1-15,1 2 0 16,3-8 0-16,5 2 0 16,4-5 1-16,-2-3-1 15,5 2 1-15,1 0-1 16,0-4 1-16,4 0 0 0,-3 0-1 15,-1 1 1-15,0 1 0 16,-2-6 0 0,3 4 0-16,-5-6-1 15,2 6 0-15,-9-8 1 0,1 8-1 16,-2-10 0-16,-1 1 0 16,-1-3 1-16,-5 0-1 15,5 0 1-15,-11-1 0 16,5-1-1-16,-1-6 1 15,-3 3-1-15,3-5 1 16,-7 3-1-16,1-5 0 16,-5-1 0-16,7 1 1 15,-8-5 0-15,-1-1-1 16,-9-1 0-16,0-2 0 16,-6 1 1-16,-6-1-1 15,-16-2 0-15,-2-3-1 16,-6 1 2-16,-5 4-2 0,-9 1 1 15,-3 3 0-15,-11 2 0 16,-5 1 0-16,-4 3 0 16,-8 5 0-16,-9 6-1 15,3 4 0-15,0 4-1 16,0 5 0-16,12 6-3 16,-2-12-8-16,29 18-29 15,-11 1 0-15,15 2-1 16,-4-4 1-16</inkml:trace>
  <inkml:trace contextRef="#ctx0" brushRef="#br0" timeOffset="247123.4671">27925 11314 22 0,'0'0'23'0,"0"0"-1"15,0 0 0-15,0 0-5 16,-4-31-2-16,4 31-4 0,-12-18-2 16,12 18-1-16,-12-22-1 15,12 22-2-15,-20-23-1 16,20 23 0-16,-19-20-2 15,19 20 1 1,-32-19-1-16,32 19 1 0,-34-14-1 16,15 14 0-16,-3-4 0 15,-2 4 0-15,3-2-1 16,1 2 1-16,-6 2-1 31,0 0 0-31,-1-2 1 0,-3 4-1 0,-3 0 0 16,-1 5 1-16,-5 1-1 15,-1 2 0-15,-3 0 0 0,7 0 0 16,-3 1 0-16,-1 7-1 16,-1-6 1-1,5 5-1-15,-3 1 1 16,5 2 0-16,-3-1-1 0,-3 3 1 16,6-1-2-16,1-3 2 15,1 3-1-15,1-1 1 16,-1-2-1-16,6 1 0 15,-1 1 1-15,1-1-1 16,-1 3 0-16,1 1 1 16,2 1-1-16,2 1 1 15,3 1 0-15,1 1-1 16,10-1 1-16,-4 1-1 16,10 1 0-16,2 1 0 15,6 1 0-15,0-3 0 16,4 2 0-16,10 1 0 15,3 3 0-15,3-3 1 0,6-3 0 16,1-2-1-16,1-1 0 16,7-3 0-16,3-1 0 15,-5 0 1-15,7-7-2 16,1 1 2-16,4-2-1 16,-3-2 0-16,9-3 0 15,0-3 1-15,2-4-1 16,1-4 0-16,-1-2 0 15,-6-2 0-15,1 1 0 16,-3-1-1-16,-4-4 2 16,-3-2-1-16,-3-2 1 15,3-1-2-15,-11-3 1 16,11-6 0-16,-11 3 0 0,3-7 0 16,-1-1 0-16,-5 1 0 15,1-3 1-15,-5 0-1 16,0-3 0-16,-6-1 1 15,-1-6-1-15,-5 0 0 16,-2-3 0-16,-6 3 0 16,0-4 0-16,-10 2 0 15,-4 0 1-15,-4 1-1 16,-2 3 0-16,-7 0 0 16,-9 2 1-16,-2-3-1 15,3 5 0-15,-9 4 0 16,5 7-1-16,-7 1-2 15,9 11-3-15,-15-10-8 0,15 22-28 16,3 10 1-16,0 0-3 16,11 4 1-16</inkml:trace>
  <inkml:trace contextRef="#ctx0" brushRef="#br0" timeOffset="248332.9121">29761 11465 26 0,'0'0'32'0,"0"0"-8"15,0-25-2-15,0 25-4 16,-8-22-2-16,8 22-6 16,0 0-2-16,-24-16-1 15,24 16-1-15,-23-19-2 16,1 7 1-16,6 10-1 16,-11-12-1-16,1 14 0 15,-6-10 0-15,-1 12-1 16,-5-4 0-16,-1 8 0 15,-9-2-1-15,3 2 1 16,-6 4-1-16,-1 0 1 16,-1 3-1-16,0 1 0 15,-5 4 0-15,-1 1 0 0,2 1-1 16,4 6 2-16,-3-1-2 16,7 3 1-16,3 1 0 15,11 6 0-15,3-1-1 16,9 5 0-16,7 0 1 15,6-1-1-15,14 1 0 16,2 2 0-16,8 2 0 16,5-4 0-16,7 3 0 15,6-5 1-15,3 0-1 16,9 0 0-16,3-1 0 16,4-7 0-16,3-5 0 15,9-7 0-15,2-3 0 16,2-10-1-16,6-4 1 0,4-2 0 15,2-4 1-15,0-2-1 16,-2-3 0-16,2-1 0 16,-2-2 0-16,-4 0 0 15,-2-1 1-15,-5 1-1 16,-5-6 0-16,-4 3 1 16,-4-7 0-16,-7-3-1 15,-7-1 1-15,-5-1-1 16,-9-5 0-16,-5-5 0 15,0-4 1-15,-14-2-1 16,2 0 0-16,-2 1 0 16,-6-1 1-16,-6-2-1 15,0 0 1-15,-10 4-1 0,-8 0 0 16,-5 0 0-16,-15 3 0 16,-7 5-2-16,-2 6-1 15,-13-5-8 1,5 19-30-16,-2 7-1 0,10 2-2 15,1 12 2-15</inkml:trace>
  <inkml:trace contextRef="#ctx0" brushRef="#br0" timeOffset="272704.9334">27445 9422 25 0,'8'-24'35'16,"-8"24"1"-16,8-21 0 0,-18-5-19 15,30 34-3-15,-20-8-3 16,19 14-2-16,-19-14-1 16,34 51-2-16,-22-10-2 15,15 20 1-15,-7 8-2 16,6 7 0-16,-1 5-1 16,1 7 0-16,0-4-1 15,1-3 1-15,-1-12-1 0,0-11 0 16,-5-8 0-1,3-15 0-15,-8-6 0 16,-16-29 0-16,26 24 1 16,-26-24-2-16,0 0 1 0,25-16 0 15,-17-3 0-15,10-11 0 16,-4-9 0-16,6-10-1 16,5-8 0-16,7-8 1 15,3-7-2-15,5-7 1 16,9-5 0-16,-1 1 0 15,9 5 0-15,2 3 0 16,0 6-1-16,-1 9 1 16,-5 9 0-16,-2 11 0 15,-5 13-1-15,-11 11 1 16,-3 4 0-16,-7 4-1 16,-5 3 1-16,-20 5-1 15,28-4 1-15,-28 4-1 0,0 0 2 16,0 0-2-16,0 0 1 15,-42 15 0-15,5-7 1 16,-16-2-1-16,-13 2 0 16,-13-6 0-16,-17 2 1 15,-3-4-1-15,-6-4 0 16,-5 6 0-16,11-4-1 16,6-4-2-16,22 12-3 15,6-20-12-15,39 16-24 16,26-2-1-16,0 0 0 15,44-12-1-15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5T16:54:18.6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24007 3036 15 0,'0'0'18'0,"0"0"-1"16,0 0-2-16,0 0-4 16,0 0-2-16,0 0-3 15,0 0 0-15,24 2-1 0,-24-2-2 16,22 0 0-16,1-4-1 15,7 2 0-15,8 0-1 16,7 4 0-16,6-4 1 16,20 4 0-16,10-4 0 15,28 0 0-15,9-2 1 16,23 6 0-16,18-8 1 16,25 6-1-16,14-6 0 15,31 6 0-15,6-4 1 16,25 10-1-16,5-6 0 15,27 12-1-15,8-4 1 16,20 4-1-16,2-1 0 16,17 3-2-16,3 6 1 0,12-3 0 15,3 5-1-15,-2-4 0 16,-9 1 0-16,-7 5 0 16,-17-1 0-16,-14 5-1 15,-21-5 0-15,-27-1-2 31,-19 5-4-31,-41-15-14 0,-19 4-13 0,-23 4-1 16,-37-13 1-16</inkml:trace>
  <inkml:trace contextRef="#ctx0" brushRef="#br0" timeOffset="976.3626">23903 4985 21 0,'0'0'14'0,"23"2"0"15,-3-2-1-15,12 0-2 16,7 0-2-16,9-2-3 16,17 2-1-16,8-4-1 0,16 4 0 15,11-4 0-15,17 2-1 16,9-2 1-16,22 4 0 15,10-4-1-15,18 6 1 16,19-4-2-16,15 4 0 16,19 0 0-16,8 2-1 15,10-2 0-15,9 10 0 16,5-9 0-16,13 9 0 16,1-6 0-16,11 6 0 15,-4-4 0-15,19 6-1 16,-5-7 1-16,16 3 0 15,-14-2-1-15,0 2 0 16,-16 0 1-16,-9-1-1 0,-18-1 0 16,-19 2 0-16,-20-2-1 15,-25-2 0-15,-21 4 1 16,-20-2-2-16,-20 1 0 16,-25-7-3-16,-8 12-7 15,-30 0-17-15,-33-18-3 16,-1 16 2-16,-33-12 5 15</inkml:trace>
  <inkml:trace contextRef="#ctx0" brushRef="#br0" timeOffset="1860.6971">25012 3609 22 0,'127'0'17'0,"35"10"-1"16,9-6-1-16,25 0-3 15,19-1-2-15,12-3-4 16,18 2-3 0,10 0-1-16,5-2-1 0,-3 2-1 15,-4 0-2-15,-10 2-3 16,-14 2-11-16,-28-18-9 15,2 26-2-15,-58-26 0 0</inkml:trace>
  <inkml:trace contextRef="#ctx0" brushRef="#br0" timeOffset="2148.8037">28235 3597 1 0,'-77'-22'27'16,"39"28"0"-16,-3-23 1 15,41 17-17-15,19-10-5 16,17 10-1-16,33 4-2 16,22 2-3-16,16 2 1 15,11 3-1-15,6 3 0 16,1 2 0-16,-9 1 3 0,-25-5 0 16,-18 8 2-16,-41-6 1 15,-26 5 0-15,-44-9 0 16,-17 10 0-16,-42-12-1 15,-7 3-6-15,-13 7-7 16,-15-8-19-16,1-10-4 16,23 13-4-16,-1-14 1 15</inkml:trace>
  <inkml:trace contextRef="#ctx0" brushRef="#br0" timeOffset="2852.056">24783 4160 20 0,'65'6'19'16,"3"-12"-2"-1,22 6-2-15,9 4-3 0,12-8-1 16,25 8-4-16,14-8-1 16,28 8-3-16,17-4-1 15,14 4 0 1,13 0-1-16,7 2 0 0,8 0-1 16,-6 0-2-16,-4 0 0 15,-20-4-3-15,-15 4-3 16,-29-8-2-16,-18 4-2 0,-35-6 0 15,-33 4 0-15,-37-6 2 16,-40 6 0 0,0 0 4-16,-71-16 4 15,-1 6 6-15,-18 2 5 0,-3 0 1 16,6-1 0-16,10 5 0 16,12-4 1-16,25 8-1 15,40 0-2-15,0 0-4 16,48 4-1-16,29 0-3 15,14 4 1-15,21 3-1 16,16-1 0-16,5 6 0 16,5 0 1-16,-10 7 0 15,-15-7 1-15,-20 11 1 0,-28-7-1 16,-28 5 0 0,-31-5-1-16,-29-2-3 15,-31-1-7-15,-25 3-15 16,-35-20-4-16,1 18-1 0,-31-20 5 15</inkml:trace>
  <inkml:trace contextRef="#ctx0" brushRef="#br0" timeOffset="3552.3162">25366 4739 22 0,'51'-4'12'15,"16"8"1"-15,10-4 0 16,22 0-1-16,19 2-1 16,13-4-2-16,25 4-1 15,15-4-2-15,31 8-1 16,19-6-1-16,24 8 0 0,8-6 0 15,15 10-2-15,1-4 0 16,5 5-1-16,-7 1-1 16,-11 0 0-16,-25 4-1 15,-17-5-1-15,-25 5 1 32,-31-6-1-32,-28 3-1 0,-45-7 1 0,-25 2-1 15,-60-10 0-15,0 0 1 16,-40-4 0-16,-25-2 1 15,-14-2 0 17,-10-3 2-32,8 1 1 0,10-2 0 0,14 4-1 0,21 0 0 0,36 8 0 15,0 0-1-15,36-11 0 16,25 14-1-16,14-1-2 16,22 4 2-16,2-2-1 15,5 4 1 1,-11-2 0-16,-14 0 2 0,-18 2 1 15,-27-4 1-15,-34-4 1 16,-26 11 0-16,-21-3 0 16,-30-4-1-16,-14 0-8 15,-14-16-22-15,14 24-2 16,-7-28-1-16,31 18-2 16</inkml:trace>
  <inkml:trace contextRef="#ctx0" brushRef="#br0" timeOffset="5652.0925">30164 4957 4 0,'0'0'28'16,"0"0"-3"-16,-24-6-9 15,24 6-3-15,-20 0-3 16,20 0-2-16,-19 2-3 16,19-2-1-16,0 0-1 15,-20-2 0-15,20 2-1 16,0 0-1-16,0 0-1 0,31 8 0 16,-3-4 0-16,4 0-1 15,7 2 1-15,3 0 0 16,7 4 0-1,-4-5 2 1,-5 9 0-16,-7-8 2 0,-7 14 1 31,-26-20 1-31,26 33 0 0,-26-33 1 0,-24 31 0 0,-4-23-1 16,5 10-1-16,-13-10 0 16,9 2-2-16,-11-4 0 15,12-5-2-15,5 1 0 16,1-4-1-16,20 2-2 15,-30-5-2-15,30 5-3 0,0 0-6 16,4-22-18 0,-4 22-5-16,20-22-1 15,-4 11 0-15</inkml:trace>
  <inkml:trace contextRef="#ctx0" brushRef="#br0" timeOffset="5996.2198">30703 4775 17 0,'0'0'33'0,"0"0"1"0,0 0 2 0,0 0-22 0,0 0-1 0,0 0-2 16,18 25-2-16,-18-25-3 15,0 39 0-15,-4-15-3 16,8 7 0-16,-4-3-1 16,0 1-1-16,0-1 0 15,0-5-3-15,0 3-1 16,0-26-6-16,13 27-17 15,-13-27-13-15,0 0 2 16,20 2-1-16</inkml:trace>
  <inkml:trace contextRef="#ctx0" brushRef="#br0" timeOffset="6716.4872">31003 4847 54 0,'-8'20'37'16,"8"-20"-1"-16,-33 41-7 15,9-31-19-15,12 11-3 16,-10-7-2-16,16 6-3 16,6-20 0-16,-12 27-3 15,12-27 0-15,20 12-2 16,4-6-2-16,-4-18-2 0,21 14-4 15,-17-25-2-15,23 21-1 16,-21-26-1-16,19 22 1 16,-25-21 3-16,12 19 1 15,-32 8 4-15,29-26 3 16,-29 26 5-16,22-17 3 16,-22 17 1-16,0 0 2 15,0 0 0-15,10-20 2 16,-10 20 1-16,0 0 0 15,10 18 0-15,-10-18-1 16,-16 37-1-16,16-37-2 16,-20 49 0-16,4-25-2 15,10 7-2-15,1-5-1 0,-3-3-1 16,8-5-1-16,0-18 0 16,13 20-1-16,-13-20-1 15,40-2 0 1,-14-16-2-16,-1 10 1 0,9-16 0 15,-1 9-1-15,-5-11 1 16,2 11 0-16,-5-5 2 16,-9 2 1-16,-16 18 2 15,24-8 1-15,-24 8 0 16,0 0 2-16,-4 36-1 16,4-36 0-16,-2 35-1 15,2-11-1-15,6-3 0 16,-6-21-2-16,33 22 0 0,-7-16-1 15,2-10-1 1,5 0 0-16,-1-8 1 16,7-4-1-16,-1-1 1 15,-5-7 0-15,-7-1 0 0,0-1-1 16,-10 5 1-16,1 1-1 16,-5-6-5-16,-12 26-16 15,22-25-13-15,-22 25 1 16,8-22-2-16</inkml:trace>
  <inkml:trace contextRef="#ctx0" brushRef="#br0" timeOffset="7972.9523">30310 3915 43 0,'0'0'21'15,"14"-29"1"-15,-14 29-3 16,-14-24-3-16,14 24-4 15,-38-18-2-15,19 20-2 16,-17-11-2-16,5 16-1 16,-9-7-1-16,8 12-1 0,-1-4 0 15,5 8-2-15,5-1 1 16,9 7-2 0,0 0 1-16,16 5 0 15,2 1 0-15,8 7 1 0,-2 2-1 16,9 4 0-16,-1 1 0 15,2-3 1-15,-6-2-1 16,-1-2 1-16,-3-1-1 16,-6-3 0-16,-4-5 0 15,-2-1 0-15,-4-7 0 16,6-18-2-16,-13 31-1 16,13-31-3-16,-20 18-4 0,-6-34-19 15,26 16-11-15,-26-25 0 16,13 5 1-1</inkml:trace>
  <inkml:trace contextRef="#ctx0" brushRef="#br0" timeOffset="8572.173">29899 4141 1 0,'0'0'26'15,"30"8"3"-15,-30-8 0 16,33-16-19-16,7 20-2 16,-7-10-1-16,13 6-3 15,-3-4-2-15,5 0-2 16,-1-2-1-16,-3 0-1 16,3 2 0-16,-14-2 1 0,1 1 0 15,-4 1 1-15,-5-2 2 16,-5 8 2-16,-20-2 3 15,20 2 1-15,-20-2 1 16,0 0 1-16,-32 6 0 16,24 15 0-16,-23-13-2 15,13 18-1-15,-10-7-3 16,11 7 0-16,-5-7-1 16,8 5-1-16,8-5-1 15,6-19-1-15,-4 26 0 16,4-26 0-16,24 14-1 15,-4-14-2-15,5 2 0 16,-3-16-2-16,15 6-1 0,-11-13-1 16,14 9-2-16,-21-22 1 15,19 17 0-15,-24-15 1 16,11 13 3-16,-15-1 2 16,2 2 2-16,-12 18 4 15,8-21 2-15,-8 21 1 16,0 0 1-16,4 17-1 15,-4-17 0-15,-12 26-1 16,12-26-1-16,-18 37-3 16,16-15-1-16,0-3-1 15,4 3-2-15,-2-22-3 16,20 28-5-16,-20-28-25 16,0 0-3-16,34 2 0 0,-34-2 0 15</inkml:trace>
  <inkml:trace contextRef="#ctx0" brushRef="#br0" timeOffset="8940.3117">30811 4080 30 0,'-19'-2'35'0,"19"2"0"15,-32 6 0-15,8-12-25 16,24 6-3-16,0 0-1 15,-7 20-3-15,7-20-2 16,19 7 0-16,-19-7-1 0,38 16 0 16,-11-8 0-16,5 0 0 15,2 0 0 1,-1 1 0-16,-1 1 0 16,-5 6 1-16,-7-8 1 0,0 8 0 15,-20-16 1-15,16 23 0 16,-16-23 0-16,-24 20 0 15,2-12 0-15,-3-1 0 16,-5-3-2-16,2-2 0 16,-3 2-2-16,3-8-2 15,28 4-3-15,-39-15-6 16,39 15-22-16,6-28-4 16,1 7-1-16,11-3 2 0</inkml:trace>
  <inkml:trace contextRef="#ctx0" brushRef="#br0" timeOffset="9196.4044">31165 3903 50 0,'20'8'39'0,"-20"-8"1"15,0 31-2-15,0-31-26 16,-4 44-2-16,-4-19-3 15,10 14-2-15,-2-5-2 16,4 3-2-16,-4-4 0 16,6-3-2-16,0 1-1 15,-4-13-1-15,5 0-3 16,-7-18-5-16,0 0-23 0,0 0-6 16,18 2 0-16,-18-2 1 15</inkml:trace>
  <inkml:trace contextRef="#ctx0" brushRef="#br0" timeOffset="9468.5047">31048 4035 43 0,'0'0'38'0,"0"0"-1"16,20-8 2-16,20 22-28 15,-21-20-3-15,27 14-1 16,-7-12-3-16,7 10-2 15,1-8-1-15,-2 2 0 0,-5 0-1 16,-4-4 1-16,-13 4-1 16,-3 0 0-16,-20 0 0 15,18 0 0-15,-18 0-1 16,0 0-2-16,0 0-3 16,-20-4-10-16,20 4-22 15,0 0 0-15,-22 4 0 16,22-4 0-16</inkml:trace>
  <inkml:trace contextRef="#ctx0" brushRef="#br0" timeOffset="10917.0466">31905 3403 1 0,'0'0'28'0,"0"0"2"16,0-24-3-1,0 24-15-15,0 0-1 16,0 0-2-16,14-17 0 0,6 20-3 15,-20-3-1-15,49-1-1 16,-21-1 1-16,11 7-1 16,1-3-1-16,11 10 0 15,-9-2-1-15,1 4 0 16,-3-1 0-16,-7 9 1 16,-11-6 0-16,-4 7 1 15,-12-5-1-15,-12 9 1 16,-20-5 0-16,-2 13 0 15,-17-5 0-15,-2 7 0 16,-11 0-1-16,-1 5 0 16,-6-1 0-16,14 2-1 15,-7-4 1-15,19 1-2 0,3-3 1 16,11-2-2-16,11 0 1 16,8-1-1-16,12-1 0 15,14-5-1-15,13 1 0 16,7-7 0-16,19-5-1 15,-6-5 1-15,2-2-1 16,-1-6 1-16,-7-4 0 16,-13 0 1-16,-11-2 0 15,-23 2 1-15,0 0 1 16,0 0-1-16,-37 21 1 16,9-9-1-16,5 4 0 31,1 6-1-31,8 1 1 0,14 7-1 0,14 1-1 0,11 6 1 15,17 8 0-15,15 4 0 16,2 2-1-16,7 4 1 16,-7 4 0-16,-6-6 1 15,-9 4-1-15,-17 2 1 16,-15 0 0-16,-20 0 1 16,-16-8-1-16,-13 0 1 15,-4-10 0-15,-11-2-1 16,5-5 0-16,-3-13-1 15,7-5-1-15,2-8-1 16,13-4-1-16,-8-14-5 16,36 10-18-16,-35 0-15 15,15-12-1-15,0-4 0 0,20 16 0 16</inkml:trace>
  <inkml:trace contextRef="#ctx0" brushRef="#br0" timeOffset="19060.0553">22755 7944 7 0,'0'0'30'16,"0"0"2"-16,-23 6 1 15,23-6-11-15,0 0-3 0,-22-12-4 16,22 12-3-16,0 0-2 16,8 18-2-16,-8-18-1 15,26 4-2-15,-7-4-1 16,25 6 0-16,-1-8-1 15,20 2-1-15,3-6-2 16,11 0 0-16,3-2-3 16,-6-7-1-16,3 13-2 15,-26-18-6-15,14 18-20 16,-33 0-6-16,-32 2-1 16,0 0 1-16</inkml:trace>
  <inkml:trace contextRef="#ctx0" brushRef="#br0" timeOffset="19233.1194">22815 8121 77 0,'0'0'39'0,"-14"25"0"16,30-21 0-16,21 2-32 16,3-14-1-16,19 6-4 15,14 4-6-15,-10-6-31 16,16 0-4-16,0 1 0 15,-14-1-1-15</inkml:trace>
  <inkml:trace contextRef="#ctx0" brushRef="#br0" timeOffset="23636.7506">26456 6419 2 0,'13'-31'29'0,"3"29"0"16,-4-20 1-16,16 7-11 16,15 3-6-16,-9-14-1 15,33 15-2-15,-8-17-2 0,18 20-1 16,2-15 0-16,12 19-1 15,-12-14-1 1,4 18 1-16,-16-10-1 16,-2 12-2-16,-13-2 0 0,-11 4 0 15,-9-2-2-15,-13 2 1 16,-1-4 0-16,-18 0-1 16,20 2 0-16,-20-2 0 15,0 0 0-15,0 0-1 16,0 0-2-16,0 0-3 15,0 0-6-15,0 0-28 16,0 0 0-16,-20 12 0 16,20-12 0-16</inkml:trace>
  <inkml:trace contextRef="#ctx0" brushRef="#br0" timeOffset="24609.1091">26497 6121 18 0,'20'-6'31'16,"-20"6"2"-16,6-18-2 15,-6 18-12-15,0 0-4 16,0 0-3-16,0 0-4 15,8 28-1-15,-8-28-2 16,-8 31 0-16,-6-7-1 0,2 7-1 16,-8-1 1-16,3 7-2 15,-5-4 0-15,2 3-1 16,-4-5 1-16,9-3-2 16,1-11 1-16,14-17-1 15,-18 26 0-15,18-26 1 16,0 0-1-16,0 0 1 15,0 0-1-15,0 0 0 16,0 0 0-16,20-22 0 16,-20 22 0-16,25-18 0 15,-5 7 0-15,6 3 0 16,2-2 0-16,9 4 0 16,-3 0 0-16,11 0 1 0,-5 2-1 15,3 4 0-15,-7-3 1 16,-5 1-1-1,-3 2 0-15,-9 0 1 16,-19 0 0-16,20-4-1 0,-20 4 1 16,0 0 0-16,-27-26 0 15,7 12 0-15,-12-3 0 16,5 1 0-16,-7-2-2 16,-2-1 0-16,9 7-3 15,-9-14-9-15,15 17-26 16,5-3-1-16,16 12 0 15,-20-20-1-15</inkml:trace>
  <inkml:trace contextRef="#ctx0" brushRef="#br0" timeOffset="25364.3881">27719 6105 9 0,'0'0'32'0,"14"-17"1"16,-14 17 2-16,2-32-15 0,22 32-2 16,-30-21-2-16,26 21-3 15,-26-18-2-15,6 18-3 16,0 0-1-16,19-2-2 15,-19 2-1-15,12 18 0 16,-6-1-3-16,8 7 2 16,-2-1-2-16,4 9 0 15,1-1 0-15,1 3 0 16,-2-1 0-16,2-4-1 16,-4-5 1-16,-2-4 0 15,-5-3 0-15,-7-17 0 16,22 8-1-16,-22-8 1 15,20-18 0-15,-20 18 0 0,18-39 0 16,-7 12 0-16,-1-7-1 16,0 1 1-16,0-2-1 15,2-3-1-15,0 1 0 16,0 0-1-16,3 5 0 16,-5 3-1-16,4 11-3 15,-14-7-4-15,20 27-7 16,-20-2-24-16,0 0 0 15,0 0 0-15,0 0 0 16</inkml:trace>
  <inkml:trace contextRef="#ctx0" brushRef="#br0" timeOffset="25732.5252">28347 6017 62 0,'0'0'39'16,"0"0"1"-16,0 0 0 16,0 0-29-16,-19 33-1 15,-7-15-4-15,6 7-1 16,-4 5-3-16,5 3-1 16,-3 1 0-16,14-5 0 15,8-3 0-15,8-9-1 16,14-5-1-16,13-8 1 15,-1-12 0-15,7-6 0 0,-1-7-1 16,-3-9 1 0,-3-1 0-16,-9-2 0 15,-11-1 0-15,-4 5 0 16,-8 1 0-16,-14 7-1 0,4 3 0 16,-11 0-2-16,19 18-3 15,-40-19-5-15,40 19-22 16,-26 0-7-16,26 0 1 15,-27 2-1-15</inkml:trace>
  <inkml:trace contextRef="#ctx0" brushRef="#br0" timeOffset="26012.6293">28559 5752 68 0,'0'0'40'0,"0"0"0"16,3 29-1-16,-1 7-30 15,-9-11-2-15,7 18-2 16,-6-3-2-16,8 5 0 16,2-2-2-16,-2-2 0 15,9-2-1-15,1-7-1 16,2-3-2-16,-14-29-3 0,40 42-6 15,-40-42-28 1,31 5 1-16,-11-10-2 16,0-11 2-16</inkml:trace>
  <inkml:trace contextRef="#ctx0" brushRef="#br0" timeOffset="26424.7808">28825 5935 52 0,'0'0'38'15,"0"0"1"-15,0 0-1 16,12 27-24-16,-12-27-3 16,0 43-4-16,-4-15-2 15,14 5-1-15,-8-4-1 16,10 3-1-16,-2-7-1 16,7-5 0-16,3-4-1 15,-2-10-1-15,8-4 0 16,-5-8-1-16,7-6 0 0,-4-10-1 15,1 1 1-15,-5-7-1 16,0-1 2-16,-6-1 0 16,-9 1 1-16,3 3 0 15,-8 5 1-15,0 21 1 16,0-24 0-16,0 24 0 16,0 0 0-16,0 0 0 15,-11 34 0-15,9-13 0 16,4 3-1-16,1 1 0 15,-1 3 0-15,8-3-1 16,0-1-1-16,2-5-1 16,6 3-3-16,-18-22-6 15,45 8-28-15,-25-10-1 0,2-4 0 16,-1-8-1-16</inkml:trace>
  <inkml:trace contextRef="#ctx0" brushRef="#br0" timeOffset="27252.0861">29336 5919 56 0,'0'0'38'0,"4"33"0"16,4-11 1-16,-8-22-28 16,6 53 0-16,-6-28-4 15,14 11-1-15,-2-9-3 16,2 1 0-16,-8-9-1 0,2 1-1 15,-8-20-1-15,11 17 0 16,-11-17-1-16,0 0 0 16,0 0-1-1,0-25 0-15,0 7 0 0,0-9-1 16,0-1 0-16,0-5 0 16,8 4 1-16,4-1 0 15,2 5 2-15,0 1 0 16,6 8 1-16,3 12 0 15,-3 6 1-15,2 10 1 16,1 2-1-16,-3 7 1 16,-6 1-1-16,6 6 0 15,-6-3-1-15,-1-1 1 0,-1-3-1 16,-12-21 0-16,16 28-1 16,-16-28 1-1,18 8-1-15,-18-8 0 16,25-12 0-16,-25 12-1 0,22-32 1 15,-10 13 0-15,8-7 0 16,-2 5 0-16,-3-1 0 16,-3 0 0-16,0 5 0 15,-12 17 0-15,16-18 0 16,-16 18 0-16,0 0 1 16,6 20 0-16,-6-20 0 15,-2 29-1-15,4-9 1 0,10-3 0 16,-12-17-1-1,31 30 1-15,-3-22-1 16,-3-6 0-16,15-6 1 16,-1-4-1-16,7-6 0 0,-7-5 0 15,-5-7 0-15,-2-7-1 16,-7-1 1-16,-5-3-1 16,-12 4 0-16,-4 3 0 15,-10 3 1-15,-2 5-1 16,8 22 1-16,-32-12-1 15,15 24 1-15,3 8 1 16,2 7-1-16,12 5 2 16,6 1-2-16,6 4 2 15,15-5-1-15,5-1 0 16,9-5 0-16,9-7-1 16,5-3 0-16,0-8 0 15,-1-2-2-15,-3-6-1 0,-6 6-3 16,-17-18-10-16,0 12-24 15,-28 0-2-15,0 0 1 16,0 0 0-16</inkml:trace>
  <inkml:trace contextRef="#ctx0" brushRef="#br0" timeOffset="28152.4196">28029 7520 30 0,'-27'2'36'16,"27"-2"0"-16,-28-2 0 15,2-11-18-15,26 13-5 16,0 0-3-16,0 0-3 0,0 0-1 16,0 0-1-16,0 0-2 15,26 3-1-15,0-6 0 16,7 3-1-16,1-6 1 16,11 4-1-16,1-4 0 15,1 0-1-15,-3 2 0 16,-9-2 0-16,1 4-1 15,-15-2-1-15,5 8-4 16,-26-4-7-16,26-16-25 16,-26 16-1-16,0 0 0 15,0 0 0-15</inkml:trace>
  <inkml:trace contextRef="#ctx0" brushRef="#br0" timeOffset="28544.5655">28588 7265 48 0,'0'0'38'15,"0"0"-1"-15,8-21 1 16,-8 21-26-16,0 0-1 0,0 0-2 16,0 0-2-16,0 0-3 15,8 31 0-15,-4-11-1 16,4 9 0-16,-2 2-1 16,0 7-1-16,2-3 1 15,-1 2-2-15,5-3 2 16,-6-1-2-16,6-3 0 15,-4-9-1-15,-8-21 0 16,20 22-4-16,-20-22-1 16,0 0-7-16,31 0-27 15,-31 0-1-15,-4-28 1 16,-6 9 1-16</inkml:trace>
  <inkml:trace contextRef="#ctx0" brushRef="#br0" timeOffset="28852.6798">28483 7385 42 0,'0'0'36'16,"0"0"1"-16,20-10 1 15,-20 10-24-15,54-8-3 16,-33-4-2-16,25 16-2 16,-15-8-1-16,15 6-1 15,-7-4-2-15,1 8 1 16,-9-2-1-16,3 12-1 15,-7-2 0-15,-1 5-1 16,-6 5 1-16,-6 1-1 0,-4 3 0 16,-1-3 0-16,-3-3-1 15,-6-22 0 1,4 29 0-16,-4-29-2 16,0 0-1-16,0 0-6 0,0 0-12 15,0 0-20-15,2-19 0 16,-4-11 0-16,2-1 1 15</inkml:trace>
  <inkml:trace contextRef="#ctx0" brushRef="#br0" timeOffset="28984.7297">28924 7173 49 0,'0'0'33'0,"0"0"0"15,0 0-4-15,0 0-50 16,0 0-8-16,0 0-3 15,-2 18-1 1</inkml:trace>
  <inkml:trace contextRef="#ctx0" brushRef="#br0" timeOffset="29857.0509">29094 7367 75 0,'0'0'40'0,"11"20"2"16,-11-20-3-16,14 37-32 0,-12-19-1 16,10 11-1-16,-8-5-2 15,-2 5-1-15,4-3 0 16,-4-7-1-16,-2-19 1 15,4 26-2-15,-4-26 0 16,0 0 1-16,0 0-2 16,8-18 1-16,-8-5-1 15,6-3 0-15,-4-1 0 16,2-5 1-16,4 3-1 0,-3 1 1 16,7 3 0-1,2 1 0-15,-14 24 0 16,28-21 0-16,-28 21 0 15,37 4 1-15,-17 3-1 0,0 7 1 16,-20-14 0-16,33 36 1 16,-19-17-2-16,-2 3 1 15,-12-22 0-15,20 27-1 16,-20-27 1-16,0 0-1 16,0 0 0-16,0 0 0 15,14-17 0-15,-14 17 0 16,11-36 0-16,-3 15-1 15,-8 21 0-15,20-38 1 16,-20 38 0-16,14-23-1 16,-14 23 1-16,0 0 0 15,18-10 0-15,-18 10 1 16,8 22-1-16,3-3 0 0,-3-1 0 16,10 3 0-16,4-5 0 15,9 4 0-15,3-10 0 16,0-1-1-16,9-9 1 15,-4-7 0-15,7 1-1 16,-5-12 0-16,-3 2-1 16,-5-11 1-16,-7 3-1 15,0-5 1-15,-14 3 0 16,-5-1-1-16,-8 5 2 16,-9 3-1-16,10 19 1 15,-34-16 1-15,12 18 0 16,-3 8-1-16,5 7 1 15,2 7 0-15,4 1 1 0,12 11-1 16,6-3 1-16,16 1-1 16,10-5 0-16,15-6 0 15,1-3 0-15,9-6-1 16,10-10-1-16,-2-6 0 16,-2-8-1-16,-9-6-3 15,7 18-10-15,-22-17-27 16,-15 1 2-16,-10-4-2 15,-12 18 1-15</inkml:trace>
  <inkml:trace contextRef="#ctx0" brushRef="#br0" timeOffset="119001.0446">9520 10456 12 0,'0'0'27'0,"8"-17"-2"15,-8 17-7-15,0 0-3 16,0 0-2-16,0 0-3 15,0 0-2-15,0 0-1 16,-14 33-1-16,0-11-1 16,9 13-1-16,-9 0 1 15,8 10-2-15,-2-3 0 16,4-3-1-16,-4-4-1 0,4-7 0 16,2-3-1-16,2-25-3 15,8 26-2-15,-8-26-4 16,0 0-11-16,20-26-13 15,-16-9 0-15,6 7 0 16,-6-17 5-16</inkml:trace>
  <inkml:trace contextRef="#ctx0" brushRef="#br0" timeOffset="119301.1551">9500 10421 5 0,'0'0'28'0,"0"0"1"15,0 0 1-15,0 0-13 16,0 0-5-16,8 27-3 15,-8-27-3-15,32 38 0 0,-12-19-2 16,13 9 0-16,-1-3-1 16,7 3 0-16,-11-3 0 15,4 7 0-15,-7-9 0 16,-5 5-1-16,-12-3 1 16,-4 1-1-16,-20-3 0 15,0-1 0-15,-13-4 0 16,-1-3-1-16,-7-3 0 15,-3-2-1-15,6-4 0 16,3-4-1-16,5-2-2 16,-1-6-3-16,27 6-5 15,-32 4-23-15,32-4-1 0,-20-24 0 16,12 7 0-16</inkml:trace>
  <inkml:trace contextRef="#ctx0" brushRef="#br0" timeOffset="119893.3751">9797 10362 9 0,'0'0'31'16,"0"0"0"-16,23-12 2 15,-23 12-14-15,0 0-4 16,22-4-4-16,-22 4-1 15,18 0-3-15,-18 0-1 16,22 20 0-16,-22-20-2 16,31 37 0-16,-15-15-1 15,8 9-1-15,-7-3 0 0,5 5-1 16,-2 1 0 0,0-3 0-16,-1-4 0 15,1-5 0-15,-2-2-1 16,-18-20 0-16,28 19 1 0,-28-19-1 15,25-6 1-15,-25 6 0 16,18-29-1-16,-14 5 1 16,0-5 0-16,-2-2 0 15,-2-7 0-15,4-5-1 16,-10 0 0-16,6-2 0 16,-4 5 0-16,2 5-1 15,2 4 0-15,-2 3-1 16,2 9 0-16,-4 1-3 15,4 18-2-15,-2-20-8 16,2 20-23-16,0 0 0 16,0 0 0-16,8-17 1 15</inkml:trace>
  <inkml:trace contextRef="#ctx0" brushRef="#br0" timeOffset="120952.7663">9378 11181 14 0,'-20'0'29'0,"20"0"-1"16,0 0-5-16,0 0-6 15,0 0-3-15,0 0-3 16,0 0-3-16,18 1 0 16,10-2-2-16,-5-13-1 15,25 8 0-15,5-10-2 16,18 2 1-16,6-7-1 15,10 3-1-15,-2-5 0 16,0 5-1-16,-4-4 0 16,-10 7 0-16,-14-1 0 0,-5 2-2 15,-13 8-2-15,-19-7-3 16,7 22-8-16,-27-9-22 16,0 0 0-16,0 0-1 15,-21 12 1-15</inkml:trace>
  <inkml:trace contextRef="#ctx0" brushRef="#br0" timeOffset="122045.1708">9449 11400 9 0,'0'0'32'15,"0"0"1"-15,-14-21 0 16,14 21-13-16,0 0-5 16,0 0-4-16,0 0-3 0,-8 17-2 15,10 7-2-15,-2-24-1 16,-13 47 0-16,1-21 0 15,6 5-1 1,-2-4-1-16,4 3 0 0,2-1 0 16,0-5 0-16,2-4-1 15,0-20 1-15,2 25-1 16,-2-25 0-16,0 0 1 16,0 0-2-16,22-10 1 15,-22 10-1-15,17-37 1 16,-11 7 0-16,0-1-1 15,0-2 0-15,0-1 1 16,-6-5 0-16,0 2 0 0,2 1 0 16,-4 7 0-16,4 7 1 15,-2 5-1 1,0 17 1-16,6-20 0 16,-6 20 0-16,16 10 1 0,-16-10 0 15,18 33-1-15,-7-9 1 16,-1 1-1-16,8 7 1 15,-6-3-1-15,2 7 0 16,-2-5 0-16,-2 2 0 16,5-3 0-16,-1-1-1 15,-4-3 1-15,6-3-1 16,-6-1 0-16,-10-22 0 16,23 29 0-16,-23-29 0 0,16 14 0 15,-16-14 0 1,0 0 0-16,0 0 0 0,0 0-1 15,0 0 1 1,0 0 0-16,0 0 0 0,0 0 0 16,6-18-1-16,-6 18 1 15,0 0 0-15,-22-21 0 16,22 21 1-16,-31-6-1 16,9 2 0-16,-4 4 0 15,1 0 0-15,-7 2 0 16,6 2 0-16,-1-2 0 15,1 2-1-15,6 6-1 16,1-8-3-16,19-2-3 0,-28 7-16 16,28-7-14-1,0 0-1-15,0 0 0 16,0 0 1-16</inkml:trace>
  <inkml:trace contextRef="#ctx0" brushRef="#br0" timeOffset="122553.3591">9860 11347 25 0,'0'0'32'0,"0"0"2"16,0 0-4-16,-10-25-10 15,10 25-7-15,0 0-3 16,16 31-2-16,-16-31-2 16,-4 38-1-16,-4-13-1 15,14 14 0-15,-12-5-2 16,8 3 1-16,-2-2-2 0,10 3 1 16,-2-5-1-16,7-2 0 15,3-5 0-15,4-9 0 16,2 1-1-1,1-12 0-15,7-2 0 0,-4-8-1 16,-3-4-1-16,-3-11-2 16,4 7-4-16,-20-20-17 15,5 3-12-15,-9 0-2 16,-10-1 1-16,-3 5 0 16</inkml:trace>
  <inkml:trace contextRef="#ctx0" brushRef="#br0" timeOffset="122673.4036">9834 11508 14 0,'0'0'25'0,"34"10"-13"15,-7-4-13-15,-27-6-16 16,69 2-6-16</inkml:trace>
  <inkml:trace contextRef="#ctx0" brushRef="#br0" timeOffset="125173.33">13915 11995 8 0,'0'0'29'15,"0"0"1"-15,0 0 1 16,0 0-12-16,0 0-6 15,-21-10-2-15,21 10-2 16,0 0-1-16,0 0-1 16,0 0-1-16,27 16-1 15,-27-16-1-15,40 0 1 16,-14-2-1-16,13 4-1 16,1-2 0-16,-1 4-1 15,1-4 0-15,-1 2 0 16,-7-2-1-16,-1 4 0 15,-9-2 0-15,-22-2 0 0,26 2-2 16,-26-2-1-16,0 0-5 16,0 0-11-16,0 0-20 15,0 0-1-15,0 0 1 16,0 0-1-16</inkml:trace>
  <inkml:trace contextRef="#ctx0" brushRef="#br0" timeOffset="126092.6696">17081 11862 14 0,'0'0'30'16,"0"0"1"-16,0 0 1 15,0 0-12-15,19 5-6 16,-19-5-3-16,22 0-2 0,-22 0-1 16,55-3-1-16,-21-5 0 15,19 12-2-15,-7-8 0 16,17 8-1-16,-10-2 0 15,12 1-1-15,-13-1-1 16,-5 0 0-16,-7 0 0 16,-7 2 0-16,-9-4-1 15,-8 0-1-15,-16 0 0 16,0 0-2-16,19 0-2 16,-19 0-7-16,0 0-27 15,0 0-1-15,0 0 0 16,0 0 0-16</inkml:trace>
  <inkml:trace contextRef="#ctx0" brushRef="#br0" timeOffset="131249.5823">9260 13033 23 0,'0'0'28'0,"0"0"-5"16,0 0-4-16,0 0-3 0,0 0-2 16,6 22-3-1,-6-22-3-15,0 41-1 16,-6-14-1-16,12 19 0 15,-10-5-2-15,8 10 0 0,-8-6-1 16,8 0 0-16,-8-4-2 16,4-3 1-16,-2-15-1 15,4-1 0-15,-2-22 0 16,-2 17 0-16,2-17 0 16,0 0-1-16,0-25 1 15,2 1-1-15,2-3 0 16,1-10 0-16,3-5 0 15,0-1-1-15,4 4 1 16,2-2-1-16,4 7 1 16,-5 9 0-16,5 1 0 15,-2 13 0-15,-16 11 0 16,32-12 1-16,-32 12-1 0,31 27 1 16,-17 1 0-16,-6 7 0 15,4 2 0-15,-6 7 0 31,0 1 0-31,-2 2 1 0,-4-12-1 0,0-5 0 16,-2-11-1-16,2-19 1 16,0 0-1-16,0 0 1 15,0 0-1-15,-6-23 0 16,12-9 0-16,-4-9 0 16,7-4 0-16,5 0-1 15,0 2 0-15,4-1 0 16,-2 7 0-16,1 6 0 15,-1 11 1-15,-16 20 0 0,26-8-1 16,-26 8 2-16,24 28-1 16,-16-1 1-16,3 5-1 15,-3 7 1-15,0 4-1 16,2 0 0-16,-4-4 0 16,-4-3 0-16,0-7-1 15,-4-11-2-15,10 1-3 16,-8-19-5-16,0 0-23 15,14-23-3-15,-10-1 0 16,2 1 0-16</inkml:trace>
  <inkml:trace contextRef="#ctx0" brushRef="#br0" timeOffset="131832.7967">9820 12886 4 0,'0'0'27'0,"0"0"2"15,0 0-1-15,0 0-12 16,0 0-5 0,2-26-2-16,-2 26-3 15,18-9 0-15,-18 9-2 0,22-16 1 16,-2 14 0-16,-20 2-2 16,37-14 0-16,-37 14 0 15,42-11-1-15,-42 11 0 16,37-2-1-16,-37 2 1 15,20 9 0-15,-20-9-1 16,-8 26 1-16,-12-10-1 16,-4 3 0-16,-3-1 0 15,-5 0 0-15,5-3-1 0,1-1 0 16,6-2-1 0,20-12 1-16,0 0 0 15,0 0-1-15,0 0 1 16,22 13 0-16,2-13-1 0,-3 0 2 15,5 0-1-15,0 4 1 16,-7 2-1-16,-1 4 1 16,-18-10 0-16,16 24 0 15,-16-24 0-15,-8 29-1 16,-4-11-2-16,-8-6-4 16,20-12-28-16,-27 29-1 15,-3-21-1-15,8 8 0 16</inkml:trace>
  <inkml:trace contextRef="#ctx0" brushRef="#br0" timeOffset="132224.9398">9044 13879 41 0,'32'2'35'0,"7"-4"2"16,9-12-2-16,29 18-21 16,-18-21-3-16,38 15-3 15,-18-14-2-15,14 6-3 16,-5-4-1-16,-7 3-3 16,-4 15-1-16,-29-10-6 15,3 19-21-15,-31-3-7 16,-20-10-3-16,-8 32 3 15</inkml:trace>
  <inkml:trace contextRef="#ctx0" brushRef="#br0" timeOffset="132713.1196">9591 14150 26 0,'0'0'30'16,"0"0"1"-16,-25-2 0 15,-7 6-20 1,12 16-5-16,-11-9-1 16,11 9-1-16,-8-4-2 0,11 1-1 15,17-17 0-15,-12 26-1 16,12-26 1-16,31 17-2 16,1-7 1-16,5-4 0 15,5 4 0-15,3 0 1 16,3 0 1-16,-3 5 0 15,-5-3 0-15,-5 8 1 16,-13-3 1-16,-10 9 0 16,-16-7 0-16,-10 11 0 0,-14-7 0 15,-11 5-1 1,-11-1-2-16,-3-5-2 16,0 5-5-16,-10-9-29 15,9-8-1-15,19-4 0 0,-5-8 0 16</inkml:trace>
  <inkml:trace contextRef="#ctx0" brushRef="#br0" timeOffset="134484.7777">14113 13080 13 0,'0'0'31'16,"14"24"1"-16,-22-6 0 0,8 3-15 16,6 22-5-16,-12-7-1 15,12 15-3-15,-8-8-2 16,10 6-2-16,-8-12-1 15,8-3-1-15,-4-9 0 16,0-5-1-16,-4-20 0 16,0 0 0-16,0 0 0 15,0 0-1-15,0 0 1 16,0-42-2-16,3 13 1 16,3-8-1-16,4 3 0 15,2-5 0-15,2 6 1 16,4 1-1-16,-1 11 1 15,-1 11 0-15,2 8 0 0,-18 2 1 16,32 25 0-16,-19 3 0 16,-5 3 0-16,4 9 0 15,-10-5 0-15,4 0 1 16,-4-7-1-16,2-5 0 16,-4-5 0-16,0-18 0 15,0 0 0-15,0 0 0 16,0 0-1-16,2-20 1 15,2-3 0-15,4-5-1 16,0-5 0-16,6 2 0 16,3-3-1-16,3 3 1 15,0 9 0-15,4 6 0 16,-3 13 0-16,3 10-1 0,-4 11 0 16,-7 4-1-16,7 11-4 15,-14-9-7-15,16 5-22 16,-10 4 0-16,0-5-1 15,-3-3-1-15</inkml:trace>
  <inkml:trace contextRef="#ctx0" brushRef="#br0" timeOffset="134852.9144">14046 13753 47 0,'0'0'34'16,"22"0"0"-16,1-1 1 16,3-15-25-16,27 20-1 15,-1-16-4-15,19 8 1 0,-2-8-5 16,6 4 1-16,-2 3-4 16,-18-7-4-16,10 18-11 15,-19-6-19 1,-29 0 1-16,-17 0-1 0,-3 21 1 15</inkml:trace>
  <inkml:trace contextRef="#ctx0" brushRef="#br0" timeOffset="135273.0677">14393 13960 41 0,'0'0'34'15,"0"0"-1"-15,0 0 1 0,-19 11-23 16,-9-5-4-16,8 12-4 16,-5-4 0-16,7 5-1 15,4-1-1-15,14-18-1 16,-6 31 0-16,6-31 0 15,34 24-1-15,-5-14 1 16,1 1 0-16,5 1 0 16,-1 0 0-16,-1 4 1 15,-7-6 1-15,-6 7 1 16,-20-17 0-16,12 28 1 16,-12-28 0-16,-20 29-1 15,-4-15 0-15,3 2 0 16,-5-3-2-16,2-3-1 0,3 4-1 15,-5-12-4-15,26-2-7 16,-34 12-24-16,34-12 0 16,-19-20-2-16,11 2 1 15</inkml:trace>
  <inkml:trace contextRef="#ctx0" brushRef="#br0" timeOffset="135581.1811">15059 13691 84 0,'0'0'39'0,"19"0"1"15,-19 0-1-15,0 0-32 16,0 0-3-16,0 0-2 16,0 0-1-16,-19 11 0 0,19-11-2 15,0 0-2 1,0 0-2-16,0 0-6 16,0 0-26-16,0 0-3 15,0 0 1-15,0 0-2 0</inkml:trace>
  <inkml:trace contextRef="#ctx0" brushRef="#br0" timeOffset="136634.5726">15373 13337 18 0,'0'0'30'16,"8"-17"3"-16,-8 17-1 15,19 13-13-15,-19-13-6 16,0 0-1-16,6 18-2 15,12 10-1-15,-18-9-2 16,8 17-2-16,-8-5-1 16,8 8-1-16,-8-5-1 0,6 1 0 15,-6-8-1-15,0-3-1 16,2-6 1-16,-2-18-1 16,0 0 1-1,0 0-1-15,0 0-1 0,17-26 1 16,-11 3-1-16,0-11 0 15,2 1 0-15,-2-6 0 16,0-1 0-16,-4 3 0 16,4 2 0-16,0 5 1 15,0 5-1-15,0 7 1 16,-6 18 1-16,16-16-1 16,-16 16 1-16,17 24 0 15,-9-1 1-15,4 11 0 0,-6 1-1 16,0 4 1-1,-4 1-1-15,4 1 0 16,-6-12-1-16,2-7 2 16,-2-22-2-16,4 27 1 0,-4-27 0 15,0 0-1-15,0 0 0 16,0-21 0-16,6 1 0 16,2-11-1-16,3-5 0 15,3-3 0-15,8-2 0 16,2 2-1-16,3 1 2 15,-1 3-1-15,0 8 1 16,-1 15 0-16,-3 10 0 0,-4 10 0 16,-4 9 0-1,-7 9 0-15,-3 7 1 16,-2 7-1-16,-4-1-1 16,-3-6-1-16,5 2-1 15,-8-11-2-15,10 2-3 0,-2-26-9 16,0 0-20-16,0 0-1 15,-2-22 2-15,6 4-1 16</inkml:trace>
  <inkml:trace contextRef="#ctx0" brushRef="#br0" timeOffset="137008.709">15995 13012 44 0,'19'-12'36'0,"7"8"1"16,0 4-1-16,-26 0-17 15,47-4-7-15,-47 4-3 16,46 20-2-16,-46-20-3 16,25 37-1-16,-17-16-1 15,-4 9 0-15,-10-3-2 16,-4 3 1-16,0-3-1 15,-1-3 1-15,-3-5-1 16,2 1 0-16,12-20 1 16,-22 28-1-16,22-28-1 15,-6 21 1-15,6-21 0 16,0 0 0-16,28 16 0 16,-10-16 0-16,7 2-1 0,-1-4 1 15,12 0-1-15,-7-2-1 16,9 4-3-16,-13-14-7 15,9 14-25-15,-14-2-2 16,-20 2 0-16,19 2-1 16</inkml:trace>
  <inkml:trace contextRef="#ctx0" brushRef="#br0" timeOffset="143569.1382">21748 8670 24 0,'0'0'29'15,"0"0"-1"-15,0 0-7 16,0 0-4-16,0 0-1 0,0 0-2 15,14 36-4-15,-22-15-1 16,12 17-3 0,-12-5 2-16,12 10-4 15,-10-4 0-15,6 3-2 0,-4-13-1 16,4-5 1-16,0-7-1 16,0-17 0-16,0 18-1 15,0-18 0-15,0 0 1 16,0 0-1-16,10-24-1 15,-8 5 1-15,4-1-1 16,-4-3 0-16,2-3 1 16,4-1 0-16,-6-5-1 0,4-1 1 15,4 5-1 1,-2 3 1-16,4-1 0 16,-3 5 1-16,9 3-2 15,2 0 2-15,-2 12 0 0,1 8 1 16,-3 10 1-16,2 10-2 15,-4 3 1-15,-2 13 0 16,-10-3 0-16,4 6-1 16,-8 0 1-16,-2-1-1 15,-2-9-1-15,4-5 2 16,-4-7-2-16,6-19 0 16,-6 24 1-16,6-24-2 15,0 0 1-15,0 0 0 16,6-30 0-16,0 7-1 15,8-1 0-15,-6-1 1 16,9-3-1-16,1-1 2 16,4-1-2-16,-2 1 1 0,5 5-1 15,1 7 2-15,0 3-2 16,-5 12 3-16,3 4-1 16,-4 12-1-16,-7 9 2 15,1 5-2-15,-6 5 1 16,-2 2-1-16,-6 3 1 15,0-7-1-15,0-2 0 16,0-7-2-16,0 0 0 16,0-22-1-16,6 25-3 15,-6-25-3-15,20 2-6 16,-20-2-23-16,6-29-1 16,2 5 1-16,0-3 1 15</inkml:trace>
  <inkml:trace contextRef="#ctx0" brushRef="#br0" timeOffset="144428.4554">22384 8488 21 0,'-33'2'26'0,"33"-2"-3"0,0 0-4 16,-20 6-4-16,20-6-4 15,0 0-2-15,0 0-2 16,0 0 0-16,0 0-1 16,0 0-1-16,28-16 0 15,-28 16 0-15,45-14-1 16,-21 6 0-16,9 6-1 15,-5-1-1-15,-1 1 0 16,-3 2 1-16,-4 3-2 0,-20-3 1 16,14 20-1-16,-14-20 1 15,-18 28-1-15,-2-15 0 16,-1 5 0-16,-3-4 0 16,2-1-1-1,2-3 0-15,1-2 0 0,19-8 0 16,0 0 0-16,0 0 0 15,0 0-1-15,21-4 1 16,3 0-1-16,10 0 1 16,-3 4 0-16,5-2 0 15,-1 4 1-15,-5 2-1 16,0 4 1-16,-15 2 0 16,-15-10 1-16,18 22 0 0,-18-22 1 15,-20 27-1-15,20-27 0 16,-39 26 1-16,13-17 0 15,-5-1-2 1,5-4 1-16,-2 2-2 0,3-6-2 16,25 0-2-16,-40-4-8 15,40 4-25-15,-20-4-2 16,20 4 2-16,0 0-2 16</inkml:trace>
  <inkml:trace contextRef="#ctx0" brushRef="#br0" timeOffset="148005.7798">23587 8708 22 0,'-12'25'31'0,"-4"-19"2"16,16-6 0-16,22 28-15 15,-2-36-7-15,25 8-5 16,-4-4-5-16,9-12-12 15,1-6-20-15,10 15-2 16,-17-17 0-16,5 14-1 16</inkml:trace>
  <inkml:trace contextRef="#ctx0" brushRef="#br0" timeOffset="148885.1054">24378 8537 31 0,'0'0'27'15,"0"0"-2"-15,0 0-3 16,0 0-2-16,0 0-3 15,0 0-4-15,0 0-2 16,0 0-3-16,-25 10-1 0,11 13 0 16,-20 1-2-16,3 17-2 15,-15 2 1-15,-1 12-1 16,-10-4 1 0,-1 8-2-16,-1-4 1 0,6-2-2 15,6-8 1-15,3-8 0 16,11-7-1-16,5-9 1 15,8-3-2-15,20-18 1 16,-20 22-1-16,20-22 0 16,0 0 1-16,0 0-1 15,0 0 0-15,0 0 0 16,0 0 0-16,0 0 0 16,0 0 0-16,0 0 0 0,22-16-2 15,-22 16 0 1,20-10-3-16,-20 10-4 15,26-8-16-15,-26 8-14 16,0 0-2-16,17-25 1 0,-17 25 0 16</inkml:trace>
  <inkml:trace contextRef="#ctx0" brushRef="#br0" timeOffset="150988.8834">24226 8906 23 0,'0'0'31'16,"0"0"1"-16,0 0-8 16,0 0-5-16,0 0-5 15,0 0-2-15,0 0-2 0,0 0-2 16,0 0-1-16,8 23-2 16,4 1 0-16,-12 0-1 15,10 9 0-15,-6-2-2 16,4 5 0-16,-4-7 0 15,0-1-1-15,0-9-1 16,-4-19 1-16,6 26-1 16,-6-26 1-16,0 0-1 15,0 0 0-15,8-22 0 16,-8 4 0-16,0-3 0 16,0-7 0-16,0 1-1 15,2-5 1-15,1 5-1 16,-1 3 0-16,2 1 1 0,4 5 0 15,-8 18-1-15,18-19 1 16,-18 19 1-16,22 0-1 16,-22 0 0-16,25 19 1 15,-13-1-1-15,-2 2 1 16,-4 1-1-16,0 3 1 16,-2 1-1-16,-2-3 1 15,-4-5-1-15,2-17 2 16,-6 24-2-16,6-24 0 15,0 0 0-15,0 0 1 16,0 0-1-16,0 0-1 16,-6-31 1-16,14 7 0 15,4 0 0-15,2-1-1 0,0-1 1 16,5 3 0-16,-1 1 0 16,2 7-1-16,-4 3 1 15,1 8 0-15,-17 4 0 16,28 14 0-16,-18 3 0 15,-8 7 1-15,2 3-1 16,-4 5 1-16,-4 1-1 16,2 0 0-16,-4-5 0 15,2-4-1-15,2-7 1 16,2-17-2-16,0 0-1 16,0 0-1-16,0 0-3 15,0 0-4-15,18-17-9 16,-16-7-18-16,4-4-2 0,-4-3 2 15,2 0 1-15</inkml:trace>
  <inkml:trace contextRef="#ctx0" brushRef="#br0" timeOffset="151453.0556">24621 8770 30 0,'20'-11'34'0,"-20"11"1"15,6-20-8-15,18 24-8 16,-22-22-7-16,25 20-2 16,-13-19-3-16,24 17 0 15,-15-14-1-15,13 10-1 0,-10-2-1 16,5 8-1 0,-11 0 0-16,0 10-1 15,-20-12-1-15,6 25-1 16,-18-3 2-16,-8 3-3 0,0-1 2 15,0-1-1-15,-3 1 1 16,3-8 0-16,6 1-1 16,14-17 1-16,-14 18-1 15,14-18 1-15,0 0 0 16,26 12 1-16,-26-12-1 16,38 0 0-16,-17-2 1 15,7 0 0-15,4-2-1 16,5-2 0-16,-3 0 0 15,5 0 0-15,-5 4-1 16,-3-2 1-16,1 2 0 16,-10 1-1-16,-3 1 0 15,-19 0 0-15,24 1-1 0,-24-1-2 16,0 0-5-16,0 0-32 16,0 0-2-16,-4 20 1 15,4-20-2-15</inkml:trace>
  <inkml:trace contextRef="#ctx0" brushRef="#br0" timeOffset="156124.785">24615 12323 40 0,'0'0'22'0,"0"0"0"15,0 0-3-15,0 0-2 16,4-22-5-16,-4 22-2 15,0 0-1-15,0 0-2 16,0 0-1-16,26 30 0 0,-26-30-1 16,14 43 0-16,-6-12 1 15,6 12-3-15,-5-3 0 16,-1 1-1-16,-2-6 1 16,2-1-3-16,-6-5 2 15,2-7-1-15,-4-22-2 16,2 19 2-16,-2-19-1 15,0 0 1-15,0 0-1 16,-2-33 1-16,8 9-2 16,0-5 1-16,2-5-2 15,4-5 2-15,2 0-1 16,5 4 0-16,7-1 1 16,-6 11 0-16,5 3 0 0,1 6 0 15,-2 9 1-15,-1 13-1 16,3 9 1-1,-6 7 0-15,0 11 2 16,-1 3-3-16,-5 3 3 0,-2 0-2 16,0-2 0-16,-4-5 0 15,-2-7 0-15,-4-7 0 16,-2-18-2-16,0 0 2 16,0 0-1-16,0 0 0 15,11-35-1-15,3 5 1 16,0-3-1-16,10-5 0 15,-2 5 0-15,5-2 1 0,3 7-2 16,1 13 3-16,-7 9-1 16,0 12 0-1,-8 13 2-15,-5 13-1 16,-5 7 1-16,-4 8-1 16,-4 0 0-16,2 0 0 0,-6-4-1 15,4-7-2-15,2-1-4 16,0-35-3-16,14 35-22 15,-14-35-8-15,0 0-2 16,20-4 1-16</inkml:trace>
  <inkml:trace contextRef="#ctx0" brushRef="#br0" timeOffset="160813.5201">21630 13406 20 0,'0'0'21'0,"0"0"-3"16,0 0-2-16,0 0 0 15,0 0-2-15,0 0-3 16,-4-18-1-16,4 18-1 15,0 0-2-15,0 0 0 16,0 0-1-16,0 0 1 16,-8 26-2-16,10-4 1 15,-4-1-2-15,4 12 1 16,-4-3-2-16,2 7 0 0,0 1 0 16,0-1-2-1,0-6 2-15,0 3-3 16,0-11 2-16,0 1-2 15,0-9 2-15,0-15-3 0,0 26-1 16,0-26 0-16,0 0-2 16,0 0-1-16,0 0-4 15,0 0-6-15,0 0-17 16,8-26-3-16,-14 7-1 16,6-3 1-16</inkml:trace>
  <inkml:trace contextRef="#ctx0" brushRef="#br0" timeOffset="161256.6837">21585 13426 38 0,'0'0'33'0,"0"0"2"16,2-18-3-16,-2 18-16 15,0 0-4-15,0 0-2 16,0 0-2-16,19 22-2 15,-19-22-1-15,14 25-1 16,-14-25-1-16,18 43 0 16,-12-17-1-16,8 1 0 15,-1 7 0-15,7-3-2 16,-2 2 2-16,4-3-2 16,-3-5 2-16,7-5-3 15,0-2 2-15,-5-5-1 16,3-3 1-16,-4-6-1 15,-20-4 0-15,31-4 0 0,-31 4 1 16,22-17 0-16,-22 17-3 16,12-34 3-16,-6 7-2 15,-4-3 2-15,-2-3-2 16,0 2 2-16,-2-1-3 16,-4 1 2-16,6 1-1 15,-8 1-2-15,4 9-2 16,-4-9-4-16,8 29-7 15,0-26-23-15,0 26 0 16,-4-25-1-16,4 25 2 16</inkml:trace>
  <inkml:trace contextRef="#ctx0" brushRef="#br0" timeOffset="163241.4191">21632 13856 21 0,'0'0'23'0,"0"0"0"16,-8 21-2-16,8-21-2 15,0 0-2-15,0 0-3 16,0 0-3-16,0 0-2 16,34-16-2-16,-15 1-2 15,19 3-1-15,-3-4 1 16,11 6-3-16,1-5-2 16,3 3-1-16,-3 2-4 15,-10-6-1-15,15 26-10 16,-30-12-17-16,-3-2-3 15,-19 4 1-15,18 6 0 16</inkml:trace>
  <inkml:trace contextRef="#ctx0" brushRef="#br0" timeOffset="164200.7772">21816 14018 27 0,'0'0'30'0,"0"0"2"0,5 20-11 16,-5-20-4-16,0 0-4 15,0 0-3-15,6 39-1 16,-12-21-2-16,14 13-1 16,-10-1-2-16,10 5 0 15,-8-3-2-15,6-1-1 16,-4-4 0-16,2-5-1 15,-4-22 0-15,8 22 0 16,-8-22-1-16,0 0 1 16,0 0-2-16,8-18 1 15,-4 0 0-15,-2-3 0 16,2-1 0-16,2 0 0 16,2 1 0-16,3-5 0 0,-1 5 0 15,-10 21 1-15,32-30 0 16,-12 23 0-16,-1 3 1 15,5 8 1 1,-8 3 0-16,2 13 0 0,-6 6 0 16,-3 5 0-16,-5 0-1 15,2 5 1-15,-10-5 0 16,2 0-1-16,-2-7-1 16,2-6 2-16,2-18-2 15,-7 21 0-15,7-21 0 16,0 0-1-16,-4-25 0 15,8 1 1-15,-1 1-1 16,3-7 0-16,6-3 0 0,0-1 1 16,2 5 0-1,4 2-1-15,-3 7 1 16,3 4 0-16,2 6 0 16,0 8 1-16,-20 2-1 0,27 12 1 15,-27-12 0-15,26 36 1 16,-20-13-1-16,2 8 0 15,-8-1 0-15,0-1 0 16,4 3-1-16,-8-7 0 16,2-1 0-16,2-24-3 15,2 29-1-15,-2-29-4 16,0 0-13-16,20 0-16 16,-20 0 0-16,6-27 0 15,-6 3-1-15</inkml:trace>
  <inkml:trace contextRef="#ctx0" brushRef="#br0" timeOffset="164937.0493">22343 13950 18 0,'0'0'16'0,"0"0"0"15,0 0 0-15,0 0-3 16,0 0-1-16,0 0-1 15,0 0-1-15,0 0-2 0,0 0-2 16,0 0 0-16,21-20-2 16,1 18 1-16,-22 2 0 15,44-19-1-15,-27 11 2 16,11 8-1-16,-28 0 0 16,41-2 0-16,-41 2 0 15,30 11 0-15,-30-11-2 16,2 36 0-16,-10-19-2 15,-4 7 1-15,-3-2 0 16,-3-1-1-16,-2-3 0 16,2-2 0-16,2-3-1 15,16-13 1-15,-23 16 0 16,23-16-1-16,0 0 1 0,0 0-1 16,0 0 1-16,0 0-1 15,0 0 1-15,29-8-1 16,-29 8 1-1,34-6-1-15,-18 2 0 0,3 2 0 16,1 0-1-16,-20 2-2 16,38-4-1-16,-38 4-5 15,31 0-13-15,-31 0-15 16,16-11-2-16,-16 11 2 16,4-22-1-16</inkml:trace>
  <inkml:trace contextRef="#ctx0" brushRef="#br0" timeOffset="165246.1613">22751 13579 66 0,'0'0'38'15,"-7"17"0"-15,7-17 0 16,0 0-28-16,0 0-4 16,0 0-4-16,5 18-1 15,-5-18-3-15,0 0-3 16,0 0-5-16,8 20-15 15,-8-20-14-15,0 0 2 0,0 0-1 16</inkml:trace>
  <inkml:trace contextRef="#ctx0" brushRef="#br0" timeOffset="165645.3087">23004 13437 37 0,'0'0'36'16,"0"0"1"-16,0 0 0 15,0 0-19-15,0 0-7 16,-39 4-3-16,39-4-2 0,-38 22-2 16,38-22-2-16,-27 24-1 15,27-24 0-15,0 0-1 16,19 15-1-16,9-13 1 15,4-2-1-15,1 6 0 16,7-2 1-16,-3 0-1 16,3 4 1-16,-15 0 1 15,-5 1 0-15,-20-9 1 16,14 34 1-16,-14-34-1 16,-28 33 1-16,-3-15 0 15,-1 0-1-15,-7-3 0 16,1-1-1-16,4-4 0 0,3-8-5 15,31-2-12-15,-34 10-23 16,34-10 0-16,-8-18-3 16,8 18 2-16</inkml:trace>
  <inkml:trace contextRef="#ctx0" brushRef="#br0" timeOffset="171933.6365">22489 8606 14 0,'-59'39'17'16,"-20"-4"-2"-16,-6 10-1 16,-6 2-4-16,-6 4-3 15,2 0-10-15,-15-15-15 16,39 21-3-16,-22-30-2 0,42 12 12 16</inkml:trace>
  <inkml:trace contextRef="#ctx0" brushRef="#br0" timeOffset="173385.1732">25318 12091 19 0,'0'0'14'16,"0"0"-1"-16,0 0 1 16,0 0-3-16,0 0-1 15,-17 14-1-15,17-14-2 16,-22 27-2-16,6-3 1 15,-6-2-2-15,3 11 0 16,-9-4 0-16,-4 14-1 16,1-1 2-16,-3 9-3 15,-3 0 2-15,-3 8-2 0,-1-2 1 16,-9 5-1-16,1-1 0 16,-8 10-1-16,-6 3-1 15,1 9 2-15,-9 3-3 16,4 8 2-16,-10 3 0 15,-2 1 0-15,0-2 0 16,0-6 0-16,-4-7 1 16,-2-9-2-16,0-7 2 15,-7-2-2-15,-5-6 1 16,4-5-1-16,-6-2 1 16,1-3-1-16,1-4-1 15,-6-4 2-15,4-4-2 16,7-5 1-16,-5-1 0 0,4-3 0 15,-6-1 0-15,1-5 0 16,1 1 0-16,0 1 1 16,10-5-1-16,2-3 1 15,6-2-1-15,10-2 0 16,8-3 1-16,10 3-1 16,3-2 0-16,5 2 0 15,7-1 1-15,7-1-1 16,3 0 1-16,10-4 0 15,16-6-1-15,-19 12 0 16,19-12 0-16,0 0 0 16,0 0 0-16,0 0 0 0,0 0 0 15,-6 17 0-15,6-17 1 16,0 0 0-16,0 0-1 16,0 0 1-16,0 0-1 15,0 0 0-15,0 0-1 16,0 0-3-16,0 0-8 15,0 0-20-15,0 0-1 16,25 10 0-16,-25-10-1 16</inkml:trace>
  <inkml:trace contextRef="#ctx0" brushRef="#br0" timeOffset="180832.9302">23660 8545 1 0,'0'0'10'0,"0"0"1"16,0 0 1-16,-6-28-1 15,6 28 0-15,12-19 1 16,-12 19 0-16,6-18 2 0,-6 18 0 16,6-18 0-16,-6 18-2 15,-6-17-2 1,6 17-1-16,0 0-1 15,-12-22-1-15,12 22-1 0,0 0-2 16,0 0 0-16,0 0 0 16,0 0 0-16,0 0 0 15,0 0-1-15,0 0 1 16,-14 18-1-16,14-18-1 16,-18 41 0-16,10-12-1 15,-4 3 1-15,-1 1-1 16,5 8 0-16,-6-11 0 15,2 7-1-15,4-7 0 16,-2-5 0-16,2-5 1 16,0-3-2-16,8-17 2 15,-11 18-1-15,11-18 0 16,0 0 0-16,0 0 0 0,-20 6 0 16,20-6-1-16,-8-33 0 15,8 13-2-15,0-8 1 16,0 1-1-16,0-8 1 15,2-3 0-15,-2 3 0 16,0 6 1-16,4 3 1 16,-8 4 1-16,4 5 1 15,0 17 0-15,-2-24 0 16,2 24 0-16,0 0 0 16,0 0 1-16,0 0-1 15,0 0 0-15,26 36 0 16,-13-13-1-16,7 5 1 15,6 3 0-15,3 4-1 0,1-7-1 16,4 5 0-16,-3-15 0 16,3 1 0-16,-3-13 1 15,-1-8-1-15,0-5 0 16,-3-17 1-16,-3 0 0 16,-4-13 0-16,-1 2 0 15,-9-10-1-15,2 5 0 16,-6 1 1-16,-6-2-1 15,0 4 0-15,-6 3 0 16,-2 3 0-16,2 5 0 16,-2 3 0-16,-1 3 0 15,3 1-2-15,6 19-1 0,-10-26-3 16,10 26-4-16,0 0-29 16,0 0-2-16,0 0 0 15,-20-8 0-15</inkml:trace>
  <inkml:trace contextRef="#ctx0" brushRef="#br0" timeOffset="181945.3415">24175 8140 47 0,'0'0'22'0,"0"0"0"16,-26 2-1-1,19 34-3-15,-31-7-3 16,10 28-6-16,-29-6-2 16,0 22-2-16,-24-1-1 0,-4 9-3 15,-6-3-3-15,-8-11-7 16,15-14-25-16,1 8 0 16,4-20-1-16,23-2-1 15</inkml:trace>
  <inkml:trace contextRef="#ctx0" brushRef="#br0" timeOffset="182637.598">22068 13008 31 0,'0'0'34'15,"0"0"1"-15,-19 0 1 16,-5 35-18-16,-10-9-6 16,15 28-3-16,-15-4-2 15,4 20-1-15,-9-5-2 16,3 2-2-16,-7 1-2 15,-5-21-10-15,9-5-26 16,0-11-1-16,-1-15 0 0,3-12-3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C6A9B-B073-4F7E-8FCF-616BD6B20BB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3DB80-8015-477B-92F5-2B9D0F2F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5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754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49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8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3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57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720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81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9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69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67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1039706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8267" y="18288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1467" y="18288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202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1039706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8267" y="18288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8288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7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8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2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6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2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6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7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5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7CCE-B4DA-4870-BC6E-11B994948AD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2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3007CCE-B4DA-4870-BC6E-11B994948AD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2D3AE0-25CD-4583-A942-C73786C4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7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G-YCpAGgQQ" TargetMode="External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hyperlink" Target="https://www.youtube.com/watch?v=p08_KlTKP50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youtube.com/watch?v=G1Op_1yG6l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114" y="0"/>
            <a:ext cx="10364451" cy="15961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7200" dirty="0"/>
              <a:t>ANNOUNCEMENTS: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13835"/>
            <a:ext cx="12192000" cy="549605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altLang="en-US" sz="4800" dirty="0" smtClean="0">
                <a:ea typeface="ＭＳ Ｐゴシック" panose="020B0600070205080204" pitchFamily="34" charset="-128"/>
              </a:rPr>
              <a:t>Phet Lab due </a:t>
            </a:r>
            <a:r>
              <a:rPr lang="en-US" altLang="en-US" sz="4800" dirty="0" err="1" smtClean="0">
                <a:ea typeface="ＭＳ Ｐゴシック" panose="020B0600070205080204" pitchFamily="34" charset="-128"/>
              </a:rPr>
              <a:t>thursday</a:t>
            </a:r>
            <a:endParaRPr lang="en-US" altLang="en-US" sz="4800" dirty="0" smtClean="0">
              <a:ea typeface="ＭＳ Ｐゴシック" panose="020B0600070205080204" pitchFamily="34" charset="-128"/>
            </a:endParaRPr>
          </a:p>
          <a:p>
            <a:r>
              <a:rPr lang="en-US" altLang="en-US" sz="4800" dirty="0" smtClean="0">
                <a:ea typeface="ＭＳ Ｐゴシック" panose="020B0600070205080204" pitchFamily="34" charset="-128"/>
              </a:rPr>
              <a:t>Lab class </a:t>
            </a:r>
            <a:r>
              <a:rPr lang="en-US" altLang="en-US" sz="4800" dirty="0" smtClean="0">
                <a:ea typeface="ＭＳ Ｐゴシック" panose="020B0600070205080204" pitchFamily="34" charset="-128"/>
              </a:rPr>
              <a:t>and 7th</a:t>
            </a:r>
            <a:r>
              <a:rPr lang="en-US" altLang="en-US" sz="4800" dirty="0" smtClean="0">
                <a:ea typeface="ＭＳ Ｐゴシック" panose="020B0600070205080204" pitchFamily="34" charset="-128"/>
              </a:rPr>
              <a:t> tomorrow</a:t>
            </a:r>
          </a:p>
          <a:p>
            <a:r>
              <a:rPr lang="en-US" altLang="en-US" sz="4800" dirty="0" smtClean="0">
                <a:ea typeface="ＭＳ Ｐゴシック" panose="020B0600070205080204" pitchFamily="34" charset="-128"/>
              </a:rPr>
              <a:t>AAPT Physics bowl exam 1</a:t>
            </a:r>
            <a:r>
              <a:rPr lang="en-US" altLang="en-US" sz="4800" baseline="30000" dirty="0" smtClean="0">
                <a:ea typeface="ＭＳ Ｐゴシック" panose="020B0600070205080204" pitchFamily="34" charset="-128"/>
              </a:rPr>
              <a:t>st</a:t>
            </a:r>
            <a:r>
              <a:rPr lang="en-US" altLang="en-US" sz="4800" dirty="0" smtClean="0">
                <a:ea typeface="ＭＳ Ｐゴシック" panose="020B0600070205080204" pitchFamily="34" charset="-128"/>
              </a:rPr>
              <a:t> and 2</a:t>
            </a:r>
            <a:r>
              <a:rPr lang="en-US" altLang="en-US" sz="4800" baseline="30000" dirty="0" smtClean="0">
                <a:ea typeface="ＭＳ Ｐゴシック" panose="020B0600070205080204" pitchFamily="34" charset="-128"/>
              </a:rPr>
              <a:t>nd</a:t>
            </a:r>
            <a:r>
              <a:rPr lang="en-US" altLang="en-US" sz="4800" dirty="0" smtClean="0">
                <a:ea typeface="ＭＳ Ｐゴシック" panose="020B0600070205080204" pitchFamily="34" charset="-128"/>
              </a:rPr>
              <a:t> Thursday</a:t>
            </a:r>
            <a:endParaRPr lang="en-US" altLang="en-US" sz="4800" dirty="0" smtClean="0">
              <a:ea typeface="ＭＳ Ｐゴシック" panose="020B0600070205080204" pitchFamily="34" charset="-128"/>
            </a:endParaRPr>
          </a:p>
          <a:p>
            <a:r>
              <a:rPr lang="en-US" altLang="en-US" sz="4800" dirty="0" smtClean="0">
                <a:ea typeface="ＭＳ Ｐゴシック" panose="020B0600070205080204" pitchFamily="34" charset="-128"/>
              </a:rPr>
              <a:t>Unit II-5 Test and HW due </a:t>
            </a:r>
            <a:r>
              <a:rPr lang="en-US" altLang="en-US" sz="4800" dirty="0" smtClean="0">
                <a:ea typeface="ＭＳ Ｐゴシック" panose="020B0600070205080204" pitchFamily="34" charset="-128"/>
              </a:rPr>
              <a:t>Fri</a:t>
            </a:r>
            <a:r>
              <a:rPr lang="en-US" altLang="en-US" sz="4800" dirty="0" smtClean="0">
                <a:ea typeface="ＭＳ Ｐゴシック" panose="020B0600070205080204" pitchFamily="34" charset="-128"/>
              </a:rPr>
              <a:t>day</a:t>
            </a:r>
          </a:p>
          <a:p>
            <a:r>
              <a:rPr lang="en-US" altLang="en-US" sz="4800" dirty="0" smtClean="0">
                <a:ea typeface="ＭＳ Ｐゴシック" panose="020B0600070205080204" pitchFamily="34" charset="-128"/>
              </a:rPr>
              <a:t>Pencils/rulers Monday!!!</a:t>
            </a:r>
            <a:endParaRPr lang="en-US" altLang="en-US" sz="4800" dirty="0" smtClean="0">
              <a:ea typeface="ＭＳ Ｐゴシック" panose="020B0600070205080204" pitchFamily="34" charset="-128"/>
            </a:endParaRPr>
          </a:p>
          <a:p>
            <a:r>
              <a:rPr lang="en-US" altLang="en-US" sz="4800" dirty="0" smtClean="0">
                <a:ea typeface="ＭＳ Ｐゴシック" panose="020B0600070205080204" pitchFamily="34" charset="-128"/>
              </a:rPr>
              <a:t>Unit II-6 Exam and HW due </a:t>
            </a:r>
            <a:r>
              <a:rPr lang="en-US" altLang="en-US" sz="4800" dirty="0" smtClean="0">
                <a:ea typeface="ＭＳ Ｐゴシック" panose="020B0600070205080204" pitchFamily="34" charset="-128"/>
              </a:rPr>
              <a:t>4/26</a:t>
            </a:r>
            <a:endParaRPr lang="en-US" altLang="en-US" sz="4800" dirty="0" smtClean="0">
              <a:ea typeface="ＭＳ Ｐゴシック" panose="020B0600070205080204" pitchFamily="34" charset="-128"/>
            </a:endParaRPr>
          </a:p>
          <a:p>
            <a:endParaRPr lang="en-US" altLang="en-US" sz="48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1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154215"/>
            <a:ext cx="10364451" cy="1596177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Poiseuille’s</a:t>
            </a:r>
            <a:r>
              <a:rPr lang="en-US" sz="5400" dirty="0" smtClean="0"/>
              <a:t> equation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7580" y="1439815"/>
                <a:ext cx="12192000" cy="4600377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Defined for </a:t>
                </a:r>
                <a:r>
                  <a:rPr lang="en-US" sz="3200" i="1" dirty="0" smtClean="0"/>
                  <a:t>average</a:t>
                </a:r>
                <a:r>
                  <a:rPr lang="en-US" sz="3200" dirty="0" smtClean="0"/>
                  <a:t> speed,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Usually solved for </a:t>
                </a:r>
                <a:r>
                  <a:rPr lang="en-US" sz="3200" b="1" dirty="0" smtClean="0"/>
                  <a:t>volume flow rate</a:t>
                </a:r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7580" y="1439815"/>
                <a:ext cx="12192000" cy="4600377"/>
              </a:xfrm>
              <a:blipFill rotWithShape="0">
                <a:blip r:embed="rId2"/>
                <a:stretch>
                  <a:fillRect l="-1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187449" y="3419478"/>
            <a:ext cx="2235200" cy="1295400"/>
            <a:chOff x="5410200" y="4038600"/>
            <a:chExt cx="2235200" cy="1295400"/>
          </a:xfrm>
        </p:grpSpPr>
        <p:sp>
          <p:nvSpPr>
            <p:cNvPr id="5" name="Explosion 1 32"/>
            <p:cNvSpPr>
              <a:spLocks noChangeArrowheads="1"/>
            </p:cNvSpPr>
            <p:nvPr/>
          </p:nvSpPr>
          <p:spPr bwMode="auto">
            <a:xfrm>
              <a:off x="5410200" y="4038600"/>
              <a:ext cx="2235200" cy="1295400"/>
            </a:xfrm>
            <a:prstGeom prst="irregularSeal1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TextBox 33"/>
            <p:cNvSpPr txBox="1">
              <a:spLocks noChangeArrowheads="1"/>
            </p:cNvSpPr>
            <p:nvPr/>
          </p:nvSpPr>
          <p:spPr bwMode="auto">
            <a:xfrm>
              <a:off x="5867400" y="4267200"/>
              <a:ext cx="1524000" cy="50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CARD!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255840" y="1083600"/>
              <a:ext cx="8460720" cy="4181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1160" y="1073160"/>
                <a:ext cx="8479800" cy="419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00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 bwMode="auto">
          <a:xfrm>
            <a:off x="79514" y="3124200"/>
            <a:ext cx="12112486" cy="1893888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6600" cap="none" dirty="0" smtClean="0">
                <a:ea typeface="ＭＳ Ｐゴシック" panose="020B0600070205080204" pitchFamily="34" charset="-128"/>
              </a:rPr>
              <a:t>UNIT II-5: FLUIDS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0" y="5003800"/>
            <a:ext cx="12192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ea typeface="ＭＳ Ｐゴシック" panose="020B0600070205080204" pitchFamily="34" charset="-128"/>
              </a:rPr>
              <a:t>Section </a:t>
            </a:r>
            <a:r>
              <a:rPr lang="en-US" altLang="en-US" sz="4000" dirty="0">
                <a:ea typeface="ＭＳ Ｐゴシック" panose="020B0600070205080204" pitchFamily="34" charset="-128"/>
              </a:rPr>
              <a:t>3</a:t>
            </a:r>
            <a:r>
              <a:rPr lang="en-US" altLang="en-US" sz="4000" dirty="0" smtClean="0">
                <a:ea typeface="ＭＳ Ｐゴシック" panose="020B0600070205080204" pitchFamily="34" charset="-128"/>
              </a:rPr>
              <a:t>: viscosity</a:t>
            </a:r>
          </a:p>
        </p:txBody>
      </p:sp>
      <p:pic>
        <p:nvPicPr>
          <p:cNvPr id="10244" name="Picture 3" descr="rubber_duck_buoyancy_force_diagra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4838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905800" y="4779000"/>
              <a:ext cx="3444480" cy="1259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0320" y="4764600"/>
                <a:ext cx="3475800" cy="12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34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913775" y="-241615"/>
            <a:ext cx="10364451" cy="15961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8000" dirty="0">
                <a:ea typeface="+mj-ea"/>
                <a:cs typeface="+mj-cs"/>
              </a:rPr>
              <a:t>Fluid Flow</a:t>
            </a:r>
          </a:p>
        </p:txBody>
      </p:sp>
      <p:sp>
        <p:nvSpPr>
          <p:cNvPr id="1017862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0" y="1600201"/>
            <a:ext cx="12192000" cy="4873625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FFCC00"/>
              </a:buClr>
            </a:pPr>
            <a:r>
              <a:rPr lang="en-US" altLang="en-US" sz="32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Moving fluids can exhibit </a:t>
            </a:r>
            <a:r>
              <a:rPr lang="en-US" altLang="en-US" sz="3200" i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laminar</a:t>
            </a:r>
            <a:r>
              <a:rPr lang="en-US" altLang="en-US" sz="32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(smooth) flow or </a:t>
            </a:r>
            <a:r>
              <a:rPr lang="en-US" altLang="en-US" sz="3200" i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turbulent</a:t>
            </a:r>
            <a:r>
              <a:rPr lang="en-US" altLang="en-US" sz="32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(irregular) flow.</a:t>
            </a:r>
          </a:p>
          <a:p>
            <a:pPr eaLnBrk="1" hangingPunct="1">
              <a:buClr>
                <a:srgbClr val="FFCC00"/>
              </a:buClr>
            </a:pPr>
            <a:endParaRPr lang="en-US" altLang="en-US" sz="32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268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77213" y="6251575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5" name="Picture 4" descr="laminar.gif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05100"/>
            <a:ext cx="41021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87189" y="5434885"/>
            <a:ext cx="24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2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147120" y="1592280"/>
              <a:ext cx="6060240" cy="4045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3440" y="1576440"/>
                <a:ext cx="6087600" cy="40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1365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7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62" grpId="0" build="p" autoUpdateAnimBg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913774" y="-224993"/>
            <a:ext cx="10364451" cy="15961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dirty="0">
                <a:ea typeface="+mj-ea"/>
                <a:cs typeface="+mj-cs"/>
              </a:rPr>
              <a:t>Fluid Flow</a:t>
            </a:r>
          </a:p>
        </p:txBody>
      </p:sp>
      <p:sp>
        <p:nvSpPr>
          <p:cNvPr id="1017862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0" y="1222517"/>
            <a:ext cx="12192000" cy="48736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FFCC00"/>
              </a:buClr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An </a:t>
            </a:r>
            <a:r>
              <a:rPr lang="en-US" altLang="en-US" sz="2400" b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ideal fluid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is a fluid that has no internal friction or viscosity and is incompressible.</a:t>
            </a:r>
          </a:p>
          <a:p>
            <a:pPr eaLnBrk="1" hangingPunct="1">
              <a:buClr>
                <a:srgbClr val="FFCC00"/>
              </a:buClr>
            </a:pPr>
            <a:endParaRPr lang="en-US" altLang="en-US" sz="24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FFCC00"/>
              </a:buClr>
            </a:pPr>
            <a:endParaRPr lang="en-US" altLang="en-US" sz="24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FFCC00"/>
              </a:buClr>
            </a:pPr>
            <a:endParaRPr lang="en-US" altLang="en-US" sz="24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FFCC00"/>
              </a:buClr>
            </a:pPr>
            <a:endParaRPr lang="en-US" altLang="en-US" sz="24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 eaLnBrk="1" hangingPunct="1">
              <a:buClr>
                <a:srgbClr val="FFCC00"/>
              </a:buClr>
              <a:buNone/>
            </a:pPr>
            <a:endParaRPr lang="en-US" altLang="en-US" sz="24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FFCC00"/>
              </a:buClr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 ideal fluid model simplifies fluid-flow analysis.</a:t>
            </a:r>
          </a:p>
          <a:p>
            <a:pPr eaLnBrk="1" hangingPunct="1">
              <a:buClr>
                <a:srgbClr val="FFCC00"/>
              </a:buClr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More on viscosity </a:t>
            </a:r>
            <a:r>
              <a:rPr lang="en-US" altLang="en-US" sz="2400" b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now!</a:t>
            </a:r>
          </a:p>
        </p:txBody>
      </p:sp>
      <p:sp>
        <p:nvSpPr>
          <p:cNvPr id="1331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77213" y="6251575"/>
            <a:ext cx="1143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2" name="Picture 11" descr="2-12-idealfluidflow.0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95" y="1839568"/>
            <a:ext cx="3987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288640" y="1149480"/>
              <a:ext cx="2863440" cy="2600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3160" y="1134720"/>
                <a:ext cx="2894760" cy="262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4328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7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7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7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62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375398"/>
            <a:ext cx="10364451" cy="159617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viscosity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5287" y="1126433"/>
            <a:ext cx="11728174" cy="51418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property of a fluid that measures its resistance to flow.</a:t>
            </a:r>
          </a:p>
          <a:p>
            <a:r>
              <a:rPr lang="en-US" sz="3200" dirty="0" smtClean="0"/>
              <a:t>Requires a pressure difference to keep the fluid flowing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55" y="2319754"/>
            <a:ext cx="5902601" cy="4080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75" y="3122988"/>
            <a:ext cx="5031891" cy="37350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710080" y="3016080"/>
              <a:ext cx="4327200" cy="3580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9640" y="3004200"/>
                <a:ext cx="4352400" cy="360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027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205730"/>
            <a:ext cx="10364451" cy="159617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Calculating viscosity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004552"/>
                <a:ext cx="12192000" cy="538336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The pressure differential to keep a fluid moving at a velocity,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 smtClean="0"/>
                  <a:t>, in a pipe depends on</a:t>
                </a:r>
              </a:p>
              <a:p>
                <a:pPr lvl="1"/>
                <a:r>
                  <a:rPr lang="en-US" sz="2800" dirty="0" smtClean="0"/>
                  <a:t>The velocity,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 smtClean="0"/>
              </a:p>
              <a:p>
                <a:pPr lvl="1"/>
                <a:r>
                  <a:rPr lang="en-US" sz="2800" dirty="0" smtClean="0"/>
                  <a:t>The length of the pipe,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800" dirty="0" smtClean="0"/>
              </a:p>
              <a:p>
                <a:pPr lvl="1"/>
                <a:r>
                  <a:rPr lang="en-US" sz="2800" dirty="0" smtClean="0"/>
                  <a:t>the inverse of the area,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 smtClean="0"/>
              </a:p>
              <a:p>
                <a:pPr lvl="1"/>
                <a:r>
                  <a:rPr lang="en-US" sz="2800" dirty="0" smtClean="0"/>
                  <a:t>And something about the fluid, the coefficient of viscosity,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endParaRPr lang="en-US" sz="2800" dirty="0" smtClean="0"/>
              </a:p>
              <a:p>
                <a:pPr lvl="1"/>
                <a:endParaRPr lang="en-US" sz="2800" dirty="0" smtClean="0"/>
              </a:p>
              <a:p>
                <a:r>
                  <a:rPr lang="en-US" sz="3000" dirty="0" smtClean="0"/>
                  <a:t>For an ideal fluid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004552"/>
                <a:ext cx="12192000" cy="5383368"/>
              </a:xfrm>
              <a:blipFill rotWithShape="0">
                <a:blip r:embed="rId2"/>
                <a:stretch>
                  <a:fillRect l="-1150" t="-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06280" y="775080"/>
              <a:ext cx="10540080" cy="5119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2960" y="760680"/>
                <a:ext cx="10569960" cy="514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989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189864"/>
            <a:ext cx="10364451" cy="159617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Coefficient of viscosity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981201"/>
                <a:ext cx="6308035" cy="4876799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Unit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type m:val="skw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𝑃𝑜𝑖𝑠𝑒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1 poise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=0.1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981201"/>
                <a:ext cx="6308035" cy="4876799"/>
              </a:xfrm>
              <a:blipFill rotWithShape="0"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60" y="1801466"/>
            <a:ext cx="5301975" cy="39764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513800" y="560880"/>
              <a:ext cx="10158120" cy="4742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8320" y="550440"/>
                <a:ext cx="10188720" cy="476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54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154215"/>
            <a:ext cx="10364451" cy="1596177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Poiseuille’s</a:t>
            </a:r>
            <a:r>
              <a:rPr lang="en-US" sz="5400" dirty="0" smtClean="0"/>
              <a:t> equation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7580" y="1439815"/>
            <a:ext cx="12192000" cy="46003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Jean </a:t>
            </a:r>
            <a:r>
              <a:rPr lang="en-US" sz="3600" dirty="0" err="1" smtClean="0"/>
              <a:t>Poiseuille</a:t>
            </a:r>
            <a:endParaRPr lang="en-US" sz="3600" dirty="0" smtClean="0"/>
          </a:p>
          <a:p>
            <a:pPr lvl="1"/>
            <a:r>
              <a:rPr lang="en-US" sz="3600" dirty="0" smtClean="0"/>
              <a:t>French, 1797-1869</a:t>
            </a:r>
          </a:p>
          <a:p>
            <a:pPr lvl="1"/>
            <a:r>
              <a:rPr lang="en-US" sz="3600" dirty="0" smtClean="0"/>
              <a:t>Medical doctor</a:t>
            </a:r>
          </a:p>
          <a:p>
            <a:pPr lvl="1"/>
            <a:r>
              <a:rPr lang="en-US" sz="3600" dirty="0" smtClean="0"/>
              <a:t>First to use a </a:t>
            </a:r>
            <a:r>
              <a:rPr lang="en-US" sz="3600" dirty="0" err="1" smtClean="0"/>
              <a:t>sphygomanometer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535" y="1439815"/>
            <a:ext cx="3413885" cy="49809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61360" y="941760"/>
              <a:ext cx="7790760" cy="4286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400" y="927720"/>
                <a:ext cx="7815600" cy="431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649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12554"/>
            <a:ext cx="10364451" cy="1596177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Caution! Newtonian fluids only!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7577" y="1388298"/>
            <a:ext cx="11934423" cy="5141291"/>
          </a:xfrm>
        </p:spPr>
        <p:txBody>
          <a:bodyPr>
            <a:normAutofit/>
          </a:bodyPr>
          <a:lstStyle/>
          <a:p>
            <a:r>
              <a:rPr lang="en-US" sz="3200" dirty="0" err="1"/>
              <a:t>Poiseuille’s</a:t>
            </a:r>
            <a:r>
              <a:rPr lang="en-US" sz="3200" dirty="0"/>
              <a:t> </a:t>
            </a:r>
            <a:r>
              <a:rPr lang="en-US" sz="3200" dirty="0" smtClean="0"/>
              <a:t>equation only applies to Newtonian fluids. 	</a:t>
            </a:r>
            <a:r>
              <a:rPr lang="en-US" sz="2800" dirty="0" smtClean="0"/>
              <a:t>The limitation of laminar flow also applies</a:t>
            </a:r>
          </a:p>
          <a:p>
            <a:r>
              <a:rPr lang="en-US" sz="3200" dirty="0" smtClean="0"/>
              <a:t>But non-Newtonian fluids are cool!</a:t>
            </a:r>
            <a:endParaRPr lang="en-US" sz="32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88" y="3337238"/>
            <a:ext cx="4572000" cy="3429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112760" y="2405520"/>
              <a:ext cx="10333080" cy="2114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8360" y="2399040"/>
                <a:ext cx="10362960" cy="21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522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498</TotalTime>
  <Words>219</Words>
  <Application>Microsoft Office PowerPoint</Application>
  <PresentationFormat>Widescreen</PresentationFormat>
  <Paragraphs>48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Cambria Math</vt:lpstr>
      <vt:lpstr>Times</vt:lpstr>
      <vt:lpstr>Tw Cen MT</vt:lpstr>
      <vt:lpstr>Droplet</vt:lpstr>
      <vt:lpstr>ANNOUNCEMENTS:</vt:lpstr>
      <vt:lpstr>UNIT II-5: FLUIDS</vt:lpstr>
      <vt:lpstr>Fluid Flow</vt:lpstr>
      <vt:lpstr>Fluid Flow</vt:lpstr>
      <vt:lpstr>viscosity</vt:lpstr>
      <vt:lpstr>Calculating viscosity</vt:lpstr>
      <vt:lpstr>Coefficient of viscosity</vt:lpstr>
      <vt:lpstr>Poiseuille’s equation</vt:lpstr>
      <vt:lpstr>Caution! Newtonian fluids only!</vt:lpstr>
      <vt:lpstr>Poiseuille’s equation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BETSY HONDORF</dc:creator>
  <cp:lastModifiedBy>BETSY HONDORF</cp:lastModifiedBy>
  <cp:revision>22</cp:revision>
  <dcterms:created xsi:type="dcterms:W3CDTF">2015-03-18T14:08:38Z</dcterms:created>
  <dcterms:modified xsi:type="dcterms:W3CDTF">2016-04-05T17:17:14Z</dcterms:modified>
</cp:coreProperties>
</file>