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ink/ink3.xml" ContentType="application/inkml+xml"/>
  <Override PartName="/ppt/notesSlides/notesSlide6.xml" ContentType="application/vnd.openxmlformats-officedocument.presentationml.notesSlide+xml"/>
  <Override PartName="/ppt/ink/ink4.xml" ContentType="application/inkml+xml"/>
  <Override PartName="/ppt/notesSlides/notesSlide7.xml" ContentType="application/vnd.openxmlformats-officedocument.presentationml.notesSlide+xml"/>
  <Override PartName="/ppt/ink/ink5.xml" ContentType="application/inkml+xml"/>
  <Override PartName="/ppt/notesSlides/notesSlide8.xml" ContentType="application/vnd.openxmlformats-officedocument.presentationml.notesSlide+xml"/>
  <Override PartName="/ppt/ink/ink6.xml" ContentType="application/inkml+xml"/>
  <Override PartName="/ppt/notesSlides/notesSlide9.xml" ContentType="application/vnd.openxmlformats-officedocument.presentationml.notesSlide+xml"/>
  <Override PartName="/ppt/ink/ink7.xml" ContentType="application/inkml+xml"/>
  <Override PartName="/ppt/notesSlides/notesSlide10.xml" ContentType="application/vnd.openxmlformats-officedocument.presentationml.notesSlide+xml"/>
  <Override PartName="/ppt/ink/ink8.xml" ContentType="application/inkml+xml"/>
  <Override PartName="/ppt/ink/ink9.xml" ContentType="application/inkml+xml"/>
  <Override PartName="/ppt/notesSlides/notesSlide11.xml" ContentType="application/vnd.openxmlformats-officedocument.presentationml.notesSlide+xml"/>
  <Override PartName="/ppt/ink/ink10.xml" ContentType="application/inkml+xml"/>
  <Override PartName="/ppt/notesSlides/notesSlide12.xml" ContentType="application/vnd.openxmlformats-officedocument.presentationml.notesSlide+xml"/>
  <Override PartName="/ppt/ink/ink11.xml" ContentType="application/inkml+xml"/>
  <Override PartName="/ppt/notesSlides/notesSlide13.xml" ContentType="application/vnd.openxmlformats-officedocument.presentationml.notesSlide+xml"/>
  <Override PartName="/ppt/ink/ink12.xml" ContentType="application/inkml+xml"/>
  <Override PartName="/ppt/notesSlides/notesSlide14.xml" ContentType="application/vnd.openxmlformats-officedocument.presentationml.notesSlide+xml"/>
  <Override PartName="/ppt/ink/ink13.xml" ContentType="application/inkml+xml"/>
  <Override PartName="/ppt/notesSlides/notesSlide15.xml" ContentType="application/vnd.openxmlformats-officedocument.presentationml.notesSlide+xml"/>
  <Override PartName="/ppt/ink/ink14.xml" ContentType="application/inkml+xml"/>
  <Override PartName="/ppt/notesSlides/notesSlide16.xml" ContentType="application/vnd.openxmlformats-officedocument.presentationml.notesSlide+xml"/>
  <Override PartName="/ppt/ink/ink15.xml" ContentType="application/inkml+xml"/>
  <Override PartName="/ppt/notesSlides/notesSlide17.xml" ContentType="application/vnd.openxmlformats-officedocument.presentationml.notesSlide+xml"/>
  <Override PartName="/ppt/ink/ink16.xml" ContentType="application/inkml+xml"/>
  <Override PartName="/ppt/notesSlides/notesSlide18.xml" ContentType="application/vnd.openxmlformats-officedocument.presentationml.notesSlide+xml"/>
  <Override PartName="/ppt/ink/ink17.xml" ContentType="application/inkml+xml"/>
  <Override PartName="/ppt/notesSlides/notesSlide19.xml" ContentType="application/vnd.openxmlformats-officedocument.presentationml.notesSlide+xml"/>
  <Override PartName="/ppt/ink/ink18.xml" ContentType="application/inkml+xml"/>
  <Override PartName="/ppt/notesSlides/notesSlide20.xml" ContentType="application/vnd.openxmlformats-officedocument.presentationml.notesSlide+xml"/>
  <Override PartName="/ppt/ink/ink19.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20.xml" ContentType="application/inkml+xml"/>
  <Override PartName="/ppt/notesSlides/notesSlide23.xml" ContentType="application/vnd.openxmlformats-officedocument.presentationml.notesSlide+xml"/>
  <Override PartName="/ppt/ink/ink21.xml" ContentType="application/inkml+xml"/>
  <Override PartName="/ppt/notesSlides/notesSlide24.xml" ContentType="application/vnd.openxmlformats-officedocument.presentationml.notesSlide+xml"/>
  <Override PartName="/ppt/ink/ink22.xml" ContentType="application/inkml+xml"/>
  <Override PartName="/ppt/notesSlides/notesSlide25.xml" ContentType="application/vnd.openxmlformats-officedocument.presentationml.notesSlide+xml"/>
  <Override PartName="/ppt/ink/ink23.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15" r:id="rId2"/>
    <p:sldId id="311" r:id="rId3"/>
    <p:sldId id="256" r:id="rId4"/>
    <p:sldId id="310" r:id="rId5"/>
    <p:sldId id="309" r:id="rId6"/>
    <p:sldId id="295" r:id="rId7"/>
    <p:sldId id="303" r:id="rId8"/>
    <p:sldId id="296" r:id="rId9"/>
    <p:sldId id="312" r:id="rId10"/>
    <p:sldId id="299" r:id="rId11"/>
    <p:sldId id="300" r:id="rId12"/>
    <p:sldId id="302" r:id="rId13"/>
    <p:sldId id="292" r:id="rId14"/>
    <p:sldId id="305" r:id="rId15"/>
    <p:sldId id="289" r:id="rId16"/>
    <p:sldId id="304" r:id="rId17"/>
    <p:sldId id="287" r:id="rId18"/>
    <p:sldId id="313" r:id="rId19"/>
    <p:sldId id="314" r:id="rId20"/>
    <p:sldId id="280" r:id="rId21"/>
    <p:sldId id="284" r:id="rId22"/>
    <p:sldId id="306" r:id="rId23"/>
    <p:sldId id="281" r:id="rId24"/>
    <p:sldId id="291" r:id="rId25"/>
    <p:sldId id="307" r:id="rId26"/>
    <p:sldId id="293" r:id="rId27"/>
    <p:sldId id="316" r:id="rId2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78636" autoAdjust="0"/>
  </p:normalViewPr>
  <p:slideViewPr>
    <p:cSldViewPr>
      <p:cViewPr varScale="1">
        <p:scale>
          <a:sx n="58" d="100"/>
          <a:sy n="58" d="100"/>
        </p:scale>
        <p:origin x="1746" y="72"/>
      </p:cViewPr>
      <p:guideLst>
        <p:guide orient="horz" pos="2160"/>
        <p:guide pos="292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2600" y="-11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4036" name="Rectangle 4"/>
          <p:cNvSpPr>
            <a:spLocks noGrp="1" noChangeArrowheads="1"/>
          </p:cNvSpPr>
          <p:nvPr>
            <p:ph type="ftr" sz="quarter" idx="2"/>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03C8917-8B3F-B641-8CF6-8A53DF56F389}" type="slidenum">
              <a:rPr lang="en-US"/>
              <a:pPr/>
              <a:t>‹#›</a:t>
            </a:fld>
            <a:endParaRPr lang="en-US"/>
          </a:p>
        </p:txBody>
      </p:sp>
    </p:spTree>
    <p:extLst>
      <p:ext uri="{BB962C8B-B14F-4D97-AF65-F5344CB8AC3E}">
        <p14:creationId xmlns:p14="http://schemas.microsoft.com/office/powerpoint/2010/main" val="201594120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4-27T15:46:30.450"/>
    </inkml:context>
    <inkml:brush xml:id="br0">
      <inkml:brushProperty name="width" value="0.05292" units="cm"/>
      <inkml:brushProperty name="height" value="0.05292" units="cm"/>
      <inkml:brushProperty name="color" value="#FF0000"/>
    </inkml:brush>
  </inkml:definitions>
  <inkml:trace contextRef="#ctx0" brushRef="#br0">7017 5522 20 0,'0'0'27'0,"0"0"-2"15,0 0-4-15,0 0-3 16,0 0-2-16,0 0-5 15,0 0-1-15,0 0-1 16,0 0-1-16,0 0-1 16,-27 2 0-16,27-2-1 15,-23 0-1-15,23 0-2 16,-31 2 0-16,31-2 0 16,-35-4-1-16,35 4 0 15,-31-11 0-15,31 11-1 0,-33-22 1 16,12 19 1-16,-6-7-1 15,-2 4 0-15,-7 2 0 16,-1 4 0-16,-3-3-1 16,1 6 1-16,0-4-1 15,5-1 0-15,-1-2 0 16,6-2 0-16,0 0 0 16,4-1 0-16,-6 5 0 15,4 0 0-15,-8 0 0 16,5 4-1-16,-3 0 1 15,4 3-1-15,2-1 1 16,2 4-1-16,4-8 1 16,-1 6-1-16,3-6 1 0,2 4 0 15,-3-6 0-15,-1 2-1 16,-2 2 0 0,0-4 1-16,-2 4-1 15,4-6 1-15,-3 4 0 0,-1-4-1 16,-2 2 0-16,0-4 1 15,-5 2-1-15,-5-1 0 16,-4 1 1-16,-1-4 0 16,0 4-1-16,1 0 0 15,2 2 1-15,5 2 0 16,-1-3-1-16,4 3 1 16,4-2-1-16,0 2 0 15,2 2 0-15,0 1 0 0,2 3 0 16,0-2 0-1,3 2 1-15,1 3 0 16,0 1-1-16,0 5 0 16,-3-3 0-16,1 7 0 0,-2-6 0 15,0 5 1-15,-2 1-2 16,0-6 1-16,0 5 1 16,1-3-1-16,3 0 0 15,0-5 0-15,4 3 1 16,17-13-1-16,-29 14 0 15,29-14 0-15,-20 11 0 16,20-11 0-16,0 0 0 16,-19 14 1-16,19-14-2 15,-11 27 2-15,1-4-1 16,-2 0 0-16,1 2 0 16,1-1 1-16,2 3-1 15,1-4 0-15,3 0 1 0,2 0-1 16,6-5 0-16,0 1 1 15,1 2-1-15,3 0 0 16,-2 0 0-16,2 0 0 16,-1 0 0-16,-1-3 0 15,6 1-1-15,-3 0 2 16,1-2-2-16,4 6 1 16,-1-2 0-16,1 2 0 15,3 0 1-15,2-2-1 16,-5 1 1-16,3-1-1 15,4 0 0-15,-1-2 0 16,-1-4 0-16,2 4 0 0,0-5 0 16,0-1 0-16,1 5 0 15,-1-7 0-15,0 4 0 16,0-3 0-16,4 5 0 16,-3-3 0-16,5-1 0 15,-2 4 0-15,2-1 0 16,0 1 0-16,4-4 0 15,-2 5 0-15,-2-7 0 16,5 3 0-16,-3-1 0 16,4 0 0-16,0 5 0 15,0-5 0-15,1-1 0 16,1-7 0-16,0 5 0 16,1-2 0-16,1-5 0 0,-2 1 0 15,1-8 0-15,3 3 0 16,0 1 0-16,3-2 0 15,-3 2 0-15,1-6 0 16,-3 4 0-16,-1 0 0 16,-1-2 0-16,0-2 0 15,0-1 0-15,-3 1 0 16,7 0 0-16,-1 4 0 16,3-7 0-16,1 3 0 15,5-2 0-15,-5 1 0 16,-1 3 0-16,-1-2 0 15,-3-2 0-15,-4 1 0 16,-1-1 0-16,-1 0 0 0,-4 1 0 16,2 1 0-16,2-2 0 15,-2-1 0-15,2-1 0 16,-4 0 0-16,4 1 0 16,-6-1 0-16,4-1 0 15,-4-1 0-15,2-1 0 16,-2-2 0-16,2-3 0 15,-4-3 0-15,2 2 0 16,0 0 0-16,-2-2 0 16,-1 3 0-16,1-3 0 15,-4 0 0-15,0-2 0 16,2 0 0-16,-3 0 0 16,-1-4 0-16,-1 0 0 0,-1-3 0 15,-9 3 0-15,0-2 0 16,-3-2 0-16,3 1 0 15,-6-3 0 1,2 2 0-16,-4-1 0 0,-4-5 0 16,3 3 0-16,-1-3 0 15,-4 5 0-15,-4 1 0 16,3 0 0-16,-9-1 0 16,1 1 0-16,0 6 0 15,-4 0 0-15,-1 2 0 16,-1-2 0-16,-2 6 0 15,-4 2 0-15,2 0 0 16,-4 1 0-16,-2 1 0 0,1 5 0 16,-3 1 0-16,-4 1 0 15,5 2 0 1,-5-1 0-16,2 5 0 16,1 2 0-16,-1-4 0 0,2 0 0 15,3 4 0-15,1-2 0 16,-2-4 0-16,6 8 0 15,-6-6-7-15,20 22-14 16,-12-18-24-16,-4 5-1 16,-6-5 0-16,0 10 0 15</inkml:trace>
  <inkml:trace contextRef="#ctx0" brushRef="#br0" timeOffset="4803.7914">3138 7001 27 0,'0'0'17'16,"0"0"-1"-16,-4-17-3 16,4 17-2-16,0 0-1 15,-35-2-3-15,35 2 0 0,-30 17-1 16,12-2-1-16,-9-1-1 15,6 13 0-15,-8-10-2 16,6 14 1-16,-6-5-1 16,2 9 1-16,-4-2-1 15,6 7 0-15,-6-2 0 16,4 6-1-16,-2 4 0 16,4 2 0-16,-2 0 0 15,0 4 0-15,2-4 0 16,-2 1 1-16,2 1-1 15,0 2 1-15,-2 2-1 16,4 3 1-16,-4-1 0 0,6 1-1 16,-6-3 0-16,7 7 0 15,-1-7-1-15,2 1 2 16,-1-5-2-16,3 5 2 16,0-3-1-16,1 4-1 15,-3-3 2-15,4 1-1 16,-3-4 1-16,5 0-2 15,-1-6 2-15,5-6-3 16,-3-4 2-16,2-1 0 16,1-4 0-16,-1 1-1 15,2-1 1-15,1 0 0 16,-3-5-1-16,2 3 1 16,1-6-1-16,-1 2 1 0,2-6-1 15,0 4 1-15,-1 0-1 16,1 2 1-16,-4 0-1 15,4-2 0-15,1 0 1 16,-1-4-1-16,6-19 1 16,-8 23 0-16,8-23 0 15,0 0 0-15,0 0-1 16,-4-17 1-16,4-4 0 16,2 4 0-16,0-8 0 15,4-4-1-15,-2-5 0 16,3-7 0-16,3-9 1 15,0-3-1-15,5-1 0 16,-1-7 0-16,3-1 0 0,0 5 2 16,3-9-3-16,-1 5 2 15,4 0-1-15,4-4 1 16,-2-1-1 0,2 1 1-16,2 0-1 0,-2 0 0 15,2-2 0-15,2 3 0 16,-2-3 1-16,6 2-2 15,-3 2 1-15,7-3 0 16,-2 3 0-16,3-2 0 16,1 5-1-16,1-1 1 15,2 3 0-15,-5 5 1 16,-2-1-1-16,-1 6 1 16,-1 6 0-16,-6 0-1 0,0 5 1 15,-6 3-1-15,-6 11 0 16,-1 2 0-16,-16 21 0 15,17-23 0-15,-17 23 0 16,0 0-1-16,0 0 1 16,0 0 0-16,0 0-1 15,-25 17 0-15,19 0-4 16,6-17-13-16,-25 21-19 16,25-21-1-16,-21 25 1 15,21-25-2-15</inkml:trace>
  <inkml:trace contextRef="#ctx0" brushRef="#br0" timeOffset="10852.0542">2361 10596 11 0,'0'0'12'0,"0"0"-2"16,0 0 0-16,0 0-3 0,0 0-1 15,0 0 0-15,0 0-1 16,0 0-2-16,0 0 0 16,0 0 2-16,0 0 0 15,0 0 0-15,0 0 1 16,0 0-1-16,0 0 0 15,0 0 0 1,0 0-1-16,0 0-2 0,0 0 0 16,0 0 0-16,0 0-1 15,0 0 0 1,0 0 0-16,0 0 1 0,0 0 0 16,0 0-1-16,0 0 1 15,0 0 0-15,0 0-1 0,0 0 0 16,0 0-1-16,0 0 2 47,0 0-1-47,0 0 0 0,0 0 1 0,0 0-1 0,0 0 1 0,-20-6 1 15,20 6-1-15,0 0 1 16,-5 19-1-16,5-19 0 16,0 0 1-16,-12 21-1 15,12-21 0-15,-6 21 0 16,6-21 0-16,0 0 0 15,-4 19-1-15,4-19 1 16,0 0-1-16,-5 18 0 16,5-18 0-16,-6 17 1 0,6-17-1 15,-8 21 0-15,8-21-1 16,-4 17 0-16,4-17 2 16,0 0-2-16,-4 18 0 15,4-18 1-15,0 0-1 16,0 0 1-16,0 0-1 15,-5 23 1 1,5-23-1-16,0 0 0 0,-6 21 1 16,6-21-1-16,0 0-1 15,-8 19 2-15,8-19-1 16,0 0 0-16,-6 19 0 16,6-19 0-16,0 0 1 0,0 0-1 15,-7 19 1-15,7-19-1 16,-2 18 1-16,2-18-1 15,-4 23 0 1,4-23 0-16,-6 21 0 0,6-21 1 16,-4 17-1-16,4-17 1 15,0 0-1-15,-6 21 0 16,6-21 0-16,0 0 1 16,-5 19-1-16,5-19 0 15,-4 23-1-15,4-23 2 16,-2 21-1-16,2-21 1 15,-4 18-1-15,4-18 0 16,-4 17 0-16,4-17 1 0,0 0-1 16,-4 25 0-16,4-25 0 15,-2 25 0 1,2-25 1-16,-2 28-1 16,0-10 0-16,2-18 0 0,-3 30 0 15,3-30 1-15,-4 29-1 16,4-29 0-16,-4 29 0 15,4-29 0-15,-4 27 1 16,4-27-1-16,-4 27 0 16,4-27 0-16,-4 32 1 15,4-14-1-15,0-1 0 16,-2 2 0-16,-1 0 1 16,1 0-1-16,-2 1 1 15,0 1-2-15,0-4 1 16,0 0 0-16,0 0 1 15,4-17-1-15,-5 31-1 16,3-14 2-16,2 1-1 0,0-18 0 16,-4 28 0-16,4-28 0 15,-2 27 0-15,2-27 0 16,-4 29 0-16,4-29 1 16,-2 23-1-16,2-23 0 15,-4 29 0-15,2-10 0 16,0-2 1-16,-2 2-1 15,3-1 0-15,-5-1 0 16,2 4 0-16,0-4 0 16,4-17 1-16,-6 29-1 15,4-10 1-15,2-19-2 16,-4 31 2-16,3-14-1 16,-1 2 0-16,0 1 0 0,0 1 0 15,0-4 0-15,0 4 1 16,-2-4-1-16,4-17 0 15,-4 31 0-15,4-31 0 16,-4 25 0-16,4-25 1 16,-2 21-2-16,2-21 0 15,0 0 1-15,0 25 0 16,0-25 1-16,4 31-1 16,0-12 1-16,-2 0-1 15,2-2 1-15,0 6-1 16,2 0 1-16,-3 0-1 15,1 0-1-15,0-2 1 16,0-3 0-16,2-1 0 0,-4 0 0 16,2 1 0-16,-3-1 0 15,3 2 0-15,0 0 0 16,0-2 0-16,0 6 0 16,0 2 1-16,2 2-1 15,-3 0 1-15,3-2-1 16,-4 0 0-16,2-4 0 15,0 0 1-15,-2-2-1 16,2 2 0-16,-1-3 0 16,1-1 0-16,0 0 1 15,0 1-1-15,-2 5 1 16,2-6-1-16,0 0 0 0,-2 0 1 16,-2-17-1-16,7 33 1 15,-7-33-1-15,4 23 0 16,-4-23 0-1,6 25 1-15,-6-25-1 16,2 27 1-16,-2-27-1 0,6 29 1 16,-6-29-1-16,9 34 0 15,-9-34 1-15,14 35-1 16,-6-18 0-16,-8-17 0 16,15 27 0-16,-15-27 0 15,13 27 1-15,-13-27 0 16,14 21-1-16,-14-21 0 15,13 23 1-15,-13-23-1 0,14 19 0 16,-14-19 0-16,15 25 0 16,-15-25 0-1,18 30 1-15,-18-30-1 16,19 33 0-16,-7-14 0 0,-3 0 1 16,3 4-2-16,-1 0 2 15,-1 0-1-15,2 1 0 16,-3-3 0-16,1 0 1 15,0 2 0-15,-3 2-2 16,3-4 2-16,0-4-1 16,-1 2 1-16,1-2-1 15,3 5 0-15,-3 1 0 16,2-4 0-16,-5 2 0 16,5 0 0-16,-2 0 1 15,-1-2-2-15,1 0 1 16,-10-19 1-16,15 31-2 15,-7-14 1-15,-8-17 0 0,17 31 0 16,-9-12 0-16,0 4 1 16,-2 4-1-16,1 2 0 15,3-2 1-15,-2-2-1 16,1 2 0-16,-1-3 0 16,2-4 0-16,-3-1 0 15,1-2 0-15,-8-17-1 16,15 23 2-16,-15-23-1 15,16 27 0-15,-16-27 0 16,19 27 0-16,-19-27 0 16,21 27 1-16,-9-10-1 15,-12-17 0-15,23 31 0 16,-23-31 0-16,19 27 1 0,-19-27-1 16,16 28 0-16,-16-28 0 15,17 23 0-15,-17-23 0 16,19 25 1-16,-19-25-1 15,20 31-1-15,-11-14 1 16,-9-17 0-16,22 21 0 16,-22-21 0-16,17 29 0 15,-17-29-1-15,17 23 1 16,-17-23-1-16,18 19 1 16,-18-19 0-16,13 25 1 15,-13-25-2-15,16 17 2 16,-16-17-1-16,0 0 0 15,23 18 0-15,-23-18 0 0,0 0 0 16,19 9 0-16,-19-9 1 16,0 0-2-16,21 21 2 15,-21-21-1-15,0 0 0 16,21 16 0-16,-21-16 0 16,18 17-1-16,-18-17 1 15,19 10 1-15,-19-10-2 16,18 13 2-16,-18-13-1 15,17 15 0-15,-17-15 0 16,17 12 0-16,-17-12 0 16,0 0 0-16,20 15 0 15,-20-15 0-15,0 0 0 16,17 10 0-16,-17-10 1 0,0 0-1 16,21 15 0-16,-21-15-1 15,0 0 1-15,23 23 0 16,-23-23 0-1,0 0 0-15,23 21 0 0,-23-21 1 16,14 18-1-16,-14-18 0 16,15 17 1-16,-15-17-2 15,0 0 1-15,22 21 0 16,-22-21 0-16,0 0 0 16,17 6-1-16,-17-6 1 15,0 0 0-15,17 9 0 16,-17-9 0-16,0 0 1 0,20 16-1 15,-20-16-1-15,0 0 2 16,21 15-1-16,-21-15 0 16,0 0 0-16,21 11 0 15,-21-11-1-15,0 0 1 16,23 10 0-16,-23-10 1 16,17 6-1-16,-17-6 0 15,20 6-1-15,-20-6 1 16,0 0 0-16,21 5 1 15,-21-5-2-15,0 0 1 16,19 8 0-16,-19-8 0 16,0 0 0-16,0 0 0 15,18 15 0-15,-18-15 0 0,0 0 1 16,0 0-1-16,0 0 0 16,19 6 0-16,-19-6 0 15,0 0 0 1,0 0 1-16,19 12-1 0,-19-12-1 15,0 0 1-15,16 19 0 16,-16-19 0-16,0 0 0 16,19 13 0-16,-19-13 0 15,0 0 0-15,17 14 0 16,-17-14 0-16,0 0 0 16,0 0 0-16,0 0 0 15,20 13 0-15,-20-13 1 16,0 0-2-16,0 0 2 0,0 0-2 15,0 0 1-15,19 13 0 16,-19-13 0 0,0 0 0-16,0 0 0 15,0 0 0-15,19 18 0 0,-19-18 0 16,0 0 0-16,0 0 0 16,14 19-1-16,-14-19-1 15,0 0-3-15,0 0-2 16,21 11-9-16,-21-11-26 15,6-17-1-15,-6 17 1 16,-8-36-1-16</inkml:trace>
  <inkml:trace contextRef="#ctx0" brushRef="#br0" timeOffset="14899.5634">4012 15004 1 0,'0'0'23'15,"0"0"-1"-15,0 0-2 16,0 0-2-16,-20-22-2 15,20 22-1-15,0 0-2 16,0 0-1-16,0 0-1 16,0 0-2-16,0 0-1 15,2 20-2-15,-2-20-1 0,0 0-1 16,6 25-1-16,-6-25 0 16,23 23 0-16,-5-10-1 15,-1 4 1 1,10 4-1-16,-2 0 1 0,8 10-1 15,2-12 0-15,3 8-1 16,3-2 0-16,5-4 0 16,2-2-1-16,0 3 1 15,1 1-1-15,1-6 1 16,-6 4-1-16,1-2 1 16,-7-2 0-16,-3 4 0 15,-4-3-1-15,-2-7-1 16,-2 3 1-16,-2-3 0 0,2-1 1 15,-2 1-1-15,2-1 0 16,0-2 0 0,-2-1 0-16,-4 3 1 15,0-4-1-15,1-5 0 0,-3 3-1 16,-2-6 1-16,-17 2 0 16,31 0 0-16,-31 0-1 15,25-3 1-15,-25 3 1 16,19 9 0-16,-19-9-1 15,20 21 1-15,-20-21-1 16,13 25 0-16,-13-25 1 16,12 17-2-16,-12-17 1 15,0 0 0-15,0 0 1 16,11 18-1-16,-11-18 1 16,0 0-1-16,0 0 0 15,0 0-1-15,0 0 1 16,0 0 0-16,0 0 0 0,0 0-1 15,0 0 1-15,0 0 0 16,0 0 0-16,-5-19 0 16,5 19 0-16,0 0-1 15,0 0 1-15,-16-23 0 16,16 23-1-16,0 0 0 16,-21-14 1-16,21 14-1 15,-17-11 1-15,17 11-1 16,-18-16 1-16,18 16-1 15,-21-13 1-15,21 13 0 16,-17-10 0-16,17 10 1 16,-20-6 0-16,20 6 0 15,0 0-1-15,-21 0 1 0,21 0-1 16,0 0 1-16,0 0-1 16,0 0 0-16,-17-1 1 15,17 1-1-15,0 0 1 16,0 0 0-16,0 0 0 15,0 0 0-15,0 0 0 16,0 0 0-16,0 0-1 16,0 0 2-16,0 0-2 15,0 0 1-15,0 0-1 16,0 0 1-16,0 0-1 16,25 3 1-16,-25-3-1 15,23 16 0-15,-6-7 0 16,1 1 0-16,-1-2 0 0,2-1 0 15,-1 1 1-15,-1 2-1 16,0-1 1-16,1 1-1 16,-18-10 0-16,27 19 0 15,-27-19 0-15,25 27-1 16,-25-27 1-16,21 23-1 16,-21-23 0-16,0 0 0 15,21 21 2-15,-21-21-1 16,0 0-1-16,0 0 1 15,0 0 1-15,0 0-2 16,0 0 1-16,0 0 0 16,0 0 0-16,0 0 0 0,0 0 1 15,0 0 0-15,0 0-1 16,0 0 1-16,0 0-1 16,0 0 0-1,0 0 0-15,0 0 0 0,0 0 0 16,0 0 0-16,0 0-1 15,0 0 2-15,-4-21-1 16,4 21 0-16,-7-29 0 16,1 8 1-16,2-6-1 15,0-6 1-15,2-3-1 16,2-2 0-16,0-1 1 16,2 5-2-16,-2 3 2 15,2 2-1-15,0 10 0 0,-2 2 0 16,0 17-1-16,0 0 1 15,0-23 0 1,0 23 1-16,0 0-1 16,0 0 0-16,0 0 0 0,0 0 1 15,0 0-1-15,0 0-1 16,0 0 1-16,0 0-1 16,0 0 2-16,0 0-2 15,0 0 2-15,0 0-2 16,0 0 2-16,0 0-1 15,-6 23 0-15,10-6 0 16,-2 6 0-16,2 8 0 16,0 3 0-16,2 10 1 15,-1-3-1-15,3-3 0 16,0 0 0-16,-1-3-1 16,1-2 1-16,0-5-1 15,-2-3 1-15,1-7-1 0,-1 3 2 16,-2-4-2-16,-4-17 2 15,6 23-2-15,-6-23 2 16,0 0-1-16,4 17 0 16,-4-17 0-16,0 0 0 15,0 0 0-15,0 0 0 16,0 0 1-16,-18-4-1 16,18 4 0-16,-19-3-1 15,19 3 2-15,-27 1-1 16,10-4 0-16,17 3 0 15,-35 0 0-15,18 0 0 16,-3 5 0-16,3-3 1 16,0 0-1-16,-3 4 0 0,20-6-1 15,-31 13 1-15,31-13 0 16,-17 10 0-16,17-10 0 16,0 0 0-16,-17 11 0 15,17-11 0-15,0 0 1 16,0 0-1-16,0 0 0 15,0 0-1-15,0 0 1 16,0 0 0-16,0 0 0 16,21-21 0-16,-21 21 0 15,21-21 0-15,-21 21 0 16,35-34-1-16,-14 13 2 16,2-4-1-16,0 2 0 15,1-2 0-15,-1 9 1 0,-4-1-1 16,-19 17 2-16,29-19-2 15,-29 19 0-15,0 0-2 16,17-6-1-16,-17 6-4 16,0 0-14-16,0 0-22 15,-17-17 0-15,17 17 0 16,-39 6-1-16</inkml:trace>
  <inkml:trace contextRef="#ctx0" brushRef="#br0" timeOffset="20735.751">13974 6821 42 0,'23'7'18'15,"-23"-7"-1"-15,0 0-3 16,0 0-3-16,0 0-4 15,0 0-1-15,0 0-1 16,21-7 1-16,-21 7 1 16,0 0 1-16,8-18 1 15,-8 18 0-15,0 0 0 16,0 0-1-16,0 0-1 16,0 0-1-16,0 0-1 15,-10-17-1-15,10 17-1 16,0 0 1-16,-19-21-1 15,19 21-1-15,0 0 1 0,-21-21-1 16,21 21 0-16,-23-17 0 16,5 9 0-16,18 8-1 15,-36-12 1-15,15 11-1 16,-4-5 0-16,-1 2 0 16,-1-4 0-16,0 6 0 15,-5-3-1-15,1 5 1 16,0-8 0-16,2 2-1 15,2 0 1-15,0-3 0 16,2 7-1-16,0-6 1 16,0 4 0-16,0-3 0 15,-4 3-1-15,-6 0 1 16,-4 2-1-16,-1 4 1 0,-4-4-1 16,-5 2 1-16,-5-2-1 15,0 6 0-15,-3 0 1 16,1 6-1-16,-2-5 0 15,2 9 0-15,4-5 0 16,3 1 0-16,5 1 1 16,6-5-2-16,5 4 1 15,0-5 1-15,6 3-1 16,0 2 0-16,4-1 1 16,0 3-1-16,1 1 0 15,3 5 0-15,-2 1 0 16,2 2 0-16,-4 0 0 0,-3 2 0 15,-1 6 0-15,0-1 0 16,-3 1 1-16,-1 2-1 16,2 0 0-16,2-3 0 15,6 1 0-15,3-4 0 16,3 2 1-16,3 4-1 16,1 5 0-16,1 1 0 15,0 3 1-15,1 2-2 16,1 2 2-16,0 6-1 15,2-2 0-15,5-8 0 16,1-3 1-16,3 1-1 16,5-3 0-16,2 1 1 15,3-5 0-15,1 3-1 0,3-5 0 16,0 4 0-16,3-5 0 16,-1-3 0-1,0-2 0-15,6 2 0 16,-1-4 1-16,5-3-1 0,1-3 1 15,5 2 0-15,2-1 0 16,1-3-1-16,5 2 1 16,1-5-1-16,2 2 0 15,-1-1 0-15,-1 2 1 16,-1-5-1-16,3 6 0 16,0-1 1-16,-1-2-1 15,1-1 0-15,2-4 0 16,2 0 0-16,0-3 0 0,4-1 0 15,-5 0 0 1,-1-2 0-16,0-2 0 16,-6 4 0-16,1-4 0 15,-5-2 0-15,-1 3 0 0,-4-3 0 16,2 0 0-16,-1-4 0 16,-3-1 0-16,0 1 0 15,-2-2 0-15,-2 7 0 16,-4-1 0-16,4-4 0 15,-6-3 0-15,-1 1 0 16,1 2 0-16,-2-5 0 16,2-3 0-16,1 1 0 15,1-10 0-15,2 0 0 16,0 0 0-16,4-3 0 16,-2-5 0-16,4-3 0 15,-2 1 0-15,1-5 0 16,-1 3 0-16,-2-1 0 0,-2-2 0 15,-1 3 0-15,-5 1 0 16,-2 3 0-16,-3-3 0 16,-1-1 0-16,-1-7 0 15,-1 0 0-15,-1 0 0 16,2 0 0-16,-3-4 0 16,-1 0 0-16,0 0 0 15,-4 2 0-15,-3 6 0 16,-2 1 0-16,-3 7 0 15,-4-3 0-15,-6 2 0 16,-1 5 0-16,-2-1 0 16,-3 6 0-16,-3 4 0 15,-2 3 0-15,-2 1 0 0,0 5 0 16,4 1 0-16,-2 3 0 16,2 4 0-16,-2 2 0 15,5 2 0-15,-3-2 0 16,6 4 0-16,-12-16-13 15,29 12-31-15,-44 16-1 16,5-7 0-16,-17-3 0 16</inkml:trace>
  <inkml:trace contextRef="#ctx0" brushRef="#br0" timeOffset="26139.7583">14204 7749 24 0,'0'0'15'15,"0"0"-4"-15,0 0 2 0,0 0-4 16,0 0 0-16,0 0 0 15,0 0-1-15,0 0 0 16,17 4-1-16,-17-4 0 16,0 0-2-16,15 17 0 15,-15-17-1-15,0 0 0 16,0 0-1-16,20 21 0 16,-20-21-1-16,0 0 1 15,21 19-1-15,-21-19 2 16,19 18-1-16,-19-18 0 15,23 23 1-15,-7-6-1 16,-16-17 0-16,25 29-1 16,-25-29 1-16,29 25-1 0,-29-25 0 15,31 21 0-15,-31-21 1 16,34 17-1-16,-34-17 0 16,33 19 0-16,-33-19-1 15,29 27 1-15,-29-27-1 16,23 31 0-16,-23-31 0 15,21 29 0-15,-21-29-1 16,16 26 2-16,-16-26-1 16,13 23 0-16,-13-23 0 15,14 20 0-15,-14-20 0 16,15 19 0-16,-15-19 0 16,18 15-1-16,-18-15 1 15,21 15-1-15,-21-15 1 0,25 20 0 16,-25-20-1-16,23 23 1 15,-23-23 0-15,25 27 0 16,-25-27-1-16,25 23 1 16,-25-23 0-16,27 21-1 15,-27-21 0-15,25 21 1 16,-25-21-1-16,22 17 1 16,-22-17-1-16,17 15 1 15,-17-15-1-15,17 18 0 16,-17-18 1-16,21 15 0 15,-21-15-1-15,22 17 0 16,-22-17 1-16,23 21-1 0,-23-21 0 16,19 23 1-16,-19-23 0 15,17 25-1-15,-17-25 0 16,0 0 1-16,22 25-1 16,-22-25 0-16,17 19 1 15,-17-19-2-15,21 27 2 16,-21-27-1-16,20 21 1 15,-20-21-2-15,23 21 2 16,-23-21-1-16,23 16 1 16,-23-16 0-16,21 11-1 15,-21-11 0-15,23 14 0 16,-23-14 1-16,19 19-1 16,-19-19 1-16,24 23-1 0,-24-23 0 15,25 25 1-15,-25-25-1 16,25 27 1-16,-25-27-1 15,29 27-1 1,-29-27 2-16,23 21-1 0,-23-21 0 16,21 19 1-16,-21-19-1 15,25 19 0-15,-25-19 1 16,25 19-1-16,-25-19 0 16,27 25 0-16,-27-25 0 15,27 27 0-15,-27-27 0 16,27 29 0-16,-27-29 0 15,23 25 1-15,-23-25-1 16,29 27 0-16,-29-27 0 0,25 30 0 16,-25-30 0-16,27 31 0 15,-15-14 0 1,1 0 0-16,1 3 1 16,-14-20-1-16,23 28 1 0,-23-28-1 15,25 25 0-15,-25-25 0 16,21 31 0-16,-21-31 0 15,18 25 1-15,-18-25-1 16,13 29 0-16,-7-12 1 16,-6-17-1-16,10 25 0 15,-10-25 0-15,11 23 0 16,-11-23 0-16,12 23-1 16,-12-23 1-16,9 17 0 15,-9-17 1-15,0 0-1 16,12 21 0-16,-12-21 0 15,0 0 0-15,0 0 0 16,0 0 0-16,14 21 0 0,-14-21 0 16,0 0 0-16,0 0 0 15,9 20 1-15,-9-20-2 16,0 0 2-16,6 17-1 16,-6-17 0-16,0 0-1 15,6 17 1-15,-6-17 1 16,0 0-1-16,6 25 0 15,-6-25 0-15,3 23 0 16,-3-23 0-16,2 25 1 16,-2-25-1-16,6 27 0 15,-6-27-1-15,4 29 1 16,-4-29 0-16,6 27 1 16,-6-27-1-16,4 25 0 0,-4-25 0 15,4 17 1-15,-4-17-1 16,0 0 0-16,0 0 0 15,0 0 0-15,0 0 0 16,0 0 1-16,0 0-1 16,0 0 1-16,0 0-1 15,0 0 0-15,0 0 1 16,0 0-2-16,0 0 1 16,0 0 1-16,0 0-1 15,0 0 0-15,0 0 0 16,0 0 1-16,0 0-2 15,0 0 2-15,0 0-1 0,0 0 0 16,0 0 0-16,0 0-1 16,0 0 1-16,1 19 0 15,-1-19 1-15,0 0-1 16,0 0 0-16,0 0 0 16,0 0 0-16,-11 21 0 15,11-21 0-15,0 0-1 16,0 0-1-16,0 0 0 15,-19 2-2-15,19-2-1 16,0 0-4-16,-22-15-8 16,22 15-24-16,0 0-1 15,-21-6 2-15,4 6-2 16</inkml:trace>
  <inkml:trace contextRef="#ctx0" brushRef="#br0" timeOffset="27064.1061">15486 9640 30 0,'0'0'31'0,"0"0"1"15,12-28-8-15,-12 28-4 16,4-18-5-16,13 22-2 0,-17-4-3 16,0 0-1-16,17-19-2 15,1 27-1-15,-18-8-1 16,19 15 0-1,-19-15-2-15,19 29 1 0,-11-10-1 16,6 2-1-16,-5-4 1 16,5 10-2-16,-5-10 1 15,7 8-1-15,-16-25 1 16,23 21-2-16,-23-21 0 16,25 12 1-16,-25-12 1 15,21 2-2-15,-21-2 1 16,20-14 0-16,-20 14-1 15,0 0 1-15,21-24-2 0,-21 24 2 16,11-27-2 0,-7 2 2-16,4 0-2 15,2-4 1-15,-1-4 1 16,5 3-1-16,1-3 0 0,1 4 0 16,-1 1 1-16,0 5-1 15,-3 5 0-15,-12 18-1 16,17-21 1-16,-17 21 0 15,0 0 0-15,0 0 0 16,0 0 0-16,0 0 0 16,0 0-1-16,0 0 2 15,0 0-2-15,14 21 1 0,-14-21 0 16,0 0 0 0,0 0 0-16,0 0 0 15,-16 19 1-15,16-19-1 16,0 0 0-16,-27 4-1 15,27-4 1-15,-30-4 0 0,6 1 0 16,-3 3 0-16,-7 0 0 16,-1 2-1-16,-6-2 1 15,3 3-1-15,3 1-2 16,-2-6-3-16,20 16-7 16,-4-16-28-16,21 2 1 15,-25 8-2-15,25-8 2 16</inkml:trace>
  <inkml:trace contextRef="#ctx0" brushRef="#br0" timeOffset="37387.959">8278 7427 18 0,'0'0'9'16,"0"0"0"-16,0 0 2 15,0 0-2-15,-21 4 1 0,21-4-1 16,-19 11-1-16,19-11 0 15,-25 17-1-15,25-17-1 16,-29 20-1-16,11-11-2 16,1 3-2-16,0 1 1 15,17-13-1-15,-35 33 0 16,18-16 1-16,-5 0-1 16,9 2 1-1,-6-1 0-15,5 3-1 0,-1-4 1 16,1 2-1-16,3-1 0 15,11-18-1-15,-22 34 1 16,22-34-1-16,-23 35 1 0,12-14-1 16,-3 2 1-16,1 4-1 15,-7 1 0-15,3 3 1 16,-4 0-1-16,2 3 1 16,-1-1-1-16,3-1 1 15,-4-5-1-15,5 4 1 16,-1-2-1-16,-1 3 1 15,-1-3-1-15,4 6 1 16,-5-7-1-16,3 7 1 16,0-6 0-16,1 3 0 15,1-5 0-15,-2 4-1 16,1 3 2-16,-1-1-2 16,-3 3 2-16,-1 5-2 0,0-1 2 15,0 2-2-15,-2 0 2 16,7-1-1-16,-5-7 1 15,8 8-1-15,-3-7 0 16,3 3 1-16,-1 1-1 16,3-1 1-16,-1 0-2 15,0 3 2-15,1 1-1 16,-1 0 0-16,3 0-1 16,-3 6 1-16,0-2 0 15,1 2 0-15,-1 0 0 16,1 4 0-16,-3-4-1 15,5 4 1-15,-7-2 0 16,5 1 0-16,-1 7 0 0,0 3 0 16,-3-1 0-16,1 3 0 15,1-2-1-15,1 3 2 16,1-3-1-16,1 2-1 16,-1-7 2-16,3 9-1 15,-2-1-1-15,4 5 1 16,-3 0 0-16,1 2 0 15,-2 2 0-15,3-1-1 16,-3-1 1-16,4-3 0 16,-1-5 1-16,1 6-1 15,0-6 0-15,2 2-1 16,-2-1 1-16,4 1 0 16,2 0 0-16,2 2 0 0,2-1-1 15,2-5 1-15,4 0-1 16,1 6 1-16,1-3 0 15,1 7 0 1,-1-2-1-16,-1 2 1 0,1 0-1 16,0 2 1-16,-3-2 1 15,3 0-2-15,-1-2 0 16,3-2 1-16,-1 0 0 16,3 4 0-16,-1 4 0 15,3 1-1-15,-3 5-1 16,2 1 2-16,3 3-2 15,-1-1 2-15,0-1 0 16,3-9-1-16,1-1 0 0,-2-4 1 16,4-3 1-16,-2-5-2 15,0 2 1 1,2 1-1-16,0-3 1 16,2 2-1-16,-2 3 1 0,2 3-1 15,-1-4 0-15,4 6 0 16,-5-8 0-16,2 6 1 15,-3-4-1-15,1 1 1 16,-4-7-1-16,2-5 1 16,-2-2-2-16,1-6 2 15,1-4-1-15,0-8 0 16,0 1 0-16,2-1 0 0,-2 1 1 16,4-3-2-1,-4 3 2-15,-3-6-1 16,1 0 1-16,-8-5-2 15,1-4 3-15,-14-20-2 0,15 17 0 16,-15-17 0-16,0 0 0 16,0 0 0-16,0 0 0 15,0 0 0-15,0 0 0 16,0 0 0-16,0 0 1 16,0 0-1-16,0 0 0 15,0 0 0-15,0 0 0 16,0 0 0-16,0 0-1 15,0 0 1-15,0 0 1 16,0 0-2-16,0 0 2 16,0 0-1-16,0 0 0 15,0 0-1-15,0 0 1 16,-13-21-1-16,13 21-1 0,-14-19 0 16,14 19-1-16,0 0 0 15,-19-21-1-15,19 21-2 16,0 0-2-16,-25-10-1 15,25 10-1-15,0 0-6 16,-2 44-3-16,2-44-5 16,-14 38-6-16,13-9-3 15,-13-6 1-15,12 14 14 16</inkml:trace>
  <inkml:trace contextRef="#ctx0" brushRef="#br0" timeOffset="38004.1887">7875 14881 23 0,'0'0'26'16,"0"0"-6"-16,0 0-1 16,21-17-2-16,-21 17-3 15,0 0-4-15,-3-23 0 16,3 23-2-16,0 0 0 15,0 0 0-15,0 0-2 16,13 19 0-16,-13-19-2 16,14 21 1-16,-14-21-1 15,25 38 0-15,-14-17-2 16,12 10 1-16,-1-2-1 0,5 3 0 16,0-3 0-16,0 0-1 15,-2-6 0-15,0-10 0 16,2-5 0-16,-6-16-1 15,-6-9 1-15,-1-8-2 16,-6-2 2-16,-5-7-1 16,-3 1 0-16,-3 1 0 15,-3-1 1-15,0 8-1 16,-2 2 0-16,2 2 0 16,3 2-1-1,1 0 1-15,6-3 0 0,1 1-1 16,7-4 1-16,3 0-1 15,3 0 2-15,1 2-2 0,2 2 2 16,-1 2-1-16,-3 8 0 16,-17 11 0-16,23-19 1 15,-23 19-1-15,0 0 0 16,0 0 0-16,0 0 1 16,0 0-1-16,-27 15 1 15,8-6-1-15,-3 1 0 16,-1-6 0-16,-2 4-1 15,0-5-2-15,4 11-2 16,-8-26-11-16,6 12-23 16,6-9 1-16,-5-3-1 15,1 3-1-15</inkml:trace>
  <inkml:trace contextRef="#ctx0" brushRef="#br0" timeOffset="41208.3847">13255 15094 26 0,'-10'-19'34'0,"10"19"0"16,-2-18-6-16,2 18-10 16,0 0-3-16,29 0-3 15,-29 0-2-15,31 14-3 16,-14 3-2-16,14 19 0 15,-4 3-1-15,10 14-1 16,-5 3-1-16,3 5 0 16,-4-1-1-16,4-3 0 15,-6-7 0-15,-4-11-1 16,-6-9 0-16,-3-10-2 16,-16-20-1-16,17 9-4 15,-17-9-5-15,0 0-26 16,-2-36-1-16,-6-1 0 0,-3-11 1 15</inkml:trace>
  <inkml:trace contextRef="#ctx0" brushRef="#br0" timeOffset="41440.4734">13646 14956 54 0,'0'0'38'0,"-33"36"1"15,6 12 1-15,-5-2-23 16,1 37-7-16,-17-1-4 16,13 14-2-16,-8-4-1 0,11-6-2 15,-1-9-1-15,8-16-2 16,5-11-2 0,-1-25-5-16,23-6-31 15,-2-19 1-15,-17 12-1 0,17-12 0 16</inkml:trace>
  <inkml:trace contextRef="#ctx0" brushRef="#br0" timeOffset="45732.0854">12086 8808 17 0,'0'0'12'16,"19"11"1"-16,-19-11-1 15,10 25-1-15,-10-7 0 16,2 7-1-16,-4 1 0 15,4 9-2-15,-6 1-1 16,8 7-2-16,-6 1 0 16,7 9 0-16,-5-1-1 15,8 15 1-15,-12-3-1 16,6 12 0-16,-8 7 1 16,5 11-2-16,-5-10 0 15,4 8 0-15,-2-9-1 16,8-1 0-16,-2-5 1 0,7-2-1 15,-1-12 0-15,6-3 0 16,-9-3 0-16,7 1 0 16,-8-5 0-1,2-1 0-15,-4-2-1 0,-1-4 1 16,-1-8-1-16,0-1 0 16,-1-10 1-16,2-6-1 15,-1-21 0-15,-3 27 1 16,3-27-1-16,0 0 1 15,0 0-1-15,-22 5 0 16,22-5 0-16,0 0 0 16,-17-2-1-16,17 2 0 0,0 0 1 15,-12-17-1-15,12 17 0 16,-5-25 0 15,3 6 0-31,-2-4 0 0,2-10 0 0,0-1 0 31,2-4 0-31,4-10 0 0,0-6 0 0,0-6 0 0,1-3-1 16,1-8 1-16,0-7-1 16,-2-7 0-16,0 3 1 15,-4 1-1-15,2 2 0 16,-4 10 1-16,0 6-1 16,-2 7-1-16,-4 18 1 15,-5 2-2-15,3 16-1 0,-11-6-5 16,21 26-15-16,-25-12-12 15,4 3 0-15,3 10 0 16,-3-8 1-16</inkml:trace>
  <inkml:trace contextRef="#ctx0" brushRef="#br0" timeOffset="49168.3648">17978 5854 17 0,'0'0'29'0,"0"0"2"15,0 0 1-15,0 0-16 16,0 0-2-16,20-14-3 16,-20 14-2-16,44-11-1 15,-23 5-1-15,20 14-1 16,-10 0-1-16,9 13-1 16,-7 0-1-16,2 11 0 15,-5 1 0-15,1 3-1 16,-2-1-1-16,2 1 0 15,-2-3 1-15,0-8-2 16,-4 0 0-16,-2-10-1 16,2 4 0-16,-25-19-4 15,31 20-1-15,-31-20-8 0,0 0-21 16,10-18-3-16,-16 1 1 16,6 17 0-16</inkml:trace>
  <inkml:trace contextRef="#ctx0" brushRef="#br0" timeOffset="49368.4317">18526 5865 53 0,'-23'-7'37'0,"4"13"-1"16,-10 13 1-16,-20 2-26 16,19 32-1-16,-21-6 0 15,7 20-3-15,-10 0-3 16,8 8-2-16,3 3-2 0,5-14-5 15,19 14-11-15,3-24-22 16,8-16 0-16,5-9 0 16,3-29-1-16</inkml:trace>
  <inkml:trace contextRef="#ctx0" brushRef="#br0" timeOffset="51144.0949">17687 13686 34 0,'0'0'34'15,"10"21"1"-15,-12 6 0 16,-12 2-24-16,16 13-1 16,-15-14-2-16,13 11-1 15,-10-18-2-15,14 0-1 16,-4-21 0-16,23-8-1 16,-2-18 0-16,10-5 0 0,4-8 0 15,11 1-1-15,6-6 0 16,12-4-1-1,3-8 0-15,11 5-1 16,1-1-1-16,-4-6-2 0,14 12-7 16,-28-2-27-16,-1 2-2 15,-16 12 0-15,-17 11 0 16</inkml:trace>
  <inkml:trace contextRef="#ctx0" brushRef="#br0" timeOffset="53191.8613">16383 15826 6 0,'0'0'32'0,"0"0"0"16,25 0 1-16,-25 0-18 16,0 0-3-16,0 0-3 15,0 0 1-15,16 25-3 0,-16-25-2 16,0 0 0-16,0 0-1 16,11 27-1-16,-11-27 0 15,0 0 0 1,8 21-1-16,-8-21 0 0,0 0 0 15,21 14-1-15,-21-14 0 16,37-25-1-16,-10-2 1 16,6-6 1-16,3-7-2 15,7-8 1-15,7-7-2 16,-4-11-1-16,8 15-3 16,-17-20-9-16,5 13-23 15,-3 8-1-15,-12 6 0 16,-6 13 0-16</inkml:trace>
</inkml:ink>
</file>

<file path=ppt/ink/ink10.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4-27T16:02:15.038"/>
    </inkml:context>
    <inkml:brush xml:id="br0">
      <inkml:brushProperty name="width" value="0.05292" units="cm"/>
      <inkml:brushProperty name="height" value="0.05292" units="cm"/>
      <inkml:brushProperty name="color" value="#FF0000"/>
    </inkml:brush>
  </inkml:definitions>
  <inkml:trace contextRef="#ctx0" brushRef="#br0">3827 14570 19 0,'0'0'27'0,"0"0"-8"15,0 0-2-15,0 0-2 0,0 0-1 16,0 0-3-16,0 0-1 16,0 0-2-1,0 0 0-15,0 0-3 16,0 0 1-16,-16 17-2 0,16-17-1 15,-17 8 0-15,17-8 0 16,-18 2-2-16,18-2 1 16,-17-2-1-16,17 2 1 15,0 0-1-15,0 0-1 16,-13-25 1-16,13 25 0 16,9-19-1-16,-9 19 0 15,10-19 2-15,-10 19-1 16,0 0 0-16,0 0 1 15,0 0 1-15,0 0-1 16,-8 27 1-16,-1-8-1 16,-5-2 0-16,2 2-1 15,-1-2 1-15,13-17-2 0,-16 20 2 16,16-20-2-16,0 0 0 16,0 0 1-16,22-29-2 15,-22 29 2-15,25-31-1 16,-25 31 1-16,21-29-1 15,-21 29 1-15,0 0 0 16,0 0-1-16,-27 20 2 16,6 5-1-16,-6 3 0 15,0 3-1-15,0 2 1 16,4-5-1-16,7-3 1 16,14-7-1-16,2-18 0 15,39-14-1-15,1-7 1 16,9-6 1-16,1-2-2 0,0-1 1 15,-8-5 0-15,-9 4 0 16,-10 14 0-16,-23 17 1 16,0 0-1-16,-46-6 1 15,5 18 1-15,-7 13-1 16,-6 4 0-16,0 1-1 16,2 3 1-16,10 0 0 15,13-5 0-15,13-7-1 16,16-21-1-16,0 0 2 15,45 4-1-15,-5-21-1 16,6-4 1-16,3-8 0 16,-7-2 0-16,-3-1 0 15,-10 1-1-15,-8-1 2 0,-13 7-2 16,-16 5 2-16,-9 1 0 16,-10 10 0-16,-10 5-1 15,-9 10 1-15,-8 9 0 16,-4 18-1-16,-4 7 1 15,6 8 0-15,0 2-1 16,16 5 0-16,13-3 0 16,17-4 0-16,20-8 0 15,17-19 0-15,19-9 0 16,12-16 0-16,13-17-1 16,2-14 1-16,-3-9 0 15,-6-6 0-15,-10-3 0 0,-16-1 0 16,-13 4 0-16,-17 8 1 15,-24 15 0-15,-16 16 0 16,-15 9-1 0,-10 13 0-16,-11 10 0 15,-1 16 0-15,-5 9 1 0,9 0-2 16,11 6 1-16,23-8 0 16,19-4 0-16,24-11 0 15,23-10-1-15,15-17 1 16,15-19 0-16,10-10 0 15,3-10-1-15,-15-5 1 16,-11-2 0-16,-17 4 0 16,-23 3 1-16,-22 12-1 0,-15 12 0 15,-21 9 0-15,-8 12 1 16,-6 5-1 0,0 14 1-16,8 4-1 15,10-1 1-15,13 1-2 0,15 0 1 16,16-4-2-16,17-4-2 15,8-12-3-15,22 5-20 16,-7-16-14-16,4-4-3 16,-3-8 2-16,-9-1-1 15</inkml:trace>
  <inkml:trace contextRef="#ctx0" brushRef="#br0" timeOffset="1888.3669">8352 10402 33 0,'0'0'25'15,"5"-17"-1"-15,-5 17-3 16,0 0-2-16,-13-25-4 16,13 25-1-16,0 0-3 15,0 0-3-15,-27 5-1 16,17 17-1-16,-11-7-1 15,7 12-2-15,-7-2 0 16,10 7 0-16,-1-5-1 16,16 2-1-16,8-12 0 15,15-11-1-15,7-6 0 16,11-12 0-16,1-5 0 16,0-12 0-16,-5-1 1 0,-8-3 0 15,-16 0 0-15,-11 10 0 16,-16 6 1-16,-13 10-1 15,-10-1 1-15,-5 19 0 16,-7 5-1-16,5 5 0 16,1 8 0-16,10 1 0 15,12-3 0-15,15 0-1 16,11-2 0-16,11-10 0 16,3-7 0-16,2-6 1 15,-4-6-1-15,-1-11 0 16,-11-6 1-16,-9-1-1 15,-8-2 1-15,-7 2-1 0,15 22-2 16,-39-34-4-16,39 34-33 16,-19 0-2-16,19 0 1 15,-2 23-2-15</inkml:trace>
  <inkml:trace contextRef="#ctx0" brushRef="#br0" timeOffset="2939.5715">12684 14537 19 0,'0'0'34'16,"0"0"-2"-16,0 0 3 15,0 0-17-15,0 0-3 16,-22 4-4-16,21 17-3 0,-17-11 0 16,12 11-5-16,6-21 2 15,-11 37-3-15,11-37 0 16,13 23-2-16,9-22 2 15,12-8-1-15,7-7-2 16,3-3 3-16,-3-4-2 16,-5-2 2-16,-7-6-1 15,-9 6 2-15,-19 4-2 16,-1 19 2-16,-44-17-1 16,9 17 1-16,-7 2-1 15,1 7 1-15,3 1-2 16,11 7 0-16,9-2 0 15,18-15-1-15,12 29 0 0,17-19-1 16,6-3 1-16,3-3 0 16,1 0 0-16,-6-4 0 15,-8-4 0-15,-25 4-1 16,17-5-2-16,-17 5-6 16,-21-14-30-16,2 8-1 15,1 1 0-15,1 3-1 16</inkml:trace>
  <inkml:trace contextRef="#ctx0" brushRef="#br0" timeOffset="13673.6565">8348 10563 7 0,'0'0'16'0,"0"0"-3"16,0 0 0-16,0 0-2 15,0 0-1 1,0 0-1-16,0 0-1 0,0 0-1 16,0 0 0-16,0 0-1 15,0 0-1-15,0 0-1 16,0 0 1-16,34 15 0 16,-34-15-1-16,39 2-1 15,-20 0 0-15,4 6-1 16,-23-8 1-16,35 21 0 15,-35-21 0-15,27 36-1 16,-21-16 1-16,0 14 0 0,-8-3 0 16,0 13 1-1,-10-4-1-15,-1 10-1 16,-10-2 0-16,-2 10-1 16,-8-1 0-16,-2 3 1 0,-5-5-1 15,1 5 0-15,0-3 0 16,9 3 0-16,1-1 0 15,7 1 1-15,11-1-2 16,11 1 1-16,13-7-1 16,16-7 0-16,10-13-1 15,9-10 2-15,10-13-1 16,0-14-1-16,-2-12 2 0,-8-7-1 16,-9-5 1-1,-14 10 0-15,-25 18-1 16,0 0 2-16,-18 21-1 15,-11 22 1-15,-7 14-1 16,1 18 1-16,2 7 0 0,10 5-2 16,10 1 1-16,16 0-1 15,15-7 0-15,16 1 0 16,15 1-1-16,7 5 1 16,0 12-1-16,-6 15 2 15,-8 4-1-15,-11 9 1 16,-21 7 2-16,-14-1-2 15,-21-10 1-15,-14-7 0 16,-17-19 1-16,-7-13-1 16,-17-16 0-16,1-16 0 15,4-14-2-15,4-14-1 16,13 0-6-16,0-14-31 0,27-5-1 16,14-6-1-16,17 0-1 15</inkml:trace>
  <inkml:trace contextRef="#ctx0" brushRef="#br0" timeOffset="21908.2588">8236 11048 23 0,'0'0'12'15,"0"0"1"-15,0 0 0 16,0 0 0-16,0 0-2 16,0 0-2-16,0 0-3 15,0 0 0-15,8 31-1 16,-10-12-1-16,2 18 0 16,-2-1-1-16,0 12 0 15,0 8-1-15,0 17 0 16,2 3 0-16,2 14 0 0,0 8-1 15,4 10 1-15,-1 11 0 16,3 9-1-16,0 4 0 16,3 8 0-16,-3 1 0 15,4 6 1-15,-3 1 0 16,5 2 0-16,-5-5 0 16,9 3 0-16,-3-12 0 15,3 0-1-15,-1-7 1 16,0-2-2-16,-1-5 1 15,-1 1 0-15,-1-10-2 16,-1-3 2-16,-1-5-1 16,-1-7 0-16,-3-12 1 15,-2-11-2-15,-4-14 2 0,0-17-1 16,-6-7 1-16,2-20-2 16,2-17 2-16,-14-17 0 15,9-14-2-15,-1-21 2 16,-2-20-1-16,0-17 1 15,1-20-1-15,-7-10 1 16,-1-13-1-16,-5-20 1 16,-5-17-1-16,-4-19 1 15,1-5-1-15,-1-9 0 16,0-5 0-16,2-2 1 16,3-2 0-16,5 10-2 15,4 11 2-15,3 17 0 16,3 12-1-16,-3 7 0 0,4 11 1 15,-3 12-1-15,1 12 0 16,-3 16 1-16,1 13-1 16,2 17 0-1,-1 13 0-15,1 18 1 0,0 13-1 16,5 12 0-16,5 17-1 16,0 0 1-16,0 0 0 15,-12 31-1-15,10-14 1 16,0 0 0-16,0 2 0 15,0 1 0-15,2-3 0 16,0-17-1-16,0 25 0 16,0-25 0-16,6 19-2 0,-6-19-6 15,0 0-24-15,21 11-1 16,-21-11 0-16,0 0 1 16</inkml:trace>
  <inkml:trace contextRef="#ctx0" brushRef="#br0" timeOffset="42133.1874">8305 15015 18 0,'0'-31'18'16,"-2"3"-1"-16,-3-3 1 16,7 10 0-16,-12-6-2 15,10 27-3-15,-8-33 0 16,8 33-3-16,0 0-2 16,0 0 0-16,0 0-1 15,4 35-1-15,-14 9 0 16,8 35 0-16,-11 17-2 15,5 26 1-15,-9 11-1 16,3 11-2-16,-1-1 0 16,5-3 0-16,3-19-1 15,3-15 0-15,2-28 0 0,6-18-1 16,-1-22 0-16,5-13 1 16,-8-25-1-16,0 0 1 15,10-34 0-15,-8-18 0 16,-2-19 0-16,2-21 0 15,0-19-1-15,1-20 1 16,3-5-1-16,0-2 0 16,2 9 1-16,-2 14-2 15,1 19 2-15,-3 25-2 0,-2 27 2 16,-2 44-1 0,0 0 1-16,-21 64 0 15,5 31-1-15,-1 32 0 16,-4 28 2-16,0 26-1 0,1 12 0 15,7 7-1-15,1-1 1 16,8-20-1-16,1-28 1 16,4-26 0-16,7-31-2 15,0-25 2-15,-2-25 0 16,-2-23 0-16,-4-21 0 16,1-50-1-16,-2-17 1 15,2-31 0-15,-1-24-1 16,6-34 0-16,2-30 0 15,4-19 0-15,3-2 0 16,4 9 0-16,1 20 0 16,-5 24 0-16,0 32 0 15,-9 33 0-15,-2 41 0 0,-4 48 0 16,-25 27 1-16,2 50-1 16,-4 30 0-16,2 30 0 15,0 22 1-15,7 21-1 16,7 8 0-16,9 0-1 15,8-8 0-15,-1-24-1 16,7-14-2-16,-8-33-5 16,19-13-32-16,-23-31-1 15,0-19 0-15,-10-28 0 16</inkml:trace>
  <inkml:trace contextRef="#ctx0" brushRef="#br0" timeOffset="43344.4218">3086 16160 12 0,'0'0'29'0,"0"0"2"16,17-7 1-16,-17 7-19 0,16 28-2 15,-20-7 0-15,13 35 0 16,-22-8-2 0,19 33 0-16,-14-1-2 15,14 16-2-15,3-6-2 0,15 2-1 16,5-5-1-16,13-16 0 15,8-6-1-15,6-19 1 16,8-12-1-16,1-14 0 16,1-15 0-16,3-10 0 15,1-17 0-15,-1-10 0 16,5-16 0-16,-1-14-1 16,4-10 1-16,4-7 0 15,-6-7 0-15,-3-1-1 16,1 1 2-16,-4 2-1 15,-1 7 0-15,-6 10 0 16,-3 11 1-16,-9 8-1 16,-1 12 0-16,-11 15 1 0,-9 11-1 15,-6 18 1-15,-7 11 0 16,-7 21-1-16,-9 14 1 16,0 21 0-16,-3 13 0 15,1 12 1-15,2 5-2 16,7-1 2-16,7-3-2 15,9-7 0-15,8-15 2 16,13-20-2-16,10-18 1 16,14-22-1-16,9-19 1 15,14-21-1-15,7-18 1 16,18-20-1-16,9-10-1 16,4-10 1-16,0 3 1 15,-3 8-1-15,-9 9 0 0,-14 13 0 16,-15 13 1-16,-20 28-1 15,-16 16 1-15,-11 18-1 16,-11 5 0-16,-5 3 1 16,-1 1-1-16,3 2 2 15,2-9-1-15,9-15 0 16,8-20 0-16,14-15 0 16,8-16 0-16,7-15 0 15,4-11-3-15,-8-12-2 16,5 11-9-16,-22-5-27 15,-18 12-1-15,-28 16 0 16,-20 20-1-16</inkml:trace>
  <inkml:trace contextRef="#ctx0" brushRef="#br0" timeOffset="44304.6088">4288 17342 17 0,'21'-17'33'0,"-21"17"1"16,0 0-1-16,0 0-15 15,4-22-6-15,-4 22-2 16,0 0-2-16,0 0-1 15,4 18-1-15,-1 9 0 16,-5-1-2-16,6 13 0 0,-4 1-1 16,4 8 0-1,-2-4-1-15,6-4-1 16,0-7 1-16,3-8-1 16,-11-25 0-16,33 6 0 0,-12-20 0 15,8-13 0-15,2-9 0 16,2-6 0-16,1-8 0 15,-1-2 0-15,2 0-1 16,-6 4 1-16,-2 4-1 16,-8 6 0-16,-2 9-1 15,-3 4-1-15,-14 25-2 16,19-25-4-16,-1 37-14 16,-18-12-17-16,11 19-2 15,-7 0 0-15,2 6 0 16</inkml:trace>
  <inkml:trace contextRef="#ctx0" brushRef="#br0" timeOffset="45324.8081">5003 17273 17 0,'0'0'31'16,"12"-19"1"-16,-12 19-7 15,0 0-5-15,0 0-3 16,-18 17-5-16,16 14-1 0,-19-7-4 16,10 23 0-16,-14-3-1 15,1 15-1-15,-6-5-1 16,3 5-2-1,-2-7 0-15,5-4-1 0,5-13 0 16,6-9-1-16,13-26 0 16,0 0-2-16,0 0 0 15,31-21-2-15,-1-11 0 16,1-22-2-16,12 0 1 16,-10-15-1-16,11 6 2 15,-15 0-1-15,0 7 4 16,-14 10 0-16,-7 9 4 15,-4 14 0-15,-10 6 1 0,6 17 0 16,0 0 1 0,-21 29 0-16,13-6-1 15,14 13-1-15,0 1-1 16,9 13 0-16,0 2-1 0,9-1 1 16,-1 3-1-16,4-6 0 15,-2-8-1-15,-4-3 2 16,-7-8-2-16,-5-5 2 15,-7-6-1-15,-2-18 0 16,-29 15 0-16,-2-13 0 16,-7-4 0-16,-5-4 0 15,-3 4-1-15,-2-5 0 16,5 3-1-16,7-8-1 16,13 9-2-16,23 3-2 15,0 0-6-15,-8-27-27 16,33 11 0-16,4-5-1 15,6 0 1-15</inkml:trace>
  <inkml:trace contextRef="#ctx0" brushRef="#br0" timeOffset="45708.8819">5435 17229 46 0,'0'0'38'15,"0"0"-2"-15,0 0 1 16,0 0-24-16,-15 26-4 0,13 7-2 16,-14 0-2-16,11 11 0 15,-9 4-3-15,6 7 1 16,1-1-1-16,5-6 0 15,2-4-1-15,6-4 0 16,-1-5-1-16,7-6 0 16,3-12 1-16,7-7-1 15,3-7 0-15,2-3 0 16,4-5-1-16,3-11-1 16,7 1-1-16,-3-12-2 15,7 10-3-15,-20-21-10 16,11 13-20-16,-12-6-1 0,-3 2 1 15,-12 2 0-15</inkml:trace>
  <inkml:trace contextRef="#ctx0" brushRef="#br0" timeOffset="45880.9151">5372 17434 32 0,'0'0'33'0,"0"0"1"15,3-17-1-15,19-4-20 16,20 13-7-16,1-6-5 16,-3 1-29-16,8-2-4 15,-1 9-1-15,-11-2-2 0</inkml:trace>
  <inkml:trace contextRef="#ctx0" brushRef="#br0" timeOffset="47633.2556">3663 17142 20 0,'0'0'31'0,"0"0"0"15,-8-17 1-15,8 17-17 16,0 0-3-16,0 0-4 16,0 0 0-16,17 31-2 15,-21-14-1-15,6 16 0 16,-11-3-2-16,3 11-1 15,-4-3-2-15,1 2 0 16,3 1-4-16,-2-15-3 16,18 7-18-16,-10-33-10 15,15 21-2-15,-15-21 2 16</inkml:trace>
  <inkml:trace contextRef="#ctx0" brushRef="#br0" timeOffset="47864.3006">3902 17198 39 0,'-14'38'33'16,"-3"-7"2"-16,0-4-4 16,1 27-20-16,-15-8-4 15,10 13-1-15,-10-7-3 16,6 3 0-16,0-5-5 15,2-11-4-15,13 11-15 16,-3-27-13-16,13-23 0 16,-14 25-2-16,14-25 2 0</inkml:trace>
  <inkml:trace contextRef="#ctx0" brushRef="#br0" timeOffset="48239.3724">3724 17545 1 0,'33'-17'30'0,"-15"7"1"16,10 8 2-16,-1 10-16 15,-7-21-1-15,18 24-4 16,-20-13-1-16,14 23-3 16,-32-21-2-16,29 39-1 15,-27-14-2-15,-4 7 0 0,-19 1-1 16,-4 7 1-16,-10-2-1 15,-1 5 1-15,-7-9-1 16,7 3 0 0,1-11-1-16,6-2 0 0,14-7 0 15,15-17 1-15,0 0-2 16,21 13 1-16,2-19 0 16,8 1 0-16,2-3 0 15,1 6 0-15,-1 2-1 16,-4 0 0-16,-4 2-1 15,-25-2-4-15,39 17-14 16,-39-17-20-16,19 0 1 0,-19 0-2 16,15-19 1-16</inkml:trace>
  <inkml:trace contextRef="#ctx0" brushRef="#br0" timeOffset="51991.1028">2878 15661 19 0,'17'-5'28'15,"-17"5"-6"-15,8-21-2 16,-8 21-3-16,0 0-1 15,19 3-2-15,-19-3-3 16,2 43-1-16,-12-9-2 16,14 28-2-16,-12 3 0 15,6 17-2-15,-7 1 0 16,7 5-1-16,-6-7 0 16,8-9-1-16,-4-12-1 15,4-18 1-15,2-17-1 0,-2-25 1 16,0 0-1-16,23-33 0 15,-15-15 1-15,4-13-2 16,-3-6 2-16,3-8-2 16,-2-3 0-16,-1 3 1 15,-1 4-1-15,0 13 1 16,-1 16-1-16,-3 13 0 16,-4 29 0-16,0 0 0 15,2 17 1-15,-4 24-1 16,-2 16 2-16,0 9-2 15,-1 5 1-15,1 3 0 16,0-3 0-16,4-11 0 16,-4-12-1-16,6-10 1 0,0-21-2 15,-2-17 2-15,0 0-1 16,21-38 1-16,-13-4 0 16,2-12-1-16,-1-5 1 15,-1-9-1-15,-4 1 0 16,-4 6-1-16,-2 11-1 15,-10 6-3-15,12 44-5 16,-36-21-30-16,18 27-1 16,1 5-1-16,7 10 1 15</inkml:trace>
  <inkml:trace contextRef="#ctx0" brushRef="#br0" timeOffset="53015.3055">13467 15744 18 0,'-6'-25'30'0,"-13"-4"2"16,7 2-4-16,12 27-10 0,-27-36-4 16,27 36-3-1,-19-15-1-15,19 15-1 16,-10 32-1-16,8 9-3 16,-9 5 1-16,1 23-1 0,-9 5-1 15,5 17-1-15,-7-3-1 16,2 0 0-16,1-13 0 15,7-6 0-15,1-17-1 16,6-14 0-16,2-17 0 16,2-21 0-16,20-13 0 15,-5-20-1-15,4-17 1 16,3-13 0-16,1-10-1 16,4-11 1-16,-2-3-1 15,0 5 1-15,-6 11-1 16,-1 11 0-16,-7 16 0 15,-3 19 1-15,-8 25-1 16,-12 21 0-16,-3 18 1 0,-6 20-1 16,-3 8 0-16,3 8 0 15,2 2 0-15,5-6 0 16,3-12 1-16,9-13 0 16,6-17-1-16,-4-29 1 15,19-7 0-15,-5-28-1 16,-3-13 1-16,1-13 0 15,-3-8-1-15,-3-6 0 16,0 8-3-16,-10 7-2 16,6 30-10-16,-15 10-25 15,13 20-2-15,-26 21 0 16,15 20 0-16</inkml:trace>
  <inkml:trace contextRef="#ctx0" brushRef="#br0" timeOffset="54666.6213">8238 16039 18 0,'-4'-38'19'16,"10"-4"1"-16,1 9-1 0,-9-9-2 16,12 15 0-16,-16-9-3 15,18 17-1-15,-18-6-4 16,6 25-1-16,4-18-1 15,-4 18-1-15,-4 27 1 16,4 13-3-16,-11 8 1 16,7 23-1-16,-8 6-1 15,12 15 0-15,-6 2-1 16,6 2-1-16,2-8 0 0,2-7 1 16,0-20-2-16,0-9 2 15,-2-21-1 1,-2-31 0-16,0 0 1 15,0 0-2-15,0-60 1 0,0 1 0 16,2-14 0-16,3-15-2 16,1-4 2-16,0 1 0 15,2 11 0-15,-1 13-1 16,-1 13 0-16,-2 21 0 16,-4 33 1-16,0 0-1 15,8 46-1-15,-8 18 1 16,2 9-1-16,0 15 1 15,0 6 0-15,2 2 1 16,-1-8-2-16,1-15 2 16,0-14-2-16,-4-22 1 15,0-37-2-15,0 0-2 16,14-17-7-16,-12-33-28 0,3-10-1 16,-1-13-1-16,-2-11-1 15</inkml:trace>
  <inkml:trace contextRef="#ctx0" brushRef="#br0" timeOffset="59126.4895">3659 14860 13 0,'0'0'12'0,"0"0"-2"16,17-6-3-16,-17 6-3 15,25 0-2-15,-5-2 0 0,-1 2-1 16,6 0 1-16,6 0 1 16,5-2 0-16,5 2 2 15,1-4 0-15,8-1-1 16,6 1 1-16,2 0 0 15,6-2-2-15,0 2 0 16,9 0 0-16,8 3-1 16,0-3 0-16,10 4 1 15,-5-4 1-15,11 2-1 16,-7 0 0-16,11 6-1 16,-13-6 0-16,5 2-1 15,-2 0 1-15,1 8-2 16,3-8 0-16,3 5 0 0,2-5 0 15,7-5 1-15,1 1 0 16,3-2 0-16,3 2 0 16,6 4-1-16,-3 0 1 15,7 0-1-15,-3 2 0 16,5 6 0-16,5-6 0 16,2 5 0-16,4-5 0 15,2-6 0-15,-2 3 2 16,0-3-1-16,-6 2 1 15,-2-4 0-15,-9 4 0 16,-6-4-1-16,-14 2 1 16,-11 3 0-16,-16-1-1 15,-13 2 0-15,-16-2 0 0,-11 7 0 16,-14-5 0-16,-19 0 0 16,0 0 0-16,-21 8 0 15,-6-6 0-15,-10 4 0 16,-11-4 0-16,-16-2-1 15,-17 2 0-15,-13 5 1 16,-16-5-2-16,-17 0 1 16,-18 0 0-16,-21 2 0 15,-19 2-1-15,-12-4 1 16,-11 0 0-16,-14 3-1 16,-9-3 1-16,-7-2-1 15,5 2-1-15,0-6 0 16,9-1 0-16,-2-7 1 0,14 4 0 15,6-7-1-15,24 9-1 16,5-9-10 0,17 5-17-16,27 14 1 15,0-10-2-15,40 20 5 0</inkml:trace>
  <inkml:trace contextRef="#ctx0" brushRef="#br0" timeOffset="60857.8246">8463 10864 1 0,'0'0'8'0,"24"-4"3"16,-24 4 1-16,17-15 2 16,-17 15 2-16,0 0 0 15,25-10 0-15,-25 10 0 16,0 0-2-16,0 0-4 0,0 21-2 16,0-21-2-16,-13 47-1 15,-1-9-1-15,6 21 0 16,-5 8 0-16,3 31 0 15,-5 15-1-15,5 26-1 16,-3 10 1-16,7 20-1 16,0 0-2-16,4 11 2 15,-2 0-2-15,6-1 1 16,-2-8-1-16,6-12 1 16,-4-13-2-16,2-8 1 15,-6-8 2-15,0-13-2 16,0-11 1-16,-4-16-1 0,0-15 1 15,1-12-1-15,-3-11 1 16,2-12-1-16,2-13-1 16,2-8 1-16,2-19 1 15,0 0-1-15,0 0 0 16,0 0 1-16,-19-15-1 16,11-8 1-16,-1-6-1 15,-3-17 1-15,-1-12-2 16,-1-11 2-16,1-19-1 15,-3-25 0-15,3-18 0 16,1-16 0-16,0-14 0 16,1-8 0-16,1-12 1 15,3-3-2-15,-3 4 2 0,0 15-1 16,1 15 0-16,-3 14 1 16,-1 15-1-16,3 18 1 15,-2 15 0-15,5 18-1 16,1 17 1-16,6 12-1 15,6 11 1-15,3 11-1 16,-9 19 0-16,29-10 1 16,-11 23 0-16,-1 18 0 15,0 15-1-15,3 27 2 16,-1 25-1-16,-2 30 0 16,1 28 0-16,-1 24 1 15,0 21-2-15,-1 12 1 16,-3 8 0-16,-1-4-1 0,-4-2 3 15,1-6-2-15,-3-12-1 16,2-3 1-16,-3-16 0 16,1-13-1-16,-2-15 1 15,2-16 0-15,-4-23-3 16,0-15 2-16,-2-27 0 16,0-23 0-16,-2-19-1 15,2-27 0-15,0 0-1 16,-21-32-2-16,19-3-3 15,-18-36-16-15,11 4-16 16,-3-10-1-16,-3-5 0 16,-3 1 0-16</inkml:trace>
  <inkml:trace contextRef="#ctx0" brushRef="#br0" timeOffset="61905.0278">3896 14361 13 0,'42'-29'13'15,"3"-15"-1"-15,7-4-1 0,8-7-1 16,5-7-1-16,9 1 0 15,3-12 0-15,13 10-2 16,-3-14 0-16,10 4 1 16,-3-10-1-16,10 5-2 15,-3-14-2-15,7-8-1 16,2-11 0-16,-1-12 0 16,9-9-1-16,6-1 0 15,-1-5-1-15,0 2 1 16,7-2 3-16,9 11 0 15,-4-5 1-15,19 13-1 16,-4 4 1-16,12 13-2 16,-11 1 0-16,-1 5-4 0,-11 7-4 15,-25-6-9-15,-8 6-20 16,-23 22 0-16,-31-11-1 16,-11 14 1-16</inkml:trace>
</inkml:ink>
</file>

<file path=ppt/ink/ink1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4-27T16:03:26.970"/>
    </inkml:context>
    <inkml:brush xml:id="br0">
      <inkml:brushProperty name="width" value="0.05292" units="cm"/>
      <inkml:brushProperty name="height" value="0.05292" units="cm"/>
      <inkml:brushProperty name="color" value="#FF0000"/>
    </inkml:brush>
  </inkml:definitions>
  <inkml:trace contextRef="#ctx0" brushRef="#br0">872 6050 12 0,'-39'0'24'15,"22"1"-6"-15,-6 1 0 16,1-4-3-16,22 2-1 0,-34 2-4 16,34-2-1-16,-18 2-1 15,18-2-2-15,0 0 0 16,0 0 0-16,0 0 0 16,21 12-1-16,-21-12-1 15,41 4-1-15,-8-2-1 16,15 0 0-16,4-2 0 15,16-2 0-15,3 0-1 16,10 0 0-16,-6-4-1 16,-2 2 1-16,-5-4 0 15,-8 3-1-15,-6 1-1 32,-12-2-3-32,-3 6-2 0,-18-11-9 0,12 7-18 0,-8 2-1 15,-2-6 1-15,0 1-1 16</inkml:trace>
  <inkml:trace contextRef="#ctx0" brushRef="#br0" timeOffset="488.0948">1568 5908 9 0,'-35'-8'29'15,"14"12"0"-15,-2-6 1 16,2 0-11-16,21 2-5 15,0 0-5-15,11 21-2 16,-11-21-2-16,48 13-1 0,-15-7-1 16,4 4-1-1,1-4 0-15,1 3-1 16,-8 1 1-16,-4-1-1 16,-27-9 1-16,25 25 0 0,-25-25 0 15,-6 33 0-15,-11-12-1 16,-2 4 1-16,-8-4 0 15,1 4-1-15,-1-6 0 16,2 0 0-16,4-3 1 16,4-5-2-16,17-11 2 15,-19 2-1-15,19-2-1 16,0 0 1-16,-10-29-1 16,10 29 1-16,-10-30 0 15,4 12 0-15,-1-1-1 16,1 0 1-16,-2-2 1 15,1 2-2-15,1 0 2 16,4-1-2-16,-2 1 1 0,4 19-1 16,-4-29 1-16,4 29-2 15,-4-19 0-15,4 19-4 16,0 0-18-16,-4 17-14 16,4-17 0-16,-9 22-2 15,9-22 0-15</inkml:trace>
  <inkml:trace contextRef="#ctx0" brushRef="#br0" timeOffset="5118.9949">7748 4668 10 0,'0'0'22'15,"0"0"-8"-15,0 0 1 16,0 0 0-16,0 0-1 16,-6-19-3-16,6 19-2 15,0 0-2-15,17-7-2 16,-17 7 0-16,20-18-2 16,-20 18 1-16,27-21-1 15,-27 21 1-15,38-27 0 16,-20 10-1-16,7 6 1 15,-4-5-1-15,6 3 0 0,-2-4 0 16,10 1-1-16,-1-5 0 16,11 2 0-16,-1-6 0 15,8 6-1-15,0-2 1 16,6 0 0 0,-2-4 0-16,6 2-1 0,-4-2 1 15,3 4-1-15,1 0 0 16,2-1 1-16,-2-4-1 15,3 1 0-15,1 2 0 16,1 3 0-16,3 1 1 16,-3 4-2-16,3-6 1 15,5 0 0-15,2-2 0 16,8 4 0-16,2-6 0 0,1 2 0 16,-3-2 0-16,4 2 0 15,-2-4 0-15,-4 6-1 16,-6 2 0-1,0 1 0-15,-6 1 0 0,5 0 1 16,-3-1-1-16,0 3 1 16,4 2-2-16,-1 1 2 15,-1 5-1-15,-2-1 1 16,-2 4-1-16,-5 0 0 16,-2 2 0-16,-5 0 1 15,-5 0-1-15,2 2 1 16,-2 0-1-16,-2-2 2 15,-1 1-2-15,3 2 1 0,-4 3 0 16,0 0 0 0,4 0 0-16,-2 2 0 15,6-4-1-15,4 2 1 16,7-4 0-16,2 0-1 0,5 0 1 16,-3 0-1-16,-2 1 1 15,-5 3-1-15,-6 4 0 16,-6 2 0-16,-8-1 0 15,-6 5 0-15,-1-3 1 16,-2 2-1-16,-1-5 1 16,5 0-1-16,-3 1 1 15,3-1 0-15,-2 0-1 16,-3-2 1-16,1 1-1 16,-2 1 1-16,-1 1-1 15,3-1 1-15,0 2-1 16,1-1 1-16,3 1-1 15,1-1 0-15,-1 3 0 0,1 0 1 16,-1-1-1-16,1 1 0 16,-2-3 0-16,3 1 0 15,-3-3 1-15,-1 1-1 16,0 0 1-16,-3-1-1 16,-3-1 0-16,-4 0 1 15,-2 2-1-15,-4-1 0 16,0 1 0-16,2 2 1 15,-2-1-1-15,-1 3 0 16,-1-3 0-16,0 3 1 16,-2-5-1-16,-19-7 0 15,29 20 0-15,-29-20 0 16,16 17 0-16,-16-17 1 0,11 17-1 16,-11-17 0-16,8 19 1 15,-8-19-1-15,10 23 0 16,-10-23 1-16,7 33-1 15,-5-14 1-15,0-2-1 16,2 8 1-16,-2-4-1 16,0 2 0-16,0-2 1 15,2-1-1-15,-2-1 0 16,0-2 0-16,0 2 0 16,-2-19 0-16,0 31 0 15,0-31 0-15,3 31 0 16,-1-14 1-16,-2-17-1 0,4 23 0 15,-4-23 0-15,6 21 0 16,-6-21 0-16,4 17 0 16,-4-17 0-16,4 20 0 15,-4-20 1 1,2 21-2-16,-2-21 2 0,2 19-1 16,-2-19 0-16,0 25 0 15,0-25 1-15,0 29-1 16,0-29 1-16,-6 36 0 15,2-17-1-15,2 2 0 16,0-2 1-16,2-19-1 16,-4 27 1-16,4-27-1 15,0 0 0-15,0 18 0 0,0-18 0 16,0 0 0-16,0 0 1 16,0 0-1-16,0 0 0 15,0 0 0 1,0 0 0-16,0 0 0 0,0 0 0 15,0 0 0-15,0 0 0 16,0 0-1-16,0 0 0 16,0 0-1-16,0 0 0 15,0 0-1-15,0 0-3 16,-2-25-2-16,2 25-5 16,0 0-29-16,0 0 1 15,0 0-2-15,-11-23 3 16</inkml:trace>
  <inkml:trace contextRef="#ctx0" brushRef="#br0" timeOffset="6002.1669">13347 4759 2 0,'0'0'30'0,"0"0"2"15,0 0 1-15,0 0-12 0,0 0-3 16,0 0-1-16,0 0-3 16,0 0-2-16,0 0-2 15,0 0-1 1,0 0-1-16,0 0-3 0,12-18-1 15,-12 18 0-15,0 0-2 16,0 0 1-16,0 0-2 16,0 0 1-16,0 0-1 15,13 23 1-15,-13-23-1 16,12 33 1-16,-6-14-1 16,3 6 0-16,1 0 0 15,0 2 0-15,1 0-1 16,1-8 1-16,1 2 1 0,-13-21-2 15,21 31 1 1,-21-31 0-16,18 25-1 16,-18-25 0-16,11 21 1 15,-11-21-1-15,0 0 1 0,10 19-1 16,-10-19 0-16,0 0 0 16,0 0 1-16,0 0-1 15,0 0 0-15,19 2-1 16,-19-2 1-16,0 0 0 15,0 0 0-15,18-25 0 16,-18 25-1-16,21-21 0 16,-21 21 0-16,29-31 1 0,-12 14-1 15,2-2 0 1,3 0 0-16,-1-3 0 16,0-6 2-16,-2 3-2 15,3-2 1-15,-3 2 0 16,0 2-1-16,-1-4 1 0,-3 6 0 15,-2 2-1-15,-13 19 1 16,18-16 0-16,-18 16 0 16,0 0 1-16,0 0-1 15,0 0 1-15,0 0 0 16,-18 10 0-16,18-10-1 16,-27 12 1-16,10-7 0 15,-4-3-1-15,-4 4 0 16,-4 0 1-16,-2-2-1 15,-4-3 1-15,1-1 0 16,-3-1-1-16,2 1 0 16,1-2 0-16,7 2-1 0,-1 0 1 15,7 0-2-15,2 0 0 16,19 0-1-16,-31-2-2 16,31 2-5-16,-33 5-32 15,33-5-1-15,-29-7-1 16,6 3 1-16</inkml:trace>
  <inkml:trace contextRef="#ctx0" brushRef="#br0" timeOffset="13273.5792">15498 4264 13 0,'0'0'10'0,"0"0"0"16,0 0 0-16,0 0 0 16,0 0 0-16,0 0 0 15,0 0-1-15,0 0-1 16,0 0-1-16,0 0 1 16,-8-19-1-16,8 19 0 15,0 0-1-15,0 0 0 0,0 0-1 16,0 0 0-16,2-23 0 15,-2 23 0-15,0 0 0 16,0 0-1-16,-4-20 1 16,4 20-2-16,0 0 1 15,0 0-1-15,0 0-1 16,0 0 1-16,-4-17-2 16,4 17 1-16,0 0 0 15,0 0 1-15,0 0-1 16,0 0 0-16,0 0 0 15,0 0 0-15,0 0 0 16,0 0-1-16,0 0 0 16,0 0 0-16,0 0 0 0,0 0 0 15,0 0 0-15,0 0 1 16,0 0-2-16,0 0 2 16,0 0-1-16,16 23 0 15,-16-23 1-15,7 38-1 16,-3-14 0-16,4 4 1 15,-2 3-1-15,0 0 0 16,-1-1 0-16,1 1 0 16,0-2 0-16,0-2 0 15,-2-2-1-15,-1-4 0 16,-3-21 1-16,12 28 0 16,-12-28-1-16,10 22 0 15,-10-22 0-15,0 0 1 0,0 0-1 16,0 0 0-16,0 0 0 15,0 0 0-15,0 0 0 16,0 0 1 0,0 0-1-16,0 0 0 0,0 0 0 15,0 0 0-15,0 0-1 16,0 0 0-16,0 0-1 16,0 0-1-16,0 0-3 15,0 0-4-15,19 5-11 16,-19-5-20-16,0 0 1 15,0 0-1-15,0 0 1 16</inkml:trace>
  <inkml:trace contextRef="#ctx0" brushRef="#br0" timeOffset="14017.7238">15450 4728 44 0,'0'-21'32'0,"0"21"-3"16,0 0-7-16,-2-17-4 15,2 17-5-15,0 0-3 16,0 0-2-16,0 0-1 16,0 0-2-16,0 0-1 15,0 0-1-15,17-2 0 16,-17 2 0-16,17 11-1 15,-17-11-1-15,25 25 0 16,-9-6 0-16,1-1 0 0,3 1 0 16,-3-2-1-16,2-4 0 15,-1 1 1 1,-18-14-1 0,28 13 0-16,-28-13 1 0,26-2-2 0,-26 2 1 15,19-11 0-15,-19 11 0 16,19-15 0-16,-19 15 0 31,19-22 0-31,-19 22 0 0,20-25 0 0,-20 25 0 16,21-19-1-16,-21 19 1 15,21-17 1-15,-21 17-1 16,0 0 0-16,21-17-1 16,-21 17 1-16,0 0 1 0,0 0-1 15,0 0 0 1,0 0 1-16,0 0-1 15,0 0 1-15,-25-17 0 16,8 11 0-16,-2 4 1 0,-10-2-1 16,-2 2 1-16,-8 0 0 15,-1 4 0-15,-5-4-1 16,5 2 0-16,7 0-1 16,2-2-1-16,10 6-4 15,0-19-11-15,21 15-24 16,0 0-1-16,0 0-1 15,13-18 0-15</inkml:trace>
  <inkml:trace contextRef="#ctx0" brushRef="#br0" timeOffset="17916.4909">23508 4703 6 0,'19'6'30'0,"-19"-6"2"16,0 0 1-16,24 13-16 15,-24-13-2-15,5 39-1 0,-22-16-1 16,15 26-3-16,-27-6-1 15,4 20-2-15,-15-7 0 16,1 11-3-16,-13-10 0 16,4-1-1-16,-8-10 0 15,4-4-1-15,-8-7 0 16,4-5 0-16,2-7-1 16,0-3 1-16,6-7-1 15,1 0 0-15,9-3 0 16,5-2-1-16,8-6 1 15,8 1-1-15,17-3 0 16,-22-3-1-16,22 3 0 16,0 0-1-16,0 0 1 0,18-22-3 15,-18 22 0-15,25-24-2 16,-2 18-1-16,-9-19 0 16,11 13 1-1,-14-13 0-15,8 12 1 0,-9-10 2 16,7 6 1-16,-3-1 2 15,-2-1 1-15,-12 19 1 16,19-30 1-16,-19 30 1 16,13-22 1-16,-13 22 0 15,0 0 0-15,0 0 1 16,0 0-1-16,6 18 0 16,-6-18-1-16,-23 42-1 15,2-15 0-15,-4 5 0 0,-10 7-1 16,-6 7 0-1,-3-4-1-15,-4-2 1 16,0 1-1-16,3-7 1 16,3-5-1-16,7-2-1 0,8-6 1 15,10-10-1-15,17-11 0 16,-20 21 0-16,20-21 0 16,0 0 0-16,12 20 0 15,5-17 0-15,7 1 0 16,8-2 0-16,7-2 0 15,7 0 1-15,6-4-1 16,8 2-1-16,0-5 2 0,0 1-1 16,-4-2 0-1,-6 1 0-15,-8 1 0 16,-3-4 0-16,-10 3 0 16,-8 1 0-16,-21 6 0 15,23-12 0-15,-23 12 0 0,12-17 0 16,-12 17 0-16,-2-29 0 15,2 29 0-15,-14-32 0 16,14 32-1-16,-19-37 0 16,19 37-1-16,-23-32-1 15,23 32-1-15,-18-31-2 16,18 31 0-16,-3-33-1 16,3 33 1-16,5-34 1 15,-5 34 0-15,8-35 1 16,-8 35 2-16,2-27 0 15,-2 27-2-15,-15-19-29 16,15 19-2-16,-18-23-1 0,-5 10 0 16</inkml:trace>
  <inkml:trace contextRef="#ctx0" brushRef="#br0" timeOffset="21580.1939">17756 8555 12 0,'0'0'23'0,"0"0"-4"15,0 0 1-15,0 0-3 16,0 0 0-16,0 0-2 15,-19 5-2-15,19-5-2 16,0 0-2-16,0 0-1 16,0 0-2-16,0 0-1 0,0 0-1 15,0 0-1-15,0 0-2 16,0 0 1 0,0 0 0-16,0 0 0 0,0 0-2 15,0 0 3-15,0 0-2 16,0 0 1-16,27 4 0 15,-4-4 0-15,2-7-1 16,16 12 0-16,3-12 1 16,12 5 0-16,0-10-1 15,8 8 1-15,-4-7 0 16,1 5-1-16,-11 0 1 16,-5-3-1-16,-10 5 0 15,-10-4 0-15,-25 8-1 16,23 0-1-16,-23 0 0 0,0 0-2 15,0 0-1-15,0 0-1 16,-16 21-1 0,-7-24-5-16,19 24-8 0,-19-12-19 15,-4-5 1-15,0 8 0 16,-6-5 1-16</inkml:trace>
  <inkml:trace contextRef="#ctx0" brushRef="#br0" timeOffset="22084.2922">17739 8666 35 0,'0'0'30'15,"-25"13"-5"-15,25-13-4 16,-21 8-4-16,3-14-4 16,18 6-3-16,0 0-1 15,0 0-2-15,-21 2-1 16,21-2-1-16,0 0 0 16,0 0-1-16,0 0-1 0,0 0-1 15,18-4 0 1,-18 4 0-16,23-5 0 15,-23 5-1-15,34-6 0 16,-7 4 0-16,0-2 1 0,10 4-1 16,2-4 1-16,7 2 0 15,4 0-1-15,2 1 1 16,-4-3-2-16,-3 2 2 16,-7-2-1-16,-7 2-1 15,-8 0 1-15,-23 2 0 16,24-2-1-16,-24 2 0 15,0 0 1-15,0 0 0 16,0 0-2-16,0 0 0 16,0 0-2-16,0 0-5 15,0 0-26-15,0 0-4 16,0 0-3-16,-20 6 1 16</inkml:trace>
  <inkml:trace contextRef="#ctx0" brushRef="#br0" timeOffset="27767.3957">20796 7668 9 0,'0'0'30'0,"0"0"1"16,0 0-5-16,0 0-6 16,-21 6-2-16,21-6-6 15,0 0-3-15,0 0-2 16,0 0-1-16,0 0-2 15,0 0-1-15,0 0 0 16,0 0-1-16,17 10 0 16,-17-10 0-16,0 0 0 15,22 6 0-15,-5-4 0 16,2-6-1-16,12 4 1 16,4-4 0-16,11 2 0 0,2-2 0 15,10 2 0-15,6-2 0 16,13 4-1-16,0 0 1 15,10-2-1-15,4 0 1 16,5-1-1-16,-3-3 0 16,-7 2-1-16,-8 0 1 15,-15 0 0-15,-9 4 0 16,-17 0-1-16,-12 2-1 16,-25-2 0-16,19 4-1 15,-19-4-5-15,0 0-8 16,0 0-24-16,0 0-1 15,-25-13 0-15,2 5-1 16</inkml:trace>
  <inkml:trace contextRef="#ctx0" brushRef="#br0" timeOffset="28946.6244">21030 7456 33 0,'17'-12'33'0,"-17"12"1"15,0 0-12-15,0 0-5 0,0 0-3 16,0 0-4-16,0 0-2 16,0 0-2-16,0 0 0 15,0 17-1-15,0-17 0 16,-19 18-1-16,19-18 0 16,-27 26-1-16,7-14-1 15,3 7 0-15,-6-4-1 16,0 3 0-16,-2-1 0 15,-2 2-1-15,0-3 0 16,2-1 1-16,3-4-1 16,5 1 1-16,17-12-1 15,-21 11 0-15,21-11 0 16,0 0 0-16,0 0 0 0,0 0 0 16,0 0 1-16,0 0-2 15,0 0 2-15,0 0-1 16,0 0 0-16,0 0-1 15,0 0 1-15,0 18 0 16,0-18 0-16,0 0 0 16,27 19 0-16,-10-11 0 15,4-3 0-15,3 5 0 16,-1-2 1-16,-2-1-2 16,0 3 1-16,-2-4 0 15,-19-6 0-15,27 15 0 16,-27-15 0-16,0 0 0 15,20 15 1-15,-20-15-1 0,0 0 1 16,0 0-1-16,0 0 1 16,0 0-1-16,0 0 1 15,0 0-1-15,6-23 2 16,-6 23-1-16,-6-34 0 16,2 13 0-16,0 0 0 15,-2-3 0-15,0 1 0 16,1-1 0-16,-3 2-1 15,2 3 0-15,0 2 0 16,6 17-1-16,-5-25-2 16,1 8-8-16,4 17-30 15,0 0 0-15,13-17-2 16,-13 17 1-16</inkml:trace>
  <inkml:trace contextRef="#ctx0" brushRef="#br0" timeOffset="92865.8476">6558 16619 4 0,'0'0'10'0,"0"0"-2"0,0 0 1 15,0 0 0 1,0 0 1-16,0 0 1 16,0 0 1-16,0 0-1 15,0 0-1-15,0 0 0 0,0 0-1 16,0 0-1-16,0 0-2 15,0 0-1-15,23-2 0 16,-23 2 0-16,33 0-1 16,-12-6 0-16,16 8 0 15,7-10-2-15,16 6 1 16,11-5 0-16,18 3-1 16,15-6 1-16,21 6-1 15,16-7 1-15,29 1-1 16,11-5 1-16,22 9-1 15,11-5 0-15,8 9 0 16,-6-4 0-16,2 2-1 16,-16 2 1-16,-21 2-2 0,-26 2 1 15,-30-6-1-15,-30 0 0 16,-34-3-1-16,-22 3-2 16,-43-13-8-16,4 17-25 15,-58-16 0-15,-2 13-2 16,-11 1 1-16</inkml:trace>
</inkml:ink>
</file>

<file path=ppt/ink/ink1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4-27T16:05:42.185"/>
    </inkml:context>
    <inkml:brush xml:id="br0">
      <inkml:brushProperty name="width" value="0.05292" units="cm"/>
      <inkml:brushProperty name="height" value="0.05292" units="cm"/>
      <inkml:brushProperty name="color" value="#FF0000"/>
    </inkml:brush>
  </inkml:definitions>
  <inkml:trace contextRef="#ctx0" brushRef="#br0">6687 4375 33 0,'0'0'35'0,"17"-25"0"16,-17 25 1-16,0 0-22 15,0 0-1-15,-21 46-2 16,-17-15-2-16,5 24-2 16,-19-1-3-16,2 17 1 15,-10-2-2-15,4 2 0 16,-2-8-2-16,10-5 2 15,3-12-2-15,9-10 0 0,5-9-1 16,8-17-2-16,23-10-1 16,-29 0-1-16,29 0-2 15,-10-31-7-15,10 31-10 16,14-32-16-16,-7 5 0 16,-3 2 1-16,0 0 1 15</inkml:trace>
  <inkml:trace contextRef="#ctx0" brushRef="#br0" timeOffset="352.1106">6153 4743 39 0,'0'0'35'15,"0"0"1"-15,0 0 0 16,4 39-22-16,-26-30-2 0,17 20-4 16,-17-14-1-16,3 14-2 15,-8-4-1-15,2 6 0 16,-6-4-1-16,4-2-1 15,-4-4 1-15,6 0-1 16,2-4 0-16,6-2-2 16,17-15 2-16,-20 20-2 15,20-20 0-15,0 0 0 16,27 9-1-16,-2-9 1 16,8-2-1-16,6 4 1 15,3-2 0-15,5 4 0 16,-7-2 0-16,-5 2 1 0,-8 0-1 15,-8 3 0-15,-19-7-1 16,17 12-1-16,-17-12-2 16,0 0-11-16,-25 2-24 15,25-2 1 1,-19-14-2-16,19 14 1 0</inkml:trace>
  <inkml:trace contextRef="#ctx0" brushRef="#br0" timeOffset="1284.3975">7038 4068 48 0,'0'0'35'0,"0"0"2"15,-4 19 0-15,4-19-24 16,-8 54-3-16,-1-21-2 16,15 15-1-16,-10-4-3 15,8 7 0-15,-6-10-2 16,4-1 1-16,-2-11-2 16,2-4 1-16,-2-25-1 15,-2 21-1-15,2-21 1 16,0 0-1-16,-12-27 0 0,8 4 0 15,2-12 0-15,0-5-1 16,4-2 1-16,2-6-1 16,4 0 1-16,1 2 0 15,3 4 0-15,2 5 0 16,1 14 1-16,-15 23 0 16,31-13-1-16,-14 28 2 15,-3 10-1-15,-1 15 0 16,-3 7 0-16,-2 4 1 15,-5 1-1-15,-1 0 1 16,0-12-1-16,-4-5 0 16,0-10 0-16,2-25-1 15,0 0 0-15,0 0 1 0,0-21-1 16,6-14 0-16,0-9 0 16,4-6 0-16,1-6 0 15,7 1 0-15,-1 5 0 16,0 2 0-16,1 11 1 15,-3 11-1-15,2 16 0 16,-17 10 1-16,29 13-1 16,-15 9 1-16,-3 4 0 15,1 5-1-15,-2 4 0 16,-1-3-1-16,-1 1-1 16,-4-8-1-16,2 4-3 15,-6-29-7-15,5 28-28 16,-5-28 0-16,0 27 0 0,0-27-1 15</inkml:trace>
  <inkml:trace contextRef="#ctx0" brushRef="#br0" timeOffset="1600.4951">7588 4360 88 0,'0'0'41'0,"0"0"1"15,7 25-9-15,-7-25-25 16,0 0-2-16,0 0-2 15,0 0-2-15,0 0-1 16,0 0-3-16,0 0-2 16,0 0-3-16,0 0-29 15,0 0-5-15,0 0 0 16,0 0-1-16</inkml:trace>
  <inkml:trace contextRef="#ctx0" brushRef="#br0" timeOffset="2244.7028">7721 4072 67 0,'0'0'39'16,"0"0"2"-16,0 0 0 15,0 0-28-15,0 0-3 16,8 29-5-16,-3 1 0 15,-1 1-2-15,2 6-1 16,-4-3-1-16,4 1 1 16,0-5-2-16,-3-5 1 0,-1-6-1 15,-2-19 0-15,4 20 0 16,-4-20 0 0,2-22 0-16,0 1-1 15,0-5 1-15,0-9-1 0,0 0 1 16,-2-5-1-16,4 4 1 15,0 3-1-15,1 4 1 16,3 6 0-16,2 4 0 16,-10 19 0-16,29-11 0 15,-12 20 1-15,-17-9 0 16,31 42 0-16,-18-13 0 16,-3 8 1-16,-2 1-1 15,-4-2-1-15,-6-1 1 16,2-6 0-16,-2-8 0 15,2-21-1-15,-4 17 0 16,4-17 0-16,-2-17-1 16,4-6 1-16,0-6 0 0,2-5-1 15,3-7 1-15,5 1 0 16,3 4-1-16,3 3 1 16,3 4 1-16,4 8-1 15,4 8 0-15,0 11 0 16,0 9 1-16,-4 9-1 15,-2 7 0-15,0 7 1 16,-6 1-1-16,-5 4 0 16,-2-1 0-16,-8-3-2 15,1 0-3-15,-3-31-3 16,8 38-29-16,-8-38-5 16,0 0-1-16,0 0 1 15</inkml:trace>
  <inkml:trace contextRef="#ctx0" brushRef="#br0" timeOffset="2420.749">8413 4279 86 0,'23'8'42'0,"-23"-8"0"16,0 0-1-16,0 0-35 15,0 0-4-15,-3 17-12 16,3-17-29-16,0 0-3 15,0 0 0-15,0 0 0 16</inkml:trace>
  <inkml:trace contextRef="#ctx0" brushRef="#br0" timeOffset="5119.5843">6782 5100 58 0,'0'0'38'0,"1"-21"1"15,-1 21-1-15,-15-25-25 16,15 25-1-16,0 0-3 16,0 0-3-16,0 0 0 15,0 0-2-15,0 0 0 16,-2 19-1-16,2-19-1 16,6 23 0-16,-6-23-1 15,8 19 0-15,-8-19-1 16,17 2 1-16,-17-2-1 15,23-23 1-15,-15 4-2 16,0-6 1-16,-7 2 0 0,-1-4-1 16,-3 4 1-16,-7 6 0 15,-9 4 0-15,-4 5 0 16,-6 8 1-16,-2 10 1 16,-2 7 0-16,0 10 0 15,-2 9 0-15,7 10-1 16,0 4 0-16,9 6 0 15,8 5 0-15,7-3-1 16,8-7-1-16,5-5-1 16,11-7-1-16,3-20-2 15,13 4-3-15,-7-29-6 16,31 2-28-16,-17-15-1 16,5-2 0-16,-6-10 2 0</inkml:trace>
  <inkml:trace contextRef="#ctx0" brushRef="#br0" timeOffset="5419.679">7079 5154 49 0,'7'-17'39'16,"-7"17"1"-16,0 0 1 15,0 0-12-15,-42 5-14 16,26 20-6-16,-18-2-2 16,11 14-2-16,-6-3-1 15,9 6-2-15,7-1 0 16,9-8-1-16,14-5-1 15,15-8 0-15,13-13 0 16,10-12 0-16,5-11 0 0,-1-6 0 16,-2-9 0-16,-6 0 0 15,-11-5 0 1,-12 2 0-16,-15 3 0 16,-10 4-2-16,-7 10 1 0,-11 0-3 15,3 13-1-15,-12-9-5 16,31 15-32-16,-31 9 0 15,12 3 0-15,19-12 0 16</inkml:trace>
  <inkml:trace contextRef="#ctx0" brushRef="#br0" timeOffset="5727.7741">7312 5140 81 0,'23'2'42'0,"-23"-2"0"15,-2 29 0-15,8 4-31 16,-23-8-4-16,5 11-1 0,-3 0-3 16,5 1 0-16,2-4-2 15,10-7-1-15,10-5 1 16,5-11-1-16,8-8 0 16,6-10 1-16,2-11-1 15,0-4 1-15,-6-8-1 16,-4-5 1-16,-14-2-1 15,-1-3 0-15,-16 7 0 16,-7 3-1-16,0 10-3 16,-9-2-3-16,24 23-6 15,-32-4-29-15,32 4 0 16,-22 10-1-16,22-10 1 0</inkml:trace>
  <inkml:trace contextRef="#ctx0" brushRef="#br0" timeOffset="6095.8859">7549 5169 85 0,'8'17'40'16,"-4"8"2"-16,2 14 0 15,-20-3-33-15,28 18-1 16,-5-2-4-16,9 1 0 16,-3-1-3-16,4-6-1 15,-3-9-1-15,-3-20 0 16,-13-17-2-16,0 0 1 15,10-27-1-15,-20-13-1 0,-3-10 1 16,-7-12 0-16,5-3 1 16,-2-2 0-16,5 6 2 15,8 5-1-15,8 4 1 16,11 16 1-16,5 7 1 16,11 18-1-16,1 7 1 15,7 13 1-15,-4 9-1 16,-1 8 1-16,-12 7 0 15,-7 7 0-15,-15 1 0 16,-8-1-2-16,-11-2-2 16,-16-15-6-16,5 0-34 15,-13-15 0-15,3-10-2 16,-3-13 0-16</inkml:trace>
  <inkml:trace contextRef="#ctx0" brushRef="#br0" timeOffset="7020.1716">12084 4294 71 0,'0'0'38'16,"17"-23"1"-16,-13-2-11 15,-4 25-15-15,0 0-2 0,-10 43-2 16,-17-11-2-16,0 18-2 15,-15 6-1-15,0 11-1 16,-7 2-1-16,-3 4 0 16,4-8-1-16,6-9-1 15,5-10 0-15,8-8-1 16,10-7-3-16,1-16-1 16,16 6-6-16,2-21-31 15,0 0 0-15,-2-23 0 0,16 2 1 16</inkml:trace>
  <inkml:trace contextRef="#ctx0" brushRef="#br0" timeOffset="8168.5266">12248 3947 20 0,'0'0'36'0,"0"0"0"15,0 0 1-15,0 0-12 16,0 0-6-16,0 0-5 15,0 0-5-15,17 46-2 16,-17-19-2-16,8 19-1 16,-6 2-1-16,4 6-1 15,-5 0 0-15,3-3 0 16,-4-5-2-16,0-9 1 16,0-12-1-16,0-25 0 15,0 0 0-15,0 0-1 16,8-33 1-16,-8-1-1 15,0-9 0-15,-2-8 1 16,-2 1-1-16,0-4 0 0,2 8 1 16,1 4-1-16,1 5 1 15,5 9 0-15,3 5 0 16,-8 23 1 0,35-18 0-16,-12 26 0 0,-2 5 0 15,0 16 1-15,-1 4-1 16,-1 7 1-16,-7 0-1 15,-9 6 1-15,-3-5-1 16,-2-5-1-16,-7-11 1 16,3-6-1-16,6-19 0 15,-19 10 0-15,19-10-1 16,-16-23 1-16,9-4-2 16,5-8 1-16,9-3 1 0,-1-8-1 15,6 2 1 1,-1 4-1-16,9-1 1 15,-3 11 1-15,4 5-1 16,-3 17 1-16,-1 6-1 0,-17 2 1 16,31 35-1-16,-20-5 1 15,-1 5-1-15,-4 7 1 16,-2 0-1-16,-4-1-1 16,-2-1 0-16,-4-6-2 15,4 1-3-15,2-35-9 16,-14 27-26-16,14-27 1 15,0 0-2-15,0 0 1 0</inkml:trace>
  <inkml:trace contextRef="#ctx0" brushRef="#br0" timeOffset="8583.6589">12678 3903 84 0,'0'0'40'0,"0"0"1"15,10 19-4-15,-10-19-27 16,0 56-2-16,-4-20-2 16,9 14-2-16,-5-2-1 15,6 0 0-15,0-4-2 16,2-11-1-16,3-6-1 16,-11-27 0-16,27 7-1 15,-9-18 1-15,-1-10-1 16,-3-14-1-16,-1-3 1 15,-3-6 1-15,-1-2 0 0,-1 2 0 16,-4 7 0-16,-2 1 1 16,-2 9 2-16,0 27-1 15,-2-17 0-15,2 17 1 16,0 30 0-16,0-3 0 16,0 10 0-16,2 1-1 15,0 6-1-15,2 2 1 16,3-6-1-16,1-5-1 15,4-6-1-15,-3-12-3 16,11 0-3-16,-20-17-25 16,19-9-10-16,-8-12 1 15,1 1 0-15</inkml:trace>
  <inkml:trace contextRef="#ctx0" brushRef="#br0" timeOffset="8971.775">12981 3974 69 0,'0'0'40'16,"17"-6"0"-16,-17 6 1 15,25 20-27-15,-25-20-5 16,14 34-2-16,-9-13-2 15,7 12-1-15,-4-3-1 0,-1 5-1 16,-3-2-1-16,0-5 1 16,-2-8-1-16,-2-20-1 15,6 19 0 1,-6-19 0-16,6-18 0 0,-4-3 0 16,0-5 1-16,-2-11-2 15,1 1 1-15,1-3-1 16,2 5 0-16,0 1 0 15,2 6-1-15,0 0-1 16,-6 27-1-16,17-30-4 16,8 37-9-16,-25-7-24 15,29-17-1-15,-29 17 1 16,39-23-1-16</inkml:trace>
  <inkml:trace contextRef="#ctx0" brushRef="#br0" timeOffset="9319.8854">13552 3571 83 0,'-31'-13'41'0,"10"17"0"16,1 15-2-16,-9-6-29 15,14 16-4-15,-6 6-1 16,9 9-2-16,4 6-1 15,8 9 0-15,8 2 0 16,6 9-2-16,7-3 1 16,2 6 0-16,2-1-1 15,0-1 1-15,-4-3 0 16,-3-7 0-16,-7-7-1 0,-7-8 0 16,-10-6 1-16,-11-11-1 15,-10-14 0-15,-12-11-1 16,-1-6-2-16,-12-21-4 15,13 15-11-15,-13-32-24 16,8-6-1-16,5-2-1 16,14-2 2-16</inkml:trace>
  <inkml:trace contextRef="#ctx0" brushRef="#br0" timeOffset="9452.9253">13282 4032 96 0,'32'-18'43'0,"7"3"-2"0,3-23-4 15,10 28-33-15,4 8-10 16,4-7-32-16,-10 1-3 16,-5 2 0-16,-11-3-3 15</inkml:trace>
  <inkml:trace contextRef="#ctx0" brushRef="#br0" timeOffset="14415.4589">7746 5996 1 0,'-19'13'27'0,"19"-13"2"15,0 0 2-15,0 0-13 16,0 0-2-16,0 0-2 15,23-13-1-15,-23 13-3 16,52-19-3-16,-17 3-1 16,21 11-1-16,-2-3-2 15,5 6 0-15,-5 0-1 16,-4 12 0-16,-13-1 0 0,-14 14 0 16,-23 8-1-16,-19 7 1 15,-18 3 1 1,-11 5-2-16,-8-4 2 0,2-2-2 15,2-5 1-15,12-5-1 16,9-12 1-16,31-18-1 16,0 0 0-16,17 11 0 15,16-17 0-15,9-5-1 16,8-1 0-16,3 1 0 16,4-1-2-16,-5-1-1 15,2 11-4-15,-21-17-14 16,4 11-17-16,-6-1-1 15,-6-1 0-15,-2-2 0 0</inkml:trace>
  <inkml:trace contextRef="#ctx0" brushRef="#br0" timeOffset="15011.644">8500 6046 61 0,'0'0'36'16,"0"0"2"-16,0 0 0 15,0 0-25-15,-35 9-4 16,16 18-3-16,-8-4-2 16,4 10-2-16,0 1 1 15,9 7-1-15,9-5-1 0,12-7 0 16,13-10 0-16,12-7-2 16,11-9 2-16,3-6-1 15,2-11-1-15,0-11 0 16,-7-2 0-16,-6-5 1 15,-8-1-1-15,-8-3 0 16,-6 5 0-16,-5 0 1 16,-2 6 0-16,-6 2 0 15,6 6 1-15,-6 17-2 16,9-25 1-16,-9 25-1 16,25-17 0-16,-5 9 1 15,1 0 0-15,4-1-1 16,-2 1 1-16,-2 4 0 0,-3 4 1 15,-18 0 0-15,0 0 0 16,8 31 0-16,-22-8 0 16,-9 8 0-16,-8 3 0 15,0 5-1-15,2-1 2 16,10 0-1-16,3-3 0 16,15-2 0-16,6-10 0 15,15-8-1-15,12-13 2 16,5-6-2-16,2-13-1 15,-1-6 1-15,-3-8-1 16,-6-4 1-16,-6-3 0 16,-11-2-1-16,-7 5-1 15,-7 1-1-15,-3 13 0 0,-11-4-3 16,16 25-6-16,-27-14-28 16,27 14 1-16,-27 4 0 15,27-4 0-15</inkml:trace>
  <inkml:trace contextRef="#ctx0" brushRef="#br0" timeOffset="15379.7665">9167 5984 68 0,'-7'21'38'0,"7"-21"1"16,-21 27-1-16,15-6-28 0,-12-13-4 15,16 9-1-15,2-17-3 16,-9 25 0-16,9-25-2 16,0 0 0-1,35 10 0-15,-10-14 0 0,9-4 0 16,7 1 0-16,9-1 0 16,-2 0 0-16,6 8 1 15,-4 6-1 1,-3 2 0-16,-7 9 0 0,-7 2 3 15,-10 8-2-15,-11-2 2 16,-12 4-2-16,-14-2 2 16,-9-4-2-16,-6 0 1 15,-8-8-3-15,-1-3-2 0,-8-16-5 16,20-2-32 0,-14-7 1-16,3-9-2 15,-1-8 0-15</inkml:trace>
  <inkml:trace contextRef="#ctx0" brushRef="#br0" timeOffset="15547.8131">9085 5992 61 0,'36'-4'39'0,"22"-3"2"16,10-3-2-16,18 6-16 16,1-11-19-16,12 3-5 15,10 8-27-15,-16 4-11 0,-14 4 1 16,-11 6-3-1</inkml:trace>
  <inkml:trace contextRef="#ctx0" brushRef="#br0" timeOffset="17699.4751">7362 10964 14 0,'0'0'28'0,"0"0"2"16,0 0-7-16,12-19-7 16,3-2-3-16,16 11-2 15,-6-13-2-15,16 13-2 16,-9-5 0-16,13 11-1 16,-11-2 0-16,5 14-2 15,-14 0 1-15,-2 11-2 0,-13 6 1 16,-6 8-2-16,-14 3 0 15,-5 8 0 1,-9-6 0-16,-6 3-1 0,-3-7 0 16,4-3-1-16,0-6 1 15,10-6 0-15,1-9-1 16,18-10 1-16,0 0 0 16,0 0-1-16,29-2 1 15,-6-4-1-15,4 0 1 16,2-1-2-16,6-1 0 15,-6-4-4-15,10 16-5 16,-16-11-27-16,6-3-1 0,-2-3 0 16,-4-3-2-1</inkml:trace>
  <inkml:trace contextRef="#ctx0" brushRef="#br0" timeOffset="18239.6428">8093 10849 35 0,'-29'21'35'0,"12"0"0"15,-10 0-1-15,6 0-17 16,7 19-7-16,-13-5-3 16,21 7-3-16,2-7-1 15,12-3-2-15,0-7 1 16,11-6-1-16,6-9 0 0,12-8 1 16,-2-15-1-16,3-5 1 15,-3-7 0-15,0-1 0 16,-3-7-1-16,-7 0 1 15,-9-3-1-15,-10 7 0 16,-8 0-1-16,-10 6-1 16,-1 6-2-16,-16-4-3 15,29 21-14-15,-37-2-17 16,12-2 0-16,6 6-2 16,19-2 2-16</inkml:trace>
  <inkml:trace contextRef="#ctx0" brushRef="#br0" timeOffset="18651.7693">8296 10832 48 0,'0'0'35'0,"27"-6"0"16,-27 6-4-16,19-8-17 15,12 18-4-15,-31-10-2 16,46 4-4-16,-23 3 0 16,2 10-2-16,-5-3 1 15,-1 9-1-15,-11 0-1 16,-6 4 0-16,-12-2 0 0,-9 2-1 16,-8 1 1-16,0-1 0 15,-4-2 0-15,6-6-1 16,2-1 1-1,23-18 0-15,-22 19 0 0,22-19 0 16,23 7-1-16,1-8 1 16,6-5-1-16,1 0 1 15,4-2-1-15,2 1 0 16,-3 1 0-16,-3-2-2 16,0 3-1-16,-10-7-5 15,16 18-18-15,-14-16-13 16,-6-1 1-16,-1-9-1 15</inkml:trace>
  <inkml:trace contextRef="#ctx0" brushRef="#br0" timeOffset="19014.8815">8753 10833 61 0,'0'0'36'0,"-23"16"0"16,23-16 1-16,-24 11-27 15,24-11-3-15,12 21-3 16,-12-21-1-16,21 25 0 16,-3-15-2-16,-18-10 0 15,36 8-1-15,-13-6 1 32,1-1-1-32,1 1 1 0,2 0-1 0,-2 0 1 15,0 2 0-15,-4 4 0 16,-2 5 0-16,-19-13 0 0,20 23 0 15,-20-23 2-15,0 23-3 16,0-23 2-16,-27 19-2 16,7-13 2-16,-1-2-2 15,-2-4 0-15,-4-4 0 16,2 4-4-16,-10-11-2 16,35 11-28-16,-38-16-5 15,12 5-1-15,1-5 0 16</inkml:trace>
  <inkml:trace contextRef="#ctx0" brushRef="#br0" timeOffset="19195.938">8587 10809 58 0,'0'0'36'16,"19"-4"2"-16,8 2-2 15,19 8-24-15,-5-14-5 16,19 6-5-16,1 6-3 15,-6-12-22-15,10 10-12 16,-3-2-2-16,-12 0 0 16,-2 2-1-16</inkml:trace>
  <inkml:trace contextRef="#ctx0" brushRef="#br0" timeOffset="19779.1181">9167 11052 61 0,'-32'-4'37'0,"1"2"1"16,4 8-7-16,-8-19-16 15,35 13-4 1,-23 4-4-16,23-4-1 0,-4 30-1 15,14-7-1-15,3 2-1 16,10 8 1-16,1-3-2 16,12 7 0-16,7 1 0 15,14-3 0-15,7-4-1 16,13-5 1-16,8-8-1 16,12-7 0-16,5-7 1 15,4-8-1-15,-2-11 0 16,-8-1 1-16,-9-5-1 0,-11-2 0 15,-15 2 1 1,-14 6-2-16,-13 1 1 16,-11 5 0-16,-23 9 0 15,25-10-1-15,-25 10 1 0,0 0-2 16,0 0 0-16,0 0-2 16,0 0-2-16,-25-4-8 15,25 4-31-15,-36 18 1 16,36-18-2-16,-37 17 2 15</inkml:trace>
  <inkml:trace contextRef="#ctx0" brushRef="#br0" timeOffset="23015.119">8130 16153 1 0,'0'0'24'16,"-20"1"6"-16,20-1 0 16,-30-9-11-16,30 9-3 15,-18 0-3-15,18 0-2 16,0 0-2-16,0 0-3 16,10-25-1-16,15 10-2 0,0-3 0 15,10 1-2-15,3-4 2 16,9 6-1-16,-3 1 0 15,2 8 0 17,-5 6 0-32,-5 14 0 0,-10 1 0 0,-5 18-1 15,-14 1 0-15,-7 16 1 0,-15 2-1 16,-4 9 0-16,-10-5-1 16,-2 0 1-16,-2-10 0 15,2-6-1-15,4-7 0 16,8-12 1-16,19-21-1 15,0 0 0-15,0 0 0 16,0 0 0-16,19 7 0 0,6-14 0 16,2 1 0-16,4-2-1 15,4 4-1-15,-4-5-2 16,5 11-4-16,-14-20-11 16,5 9-19-16,-4 1 1 15,-4 1-1-15,-2-3 1 16</inkml:trace>
  <inkml:trace contextRef="#ctx0" brushRef="#br0" timeOffset="23691.3284">8820 15997 45 0,'0'0'37'0,"0"0"-1"15,-19 8 0-15,19 13-21 16,-17-11-6-16,13 20-2 0,-10 1-2 16,10 9-2-16,-3 0-1 15,11 7 1-15,-1-3-2 16,13-4 0-1,3-9 0-15,12-14 0 0,6-15-1 16,7-16 1-16,-2-11 0 16,1-15 0-16,-8-10 0 15,-8-5 0-15,-12-5 1 16,-13 6-1-16,-12 1 1 16,-11 9-1-16,-10 5-1 15,-3 11 0-15,-1 10-1 16,0 5-4-16,12 17-2 15,-10-10-16-15,33 6-16 0,-17 33-1 16,21-12 0-16,5 2 1 16</inkml:trace>
  <inkml:trace contextRef="#ctx0" brushRef="#br0" timeOffset="24023.4318">9117 15930 58 0,'0'0'39'0,"0"0"-2"15,0 0 2-15,0 0-27 16,-21 17-4-16,21-17-2 16,2 29-1-16,2-8-2 15,-2 0-1-15,2 4 0 16,0-2-1-16,1 2 1 15,-1-8-2-15,4 3 0 0,-8-20 0 16,23 17 0-16,-23-17-1 16,37 2 1-16,-10-6-2 15,0-4 0-15,7 4-1 16,-5-7-2-16,10 11-2 16,-20-19-9-16,20 13-22 15,-18-4-2-15,-2 1 2 16,-19 9 0-16</inkml:trace>
  <inkml:trace contextRef="#ctx0" brushRef="#br0" timeOffset="24247.5105">9530 15890 72 0,'-19'-10'40'0,"19"10"-1"15,-23 19-4-15,21 18-26 16,-14-7-2-16,14 17-2 15,-5 0-2-15,5 9 0 16,2-2-2-16,0-4-1 16,2-6-1-16,2-15-2 15,3-4-3-15,-7-25-5 16,23-2-28-16,-17-16-1 16,4-3 0-16,-1-15 0 15</inkml:trace>
  <inkml:trace contextRef="#ctx0" brushRef="#br0" timeOffset="24718.6498">9553 15897 46 0,'0'0'37'16,"0"0"-1"-16,-21 4-3 15,21-4-15-15,0 0-7 0,0 0-3 16,0 0-3-16,0 0-2 16,15-19-1-16,5 11 0 15,7-3-1 1,6-3 0-16,7 1-1 0,2 0 2 15,3-3-3-15,-1 5 2 16,-3-1 0-16,-9 3 0 16,-8 3 1-16,-5 8 0 15,-19-2 0-15,8 25 0 16,-18 0 1-16,-4 11 0 16,-7 6-1-16,-2 16 0 15,0-1 0-15,-4 3 0 16,6-3-1-16,1-3-1 0,3-6 0 15,4-10-1-15,7-9-1 16,6-29-2 0,0 29-5-16,0-29-32 15,0 0-2-15,17-29 1 0,1 12-1 16</inkml:trace>
  <inkml:trace contextRef="#ctx0" brushRef="#br0" timeOffset="25198.7959">9738 16496 59 0,'-23'8'38'0,"16"11"0"16,1 6 1-16,12 15-29 15,-8-9-2-15,17 11-2 0,2-2-2 16,20 2-2-16,5-9 2 16,14-8-2-16,4-14 0 15,8-7-1-15,-5-11 1 16,-1-5-1-16,-8-3-1 15,-13-4-2-15,-3 9-4 16,-38 10-33-16,31-23-1 16,-31 23-1-16,12-21 0 15</inkml:trace>
  <inkml:trace contextRef="#ctx0" brushRef="#br0" timeOffset="48293.9388">2866 7968 15 0,'-19'21'32'16,"-1"-17"1"-16,20-4 1 15,27 7-18-15,0-30-3 0,45 16-1 16,7-32-2-16,39 9-1 15,17-18-2-15,30 4-2 16,11-10-1-16,27 6-1 16,1-6 0-16,2 2-1 15,-9 6 0-15,-14 8-1 16,-25 7 0-16,-26 6 0 16,-24 6-2-16,-37 8-1 15,-23 13-4-15,-48-2-9 16,0 0-23-16,-17 11 0 15,-18-1 0-15,-5-3-1 16</inkml:trace>
  <inkml:trace contextRef="#ctx0" brushRef="#br0" timeOffset="48698.0661">4498 7423 55 0,'0'0'35'16,"0"0"2"-16,17-25 0 15,35 17-25-15,-5-13-4 16,28 8-3-16,2-10 1 16,15 15-3-16,-9-1 0 15,-3 9 0-15,-13 0-1 16,-11 13 0-16,-19 4 0 16,-12 14 0-16,-25 2-1 0,-14 1 1 15,-13 3-1-15,0-1 0 16,-6-2 0-16,1-1 0 15,-1-6 0 1,2-8-1-16,6-2 0 0,4-5 1 16,3-4-1-16,18-8 1 15,-31 9-1-15,31-9-1 16,-23 0 1-16,23 0 0 16,-21-8 0-16,21 8-1 15,-27-15 1-15,8 6-1 16,-6 1 1-16,-4-2-2 15,2 8-1-15,-8-5-5 16,35 7-31-16,-37 0-1 0,18-6-1 16,19 6 0-1</inkml:trace>
  <inkml:trace contextRef="#ctx0" brushRef="#br0" timeOffset="49749.3888">843 8062 52 0,'0'0'35'0,"-12"-23"2"16,12 23-12-16,0 0-8 0,-4-23-5 16,22 40-2-16,-18-17-4 15,23 50-1-15,-8-14-1 16,6 12-1-1,-3 4 0-15,3 6 0 16,-6 1-1-16,3-1 0 0,-3-10-1 16,1-6 1-16,-5-10-2 15,-1-7 1-15,-10-25 0 16,23 21 0-16,-23-21 0 16,21-42 0-16,-11 4 0 15,3-14-1-15,5-9 1 16,-1-8 0-16,2-8 0 15,-1 2-2-15,-5 4 1 0,1 2-1 16,1 8 0 0,-5 9-1-16,1 15-2 15,-7 3-2-15,16 24-3 16,-22-9-15-16,2 19-16 0,27 15 0 16,-16 5-1-16,3 10 2 15</inkml:trace>
  <inkml:trace contextRef="#ctx0" brushRef="#br0" timeOffset="50589.6487">1468 8313 26 0,'0'0'31'16,"0"0"-3"-16,-20-19-6 15,20 19-3 1,6-29-3-16,12 16-4 0,-11-16-3 16,20 12-3-16,-7-10 0 15,12 9-2-15,-3 3 0 16,2 9-1-16,-4 6-1 15,-2 16 1-15,-7 7-2 16,-5 9 1-16,-1 5-1 16,-1 3 0-16,-1-2 0 15,3-5 0-15,5-6-1 0,5-10 1 16,4-9 0-16,9-6 0 16,1-12-1-16,4-5 1 15,-1-4-1-15,-1-2 0 16,-6-1 0-16,-5 3-2 15,-1 8 0-15,-27 11-3 16,39-8-3-16,-39 8-12 16,0 0-17-16,2 23-2 15,-10 0 2-15,-5 10-1 16</inkml:trace>
  <inkml:trace contextRef="#ctx0" brushRef="#br0" timeOffset="51281.8659">2436 8204 26 0,'0'0'36'16,"21"-25"0"-16,-21 25 1 16,2-25-16-16,-2 25-5 15,0 0-3-15,17 0-4 16,-17 0-4-16,0 0-1 0,0 0-1 15,14 17 0 1,-14-17-2-16,0 0 1 16,19 13 0-16,-19-13-2 15,0 0 2-15,18-5-1 0,-18 5-1 16,5-21 1-16,-5 21-1 16,-15-21 1-16,-4 17-1 15,-10 6 0-15,-10 9 0 16,-5 10 0-16,-1 8 0 15,1 11 1-15,7 6-1 16,16 8 1-16,13-6 0 16,22 0 0-16,15-10 0 15,21-7 1-15,14-16-1 16,13-9 0-16,6-10 0 16,4-13-2-16,-1-2-1 15,-8-14-7-15,1 8-31 16,-25-5-3-16,-16 3 1 0,-11-2-1 15</inkml:trace>
</inkml:ink>
</file>

<file path=ppt/ink/ink1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4-27T16:07:07.149"/>
    </inkml:context>
    <inkml:brush xml:id="br0">
      <inkml:brushProperty name="width" value="0.05292" units="cm"/>
      <inkml:brushProperty name="height" value="0.05292" units="cm"/>
      <inkml:brushProperty name="color" value="#FF0000"/>
    </inkml:brush>
  </inkml:definitions>
  <inkml:trace contextRef="#ctx0" brushRef="#br0">11592 5183 33 0,'0'0'35'15,"0"0"2"-15,-4-20 0 16,4 20-22-16,-19 14-1 16,9 26-2-16,-30-5-1 0,9 32-3 15,-23 6-2-15,4 19-1 16,-18 6-2-16,3 5 1 16,-3-5-3-1,10-8 1-15,4-13-2 0,8-12 0 16,7-17 0-16,10-12-1 15,10-11-1-15,2-17-2 16,17-8-3-16,-18-23-9 16,30-2-22-16,-12-11-3 15,2-10 2-15,-2-12-1 16</inkml:trace>
  <inkml:trace contextRef="#ctx0" brushRef="#br0" timeOffset="256.0796">10591 5507 52 0,'-37'-4'37'16,"16"8"0"-16,21-4 1 0,0 0-23 15,17 27-3-15,14-16-2 16,29 24-3-16,4-5-1 16,23 14-1-16,5 1-2 15,8 2 0-15,-3 0-1 16,-5-5 0-16,-9-2-1 15,-9-5-1-15,-13-7-2 16,-16-9-2-16,-3-1-4 0,-42-18-20 16,39-10-12-1,-39 10-2-15,17-34 1 16,-19 7-1-16</inkml:trace>
  <inkml:trace contextRef="#ctx0" brushRef="#br0" timeOffset="728.2227">11069 5077 53 0,'4'-21'36'0,"-4"21"3"15,14 17-1-15,-14-17-20 16,11 69-6-16,-13-25-4 15,20 33 0-15,-13 4-1 16,9 15-2-16,-8 3-2 16,3 11 1-16,-3-7-2 15,4-1 0-15,-4-2 1 16,-1-10-2-16,1-12 1 16,-4-7-1-16,-4-9 0 0,2-14-1 15,-2-14 0-15,-4-13-3 16,5-3-2-16,1-18-4 15,0 0-9-15,-12-29-23 16,6-4-2-16,-11-7 0 16,1 2 2-16</inkml:trace>
  <inkml:trace contextRef="#ctx0" brushRef="#br0" timeOffset="1029.3188">10649 5883 66 0,'-31'5'39'0,"31"-5"-1"16,0 0 1-16,0 0-30 15,58 6-2-15,-10-13 0 16,31 5-1-16,8-6-2 15,13 0-1-15,4-1-1 16,-1-5 0-16,-9 3-2 16,-11-1-1-16,-14 5-1 15,-24-11-5-15,-3 18-9 16,-22-17-24-16,-15-2 0 16,-10-2-1-16,-13-2 1 0</inkml:trace>
  <inkml:trace contextRef="#ctx0" brushRef="#br0" timeOffset="2080.6423">11447 4876 18 0,'-13'-33'31'0,"-3"12"3"15,-13 2 0-15,-17-2-12 16,4 36-5-16,-24-9-5 16,4 32-2-16,-21-1-1 15,-5 35-2-15,-16 9 0 16,7 30-1-16,-3 12-1 0,21 15 0 16,4 4-1-16,24 8 0 15,19-3-1-15,34-3 0 16,28-8 0-1,26-11-1-15,18-21 0 0,18-14 0 16,14-21 0-16,12-21-1 16,5-19 0-16,1-26 0 15,-5-24 1-15,-7-23-2 16,-9-17-1-16,-5-22 1 16,-9-9-1-16,-10-11 1 15,-12-14-1-15,-13-12 1 16,-9-3-1-16,-11 0 1 15,-9-1 2-15,-11 5-2 0,-14 7 0 16,-12 10 0 0,-13 9 0-16,-17 17 0 15,-18 16 0-15,-11 16 0 16,-16 12-1-16,-8 15 1 0,-13 12 1 16,-7 16-1-16,-5 17-1 15,4 16 2-15,1 15-1 16,-1 19 1-16,8 15 0 15,6 20-1-15,17 7 1 16,15 12-1-16,20 5 1 16,19 3 0-16,16-3-2 15,23-3 2-15,15-6 0 16,21-8-1-16,14-7 2 16,13-12-1-16,8-14 0 15,12-18-1-15,7-14 0 16,5-23 0-16,1-17 0 15,0-22 0-15,-4-16 0 0,-3-22 0 16,-7-19 0-16,-5-13 0 16,-4-20 0-16,-7-15 0 15,-13-5 0-15,-11-12 0 16,-9-2 0-16,-18 0 0 16,-13 7 0-16,-26 11 0 15,-15 8 0-15,-25 17 0 16,-17 8 0-16,-18 22 0 15,-17 17-1-15,-13 18 0 16,-12 28 1-16,-2 21 1 16,-8 33-1-16,8 38 1 15,8 31-1-15,13 31 0 16,18 17 0-16,22 11 0 0,24 2 0 16,21-1 0-16,27-10-3 15,18-29-1-15,22-16-4 16,-7-39-33-16,23-16-2 15,-8-27-1-15,3-21-1 16</inkml:trace>
  <inkml:trace contextRef="#ctx0" brushRef="#br0" timeOffset="5479.6915">11040 7686 52 0,'0'0'37'0,"4"-21"0"16,-4 21 0-16,0 0-25 15,0 0-3-15,0 0-1 16,14 30-2-16,-1 11 0 16,-9 5-3-16,11 15 1 15,-5 6-1-15,6 8 0 16,-5 0-1-16,5-2-1 0,-3-6 0 16,-3-13-1-16,3-10 0 15,-3-10-1 1,0-7-1-16,-10-27-3 15,15 33-4-15,-15-33-16 0,0 0-15 16,-17-14 0-16,17 14 0 16,-37-15 0-16</inkml:trace>
  <inkml:trace contextRef="#ctx0" brushRef="#br0" timeOffset="5704.7618">10631 8296 53 0,'-1'-18'37'0,"18"9"0"16,14-12 2-16,13-16-27 15,26 24-3-15,-3-16-1 0,26 10-1 16,-10-6-3-16,5 4-2 16,-9 2-1-16,-11 3-2 15,-8 9-3-15,-26-11-7 16,5 18-20-16,-39 0-9 15,0 0 2-15,0 0-1 16</inkml:trace>
  <inkml:trace contextRef="#ctx0" brushRef="#br0" timeOffset="5995.8522">11374 7584 54 0,'-37'19'36'0,"16"8"2"15,-8 13 0-15,-2-7-25 16,2 40-3-16,-17-4-2 16,9 19-2-16,-11-3-2 15,10 3-1-15,-1-8-2 16,6-11 0-16,4-11-2 15,8-16-1-15,8-9-1 16,13-33-3-16,-12 34-10 16,12-34-23-16,-11-17 0 15,9-6 0-15,2-8 1 0</inkml:trace>
  <inkml:trace contextRef="#ctx0" brushRef="#br0" timeOffset="6275.938">10757 7906 40 0,'-23'18'37'16,"23"-18"1"-16,9 30-1 16,16-30-13-16,22 29-16 15,-1-15 1-15,27 10-2 16,-3-6-1-16,9-1-2 0,-6-2-2 15,-2-1 0-15,-9-1-1 16,-10-3-2-16,-15-3 0 16,-12-1-2-1,-4 4-3-15,-21-10-12 0,0 0-21 16,6-17 0-16,-6 17 0 16,-10-20 0-16</inkml:trace>
  <inkml:trace contextRef="#ctx0" brushRef="#br0" timeOffset="7236.2363">11388 7438 14 0,'7'-25'31'0,"-13"-9"3"16,5 9 1-16,1 25-17 16,-26-40-1-16,26 40-1 15,-61-8-3-15,18 33-3 0,-32 2-2 16,0 32-2-1,-25 16-1-15,-5 29 0 16,-10 7-1-16,11 17-1 16,9 3 0-16,22 13 0 0,24-6 0 15,38-6 0-15,30-13-1 16,35-13-1-16,31-16 0 16,25-19 0-16,19-18 0 15,14-28 0-15,9-15-1 16,1-24 0-16,-7-16 1 15,-11-18 1-15,-15-17-1 16,-14-6 0-16,-21-14 0 16,-20-1 1-16,-24-16-1 15,-22-3 0-15,-23-10-1 16,-19-2 1-16,-19 7 0 16,-22 7 0-16,-15 5 0 15,-14 15 0-15,-9 14 0 0,-4 20-1 16,-4 18-1-16,6 12-1 15,12 19-2-15,9 0-6 16,36 17-34-16,-1 8 0 31,15 9-1-31,8 3 0 0</inkml:trace>
  <inkml:trace contextRef="#ctx0" brushRef="#br0" timeOffset="33782.4469">10170 14409 12 0,'0'0'30'0,"0"0"3"15,0 0-9-15,0 0-3 16,0 0-2-16,0 0-2 16,0 0-3-16,-15 42-5 15,-2-25-1-15,9 16-3 16,-9-6 0-16,3 5-3 16,1-5 1-16,7-4-1 15,6-23 1-15,0 0 0 16,27 2-1-16,8-23 1 0,7-11-2 15,10-7 2-15,12-7-1 16,9-6-1-16,10-1 0 16,4 1-1-16,1 4-1 15,-7 6-2-15,0 15-4 16,-23 4-33-16,2 7 0 16,-21 13-1-16,-22 12 0 15</inkml:trace>
  <inkml:trace contextRef="#ctx0" brushRef="#br0" timeOffset="34786.7577">4749 14442 21 0,'9'-43'32'0,"-3"5"1"16,-23-4-10-16,-18-16-4 15,2 14-3-15,-27-23-4 16,6 13-3-16,-25-19-1 0,4 8-2 16,-19-8 0-1,-1 8-2-15,-19-6 0 0,-3 2 0 16,-15 2-1-16,-10 9 0 15,-15 5-1-15,-8 10 0 16,-9 9-1-16,-9 13 1 16,-6 11-1-16,-6 22-1 15,-10 15 2-15,1 15-2 16,-6 19 2-16,5 24-1 16,3 7 1-16,13 21-1 15,9 11 0-15,22 5 1 0,27 13-1 16,25 2 0-16,31 0 0 15,36 1 1 1,26-1-1-16,36 4 2 16,29-6-1-16,37 2-1 0,22-16 1 15,40-3-1-15,32-14 1 16,25-13-2-16,32-13 1 16,24-22-1-16,21-13 0 15,10-20 0-15,8-16 0 16,-6-18 0-16,-13-21-1 15,-14-23 1-15,-19-17 0 16,-26-29 0-16,-22-25 0 16,-22-19 1-16,-27-21-2 15,-24-18 3-15,-30-13-1 16,-36-11-1-16,-45-6 1 16,-42 0-1-16,-52 3 1 15,-51 9 0-15,-44 8 0 0,-49 19-1 16,-38 20 1-16,-38 31 0 15,-21 21 0-15,-22 33 1 16,-13 36-2-16,-4 31 1 16,-6 36 0-16,6 33-3 15,10 32 0-15,17 20-3 16,33 40-4-16,16 17-35 16,61 18-1-16,38 11 0 15,47 21-2-15</inkml:trace>
  <inkml:trace contextRef="#ctx0" brushRef="#br0" timeOffset="59604.4361">6402 6036 7 0,'-27'-4'26'0,"27"4"0"15,0 0-3-15,-24-2-5 16,24 2-2-16,0 0-2 16,0 0-2-16,0 0-3 15,0 0-1-15,0 0-2 0,20-3 0 16,-3-3-1-16,16 6-1 16,5-6 0-1,20 4-1-15,8-6 1 16,21 5 0-16,9-3-1 0,20 4 0 15,7-4 0-15,16 4-1 16,2-2 1-16,11 3 0 16,-1-3-1-16,5 2 0 15,-7-2 0-15,-5 4 0 16,-13-2 0-16,-11 4-1 16,-14 0 0 15,-17-2 0-31,-18 2 0 0,-15-2 0 0,-12 2-1 0,-13-2 1 0,-10-2 0 31,-3 0 1-31,-18 2-1 0,19-2-1 16,-19 2 0-16,0 0 1 15,0 0-1-15,0 0 0 0,0 0 0 16,0 0 0-16,-23-2 0 16,23 2-1-16,0 0 0 15,-21-4-1-15,21 4-1 16,0 0-2-16,0 0 0 15,-20 4-1-15,20-4-4 16,-15 19-30-16,15-19 0 16,-19 0 0-16,19 0 1 15</inkml:trace>
</inkml:ink>
</file>

<file path=ppt/ink/ink1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4-27T16:09:25.825"/>
    </inkml:context>
    <inkml:brush xml:id="br0">
      <inkml:brushProperty name="width" value="0.05292" units="cm"/>
      <inkml:brushProperty name="height" value="0.05292" units="cm"/>
      <inkml:brushProperty name="color" value="#FF0000"/>
    </inkml:brush>
  </inkml:definitions>
  <inkml:trace contextRef="#ctx0" brushRef="#br0">4257 3832 44 0,'-16'-17'36'15,"16"17"0"-15,0 0 1 16,0 0-23-16,-19-2-2 16,25 23-3-16,-6-21-2 0,-2 56-2 15,0-12-1-15,10 13 0 16,-6 7-1-16,7 9-1 16,-3-1-1-16,6-1 0 15,-3 0-1-15,-1-13 1 16,2-10-2-16,-5-10 0 15,5-11-3-15,-10-27-1 16,0 0-3-16,0 0-2 16,19-25-4-16,-32-32-7 15,19 16 1-15,-30-37 0 16,23 16 5-16,-27-16 7 16,11 9 6-16,-4 7 5 15,-6-9 6-15,19 37 8 0,-21-16 2 16,29 50 0-16,-17-38-2 15,17 38-3-15,0 0-4 16,27 42-2-16,-12-8-3 16,12 18-1-16,2 7-1 15,14 14 0-15,5 6-2 16,6-2 0-16,4-4-1 16,0-8 1-16,1-10-1 15,-1-16 0-15,-4-14 1 16,-7-23-1-16,-9-16 0 15,-7-14 0-15,-10-17 0 16,-7-8 0-16,-10-14 1 16,-10-6-1-16,-8-4 1 0,-9 6-2 15,-4 6 0-15,-8 1 0 16,1 16-2-16,-7 2-2 16,16 29-6-1,-17-2-28-15,24 17-2 0,1 6 1 16,17-4 0-16</inkml:trace>
  <inkml:trace contextRef="#ctx0" brushRef="#br0" timeOffset="639.1978">5026 3924 70 0,'-2'21'38'16,"-7"10"1"-16,-3 15-1 0,-11 2-29 16,10 21-2-16,-7-4-2 15,9 6-2-15,3-2-1 16,10-9-1-16,4-12-1 16,11-14 0-16,4-13 0 15,6-15 0-15,0-14 0 16,0-11 1-16,-2-11-1 15,-5-9 0-15,-5-9 1 16,-9-4-1-16,-4 1 0 0,-4 1 0 16,-2 4-2-1,-4 4-1-15,4 15-1 16,-3-6-3-16,7 33-4 16,-2-25-14-16,2 25-12 0,23-4-1 15,-23 4 0-15,29 0 13 16,2 16 11-16,-31-16 9 15,34 2 8-15,-7 13 16 16,-27-15 15-16,29 23 2 16,-29-23 0-16,29 46-8 15,-29-46-10-15,18 52-6 16,-18-23-3-16,13 13-2 16,-9-8-2-16,4 5-1 15,-4-7-1-15,1-1-1 16,-3-6 0-16,4-6-1 15,-6-19-1-15,0 0 1 16,0 0-1-16,23-23 0 0,-13-6 0 16,-1-9-1-16,5-6 1 15,-1-6-1-15,1 0-1 16,-2 2 0-16,3 8-1 16,-5-4-2-16,11 23-3 15,-11-16-9-15,13 24-23 16,-4 1 1-16,2 10-1 15,0 0 2-15</inkml:trace>
  <inkml:trace contextRef="#ctx0" brushRef="#br0" timeOffset="1275.3944">5728 3999 62 0,'0'0'39'0,"10"35"1"15,-6-12 0-15,13 17-28 16,-17-9-2-16,18 18-2 16,-11-6-2-16,7 3-2 15,-3-4-2-15,1-6 0 16,-2-7-1-16,-3-4 0 16,-7-25-1-16,0 0 0 15,20 8-1-15,-17-31 0 16,3-6 0-16,0-11 1 15,-2-6-2-15,2-8 1 16,1 0 0-16,1 2 1 0,4 4-1 16,-1 6 1-16,5 12 0 15,1 8 0-15,2 11 0 16,4 11 0 0,1 11 1-16,-3 12-1 0,-2 6 1 15,0 13 0-15,-3 3 0 16,-5 4 0-16,-5-1 0 15,-2-5 0-15,-4-5 0 16,0-5 0-16,-4-12-1 16,4-21 1-16,0 0-1 15,0 0 0-15,-7-31 0 16,10-2 0-16,1-5 0 0,4-10 0 16,4 0 0-16,5-2 0 15,0 4 0-15,8 8-1 16,2 9 2-1,0 10-1-15,2 7 0 16,4 12 0-16,0 12 1 0,-4 7-1 16,2 14 1-16,-6 7-1 15,-4 2 0-15,-4 6 0 16,-3 0 0-16,-10-4-1 16,-2-2-1-16,-6-11-1 15,2 0-2-15,2-31-3 16,-12 28-8-16,-7-31-24 15,19 3-1-15,-19-27 1 0,13 4 0 16</inkml:trace>
  <inkml:trace contextRef="#ctx0" brushRef="#br0" timeOffset="1899.5875">6407 4062 44 0,'18'-28'34'16,"1"-1"1"-16,6-2 1 15,16 22-20-15,-18-16-4 16,27 25-2-16,-15-8-1 15,15 21-1-15,-8-3-2 16,8 17-1-16,-9-2-1 16,3 13-1-16,-9-1-1 15,-4 3 0-15,-6-2-1 16,-6-7-1-16,-3-4 1 16,-7-6 0-16,-9-21-1 31,10 21 0-31,-10-21 1 0,-4-17-1 0,4 17 0 31,-25-35 0-31,2 20-1 0,-6 1 1 0,-8 5 0 0,-3 9 0 16,-5 6 0-16,-1 11 0 15,4 6-1-15,1 9 1 16,12-3 0-16,12 4 0 16,7-1 0-16,10-7 0 15,14-2 1-15,7-7-1 16,12-9-1-16,9-7 1 15,4-7-2-15,3-16-2 16,8-4-2-16,-8-27-4 16,16 16-9-16,-18-31-21 15,3-6 0-15,-14-15 9 16,11 25 15-16,-28-14 10 0,0 10 5 16,-7 21 7-16,-20-14 11 15,8 38 21-15,0 24 2 16,0 0-8-16,-38-4-14 15,38 38-7-15,-14 1-3 16,14 18-2-16,-4 9-2 16,10 11 0-16,-4 2-1 15,4 3-1-15,3-5 0 16,3-2-1-16,1-13 0 16,1-10-1-16,1-10-1 15,-3-13-1-15,3-4-3 16,-15-21-16-16,0 0-22 15,18-23-1-15,-18 23-1 0,-6-33 1 16</inkml:trace>
  <inkml:trace contextRef="#ctx0" brushRef="#br0" timeOffset="62169.9209">15349 14397 33 0,'0'0'24'0,"0"0"-3"16,0 0-4-16,0 0 0 16,0 0-4-16,0 0-2 15,0 0-3-15,0 0 0 16,-4-17-1-16,4 17-1 15,-21-2-1-15,21 2 0 0,-33 4-2 16,16 0 0-16,-10-4 0 16,2 6-1-16,-6-2 0 15,0 1-1-15,-3-3 1 16,1 0 0-16,-4 4-1 16,0 0 1-16,-3-1-1 15,3 3 1-15,-1-4-1 16,3 4 0-16,2-5-1 15,2 5 1-15,2-4-1 16,4 0 0-16,6 0 1 16,2-1-1-16,17-3 0 15,-25 4 0-15,25-4 0 16,0 0 0-16,0 0 0 0,-18 2 0 16,18-2 1-16,0 0 0 15,0 0-1-15,0 0 1 16,0 0-1-16,0 0 1 15,0 0 0-15,0 0 0 16,0 0 0-16,0 0 0 16,0 0 0-16,0 0 0 15,0 0 0-15,0 0 0 16,-2 23-1-16,2-23 0 16,0 27 0-16,0-8 0 15,-2 2 1-15,-1 2-2 16,-1 2 3-16,0 6-2 15,2 5 1-15,-2 1 0 0,2 3-1 16,2 0 1-16,0 1-1 16,2-1 0-16,2 0 0 15,-2-3 1 1,0-1-1-16,2 4 1 0,-2-3-1 16,-2-1 0-16,0 3 1 15,0-3-1-15,0 1 0 16,0 1 0-16,-2-2 0 15,-2 1 0-15,0-3 0 16,2 3 0-16,-2-1 1 16,2-3-1-16,0-1 0 15,2-5 0-15,0-6 0 16,0-3 0-16,0-18 0 0,6 30 0 16,-6-30 0-16,4 25 0 15,-4-25 0 1,4 21 0-16,-4-21 0 15,2 21 0-15,-2-21 0 0,4 18 0 16,-4-18 0-16,0 0 0 16,0 0 0-16,0 0 0 15,9 17 0-15,-9-17 0 16,0 0 0-16,0 0 0 16,0 0 0-16,21 10 0 15,-21-10 0-15,27 5 0 16,-9-3 0-16,5 0 0 0,-2-2 0 15,4 4 0 1,2-4 0-16,0 6-2 16,0-4 2-16,2 0 0 15,-2 0 0-15,-2-2 0 0,0 1-1 16,-2-1 0-16,-3 4 1 16,-3-2 0-16,-17-2 0 15,27 4-1-15,-27-4 1 16,19 6-1-16,-19-6 1 15,0 0 0-15,18 0 1 16,-18 0-1-16,0 0 0 16,0 0 1-16,0 0-1 15,0 0 0-15,0 0 0 16,0 0 2-16,17-16-2 0,-17 16 2 16,6-23-2-1,-6 23 1-15,8-30 0 16,-3 11 0-16,1-3 0 0,0 1-1 15,0-5 0-15,2-1 0 16,-3-8 0-16,3 3 0 16,-2-9 0-16,0 1 0 15,1-4 0-15,-1-2 1 16,2 0-1-16,-4 2 0 16,3-4 1-16,-1 0-1 15,-2 0 0-15,2 0 0 16,-2 2 0-16,1 2 0 15,-1 0 1-15,0-4-1 16,-2 4 1-16,2-1-1 16,-2 3 1-16,0 4 0 15,2-1-1-15,-2 1 1 0,-2 4-1 16,2 5 1-16,-4 2-2 16,0 4 2-16,-4 4-1 15,6 19 0-15,-16-33-1 16,5 14-1-16,11 19-3 15,-23-36-24-15,23 36-12 16,-8-22-2-16,8 22 1 16,0 0-2-16</inkml:trace>
  <inkml:trace contextRef="#ctx0" brushRef="#br0" timeOffset="65254.0021">15255 14161 51 0,'0'0'32'0,"0"0"1"0,19-36-12 15,8 17-12-15,0-25-2 16,27 3-1-16,2-18 1 16,21 5-3-16,2-11 1 15,18 8-1-15,1 5 0 16,12 13-1-16,-6 11-1 16,4 18 1-16,-6 12-1 15,1 19 0-15,-13 10 0 16,-3 17 1-16,-16 0 0 0,-1 3 0 15,-6-1 1-15,-1-8-1 16,3-7-1-16,5-12 1 16,4-15-1-1,6-14-1-15,2-9 1 0,0-6-2 16,-4-3-1-16,-7 0-1 16,-7 2-2-16,-13-8-7 15,6 13-29-15,-15 1-1 16,-5 1-1-16,-5 1 1 15</inkml:trace>
  <inkml:trace contextRef="#ctx0" brushRef="#br0" timeOffset="65853.2046">18702 13212 51 0,'5'-17'36'0,"-5"-1"3"16,0 18-1-16,0 0-25 16,0 0-1-16,0 0-2 15,10 39-1-15,2 11-3 0,-9 5-1 16,11 16-2-16,-2 0 0 15,5 0-2-15,-2-4 0 16,3-3-1-16,-1-13-1 16,-5-14 1-16,1-6-1 15,-5-14-3-15,1 0-2 16,-9-17-5-16,0 0-29 16,0 0-2-16,0 0 0 15,-21 12 1-15</inkml:trace>
  <inkml:trace contextRef="#ctx0" brushRef="#br0" timeOffset="66178.3214">17864 14267 58 0,'-42'10'39'16,"9"1"-1"-16,16 3 2 16,17-14-28-16,21 5-2 15,20-16-1-15,42 5-2 16,17-15-2-16,37-4-1 16,23-10-1-16,31-5-1 15,9-4-1-15,3 2 0 0,-10 2-2 16,-21 5 0-16,-22 12-2 15,-34 6-2-15,-22 23-10 16,-44-6-27 0,-30 9 1-16,-20-9-1 0,-39 37 0 15</inkml:trace>
  <inkml:trace contextRef="#ctx0" brushRef="#br0" timeOffset="67205.6723">17668 15410 46 0,'0'0'37'16,"0"0"1"-16,0 0 0 16,-31-7-21-16,42 37-5 0,-12-9-2 15,22 31-4-15,-8 4 0 16,16 19-2-16,-2 7 0 16,8 16-2-16,3 2-2 15,7-1 1-15,-1-3-1 16,4 0 2-16,1-13-2 15,-3-10 1-15,-2-18-2 16,-3-7 2-16,-5-13-1 16,-9-10 1-16,-5-6-1 15,-22-19 0-15,23 0 0 16,-23 0 0-16,2-33 0 16,-8-3 0-16,-4-8 0 15,-3-16 0-15,-6-17 0 0,-3-13-1 16,-3-15 1-16,0-16 1 15,0-13-1-15,4-10 1 16,-2-6 0-16,1 1-1 16,5 7 1-16,-2 7 0 15,3 9 0-15,1 14-1 16,3 22 0-16,-1 14 0 16,1 7 1-16,7 11-1 15,5 10 0-15,5 8 1 16,5 9-1-16,5 6 0 15,1 8 0-15,3 3-1 16,4 9 1-16,0-1-1 0,1 8 0 16,-5 0 1-16,2 2-1 15,-21-4 0-15,31 5 1 16,-31-5 0-16,19 4 0 16,-19-4 0-16,0 0 1 15,0 0-1-15,0 0 1 16,18 2 0-16,-18-2 0 15,0 0-1-15,0 0 1 16,0 0 0-16,0 0 0 16,30 10 0-16,-8-6 1 15,9-3-1-15,11-1 0 16,20-1 0-16,15-9 0 16,29-13-1-16,29-10 1 0,31-7-1 15,15-4 1-15,10 0-1 16,2-2 1-16,-14 2-1 15,-15 9-1 1,-33 12 1-16,-34 14-2 0,-39 3-2 16,-24 17-1-16,-34-11-8 15,-3 23-29-15,-26 2-2 16,-6 14 2-16,-17 9-2 16</inkml:trace>
  <inkml:trace contextRef="#ctx0" brushRef="#br0" timeOffset="67665.8408">18630 15036 56 0,'-11'-25'39'0,"11"25"1"16,0 0 0-16,-31-9-27 0,42 37-2 16,-15 1-3-16,18 31-2 15,-8 1-2-15,3 20 0 16,1 1-1-16,-2 6-2 16,0-3 0-16,-3-9-3 15,3-10 2-15,-2-18-2 16,3-12-1-16,-9-36-3 15,29 25-7-15,-29-25-28 0,33-40 0 16,-21 3 0-16,3-7-1 16</inkml:trace>
  <inkml:trace contextRef="#ctx0" brushRef="#br0" timeOffset="67861.9014">18860 15251 74 0,'29'-11'40'16,"-6"7"0"-16,4-4-1 16,11 6-33-16,1-13-2 15,5 3-3-15,5 1-2 16,-9-10-4-16,10 17-7 0,-25-12-27 16,4 3 0-1,-4-2-1-15,-5 1 1 16</inkml:trace>
  <inkml:trace contextRef="#ctx0" brushRef="#br0" timeOffset="68250.0367">19481 14704 57 0,'0'0'40'0,"0"0"-1"15,0 0 2-15,17 2-28 16,-17-2-3-16,19 29-2 16,-9-4-2-16,9 15-1 15,-3-1-2-15,-1 10 0 16,-1 1-2-16,-3-4 1 0,-1-3-1 16,0-11 0-16,-5-5 0 15,1-8-1-15,-6-19 1 16,0 0-1-16,18 8 0 15,-18-8 0-15,17-33 0 16,-7 8 0-16,1-3 0 16,3-7 0-16,1 1-1 15,2-3 0-15,-1 3-1 16,1-7-1-16,1 9 0 16,-5-7-5-16,8 24-3 15,-23-8-29-15,14 0-2 16,-10 0 1-16,4 6 1 15</inkml:trace>
  <inkml:trace contextRef="#ctx0" brushRef="#br0" timeOffset="68725.2044">19926 14476 31 0,'0'0'31'0,"0"0"2"16,0 0-2-16,24-8-19 0,-24 8-1 16,0 0-1-16,9-28-1 15,10 28-1-15,-19 0-1 16,29-21-1-1,-29 21-1-15,37-16-1 0,-20 12-1 16,5 8 0-16,-22-4 0 16,23 31-1-16,-25-8 1 15,-6 9-3-15,-9 1 3 16,-4 5-2-16,-6-1 2 16,3 1-3-16,-1-5 1 15,10-6-1-15,15-27-1 16,-4 19 2-16,4-19-1 15,41 0 0-15,-7-8 0 0,7-9 0 16,5 0 1-16,-2-1-2 16,5 9 0-1,-13 1-2-15,-1 8-2 16,-18-7-5-16,12 16-29 0,-31 10-1 16,-9 6-2-16,-12 8 2 15</inkml:trace>
  <inkml:trace contextRef="#ctx0" brushRef="#br0" timeOffset="68990.2969">19375 15495 56 0,'0'0'37'16,"42"-31"0"-16,-3 14-1 16,22 3-28-16,-8-15-3 15,14 6-1-15,-3 0-4 16,-1 0-3-16,3 18-7 16,-20-5-26-16,-3 2-1 15,-12 12-1-15,-31-4 1 16</inkml:trace>
  <inkml:trace contextRef="#ctx0" brushRef="#br0" timeOffset="69445.4538">19722 15729 62 0,'0'0'35'0,"0"0"2"16,8-27-13-16,-8 27-13 16,0 0-3-16,27-12-1 15,-27 12-1-15,0 0-1 16,15-25-1-16,-15 25-1 0,0 0 0 15,-2-21-1-15,2 21-1 16,-23-2 0-16,2 8 1 16,-10 7-2-16,-4 12 1 15,-1 8 0-15,-7 9 1 16,6 4-2-16,5 2 2 16,10-2-2-16,13 0 1 15,15-3 0-15,11-9-1 16,12-11 0-16,11-10 0 15,9-13 0-15,-1-5-2 16,-2-9 0-16,-1-1-2 16,-13-16-6-16,15 4-31 15,-24-3 0-15,-2 5-1 0,-8-2 1 16</inkml:trace>
  <inkml:trace contextRef="#ctx0" brushRef="#br0" timeOffset="69897.6088">20017 15462 55 0,'19'-17'38'16,"4"-4"1"-16,4 9 0 0,-9-11-27 15,18 21-3-15,-12-4-2 16,6 14-2 0,-10 2-1-16,-3 9-1 15,-11 2 0-15,-6 10 0 0,-10 1-2 16,-3 7 1-16,-8-3 0 16,-5 4-2-16,1-5 1 15,2-6-1-15,4-4 1 16,7-4-2-16,12-21 1 15,-5 25 0-15,5-25 0 16,27 0 2-16,-2-4-1 16,6-2-1-16,3 0 1 0,3 1 0 15,3-7-1 1,1 4 2-16,-1 3-2 16,-1-1-1-16,-2 0 0 15,-8 0 0-15,1 4-3 16,-12-11-5-16,5 13-32 0,-23 0-2 15,0 0 1-15,0 0-2 16</inkml:trace>
  <inkml:trace contextRef="#ctx0" brushRef="#br0" timeOffset="76085.7628">15762 15604 10 0,'0'0'16'16,"0"0"-1"-16,4-17-1 15,-4 17 1-15,0 0-1 0,0 0 1 16,-4-18-2-16,4 18-1 15,0 0-3-15,0 0-1 16,0 0-1-16,0 0-1 16,0 0 1-16,0 0-1 15,0 0-1-15,0 0-1 16,0 0 0-16,-19 35 0 16,3-16-1-16,7 10-2 15,-9 2 1-15,3-1-1 16,-1-1 0-16,3-4-1 15,1-4 1-15,12-21-2 16,-15 27 2-16,15-27 0 16,0 0-1-16,0 0 0 0,6-17 0 15,-6 17 1-15,9-33-1 16,-3 12 1-16,2 0-2 16,-4 0 3-1,2 4-3-15,-3-3 3 0,1-1-2 16,0 4 0-16,-4 17 1 15,10-29-1-15,-10 29 2 16,0 0-1-16,7-23 1 16,-7 23 0-16,0 0 0 15,0 0 0-15,0 0 0 16,24 27 0-16,-24-27-1 16,23 33-1-16,-8-12 1 0,3 0-1 15,-1 4 0-15,0 2-1 16,1-4 2-16,-1-4-2 15,-3 0 0 1,-14-19 0-16,19 29-2 16,-19-29-2-16,11 17-3 0,-11-17-14 15,0 0-19-15,0 0 2 16,-19-2-1-16,19 2 1 16</inkml:trace>
  <inkml:trace contextRef="#ctx0" brushRef="#br0" timeOffset="77045.0959">15695 15761 15 0,'0'0'27'16,"0"0"-1"-16,-4-17-8 16,4 17-3-16,0 0-1 15,0 0-2-15,0 0-1 16,21-8-1-16,-21 8-2 16,0 0 0-16,0 0-2 15,0 0-1-15,0 0-1 16,0 0 0-16,10-17-1 15,-10 17 0-15,0 0 1 16,0 0-3-16,0 0 2 0,19 31-1 16,-19-31 1-16,6 36-3 15,-4-11 3-15,1 8-3 16,-1 7 2-16,0 8-1 16,-2-2 0-16,2 2 0 15,0 2-1-15,-2 0 1 16,0 0-1-16,2-8 1 15,0-4-2-15,2 0 3 16,0-9-2-16,2 2 1 16,-1-8-1-16,1-2 1 15,-6-21-1-15,8 29 1 16,-8-29-1-16,0 0 0 0,0 0 0 16,0 0 0-16,0 0 0 15,0 0-1-15,0 0 0 16,0 0-2-1,0 0-2-15,2-17-7 16,-2 17-27-16,0 0-2 0,-23 2 0 16,23-2 0-16</inkml:trace>
  <inkml:trace contextRef="#ctx0" brushRef="#br0" timeOffset="82452.9811">15469 16943 49 0,'2'-17'33'16,"-2"17"3"-16,2-22-13 15,-2 22-11-15,0 0-2 16,0 0-2-16,0 0-1 16,6 27-2-16,-8-9 0 15,5 10-2-15,-4 3 1 16,2 11-3-16,-4-3 2 0,-1 3-2 15,-2-8 1 1,0-1-1-16,0-8-1 16,6-25 1-16,0 17-1 15,0-17 0-15,14-23 0 0,-3-4 0 16,5 0-1-16,-1-11 1 16,5 4-1-16,1-3 1 15,2 3-1-15,-2 5 2 16,2 2-2-16,2 10 1 15,-1 5 1-15,1 12-1 16,-2 4 1-16,-4 13-1 16,-3 6 2-16,-5 6-2 15,-5 7 2-15,-2 3-1 16,-8 1 1-16,0-3-1 16,-4-5 1-16,3-5-2 15,-3-6 0-15,2-4 0 16,6-17 0-16,0 0 0 0,-4-19 0 15,12-8-1-15,3-5 0 16,3-5 0-16,5-5 0 16,1 2 1-16,3 1-1 15,-2 1 1-15,0 9-1 16,0 8 1-16,-21 21 0 16,31-11 0-16,-31 11 0 15,23 27 0-15,-15-1 1 16,0 13-1-16,-2 3 1 15,-5 2-2-15,5-4 0 16,-6-5-2-16,6 1-1 16,-6-36-5-16,10 43-7 15,-10-43-22-15,0 0-2 0,0 0 2 16,21-27-1-16</inkml:trace>
  <inkml:trace contextRef="#ctx0" brushRef="#br0" timeOffset="82985.1624">16140 16981 51 0,'0'0'36'0,"0"0"2"16,0 0 0-16,8 23-26 15,-29-7-1-15,11 20-5 16,-5-3 0-16,5 7-3 16,-2-2 1-16,10-1-3 15,2-7 0-15,6-9-1 16,-6-21 0-16,19 18-1 0,-19-18 1 15,31-18-1-15,-13-1 1 16,-3-6 0-16,1-1-1 16,-3-3 1-1,1 2-2-15,-7-2 3 0,3 4-3 16,0-2 2-16,1 4-1 16,1 0 1-16,-1 4 0 15,-11 19 0-15,25-25 0 16,-25 25 0-16,24-6 0 15,-24 6 1-15,19 18 1 16,-11 5-2-16,-3 0 2 16,1 5-1-16,-2-1 2 15,0 6-2-15,0-2 1 0,0-3-2 16,1-3 1 0,1-7 0-16,-6-18-1 15,14 23 0-15,-14-23 1 16,21-2-2-16,-21 2 1 0,21-25-1 15,-9 6 0-15,-5-6-1 16,3 0-1-16,-4-6 1 16,0 6-2-16,-5-2 1 15,5 4-2-15,-6-4 0 16,0 27-3-16,2-40-4 16,-2 40-24-16,18-21-1 15,-18 21 0-15,0 0 0 0</inkml:trace>
  <inkml:trace contextRef="#ctx0" brushRef="#br0" timeOffset="83414.3122">16651 16972 57 0,'0'0'38'15,"16"21"1"-15,-18 0 0 16,2-21-29-16,-4 48-2 16,4-21-2-16,0 1-3 15,-2 3 0-15,2-2-3 16,-4-4-1-16,4-25-4 15,6 34-4-15,-6-34-28 16,0 0-2-16,0 0 1 16,-10-27-2-16</inkml:trace>
  <inkml:trace contextRef="#ctx0" brushRef="#br0" timeOffset="83555.3613">16671 16793 6 0,'0'0'12'16,"19"19"-11"-16,-19-19-1 16,15 37-18-16</inkml:trace>
  <inkml:trace contextRef="#ctx0" brushRef="#br0" timeOffset="83909.4846">16755 17087 35 0,'0'17'36'0,"2"6"0"0,-6-2 0 15,4-21-23-15,0 38-3 16,0-38-3-16,-13 35-3 16,13-35-1-16,0 0-2 15,0 0 0-15,0 0-1 16,29-25-1-16,-12 0 1 15,6 0 0-15,1-2-1 16,1 2 0-16,0 2 1 16,0 4 0-16,-2 8 0 0,-2 7 1 15,2 10 0 1,-5 3 0-16,-3 8 0 16,-1 5 0-16,-7 4 0 0,1 3-1 15,-6 0-2-15,4 0-2 16,-6-29-4-16,9 38-15 15,-9-38-13-15,0 0 0 16,29-4 0-16,-29 4-1 16</inkml:trace>
  <inkml:trace contextRef="#ctx0" brushRef="#br0" timeOffset="84241.6004">17195 17085 52 0,'-9'19'35'15,"-1"0"1"-15,0 4-1 16,-7-4-26-16,21 14-3 15,-2-12-4 1,11-4 0-16,5-7-1 16,9-14-1-16,0-4 0 0,3-11 0 15,1-6 1-15,-4-3-1 16,-4-5 0-16,-1 4 1 16,-7 0 0-16,-15 29 2 15,19-19 0-15,-19 19 1 16,2 31-1-16,0 9 0 15,-6 8 1-15,4 15-1 16,-5 8 0-16,3 6-1 0,0-4-1 16,0-2 1 15,-4-6-2-31,-4-5 1 0,1-10-3 0,-11-14-2 16,7 4-7-16,-22-23-28 0,-3 1-1 15,-20-11 0-15,-14-1 0 16</inkml:trace>
  <inkml:trace contextRef="#ctx0" brushRef="#br0" timeOffset="85284.9625">9488 16327 25 0,'-12'17'31'0,"12"-17"3"16,17-11-1-16,16 5-21 16,-13-27 0-16,28 14-2 15,-14-29 0-15,22 6-3 16,-5-15 0-16,10 5-2 15,-5-8-2-15,4 5 0 16,-6-5-1-16,0 8 0 16,-8 6-1-16,-1 6 1 15,-11 4-2-15,-3 3 1 16,-4 6-1-16,-7 6-1 16,-3 6 0-16,-17 15-1 0,15-17 0 15,-15 17-1-15,0 0-1 16,-17 3 0-1,17-3 0-15,-23 12 0 16,23-12 0-16,-27 9 2 0,27-9 0 16,-25 2 2-16,25-2 1 15,-23-3 2-15,23 3 1 16,-18-6-1 15,18 6 1-31,0 0 0 0,0 0 0 0,-4-17-1 0,4 17-1 16,35-22 0-16,-8 5 0 15,8 0-1-15,3-10 0 0,7-2 0 16,-5 2 0-16,-7 2 1 16,-6 6 0-1,-8 19 1-15,-19 0-1 16,-4 33 1-16,-19 3-1 0,-4 16 0 16,-5 4 1-16,3 3-3 15,-2-3 1-15,4-10-4 16,11-6 0-16,16-40-8 15,-11 35-29-15,11-35-1 16,0 0-1-16,0 0 1 16</inkml:trace>
  <inkml:trace contextRef="#ctx0" brushRef="#br0" timeOffset="86141.2609">8232 16473 53 0,'-21'-4'35'15,"-2"8"1"-15,-6-10-10 16,-2 29-16-16,-23-9-2 16,11 16-1-16,-9-7-3 15,16 6-1-15,1-8-1 16,18 0-1-16,11 2-1 0,6-23 0 16,33 29-1-16,7-19 1 15,8-1 0-15,4 3 0 16,2 3 0-1,-5 2 0-15,-9 3 0 0,-7 4 1 16,-16-1 0-16,-13 2 0 16,-15 0 0-16,-13 2 1 15,-10-6 0-15,-1 0 0 16,-7-3-1-16,1-7 0 16,2-1-2-16,5-10-1 15,11 2-4-15,-2-27-13 16,19 7-18-16,6-8-2 0,11-9 1 15,9-5-1-15</inkml:trace>
  <inkml:trace contextRef="#ctx0" brushRef="#br0" timeOffset="86362.3382">8336 16410 65 0,'0'0'39'16,"0"0"0"-16,2 30-1 15,0 11-30-15,-12-5-2 16,10 18-2-16,-5 1 0 16,5 1-2-16,2 0-2 15,-1-5 0-15,5-5-2 0,-2-15-2 16,10 2-4 0,-14-33-19-16,0 0-11 0,0 0-2 15,0 0 2 1</inkml:trace>
  <inkml:trace contextRef="#ctx0" brushRef="#br0" timeOffset="86550.4055">8193 16720 38 0,'16'-17'34'15,"11"6"-1"-15,2-11 1 16,-6 1-26-16,19 12-2 0,-9-3-4 15,-2-3-9-15,4 0-25 16,-4 18-1 0,-14-3-1-1,2 12 0-15</inkml:trace>
  <inkml:trace contextRef="#ctx0" brushRef="#br0" timeOffset="87313.669">8431 16745 16 0,'0'0'31'0,"19"-19"2"16,-19 19 1-16,12-33-18 15,16 35-2-15,-28-2-5 16,43-9-2-16,-26 5-1 15,10 19-1-15,-7-3 0 16,-1 15-2-16,-8-2 0 16,1 11 0-16,-10-5-1 15,2 3 0-15,-6-7 0 16,2-4-1-16,-2-6 0 16,2-17-1-16,0 0 0 15,0 0-1-15,0 0 0 16,-6-26 0-16,4 8 0 0,-6-1 0 15,-3 2 1-15,11 17-1 16,-33-25 1-16,10 23 0 16,-4 8 0-16,2 7 1 15,0 4 0-15,4 5 0 16,5-3 0-16,8 4 0 16,7 0-1-16,10-6 1 15,-9-17 0-15,33 25-1 16,-8-19-1-16,2-6 0 15,0-2 0-15,-4-6-2 16,4 8-2-16,-15-19-8 16,5 13-24-16,-17 6-1 0,0 0 2 15,19-13-3-15</inkml:trace>
  <inkml:trace contextRef="#ctx0" brushRef="#br0" timeOffset="87613.781">8739 16810 52 0,'0'0'39'16,"0"0"-1"-16,20-9 0 15,-20 9-24 1,3 25-5-16,-3-25-2 16,8 44-3-16,0-15-1 0,0 1-2 15,-1-1-1-15,-1-4-1 16,2-2-2-16,-8-23-5 16,17 19-18-16,-17-19-14 15,8-19 1-15,-8-2 0 16</inkml:trace>
  <inkml:trace contextRef="#ctx0" brushRef="#br0" timeOffset="87784.8322">8776 16609 52 0,'0'0'34'15,"0"0"-1"-15,0 0 1 0,0 0-33 16,0 0-4-16,21 4-13 15,-4 5-16-15,-17-9-1 16,31 16-1-16,-31-16 1 16</inkml:trace>
  <inkml:trace contextRef="#ctx0" brushRef="#br0" timeOffset="89393.3936">8930 16774 16 0,'0'0'34'15,"0"0"1"-15,0-23 2 16,0 23-15-16,0 0-6 0,-19-6-4 16,17 27-3-16,-17-7-2 15,11 20-1-15,-11-3-2 16,7 11-2-16,-1-5 2 16,5 1-3-16,4-2 1 15,6-7-2-15,6-8 1 16,-8-21-2-16,31 6 1 15,-10-17 0-15,2-7-1 16,-2-7 1-16,0-3-1 16,-1-5 1-16,-5 2-1 15,1-1 1-15,-5 5 0 16,1 2-1-16,1 2 2 16,-13 23-2-16,25-27 1 0,-25 27 1 15,29-8-1-15,-29 8 1 16,21 23-1-16,-13 0 1 15,-6 10 0-15,-2 3 0 16,-4 3 0-16,0-1 0 16,-3-3 0-16,1-3-1 15,2-7 0-15,0-7 0 16,4-18-1-16,0 0 1 16,0 0-1-16,12-27 1 15,-1 4-1-15,3-6 1 16,5-6-1-16,0-1 2 15,1 5-1-15,-1 1 0 0,-2 10 0 16,1 5 0-16,-18 15 1 16,27 2-1-16,-27-2 1 15,17 40-2 1,-13-9 1-16,0 3 0 16,0 1 0-16,-6-2-2 0,4-1 0 15,-10-9-4-15,16 8-5 16,-8-31-27-16,-10 21-1 15,10-21 0-15,0 0-1 16</inkml:trace>
  <inkml:trace contextRef="#ctx0" brushRef="#br0" timeOffset="90376.7363">9328 16841 41 0,'0'0'35'0,"23"-31"1"16,-6 16 1-16,14 15-25 15,-18-17 0-15,22 23-3 16,-14-10-1-16,14 19-2 16,-8-3-1-16,2 11-1 15,-8 2-1-15,-1 7-1 16,-5-1-1-16,-3 2 0 16,-7-7 0-16,-3-3-1 15,-4-3 0-15,2-20 0 16,-7 17 0-16,7-17 0 15,0 0 0-15,-24-21-1 0,24 21 0 16,-27-23 1-16,27 23-1 16,-34-14 0-16,13 14 2 15,-1 6-2 1,-1 6 0-16,6 1 1 0,1 8 1 16,7 0-1-16,3 2 1 15,8-6-1-15,6 1 0 16,-8-18 0-16,29 23 0 15,-12-21-1-15,6-2-2 16,-6-10-1-16,10 2-2 16,-11-15-2-16,17 10-6 15,-24-27-9-15,22 17-7 16,-17-18 3-16,15 20 7 0,-22-19 9 16,13 17 4-16,-13-2 6 15,-1 0 6 1,-6 25 12-16,0 0 8 15,17-6 0-15,-17 6-6 0,0 0-6 16,0 21-2-16,10 4-3 16,-10-5-1-16,10 10-2 15,-8-7 1-15,3 6-3 16,-1-10-1-16,0 0 0 16,-4-19 0-16,6 25-2 15,-6-25-1-15,0 0 0 16,10-19-1-16,-9-2 0 15,7 0-1-15,-4-6 1 16,2 2-2-16,0-4 3 16,-1 8 0-16,-1 4 0 15,-4 17 1-15,0 0 1 16,0 0 1-16,0 0 0 0,18 21 0 16,-9 2 0-16,1-4 0 15,7 6 0-15,-1-2 0 16,3-5-2-16,0-7 1 15,6-7-2-15,0-6 1 16,-1-8-1-16,1-5 0 16,-2-6 1-16,-2-2-1 15,-2-4 1-15,-1 6 1 16,-5 4 0-16,-13 17 1 16,0 0 0-16,0 0 1 15,12 28 0-15,-12 3 1 16,6 15-1-16,-1 6 1 15,9 9-1-15,-1 5 0 0,7 1-1 16,-1-2 1-16,0-2-1 16,-3-7-1-16,-1-4 0 15,-5-8 0-15,-5-12-1 16,-3-9-1-16,-2-23-2 16,4 27-2-16,-15-44-19 15,11 17-19-15,0 0 0 16,-12-27-1-16,1 4 0 15</inkml:trace>
  <inkml:trace contextRef="#ctx0" brushRef="#br0" timeOffset="102713.0315">1483 15807 42 0,'0'0'21'0,"0"0"0"16,23-11 2-16,-23 11-3 0,0 0-4 15,8-27-3-15,-8 27-3 16,0 0-2-16,21-8 0 16,-21 8-2-16,0 0-1 15,18 27 0-15,-1 4-2 16,-4 1 1-16,14 14-3 15,-2 6 1-15,8 6-1 16,0-1 0-16,2 5 0 16,-1-7-1-16,-5 1 1 15,0-6-1-15,-9-8 2 16,-1-9-2-16,-8-8 1 16,-1-8 0-16,-10-17 0 15,17-12 0-15,-1-15 0 0,-6-15-1 16,1-15 0-16,5-7 2 15,1-7-2-15,0-3 0 16,-1 1-1 0,1 8 0-16,-1 1-2 0,9 16-2 15,-10 0-6-15,24 18-30 16,-16 12 0-16,2 11 0 16,-6 9 0-16</inkml:trace>
  <inkml:trace contextRef="#ctx0" brushRef="#br0" timeOffset="103081.1555">2380 16018 52 0,'0'0'35'0,"0"0"2"15,35-4-2-15,-12-7-28 16,23 13-2-16,-7-12-2 16,11 6-4-16,0 10-5 15,-17-13-17-15,3 3-13 16,-5 6 0-16,-13-2 0 16</inkml:trace>
  <inkml:trace contextRef="#ctx0" brushRef="#br0" timeOffset="103241.2104">2509 16239 39 0,'0'0'32'0,"31"2"0"16,-12-18-1-16,5 3-28 16,4-6-11-16,-1 0-22 0,12 9-1 15,-16-9-1-15,14 9-1 16</inkml:trace>
  <inkml:trace contextRef="#ctx0" brushRef="#br0" timeOffset="104149.5283">3587 15527 24 0,'0'0'33'16,"-2"31"1"-16,2-31 1 15,-5 25-18-15,20 7-5 16,-15-32-3-16,12 35-2 16,-12-35-2-16,21 17-2 15,-21-17 0-15,31-6-1 16,-31 6 0-16,27-24-1 16,-16 6 0-16,1 1 0 15,-6-6 0-15,-6 2-1 16,-4 2 1-16,-8 1 0 15,12 18-1-15,-38-24 1 16,9 22 0-16,-10 5 0 0,-7 13 0 16,-4 14 0-16,-6 11-1 15,4 11 1-15,2 1 0 16,11 5 0-16,12-3 0 16,17-1-1-16,16-10 1 15,21-11-2-15,14-14 2 16,13-13 0-16,9-12-2 15,3-11 0-15,5-12 1 16,-5-7 0-16,-6-12-1 16,-10-10 1-16,-12-9-1 15,-9-10 1-15,-11-3 0 16,-16-7 0-16,-16 3 0 0,-7 1 0 16,-4 7 1-16,-6 12 0 15,0 13 0-15,2 14 0 16,2 16 1-16,8 17-1 15,19 4 1-15,-19 29-1 16,19 4 0-16,3 13 0 16,7 5 0-16,5 15 0 15,3 1-1-15,7 2 1 16,-4 0-1-16,2-6 1 16,2-3-2-16,-5-12 0 15,-1-4 0-15,-6-17-4 16,5 1-3-16,-18-28-30 15,0 21-2-15,0-21 0 0,0 0 0 16</inkml:trace>
  <inkml:trace contextRef="#ctx0" brushRef="#br0" timeOffset="104577.6758">3327 16227 29 0,'19'-11'35'0,"-19"11"1"15,29-8 1-15,8 14-23 16,-16-21-2-16,29 15-3 15,-9-14-2-15,20 6-4 16,-3-5 0-16,8 0-4 16,0 5-1-16,-11-13-6 15,13 15-27-15,-24 2-2 16,-11 2-1-16,-33 2 0 0</inkml:trace>
  <inkml:trace contextRef="#ctx0" brushRef="#br0" timeOffset="105404.9632">3645 16525 24 0,'0'0'34'0,"0"0"2"15,0 0 0-15,20 4-18 16,-20-4-5-16,0 0-3 16,-18 26-1-1,18 5-3-15,-11-2-1 0,5 13-1 16,-2 0-1-16,4 14-1 16,-2-2 0-16,8-1-2 15,0-5 3-15,6 2-2 16,-2-8 1-16,5-3-2 15,1-5 2-15,3-7-2 16,3-6 2-16,5-7-2 16,2-5 0-16,6-5 0 15,4-6 0-15,3 0 0 0,-1-4 0 16,1-1-1 0,1-1 1-16,-8-2-2 15,0 3 0-15,-10-3-3 16,4 8-1-16,-15-15-5 0,15 9-25 15,-25 8-3-15,7-17-1 16,-7 17 2-16</inkml:trace>
  <inkml:trace contextRef="#ctx0" brushRef="#br0" timeOffset="105742.0807">3570 16916 62 0,'10'-21'37'0,"-10"21"0"16,34-35-12-16,1 35-15 15,-6-17-3-15,15 9-2 0,-5-5-1 16,5 3-4 0,1 5-4-16,-18-9-33 15,7 5 0-15,-7 1-1 16,-27 8-1-16</inkml:trace>
  <inkml:trace contextRef="#ctx0" brushRef="#br0" timeOffset="111609.1219">1576 16747 26 0,'-18'6'32'15,"18"-6"0"-15,0 0-12 0,-17 6-4 16,17-6-4-16,0 0-2 16,17 5-2-16,-17-5-2 15,25-3-1-15,-7-3-1 16,15 6 0-16,1-8-2 15,11 2 0-15,-3-3-1 16,8 1 0-16,-2-1 0 16,-3 3 0-16,-9-4 0 15,-7 3-1-15,-29 7 0 16,0 0 1-16,0 0-1 16,-50 26 0-16,-2-8 0 15,-10 3 0-15,-5 2-1 16,1 4 2-16,7-4-1 0,8-4 0 15,13-6 0-15,19-5 1 16,19-8-1 0,0 0 1-16,25 4 0 15,7-8-1-15,11 0 0 0,7-4 1 16,6 5-5-16,-8-11-29 16,6-1-4-16,-8-6-1 15,-9-4 0-15</inkml:trace>
  <inkml:trace contextRef="#ctx0" brushRef="#br0" timeOffset="114389.0899">4367 16519 19 0,'0'0'31'0,"0"0"-1"15,0 0-3 17,0 0-12-32,0 0-5 0,0 0-1 0,25 19-2 0,-25-19 0 0,31 2-1 15,-31-2 0-15,34-4-1 16,-34 4-1-16,45-11-1 16,-18-9 0-1,9-1 0-15,-3-7-1 0,10-3 0 16,-5-6 1-16,3-1-1 15,-5-8 0-15,-1 0-1 16,-6-4 1-16,-2-5-1 16,-4-5 0-16,-2-3 0 15,-1-6 0-15,-1 2 0 16,-4-8 0-16,-3 0 1 16,-4 0-1-16,-6 10 1 15,-8 0-1-15,-6 5 0 0,-9 8 0 16,-6 5 0-1,-4 6 0-15,0 7-1 16,-5 5 1-16,1 6-1 16,0 2 1-16,2 7-1 0,2 1 0 15,3 1 0-15,-1 7 0 16,2 3 0-16,0 0 0 16,2 8 1-16,-1-3-2 15,3 3 2-15,2 0-1 16,4 2 0-16,-1-5 0 15,18-3 0-15,-29 6 0 16,29-6 1-16,-19 0-1 16,19 0 0-16,0 0 0 15,0 0 0-15,0 0 0 16,0 0 0-16,0 0 0 16,0 0 0-16,-8 18 0 15,8-18-1-15,0 0 1 0,0 0 0 16,0 0 0-16,20 15 0 15,-20-15-1-15,0 0 1 16,0 0 0-16,0 0-1 16,25-17 1-16,-25 17 0 15,27-16-1-15,-10 5 0 16,2-1 1-16,1 1-1 16,-1-3 1-16,-19 14 0 15,27-21 0-15,-27 21 0 16,12-17 1-16,-12 17-1 15,0 0 0-15,-20-4 1 16,3 6-1-16,0 4 0 16,-8 1 0-16,-4 1 0 0,0 6 1 15,-4 1-1-15,0 2 0 16,-2-2 0-16,3 7 0 16,1-3 0-16,8-2 0 15,3 2 1-15,1-5-2 16,19-14 1-16,-23 17 0 15,23-17 0-15,0 0 0 16,-4 17 0-16,4-17 0 16,0 0 0-16,0 0 0 15,0 0 0-15,6 19 0 16,-6-19 0-16,0 0 1 16,23 14-1-16,-23-14 0 15,35 15 0-15,-12-3 0 0,4-1 0 16,4 3 0-16,3-1 1 15,1 0-2-15,0 3 1 16,1 1 1-16,-1-2-1 16,-4-1 0-16,0-1 0 15,-8-3 0-15,-2-4 0 16,-21-6 1-16,25 9-1 16,-25-9 0-16,0 0 0 15,0 0 1-15,-11-19 0 16,11 19-1-16,-27-25 0 15,9 6 0-15,1-2 0 16,-2-6 1-16,1-6-1 0,1 3 1 16,4-9-2-16,3 7 1 15,4-1 0-15,0 4 0 16,4 6 0-16,2 6-1 16,0 17-1-16,2-19-2 15,-2 19-5-15,0 0-31 16,0 0-1-16,0 0-1 15,0 0 0-15</inkml:trace>
</inkml:ink>
</file>

<file path=ppt/ink/ink1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4-27T16:11:31.022"/>
    </inkml:context>
    <inkml:brush xml:id="br0">
      <inkml:brushProperty name="width" value="0.05292" units="cm"/>
      <inkml:brushProperty name="height" value="0.05292" units="cm"/>
      <inkml:brushProperty name="color" value="#FF0000"/>
    </inkml:brush>
  </inkml:definitions>
  <inkml:trace contextRef="#ctx0" brushRef="#br0">3628 3905 41 0,'0'-25'36'0,"4"6"2"16,-4 19 0-16,-10-23-28 15,20 46 0-15,-14-2 0 16,17 29-2-16,-11 2-2 16,10 19-2-16,-2 0-2 15,1 5 0-15,-1 1-2 16,-1-12 1-16,3-9 0 16,-4-12-1-16,-4-11 1 15,-2-14-1-15,-2-19 1 0,0 0-1 16,11-29 0-16,-3-7-1 15,0-14 1-15,3-8 0 16,6-7 0-16,1-6-1 16,1 8 0-16,2-1 1 15,2 9 0-15,1 15 1 16,3 9-1-16,-2 17 1 16,0 16-1-16,0 18 1 15,-4 8-1-15,-2 16 1 16,-5 6-1-16,-3 8 1 15,-3 1-1-15,-4-3-1 16,0-4-1-16,-6-14-2 0,8 4-4 16,-14-24-26-16,8-18-5 15,0 0-1-15,25 1-1 16</inkml:trace>
  <inkml:trace contextRef="#ctx0" brushRef="#br0" timeOffset="1575.5426">4450 4003 64 0,'0'0'39'0,"-18"17"1"16,-3 6 0-16,-18 2-31 16,12 25-1-16,-15-6-2 0,9 12-2 15,0-6-1-15,12 1-1 16,6-7-2-1,7-9 0-15,14-10 0 16,-6-25-1-16,35 15 0 0,-8-24 0 16,2-10 0-16,-1-12-1 15,3-4 1-15,-2-5 0 16,0-8 0-16,-4-2 0 16,0-2 1-16,-3 4 0 15,-5 6 0-15,2 10 1 16,-5-1 0-16,-3 18 0 15,-11 15 0-15,25-12 0 16,-25 12 1-16,25 27-1 16,-11 4 0-16,-1 1 1 15,1 9-2-15,-1-1 1 16,-1 0 0-16,-2-1-1 16,-3-7 0-16,-1-7 1 0,-2-8-1 15,-4-17 1-15,0 0-1 16,8-23 0-16,-8-2 0 15,0-5 0-15,0-7 0 16,2-5 0-16,1 0-1 16,3 2 0-16,4 7 1 15,3-2-1-15,7 9 0 16,3 1 0-16,4 5 0 16,2 7 0-16,2 3 1 15,-2 5-1-15,0-1 1 16,-2 6 0-16,-4 0 0 15,-2 6 1-15,-4 3 0 16,-17-9 1-16,25 31-1 0,-13-4 1 16,-6 5 0-16,-1 7 0 15,-5 3 0-15,0 6-1 16,-3-2 0-16,3 0 1 16,-8-8-2-16,6-3 2 15,-4-10-2-15,6-25 0 16,0 19 0-16,0-19 0 15,10-25-1-15,-1-6 1 16,7-5 0-16,-1-10-1 16,8-4 2-16,3 2-2 15,-1 4 1-15,0 6 0 16,0 7 0-16,-2 14 0 16,0 13 0-16,-4 13 0 0,-3 13 0 15,-3 6 1-15,-5 5 0 16,0 5 0-16,-3-1-1 15,-1-1 0-15,-4-7 1 16,0-4-1-16,0-25 0 16,-5 23 0-16,5-23 0 15,0 0 0-15,1-31-1 16,7 1 1-16,4-7 0 16,5-3-1-16,2-6 1 15,8 4 0-15,0 1 0 16,0 11 0-16,0 5 0 15,-1 19 0-15,-5 10 1 16,-4 13-1-16,-5 14 0 0,-3 5 1 16,-3 8-1-16,2 2 0 15,-4 4-1 1,1-6 1-16,3-2-2 16,0-13 0-16,7-2-1 0,-15-27-2 15,39 17-2-15,-22-32-1 16,16 4-2-16,-14-28 1 15,18 8 0-15,-18-18 2 16,8 8 3-16,-6 1 3 16,-9-2 4-16,0 13 2 15,-16 0 2-15,4 29 1 16,0 0 0-16,-20 18 0 0,3-1-2 16,7 15-1-16,-3-1-2 15,9 13 0 1,4-7-1-16,10-3 0 15,5-9-1-15,8-8-1 0,8-9 0 16,2-8 0-16,2-10 0 16,-3-11 0-16,1-4 0 15,-6-5 0-15,-4-3 0 16,-7-1 0-16,-6 7 0 16,-5 2 1-16,-5 25-1 15,0 0 0-15,-19-12 1 16,19 12-1-16,-19 35 1 15,15-8-1-15,6 1 1 16,9 1-1-16,13-4 1 16,12-15-1-16,10-8 0 15,10-12 1-15,4-13-1 16,2-13 0-16,-2-14 1 0,-2-10-1 16,-10-11 0-16,-12-13 0 15,-11 3-1-15,-11 1 1 16,-14 5-1-16,-12 16 1 15,-9 11 0-15,-6 19 0 16,-6 27 0-16,3 29 0 16,4 15 2-16,11 21-1 15,13 8 1-15,19 8-1 16,20 1 0-16,25-1 0 16,21-16 0-16,19-11 0 15,18-21-2-15,7-18-1 16,8-9-4-16,-23-17-35 15,9-20-2-15,-22-19-2 0,-22-23 1 16</inkml:trace>
  <inkml:trace contextRef="#ctx0" brushRef="#br0" timeOffset="46927.322">2318 15667 44 0,'20'-15'36'0,"-20"15"1"15,0 0 0 1,21 9-25-16,-21-9-3 0,7 24-2 16,-1-7-1-16,8 17-2 15,-5 5 1-15,9 14-2 16,-9 3 0-16,3 7-1 16,-2-3 1-16,1-5-2 15,-1-7 1-15,3-15-1 16,1-10-1-16,9-19 1 15,-2-21 0-15,4-14 0 16,-2-9 1-16,1-12-1 0,-5-2-1 16,-2-2 0-16,-1 1-1 15,-9-5-1 1,5 10-1 0,-6-3-2-16,11 12-5 0,-15-22-14 0,12 17-16 15,1 0-2-15,2 8 2 16,3 9 0-16</inkml:trace>
  <inkml:trace contextRef="#ctx0" brushRef="#br0" timeOffset="47203.4195">3134 15777 35 0,'23'-2'36'0,"-23"2"1"16,27 5-1-16,-7 9-15 16,-3-16-14-16,18 6-3 15,-4-2-2-15,7-6-4 16,8 12-13-16,-7-10-21 15,-10-4 0-15,-4 6-1 16,-25 0 0-16</inkml:trace>
  <inkml:trace contextRef="#ctx0" brushRef="#br0" timeOffset="47353.4737">3225 16003 47 0,'0'0'31'0,"33"10"-2"15,-14-14-15-15,14-12-33 16,17 14-9-16,-21-19-2 16,19 17 0-16</inkml:trace>
  <inkml:trace contextRef="#ctx0" brushRef="#br0" timeOffset="47862.6501">4533 15441 49 0,'19'-23'37'15,"-19"23"1"-15,11-17-1 16,-34 9-27-16,4 33-1 15,-23-4-2-15,1 23-2 16,-15 2-1-16,4 17-1 16,-2-5-1-16,12 3-1 15,5-3 1-15,20-12-2 16,13-8 0-16,15-15-1 0,22-17 1 16,13-19-1-16,16-12-1 15,4-19 1-15,3-12-2 16,-5-17 2-1,-3-4-1-15,-7-15 1 0,-11-7 0 16,-16 5 1-16,-12 5 2 16,-7 16-1-16,-8 12 2 15,0 21-1-15,-10 3 0 16,10 37 0-16,0 0 1 16,-21 35-1-16,12 13 0 15,3 11 0-15,2 6-1 31,4 5 0-31,6 2-2 0,1 1 1 0,5-4-3 0,-2-11-1 16,13-4-6-16,-21-24-31 16,7-1 1-1,-11-12-1-15,2-17 2 16</inkml:trace>
  <inkml:trace contextRef="#ctx0" brushRef="#br0" timeOffset="48090.7296">4147 16089 39 0,'42'-2'36'16,"4"-13"1"0,16-2 1-16,17 5-26 15,-11-18-4-15,15 10-4 16,-12 3-3-16,-11-2-7 15,4 21-14-15,-18-6-16 0,-23 6-1 16,-23-2 0-16,0 0 0 16</inkml:trace>
  <inkml:trace contextRef="#ctx0" brushRef="#br0" timeOffset="48554.8961">4411 16291 44 0,'0'0'37'16,"0"0"1"-16,0 0 1 15,0 0-27-15,4 36-3 16,-20-13-3-16,7 17-1 16,-5 5-2-16,7 8 1 15,-5 9-2-15,2 1 0 16,5 2 0-16,5-2 0 0,3-5-1 15,5 1-1-15,2-7 1 16,7-6-1-16,1-9 2 16,10-9-2-16,1-6 1 15,4-13-2-15,2-9-1 16,2-15 0-16,3-4-3 16,-15-20-3-16,14 14-14 15,-18-25-17-15,-13-1-2 16,-14-3 2-16,-10 10 0 15</inkml:trace>
  <inkml:trace contextRef="#ctx0" brushRef="#br0" timeOffset="48707.9426">4234 16655 50 0,'0'0'38'16,"32"8"-1"-16,9-12 1 15,9-15-29 1,23 11-4-16,-1-3-5 0,-7-5-35 15,5-3 0-15,-7 2-3 16,-11-2 0-16</inkml:trace>
  <inkml:trace contextRef="#ctx0" brushRef="#br0" timeOffset="50402.5337">16034 16741 34 0,'0'0'34'15,"0"0"-1"-15,0 0-8 16,0 0-7-16,0 0-4 16,0 0-4-16,46 2-2 15,1-11-2-15,30 5-1 16,8-10-1-16,25 13 0 0,5-5-2 15,9 2 0-15,-12-2-1 16,-10 4-1-16,-13 2 0 16,-18-4-2-1,-9 10-2-15,-30-15-4 0,-1 16-5 16,-31-7-23-16,0 0-2 16,-23-15-1-16,-6 7 1 15</inkml:trace>
  <inkml:trace contextRef="#ctx0" brushRef="#br0" timeOffset="50770.6618">16374 16502 27 0,'0'0'32'0,"0"0"1"16,0 0 1-16,0 0-23 0,25-4-1 15,-25 4-2-15,0 0-1 16,0 0-1-16,-2 27-1 16,2-27-1-16,-22 32-1 15,-1-11 0-15,-6 6-1 16,-13 4 0-16,-6 3 1 16,-6-1-1-16,2 0 0 15,5-5 0-15,11 1 0 16,9-4-1-16,17-6 0 15,27-5 0-15,18-8-1 16,9 1 0-16,7 3 0 16,1-3-1-16,-2 3 0 31,-2 3-3-31,-17-14-14 0,-8 18-19 0,-9 0-2 0,-14-17 1 16,11 25-2-16</inkml:trace>
  <inkml:trace contextRef="#ctx0" brushRef="#br0" timeOffset="51454.8993">19759 14869 55 0,'0'0'37'16,"21"-13"1"-16,-21 13-6 15,0 0-18-15,19 15-2 16,-19-15-4 0,19 44-1-16,-7-11-3 0,11 15 0 15,-2-2-1-15,4 8-1 16,-3-3-2-16,1 3 1 16,-2-4-3-16,-4-4 1 15,1-8-4-15,-11-20-2 16,7 20-7-16,-22-21-26 15,-5 4 0-15,-16-3 0 16,-12 1 0-16</inkml:trace>
  <inkml:trace contextRef="#ctx0" brushRef="#br0" timeOffset="51654.9672">19112 15819 61 0,'0'0'38'16,"18"23"2"-16,34-21 0 15,39-4-31-15,17-17-2 16,44 1 1-16,18-7-4 16,23 0 0-16,-1-1-3 15,-5-3-2-15,-17 10-3 16,-33-6-8-16,-25 23-27 16,-46 8-1-16,-36 7 0 15,-31 10-1-15</inkml:trace>
  <inkml:trace contextRef="#ctx0" brushRef="#br0" timeOffset="52319.1987">19282 16678 71 0,'0'0'39'0,"4"23"0"15,2 35-8-15,-8-24-23 16,15 20-2-16,-5 0 0 16,8 11-1-16,-3-4-1 15,4-1-2-15,1-10 1 16,-1-10-2-16,-1-9 1 16,1-8-1-16,0-8-1 0,1-11 1 15,-1-6-1 1,0-10 1-16,-17 12-1 15,31-36 0-15,-19 5-1 16,-3-9 2-16,-5-10-2 0,-6-13 1 16,-5-18 0-16,-5-13 0 15,-7-7-1-15,-4 1 1 16,-1 4 1-16,3 6-1 16,2 5 0-16,5 16 0 15,7 17 0-15,9 12 0 16,11 13 0-16,10 6 0 15,14 6 0-15,9 3 1 16,16 3-1-16,15 1 1 16,16 2-1-16,15-1 0 15,13-7 1-15,8 1-1 16,5-4 0-16,-5-3 0 16,-8-1-1-16,-13 0-2 0,-13 6-1 15,-32-8-6-15,-3 21-31 16,-39-8 0-16,-21 10-1 15,0 0 1-15</inkml:trace>
  <inkml:trace contextRef="#ctx0" brushRef="#br0" timeOffset="52687.3281">20021 16371 67 0,'0'0'40'16,"0"0"0"-16,17 37 1 15,-23-16-32-15,14 27-3 16,-8 0 0-16,6 19-2 16,-6 4-2-16,2 4 0 15,-2-3-2-15,0-1 0 16,0-11-1-16,-4-18-1 16,6-11-1-16,-2-31-2 0,10 19-7 15,-10-19-28-15,3-31 0 16,3 1-1-16,6-1 1 15</inkml:trace>
  <inkml:trace contextRef="#ctx0" brushRef="#br0" timeOffset="52911.4068">20295 16586 71 0,'0'0'40'0,"17"6"0"0,8-4-2 16,8-18-33-1,15 5-2-15,0-3-2 16,5 1-3-16,1 3-4 16,-18-16-23-16,5 8-9 0,-18 1-2 15,-23 17 1-15</inkml:trace>
  <inkml:trace contextRef="#ctx0" brushRef="#br0" timeOffset="53302.5402">20829 16220 50 0,'0'0'40'0,"0"0"0"16,0 0 0-16,17-14-21 15,-5 32-10-15,-12-18-2 16,6 46-2-16,-2-14-2 16,3 8 0-16,1 1-1 15,0-9-1-15,1 1 0 16,5-10 0-16,5-12-1 15,4-9 0-15,2-13 1 16,2-10-1-16,-1-8 0 16,-3-2 0-16,0-7-1 15,-6-4 0-15,-1 5-1 16,-9 1-2-16,1 7-2 0,-12-5-3 16,4 34-18-16,8-27-14 15,-8 27 0-15,0-21 1 16,0 21-1-16</inkml:trace>
  <inkml:trace contextRef="#ctx0" brushRef="#br0" timeOffset="53702.679">21305 15986 42 0,'26'-4'36'16,"-7"0"1"-16,4 0 0 16,10 8-24-16,-16-19-3 15,16 17-2-15,-14-4-3 16,4 9 0-16,-23-7-2 16,20 21 1-16,-20-21-2 15,-18 31 1-15,-5-10-1 16,-4 8 0-16,-4-4 0 15,0 0-1-15,1-2 0 16,10-4 1-16,5 2-2 16,15-21 1-16,15 21 0 15,10-21 0-15,10 0-1 16,6-2 0-16,5 0-1 0,0-1 0 16,0 3-3-16,-11-4-2 15,6 13-5-15,-41-9-30 16,17 12 0-1,-17-12 0-15,-21 27 0 0</inkml:trace>
  <inkml:trace contextRef="#ctx0" brushRef="#br0" timeOffset="53930.7586">20762 16740 66 0,'0'0'39'16,"0"0"0"0,7 17-1-16,47-17-32 15,-9-12-2-15,20 3-1 16,-1-5-1-16,1 1-1 0,-1 3-3 16,-12-1-1-16,-2 13-4 15,-32-14-19-15,-1 18-12 16,-17-6-1-16,-6 25 1 15</inkml:trace>
  <inkml:trace contextRef="#ctx0" brushRef="#br0" timeOffset="54226.8624">20904 16960 52 0,'-19'6'38'16,"19"-6"1"-16,-35 27 0 16,4-18-25-16,4 22-6 15,-13-2-1-15,13 11-2 16,4-7-2-16,15 1-1 16,14-5 0-16,13-6-2 15,16-6 0-15,7-9-1 16,12-10-1-16,-2-10-2 15,0 5-1-15,-15-14-6 16,11 7-29-16,-25-3 1 16,-1 6-1-16,-22 11 2 15</inkml:trace>
  <inkml:trace contextRef="#ctx0" brushRef="#br0" timeOffset="54594.9917">21246 16924 55 0,'25'-12'38'16,"2"4"0"0,2 8-3-16,-29 0-24 15,42-1-2-15,-42 1-2 16,17 19-2-16,-17-19-2 0,-9 38 0 15,-9-15-1-15,1 4-1 16,-2-2 1-16,0 0-1 16,3-4 2-16,5-2-2 15,11-19 1-15,-2 23-1 16,2-23 1-16,29 12-1 16,-2-12 0-16,3-2-1 15,9-2 0-15,0-4-1 16,-5 6-1-16,3-5-2 15,2 9-4-15,-39-2-33 16,42-8 0-16,-42 8 0 16,17-14-2-16</inkml:trace>
</inkml:ink>
</file>

<file path=ppt/ink/ink1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4-27T16:12:54.784"/>
    </inkml:context>
    <inkml:brush xml:id="br0">
      <inkml:brushProperty name="width" value="0.05292" units="cm"/>
      <inkml:brushProperty name="height" value="0.05292" units="cm"/>
      <inkml:brushProperty name="color" value="#FF0000"/>
    </inkml:brush>
  </inkml:definitions>
  <inkml:trace contextRef="#ctx0" brushRef="#br0">11428 10032 14 0,'0'0'25'15,"0"0"-6"-15,0 0-3 16,0 0-2-16,0 0-3 16,0 0-1-16,0 0-3 15,0 0 0-15,0 0-1 16,0 0 0-16,19 9-1 16,-19-9-1-16,20 12-1 15,-20-12 0-15,32 11-1 16,-10-9 0-16,7 4 0 15,1-4-1-15,7 2 1 16,2-4-1-16,3 2 1 16,1-2-1-16,3 0 0 0,-6 2 0 15,3-2 0-15,-3 1 1 16,5 3-1-16,-7-4 0 16,5 4 0-16,-3-2-1 15,4 0 1-15,-1-2-1 16,1 0 1-16,-5 0-1 15,1 0 0-15,3 0 1 16,-3 2-1-16,-1 2 0 16,-2 0 1-16,1-1-1 15,1 5 0-15,-1-2 0 16,1 0 0-16,-3-1 0 16,-3-1 0-16,2-2 1 15,2 0 0-15,-3-4 0 0,5 2 1 16,1-6-1-16,5 1 0 15,-1-1 0 1,6 0 0-16,-3 2 0 16,1 0-1-16,-4-1 1 0,-3 5 0 15,-3 0-1-15,-3 2 1 16,-4-2 0-16,4 1-1 16,-3-4 1-16,3 1-1 15,0 0 1-15,1 2-1 16,1-4 1-16,7 2 0 15,-3 0 1-15,-1 0-2 16,-3 0 2-16,2 2-1 0,-5-2 1 16,3 0-1-16,-4-1 0 15,-4 1 0 1,-6 0 0-16,-4 2 0 16,-19 0 0-16,27-2 0 15,-27 2 0-15,0 0 1 0,0 0-1 16,0 0-1-16,0 0 1 15,0 0-1-15,0 0 0 16,0 0 1-16,0 0 0 16,0 0-1-16,0 0 1 15,0 0-1-15,0 0 1 16,0 0-1-16,0 0 1 16,0 0 0-16,0 0-1 15,0 0 0-15,0 0 1 16,0 0 0-16,0 0-1 15,-17-4 1-15,17 4-1 16,0 0 1-16,0 0 0 0,0 0-1 16,-18-6 0-16,18 6 1 15,0 0-1-15,0 0 0 16,0 0 1-16,0 0-1 16,0 0 0-16,0 0 0 15,0 0 0-15,0 0 0 16,0 0 0-16,0 0 1 15,0 0-1-15,0 0 0 16,0 0 0-16,0 0 0 16,0 0-3-16,-25 2-2 15,25-2-8-15,0 0-27 16,0 0 0-16,0 0-1 16,0 0 0-16</inkml:trace>
  <inkml:trace contextRef="#ctx0" brushRef="#br0" timeOffset="732.2558">14406 9972 19 0,'0'0'32'15,"0"0"2"-15,0 0 0 16,0 0-14-16,0 0-5 0,0 0-3 16,0 0-2-16,23-11-3 15,-23 11-2-15,23-6 0 16,-5 0-2-16,9 6 0 16,0-6 0-16,9 3-2 15,3-3 0-15,2 0 0 16,1 0-1-16,-3 1-2 15,3 1 1-15,-11-2-3 16,5 8-3-16,-36-2-4 16,47-8-23-16,-47 8-2 15,0 0-3-15,0 0 3 16</inkml:trace>
  <inkml:trace contextRef="#ctx0" brushRef="#br0" timeOffset="1128.3958">14315 10080 46 0,'0'0'34'16,"0"0"1"-16,0 0-7 15,33 13-15-15,-33-13-2 0,50 2-2 16,-25-10 0-16,24 10-3 16,-9-9 0-1,10 5-2-15,-9-8 0 16,1 6-1-16,-9-3 0 0,0 3 0 16,-10 0-1-16,-2 2 0 15,-21 2-1-15,25 0 0 16,-25 0-1-16,0 0 1 15,22 2-1-15,-22-2 0 16,0 0 0-16,0 0 0 16,0 0-1-16,0 0-2 15,0 0-3-15,0 0-28 16,0 0-6-16,0 0 0 16,0 0 0-16</inkml:trace>
  <inkml:trace contextRef="#ctx0" brushRef="#br0" timeOffset="5711.9942">16395 11225 15 0,'0'0'12'0,"0"0"2"16,0 0 0-16,0 0-2 0,0 0-1 16,15 17 0-16,-15-17-1 15,0 0-1-15,0 0-1 16,0 0-1-16,0 0-1 15,0 0 0-15,0 0-1 16,0 0 0-16,0 0 0 16,0 0-1-16,0 0 0 15,0 0 0-15,0 0-1 16,0 0 0-16,0 0 0 16,0 0 0-16,0 0 0 15,0 0 0-15,0 0 0 16,0 0-1-16,0 0 1 15,0 0-1-15,21-2 0 0,-21 2 0 16,25 2 0-16,-25-2-1 16,31 4 0-16,-31-4 0 15,31 0 0 1,-13 0-1-16,1 0 2 0,0 0-2 16,2-2 1-16,4 2-1 15,0 0 1-15,4-2-1 16,2 4 0-16,2-2 0 15,-2 2 0-15,0 2 0 16,2-2 0-16,-5 1 1 16,3 1-1-16,0 0 0 15,0-2 0-15,2 2 0 16,0 0 0-16,1-4 0 0,-1 2 0 16,-4-2 0-1,0 2 0-15,-2-2 0 16,-4 1 0-16,0-1 0 15,4 0 0-15,0 0 0 0,4 0 0 16,-2 2 0-16,2-2 0 16,0 2 1-16,0-2-1 15,-2 2 0-15,-6-2 0 16,0 2-1-16,0 0 1 16,-2-2 0-16,1 0 0 15,-3 0 0-15,-2 0 0 16,-17 0 0-16,31 0 0 0,-31 0 1 15,21 2-2 1,-21-2 1-16,0 0 0 16,23 2 0-16,-23-2 0 15,0 0 0-15,20 4 1 0,-20-4-1 16,0 0 1-16,0 0 0 16,0 0 0-16,0 0-1 15,0 0 1-15,0 0 0 16,0 0-1-16,0 0 0 15,0 0 1-15,0 0-1 16,0 0 0-16,0 0 1 16,0 0-1-16,0 0 0 15,0 0 1-15,0 0-1 16,0 0 0-16,0 0 0 16,0 0 0-16,0 0 0 15,0 0 0-15,0 0 0 16,0 0 0-16,0 0 0 0,0 0-2 15,0 0-4-15,0 0-33 16,0 0 0-16,2-21-1 16,-2 21 0-16</inkml:trace>
  <inkml:trace contextRef="#ctx0" brushRef="#br0" timeOffset="7291.5438">18167 11215 13 0,'0'0'25'15,"0"0"-3"-15,0 0 0 16,0 0-4-16,0 0-1 15,29 10-4-15,-29-10-1 16,43-8-3-16,-20 2-3 16,13 8-2-16,-3-6-1 15,6 3-2-15,-3-1-1 16,1 0 0-16,2 4-3 16,-12-6-2-16,7 11-6 0,-34-7-22 15,20 2-1 1,-20-2 1-16,0 0-1 15</inkml:trace>
  <inkml:trace contextRef="#ctx0" brushRef="#br0" timeOffset="7524.6194">18202 11298 27 0,'0'0'32'0,"0"0"2"16,10 19 0-16,13-6-19 15,-23-13-3-15,38 4-3 16,-18-8-2-16,14 8-2 16,-7-6-1-16,6 4-2 15,-6-4 0-15,0 4-1 16,-2 2-3-16,-7-6-4 16,14 8-23-16,-32-6-7 0,25 2 0 15,-25-2-1-15</inkml:trace>
  <inkml:trace contextRef="#ctx0" brushRef="#br0" timeOffset="17135.9626">3659 15738 15 0,'0'0'31'15,"0"0"0"-15,0 0 2 16,-2-23-19-16,2 23-2 0,0 0-2 15,23 25 0-15,-23-25 0 16,17 54-3-16,-15-14 1 16,8 27-3-16,-10-2-1 15,2 14-2-15,-6-4 0 16,0 0-1-16,-4-14-1 16,3-9 1-16,3-19-2 15,2-33 1-15,0 0 1 16,7-20-2-16,1-18 2 0,2-18-2 15,3-9 2-15,9-10-1 16,3-1 0-16,4 1 0 16,1 2 0-1,5 6 1-15,-2 9-1 0,2 18 1 16,-3 13-1-16,-3 19 0 16,-2 16 1-16,-4 17 0 15,-3 15 1-15,-5 18-2 16,-1 7 1-16,-5 10-1 15,-1-4 0-15,0-4 0 16,-4-6-1-16,-1-11 0 16,5-6-3-16,-4-23-1 15,11-1-3-15,-15-20-5 0,39-20-17 16,-18-4-9-16,2-15 0 16,1-7 2-1</inkml:trace>
  <inkml:trace contextRef="#ctx0" brushRef="#br0" timeOffset="19259.7142">4384 15800 34 0,'0'0'36'16,"0"0"-1"-16,-21 15 3 15,17 21-22-15,-29-3-4 16,18 25-4-16,-12-7-1 16,13 11-3-16,-1-9-1 15,9 5 0-15,4-12-3 0,12-8 0 16,3-17-1-1,5-13 2-15,1-14-1 16,0-11-1-16,0-8 1 16,-5-11-1-16,-1-6 2 0,-5-4-2 15,0-1 1-15,0 1-1 16,-1 2 1-16,3 6 0 16,3 2 0-16,3 9 1 15,5 6-2-15,0 3 2 16,4 11-1-16,2 9 1 15,0 9 0-15,-2 6-1 16,-1 8 2-16,-3 10-2 16,-6 3 1-16,1 4-1 15,-9 2 0-15,-1-5 1 16,-4-7-1-16,-2-3 1 16,-2-8-2-16,2-21 2 15,0 0 0-15,0 0-1 0,0 0 0 16,-2-36 0-16,6 9 2 15,4-8-3-15,3 1 2 16,3-4-2-16,7 3 0 16,0 1-1-16,4 5 0 15,-3 0-1-15,5 10-4 16,-10-4 0-16,12 17-3 16,-19-15-2-16,20 23-3 15,-24-21 1-15,19 21 0 16,-25-2 3-16,29-14 5 15,-29 14 5-15,20-13 4 16,-20 13 5-16,0 0 3 16,23 7 4-16,-23-7-1 0,9 22-1 15,-9-22-1-15,16 40-4 16,-14-17 1-16,15 15-4 16,-9-1 0-16,5 5-2 15,-7-2-1-15,2 0 0 16,-6-7-2-16,2-4 1 15,-1-10-1-15,-3-19 0 16,0 0-2-16,0 0 2 16,25-35 1-16,-17 1-2 15,2-3 0-15,-2-3 0 16,3 0 1-16,1 2 0 16,-5 7-1-16,3 4 2 15,2 8-2-15,-12 19 1 0,29-12 0 16,-10 18 1-16,0 7 0 15,2 3-1-15,-3 9 1 16,-1 4-1-16,-5 3 1 16,-7 1 0-16,-5-1-1 15,-5-3 1-15,-3-6-1 16,-2-2 0-16,10-21 0 16,0 0 0-16,-17 2 0 15,23-19 0-15,7-8 1 16,6-8-1-16,7-1 0 15,4-3 0-15,3 7 0 16,-2 5 0-16,-2 6-1 16,0 7 2-16,-6 12-1 0,-4 12 0 15,-5 9 2-15,-6 6-2 16,-5 9 1 0,1-2-1-16,0 3 0 15,-2-4 0-15,2-3-1 0,-2-11-1 16,-2-19-1-16,19 14-1 15,2-26 0-15,-7-9-1 16,11 2 1-16,-10-10 0 16,10 2 1-16,-7-3-1 15,1 3 3-15,-9 8-1 16,-1 1 2-16,-9 18 2 16,0 0 0-16,18-9 1 0,-18 9 0 15,4 25 0-15,-4-25 1 16,-4 42-1-1,0-13-1-15,8 1 1 16,-2-3-2-16,5 0 1 16,1-8-2-16,-8-19 0 0,35 23 0 15,-10-21 0-15,2-6-1 16,0-5 0-16,-2-3 1 16,-4-5-2-16,0 2 1 15,-7-4-2-15,-14 19-1 16,17-35-1-16,-17 35 0 15,6-29-3-15,-6 29 2 16,2-21-1-16,-2 21 1 16,0 0 1-16,2-19 1 15,-2 19 2-15,0 0 2 16,-8-21 2-16,8 21 1 16,0 0 2-16,-11-27-1 0,11 27 1 15,-2-19 1-15,2 19-1 16,-4-17-1-16,4 17 1 15,0 0-2-15,0 0 2 16,-4-22-3-16,4 22 2 16,0 0-3-16,0 0 2 15,0 0 0-15,0 0-1 16,-21 12-1-16,21-12-1 16,0 0 2-16,-23 17-1 15,23-17 0-15,-18 14 0 16,18-14-1-16,0 0 1 15,-23 11 0-15,23-11 0 16,0 0-1-16,-17 10 1 0,17-10-1 16,0 0 1-16,0 0-1 15,-20 4 1-15,20-4 0 16,0 0-1-16,0 0 0 16,0 0 1-16,0 0-2 15,0 0 1-15,0 0 0 16,0 0-1-16,0 0 1 15,0 0-1-15,0 0 1 16,0 0-1-16,0 0 1 16,0 0-1-16,0 0 1 15,0 0-1-15,0 0 0 16,20-14 0-16,-20 14 1 16,0 0 0-16,21-8-1 0,-21 8 1 15,0 0 0-15,21-13 1 16,-21 13-2-16,0 0 2 15,19-10-1-15,-19 10 1 16,0 0 0-16,0 0-1 16,0 0 0-16,20-5 1 15,-20 5 1-15,0 0-1 16,0 0-1-16,0 0 1 16,4 19 0-16,-4-19 0 15,2 19 0-15,-2-19 0 16,7 29-1-16,-7-29 1 15,10 31-1-15,-10-31 1 16,13 30-1-16,-7-12 0 0,-6-18-1 16,16 30 2-16,-11-13-2 15,-5-17 1 1,12 25-1-16,-12-25 1 16,8 20-1-16,-8-20 2 0,0 0-1 15,21 15 0-15,-21-15 0 16,0 0 0-16,17 4 0 15,-17-4-1-15,0 0 1 16,0 0-1-16,0 0 0 16,0 0-2-16,0 0-1 15,0 0-4-15,0 0-4 16,0 0-28-16,0-18-1 0,-4 1 0 16,4 17 0-16</inkml:trace>
  <inkml:trace contextRef="#ctx0" brushRef="#br0" timeOffset="19492.7833">6149 15650 61 0,'6'-21'39'0,"-6"21"3"16,11-23-3-16,5 40-25 15,-16-17-3-15,4 42-4 16,-4-5-1-16,1 13-3 15,-1 0 0-15,-1 7-2 16,1-1 0-16,-4-5-3 0,6-1-1 16,-8-19-8-1,21 4-32-15,-7-16 1 16,5-2-3-16,5-13 2 0</inkml:trace>
  <inkml:trace contextRef="#ctx0" brushRef="#br0" timeOffset="20948.2989">19508 14332 17 0,'19'-2'30'0,"-19"2"-1"15,14-21-6-15,3 17 0 16,-21-15-4-16,4 19-4 15,0 0-2-15,0 0-2 16,-25-9-3-16,8 26-1 16,-16 2-2-16,4 17-1 15,-13 5-1-15,5 9-1 16,0 3 1-16,8 11-3 16,6-3 2-16,12-3-3 15,13-9 2-15,9-12-2 16,12-12 2-16,6-19-1 15,6-8 0-15,0-19 0 0,-3-12-1 16,-3-7 2-16,-2-8-2 16,-2-2 2-16,-5 2-1 15,-1 4 0-15,0 3-1 16,-1 7 2-16,3 7 0 16,2 10-2-16,0 7 2 15,6 10-1-15,-4 12 0 16,2 11 0-16,-8 7 0 15,-1 7 0-15,-10 7 2 16,-5 8-1-16,-8 2 0 16,-7-5-1-16,-3-6 1 15,-3-7-1-15,3-7 1 16,-1-8 0-16,16-21-2 0,-17 4 0 16,15-22 2-16,10-10-1 15,5-7 0-15,10-7 0 16,8-4 0-1,8-4 0-15,5 2 0 0,3 10 0 16,1 7-1-16,-4 10 2 16,-5 13-1-16,-10 16 0 15,-12 11 1-15,-7 12-2 16,-8 3 3-16,-6 14-3 16,-4-7 2-16,-2 3-3 15,1-2 1-15,-1-13-3 16,12-1-3-16,-2-28-5 0,25 8-28 15,-8-21-1-15,10 3 1 16,6-13-1 0</inkml:trace>
  <inkml:trace contextRef="#ctx0" brushRef="#br0" timeOffset="21216.3825">20777 14121 63 0,'0'0'39'16,"13"-17"2"-16,-13 17 0 16,-1 40-29-16,-13-7-2 15,16 24-3-15,-12-1-2 0,5 13-2 16,-3 2 1 0,2-2-3-16,0-4 1 15,0 1-3-15,3-11 1 16,-3-13-2-16,6-3 0 0,-6-20-3 15,12 4-5-15,-6-23-7 16,-12-19-24-16,-1-10 0 16,-5-4 0-16,-14-5 2 15</inkml:trace>
  <inkml:trace contextRef="#ctx0" brushRef="#br0" timeOffset="21939.6341">20339 14396 9 0,'46'5'19'0,"-9"-14"-9"16,19 5-4-16,6-8-2 16,-2 1 0-16,-1-5 3 15,-10-3-1-15,3 0 1 0,-16-4-1 16,3 2 1-16,-8-4 0 16,2 4 0-16,-5-2-2 15,3 6 0-15,-8-6 2 16,6 9 1-16,-15-7 1 15,9 21 1-15,-21-19 1 16,13 27 0-16,-15-8 0 16,0 0-1-16,8 17-1 15,2 15-2-15,-8-3-2 16,5 13 0-16,-3 1-1 16,4 7 0-16,-4-1-2 15,-2 1 0-15,-2-2-1 16,0-7-1-16,0-7 2 0,-2-5-3 15,0-6 2-15,2-23-2 16,-2 27 1-16,2-27-1 16,0 0 0-16,27-16 0 15,-8-1-2-15,4-10 2 16,6 0-2-16,2 2 3 16,0-3-2-16,-4 5 2 15,-2 3 0-15,-6 9 0 16,-19 11 0-16,18 6 1 15,-20 11 0-15,-4 4-1 16,-2 6 2-16,4 6-1 16,1 1 1-16,6 6-2 15,9-11 1-15,9-2-1 0,8-10 2 16,10-9-2-16,7-8 0 16,6-8 0-16,4-7-2 15,-2-14 3 1,-4-2-2-16,-5-7 1 0,-11 0-2 15,-9 1 2-15,-13 5-1 16,-14 7 1-16,-10 7 0 16,-9 13 0-16,-2 10 0 15,0 13 1-15,2 7-1 16,9 3 0-16,8 7 1 16,14-1-1-16,9 1 1 15,8-8-3-15,12 2 0 16,-6-14-7-16,21 10-30 0,-20-14-1 15,-3-5-2 1,-13 6 1-16</inkml:trace>
  <inkml:trace contextRef="#ctx0" brushRef="#br0" timeOffset="22515.835">20731 15199 42 0,'0'0'37'0,"19"-21"1"16,-19 21 1-16,0 0-24 16,0 0-3-16,2 27-3 15,2 11-1-15,-10-1-3 16,8 9-1-16,-4 4-2 16,4 1 0-16,-2-4-1 15,4-11-1-15,2-7 1 0,1-12-1 16,-7-17 0-16,27 2 0 15,-27-2 0 1,35-40 0-16,-12 9 0 16,6-2 0-16,2-1 0 0,6 1 0 15,3 4-1-15,1 12 1 16,-3 6 0-16,3 11 0 16,-5 13 0-16,-3 8 1 15,-8 8-1-15,-9 5 0 16,-11 5 1-16,-7-1 0 15,-11-1-1-15,-10-7 1 16,-10-3-1-16,-7-6 1 16,-1-7-1-16,2-7-1 15,1-5-1-15,-1-13-5 16,18 11-5-16,-4-17-28 16,21-5 0-16,6-2-1 15,12-3 0-15</inkml:trace>
  <inkml:trace contextRef="#ctx0" brushRef="#br0" timeOffset="22891.9724">21207 15378 64 0,'27'26'40'0,"-21"-1"-1"16,0 4 2-16,-22-6-31 16,26 14-2-16,-6-9-3 15,9-1-2-15,3-4-1 16,9-9-1-16,2-10 0 15,7-12-2-15,1-9 1 16,0-6-1-16,-4-4 1 16,-2-4-1-16,-6 0 2 0,-6 6-1 15,-7 8 0-15,-10 17 0 16,0 0 1-16,-6 19 1 16,2 6-1-16,2 8 0 15,6 1-1-15,8 1 1 16,9 1-1-16,12-7 1 15,7-4-1-15,7-8 0 16,1-5 0-16,0-6 0 16,-2-4 0-16,-9-4-1 15,-4 0-2-15,-33 2-4 16,32-4-7-16,-32 4-27 16,0 0 1-16,-32-12-2 15,10 14 2-15</inkml:trace>
  <inkml:trace contextRef="#ctx0" brushRef="#br0" timeOffset="23439.1558">22183 15372 50 0,'0'0'38'0,"12"-31"1"16,-12 31 0-16,-23-4-26 16,-18-11-3-16,10 23-4 0,-13-8-1 15,5 11-3-15,3 3 0 16,9 7-1-1,15 4 0-15,14 3 0 16,19 7-2-16,18-2 1 0,13 3 0 16,6 2 1-16,0-3-1 15,-4-3 1-15,-8-3 0 16,-13-2 1-16,-22-6 0 16,-13 2-1-16,-23-6 1 15,-10-3-1-15,-9-4-2 16,-10-9-6-16,17 7-32 15,-15-6-3-15,8 2 1 16,0-2-1-16</inkml:trace>
  <inkml:trace contextRef="#ctx0" brushRef="#br0" timeOffset="25507.8827">15953 18393 1 0,'0'0'19'16,"0"0"2"-16,-17-8-5 16,17 8-2-16,5-17 1 15,-5 17-1-15,24-27 0 16,1 21-2-16,-4-13-4 16,17 17-1-16,-7-15-1 15,14 13-2-15,-3-9 0 16,8 13 0-16,-2-6-1 15,7 6 1-15,-9-6-1 0,2 10 0 16,-11-2 1-16,1 15-1 16,-11 1 2-16,-2 12-2 15,-9-1 1 1,-1 9-1-16,-5 1 0 0,3-1-2 16,-1-3 1-16,5-7-1 15,6-8 0-15,6-9 0 16,6-9-1-16,6-8 0 15,5-5 1-15,2-8-1 16,6-10 0-16,-2-4 0 16,0-1-1-16,-2-3 1 15,-1 1 0-15,-5 1 0 0,-5 3 0 16,-5 5 1-16,-1 8-1 16,0 5 2-1,-2 8-1-15,-2 8 0 0,-2 6 1 16,2 11-2-16,3 2 3 15,7 4-3-15,3 4 2 16,10 2-2-16,10-6 2 16,11-4-2-16,14-8 2 15,10-7-2-15,5-4 1 16,0-6-1-16,-3-4 0 16,-11 3 1-16,-9-1 0 15,-9 6 0-15,-16 0 0 16,-12 4-1-16,-9 3 1 0,-8-1-1 15,-2-2 1-15,0-2-1 16,-1-12 0-16,-5-5-1 16,2-2-1-1,-3-12-1-15,5 6-7 0,-21-8-30 16,15-1-1-16,-11-7-1 16,0 12 0-16</inkml:trace>
</inkml:ink>
</file>

<file path=ppt/ink/ink1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4-27T16:13:33.844"/>
    </inkml:context>
    <inkml:brush xml:id="br0">
      <inkml:brushProperty name="width" value="0.05292" units="cm"/>
      <inkml:brushProperty name="height" value="0.05292" units="cm"/>
      <inkml:brushProperty name="color" value="#FF0000"/>
    </inkml:brush>
  </inkml:definitions>
  <inkml:trace contextRef="#ctx0" brushRef="#br0">21402 5702 18 0,'0'0'29'16,"-4"21"1"-16,4-21-11 16,0 0-2-16,6 18-1 15,-6-18-3-15,0 0-3 0,0 0-2 16,35 11-2-16,-35-11 0 15,44-9-1-15,-17-11-1 16,13 1-2-16,5-17 1 16,9-4-2-16,6-10 0 15,3-12 0-15,1-7 0 16,3-4-1-16,1-5 2 16,1-5-2-16,-1-1 0 0,-1-1 0 15,-3 3 0 1,-2 7 0-16,-4 2 0 15,-4 8 0-15,-4 6 0 16,-6 9 1-16,-7 8 0 0,-6 11 0 16,-8 2 1-16,-4 12-1 15,-5 0 0-15,-14 17 1 16,0 0-1-16,0 0 0 16,0 0 1-16,11 24-1 15,-13 9 1-15,6 21-1 16,-4 15 1-16,0 21-1 15,-4 10 1-15,-3 15-1 16,-5 8 1-16,-4 5 0 16,-9-1-1-16,-7-12 1 0,-9-10-1 15,-5-15 1 1,-4-11-1-16,-2-19-1 16,1-14 1-16,1-14-1 0,4-11-2 15,-2-13-2-15,11 7-8 16,-3-15-29-16,1-9 0 15,2-5-1-15,-1-5 0 16</inkml:trace>
  <inkml:trace contextRef="#ctx0" brushRef="#br0" timeOffset="1032.3542">20140 5589 18 0,'0'0'32'0,"0"0"2"16,-11-19 0-16,-6-2-14 15,17 21-3-15,-18-27-4 16,18 27-2-16,-27-36-3 0,18 16-1 16,-17-12-1-16,7-1-2 15,-8-7-1-15,2-4-1 16,-4-6 0-16,2-10-2 16,-8 1 0-16,3-12 1 15,-3 0-1-15,4 2 1 16,2-4-2-16,4 4 2 15,2 0-2-15,2 8 2 16,3 1-1-16,5 14-1 16,-1 0 2-16,1 12-1 15,-1 1 0-15,-1 10 1 16,1 2-1-16,14 21 0 0,-25-27 0 16,25 27 0-16,-17-12 1 15,17 12-2-15,0 0 2 16,-19 8-1-16,19-8 0 15,-20 39 1 1,5-11 0-16,-2 13-1 0,-7 8 1 16,1 21 0-16,-8 4 0 15,1 15 1-15,-5 1 0 16,8 4 0-16,2 0 0 16,6 0 0-16,3-8 0 15,8-7-1-15,5-10 0 16,10-10 1-16,7-9-2 15,3-6 1-15,2-11 0 0,1-4 0 16,-3-10 0-16,-17-19-1 16,29 21 1-1,-29-21-1-15,17 9 0 16,-17-9 0-16,0 0 1 0,0 0-2 16,0 0 1-16,0 0 0 15,0 0-1-15,0 0-1 16,0 0-1-16,0 0-2 15,0 0-4-15,0 0-12 16,0 0-21-16,0 0 0 16,20-7 0-16,-20 7 0 15</inkml:trace>
  <inkml:trace contextRef="#ctx0" brushRef="#br0" timeOffset="2811.9721">19344 8915 44 0,'0'0'37'16,"6"-28"0"-16,-6 28 1 15,0 0-23-15,0 0-3 16,17 26-3-16,-17-26-2 16,4 43-1-16,-6-17-2 15,10 7 0-15,-8-8-1 0,5 2-1 16,3-10-1 0,-8-17 1-16,39 4-2 15,-8-19 0-15,5-12 0 16,1-4 0-16,1 0 0 0,-1-3 0 15,-10 1 0-15,-6 12 1 16,-21 21 0-16,0 0 1 16,0 0-1-16,-36 40 1 15,9-3 0-15,-2 9-1 16,2 2 1-16,6 2-1 16,7-8-1-16,10-11 1 15,12-10-1-15,11-10 0 16,10-15 0-16,6-9-1 15,1-10 1-15,5-10 0 16,-2-1-1-16,-7-1 1 16,-8 3 0-16,-5 5 0 15,-13 8-1-15,-6 19 1 0,0 0 0 16,-24 3 1-16,5 17-1 16,0 6 0-16,1 3 0 15,1 0 1-15,7-2-1 16,5-2 0-16,5-25 0 15,15 19 0-15,6-21 0 16,8-11-1-16,4-12 0 16,4-4 1-16,-1-6-1 15,1-3 1-15,-8 4 0 16,-8 7 0-16,-9 4 0 16,-12 23 1-16,0 0-1 15,0 0 0-15,-23 48 1 16,9-6-1-16,4 2 0 0,5 2 0 15,9-6 1-15,9-5-1 16,10-16 0-16,14-11-1 16,7-16 1-16,6-19-1 15,4-7 1-15,-2-11-1 16,-3-1 2-16,-5-2-2 16,-7 4 1-16,-10 10 0 15,-10 9 0-15,-17 25 1 16,0 0-1-16,4 17 0 15,-12 14 0-15,0 9 1 16,1 2-1-16,-1 2 1 16,10-1-1-16,2-9 1 15,7-7-1-15,9-15-1 0,9-12 1 16,3-10-1-16,9-5 1 16,-1-5-1-16,-1-6 1 15,-4-3-1-15,-6 4 0 16,-8 6 2-16,-21 19-2 15,0 0 1-15,0 0 1 16,0 0-2-16,-12 30-2 16,3-5-2-16,14 21-8 15,11-11-29-15,3-3 0 16,10-5-1-16,10-2 0 16</inkml:trace>
  <inkml:trace contextRef="#ctx0" brushRef="#br0" timeOffset="10035.4883">2143 16208 21 0,'0'0'23'0,"0"0"-8"16,0 0-3-16,0 0-2 0,0 0-4 15,0 0 0-15,0 0-1 16,0 0 0-16,0 0 1 15,0 0 0-15,0 0 0 16,0 0-1-16,0 0 0 16,0 0 0-16,0 0-1 15,21-6-2-15,-21 6 0 16,21-9 0-16,-21 9-1 16,33-8 0-16,-14 2 0 15,4 4 1-15,1-3-1 16,4 3 0-16,-6-2 0 15,1 4 0-15,-4-2-1 16,0 2 1-16,-1-2-1 0,3 2 0 16,-4-2 1-16,6-2-1 15,3 1 1-15,2 1-1 16,1-2 0-16,-2 0 0 16,0 4 0-16,-1-2 0 15,-3 4-1-15,-4 0 1 16,-19-2 0-16,31 6 0 15,-31-6 0-15,25 0 0 16,-25 0 1-16,23-2-1 16,-23 2 0-16,21-6 1 15,-21 6-1-15,27-8 0 16,-9 6 0-16,1 0 0 16,4 1 0-16,2-1 1 0,8 2-2 15,2 0 2-15,-1-2-1 16,5 2 1-16,3-4 0 15,5 4 0 1,1-2 0-16,4 2-1 0,4-2 1 16,2 2-1-16,3 0 1 15,3 0-1-15,0 0 0 16,-1 0 1-16,1 0-2 16,0 0 1-16,-6 2 1 15,-2 0-1-15,-4-4 0 16,-2 4 0-16,-4 0 0 15,-2-2 0-15,-7 0 0 0,-4 2 0 16,0 0 0-16,-4 0 0 16,-2-1 0-1,-2 1 0-15,-4 0 0 16,-2 0 0-16,-2 0 0 0,1-2 0 16,-18 0 0-16,25-2 1 15,-25 2-1-15,23-4 0 16,-23 4 0-16,25-2 0 15,-25 2 0-15,31 0 0 16,-6 0 1-16,0-1-2 16,8 1 1-16,6-2 0 15,3 0 1-15,4 2-1 16,6-2 0-16,0 0 0 0,0 2 0 16,2 0 0-1,0 4 0-15,1 1 0 16,-1 1 0-16,0 0 0 15,1 0 0-15,1-2 0 0,2 1 0 16,2-1 1-16,-4-2-1 16,0 0 0-16,-6 0 0 15,-6-2 0-15,-3 2 0 16,-8 2 0-16,-6-4 0 16,-8 0 1-16,-19 0-1 15,23 0 0-15,-23 0 1 16,19-2-1-16,-19 2 0 15,20-6 1-15,-20 6-1 16,33-4 0-16,-16 4 1 16,2-4-1-16,0 4 0 15,-1 0 0-15,1 0 0 16,0 2 0-16,1 0 0 0,-1-2 1 16,0 4-1-16,2-2 0 15,-1 0 1-15,-1-2-1 16,-2 0 1-16,-17 0-1 15,25-4 1-15,-25 4-1 16,0 0 1-16,18-2-1 16,-18 2 0-16,0 0 0 15,0 0 0-15,0 0 0 16,0 0 0-16,0 0 1 16,0 0-1-16,0 0 0 15,0 0 1-15,0 0-1 16,0 0 0-16,0 0-1 15,0 0 0-15,0 0-1 0,0 0-4 16,0 0-28-16,-19-4-3 16,19 4 0-16,-27-9-1 15</inkml:trace>
  <inkml:trace contextRef="#ctx0" brushRef="#br0" timeOffset="15207.285">3474 17014 13 0,'0'0'33'0,"0"0"1"16,-22-14 3-16,22 14-18 15,0 0-4-15,-29-34-4 16,29 34 0-16,0 0-2 15,0 0-2-15,-13 19-2 16,23 4-1-16,-3 2 1 16,7 8-3-16,-1 1 1 0,3 3-2 15,-1-3 1-15,1-3 0 16,-3-6 0-16,1-2-1 31,-14-23-1-31,25 19 1 0,-25-19 1 0,36-10-1 16,-14-9-1-1,-1-6 1-15,2-9-1 0,0-3 1 16,0-7-1-16,-5 4-1 16,-3 0-1-16,-7 1 0 15,3 12-4-15,-5-5-2 16,17 22-7-16,-7-9-27 16,7 13 1-16,-2 0 0 15,8 8 0-15</inkml:trace>
  <inkml:trace contextRef="#ctx0" brushRef="#br0" timeOffset="15412.3581">4039 17050 32 0,'0'0'37'0,"0"0"-2"15,0 0 2-15,19 0-15 16,6-2-16-16,0-5-2 15,12 3-1-15,-1-4-6 16,3-7-3-16,15 13-19 16,-17-4-11-16,-10-3 0 15,-27 9-1-15</inkml:trace>
  <inkml:trace contextRef="#ctx0" brushRef="#br0" timeOffset="15568.4138">4114 17148 48 0,'2'17'35'0,"-2"-17"0"16,27 20-1-16,4-13-27 16,-2-7-5-16,3-4-6 15,17 2-21-15,-13-3-9 16,-7-9-1-16,2 5 1 16</inkml:trace>
  <inkml:trace contextRef="#ctx0" brushRef="#br0" timeOffset="16307.671">4901 16857 23 0,'0'0'34'0,"-10"-24"1"0,10 24 1 16,-23-28-18-16,23 28-6 15,0 0-2-15,-17 15-2 16,-3 0-1 0,7 24-2-16,-12 1 0 0,2 14-3 15,-2 3 1-15,3 7-1 16,3-5 0-16,11-5-1 16,8-8 0-16,8-15-2 15,13-16 1-15,6-17 0 16,8-15-1-16,0-14 1 15,-2-13-1-15,-4-12 0 16,-6-11-1-16,-6-6 2 0,-7-7-2 16,-8-1 1-16,-4 6 1 15,-6 0-1-15,-4 4 1 16,1 8-1 0,-1 9 2-16,1 12-1 15,1 10 2-15,2 11-2 0,1 3 1 16,7 18 0-16,0 0 0 15,0 0 1-15,0 0-1 16,0 0 1-16,2 27-1 16,5 0 1-16,1 2-1 15,2 13 2-15,3 2-1 16,3 10 0-16,-1 5-1 16,0 5 1-16,3 1-1 0,1-4 0 15,-2-1-1 1,1-9 0-16,-1-3 1 15,-1-9-1-15,-1-10 1 0,-1-10-4 16,-14-19 1-16,19 5-3 16,-2-5-3-16,-23-17-28 15,6 17-6-15,6-34 0 16,-6 34 0-16</inkml:trace>
  <inkml:trace contextRef="#ctx0" brushRef="#br0" timeOffset="17043.9267">4585 16624 23 0,'3'22'34'16,"1"6"0"-16,-8 9 1 16,-7-3-19-16,9 33-6 15,-25-13 1-15,13 23-5 16,-14-12 0-16,4 6-3 15,-8-15 0-15,5-6-2 16,2-14 1-16,3-11-4 16,7-8-1-16,15-17 0 15,0 0-1-15,-17-34-1 16,36 5-2-16,-11-21 2 16,19 2-1-16,-12-11 2 0,14 3 1 15,-10 2 4-15,-3 6 0 16,3 16 3-16,-15 1 1 15,-4 31 0-15,0 0 0 16,17 15 1-16,-19 6-1 16,12 18-2-16,-4-1 1 15,7 8-2-15,-1 0 1 16,5 0-2-16,-3-9 2 16,1-3-3-16,-5-9 2 15,-5-6-1-15,-5-19-1 16,-15 25 1-16,-4-21 0 15,-6 0 0-15,-2-2-2 0,-2-6-3 16,29 4-5-16,-45 2-28 16,45-2-2-16,-5-19 1 15,5 19-2-15</inkml:trace>
  <inkml:trace contextRef="#ctx0" brushRef="#br0" timeOffset="17472.0759">4461 17501 31 0,'0'0'34'0,"0"0"2"15,21 8-1-15,-1-24-20 0,24 18-6 16,-7-15-3-16,22 5-1 16,1-9-1-1,8 2-3-15,-1-5-1 16,-5-3-3-16,0 12-5 0,-28-14-11 16,-1 10-18-16,-10 5 1 15,-23 10 0-15,0 0 0 16</inkml:trace>
  <inkml:trace contextRef="#ctx0" brushRef="#br0" timeOffset="18139.3088">4633 17641 38 0,'21'-17'37'15,"-21"17"-1"-15,0 0-5 16,19 13-12-16,-38-5-8 16,13 28-2-16,-19-3-4 15,2 13-1-15,-12 0-2 16,-1 8 0-16,-3-12-1 0,2 0-1 16,5-9 1-16,3-8-2 15,29-25 0-15,-23 7-1 16,23-7 1-16,30-48-2 15,3 14 1-15,4-12-1 16,7 4 1-16,-1-10 1 16,-1 10 1-16,-7 7 0 15,-8 4 1-15,-8 18 1 16,-19 13 0-16,0 0 1 16,16 25-1-16,-15 6 1 15,-2-1 0-15,6 11-2 16,1-1 0-16,10 2 0 15,-1-7 0-15,6-3-1 0,0-7 1 16,-1-10 0-16,-20-15-1 16,21 22 2-16,-21-22-1 15,-19 9 1-15,-10-7 0 16,-12 6 0-16,-7 1-1 16,0 3 0-16,-2 1-2 15,3-3-1-15,13 7-3 16,3-19-4-16,35 21-13 15,-4-19-19-15,23-13 1 16,0-2-2-16,8-5 3 16</inkml:trace>
  <inkml:trace contextRef="#ctx0" brushRef="#br0" timeOffset="18439.4097">4932 17585 66 0,'0'0'39'0,"0"0"1"16,4 20-1-16,-4 16-30 15,-8-1-3-15,4 18-1 16,-6-1-1-16,5 9-2 16,-7-1 0-16,4-1-1 15,-1-5 0-15,1-12 0 16,4-5-1-16,4-14-1 0,0-23 1 15,10 21 0-15,-10-21-1 16,29-14-2-16,-8 3-1 16,-2-20-5-1,20 14-16-15,-14-21-16 0,2 1 1 16,-10-1-1-16,-7 5 2 16</inkml:trace>
  <inkml:trace contextRef="#ctx0" brushRef="#br0" timeOffset="18591.463">4841 17873 34 0,'0'0'36'0,"0"0"0"15,46-6 1-15,3-15-16 0,14 6-17 16,7 0-5 0,3-1-32-16,-5-7-2 15,-5 14-2-15,-17-3 0 16</inkml:trace>
  <inkml:trace contextRef="#ctx0" brushRef="#br0" timeOffset="21303.4064">7410 16373 8 0,'0'0'27'16,"0"0"-3"-16,0 0-4 16,2 25-2-16,-2-25-1 0,-11 65-1 15,-11-21-3-15,17 27-1 16,-18-11-4-16,13 13-1 16,-7-16-3-16,13-5 0 15,4-23-1-15,0-29-1 16,44-12 1-16,-2-28-1 15,9-16 0-15,10-11-2 16,13-6-2-16,3-13-4 16,21 23-9-16,1-8-23 15,-9 8 1-15,1 13-2 16,-1 4 1-16</inkml:trace>
  <inkml:trace contextRef="#ctx0" brushRef="#br0" timeOffset="21739.5616">9725 16400 21 0,'0'0'34'0,"-2"36"0"15,-2-9 1-15,-2 10-14 16,-11-20-7-16,19 23-3 16,-14-15-2-16,20 8-2 15,-8-33-2-15,42 11-1 16,3-30-1-16,24-17 0 16,16-16-2-16,17-11-1 0,20-1-5 15,-8-7-33 1,9-3 0-16,-13 12-2 15,-19 5 0-15</inkml:trace>
  <inkml:trace contextRef="#ctx0" brushRef="#br0" timeOffset="23435.1476">12385 16544 28 0,'6'19'33'0,"-10"0"0"16,-4 2 1-16,8-21-21 0,-12 48-3 16,-9-25 0-16,17 18-3 15,-13-18 0-15,19 7-2 16,-2-30-1-16,19 19-1 15,6-36 0-15,16-15-1 16,11-13-1-16,17-6 0 16,12-9-3-16,10-15-6 15,21 8-28-15,-10 4-2 16,-6 7-1-16,-5 16 0 16</inkml:trace>
  <inkml:trace contextRef="#ctx0" brushRef="#br0" timeOffset="27819.6737">8654 9640 3 0,'-29'6'28'15,"-11"-14"3"-15,15 8-1 0,-2 2-11 16,-12-11-5-16,39 9 0 15,-40-2-4-15,40 2-1 16,0 0-1-16,29 2-3 16,9-4 0-16,32 6-1 15,17-4-1-15,36 2 0 16,27 0 0-16,38 3-1 16,14-1 0-16,28 6 1 15,7-3-1-15,8 3 1 16,-6 0-1-16,-10-1 1 15,-20-1-1-15,-24-2-1 16,-27-3 0-16,-29-3 1 16,-26-1-2-16,-28-3 1 0,-21-4 0 15,-25 0-1-15,-29 8 1 16,0 0-1-16,-23-19 0 16,-6 13 0-16,-6 1 1 15,-2-1-2-15,1 4 1 16,3 0 0-16,6 2-1 15,6 0 1-15,21 0-1 16,-25-2 0-16,25 2-2 16,0 0-1-16,0 0-5 15,0 0-15-15,0 0-14 16,0 0-1-16,0 0 1 16,-18-8-1-16</inkml:trace>
  <inkml:trace contextRef="#ctx0" brushRef="#br0" timeOffset="29487.2534">6197 10995 21 0,'0'0'28'0,"0"0"-2"16,0 0-6-16,0 0-6 15,21 5-2-15,2-14-2 16,28 7-2-16,3-10-2 16,29 7 1-16,7-9-2 15,28 5 1-15,3-9-2 16,16 11 0-16,6-7 0 16,13 8-1-16,-1-1-1 15,7 1 1-15,-2 0-2 16,-2 4 1-16,-10-1-1 15,-7 3 0-15,-17 0 0 16,-12 3 0-16,-18-1-1 0,-11 4 1 16,-17 2-1-16,-11-1 0 15,-10 1 1-15,-10 0-1 16,-7-3 0-16,-4-1 0 16,-7 0 0-16,-17-4 1 15,0 0-2-15,13 19 2 16,-13-19-1-16,-9 21-1 15,3 4 1-15,0 6 0 16,0 7 0-16,3 8 0 16,-3 8 0-16,2 6 0 15,-2-1 0-15,0 2 0 16,-9-3 0-16,-6-6 1 16,-8-6 0-16,-8 2 0 0,-11-4 1 31,-8 2 0-31,-11-2-1 0,-3 4 0 15,-7-6 0-15,2 4 0 16,-10-7 0-16,0-9 1 0,-6-7-1 16,-1-7 0-16,-10-9 0 15,-7-1 0-15,-2-6 1 16,-11-2-1-16,-7 2 0 16,0-2-1-16,-1 4 1 15,5 2-1-15,9-4 1 16,8 4-1-16,14-6 1 15,15 4-1-15,17-4-1 0,16 4 1 16,11-4 0-16,14 0 0 16,21 2 0-1,-18-6-1-15,18 6 0 16,0 0-1-16,0 0 0 16,0 0-2-16,0 0-3 0,0 0-5 31,39 4-26-31,-39-4-3 0,25 0 2 0,-25 0-1 15</inkml:trace>
</inkml:ink>
</file>

<file path=ppt/ink/ink18.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4-27T16:14:13.192"/>
    </inkml:context>
    <inkml:brush xml:id="br0">
      <inkml:brushProperty name="width" value="0.05292" units="cm"/>
      <inkml:brushProperty name="height" value="0.05292" units="cm"/>
      <inkml:brushProperty name="color" value="#FF0000"/>
    </inkml:brush>
  </inkml:definitions>
  <inkml:trace contextRef="#ctx0" brushRef="#br0">1612 5635 4 0,'0'0'25'16,"0"0"-1"-16,0 0-8 15,0 0-2-15,0 0 0 16,18 4-3-16,-18-4-3 0,0 0-1 15,21-6-1-15,0 8-2 16,-21-2 0-16,43-4 0 16,-24-1 0-16,14 5-1 15,3-8 0-15,11 8 0 16,1-6 0-16,12 6 0 16,1-6 0-16,11 6-1 15,7-5 0-15,8 3 0 16,3-2-1-16,9 2 0 15,1-2-1-15,8 0 1 16,2-3 0-16,9-1 0 16,7 0 0-16,7 3 0 0,-2-5 0 15,8 6 0-15,2-4 0 16,3 5 0 0,3-5 0-16,7 0-1 0,8-3 1 15,4-3-1-15,6 1 0 16,3-2 0-16,1-3 1 15,3 3-1-15,1 0 0 16,-7 3 1-16,-9 4-1 16,-10 1 0-16,-11 1 1 15,-14 4-1-15,-13 4-1 16,-21 2-1-16,-14 2-3 16,-33-8-5-16,0 4-24 15,-29 5-2-15,-19-7 0 0,-38 14 0 16</inkml:trace>
  <inkml:trace contextRef="#ctx0" brushRef="#br0" timeOffset="1099.3816">1824 5676 20 0,'0'0'27'16,"-21"15"-8"-16,21-15-2 15,0 0-2-15,0 0-4 16,21 9-2-16,-21-9-2 16,26 2-1-16,-7-7 0 15,14 7 0-15,-3-10-1 16,13 8-1-16,-1-8 0 16,14 6-1-16,0-5-1 15,14 5 0-15,5-4-1 16,12 2 1-16,3-4 0 15,13 7 0-15,7-5 0 16,7 4-1-16,9-2 1 16,7 6-1-16,-2-6 0 0,2 4 0 15,8-2-1-15,-2-2 1 16,-1 0-1-16,1-1 1 16,-2-1 0-16,2 0-1 15,0 0 1-15,0 3-1 16,-6 1 1-16,2 0-1 15,-4-4 2-15,0 2-1 16,-3-2 0-16,-1 3 0 16,-6-3 0-16,1 2 1 15,-8-2-1-15,-2 6 0 16,-8 0-1-16,-8 0 0 16,-3 2 1-16,-10 0-1 0,-10-2 1 15,-11 2 0-15,-12 0 0 16,-10-4-1-16,-9 2 1 15,-8 0-1-15,-23 0-1 16,0 0 0-16,0 0-1 31,0 0-4-31,4 17-10 0,-4-17-22 0,-29 8 1 47,10-6-1-47,-6-8 0 0</inkml:trace>
  <inkml:trace contextRef="#ctx0" brushRef="#br0" timeOffset="12175.2357">22087 3924 23 0,'0'0'29'0,"-25"-44"1"16,5 17-11-16,1 8-5 0,-6-14-4 15,4 10-2-15,-8-9-4 16,0 9 1-16,-10-4-2 16,-7 6-1-16,-12-6 0 15,-7 8 0-15,-13 0-1 16,-6 7 1-16,-13 3 0 16,-5 5-1-16,-4-2 1 15,0 8-1-15,-2 0-1 16,-2 5 1-16,-8 5 0 15,-7 5 1-15,-6-1-1 16,5 7 1-16,-1-4 0 16,-2 8-1-16,5-2 2 15,12 5-2-15,6-1 2 0,17 4-2 16,8 3 0-16,12 10 0 16,3 6-1-1,14 5 1-15,6 9-1 16,6 8 0-16,9 5 0 0,10 2 0 15,13-3-1-15,17-3 2 16,17-6-2-16,16-2 2 16,24-9-1-16,18-2 1 15,17-9 0-15,18 1 0 16,18-2 1-16,16-3-1 16,9-3 0-16,13 0 0 15,3-5 0-15,7-8-1 16,6-6 1-16,0-6-1 0,-6-7 0 15,-12 1 0 1,-7-7 1-16,-13-4-1 16,-7-2 1-16,-9-1-1 15,-13-5 1-15,-9-1-1 0,-5-9 0 16,-7-8 1-16,-1-9-1 16,-8-5 1-16,-11-6-1 15,-8-6 0-15,-7-7 0 16,-12-4 0-16,-14-8 1 15,-1 0-2-15,-20-2 2 16,-7-2-1-16,-16-1 1 16,-12-1-1-16,-19-1 2 15,-13 1-2-15,-20 4 1 16,-13 2 1-16,-15 4-2 16,-16 2 1-16,-14 4-1 15,-18 9 0-15,-13 8-1 0,-20 8 2 16,-6 13-4-16,-5 6-2 15,13 22-7-15,-8 1-27 16,19 12 1-16,19 7-2 16,25 0 3-16</inkml:trace>
  <inkml:trace contextRef="#ctx0" brushRef="#br0" timeOffset="13378.6589">21865 4068 1 0,'0'0'26'0,"0"-17"4"16,0 17 0-16,0 0-14 15,-21-39-1-15,21 39-4 16,-35-24-2-16,18 16-2 16,-16-13 0-16,6 13-2 15,-14-7-1-15,5 7 0 16,-15-5-2-16,3 3 0 15,-6-1 0-15,-2 5-1 16,-7-2-1-16,-1 4 1 16,-2-3-1-16,-1 5 1 0,-3-4 0 15,3 4 0-15,-4 0-1 16,-3 0 1-16,-1 2-1 16,0 4 1-16,-2-2-1 15,1 2 0-15,-1 2 1 16,0-3-1-16,2 3 0 15,0 0 0-15,5 2 0 16,3-1 0-16,3 3 1 16,6-1-1-16,2 3 0 15,8-1 0-15,2 3 1 16,0 3-1-16,1 2 1 16,3 2-1-16,-1 4 0 15,5 2 0-15,-1-2 0 0,4 6 1 16,3-6-1-16,10-2 1 15,5 0-1-15,5 0 1 16,7 0-1-16,7 0 1 16,7 2 0-16,7 2-1 15,7 1 1-15,4 1-1 16,11 2 0-16,7 0 1 16,1-3-1-16,6 1 1 15,4-2-1-15,4 0 0 16,5-2 1-16,9 2-1 15,1-6 1-15,12-2 0 16,3-2 0-16,7-2 0 0,1-1 0 16,3 3 0-16,1-5 0 15,-4 1 0-15,-1-3 0 16,-3-1-1 0,-1-1 1-16,5 2-1 0,4-5 0 15,6-3 0-15,-2-2 1 16,6-2 0-16,0-2-1 15,2 3 1-15,-2-7 0 16,-8 0-1-16,-6 1 0 16,-9-3 0-16,-6-3 1 15,-6 1-2-15,-9-1 1 16,-7-5 0-16,-7-3 1 16,-5-6-2-16,-7-1 2 0,-3-7-1 15,-9-1 0-15,-8-3-1 16,-9-7 2-1,-15 0-1-15,-7-2 1 16,-16 2-1-16,-10-4 1 0,-15 4 0 16,-10 0-1-16,-15 0 0 15,-10 6 0-15,-10 3-1 16,-3 7-2-16,-12 1-2 16,6 23-7-16,-6-5-27 15,-2 9-1-15,10 8 0 16,3 3 0-16</inkml:trace>
  <inkml:trace contextRef="#ctx0" brushRef="#br0" timeOffset="47026.6698">20505 14123 41 0,'0'0'34'0,"0"0"1"16,0 0 1 0,0 0-27-16,-21 21-1 0,29 20-1 15,-16 1-2-15,12 17-1 16,-10-1 1-16,4 9-4 16,0 0 0-16,-4-8-5 15,10 7-1-15,-17-26-7 16,22 8-17-16,-16-8-8 31,-7-5-1-31,-3 1 1 0</inkml:trace>
  <inkml:trace contextRef="#ctx0" brushRef="#br0" timeOffset="47243.7498">19942 15113 34 0,'19'-4'34'0,"14"2"1"16,5-4-1-16,11-11-24 15,14 13-2-15,1-9-4 16,7 1-4-16,3 7-7 16,-16-3-26-16,-6-2-2 15,-6 7 0-15,-27-3-1 16</inkml:trace>
  <inkml:trace contextRef="#ctx0" brushRef="#br0" timeOffset="48387.1698">19847 16110 27 0,'14'-25'34'0,"-14"25"1"15,0 0 0-15,0 0-20 16,0 0-5-16,6 35-2 15,3 9-1-15,-9 2-3 16,6 12 0-16,-6 9-1 0,6 11-1 16,-6 5 0-16,2-4 0 15,-2-10-1-15,2-12 0 16,0-13 0-16,0-5 0 16,-1-18-1-16,-1-21 2 15,0 0-2-15,0 0 1 16,14-44-1-16,-8 1 0 15,-2-5 1-15,-1-13-1 16,1-12 0-16,0-7 0 16,-2-7 1-16,2-1-1 15,0 4 0-15,4 3 0 16,-1 1 1-16,3 9 0 16,1 5-1-16,7 11 1 0,3 5-1 15,8 8 2-15,8 3-2 16,9 7 1-16,6 5-1 15,12 6 0 1,9 2 1-16,12 3-1 0,7 1 0 16,3 1 1-16,-3-3-1 15,-5 0-1-15,-4-6 1 16,-15-6-2-16,-10 6-2 16,-28-13-5-16,-1 26-7 15,-29-9-23-15,0 19 0 16,-46-10-1-16,2 22 2 15</inkml:trace>
  <inkml:trace contextRef="#ctx0" brushRef="#br0" timeOffset="48859.3461">20291 15984 47 0,'0'0'35'0,"23"19"1"16,-23 10-9-16,-8-10-17 15,14 27-2-15,-16-10-3 16,10 18 0-16,-9-4-3 16,5 2 0-16,0-8-3 15,-2-13-1-15,8 3-4 16,-2-34-6-16,0 0-23 0,0 0-2 16,0 0 0-16,18-17 1 15</inkml:trace>
  <inkml:trace contextRef="#ctx0" brushRef="#br0" timeOffset="49048.416">20482 16166 33 0,'23'4'32'0,"-23"-4"-1"16,42-2 0-16,-9-2-29 15,-4-2-6-15,-2 2-21 0,-4-13-5 16,10 15-1-16,-33 2 0 16</inkml:trace>
  <inkml:trace contextRef="#ctx0" brushRef="#br0" timeOffset="49398.5408">20875 15817 45 0,'0'0'35'0,"0"0"3"0,0 0-2 16,-2 23-26-16,14 6-3 15,-16-6-1-15,14 13-1 16,-10-3-2-1,6 1 0-15,-1-3-2 0,3-4 0 16,0-10-1-16,-8-17 1 16,17 8-1-16,-17-8 1 15,21-25-1-15,-9 2 1 16,0-6-1-16,-3-6-1 16,7 1 0-16,-5-6-2 15,7 9-3-15,-13-13-4 16,18 23-15-16,-9-8-12 15,-2 0-1-15,-1 6 1 0</inkml:trace>
  <inkml:trace contextRef="#ctx0" brushRef="#br0" timeOffset="49790.6856">21265 15431 31 0,'0'0'33'15,"19"-19"-1"-15,4 21 1 16,-1 2-26-16,-1-12-1 16,12 12-1-16,-12-4-1 15,6 15-1-15,-27-15 0 16,23 37-1-16,-27-14 0 15,-7 9-1-15,-15-7 0 0,-1 6 1 16,-5-2-2-16,-1 0 1 16,0-4 0-16,8-2-1 15,6-6 1-15,19-17 0 16,-2 23-1-16,21-19 1 16,10-2-1-16,10-4 0 15,5 0-1-15,2-4-1 16,6 6-3-16,-15-10-5 15,11 12-19-15,-19 6-7 16,-29-8 2-16,18 23-2 16</inkml:trace>
  <inkml:trace contextRef="#ctx0" brushRef="#br0" timeOffset="50014.7679">20875 16170 23 0,'0'0'33'0,"33"-2"1"16,-4-13-1-16,17-1-17 16,5 5-13-16,-3-5-2 15,2-5-9-15,0 0-24 16,-2 17 0-16,-17-5-2 0,-2 14 1 15</inkml:trace>
  <inkml:trace contextRef="#ctx0" brushRef="#br0" timeOffset="50434.9245">21143 16412 19 0,'0'0'31'16,"20"-12"2"-16,-20 12-1 15,0 0-17 1,0 0-6-16,25 2-1 0,-25-2 0 15,0 0-1-15,0 0-1 16,-29 13-1-16,-4-3 1 16,-2 21-1-16,-11-1-1 15,0 11-1-15,-6 1 0 16,7 4-1-16,7-4 0 16,18 2-1-16,13 0-1 15,16-11 1-15,16-10-2 16,12-12-1-16,13-3 0 0,-3-16-2 15,7 6-3-15,-14-24-4 16,14 8-25 0,-23-1-3-16,-10 0 1 15,-21 19 0-15</inkml:trace>
  <inkml:trace contextRef="#ctx0" brushRef="#br0" timeOffset="50963.1152">21311 16350 10 0,'10'-17'30'0,"9"17"-1"0,-19 0 2 16,33-31-16-16,4 27-7 15,-10-11-1 1,11 21 1-16,-13-10 0 16,6 19-1-16,-31-15-1 15,27 37 1-15,-38-14-2 0,-1 11 0 16,-11-7-2-16,0 4 0 16,-10-8 0-16,8 2-1 15,-2-8 0-15,8-2 0 16,19-15-1-16,-16 18 0 15,16-18 0-15,19 2-1 16,6-8-1-16,1-4-2 16,12 4-2-16,-5-19-6 0,25 10-24 15,-12-6-4 1,-2 2 1-16,-1 0 0 16</inkml:trace>
  <inkml:trace contextRef="#ctx0" brushRef="#br0" timeOffset="51990.4924">22723 14917 11 0,'0'0'27'0,"0"0"-5"15,-19 8-2-15,19-8-3 16,-17 6-3-16,17-6-3 16,0 0-3-16,-6 17-1 15,6-17 0-15,0 0-2 16,-10 21 0-16,18-2-2 16,0 2 0-16,13 10 0 15,0 4-1-15,14 14-1 0,3 11 0 16,12 15 1-16,-3 7 0 15,7 12-1 1,-12 0 1-16,-5 4-1 16,-12-8 1-16,-14-5-2 0,-16-13 2 15,-13-14-2-15,-16-18 1 16,-9-15-1-16,-7-13 2 16,-4-18-1-16,0-17 1 31,10-14 1-31,7-18-2 0,16-10 2 0,15-24-2 15,18-12 2 1,20-12-2-16,18-4 0 0,14 1-1 0,9 7 0 16,6 4 0-1,-1 3-1-15,-5 14 0 16,-11 11-3-16,-10 23-4 16,-29-1-25-16,-8 3-5 0,-15 6-1 15,-13 4 1-15</inkml:trace>
  <inkml:trace contextRef="#ctx0" brushRef="#br0" timeOffset="54631.4631">22145 15366 17 0,'0'0'29'16,"0"0"0"-16,0 0-10 0,0 0-3 16,0 0-4-16,19 8-3 15,-2-16-3-15,16 8-2 16,-2-2-2-16,4-2-4 16,5 8-7-16,-3 2-23 15,-10-12 1-15,0 14 0 16,-27-8-1-16</inkml:trace>
  <inkml:trace contextRef="#ctx0" brushRef="#br0" timeOffset="54805.529">21925 15600 33 0,'34'-2'31'0,"9"8"0"16,-3-14 0-1,9-3-24-15,8 3-6 16,1 2-21-16,-4 10-10 0,-21-11 0 16,8 10-3-16</inkml:trace>
</inkml:ink>
</file>

<file path=ppt/ink/ink19.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4-27T16:15:22.583"/>
    </inkml:context>
    <inkml:brush xml:id="br0">
      <inkml:brushProperty name="width" value="0.05292" units="cm"/>
      <inkml:brushProperty name="height" value="0.05292" units="cm"/>
      <inkml:brushProperty name="color" value="#FF0000"/>
    </inkml:brush>
  </inkml:definitions>
  <inkml:trace contextRef="#ctx0" brushRef="#br0">7341 3168 16 0,'0'0'26'0,"0"0"-5"16,0 0-4-16,-8 20-3 16,8-20-3-16,0 0-1 15,0 0-2-15,0 0-1 16,0 0 0-16,0 0-2 0,0 0 0 15,21 9-1-15,-3-11 0 16,11 6-1-16,3-8 0 16,17 6-1-16,9-6 0 15,19 2 1-15,13-7-1 16,24 5 1-16,12-9-1 16,16 3 1-16,16-3 0 15,16 5 0-15,13 0-1 16,18 8 0-16,7-5 0 15,11 5 0-15,9-2-1 16,17 0 1-16,5 0-1 16,3-4-1-16,-3-4 2 15,-7 3-1-15,-13-3 1 0,-10 4-1 16,-20 1 0-16,-23 5 0 16,-23-4 0-16,-17 8 1 15,-25-1-1-15,-22 1-1 16,-18-2 2-16,-22 4-1 15,-16 0 0-15,-13-2 0 16,-25-4 0-16,22 0 0 16,-22 0 0-16,0 0 0 15,0 0-1-15,0 0-1 16,0 0 1-16,0 0-1 16,0 0 0-16,0 0-3 15,0 17-3-15,0-17-31 0,0 0-3 16,-22-14 1-16,5 7-1 15</inkml:trace>
  <inkml:trace contextRef="#ctx0" brushRef="#br0" timeOffset="4789.7571">2328 1640 3 0,'0'-18'28'0,"0"18"3"16,0 0-10-16,2-24-2 15,-2 24-1-15,-31 0-3 16,6 23-4-16,-29-14-2 15,0 22-2-15,-12-6-2 16,3 13-1-16,-7-3-2 16,10-1 0-16,6-7-2 15,20-2 1-15,14-6-1 16,20-19 1-16,39 27-1 16,15-19 0-16,19 1 0 15,16 7 0-15,9-1 1 16,5 6-1-16,-5 2 0 0,-9 8 2 15,-22-2 0-15,-17 7 1 16,-26-3 0-16,-19 5 1 16,-28-7-1-16,-14 5 2 15,-20-5-2-15,-13 1 1 16,-15-7-2-16,-1-4 0 16,-3-7-1-1,4-6 0-15,8-3-2 0,11-10-1 16,18-3-2-16,9-17-4 15,39 25-8-15,-3-40-24 16,24 5 0-16,10-3-1 16,15-3 1-1</inkml:trace>
  <inkml:trace contextRef="#ctx0" brushRef="#br0" timeOffset="5271.9368">3400 1162 34 0,'-13'23'36'15,"-1"17"1"-15,-5 18 0 16,-14 7-19-16,10 48-6 15,-29 10-3-15,12 29-2 16,-16 3-2-16,5 16-2 16,-8-6 0-16,5-2-1 15,2-18 0-15,3-18 0 0,11-27 0 16,7-22-2-16,2-16 0 16,12-22-2-1,5-13-1-15,12-27-1 16,0 0-3-16,-2-21-7 0,31-14-24 31,-14-13-1-31,11-5-1 0,1-11 3 0</inkml:trace>
  <inkml:trace contextRef="#ctx0" brushRef="#br0" timeOffset="5656.0774">3595 1716 51 0,'43'-30'37'0,"-15"7"2"16,1 27-4-16,-17-22-21 15,13 34-3-15,-25-16-3 0,4 51-2 16,-14-8-1-16,-1 22-1 16,-3 6-2-16,-3 11 1 15,-6 5-2-15,7-1 0 16,1 0 1-16,3-3-1 15,3-8 0-15,7-8-1 16,6-8 1-16,5-7 0 16,3-10 0-16,-1-7-1 15,11-5 0-15,3-10 0 16,4-5 0-16,1-9 0 16,3-6 1-16,4-10-3 15,-2 0 1-15,1-3-1 16,-1 0-2-16,-10-10-2 0,6 11-5 15,-27-13-29-15,5 0 0 16,-14-7-1-16,-9 1 0 16</inkml:trace>
  <inkml:trace contextRef="#ctx0" brushRef="#br0" timeOffset="5880.1569">3350 2250 48 0,'0'0'40'16,"0"0"1"-16,45-29 0 16,10 33-16-16,5-29-17 0,29 9-2 15,-6-7-1-15,2 8-2 16,-10-2-1-16,-9 5-2 16,-9 7-1-16,-20-7-4 15,-2 20-6-15,-18-16-30 16,-17 8-1-16,0 0 0 15,-27 8-1-15</inkml:trace>
  <inkml:trace contextRef="#ctx0" brushRef="#br0" timeOffset="8344.0623">21224 1586 36 0,'4'-25'35'16,"-4"25"-2"-16,0 0-6 15,2-29-7-15,-2 29-3 16,0 0-5-16,0 0-2 0,0 0-3 16,0 0-1-16,20 27-1 15,-11 10-1-15,-3 5-1 16,6 15-1-16,-3 9 0 16,1 6 0-16,-2 5-1 15,-1-6 0-15,-1-6-1 16,-2-9 1-16,0-16 0 15,2-9 0-15,-5-12-1 16,-1-19 1-16,0 0 0 16,0-19-1-16,-3-8 0 15,-3-9 0-15,2-8 1 16,-2-10-1-16,4 0 0 16,4-7 0-16,6 5-1 0,5 4 1 15,7 2 0-15,5 18 0 16,6 5 0-16,1 17 0 15,-1 12 0-15,0 19 0 16,-4 12 0-16,-4 13 1 16,-7 14-1-16,-3 1 0 15,-7 6 1-15,0-2 0 16,-4-9-1-16,0-6 0 16,-2-12 0-16,2-11 1 15,-2-27-1-15,0 0 0 16,0 0 0-16,13-31 0 15,-5-11 1-15,1-14-1 16,7-11 0-16,5-7 0 0,4-1 0 16,2 0 0-16,6 8 1 15,-2 7-1-15,2 18 0 16,-3 15 0 0,-1 23 0-16,-2 20 0 0,-2 16 1 15,-1 18-1-15,-1 12 1 16,-2 11 0-16,-4 5-1 15,-1 1 1-15,-3-4-1 16,-3-12 1-16,-2-11-2 16,-3-14 1-16,-5-7-1 15,0-31-2-15,2 21-3 16,-9-38-7-16,7 17-29 0,5-45-2 16,1 3 1-16,6-11 0 15</inkml:trace>
  <inkml:trace contextRef="#ctx0" brushRef="#br0" timeOffset="8636.1689">22714 1358 90 0,'3'17'44'0,"-5"21"-1"15,-17-5-6-15,0 44-28 16,-14 15-4-16,-2 31 1 15,-9 11-3-15,3 6-1 0,-3 8 0 16,2-1-1-16,3-5 0 16,4-9 0-1,8-16-1-15,4-20 0 16,8-16 0-16,3-16-1 0,6-17-1 16,3-25-1-16,8-4-2 15,-5-19-4-15,24-19-11 16,-11-21-24-16,6-10 1 15,-1-10 0-15,7-3 0 16</inkml:trace>
  <inkml:trace contextRef="#ctx0" brushRef="#br0" timeOffset="9028.3129">22808 2161 81 0,'17'-3'41'0,"-17"3"2"16,25 3-12-16,-5 19-20 16,-20-22-1-16,9 49-2 15,-14-6-4-15,3 6 0 16,-4 9-2-16,-2 3 0 16,0 5 0-16,-1 5-1 15,1-6-1-15,6-2 1 16,0-9 0-16,10-4 0 15,0-2-1-15,11-6 0 16,0-10 0-16,10-3 1 16,4-10 0-16,11-13-1 15,6 2 0-15,4-8-1 16,6-6 1-16,0-2 0 0,2-3 0 16,-2-1-2-16,-4 1 1 15,-10 1-1-15,0 3-2 16,-15-9-2-16,4 16-7 15,-26-21-30-15,1 0-2 16,-12-8 2-16,-10 1 0 16</inkml:trace>
  <inkml:trace contextRef="#ctx0" brushRef="#br0" timeOffset="9300.4137">22881 2188 71 0,'33'-5'41'0,"13"-3"2"16,8-2-2-16,12 6-31 15,-2-17-4-15,21 8-1 16,-12-6-2-16,-6 7-3 15,-5 5-2-15,-12-5-5 16,4 20-7-16,-23-10-28 16,-12 2 1-16,-19 0-1 15,-17 9 2-15</inkml:trace>
  <inkml:trace contextRef="#ctx0" brushRef="#br0" timeOffset="9568.5115">22795 2470 83 0,'15'18'42'0,"8"-5"0"15,20-2 1-15,-1-12-36 16,24 6 0-16,-3-7-2 16,5 2-1-16,-5 0-2 15,-5 4-1-15,-6-2 0 16,-9 2 0-16,-9-2-1 0,-8 2 0 15,-26-4 0-15,27 5-1 16,-27-5-1-16,0 0-1 16,0 0-5-16,-8 18-34 15,8-18-2-15,-19-2 1 16,1-6-1-16</inkml:trace>
  <inkml:trace contextRef="#ctx0" brushRef="#br0" timeOffset="14500.3224">4133 7494 13 0,'0'0'26'0,"0"0"-1"15,0 0-7-15,0 0-1 16,0 0-4-16,18-6 0 0,11 14-3 16,-8-14-1-16,31 10-1 15,2-14-1-15,33 10-2 16,7-11 1-16,30 9-2 15,11-8 0-15,25 5 0 16,9-7 0-16,13 8-1 16,-5-3-1-16,-1 5 0 15,-8-2 0-15,-14 2-2 16,-17 2 1-16,-21 4-1 16,-20 1-2-16,-25-6-2 15,-3 16-9-15,-18-15-24 16,-21-2-2-16,-8-4 1 15,-21 6 0-15</inkml:trace>
  <inkml:trace contextRef="#ctx0" brushRef="#br0" timeOffset="16127.9209">7275 11282 5 0,'22'0'28'15,"-22"0"3"-15,19-7 1 16,-2 14-17-16,-17-7-3 15,56-7 0-15,-21-3-1 16,27 14-1-16,3-14-3 16,32 8-1-16,14-11-1 15,30 7-2-15,14-7 0 16,18 5 0-16,10-5 0 16,18 3 1-16,1-7 0 15,9 3 0-15,-15-3-1 0,3 4 1 16,-16-5-1-16,1 7-1 15,-15-4 1-15,-12 5-2 16,-22 0 0-16,-18 8 0 16,-20 1 0-16,-22-1-1 15,-19 5 1-15,-18 1-1 16,-14-2 0-16,-24-2 0 16,0 0-2-16,0 0-2 15,17 18-6-15,-34-22-29 16,17 4-2-16,-18-20 1 15,18 20-1-15</inkml:trace>
  <inkml:trace contextRef="#ctx0" brushRef="#br0" timeOffset="17608.465">7445 12096 20 0,'37'-39'29'16,"40"18"0"-16,2-10-1 0,17-5-15 16,30 21-2-16,-16-3-2 15,7 28 0-15,-34 3-1 16,-15 32 0-16,-57 4 0 15,-32 30-3-15,-52 4-2 16,-33 16 0-16,-31-1 0 16,-12 8-2-16,-7-9 0 15,17-10 0-15,29-14-2 16,41-14 1-16,36-9-1 16,47-17 0-16,36-5 0 15,33-5 1-15,21 6 0 16,10 17 2-16,-14 10 1 15,-19 24 0-15,-31 7 1 0,-29 24 0 16,-34-7 0-16,-22 7 0 16,-27-13 0-16,-1-12-2 15,-7-17-3-15,12-27 0 16,22-15-5-16,5-33-9 16,31 6-25-16,9-27-1 15,11 3 0-15,3-3 0 16</inkml:trace>
  <inkml:trace contextRef="#ctx0" brushRef="#br0" timeOffset="18899.9384">5543 14860 37 0,'0'0'35'16,"18"0"1"-16,-1-2-1 15,0-12-22-15,30 14-4 16,-3-13-1-16,20 7-1 16,-1-5-3-16,7 3-2 15,-7 2-1-15,-3-1-3 16,-6 8-4-16,-21-14-10 0,-8 19-21 15,-25-6 0 1,4 25-1-16,-20-2 1 16</inkml:trace>
  <inkml:trace contextRef="#ctx0" brushRef="#br0" timeOffset="19089.0099">5564 15109 20 0,'0'0'33'0,"0"0"0"16,31-4 1-16,12-13-16 16,15 9-11-16,-2-7-2 15,11 5-4-15,4 7-9 16,-5 1-22-16,-10-10-3 16,0 10-1-16,-19-7 0 15</inkml:trace>
  <inkml:trace contextRef="#ctx0" brushRef="#br0" timeOffset="19408.1252">6051 14447 50 0,'-27'27'36'16,"-2"21"3"-16,-2 17-1 15,-19 4-27-15,26 33-1 0,-14-2-2 16,15 15-3-16,-6-4 0 16,9-3-2-16,3-18-3 15,2-12 1-15,1-12-1 16,1-18-2-16,5-10-2 15,8-38-5-15,0 0-29 16,0 0-2-16,-4-37 0 16,12-3 0-16</inkml:trace>
  <inkml:trace contextRef="#ctx0" brushRef="#br0" timeOffset="20056.3629">6660 14618 9 0,'0'-27'32'0,"0"27"1"0,4-21 3 15,-4 21-13-15,0 0-6 16,-10 23-2-16,20 27-4 16,-20-4-3-16,14 25-1 15,-12 2-3-15,10 13-1 16,-6 2-2-16,4-1 0 15,4-11-3-15,0-12-1 16,8-1-3-16,-10-34-7 16,21-12-25-16,-4-11 0 0,0-20 0 15,5-20-1-15</inkml:trace>
  <inkml:trace contextRef="#ctx0" brushRef="#br0" timeOffset="20416.4955">7125 14724 46 0,'0'0'33'0,"-21"36"2"15,-24 12-4-15,-13-12-23 16,4 26 0-16,-17-16-2 16,11 15 0-16,-1-15-3 15,14-4 0-15,9-11-1 16,18-6-1-16,20-25 1 15,0 23-2-15,20-21 0 16,5 0 1-16,8-2 0 16,5 6 1-16,-3-3 0 0,5 7 1 15,-7 2-1-15,0 9 1 32,-6 2-1-32,4 4 0 0,-8-3-1 0,2 3 0 15,-2-2 0-15,-2-4-2 16,1-5-2-16,-5-20-2 15,12 2-4-15,-20-34-17 16,13 7-12-16,-5-15-2 16,0-6 1-16,1-6 1 15</inkml:trace>
  <inkml:trace contextRef="#ctx0" brushRef="#br0" timeOffset="20604.5648">7339 15000 49 0,'6'23'37'0,"1"7"1"15,1 9 0-15,-16-3-26 16,24 20-2-16,-14-8-3 16,9 6-2-16,-5-8-3 15,2-8-2-15,0-2-3 16,-8-36-4-16,17 20-10 16,-15-42-21-16,-2-14-1 15,-4-14 0-15,-2-11 1 16</inkml:trace>
  <inkml:trace contextRef="#ctx0" brushRef="#br0" timeOffset="20732.6114">7279 14735 48 0,'0'0'34'0,"0"0"-3"16,0 0 1-16,0 0-33 16,25 29-21-16,-7 1-10 15,-13-10 0-15,15 16 0 16</inkml:trace>
  <inkml:trace contextRef="#ctx0" brushRef="#br0" timeOffset="21475.887">7526 15011 49 0,'0'0'36'16,"21"2"2"-16,-21-2-1 15,31 31-25-15,-31-31-2 16,12 48-3-16,-10-16-1 16,7 14-2-16,-5 0-1 15,4 6-1-15,-4-6-1 16,1-5 0-16,-1-7-1 15,0-11 0-15,-4-23 0 16,0 0-1-16,0 0 0 0,19-31-1 31,-13-3 1-31,2-14-1 0,2 0 1 16,-3-10 0-16,7 7 0 16,-1 1 0-16,3 6 1 0,1 7-1 15,-1 10 2-15,1 12 0 16,-17 15 0-16,33 2 0 15,-33-2 1-15,33 42 0 16,-18-9 0-16,0 13 0 16,-1 2-1-16,1 5 1 15,-1-1-1-15,3 0 1 16,-1-6-2-16,-1-8 1 16,2-9-1-16,7-12 1 0,3-17-1 15,3-11 0 1,5-6 0-16,0-16-1 15,1-5 1-15,3-8 0 16,0-2-1-16,-9-6 1 0,-2 6 0 16,-7 0 0-16,-8 4-1 15,-7 8 1-15,-8 1 0 16,-8 12 0-16,-9 8 1 16,-4 15-1-16,-8 11 0 15,0 16 1-15,0 6-1 16,4 9 1-16,6 8-1 15,12 3 1-15,5 1-1 16,13 0 0-16,9-8 0 16,7-12-1-16,4-3 0 15,0-14-1-15,5-7-3 16,-10-20-3-16,10 14-7 0,-14-27-25 16,-3-2 1-16,-7-7-1 15,-3 1 1-15</inkml:trace>
  <inkml:trace contextRef="#ctx0" brushRef="#br0" timeOffset="22144.1297">8463 14975 56 0,'0'0'39'0,"18"2"-1"15,-18-2 2-15,23 28-29 0,-23-28-2 16,13 50-3-16,-11-15-1 16,8 7-1-16,-4 4-2 15,2 4 0-15,-5-4-1 16,3-4 0-16,-2-7-1 16,0-6 0-16,-4-29 0 15,4 17 0-15,-4-17-1 16,2-29-1-16,0-2 1 15,0-9 0-15,1 0-1 16,1-12 0-16,4 8 1 16,0 0 0-16,5 3-1 15,5 7 2-15,1 9 0 16,4 6 0-16,-2 7 1 0,4 12 0 16,-2 8 1-16,1 9-1 15,-5 8 1-15,-6 10 0 16,-3 7-1-16,0 0 1 15,-7 2-1-15,-3 2 0 16,-1-11 0-16,-3-3 0 16,-2-7-1-16,6-25 0 15,0 0 0-15,0 0-1 16,-16-17 1-16,18-17-1 16,4-3 0-16,2-11 0 15,3-2 1-15,3 4-1 16,3 2 1-16,3 6 0 15,1 3 1-15,0 10-1 0,2 10 0 16,4 11 0-16,-2 8 1 16,0 13 0-1,-3 8-1-15,-5 8 1 16,-4 13 0-16,-3 4-1 0,-4 1 0 16,-8-1 0-16,0 0-2 15,-8-15-2-15,10 3-3 16,0-38-8-16,0 0-25 15,0 0 0-15,0 0 0 16,-13-25 1-16</inkml:trace>
  <inkml:trace contextRef="#ctx0" brushRef="#br0" timeOffset="22564.2842">9133 15011 50 0,'19'-23'36'0,"10"2"2"0,6 10 0 16,-10-16-25-16,29 23-2 16,-18-8-1-16,18 18-3 15,-13 2-1-15,5 15-2 16,-11 2-1-16,-2 7-1 16,-12 1 0-16,-6 7-1 15,-7-1 0-15,-4-5-1 16,-4-3 1-16,-2-8-1 0,2-23-1 15,-15 19 0-15,15-19-1 16,-31-10 0-16,11-1 0 16,-7-1-1-1,-1 5 1-15,-11 1 0 16,2 8 1-16,-3 9 1 0,1 9-1 16,4 14 2-16,7 3-1 15,10 3 1-15,9 0 0 16,14-3-1-16,13-3 0 15,13-13 0-15,9-3-2 16,4-24-2-16,10 0-3 16,-11-29-4-16,19 11-15 15,-20-24-14-15,-5-8 2 0,-6-13-1 16</inkml:trace>
  <inkml:trace contextRef="#ctx0" brushRef="#br0" timeOffset="22776.3623">9779 14511 49 0,'0'0'39'0,"0"21"0"16,-4 15 1-16,0 31-14 15,-7-11-17-15,13 24-3 16,-6 1-1-16,6 9-3 16,1-5-1-16,3-5-1 15,4-11-2-15,-4-21-3 16,5-2-4-16,-11-46-9 15,0 0-22-15,0 0 0 16,-4-25 1-16,-5-9-1 16</inkml:trace>
  <inkml:trace contextRef="#ctx0" brushRef="#br0" timeOffset="23032.4568">9681 14982 67 0,'0'0'35'15,"21"-11"2"-15,2-2-9 16,15 16-19-16,-7-10-2 15,19 12 0-15,-9-5 0 16,11 16-1-16,-10-3-1 16,5 16 0-16,-11 0 0 15,-1 9-2-15,-10 0 0 16,-4 7-1-16,-7-7 0 16,-4 2-1-16,-5-9-1 15,-3-8 0-15,-2-23-2 16,-4 17-3-16,4-17-2 0,-9-29-7 15,18 8-23-15,-16-21-5 16,5-2 1-16,-6-12 0 16</inkml:trace>
  <inkml:trace contextRef="#ctx0" brushRef="#br0" timeOffset="23340.571">10157 14885 52 0,'21'-20'34'15,"0"22"0"-15,-3-2-1 16,-1-2-26-16,14 8-4 15,0 2-3-15,4-2-1 16,1 1-1-16,-3-3 0 16,-2 4 0-16,-10-1 2 15,-21-7 0-15,29 22 3 0,-29-22 2 16,-6 38 1-16,-15-17 2 16,7 19 0-16,-13-7 1 15,20 11-1 1,-7-7-2-16,16 7 0 0,6-12-2 15,21-5-1-15,7-4-1 16,11-11 0-16,3-3-2 16,4-11 1-16,-2-3-2 15,-8-9-2-15,3 8-5 16,-30-9-33-16,2-2 0 16,-19 17-1-16,0-27 0 15</inkml:trace>
  <inkml:trace contextRef="#ctx0" brushRef="#br0" timeOffset="23880.7687">8548 16014 35 0,'10'-17'38'15,"-10"17"0"-15,17-19 2 16,-17 19-20-16,10 19-8 15,5 16-1-15,-13-1-4 16,12 22-2-16,-8 5-2 16,5 8 0-16,-3 2-2 0,3 2 0 15,-3-11-1-15,4-9 0 16,-3-12-1-16,1-18-2 16,-10-23-3-16,17 5-4 15,5-5-12-15,-19-27-19 16,-3-3 1-16,-11-7 0 15,-3 5 1-15</inkml:trace>
  <inkml:trace contextRef="#ctx0" brushRef="#br0" timeOffset="24105.8508">8213 16367 49 0,'0'0'36'16,"36"8"0"-16,7-12 0 15,20-2-29-15,-1-15 0 16,21 10-1-16,-6-12-2 16,6 6-2-16,-8 1-2 15,-7 1-2 1,-2 13-5-16,-28-10-17 0,-3 16-13 16,-14 10 0 15,-21-14 0-31</inkml:trace>
  <inkml:trace contextRef="#ctx0" brushRef="#br0" timeOffset="24384.9531">9133 16690 70 0,'0'0'40'16,"-4"19"0"-16,4-19 0 15,0 0-31-15,0 25-3 16,0-25-2-16,0 0-3 16,0 0-2-16,0 0-3 15,21 15-3-15,-27-36-8 0,6 21-23 16,8-17-3-16,-8 17 1 15,6-19 0 1</inkml:trace>
  <inkml:trace contextRef="#ctx0" brushRef="#br0" timeOffset="24900.1426">9750 16365 55 0,'31'-23'36'16,"-8"6"2"-1,-23 17-10 1,0 0-14-16,0 0-2 0,-31 8-2 16,4 23-2-16,-19-5-1 15,0 20-2-15,-10 4-2 0,9 10-1 16,3-3-1-16,13 5 0 15,14-7-1-15,13-7 0 16,19-6-1-16,14-19 1 16,16-17-1-16,3-15 0 15,6-14 0-15,0-16 0 16,-4-7 0-16,-2-9 0 16,-5-14 0-16,-13 0 0 15,-4-1 1-15,-9 3-1 16,-9 10 2-16,-3 7-1 15,-7 6 1-15,-1 11 0 16,-9 14 1-16,12 19-1 0,-23 4 1 16,13 17-1-16,3 10 1 15,1 9-1-15,6 6 1 16,2 4-1-16,7 4 0 16,3-1-1-16,3-1 0 15,3-6-1-15,3-8-1 16,-4-15-4-16,12 8-6 15,-29-31-29-15,35 10-1 16,-35-10 0-16,35-23 0 16</inkml:trace>
  <inkml:trace contextRef="#ctx0" brushRef="#br0" timeOffset="25072.2048">10219 16661 89 0,'0'0'42'0,"0"21"-1"16,0-21 0-16,0 0-37 16,0 0-5-16,0 0-10 15,5-19-29-15,-5 19-2 16,4-25 0-16,-4 25-1 16</inkml:trace>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4-27T15:47:50.383"/>
    </inkml:context>
    <inkml:brush xml:id="br0">
      <inkml:brushProperty name="width" value="0.05292" units="cm"/>
      <inkml:brushProperty name="height" value="0.05292" units="cm"/>
      <inkml:brushProperty name="color" value="#FF0000"/>
    </inkml:brush>
  </inkml:definitions>
  <inkml:trace contextRef="#ctx0" brushRef="#br0">7802 7782 30 0,'0'0'30'0,"8"-23"-7"16,-8 23-3-16,0 0-4 15,-2-31-3-15,2 31-1 16,0 0-2-16,0 0-2 15,0 0-1-15,0 0 0 16,0 0-2-16,-14 46 0 16,-7-19-2-16,2 13 1 15,-6-2-3-15,-1 7 1 16,-1-7-1-16,4-7 0 16,4-4-1-16,19-27 1 15,-23 23-1-15,23-23 0 0,0 0 1 16,6-35-1-16,3 6 1 15,5-7-1-15,-1-4 0 16,5-3 0-16,-3 3 1 16,2 4 0-16,-3 3 0 15,-4 10 0-15,-3 2 1 16,-7 21 0-16,0 0 0 16,20 2 1-16,-20-2-2 15,13 40 2-15,-5-11-2 16,3 5 1-16,1 7 0 15,3 1 0-15,1-4-1 16,-3 2 0-16,3-11-1 16,-5-6 0-16,-1-4-1 0,-10-19-2 15,17 16-2-15,-17-16-4 16,0 0-6-16,-5-21-25 16,5 21-1-1,-14-29 1-15,4 10 0 0</inkml:trace>
  <inkml:trace contextRef="#ctx0" brushRef="#br0" timeOffset="279.1048">7786 7845 57 0,'0'0'38'0,"-5"-19"0"0,5 19 1 15,0 0-27-15,0 0-1 16,-4 19-3-1,4-19-1-15,-8 44-2 16,2-6-1-16,4 12-1 16,-7 6 0-16,-1 9 0 0,-1 0-2 15,-1-1 1-15,0-9-2 16,3-3 1-16,1-15-1 16,0-7-2-16,10-5-3 15,-2-25-5-15,0 0-31 16,29-4-2-16,-29 4 1 15,31-30-1-15</inkml:trace>
  <inkml:trace contextRef="#ctx0" brushRef="#br0" timeOffset="1459.5462">15392 7713 1 0,'4'-27'24'0,"-4"27"7"16,3-31 1-16,1 2-10 16,-4 29-2-16,0-32 0 15,0 32-3-15,-4-19-5 16,4 19-2-16,0 0-2 16,-3 19-2-16,-13 2-1 0,1 19 0 15,-10 6-2-15,2 12 0 16,-3 1-1-16,1 2 0 15,0-3-2 1,4-14 1-16,6-5-1 0,9-20 1 16,6-19-1-16,0 0 0 15,21-27 1-15,-7-6-1 16,1-11 0-16,2-4 1 16,1-6 0-16,1-3-1 15,-4 3 1-15,-1 2-1 16,-2 10 1-16,-3 8 1 15,3 7-1-15,-6 8 1 0,-6 19-1 32,17-12 1-32,-17 12 0 0,19 27 0 15,-9 0-1-15,7 9 0 16,-3 5 0-16,9 10 0 0,-4-5 0 16,4 0 0-16,-5-1-1 15,-3-11 0-15,0-1 0 16,-3-14-2-16,-2 0 0 15,-10-19-3-15,11 17-2 16,-11-17-9-16,0 0-26 16,-17-21 0-16,17 21 0 15,-27-9 2 1</inkml:trace>
  <inkml:trace contextRef="#ctx0" brushRef="#br0" timeOffset="1735.6487">15401 7860 80 0,'0'0'41'16,"-9"-21"0"-16,9 21 1 15,-27-6-29-15,34 29-2 16,-7-23-3-16,-5 47-2 16,-1-13-2-16,10 12-1 15,-4 4 0-15,4 6-2 16,1-1 1-16,1 1-2 15,4-2 0-15,-2-8 0 16,-1-4 0-16,-1-12 0 16,2-3 0-16,-4-9-2 15,-2-1-3-15,-2-17-5 16,17-4-32-16,-17 4-2 0,-2-21 0 16,-4 0 0-16</inkml:trace>
  <inkml:trace contextRef="#ctx0" brushRef="#br0" timeOffset="5187.9377">8581 5743 32 0,'0'0'29'0,"0"0"2"16,29-6-11-16,-29 6-7 0,23-15-1 16,-23 15-3-16,23-10-3 15,-23 10-4-15,29-2-1 16,-29 2-5-16,35 2-6 15,-18-8-7-15,10 8-4 16,-2-8-1-16,8 8 0 16,-8-7 2-16</inkml:trace>
  <inkml:trace contextRef="#ctx0" brushRef="#br0" timeOffset="6187.3111">8996 5702 32 0,'27'-2'17'15,"2"2"3"-15,-2-7 0 16,9 7-1-16,-12-10-2 15,12 14-3-15,-13-14-3 0,14 18-4 16,-10-12-2-16,6 8-4 16,0 0-4-1,-6-6-3-15,13 12-4 16,-13-12-4-16,16 13-1 0,-18-11 0 16,11 16 2-16,-15-13 1 15,10 15 2-15,-8-11 4 16,3 3 6-16,2 1 6 15,-8-5 3-15,9 6 2 16,-29-12 1-16,44 13 1 16,-44-13 0-16,41 12-1 15,-41-12-2-15,40 3-4 16,-17-3-3-16,8-1-2 0,2-1-2 16,0 0 0-1,3 4-2-15,-7-2-1 16,6 7 0-16,-10-3 1 15,0 10-1-15,-8-5 2 0,3 8-1 16,-20-17 1-16,29 27 0 16,-29-27 3-16,27 21 0 15,-10-13 1-15,-17-8 0 16,37 15 0-16,-16-11 0 16,4 2 0-16,-4-2-2 15,4 3 0-15,-2 1 0 16,-1-2-1-16,-3 5-1 15,-19-11-4-15,40 20-5 16,-40-20-7-16,43 21-2 16,-22-10 0-16,12 3 4 15,-8-5 5-15,14 9 8 16,-11-1 7-16,-4-6 8 0,6 8 8 16,-30-19 3-16,39 33 1 15,-39-33-4-15,39 27-6 16,-39-27-7-16,48 10-5 15,-17-3-4-15,3-5-1 16,9 8 0-16,-7-6-1 16,7 7 0-16,-12-1 1 15,3 5 1-15,-10 0 1 16,-1 5 0-16,-2-1 2 16,-4 0-1-16,5-2 1 15,-3 2 0-15,4 2 3 16,-23-21 0-16,39 41 2 0,-39-41 0 15,25 36 0-15,-25-36 0 16,13 33-1-16,-13-33-1 16,14 29-1-16,-14-29-2 15,19 28-1-15,-19-28 1 16,35 27-1-16,-16-13 0 16,0 1 0-16,1-2 0 15,-1 1 0-15,-2-5 1 16,1 5-1-16,-1 3 0 15,0 0 1-15,-1 4 1 16,3 6 0-16,-2-6 0 16,5 10 1-16,-5-6 0 15,8 6 0-15,-8-6-1 0,6 0 0 16,3-2 0-16,1-2-1 16,0 0 0-16,-2-2-1 15,-2 0 1-15,-6 2-1 16,1 0 0-16,-7-1-1 15,-1 4-3-15,-10-24-33 16,0 23-1-16,0-23 0 16,21-5-1-16</inkml:trace>
  <inkml:trace contextRef="#ctx0" brushRef="#br0" timeOffset="7567.8263">14613 5839 41 0,'0'0'28'0,"-18"3"-4"16,18-3-2-16,0 0-4 15,0 0-2-15,0 0-5 16,0 0-2-16,0 0-2 16,2 23-1-16,-2-23-2 15,-6 41 0-15,0-9 0 0,6 18 0 16,-5 6 1-16,3 15 0 15,-4 7-1-15,6 9 0 16,-4 5-1-16,6 9 0 16,-2-1 0-16,4 2 0 15,-2-8-2-15,0-2 1 16,-2-8-1-16,2-1 1 16,-2-10-2-16,2-10 1 15,-4-9-1-15,4-10 0 16,1-8 1-16,1-7-1 15,4-8 0-15,-8-21 0 16,16 21 1-16,-16-21 0 16,0 0 0-16,19-2-1 0,-19 2 0 15,0 0 1-15,8-21-1 16,-8 21 0-16,-2-21-1 16,2 21 0-1,-2-23 0-15,-4 4-2 0,6 19-1 16,-10-29-2-16,10 29-3 15,-13-25-5-15,13 25-14 16,0 0-13-16,0 0 2 16,0 0-1-16,-22-15 4 15</inkml:trace>
  <inkml:trace contextRef="#ctx0" brushRef="#br0" timeOffset="7951.9722">14541 7199 39 0,'0'0'36'16,"0"0"0"-16,0 0 2 15,-21-29-16 1,21 29-4-16,0 0-5 16,0 0-3-16,0 0-3 0,0 0 0 15,0 0-3-15,-10 29 0 16,8-10-2-16,0 10 1 16,0-5-2-16,2 5 1 15,0-4-2-15,2 0 0 16,2 0 0-16,-2-4 0 15,-2-21 0-15,14 31 1 16,-14-31 0-16,11 19-1 16,-11-19 1-16,0 0 0 15,0 0-1-15,21 8 1 16,-21-8-1-16,22-29 1 16,-13 2-1-16,3 0 1 15,-2-5 0-15,-1-3-1 0,-1 1 1 16,-8 1-2-16,2 6 0 15,-6 0-2-15,4 27-3 16,-8-34-4-16,8 34-24 16,0 0-9-16,0 0 1 15,2-20 0-15</inkml:trace>
  <inkml:trace contextRef="#ctx0" brushRef="#br0" timeOffset="19339.2215">16725 11075 40 0,'-22'14'35'0,"22"-14"1"16,0 0 1-16,-27-16-21 15,49 24-3 1,-22-8-2-16,40-6-1 0,-17-5-2 16,25 9-2-16,1-10-1 15,22 6 0-15,6-7-2 16,14 2 0-16,3-3-2 15,7 1 2-15,1 5-1 16,0 6-1-16,-5 4 0 16,-7 13 0-16,-15 1-1 15,-7 5 1-15,-12-6-1 16,-6-1 0-16,-15-7 0 0,-8-3 0 16,-8-12-1-1,-19 8 2-15,13-30-1 16,-20 9 0-16,-9 1-1 15,-11-5 1-15,-7 6-1 0,-17 2 1 16,-6 2 0-16,-9 5-1 16,-1-1 1-16,-3 1 1 15,5 4-1-15,5-1 1 16,12 3-1-16,13 2 0 16,10 4 1-16,25-2 0 15,0 0 0-15,31 6 0 16,15-5 0-16,19 5 0 15,16-4 0-15,18 2 0 16,7-2-1-16,2-4 0 16,-2 4 1-16,-11 0-1 15,-16 4 0-15,-16-1 0 16,-18 5 1-16,-20 1 0 0,-25-11 1 16,-8 31-1-16,-21-16 1 15,-13 8 0-15,-16-9-2 16,-6 3 0-16,-3-7 0 15,-1-1 0-15,2-5 0 16,11-4-1-16,12 0-4 16,5-23-8-16,38 23-31 15,-12-27 0-15,12 27-1 16,0-44 0-16</inkml:trace>
  <inkml:trace contextRef="#ctx0" brushRef="#br0" timeOffset="20279.5725">11227 11186 33 0,'-17'-7'33'16,"17"7"3"-1,0 0-7-15,-29 5-11 0,35 13-3 16,-6-18-2-16,0 0-3 16,0 0-2-16,0 0-3 15,27 17-1-15,10-19-1 16,7-4 1-16,20 4-1 15,5-7 0-15,18 1-1 16,9-1 1-16,8 1-1 16,-1-11 0-16,3 1-1 15,-6 1 1-15,-7 6-2 0,-14-7 1 16,-16 9-1 0,-16-5 0-16,-18 11 0 15,-29 3 0-15,0 0 0 16,0 0-1-16,-39 15 1 0,0-5 0 15,-9-9 0-15,-8 3 0 16,0 0 0-16,-2 2 0 16,3-4 0-16,8-4 0 15,9-4 0-15,16 0 1 16,22 6-2-16,14-19 2 16,21 2-2-16,19 0 2 15,11 1-1-15,9 9 1 16,5 3-1-16,-4 2 1 15,-8 13 0-15,-13 7-1 16,-11 3 1-16,-18 6 0 16,-12-1 1-16,-11-1-1 15,-11 0 1-15,-13-2-2 0,-5-3 2 16,-7-1-1-16,-3-4 0 16,-1-5-2-16,-5-7-1 15,12 7-5-15,-13-12-35 16,23-7-1-16,5-11-1 15,10-5 1-15</inkml:trace>
  <inkml:trace contextRef="#ctx0" brushRef="#br0" timeOffset="29991.2023">8975 8852 1 0,'54'-2'6'16,"23"8"-1"-16,2-6-1 15,17 4-1-15,3 0 0 16,11 1-1-16,0-1 0 16,5 4 0-16,-1-1 1 15,2 3 0-15,-6-2 0 16,2 5 1-16,-6 1-1 16,-2 3 0-16,-4 0 0 0,-7 4 0 15,-6 0-1 1,-16 8 2-16,-4 2-1 15,-16 1 1-15,-1 5 0 16,-10-5 0-16,-1 7 0 0,-5-7 0 16,3 3-1-16,0-6 0 15,3-1-1-15,-1-5 0 16,-1 2 1-16,-3-5-1 16,-2-1 2-16,-8-2-1 15,-2 4 2-15,-23-21 0 16,19 29 0-16,-19-29 2 15,0 17-1-15,0-17-1 16,0 0 0-16,0 0-1 16,0 0-1-16,-21 12-1 15,21-12-2-15,0 0 0 16,0 0-2-16,0 0-1 16,-7-19-4-16,7 19-4 0,0-18-5 15,0 18 0-15,0 0 0 16,-10-17 3-16,-7 7 3 15,17 10 4-15,-27-5 6 16,27 5 8-16,-29-4 5 16,29 4 1-16,-18 0 0 15,18 0 0-15,0 0-2 16,0 0-4-16,31-10-1 16,-14 6-3-16,12 6-1 15,-5-2-1-15,4 8 2 16,-8 0-1-16,1 9 1 15,-21-17 0-15,13 34 1 16,-22-16-1-16,-1 9 1 0,-9-8-1 16,0 2-1-16,-5-8-1 15,3-1-2-15,4 3-6 16,-12-11-29-16,12-4 0 16,17 0-2-16,-22-12 1 15</inkml:trace>
  <inkml:trace contextRef="#ctx0" brushRef="#br0" timeOffset="32311.067">16410 9080 1 0,'52'2'8'0,"-31"-25"13"0,26 21 1 15,-22-9-15-15,-2 1 1 16,-2 2 1-16,-21 8 1 15,19-3-1-15,-19 3-1 16,0 0-1-16,-30 5 0 16,12 5-2-16,-13-6 0 15,4 5-1-15,-13-7 0 16,3 10 1-16,-9-12-1 16,4 8 0-16,-13-10 0 15,3 9-1-15,-13-7 0 16,-5 10-1-16,-11-4-1 15,-5 1 1-15,-15 5-1 0,-1 3 0 16,-8 2 0-16,4 3 0 16,0-1 0-16,4 2 0 15,3 0-1-15,7 8 1 16,-1 0-1-16,4 3 1 16,-1-1-1-16,-1 3 1 15,-1-1-1-15,3 0 1 16,4-7 0-16,12-1 0 15,9-7 0-15,12-3 0 16,11-7 0-16,14-5 0 16,8-1-1-16,19-2 0 15,0 0 0-15,0 0 0 16,0 0 0-16,0 0-1 0,29-21 1 16,2 10-1-16,13-3-2 15,3-9 0 1,16 6-2-16,1-12 0 15,9 10-1-15,-9-10-1 0,5 12 1 16,-19-6 1-16,3 8 2 16,-23 1 1-16,-3 3 2 15,-27 11 2-15,0 0 1 16,0 0 1-16,-54 9 0 16,14 12 2-16,-22-5-1 15,-1 16 0-15,-19-9 0 16,9 10-1-16,0-10-1 15,11 4 0-15,10-8-2 0,17-5-1 16,35-14 0 0,0 0-1-16,18-10-1 15,22-5 1-15,12-3-1 16,4-5 1-16,2 2 1 0,-2 0-1 16,-10 6 2-16,-9 11 1 15,-37 4 0-15,19 15 0 16,-36 6 1-16,-16 12-2 15,-13 2-2-15,-18 3-32 16,4-15-1-16,10-6-1 16,-4-19 0-16</inkml:trace>
  <inkml:trace contextRef="#ctx0" brushRef="#br0" timeOffset="35136.1215">6647 10973 14 0,'0'0'27'15,"-18"10"-2"-15,18-10-5 0,0 0-5 16,-23 4-3-16,23-4-2 16,0 0-2-16,0 0-1 15,0 0-1-15,0 0 0 16,-23-2-1-16,23 2 0 15,0 0-1-15,0 0-1 16,0 0 0-16,0 0-2 16,-19 10 1-16,19-10-1 15,0 0 1-15,0 0-1 0,0 0 1 16,0 0 0 0,0 0 0-16,-18 0-1 15,18 0 0-15,0 0 1 16,-17-4-2-16,17 4 1 0,0 0 0 15,0 0 0-15,0 0 0 16,0 0-1-16,0 0 1 16,0 0-1-16,0 0 1 15,0 0-1-15,0 0 0 16,0 0 0-16,0 0 0 16,0 0 0-16,0 0 0 15,0 0 0-15,0 0 1 0,0 0 0 16,0 0-1-1,0 0 0-15,0 0 0 16,0 0 1-16,0 0-2 16,0 0 2-16,0 0-1 15,0 0 0-15,0 0-1 0,0 0 2 16,0 0-1-16,8-21 1 16,-8 21-1-16,36-29 1 15,-5 6-1-15,8-6 1 16,7-4-1-16,8-3 0 15,6 0 1-15,1-5-1 16,-1 5 0-16,-2-4 1 16,-6 5-1-16,-4 4 0 15,-11 3 0-15,-10 5 1 16,-10 1-1-16,-17 22 1 16,12-21 0-16,-12 21-1 15,-21 4 1-15,-6 13-1 0,-10 10 0 16,-11 10 0-16,-10 11 0 15,-13 13 0-15,-8 8 0 16,-4 12 0-16,-6 5 0 16,0 4 1-16,2 0-1 15,6-3-1-15,8-5 2 16,11-7-1-16,10-14 0 16,10-11 0-16,9-13 0 15,10-9 1-15,9-6-1 16,14-22 0-16,-13 17 0 15,13-17 0-15,0 0 0 16,0 0 0-16,0 0 0 16,0 0-1-16,33-14 1 0,-6 3 1 15,7 3-1-15,15-1 1 16,10 3 0-16,17 4 0 16,7 4 0-16,7 6 0 15,5 5 0-15,-3 14 1 16,-3-2-1-16,-6 5 0 15,-12-3-1-15,-15 0 1 16,-11-6 0-16,-13-2-1 16,-8-5 0-16,-24-14-1 15,21 15-1-15,-21-15-1 16,0 0-1-16,-6-21-4 16,6 21-8-16,0-19-23 15,-4-4-1-15,-4-6 0 0,-1-3 1 16</inkml:trace>
  <inkml:trace contextRef="#ctx0" brushRef="#br0" timeOffset="35580.2941">6758 10786 29 0,'0'0'33'16,"-36"-29"2"-16,36 29-1 15,-4-21-21-15,-4-2-1 0,26 23-1 16,-18 0-2-16,25-2-1 15,-8 9-2-15,16 22-1 16,-4 6 0-16,9 24-1 16,-5 4-1-16,4 16 0 15,-3 0-1-15,-1 11 1 16,-6-8-2-16,-4 5 1 16,-5-11-1-16,-5-14 0 15,-5-10 0-15,0-12 0 16,-6-6-1-16,-1-14-1 15,-1-20-1-15,0 0-1 16,-5 17-3-16,-7-36-5 16,12 19-24-16,6-31-6 0,-10 2 1 15,-4-1 0-15</inkml:trace>
  <inkml:trace contextRef="#ctx0" brushRef="#br0" timeOffset="35963.4324">6955 11110 42 0,'4'-29'36'0,"-4"29"1"0,0 0 1 15,-33-14-22-15,33 49-4 16,-27-16-3-16,16 25-3 15,-13-1-2-15,7 6-1 16,0 1-1-16,7-8 0 16,6-5-1-16,12-14 0 15,7-6 0-15,7-19-1 16,1-7 1-16,2-9 0 16,-6-7-1-16,-3-5 1 15,-11-3 0-15,-7-3 0 16,-11 3 0-16,-4 6-1 15,-7 4 1-15,1 6-1 16,2 7-1-16,-2 1-3 0,23 9-6 16,-33 17-29-16,33-17-2 15,0 0 1-15,8 23-2 16</inkml:trace>
  <inkml:trace contextRef="#ctx0" brushRef="#br0" timeOffset="43084.0883">14389 9435 14 0,'7'-17'18'0,"-7"17"1"16,6-19-1-16,-6 19-1 15,4-21-1-15,-4 21-1 16,-2-18-2-16,2 18-1 16,-6-17-2-16,6 17-2 15,-9-17-1-15,9 17-1 0,-18-6-1 16,1 8-2-1,0 11 0-15,-12 5 0 16,4 10 0-16,-12 5 0 16,0 9-1-16,-9 0 0 0,4 6 0 15,-3-5 0-15,7-3 0 16,1-6 0-16,8-3 0 16,0-6 0-16,12-6 0 15,17-19-1-15,-21 25 1 16,21-25-1-16,0 0 0 15,0 0-1-15,0 0 1 16,0 0-2-16,0 0 2 16,0 0-2-16,0 0 1 15,23-17-1-15,-4 9 1 16,10 2-1-16,6-1 1 16,11-1 0-16,8 2 0 15,6-1 0-15,7-3 0 0,1 4 1 16,-3 1-1-16,-5 1 1 15,-8 4-1-15,-11-2 0 16,-8 2 1-16,-10 0 0 16,-23 0 1-16,21 7-1 15,-21-7 0-15,0 0 0 16,-17 8 0-16,17-8 0 16,-33 6 0-16,10-2-1 15,-1 2 0-15,-3-6 0 16,2 1 1-16,-2-2-1 15,4-5 0-15,0-2 1 16,2-5-2-16,0-5 1 16,3-3 0-16,3-6 1 0,1 1-1 15,3-3 0-15,1 0 0 16,6 0 0-16,2 0 0 16,0 1 0-16,2 7 0 15,0 1 0-15,0 20 0 16,2-26 0-16,-2 26-1 15,0 0 0-15,-19-12-1 16,19 12-2-16,-25 8-6 16,25-8-29-16,-10 19-2 15,10-19 0-15,-19 8 0 16</inkml:trace>
  <inkml:trace contextRef="#ctx0" brushRef="#br0" timeOffset="55719.8137">1196 16360 11 0,'0'0'29'0,"0"0"1"16,-10-21-7-16,10 21-5 15,0 0-5-15,0 0-3 16,0 0-2-16,0 0-2 16,0 0-1-16,0 0 0 15,0 0-1-15,0 0 0 0,17-10 0 16,8 12-1-16,6-2 0 16,12 4-2-1,11-6 1-15,13 0-1 16,10-2-1-16,10 4 1 0,8 0-1 15,1 6 1-15,-1 2 0 16,-1 5 0-16,-9 2 0 16,-8 6 0-16,-9-5-1 15,-12 1 1-15,-16-4 0 16,-11-3-1-16,-29-10 1 16,0 0-1-16,0 0 1 15,-42 17-1-15,-18-17 2 16,-17 0-2-16,-16-4 1 0,-13 4-1 15,-12-3 1 1,-7-5-2-16,-4-4 1 16,0-9-5-16,19 21-9 15,2-15-24-15,7 7-1 0,13 6 1 16,10 8-2-16</inkml:trace>
  <inkml:trace contextRef="#ctx0" brushRef="#br0" timeOffset="56931.2586">8419 16527 1 0,'-38'0'24'0,"38"0"4"15,-29-4-2-15,13-17-13 0,16 21-2 16,-2-23 0-16,22 25-2 16,-20-2 0-1,48-10-2-15,-14 2-1 16,26 16-1-16,0-8-1 0,17 11-1 16,6-7-1-16,14 6 0 15,5-2-1-15,8-3 1 16,-2 3-1-16,0-2 1 15,-8-2-1-15,-9-4 0 16,-14-6 0-16,-17 4-1 16,-20-2 1-16,-21 0 0 15,-19 4-1-15,-40-9 1 16,-20 3 0-16,-23 8 0 16,-21 2 0-16,-21 1-1 15,-16 3 0-15,-10 2 0 16,-7 3-1-16,-2-1-3 15,12 20-6-15,-9-13-16 0,22 6-10 16,22 8 0-16,16-4 1 16</inkml:trace>
  <inkml:trace contextRef="#ctx0" brushRef="#br0" timeOffset="58019.6646">10894 16548 10 0,'0'0'26'16,"-35"11"2"0,35-11-1-16,-23 17-17 15,23-17-2-15,0 0-1 0,0 0-2 16,0 0 1-16,35-7-1 16,5 9-1-16,10-4 0 15,25 6-1-15,14-4-1 16,25-4 0-16,21-2-1 15,23 4 1-15,18-13 0 16,20 15 1-16,11-16-1 16,19 13 1-16,3-13-1 15,6 14 0-15,-7-5-1 16,-2 1 1-16,-12 4-2 16,-14-6 0-16,-18 8 1 15,-30-7-1-15,-30 1 1 16,-24 0 1-16,-36-2-1 0,-33 1 0 15,-29 7 1-15,-51-23 1 16,-26 9-1-16,-35 12 0 16,-34 1 0-16,-43 1-1 15,-33 0 0-15,-29 7 0 16,-25 3-1-16,-17-1-2 16,-6 9-2-16,-6-7-4 15,32 12-27-15,14 2-2 16,26 0 0-16,42 0 0 15</inkml:trace>
  <inkml:trace contextRef="#ctx0" brushRef="#br0" timeOffset="67016.0245">21292 15830 1 0,'8'-32'29'15,"-8"32"3"-15,17-6 1 16,-17 6-14 0,0 0-2-16,0 0-1 0,21 33-5 15,-21-33-2-15,2 46-4 16,-4-23-1-16,8 2-2 16,-6-25-1-16,12 24 1 15,-12-24-2-15,19-13 1 16,-6-6-1-16,3-6 1 15,-1-4-1-15,3 0 2 16,-3 1-2-16,1 5 2 16,-5 3-1-16,-11 20 0 0,17-13 1 15,-17 13 0 1,0 0 0-16,8 21-1 16,-8-21 2-16,-4 25-3 15,4-25 1-15,0 19 0 0,0-19-1 16,0 0 2-16,25-13-2 15,-7-8 1-15,3-4-2 16,6-6 2-16,-2 4-1 16,-2 2 1-16,-2 2-1 15,-21 23 1-15,27-15-1 16,-27 15 1-16,0 27 0 16,-5-2-1-16,-1 2 1 15,0 1-2-15,2-3 3 16,4-4-3-16,0-21 2 15,16 18-2-15,-16-18 1 16,32-20 1-16,-10 3-1 16,-1-6 1-16,0 0-2 0,0 0 2 15,-1 4-1-15,-5 2 1 16,-15 17-1-16,17 2 0 16,-17 15 0-16,-2 4-1 15,-3 8 1-15,-1-1-1 16,0 3 2-16,4-4-2 15,6-6 2-15,-4-21-1 16,25 10 0-16,-6-18 1 16,6-7-1-16,0-10 0 15,2 2 0-15,-3 2 1 16,-5 0-3-16,-4 3 3 16,-15 18-1-16,22-23 0 15,-22 23 0-15,0 0-1 0,13 21 2 16,-13-21-2-16,2 37 2 15,2-20-2-15,2 4 2 16,3-4-3-16,-9-17 3 16,31 6-1-16,-6-19-1 15,4-10 2-15,4-6-2 16,0-4 2-16,0-1-2 16,-6 3 2-16,-4 4-1 15,-6 16 0-15,-17 11 1 16,0 0-1-16,14 21 1 15,-16 0-1-15,-2 2 0 16,2 2-1-16,2 0 1 0,0-8 0 16,0-17 0-16,2 25-2 15,-2-25 3-15,0 0-3 16,0 0 1-16,0 0-2 16,0 0-7-1,17-4-29-15,-7-15 0 0,-3-10-1 16,5-7-1-16</inkml:trace>
  <inkml:trace contextRef="#ctx0" brushRef="#br0" timeOffset="67804.3199">22945 13463 43 0,'-33'19'35'16,"33"-19"2"-16,0 0-2 16,-17 2-20-16,42 2-4 15,-12-25-2-15,22 15-4 16,-4-13-2-16,15-4 0 16,1-11-2-16,7-9 1 0,-2-12-2 15,2-8 0-15,-2-12 0 16,-4 2 0-1,-8-4 1-15,-5 4 0 16,-16 4 1-16,-1 6-1 0,-12 9 0 16,-4 14 1-16,-4 11-1 15,0 6 0-15,2 23 1 16,0 0-2-16,0 0 1 16,0 0 1-16,11 40-1 15,1-1 0-15,-3 5 0 16,1 11 1-16,2 3-1 15,-7 3 0-15,1 1 0 16,-6-7 0-16,-9 3 0 0,-9-4 1 16,-5-10-1-1,-10-8 1-15,-5-9-1 16,-5-8 0-16,-3-7 0 16,2-7 0-16,3-5-1 0,5-3 0 15,5-1-2-15,6-6-3 16,7 10-2-16,-7-19-20 15,25 19-15-15,-23-8-2 16,23 8 1-16,-27-9 0 16</inkml:trace>
  <inkml:trace contextRef="#ctx0" brushRef="#br0" timeOffset="68523.5898">21728 13210 34 0,'2'35'35'0,"-2"-35"2"15,0 0-1-15,19 21-20 16,-30-40-4-16,11 19-1 15,5-37-4-15,1 6-3 16,-8-11 0-16,6-4-1 16,-4-9-1-16,0-1 0 15,-4-7-1-15,2-5 0 16,-4 1 0-16,3 6 0 16,-1 1 0-16,4 7-1 15,2 5 1-15,2 6-1 16,3 5 0-16,1 8 0 15,2 6 0-15,1 4 0 0,-11 19 0 16,16-25 0-16,-16 25 0 16,0 0 1-16,0 0-1 15,-27 6 1-15,0 9 0 16,-4 10 1-16,-10 4-2 16,-1 11 2-16,-4 8-1 15,1 10 0-15,1 5 0 16,7 8 0-16,6 2 0 15,6 0 1-15,8-6-1 16,7-4 0-16,8-7 0 16,8-6 0-16,8-6-1 15,7-8 1-15,4-5 0 16,-2-4 0-16,2-6-1 0,-2-2 1 16,0 0-3-16,-23-19-3 15,47 6-35 1,-34-31-3-16,-3-9 1 15,-6-10-2-15</inkml:trace>
</inkml:ink>
</file>

<file path=ppt/ink/ink20.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4-27T16:17:12.347"/>
    </inkml:context>
    <inkml:brush xml:id="br0">
      <inkml:brushProperty name="width" value="0.05292" units="cm"/>
      <inkml:brushProperty name="height" value="0.05292" units="cm"/>
      <inkml:brushProperty name="color" value="#FF0000"/>
    </inkml:brush>
  </inkml:definitions>
  <inkml:trace contextRef="#ctx0" brushRef="#br0">6641 9865 6 0,'-4'-21'26'0,"4"21"2"16,17 5-7-16,-17-5-4 15,0 0-3-15,0 0 0 16,0 0-3-16,0 0-1 0,0 0-1 16,-19 0-1-16,19 0-1 15,-21 12-2-15,21-12-2 16,-20 4-1-16,20-4 0 16,0 0-1-16,0 0-1 15,0 0 0-15,26-10 1 16,-26 10-1-16,34-13 2 15,-16 9-1-15,-1 4 1 16,-17 0 1-16,19 8 0 16,-19-8 0-16,0 0 0 15,-21-12 0-15,21 12-1 16,-31-4 1-16,14 2-2 0,-2-9 0 16,1-1-1-16,18 12-1 15,-27-5-2-15,27 5-6 16,-17 19-30-1,17-19-2-15,0 0 2 0,17 25-3 16</inkml:trace>
  <inkml:trace contextRef="#ctx0" brushRef="#br0" timeOffset="844.3082">6621 10120 37 0,'20'10'34'0,"-20"-10"-1"16,0 0-11-16,0 0-5 15,0 0-4-15,0 0-4 16,0 0-2-16,0 0-1 16,0 0-3-16,-14 17 0 15,14-17-1-15,0 0 0 16,-19-2-2-16,19 2 0 16,0 0 0-16,0 0 0 15,0 0 1-15,21-8 0 16,-21 8-1-16,21-2 2 15,-21 2 0-15,20-2 1 0,-20 2 0 16,0 0 1-16,0 0-1 16,0 0 0-16,0 0-1 15,0 0 0-15,-25 16-1 16,25-16-3-16,-20 19-12 16,20-19-25-16,-25 0-2 15,25 0 0-15,-11-17 0 16</inkml:trace>
</inkml:ink>
</file>

<file path=ppt/ink/ink2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4-27T16:18:32.719"/>
    </inkml:context>
    <inkml:brush xml:id="br0">
      <inkml:brushProperty name="width" value="0.05292" units="cm"/>
      <inkml:brushProperty name="height" value="0.05292" units="cm"/>
      <inkml:brushProperty name="color" value="#FF0000"/>
    </inkml:brush>
  </inkml:definitions>
  <inkml:trace contextRef="#ctx0" brushRef="#br0">22027 1582 44 0,'-14'-17'35'15,"14"17"1"-15,0 0-12 16,-29-29-7-16,29 29-4 15,0 0-4-15,0 17-3 16,0-17-1-16,-3 37-1 16,-3-12-1-16,8 15 1 15,-2-4-2-15,5 9 1 16,-3-3-1-16,4-6-1 16,0-7 0-16,2-4 1 0,-8-25-1 15,13 19 1 1,-13-19-1-16,10-19 0 15,-8-4 0-15,0-10 0 16,0-3 0-16,1-8-1 0,1-4 1 16,4-2-1-16,0 4 1 15,1-2-1-15,7 6-1 16,-1 5 0-16,14 7-1 16,0 3-2-16,10 13-1 15,-6-5-3-15,17 27-6 16,-23-16-19-16,11 16-8 15,-3 1 1-15,-12 7 1 0</inkml:trace>
  <inkml:trace contextRef="#ctx0" brushRef="#br0" timeOffset="427.1544">22247 1716 29 0,'0'0'35'0,"-6"18"0"16,6-18 0-16,40 21-21 15,-40-21-2-15,51-2-3 16,-24-8-3-16,19 5-2 16,-6-11-1-16,9-1-1 15,-5-4-1-15,2-4 1 16,-5-2-2-16,-3 6 0 15,-7-4 1-15,-8 2-2 0,-9 4 1 16,-14 19 0-16,-2-17 0 16,-15 18 0-16,-8 7 0 15,-8 9 1-15,-6 6-1 16,-1 10 1-16,-1 3 1 16,6 5-1-16,5-1 1 15,10 8-1-15,9-8 1 16,11-1-1-16,9-9 0 15,11-7-1 1,9-5-2-16,3-18-2 0,13 3-3 16,-14-33-13-16,9 5-19 15,-3-4 1-15,-4-13 0 16,-6 3 0-16</inkml:trace>
  <inkml:trace contextRef="#ctx0" brushRef="#br0" timeOffset="895.3285">22696 1582 28 0,'23'4'34'15,"4"-6"1"-15,2-8 0 16,-4-7-18-16,31 25-3 16,-19-16-5-16,19 20-2 15,-14-10-2-15,6 17 0 16,-13-6-1-16,0 14-1 15,-14-4 0-15,-4 6 1 0,-11-8-2 16,-2 6 1-16,-10-6-1 16,6-21 0-16,-15 29 0 15,15-29-1 1,-19 11 1-16,19-11-2 0,-18-6 1 16,18 6-1-16,-23-11 0 15,23 11 0-15,-33-13 0 16,12 9 0-16,-4-2 0 15,-4 8-1-15,-2 6 1 16,2-3 0-16,2 5 0 16,2 5 0-16,8 3-1 15,7-1 1-15,6 4 0 16,4-21 0-16,22 29 0 0,-1-14-1 16,8-4 1-1,2-7-2-15,9-2-1 16,-3-13-2-16,9 11-4 15,-17-29-11-15,10 10-20 0,-5-10 0 16,-3-6 0-16,-2-1 1 16</inkml:trace>
  <inkml:trace contextRef="#ctx0" brushRef="#br0" timeOffset="1143.4172">23311 1471 31 0,'0'-33'36'16,"0"33"3"-16,0-17-2 15,0 17-15-15,0 0-7 16,0 0-5-16,0 42-2 16,-5-17-3-16,7 14-1 15,-6 1 0-15,4 6-1 16,-2 0-1-16,4 2 0 0,0-6-2 16,2-2 1-16,-1-5-2 15,1-8-1-15,4-2-1 16,-8-25-3-16,19 25-4 15,-19-25-29-15,2-20-2 16,8-3 1-16,-2-7-1 16</inkml:trace>
  <inkml:trace contextRef="#ctx0" brushRef="#br0" timeOffset="1855.6788">23508 1396 52 0,'16'-17'39'0,"-16"17"0"15,0 0 0-15,0 0-26 16,0 0-4-16,0 0-3 16,0 0-1-16,0 0-2 15,0 0-1-15,11 34 0 16,-11-11 0-16,0 6 0 15,-2 0-1-15,2 9 0 16,-2 1 0-16,2 3 0 16,0-6 0-16,0-3-1 15,2-6 0-15,2-6-1 0,4 0-1 16,-8-21 0-16,17 8-1 16,-17-8 1-16,23-18-1 15,-11-3 0-15,1-4 0 16,-1-5 1-16,1 1 0 15,-3 0 2-15,-2 4 1 16,-2 0-1-16,-4 6 2 16,-2 19 0-16,0 0 1 15,0 0-1-15,-8 33 1 16,8-3-1-16,-2 3 0 16,8 3-1-16,1 3 0 15,9-5 0-15,7-3-1 16,6-8 0-16,8-11 0 0,3-14 0 15,4-12-1-15,1-5 1 16,-3-12 0-16,-3-3 0 16,-8-3 1-1,-4 3 0-15,-6 3 1 0,-8 10-1 16,-13 21 1-16,0 0 0 16,0 0 1-16,8 40-1 15,-14 1 0-15,-3 14 0 16,-3 7 0-16,6 9 1 15,-3-2-1-15,3 0-1 16,0-6 0-16,2-9 0 16,0-6 0-16,4-12-1 15,4-7 1-15,-6-10-2 0,2-19 1 16,2 19-1 0,-2-19-3-16,0 0-6 15,21 8-33-15,-21-8-2 16,0 0 0-16,0 0-1 0</inkml:trace>
  <inkml:trace contextRef="#ctx0" brushRef="#br0" timeOffset="3503.2877">21126 4116 23 0,'-21'21'16'16,"21"-21"-2"-16,-19 27 0 0,11-10-3 16,-2 8-2-16,1-2-2 15,3 0-3-15,0 2-1 16,0-4-1-16,-1 0-1 16,7-21-1-16,-12 31-1 15,12-31-2-15,0 0-5 16,-8 27-17-16,-9-41-1 15,17 14-1-15,0 0 14 16</inkml:trace>
  <inkml:trace contextRef="#ctx0" brushRef="#br0" timeOffset="3727.3696">20920 4538 1 0,'-33'6'6'15,"27"23"19"-15,-21-24 2 16,4 7-15-16,13 7 0 16,10-19-1-16,-19 33-1 15,19-33-4-15,-19 36-2 16,13-19-4-16,6-17-6 16,-12 31-9-16,14-14-8 15,-2-17-3-15,-4 18-3 16,4-18 15-16</inkml:trace>
  <inkml:trace contextRef="#ctx0" brushRef="#br0" timeOffset="4028.4847">20330 5319 1 0,'-10'42'17'0,"-27"-29"7"16,31 22-2-16,-11-16-17 15,2 0-7 1,15 10-17-16,-25-33-2 0,32 23-2 16,-30-26 20-16</inkml:trace>
  <inkml:trace contextRef="#ctx0" brushRef="#br0" timeOffset="4202.5444">20002 5833 4 0,'-33'11'23'0,"23"22"1"16,-21-25 0-1,14 9-22-15,0 0-3 16,17-17-15-16,-12 35-6 16,-11-33 0-16,27 26 7 0</inkml:trace>
  <inkml:trace contextRef="#ctx0" brushRef="#br0" timeOffset="4344.5932">19598 6343 4 0,'-13'50'22'16,"-24"-33"-1"-16,28 14-16 31,-11 13-17-31,-10-25-4 0,28 21-3 0,-25-32 15 16</inkml:trace>
  <inkml:trace contextRef="#ctx0" brushRef="#br0" timeOffset="4499.6497">19199 6993 45 0,'-62'52'31'16,"20"17"0"-16,-16-25 0 15,23 0-29-15,-1-1-3 16,11-5-19-16,13 2-10 15,-15-28 1-15,29 17-2 0</inkml:trace>
  <inkml:trace contextRef="#ctx0" brushRef="#br0" timeOffset="4659.7085">18663 7837 58 0,'-48'39'33'0,"13"7"-2"15,-9-25-4-15,15 15-45 16,9 1-13-16,-12-18-2 16,22 10 1-16,-13-16-1 15</inkml:trace>
  <inkml:trace contextRef="#ctx0" brushRef="#br0" timeOffset="4807.763">18106 8578 64 0,'-68'48'34'16,"16"5"-1"-16,-10-18-3 16,8 9-38-16,14-8-22 15,9-14-4-15,21 2 1 16,-9-8-2-16</inkml:trace>
  <inkml:trace contextRef="#ctx0" brushRef="#br0" timeOffset="4952.8194">17513 9335 55 0,'-38'60'32'0,"-16"-18"1"15,21-11-7-15,-2 3-28 16,14-5-15-16,15 2-14 0,-13-24 1 16,25 15-3-16</inkml:trace>
  <inkml:trace contextRef="#ctx0" brushRef="#br0" timeOffset="5098.8724">17186 9899 38 0,'-51'54'31'0,"17"19"0"15,-15-23 0-15,13-6-23 16,9-2-5-16,11-2-12 16,13-7-20-16,3-33-2 15,-8 36 0-15,8-36-1 16</inkml:trace>
  <inkml:trace contextRef="#ctx0" brushRef="#br0" timeOffset="5227.9188">16657 10709 45 0,'-60'32'28'16,"31"13"-9"-16,-15-21-16 15,5-12-32-15,32 13-2 16,7-25 1-16</inkml:trace>
  <inkml:trace contextRef="#ctx0" brushRef="#br0" timeOffset="5371.9721">16377 11209 45 0,'-34'52'33'16,"7"6"1"-16,-8-20 0 0,4-9-23 16,16-2-7-16,1-4-7 15,14-23-11 1,-17 4-19-16,17-4 0 15,0 0-1-15,0 0 0 0</inkml:trace>
  <inkml:trace contextRef="#ctx0" brushRef="#br0" timeOffset="15971.8658">19554 5775 13 0,'12'18'22'16,"-12"-18"-8"-16,0 0-1 16,0 0-1-16,0 0-1 15,0 0 0-15,0 0-1 16,0 0-1-16,0 0-2 16,0 0 1-16,-18-4-2 0,18 4 1 15,0 0-2-15,-21 17-1 16,21-17-1-16,-21 15 0 15,21-15 0-15,-19 19-1 16,19-19 0-16,-14 25 0 16,14-25 0-16,-11 31 0 15,11-31 0-15,-14 31 1 16,14-31-1-16,-17 30 0 16,17-30-1-16,-22 33 1 15,22-33 0-15,-21 35-1 16,10-18 1-16,3 2-1 15,-2-2 0-15,3 4 0 16,-5-1 1-16,2-1-1 0,-1 0 1 16,-3 2-1-16,1 0 2 15,1 0-2-15,-5-3 0 16,3-1 0-16,-1-2-1 16,1 4 1-16,14-19 0 15,-27 33-1-15,12-16 1 16,1 2 0-16,1 1 0 15,1 1 0-15,-1 0 0 16,-1-2-1-16,-3 2 1 16,2-2-1-16,-3 0 1 15,3 1 0-15,-4-1-1 16,1-2 1-16,-1 2-1 16,2 2 1-16,-1 2-1 0,1-2 1 15,1 1-1-15,1-3 0 16,0-2 1-16,3 4 0 15,-2-2-1 1,3 2 1-16,-1-3 0 0,3 1 0 16,-1 2 0-16,0 0-1 15,-1 2 1-15,-1 0 0 16,1-4-1-16,-3 4 1 16,1-4 0-16,-3 3 0 15,1-3 0-15,-1 0-1 16,-1 0 1-16,0 2-1 15,-1-2 0-15,-1-3 0 16,-2 5 1-16,-2-2-1 0,-1-2 1 16,1 1-1-16,-2 1 1 15,0 2-1 1,0 4 1-16,-2 0-1 16,2 2-1-16,2-1 1 0,-2 3 0 15,0-2 0-15,0 0 1 16,2-4-2-16,-1-2 2 15,3 2-1-15,0-4 1 16,2 0-1-16,-1 1 0 16,1-1 1-16,2-2-1 15,-3 6 0-15,-1-4 0 16,0 2 1-16,0-2-1 0,-2 4 0 16,-2-1 0-1,-2 4 1-15,3-3-1 16,-3 2 0-16,4 0 1 15,-2-2-1-15,0 4 1 16,0-4-1-16,0 4 0 0,2-2 0 16,-2 4 0-16,4-2 0 15,-3 1 1-15,-1 1-1 16,4 4 0-16,-4-1 0 16,2 1 1-16,-2-2-1 15,0-4 1-15,-2 3-1 16,0-1 0-16,2 0 0 15,0-2 0-15,1-4 0 16,-3 2 0-16,4 0 0 16,-4 1 0-16,2-1 0 15,0 0 0-15,0 4 0 16,0-8 0-16,0 6 0 0,2 0 1 16,-2 0-1-16,3-2 0 15,1 0 0-15,-2-2 1 16,0-4-2-16,0 6 2 15,0-6 0-15,-2-2-1 16,1-2 0-16,-3 3-1 16,4-1 1-16,-2-2 0 15,0 1 0-15,-2 1 0 16,0 0 0-16,0 0 0 16,0 1 1-16,0-1-1 15,-2-2 0-15,4 3 0 16,-4-1 0-16,4-2 0 15,0 1-1-15,2-1 2 0,0-2-1 16,0 1 0-16,1 1 0 16,1-1 0-16,2-3 0 15,-2 2 0-15,1-1 0 16,-1 1-1-16,2 3 2 16,0-3-1-16,-1 3 0 15,1-5 0-15,2 2 0 16,17-13 0-16,-31 24 0 15,31-24 0-15,-31 15 1 16,31-15-2-16,-31 23 1 16,14-12 0-16,17-11 0 15,-33 29 0-15,33-29 0 16,-29 31 0-16,29-31 0 0,-25 19 0 16,25-19 0-16,-25 23 0 15,25-23-1-15,-27 17 1 16,27-17 1-16,-29 16-1 15,29-16 0-15,-29 17 0 16,29-17 0-16,-23 11-1 16,23-11 2-16,-18 8-1 15,18-8-1-15,0 0 1 16,-23 19 0-16,23-19 0 16,-17 16 1-16,17-16-1 15,-17 9 0-15,17-9 0 16,-18 10 0-16,18-10-1 15,0 0 1-15,0 0 0 0,-17 11 0 16,17-11 0-16,0 0 0 16,0 0 0-16,0 0 0 15,0 0 1-15,0 0-1 16,0 0 0-16,0 0-1 16,0 0 1-16,0 0 1 15,0 0-2-15,0 0 1 16,0 0 1-16,0 0-2 15,0 0 2-15,0 0-1 16,0 0-1-16,0 0 1 16,0 0 0-16,0 0 0 15,0 0-1-15,0 0 1 16,0 0 0-16,0 0 0 0,0 0 1 16,0 0-1-16,0 0 0 15,0 0 0-15,0 0 0 16,0 0 0-1,0 0 0-15,0 0 0 0,0 0 0 16,0 0 0-16,0 0-1 16,0 0-1-16,-12 21-2 15,12-21-1-15,0 0-2 16,0 0-3-16,0 0-7 16,0 0-24-16,0 0 0 15,0 0 0-15,0 0 2 16</inkml:trace>
  <inkml:trace contextRef="#ctx0" brushRef="#br0" timeOffset="16580.0867">15880 9345 12 0,'0'0'31'16,"0"0"2"-16,0 0 0 16,0 0-13-16,0 0-3 15,0 0-3-15,0 0-4 0,0 0-3 16,-18 23-1-16,9-2-2 16,-11-4-1-16,5 8 0 15,-6-4-1-15,7 2 0 16,1-5-1-16,7 1 1 15,6-19-1-15,0 0 0 16,27 8 0-16,-2-18-1 16,4 0 1-16,4-1 0 15,2-1-3-15,-7-11-9 16,7 8-26-16,-10 5-1 16,-25 10 0-16,23-21-1 15</inkml:trace>
  <inkml:trace contextRef="#ctx0" brushRef="#br0" timeOffset="18275.7092">18133 7551 1 0,'0'0'5'0,"0"0"5"16,17-7-2-16,-17 7-3 15,0 0-1 1,0 0-1-16,0 0 0 16,0 0-2-16,15-17 1 0,-15 17 0 15,0 0 0-15,0 0 2 16,0 0 0-16,14-18 1 16,-14 18 1-16,0 0 0 15,19-23 0-15,-19 23 1 16,21-19-2-16,-21 19 1 15,25-21-2-15,-25 21 0 16,27-19 0-16,-27 19-1 0,27-23 1 16,-9 13-1-1,-18 10 0-15,31-29 0 0,-16 12-1 16,2-2 0 0,1 2-1-16,1-2 0 0,2 1-1 15,-5-3-1-15,3 6 0 16,-19 15-1-16,35-25-2 15,-35 25-6-15,29-40-15 16,-2 38-3-16,-23-21 0 16,21 21 0-16</inkml:trace>
  <inkml:trace contextRef="#ctx0" brushRef="#br0" timeOffset="18763.8888">18717 6982 16 0,'0'0'14'0,"0"0"1"15,21-12-1-15,-21 12-1 16,14-17-3-16,-14 17 0 0,17-15-1 16,-17 15-2-1,23-20-1-15,-23 20 0 16,27-26-2-16,-9 14 1 16,-5-5-1-16,6 3-1 0,-3-5 1 15,1 4-1-15,-3-6 1 16,3 7-1-16,-3-3 0 15,-14 17-1-15,27-31 0 16,-27 31 0-16,28-25 0 16,-8 18-2-16,-20 7 1 15,36-23 0-15,-16 6-1 16,3 5 0-16,0-1 1 16,0-1-1-16,0-1 0 15,-1-2-1-15,-1 5 0 16,-21 12-3-16,40-17-5 15,-40 17-14-15,20-37-10 16,3 28 1-16,-14-14-1 0</inkml:trace>
  <inkml:trace contextRef="#ctx0" brushRef="#br0" timeOffset="19252.0681">19519 6310 9 0,'20'-1'18'15,"-20"1"-1"-15,23-23-1 16,-23 23-1-16,27-29-2 15,-10 15-2-15,1-5-2 0,1 6-3 16,0-8-1-16,0 3-3 16,3-1-1-16,-1 2-1 15,0-4-1-15,-2 2 1 16,-1-1-1-16,3 3 1 16,-6-2-1-16,3 2 0 15,-18 17-1-15,29-33-5 16,-12 14-13-16,10 13-7 15,-21-21-1-15,21 18 0 16</inkml:trace>
  <inkml:trace contextRef="#ctx0" brushRef="#br0" timeOffset="19695.2308">20040 5746 1 0,'21'2'24'0,"-26"-19"0"16,26 9-8 0,-21 8-3-16,25-15 0 15,-6 9-1-15,-19 6-3 16,39-23-1-16,-20 4-2 0,6 4-1 16,-4-6-1-16,4 0-2 15,0-2-1-15,2 3 0 16,1-3 0-16,-1 2 0 15,1-6-1-15,1 8 0 16,2-4 0-16,2 2-2 16,2 0 0-16,-6-8-5 15,5 12-6-15,-3 0-16 16,-13-16-1-16,16 16 0 16,-18-20 3-16</inkml:trace>
  <inkml:trace contextRef="#ctx0" brushRef="#br0" timeOffset="20215.4239">20964 4972 11 0,'10'-22'14'16,"17"9"-1"-16,-16-8 0 15,9 6-2-15,-3-5-1 16,2 1-2-16,2 2-2 16,-5-8 0-16,9 8-3 15,-8-8 0-15,8 4-2 16,-5-4 1-16,5 4-1 0,-4-6 0 15,4 2 0-15,2 2 0 16,0-2 0-16,2 2 0 16,-2-2-1-16,2 0-1 15,-4-4-1 1,6 6-1-16,-4-6-4 0,4 3-11 16,7 12-9-16,-24-20 1 15,24 22 4-15</inkml:trace>
  <inkml:trace contextRef="#ctx0" brushRef="#br0" timeOffset="20963.7026">21684 4312 5 0,'0'0'29'15,"0"0"1"-15,0 0 2 16,0 0-19-16,0 0 0 16,1-19-1-16,17 19-3 15,-18 0-3-15,31-20 0 16,-16 3-2-16,12 7 0 0,-6-7 0 15,10 4-1 1,-4-8 0-16,10 3-1 16,-2-5 0-16,5-2 0 15,-1-1 0-15,3-3-1 0,1-4 0 16,1 4 1-16,-7-3-1 16,1 3 0-16,-5-4 1 15,0 5-1 1,-6-1 1-16,0 4-1 0,-6-2-1 15,-2 2 2 1,2 4-3-16,1-6 2 0,-1 2-1 16,2 0 1-16,-4 2-2 15,2 4 1-15,-3 2 0 16,-1 2 0-16,-3-3 0 16,-14 18 0-16,23-17 1 15,-23 17-2-15,0 0 2 16,23-21-1-16,-23 21 0 0,17-15 0 15,-17 15 0-15,18-18 1 16,-18 18-1-16,0 0 1 16,25-21-1-16,-25 21 0 15,17-17 1-15,-17 17-1 16,21-17 0-16,-21 17 0 16,25-18 1-16,-25 18-1 15,24-19 1-15,-24 19-1 16,21-17 0-16,-21 17-1 0,21-21 1 15,-21 21 0 1,17-17 0-16,-17 17 0 16,18-20-1-16,-18 20 1 15,0 0-2-15,15-17 0 0,-15 17-2 16,0 0-5-16,21-6-22 16,-21 6-8-16,0 0 1 15,0 0 0-15</inkml:trace>
  <inkml:trace contextRef="#ctx0" brushRef="#br0" timeOffset="22132.1264">21984 3849 19 0,'12'-19'31'16,"-12"19"-2"-16,21-6-8 16,-21 6 0-16,0 0-4 0,4-23-2 15,-4 23-3-15,0 0-2 16,0 0-4 0,0 0 0-16,0 0-1 15,0 0-1-15,12 25-1 0,-12-25 0 16,-14 27 0-16,1-9 0 15,-1 8 0-15,-3-1-1 16,-3 8 0-16,-1-2-1 16,0-1 0-16,2 3 0 15,3 0 0-15,1-9-1 16,1-2 1-16,3-1-1 16,11-21 1-16,-21 30-1 15,21-30 1-15,-22 20-1 0,22-20 1 16,-21 9-1-1,21-9 1-15,0 0-1 16,-17 10 0-16,17-10 1 16,0 0-1-16,0 0 0 0,0 0 1 31,0 0-1-31,0 0-1 0,0 0 2 0,0 0-1 16,0 0 0-16,0 0 0 15,25 11 0-15,-8-11 1 16,6-2-1-16,4-3 0 15,2 1 0-15,2 0 0 16,0-2 0-16,-2 2 0 16,-2 0 0-16,-6 3 0 15,-3 1 0-15,-18 0 0 16,19-6 0-16,-19 6 0 16,0 0 0-16,0 0-1 15,0 0-1-15,0 0-5 0,0 0-14 16,0 0-20-16,0 0-1 15,-8 17 1-15,8-17-2 16</inkml:trace>
  <inkml:trace contextRef="#ctx0" brushRef="#br0" timeOffset="24907.1445">23248 3707 19 0,'-2'-21'34'0,"2"21"0"15,-10-25 3-15,-3-3-18 16,13 28-4-16,-4-29-4 15,4 29-3-15,2-23-1 16,-2 23-1-16,4-19-1 0,-4 19-1 16,0 0 1-1,0 0-1-15,0 0 0 16,0 0 0-16,0 0-1 16,7 27 0-16,-16-4 0 0,1 9-3 15,0 1 2-15,-1 7-2 16,1-3 1-16,0-1-1 15,0-3 1-15,3-10-2 16,1-6 1-16,4-17 0 16,0 0 1-16,0 0-1 15,0 0-1-15,8-37 2 16,-1 11-1-16,5-5 1 16,-1-7-1-16,5-3 0 15,1 1 0-15,3 3 0 16,5 3-1-16,0 3 1 15,2 6-1-15,0 2 1 16,0 12-1-16,0 3 1 0,0 12-1 16,-4 6 1-16,-23-10 0 15,27 38 0-15,-23-9 1 16,0 5-2-16,-8 3 2 16,-4-3-1-16,-2-3 0 15,1-4-1-15,5-4-1 16,4-23-2-16,0 27-2 15,0-27-4-15,19 5-11 16,-19-5-21-16,35-19 1 16,-16 4 0-16,4-6 1 15</inkml:trace>
  <inkml:trace contextRef="#ctx0" brushRef="#br0" timeOffset="25183.2482">23647 3583 48 0,'0'0'36'0,"0"0"3"16,-33 19 1-16,26 8-24 15,-28-16-4-15,21 18-5 16,-7-4 0-16,15 8-4 16,2-6 0-16,16-4-1 15,7-8-1-15,14-7-1 16,8-8-1-16,1-8 2 16,2-9-1-16,-5-6 2 15,-6-12-2-15,-6-1 2 16,-14-1-2-16,-11 1 1 15,-8 3-1-15,-11 4 0 0,-2 6-2 16,-8 4-1-16,7 19-5 16,-14-11-16-16,14 16-17 15,3 5 0-15,17-10-1 16,-13 23 0 0</inkml:trace>
  <inkml:trace contextRef="#ctx0" brushRef="#br0" timeOffset="25420.3345">23906 3381 52 0,'0'0'39'15,"0"0"2"-15,0 0 0 32,5 21-20-32,-12-1-13 0,12 20-1 0,-7-2-1 0,8 12-2 15,-4-2-1 1,2 4-2-16,-2-6 0 15,0-8-2-15,0-5-1 0,-4-14-3 32,13 4-6-32,-11-23-29 0,-17 0-2 0,17 0 0 15,-21-32 1-15</inkml:trace>
  <inkml:trace contextRef="#ctx0" brushRef="#br0" timeOffset="25575.3934">23703 3598 52 0,'-27'-27'39'15,"27"27"-1"-15,21-17 1 0,12-2-29 16,19 25-3 0,-4-8-3-16,12 6-3 15,4 9-4-15,-16-15-14 16,-4 17-21-16,1 1-1 0,-18-1 2 16,-10 6-2-16</inkml:trace>
  <inkml:trace contextRef="#ctx0" brushRef="#br0" timeOffset="26491.7269">22897 4398 38 0,'0'0'36'0,"11"-17"0"0,-11 17 0 16,20 9-24-16,-20-9-2 15,19 14-3-15,-19-14 0 16,17 40-3-16,-13-13-1 15,4 7 0-15,-8-1-1 16,2 2 0-16,-4-7-1 16,0-1 0-16,-2-8-1 15,4-19 1-15,-6 25-1 16,6-25 1-16,0 0-1 16,0 0 0-16,0 0-1 15,-17-23 0-15,17 23-1 16,-6-32 0-16,4 13 1 15,2-3-1-15,0 22 0 0,6-34 0 16,-6 34 0-16,17-29 0 16,1 21 0-16,-18 8 0 15,32-15 0 1,-12 7 0-16,5 3 0 0,-4-1 0 16,2 0 2-16,2 2-1 15,-2 0 1-15,1 3 0 16,-1-1 0-16,0-2 0 15,0 2-1-15,2-2 1 16,2-2 1-16,0 1-1 16,0-3 0-16,-2 2 1 15,-4-3 0-15,-1-1 0 0,-20 10 1 16,23-19-1-16,-23 19 1 16,0 0 0-1,-21-12 1-15,1 20 0 16,-9-4 0-16,0 13 0 0,-7 0 1 15,3 12-1-15,-2 0 0 16,10 2 0-16,4 1-1 16,7 1-1-16,9-3 0 15,5-1-1-15,9-4 0 16,-9-25-1-16,35 33-2 16,-35-33-2-16,43 9-3 15,-43-9-16-15,28-17-16 16,-8 7 0-16,-20 10 1 0,27-26 0 15</inkml:trace>
  <inkml:trace contextRef="#ctx0" brushRef="#br0" timeOffset="26959.9023">23354 4544 34 0,'0'0'35'15,"27"-21"0"-15,-27 21 2 16,27-37-22-16,10 37-4 15,-14-17-3-15,15 17-2 16,-11-10 0-16,8 14-1 16,-10-6-1-16,6 12 0 15,-12 0-1-15,2 9 1 0,-21-19-2 16,25 36 1-16,-19-17-1 16,0 2-1-1,-2 1 0-15,-4-22 0 16,2 26 0-16,-2-26 0 0,0 0 0 15,0 0-1-15,0 0 1 16,-18-5-1-16,18 5 0 16,-21-21 0-16,2 9 0 15,-4 4 0-15,-8 3 0 16,-2 5 0-16,0 5 0 16,-1 3 1-16,1 2-1 15,6 5 1-15,6 4-1 16,7 0 0-16,12 4 0 15,8-5 1-15,9-1-2 16,11-4 0-16,2-1 0 16,1-8-2-16,10-1-1 15,-8-12-3-15,11 7-3 0,-19-27-17 16,8 4-14-16,-4-4 0 16,0-9 1-16,2 0 0 15</inkml:trace>
  <inkml:trace contextRef="#ctx0" brushRef="#br0" timeOffset="27219.9939">23886 4285 69 0,'0'0'41'16,"0"0"0"-16,10 17-11 16,-10-17-15-16,-4 38-5 15,0-13-2-15,12 16-2 16,-6-1-2-16,4 8-1 0,-3-6-1 15,3 0 0-15,2-3-1 16,0-9-1-16,-4 1 0 16,1-8-1-16,-5-23 0 15,6 25-2-15,-6-25-3 16,0 0-2-16,21 6-9 16,-21-6-26-16,10-39 1 15,-6 7-1-15,4-8 2 16</inkml:trace>
  <inkml:trace contextRef="#ctx0" brushRef="#br0" timeOffset="27460.085">24098 4229 69 0,'0'0'41'0,"0"0"2"16,0 0-2-16,18 31-29 15,-26-12-4-15,12 16-1 16,-8 1-3-16,6 8 0 15,-2 0-3-15,0-1 0 16,0-1-1-16,2-6-1 16,2-3-1-16,0-12-1 15,9 0-2-15,-13-21-3 16,31 17-9-16,-31-17-25 16,33-17-1-16,-14-4 1 15,0-8 1-15</inkml:trace>
  <inkml:trace contextRef="#ctx0" brushRef="#br0" timeOffset="27867.235">24295 4425 46 0,'0'0'39'15,"0"34"1"-15,0-11-1 16,6 23-21-16,-10-28-6 16,23 14-5-16,-7-12-1 15,9 3-3-15,0-8-1 16,6-6-1-16,0-5-2 15,2-8 0-15,0-5 0 16,-4-6 0-16,0-3 0 16,-3-1 0-16,-7 0 1 0,-15 19 1 15,21-29 1-15,-21 29 1 16,0 0-1 0,0 0 2-16,0 0-1 15,2 38 1-15,-6-7 0 0,4 13-1 16,0 6 0-16,2 8 0 15,0-1 0-15,0 3-1 16,2-7 0-16,0-3 0 16,2-2-1-16,-4-13 0 15,-2-6 0-15,3-8 0 16,-1-4-1-16,-2-17 0 16,2 19-1-16,-2-19-2 15,0 0-4-15,0 0-30 16,27-2-9-16,-27 2 0 15,16-32 0-15</inkml:trace>
  <inkml:trace contextRef="#ctx0" brushRef="#br0" timeOffset="36135.2684">1593 3057 67 0,'4'-19'39'16,"-2"2"1"-16,-2 17-14 15,0 0-13-15,0 0-3 16,-2 25-2-16,8 15-2 16,-10 8-1-16,4 13-2 15,0 12 0-15,2 12-1 16,0 1 0-16,2-4-2 16,-1-11 1-16,3-9-3 0,4-9 1 15,-2-18-4-15,9-4-1 16,-17-31-6-16,38 0-28 15,-18-14-1-15,5-3 0 16,-2-10-1-16</inkml:trace>
  <inkml:trace contextRef="#ctx0" brushRef="#br0" timeOffset="37111.6269">2145 3132 19 0,'-2'-33'35'16,"2"33"-1"-16,0 0 1 0,-2-26-13 15,2 26-10-15,0 0-2 16,9 25-1-16,-9-25-2 15,2 28-1-15,-2-28 1 16,6 39-1-16,-6-18-2 16,8 6 0-16,-8-8 0 15,6 2-2-15,-6-21 0 16,5 25-1-16,-5-25 0 16,0 0-1-16,0 0 1 15,0 0 0-15,18-2-1 16,-18 2 0-16,0 0 0 15,8-25 1-15,-8 25-1 0,3-21 0 16,-3 21 0-16,2-31 0 16,-2 31 0-16,2-34 0 15,-6 14 0 1,1 3 0-16,-5-2 0 0,-2 0 1 16,-3 2-1-16,-5-1 0 15,-5 3 1-15,-6 3-1 16,-2 9 1-16,-3 6-1 15,-1 7 1-15,0 7-1 16,4 10 0-16,0 6 1 16,12 9-1-16,4 2 0 15,7 4 0-15,10-2 0 16,8 2 0-16,11-6 1 0,0-3-2 16,14-11 1-16,-4-7 0 15,7-11 1 1,3-14-1-16,-3-7 0 15,-3-14 0-15,-6-8 1 0,-4-5-1 16,-8-4 1-16,-1-3-1 16,-8 7 0-16,-5 4 0 15,-3 7 1-15,0 8-1 16,0 19 1-16,0 0 0 16,-5 21 0-16,3 13 0 15,2 16 0-15,2 10 1 16,0 9-1-16,1 3 1 15,3-1-2-15,2-3 2 16,2-7-2-16,1-11 1 16,-1-14 0-16,1-11-1 15,-11-25 0-15,20 23-1 16,-20-23 0-16,17-7-1 0,-17 7-3 16,15-25-3-16,-17-2-4 15,26 10-30-15,-22-7-2 16,3 7 2-16,-3-2-1 15</inkml:trace>
  <inkml:trace contextRef="#ctx0" brushRef="#br0" timeOffset="37399.7323">2615 3197 72 0,'10'-27'42'0,"-10"27"0"15,12-28 0-15,-12 28-31 0,0 0-2 16,13 42-2-16,-15-10-2 16,4 13-2-16,-2 4-1 15,4 11 0-15,0 3-1 16,0-1 0-16,1-3 0 16,1-9-1-16,2-12 0 15,2-7-1-15,1-6-1 16,-11-25-3-16,29 13-3 0,-19-32-5 15,24 2-29 1,-14-16-1-16,9-3 0 16,-4-12 1-16</inkml:trace>
  <inkml:trace contextRef="#ctx0" brushRef="#br0" timeOffset="37783.875">3159 3115 71 0,'12'-27'41'0,"-12"27"1"15,-8-31-4-15,-5 56-24 16,-34-4-5-16,3 21-1 16,-14 3-4-16,6 6-1 15,2 5-1-15,11-4-1 16,12-4-1-16,21-14 0 16,20-15 0-16,19-13 0 15,13-13 0-15,12-13-1 16,4-8 1-16,1-9 0 0,-1-3 0 15,-8-2 0-15,-12 5 0 16,-7 8 1-16,-12 10 1 16,-23 19-1-16,0 0 0 15,10 44 1-15,-20 0-1 16,1 14 0-16,-5 11 1 16,3 8-1-16,-3 3 1 15,4-3-2-15,5-8 1 16,1-7-1-16,4-11-1 15,0-16-3-15,9 1-5 16,-9-36-25-16,0 0-10 16,0 0 0-16,31-9 0 15</inkml:trace>
  <inkml:trace contextRef="#ctx0" brushRef="#br0" timeOffset="38991.3203">4334 3253 36 0,'0'0'35'15,"10"-31"-4"-15,-18-1-8 16,8 32-1-16,0-39-4 16,0 39-4-16,0 0-4 15,0 0-2-15,2 21-1 16,4 25-1-16,-10 6-1 15,9 17-2-15,-3 6 1 16,2 6-2-16,0-1-1 16,6-3 0-16,1-8 1 15,-1-10-2-15,2-11 0 16,-3-13-1-16,1-8-1 16,-10-27-3-16,17 21-1 15,-25-38-6-15,8 17-20 0,0-29-10 16,-13 2 2-16,-14-10-1 15</inkml:trace>
  <inkml:trace contextRef="#ctx0" brushRef="#br0" timeOffset="39395.4652">4039 3560 43 0,'-18'-39'36'16,"38"22"-2"-16,12-2 3 15,3-8-25-15,35 18-3 16,-9-18 1-16,22 21-3 15,-11-9-1-15,5 15 0 16,-15-2-1-16,-7 15 0 16,-14 4-1-16,-12 16 0 0,-21 9 0 15,-10 8-2-15,-14 4 1 16,1 5-2 0,-3 3 1-16,3-3-2 15,7-7 2-15,8-10-2 0,16-11 0 16,11-12 0-16,11-11 1 15,7-14-1-15,1-10 0 16,-2-8 1-16,-3-9-1 16,-8-7 0-16,-6-10 1 15,-14-4 0-15,-13 4-2 16,-9 2 1-16,-11 2 0 16,-5 4 0-16,-6 6-1 15,-2 5-1-15,3 16 0 16,-1 3-2-16,11 14-2 15,-3-8-6-15,23 6-29 16,0 0-2-16,16 29 1 16,-16-29 0-16</inkml:trace>
  <inkml:trace contextRef="#ctx0" brushRef="#br0" timeOffset="39719.5844">5073 3178 67 0,'0'-33'41'0,"0"33"0"16,0 0-1-16,0 0-28 16,-10 31-3-16,16 9-2 15,-8 3-2-15,6 14-1 0,1 5-1 16,3 9-1-16,0-6 0 15,5 0-1-15,-1-6 0 16,1-7-1-16,-3-8 1 16,0-7-1-16,-3-7-1 15,-5-14-2-15,2 3-1 16,-4-19-4-16,0 0-3 16,-29 4-27-16,29-4-5 15,-27-27 1-15,8 10 1 16</inkml:trace>
  <inkml:trace contextRef="#ctx0" brushRef="#br0" timeOffset="39916.6572">4886 3575 67 0,'0'0'37'0,"23"-25"2"16,-4 10-2-16,18 13-28 15,-8-13-2-15,15 11-2 16,-2-2-3-16,5 0-1 15,3 4-3-15,-12-5-3 16,12 18-8-16,-17-11-26 16,0 0 0-16,-10 0 0 15,-2 0 0-15</inkml:trace>
  <inkml:trace contextRef="#ctx0" brushRef="#br0" timeOffset="40499.8712">5510 3498 51 0,'18'0'40'0,"-18"0"0"0,0 0 2 0,0 0-24 15,-12 18-6-15,-15-5-3 16,2 20-2-16,-10-3-2 16,8 9-2-16,0 3 0 15,6 0-2-15,12-3 0 16,10-7-1-16,15-7 1 15,11-10-2-15,8-7 1 16,7-10 0-16,4-9 0 0,-1-9 0 16,-5-6-1-16,-7-7 1 15,-8 2 0-15,-8 3 0 16,-9 3 0 15,-8 25 0-31,-13-27 0 0,13 27 1 0,-35 6-1 0,20 11 1 16,3 2 0-16,8 10 0 15,10 0-1-15,11-1 0 16,14 1 1-16,10-4-2 16,9-8 2-16,4-9-1 15,7-10 0-15,-3-11 0 16,-2-10 0-16,-6-12 0 16,-5-15-1-16,-10-11 1 0,-10-16-1 15,-12-2 0-15,-9 1 0 16,-10 5 0-16,-9 8 1 15,-6 17 0 1,-6 17 0-16,-2 25 0 0,-4 27 1 16,4 18 0-16,0 20-1 15,10 10 0-15,7 10 1 16,10 1 0-16,12 1 0 16,9-10-2-16,16-6-1 15,7-21-5-15,24 4-13 16,-3-34-21-16,11-9-2 15,1-18 1-15,10-8-1 16</inkml:trace>
  <inkml:trace contextRef="#ctx0" brushRef="#br0" timeOffset="41044.0743">7173 3723 26 0,'0'0'34'0,"-21"-2"3"0,3 6-2 16,18-4-13-16,-42 6-6 16,42-6-6-16,0 0-3 15,0 0-2-15,0 0-1 16,33-22-2-16,2 3 0 16,5-6-1-16,4-3 0 15,7-5 0-15,-5-2-1 16,-6 1 1-16,-11-1-1 15,-9 3 0-15,-15 3 0 16,-5 29 1-16,-23-27 0 16,-8 29 0-16,-11 11 0 15,-2 14 0-15,-3 8 2 16,7 13-1-16,1 4 0 0,16 1-1 16,11 3 1-16,16-4-1 15,16-12 0-15,11-9-1 16,11-10-2-16,10-17 0 15,12-2-2-15,-10-22-4 16,15 13-11-16,-13-24-21 16,-4-9 0-16,-6-3 0 15,-5-1 1-15</inkml:trace>
  <inkml:trace contextRef="#ctx0" brushRef="#br0" timeOffset="41328.1756">7788 3437 50 0,'0'0'37'15,"16"-19"2"-15,-16 19 0 0,-6-17-23 16,6 17-4-16,0 0-2 16,0 0-3-16,0 0-2 15,-21 17-1-15,2-4-1 16,-3 8-1-16,-3 4-1 16,-2 12 0-16,2 5 0 15,4 6 0-15,4 0 1 16,11 4-2-16,6-6 1 15,11-2-1-15,11-10 1 16,6-11-1-16,11-9-1 16,2-14-3-16,9-2-2 15,-10-23-3-15,20 10-19 16,-23-30-13-16,1-6-2 0,-7-13 2 16,-2-9-1-16</inkml:trace>
  <inkml:trace contextRef="#ctx0" brushRef="#br0" timeOffset="41755.334">8172 2990 75 0,'0'0'41'16,"0"0"0"-16,4 61-1 16,-12-28-29-16,18 21-3 15,-16 1-1-15,10 18-2 16,-4-4-1-16,6 8-2 15,-2-2 0-15,5-6-1 0,1-8-1 16,3-5 1 0,1-12-2-16,-1-15-1 15,7-4-2-15,-20-25-3 16,35 7-5-16,-35-30-29 0,17-3-1 16,-7-17-1-16,9 3 2 15,-8-10 17-15,11 18 16 16,-15-3 7-16,-1 1 6 15,13 18 31-15,-19 16 2 16,0 0 3-16,8 33 0 16,-4 7-16-16,-12-13-13 15,16 17-4-15,-6-6-1 0,6 3-3 16,-1-7-1 0,3-9-2-16,0 0-2 15,-10-25-4-15,25 19-2 16,-23-42-12-16,-2 23-23 15,13-44-1-15,-5 10 1 0,-6-18 0 16</inkml:trace>
  <inkml:trace contextRef="#ctx0" brushRef="#br0" timeOffset="41868.3754">8481 3299 53 0,'0'-23'31'15,"0"23"-8"-15,17 19-24 16,-17-19-29-16,18 12-2 15,-18-12 0-15</inkml:trace>
  <inkml:trace contextRef="#ctx0" brushRef="#br0" timeOffset="42311.536">8703 3537 75 0,'11'44'42'0,"1"10"0"0,-5-5-1 15,13 21-29-15,-16-17-4 16,9 11-2-16,-9-13-1 16,0-3-3-16,0-9 0 15,-2-11-2-15,-2-8 0 16,0-20-1-16,0 0-1 16,0 0-1-16,-8-35-2 15,2-5-1-15,12-2-2 16,-10-26 0-16,16 9-2 0,-5-14 2 15,15 8 0-15,-3 0 4 16,10 7 0-16,2 10 3 16,3 10 2-16,7 19 3 15,-4 7 1-15,5 20 1 16,-11-1 1-16,4 26 1 16,-20-4-1-16,0 19 0 15,-20-4-1-15,-7 8-1 16,-17-8 0-16,-4 2-2 15,-5-10 0-15,-3-11-3 16,3-6 0-16,3-17-5 16,14 0-1-16,-4-29-10 15,27 6-25-15,1-17-2 0,15-2 0 16,5-12 1-16</inkml:trace>
  <inkml:trace contextRef="#ctx0" brushRef="#br0" timeOffset="42951.7711">9422 3360 75 0,'0'0'41'0,"0"0"0"15,-39 25 0-15,-1-19-32 16,13 11-2-16,-12-3-1 16,9 1-2-16,6 0-2 15,13 3-1-15,11-18-1 16,25 26 0-16,6-10 0 0,7 5 0 15,9-2 0-15,3 6 0 16,0 2 1 0,-2 0-1-16,-7 2 1 15,-10 1-1-15,-12 1 2 0,-11-6-1 16,-12 2 0-16,-10-8 0 16,-7-4 1-16,-2-5-2 15,-4-4 1-15,6-8 0 16,-1-4-2-16,22 6 1 15,-15-29-1-15,21 10 1 16,9-8-1-16,6-4 1 16,8 3-1-16,6-7 1 0,4 1 0 15,3-5 0 1,2-1 0-16,3 0 0 16,-7 7-1-16,-1 4 2 15,-12 2-2-15,-8 6 1 16,-19 21 0-16,2-21 0 0,-19 25 0 15,-12 9 1-15,0 9-1 16,-4 10 0-16,8 1 1 16,6 11 0-16,11 0 0 15,16-2 0-15,11 0 0 16,19-9-1-16,13-6 2 16,10-14 0-16,13-1-2 15,7-14 1-15,5-8-1 0,3 3 1 16,2-13 0-16,-8 7-1 15,-10-4 1 1,-9 7-1-16,-12-3 1 16,-16 7-1-16,-12 2-1 0,-24 4-3 15,0 0-5-15,0 0-35 16,-20 6 0-16,-3-18 0 16,4 10-1-16</inkml:trace>
</inkml:ink>
</file>

<file path=ppt/ink/ink2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4-27T16:19:59.039"/>
    </inkml:context>
    <inkml:brush xml:id="br0">
      <inkml:brushProperty name="width" value="0.05292" units="cm"/>
      <inkml:brushProperty name="height" value="0.05292" units="cm"/>
      <inkml:brushProperty name="color" value="#FF0000"/>
    </inkml:brush>
  </inkml:definitions>
  <inkml:trace contextRef="#ctx0" brushRef="#br0">5912 3961 28 0,'-33'7'14'16,"33"-7"-1"-16,-25 4-1 15,25-4-1-15,0 0-3 16,0 0-2-16,0 0-2 16,-4 17 1-16,4-17-1 15,31 2 1-15,2 2 0 16,-1-11 1-16,20 7 0 15,2-10-1-15,26 12 0 0,4-6-1 16,26 10 0-16,14-2-2 16,24 5 1-16,14-1-1 15,22 5 0-15,6-3 0 16,15 3 1-16,7-5 0 16,4 5 0-16,-2-1 0 15,0 1-1-15,-9-1 1 16,-3-3-1-16,-9-1-2 15,-6-4 1-15,-11-6 0 16,-12-2-1-16,-16-2 0 16,-15-1-1-16,-17 9-3 15,-33-14-13-15,-19 18-17 16,-22 7-1-16,-42-13-1 0,14 29-1 16</inkml:trace>
  <inkml:trace contextRef="#ctx0" brushRef="#br0" timeOffset="30628.4365">5210 8635 15 0,'0'0'34'16,"-12"-19"2"-16,12 19 0 16,0 0-17-16,-21-34-2 15,21 34-2-15,0 0-3 16,0 0-5-16,0 0-1 0,0 0-2 16,2 23 0-16,9 3-2 15,-5 3 1-15,8 10-2 16,-3 1 0-16,3 6-1 15,-3 0 1-15,1-2-2 16,-1-2 0-16,-3-11-2 16,6 5-1-16,-14-36-4 15,23 48-10-15,-23-48-22 16,0 0 0-16,0 0 1 16,0 0 0-16</inkml:trace>
  <inkml:trace contextRef="#ctx0" brushRef="#br0" timeOffset="30988.5747">5009 9063 50 0,'0'0'38'0,"-17"-4"0"16,17 4 1-16,0 0-27 15,29 12-2-15,-29-12-2 16,40 19-3-16,-15-11 0 15,10 13-2-15,-4-2-1 16,0 4 0-16,-4 0 0 16,-2 4 0-16,-4-6-2 15,-2 2 0-15,-2-6 1 0,1-13 0 16,-18-4-1-16,31-23 1 16,-18-4-1-16,3-9 0 15,-5-9 1-15,1-4-1 16,-3-3-1-16,-1 0 0 15,2 8 0-15,-6 0-2 16,3 9-1-16,-5-3-3 16,16 24-6-16,-14-9-28 15,-4 23 1-15,11-26 0 16,-11 26 0-16</inkml:trace>
  <inkml:trace contextRef="#ctx0" brushRef="#br0" timeOffset="31544.7793">4893 7956 30 0,'0'0'35'0,"-11"-17"0"15,11 17 1-15,0 0-18 16,0 0-4-16,7 42-4 15,-5-15-3-15,12 17-1 16,-5-2-2-16,9 12-1 16,-5-2 0-16,7 0-1 15,-3-8-1-15,-2-8-2 0,1-11 0 16,-5-6-1-16,-11-19-1 16,0 0-4-16,25 12-6 15,-25-12-25-15,-21-33 0 16,10 6 0-16,-9-9 1 15</inkml:trace>
  <inkml:trace contextRef="#ctx0" brushRef="#br0" timeOffset="31807.8769">4652 7891 30 0,'-11'-25'31'0,"11"25"2"16,38-23-1-16,6 2-21 0,16 21-3 15,0-13-1-15,15 22-1 16,-13-5-1-16,2 15-1 16,-18 0-1-16,-7 10 1 15,-26 0-1-15,-17 3-1 16,-21-1 0-16,-10 0 0 16,-11-4 0-16,-4-4-2 15,2-6-2-15,-2-17-7 16,23 2-23-16,5-8-4 15,5-7 0-15,17 13-2 16</inkml:trace>
  <inkml:trace contextRef="#ctx0" brushRef="#br0" timeOffset="32064.974">5167 7670 63 0,'0'0'38'0,"-10"29"1"16,9-4 0-16,-11-4-29 15,22 20-2-15,-8-7-3 16,11 10-1-16,1 0-2 16,3-3-2-16,0-5-1 15,-1-11-1-15,5 4-4 0,-21-29-8 16,19 13-25-16,-19-13-1 15,0 0-1-15,12-29 2 16</inkml:trace>
  <inkml:trace contextRef="#ctx0" brushRef="#br0" timeOffset="32492.1322">5127 7799 22 0,'0'0'34'15,"32"-27"1"-15,-5 12 1 16,10-3-14-16,15 28-10 16,-11-20-2-16,16 28-1 0,-14-7-3 15,11 14-2 1,-12-4 0-16,3 8-1 16,-14-4-2-16,-6 2 1 15,-10-6-1-15,-1-2 0 0,-14-19-1 16,-2 27 0-16,2-27 0 15,-31 6 0-15,2-10 0 16,-4 0 0-16,-5 2-1 16,-5-2 1-16,1 6 0 15,1 0 0-15,3 6-1 16,7 7 2-16,6 4-1 16,9 2 0-16,10 2 1 15,10-1-1-15,-4-22 0 16,39 26 1-16,-8-20-1 15,5-10 0-15,7-3-1 16,-3-9-2-16,9 3 0 16,-17-16-3-16,13 14-5 0,-34-12-25 15,7-2-2-15,-7 2 0 16,-11-5 1-16</inkml:trace>
  <inkml:trace contextRef="#ctx0" brushRef="#br0" timeOffset="33212.402">5572 7747 29 0,'0'0'36'16,"0"0"0"-16,18 2 1 15,-18-2-16-15,27 13-5 16,-27-13-4-16,32 25-4 16,-16-7-2-16,11 9-1 31,-8-3 0-31,0 7-2 0,-5-4-1 0,-1 2-1 0,-5-4 0 15,-4-2 0-15,-4-23-1 16,2 25 0-16,-2-25-1 16,0 0 0-16,-10-21 0 15,2-2 0-15,3-4 0 16,-5-8-1-16,6-3 1 16,-2-8-1-16,6 6 2 15,4-1 0-15,2 11-1 16,6 3 1-16,1 6 0 15,4 15 2-15,3 4-1 16,-1 15-1-16,-2 8 1 0,1 8 1 16,-3 0-1-16,4 2 0 15,-1-1 0-15,-1-5 0 16,1 2 0-16,1-6 0 16,4-15-1-16,6-6 0 15,-2-8 0-15,2-7 0 16,-2-8 0-16,4-4-1 15,0-7 1-15,-4-5 0 16,-6 3 0-16,-6-3 0 16,-5 5 0-16,-4 3 0 15,-12 6 0-15,-10 6-1 16,-3 9 1-16,-6 9 0 16,0 8-1-16,-2 11 2 0,2 6-1 15,8 9 1-15,7 2-1 16,10 3 1-16,8-2 0 15,17-1 0 1,9-8 0-16,11-4 0 0,3-14 0 16,8-5-1-16,0-10 1 15,-2-5 0-15,-4-1 0 16,-9-3-1-16,-9 2 0 16,-7-1 0-16,-5 5 0 15,-20 9 0-15,19-6-1 16,-19 6-1-16,0 0-1 15,0 0-3-15,0 0-9 16,0 0-26-16,0 0-1 0,0 0 0 16,-27-8 1-16</inkml:trace>
  <inkml:trace contextRef="#ctx0" brushRef="#br0" timeOffset="35704.3332">8843 8311 25 0,'0'0'35'16,"0"0"-1"-16,6-17 2 16,-6 17-19-16,0 0-2 15,-27 4-2-15,27 26-3 0,-17 1-3 16,11 21-1-16,-15-2-1 15,3 17-1 1,-5-2 0-16,2 8-2 16,-6-4 2-16,2 0-2 15,-4-15 1-15,4-6-2 0,2-8 0 16,6-13 1-16,5-8-2 16,12-19 0-16,0 0-2 15,0 0-2-15,-6-25 0 16,8-2-2-16,-2 27-4 15,6-46-11-15,-4 23-20 16,-2 23 2-16,-4-31 0 16,4 31 1-16</inkml:trace>
  <inkml:trace contextRef="#ctx0" brushRef="#br0" timeOffset="36060.4668">8438 8831 47 0,'0'0'37'15,"-21"-14"0"-15,21 14 0 16,-36-24-20-16,36 24-5 16,-24 1-3-16,24-1-2 15,-21 20-1-15,17-1-2 16,-1 4-1-16,5 6 0 16,1-1-1-16,5 5 0 15,0-2-2-15,6-1 1 0,1-1 0 16,3-6-1-16,-1-6 1 15,4 1-1 1,1-7 1-16,1-5-1 16,2-4 1-16,0-6-1 0,2-6 0 15,0-3 0-15,0 0 0 16,0-9 0-16,-2 5 0 16,-1 2-2-16,-3 5 0 15,-19 10-3-15,31-5-4 16,-31 5-31-16,0 0-1 15,0 21 0-15,0-21-1 16</inkml:trace>
  <inkml:trace contextRef="#ctx0" brushRef="#br0" timeOffset="37463.9892">9135 7939 17 0,'5'-29'33'0,"-5"29"1"0,-1-25 1 16,-11 4-14-16,12 21-5 15,-29 4-5-15,19 19-2 16,-22-6-2-16,10 22-1 16,-10-3-1-16,7 16-1 15,-4-4-1-15,9 4-1 16,3-8 0-16,9-6-1 15,6-11-1-15,2-27 0 16,18 23 0-16,-1-29 0 0,2-7-1 16,4-8 1-1,3-10-1-15,-3-9 0 16,0-2 1-16,-2-3-1 16,0 3 1-16,-3 2 0 0,-3 5 0 15,0 12 1-15,-3 6 0 16,-12 17 0-16,25 2 0 15,-9 17 1-15,-7 6 0 16,1 10 1-16,-4 1-1 16,1 2 1-16,-3 3-2 15,-2-3 1-15,-2-5-1 16,-2-8 1-16,0-8-2 16,2-17 0-16,0 0-1 15,0 0 1-15,8-19-1 16,-4-8 0-16,2-6 0 15,3-5 0-15,3-4 0 16,7-2 0-16,2 1 1 0,6 7-1 16,-2 3 1-16,6 10 1 15,0 10-1-15,-2 11 1 16,-2 10 0-16,-4 13 0 16,-7 6-1-16,-5 7 0 15,-3 5 0-15,-8-3 0 16,0 0-2-16,-8-7-1 15,4 4-3-15,4-33-5 16,-3 23-28-16,3-23-1 16,0 0 0-16,7-21 0 15</inkml:trace>
  <inkml:trace contextRef="#ctx0" brushRef="#br0" timeOffset="37705.0795">9765 7594 48 0,'0'0'39'0,"0"0"1"16,18 27 0-16,-18-10-16 15,13 29-12-15,-13-6-4 16,14 14-3-16,-7-2-1 16,7-1-2-16,-2-1-1 15,-1-9-1-15,1-5-3 16,-7-15 0-16,5-4-3 15,-10-17-4-15,0 0-20 0,0 0-11 16,6-26 1-16,-20 3-1 16</inkml:trace>
  <inkml:trace contextRef="#ctx0" brushRef="#br0" timeOffset="38304.303">9601 7826 57 0,'-17'-12'37'16,"17"12"0"-16,8-25 0 15,1 0-26-15,28 10-4 16,-4-16-2-16,13 8-2 16,-1-9-1-16,7 7 1 15,-4-4 0-15,-4 12-1 16,-5 1 2-16,-3 18-1 0,-9 6 1 16,0 15-1-16,-7 10 1 15,-7 13-1 1,-5 2-1-16,2 7 0 15,-5-5-1-15,5 0 1 0,-2-12-1 16,-1-9-1-16,3-12 1 16,-10-17-1-16,27-9 0 15,-13-12 0-15,3-10 0 16,-2-7-1-16,3-5 1 16,1-1 0-16,-2 2 0 15,-1 8-1-15,-3 5 1 16,-1 8 1-16,-12 21-1 15,19-4 1-15,-19 4 0 0,16 34 0 16,-7-12-1 0,5 4 1-16,3-3 0 15,2 0-1-15,6-7 0 16,6-12 0-16,6-10 0 0,2-11 1 16,-1-5-2-16,-1-10 0 15,-2-6 0-15,-5-7 1 16,-6-3-1-16,-11 4 1 15,-11 10 0-15,-8 3-1 16,-5 10 2-16,-7 13-1 16,-3 10 0-16,2 16 0 15,3 10 0-15,9 5 0 16,7 7-1-16,9 2 1 16,11 1-2-16,7-7-1 15,13 2-3-15,-13-26-8 16,12 7-28-16,-10-4 0 15,-6-7-1-15,-23-8 1 0</inkml:trace>
  <inkml:trace contextRef="#ctx0" brushRef="#br0" timeOffset="38944.5445">9640 8394 62 0,'12'-22'37'0,"-7"3"2"16,-5-9-5-16,0 28-19 15,-19-8-5-15,2 21-2 16,-22 1-2-16,6 20-2 16,-7 3 0-16,5 7-2 15,2-2 1-15,14 4-2 16,9-8 0-16,18-9-1 15,11-6 0-15,12-17-1 0,8-10-2 16,1-17 2-16,1-4-2 16,-6-11 1-16,-6 1-1 15,-8-3 2-15,-6 3-1 16,-9 5 2-16,-4 5 0 16,-2 25 1-16,0 0 0 15,0 0 0-15,0 0 0 16,2 34 0-16,7-1 2 15,11 9-2-15,-1 2 1 16,4 6 0-16,0 2 0 16,0 5-1-16,-7-3 2 15,-5-8-2-15,-11-2 0 0,-5-6 1 16,-13-3-2-16,-3-8 0 16,-6-12-1-16,-6-13-1 15,2-2-3-15,-9-21-4 16,23 9-12-16,-12-24-21 15,7-4 0-15,3-12 1 16,11-7 0-16</inkml:trace>
  <inkml:trace contextRef="#ctx0" brushRef="#br0" timeOffset="39824.8749">9821 8307 73 0,'18'6'41'0,"-18"-6"-1"15,27 29 2-15,-25-12-31 16,19 23-3-16,-8-5-1 16,7 5-3-1,-9-2-1-15,1-3-2 0,-3-2 2 16,-1-7-3-16,-2-4 1 16,-6-22-2-16,0 0 0 15,-17 3-2-15,11-20 1 16,-6-8 0-16,6-4-2 15,-3-3 2-15,7-7-2 16,4-5 3-16,11 4-2 16,3 0 2-16,3 11-1 15,6-7 1-15,4 7 1 0,0 0 0 16,2 6 1-16,-4 6 0 16,-4 3 1-1,-2 10 1-15,-21 4 0 16,25 14 0-16,-25 3 0 0,-4 12 0 15,-7 4-1-15,-5 15 0 16,1-8 0-16,0 6-1 16,1-2 1-16,6-6-2 15,6-3 2-15,8-8-2 16,8-10-1-16,7-17 2 16,4-4-2-16,2-15 0 15,0-6-1-15,-2-8 1 16,0-5 0-16,-4-4 0 15,-3 2 0-15,-7-5 0 16,-3 11 0-16,-2 1 0 16,-2 5 1-16,-1 5-1 15,-1 1 1-15,-2 22 0 0,6-26 1 16,-6 26-1-16,0 0 1 16,0 0 0-16,0 0 0 15,21 7 0-15,-21-7 0 16,8 39 1-16,-6-11-1 15,4 5 0-15,-2 0 0 16,1-3 0-16,3 3 0 16,2-6-1-16,1-4 1 15,5-6-1-15,1-9 0 16,2-6-1-16,5-8 0 16,-3-13-1-16,4-4 1 15,-6-8-1-15,2-5 1 16,-5-7-1-16,-3 3 1 0,-5 2 0 15,-2 3 0-15,-2 8 1 16,-4 6 1-16,0 21-1 16,0 0 2-16,0 0-1 15,0 0 1-15,0 29-1 16,6-4 1-16,1 6-1 16,3-1-1-16,3 3 0 15,1-2-1-15,-1-10-1 16,7 2-3-16,-20-23-6 15,36 7-31-15,-36-7 0 16,23-11 0-16,-23 11 0 16</inkml:trace>
  <inkml:trace contextRef="#ctx0" brushRef="#br0" timeOffset="40236.0251">10828 8081 54 0,'-8'-17'39'15,"8"17"2"-15,0 0 0 16,0 40-13-16,0-40-18 16,6 42-2-16,-2-17-2 15,8 10-2-15,-5-1-1 16,5 1-1-16,-2-7-1 16,-3-5-1-16,1-5 0 15,-8-18 0-15,0 0 0 0,17-2 0 16,-13-15-1-16,-2-8 0 15,2-6 1-15,-2-6-2 16,4-3 2 0,-4 2-1-16,3 1 0 0,-1 7 0 15,2 5 1-15,0 6 0 16,-6 19 0-16,0 0-1 16,25-4 2-16,-25 4-1 15,25 34 0-15,-10-7 0 16,1 2 0-16,-3 0 0 15,3 5-1-15,1-5 0 16,1 0-2-16,-18-29-3 16,34 36-6-16,-34-36-27 0,0 0-2 15,31-8-1-15,-13-11 2 16</inkml:trace>
  <inkml:trace contextRef="#ctx0" brushRef="#br0" timeOffset="40588.1561">11247 8071 72 0,'-20'21'40'16,"7"6"0"-16,-4 4 1 16,15 13-27-16,-16-19-6 15,20 10-1-15,-4-14-3 16,2-21-2-16,29 15 0 16,-8-23-2-16,3-13-1 15,-1-8 1-15,0-11-1 16,-6-14 0-16,1-7 0 15,-9-8 0-15,-3-2 0 16,-4 0 1-16,-4 4 2 16,0 11-1-16,-2 5 1 0,0 20 0 15,-1 14 0-15,5 17 0 16,-4 24 1-16,8 19-1 16,1 10-2-16,7 9 1 15,0 9 0-15,5 0 0 16,6-2-1-16,4-8-1 15,4-5-2-15,-4-26-3 16,15 3-35-16,-13-21-3 16,-2-9 1-16,-4-8-1 15</inkml:trace>
  <inkml:trace contextRef="#ctx0" brushRef="#br0" timeOffset="43500.2441">19188 7624 37 0,'17'-17'34'0,"-15"-4"1"0,4-6-11 16,-6 27-4-16,0-19-4 15,0 19-3-15,-6 19-4 16,8 12-1-16,-14 0-3 16,12 18 1-16,-7 5-2 15,5 15 0-15,-8 2-1 16,8 10 1-16,-10-5-1 16,7 1 0-16,-7-8-1 15,6-5 0-15,1-11 0 16,5-11-1-16,1-11-1 15,-1-31-1-15,16 25-1 16,-16-25-1-16,23-11-2 16,-19-9-1-16,-4 20-4 0,6-46-5 15,-6 46-14-15,6-32-11 16,-6 32 0-16,-28-21 1 16</inkml:trace>
  <inkml:trace contextRef="#ctx0" brushRef="#br0" timeOffset="43852.3743">18941 8261 22 0,'0'0'34'0,"-21"-4"2"16,21 4 0-16,0 0-10 16,-31-2-8-16,31 2-4 15,0 0-3-15,25 33-4 0,-25-33-1 16,25 40 0-16,-16-13-2 15,7 12-1-15,-6-3 0 16,1 6-1-16,-3-7 0 16,3-3-1-16,-1-11 0 15,5-3 0-15,-15-18-1 16,39-18 1-16,-12-5-1 16,4-7 0-16,-2-5 0 15,0-1 2-15,-2 1-3 16,-2 1 1-16,-2 11-1 15,-9 2-2-15,-14 21-2 16,11-29-3-16,6 35-19 0,-17-6-15 16,0 0 0-16,0 0 0 15,16-22 1-15</inkml:trace>
  <inkml:trace contextRef="#ctx0" brushRef="#br0" timeOffset="44564.644">19436 7266 67 0,'6'-21'36'0,"-4"3"2"16,6-9-8-16,13 33-16 15,-21-6-4-15,21 2-2 16,-21-2-3-16,23 44-1 16,-15-13 0-16,4 9-2 0,-6 1 1 15,3 1 0-15,-3-2-2 16,0-7 0-16,-2-8 1 15,1-6 0 1,-5-19-1-16,0 0 0 0,0 0 1 16,24-8-1-16,-17-11 0 15,1-8 1-15,2-9-2 16,1-7 1-16,1-3-1 16,-1-5 0-16,3 3-3 15,-5-2 0-15,9 11-3 16,-12-9-6-16,24 23-29 15,-18 6-1-15,-12 19 0 16,0 0 1-16</inkml:trace>
  <inkml:trace contextRef="#ctx0" brushRef="#br0" timeOffset="44948.7928">19732 7444 65 0,'11'21'39'0,"-11"-21"-2"16,25 6 1-16,6-4-28 15,-17-21-3-15,16 5-2 16,-6-15-1-16,10-3-2 0,-7-8-1 16,-4-1 0-1,-3-1 0-15,-7 2 0 16,-7 5-1-16,-8 3 0 15,-8 14 0-15,-9 15 0 0,-6 12 0 16,-6 14 0-16,0 12 1 16,1 9-2-16,3 6 2 15,5 5 0-15,11-3 0 16,9 0-1-16,8-8 1 16,13-13-1-16,4-8-1 15,6-14 0-15,8-7-2 16,-5-17-4-16,11 5-6 15,-16-20-25-15,6-18-2 16,-3-10 2-16,-6-7 0 16</inkml:trace>
  <inkml:trace contextRef="#ctx0" brushRef="#br0" timeOffset="45152.8704">20175 6759 77 0,'0'0'39'0,"0"0"1"16,0 0-1-16,2 54-28 15,-10-19-3-15,14 20-2 16,-6 1-3-16,4 7 0 16,0 4-2-16,2-3-1 15,1-3-2-15,-1-11-2 16,10 2-3-16,-14-29-9 16,19-2-23-16,-21-21-3 15,34 13 2-15,-12-26 0 16</inkml:trace>
  <inkml:trace contextRef="#ctx0" brushRef="#br0" timeOffset="45443.9712">20463 7158 87 0,'-20'0'39'16,"-1"14"2"-16,-4-7-12 16,12 32-18-16,-20-14-3 15,21 13-4-15,-5-9 0 16,17 3-2-16,8-7-1 15,11-5 0-15,10-15-1 16,5-7 1-16,5-13-1 16,2-6 1-16,-5-8-1 15,-3-5 1-15,-8-5-1 16,-11-3 0-16,-9 2 0 0,-10-2 0 16,-7 11 0 15,-7 0-1-31,-1 14-2 0,-7 0-3 0,27 17-6 15,-34 7-29-15,34-7 0 0,-18 23-1 16,18-23 1-16</inkml:trace>
  <inkml:trace contextRef="#ctx0" brushRef="#br0" timeOffset="45896.1411">20877 7020 67 0,'0'0'40'0,"-27"-8"0"15,4 16 0-15,10 17-27 16,-22-11-4-16,14 14-3 0,-2 1-1 16,9 9-2-16,6 1-2 15,14-5-1-15,8-5 0 16,7-8 0-16,10-11 0 15,3-8-2-15,9-10 0 16,-5-13-1-16,5-4 0 16,-8-13-2-16,1 3 0 15,-13-9-1-15,1 13 2 0,-11-1 1 16,-5 7 1 0,-4 7 2-16,-4 18 2 15,0 0 3-15,0 0 0 16,-14 27 0-16,8-2 0 0,8 12 0 15,-2-5 0-15,8 9-2 16,-2-5 0-16,7-5-2 16,-1-8-1-16,1-6-2 15,5-9-1-15,-18-8-4 16,34 4-9-16,-20-27-26 16,-6-4 2-16,-6-12-3 15,-2-3 3-15</inkml:trace>
  <inkml:trace contextRef="#ctx0" brushRef="#br0" timeOffset="46037.191">21086 6650 43 0,'0'0'33'16,"0"0"-1"-16,0 0-1 16,0 0-24-16,0 0-33 15,0 0-6-15,9 19 0 16,7 0-1-16</inkml:trace>
  <inkml:trace contextRef="#ctx0" brushRef="#br0" timeOffset="46668.4363">21244 6646 67 0,'0'0'40'0,"17"-4"-1"16,-17 4 2-16,14 29-27 16,-14-29-4-16,-2 52-3 15,0-14-3-15,6 12 0 16,-4 0-2-16,5 7 0 16,-1-1-2-16,4-4 0 15,2-8 0-15,1-9-1 16,5-11 0-16,3-12-1 15,2-8 0-15,-2-12 0 16,5-3-1-16,-9-14 0 16,4 0 0-16,-7-6 1 15,-1 4 0-15,-5 4 2 0,-4 4 1 16,-2 19 1-16,0 0 0 16,0 0 0-16,0 0 1 15,10 27 0 1,-1-8 0-16,7 4 0 0,1-4-2 15,10-7 0-15,4-6 0 16,6-8 0-16,1-8-1 16,-1-5 0-16,0-4 0 15,-5-8 0-15,-3 2 0 16,-6-2 0-16,-5 8 0 16,-18 19 0-16,0 0 1 15,0 0 0-15,0 0 1 16,-2 42-1-16,-8-8 0 0,4 9 0 15,1 3 1-15,3 4-1 16,4-4-1 0,2-6 0-16,-1-6 0 15,5-5 1-15,0-4-2 0,-4-8 0 16,-4-17-1-16,0 0-2 16,0 0-3-16,0 0-6 15,-4-27-29-15,-14 4-2 16,-7-5 2-16,-13-1-1 15</inkml:trace>
  <inkml:trace contextRef="#ctx0" brushRef="#br0" timeOffset="46880.505">21014 6859 75 0,'39'-15'38'15,"9"-8"1"-15,6 0-1 16,2 2-33-16,-8-4 0 16,6 5-3-16,-6 11-4 15,-19-7-20-15,-2 15-16 16,-7 4-1-16,-20-3 0 16,0 0-1-16</inkml:trace>
  <inkml:trace contextRef="#ctx0" brushRef="#br0" timeOffset="48681.1778">16576 11478 37 0,'0'0'36'16,"10"-21"0"-16,-10 21 0 15,29 8-18-15,-27-28-5 16,26 22-4-16,-8-15-3 16,18 13-1-16,-1-12-2 15,9 7 0-15,-5-7-1 16,1 8 0-16,-3-2-1 16,-6 3-1-16,-4 5-3 15,-29-2-3-15,40 11-13 0,-40-11-19 16,0 0-2-16,0 0 1 15,-4 19-1-15</inkml:trace>
  <inkml:trace contextRef="#ctx0" brushRef="#br0" timeOffset="48877.2516">16711 11562 64 0,'0'0'38'15,"-17"16"1"-15,17-16 0 16,0 0-28-16,38-8-3 15,-11 0-2-15,12 1-2 16,3-7-2-16,3 3-2 0,5-1-2 16,-8-7-3-16,8 19-7 15,-13-11-28-15,-6-1 1 16,-8 8-1-16,-23 4 0 16</inkml:trace>
  <inkml:trace contextRef="#ctx0" brushRef="#br0" timeOffset="55727.8129">21076 9828 24 0,'0'0'30'16,"-10"20"-9"-16,10-20-1 15,0 0-4-15,0 0-1 16,0 0-4-16,-2-25-1 16,2 25-3-16,18-29-1 15,1 13 0-15,-5-14-2 16,13 11 1-16,-4-16-2 16,11 16 1-16,-5-6 0 15,6 13-1-15,-6 3 0 0,2 13 0 31,-8 3 0-31,-4 11-1 0,-5 3 0 0,-3 11 0 16,-3 3 0-16,4-3-1 16,-3 1 2-16,7-4-1 15,3-4-1-15,8-4 1 16,4-8 0-16,7-9-1 16,3-6 1-16,1-2-1 15,-1-11-1-15,-3-4 0 16,-5 0 0-16,-6-4-3 15,-2 5-1-15,-15-12-8 16,17 3-29-16,-19 6-1 16,-1 4 1-16,-1-1-2 0</inkml:trace>
  <inkml:trace contextRef="#ctx0" brushRef="#br0" timeOffset="56171.9748">22349 9351 39 0,'12'-19'38'0,"-3"1"2"16,-9 18-1 0,21-7-21-16,-21 7-3 0,-7 19-4 15,-5 4-4-15,10 17-2 16,-6 2 0-16,8 12-2 15,-3 5 0 17,3 11-1-32,2-5-1 0,1 0 0 0,1-8 0 0,2-3 0 15,-2-8 0-15,0-9-1 16,2-9-2-16,-6-28 0 16,17 22-3-16,-17-22-3 0,29-8-11 15,-10-23-24-15,-3-3-1 16,-3-9 1-16,4-8 2 15</inkml:trace>
  <inkml:trace contextRef="#ctx0" brushRef="#br0" timeOffset="56480.0959">22625 9456 51 0,'0'0'40'0,"2"23"0"15,-18 19 2-15,-7 8-23 16,12 23-9-16,-13-8-3 15,21 8-2-15,-1-7-1 16,17-5-3-16,10-15 1 0,12-17-2 16,8-22 0-16,9-12 0 15,-2-18 1-15,-2-14-1 16,-8-9 0-16,-9-9 1 16,-9-5-1-16,-15 4 1 15,-11 1-1-15,-15 3 1 16,-8 8-1-16,-8 7-1 15,3 7 0-15,-5 5-2 16,12 13-3-16,-10-7-7 16,35 19-29-16,-21 0-1 15,21 0 1-15,0 0 0 16</inkml:trace>
  <inkml:trace contextRef="#ctx0" brushRef="#br0" timeOffset="57112.3254">23051 9220 44 0,'0'0'36'15,"17"-21"1"-15,-17 21 0 16,27-6-25-16,-29-11-4 15,2 17-3-15,0 0-1 16,24-13-2-16,-24 13 1 0,0 0-1 16,0 0 0-16,-29 25 1 15,7-8 0-15,5 10-1 16,-4 2 1 0,5 5 0-16,3-7-1 0,11 2 0 15,6-4-1-15,-4-25 0 16,35 21-1-16,-8-21 1 15,7-10 0-15,1-7-1 16,4-8 1-16,-1-4-1 16,-3-7 0-16,0-1-1 15,-6 7 1-15,-4-1-1 16,-2 4 0-16,-4 4 0 16,2 8 0-16,1-1-1 0,3 11 2 15,-2-1-1-15,4 0 0 16,2 2 1-1,-4 4 0-15,-2 6 0 16,-6 2 1-16,-7 15 1 0,-6 5 0 16,-8 17 0-16,-12 8 1 15,-5 11 0-15,-6 12 0 16,-2 9-1-16,-5 5 0 16,3 0 0-16,-2-2-1 15,6-7 0-15,4-6 0 16,5-12-1-16,5-13 0 15,5-12-1-15,8-15-2 0,0-23-3 16,0 0-2 0,21-9-9-16,12-12-25 15,-10-6-2-15,8-4 2 16,2-7 0-16</inkml:trace>
  <inkml:trace contextRef="#ctx0" brushRef="#br0" timeOffset="57344.4133">23607 9754 55 0,'0'0'41'0,"0"0"0"15,0 19 2-15,3 15-26 16,-24-13-8-16,15 14-1 16,-5-10-2-16,9 2-1 15,4-8-2-15,-2-19-2 16,29 4 0-16,-8-10 0 16,2-13-1-16,-4 5 1 15,1-9-1-15,-7 6 0 16,-5-8 0-16,-8 25-1 15,-6-33 0-15,-7 12-2 0,13 21-5 16,-37-21-33-16,37 21-3 16,-33-13 0-16,16 15 0 15</inkml:trace>
</inkml:ink>
</file>

<file path=ppt/ink/ink2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4-27T16:21:13.960"/>
    </inkml:context>
    <inkml:brush xml:id="br0">
      <inkml:brushProperty name="width" value="0.05292" units="cm"/>
      <inkml:brushProperty name="height" value="0.05292" units="cm"/>
      <inkml:brushProperty name="color" value="#FF0000"/>
    </inkml:brush>
  </inkml:definitions>
  <inkml:trace contextRef="#ctx0" brushRef="#br0">7817 5883 27 0,'0'0'33'0,"-17"4"2"16,17-4-2-16,0 0-16 0,-17 7-3 15,17-7-3 1,25 6-3-16,9 0-1 15,9-10-2-15,24 13 0 16,10-7 0-16,26 6-1 0,5-6 0 16,19 2-1-16,4-4-1 15,10-4-1-15,-4-6 0 16,-4-5-2-16,-8 0-1 16,-20-10-3-16,-7 15-6 15,-31-9-28-15,-18 0 0 16,-20 5-1-16,-29 14 0 15</inkml:trace>
  <inkml:trace contextRef="#ctx0" brushRef="#br0" timeOffset="1455.5428">12028 6004 44 0,'0'0'34'16,"31"15"0"-16,9-21 2 16,18-7-27-16,37 15 0 15,7-16-1-15,41 10 0 16,5-9-2-16,22 5-2 15,5-5-1-15,11 1-2 16,-7 3 0-16,-4-3-1 16,-11 3 0-16,-29-3-3 15,-13 14-5-15,-41-2-29 0,-19-4 0 16,-22 6-1-16,-40-2 0 16</inkml:trace>
</inkml:ink>
</file>

<file path=ppt/ink/ink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4-27T15:49:17.288"/>
    </inkml:context>
    <inkml:brush xml:id="br0">
      <inkml:brushProperty name="width" value="0.05292" units="cm"/>
      <inkml:brushProperty name="height" value="0.05292" units="cm"/>
      <inkml:brushProperty name="color" value="#FF0000"/>
    </inkml:brush>
  </inkml:definitions>
  <inkml:trace contextRef="#ctx0" brushRef="#br0">15911 3704 13 0,'0'0'13'0,"-24"11"-1"15,24-11 1-15,0 0 0 16,-23 4-2-16,23-4 1 16,0 0-2-16,0 0-1 15,-21-2-1-15,21 2-1 16,0 0-1-16,0 0-1 15,0 0-1-15,0 0 1 16,0 0-2-16,0 0 1 16,21 4-1-16,-3 0 0 15,-18-4 0-15,40 2 0 16,-13-4 0-16,10 4-1 16,-2-4 0-16,7 4 0 0,2-2 0 15,5 2 0-15,1-2-1 16,8 2 1-16,-4-2 0 15,5 0-1 1,-1-2 0-16,8 2 1 0,-3-2-1 16,3 2 0-16,2-2 0 15,-1 0 0-15,-1-2 0 16,1 4 0-16,-3 0 0 16,-1 2-1-16,1-2 1 15,0 0-1-15,-3 2 1 16,3-2-1-16,-4 2 1 15,4-2-1-15,1 2 1 16,3 0-1-16,-3-2 0 0,5 2 1 16,3-1-1-16,2 1 1 15,0 0-1 1,1-2 0-16,-1-2 1 16,0 0-1-16,0 1 1 0,2-3-1 15,-3 0 0-15,1 0 0 16,-2 0 0-16,-1 2 1 15,1-2-1-15,-2 2 1 16,-1-1-1-16,-5 1 1 16,-5 0-1-16,-10 0 1 15,-5 0-1-15,-9 0 0 16,-7 2-1-16,-29 0 0 16,25 2-1-16,-25-2-3 15,0 0-6-15,-21 17-25 16,2-15 0-16,-6 4-2 15,-10-4 2-15</inkml:trace>
  <inkml:trace contextRef="#ctx0" brushRef="#br0" timeOffset="795.2998">15826 3848 23 0,'0'0'27'16,"0"0"-5"-16,29 7-2 16,-2 3-4-16,-4-14-2 15,27 15-2-15,-4-14-3 16,35 8-1-16,4-10-1 0,33 7 0 16,5-10-2-16,28 8 1 15,3-6-2-15,16 8-1 16,-1-4 1-1,11 6-1-15,-7-6-1 0,5 4 1 16,-8-4-1-16,-5 2 0 16,-12-4-1-16,-14 0 1 15,-18-1-1-15,-20 3 0 16,-20-2 0-16,-22 4-1 16,-16 0 1-16,-16 2-1 15,-10 0 0-15,-17-2 0 16,0 0 0-16,0 0-1 15,0 0-1-15,0 0-2 0,-4 17-6 16,-13-17-27-16,-6-2-2 16,-6-2 1-1,-6-5-1-15</inkml:trace>
  <inkml:trace contextRef="#ctx0" brushRef="#br0" timeOffset="18655.9664">8080 6215 7 0,'0'0'17'0,"0"0"0"0,0 0-2 15,0 0-2-15,0 0-1 16,0 0-2-16,11-22-1 15,-11 22-2-15,0 0 0 16,0 0-2-16,0 0 1 16,18 6-2-16,-18-6 0 15,36 2 0-15,-13-6 0 16,16 6 0-16,-2-9 0 0,17 5-1 16,-2-2-2-16,11 4 2 15,7-2-1 1,11 4 0-16,2-2 0 15,11 4-1-15,6-2 1 0,14-1-1 16,6-2 1-16,9 1 0 16,-2-6-1-16,3 4 2 15,1-6-3-15,2 6 3 16,-6-2-3-16,-3 2 1 16,-7-1 0-16,-3-3-1 15,0-2 1-15,-4-1-1 16,-12-3 0-16,-13-1-1 15,-12 3-2-15,-26-3-31 0,-16 1 0 16,-31 12-2 0,-18-17 1-16</inkml:trace>
  <inkml:trace contextRef="#ctx0" brushRef="#br0" timeOffset="57204.3604">12244 7325 19 0,'4'-29'24'0,"-4"29"-1"15,-12-28-5-15,1 8-3 16,-5 1-7-16,-7-10-2 0,2 5-1 15,-12-13 0-15,0 6 0 16,-15-13 0-16,-2 12 1 16,-20-16-1-16,3 11 0 15,-16-9-1-15,-2 2 0 16,-11-4-1-16,-5 4-1 16,-7-6-1-16,4 2 1 15,-13-5 0-15,-9 1 0 16,-13-2 1-16,-7 8 0 15,-16-2-1-15,-6 2 0 16,-11 0 0-16,-12 10 0 16,-6-1-2-16,0 8 1 15,0-1-2-15,1 5 2 0,-1 0-2 16,4 7 2-16,-4 3-2 16,4 7 2-1,1 5 0-15,-1 8-1 16,0 9 2-16,2 11-1 0,-2 7 1 15,6 11-1-15,4 8 0 16,11 13 0-16,8 7 0 16,8 13 0-16,5 8-1 15,10 14 1-15,5 12-1 16,6 11-1-16,3 11 0 16,5 17 2-16,1 12-2 15,7 10 1-15,4 3 0 16,10 11 0-16,5 1-1 0,12 11 2 15,12 6 0-15,9 2 0 16,5 0 0-16,8 8 0 16,3 7 0-1,6 14 1-15,-1 9-1 0,8 6 0 16,2 6 0-16,8 4-1 16,8 11 1-16,13 4 0 15,13-2-1-15,20 0 0 16,16-8 0-16,14 1 1 15,22-5 0-15,18-3-1 16,12-10 1-16,18-6-1 16,14 1 0-16,8-13 0 15,14-3 0-15,17-13 0 0,14-14-1 16,16-5 1-16,12-14 0 16,9-20 1-1,12-14-1-15,12-24 0 16,5-17 1-16,-2-19-2 0,-1-19 2 15,-3-27-1-15,2-25 0 16,-1-21 0-16,-4-25 1 16,-5-29 0-16,1-22-1 15,0-24 1-15,-2-19-1 16,-10-23 1-16,-10-16-1 16,-9-22 1-16,-13-18 0 15,-11-11-1-15,-14-17 1 0,-17-18 0 16,-12-17-1-1,-16-15 1-15,-12-18-2 16,-11-17 1-16,-12-13 1 16,-17-15-1-16,-12-11 1 0,-15-10-1 15,-11-3 1-15,-11-5 0 16,-9 5 1-16,-11-3-1 16,-13 11 0-16,-8 7 0 15,-11 7 0-15,-13 7 0 16,-13 6-1-16,-16 19 1 15,-15 10 0-15,-20 22-1 16,-17 16 1-16,-21 25-2 16,-19 29-1-16,-22 29-2 15,-7 41-5-15,-39 28-31 16,0 26-2-16,-16 34 1 16,-5 29-2-16</inkml:trace>
  <inkml:trace contextRef="#ctx0" brushRef="#br0" timeOffset="62504.342">5888 13218 19 0,'4'-37'32'0,"-4"37"0"16,2-32 1-16,-6 13-20 15,4 19-1-15,0 0-1 16,22 23-1-16,-28-4-3 15,10 17-1-15,-8 1-1 16,8 14-1-16,-8-1 2 16,6 8-4-16,-4-6 1 0,4-3-2 15,0-4 1-15,2-9-2 16,-3-3 1-16,-1-10-2 16,6-4-2-16,-6-19-1 15,10 19-5-15,-10-19-26 16,0 0-3-16,0 0 1 15,33-21-1-15</inkml:trace>
  <inkml:trace contextRef="#ctx0" brushRef="#br0" timeOffset="63060.5531">6542 13116 21 0,'0'0'30'15,"0"-33"1"-15,0 33 0 16,-19-13-20-16,-14 2 0 16,10 14-3-16,-21-5-1 15,5 18-1-15,-13-5-2 16,6 20 1-16,-4-2-2 15,7 9 0-15,1-1-1 16,17 3 0-16,2-6-1 16,17-1 0-16,8-8 0 0,9-6 0 15,9-7-1-15,5-7 1 16,6-10 0 0,1-7-1-16,3-3 1 15,0-8-1-15,-6 0 1 0,-2-2-1 16,-6 0 1-16,-2 8 0 15,-11-1 1-15,-8 18 0 16,0 0 0-16,0 0 0 16,0 0 1-16,2 25-1 15,-8-2 0-15,4 6 0 16,-4 4 0-16,4 1-1 16,-1 3 2-16,1 3-3 0,-2-6 2 15,-2 3-1-15,2-6 0 16,2-6-2-1,2-2 0-15,0-23-2 16,2 32-2-16,-2-32-3 0,17 14-7 16,-17-14-23-16,27-12-1 15,-7-3 2-15,7-4-1 16</inkml:trace>
  <inkml:trace contextRef="#ctx0" brushRef="#br0" timeOffset="63412.6785">6810 13200 46 0,'-19'10'36'0,"2"5"-2"16,-4 5 3-16,-10-5-26 16,17 21-2-16,-11-7-2 0,12 10-3 15,-1-3 1-15,14 2-4 16,4-5 2-16,10-4-3 15,5-6 1-15,4-6-1 16,4-15 1-16,4-6 0 16,2-9-2-16,-6-12 2 15,0-6-1-15,-6-7 0 16,-6-5 0-16,-3 1 1 16,-4 0-1-16,-8 0 0 15,-6 4 0-15,-2 3-1 16,-2 10-1-16,-1-2-1 15,11 27-4-15,-19-29-10 16,19 29-19-16,0 0-1 0,0 0 1 16,0 0-1-16</inkml:trace>
  <inkml:trace contextRef="#ctx0" brushRef="#br0" timeOffset="63847.8434">7086 13145 52 0,'0'0'35'16,"0"0"1"-16,-17-2-1 15,17 2-23-15,0 0-4 16,2 19-3-16,-2-19-1 16,0 0-2-16,8 23-1 0,-8-23 1 15,32 14-2-15,-9-11 1 16,6 1-1-16,8-2 1 15,2 0-1-15,3 2 0 16,4 0 0-16,-3 5 0 16,-5 3 1-16,-5 3 0 15,-8 6 0-15,-9 2 1 16,-14 2 0-16,-4 2 1 16,-14-2 0-16,-3 2-1 15,-6-8 2-15,0 4-2 16,-4-8 1-16,-2-1-2 15,4-6 2-15,0-1-4 16,0-5 3-16,0 0-2 0,4-2-1 16,-4-6-1-16,8 2-3 15,-3-7 1-15,22 11-5 16,-29-23-8 0,29 23-23-16,0-25 0 0,0 25 1 15,10-29 1-15</inkml:trace>
  <inkml:trace contextRef="#ctx0" brushRef="#br0" timeOffset="64140.9504">7040 13103 39 0,'-27'-18'34'0,"27"18"1"16,8-17 0-16,-6-2-19 0,32 19-5 16,-12-17-1-16,24 13-2 15,-8-11-3-15,11 7-1 16,-7 0 0-16,1 6-2 16,-9-4 0-16,-1 6-1 15,-8 0-1-15,-25 0-3 16,29 10-2-16,-29-10-25 15,0 0-7-15,-19 12-2 0,19-12 0 16</inkml:trace>
  <inkml:trace contextRef="#ctx0" brushRef="#br0" timeOffset="68036.4094">7962 14186 14 0,'0'0'16'0,"0"0"-2"15,0 0-3-15,0 0-2 16,0 0 1-16,0 0 0 15,0 0-2-15,0 0-1 16,0 0-1-16,0 0 0 16,0 0-2-16,29 2 0 0,-29-2-2 15,29-2-1-15,-12 1 0 16,1-1 0-16,3 2 0 16,-2 0 0-16,0 0 0 15,4 3 0-15,-3 1 0 16,5 2 0-16,-4-2-1 15,6 4 1-15,-2-5-1 16,4 5 0-16,0-4 1 16,2 2 0-16,-4-6-1 15,4 2 2-15,-6-2-1 16,2 0 0-16,-4 0 0 16,0 1 0-16,-2 1 0 15,1 0 0-15,-1 2 0 0,2 0-1 16,4-4 1-16,0 0 0 15,2-2-1-15,0 2 1 16,-2-4 0-16,2 2 0 16,-2-2-1-16,2 1 1 15,-4 1-1-15,-2 2 1 16,2 2-1-16,0-4 1 16,2 2-1-16,2 0 1 15,2-2-1-15,2 0 0 16,-1 2 1-16,1 0-1 15,0-2 1-15,0 4 0 16,-2 0-1-16,-2 2 0 16,1-2 0-1,1 1 1-15,4-1-1 0,4 0 0 0,3-4 0 16,0 2 0 0,3-4 1-16,3 1-1 15,-4 1 0-15,3-2 0 0,-3 0 0 16,0 2 0-16,1 0 1 15,-1 0-1-15,0 0 0 16,1 0 1-16,-3-1 0 16,3 1 0-16,-3-2 1 15,-1 0-1-15,-7 2 0 16,3 0 0-16,-4 2-1 16,1 0 1-16,-1 0-1 15,0 2 0-15,0 0 0 0,-4-4-1 16,-2 8-2-16,-6-12-4 15,10 14-12 1,-31-8-14-16,17 0 0 16,-17 0 0-16,0 0 0 0</inkml:trace>
  <inkml:trace contextRef="#ctx0" brushRef="#br0" timeOffset="69087.8011">7320 14658 24 0,'0'0'24'0,"0"0"-5"15,0 0-2-15,0 0-4 16,0 0-2-16,0 0-2 16,0 0-1-16,17 6-1 15,2-4-1-15,-19-2-2 16,41 2-2-16,-16-4 1 16,8 6-1-16,-1-4 0 15,7 4 0-15,2-2 0 16,3 1-1-16,-2 1 1 15,10 2 0-15,1-4-1 16,2 4 0-16,1-3-1 0,-2 1 0 16,2 0 0-16,-2 2 0 15,-4 4 0-15,3-9 0 16,-7 3 1 0,2-2-1-16,2 4 1 15,4-6-1 1,0 0 1-16,4 0 0 0,2-10-1 0,-6 10 1 15,-2-2 0-15,-6 1 0 16,-3-5-1-16,-5 6 1 16,-3 6 0-16,-2-6-1 15,-4 0 0-15,0 0 0 16,2-2 0-16,-3 0 1 16,-1 0 0-16,0 0 0 0,-3-6 0 15,-3 8 1-15,-2-6-1 16,-2 6 0-1,-17 0 0-15,26-2-1 16,-26 2 1-16,19 0-1 0,-19 0 0 16,0 0-1-16,0 0 0 15,0 0-4-15,17 10-10 16,-17-10-19-16,0 0-2 16,0 0 0-16,-25 2 0 15</inkml:trace>
  <inkml:trace contextRef="#ctx0" brushRef="#br0" timeOffset="72496.0817">19134 7599 1 0,'0'0'3'0,"17"-3"1"0,-17 3 0 0,0 0 1 16,0 0 3-16,-4-21 3 15,4 21 1-15,0 0 0 16,-25-4-1-16,25 4-1 15,-23-8-1-15,23 8-3 0,-21-8-2 16,21 8 1 0,-22-13-1-16,22 13 1 15,-25-23 0-15,25 23 1 16,-38-33-1-16,13 16-1 0,-14-8 0 16,1 4-1-16,-13-4-2 15,-4-4 2-15,-11-1-2 16,-3-1 0-16,-7-6 0 15,-1 3 0-15,-8-8 1 32,-5 3 0-32,-13-7 2 0,1 6-2 0,-12-8 1 15,-1 4-1 1,-9 0 1-16,-3 0-1 0,-8-2-1 16,2 0 0-16,-6 0 0 15,-2 3-1 1,-7 7 0-16,-7 3 0 0,-3 3 0 15,-12 10 1-15,-7 7-1 0,-8 7 1 16,-8 8-1-16,0 8 1 16,0 5-1-16,0 12 1 15,0 6-1-15,4 9 0 16,2 10 0-16,2 9 1 16,6 8-1-16,-1 14 1 15,-1 3 0-15,7 10 0 16,-1 2 0-16,9 9 0 15,8 4 1-15,19 10-1 16,10 0-1-16,23 0 0 16,17 0 0-16,18-1 0 15,18 5 1-15,19 0-1 16,11-6 0-16,17 2 0 0,12 1 1 16,17 5-1-16,13 1 0 15,22 7 0-15,19-11 0 16,22 1 1-16,22 0 0 15,20-6 0-15,13-6 0 16,26-8 0-16,15-9 1 16,15-6 0-16,12-5-1 15,23-6 0-15,9-12 0 16,16-6-1-16,12-7 1 16,7-12-1-16,6-9 0 15,6-10 0-15,-4-18-1 16,-6-7 1-16,-1-9 0 0,-5-16 0 15,-9-11 0-15,-10-12-1 16,-9-10 1-16,-8-9 0 16,-12-11-1-16,-10-12 1 15,-18-10-1-15,-12-5 2 16,-14-14-1-16,-15-10 0 16,-18-5 1-16,-15-4-1 15,-19 4 3-15,-18-8-3 16,-19 4 1-16,-17 6 0 15,-18 3 1-15,-23 10-1 16,-17 4-1-16,-23 0 1 16,-20 0 0-16,-16 14-1 15,-23-3 1-15,-16 7 0 0,-22 5 0 16,-13 9 0-16,-12 10-1 16,-11 8-2-16,5 21-7 15,-5-6-29 1,9 4 0-16,8 6 0 0,10 6-2 15</inkml:trace>
  <inkml:trace contextRef="#ctx0" brushRef="#br0" timeOffset="77167.8187">18433 13237 22 0,'12'-23'25'0,"-12"23"-3"15,12-19-2-15,-12 19-3 16,0 0-1-16,-2-27-3 16,2 27-3-16,0 0-1 15,0 0-2-15,0 0-1 16,19-10-1-16,-19 10 1 15,4 19-1-15,-10-1-1 16,6 9 0-16,-8-1-1 16,6 11-1-16,-1-5 2 15,1 7-3-15,-2-8 2 0,2-7-3 16,2 0 2-16,0-24-3 16,4 26 2-16,-4-26-2 15,0 0-1-15,0 0-1 16,9 20-2-16,-9-20-4 15,0 0-16-15,18-10-12 16,-18 10-1-16,13-23 1 16,-5 6 0-1</inkml:trace>
  <inkml:trace contextRef="#ctx0" brushRef="#br0" timeOffset="77668.0028">18958 13128 36 0,'21'-10'33'16,"-21"10"2"-16,16-27-8 15,-16 27-11-15,-6-17-4 16,6 17-1-16,-29-4-3 16,8 14-2-16,-16-3-2 15,2 11-1-15,-5-3 0 16,1 10 0-16,3-2-2 15,5 4 0-15,8-2 0 16,11 0-1-16,8-6 0 16,12-2 0-16,-8-17-1 15,29 21 1-15,-10-15 0 0,4-8-1 16,2-4 1-16,2-3-1 16,0-5 1-16,-1 1 0 15,-3-1 0-15,-2 3-1 16,-4 1 1-16,-17 10 1 15,23-11 0-15,-23 11 0 16,0 0 1-16,2 25 0 16,-9-8 0-16,3 8-1 15,-4 2 2-15,4 5-2 16,-2-3 2-16,4 2-3 16,1-4 2-16,2 1-3 15,1-8 1-15,-2-20-1 0,10 25-1 16,-10-25-2-16,12 19-1 15,-12-19-5-15,0 0-11 16,17 4-17 0,-17-4-1-16,0 0 1 0,19-16 1 15</inkml:trace>
  <inkml:trace contextRef="#ctx0" brushRef="#br0" timeOffset="78240.215">19342 13193 37 0,'0'0'35'0,"0"0"2"15,0 0-3-15,0 0-17 16,-25 9-5-16,11 14-3 16,-18-7-2-16,8 9-3 0,-6 3 0 15,6 5-2-15,1-4 2 16,12 0-3-16,5-4 2 16,12-6-3-16,-6-19 1 15,38 23-2-15,-9-19 3 16,4-6-2-16,2-10-2 15,-1-3 3-15,1-6-2 16,-6-2 1-16,-4 0-1 16,-9 0 2-16,-7-2-3 15,-5 0 1-15,-4 25 0 16,-10-33-2-16,10 33-2 16,-21-25-4-16,21 25-11 15,0 0-18-15,0 0 1 0,0-17-2 16,0 17 2-16</inkml:trace>
  <inkml:trace contextRef="#ctx0" brushRef="#br0" timeOffset="78660.3766">19575 13185 48 0,'0'0'35'15,"6"17"0"-15,-6-17-4 16,-25 6-17-16,25-6-4 15,0 0-2-15,-8 27-4 16,8-27-1-16,0 0-2 16,25 13 0-16,-1-9-1 0,1-4 1 15,7 2-1-15,5-2 0 16,-2 2 0-16,0 4 1 16,-7-2-1-16,-1 7 1 15,-5 1 0-15,-22-12 1 16,21 27 1-1,-21-27 0-15,-4 28-1 0,4-28 3 16,-21 27-3 15,2-17 2-31,-1 1-3 0,-1-3 3 0,2 2-3 0,-1-7 1 16,1 1-2-16,19-4-1 16,-33 0 1-16,33 0-2 0,-21-9 2 15,21 9-4-15,-19-12 0 16,19 12-2-16,-14-19-4 15,14 19-15-15,0 0-15 16,10-29 1-16,-10 29-1 16,6-34 3-16</inkml:trace>
  <inkml:trace contextRef="#ctx0" brushRef="#br0" timeOffset="78985.4972">19610 13045 33 0,'0'0'34'16,"0"0"2"-16,0 0-1 16,0 0-19-16,0 0-5 15,17 4-3-15,3-12-3 16,12 6-1-16,3-5-2 15,10 3 0-15,1-4 0 16,6 1 0-16,-6-1-2 16,-1 2 1-16,-9 0-1 15,-9 2 0-15,-4-1 0 16,-23 5-1-16,20 2-2 16,-20-2-10-16,0 0-23 0,-25-10-1 15,25 10 0-15,-27 6-1 16</inkml:trace>
  <inkml:trace contextRef="#ctx0" brushRef="#br0" timeOffset="87988.8554">18516 14081 25 0,'10'-17'34'0,"-10"17"1"15,0 0-5-15,0 0-8 16,8-18-7-16,-8 18-3 16,0 0-4-16,23 4-3 15,-23-4 0-15,15 19-1 16,-11 1-1-16,2 6 0 16,-6 7-1-16,6 4-1 15,-6 3 1-15,4 0-1 16,1-2-1-16,5-3 0 15,0-4 0-15,3-4 1 16,3-8-1-16,1-4 0 16,6-3 0-16,0-3-1 15,6-3 1-15,2-6-1 0,6 0 0 16,-4-8-2-16,5 6-2 16,-13-17-6-16,18 13-19 15,-20-13-9-15,-6 0 1 16,-7 0-1-16</inkml:trace>
  <inkml:trace contextRef="#ctx0" brushRef="#br0" timeOffset="88216.9449">18455 14021 25 0,'0'0'31'0,"0"0"1"32,19-11 0-32,0 11-20 0,12-12-6 15,15 7-2-15,1-5-2 32,5-3-9-32,11 3-17 0,-1 2-8 0,-19-7 0 0,5 11-1 15</inkml:trace>
  <inkml:trace contextRef="#ctx0" brushRef="#br0" timeOffset="88372.0007">18501 14183 25 0,'0'0'26'15,"50"-2"-3"-15,-17-14-15 16,17-14-31-16,18 24-4 0,-14-25 1 15</inkml:trace>
  <inkml:trace contextRef="#ctx0" brushRef="#br0" timeOffset="88584.0813">19083 14123 32 0,'0'0'30'0,"43"10"-1"15,-14-16-3-15,25 0-31 0,-4 10-21 16,-9-25-2-16,11 23 0 16,-27-21-1-16</inkml:trace>
  <inkml:trace contextRef="#ctx0" brushRef="#br0" timeOffset="88756.1417">19114 14238 33 0,'18'12'30'0,"-18"-12"-1"15,42-2-4-15,-15-6-33 0,2-11-17 16,14 15-2-16,-24-17-1 15,17 17 0-15</inkml:trace>
  <inkml:trace contextRef="#ctx0" brushRef="#br0" timeOffset="89380.3756">19508 14104 35 0,'0'0'35'16,"17"11"1"-16,-11 9 0 15,7 14-19-15,-18-13-5 16,16 21-2-16,-13-13-3 16,14 13-1-16,-10-7-3 0,4-1 0 15,-3-9-2-15,3-7 0 16,-6-18-1-16,0 0-1 16,0 0-1-16,21-10 0 15,-13-9 0-15,0-10-1 16,3-3 0-16,-3-7 0 15,6 3 1-15,-7-3 1 16,5 7 0 0,-4 3 1-1,-3 8 1-15,-5 21 0 0,12-21 0 0,-12 21 1 16,0 0-1-16,19 25 2 16,-15-6-1-16,4 8 0 15,-2 2 1-15,-1 3-1 0,-3 1 0 16,2-4-1-16,-6-6 1 15,4-2-1-15,-2-21-1 16,-2 21 0 0,2-21 1-16,0 0-2 0,0-21 1 15,6 1 0-15,6-3-1 16,1-1 1-16,3-7-1 16,3 0 0-16,6 2 1 15,2 1-1-15,0 5 1 16,-4 9 0-16,0 5 0 15,-1 9 1 1,-5 3 0-16,-17-3 0 0,21 39 0 16,-17-9 0-1,-6 1 0-15,0 0 0 0,-4 0-1 0,-1-7 0 16,1-1-1 0,6-23-1-16,-12 27-1 0,12-27-5 15,0 0-10-15,0 0-21 16,0-28 1-16,2 5-2 15,2-6 2-15</inkml:trace>
  <inkml:trace contextRef="#ctx0" brushRef="#br0" timeOffset="90211.6849">20252 14041 32 0,'18'0'35'15,"-18"0"1"-15,0 0 1 16,21 17-15-16,-21-17-10 16,0 0-3-16,0 0-3 15,0 0-3-15,0 0 0 16,21-15 0-16,-21 15-1 15,0 0 0-15,0 0 0 16,0 0 0-16,-2-20-1 16,2 20 0-16,-19 0-1 15,19 0 0-15,-33 4 0 16,12 10 1-16,0 1-1 16,-1 8 0-16,3 6 1 0,4 3 0 15,3 1-1-15,10 7 1 16,6-3 0-16,10-5-1 15,5-3 0-15,8-4 1 16,4-8-1-16,5-5-1 16,7-8 0-16,-5-10-1 15,5 2-2-15,-14-19-6 16,15 17-18-16,-21-19-12 16,-5 2 1-16,-9-4-2 15</inkml:trace>
  <inkml:trace contextRef="#ctx0" brushRef="#br0" timeOffset="90791.9022">20594 13751 41 0,'0'0'33'0,"29"-17"2"16,-12 17-11-16,-5-18-11 16,20 20-1-16,-32-2-3 0,49-9-2 15,-32 5-1-15,8 12-1 16,-25-8-1-16,27 13 0 15,-27-13-2 1,2 27 0-16,-2-27 0 0,-27 36 0 16,4-16-1-16,-2-1 1 15,-2 0-1-15,0 0 1 16,0-4-1-16,7-3 0 16,3-1 0-16,17-11 0 15,-19 12 0-15,19-12 1 16,0 0-1-16,0 0 0 15,0 0 1-15,0 0-1 0,29 15 0 16,-10-15 1-16,4 2-1 16,4 0 0-1,2-2 0-15,4 2 0 16,0 0 0-16,-2 2-1 0,-1-2 1 16,-3 2-1-16,-5-3 0 15,-3 1 0-15,-19-2-1 16,27-2 0-16,-27 2-2 15,0 0-3-15,17 10-10 16,-17-10-25-16,0 0-1 16,-32 4 0-16,14 2 0 15</inkml:trace>
  <inkml:trace contextRef="#ctx0" brushRef="#br0" timeOffset="94876.4273">9783 18422 23 0,'0'0'24'15,"0"0"-7"-15,0 0-3 16,0 0-2-16,0 0-2 16,23 7-4-16,-23-7-1 15,29-2-2-15,-10 1 1 16,4 2-2-16,-2-4 1 16,3 1 0-16,-3-2 0 0,0 2-1 15,-4 2-1-15,5 0 1 16,-5 2-2-1,0 6 0-15,3-5 0 16,3 5 0-16,6-2 1 0,4 0-2 16,7-4 1-16,4-2 0 15,7 0 0-15,-1-6-1 16,6 4 0-16,-6-4 0 16,6 6-1-16,-8 0 0 15,0 4 0-15,-9-4 0 16,1 2 0-16,-7-2 0 15,-2 2 1-15,-8-2-1 16,0 0 1-16,-5-6-1 0,1 4 0 16,-19 2-2-1,36-2-1-15,-16-2-2 16,5 6-1-16,0-6 1 16,10 6 1-16,-8-6 0 0,9 8 2 15,-7-6 0-15,6 4 3 16,-6 0 1-1,2 0 0-15,2 0 0 0,-5 0 0 16,3 0 0-16,0-2 0 16,0 0 1-16,-2 0 0 15,4 0 1-15,-6-2 0 16,-2 2-1-16,0-2 1 16,0 2-1-16,4 0-1 15,0 0-1-15,4 2-1 16,1-2 1-16,7 2 0 15,-1-2 1-15,3-2 1 16,1 2 0-16,-3-4 0 0,1 4 1 16,-3-6 0-16,1 4 0 15,-3-3-1-15,7 3 0 16,-3-2 0-16,5 0-1 16,2 2 2-16,6 0 0 15,-2 0 0-15,10 4 1 16,-4-4 0-16,4 4-1 15,-5-2 1-15,5 4 0 16,-2-4-2-16,6 0 1 16,-1 0-1-16,-3 2 0 15,5 0 0-15,-1 0 0 16,1 0 1-16,1 0-1 16,-4 0 0-16,-1 1 1 0,-7-1-1 15,4-2 0-15,-2 0 0 16,0-2-1-16,2 1 1 15,3-1-1-15,1-2 0 16,1 2 1-16,7-2 0 16,1 4 0-16,0-2 0 15,6 4 0-15,2-2 0 16,0 8 1-16,0-6 1 16,6 3-1-16,-2-1 1 15,4 2-1-15,-4-4 1 16,3 4 0-16,-5-6 0 15,4 2-1-15,-8-4 0 16,0 4-1-16,-2-6 0 0,-1 0 0 16,-11-2-1-16,-7-2 2 15,-12 3-2-15,-3-3 0 16,-14 4 0-16,-6-3 0 16,-23 7-2-16,17-4-1 15,-17 4-7-15,0 0-20 16,0 0-1-16,-5 19 0 15,5-19 0-15</inkml:trace>
  <inkml:trace contextRef="#ctx0" brushRef="#br0" timeOffset="99540.1723">20301 14710 14 0,'0'0'11'0,"-6"-19"-2"16,6 19-4-1,0 0-3-15,0 0-3 16,0 0-1-16,0 0 0 0,0 0 1 15,0 0 1-15,0 0 3 16,0-25 3-16,0 25 3 16,0 0 2-16,0 0 2 15,-6-17 1-15,6 17-2 16,0 0 1-16,0 0-1 16,-2-18-1-16,2 18-1 15,0 0-3-15,0 0 0 16,0 0-3-16,10-17 1 0,-10 17-2 15,0 0 3 1,-4-21-3-16,4 21 1 16,0 0-2-16,0 0 2 15,4-21-1-15,-4 21 0 0,0 0-1 16,0 0 0-16,0 0 0 16,0 0-1-16,0 0 2 15,-18 21-3-15,18-21 2 16,-29 42-1-16,12-23 0 15,-2 12-1-15,-1-2 1 16,3 0-1-16,4-4 0 16,3-2 0-16,10-23 0 15,-8 19 1-15,8-19-1 16,0 0 0-16,6-17 0 16,-6 17 1-16,14-35 0 15,-3 16-1-15,-1-6 1 16,1 0-1-16,3 6 0 0,-1-8 1 15,3 6-1-15,-1 0 1 16,1-2-3-16,-3 4 3 16,3 1-1-16,-7 1 1 15,-9 17 0-15,20-23-1 16,-20 23 1-16,0 0 0 16,0 0 0-16,0 0-1 15,0 0 0-15,21-2 1 16,-21 2-1-16,11 21 0 15,-11-21 0-15,22 29 0 16,-11-12 1-16,8 0-1 16,-3 3 1-16,1-3-1 15,1 0 1-15,-18-17-1 0,28 21 1 16,-28-21-1-16,22 12 0 16,-22-12 0-16,0 0-1 15,0 0 0-15,19 6-2 16,-19-6-2-16,0 0-1 15,0 0-5-15,0 0-18 16,0 0-11-16,0 0-1 16,-23 1 1-16,23-1 1 15</inkml:trace>
  <inkml:trace contextRef="#ctx0" brushRef="#br0" timeOffset="100248.4329">20289 14637 13 0,'2'-25'31'0,"-2"25"1"16,0 0 0 0,10-23-13-16,-10 23-4 15,0 0-4-15,25-6-1 0,-25 6-3 16,0 0 0-16,0 0-2 15,0 0 1-15,0 0-2 16,0 0 0-16,0 0 0 16,0 0-1-16,0 0 0 15,0 0 0-15,0 0 0 16,0 0-2-16,0 0 1 16,0 0-1-16,0 0 2 15,5 25-2-15,-5-7 2 0,4 14-2 16,2 9 1-1,0 7 0-15,2 9-1 16,1 6 1-16,1 5-3 16,3 2 2-16,-3 0-1 0,2-7 1 15,-5-8-1-15,1-5 1 16,0-7 0-16,-2-11 0 16,-3-15-1-16,1 3 1 15,-4-20 0-15,6 19-1 16,-6-19 2-16,0 0-2 15,0 0 1-15,0 0-1 16,0 0 0-16,0 0 0 16,0 0 1-16,0 0-1 15,0 0 0-15,0 0 0 16,0 0 0-16,0 0 0 16,0 0-1-16,0 0-2 15,0 0-3-15,0 0-25 0,0 0-12 16,0 0-1-16,0 0 0 15</inkml:trace>
  <inkml:trace contextRef="#ctx0" brushRef="#br0" timeOffset="104012.8389">8961 12218 26 0,'0'0'29'16,"-31"12"-3"-16,12-12-6 15,19 0-3-15,-29 6-3 16,29-6-3-16,0 0-2 15,0 0-2-15,0 0 1 16,-4 23-3-16,4-23 1 16,25 9-2-16,2-5-1 0,18 6 0 15,9-10-1-15,19 2 0 16,6-6-1-16,8 0 0 16,-2 2-1-16,-8-6-3 15,-4 10-4-15,-27-17-13 16,-11 11-17-16,-18 8 1 15,-17-4-3-15,-25 8 2 16</inkml:trace>
  <inkml:trace contextRef="#ctx0" brushRef="#br0" timeOffset="104160.896">8886 12337 58 0,'-21'10'38'0,"21"-10"0"0,21 9 0 16,37-3-29-16,7-12-5 15,28-5-6-15,13 1-33 16,4 7-1-16,-4-7-2 16,-2 6 1-16</inkml:trace>
  <inkml:trace contextRef="#ctx0" brushRef="#br0" timeOffset="104765.1223">9459 13172 16 0,'0'0'31'0,"-12"17"2"16,12-17 1-1,31 23-18-15,-12-27-3 16,28 14-3-16,-13-18-2 16,26 12-2-16,-4-10-2 0,8 4-3 15,-1 0-4-15,-11-11-10 16,-5 3-21-16,-5 8-1 15,-17-7 0-15,-25 9-1 16</inkml:trace>
  <inkml:trace contextRef="#ctx0" brushRef="#br0" timeOffset="104937.1884">9549 13235 69 0,'0'0'34'0,"0"0"1"15,39 8-10-15,3-3-19 16,3-5-2-16,11 2-4 0,7 10-13 16,5-8-21-16,-5-8 0 15,1 2-2-15,-8-6 0 16</inkml:trace>
  <inkml:trace contextRef="#ctx0" brushRef="#br0" timeOffset="106420.739">16096 14043 30 0,'0'0'29'0,"0"0"2"15,2 19-9-15,-2-19-6 16,17 2-3-16,-17-2-3 16,33 5-2-16,-16-6-2 0,20 6 0 15,-2-3-3 1,20-2 0-16,1 2-2 15,8-2-2-15,11 0-3 16,-11-11-13-16,3 3-18 0,-1 6 0 16,-18-10 0-16,-5 11-1 15</inkml:trace>
  <inkml:trace contextRef="#ctx0" brushRef="#br0" timeOffset="107524.1532">17330 14198 20 0,'0'0'29'0,"0"0"1"16,0 0-8-16,0 0-4 16,-21 6-4-16,21-6-3 15,0 0-3-15,35 13-1 16,-16-15-3-16,20 4 0 0,1-4-2 16,20 2 0-1,4-6-1-15,3 5-1 16,-9-7 1-16,-4 6 0 15,-8-4 1-15,-15 6-1 0,-31 0 0 16,0 0 1-16,-25 2-1 16,-16 2 0-16,-9 0 0 15,-8 2-1-15,-1-1 0 16,5-1 0-16,7 0 0 16,13-2 0-16,12-4 0 15,22 2-2-15,0 0 0 16,0 0-4-16,51-10-15 15,-21 3-15-15,1-7 1 16,6 5 0-16,-6-11 0 16</inkml:trace>
  <inkml:trace contextRef="#ctx0" brushRef="#br0" timeOffset="132168.3541">6008 11725 30 0,'-25'-1'29'16,"25"1"-5"-16,-29 3-3 16,10-14-5-16,19 11-2 15,-23 0-4-15,23 0-3 16,0 0 0-16,17 8-3 15,4-8 0-15,20 7-1 16,15-3-1-16,21 4 0 16,15-10 1-16,26 6-1 15,15-10 0-15,16 2 1 16,3-6-1-16,0 1 0 16,-9-3-1-16,-10 5 0 15,-19-1 0-15,-23 4 0 16,-26-2 0-16,-24 8 0 0,-41-2-1 15,0 0 1-15,-45 25 0 16,-22-11 0-16,-30-3-1 16,-26 1 1-16,-24 1-1 15,-24-1 0-15,-5-7 0 16,3-3 0-16,11 0 0 16,19-2 0-16,23 2 0 15,30 0 0-15,22 4 0 16,35 1 0-16,33-7 0 15,6 25 1-15,25-13-1 16,23 1 1-16,17-3-1 16,26-2 1-16,17-5-1 15,26-3 2-15,17-3-1 0,5-1-1 16,0 0 1-16,-10-2 0 16,-11 2 0-16,-23 2 0 15,-22-1 1-15,-29 3 0 16,-24-2-1-16,-14 2 1 15,-29 0-1-15,17 0 1 16,-17 0-1-16,0 0-1 16,0 0 1-16,0 0-1 15,0 0 0-15,0 0 0 16,0 0 0-16,-17-4-1 16,17 4 1-16,0 0-1 15,0 0 0-15,0 0 0 16,0 0 0-16,0 0-2 0,0 0 0 15,-25 15-3-15,27 2-6 16,-2-17-27-16,-29 20 0 16,11-15 0-16,-1 1 0 15</inkml:trace>
  <inkml:trace contextRef="#ctx0" brushRef="#br0" timeOffset="136100.8225">6033 10697 15 0,'-2'-28'16'15,"2"28"-1"-15,-4-20 1 16,4 20-2-16,-2-17 1 16,2 17-3-16,0 0 1 15,-1-29-3-15,1 29 0 16,0 0-1-16,25-17 0 16,-25 17-1-16,0 0-2 0,5-23-1 15,-5 23 0-15,0 0 0 16,-2 17-2-1,2-17 0-15,-13 29-1 16,3-8-1-16,5 6 1 0,-1-2-1 16,2 6 1-16,-2-3-1 15,6 3 0-15,-2-4 0 16,2-2 0-16,2-2 0 16,2-2 0-16,-4-21 0 15,19 27 0-15,1-19 0 16,5-3 0-16,11-3 0 15,7-2-1-15,3-4 1 16,0 1-1-16,2-3 0 0,-3 0-1 16,-5 2 0-1,-7-3-1-15,-4 7-1 16,-29 0-3-16,37-2-5 16,-37 2-20-16,0 0-6 0,2-20-2 15,-2 20 3-15</inkml:trace>
  <inkml:trace contextRef="#ctx0" brushRef="#br0" timeOffset="136316.9036">5888 10605 13 0,'0'0'32'0,"-23"-9"1"16,23 9 0-16,25 0-15 15,0-16-5-15,29 14-4 16,2-15-3-16,18 6-3 0,-1 1-4 16,0-11-7-16,6 9-18 15,-13 5-6-15,-24-7-1 16,-1 10 0-16</inkml:trace>
  <inkml:trace contextRef="#ctx0" brushRef="#br0" timeOffset="136492.973">5998 10736 16 0,'18'23'24'16,"-18"-23"0"-16,63-4-11 0,-14 0-19 15,-11-15-13-15,26 17-3 16,-26-25-1-16</inkml:trace>
  <inkml:trace contextRef="#ctx0" brushRef="#br0" timeOffset="137229.2434">6450 10619 28 0,'0'0'32'16,"21"30"0"-16,-8-7-8 15,-13-23-7-15,16 48-3 16,-18-29-4-16,14 16-3 15,-14-14-2-15,5 4-3 0,-3-6 0 16,0-19-1-16,2 25-1 16,-2-25 0-16,0 0 0 15,18-25-1-15,-7 6 0 16,-1-8 0-16,5 2 0 16,-1-5 1-16,1-1-1 15,-3 8 1-15,-2 0 0 16,-10 23 1-16,13-21 0 15,-13 21 0-15,0 0 0 16,16 27 1-16,-15-8-1 16,9 6 0-16,0-2 0 15,5 4 1-15,1-6-1 16,5 0 0-16,2-10 0 0,6-5-1 16,6-8 1-16,-3-6-1 15,1-7 0-15,2-4-1 16,-4-8 1-1,-2-6 0-15,-6-1 0 0,-6 1 0 16,-7 3 0-16,-4 5 0 16,-8 2 0-16,2 23 1 15,-25-19-1-15,5 24 0 16,-1 11 0-16,-4 5 1 16,2 6-1-16,6 3 1 15,3 1-1-15,10 0 1 16,8-3-1-16,10-6 1 15,9-5-1-15,8-8 0 0,3-11 0 16,5-1-1 0,-1-11 1-16,1-3 0 15,-4-4 0-15,-4-2 0 16,-4-2-1-16,-8 0 1 0,-6 8 0 16,-3-1 0-16,-10 18 1 15,0 0-1-15,0 0 0 16,0 0 0-16,0 0 1 15,-4 35-1-15,0-10 1 16,0 4-1-16,4-1 0 16,2-1-1-16,4-2 1 15,0-6-2-15,7 1-1 16,-13-20-4-16,35 19-7 16,-35-19-21-16,29-12 0 15,-8-3 0-15,-1-8 0 16</inkml:trace>
  <inkml:trace contextRef="#ctx0" brushRef="#br0" timeOffset="137648.3978">7499 10611 28 0,'0'0'34'15,"-37"4"-1"-15,3 9 1 16,-3-7-16-16,14 27-5 16,-14-20-6-16,20 16-3 15,1-12-1-15,16 2-1 16,0-19-2-16,24 14 0 15,-1-18 0-15,4-10-1 16,7-3 1 0,-3-6-1-16,0-2 0 0,-8-4 1 15,-1 4 0-15,-9 2 0 16,-13 23 0-16,15-24 0 0,-15 24 1 16,0 0-1-16,0 26 1 15,4-1 0-15,2 4-1 16,2 8 2-16,1-3 0 15,9 6 0-15,-5-3 0 16,3 1 0-16,-9-7 0 16,-1 1 1-16,-6-7-1 15,-6 2 0 1,-7-10-1-16,-10 1-1 0,-6-9 2 16,-2-5-2-16,-2-6 0 15,0-5-1-15,6 1-2 16,0-13-2-16,27 19-5 0,-30-48-18 15,28 15-9-15,9-3 0 16,11-5 1-16</inkml:trace>
  <inkml:trace contextRef="#ctx0" brushRef="#br0" timeOffset="138008.5327">7648 10588 57 0,'0'0'35'15,"19"21"0"-15,-11 8-7 16,-8-29-14-16,9 46-4 15,-5-21-3-15,11 7-3 16,3-10-1-16,7-5-2 16,2-8 0-16,8-9 0 15,1-7-2-15,3-11 1 0,-1-3 0 16,-5-9-1-16,-2-1 1 16,-4 2 0-16,-6 4 1 15,-7 8-1 1,-14 17 2-16,0 0 0 0,0 0 0 15,0 25 1-15,-6 4 0 16,-2 9 0-16,3 2 0 16,1 4 0-16,4-1-1 15,2-3 0-15,-2-7-1 16,2-5 0-16,-1-5-1 16,3-5 0-16,-4-18-1 15,2 21-2-15,-2-21-3 16,0 0-33-16,0 0-1 0,0 0-1 15,-4-20 0 1</inkml:trace>
  <inkml:trace contextRef="#ctx0" brushRef="#br0" timeOffset="140980.6428">10174 11865 26 0,'0'0'21'16,"0"0"-1"-16,0 0-1 15,0-19-3-15,0 19-3 16,0 0-4-16,0 0-3 16,0 0-1-16,0 0-2 15,0 0 1-15,0 0-1 16,0 0 0-16,0 0-1 15,20 10 1-15,-1-4 0 16,0-6 0-16,12 3-1 0,2-4 0 16,11 2 0-16,8-2-1 15,12 1 0-15,9-4 0 16,12 0-1-16,8-2 1 16,11 2 0-16,4-1 0 15,11-1-1-15,3 0 1 16,7-2 0-16,8-1 1 15,6 3-1-15,3-6 1 16,3 3-1 0,3-1 0-16,6 1 1 0,1-3-1 15,5 3 0-15,0-1 0 16,1 0 0-16,3 1 0 16,4 3-1-16,-2 2 1 0,3 2-1 15,3 0 0-15,1 4 0 16,1 0 0-16,5-2 0 15,4 2 0 1,8-2 0-16,7-2 0 0,9 2 1 16,3-4-1-16,4 4 0 15,1 0 1-15,3 0-1 16,8 2 1-16,-3 0-1 16,-1 0 1-16,-10 2-1 15,-2 0 1-15,-5-2-1 16,-3 2 0-16,-5 3 0 15,-11 3 0-15,-8-1 0 16,-9 3 0-16,-5-1-1 0,-8 1 1 16,-11-1 0-16,-16 1 0 15,-14-2 0 1,-14-7 0-16,-17 1 1 16,-20-2 0-16,-14 0 0 0,-16-4 1 15,-14 2 0-15,-24 0-1 16,19-8 0-16,-19 8 1 15,0 0 0-15,0 0-2 16,-17-13 0-16,17 13 0 16,0 0 0-16,0 0 1 15,0 0-2-15,-18-6 1 16,18 6 0-16,0 0 0 16,0 0 1-16,0 0-1 15,0 0 0-15,0 0 0 16,0 0 0-16,0 0 0 15,0 0 0-15,0 0 0 16,0 0 0-16,0 0 0 0,0 0 1 16,0 0-1-16,0 0 0 15,0 0 0-15,-17 12-2 16,17-12-2-16,0 0-11 16,0 0-24-16,0 0 0 15,-14-21 0-15,14 21-2 16</inkml:trace>
  <inkml:trace contextRef="#ctx0" brushRef="#br0" timeOffset="156900.5875">10570 12063 10 0,'0'0'13'16,"0"0"1"-16,0 0-4 15,0 0-1-15,0 0-3 0,0 0 0 16,0 0-2-16,0 0 0 16,0 0-1-16,0 0 0 15,0 0 0-15,0 0 0 16,0 0 0-16,0 0-1 16,0 0 0-16,0 0 0 15,19 17-2-15,-19-17 1 16,27 4-1-16,-10-4 0 15,3 0 0-15,7 0-1 16,-2 0 1-16,6-6 0 16,-1 3-1-16,5-1 1 15,-2-2 0-15,7 2 0 0,1 0 1 16,1 0-1-16,3 1 0 16,1-1 0-16,2 2 1 15,0-2-1-15,1 2 0 16,1 0 1-16,0 0-1 15,0 0 0-15,8 0 0 16,-4 0 0-16,6 1 0 16,-2-5 0-16,7 2-1 15,-3-2 1-15,0-1 1 16,-4 1-1-16,-4-2 0 16,-2 2 1-16,-6 3-1 15,2 1 0-15,-5-2 0 16,3 2 0-16,2 2 0 0,0-2 0 15,4 2 0-15,2-2 0 16,2 0 1-16,0 0 0 16,2 2 0-16,-2-2 0 15,4 0-1-15,2 0 0 16,3 2 0-16,3-1 0 16,7-1 0-16,6 0-1 15,6-2 1 16,1 2 0-31,-1-2 0 0,0 2 1 0,-2 2 0 0,2-2 0 16,-8 4-1-16,2-2 1 16,-2 2-1-16,2 0 0 15,6 0 1-15,1 0-1 0,9-2 0 16,5 0 0-16,6 0 0 16,6 0 1-16,4-2-1 15,7 0 0-15,0 0 0 16,5 0 1-16,3-2-1 15,-2 2 0-15,6-1 0 16,-2 1 0-16,0 0 1 16,-4 2-1-16,0 0 0 15,-2 0 1-15,-1-2-1 16,-3 4 0-16,2-4 0 16,1 0-1-16,-3 2 1 15,2-2 0-15,-1 4 0 16,-7-2-1-16,-5 2 1 0,-2 0 0 15,-8 2-1-15,-6-1 1 16,-3 1-1 0,-4-2 1-16,3 2 0 15,-1-2-1-15,-1 0 1 0,-3 0 0 16,0 0 0-16,-4 2 0 16,-6-3 0-16,-4 5 0 15,-6-2 0-15,-3 2 0 16,-4-2 0-16,-3-4-1 15,1 2 1-15,0-1 0 16,4 3 0-16,-5-4 0 16,1 0 0-16,-2 2 0 15,-4-2 0-15,-4 4 0 0,0-2 0 16,-7 0 1 0,-1-2-1-16,-5 0 0 15,-4 2 0-15,-6-4 0 16,-2 2 1-16,-8 0 1 0,-17 0 0 15,23-4 1-15,-23 4 1 16,0 0 0-16,0 0 1 16,0 0-2-16,0 0 0 15,0 0 0-15,-5-17-1 16,5 17 0-16,0 0-2 16,0 0-1-16,0 0 1 15,0 0-1-15,0 0-2 16,0 0-3-16,0 0-7 15,5 19-15-15,-5-19-2 16,0 0 0-16,0 0 2 16</inkml:trace>
</inkml:ink>
</file>

<file path=ppt/ink/ink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4-27T15:52:22.093"/>
    </inkml:context>
    <inkml:brush xml:id="br0">
      <inkml:brushProperty name="width" value="0.05292" units="cm"/>
      <inkml:brushProperty name="height" value="0.05292" units="cm"/>
      <inkml:brushProperty name="color" value="#FF0000"/>
    </inkml:brush>
  </inkml:definitions>
  <inkml:trace contextRef="#ctx0" brushRef="#br0">19026 9512 15 0,'0'0'16'16,"0"0"1"-16,0 0 0 0,-18 2-4 15,18-2-1-15,0 0 0 16,0 0-2-16,0 0-1 16,0 0-2-16,0 0 0 15,0 0-2-15,18-4 0 16,-18 4-1-16,23-6 0 15,-23 6 0-15,34-6-1 16,-16 3 1-16,7 3-1 0,-8-2-1 16,10 4 1-1,2-2-1-15,6 2-1 16,4-1 1-16,9 3-1 16,2-4 0-16,8 4 0 15,2-4 0-15,7 4-1 0,1-4 1 16,5 2-1-16,0 0 1 15,8 0 0-15,6-4 0 16,6 2 0-16,5-2 0 16,2 2 0-16,2-2 0 15,5 0 0-15,-1-2 0 16,0 0 0-16,-4-3 0 16,0 1-1-16,-3-2 1 15,-5 1-1-15,-7-1 0 16,-8 4 0-16,-10 0 1 15,-13 6-2-15,-11 6 0 16,-16-1-2-16,-2 15-4 0,-27-22-26 16,-2 32-4-16,-2-11-1 15,4-21 1-15</inkml:trace>
  <inkml:trace contextRef="#ctx0" brushRef="#br0" timeOffset="1883.7009">1491 10778 21 0,'17'2'17'16,"-17"-2"0"-16,23-10-4 15,-23 10-2-15,31-7-4 16,-10 5-1-16,-3-2-2 16,5 6 1-16,0-4-2 15,4 4 0-15,-4-4 0 16,8 4 0-16,2-2-1 15,2 4 1-15,7-4-1 16,8 1 0-16,0-4 0 16,8 1 0-16,4-2-1 15,3 0 1-15,-3 0-1 16,10 0 1-16,-7 0-2 0,5 3 0 16,-3-1 0-16,2 0 1 15,1 2-1-15,-1 2 0 16,1-2 0-16,1 0 1 15,-1-2-1-15,-3 2 1 16,4 0 0-16,-1 0 0 16,-3-2 0-16,3 4-1 15,-5-4 1-15,1 2-1 16,-4 0 0-16,3 2 0 16,-7-2 1-16,4 2-1 15,2 0 0-15,3-4 0 16,1 4 1-16,1-2-1 15,6 0 0-15,4 0 0 0,2-2 0 16,6 2 0-16,-2-2 0 16,6 0 0-16,3 0 0 15,3 2 1-15,1-2-1 16,4 2 0-16,2-2 0 16,1 0 0-16,1 0 0 15,0 2 1-15,0-2-1 16,-2 0 0-16,-2 2 0 15,-2-2 0-15,-3-1 0 16,-1 3 1-16,-1-2-1 16,-1 0 0-16,-5 2 0 15,0-2 1-15,-2 2-1 16,1 0 0-16,5 0 1 0,-2 0-1 16,1-2 1-16,5 2-1 15,-1-4 0-15,2 2 0 16,1-2 0-16,-5 2 0 15,1 1 0-15,-1 1 1 16,-7 0-1-16,-2 3 1 16,-6-1-1-16,0 2 1 15,-2 0 0-15,0 0 0 16,-3-4-1-16,-1 4 1 16,-4-4 0-16,-1-2 1 15,-6 0-1-15,-3 2 0 16,-6-4 1-16,-5 4-1 15,-8 0 0-15,-1-2 0 0,-10 0 1 16,0 4-1-16,-8-4 0 16,0 4 0-1,-21-2 0-15,29 0 1 16,-29 0-1-16,17 2 0 0,-17-2 0 16,0 0 0-16,0 0 0 15,0 0-1-15,0 0 1 16,0 0-1-16,0 0 0 15,0 0-1-15,0 0 1 16,0 0-1-16,0 0-3 16,0 0-9-16,0 0-21 15,0 0-1-15,0 0 1 0,0 0-1 16</inkml:trace>
  <inkml:trace contextRef="#ctx0" brushRef="#br0" timeOffset="7683.8702">22276 5998 45 0,'0'0'32'16,"0"0"-8"-16,0 0-2 16,0 0-4-16,0 0-5 15,-18-17-2-15,18 17-3 16,0 0-1-16,4 19-1 15,-4-19-2-15,6 34 1 16,0-7-2-16,5 8 0 16,-1 1-1-16,2 4-1 0,-1-3 1 15,-1-1-2-15,-3-3 1 16,1-10 0-16,-4-6 0 16,-4-17 0-1,0 0-1-15,0 0 1 16,0 0-1-16,-2-19 0 0,-2-4-1 15,4-4 2-15,2-9-2 16,0-7 1-16,4-1 0 16,2-4 0-16,3 6-1 15,1 2 1-15,3 3 0 16,3 7 0-16,-3 7 1 16,4 9-1-16,2 9 1 15,1 10 0-15,-1 5 0 0,0 11 1 16,-2 4-1-1,-1 9 0-15,-3 3 0 16,1 5 0-16,-9 0 0 16,1 0 0-16,-2-5-1 0,-4-10-2 15,2-2 1-15,-4-25-3 16,15 25-1-16,-15-25-6 16,27-16-15-16,-10-7-14 15,-5-4 1-15,2-1 0 16,-1-9 1-16</inkml:trace>
  <inkml:trace contextRef="#ctx0" brushRef="#br0" timeOffset="8332.1098">22845 5865 34 0,'15'-21'36'16,"-15"21"-1"-16,0 0-5 15,0 0-8-15,-10 20-4 0,-17-13-5 16,20 24-3-16,-16-8-4 15,9 13-1-15,-5-3-1 16,1 9-2-16,1-2 1 16,6 3-2-16,3-7 0 15,8-3-1-15,4-5 1 16,1-5-2-16,-5-23 1 16,29 20 0-16,-29-20-1 15,25-14 1-15,-9-5-1 16,-8-8 0-16,3-2 1 15,-7-3-1-15,4-5 1 16,-6 3 0-16,-2-1-1 16,4 1 1-16,-4 5 0 0,5 2 0 15,1 6 0-15,6 0 0 16,-1 4 0-16,-11 17 0 16,33-25 1-16,-14 19-1 15,-1 2 1 1,3 4-1-16,-2 6 1 0,-1 4 0 15,-18-10-1-15,32 32 2 32,-14-11-1-32,-3 6 0 0,1-2-1 0,-3 2 1 15,-1-6-1-15,-1 0 1 16,-11-21-1-16,16 29 1 16,-16-29-1-16,0 0 0 15,0 0 1-15,0 0-1 0,0 0 0 16,-6-27 0-16,0 10 1 15,2-4-1-15,-2-4-1 16,6-2 1-16,4 0 0 16,4-4 0-16,5 1 0 15,5 3-1-15,1 0 1 16,2 2-1-16,3 4-1 16,-5 4-1-16,2 11-1 15,-21 6-4-15,35 0-4 16,-35 0-28-16,0 0 0 15,15 27 0-15,-15-27 1 16</inkml:trace>
  <inkml:trace contextRef="#ctx0" brushRef="#br0" timeOffset="9104.398">23340 5718 55 0,'0'0'36'0,"0"0"0"31,2-25-12-31,-2 25-9 0,0 0-4 0,0 0-2 16,0 0-3-16,22 30-1 0,-22-30-1 15,15 47-1-15,-7-21 0 16,5 7 0-16,-3 0-2 15,1 1 1-15,-3-1-1 16,0-8 0-16,-2-4-1 16,-6-21 1-16,7 23 0 15,-7-23-1-15,0 0 0 16,0 0 0-16,-5-19 0 16,-1-1 0-16,0-1-1 15,0-6 1-15,2-1-1 16,0-3 1-16,3 0 0 15,2 3 0-15,3 1 0 16,6 0 0-16,2 6 0 0,1 2-1 16,4 5 1-1,1 8 0-15,1 8 0 0,0 8 0 16,-1 7 1 0,-3 10 0-16,-3 2 0 0,-3 5 0 15,-1 1 0-15,0-1 0 16,-4-5-1-16,-2-2 1 15,-1-8-1-15,-1-19 0 16,4 23 1-16,-4-23-1 16,0 0 0-16,0 0 0 15,-5-21-1-15,3 0 1 16,-2-4 0-16,0-6-1 16,2 1 0-16,2-7 1 0,2 3 0 15,4-1 0 1,5 3 0-16,3 3 0 15,1 4 0-15,4 4-1 16,3 3 2-16,1 7-1 0,0 5 0 16,2 8 1-16,-6 12-1 15,3 7 1-15,-5 7-1 16,0 5 1-16,-3 3-1 16,-1 3 0-16,-1-1-1 15,-4-7 1-15,-1-2-2 16,-3-8-2-16,8 0-2 15,-12-21-4-15,0 0-19 16,0 0-12-16,17-8 1 16,-21-9 0-16</inkml:trace>
  <inkml:trace contextRef="#ctx0" brushRef="#br0" timeOffset="9608.5916">23832 5643 40 0,'14'-37'34'16,"3"18"0"-16,-3-4 2 16,-7-11-23-16,26 22-3 15,-16-17-1-15,12 22-2 16,-7-12-1-16,12 19-2 16,-7-4 1-16,10 11-2 15,-6 3 0-15,4 9 0 16,-8 2-1-16,5 8 0 15,-9-4 0-15,-1 4-1 16,-7-4-1-16,-3-2 1 0,-7-4 0 16,-1-2 0-16,-4-17 0 15,0 0 0-15,0 0-1 16,0 0 1-16,-23 0-1 16,23 0 0-16,-35-21 0 15,8 8 0-15,-3 5 0 16,-5 4 0-16,-2 8 0 15,3 4 0-15,3 3 0 16,4 6 0-16,9 1 1 16,9 5-1-16,7-2 0 15,8 2 0-15,5-4 0 16,10-2 0-16,2-3 0 0,4-3 0 16,4-5 0-16,0-10-1 15,2 2 0-15,-4-13-3 16,8 0-1-16,-14-18-4 15,15 16-9 1,-17-27-22-16,-1-2 0 0,-5-6 1 16,-3-8 0-16</inkml:trace>
  <inkml:trace contextRef="#ctx0" brushRef="#br0" timeOffset="9879.6905">24409 5161 52 0,'2'-21'38'16,"-2"21"1"-16,6-21 0 15,-6 21-23-15,0 0-3 0,0 0-3 16,4 33-2-16,-4-6-2 16,5 15-1-16,-1-2-2 15,6 12 0 1,-1-2-1-16,3 5 1 0,2-7-2 16,1-2 0-16,-2-5-1 15,3-9 1-15,-5-1-1 16,1-4 1-16,-4-10-2 15,-8-17 1-15,9 21-2 16,-9-21-1-16,0 0-4 16,0 0-28-16,-2-32-8 15,-1 3 0-15,-1 0-1 16</inkml:trace>
  <inkml:trace contextRef="#ctx0" brushRef="#br0" timeOffset="24576.1749">1693 7212 11 0,'0'0'14'15,"0"0"0"-15,25-8-3 16,-25 8-2-16,0 0-2 16,20-4-1-16,-20 4-2 15,19 0 0-15,-19 0 0 16,29 0 1-16,-29 0 1 15,42-1 0-15,-19-3 0 16,12 6-1-16,0-6 0 0,9 8 0 16,-1-8-1-16,9 6-1 15,-4-4 0-15,8 6 0 16,-2-8 0-16,6 6 0 16,-4-6-1-16,3 2 1 15,1-2-1-15,4 2 0 16,0-4-1-16,1 3-1 15,3 1 1-15,3 0-1 16,-2 0 1-16,5 2-1 16,1-2 0-16,2 2 1 15,4 0-1-15,4 2 0 16,4-4 1-16,1-2-1 16,5-2 0-16,1 3 1 0,-3-5-1 15,0 4 0-15,-5-4 1 16,1 4 0-16,-4 1-1 15,-2 1 1-15,2 2-1 16,0 0 1-16,1 2-1 16,3-2 0-16,-2-2 0 15,0 0 0-15,1 0 1 16,-1 2-1-16,-4-4 0 16,0 6 1-16,2-2-1 15,2 0 0-15,5 0 0 16,7 2 0-16,3-2 0 15,4-2-1-15,6 2 1 16,2-4 0-16,5 0 0 0,5 2 1 16,1 0-1-16,6 1 0 15,6-1 0-15,4 0 0 16,6-2 0-16,3 0 0 16,4-2 0-16,1-1 1 15,-1 1-1-15,-2-2 0 16,3 1 1-16,-5 1-1 15,-1 2 0-15,-3 2 0 16,-3 0 0-16,-8 2 0 16,-8-2 0-16,-13 0 0 15,-12 0 0-15,-15-1 0 16,-16-1 0-16,-13 0 1 16,-19 2-1-16,-12 0 0 0,-8 4-3 15,-19-2-12-15,-17-4-17 16,17 4-1-1,-33 8 0-15,16 1-1 16</inkml:trace>
  <inkml:trace contextRef="#ctx0" brushRef="#br0" timeOffset="69384.9061">16520 16218 27 0,'19'2'15'16,"-19"-2"-1"-16,39-6 0 15,-14-2-2-15,10 4-2 16,1-5-3-16,15 5-1 16,3-4-2-16,9 4-1 15,5-1-1-15,9 3 1 16,4-4 0-16,13 6 0 15,-3-6 1-15,13 8 0 16,0-4-1-16,16 8 0 0,5-8-1 16,14 4-1-16,6 0 1 15,9 0-1 1,8 0-1-16,10 0 1 16,9-2 0-16,6 2 1 0,-2-2-1 15,8 5 1-15,-2-5 0 16,10 4-1-16,5-4 2 15,8 8-2-15,0-4 1 16,4 0-1-16,4-1 0 16,4-1 0-16,0 0-1 15,-1 0 1-15,-7-4 1 16,-6 4-1-16,-13-2 1 0,-4 6 0 16,-16-4 0-1,-9 7-1-15,-18-3 1 16,-11 6-1-16,-14-3 0 15,-11 3-1-15,-10-1-1 16,-17-3-1-16,-10 5-4 0,-35-11-15 16,-7 6-14-16,-20 2 0 15,-17-10-1-15,-23 11 1 16</inkml:trace>
  <inkml:trace contextRef="#ctx0" brushRef="#br0" timeOffset="70480.3149">16455 16262 1 0,'0'0'4'15,"0"0"8"-15,-2 17 0 16,2-17-2-16,0 0 1 16,19 6 0-16,-19-6 0 15,33 2 0-15,-33-2-1 16,44 0-3-16,-17-2-1 15,6 4-2-15,2-2-1 0,9 4-1 16,2-1 0-16,10 1 0 16,6-2-1-1,7 0 1-15,1-2 0 16,13 0 1-16,-2-4-1 0,7 4 0 16,-1-7 0-16,10 5-1 15,-1-4 1-15,8 6-1 16,4-2 0-16,8 2-1 15,4 0 1-15,3 0-1 16,6 0 1-16,4 4-1 16,4-2 0-16,4 0 0 15,2-2 0-15,1 2 1 16,3-2-1-16,0 2 1 16,-3-4-1-16,3 4 1 15,-2-1 0-15,-3-1-1 16,1 2 0-16,0-2 1 15,1 2-1-15,-1 0-1 0,-2-2 1 16,0 2 0-16,1 0 1 16,-1 0-1-16,-2 2 0 15,10 2 0-15,7 1 1 16,6 5-1-16,12-3 0 16,3 1 1-16,8 1-1 15,0-1-1-15,-1 2 0 16,-15-7-1-16,-11 7-2 15,-26-14-7-15,-17 2-20 16,-22 10-1-16,-33-10 1 16,-22 11-1-16</inkml:trace>
  <inkml:trace contextRef="#ctx0" brushRef="#br0" timeOffset="71696.7691">1342 17443 1 0,'8'-17'10'15,"-8"17"15"-15,0 0-10 16,0 0-3-16,21-11 0 16,-21 11 0-16,0 0-2 15,0 0-2-15,27-14-4 16,-27 14 0-16,25-4-2 16,-25 4 0-16,37 0-1 15,-14-1 1-15,8 1 0 0,0-4 1 16,9 6 0-16,5-6 1 15,13 4-1 1,1-6 2-16,20 6-1 16,2-6-1-16,18 8 1 15,1-4-1-15,16 6 0 0,0-6-1 16,11 6 0-16,4-2-1 16,6 0 0-16,2-4 0 15,5 4 0-15,-3-4 0 16,2-2 0-16,0 0 0 15,-6 0-1-15,-4-7 1 16,-2 3-1-16,-10-5 0 16,-3 1 0-16,-4-1 1 0,-14 1-2 15,-9 5 0 1,-18-1-1-16,-11 10-1 16,-25-2-1-16,-7 13-3 15,-30-13-4-15,2 20-18 0,-21-5-4 16,-14-6-1-16,0 7 1 15</inkml:trace>
  <inkml:trace contextRef="#ctx0" brushRef="#br0" timeOffset="72537.0837">1234 17595 23 0,'0'0'20'0,"0"0"-2"16,0 0-1-16,0 0-3 15,0-21-4-15,0 21-2 16,25-6-3-16,-2 6 0 16,1-8-1-16,10 8-1 0,3-5 1 15,13 5-1-15,2-8 1 16,16 6 0-16,3-2-1 16,18 4 0-1,5-5 0-15,18 8 0 0,0-6 0 16,13 4 0-16,1-4-1 15,9 3 0-15,6-4-1 16,1-2 0-16,7-5 0 16,1-3-1-16,3-1 1 15,3-3-1-15,-6 1 1 16,1 2-1-16,-10-4 1 16,-4 3-1-16,-12 1 1 0,-9 2 0 15,-8 1-1-15,-14 4 0 16,-11-1 1-16,-17 5 0 15,-16 0-1 1,-12 0 0-16,-12 6 0 16,-26-2 0-16,0 0 0 0,0 0 0 15,0 0-4-15,0 0-14 16,-12 19-18-16,12-19 1 16,-17 12-1-16,17-12-1 15</inkml:trace>
  <inkml:trace contextRef="#ctx0" brushRef="#br0" timeOffset="106216.6626">3053 13820 1 0,'29'-8'21'16,"-29"8"-8"-16,41-7-2 15,-18 7-1-15,6-2-1 16,2 8 0-16,3-3-1 0,13 7-1 16,1-2-2-16,15 1-1 15,9-3 1-15,20 6 0 16,-1-9 1-16,23 5-2 16,2-6 1-16,20 4-1 15,7-6-1-15,17 5 0 16,4-6-2-16,12-1 0 15,7-2 0-15,14 0 0 16,7-2 0-16,6 4 0 16,3-3 0-16,5-1-1 15,3 4 1-15,5 4-1 16,4-2 1-16,-5 2-1 16,-1-2 0-16,6 0 0 0,1-4 1 15,2 2-1-15,1-4 1 16,-1 4 0-16,4-4 0 15,6 5 0 1,0 1 0-16,-1 3 0 0,-7 3 0 16,2 4 0-16,-2 3-1 15,1-1 0-15,-7-1 1 16,-3 1 0-16,-8-5 0 16,4 1 0-16,0-6 1 15,-1-2-1-15,-3-6 0 16,4 0 0-16,-4-1 0 15,2-3-1-15,2-1 1 16,-4 3 0-16,-8-2-1 0,-4 1 1 16,-11 1-1-1,0 2 1-15,-8-1-1 16,-4 1 1-16,-9 2-1 16,-4-2 0-16,-1-1 0 0,-1 1 0 15,0 0-1-15,-6-5-1 16,4 5-4-16,-20-7-18 15,-3-5-9-15,-4 5 0 16,-29-10 0-16</inkml:trace>
  <inkml:trace contextRef="#ctx0" brushRef="#br0" timeOffset="107165.0148">7698 13722 31 0,'-25'-2'32'15,"25"2"1"-15,-24-5 0 16,24 5-20-16,0 0-3 15,2-20-2-15,27 24-2 16,6-6 0-16,29 6-2 16,17-4-1-16,33 2-1 15,22-4 0-15,25 0 0 16,16-5 0-16,26-5-1 16,9-1 1-16,6-3 0 15,-2 1 0-15,-6 0-1 16,-11-1 0-16,-12 5 0 15,-12 1-1-15,-15 4 0 0,-17 4-1 16,-20 2 0-16,-18 2-1 16,-26 0-1-16,-12 10-2 15,-30-10-4-15,-10 23-10 16,-44-10-16-16,-20 2-2 16,-13 2 1-16,-22-3 0 15</inkml:trace>
  <inkml:trace contextRef="#ctx0" brushRef="#br0" timeOffset="108157.392">8336 13787 27 0,'-106'12'33'0,"6"-8"1"16,23 2 0-1,19 7-20-15,-2-15-2 0,43 17-1 16,-1-15-2-16,38 8-2 16,7-6-1-16,30 8-2 15,9-7 1-15,25 5-1 16,17-4-1-16,21 0 0 16,12-4-1-16,17 6 0 15,10-3 0-15,5 3 0 16,1 0-1-16,-1 3 0 0,-11-1 0 15,-7 6-1-15,-16-3 1 16,-20 4-1 0,-15-7 0-16,-17 2 0 15,-15-6 1-15,-11-4 0 16,-13 0 0-16,-7-8 0 0,-10 0 0 16,-6-3 0-16,-8-3-1 15,-17 14 2-15,18-23-1 16,-18 23-1-16,0-19 1 15,0 19-1-15,0 0 0 16,-6-17 0-16,6 17 1 16,0 0-2-16,0 0 1 15,0 0-1-15,0 0 1 0,-21 2-1 16,-1 2 1 0,-5 1 0-16,-13 1-1 15,-18 0 1-15,-19 5-1 16,-27 1 1-16,-27-3-1 0,-31 3 1 15,-27-4-1-15,-33-1 1 16,-27 1 0-16,-17 2 0 16,-8-3 0-16,2 1 0 15,15-4 1-15,26 0-1 16,26-3 0-16,43 3 0 16,41-4 1-16,44-5-1 15,48-5 0-15,56-5-1 16,44-1 1-16,53-1 1 15,36 0-1-15,36 3 0 16,24 1 1-16,25 5-1 16,6 2 0-16,2 3 0 15,-6 3 0-15,-18 2 0 0,-15-2 0 16,-21 0 0-16,-21 1 0 16,-28-1 0-16,-30 0-1 15,-29 2 1-15,-23 2 0 16,-29-2-1-16,-33-2 1 15,0 0-1-15,-31 4 1 16,-17-6 0-16,-20 4 0 16,-21 0 0-16,-28 0-1 15,-24 0 2-15,-19 3-1 16,-6 5 0-16,-4 3 0 16,-2 7 0-16,12-1 0 15,20-2 0-15,26 0-1 16,33 1 2-16,29-1-2 0,32-8 0 15,20-9 1-15,64 4-1 16,19-8 0-16,29-5-1 16,31 3-1-16,13-5-4 15,29 16-7-15,-8-5-26 16,-5 4 0-16,-14 2 0 16,-15 2 0-16</inkml:trace>
</inkml:ink>
</file>

<file path=ppt/ink/ink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4-27T15:54:44.458"/>
    </inkml:context>
    <inkml:brush xml:id="br0">
      <inkml:brushProperty name="width" value="0.05292" units="cm"/>
      <inkml:brushProperty name="height" value="0.05292" units="cm"/>
      <inkml:brushProperty name="color" value="#FF0000"/>
    </inkml:brush>
  </inkml:definitions>
  <inkml:trace contextRef="#ctx0" brushRef="#br0">2656 10060 7 0,'0'0'10'0,"0"0"1"16,-18 6-1-16,18-6 2 16,0 0 0-16,-21-2 1 15,21 2-1-15,0 0-1 16,-17-5-2-16,17 5-2 15,0 0-1-15,0 0-1 16,0 0-1-16,0 0-1 0,0 0 1 16,31 3 0-16,-31-3 0 15,36 0 1-15,-16-3 0 16,11 4-1-16,-6-4 0 16,9 6-1-16,-3-4-1 15,4 2-1-15,-2 3 0 16,-4-2-3-16,0 6-1 31,-12-8-1-31,8 13-8 0,-25-13-21 0,0 0-1 16,0 0 0-16,-21 2 0 15</inkml:trace>
  <inkml:trace contextRef="#ctx0" brushRef="#br0" timeOffset="399.9475">2519 10147 11 0,'0'0'24'15,"-18"-2"-5"-15,18 2-1 16,0 0-1-16,0 0-4 0,-21 4 0 16,21-4-2-16,0 0-1 15,20 11-1-15,-20-11-1 16,40-7-2-16,-9-3-1 16,15 6 0-16,2-5-1 15,12 5-1-15,-4-8-1 16,-2 6-1-16,-9 1 1 15,-7 3-2-15,-7 0 1 16,-14 0-3-16,-17 2-2 16,0 0-9-16,0 0-23 15,0 0 0-15,-23 9-1 16,23-9 1-16</inkml:trace>
  <inkml:trace contextRef="#ctx0" brushRef="#br0" timeOffset="19474.4266">5455 10087 9 0,'0'0'18'0,"0"0"-1"0,0 0 0 0,0 0-2 16,0 0-1-16,-20 0-2 15,20 0-1-15,0 0-2 16,0 0-3-16,0 0 0 15,0 0 0-15,0 0-1 16,0 0 1-16,0 0-1 16,0 0 0-16,0 0-1 0,0 0 0 15,0 0-1-15,0 0 0 16,0 0-1 0,0 0 0-16,0 0-1 15,20-4 1-15,-20 4-1 0,28-3 1 16,-28 3 0-16,29-4 0 15,-29 4-1-15,25-2 1 16,-25 2-1-16,26 0 0 16,-26 0-1-16,30-2 1 15,-8 0 0-15,1 2-1 16,2 0 1-16,0 2 0 16,0-2-1-16,0 0 1 15,0 2 0-15,0 0 0 16,0 0 0-16,4 0 0 15,2-4 0-15,0 4 0 16,2-2 0-16,-2-2-1 16,-3 2 1-16,0-2-1 0,-5 4 0 15,0-2 1-15,-4 0-1 16,8-2 0-16,-2 4 1 16,2-2 0-16,2-2-1 15,0 4 1-15,2-4 0 16,-2 0 0-16,0 2-1 15,-4 0 0-15,0-2 1 16,2 4-1-16,0-4 1 16,2 2-1-16,0 0 1 15,2-2-1-15,-1 0 1 16,1-2-1-16,-2 2 1 16,-2 0-1-16,-4 2 0 15,-3-1 0-15,1-1 0 0,-2 4 1 16,1-1-2-16,-20-1 2 15,30 2-1-15,-8-4 0 16,-1 2 1-16,2 0-1 16,-2 0 0-16,2 0 0 15,0 0 1-15,4 0-1 16,0 0 0-16,-3-1 0 16,-1 1 0-16,0-2 0 0,0 0 1 15,0-2-2 1,0 2 1-16,-1 0 0 15,-3-2 0-15,0 6 1 16,-1-4-1-16,-1 0 0 16,-17 2 1-16,29-4-1 0,-29 4 1 15,21-5-1-15,-21 5 0 16,17-4 1-16,-17 4-1 16,0 0 0-16,0 0 0 15,0 0-1-15,18-2 0 16,-18 2-4-16,0 0-18 15,0 0-18-15,-25 11-1 16,7-12 0-16,-5-7-1 16</inkml:trace>
  <inkml:trace contextRef="#ctx0" brushRef="#br0" timeOffset="23799.8523">12022 9051 19 0,'0'0'20'0,"0"0"0"15,0 0-3-15,0 0-1 0,19 0-3 16,-19 0-3-16,0 0-2 16,0 0-1-16,0 0-1 15,0 0 0-15,27-9 0 16,-27 9-1-16,18 2-1 15,-18-2 0-15,25-2 0 16,-25 2-2-16,33 6 1 16,-33-6 0-16,30 3-2 15,-30-3 1-15,26 4 0 16,-26-4 0-16,0 0 1 16,0 0-1-16,17 20 0 15,-17-20 0-15,0 0 1 16,-6 23-1-16,6-23 0 0,-10 28 0 15,3-9 0-15,7-19 0 16,-18 33-1-16,7-14 1 16,3 2-1-1,-2-1 0-15,5 4 0 0,-3-2 0 16,4 1 0-16,0 0 0 16,6 0 0-16,0 4 0 15,2-4 0-15,2-2-1 16,3 0 1-16,1-4-1 15,2 0 1-15,-12-17-1 16,23 29 0-16,-23-29-1 16,23 17 2-16,-23-17-1 15,23 8 0-15,-23-8 1 0,23 0-1 16,-23 0 1-16,19-4-1 16,-19 4 1-1,0 0 0-15,18-17 0 16,-18 17-1-16,0 0 0 0,0 0 1 15,-8-19 0-15,8 19-1 16,0 0 0-16,-21-6 0 16,21 6 0-16,0 0 0 15,-21 8 0-15,21-8 0 16,0 0 0-16,-20 19 0 16,20-19 0-16,-11 17 1 15,11-17-1-15,-8 19 0 16,8-19 0-16,-6 23 1 15,6-23-1-15,0 25 0 16,0-8 1-16,2 1-1 16,2-1 1-16,2 2 0 15,0 2-1-15,1 0 0 0,-1 10 1 16,0 0-1-16,0 1 1 16,0 1-1-16,-3-2 1 15,3 3-1-15,0-1 1 16,-2 3-1-16,2-9 0 15,-3-2 0-15,-1-4 0 16,-2 2 0-16,-3 0 0 16,-1 0 1-16,-4-4 0 15,-2 1 0-15,10-20 0 16,-21 26 0-16,21-26 0 16,-15 21 0-16,15-21 0 15,0 0-1-15,-18 8 1 16,18-8 0-16,0 0 0 0,0 0-1 15,0 0 0-15,0 0 1 16,-17 6-1-16,17-6 0 16,0 0 0-16,0 0-1 15,0 0-1-15,0 0 0 16,0 0-2-16,0 0-5 16,0 0-32-16,-2-21-1 15,2 21 0-15,-6-27-1 16</inkml:trace>
  <inkml:trace contextRef="#ctx0" brushRef="#br0" timeOffset="77944.6905">22494 8804 16 0,'0'0'24'0,"0"0"-3"15,0 0-3-15,0 0-2 16,0 0-2-16,0 0-3 15,0 0-2-15,0 0 0 16,0 0-2-16,0 0-1 0,5-17-1 16,-5 17-1-16,0 0-1 15,22-2 0-15,-22 2 0 16,25-4-1-16,-25 4 1 16,38 0-1-16,-17 0 0 15,5 2 1-15,-7-4-1 16,2 6 0-16,-21-4 0 15,29 8 0-15,-29-8 0 16,0 0 0-16,0 0 0 16,12 17 0-16,-12-17 0 15,-12 17-1-15,12-17 1 16,-23 25 0-16,23-25-1 16,-29 35 1-16,12-14-1 0,1 2 0 15,1 0 0-15,3 2-1 16,1 0 1-16,3 3 0 15,0 1 0-15,4 6 0 16,0 1 0-16,2 1-1 16,2-3 1-16,2 2 0 15,2-3-1-15,2-2 0 16,4-2 0-16,1-6 1 16,5-6-1-16,3 0 0 15,0-3 0-15,8-5 0 16,0-1 0-16,-2-2 0 15,2-5 0-15,0 1 0 0,-2-4 0 16,1-5 0-16,-9 3 1 16,-17 4-1-16,21-13 1 15,-21 13-2-15,-2-20 2 16,2 20-1 0,-35-17 0-16,7 11 0 0,-1 1 0 15,-2 3 1-15,2 4-1 16,4 3 0-16,5 5 0 15,20-10 0-15,-9 34-1 16,22-5 1-16,7 4 0 16,5 3 0-16,7 3 0 15,9 3 0-15,5 4 1 16,-3 9-1-16,-1 3 0 0,-7-2 1 16,-10 1-1-16,-10 1 1 15,-11-3 0-15,-15-1 0 16,-11-4 0-1,-7-6 0-15,-9-9 0 0,-1-3 1 16,-1-5-1-16,1-6 0 16,3-2 0-16,5 1 0 15,4-9 0-15,7 1-1 16,20-12 1-16,-28 9-1 16,28-9 0-16,0 0 0 15,-20 4 0-15,20-4-2 16,0 0-1-16,-11-21-5 15,11 21-34-15,0 0-1 0,9-21 0 16,-9 21-1 0</inkml:trace>
  <inkml:trace contextRef="#ctx0" brushRef="#br0" timeOffset="80608.3389">10489 9940 1 0,'0'0'25'0,"-25"7"3"15,25-7 2-15,0 0-15 16,-24 8 0-16,24-8-1 0,0 0-3 15,18 6-2-15,-18-6-2 16,38 0-1-16,-9-6-1 16,20 10 0-1,1-8-2-15,10 4-1 0,-3-6-1 16,-1 6 2-16,-7-4-1 16,-11 4 0-16,-19-3 1 15,-19 3 0-15,0 0 0 16,-52 7 0-16,-2-3 1 15,-5 0-2-15,-5-2 0 16,2 2-1-16,2-1-3 16,4-8-10-16,8 3-25 15,23 4-1-15,6-6-1 0,19 4 1 16</inkml:trace>
  <inkml:trace contextRef="#ctx0" brushRef="#br0" timeOffset="102312.4676">15968 8114 28 0,'0'0'31'16,"0"0"1"-16,0 0-9 16,0 0-4-16,0 0-3 15,-17-16-4-15,17 16-3 16,0 0-1-16,10 21-1 15,-10-21-2-15,0 33 0 16,-2-14-1-16,8 12-1 16,-4-4 0-16,5 5-1 15,1 1-1-15,5-2 0 0,-1-7-1 16,2-1 1-16,-1-3-2 16,-13-20 0-16,21 23 0 15,-21-23-1-15,0 0-2 16,0 0-5-16,20-2-14 15,-20 2-16-15,-4-29 2 16,-2 10-1-16,-6-8 1 16</inkml:trace>
  <inkml:trace contextRef="#ctx0" brushRef="#br0" timeOffset="102537.4373">15820 8023 48 0,'0'0'35'0,"6"-17"2"16,11 15-1-16,20 10-22 16,-12-20-3-1,27 20-3-15,-6-14-3 0,16 6-3 16,0 0-1-16,1-2-2 16,-1 6-1-16,-14-11-5 15,6 18-10-15,-21-9-19 16,-16-2-1-16,-17 0 1 15,0 0-1-15</inkml:trace>
  <inkml:trace contextRef="#ctx0" brushRef="#br0" timeOffset="102689.4172">16067 8104 43 0,'2'25'31'0,"-2"-25"1"16,48 11-1-16,-4-7-25 0,1-4-7 15,3 6-25-15,-8-18-4 16,14 12-1-16,-17-13-1 16</inkml:trace>
  <inkml:trace contextRef="#ctx0" brushRef="#br0" timeOffset="102976.3806">16717 8018 60 0,'0'0'38'0,"0"0"0"16,8 19 0-16,7 10-25 16,-32-16-2-16,17 22-3 15,-16-7-3-15,8 9-1 16,-3-5-2-16,3-3-1 15,2-2-2-15,-1-8-1 16,7 0-1-16,0-19-4 16,0 0-6-16,0 0-25 15,0 0-1-15,25-32-1 16,-16-1 2-16</inkml:trace>
  <inkml:trace contextRef="#ctx0" brushRef="#br0" timeOffset="103256.3444">16709 7975 55 0,'0'0'36'15,"-23"-21"1"-15,23 21-1 16,-4 19-22-16,4-19-4 16,10 35-4-16,3-12-2 15,18 12-2-15,-2-5 0 16,13 9 0-16,-1-5-2 16,0-1 1-16,-3-3 0 15,-5-1 0-15,-10-8 0 16,-6 2 1-16,-11-5 0 15,-6-18 0-15,-15 23 0 16,-5-14 0-16,-8-5 0 16,-1-2 0-16,-6-6-1 0,2 0-1 15,2-1-2-15,2-3-2 16,29 8-7-16,-33 0-29 16,33 0 1-16,0 0-2 15,0 0 1-15</inkml:trace>
  <inkml:trace contextRef="#ctx0" brushRef="#br0" timeOffset="103768.2771">17160 8004 15 0,'0'0'31'0,"20"-11"1"16,-20 11 1-16,-4-21-13 16,4 21-2-16,0 0-3 0,17 1-2 15,-17-1-3-15,0 0-2 16,0 0-1 0,2 18-2-16,-2-18-1 15,-4 38-1-15,2-15 0 0,2 10-1 16,-2-3 0-16,4 7-1 15,-2-3 0-15,6-1 0 16,2-2-1-16,7-4 1 16,5-6 0-16,3-6-1 15,2-3 0-15,4-7-2 16,0-1-1-16,-4-12-3 16,8 8-5-16,-33 0-28 15,21-28-1-15,-15 7-1 16,-5-2 2-16</inkml:trace>
  <inkml:trace contextRef="#ctx0" brushRef="#br0" timeOffset="103913.2574">17193 8114 54 0,'0'0'35'16,"0"0"0"-16,0 0-1 16,27-4-26-16,-2 0-6 15,8-2-21-15,0-4-12 16,13 12-3-16,-7-11 0 15,5 11-2-15</inkml:trace>
  <inkml:trace contextRef="#ctx0" brushRef="#br0" timeOffset="104180.2208">17839 8083 74 0,'0'0'38'0,"0"0"0"16,0 0-1-16,24 6-30 16,-5-12-3-16,16 6-1 0,1 0-1 15,5-4-3 1,1 6-4-16,-13-17-8 15,10 13-24-15,-14 4 0 16,-25-2-1-16,0 0 0 0</inkml:trace>
  <inkml:trace contextRef="#ctx0" brushRef="#br0" timeOffset="104316.202">17882 8188 65 0,'0'0'36'0,"0"0"0"16,0 0 0-16,0 0-30 15,0 0-7-15,54-11-31 16,-16 9-2-16,-5-10-1 16,10 7-1-16</inkml:trace>
  <inkml:trace contextRef="#ctx0" brushRef="#br0" timeOffset="105315.0721">18378 8090 41 0,'0'0'36'0,"3"-17"0"31,-3 17 0-31,0 0-17 0,0 0-5 16,20 23-4-16,-20-23-2 0,5 33-3 16,-3-14-2-16,8 10 1 15,-6 0-2-15,4-1 0 16,-5-1-1-16,3-4 0 16,-2-4 0-16,-2-1-1 15,-2-18 1-15,4 19-1 16,-4-19 0-16,0 0 0 15,0 0-1-15,2-27 1 16,-2 27-1-16,2-40 0 0,2 15 0 16,-2-6-1-1,5 2 1-15,-1 2 0 16,6 1 1-16,1 3-1 16,1 3 1-16,-14 20 0 0,30-19 0 15,-10 17 1-15,-20 2 0 16,34 21 0-16,-16-3 0 15,-5 7 0-15,-1 0 1 16,1 3-1-16,-1 1 0 16,-4 2 1-16,-1-6-2 15,-3-4 1-15,-4-21 0 16,8 23-1-16,-8-23 1 0,0 0-1 16,0 0 0-1,0 0 0-15,2-27 0 16,2 8 0-16,0-2 0 15,1-2-1-15,5 0 1 0,0 2-1 16,1 1 1-16,-11 20-1 16,29-23 1-16,-29 23 0 15,29 0 0-15,-29 0 0 16,23 29 0-16,-15-10 0 16,0 8 0-16,-4-2 0 15,-1 2-1-15,-1-2 0 16,0-2-1-16,-4-6-2 15,10 2-5-15,-8-19-28 16,0 0-2-16,0 0-2 16,0 0 1-16</inkml:trace>
  <inkml:trace contextRef="#ctx0" brushRef="#br0" timeOffset="105700.0193">19325 8046 54 0,'0'0'37'15,"0"0"1"-15,0 0 0 0,21 20-25 16,-39-15-2-16,17 24-3 16,-21-8-2-16,11 12-1 15,-12-1-2-15,3 3-1 16,-1-2 0-16,4-3-1 16,3-3-1-16,3-8-1 15,5-1 0-15,6-18-1 16,0 0-2-16,0 0-1 15,19-4-4-15,-19-25-6 16,29 6-19-16,-13-10-5 16,1-5 1-16,2 3 0 15</inkml:trace>
  <inkml:trace contextRef="#ctx0" brushRef="#br0" timeOffset="105998.9793">19307 8008 65 0,'0'0'37'15,"-13"-25"-1"-15,13 25-11 16,0 0-8-1,-20 4-7-15,26 17-4 0,-8 0-2 16,16 8-1-16,-1 2 0 16,10 5-1-16,4-1-1 15,4-1 1-15,0-7-2 16,2 0 1-16,-4-2-1 16,-4-4 1-16,-10-4-1 15,-15-17 1-15,10 25 0 16,-10-25 0-16,-25 15 0 15,0-9 0-15,-6-6 0 0,-2 0 0 16,-1 0 0 0,1-2-1-16,4 2-1 15,2-6-2-15,9 6-3 16,-7-17-7-16,25 17-25 0,0 0-3 16,-7-19 2-16,7 19-2 15</inkml:trace>
  <inkml:trace contextRef="#ctx0" brushRef="#br0" timeOffset="106574.9036">19672 8081 42 0,'0'0'36'16,"0"0"3"-16,15-17-1 16,-15 17-17-16,0 0-6 15,0 0-5-15,0 0-3 0,21 19-2 16,-21-19-2-16,18 38 0 16,-9-15-1-16,5 4 0 15,-1 2-1-15,3 2 0 16,-3-3 0-16,-1-1-1 15,1-10 1-15,-1 1-1 16,-12-18 1-16,21 11-1 16,-21-11 1-16,23-7 0 15,-23 7 0-15,24-31-1 16,-15 8 1-16,3-4 0 16,-1-4 0-16,-1 1-1 15,2-3 0-15,-3 2 1 16,1 1-2-16,-1 1 1 0,1 4-1 15,-4 0-2-15,-6 25-4 16,6-23-29-16,-6 23-6 16,0 0 0-16,5-19-1 15</inkml:trace>
  <inkml:trace contextRef="#ctx0" brushRef="#br0" timeOffset="123498.6674">18528 10124 22 0,'0'0'28'0,"0"0"2"0,0 0-11 15,-19 6-4-15,19-6-3 16,0 0-1 0,0 0-3-16,0 0-1 0,0 0-1 15,0 0-1-15,31-10 0 16,-14 4-1-16,10 6-1 16,0-6-1-16,6 4 0 15,-2 1-1-15,-1-1 0 16,-8 0 0-16,-3 4 0 15,-19-2 0-15,25 0-1 16,-25 0 1-16,0 0 0 16,0 0 0-16,0 0-1 0,0 0 0 15,0 0-1-15,0 0-3 16,0 0-8 0,0 0-23-16,-25 0-1 15,25 0 0-15,-23-6-1 0</inkml:trace>
  <inkml:trace contextRef="#ctx0" brushRef="#br0" timeOffset="125001.4696">20825 9514 24 0,'0'0'19'0,"0"0"-4"16,18 4 0-16,-18-4-3 16,27-4-1-16,-10-4-3 15,12 8-1-15,-2-8-1 16,11 8-2-16,-7-5 0 16,6 5 0-16,-12-2-1 0,4 2 0 15,-12-4 0-15,-17 4-1 16,0 0 0-16,0 0 0 15,0 0 0-15,-34-8 0 16,-3 4 0-16,2 4-1 16,-5-2 0-16,1 4 0 15,6 0-1-15,6 2-1 16,27-4-2-16,-25 10-11 16,25-10-17-16,16 17-1 15,-16-17 0-15,42 12-1 16</inkml:trace>
  <inkml:trace contextRef="#ctx0" brushRef="#br0" timeOffset="126141.3153">21419 9548 21 0,'0'0'26'0,"0"0"-5"15,0 0-2-15,0 0-4 0,0 0-4 16,0 0-4 0,0 0 0-16,31-2-3 15,0 4-1-15,4-4-1 16,9 2 0-16,0 0-1 0,1 4-1 15,-9-2 1-15,-3 0-1 16,-13 0 1-16,-20-2-1 16,0 0 1-16,-35 4-1 15,-2-4 1-15,-7 0-1 16,1 0 0-16,3 4 0 16,7-1-1-16,10-1-3 15,23-2-15-15,8 23-13 16,-8-23 2-16,31 14-2 15</inkml:trace>
  <inkml:trace contextRef="#ctx0" brushRef="#br0" timeOffset="130682.7186">8759 5346 15 0,'0'0'7'16,"0"0"0"-16,0 0 0 16,0 0-1-16,-18-16-1 15,18 16 0-15,-17-2-2 16,17 2-1-16,-25 0 2 16,25 0 2-16,-27-4 1 15,6 1 0-15,21 3 2 16,-33-4 1-16,33 4-1 0,-31-10 1 15,31 10-1-15,-31-11-1 16,31 11-1-16,-21-14 0 16,21 14-1-1,0 0-1-15,0 0 0 0,-21-15-1 16,21 15-1-16,0 0 0 16,21 2 0-16,-21-2-1 15,48-2 0-15,-7 0 1 16,16 2 0-16,9-2-1 15,17 2 1-15,0-4-1 16,9 2-1-16,-3 0 1 16,-4 4 0-16,-8-4-1 15,-7 4 0-15,-13-2 0 0,-12 0 0 16,-10 0-1-16,-6-3 1 16,-10 1-1-1,-19 2 0-15,0 0 0 16,0 0-2-16,0 0 0 0,0 0-4 15,0 0-6-15,0 0-24 16,8 23-2-16,17-14 0 16,19-5-1-16</inkml:trace>
  <inkml:trace contextRef="#ctx0" brushRef="#br0" timeOffset="131718.5781">13357 5407 9 0,'-41'-8'17'15,"18"12"-2"-15,-2-4 0 16,8-4-3-16,17 4 0 16,-23-7-1-16,23 7-1 15,0 0-1-15,0 0-1 0,17-12 0 16,6 12-2-1,-2-6 0-15,18 6-1 16,1-5-1-16,22 5-1 16,4-6 1-16,17 2-1 0,5-6 0 15,15 7 0-15,3-7 0 16,9 6 0-16,5-5-1 16,3 7 0-16,3-6 1 15,11 6-2-15,4-4 1 16,9 4-1-16,4 0 1 15,12 2-1-15,6-1 1 16,11 2-1-16,6 1 0 16,6 4 0-16,4 2-1 15,3 3 1-15,5 3 0 16,5 3-1-16,2-4 1 16,2 3-1-16,6-3 1 15,-2 1-1-15,3-1 0 0,-5-5 0 16,-2-2 0-16,-6-5 0 15,-3 3 0-15,-5-4 0 16,-7-2 0 0,-4 0 0-16,-10 1 0 0,-3-1 0 15,-6 4 0-15,-8-1 0 16,-12 5 0-16,-11 2 0 16,-10 0 0-16,-19-1 1 15,-16 1-1-15,-17 1 0 16,-19-3 1-16,-16 2-1 15,-15-6 0-15,-29-2 0 16,20 0 0-16,-20 0 0 16,0 0 0-16,0 0 1 0,-20-8-1 15,20 8 0-15,0 0 1 16,0 0-1-16,0 0 0 16,0 0 1-16,-17 0-1 15,17 0 1-15,0 0 0 16,0 0-1-16,0 0 1 15,0 0-1-15,0 0 0 16,0 0-1-16,0 0-1 16,0 0-4-16,-4 17-19 15,4-17-11-15,-21 6-2 16,21-6 0-16,-37-6-1 16</inkml:trace>
  <inkml:trace contextRef="#ctx0" brushRef="#br0" timeOffset="187343.2201">21377 16657 23 0,'0'0'11'16,"17"-10"-1"-16,-17 10-1 15,0 0-1-15,0 0-2 16,0 0-3-16,0 0-1 0,0 0-1 16,0 0 1-16,0 0 0 15,0 0 1-15,0 0 2 16,0 0-1-16,0 0 1 15,0 0 0-15,18-9-1 16,-18 9 1-16,0 0-2 16,0 0 0-16,0 0-2 15,17-6 0-15,-17 6 0 16,21-2-1-16,-3 4 1 16,-1-2-1-16,4 4 0 15,4-2 0-15,-2 0 1 16,6-2-1-16,2 2 1 15,4-2-1-15,0 0 0 0,1-2 0 16,1 0 0-16,-1 0 1 16,5 0-2-16,-4-2 2 15,1 2-1-15,-1 0 0 16,-2 0 0-16,-1 2 0 16,3-3-1-16,0 1 1 15,-1 0 0-15,1 0-1 16,0 0 1-16,1 0 0 15,3 0 0-15,-3-2-1 16,1 2 1-16,-1 0 0 16,1-1-1-16,-1 1 1 15,3 0-1-15,1 0-1 16,-1 0 1-16,5 0-1 0,1 0 1 16,3-2-1-16,-2 0 1 15,4-5 0-15,-4 3 0 16,0-5 1-1,-1 1 0-15,-5 2 0 0,-3-1 0 16,-3 3 1-16,3 2-1 16,-4 0 0-16,5 2 0 15,3 0 1-15,-1 0-1 16,6 2 0-16,2 0 1 16,-1-3 1-16,1 1-1 15,-4-2 1-15,2 4 1 16,-5-2-1-16,7 6 0 15,0-4 0-15,6 4-1 0,4-2-1 16,3-1 1-16,5-1-1 16,1-1 1-1,-1-5-1-15,-6 0 0 16,-10 0 0-16,-14-5-5 0,-5-3-23 16,-6 14 0-16,-27 0 0 15,0 0-2-15</inkml:trace>
  <inkml:trace contextRef="#ctx0" brushRef="#br0" timeOffset="191160.7153">18254 16590 31 0,'0'0'14'16,"0"0"1"-16,-17 0 0 15,17 0-3-15,0 0-3 16,0 0-3-16,-18-8-1 16,18 8-2-16,0 0 0 0,18 6-1 15,5-2 0-15,4 0 0 16,13-2 0 0,7 5 0-16,12-1 0 15,5 0-1-15,11 1 0 0,8-3 0 31,8 2-1-31,11 0 1 0,8 3-1 0,4-3 2 32,9 6-1-32,3-5 1 0,9 5 0 0,-4-5-1 15,8 7 1-15,-4-8 0 16,8 1-1-16,1-5 0 16,3 2-1-16,-4 0 1 15,-3 4-1-15,-5 1 1 16,-11 5-1-16,-10 5 0 15,-18 4 0-15,-15 4-3 16,-23-10-10-16,-12 0-17 16,-11 4-1-16,-35-21 1 0,23 16-2 15</inkml:trace>
  <inkml:trace contextRef="#ctx0" brushRef="#br0" timeOffset="193203.4483">3032 17269 1 0,'0'0'0'16,"0"0"14"-16,0 0-7 15,25-12-1-15,-6 10-1 16,8 1 0-16,0-1 0 16,8 0 1-16,2 0-1 15,1 0 0-15,1 2-1 16,1-4 0-16,7 4 0 15,-5-4 0-15,10 2 0 16,-6-3 1-16,10 3-1 0,0-2 0 16,12 2-1-16,-3-2-1 15,11 0 0-15,1 0-1 16,6 2 0-16,7-1-1 16,7-3 1-16,3 0 0 15,6 2 0-15,4-3 1 16,4 3-1-16,5-4 0 15,7 4 0-15,1-1 0 16,4 3-1-16,4-2 0 16,6 0 1-16,2 2-1 15,3 0 1-15,3 0-1 16,1-2 0-16,3 2 0 16,1 0 1-16,0 2-1 0,3 0 0 15,-1 0 0-15,2 0 0 16,2 4 0-16,4 0 0 15,0-2 0-15,2 0 0 16,4 0 0-16,-1-2 0 16,1 2 1-16,2-2-1 15,-2 0 1-15,-1 0-1 16,1 0 1-16,0 2-1 16,-4 0 1-16,-1 2-1 15,3-1 1-15,-2-3-1 16,2 2 0-16,-2 0 1 15,-2-2-1-15,2 2 1 0,-8-2 0 16,4 0 0-16,-4 0 0 16,-2 4 0-16,2 0 0 15,-1 0-1-15,1-2 0 16,-2 1 0-16,4 1 1 16,-2 0-1-16,4-2-1 15,0 2 1-15,4 0 0 16,2 1 1-16,2 3-1 15,1 0 0-15,3 1-1 16,3 1 1-16,-7-1 0 16,4 1 0-16,-4-2 1 15,1-1-1-15,-5 1 1 16,0-2-1-16,-2 3 1 0,2 1-1 16,-4-2 1-16,0 1-1 15,-6 1 0-15,-7-1 0 16,-5-1 0-1,-9 2 0-15,-15-4 1 0,-12-3 1 16,-16-1-1-16,-14 0 1 16,-21-4-1-16,-10 4 0 15,-20-2-1-15,-27 0-5 16,0 0-14-16,0 0-11 16,-37 4 0-16,0 0-1 15</inkml:trace>
</inkml:ink>
</file>

<file path=ppt/ink/ink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4-27T15:58:36.082"/>
    </inkml:context>
    <inkml:brush xml:id="br0">
      <inkml:brushProperty name="width" value="0.05292" units="cm"/>
      <inkml:brushProperty name="height" value="0.05292" units="cm"/>
      <inkml:brushProperty name="color" value="#FF0000"/>
    </inkml:brush>
  </inkml:definitions>
  <inkml:trace contextRef="#ctx0" brushRef="#br0">10645 12303 1 0,'0'0'24'16,"0"0"1"-16,0 0-9 0,0 0-2 16,0 0-3-16,0 0-2 15,0 0-2-15,0 0-2 16,0 0 0-16,0 0-1 15,29-14-1-15,-29 14 0 16,37-5 1-16,-12-1-1 16,13 2-1-16,-1 0 0 15,13 2 0-15,6-2 0 32,9 1 0-32,5-3 0 0,7 2 1 0,4-2-1 15,12 4 2-15,7-3-1 16,14 3-1-16,5-4 0 15,16 4 0-15,12-6 0 0,15 4-1 16,6-5 0-16,17 3 0 16,0-3-1-16,10 5 3 15,-2-6-3-15,7 8 3 16,-3-4-3-16,10 5 2 16,-3-1-2-16,-3 0 1 15,-3-2 0-15,-3 0-1 16,-12-4 1-16,-7 3-1 15,-14-1 1-15,-19 2 1 16,-24-4-1-16,-15 6 0 16,-25-1 0-16,-15 3 0 15,-20-2 0-15,-11 4 1 16,-15-2 0-16,-18 0-1 0,0 0 0 16,0 0 1-16,-18 1-1 15,18-1-1-15,-35 6-1 16,14-6-2-16,21 0-7 15,-33 21-28-15,16-19 1 16,17-2-1-16,-21 6 1 16</inkml:trace>
</inkml:ink>
</file>

<file path=ppt/ink/ink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4-27T15:59:05.623"/>
    </inkml:context>
    <inkml:brush xml:id="br0">
      <inkml:brushProperty name="width" value="0.05292" units="cm"/>
      <inkml:brushProperty name="height" value="0.05292" units="cm"/>
      <inkml:brushProperty name="color" value="#FF0000"/>
    </inkml:brush>
  </inkml:definitions>
  <inkml:trace contextRef="#ctx0" brushRef="#br0">12483 5119 32 0,'0'0'28'0,"-8"-17"-1"15,8 17-6-15,0 0-4 16,0 0-3-16,0-21-3 15,0 21-3-15,0 0-1 16,0 0-1-16,0 0-1 16,0 0 0-16,0 0-1 15,10 23-1-15,-10-23 0 16,4 33-1-16,-4-14 0 16,4 8 0-16,-2-6 0 15,0 4-1-15,0-8 0 16,-1 0 0-16,-1-17 0 15,4 21 0-15,-4-21 0 16,0 0 0-16,0 0-1 0,8-19 1 16,-8 19-1-16,4-33 0 15,-2 12 0-15,2-2 0 16,1-2 0 0,3 0 0-16,4 1 0 0,1-1 0 15,1 3 0-15,1 5 0 16,3 6 0-16,-18 11 0 15,30-12 0-15,-30 12 1 16,29 14-1-16,-29-14 1 16,22 34 0-16,-17-5 0 15,1-2 0-15,-2 3-1 16,-4 1 1-16,2-6-1 16,-4-2 1-16,2-4-1 0,0-19 1 15,0 21 0-15,0-21-1 16,0 0 1-1,0 0-1-15,8-25 0 16,-6 8 0-16,3-4 0 0,1 0-1 16,2-4 1-16,2 0 0 15,1 2 0-15,6 0 0 16,5 6 0-16,-1 1 0 16,2 5-1-16,0 7 1 15,-3 6 0-15,-1 8 0 16,-19-10 0-16,23 34 0 15,-17-9 0-15,-2 2 0 0,-4 2 0 16,-2-2-1-16,2-4-1 16,0 0-2-1,0-23-2-15,13 32-6 16,-13-32-22-16,0 0-5 16,0 0 1-16,19-9 0 0</inkml:trace>
  <inkml:trace contextRef="#ctx0" brushRef="#br0" timeOffset="811.8875">13112 5117 35 0,'0'0'35'0,"0"0"0"16,0 0 1-16,0 0-18 15,-2-21-2-15,2 21-6 16,0 0-2-16,0 0-2 15,-25 23-2-15,25-23-2 0,-19 31 0 16,15-12-1-16,-2 2-1 16,6 2 1-16,4-4-1 15,5 1 0-15,-9-20 0 16,37 23 0-16,-14-20 0 16,0-4 0-16,1-9 1 15,-1-3-1-15,-4-7 0 16,-6-3 0-16,-1-2 1 15,-8 0-1-15,-4 1 1 16,0 1-1-16,-4 3 0 16,0 1 0-16,4 19 0 15,-8-25 0-15,8 25 0 16,0 0 0-16,0 0 0 0,0 0 0 16,0 0 0-16,0 0 0 15,20 0-1-15,-20 0 1 16,19 10 0-16,-19-10 0 15,25 13 1-15,-25-13-1 16,19 17 1-16,-19-17 0 16,18 25-1-16,-18-25 1 15,17 29 0-15,-9-12 0 16,-8-17-1-16,19 25 0 16,-19-25 1-16,23 18 0 15,-23-18-1-15,27-4 0 16,-9-2 1-16,-18 6 0 15,29-27-1-15,-29 27 0 0,25-34 0 16,-14 16 0-16,-11 18 0 16,18-28 0-16,-18 28-1 15,15-23 0-15,-15 23 1 16,15-18-1-16,-15 18 0 16,0 0 0-16,26-19 0 15,-26 19 1-15,25-7-1 16,-25 7 1-16,17-2 0 15,-17 2 0-15,0 0 0 16,23 15 1-16,-23-15-1 16,4 25 1-16,-2-8-1 15,0 2 1-15,2 2 0 16,-2 2-1-16,1-1 1 0,-1-5-1 16,4 0 0-16,-6-17-1 15,4 21-2 1,-4-21-3-16,0 0-9 15,19-4-23-15,-19 4-2 0,6-30 1 16,-6 9-1-16</inkml:trace>
  <inkml:trace contextRef="#ctx0" brushRef="#br0" timeOffset="975.866">13658 4970 56 0,'-14'-21'33'15,"14"21"-1"-15,0 0 2 0,0 0-30 16,23-6-4 0,-5 19-14-16,-1 1-17 15,-17-14-2-15,23 25 0 16,-23-25 0-16</inkml:trace>
  <inkml:trace contextRef="#ctx0" brushRef="#br0" timeOffset="1463.8015">13775 5052 52 0,'0'0'36'0,"22"-11"2"0,-22 11-2 16,0 0-19 0,25 11-6-16,-25-11-4 15,7 29-2-15,-7-29-1 16,6 36-2-16,-4-18 0 0,0 1-1 15,-2-19-1-15,2 27 0 16,-2-27 0-16,0 0 1 16,0 0-2-16,0 0 2 15,0 0-1-15,0 0-1 16,2-31 1-16,-2 14 0 16,2-4-1-16,2-2 0 15,5 1 1-15,3-1-1 16,3 4 0-16,7 2 0 0,3 2 0 15,2 3 1 1,3 3-1-16,1 5 1 16,-2 6 1-16,-2 3-1 15,-4 7 1-15,-1 3 0 0,-11 4 1 16,-3 6-1-16,-6 0 0 16,-2 0 0-16,-6 0-1 15,-2-2 0-15,3-4-2 31,5-19 0-31,-2 27-1 0,2-27-3 0,0 0-5 16,0 0-10-16,31-13-17 16,-10-3 1-16,4-5-1 15,2 0 2-15</inkml:trace>
  <inkml:trace contextRef="#ctx0" brushRef="#br0" timeOffset="1847.7511">14364 4985 51 0,'-8'-19'37'0,"-11"17"1"0,-4 6-1 15,-22-8-19-15,26 25-7 16,-20-11-2-16,18 11-5 16,-2-4 0-16,15 0-2 15,8-17-1-15,23 23-1 16,8-17-1-16,6-10-1 16,7 0 1-16,-1-9 0 15,-1-2-2-15,-3-5 2 16,-7 3-2-16,-12-2 2 15,-20 19 0-15,15-21 2 16,-15 21-1-16,0 0 1 16,0 19 0-16,4 6 0 15,4 6 1-15,3 13-1 0,5 4 1 16,3 9-1-16,-2 3 0 16,3 7 1-16,-9-4-1 15,-3 0 0-15,-12-5 0 16,-7-6 1-16,-13-8-2 15,-6-6 1-15,-5-9-2 16,-8-14-4-16,13 6-21 16,-17-15-13-16,5-6 0 15,3-6-1-15,6-5-1 16</inkml:trace>
  <inkml:trace contextRef="#ctx0" brushRef="#br0" timeOffset="21630.1339">21259 5915 12 0,'0'0'23'15,"0"0"-1"-15,0 0-2 16,0 0-4-16,0 0-1 15,0 0-4-15,0 0-1 16,0 0-3-16,0 0 0 16,0 0-1-16,0 0-1 15,0 0 1-15,19 25 0 16,-19-25-1-16,4 39-1 0,-6-18-1 16,4 4 0-16,-4-6-2 15,2 2 1 1,0-21-1-16,0 27 0 15,0-27 0 1,0 0-1-16,0 0 1 0,0 0-1 0,10-31 1 16,-6 10-1-16,2-2 0 15,-1-2-1-15,5 0 1 16,2 0 0-16,1 2 0 16,3 4 0-16,1 4 0 15,2 3 0-15,-1 6 1 16,3 4 0-16,-4 6 0 15,-17-4 1-15,27 29 0 16,-15-6 0-16,-10 2 0 16,0 4 0-16,-4 1 0 15,-4 5 0-15,2-6-1 16,0-2 0-16,0-10-1 0,4-17 1 16,-5 23-1-16,5-23 0 15,0 0 0-15,0 0 1 16,23-29-1-16,-12 12 0 15,-1-2 0-15,7-2 0 16,-3-1 0-16,3 3-1 16,2 0 1-16,3 6-1 15,3 1 1-15,0 3-1 16,-2 7 2-16,0 4-1 16,0 3 0-16,-2 7 0 15,-3-3 1-15,-18-9 0 16,19 31-1-16,-13-10 1 15,-6 4 0-15,-2-4 0 0,0 2 0 16,-2-4-1-16,0 1 0 16,4-20-2-16,-2 28-1 15,2-28-2-15,0 0-3 16,0 0-7-16,37-28-22 16,-23 8-2-16,1-4 1 15,2-1 0-15</inkml:trace>
  <inkml:trace contextRef="#ctx0" brushRef="#br0" timeOffset="22980.9574">22013 5908 29 0,'0'0'34'0,"0"0"1"16,0 0 1-16,-23-10-19 15,21 27-5-15,-19-13-2 16,13 17-4-16,-11-4-2 16,6 8 0-16,-3-3-2 15,6 2 0-15,1-2-1 16,5-1 1-16,2-2-1 16,2-19-1-16,19 17 1 15,-19-17-1-15,33-4 1 16,-14-5-1-16,1-3 1 0,-1-5-1 15,0-4 1-15,-5 0 0 16,-5 2-1-16,1-1 0 16,-2 1 1-16,-8 19 0 15,9-25 0-15,-9 25-1 16,8-17 1-16,-8 17 0 16,0 0 1-16,0 0 0 15,21 13-1-15,-21-13 0 16,12 23 0-16,-4-3 1 15,-3-1-1-15,3 0 0 16,-8-19-1-16,16 31 1 16,-16-31 0-16,15 17 0 15,-15-17-1-15,17 2 0 0,-17-2 1 16,20-16-1-16,-20 16 1 16,21-28-1-16,-8 9 0 15,3-3 0-15,-1 3 0 16,1 2 0-16,-16 17 0 15,29-31 0-15,-29 31 0 16,27-19-1-16,-27 19 1 16,21-8-1-16,-21 8 1 15,17 2 0-15,-17-2 0 16,14 18 1-16,-14-18-1 16,9 34 1-16,-7-13-1 15,0 4 1-15,-2 0 0 16,2-4-1-16,0-2 1 0,2-1-1 15,-4-18 0-15,10 21 0 16,-10-21-1 0,17-4-3-16,0-2-2 15,-11-19-6-15,27-4-27 0,-18 1-3 16,3-7 1-16,-5-3 0 16</inkml:trace>
  <inkml:trace contextRef="#ctx0" brushRef="#br0" timeOffset="23153.9354">22509 5689 49 0,'0'0'34'0,"0"0"-1"16,0 0 1-16,-25 13-27 16,25-13-7-1,12 27-18-15,-5-10-15 16,-7-17 0-16,8 22-1 0,-8-22 0 15</inkml:trace>
  <inkml:trace contextRef="#ctx0" brushRef="#br0" timeOffset="23948.8298">22598 5816 58 0,'4'17'38'16,"-4"-17"2"-16,2 32-2 0,7-5-26 15,-9-27-2-15,-4 41-3 16,-3-20-2 0,7 6-1-16,-4-8-3 15,4 0 1-15,0-19-1 0,-2 19-1 16,2-19 0-16,0 0-1 16,0 0 1-16,9-21 0 15,-3 4 0-15,0-1 0 16,2-3-1-16,3-2 0 15,3 2 1-15,-1 2 0 16,3 2-1-16,1 1 0 16,4 5 1-16,3 3 0 0,-3 2 0 15,-4 8 0 1,-17-2 0-16,27 12 0 16,-27-12 0-16,17 27 0 15,-15-8 0-15,-4 4 0 0,-1 0 0 16,-1-2 0-16,4-2-1 15,0-19-2-15,6 29-2 16,-6-29-3-16,27 6-5 16,-18-29-7-16,34 19-5 15,-20-27-4-15,23 14 3 16,-21-21 8-16,21 17 11 16,-19-4 6-16,-15 0 8 15,-12 25 8-15,0-20 7 16,0 20 5-16,-44 16-2 15,24 13-6-15,-24-16-9 16,25 18-2-16,-10-8-4 16,19 2-1-16,4-4-2 0,6-21-1 15,29 21 0-15,-2-23 0 16,6-6-1-16,0-5 0 16,2-10 1-16,-7 0-1 15,1-4 1-15,-7 4 1 16,-7 4-1-16,-15 19 0 15,17-18 1-15,-17 18 0 16,2 22 0-16,4 4 1 16,-2 7-1-16,2 7 1 15,3 6 1-15,5 6 0 16,-4-2 0-16,1 4 0 16,-9-2 0-16,-2 1 0 15,-11-5 0-15,-7 2-1 0,-9-12 0 16,-4-1-1-16,-2-6-1 15,-3-12-3-15,11 11-9 16,-2-22-29-16,-4-4 0 16,4-8-1-16,4-2-1 15</inkml:trace>
  <inkml:trace contextRef="#ctx0" brushRef="#br0" timeOffset="58041.6456">20465 10993 1 0,'-33'0'27'0,"33"0"1"15,-29 2-4-15,6-12-5 16,23 10-1-16,-31-10-4 16,31 10-3-16,-18-3-2 15,18 3-1-15,0 0-2 16,27 5-1-16,0-7-2 15,20 2-1-15,13-2 0 16,19 6-1-16,21-6 0 16,19 4 0-16,17-4 0 0,18 4 1 15,8-2-1 1,6 2 1-16,-10 0 0 16,-8 2-1-16,-21-2 0 15,-19 0-1-15,-25 0-1 0,-27-2-2 16,-15 13-10-16,-26-9-25 15,-17-4 0-15,0 0 0 16,-27-15 0-16</inkml:trace>
  <inkml:trace contextRef="#ctx0" brushRef="#br0" timeOffset="60781.1778">7480 11503 44 0,'0'0'27'15,"7"-17"-2"-15,-7 17-3 16,0 0-4-16,-5-20-4 16,5 20-4-16,0 0-1 15,0 0-2-15,0 0-1 16,13 37-1-16,-15-20-2 16,10 14 0-16,-8 0 0 15,8 9 0-15,-4-2-1 16,-3 2-1-16,1-3 0 15,-2-8-1-15,0-4 1 16,2-8 0-16,-2-17 0 0,0 0 0 16,0 0-1-16,2-33 0 15,-2 6 1-15,6-5 0 16,0-8-1-16,2-3-1 16,1 1 1-16,5 0 0 15,-1 6 0-15,5 7 0 16,1 4 0-16,-2 8 1 15,4 11-1-15,-1 13 1 16,-1 9 0-16,0 11 0 16,-5 9 1-16,1 6-1 15,-5 4-1-15,0 4 1 16,-5-6 0-16,-1-5-1 0,0-7 0 16,-2-11-1-16,2-3-3 15,-4-18-2-15,0 0-4 16,9-27-20-16,3 6-10 15,-2-12 0 1,5 0 0-16</inkml:trace>
  <inkml:trace contextRef="#ctx0" brushRef="#br0" timeOffset="61061.2326">7939 11537 57 0,'-12'23'38'15,"-7"2"1"-15,-6 4-1 16,9 15-25-16,-14-17-4 15,16 13-2-15,-5-13-2 0,17 2-2 16,6-12-1-16,15-7-1 16,12-14 0-16,4-7-1 15,7-11 0 1,-1-4 1-16,-3-3-1 0,-5-2 0 16,-10-3 1-16,-17 3-1 15,-10 6 0-15,-11 4-1 16,-9 6 1-16,-5-1-3 15,4 9-3-15,-11-15-6 16,36 22-27-16,-25-9 0 16,25 9-1-16,0 0 0 15</inkml:trace>
  <inkml:trace contextRef="#ctx0" brushRef="#br0" timeOffset="61318.2861">8242 11321 65 0,'0'0'40'0,"15"-18"1"16,-15 18 0-16,0 0-29 15,8 35-2-15,-14-8-4 16,12 15 0-16,-4-2-4 16,3 14 0-16,1-2-1 15,2 0 0-15,2-4-1 16,-3-6-1-16,5-10-1 15,-6-11-2-15,7 8-3 16,-13-29-4-16,0 0-18 16,0 0-12-16,0 0 0 15,2-38 1-15</inkml:trace>
  <inkml:trace contextRef="#ctx0" brushRef="#br0" timeOffset="61458.3098">8155 11582 45 0,'-16'-18'34'16,"16"18"1"-16,14-19 0 15,3 4-24-15,30 9-5 16,1-2-4-16,10-1-4 16,5 15-18-16,-1 1-14 15,-14-9-1-15,0 18 0 16,-13-11 0-16</inkml:trace>
  <inkml:trace contextRef="#ctx0" brushRef="#br0" timeOffset="62192.4524">8986 11568 60 0,'0'0'38'0,"0"0"1"16,2 27 0-16,-2-27-29 0,2 52-1 16,-8-22-2-16,12 15-2 15,-8-7-1-15,4 6-2 16,-4-7 0-16,2-7-1 15,-2-9 0-15,2-21-1 16,0 0 1-16,0 0-1 16,0 0 0-16,2-38 0 15,2 1 0-15,2-3 0 16,1-2-1-16,5-8 1 16,5 2 0-16,3 2 0 15,1 10 0-15,4 9 0 16,-2 15 1-16,2 5 0 0,0 12 0 15,-4 13 0-15,-1 10 0 16,-5 11 1-16,-5 1-1 16,-2 8 1-16,-3-4-1 15,-1 2 0-15,-2-6-1 16,0-7 0-16,-2-10 1 16,0-23-1-16,2 27-1 15,-2-27 1-15,6-21 0 16,0-4 0-16,1-13 0 15,7-1 0-15,3-5 0 16,8-4 0-16,2 0 0 16,4 4 0-16,4 6 0 15,-2 9-1-15,1 19 2 0,-5 7-1 16,0 10 0-16,-8 14 0 16,-1 10 1-16,-7 7-1 15,-5 8 1-15,-4 4-2 16,-2-2 0-16,-4-4-1 15,6 0-2-15,-4-13-4 16,17 13-11-16,-5-26-22 16,7-7-1-16,4-15 1 15,4-3 0-15</inkml:trace>
  <inkml:trace contextRef="#ctx0" brushRef="#br0" timeOffset="62876.5876">9966 11631 77 0,'-23'8'41'16,"-8"4"0"-16,0 11 1 15,-25-6-32-15,35 17-3 0,-2 3-3 16,11 5 0-16,10 0-3 16,12-5-1-16,9-7 0 15,10-5-1-15,8-7 0 16,3-9 1-16,-1-11-1 15,-4-9 0-15,-3-8 0 16,-3-10 1-16,-5-6 0 16,-9-3-1-16,-3-4 1 15,-1 0 0-15,-1-1 1 0,-1 3-1 16,-3 7 1 0,2 7-1-16,-2 6 1 15,-6 20 1-15,0 0-1 16,19-7 0-16,-19 7 0 0,13 44 0 15,-3-10 0-15,0 10 0 16,1 3 0-16,1-1 0 16,-1 0 0-16,1-4 0 15,0-6-1-15,-1-9 1 16,-11-27-1-16,19 23 1 16,-19-23-1-16,24-21 0 15,-15-2 0-15,5-12 0 16,-1-5-1-16,5-6 1 15,-1 0-1-15,0 0 0 16,1 6-1-16,-5-2 0 16,5 11-2-16,-7 2 0 15,6 12-1-15,-7 0-1 0,7 11 1 16,-17 6-1-16,24-12 1 16,-24 12 1-16,21 10 2 15,-21-10 2-15,13 25 1 16,-5-4 2-16,-10-2 2 15,10 16 0-15,-10-5 1 16,12 14-1-16,-9-7 0 16,11 3-1-16,0-1-1 15,3-1-1-15,-1-5-2 16,1-12-3-16,6 2-3 16,-21-23-11-16,27-10-24 15,-27 10-1-15,27-34 1 0,-15-3-2 16</inkml:trace>
  <inkml:trace contextRef="#ctx0" brushRef="#br0" timeOffset="63021.614">10643 11338 27 0,'0'0'21'0,"0"0"-20"16,0 0 0-16,42 15-28 15,-42-15 5-15</inkml:trace>
  <inkml:trace contextRef="#ctx0" brushRef="#br0" timeOffset="63416.6935">10836 11564 69 0,'6'23'39'15,"-4"6"1"-15,-2 0-1 16,13 11-28-16,-21-9-4 16,8 7-2-16,-5-9-3 15,3-2-1-15,-2-8-1 16,4-19 0-16,0 0-2 16,0 0 0-16,15-17 0 15,-7-12 1-15,4-4-1 0,-1-3 1 16,5 1 0-16,-3-1 0 15,-1 5 1 1,1 8 0-16,1 2 1 16,-14 21 1-16,27-4 0 0,-27 4 0 15,25 25 0-15,-14 0 0 16,-1-2-1-16,1 6 0 16,-3 0 0-16,-2-2-2 15,-2-1-1-15,-4-4-3 16,11 2-3-16,-11-24-10 15,0 0-20-15,20-13-2 16,-3-4 1-16,6-10 0 16</inkml:trace>
  <inkml:trace contextRef="#ctx0" brushRef="#br0" timeOffset="63800.7686">11262 11526 51 0,'0'0'37'0,"-27"2"1"0,27-2 0 16,-29 27-18-16,10-23-12 15,19-4-4-15,-4 19 0 16,4-19-2-16,21 9-1 16,-21-9-1-16,33-11 1 15,-14-1-1-15,-1 1 0 16,-1-1 0-16,-17 12 0 16,19-15 1-16,-19 15-1 15,0 0 2-15,0 31-1 16,-2-3 0-16,1 5 1 15,6 9-1-15,3 4 0 16,11 6 0-16,6 4-1 16,6 1 0-16,0-1 1 0,2-2 0 15,-6-1 1-15,-2-1 0 16,-13-10 1-16,-7 0-1 16,-12-13 1-16,-9-4-1 15,-7-11-1-15,-6-9-1 16,-2-3 1-16,-7-11-4 15,13 18-9-15,-8-18-29 16,4 1-1-16,4 6 0 16,4 2-1-16</inkml:trace>
  <inkml:trace contextRef="#ctx0" brushRef="#br0" timeOffset="83897.6698">12016 18201 21 0,'0'0'17'16,"0"0"0"-16,0 0-1 16,0 0-3-16,23-13-3 0,-1 13-2 15,-1-6-2-15,16 4-1 16,3-6-2-16,8 8-1 16,6-7 1-16,6 3-1 15,-6-4 0-15,-2 4 0 16,-7-1 0-16,-7 3 0 15,-17-2 1-15,-3 6 0 16,-18-2 0-16,-23 4 0 16,-14-8 1-16,-2 10 1 15,-17-8-1-15,0 7 0 16,-7-7-1-16,3 4-1 16,0-5 1-16,18 3-2 15,9 1-2-15,4-6-6 0,29 5-26 16,-17 0-1-16,17 0-1 15,0 0-1-15</inkml:trace>
  <inkml:trace contextRef="#ctx0" brushRef="#br0" timeOffset="85777.0437">12346 13841 19 0,'0'0'20'16,"0"0"0"-16,0 0-3 16,0 0-1-16,0 0-2 15,0 0-3-15,0 0-3 16,0 0-2-16,18-4-2 16,1-1-1-16,10 3 0 15,7-4-2-15,9 4 1 16,5-4 1-16,6 2-1 15,-4-3 1-15,0 5-1 16,-12-6 2-16,-3 8 0 16,-16-8 0-16,-21 8-1 15,0 0 0-15,0 0 0 16,-23-17 0-16,-6 15 0 0,-13-2-2 16,-6 1 0-16,-8 3 0 15,0 0-1-15,4 9-6 16,-6 3-28-16,13-8-2 15,15 3 0-15,1-3-1 16</inkml:trace>
  <inkml:trace contextRef="#ctx0" brushRef="#br0" timeOffset="88988.6615">8847 18353 19 0,'0'0'28'16,"10"-18"-2"-16,-10 18-5 0,0 0-4 15,-17-17-2-15,17 17-4 16,0 0-3-16,-22 31-1 16,22-31-2-16,-25 34-1 15,12-13-2-15,5 6 1 16,0-6-2-16,8 1 0 16,0-22 0-16,0 0-1 15,29 13 1-15,-9-19-1 16,1-7 1-16,0-6 1 15,-7-6-1-15,1 2 1 16,-11-2 1-16,-2 7-1 16,-10-1 0-16,8 19 1 15,-25-27-2-15,25 27 0 0,-25-9-4 16,25 9-5 0,0 0-28-16,-6-17-1 15,6 17-1-15,0 0 1 16</inkml:trace>
  <inkml:trace contextRef="#ctx0" brushRef="#br0" timeOffset="89456.7527">9090 18301 21 0,'0'0'33'0,"0"0"-1"16,0 0 3-16,0 0-21 15,-19-2-2-15,17 19-3 16,2-17-2-16,-19 33-2 16,7-12 0-16,8 6-2 15,-3-2-1-15,7 2 0 16,0-6 0-16,7-4-1 16,-7-17 1-16,37 0-2 15,-12-12 1-15,6-9 0 0,-6-4 0 16,0-1 0-16,-6-5 0 15,-7 4 1-15,-10 2-2 16,-8 4 0-16,6 21-2 16,-31-29-4-16,31 29-24 15,-19 2-6-15,19-2-2 16,-21 14 0-16</inkml:trace>
  <inkml:trace contextRef="#ctx0" brushRef="#br0" timeOffset="90099.8743">8901 18612 41 0,'0'0'35'16,"0"0"-1"-16,0 0 2 0,0 23-23 15,0-23-5-15,-5 19-2 16,5-19-2 0,-2 25-1-16,2-25 0 15,9 25-1-15,-9-25-1 0,20 15 1 16,-20-15 0-16,30 6 0 15,-12-12 0-15,1 0-1 16,0-5 0-16,4-5-1 16,1 3 0-16,-5-4-1 15,4 1-2-15,-11-16-11 32,5 11-23-32,-2-2-1 0,-3-2-1 0,-6 4 1 15</inkml:trace>
</inkml:ink>
</file>

<file path=ppt/ink/ink8.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5-04-27T15:02:22.679"/>
    </inkml:context>
    <inkml:brush xml:id="br0">
      <inkml:brushProperty name="width" value="0.05292" units="cm"/>
      <inkml:brushProperty name="height" value="0.05292" units="cm"/>
      <inkml:brushProperty name="color" value="#FF0000"/>
    </inkml:brush>
  </inkml:definitions>
  <inkml:trace contextRef="#ctx0" brushRef="#br0">10979 16598 17 0,'0'0'32'0,"0"0"1"16,0 0-1-16,0 0-10 15,-24-12-6-15,24 12-4 16,0 0-4-16,0 0-2 0,0 0-2 16,33-11 0-16,-33 11-1 15,39-23-1-15,-18 13 0 16,10 4-1-16,-4-3 0 16,0 3-1-16,-2 0 0 15,-4 2-1-15,0 4-1 16,-21 0-1-16,35-6-3 15,-35 6-6-15,23-7-8 16,-23 7-14-16,0 0-1 16,0 0 1-16,0 0 1 15</inkml:trace>
  <inkml:trace contextRef="#ctx0" brushRef="#br0" timeOffset="232.5089">11017 16709 24 0,'-27'36'29'0,"4"-11"3"16,6-9-3-1,13 10-11-15,4-26-4 16,-10 18-1-16,10-18-2 0,0 0-2 16,0 0-3-16,25 7 0 15,-7-18-1-15,11 5-1 16,5-9-1-16,7 1 0 16,-1 1-1-16,3-1-1 15,-7 3-1-15,-1 1-2 16,-4 10-1-16,-14-5-8 15,10 12-25-15,-27-7-2 16,6 19 0-16,-6-19-1 16</inkml:trace>
</inkml:ink>
</file>

<file path=ppt/ink/ink9.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4-27T16:01:04.587"/>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2776" units="cm"/>
          <inkml:channel name="Y" type="integer" max="1569" units="cm"/>
          <inkml:channel name="T" type="integer" max="2.14748E9" units="dev"/>
        </inkml:traceFormat>
        <inkml:channelProperties>
          <inkml:channelProperty channel="X" name="resolution" value="100" units="1/cm"/>
          <inkml:channelProperty channel="Y" name="resolution" value="100" units="1/cm"/>
          <inkml:channelProperty channel="T" name="resolution" value="1" units="1/dev"/>
        </inkml:channelProperties>
      </inkml:inkSource>
      <inkml:timestamp xml:id="ts1" timeString="2016-04-27T16:01:12.666"/>
    </inkml:context>
  </inkml:definitions>
  <inkml:trace contextRef="#ctx0" brushRef="#br0">17473 7542 11 0,'0'0'19'0,"0"0"-2"16,0 0 1-16,-17 2 0 16,17-2 0-16,-18-2-1 15,-1-12-2-15,19 14-2 16,-27-7-2-16,27 7-3 15,-39-6 0-15,39 6-2 16,-36-6-1-16,36 6-1 16,-29 0 0-16,29 0-1 0,0 0 0 15,0 0 0-15,0 0 0 16,34-4-1-16,-1-1 1 16,14 3-1-16,9-4 0 15,19 4 0-15,8-2 0 16,9 0-1-16,3 3 0 15,3-5 0-15,-1 2 0 16,-7 0-1-16,-9 0 1 16,-15 2-1-16,-16-3 0 15,-13 3 0-15,-12-2 0 16,-25 4 0-16,0 0 0 16,0 0 0-16,-45 4 0 15,1-2-1-15,-12 5 0 0,-13-1 0 16,-10 2 0-16,-12-1-1 15,-4 3 1-15,-5-2-1 16,-2-1 1 0,0 1 0-16,7 2 1 0,10-1 0 15,14-3 0-15,11 3 0 16,16-3 0-16,15-2 0 16,29-4 0-16,0 0 0 15,36 8 0-15,11-6 0 16,16-4 1-16,18 0 0 15,18 0 0-15,18-2-1 16,9-2 0-16,-1-1 0 16,-5-1-2-16,-14-7-3 0,2 17-13 15,-29-14-20-15,-25 4-1 16,-31 3 1-16,-23 5-2 16</inkml:trace>
  <inkml:trace contextRef="#ctx1" brushRef="#br0">9283 18629 0,'0'0'16,"0"0"46,0 0-46,0 0-1</inkml:trace>
  <inkml:trace contextRef="#ctx0" brushRef="#br0" timeOffset="8934.7361">6837 9986 20 0,'0'0'21'16,"0"0"-1"-16,-19 2-2 15,19-2-1-15,0 0-2 0,-31-6-2 16,31 6-1-16,0 0-2 16,0 0-2-16,0 0-1 15,0 0-2-15,0 0 0 16,22 4-2-16,-1-6 0 15,15 4 0-15,7-2 0 16,13 0-1-16,7-2-1 16,9 2 1-16,-1-6-1 15,6 4 1-15,-7-4 0 16,-5 1-1-16,-11-1 1 16,-9 2-1-16,-14 0 0 15,-10 4 0-15,-21 0-3 16,0 0-5-16,23 2-29 0,-23-2-2 15,0 0 0-15,0 0-1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6083"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6087"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9017665-EBEB-4F47-8FF3-FD306E82079C}" type="slidenum">
              <a:rPr lang="en-US"/>
              <a:pPr/>
              <a:t>‹#›</a:t>
            </a:fld>
            <a:endParaRPr lang="en-US"/>
          </a:p>
        </p:txBody>
      </p:sp>
    </p:spTree>
    <p:extLst>
      <p:ext uri="{BB962C8B-B14F-4D97-AF65-F5344CB8AC3E}">
        <p14:creationId xmlns:p14="http://schemas.microsoft.com/office/powerpoint/2010/main" val="3668611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hyperphysics.phy-astr.gsu.edu/hbase/relativ/airtim.html#c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hyperphysics.phy-astr.gsu.edu/hbase/relativ/conrel.html#c2"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hyperphysics.phy-astr.gsu.edu/hbase/relativ/blahol.html#c1" TargetMode="External"/><Relationship Id="rId5" Type="http://schemas.openxmlformats.org/officeDocument/2006/relationships/hyperlink" Target="http://hyperphysics.phy-astr.gsu.edu/hbase/relativ/gratim.html#c1" TargetMode="External"/><Relationship Id="rId4" Type="http://schemas.openxmlformats.org/officeDocument/2006/relationships/hyperlink" Target="http://hyperphysics.phy-astr.gsu.edu/hbase/mass.html#mas"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hyperphysics.phy-astr.gsu.edu/hbase/relativ/grel.html#c1"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017665-EBEB-4F47-8FF3-FD306E82079C}" type="slidenum">
              <a:rPr lang="en-US" smtClean="0"/>
              <a:pPr/>
              <a:t>1</a:t>
            </a:fld>
            <a:endParaRPr lang="en-US"/>
          </a:p>
        </p:txBody>
      </p:sp>
    </p:spTree>
    <p:extLst>
      <p:ext uri="{BB962C8B-B14F-4D97-AF65-F5344CB8AC3E}">
        <p14:creationId xmlns:p14="http://schemas.microsoft.com/office/powerpoint/2010/main" val="2910328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C635658-628C-7144-81AA-D53D4A90872B}" type="slidenum">
              <a:rPr lang="en-US"/>
              <a:pPr/>
              <a:t>10</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22697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ADCC4EB-42CA-394A-ADDF-603ED562E5CA}" type="slidenum">
              <a:rPr lang="en-US"/>
              <a:pPr/>
              <a:t>11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24265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3280645-4BC7-7D4D-AF1D-587A5BD64DBE}" type="slidenum">
              <a:rPr lang="en-US"/>
              <a:pPr/>
              <a:t>12</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two observers agree that the speed of light is the same, but they *perceive* that the light has traveled different distances (</a:t>
            </a:r>
            <a:r>
              <a:rPr lang="en-US" i="1" dirty="0" smtClean="0"/>
              <a:t>2D</a:t>
            </a:r>
            <a:r>
              <a:rPr lang="en-US" dirty="0" smtClean="0"/>
              <a:t> .vs. </a:t>
            </a:r>
            <a:r>
              <a:rPr lang="en-US" i="1" dirty="0" smtClean="0"/>
              <a:t>2L</a:t>
            </a:r>
            <a:r>
              <a:rPr lang="en-US" dirty="0" smtClean="0"/>
              <a:t>).  This requires that the time that has passed during the experiment will be different for the two observers, with the observer in the *fixed* reference frame measuring a longer interval of time!  We can show this algebraically by eliminating the lengths from the equation for </a:t>
            </a:r>
            <a:r>
              <a:rPr lang="en-US" i="1" dirty="0" smtClean="0"/>
              <a:t>L</a:t>
            </a:r>
            <a:r>
              <a:rPr lang="en-US" dirty="0" smtClean="0"/>
              <a:t> and expressing on of the time intervals in terms of the other:</a:t>
            </a:r>
          </a:p>
          <a:p>
            <a:pPr eaLnBrk="1" hangingPunct="1"/>
            <a:endParaRPr lang="en-US" dirty="0"/>
          </a:p>
        </p:txBody>
      </p:sp>
    </p:spTree>
    <p:extLst>
      <p:ext uri="{BB962C8B-B14F-4D97-AF65-F5344CB8AC3E}">
        <p14:creationId xmlns:p14="http://schemas.microsoft.com/office/powerpoint/2010/main" val="1795405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56D2E13-3756-A44D-9C6C-765E7733DD5D}" type="slidenum">
              <a:rPr lang="en-US"/>
              <a:pPr/>
              <a:t>13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dirty="0" smtClean="0"/>
              <a:t>One of a pair of twins leaves on a high speed space journey during which she travels at a large fraction of the speed of light while the other remains on the Earth. Because of time dilation, time is running more slowly in the spacecraft as seen by the earthbound twin and the traveling twin will find that the earthbound twin will be older upon return from the journey. </a:t>
            </a:r>
          </a:p>
          <a:p>
            <a:endParaRPr lang="en-US" dirty="0" smtClean="0"/>
          </a:p>
          <a:p>
            <a:r>
              <a:rPr lang="en-US" dirty="0" smtClean="0"/>
              <a:t>Experiments on a </a:t>
            </a:r>
            <a:r>
              <a:rPr lang="en-US" dirty="0" smtClean="0">
                <a:hlinkClick r:id="rId3"/>
              </a:rPr>
              <a:t>commercial airline</a:t>
            </a:r>
            <a:r>
              <a:rPr lang="en-US" dirty="0" smtClean="0"/>
              <a:t> confirm the existence of a time difference between ground observers and a reference frame moving with respect to them. </a:t>
            </a:r>
          </a:p>
          <a:p>
            <a:pPr eaLnBrk="1" hangingPunct="1"/>
            <a:endParaRPr lang="en-US" dirty="0"/>
          </a:p>
        </p:txBody>
      </p:sp>
    </p:spTree>
    <p:extLst>
      <p:ext uri="{BB962C8B-B14F-4D97-AF65-F5344CB8AC3E}">
        <p14:creationId xmlns:p14="http://schemas.microsoft.com/office/powerpoint/2010/main" val="897818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790485A-715A-7049-9A34-4C488F976BF9}" type="slidenum">
              <a:rPr lang="en-US"/>
              <a:pPr/>
              <a:t>14</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16304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51DF8C2-D744-F340-B1F2-DD4C4F853982}" type="slidenum">
              <a:rPr lang="en-US"/>
              <a:pPr/>
              <a:t>15</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31638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15C3938-2100-384E-A90B-C925C817475C}" type="slidenum">
              <a:rPr lang="en-US"/>
              <a:pPr/>
              <a:t>16</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80915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00B4B76-4E42-5847-8160-5313D31EA142}" type="slidenum">
              <a:rPr lang="en-US"/>
              <a:pPr/>
              <a:t>17</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11020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00B4B76-4E42-5847-8160-5313D31EA142}" type="slidenum">
              <a:rPr lang="en-US"/>
              <a:pPr/>
              <a:t>18</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31361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00B4B76-4E42-5847-8160-5313D31EA142}" type="slidenum">
              <a:rPr lang="en-US"/>
              <a:pPr/>
              <a:t>19</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59925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017665-EBEB-4F47-8FF3-FD306E82079C}" type="slidenum">
              <a:rPr lang="en-US" smtClean="0"/>
              <a:pPr/>
              <a:t>2</a:t>
            </a:fld>
            <a:endParaRPr lang="en-US"/>
          </a:p>
        </p:txBody>
      </p:sp>
    </p:spTree>
    <p:extLst>
      <p:ext uri="{BB962C8B-B14F-4D97-AF65-F5344CB8AC3E}">
        <p14:creationId xmlns:p14="http://schemas.microsoft.com/office/powerpoint/2010/main" val="1345716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25619D9-AF0F-554A-98D2-C505EAB79B70}" type="slidenum">
              <a:rPr lang="en-US"/>
              <a:pPr/>
              <a:t>20</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67500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C74DFEA-9CA7-9D40-9A37-04DE0E9D7C0C}" type="slidenum">
              <a:rPr lang="en-US"/>
              <a:pPr/>
              <a:t>21</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Experiments performed in a uniformly accelerating reference frame with acceleration a are indistinguishable from the same experiments performed in a non-accelerating reference frame which is situated in a gravitational field where the acceleration of gravity = </a:t>
            </a:r>
            <a:r>
              <a:rPr lang="en-US" sz="1200" i="1" dirty="0" smtClean="0"/>
              <a:t>g = -a</a:t>
            </a:r>
            <a:r>
              <a:rPr lang="en-US" sz="1200" dirty="0" smtClean="0"/>
              <a:t> = intensity of gravity field. One way of stating this fundamental principle of </a:t>
            </a:r>
            <a:r>
              <a:rPr lang="en-US" sz="1200" dirty="0" smtClean="0">
                <a:hlinkClick r:id="rId3"/>
              </a:rPr>
              <a:t>general relativity</a:t>
            </a:r>
            <a:r>
              <a:rPr lang="en-US" sz="1200" dirty="0" smtClean="0"/>
              <a:t> is to say that gravitational </a:t>
            </a:r>
            <a:r>
              <a:rPr lang="en-US" sz="1200" dirty="0" smtClean="0">
                <a:hlinkClick r:id="rId4"/>
              </a:rPr>
              <a:t>mass</a:t>
            </a:r>
            <a:r>
              <a:rPr lang="en-US" sz="1200" dirty="0" smtClean="0"/>
              <a:t> is identical to inertial mass. One of the implications of the principle of equivalence is that since photons have momentum and therefore must be attributed an inertial mass, they must also have a gravitational mass. Thus photons should be </a:t>
            </a:r>
            <a:r>
              <a:rPr lang="en-US" sz="1200" dirty="0" smtClean="0">
                <a:hlinkClick r:id="" action="ppaction://noaction"/>
              </a:rPr>
              <a:t>deflected by gravity</a:t>
            </a:r>
            <a:r>
              <a:rPr lang="en-US" sz="1200" dirty="0" smtClean="0"/>
              <a:t>. They should also be impeded in their escape from a gravity field, leading to the </a:t>
            </a:r>
            <a:r>
              <a:rPr lang="en-US" sz="1200" dirty="0" smtClean="0">
                <a:hlinkClick r:id="rId5"/>
              </a:rPr>
              <a:t>gravitational red shift</a:t>
            </a:r>
            <a:r>
              <a:rPr lang="en-US" sz="1200" dirty="0" smtClean="0"/>
              <a:t> and the concept of a </a:t>
            </a:r>
            <a:r>
              <a:rPr lang="en-US" sz="1200" dirty="0" smtClean="0">
                <a:hlinkClick r:id="rId6"/>
              </a:rPr>
              <a:t>black hole</a:t>
            </a:r>
            <a:r>
              <a:rPr lang="en-US" sz="1200" dirty="0" smtClean="0"/>
              <a:t>. </a:t>
            </a:r>
          </a:p>
          <a:p>
            <a:pPr eaLnBrk="1" hangingPunct="1"/>
            <a:endParaRPr lang="en-US" dirty="0"/>
          </a:p>
        </p:txBody>
      </p:sp>
    </p:spTree>
    <p:extLst>
      <p:ext uri="{BB962C8B-B14F-4D97-AF65-F5344CB8AC3E}">
        <p14:creationId xmlns:p14="http://schemas.microsoft.com/office/powerpoint/2010/main" val="3744813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91E67CC-AF7B-3A42-ACDE-D41DFFC9CA0A}" type="slidenum">
              <a:rPr lang="en-US"/>
              <a:pPr/>
              <a:t>22</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lnSpc>
                <a:spcPct val="90000"/>
              </a:lnSpc>
              <a:buFontTx/>
              <a:buNone/>
            </a:pPr>
            <a:r>
              <a:rPr lang="en-US" sz="1200" dirty="0" smtClean="0"/>
              <a:t>For an elevator accelerating through space at </a:t>
            </a:r>
            <a:r>
              <a:rPr lang="en-US" sz="1200" i="1" dirty="0" smtClean="0"/>
              <a:t>a = -g</a:t>
            </a:r>
            <a:r>
              <a:rPr lang="en-US" sz="1200" dirty="0" smtClean="0"/>
              <a:t>:  If a light source shines through a pinhole in the side of the elevator, it will appear to the observer that the path of the light bends as it travels through the elevator.</a:t>
            </a:r>
          </a:p>
          <a:p>
            <a:pPr marL="0" marR="0" indent="0" algn="l" defTabSz="914400" rtl="0" eaLnBrk="1" fontAlgn="base" latinLnBrk="0" hangingPunct="1">
              <a:lnSpc>
                <a:spcPct val="90000"/>
              </a:lnSpc>
              <a:spcBef>
                <a:spcPct val="30000"/>
              </a:spcBef>
              <a:spcAft>
                <a:spcPct val="0"/>
              </a:spcAft>
              <a:buClrTx/>
              <a:buSzTx/>
              <a:buFontTx/>
              <a:buNone/>
              <a:tabLst/>
              <a:defRPr/>
            </a:pPr>
            <a:r>
              <a:rPr lang="en-US" dirty="0" smtClean="0"/>
              <a:t>The pulse of light travels straight across the interior of the elevator, but from the perspective of the person in the accelerating elevator the path is bent toward the floor.</a:t>
            </a:r>
          </a:p>
          <a:p>
            <a:pPr eaLnBrk="1" hangingPunct="1">
              <a:lnSpc>
                <a:spcPct val="90000"/>
              </a:lnSpc>
              <a:buFontTx/>
              <a:buNone/>
            </a:pPr>
            <a:endParaRPr lang="en-US" sz="1200" dirty="0" smtClean="0"/>
          </a:p>
          <a:p>
            <a:pPr eaLnBrk="1" hangingPunct="1">
              <a:lnSpc>
                <a:spcPct val="90000"/>
              </a:lnSpc>
              <a:buFontTx/>
              <a:buNone/>
            </a:pPr>
            <a:r>
              <a:rPr lang="en-US" sz="1200" dirty="0" smtClean="0"/>
              <a:t>Hence, by the Principle of Equivalence … an observer in an elevator at rest will observe identical results!  </a:t>
            </a:r>
          </a:p>
          <a:p>
            <a:pPr eaLnBrk="1" hangingPunct="1">
              <a:lnSpc>
                <a:spcPct val="90000"/>
              </a:lnSpc>
              <a:buFontTx/>
              <a:buNone/>
            </a:pPr>
            <a:r>
              <a:rPr lang="en-US" sz="1200" dirty="0" smtClean="0"/>
              <a:t>	Thus, we conclude that </a:t>
            </a:r>
          </a:p>
          <a:p>
            <a:pPr eaLnBrk="1" hangingPunct="1">
              <a:lnSpc>
                <a:spcPct val="90000"/>
              </a:lnSpc>
              <a:buFontTx/>
              <a:buNone/>
            </a:pPr>
            <a:r>
              <a:rPr lang="en-US" sz="1200" dirty="0" smtClean="0"/>
              <a:t>	gravity bends light!</a:t>
            </a:r>
          </a:p>
          <a:p>
            <a:pPr marL="0" marR="0" indent="0" algn="l" defTabSz="914400" rtl="0" eaLnBrk="1" fontAlgn="base" latinLnBrk="0" hangingPunct="1">
              <a:lnSpc>
                <a:spcPct val="90000"/>
              </a:lnSpc>
              <a:spcBef>
                <a:spcPct val="30000"/>
              </a:spcBef>
              <a:spcAft>
                <a:spcPct val="0"/>
              </a:spcAft>
              <a:buClrTx/>
              <a:buSzTx/>
              <a:buFontTx/>
              <a:buNone/>
              <a:tabLst/>
              <a:defRPr/>
            </a:pPr>
            <a:r>
              <a:rPr lang="en-US" dirty="0" smtClean="0"/>
              <a:t>The Principle of Equivalence indicates that identical results must be perceived by an observer in an elevator at rest on earth!</a:t>
            </a:r>
          </a:p>
          <a:p>
            <a:pPr eaLnBrk="1" hangingPunct="1">
              <a:lnSpc>
                <a:spcPct val="90000"/>
              </a:lnSpc>
              <a:buFontTx/>
              <a:buNone/>
            </a:pPr>
            <a:endParaRPr lang="en-US" sz="1200" dirty="0" smtClean="0"/>
          </a:p>
          <a:p>
            <a:pPr eaLnBrk="1" hangingPunct="1"/>
            <a:endParaRPr lang="en-US" dirty="0"/>
          </a:p>
        </p:txBody>
      </p:sp>
    </p:spTree>
    <p:extLst>
      <p:ext uri="{BB962C8B-B14F-4D97-AF65-F5344CB8AC3E}">
        <p14:creationId xmlns:p14="http://schemas.microsoft.com/office/powerpoint/2010/main" val="2930442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9E6BD0F5-6A53-6B45-8ADF-2C89D0A95A3B}" type="slidenum">
              <a:rPr lang="en-US"/>
              <a:pPr/>
              <a:t>23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Einstein's calculations in his newly developed general relativity indicated that the light from a star which just grazed the sun should be deflected by 1.75 seconds of arc. It was tested during the total eclipse of 1919 and during most of those which have occurred since.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According to the </a:t>
            </a:r>
            <a:r>
              <a:rPr lang="en-US" sz="1200" dirty="0" smtClean="0">
                <a:hlinkClick r:id="rId3"/>
              </a:rPr>
              <a:t>principle of equivalence</a:t>
            </a:r>
            <a:r>
              <a:rPr lang="en-US" sz="1200" dirty="0" smtClean="0"/>
              <a:t> from general relativity, any frequency shift which can be shown to arise from acceleration of a radiating source could also be produced by the appropriate gravitational field.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eaLnBrk="1" hangingPunct="1"/>
            <a:endParaRPr lang="en-US" dirty="0"/>
          </a:p>
        </p:txBody>
      </p:sp>
    </p:spTree>
    <p:extLst>
      <p:ext uri="{BB962C8B-B14F-4D97-AF65-F5344CB8AC3E}">
        <p14:creationId xmlns:p14="http://schemas.microsoft.com/office/powerpoint/2010/main" val="365586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856D29A-1F90-CE4B-BAB2-A362C82B24BD}" type="slidenum">
              <a:rPr lang="en-US"/>
              <a:pPr/>
              <a:t>24</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where the subscripts A and S refer to the aircraft and surface clocks. For travel eastward, v has a positive sign and the shift will be negative (aging more slowly). But for a westward flight the time shift was positive for the aircraft speeds involved (aging faster). </a:t>
            </a:r>
            <a:r>
              <a:rPr lang="en-US" dirty="0" err="1" smtClean="0"/>
              <a:t>Hafele</a:t>
            </a:r>
            <a:r>
              <a:rPr lang="en-US" dirty="0" smtClean="0"/>
              <a:t> and Keating are credited with measurements which provided experimental support for the theory behind time dilation and the twin paradox.  Their results matched associated predictions with an accuracy of about 10%. </a:t>
            </a:r>
          </a:p>
          <a:p>
            <a:pPr eaLnBrk="1" hangingPunct="1"/>
            <a:endParaRPr lang="en-US" dirty="0"/>
          </a:p>
        </p:txBody>
      </p:sp>
    </p:spTree>
    <p:extLst>
      <p:ext uri="{BB962C8B-B14F-4D97-AF65-F5344CB8AC3E}">
        <p14:creationId xmlns:p14="http://schemas.microsoft.com/office/powerpoint/2010/main" val="1833933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E96FC51-D215-E04E-8875-B37049E24974}" type="slidenum">
              <a:rPr lang="en-US"/>
              <a:pPr/>
              <a:t>25</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35661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5F7E0A5-B861-0D42-8C16-E7EDD09ACE33}" type="slidenum">
              <a:rPr lang="en-US"/>
              <a:pPr/>
              <a:t>26</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19741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5F7E0A5-B861-0D42-8C16-E7EDD09ACE33}" type="slidenum">
              <a:rPr lang="en-US"/>
              <a:pPr/>
              <a:t>27</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5753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656C765-5EC9-2E42-BCA8-1282A32E9766}" type="slidenum">
              <a:rPr lang="en-US"/>
              <a:pPr/>
              <a:t>3</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45315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017665-EBEB-4F47-8FF3-FD306E82079C}" type="slidenum">
              <a:rPr lang="en-US" smtClean="0"/>
              <a:pPr/>
              <a:t>4</a:t>
            </a:fld>
            <a:endParaRPr lang="en-US"/>
          </a:p>
        </p:txBody>
      </p:sp>
    </p:spTree>
    <p:extLst>
      <p:ext uri="{BB962C8B-B14F-4D97-AF65-F5344CB8AC3E}">
        <p14:creationId xmlns:p14="http://schemas.microsoft.com/office/powerpoint/2010/main" val="2764588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017665-EBEB-4F47-8FF3-FD306E82079C}" type="slidenum">
              <a:rPr lang="en-US" smtClean="0"/>
              <a:pPr/>
              <a:t>5</a:t>
            </a:fld>
            <a:endParaRPr lang="en-US"/>
          </a:p>
        </p:txBody>
      </p:sp>
    </p:spTree>
    <p:extLst>
      <p:ext uri="{BB962C8B-B14F-4D97-AF65-F5344CB8AC3E}">
        <p14:creationId xmlns:p14="http://schemas.microsoft.com/office/powerpoint/2010/main" val="662393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5E6DFE0-D283-7441-A0E6-58952163F076}" type="slidenum">
              <a:rPr lang="en-US"/>
              <a:pPr/>
              <a:t>6</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71685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D73BEE8-42EA-094D-AEFA-C05F9A6EBA86}" type="slidenum">
              <a:rPr lang="en-US"/>
              <a:pPr/>
              <a:t>7</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27626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AFC17EE-81CB-5047-B962-38DEAE6DC1E0}" type="slidenum">
              <a:rPr lang="en-US"/>
              <a:pPr/>
              <a:t>8</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25476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AFC17EE-81CB-5047-B962-38DEAE6DC1E0}" type="slidenum">
              <a:rPr lang="en-US"/>
              <a:pPr/>
              <a:t>9</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37473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AD3A01C-59CE-EF41-BA09-514FF0D7DD8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395ACC3-71C5-CA4E-8F2A-A14D36CBF85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7B6298-6AB4-3247-9FBF-25101AF88DF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37D5F201-7D6F-7340-9D53-14D167D14D3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6FD9C8F-3245-A14B-B9A6-B7472C60243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BE9C11E-40AA-C641-BAD7-25FA3A89B97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665FF75-223B-D346-92BD-BC3799E867E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075F296-26F1-6148-A038-8F3BE853D81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D75E28A-3817-7E45-8F87-CB4347D65A9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2685A50-2F53-F24A-84D7-1FEB5F85F8A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2CB96BE-5EE8-C74F-A6E1-BDCD48A3713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08D4E4-3AC5-344E-9582-84EB82CB34D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94DE94D-11F5-5448-BF4D-9F8955C2A64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FB1CF81-5E89-9A49-B7AE-C1660071EBF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notesSlide" Target="../notesSlides/notesSlide10.xml"/><Relationship Id="rId7" Type="http://schemas.openxmlformats.org/officeDocument/2006/relationships/image" Target="../media/image110.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customXml" Target="../ink/ink8.xml"/><Relationship Id="rId5" Type="http://schemas.openxmlformats.org/officeDocument/2006/relationships/image" Target="../media/image17.wmf"/><Relationship Id="rId4" Type="http://schemas.openxmlformats.org/officeDocument/2006/relationships/oleObject" Target="../embeddings/oleObject3.bin"/><Relationship Id="rId9"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customXml" Target="../ink/ink10.xml"/><Relationship Id="rId5" Type="http://schemas.openxmlformats.org/officeDocument/2006/relationships/image" Target="../media/image19.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2.e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customXml" Target="../ink/ink11.xml"/><Relationship Id="rId5" Type="http://schemas.openxmlformats.org/officeDocument/2006/relationships/image" Target="../media/image21.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customXml" Target="../ink/ink12.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hyperphysics.phy-astr.gsu.edu/hbase/relativ/morley.html#c1" TargetMode="External"/><Relationship Id="rId7" Type="http://schemas.openxmlformats.org/officeDocument/2006/relationships/image" Target="../media/image28.png"/><Relationship Id="rId12"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customXml" Target="../ink/ink13.xml"/><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customXml" Target="../ink/ink14.xml"/><Relationship Id="rId5" Type="http://schemas.openxmlformats.org/officeDocument/2006/relationships/image" Target="../media/image33.w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customXml" Target="../ink/ink15.xml"/><Relationship Id="rId5" Type="http://schemas.openxmlformats.org/officeDocument/2006/relationships/image" Target="../media/image35.w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customXml" Target="../ink/ink16.xml"/></Relationships>
</file>

<file path=ppt/slides/_rels/slide18.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notesSlide" Target="../notesSlides/notesSlide18.xml"/><Relationship Id="rId7" Type="http://schemas.openxmlformats.org/officeDocument/2006/relationships/customXml" Target="../ink/ink17.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7.jpeg"/><Relationship Id="rId5" Type="http://schemas.openxmlformats.org/officeDocument/2006/relationships/image" Target="../media/image39.wmf"/><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notesSlide" Target="../notesSlides/notesSlide19.xml"/><Relationship Id="rId7" Type="http://schemas.openxmlformats.org/officeDocument/2006/relationships/customXml" Target="../ink/ink18.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2.jpeg"/><Relationship Id="rId5" Type="http://schemas.openxmlformats.org/officeDocument/2006/relationships/image" Target="../media/image41.w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6.emf"/><Relationship Id="rId5" Type="http://schemas.openxmlformats.org/officeDocument/2006/relationships/customXml" Target="../ink/ink19.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hyperlink" Target="http://archive.ncsa.uiuc.edu/Cyberia/NumRel/Images/elevators.jpeg"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hyperlink" Target="http://archive.ncsa.uiuc.edu/Cyberia/NumRel/Images/elevators.jpeg" TargetMode="External"/><Relationship Id="rId7" Type="http://schemas.openxmlformats.org/officeDocument/2006/relationships/image" Target="../media/image49.emf"/><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customXml" Target="../ink/ink20.xml"/><Relationship Id="rId5" Type="http://schemas.openxmlformats.org/officeDocument/2006/relationships/image" Target="../media/image48.jpe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2.emf"/><Relationship Id="rId5" Type="http://schemas.openxmlformats.org/officeDocument/2006/relationships/customXml" Target="../ink/ink21.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customXml" Target="../ink/ink22.xml"/><Relationship Id="rId4" Type="http://schemas.openxmlformats.org/officeDocument/2006/relationships/image" Target="../media/image53.gif"/></Relationships>
</file>

<file path=ppt/slides/_rels/slide25.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56.wmf"/><Relationship Id="rId4"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customXml" Target="../ink/ink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customXml" Target="../ink/ink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8.png"/><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notesSlide" Target="../notesSlides/notesSlide7.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wmf"/><Relationship Id="rId4" Type="http://schemas.openxmlformats.org/officeDocument/2006/relationships/oleObject" Target="../embeddings/oleObject1.bin"/><Relationship Id="rId9"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smtClean="0"/>
              <a:t>Announcements:	</a:t>
            </a:r>
            <a:endParaRPr lang="en-US" dirty="0"/>
          </a:p>
        </p:txBody>
      </p:sp>
      <p:sp>
        <p:nvSpPr>
          <p:cNvPr id="5" name="Content Placeholder 4"/>
          <p:cNvSpPr>
            <a:spLocks noGrp="1"/>
          </p:cNvSpPr>
          <p:nvPr>
            <p:ph idx="1"/>
          </p:nvPr>
        </p:nvSpPr>
        <p:spPr>
          <a:xfrm>
            <a:off x="0" y="838200"/>
            <a:ext cx="9144000" cy="4525963"/>
          </a:xfrm>
        </p:spPr>
        <p:txBody>
          <a:bodyPr/>
          <a:lstStyle/>
          <a:p>
            <a:r>
              <a:rPr lang="en-US" dirty="0" smtClean="0"/>
              <a:t>Test Repair: Tomorrow </a:t>
            </a:r>
            <a:r>
              <a:rPr lang="en-US" dirty="0" smtClean="0"/>
              <a:t>7:20 am </a:t>
            </a:r>
            <a:r>
              <a:rPr lang="en-US" dirty="0" smtClean="0"/>
              <a:t>or </a:t>
            </a:r>
            <a:r>
              <a:rPr lang="en-US" dirty="0" smtClean="0"/>
              <a:t>after school until 3:30</a:t>
            </a:r>
            <a:endParaRPr lang="en-US" dirty="0" smtClean="0"/>
          </a:p>
          <a:p>
            <a:r>
              <a:rPr lang="en-US" dirty="0" smtClean="0"/>
              <a:t>Review sessions lab periods until Tuesday</a:t>
            </a:r>
            <a:endParaRPr lang="en-US" dirty="0" smtClean="0"/>
          </a:p>
          <a:p>
            <a:r>
              <a:rPr lang="en-US" dirty="0" smtClean="0"/>
              <a:t>Unit II-7 HW due Monday </a:t>
            </a:r>
            <a:r>
              <a:rPr lang="en-US" dirty="0" smtClean="0"/>
              <a:t>5/9</a:t>
            </a:r>
            <a:endParaRPr lang="en-US" dirty="0" smtClean="0"/>
          </a:p>
          <a:p>
            <a:r>
              <a:rPr lang="en-US" dirty="0" smtClean="0"/>
              <a:t>AP Exam(s): </a:t>
            </a:r>
            <a:r>
              <a:rPr lang="en-US" sz="4000" b="1" i="1" dirty="0">
                <a:solidFill>
                  <a:srgbClr val="FF0000"/>
                </a:solidFill>
              </a:rPr>
              <a:t>5</a:t>
            </a:r>
            <a:r>
              <a:rPr lang="en-US" sz="4000" b="1" i="1" dirty="0" smtClean="0">
                <a:solidFill>
                  <a:srgbClr val="FF0000"/>
                </a:solidFill>
              </a:rPr>
              <a:t> </a:t>
            </a:r>
            <a:r>
              <a:rPr lang="en-US" sz="4000" b="1" i="1" dirty="0" smtClean="0">
                <a:solidFill>
                  <a:srgbClr val="FF0000"/>
                </a:solidFill>
              </a:rPr>
              <a:t>DAYS!</a:t>
            </a:r>
            <a:endParaRPr lang="en-US" sz="4000" b="1" i="1" dirty="0">
              <a:solidFill>
                <a:srgbClr val="FF0000"/>
              </a:solidFill>
            </a:endParaRPr>
          </a:p>
        </p:txBody>
      </p:sp>
      <p:pic>
        <p:nvPicPr>
          <p:cNvPr id="11266" name="Picture 2" descr="http://thumbs.dreamstime.com/z/school-mates-hold-exercise-books-sitting-outside-five-sit-chairs-summer-time-431674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8825" y="3810000"/>
            <a:ext cx="50863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54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274638"/>
            <a:ext cx="9067800" cy="1143000"/>
          </a:xfrm>
        </p:spPr>
        <p:txBody>
          <a:bodyPr/>
          <a:lstStyle/>
          <a:p>
            <a:pPr eaLnBrk="1" hangingPunct="1"/>
            <a:r>
              <a:rPr lang="en-US" sz="3200" dirty="0"/>
              <a:t>What does the observer on the train car see?</a:t>
            </a:r>
          </a:p>
        </p:txBody>
      </p:sp>
      <p:sp>
        <p:nvSpPr>
          <p:cNvPr id="2052" name="Text Box 3"/>
          <p:cNvSpPr txBox="1">
            <a:spLocks noChangeArrowheads="1"/>
          </p:cNvSpPr>
          <p:nvPr/>
        </p:nvSpPr>
        <p:spPr bwMode="auto">
          <a:xfrm>
            <a:off x="76200" y="1371600"/>
            <a:ext cx="8991600" cy="2677656"/>
          </a:xfrm>
          <a:prstGeom prst="rect">
            <a:avLst/>
          </a:prstGeom>
          <a:noFill/>
          <a:ln w="9525">
            <a:noFill/>
            <a:miter lim="800000"/>
            <a:headEnd/>
            <a:tailEnd/>
          </a:ln>
        </p:spPr>
        <p:txBody>
          <a:bodyPr wrap="square">
            <a:prstTxWarp prst="textNoShape">
              <a:avLst/>
            </a:prstTxWarp>
            <a:spAutoFit/>
          </a:bodyPr>
          <a:lstStyle/>
          <a:p>
            <a:r>
              <a:rPr lang="en-US" sz="2800" dirty="0"/>
              <a:t>The person on the train car sees the light travel across the train car, bounce off the mirror, and return. The length the light travels will be equal to 2D from their perspective, and the time that passes during the experiment is </a:t>
            </a:r>
            <a:r>
              <a:rPr lang="en-US" sz="2800" dirty="0">
                <a:latin typeface="GreekC" pitchFamily="2" charset="0"/>
              </a:rPr>
              <a:t>∆</a:t>
            </a:r>
            <a:r>
              <a:rPr lang="en-US" sz="2800" dirty="0"/>
              <a:t>t</a:t>
            </a:r>
            <a:r>
              <a:rPr lang="en-US" sz="2800" baseline="-25000" dirty="0"/>
              <a:t>o</a:t>
            </a:r>
            <a:r>
              <a:rPr lang="en-US" sz="2800" dirty="0"/>
              <a:t>.</a:t>
            </a:r>
          </a:p>
          <a:p>
            <a:endParaRPr lang="en-US" sz="2800" dirty="0"/>
          </a:p>
        </p:txBody>
      </p:sp>
      <p:graphicFrame>
        <p:nvGraphicFramePr>
          <p:cNvPr id="2050" name="Object 16"/>
          <p:cNvGraphicFramePr>
            <a:graphicFrameLocks noGrp="1" noChangeAspect="1"/>
          </p:cNvGraphicFramePr>
          <p:nvPr>
            <p:ph idx="1"/>
            <p:extLst>
              <p:ext uri="{D42A27DB-BD31-4B8C-83A1-F6EECF244321}">
                <p14:modId xmlns:p14="http://schemas.microsoft.com/office/powerpoint/2010/main" val="4045390527"/>
              </p:ext>
            </p:extLst>
          </p:nvPr>
        </p:nvGraphicFramePr>
        <p:xfrm>
          <a:off x="3962400" y="3995510"/>
          <a:ext cx="2743200" cy="2154237"/>
        </p:xfrm>
        <a:graphic>
          <a:graphicData uri="http://schemas.openxmlformats.org/presentationml/2006/ole">
            <mc:AlternateContent xmlns:mc="http://schemas.openxmlformats.org/markup-compatibility/2006">
              <mc:Choice xmlns:v="urn:schemas-microsoft-com:vml" Requires="v">
                <p:oleObj spid="_x0000_s2078" name="Equation" r:id="rId4" imgW="1714320" imgH="1346040" progId="Equation.3">
                  <p:embed/>
                </p:oleObj>
              </mc:Choice>
              <mc:Fallback>
                <p:oleObj name="Equation" r:id="rId4" imgW="1714320" imgH="1346040" progId="Equation.3">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995510"/>
                        <a:ext cx="2743200" cy="215423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1"/>
          <p:cNvGrpSpPr/>
          <p:nvPr/>
        </p:nvGrpSpPr>
        <p:grpSpPr>
          <a:xfrm>
            <a:off x="1295400" y="4038600"/>
            <a:ext cx="1600200" cy="2057400"/>
            <a:chOff x="381000" y="3505200"/>
            <a:chExt cx="1600200" cy="2057400"/>
          </a:xfrm>
        </p:grpSpPr>
        <p:grpSp>
          <p:nvGrpSpPr>
            <p:cNvPr id="2053" name="Group 30"/>
            <p:cNvGrpSpPr>
              <a:grpSpLocks/>
            </p:cNvGrpSpPr>
            <p:nvPr/>
          </p:nvGrpSpPr>
          <p:grpSpPr bwMode="auto">
            <a:xfrm>
              <a:off x="914400" y="3505200"/>
              <a:ext cx="1066800" cy="2057400"/>
              <a:chOff x="576" y="2208"/>
              <a:chExt cx="672" cy="1296"/>
            </a:xfrm>
          </p:grpSpPr>
          <p:sp>
            <p:nvSpPr>
              <p:cNvPr id="2056" name="Rectangle 19"/>
              <p:cNvSpPr>
                <a:spLocks noChangeArrowheads="1"/>
              </p:cNvSpPr>
              <p:nvPr/>
            </p:nvSpPr>
            <p:spPr bwMode="auto">
              <a:xfrm>
                <a:off x="768" y="3312"/>
                <a:ext cx="288" cy="96"/>
              </a:xfrm>
              <a:prstGeom prst="rect">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sp>
            <p:nvSpPr>
              <p:cNvPr id="2057" name="Rectangle 20"/>
              <p:cNvSpPr>
                <a:spLocks noChangeArrowheads="1"/>
              </p:cNvSpPr>
              <p:nvPr/>
            </p:nvSpPr>
            <p:spPr bwMode="auto">
              <a:xfrm>
                <a:off x="672" y="2304"/>
                <a:ext cx="480" cy="96"/>
              </a:xfrm>
              <a:prstGeom prst="rect">
                <a:avLst/>
              </a:prstGeom>
              <a:solidFill>
                <a:srgbClr val="008000"/>
              </a:solidFill>
              <a:ln w="9525">
                <a:solidFill>
                  <a:schemeClr val="tx1"/>
                </a:solidFill>
                <a:miter lim="800000"/>
                <a:headEnd/>
                <a:tailEnd/>
              </a:ln>
            </p:spPr>
            <p:txBody>
              <a:bodyPr wrap="none" anchor="ctr">
                <a:prstTxWarp prst="textNoShape">
                  <a:avLst/>
                </a:prstTxWarp>
              </a:bodyPr>
              <a:lstStyle/>
              <a:p>
                <a:pPr algn="ctr"/>
                <a:endParaRPr lang="en-US"/>
              </a:p>
            </p:txBody>
          </p:sp>
          <p:grpSp>
            <p:nvGrpSpPr>
              <p:cNvPr id="2058" name="Group 21"/>
              <p:cNvGrpSpPr>
                <a:grpSpLocks/>
              </p:cNvGrpSpPr>
              <p:nvPr/>
            </p:nvGrpSpPr>
            <p:grpSpPr bwMode="auto">
              <a:xfrm>
                <a:off x="864" y="2400"/>
                <a:ext cx="0" cy="912"/>
                <a:chOff x="912" y="2448"/>
                <a:chExt cx="0" cy="912"/>
              </a:xfrm>
            </p:grpSpPr>
            <p:sp>
              <p:nvSpPr>
                <p:cNvPr id="2063" name="Line 22"/>
                <p:cNvSpPr>
                  <a:spLocks noChangeShapeType="1"/>
                </p:cNvSpPr>
                <p:nvPr/>
              </p:nvSpPr>
              <p:spPr bwMode="auto">
                <a:xfrm flipV="1">
                  <a:off x="912" y="2448"/>
                  <a:ext cx="0" cy="912"/>
                </a:xfrm>
                <a:prstGeom prst="line">
                  <a:avLst/>
                </a:prstGeom>
                <a:noFill/>
                <a:ln w="38100">
                  <a:solidFill>
                    <a:srgbClr val="FF0000"/>
                  </a:solidFill>
                  <a:round/>
                  <a:headEnd/>
                  <a:tailEnd/>
                </a:ln>
              </p:spPr>
              <p:txBody>
                <a:bodyPr>
                  <a:prstTxWarp prst="textNoShape">
                    <a:avLst/>
                  </a:prstTxWarp>
                </a:bodyPr>
                <a:lstStyle/>
                <a:p>
                  <a:endParaRPr lang="en-US"/>
                </a:p>
              </p:txBody>
            </p:sp>
            <p:sp>
              <p:nvSpPr>
                <p:cNvPr id="2064" name="Line 23"/>
                <p:cNvSpPr>
                  <a:spLocks noChangeShapeType="1"/>
                </p:cNvSpPr>
                <p:nvPr/>
              </p:nvSpPr>
              <p:spPr bwMode="auto">
                <a:xfrm flipV="1">
                  <a:off x="912" y="2784"/>
                  <a:ext cx="0" cy="192"/>
                </a:xfrm>
                <a:prstGeom prst="line">
                  <a:avLst/>
                </a:prstGeom>
                <a:noFill/>
                <a:ln w="38100">
                  <a:solidFill>
                    <a:srgbClr val="FF0000"/>
                  </a:solidFill>
                  <a:round/>
                  <a:headEnd/>
                  <a:tailEnd type="stealth" w="lg" len="lg"/>
                </a:ln>
              </p:spPr>
              <p:txBody>
                <a:bodyPr>
                  <a:prstTxWarp prst="textNoShape">
                    <a:avLst/>
                  </a:prstTxWarp>
                </a:bodyPr>
                <a:lstStyle/>
                <a:p>
                  <a:endParaRPr lang="en-US"/>
                </a:p>
              </p:txBody>
            </p:sp>
          </p:grpSp>
          <p:grpSp>
            <p:nvGrpSpPr>
              <p:cNvPr id="2059" name="Group 24"/>
              <p:cNvGrpSpPr>
                <a:grpSpLocks/>
              </p:cNvGrpSpPr>
              <p:nvPr/>
            </p:nvGrpSpPr>
            <p:grpSpPr bwMode="auto">
              <a:xfrm flipV="1">
                <a:off x="960" y="2400"/>
                <a:ext cx="48" cy="912"/>
                <a:chOff x="912" y="2448"/>
                <a:chExt cx="0" cy="912"/>
              </a:xfrm>
            </p:grpSpPr>
            <p:sp>
              <p:nvSpPr>
                <p:cNvPr id="2061" name="Line 25"/>
                <p:cNvSpPr>
                  <a:spLocks noChangeShapeType="1"/>
                </p:cNvSpPr>
                <p:nvPr/>
              </p:nvSpPr>
              <p:spPr bwMode="auto">
                <a:xfrm flipV="1">
                  <a:off x="912" y="2448"/>
                  <a:ext cx="0" cy="912"/>
                </a:xfrm>
                <a:prstGeom prst="line">
                  <a:avLst/>
                </a:prstGeom>
                <a:noFill/>
                <a:ln w="38100">
                  <a:solidFill>
                    <a:srgbClr val="FF0000"/>
                  </a:solidFill>
                  <a:round/>
                  <a:headEnd/>
                  <a:tailEnd/>
                </a:ln>
              </p:spPr>
              <p:txBody>
                <a:bodyPr>
                  <a:prstTxWarp prst="textNoShape">
                    <a:avLst/>
                  </a:prstTxWarp>
                </a:bodyPr>
                <a:lstStyle/>
                <a:p>
                  <a:endParaRPr lang="en-US"/>
                </a:p>
              </p:txBody>
            </p:sp>
            <p:sp>
              <p:nvSpPr>
                <p:cNvPr id="2062" name="Line 26"/>
                <p:cNvSpPr>
                  <a:spLocks noChangeShapeType="1"/>
                </p:cNvSpPr>
                <p:nvPr/>
              </p:nvSpPr>
              <p:spPr bwMode="auto">
                <a:xfrm flipV="1">
                  <a:off x="912" y="2784"/>
                  <a:ext cx="0" cy="192"/>
                </a:xfrm>
                <a:prstGeom prst="line">
                  <a:avLst/>
                </a:prstGeom>
                <a:noFill/>
                <a:ln w="38100">
                  <a:solidFill>
                    <a:srgbClr val="FF0000"/>
                  </a:solidFill>
                  <a:round/>
                  <a:headEnd/>
                  <a:tailEnd type="stealth" w="lg" len="lg"/>
                </a:ln>
              </p:spPr>
              <p:txBody>
                <a:bodyPr>
                  <a:prstTxWarp prst="textNoShape">
                    <a:avLst/>
                  </a:prstTxWarp>
                </a:bodyPr>
                <a:lstStyle/>
                <a:p>
                  <a:endParaRPr lang="en-US"/>
                </a:p>
              </p:txBody>
            </p:sp>
          </p:grpSp>
          <p:sp>
            <p:nvSpPr>
              <p:cNvPr id="2060" name="Rectangle 28"/>
              <p:cNvSpPr>
                <a:spLocks noChangeArrowheads="1"/>
              </p:cNvSpPr>
              <p:nvPr/>
            </p:nvSpPr>
            <p:spPr bwMode="auto">
              <a:xfrm>
                <a:off x="576" y="2208"/>
                <a:ext cx="672" cy="1296"/>
              </a:xfrm>
              <a:prstGeom prst="rect">
                <a:avLst/>
              </a:prstGeom>
              <a:noFill/>
              <a:ln w="28575">
                <a:solidFill>
                  <a:schemeClr val="tx1"/>
                </a:solidFill>
                <a:prstDash val="sysDot"/>
                <a:miter lim="800000"/>
                <a:headEnd/>
                <a:tailEnd/>
              </a:ln>
            </p:spPr>
            <p:txBody>
              <a:bodyPr wrap="none" anchor="ctr">
                <a:prstTxWarp prst="textNoShape">
                  <a:avLst/>
                </a:prstTxWarp>
              </a:bodyPr>
              <a:lstStyle/>
              <a:p>
                <a:endParaRPr lang="en-US"/>
              </a:p>
            </p:txBody>
          </p:sp>
        </p:grpSp>
        <p:sp>
          <p:nvSpPr>
            <p:cNvPr id="2054" name="AutoShape 31"/>
            <p:cNvSpPr>
              <a:spLocks/>
            </p:cNvSpPr>
            <p:nvPr/>
          </p:nvSpPr>
          <p:spPr bwMode="auto">
            <a:xfrm>
              <a:off x="762000" y="3810000"/>
              <a:ext cx="76200" cy="1524000"/>
            </a:xfrm>
            <a:prstGeom prst="leftBrace">
              <a:avLst>
                <a:gd name="adj1" fmla="val 166667"/>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2055" name="Text Box 32"/>
            <p:cNvSpPr txBox="1">
              <a:spLocks noChangeArrowheads="1"/>
            </p:cNvSpPr>
            <p:nvPr/>
          </p:nvSpPr>
          <p:spPr bwMode="auto">
            <a:xfrm>
              <a:off x="381000" y="4343400"/>
              <a:ext cx="349250" cy="366713"/>
            </a:xfrm>
            <a:prstGeom prst="rect">
              <a:avLst/>
            </a:prstGeom>
            <a:noFill/>
            <a:ln w="9525">
              <a:noFill/>
              <a:miter lim="800000"/>
              <a:headEnd/>
              <a:tailEnd/>
            </a:ln>
          </p:spPr>
          <p:txBody>
            <a:bodyPr wrap="none">
              <a:prstTxWarp prst="textNoShape">
                <a:avLst/>
              </a:prstTxWarp>
              <a:spAutoFit/>
            </a:bodyPr>
            <a:lstStyle/>
            <a:p>
              <a:r>
                <a:rPr lang="en-US"/>
                <a:t>D</a:t>
              </a:r>
            </a:p>
          </p:txBody>
        </p:sp>
      </p:grpSp>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3936960" y="5939280"/>
              <a:ext cx="137880" cy="122400"/>
            </p14:xfrm>
          </p:contentPart>
        </mc:Choice>
        <mc:Fallback xmlns="">
          <p:pic>
            <p:nvPicPr>
              <p:cNvPr id="3" name="Ink 2"/>
              <p:cNvPicPr/>
              <p:nvPr/>
            </p:nvPicPr>
            <p:blipFill>
              <a:blip r:embed="rId7"/>
              <a:stretch>
                <a:fillRect/>
              </a:stretch>
            </p:blipFill>
            <p:spPr>
              <a:xfrm>
                <a:off x="3924360" y="5928480"/>
                <a:ext cx="1594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p14:cNvContentPartPr/>
              <p14:nvPr/>
            </p14:nvContentPartPr>
            <p14:xfrm>
              <a:off x="2443320" y="2682000"/>
              <a:ext cx="4168080" cy="4024800"/>
            </p14:xfrm>
          </p:contentPart>
        </mc:Choice>
        <mc:Fallback>
          <p:pic>
            <p:nvPicPr>
              <p:cNvPr id="4" name="Ink 3"/>
              <p:cNvPicPr/>
              <p:nvPr/>
            </p:nvPicPr>
            <p:blipFill>
              <a:blip r:embed="rId9"/>
              <a:stretch>
                <a:fillRect/>
              </a:stretch>
            </p:blipFill>
            <p:spPr>
              <a:xfrm>
                <a:off x="2431440" y="2667240"/>
                <a:ext cx="4188600" cy="40489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0" y="228600"/>
            <a:ext cx="9144000" cy="1143000"/>
          </a:xfrm>
        </p:spPr>
        <p:txBody>
          <a:bodyPr/>
          <a:lstStyle/>
          <a:p>
            <a:pPr eaLnBrk="1" hangingPunct="1"/>
            <a:r>
              <a:rPr lang="en-US" sz="2800" dirty="0"/>
              <a:t>What does the observer standing beside the tracks see?</a:t>
            </a:r>
          </a:p>
        </p:txBody>
      </p:sp>
      <p:sp>
        <p:nvSpPr>
          <p:cNvPr id="3076" name="Text Box 3"/>
          <p:cNvSpPr txBox="1">
            <a:spLocks noChangeArrowheads="1"/>
          </p:cNvSpPr>
          <p:nvPr/>
        </p:nvSpPr>
        <p:spPr bwMode="auto">
          <a:xfrm>
            <a:off x="152400" y="1219200"/>
            <a:ext cx="8839200" cy="1569660"/>
          </a:xfrm>
          <a:prstGeom prst="rect">
            <a:avLst/>
          </a:prstGeom>
          <a:noFill/>
          <a:ln w="9525">
            <a:noFill/>
            <a:miter lim="800000"/>
            <a:headEnd/>
            <a:tailEnd/>
          </a:ln>
        </p:spPr>
        <p:txBody>
          <a:bodyPr wrap="square">
            <a:prstTxWarp prst="textNoShape">
              <a:avLst/>
            </a:prstTxWarp>
            <a:spAutoFit/>
          </a:bodyPr>
          <a:lstStyle/>
          <a:p>
            <a:r>
              <a:rPr lang="en-US" sz="2400" dirty="0"/>
              <a:t>The person standing beside the tracks sees the motion of the train car during the experiment.  The length the light travels will be equal to 2L from their perspective, and the time that passes during the experiment is </a:t>
            </a:r>
            <a:r>
              <a:rPr lang="en-US" sz="2400" dirty="0">
                <a:latin typeface="GreekC" pitchFamily="2" charset="0"/>
              </a:rPr>
              <a:t>∆</a:t>
            </a:r>
            <a:r>
              <a:rPr lang="en-US" sz="2400" dirty="0"/>
              <a:t>t.</a:t>
            </a:r>
          </a:p>
        </p:txBody>
      </p:sp>
      <p:graphicFrame>
        <p:nvGraphicFramePr>
          <p:cNvPr id="3074" name="Object 38"/>
          <p:cNvGraphicFramePr>
            <a:graphicFrameLocks noGrp="1" noChangeAspect="1"/>
          </p:cNvGraphicFramePr>
          <p:nvPr>
            <p:ph idx="1"/>
            <p:extLst>
              <p:ext uri="{D42A27DB-BD31-4B8C-83A1-F6EECF244321}">
                <p14:modId xmlns:p14="http://schemas.microsoft.com/office/powerpoint/2010/main" val="1304519172"/>
              </p:ext>
            </p:extLst>
          </p:nvPr>
        </p:nvGraphicFramePr>
        <p:xfrm>
          <a:off x="5791200" y="3048000"/>
          <a:ext cx="2900363" cy="3048000"/>
        </p:xfrm>
        <a:graphic>
          <a:graphicData uri="http://schemas.openxmlformats.org/presentationml/2006/ole">
            <mc:AlternateContent xmlns:mc="http://schemas.openxmlformats.org/markup-compatibility/2006">
              <mc:Choice xmlns:v="urn:schemas-microsoft-com:vml" Requires="v">
                <p:oleObj spid="_x0000_s3102" name="Equation" r:id="rId4" imgW="1739880" imgH="1828800" progId="Equation.3">
                  <p:embed/>
                </p:oleObj>
              </mc:Choice>
              <mc:Fallback>
                <p:oleObj name="Equation" r:id="rId4" imgW="1739880" imgH="1828800" progId="Equation.3">
                  <p:embed/>
                  <p:pic>
                    <p:nvPicPr>
                      <p:cNvPr id="0" name="Object 38"/>
                      <p:cNvPicPr>
                        <a:picLocks noChangeAspect="1" noChangeArrowheads="1"/>
                      </p:cNvPicPr>
                      <p:nvPr/>
                    </p:nvPicPr>
                    <p:blipFill>
                      <a:blip r:embed="rId5"/>
                      <a:srcRect/>
                      <a:stretch>
                        <a:fillRect/>
                      </a:stretch>
                    </p:blipFill>
                    <p:spPr bwMode="auto">
                      <a:xfrm>
                        <a:off x="5791200" y="3048000"/>
                        <a:ext cx="2900363" cy="30480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1"/>
          <p:cNvGrpSpPr/>
          <p:nvPr/>
        </p:nvGrpSpPr>
        <p:grpSpPr>
          <a:xfrm>
            <a:off x="381000" y="3505200"/>
            <a:ext cx="5029200" cy="2828925"/>
            <a:chOff x="381000" y="3505200"/>
            <a:chExt cx="5029200" cy="2828925"/>
          </a:xfrm>
        </p:grpSpPr>
        <p:grpSp>
          <p:nvGrpSpPr>
            <p:cNvPr id="3077" name="Group 40"/>
            <p:cNvGrpSpPr>
              <a:grpSpLocks/>
            </p:cNvGrpSpPr>
            <p:nvPr/>
          </p:nvGrpSpPr>
          <p:grpSpPr bwMode="auto">
            <a:xfrm>
              <a:off x="381000" y="3505200"/>
              <a:ext cx="5029200" cy="2133600"/>
              <a:chOff x="288" y="2832"/>
              <a:chExt cx="3168" cy="1344"/>
            </a:xfrm>
          </p:grpSpPr>
          <p:sp>
            <p:nvSpPr>
              <p:cNvPr id="3087" name="Oval 12"/>
              <p:cNvSpPr>
                <a:spLocks noChangeArrowheads="1"/>
              </p:cNvSpPr>
              <p:nvPr/>
            </p:nvSpPr>
            <p:spPr bwMode="auto">
              <a:xfrm>
                <a:off x="288" y="3936"/>
                <a:ext cx="240" cy="24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3088" name="Rectangle 4"/>
              <p:cNvSpPr>
                <a:spLocks noChangeArrowheads="1"/>
              </p:cNvSpPr>
              <p:nvPr/>
            </p:nvSpPr>
            <p:spPr bwMode="auto">
              <a:xfrm>
                <a:off x="816" y="3936"/>
                <a:ext cx="288" cy="96"/>
              </a:xfrm>
              <a:prstGeom prst="rect">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sp>
            <p:nvSpPr>
              <p:cNvPr id="3089" name="Rectangle 5"/>
              <p:cNvSpPr>
                <a:spLocks noChangeArrowheads="1"/>
              </p:cNvSpPr>
              <p:nvPr/>
            </p:nvSpPr>
            <p:spPr bwMode="auto">
              <a:xfrm>
                <a:off x="720" y="2928"/>
                <a:ext cx="480" cy="96"/>
              </a:xfrm>
              <a:prstGeom prst="rect">
                <a:avLst/>
              </a:prstGeom>
              <a:solidFill>
                <a:srgbClr val="008000"/>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3090" name="Line 7"/>
              <p:cNvSpPr>
                <a:spLocks noChangeShapeType="1"/>
              </p:cNvSpPr>
              <p:nvPr/>
            </p:nvSpPr>
            <p:spPr bwMode="auto">
              <a:xfrm flipV="1">
                <a:off x="912" y="3024"/>
                <a:ext cx="1008" cy="912"/>
              </a:xfrm>
              <a:prstGeom prst="line">
                <a:avLst/>
              </a:prstGeom>
              <a:noFill/>
              <a:ln w="38100">
                <a:solidFill>
                  <a:srgbClr val="FF0000"/>
                </a:solidFill>
                <a:round/>
                <a:headEnd/>
                <a:tailEnd/>
              </a:ln>
            </p:spPr>
            <p:txBody>
              <a:bodyPr>
                <a:prstTxWarp prst="textNoShape">
                  <a:avLst/>
                </a:prstTxWarp>
              </a:bodyPr>
              <a:lstStyle/>
              <a:p>
                <a:endParaRPr lang="en-US"/>
              </a:p>
            </p:txBody>
          </p:sp>
          <p:sp>
            <p:nvSpPr>
              <p:cNvPr id="3091" name="Line 8"/>
              <p:cNvSpPr>
                <a:spLocks noChangeShapeType="1"/>
              </p:cNvSpPr>
              <p:nvPr/>
            </p:nvSpPr>
            <p:spPr bwMode="auto">
              <a:xfrm flipV="1">
                <a:off x="1392" y="3360"/>
                <a:ext cx="144" cy="144"/>
              </a:xfrm>
              <a:prstGeom prst="line">
                <a:avLst/>
              </a:prstGeom>
              <a:noFill/>
              <a:ln w="38100">
                <a:solidFill>
                  <a:srgbClr val="FF0000"/>
                </a:solidFill>
                <a:round/>
                <a:headEnd/>
                <a:tailEnd type="stealth" w="lg" len="lg"/>
              </a:ln>
            </p:spPr>
            <p:txBody>
              <a:bodyPr>
                <a:prstTxWarp prst="textNoShape">
                  <a:avLst/>
                </a:prstTxWarp>
              </a:bodyPr>
              <a:lstStyle/>
              <a:p>
                <a:endParaRPr lang="en-US"/>
              </a:p>
            </p:txBody>
          </p:sp>
          <p:sp>
            <p:nvSpPr>
              <p:cNvPr id="3092" name="Line 10"/>
              <p:cNvSpPr>
                <a:spLocks noChangeShapeType="1"/>
              </p:cNvSpPr>
              <p:nvPr/>
            </p:nvSpPr>
            <p:spPr bwMode="auto">
              <a:xfrm>
                <a:off x="1968" y="3024"/>
                <a:ext cx="960" cy="912"/>
              </a:xfrm>
              <a:prstGeom prst="line">
                <a:avLst/>
              </a:prstGeom>
              <a:noFill/>
              <a:ln w="38100">
                <a:solidFill>
                  <a:srgbClr val="FF0000"/>
                </a:solidFill>
                <a:round/>
                <a:headEnd/>
                <a:tailEnd/>
              </a:ln>
            </p:spPr>
            <p:txBody>
              <a:bodyPr>
                <a:prstTxWarp prst="textNoShape">
                  <a:avLst/>
                </a:prstTxWarp>
              </a:bodyPr>
              <a:lstStyle/>
              <a:p>
                <a:endParaRPr lang="en-US"/>
              </a:p>
            </p:txBody>
          </p:sp>
          <p:sp>
            <p:nvSpPr>
              <p:cNvPr id="3093" name="Line 11"/>
              <p:cNvSpPr>
                <a:spLocks noChangeShapeType="1"/>
              </p:cNvSpPr>
              <p:nvPr/>
            </p:nvSpPr>
            <p:spPr bwMode="auto">
              <a:xfrm>
                <a:off x="2160" y="3216"/>
                <a:ext cx="144" cy="144"/>
              </a:xfrm>
              <a:prstGeom prst="line">
                <a:avLst/>
              </a:prstGeom>
              <a:noFill/>
              <a:ln w="38100">
                <a:solidFill>
                  <a:srgbClr val="FF0000"/>
                </a:solidFill>
                <a:round/>
                <a:headEnd/>
                <a:tailEnd type="stealth" w="lg" len="lg"/>
              </a:ln>
            </p:spPr>
            <p:txBody>
              <a:bodyPr>
                <a:prstTxWarp prst="textNoShape">
                  <a:avLst/>
                </a:prstTxWarp>
              </a:bodyPr>
              <a:lstStyle/>
              <a:p>
                <a:endParaRPr lang="en-US"/>
              </a:p>
            </p:txBody>
          </p:sp>
          <p:sp>
            <p:nvSpPr>
              <p:cNvPr id="3094" name="Rectangle 13"/>
              <p:cNvSpPr>
                <a:spLocks noChangeArrowheads="1"/>
              </p:cNvSpPr>
              <p:nvPr/>
            </p:nvSpPr>
            <p:spPr bwMode="auto">
              <a:xfrm>
                <a:off x="624" y="2832"/>
                <a:ext cx="672" cy="1296"/>
              </a:xfrm>
              <a:prstGeom prst="rect">
                <a:avLst/>
              </a:prstGeom>
              <a:noFill/>
              <a:ln w="28575">
                <a:solidFill>
                  <a:schemeClr val="tx1"/>
                </a:solidFill>
                <a:prstDash val="sysDot"/>
                <a:miter lim="800000"/>
                <a:headEnd/>
                <a:tailEnd/>
              </a:ln>
            </p:spPr>
            <p:txBody>
              <a:bodyPr wrap="none" anchor="ctr">
                <a:prstTxWarp prst="textNoShape">
                  <a:avLst/>
                </a:prstTxWarp>
              </a:bodyPr>
              <a:lstStyle/>
              <a:p>
                <a:endParaRPr lang="en-US"/>
              </a:p>
            </p:txBody>
          </p:sp>
          <p:sp>
            <p:nvSpPr>
              <p:cNvPr id="3095" name="Line 14"/>
              <p:cNvSpPr>
                <a:spLocks noChangeShapeType="1"/>
              </p:cNvSpPr>
              <p:nvPr/>
            </p:nvSpPr>
            <p:spPr bwMode="auto">
              <a:xfrm>
                <a:off x="1296" y="3456"/>
                <a:ext cx="240" cy="0"/>
              </a:xfrm>
              <a:prstGeom prst="line">
                <a:avLst/>
              </a:prstGeom>
              <a:noFill/>
              <a:ln w="28575">
                <a:solidFill>
                  <a:schemeClr val="tx1"/>
                </a:solidFill>
                <a:prstDash val="sysDot"/>
                <a:round/>
                <a:headEnd/>
                <a:tailEnd type="stealth" w="med" len="lg"/>
              </a:ln>
            </p:spPr>
            <p:txBody>
              <a:bodyPr>
                <a:prstTxWarp prst="textNoShape">
                  <a:avLst/>
                </a:prstTxWarp>
              </a:bodyPr>
              <a:lstStyle/>
              <a:p>
                <a:endParaRPr lang="en-US"/>
              </a:p>
            </p:txBody>
          </p:sp>
          <p:sp>
            <p:nvSpPr>
              <p:cNvPr id="3096" name="Rectangle 17"/>
              <p:cNvSpPr>
                <a:spLocks noChangeArrowheads="1"/>
              </p:cNvSpPr>
              <p:nvPr/>
            </p:nvSpPr>
            <p:spPr bwMode="auto">
              <a:xfrm>
                <a:off x="1776" y="3936"/>
                <a:ext cx="288" cy="96"/>
              </a:xfrm>
              <a:prstGeom prst="rect">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sp>
            <p:nvSpPr>
              <p:cNvPr id="3097" name="Rectangle 18"/>
              <p:cNvSpPr>
                <a:spLocks noChangeArrowheads="1"/>
              </p:cNvSpPr>
              <p:nvPr/>
            </p:nvSpPr>
            <p:spPr bwMode="auto">
              <a:xfrm>
                <a:off x="1680" y="2928"/>
                <a:ext cx="480" cy="96"/>
              </a:xfrm>
              <a:prstGeom prst="rect">
                <a:avLst/>
              </a:prstGeom>
              <a:solidFill>
                <a:srgbClr val="008000"/>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3098" name="Rectangle 25"/>
              <p:cNvSpPr>
                <a:spLocks noChangeArrowheads="1"/>
              </p:cNvSpPr>
              <p:nvPr/>
            </p:nvSpPr>
            <p:spPr bwMode="auto">
              <a:xfrm>
                <a:off x="1584" y="2832"/>
                <a:ext cx="672" cy="1296"/>
              </a:xfrm>
              <a:prstGeom prst="rect">
                <a:avLst/>
              </a:prstGeom>
              <a:noFill/>
              <a:ln w="28575">
                <a:solidFill>
                  <a:schemeClr val="tx1"/>
                </a:solidFill>
                <a:prstDash val="sysDot"/>
                <a:miter lim="800000"/>
                <a:headEnd/>
                <a:tailEnd/>
              </a:ln>
            </p:spPr>
            <p:txBody>
              <a:bodyPr wrap="none" anchor="ctr">
                <a:prstTxWarp prst="textNoShape">
                  <a:avLst/>
                </a:prstTxWarp>
              </a:bodyPr>
              <a:lstStyle/>
              <a:p>
                <a:endParaRPr lang="en-US"/>
              </a:p>
            </p:txBody>
          </p:sp>
          <p:sp>
            <p:nvSpPr>
              <p:cNvPr id="3099" name="Line 26"/>
              <p:cNvSpPr>
                <a:spLocks noChangeShapeType="1"/>
              </p:cNvSpPr>
              <p:nvPr/>
            </p:nvSpPr>
            <p:spPr bwMode="auto">
              <a:xfrm>
                <a:off x="2256" y="3456"/>
                <a:ext cx="240" cy="0"/>
              </a:xfrm>
              <a:prstGeom prst="line">
                <a:avLst/>
              </a:prstGeom>
              <a:noFill/>
              <a:ln w="28575">
                <a:solidFill>
                  <a:schemeClr val="tx1"/>
                </a:solidFill>
                <a:prstDash val="sysDot"/>
                <a:round/>
                <a:headEnd/>
                <a:tailEnd type="stealth" w="med" len="lg"/>
              </a:ln>
            </p:spPr>
            <p:txBody>
              <a:bodyPr>
                <a:prstTxWarp prst="textNoShape">
                  <a:avLst/>
                </a:prstTxWarp>
              </a:bodyPr>
              <a:lstStyle/>
              <a:p>
                <a:endParaRPr lang="en-US"/>
              </a:p>
            </p:txBody>
          </p:sp>
          <p:sp>
            <p:nvSpPr>
              <p:cNvPr id="3100" name="Rectangle 28"/>
              <p:cNvSpPr>
                <a:spLocks noChangeArrowheads="1"/>
              </p:cNvSpPr>
              <p:nvPr/>
            </p:nvSpPr>
            <p:spPr bwMode="auto">
              <a:xfrm>
                <a:off x="2736" y="3936"/>
                <a:ext cx="288" cy="96"/>
              </a:xfrm>
              <a:prstGeom prst="rect">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sp>
            <p:nvSpPr>
              <p:cNvPr id="3101" name="Rectangle 29"/>
              <p:cNvSpPr>
                <a:spLocks noChangeArrowheads="1"/>
              </p:cNvSpPr>
              <p:nvPr/>
            </p:nvSpPr>
            <p:spPr bwMode="auto">
              <a:xfrm>
                <a:off x="2640" y="2928"/>
                <a:ext cx="480" cy="96"/>
              </a:xfrm>
              <a:prstGeom prst="rect">
                <a:avLst/>
              </a:prstGeom>
              <a:solidFill>
                <a:srgbClr val="008000"/>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3102" name="Rectangle 36"/>
              <p:cNvSpPr>
                <a:spLocks noChangeArrowheads="1"/>
              </p:cNvSpPr>
              <p:nvPr/>
            </p:nvSpPr>
            <p:spPr bwMode="auto">
              <a:xfrm>
                <a:off x="2544" y="2832"/>
                <a:ext cx="672" cy="1296"/>
              </a:xfrm>
              <a:prstGeom prst="rect">
                <a:avLst/>
              </a:prstGeom>
              <a:noFill/>
              <a:ln w="28575">
                <a:solidFill>
                  <a:schemeClr val="tx1"/>
                </a:solidFill>
                <a:prstDash val="sysDot"/>
                <a:miter lim="800000"/>
                <a:headEnd/>
                <a:tailEnd/>
              </a:ln>
            </p:spPr>
            <p:txBody>
              <a:bodyPr wrap="none" anchor="ctr">
                <a:prstTxWarp prst="textNoShape">
                  <a:avLst/>
                </a:prstTxWarp>
              </a:bodyPr>
              <a:lstStyle/>
              <a:p>
                <a:endParaRPr lang="en-US"/>
              </a:p>
            </p:txBody>
          </p:sp>
          <p:sp>
            <p:nvSpPr>
              <p:cNvPr id="3103" name="Line 37"/>
              <p:cNvSpPr>
                <a:spLocks noChangeShapeType="1"/>
              </p:cNvSpPr>
              <p:nvPr/>
            </p:nvSpPr>
            <p:spPr bwMode="auto">
              <a:xfrm>
                <a:off x="3216" y="3456"/>
                <a:ext cx="240" cy="0"/>
              </a:xfrm>
              <a:prstGeom prst="line">
                <a:avLst/>
              </a:prstGeom>
              <a:noFill/>
              <a:ln w="28575">
                <a:solidFill>
                  <a:schemeClr val="tx1"/>
                </a:solidFill>
                <a:prstDash val="sysDot"/>
                <a:round/>
                <a:headEnd/>
                <a:tailEnd type="stealth" w="med" len="lg"/>
              </a:ln>
            </p:spPr>
            <p:txBody>
              <a:bodyPr>
                <a:prstTxWarp prst="textNoShape">
                  <a:avLst/>
                </a:prstTxWarp>
              </a:bodyPr>
              <a:lstStyle/>
              <a:p>
                <a:endParaRPr lang="en-US"/>
              </a:p>
            </p:txBody>
          </p:sp>
        </p:grpSp>
        <p:sp>
          <p:nvSpPr>
            <p:cNvPr id="3078" name="Text Box 53"/>
            <p:cNvSpPr txBox="1">
              <a:spLocks noChangeArrowheads="1"/>
            </p:cNvSpPr>
            <p:nvPr/>
          </p:nvSpPr>
          <p:spPr bwMode="auto">
            <a:xfrm>
              <a:off x="381000" y="4343400"/>
              <a:ext cx="349250" cy="366713"/>
            </a:xfrm>
            <a:prstGeom prst="rect">
              <a:avLst/>
            </a:prstGeom>
            <a:noFill/>
            <a:ln w="9525">
              <a:noFill/>
              <a:miter lim="800000"/>
              <a:headEnd/>
              <a:tailEnd/>
            </a:ln>
          </p:spPr>
          <p:txBody>
            <a:bodyPr wrap="none">
              <a:prstTxWarp prst="textNoShape">
                <a:avLst/>
              </a:prstTxWarp>
              <a:spAutoFit/>
            </a:bodyPr>
            <a:lstStyle/>
            <a:p>
              <a:r>
                <a:rPr lang="en-US" i="1"/>
                <a:t>D</a:t>
              </a:r>
            </a:p>
          </p:txBody>
        </p:sp>
        <p:sp>
          <p:nvSpPr>
            <p:cNvPr id="3079" name="AutoShape 54"/>
            <p:cNvSpPr>
              <a:spLocks/>
            </p:cNvSpPr>
            <p:nvPr/>
          </p:nvSpPr>
          <p:spPr bwMode="auto">
            <a:xfrm>
              <a:off x="762000" y="3810000"/>
              <a:ext cx="76200" cy="1524000"/>
            </a:xfrm>
            <a:prstGeom prst="leftBrace">
              <a:avLst>
                <a:gd name="adj1" fmla="val 166667"/>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3080" name="AutoShape 55"/>
            <p:cNvSpPr>
              <a:spLocks/>
            </p:cNvSpPr>
            <p:nvPr/>
          </p:nvSpPr>
          <p:spPr bwMode="auto">
            <a:xfrm rot="16200000">
              <a:off x="2933700" y="4152900"/>
              <a:ext cx="152400" cy="3276600"/>
            </a:xfrm>
            <a:prstGeom prst="leftBrace">
              <a:avLst>
                <a:gd name="adj1" fmla="val 179167"/>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3081" name="Text Box 56"/>
            <p:cNvSpPr txBox="1">
              <a:spLocks noChangeArrowheads="1"/>
            </p:cNvSpPr>
            <p:nvPr/>
          </p:nvSpPr>
          <p:spPr bwMode="auto">
            <a:xfrm>
              <a:off x="2819400" y="5964238"/>
              <a:ext cx="519113" cy="369887"/>
            </a:xfrm>
            <a:prstGeom prst="rect">
              <a:avLst/>
            </a:prstGeom>
            <a:noFill/>
            <a:ln w="9525">
              <a:noFill/>
              <a:miter lim="800000"/>
              <a:headEnd/>
              <a:tailEnd/>
            </a:ln>
          </p:spPr>
          <p:txBody>
            <a:bodyPr wrap="none">
              <a:prstTxWarp prst="textNoShape">
                <a:avLst/>
              </a:prstTxWarp>
              <a:spAutoFit/>
            </a:bodyPr>
            <a:lstStyle/>
            <a:p>
              <a:r>
                <a:rPr lang="en-US" i="1"/>
                <a:t>v</a:t>
              </a:r>
              <a:r>
                <a:rPr lang="en-US">
                  <a:latin typeface="GreekC" pitchFamily="2" charset="0"/>
                </a:rPr>
                <a:t>Δ</a:t>
              </a:r>
              <a:r>
                <a:rPr lang="en-US" i="1"/>
                <a:t>t</a:t>
              </a:r>
            </a:p>
          </p:txBody>
        </p:sp>
      </p:grpSp>
      <p:sp>
        <p:nvSpPr>
          <p:cNvPr id="3082" name="Text Box 57"/>
          <p:cNvSpPr txBox="1">
            <a:spLocks noChangeArrowheads="1"/>
          </p:cNvSpPr>
          <p:nvPr/>
        </p:nvSpPr>
        <p:spPr bwMode="auto">
          <a:xfrm>
            <a:off x="1600200" y="4495800"/>
            <a:ext cx="311150" cy="366713"/>
          </a:xfrm>
          <a:prstGeom prst="rect">
            <a:avLst/>
          </a:prstGeom>
          <a:noFill/>
          <a:ln w="9525">
            <a:noFill/>
            <a:miter lim="800000"/>
            <a:headEnd/>
            <a:tailEnd/>
          </a:ln>
        </p:spPr>
        <p:txBody>
          <a:bodyPr wrap="none">
            <a:prstTxWarp prst="textNoShape">
              <a:avLst/>
            </a:prstTxWarp>
            <a:spAutoFit/>
          </a:bodyPr>
          <a:lstStyle/>
          <a:p>
            <a:r>
              <a:rPr lang="en-US" i="1"/>
              <a:t>L</a:t>
            </a:r>
          </a:p>
        </p:txBody>
      </p:sp>
      <p:sp>
        <p:nvSpPr>
          <p:cNvPr id="3083" name="Text Box 58"/>
          <p:cNvSpPr txBox="1">
            <a:spLocks noChangeArrowheads="1"/>
          </p:cNvSpPr>
          <p:nvPr/>
        </p:nvSpPr>
        <p:spPr bwMode="auto">
          <a:xfrm>
            <a:off x="4038600" y="4419600"/>
            <a:ext cx="311150" cy="366713"/>
          </a:xfrm>
          <a:prstGeom prst="rect">
            <a:avLst/>
          </a:prstGeom>
          <a:noFill/>
          <a:ln w="9525">
            <a:noFill/>
            <a:miter lim="800000"/>
            <a:headEnd/>
            <a:tailEnd/>
          </a:ln>
        </p:spPr>
        <p:txBody>
          <a:bodyPr wrap="none">
            <a:prstTxWarp prst="textNoShape">
              <a:avLst/>
            </a:prstTxWarp>
            <a:spAutoFit/>
          </a:bodyPr>
          <a:lstStyle/>
          <a:p>
            <a:r>
              <a:rPr lang="en-US" i="1"/>
              <a:t>L</a:t>
            </a:r>
          </a:p>
        </p:txBody>
      </p:sp>
      <p:sp>
        <p:nvSpPr>
          <p:cNvPr id="3084" name="Text Box 59"/>
          <p:cNvSpPr txBox="1">
            <a:spLocks noChangeArrowheads="1"/>
          </p:cNvSpPr>
          <p:nvPr/>
        </p:nvSpPr>
        <p:spPr bwMode="auto">
          <a:xfrm>
            <a:off x="2133600" y="4495800"/>
            <a:ext cx="298450" cy="366713"/>
          </a:xfrm>
          <a:prstGeom prst="rect">
            <a:avLst/>
          </a:prstGeom>
          <a:noFill/>
          <a:ln w="9525">
            <a:noFill/>
            <a:miter lim="800000"/>
            <a:headEnd/>
            <a:tailEnd/>
          </a:ln>
        </p:spPr>
        <p:txBody>
          <a:bodyPr wrap="none">
            <a:prstTxWarp prst="textNoShape">
              <a:avLst/>
            </a:prstTxWarp>
            <a:spAutoFit/>
          </a:bodyPr>
          <a:lstStyle/>
          <a:p>
            <a:r>
              <a:rPr lang="en-US" i="1"/>
              <a:t>v</a:t>
            </a:r>
          </a:p>
        </p:txBody>
      </p:sp>
      <p:sp>
        <p:nvSpPr>
          <p:cNvPr id="3085" name="Text Box 60"/>
          <p:cNvSpPr txBox="1">
            <a:spLocks noChangeArrowheads="1"/>
          </p:cNvSpPr>
          <p:nvPr/>
        </p:nvSpPr>
        <p:spPr bwMode="auto">
          <a:xfrm>
            <a:off x="5105400" y="4495800"/>
            <a:ext cx="298450" cy="366713"/>
          </a:xfrm>
          <a:prstGeom prst="rect">
            <a:avLst/>
          </a:prstGeom>
          <a:noFill/>
          <a:ln w="9525">
            <a:noFill/>
            <a:miter lim="800000"/>
            <a:headEnd/>
            <a:tailEnd/>
          </a:ln>
        </p:spPr>
        <p:txBody>
          <a:bodyPr wrap="none">
            <a:prstTxWarp prst="textNoShape">
              <a:avLst/>
            </a:prstTxWarp>
            <a:spAutoFit/>
          </a:bodyPr>
          <a:lstStyle/>
          <a:p>
            <a:r>
              <a:rPr lang="en-US" i="1"/>
              <a:t>v</a:t>
            </a:r>
          </a:p>
        </p:txBody>
      </p:sp>
      <p:sp>
        <p:nvSpPr>
          <p:cNvPr id="3086" name="Text Box 61"/>
          <p:cNvSpPr txBox="1">
            <a:spLocks noChangeArrowheads="1"/>
          </p:cNvSpPr>
          <p:nvPr/>
        </p:nvSpPr>
        <p:spPr bwMode="auto">
          <a:xfrm>
            <a:off x="3657600" y="4495800"/>
            <a:ext cx="298450" cy="366713"/>
          </a:xfrm>
          <a:prstGeom prst="rect">
            <a:avLst/>
          </a:prstGeom>
          <a:noFill/>
          <a:ln w="9525">
            <a:noFill/>
            <a:miter lim="800000"/>
            <a:headEnd/>
            <a:tailEnd/>
          </a:ln>
        </p:spPr>
        <p:txBody>
          <a:bodyPr wrap="none">
            <a:prstTxWarp prst="textNoShape">
              <a:avLst/>
            </a:prstTxWarp>
            <a:spAutoFit/>
          </a:bodyPr>
          <a:lstStyle/>
          <a:p>
            <a:r>
              <a:rPr lang="en-US" i="1"/>
              <a:t>v</a:t>
            </a:r>
          </a:p>
        </p:txBody>
      </p:sp>
      <p:sp>
        <p:nvSpPr>
          <p:cNvPr id="3" name="Rectangle 2"/>
          <p:cNvSpPr/>
          <p:nvPr/>
        </p:nvSpPr>
        <p:spPr>
          <a:xfrm>
            <a:off x="381000" y="4343400"/>
            <a:ext cx="54102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6">
            <p14:nvContentPartPr>
              <p14:cNvPr id="4" name="Ink 3"/>
              <p14:cNvContentPartPr/>
              <p14:nvPr/>
            </p14:nvContentPartPr>
            <p14:xfrm>
              <a:off x="1036080" y="3728160"/>
              <a:ext cx="3812400" cy="2731320"/>
            </p14:xfrm>
          </p:contentPart>
        </mc:Choice>
        <mc:Fallback>
          <p:pic>
            <p:nvPicPr>
              <p:cNvPr id="4" name="Ink 3"/>
              <p:cNvPicPr/>
              <p:nvPr/>
            </p:nvPicPr>
            <p:blipFill>
              <a:blip r:embed="rId7"/>
              <a:stretch>
                <a:fillRect/>
              </a:stretch>
            </p:blipFill>
            <p:spPr>
              <a:xfrm>
                <a:off x="1025280" y="3714120"/>
                <a:ext cx="3837240" cy="27586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
          <p:cNvSpPr>
            <a:spLocks noChangeArrowheads="1"/>
          </p:cNvSpPr>
          <p:nvPr/>
        </p:nvSpPr>
        <p:spPr bwMode="auto">
          <a:xfrm>
            <a:off x="6324600" y="2590800"/>
            <a:ext cx="1447800" cy="1066800"/>
          </a:xfrm>
          <a:prstGeom prst="rect">
            <a:avLst/>
          </a:prstGeom>
          <a:solidFill>
            <a:srgbClr val="FFFF00"/>
          </a:solidFill>
          <a:ln w="9525">
            <a:noFill/>
            <a:miter lim="800000"/>
            <a:headEnd/>
            <a:tailEnd/>
          </a:ln>
        </p:spPr>
        <p:txBody>
          <a:bodyPr wrap="none" anchor="ctr">
            <a:prstTxWarp prst="textNoShape">
              <a:avLst/>
            </a:prstTxWarp>
          </a:bodyPr>
          <a:lstStyle/>
          <a:p>
            <a:endParaRPr lang="en-US"/>
          </a:p>
        </p:txBody>
      </p:sp>
      <p:graphicFrame>
        <p:nvGraphicFramePr>
          <p:cNvPr id="4098" name="Object 4"/>
          <p:cNvGraphicFramePr>
            <a:graphicFrameLocks noGrp="1" noChangeAspect="1"/>
          </p:cNvGraphicFramePr>
          <p:nvPr>
            <p:ph sz="half" idx="2"/>
            <p:extLst>
              <p:ext uri="{D42A27DB-BD31-4B8C-83A1-F6EECF244321}">
                <p14:modId xmlns:p14="http://schemas.microsoft.com/office/powerpoint/2010/main" val="4059539115"/>
              </p:ext>
            </p:extLst>
          </p:nvPr>
        </p:nvGraphicFramePr>
        <p:xfrm>
          <a:off x="762000" y="1676400"/>
          <a:ext cx="7224713" cy="1963738"/>
        </p:xfrm>
        <a:graphic>
          <a:graphicData uri="http://schemas.openxmlformats.org/presentationml/2006/ole">
            <mc:AlternateContent xmlns:mc="http://schemas.openxmlformats.org/markup-compatibility/2006">
              <mc:Choice xmlns:v="urn:schemas-microsoft-com:vml" Requires="v">
                <p:oleObj spid="_x0000_s4126" name="Equation" r:id="rId4" imgW="4483080" imgH="1218960" progId="Equation.3">
                  <p:embed/>
                </p:oleObj>
              </mc:Choice>
              <mc:Fallback>
                <p:oleObj name="Equation" r:id="rId4" imgW="4483080" imgH="12189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76400"/>
                        <a:ext cx="7224713" cy="196373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1" name="AutoShape 5"/>
          <p:cNvSpPr>
            <a:spLocks noChangeArrowheads="1"/>
          </p:cNvSpPr>
          <p:nvPr/>
        </p:nvSpPr>
        <p:spPr bwMode="auto">
          <a:xfrm>
            <a:off x="76200" y="4510881"/>
            <a:ext cx="976313" cy="485775"/>
          </a:xfrm>
          <a:custGeom>
            <a:avLst/>
            <a:gdLst>
              <a:gd name="T0" fmla="*/ 1495963732 w 21600"/>
              <a:gd name="T1" fmla="*/ 0 h 21600"/>
              <a:gd name="T2" fmla="*/ 0 w 21600"/>
              <a:gd name="T3" fmla="*/ 122848180 h 21600"/>
              <a:gd name="T4" fmla="*/ 1495963732 w 21600"/>
              <a:gd name="T5" fmla="*/ 245695820 h 21600"/>
              <a:gd name="T6" fmla="*/ 1994617585 w 21600"/>
              <a:gd name="T7" fmla="*/ 12284818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4102" name="Text Box 6"/>
          <p:cNvSpPr txBox="1">
            <a:spLocks noChangeArrowheads="1"/>
          </p:cNvSpPr>
          <p:nvPr/>
        </p:nvSpPr>
        <p:spPr bwMode="auto">
          <a:xfrm>
            <a:off x="1219200" y="4114800"/>
            <a:ext cx="7924800" cy="2677656"/>
          </a:xfrm>
          <a:prstGeom prst="rect">
            <a:avLst/>
          </a:prstGeom>
          <a:noFill/>
          <a:ln w="9525">
            <a:noFill/>
            <a:miter lim="800000"/>
            <a:headEnd/>
            <a:tailEnd/>
          </a:ln>
        </p:spPr>
        <p:txBody>
          <a:bodyPr>
            <a:prstTxWarp prst="textNoShape">
              <a:avLst/>
            </a:prstTxWarp>
            <a:spAutoFit/>
          </a:bodyPr>
          <a:lstStyle/>
          <a:p>
            <a:r>
              <a:rPr lang="en-US" sz="2400" dirty="0"/>
              <a:t>The time that the stationary observer perceives to have elapsed will always be greater than the elapsed time the moving observer will perceive to have elapsed . </a:t>
            </a:r>
          </a:p>
          <a:p>
            <a:r>
              <a:rPr lang="en-US" sz="2400" dirty="0"/>
              <a:t> </a:t>
            </a:r>
          </a:p>
          <a:p>
            <a:r>
              <a:rPr lang="en-US" sz="2400" dirty="0"/>
              <a:t>If their watches are synchronized at the beginning of the experiment, they will disagree at the end of the experiment!</a:t>
            </a:r>
          </a:p>
        </p:txBody>
      </p:sp>
      <p:sp>
        <p:nvSpPr>
          <p:cNvPr id="4103" name="WordArt 7"/>
          <p:cNvSpPr>
            <a:spLocks noChangeArrowheads="1" noChangeShapeType="1" noTextEdit="1"/>
          </p:cNvSpPr>
          <p:nvPr/>
        </p:nvSpPr>
        <p:spPr bwMode="auto">
          <a:xfrm>
            <a:off x="762000" y="381000"/>
            <a:ext cx="7620000" cy="838200"/>
          </a:xfrm>
          <a:prstGeom prst="rect">
            <a:avLst/>
          </a:prstGeom>
        </p:spPr>
        <p:txBody>
          <a:bodyPr wrap="none" fromWordArt="1">
            <a:prstTxWarp prst="textPlain">
              <a:avLst>
                <a:gd name="adj" fmla="val 50000"/>
              </a:avLst>
            </a:prstTxWarp>
          </a:bodyPr>
          <a:lstStyle/>
          <a:p>
            <a:pPr algn="ctr"/>
            <a:r>
              <a:rPr lang="en-US" sz="5400" kern="10" dirty="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Impact"/>
                <a:ea typeface="Impact"/>
                <a:cs typeface="Impact"/>
              </a:rPr>
              <a:t>Something’s Got to Give!</a:t>
            </a:r>
          </a:p>
        </p:txBody>
      </p:sp>
      <p:sp>
        <p:nvSpPr>
          <p:cNvPr id="4104" name="AutoShape 9"/>
          <p:cNvSpPr>
            <a:spLocks noChangeArrowheads="1"/>
          </p:cNvSpPr>
          <p:nvPr/>
        </p:nvSpPr>
        <p:spPr bwMode="auto">
          <a:xfrm>
            <a:off x="76200" y="5867400"/>
            <a:ext cx="976313" cy="485775"/>
          </a:xfrm>
          <a:custGeom>
            <a:avLst/>
            <a:gdLst>
              <a:gd name="T0" fmla="*/ 1495963732 w 21600"/>
              <a:gd name="T1" fmla="*/ 0 h 21600"/>
              <a:gd name="T2" fmla="*/ 0 w 21600"/>
              <a:gd name="T3" fmla="*/ 122848180 h 21600"/>
              <a:gd name="T4" fmla="*/ 1495963732 w 21600"/>
              <a:gd name="T5" fmla="*/ 245695820 h 21600"/>
              <a:gd name="T6" fmla="*/ 1994617585 w 21600"/>
              <a:gd name="T7" fmla="*/ 12284818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mc:AlternateContent xmlns:mc="http://schemas.openxmlformats.org/markup-compatibility/2006">
        <mc:Choice xmlns:p14="http://schemas.microsoft.com/office/powerpoint/2010/main" Requires="p14">
          <p:contentPart p14:bwMode="auto" r:id="rId6">
            <p14:nvContentPartPr>
              <p14:cNvPr id="2" name="Ink 1"/>
              <p14:cNvContentPartPr/>
              <p14:nvPr/>
            </p14:nvContentPartPr>
            <p14:xfrm>
              <a:off x="258840" y="1334160"/>
              <a:ext cx="8221680" cy="4649040"/>
            </p14:xfrm>
          </p:contentPart>
        </mc:Choice>
        <mc:Fallback>
          <p:pic>
            <p:nvPicPr>
              <p:cNvPr id="2" name="Ink 1"/>
              <p:cNvPicPr/>
              <p:nvPr/>
            </p:nvPicPr>
            <p:blipFill>
              <a:blip r:embed="rId7"/>
              <a:stretch>
                <a:fillRect/>
              </a:stretch>
            </p:blipFill>
            <p:spPr>
              <a:xfrm>
                <a:off x="248040" y="1320120"/>
                <a:ext cx="8243280" cy="4672800"/>
              </a:xfrm>
              <a:prstGeom prst="rect">
                <a:avLst/>
              </a:prstGeom>
            </p:spPr>
          </p:pic>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 y="76200"/>
            <a:ext cx="9220200" cy="1143000"/>
          </a:xfrm>
        </p:spPr>
        <p:txBody>
          <a:bodyPr/>
          <a:lstStyle/>
          <a:p>
            <a:pPr eaLnBrk="1" hangingPunct="1"/>
            <a:r>
              <a:rPr lang="en-US" sz="4000" b="1" dirty="0">
                <a:solidFill>
                  <a:schemeClr val="tx1"/>
                </a:solidFill>
              </a:rPr>
              <a:t>Special Relativity Thought </a:t>
            </a:r>
            <a:r>
              <a:rPr lang="en-US" sz="4000" b="1" dirty="0" smtClean="0">
                <a:solidFill>
                  <a:schemeClr val="tx1"/>
                </a:solidFill>
              </a:rPr>
              <a:t>Experiment #</a:t>
            </a:r>
            <a:r>
              <a:rPr lang="en-US" sz="4000" b="1" dirty="0">
                <a:solidFill>
                  <a:schemeClr val="tx1"/>
                </a:solidFill>
              </a:rPr>
              <a:t>2: The Twin Paradox </a:t>
            </a:r>
          </a:p>
        </p:txBody>
      </p:sp>
      <p:pic>
        <p:nvPicPr>
          <p:cNvPr id="15364" name="Picture 6" descr="cartoon of the twin paradox"/>
          <p:cNvPicPr>
            <a:picLocks noChangeAspect="1" noChangeArrowheads="1"/>
          </p:cNvPicPr>
          <p:nvPr/>
        </p:nvPicPr>
        <p:blipFill>
          <a:blip r:embed="rId3"/>
          <a:srcRect/>
          <a:stretch>
            <a:fillRect/>
          </a:stretch>
        </p:blipFill>
        <p:spPr bwMode="auto">
          <a:xfrm>
            <a:off x="1447800" y="1295400"/>
            <a:ext cx="6181116" cy="5562600"/>
          </a:xfrm>
          <a:prstGeom prst="rect">
            <a:avLst/>
          </a:prstGeom>
          <a:noFill/>
          <a:ln w="9525">
            <a:noFill/>
            <a:miter lim="800000"/>
            <a:headEnd/>
            <a:tailEnd/>
          </a:ln>
        </p:spPr>
      </p:pic>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297720" y="1280880"/>
              <a:ext cx="4631760" cy="4773240"/>
            </p14:xfrm>
          </p:contentPart>
        </mc:Choice>
        <mc:Fallback>
          <p:pic>
            <p:nvPicPr>
              <p:cNvPr id="2" name="Ink 1"/>
              <p:cNvPicPr/>
              <p:nvPr/>
            </p:nvPicPr>
            <p:blipFill>
              <a:blip r:embed="rId5"/>
              <a:stretch>
                <a:fillRect/>
              </a:stretch>
            </p:blipFill>
            <p:spPr>
              <a:xfrm>
                <a:off x="285480" y="1270800"/>
                <a:ext cx="4649400" cy="4797720"/>
              </a:xfrm>
              <a:prstGeom prst="rect">
                <a:avLst/>
              </a:prstGeom>
            </p:spPr>
          </p:pic>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76200"/>
            <a:ext cx="9144000" cy="1143000"/>
          </a:xfrm>
        </p:spPr>
        <p:txBody>
          <a:bodyPr/>
          <a:lstStyle/>
          <a:p>
            <a:pPr eaLnBrk="1" hangingPunct="1"/>
            <a:r>
              <a:rPr lang="en-US" sz="4000" b="1" dirty="0"/>
              <a:t>Special Relativity</a:t>
            </a:r>
            <a:r>
              <a:rPr lang="en-US" sz="4000" b="1" dirty="0" smtClean="0"/>
              <a:t>:</a:t>
            </a:r>
            <a:br>
              <a:rPr lang="en-US" sz="4000" b="1" dirty="0" smtClean="0"/>
            </a:br>
            <a:r>
              <a:rPr lang="en-US" sz="4000" b="1" dirty="0" smtClean="0"/>
              <a:t>Ideas </a:t>
            </a:r>
            <a:r>
              <a:rPr lang="en-US" sz="4000" b="1" dirty="0"/>
              <a:t>and Confirming Experiments</a:t>
            </a:r>
          </a:p>
        </p:txBody>
      </p:sp>
      <p:grpSp>
        <p:nvGrpSpPr>
          <p:cNvPr id="16387" name="Group 3"/>
          <p:cNvGrpSpPr>
            <a:grpSpLocks/>
          </p:cNvGrpSpPr>
          <p:nvPr/>
        </p:nvGrpSpPr>
        <p:grpSpPr bwMode="auto">
          <a:xfrm>
            <a:off x="76200" y="1447800"/>
            <a:ext cx="8991600" cy="4267200"/>
            <a:chOff x="480" y="1056"/>
            <a:chExt cx="4968" cy="1968"/>
          </a:xfrm>
        </p:grpSpPr>
        <p:pic>
          <p:nvPicPr>
            <p:cNvPr id="16388" name="Picture 4" descr="crel1">
              <a:hlinkClick r:id="rId3"/>
            </p:cNvPr>
            <p:cNvPicPr>
              <a:picLocks noChangeAspect="1" noChangeArrowheads="1"/>
            </p:cNvPicPr>
            <p:nvPr/>
          </p:nvPicPr>
          <p:blipFill>
            <a:blip r:embed="rId4"/>
            <a:srcRect/>
            <a:stretch>
              <a:fillRect/>
            </a:stretch>
          </p:blipFill>
          <p:spPr bwMode="auto">
            <a:xfrm>
              <a:off x="480" y="1104"/>
              <a:ext cx="2256" cy="446"/>
            </a:xfrm>
            <a:prstGeom prst="rect">
              <a:avLst/>
            </a:prstGeom>
            <a:noFill/>
            <a:ln w="9525">
              <a:noFill/>
              <a:miter lim="800000"/>
              <a:headEnd/>
              <a:tailEnd/>
            </a:ln>
          </p:spPr>
        </p:pic>
        <p:pic>
          <p:nvPicPr>
            <p:cNvPr id="16389" name="Picture 5" descr="crel2"/>
            <p:cNvPicPr>
              <a:picLocks noChangeAspect="1" noChangeArrowheads="1"/>
            </p:cNvPicPr>
            <p:nvPr/>
          </p:nvPicPr>
          <p:blipFill>
            <a:blip r:embed="rId5"/>
            <a:srcRect/>
            <a:stretch>
              <a:fillRect/>
            </a:stretch>
          </p:blipFill>
          <p:spPr bwMode="auto">
            <a:xfrm>
              <a:off x="480" y="1632"/>
              <a:ext cx="2256" cy="426"/>
            </a:xfrm>
            <a:prstGeom prst="rect">
              <a:avLst/>
            </a:prstGeom>
            <a:noFill/>
            <a:ln w="9525">
              <a:noFill/>
              <a:miter lim="800000"/>
              <a:headEnd/>
              <a:tailEnd/>
            </a:ln>
          </p:spPr>
        </p:pic>
        <p:pic>
          <p:nvPicPr>
            <p:cNvPr id="16390" name="Picture 6" descr="crel8"/>
            <p:cNvPicPr>
              <a:picLocks noChangeAspect="1" noChangeArrowheads="1"/>
            </p:cNvPicPr>
            <p:nvPr/>
          </p:nvPicPr>
          <p:blipFill>
            <a:blip r:embed="rId6"/>
            <a:srcRect/>
            <a:stretch>
              <a:fillRect/>
            </a:stretch>
          </p:blipFill>
          <p:spPr bwMode="auto">
            <a:xfrm>
              <a:off x="480" y="2112"/>
              <a:ext cx="2256" cy="382"/>
            </a:xfrm>
            <a:prstGeom prst="rect">
              <a:avLst/>
            </a:prstGeom>
            <a:noFill/>
            <a:ln w="9525">
              <a:noFill/>
              <a:miter lim="800000"/>
              <a:headEnd/>
              <a:tailEnd/>
            </a:ln>
          </p:spPr>
        </p:pic>
        <p:pic>
          <p:nvPicPr>
            <p:cNvPr id="16391" name="Picture 7" descr="crel9"/>
            <p:cNvPicPr>
              <a:picLocks noChangeAspect="1" noChangeArrowheads="1"/>
            </p:cNvPicPr>
            <p:nvPr/>
          </p:nvPicPr>
          <p:blipFill>
            <a:blip r:embed="rId7"/>
            <a:srcRect/>
            <a:stretch>
              <a:fillRect/>
            </a:stretch>
          </p:blipFill>
          <p:spPr bwMode="auto">
            <a:xfrm>
              <a:off x="480" y="2592"/>
              <a:ext cx="2256" cy="396"/>
            </a:xfrm>
            <a:prstGeom prst="rect">
              <a:avLst/>
            </a:prstGeom>
            <a:noFill/>
            <a:ln w="9525">
              <a:noFill/>
              <a:miter lim="800000"/>
              <a:headEnd/>
              <a:tailEnd/>
            </a:ln>
          </p:spPr>
        </p:pic>
        <p:pic>
          <p:nvPicPr>
            <p:cNvPr id="16392" name="Picture 8" descr="crel6"/>
            <p:cNvPicPr>
              <a:picLocks noChangeAspect="1" noChangeArrowheads="1"/>
            </p:cNvPicPr>
            <p:nvPr/>
          </p:nvPicPr>
          <p:blipFill>
            <a:blip r:embed="rId8"/>
            <a:srcRect/>
            <a:stretch>
              <a:fillRect/>
            </a:stretch>
          </p:blipFill>
          <p:spPr bwMode="auto">
            <a:xfrm>
              <a:off x="3168" y="1728"/>
              <a:ext cx="2280" cy="566"/>
            </a:xfrm>
            <a:prstGeom prst="rect">
              <a:avLst/>
            </a:prstGeom>
            <a:noFill/>
            <a:ln w="9525">
              <a:noFill/>
              <a:miter lim="800000"/>
              <a:headEnd/>
              <a:tailEnd/>
            </a:ln>
          </p:spPr>
        </p:pic>
        <p:pic>
          <p:nvPicPr>
            <p:cNvPr id="16393" name="Picture 9" descr="crel7"/>
            <p:cNvPicPr>
              <a:picLocks noChangeAspect="1" noChangeArrowheads="1"/>
            </p:cNvPicPr>
            <p:nvPr/>
          </p:nvPicPr>
          <p:blipFill>
            <a:blip r:embed="rId9"/>
            <a:srcRect/>
            <a:stretch>
              <a:fillRect/>
            </a:stretch>
          </p:blipFill>
          <p:spPr bwMode="auto">
            <a:xfrm>
              <a:off x="3168" y="2400"/>
              <a:ext cx="2280" cy="624"/>
            </a:xfrm>
            <a:prstGeom prst="rect">
              <a:avLst/>
            </a:prstGeom>
            <a:noFill/>
            <a:ln w="9525">
              <a:noFill/>
              <a:miter lim="800000"/>
              <a:headEnd/>
              <a:tailEnd/>
            </a:ln>
          </p:spPr>
        </p:pic>
        <p:pic>
          <p:nvPicPr>
            <p:cNvPr id="16394" name="Picture 10" descr="crel5"/>
            <p:cNvPicPr>
              <a:picLocks noChangeAspect="1" noChangeArrowheads="1"/>
            </p:cNvPicPr>
            <p:nvPr/>
          </p:nvPicPr>
          <p:blipFill>
            <a:blip r:embed="rId10"/>
            <a:srcRect/>
            <a:stretch>
              <a:fillRect/>
            </a:stretch>
          </p:blipFill>
          <p:spPr bwMode="auto">
            <a:xfrm>
              <a:off x="3168" y="1104"/>
              <a:ext cx="2256" cy="519"/>
            </a:xfrm>
            <a:prstGeom prst="rect">
              <a:avLst/>
            </a:prstGeom>
            <a:noFill/>
            <a:ln w="9525">
              <a:noFill/>
              <a:miter lim="800000"/>
              <a:headEnd/>
              <a:tailEnd/>
            </a:ln>
          </p:spPr>
        </p:pic>
        <p:pic>
          <p:nvPicPr>
            <p:cNvPr id="16395" name="Picture 11" descr="crel1">
              <a:hlinkClick r:id="rId3"/>
            </p:cNvPr>
            <p:cNvPicPr>
              <a:picLocks noChangeAspect="1" noChangeArrowheads="1"/>
            </p:cNvPicPr>
            <p:nvPr/>
          </p:nvPicPr>
          <p:blipFill>
            <a:blip r:embed="rId4"/>
            <a:srcRect b="75999"/>
            <a:stretch>
              <a:fillRect/>
            </a:stretch>
          </p:blipFill>
          <p:spPr bwMode="auto">
            <a:xfrm>
              <a:off x="3120" y="1056"/>
              <a:ext cx="2160" cy="102"/>
            </a:xfrm>
            <a:prstGeom prst="rect">
              <a:avLst/>
            </a:prstGeom>
            <a:noFill/>
            <a:ln w="9525">
              <a:noFill/>
              <a:miter lim="800000"/>
              <a:headEnd/>
              <a:tailEnd/>
            </a:ln>
          </p:spPr>
        </p:pic>
      </p:grpSp>
      <mc:AlternateContent xmlns:mc="http://schemas.openxmlformats.org/markup-compatibility/2006">
        <mc:Choice xmlns:p14="http://schemas.microsoft.com/office/powerpoint/2010/main" Requires="p14">
          <p:contentPart p14:bwMode="auto" r:id="rId11">
            <p14:nvContentPartPr>
              <p14:cNvPr id="2" name="Ink 1"/>
              <p14:cNvContentPartPr/>
              <p14:nvPr/>
            </p14:nvContentPartPr>
            <p14:xfrm>
              <a:off x="36000" y="1721520"/>
              <a:ext cx="4294440" cy="4015800"/>
            </p14:xfrm>
          </p:contentPart>
        </mc:Choice>
        <mc:Fallback>
          <p:pic>
            <p:nvPicPr>
              <p:cNvPr id="2" name="Ink 1"/>
              <p:cNvPicPr/>
              <p:nvPr/>
            </p:nvPicPr>
            <p:blipFill>
              <a:blip r:embed="rId12"/>
              <a:stretch>
                <a:fillRect/>
              </a:stretch>
            </p:blipFill>
            <p:spPr>
              <a:xfrm>
                <a:off x="30600" y="1709280"/>
                <a:ext cx="4316040" cy="4043880"/>
              </a:xfrm>
              <a:prstGeom prst="rect">
                <a:avLst/>
              </a:prstGeom>
            </p:spPr>
          </p:pic>
        </mc:Fallback>
      </mc:AlternateContent>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3"/>
          <p:cNvSpPr>
            <a:spLocks noChangeArrowheads="1"/>
          </p:cNvSpPr>
          <p:nvPr/>
        </p:nvSpPr>
        <p:spPr bwMode="auto">
          <a:xfrm>
            <a:off x="3429000" y="4876800"/>
            <a:ext cx="2590800" cy="1524000"/>
          </a:xfrm>
          <a:prstGeom prst="rect">
            <a:avLst/>
          </a:prstGeom>
          <a:solidFill>
            <a:srgbClr val="FFFF00"/>
          </a:solidFill>
          <a:ln w="9525">
            <a:noFill/>
            <a:miter lim="800000"/>
            <a:headEnd/>
            <a:tailEnd/>
          </a:ln>
        </p:spPr>
        <p:txBody>
          <a:bodyPr wrap="none" anchor="ctr">
            <a:prstTxWarp prst="textNoShape">
              <a:avLst/>
            </a:prstTxWarp>
          </a:bodyPr>
          <a:lstStyle/>
          <a:p>
            <a:endParaRPr lang="en-US"/>
          </a:p>
        </p:txBody>
      </p:sp>
      <p:sp>
        <p:nvSpPr>
          <p:cNvPr id="5124" name="Rectangle 2"/>
          <p:cNvSpPr>
            <a:spLocks noGrp="1" noChangeArrowheads="1"/>
          </p:cNvSpPr>
          <p:nvPr>
            <p:ph type="title"/>
          </p:nvPr>
        </p:nvSpPr>
        <p:spPr/>
        <p:txBody>
          <a:bodyPr/>
          <a:lstStyle/>
          <a:p>
            <a:pPr eaLnBrk="1" hangingPunct="1"/>
            <a:r>
              <a:rPr lang="en-US"/>
              <a:t>Proper Time and Time Dilation</a:t>
            </a:r>
          </a:p>
        </p:txBody>
      </p:sp>
      <p:sp>
        <p:nvSpPr>
          <p:cNvPr id="5125" name="Text Box 19"/>
          <p:cNvSpPr txBox="1">
            <a:spLocks noChangeArrowheads="1"/>
          </p:cNvSpPr>
          <p:nvPr/>
        </p:nvSpPr>
        <p:spPr bwMode="auto">
          <a:xfrm>
            <a:off x="0" y="1524000"/>
            <a:ext cx="9144000" cy="1569660"/>
          </a:xfrm>
          <a:prstGeom prst="rect">
            <a:avLst/>
          </a:prstGeom>
          <a:noFill/>
          <a:ln w="9525">
            <a:noFill/>
            <a:miter lim="800000"/>
            <a:headEnd/>
            <a:tailEnd/>
          </a:ln>
        </p:spPr>
        <p:txBody>
          <a:bodyPr wrap="square">
            <a:prstTxWarp prst="textNoShape">
              <a:avLst/>
            </a:prstTxWarp>
            <a:spAutoFit/>
          </a:bodyPr>
          <a:lstStyle/>
          <a:p>
            <a:r>
              <a:rPr lang="en-US" sz="2400" dirty="0"/>
              <a:t>Proper Time:  If two successive events occur at the same place in an inertial reference frame </a:t>
            </a:r>
            <a:r>
              <a:rPr lang="en-US" sz="2400" dirty="0" smtClean="0"/>
              <a:t>then </a:t>
            </a:r>
            <a:r>
              <a:rPr lang="en-US" sz="2400" dirty="0"/>
              <a:t>the time interval, measured on a single clock at that location, is the proper time between the two events.</a:t>
            </a:r>
          </a:p>
        </p:txBody>
      </p:sp>
      <p:sp>
        <p:nvSpPr>
          <p:cNvPr id="5126" name="Text Box 20"/>
          <p:cNvSpPr txBox="1">
            <a:spLocks noChangeArrowheads="1"/>
          </p:cNvSpPr>
          <p:nvPr/>
        </p:nvSpPr>
        <p:spPr bwMode="auto">
          <a:xfrm>
            <a:off x="0" y="3276600"/>
            <a:ext cx="9144000" cy="1569660"/>
          </a:xfrm>
          <a:prstGeom prst="rect">
            <a:avLst/>
          </a:prstGeom>
          <a:noFill/>
          <a:ln w="9525">
            <a:noFill/>
            <a:miter lim="800000"/>
            <a:headEnd/>
            <a:tailEnd/>
          </a:ln>
        </p:spPr>
        <p:txBody>
          <a:bodyPr wrap="square">
            <a:prstTxWarp prst="textNoShape">
              <a:avLst/>
            </a:prstTxWarp>
            <a:spAutoFit/>
          </a:bodyPr>
          <a:lstStyle/>
          <a:p>
            <a:r>
              <a:rPr lang="en-US" sz="2400" dirty="0"/>
              <a:t>Time Dilation:  An observer in any other inertial reference frame will measure a time that is longer than the proper time.  If this second observer is moving with a relative speed v, than the measured time interval will be given by:</a:t>
            </a:r>
          </a:p>
        </p:txBody>
      </p:sp>
      <p:graphicFrame>
        <p:nvGraphicFramePr>
          <p:cNvPr id="5122" name="Object 21"/>
          <p:cNvGraphicFramePr>
            <a:graphicFrameLocks noGrp="1" noChangeAspect="1"/>
          </p:cNvGraphicFramePr>
          <p:nvPr>
            <p:ph idx="1"/>
            <p:extLst>
              <p:ext uri="{D42A27DB-BD31-4B8C-83A1-F6EECF244321}">
                <p14:modId xmlns:p14="http://schemas.microsoft.com/office/powerpoint/2010/main" val="1673134075"/>
              </p:ext>
            </p:extLst>
          </p:nvPr>
        </p:nvGraphicFramePr>
        <p:xfrm>
          <a:off x="3657600" y="5029200"/>
          <a:ext cx="2242038" cy="1143000"/>
        </p:xfrm>
        <a:graphic>
          <a:graphicData uri="http://schemas.openxmlformats.org/presentationml/2006/ole">
            <mc:AlternateContent xmlns:mc="http://schemas.openxmlformats.org/markup-compatibility/2006">
              <mc:Choice xmlns:v="urn:schemas-microsoft-com:vml" Requires="v">
                <p:oleObj spid="_x0000_s5150" name="Equation" r:id="rId4" imgW="1269720" imgH="647640" progId="Equation.3">
                  <p:embed/>
                </p:oleObj>
              </mc:Choice>
              <mc:Fallback>
                <p:oleObj name="Equation" r:id="rId4" imgW="1269720" imgH="647640" progId="Equation.3">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5029200"/>
                        <a:ext cx="2242038" cy="1143000"/>
                      </a:xfrm>
                      <a:prstGeom prst="rect">
                        <a:avLst/>
                      </a:prstGeom>
                      <a:noFill/>
                      <a:effectLst/>
                    </p:spPr>
                  </p:pic>
                </p:oleObj>
              </mc:Fallback>
            </mc:AlternateContent>
          </a:graphicData>
        </a:graphic>
      </p:graphicFrame>
      <mc:AlternateContent xmlns:mc="http://schemas.openxmlformats.org/markup-compatibility/2006">
        <mc:Choice xmlns:p14="http://schemas.microsoft.com/office/powerpoint/2010/main" Requires="p14">
          <p:contentPart p14:bwMode="auto" r:id="rId6">
            <p14:nvContentPartPr>
              <p14:cNvPr id="2" name="Ink 1"/>
              <p14:cNvContentPartPr/>
              <p14:nvPr/>
            </p14:nvContentPartPr>
            <p14:xfrm>
              <a:off x="533880" y="1324440"/>
              <a:ext cx="6858720" cy="5092920"/>
            </p14:xfrm>
          </p:contentPart>
        </mc:Choice>
        <mc:Fallback>
          <p:pic>
            <p:nvPicPr>
              <p:cNvPr id="2" name="Ink 1"/>
              <p:cNvPicPr/>
              <p:nvPr/>
            </p:nvPicPr>
            <p:blipFill>
              <a:blip r:embed="rId7"/>
              <a:stretch>
                <a:fillRect/>
              </a:stretch>
            </p:blipFill>
            <p:spPr>
              <a:xfrm>
                <a:off x="526680" y="1310400"/>
                <a:ext cx="6878160" cy="51116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5125" grpId="0"/>
      <p:bldP spid="51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ChangeArrowheads="1"/>
          </p:cNvSpPr>
          <p:nvPr/>
        </p:nvSpPr>
        <p:spPr bwMode="auto">
          <a:xfrm>
            <a:off x="2819400" y="5093732"/>
            <a:ext cx="3047999" cy="1307068"/>
          </a:xfrm>
          <a:prstGeom prst="rect">
            <a:avLst/>
          </a:prstGeom>
          <a:solidFill>
            <a:srgbClr val="FFFF00"/>
          </a:solidFill>
          <a:ln w="9525">
            <a:noFill/>
            <a:miter lim="800000"/>
            <a:headEnd/>
            <a:tailEnd/>
          </a:ln>
        </p:spPr>
        <p:txBody>
          <a:bodyPr wrap="none" anchor="ctr">
            <a:prstTxWarp prst="textNoShape">
              <a:avLst/>
            </a:prstTxWarp>
          </a:bodyPr>
          <a:lstStyle/>
          <a:p>
            <a:endParaRPr lang="en-US"/>
          </a:p>
        </p:txBody>
      </p:sp>
      <p:sp>
        <p:nvSpPr>
          <p:cNvPr id="6148" name="Rectangle 2"/>
          <p:cNvSpPr>
            <a:spLocks noGrp="1" noChangeArrowheads="1"/>
          </p:cNvSpPr>
          <p:nvPr>
            <p:ph type="title"/>
          </p:nvPr>
        </p:nvSpPr>
        <p:spPr>
          <a:xfrm>
            <a:off x="0" y="274638"/>
            <a:ext cx="9144000" cy="1143000"/>
          </a:xfrm>
        </p:spPr>
        <p:txBody>
          <a:bodyPr/>
          <a:lstStyle/>
          <a:p>
            <a:pPr eaLnBrk="1" hangingPunct="1"/>
            <a:r>
              <a:rPr lang="en-US" sz="4000" dirty="0"/>
              <a:t>Proper Length and </a:t>
            </a:r>
            <a:r>
              <a:rPr lang="en-US" sz="4000" dirty="0" smtClean="0"/>
              <a:t>Length </a:t>
            </a:r>
            <a:r>
              <a:rPr lang="en-US" sz="4000" dirty="0"/>
              <a:t>Contraction</a:t>
            </a:r>
          </a:p>
        </p:txBody>
      </p:sp>
      <p:sp>
        <p:nvSpPr>
          <p:cNvPr id="6149" name="Text Box 3"/>
          <p:cNvSpPr txBox="1">
            <a:spLocks noChangeArrowheads="1"/>
          </p:cNvSpPr>
          <p:nvPr/>
        </p:nvSpPr>
        <p:spPr bwMode="auto">
          <a:xfrm>
            <a:off x="0" y="1524000"/>
            <a:ext cx="9144000" cy="1200329"/>
          </a:xfrm>
          <a:prstGeom prst="rect">
            <a:avLst/>
          </a:prstGeom>
          <a:noFill/>
          <a:ln w="9525">
            <a:noFill/>
            <a:miter lim="800000"/>
            <a:headEnd/>
            <a:tailEnd/>
          </a:ln>
        </p:spPr>
        <p:txBody>
          <a:bodyPr wrap="square">
            <a:prstTxWarp prst="textNoShape">
              <a:avLst/>
            </a:prstTxWarp>
            <a:spAutoFit/>
          </a:bodyPr>
          <a:lstStyle/>
          <a:p>
            <a:r>
              <a:rPr lang="en-US" sz="2400" dirty="0"/>
              <a:t>Proper Length:  The length of an object measured by an observer in the inertial reference frame in which the object is at rest is called its proper length.</a:t>
            </a:r>
          </a:p>
        </p:txBody>
      </p:sp>
      <p:sp>
        <p:nvSpPr>
          <p:cNvPr id="6150" name="Text Box 4"/>
          <p:cNvSpPr txBox="1">
            <a:spLocks noChangeArrowheads="1"/>
          </p:cNvSpPr>
          <p:nvPr/>
        </p:nvSpPr>
        <p:spPr bwMode="auto">
          <a:xfrm>
            <a:off x="0" y="2971800"/>
            <a:ext cx="9144000" cy="1569660"/>
          </a:xfrm>
          <a:prstGeom prst="rect">
            <a:avLst/>
          </a:prstGeom>
          <a:noFill/>
          <a:ln w="9525">
            <a:noFill/>
            <a:miter lim="800000"/>
            <a:headEnd/>
            <a:tailEnd/>
          </a:ln>
        </p:spPr>
        <p:txBody>
          <a:bodyPr wrap="square">
            <a:prstTxWarp prst="textNoShape">
              <a:avLst/>
            </a:prstTxWarp>
            <a:spAutoFit/>
          </a:bodyPr>
          <a:lstStyle/>
          <a:p>
            <a:r>
              <a:rPr lang="en-US" sz="2400" dirty="0"/>
              <a:t>Length Contraction:  An observer in any other inertial reference frame will measure a length that is shorter than the proper length.  If this second observer is moving with a relative speed v, than the measured length will be given by:</a:t>
            </a:r>
          </a:p>
        </p:txBody>
      </p:sp>
      <p:graphicFrame>
        <p:nvGraphicFramePr>
          <p:cNvPr id="6146" name="Object 5"/>
          <p:cNvGraphicFramePr>
            <a:graphicFrameLocks noGrp="1" noChangeAspect="1"/>
          </p:cNvGraphicFramePr>
          <p:nvPr>
            <p:ph idx="1"/>
            <p:extLst>
              <p:ext uri="{D42A27DB-BD31-4B8C-83A1-F6EECF244321}">
                <p14:modId xmlns:p14="http://schemas.microsoft.com/office/powerpoint/2010/main" val="1672729404"/>
              </p:ext>
            </p:extLst>
          </p:nvPr>
        </p:nvGraphicFramePr>
        <p:xfrm>
          <a:off x="2870333" y="5093732"/>
          <a:ext cx="2997067" cy="1143000"/>
        </p:xfrm>
        <a:graphic>
          <a:graphicData uri="http://schemas.openxmlformats.org/presentationml/2006/ole">
            <mc:AlternateContent xmlns:mc="http://schemas.openxmlformats.org/markup-compatibility/2006">
              <mc:Choice xmlns:v="urn:schemas-microsoft-com:vml" Requires="v">
                <p:oleObj spid="_x0000_s6174" name="Equation" r:id="rId4" imgW="1231560" imgH="469800" progId="Equation.3">
                  <p:embed/>
                </p:oleObj>
              </mc:Choice>
              <mc:Fallback>
                <p:oleObj name="Equation" r:id="rId4" imgW="1231560" imgH="4698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333" y="5093732"/>
                        <a:ext cx="2997067" cy="1143000"/>
                      </a:xfrm>
                      <a:prstGeom prst="rect">
                        <a:avLst/>
                      </a:prstGeom>
                      <a:noFill/>
                      <a:effectLst/>
                    </p:spPr>
                  </p:pic>
                </p:oleObj>
              </mc:Fallback>
            </mc:AlternateContent>
          </a:graphicData>
        </a:graphic>
      </p:graphicFrame>
      <mc:AlternateContent xmlns:mc="http://schemas.openxmlformats.org/markup-compatibility/2006">
        <mc:Choice xmlns:p14="http://schemas.microsoft.com/office/powerpoint/2010/main" Requires="p14">
          <p:contentPart p14:bwMode="auto" r:id="rId6">
            <p14:nvContentPartPr>
              <p14:cNvPr id="2" name="Ink 1"/>
              <p14:cNvContentPartPr/>
              <p14:nvPr/>
            </p14:nvContentPartPr>
            <p14:xfrm>
              <a:off x="834480" y="1247040"/>
              <a:ext cx="6967080" cy="4963320"/>
            </p14:xfrm>
          </p:contentPart>
        </mc:Choice>
        <mc:Fallback>
          <p:pic>
            <p:nvPicPr>
              <p:cNvPr id="2" name="Ink 1"/>
              <p:cNvPicPr/>
              <p:nvPr/>
            </p:nvPicPr>
            <p:blipFill>
              <a:blip r:embed="rId7"/>
              <a:stretch>
                <a:fillRect/>
              </a:stretch>
            </p:blipFill>
            <p:spPr>
              <a:xfrm>
                <a:off x="829800" y="1231560"/>
                <a:ext cx="6980400" cy="49935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9" grpId="0"/>
      <p:bldP spid="61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2"/>
          <p:cNvSpPr>
            <a:spLocks noGrp="1" noChangeArrowheads="1"/>
          </p:cNvSpPr>
          <p:nvPr>
            <p:ph type="title"/>
          </p:nvPr>
        </p:nvSpPr>
        <p:spPr>
          <a:xfrm>
            <a:off x="457200" y="152400"/>
            <a:ext cx="8229600" cy="1143000"/>
          </a:xfrm>
        </p:spPr>
        <p:txBody>
          <a:bodyPr/>
          <a:lstStyle/>
          <a:p>
            <a:pPr eaLnBrk="1" hangingPunct="1"/>
            <a:r>
              <a:rPr lang="en-US" sz="3600" b="1"/>
              <a:t>Comparing Observations made in Different Reference Frames</a:t>
            </a:r>
          </a:p>
        </p:txBody>
      </p:sp>
      <p:sp>
        <p:nvSpPr>
          <p:cNvPr id="7175" name="Rectangle 17"/>
          <p:cNvSpPr>
            <a:spLocks noChangeArrowheads="1"/>
          </p:cNvSpPr>
          <p:nvPr/>
        </p:nvSpPr>
        <p:spPr bwMode="auto">
          <a:xfrm>
            <a:off x="3721100" y="2871788"/>
            <a:ext cx="184150" cy="641350"/>
          </a:xfrm>
          <a:prstGeom prst="rect">
            <a:avLst/>
          </a:prstGeom>
          <a:noFill/>
          <a:ln w="9525">
            <a:noFill/>
            <a:miter lim="800000"/>
            <a:headEnd/>
            <a:tailEnd/>
          </a:ln>
        </p:spPr>
        <p:txBody>
          <a:bodyPr wrap="none" anchor="ctr">
            <a:prstTxWarp prst="textNoShape">
              <a:avLst/>
            </a:prstTxWarp>
            <a:spAutoFit/>
          </a:bodyPr>
          <a:lstStyle/>
          <a:p>
            <a:pPr algn="ctr"/>
            <a:endParaRPr lang="en-US"/>
          </a:p>
          <a:p>
            <a:pPr algn="ctr" eaLnBrk="0" hangingPunct="0"/>
            <a:endParaRPr lang="en-US"/>
          </a:p>
        </p:txBody>
      </p:sp>
      <p:pic>
        <p:nvPicPr>
          <p:cNvPr id="7176" name="Picture 5" descr="ltran"/>
          <p:cNvPicPr>
            <a:picLocks noChangeAspect="1" noChangeArrowheads="1"/>
          </p:cNvPicPr>
          <p:nvPr/>
        </p:nvPicPr>
        <p:blipFill>
          <a:blip r:embed="rId3"/>
          <a:srcRect/>
          <a:stretch>
            <a:fillRect/>
          </a:stretch>
        </p:blipFill>
        <p:spPr bwMode="auto">
          <a:xfrm>
            <a:off x="2286000" y="4632480"/>
            <a:ext cx="4806146" cy="1996920"/>
          </a:xfrm>
          <a:prstGeom prst="rect">
            <a:avLst/>
          </a:prstGeom>
          <a:noFill/>
          <a:ln w="9525">
            <a:noFill/>
            <a:miter lim="800000"/>
            <a:headEnd/>
            <a:tailEnd/>
          </a:ln>
        </p:spPr>
      </p:pic>
      <p:sp>
        <p:nvSpPr>
          <p:cNvPr id="7177" name="Text Box 47"/>
          <p:cNvSpPr txBox="1">
            <a:spLocks noChangeArrowheads="1"/>
          </p:cNvSpPr>
          <p:nvPr/>
        </p:nvSpPr>
        <p:spPr bwMode="auto">
          <a:xfrm>
            <a:off x="152400" y="1437144"/>
            <a:ext cx="8839200" cy="2677656"/>
          </a:xfrm>
          <a:prstGeom prst="rect">
            <a:avLst/>
          </a:prstGeom>
          <a:noFill/>
          <a:ln w="9525">
            <a:noFill/>
            <a:miter lim="800000"/>
            <a:headEnd/>
            <a:tailEnd/>
          </a:ln>
        </p:spPr>
        <p:txBody>
          <a:bodyPr wrap="square">
            <a:prstTxWarp prst="textNoShape">
              <a:avLst/>
            </a:prstTxWarp>
            <a:spAutoFit/>
          </a:bodyPr>
          <a:lstStyle/>
          <a:p>
            <a:r>
              <a:rPr lang="en-US" sz="2800" dirty="0"/>
              <a:t>Suppose we want to compare how observers moving at different, but constant, velocities *view* the results of the same experiment.  If an observer moving at a constant velocity (</a:t>
            </a:r>
            <a:r>
              <a:rPr lang="en-US" sz="2800" i="1" dirty="0">
                <a:latin typeface="Times New Roman" charset="0"/>
              </a:rPr>
              <a:t>v</a:t>
            </a:r>
            <a:r>
              <a:rPr lang="en-US" sz="2800" dirty="0"/>
              <a:t>) in the x-direction sees an object at the space-time location (</a:t>
            </a:r>
            <a:r>
              <a:rPr lang="en-US" sz="2800" i="1" dirty="0" err="1">
                <a:latin typeface="Times New Roman" charset="0"/>
              </a:rPr>
              <a:t>x’,y’,z’,t</a:t>
            </a:r>
            <a:r>
              <a:rPr lang="en-US" sz="2800" i="1" dirty="0">
                <a:latin typeface="Times New Roman" charset="0"/>
              </a:rPr>
              <a:t>’</a:t>
            </a:r>
            <a:r>
              <a:rPr lang="en-US" sz="2800" dirty="0"/>
              <a:t>), </a:t>
            </a:r>
            <a:r>
              <a:rPr lang="en-US" sz="2800" dirty="0" smtClean="0"/>
              <a:t>then </a:t>
            </a:r>
            <a:r>
              <a:rPr lang="en-US" sz="2800" dirty="0"/>
              <a:t>a person who is not moving will see the object at (</a:t>
            </a:r>
            <a:r>
              <a:rPr lang="en-US" sz="2800" i="1" dirty="0" err="1">
                <a:latin typeface="Times New Roman" charset="0"/>
              </a:rPr>
              <a:t>x,y,z,t</a:t>
            </a:r>
            <a:r>
              <a:rPr lang="en-US" sz="2800" dirty="0"/>
              <a:t>):</a:t>
            </a: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1316520" y="3564360"/>
              <a:ext cx="6717600" cy="3124440"/>
            </p14:xfrm>
          </p:contentPart>
        </mc:Choice>
        <mc:Fallback>
          <p:pic>
            <p:nvPicPr>
              <p:cNvPr id="2" name="Ink 1"/>
              <p:cNvPicPr/>
              <p:nvPr/>
            </p:nvPicPr>
            <p:blipFill>
              <a:blip r:embed="rId5"/>
              <a:stretch>
                <a:fillRect/>
              </a:stretch>
            </p:blipFill>
            <p:spPr>
              <a:xfrm>
                <a:off x="1306080" y="3553200"/>
                <a:ext cx="6742440" cy="31492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63"/>
          <p:cNvSpPr>
            <a:spLocks noChangeArrowheads="1"/>
          </p:cNvSpPr>
          <p:nvPr/>
        </p:nvSpPr>
        <p:spPr bwMode="auto">
          <a:xfrm>
            <a:off x="432178" y="4873863"/>
            <a:ext cx="4978021" cy="1524000"/>
          </a:xfrm>
          <a:prstGeom prst="rect">
            <a:avLst/>
          </a:prstGeom>
          <a:solidFill>
            <a:srgbClr val="99CCFF"/>
          </a:solidFill>
          <a:ln w="9525">
            <a:noFill/>
            <a:miter lim="800000"/>
            <a:headEnd/>
            <a:tailEnd/>
          </a:ln>
        </p:spPr>
        <p:txBody>
          <a:bodyPr wrap="none" anchor="ctr">
            <a:prstTxWarp prst="textNoShape">
              <a:avLst/>
            </a:prstTxWarp>
          </a:bodyPr>
          <a:lstStyle/>
          <a:p>
            <a:endParaRPr lang="en-US"/>
          </a:p>
        </p:txBody>
      </p:sp>
      <p:sp>
        <p:nvSpPr>
          <p:cNvPr id="7174" name="Rectangle 2"/>
          <p:cNvSpPr>
            <a:spLocks noGrp="1" noChangeArrowheads="1"/>
          </p:cNvSpPr>
          <p:nvPr>
            <p:ph type="title"/>
          </p:nvPr>
        </p:nvSpPr>
        <p:spPr>
          <a:xfrm>
            <a:off x="457200" y="152400"/>
            <a:ext cx="8229600" cy="1143000"/>
          </a:xfrm>
        </p:spPr>
        <p:txBody>
          <a:bodyPr/>
          <a:lstStyle/>
          <a:p>
            <a:pPr eaLnBrk="1" hangingPunct="1"/>
            <a:r>
              <a:rPr lang="en-US" sz="3600" b="1"/>
              <a:t>Comparing Observations made in Different Reference Frames</a:t>
            </a:r>
          </a:p>
        </p:txBody>
      </p:sp>
      <p:sp>
        <p:nvSpPr>
          <p:cNvPr id="7175" name="Rectangle 17"/>
          <p:cNvSpPr>
            <a:spLocks noChangeArrowheads="1"/>
          </p:cNvSpPr>
          <p:nvPr/>
        </p:nvSpPr>
        <p:spPr bwMode="auto">
          <a:xfrm>
            <a:off x="3721100" y="2871788"/>
            <a:ext cx="184150" cy="641350"/>
          </a:xfrm>
          <a:prstGeom prst="rect">
            <a:avLst/>
          </a:prstGeom>
          <a:noFill/>
          <a:ln w="9525">
            <a:noFill/>
            <a:miter lim="800000"/>
            <a:headEnd/>
            <a:tailEnd/>
          </a:ln>
        </p:spPr>
        <p:txBody>
          <a:bodyPr wrap="none" anchor="ctr">
            <a:prstTxWarp prst="textNoShape">
              <a:avLst/>
            </a:prstTxWarp>
            <a:spAutoFit/>
          </a:bodyPr>
          <a:lstStyle/>
          <a:p>
            <a:pPr algn="ctr"/>
            <a:endParaRPr lang="en-US"/>
          </a:p>
          <a:p>
            <a:pPr algn="ctr" eaLnBrk="0" hangingPunct="0"/>
            <a:endParaRPr lang="en-US"/>
          </a:p>
        </p:txBody>
      </p:sp>
      <p:graphicFrame>
        <p:nvGraphicFramePr>
          <p:cNvPr id="7170" name="Object 55"/>
          <p:cNvGraphicFramePr>
            <a:graphicFrameLocks noGrp="1" noChangeAspect="1"/>
          </p:cNvGraphicFramePr>
          <p:nvPr>
            <p:ph idx="1"/>
            <p:extLst>
              <p:ext uri="{D42A27DB-BD31-4B8C-83A1-F6EECF244321}">
                <p14:modId xmlns:p14="http://schemas.microsoft.com/office/powerpoint/2010/main" val="608859312"/>
              </p:ext>
            </p:extLst>
          </p:nvPr>
        </p:nvGraphicFramePr>
        <p:xfrm>
          <a:off x="762000" y="5410200"/>
          <a:ext cx="4267200" cy="486836"/>
        </p:xfrm>
        <a:graphic>
          <a:graphicData uri="http://schemas.openxmlformats.org/presentationml/2006/ole">
            <mc:AlternateContent xmlns:mc="http://schemas.openxmlformats.org/markup-compatibility/2006">
              <mc:Choice xmlns:v="urn:schemas-microsoft-com:vml" Requires="v">
                <p:oleObj spid="_x0000_s9235" name="Equation" r:id="rId4" imgW="1777680" imgH="203040" progId="Equation.3">
                  <p:embed/>
                </p:oleObj>
              </mc:Choice>
              <mc:Fallback>
                <p:oleObj name="Equation" r:id="rId4" imgW="177768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410200"/>
                        <a:ext cx="4267200" cy="486836"/>
                      </a:xfrm>
                      <a:prstGeom prst="rect">
                        <a:avLst/>
                      </a:prstGeom>
                      <a:noFill/>
                      <a:effectLst/>
                    </p:spPr>
                  </p:pic>
                </p:oleObj>
              </mc:Fallback>
            </mc:AlternateContent>
          </a:graphicData>
        </a:graphic>
      </p:graphicFrame>
      <p:sp>
        <p:nvSpPr>
          <p:cNvPr id="7179" name="Text Box 61"/>
          <p:cNvSpPr txBox="1">
            <a:spLocks noChangeArrowheads="1"/>
          </p:cNvSpPr>
          <p:nvPr/>
        </p:nvSpPr>
        <p:spPr bwMode="auto">
          <a:xfrm>
            <a:off x="609600" y="1752600"/>
            <a:ext cx="4191000" cy="2677656"/>
          </a:xfrm>
          <a:prstGeom prst="rect">
            <a:avLst/>
          </a:prstGeom>
          <a:noFill/>
          <a:ln w="9525">
            <a:noFill/>
            <a:miter lim="800000"/>
            <a:headEnd/>
            <a:tailEnd/>
          </a:ln>
        </p:spPr>
        <p:txBody>
          <a:bodyPr wrap="square">
            <a:prstTxWarp prst="textNoShape">
              <a:avLst/>
            </a:prstTxWarp>
            <a:spAutoFit/>
          </a:bodyPr>
          <a:lstStyle/>
          <a:p>
            <a:r>
              <a:rPr lang="en-US" sz="2800" dirty="0"/>
              <a:t>The Galilean Transformation is accurate (and what we are used to) if speeds are slow relative to the speed of light</a:t>
            </a:r>
          </a:p>
        </p:txBody>
      </p:sp>
      <p:pic>
        <p:nvPicPr>
          <p:cNvPr id="7181" name="Picture 2" descr="http://www.solarnavigator.net/inventors/inventor_images/Galileo_Galilei_portrait.jpg"/>
          <p:cNvPicPr>
            <a:picLocks noChangeAspect="1" noChangeArrowheads="1"/>
          </p:cNvPicPr>
          <p:nvPr/>
        </p:nvPicPr>
        <p:blipFill>
          <a:blip r:embed="rId6"/>
          <a:srcRect/>
          <a:stretch>
            <a:fillRect/>
          </a:stretch>
        </p:blipFill>
        <p:spPr bwMode="auto">
          <a:xfrm>
            <a:off x="6172200" y="1498600"/>
            <a:ext cx="2539621" cy="3136315"/>
          </a:xfrm>
          <a:prstGeom prst="rect">
            <a:avLst/>
          </a:prstGeom>
          <a:noFill/>
          <a:ln w="9525">
            <a:noFill/>
            <a:miter lim="800000"/>
            <a:headEnd/>
            <a:tailEnd/>
          </a:ln>
        </p:spPr>
      </p:pic>
      <mc:AlternateContent xmlns:mc="http://schemas.openxmlformats.org/markup-compatibility/2006">
        <mc:Choice xmlns:p14="http://schemas.microsoft.com/office/powerpoint/2010/main" Requires="p14">
          <p:contentPart p14:bwMode="auto" r:id="rId7">
            <p14:nvContentPartPr>
              <p14:cNvPr id="2" name="Ink 1"/>
              <p14:cNvContentPartPr/>
              <p14:nvPr/>
            </p14:nvContentPartPr>
            <p14:xfrm>
              <a:off x="771480" y="1570680"/>
              <a:ext cx="7380720" cy="4959360"/>
            </p14:xfrm>
          </p:contentPart>
        </mc:Choice>
        <mc:Fallback>
          <p:pic>
            <p:nvPicPr>
              <p:cNvPr id="2" name="Ink 1"/>
              <p:cNvPicPr/>
              <p:nvPr/>
            </p:nvPicPr>
            <p:blipFill>
              <a:blip r:embed="rId8"/>
              <a:stretch>
                <a:fillRect/>
              </a:stretch>
            </p:blipFill>
            <p:spPr>
              <a:xfrm>
                <a:off x="761400" y="1556280"/>
                <a:ext cx="7405200" cy="4988160"/>
              </a:xfrm>
              <a:prstGeom prst="rect">
                <a:avLst/>
              </a:prstGeom>
            </p:spPr>
          </p:pic>
        </mc:Fallback>
      </mc:AlternateContent>
    </p:spTree>
    <p:extLst>
      <p:ext uri="{BB962C8B-B14F-4D97-AF65-F5344CB8AC3E}">
        <p14:creationId xmlns:p14="http://schemas.microsoft.com/office/powerpoint/2010/main" val="414196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62"/>
          <p:cNvSpPr>
            <a:spLocks noChangeArrowheads="1"/>
          </p:cNvSpPr>
          <p:nvPr/>
        </p:nvSpPr>
        <p:spPr bwMode="auto">
          <a:xfrm>
            <a:off x="2022475" y="4572000"/>
            <a:ext cx="4911725" cy="2125638"/>
          </a:xfrm>
          <a:prstGeom prst="rect">
            <a:avLst/>
          </a:prstGeom>
          <a:solidFill>
            <a:srgbClr val="FFFF00"/>
          </a:solidFill>
          <a:ln w="9525">
            <a:noFill/>
            <a:miter lim="800000"/>
            <a:headEnd/>
            <a:tailEnd/>
          </a:ln>
        </p:spPr>
        <p:txBody>
          <a:bodyPr wrap="none" anchor="ctr">
            <a:prstTxWarp prst="textNoShape">
              <a:avLst/>
            </a:prstTxWarp>
          </a:bodyPr>
          <a:lstStyle/>
          <a:p>
            <a:endParaRPr lang="en-US"/>
          </a:p>
        </p:txBody>
      </p:sp>
      <p:sp>
        <p:nvSpPr>
          <p:cNvPr id="7174" name="Rectangle 2"/>
          <p:cNvSpPr>
            <a:spLocks noGrp="1" noChangeArrowheads="1"/>
          </p:cNvSpPr>
          <p:nvPr>
            <p:ph type="title"/>
          </p:nvPr>
        </p:nvSpPr>
        <p:spPr>
          <a:xfrm>
            <a:off x="457200" y="152400"/>
            <a:ext cx="8229600" cy="1143000"/>
          </a:xfrm>
        </p:spPr>
        <p:txBody>
          <a:bodyPr/>
          <a:lstStyle/>
          <a:p>
            <a:pPr eaLnBrk="1" hangingPunct="1"/>
            <a:r>
              <a:rPr lang="en-US" sz="3600" b="1"/>
              <a:t>Comparing Observations made in Different Reference Frames</a:t>
            </a:r>
          </a:p>
        </p:txBody>
      </p:sp>
      <p:sp>
        <p:nvSpPr>
          <p:cNvPr id="7175" name="Rectangle 17"/>
          <p:cNvSpPr>
            <a:spLocks noChangeArrowheads="1"/>
          </p:cNvSpPr>
          <p:nvPr/>
        </p:nvSpPr>
        <p:spPr bwMode="auto">
          <a:xfrm>
            <a:off x="3721100" y="2871788"/>
            <a:ext cx="184150" cy="641350"/>
          </a:xfrm>
          <a:prstGeom prst="rect">
            <a:avLst/>
          </a:prstGeom>
          <a:noFill/>
          <a:ln w="9525">
            <a:noFill/>
            <a:miter lim="800000"/>
            <a:headEnd/>
            <a:tailEnd/>
          </a:ln>
        </p:spPr>
        <p:txBody>
          <a:bodyPr wrap="none" anchor="ctr">
            <a:prstTxWarp prst="textNoShape">
              <a:avLst/>
            </a:prstTxWarp>
            <a:spAutoFit/>
          </a:bodyPr>
          <a:lstStyle/>
          <a:p>
            <a:pPr algn="ctr"/>
            <a:endParaRPr lang="en-US"/>
          </a:p>
          <a:p>
            <a:pPr algn="ctr" eaLnBrk="0" hangingPunct="0"/>
            <a:endParaRPr lang="en-US"/>
          </a:p>
        </p:txBody>
      </p:sp>
      <p:graphicFrame>
        <p:nvGraphicFramePr>
          <p:cNvPr id="7171" name="Object 59"/>
          <p:cNvGraphicFramePr>
            <a:graphicFrameLocks noChangeAspect="1"/>
          </p:cNvGraphicFramePr>
          <p:nvPr>
            <p:extLst>
              <p:ext uri="{D42A27DB-BD31-4B8C-83A1-F6EECF244321}">
                <p14:modId xmlns:p14="http://schemas.microsoft.com/office/powerpoint/2010/main" val="2766032325"/>
              </p:ext>
            </p:extLst>
          </p:nvPr>
        </p:nvGraphicFramePr>
        <p:xfrm>
          <a:off x="2110932" y="4845051"/>
          <a:ext cx="4442268" cy="1479549"/>
        </p:xfrm>
        <a:graphic>
          <a:graphicData uri="http://schemas.openxmlformats.org/presentationml/2006/ole">
            <mc:AlternateContent xmlns:mc="http://schemas.openxmlformats.org/markup-compatibility/2006">
              <mc:Choice xmlns:v="urn:schemas-microsoft-com:vml" Requires="v">
                <p:oleObj spid="_x0000_s10260" name="Equation" r:id="rId4" imgW="2476440" imgH="825480" progId="Equation.3">
                  <p:embed/>
                </p:oleObj>
              </mc:Choice>
              <mc:Fallback>
                <p:oleObj name="Equation" r:id="rId4" imgW="2476440" imgH="825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0932" y="4845051"/>
                        <a:ext cx="4442268" cy="1479549"/>
                      </a:xfrm>
                      <a:prstGeom prst="rect">
                        <a:avLst/>
                      </a:prstGeom>
                      <a:noFill/>
                    </p:spPr>
                  </p:pic>
                </p:oleObj>
              </mc:Fallback>
            </mc:AlternateContent>
          </a:graphicData>
        </a:graphic>
      </p:graphicFrame>
      <p:sp>
        <p:nvSpPr>
          <p:cNvPr id="7178" name="Text Box 60"/>
          <p:cNvSpPr txBox="1">
            <a:spLocks noChangeArrowheads="1"/>
          </p:cNvSpPr>
          <p:nvPr/>
        </p:nvSpPr>
        <p:spPr bwMode="auto">
          <a:xfrm>
            <a:off x="359556" y="1513344"/>
            <a:ext cx="5660243" cy="2677656"/>
          </a:xfrm>
          <a:prstGeom prst="rect">
            <a:avLst/>
          </a:prstGeom>
          <a:noFill/>
          <a:ln w="9525">
            <a:noFill/>
            <a:miter lim="800000"/>
            <a:headEnd/>
            <a:tailEnd/>
          </a:ln>
        </p:spPr>
        <p:txBody>
          <a:bodyPr wrap="square">
            <a:prstTxWarp prst="textNoShape">
              <a:avLst/>
            </a:prstTxWarp>
            <a:spAutoFit/>
          </a:bodyPr>
          <a:lstStyle/>
          <a:p>
            <a:r>
              <a:rPr lang="en-US" sz="2800" dirty="0"/>
              <a:t>The Lorentz transformation incorporates relativistic considerations.  Note that it simplifies to the Galilean Transformation if </a:t>
            </a:r>
            <a:r>
              <a:rPr lang="en-US" sz="2800" i="1" dirty="0">
                <a:latin typeface="Times New Roman" charset="0"/>
              </a:rPr>
              <a:t>v </a:t>
            </a:r>
            <a:r>
              <a:rPr lang="en-US" sz="2800" dirty="0"/>
              <a:t>is much less than</a:t>
            </a:r>
            <a:r>
              <a:rPr lang="en-US" sz="2800" i="1" dirty="0">
                <a:latin typeface="Times New Roman" charset="0"/>
              </a:rPr>
              <a:t> c.</a:t>
            </a:r>
          </a:p>
        </p:txBody>
      </p:sp>
      <p:pic>
        <p:nvPicPr>
          <p:cNvPr id="7180" name="Picture 65" descr="http://www.profburgwijk.nl/PBWarchief/2005/Wijkkrant/Wijkkrant31/ills/ProfLorentz.jpg"/>
          <p:cNvPicPr>
            <a:picLocks noChangeAspect="1" noChangeArrowheads="1"/>
          </p:cNvPicPr>
          <p:nvPr/>
        </p:nvPicPr>
        <p:blipFill>
          <a:blip r:embed="rId6"/>
          <a:srcRect/>
          <a:stretch>
            <a:fillRect/>
          </a:stretch>
        </p:blipFill>
        <p:spPr bwMode="auto">
          <a:xfrm>
            <a:off x="6553200" y="1584732"/>
            <a:ext cx="2047164" cy="2574111"/>
          </a:xfrm>
          <a:prstGeom prst="rect">
            <a:avLst/>
          </a:prstGeom>
          <a:noFill/>
          <a:ln w="9525">
            <a:noFill/>
            <a:miter lim="800000"/>
            <a:headEnd/>
            <a:tailEnd/>
          </a:ln>
        </p:spPr>
      </p:pic>
      <mc:AlternateContent xmlns:mc="http://schemas.openxmlformats.org/markup-compatibility/2006">
        <mc:Choice xmlns:p14="http://schemas.microsoft.com/office/powerpoint/2010/main" Requires="p14">
          <p:contentPart p14:bwMode="auto" r:id="rId7">
            <p14:nvContentPartPr>
              <p14:cNvPr id="2" name="Ink 1"/>
              <p14:cNvContentPartPr/>
              <p14:nvPr/>
            </p14:nvContentPartPr>
            <p14:xfrm>
              <a:off x="580320" y="1283760"/>
              <a:ext cx="7813440" cy="4771800"/>
            </p14:xfrm>
          </p:contentPart>
        </mc:Choice>
        <mc:Fallback>
          <p:pic>
            <p:nvPicPr>
              <p:cNvPr id="2" name="Ink 1"/>
              <p:cNvPicPr/>
              <p:nvPr/>
            </p:nvPicPr>
            <p:blipFill>
              <a:blip r:embed="rId8"/>
              <a:stretch>
                <a:fillRect/>
              </a:stretch>
            </p:blipFill>
            <p:spPr>
              <a:xfrm>
                <a:off x="572400" y="1270080"/>
                <a:ext cx="7830000" cy="4798800"/>
              </a:xfrm>
              <a:prstGeom prst="rect">
                <a:avLst/>
              </a:prstGeom>
            </p:spPr>
          </p:pic>
        </mc:Fallback>
      </mc:AlternateContent>
    </p:spTree>
    <p:extLst>
      <p:ext uri="{BB962C8B-B14F-4D97-AF65-F5344CB8AC3E}">
        <p14:creationId xmlns:p14="http://schemas.microsoft.com/office/powerpoint/2010/main" val="262234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096233" cy="1600200"/>
          </a:xfrm>
        </p:spPr>
        <p:txBody>
          <a:bodyPr/>
          <a:lstStyle/>
          <a:p>
            <a:r>
              <a:rPr lang="en-US" sz="3200" dirty="0" smtClean="0"/>
              <a:t>Unit I-7: Modern, Quantum &amp; Nuclear Physics</a:t>
            </a:r>
            <a:br>
              <a:rPr lang="en-US" sz="3200" dirty="0" smtClean="0"/>
            </a:br>
            <a:r>
              <a:rPr lang="en-US" sz="3200" dirty="0" smtClean="0"/>
              <a:t>Section 1: Relativity</a:t>
            </a:r>
            <a:endParaRPr lang="en-US" sz="32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00141" y="1676400"/>
            <a:ext cx="5695950" cy="4790986"/>
          </a:xfrm>
        </p:spPr>
      </p:pic>
    </p:spTree>
    <p:extLst>
      <p:ext uri="{BB962C8B-B14F-4D97-AF65-F5344CB8AC3E}">
        <p14:creationId xmlns:p14="http://schemas.microsoft.com/office/powerpoint/2010/main" val="2131602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General Relativity</a:t>
            </a:r>
          </a:p>
        </p:txBody>
      </p:sp>
      <p:pic>
        <p:nvPicPr>
          <p:cNvPr id="17411" name="Picture 9" descr="grel1"/>
          <p:cNvPicPr>
            <a:picLocks noChangeAspect="1" noChangeArrowheads="1"/>
          </p:cNvPicPr>
          <p:nvPr/>
        </p:nvPicPr>
        <p:blipFill>
          <a:blip r:embed="rId3"/>
          <a:srcRect/>
          <a:stretch>
            <a:fillRect/>
          </a:stretch>
        </p:blipFill>
        <p:spPr bwMode="auto">
          <a:xfrm>
            <a:off x="1181724" y="1613694"/>
            <a:ext cx="6742451" cy="1619250"/>
          </a:xfrm>
          <a:prstGeom prst="rect">
            <a:avLst/>
          </a:prstGeom>
          <a:noFill/>
          <a:ln w="9525">
            <a:noFill/>
            <a:miter lim="800000"/>
            <a:headEnd/>
            <a:tailEnd/>
          </a:ln>
        </p:spPr>
      </p:pic>
      <p:pic>
        <p:nvPicPr>
          <p:cNvPr id="17412" name="Picture 11" descr="grel2"/>
          <p:cNvPicPr>
            <a:picLocks noChangeAspect="1" noChangeArrowheads="1"/>
          </p:cNvPicPr>
          <p:nvPr/>
        </p:nvPicPr>
        <p:blipFill>
          <a:blip r:embed="rId4"/>
          <a:srcRect/>
          <a:stretch>
            <a:fillRect/>
          </a:stretch>
        </p:blipFill>
        <p:spPr bwMode="auto">
          <a:xfrm>
            <a:off x="1181723" y="3429000"/>
            <a:ext cx="6742451" cy="1327254"/>
          </a:xfrm>
          <a:prstGeom prst="rect">
            <a:avLst/>
          </a:prstGeom>
          <a:noFill/>
          <a:ln w="9525">
            <a:noFill/>
            <a:miter lim="800000"/>
            <a:headEnd/>
            <a:tailEnd/>
          </a:ln>
        </p:spPr>
      </p:pic>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647640" y="418320"/>
              <a:ext cx="7843320" cy="5644080"/>
            </p14:xfrm>
          </p:contentPart>
        </mc:Choice>
        <mc:Fallback>
          <p:pic>
            <p:nvPicPr>
              <p:cNvPr id="2" name="Ink 1"/>
              <p:cNvPicPr/>
              <p:nvPr/>
            </p:nvPicPr>
            <p:blipFill>
              <a:blip r:embed="rId6"/>
              <a:stretch>
                <a:fillRect/>
              </a:stretch>
            </p:blipFill>
            <p:spPr>
              <a:xfrm>
                <a:off x="635400" y="414000"/>
                <a:ext cx="7864200" cy="5663160"/>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57200"/>
            <a:ext cx="8229600" cy="1143000"/>
          </a:xfrm>
        </p:spPr>
        <p:txBody>
          <a:bodyPr/>
          <a:lstStyle/>
          <a:p>
            <a:pPr eaLnBrk="1" hangingPunct="1"/>
            <a:r>
              <a:rPr lang="en-US" sz="4000" b="1" dirty="0"/>
              <a:t>Principle of Equivalence </a:t>
            </a:r>
            <a:br>
              <a:rPr lang="en-US" sz="4000" b="1" dirty="0"/>
            </a:br>
            <a:endParaRPr lang="en-US" sz="4000" b="1" dirty="0"/>
          </a:p>
        </p:txBody>
      </p:sp>
      <p:pic>
        <p:nvPicPr>
          <p:cNvPr id="18436" name="Picture 4" descr="elevators">
            <a:hlinkClick r:id="rId3"/>
          </p:cNvPr>
          <p:cNvPicPr>
            <a:picLocks noGrp="1" noChangeAspect="1" noChangeArrowheads="1"/>
          </p:cNvPicPr>
          <p:nvPr>
            <p:ph sz="quarter" idx="2"/>
          </p:nvPr>
        </p:nvPicPr>
        <p:blipFill>
          <a:blip r:embed="rId4"/>
          <a:srcRect l="-2798"/>
          <a:stretch>
            <a:fillRect/>
          </a:stretch>
        </p:blipFill>
        <p:spPr>
          <a:xfrm>
            <a:off x="2362200" y="3352800"/>
            <a:ext cx="4172740" cy="2646524"/>
          </a:xfrm>
        </p:spPr>
      </p:pic>
      <p:sp>
        <p:nvSpPr>
          <p:cNvPr id="18437" name="Text Box 10"/>
          <p:cNvSpPr txBox="1">
            <a:spLocks noChangeArrowheads="1"/>
          </p:cNvSpPr>
          <p:nvPr/>
        </p:nvSpPr>
        <p:spPr bwMode="auto">
          <a:xfrm>
            <a:off x="609600" y="1219200"/>
            <a:ext cx="8077200" cy="2246769"/>
          </a:xfrm>
          <a:prstGeom prst="rect">
            <a:avLst/>
          </a:prstGeom>
          <a:noFill/>
          <a:ln w="9525">
            <a:noFill/>
            <a:miter lim="800000"/>
            <a:headEnd/>
            <a:tailEnd/>
          </a:ln>
        </p:spPr>
        <p:txBody>
          <a:bodyPr wrap="square">
            <a:prstTxWarp prst="textNoShape">
              <a:avLst/>
            </a:prstTxWarp>
            <a:spAutoFit/>
          </a:bodyPr>
          <a:lstStyle/>
          <a:p>
            <a:r>
              <a:rPr lang="en-US" sz="2800" dirty="0"/>
              <a:t>An observer in the *elevator* cannot distinguish between experiments completed when </a:t>
            </a:r>
            <a:r>
              <a:rPr lang="en-US" sz="2800" dirty="0" smtClean="0"/>
              <a:t>the </a:t>
            </a:r>
            <a:r>
              <a:rPr lang="en-US" sz="2800" dirty="0"/>
              <a:t>elevator is at rest in a gravitational field and when the elevator is accelerating at </a:t>
            </a:r>
          </a:p>
          <a:p>
            <a:r>
              <a:rPr lang="en-US" sz="2800" i="1" dirty="0"/>
              <a:t>a = -g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a:t>Gravity Bends Light </a:t>
            </a:r>
            <a:br>
              <a:rPr lang="en-US" sz="4000"/>
            </a:br>
            <a:r>
              <a:rPr lang="en-US" sz="4000"/>
              <a:t>Thought Experiment</a:t>
            </a:r>
          </a:p>
        </p:txBody>
      </p:sp>
      <p:grpSp>
        <p:nvGrpSpPr>
          <p:cNvPr id="21509" name="Group 32"/>
          <p:cNvGrpSpPr>
            <a:grpSpLocks/>
          </p:cNvGrpSpPr>
          <p:nvPr/>
        </p:nvGrpSpPr>
        <p:grpSpPr bwMode="auto">
          <a:xfrm>
            <a:off x="5029200" y="2443942"/>
            <a:ext cx="3034145" cy="2392766"/>
            <a:chOff x="3648" y="2784"/>
            <a:chExt cx="1200" cy="978"/>
          </a:xfrm>
        </p:grpSpPr>
        <p:pic>
          <p:nvPicPr>
            <p:cNvPr id="21514" name="Picture 6" descr="elevators">
              <a:hlinkClick r:id="rId3"/>
            </p:cNvPr>
            <p:cNvPicPr>
              <a:picLocks noChangeAspect="1" noChangeArrowheads="1"/>
            </p:cNvPicPr>
            <p:nvPr/>
          </p:nvPicPr>
          <p:blipFill>
            <a:blip r:embed="rId4"/>
            <a:srcRect r="52000"/>
            <a:stretch>
              <a:fillRect/>
            </a:stretch>
          </p:blipFill>
          <p:spPr bwMode="auto">
            <a:xfrm>
              <a:off x="4128" y="2784"/>
              <a:ext cx="720" cy="978"/>
            </a:xfrm>
            <a:prstGeom prst="rect">
              <a:avLst/>
            </a:prstGeom>
            <a:noFill/>
            <a:ln w="9525">
              <a:noFill/>
              <a:miter lim="800000"/>
              <a:headEnd/>
              <a:tailEnd/>
            </a:ln>
          </p:spPr>
        </p:pic>
        <p:pic>
          <p:nvPicPr>
            <p:cNvPr id="21515" name="Picture 14" descr="B00002N6SG"/>
            <p:cNvPicPr>
              <a:picLocks noChangeAspect="1" noChangeArrowheads="1"/>
            </p:cNvPicPr>
            <p:nvPr/>
          </p:nvPicPr>
          <p:blipFill>
            <a:blip r:embed="rId5"/>
            <a:srcRect/>
            <a:stretch>
              <a:fillRect/>
            </a:stretch>
          </p:blipFill>
          <p:spPr bwMode="auto">
            <a:xfrm rot="-2700000">
              <a:off x="3648" y="3120"/>
              <a:ext cx="343" cy="345"/>
            </a:xfrm>
            <a:prstGeom prst="rect">
              <a:avLst/>
            </a:prstGeom>
            <a:noFill/>
            <a:ln w="9525">
              <a:noFill/>
              <a:miter lim="800000"/>
              <a:headEnd/>
              <a:tailEnd/>
            </a:ln>
          </p:spPr>
        </p:pic>
        <p:sp>
          <p:nvSpPr>
            <p:cNvPr id="21516" name="Freeform 31"/>
            <p:cNvSpPr>
              <a:spLocks/>
            </p:cNvSpPr>
            <p:nvPr/>
          </p:nvSpPr>
          <p:spPr bwMode="auto">
            <a:xfrm>
              <a:off x="4032" y="3256"/>
              <a:ext cx="624" cy="200"/>
            </a:xfrm>
            <a:custGeom>
              <a:avLst/>
              <a:gdLst>
                <a:gd name="T0" fmla="*/ 0 w 624"/>
                <a:gd name="T1" fmla="*/ 8 h 200"/>
                <a:gd name="T2" fmla="*/ 96 w 624"/>
                <a:gd name="T3" fmla="*/ 8 h 200"/>
                <a:gd name="T4" fmla="*/ 192 w 624"/>
                <a:gd name="T5" fmla="*/ 8 h 200"/>
                <a:gd name="T6" fmla="*/ 240 w 624"/>
                <a:gd name="T7" fmla="*/ 8 h 200"/>
                <a:gd name="T8" fmla="*/ 288 w 624"/>
                <a:gd name="T9" fmla="*/ 8 h 200"/>
                <a:gd name="T10" fmla="*/ 384 w 624"/>
                <a:gd name="T11" fmla="*/ 8 h 200"/>
                <a:gd name="T12" fmla="*/ 480 w 624"/>
                <a:gd name="T13" fmla="*/ 56 h 200"/>
                <a:gd name="T14" fmla="*/ 624 w 624"/>
                <a:gd name="T15" fmla="*/ 200 h 200"/>
                <a:gd name="T16" fmla="*/ 0 60000 65536"/>
                <a:gd name="T17" fmla="*/ 0 60000 65536"/>
                <a:gd name="T18" fmla="*/ 0 60000 65536"/>
                <a:gd name="T19" fmla="*/ 0 60000 65536"/>
                <a:gd name="T20" fmla="*/ 0 60000 65536"/>
                <a:gd name="T21" fmla="*/ 0 60000 65536"/>
                <a:gd name="T22" fmla="*/ 0 60000 65536"/>
                <a:gd name="T23" fmla="*/ 0 60000 65536"/>
                <a:gd name="T24" fmla="*/ 0 w 624"/>
                <a:gd name="T25" fmla="*/ 0 h 200"/>
                <a:gd name="T26" fmla="*/ 624 w 624"/>
                <a:gd name="T27" fmla="*/ 200 h 2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4" h="200">
                  <a:moveTo>
                    <a:pt x="0" y="8"/>
                  </a:moveTo>
                  <a:cubicBezTo>
                    <a:pt x="32" y="8"/>
                    <a:pt x="64" y="8"/>
                    <a:pt x="96" y="8"/>
                  </a:cubicBezTo>
                  <a:cubicBezTo>
                    <a:pt x="128" y="8"/>
                    <a:pt x="168" y="8"/>
                    <a:pt x="192" y="8"/>
                  </a:cubicBezTo>
                  <a:cubicBezTo>
                    <a:pt x="216" y="8"/>
                    <a:pt x="224" y="8"/>
                    <a:pt x="240" y="8"/>
                  </a:cubicBezTo>
                  <a:cubicBezTo>
                    <a:pt x="256" y="8"/>
                    <a:pt x="264" y="8"/>
                    <a:pt x="288" y="8"/>
                  </a:cubicBezTo>
                  <a:cubicBezTo>
                    <a:pt x="312" y="8"/>
                    <a:pt x="352" y="0"/>
                    <a:pt x="384" y="8"/>
                  </a:cubicBezTo>
                  <a:cubicBezTo>
                    <a:pt x="416" y="16"/>
                    <a:pt x="440" y="24"/>
                    <a:pt x="480" y="56"/>
                  </a:cubicBezTo>
                  <a:cubicBezTo>
                    <a:pt x="520" y="88"/>
                    <a:pt x="600" y="176"/>
                    <a:pt x="624" y="200"/>
                  </a:cubicBezTo>
                </a:path>
              </a:pathLst>
            </a:custGeom>
            <a:noFill/>
            <a:ln w="50800">
              <a:solidFill>
                <a:srgbClr val="FFFF00"/>
              </a:solidFill>
              <a:round/>
              <a:headEnd/>
              <a:tailEnd/>
            </a:ln>
          </p:spPr>
          <p:txBody>
            <a:bodyPr>
              <a:prstTxWarp prst="textNoShape">
                <a:avLst/>
              </a:prstTxWarp>
            </a:bodyPr>
            <a:lstStyle/>
            <a:p>
              <a:endParaRPr lang="en-US"/>
            </a:p>
          </p:txBody>
        </p:sp>
      </p:grpSp>
      <p:grpSp>
        <p:nvGrpSpPr>
          <p:cNvPr id="4" name="Group 3"/>
          <p:cNvGrpSpPr/>
          <p:nvPr/>
        </p:nvGrpSpPr>
        <p:grpSpPr>
          <a:xfrm>
            <a:off x="762000" y="2398308"/>
            <a:ext cx="3276600" cy="2438400"/>
            <a:chOff x="3962400" y="2133600"/>
            <a:chExt cx="1924050" cy="1552575"/>
          </a:xfrm>
        </p:grpSpPr>
        <p:pic>
          <p:nvPicPr>
            <p:cNvPr id="21508" name="Picture 26" descr="elevators">
              <a:hlinkClick r:id="rId3"/>
            </p:cNvPr>
            <p:cNvPicPr>
              <a:picLocks noChangeAspect="1" noChangeArrowheads="1"/>
            </p:cNvPicPr>
            <p:nvPr/>
          </p:nvPicPr>
          <p:blipFill>
            <a:blip r:embed="rId4"/>
            <a:srcRect l="51199"/>
            <a:stretch>
              <a:fillRect/>
            </a:stretch>
          </p:blipFill>
          <p:spPr bwMode="auto">
            <a:xfrm>
              <a:off x="4724400" y="2133600"/>
              <a:ext cx="1162050" cy="1552575"/>
            </a:xfrm>
            <a:prstGeom prst="rect">
              <a:avLst/>
            </a:prstGeom>
            <a:noFill/>
            <a:ln w="9525">
              <a:noFill/>
              <a:miter lim="800000"/>
              <a:headEnd/>
              <a:tailEnd/>
            </a:ln>
          </p:spPr>
        </p:pic>
        <p:pic>
          <p:nvPicPr>
            <p:cNvPr id="21510" name="Picture 35" descr="B00002N6SG"/>
            <p:cNvPicPr>
              <a:picLocks noChangeAspect="1" noChangeArrowheads="1"/>
            </p:cNvPicPr>
            <p:nvPr/>
          </p:nvPicPr>
          <p:blipFill>
            <a:blip r:embed="rId5"/>
            <a:srcRect/>
            <a:stretch>
              <a:fillRect/>
            </a:stretch>
          </p:blipFill>
          <p:spPr bwMode="auto">
            <a:xfrm rot="-2700000">
              <a:off x="3962400" y="2667000"/>
              <a:ext cx="544513" cy="547688"/>
            </a:xfrm>
            <a:prstGeom prst="rect">
              <a:avLst/>
            </a:prstGeom>
            <a:noFill/>
            <a:ln w="9525">
              <a:noFill/>
              <a:miter lim="800000"/>
              <a:headEnd/>
              <a:tailEnd/>
            </a:ln>
          </p:spPr>
        </p:pic>
        <p:sp>
          <p:nvSpPr>
            <p:cNvPr id="21511" name="Freeform 36"/>
            <p:cNvSpPr>
              <a:spLocks/>
            </p:cNvSpPr>
            <p:nvPr/>
          </p:nvSpPr>
          <p:spPr bwMode="auto">
            <a:xfrm>
              <a:off x="4572000" y="2882900"/>
              <a:ext cx="990600" cy="317500"/>
            </a:xfrm>
            <a:custGeom>
              <a:avLst/>
              <a:gdLst>
                <a:gd name="T0" fmla="*/ 0 w 624"/>
                <a:gd name="T1" fmla="*/ 20161250 h 200"/>
                <a:gd name="T2" fmla="*/ 241935005 w 624"/>
                <a:gd name="T3" fmla="*/ 20161250 h 200"/>
                <a:gd name="T4" fmla="*/ 483870009 w 624"/>
                <a:gd name="T5" fmla="*/ 20161250 h 200"/>
                <a:gd name="T6" fmla="*/ 604837462 w 624"/>
                <a:gd name="T7" fmla="*/ 20161250 h 200"/>
                <a:gd name="T8" fmla="*/ 725804914 w 624"/>
                <a:gd name="T9" fmla="*/ 20161250 h 200"/>
                <a:gd name="T10" fmla="*/ 967740018 w 624"/>
                <a:gd name="T11" fmla="*/ 20161250 h 200"/>
                <a:gd name="T12" fmla="*/ 1209674924 w 624"/>
                <a:gd name="T13" fmla="*/ 141128757 h 200"/>
                <a:gd name="T14" fmla="*/ 1572577282 w 624"/>
                <a:gd name="T15" fmla="*/ 504031295 h 200"/>
                <a:gd name="T16" fmla="*/ 0 60000 65536"/>
                <a:gd name="T17" fmla="*/ 0 60000 65536"/>
                <a:gd name="T18" fmla="*/ 0 60000 65536"/>
                <a:gd name="T19" fmla="*/ 0 60000 65536"/>
                <a:gd name="T20" fmla="*/ 0 60000 65536"/>
                <a:gd name="T21" fmla="*/ 0 60000 65536"/>
                <a:gd name="T22" fmla="*/ 0 60000 65536"/>
                <a:gd name="T23" fmla="*/ 0 60000 65536"/>
                <a:gd name="T24" fmla="*/ 0 w 624"/>
                <a:gd name="T25" fmla="*/ 0 h 200"/>
                <a:gd name="T26" fmla="*/ 624 w 624"/>
                <a:gd name="T27" fmla="*/ 200 h 2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4" h="200">
                  <a:moveTo>
                    <a:pt x="0" y="8"/>
                  </a:moveTo>
                  <a:cubicBezTo>
                    <a:pt x="32" y="8"/>
                    <a:pt x="64" y="8"/>
                    <a:pt x="96" y="8"/>
                  </a:cubicBezTo>
                  <a:cubicBezTo>
                    <a:pt x="128" y="8"/>
                    <a:pt x="168" y="8"/>
                    <a:pt x="192" y="8"/>
                  </a:cubicBezTo>
                  <a:cubicBezTo>
                    <a:pt x="216" y="8"/>
                    <a:pt x="224" y="8"/>
                    <a:pt x="240" y="8"/>
                  </a:cubicBezTo>
                  <a:cubicBezTo>
                    <a:pt x="256" y="8"/>
                    <a:pt x="264" y="8"/>
                    <a:pt x="288" y="8"/>
                  </a:cubicBezTo>
                  <a:cubicBezTo>
                    <a:pt x="312" y="8"/>
                    <a:pt x="352" y="0"/>
                    <a:pt x="384" y="8"/>
                  </a:cubicBezTo>
                  <a:cubicBezTo>
                    <a:pt x="416" y="16"/>
                    <a:pt x="440" y="24"/>
                    <a:pt x="480" y="56"/>
                  </a:cubicBezTo>
                  <a:cubicBezTo>
                    <a:pt x="520" y="88"/>
                    <a:pt x="600" y="176"/>
                    <a:pt x="624" y="200"/>
                  </a:cubicBezTo>
                </a:path>
              </a:pathLst>
            </a:custGeom>
            <a:noFill/>
            <a:ln w="50800">
              <a:solidFill>
                <a:srgbClr val="FFFF00"/>
              </a:solidFill>
              <a:round/>
              <a:headEnd/>
              <a:tailEnd/>
            </a:ln>
          </p:spPr>
          <p:txBody>
            <a:bodyPr>
              <a:prstTxWarp prst="textNoShape">
                <a:avLst/>
              </a:prstTxWarp>
            </a:bodyPr>
            <a:lstStyle/>
            <a:p>
              <a:endParaRPr lang="en-US"/>
            </a:p>
          </p:txBody>
        </p:sp>
      </p:grpSp>
      <mc:AlternateContent xmlns:mc="http://schemas.openxmlformats.org/markup-compatibility/2006">
        <mc:Choice xmlns:p14="http://schemas.microsoft.com/office/powerpoint/2010/main" Requires="p14">
          <p:contentPart p14:bwMode="auto" r:id="rId6">
            <p14:nvContentPartPr>
              <p14:cNvPr id="2" name="Ink 1"/>
              <p14:cNvContentPartPr/>
              <p14:nvPr/>
            </p14:nvContentPartPr>
            <p14:xfrm>
              <a:off x="2360880" y="3528000"/>
              <a:ext cx="54360" cy="132840"/>
            </p14:xfrm>
          </p:contentPart>
        </mc:Choice>
        <mc:Fallback>
          <p:pic>
            <p:nvPicPr>
              <p:cNvPr id="2" name="Ink 1"/>
              <p:cNvPicPr/>
              <p:nvPr/>
            </p:nvPicPr>
            <p:blipFill>
              <a:blip r:embed="rId7"/>
              <a:stretch>
                <a:fillRect/>
              </a:stretch>
            </p:blipFill>
            <p:spPr>
              <a:xfrm>
                <a:off x="2349360" y="3513960"/>
                <a:ext cx="79560" cy="160560"/>
              </a:xfrm>
              <a:prstGeom prst="rect">
                <a:avLst/>
              </a:prstGeom>
            </p:spPr>
          </p:pic>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143000"/>
          </a:xfrm>
        </p:spPr>
        <p:txBody>
          <a:bodyPr/>
          <a:lstStyle/>
          <a:p>
            <a:pPr eaLnBrk="1" hangingPunct="1"/>
            <a:r>
              <a:rPr lang="en-US" sz="4000" b="1"/>
              <a:t>Confirming Experiments:</a:t>
            </a:r>
          </a:p>
        </p:txBody>
      </p:sp>
      <p:sp>
        <p:nvSpPr>
          <p:cNvPr id="19459" name="Rectangle 3"/>
          <p:cNvSpPr>
            <a:spLocks noGrp="1" noChangeArrowheads="1"/>
          </p:cNvSpPr>
          <p:nvPr>
            <p:ph type="body" idx="1"/>
          </p:nvPr>
        </p:nvSpPr>
        <p:spPr>
          <a:xfrm>
            <a:off x="304800" y="1714500"/>
            <a:ext cx="4572000" cy="609600"/>
          </a:xfrm>
        </p:spPr>
        <p:txBody>
          <a:bodyPr/>
          <a:lstStyle/>
          <a:p>
            <a:pPr eaLnBrk="1" hangingPunct="1">
              <a:lnSpc>
                <a:spcPct val="80000"/>
              </a:lnSpc>
              <a:buFontTx/>
              <a:buNone/>
            </a:pPr>
            <a:r>
              <a:rPr lang="en-US" sz="2000" b="1" dirty="0"/>
              <a:t>Gravitational Deflection of Light</a:t>
            </a:r>
            <a:r>
              <a:rPr lang="en-US" sz="2000" b="1" dirty="0" smtClean="0"/>
              <a:t>:</a:t>
            </a:r>
            <a:endParaRPr lang="en-US" sz="2000" dirty="0"/>
          </a:p>
          <a:p>
            <a:pPr eaLnBrk="1" hangingPunct="1">
              <a:lnSpc>
                <a:spcPct val="80000"/>
              </a:lnSpc>
              <a:buFontTx/>
              <a:buNone/>
            </a:pPr>
            <a:endParaRPr lang="en-US" sz="2000" dirty="0"/>
          </a:p>
        </p:txBody>
      </p:sp>
      <p:pic>
        <p:nvPicPr>
          <p:cNvPr id="19460" name="Picture 5" descr="dstar"/>
          <p:cNvPicPr>
            <a:picLocks noChangeAspect="1" noChangeArrowheads="1"/>
          </p:cNvPicPr>
          <p:nvPr/>
        </p:nvPicPr>
        <p:blipFill>
          <a:blip r:embed="rId3"/>
          <a:srcRect/>
          <a:stretch>
            <a:fillRect/>
          </a:stretch>
        </p:blipFill>
        <p:spPr bwMode="auto">
          <a:xfrm>
            <a:off x="5399964" y="685800"/>
            <a:ext cx="3144838" cy="3215896"/>
          </a:xfrm>
          <a:prstGeom prst="rect">
            <a:avLst/>
          </a:prstGeom>
          <a:noFill/>
          <a:ln w="9525">
            <a:noFill/>
            <a:miter lim="800000"/>
            <a:headEnd/>
            <a:tailEnd/>
          </a:ln>
        </p:spPr>
      </p:pic>
      <p:sp>
        <p:nvSpPr>
          <p:cNvPr id="19461" name="Rectangle 6"/>
          <p:cNvSpPr>
            <a:spLocks noChangeArrowheads="1"/>
          </p:cNvSpPr>
          <p:nvPr/>
        </p:nvSpPr>
        <p:spPr bwMode="auto">
          <a:xfrm>
            <a:off x="228600" y="4114800"/>
            <a:ext cx="4572000" cy="20574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pPr>
            <a:r>
              <a:rPr lang="en-US" sz="2000" b="1" dirty="0"/>
              <a:t>Gravitational Red Shift</a:t>
            </a:r>
            <a:r>
              <a:rPr lang="en-US" sz="2000" b="1" dirty="0" smtClean="0"/>
              <a:t>:</a:t>
            </a:r>
            <a:endParaRPr lang="en-US" sz="2000" dirty="0"/>
          </a:p>
        </p:txBody>
      </p:sp>
      <p:pic>
        <p:nvPicPr>
          <p:cNvPr id="19462" name="Picture 9" descr="grred"/>
          <p:cNvPicPr>
            <a:picLocks noChangeAspect="1" noChangeArrowheads="1"/>
          </p:cNvPicPr>
          <p:nvPr/>
        </p:nvPicPr>
        <p:blipFill>
          <a:blip r:embed="rId4"/>
          <a:srcRect/>
          <a:stretch>
            <a:fillRect/>
          </a:stretch>
        </p:blipFill>
        <p:spPr bwMode="auto">
          <a:xfrm>
            <a:off x="3352800" y="4038600"/>
            <a:ext cx="5514975" cy="2775038"/>
          </a:xfrm>
          <a:prstGeom prst="rect">
            <a:avLst/>
          </a:prstGeom>
          <a:noFill/>
          <a:ln w="9525">
            <a:noFill/>
            <a:miter lim="800000"/>
            <a:headEnd/>
            <a:tailEnd/>
          </a:ln>
        </p:spPr>
      </p:pic>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573480" y="493560"/>
              <a:ext cx="8304480" cy="3625200"/>
            </p14:xfrm>
          </p:contentPart>
        </mc:Choice>
        <mc:Fallback>
          <p:pic>
            <p:nvPicPr>
              <p:cNvPr id="2" name="Ink 1"/>
              <p:cNvPicPr/>
              <p:nvPr/>
            </p:nvPicPr>
            <p:blipFill>
              <a:blip r:embed="rId6"/>
              <a:stretch>
                <a:fillRect/>
              </a:stretch>
            </p:blipFill>
            <p:spPr>
              <a:xfrm>
                <a:off x="560880" y="479880"/>
                <a:ext cx="8323200" cy="36486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94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4000" b="1">
                <a:solidFill>
                  <a:schemeClr val="tx1"/>
                </a:solidFill>
              </a:rPr>
              <a:t>Confirming Experiment:</a:t>
            </a:r>
            <a:br>
              <a:rPr lang="en-US" sz="4000" b="1">
                <a:solidFill>
                  <a:schemeClr val="tx1"/>
                </a:solidFill>
              </a:rPr>
            </a:br>
            <a:r>
              <a:rPr lang="en-US" sz="4000" b="1">
                <a:solidFill>
                  <a:schemeClr val="tx1"/>
                </a:solidFill>
              </a:rPr>
              <a:t>Aircraft Time Dilation</a:t>
            </a:r>
          </a:p>
        </p:txBody>
      </p:sp>
      <p:sp>
        <p:nvSpPr>
          <p:cNvPr id="20483" name="Rectangle 4"/>
          <p:cNvSpPr>
            <a:spLocks noChangeArrowheads="1"/>
          </p:cNvSpPr>
          <p:nvPr/>
        </p:nvSpPr>
        <p:spPr bwMode="auto">
          <a:xfrm>
            <a:off x="304800" y="1524000"/>
            <a:ext cx="8458200" cy="1569660"/>
          </a:xfrm>
          <a:prstGeom prst="rect">
            <a:avLst/>
          </a:prstGeom>
          <a:noFill/>
          <a:ln w="9525">
            <a:noFill/>
            <a:miter lim="800000"/>
            <a:headEnd/>
            <a:tailEnd/>
          </a:ln>
        </p:spPr>
        <p:txBody>
          <a:bodyPr anchor="ctr">
            <a:prstTxWarp prst="textNoShape">
              <a:avLst/>
            </a:prstTxWarp>
            <a:spAutoFit/>
          </a:bodyPr>
          <a:lstStyle/>
          <a:p>
            <a:pPr eaLnBrk="0" hangingPunct="0"/>
            <a:r>
              <a:rPr lang="en-US" sz="2400" dirty="0"/>
              <a:t>For an aircraft flying over the equator, its clocks will show a time shift relative to a fixed surface clock which can be approximately modeled by the </a:t>
            </a:r>
            <a:r>
              <a:rPr lang="en-US" sz="2400" dirty="0" smtClean="0"/>
              <a:t>expression:</a:t>
            </a:r>
            <a:endParaRPr lang="en-US" sz="2400" dirty="0"/>
          </a:p>
          <a:p>
            <a:pPr eaLnBrk="0" hangingPunct="0"/>
            <a:endParaRPr lang="en-US" sz="2400" dirty="0"/>
          </a:p>
        </p:txBody>
      </p:sp>
      <mc:AlternateContent xmlns:mc="http://schemas.openxmlformats.org/markup-compatibility/2006" xmlns:a14="http://schemas.microsoft.com/office/drawing/2010/main">
        <mc:Choice Requires="a14">
          <p:sp>
            <p:nvSpPr>
              <p:cNvPr id="2" name="TextBox 1"/>
              <p:cNvSpPr txBox="1"/>
              <p:nvPr/>
            </p:nvSpPr>
            <p:spPr>
              <a:xfrm>
                <a:off x="1534670" y="2975212"/>
                <a:ext cx="6074661" cy="12498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panose="02040503050406030204" pitchFamily="18" charset="0"/>
                            </a:rPr>
                            <m:t>𝑇</m:t>
                          </m:r>
                        </m:e>
                        <m:sub>
                          <m:r>
                            <a:rPr lang="en-US" sz="3600" b="0" i="1" smtClean="0">
                              <a:latin typeface="Cambria Math" panose="02040503050406030204" pitchFamily="18" charset="0"/>
                            </a:rPr>
                            <m:t>𝐴</m:t>
                          </m:r>
                        </m:sub>
                      </m:sSub>
                      <m:r>
                        <a:rPr lang="en-US" sz="3600" b="0" i="1" smtClean="0">
                          <a:latin typeface="Cambria Math" panose="02040503050406030204" pitchFamily="18" charset="0"/>
                        </a:rPr>
                        <m:t>− </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𝑇</m:t>
                          </m:r>
                        </m:e>
                        <m:sub>
                          <m:r>
                            <a:rPr lang="en-US" sz="3600" b="0" i="1" smtClean="0">
                              <a:latin typeface="Cambria Math" panose="02040503050406030204" pitchFamily="18" charset="0"/>
                            </a:rPr>
                            <m:t>𝑆</m:t>
                          </m:r>
                        </m:sub>
                      </m:sSub>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𝑇</m:t>
                          </m:r>
                        </m:e>
                        <m:sub>
                          <m:r>
                            <a:rPr lang="en-US" sz="3600" b="0" i="1" smtClean="0">
                              <a:latin typeface="Cambria Math" panose="02040503050406030204" pitchFamily="18" charset="0"/>
                            </a:rPr>
                            <m:t>𝑆</m:t>
                          </m:r>
                        </m:sub>
                      </m:sSub>
                      <m:d>
                        <m:dPr>
                          <m:begChr m:val="["/>
                          <m:endChr m:val="]"/>
                          <m:ctrlPr>
                            <a:rPr lang="en-US" sz="3600" b="0" i="1" smtClean="0">
                              <a:latin typeface="Cambria Math" panose="02040503050406030204" pitchFamily="18" charset="0"/>
                            </a:rPr>
                          </m:ctrlPr>
                        </m:dPr>
                        <m:e>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m:t>
                              </m:r>
                              <m:r>
                                <a:rPr lang="en-US" sz="3600" b="0" i="1" smtClean="0">
                                  <a:latin typeface="Cambria Math" panose="02040503050406030204" pitchFamily="18" charset="0"/>
                                </a:rPr>
                                <m:t>𝑅</m:t>
                              </m:r>
                              <m:r>
                                <a:rPr lang="en-US" sz="3600" b="0" i="1" smtClean="0">
                                  <a:latin typeface="Cambria Math" panose="02040503050406030204" pitchFamily="18" charset="0"/>
                                  <a:ea typeface="Cambria Math" panose="02040503050406030204" pitchFamily="18" charset="0"/>
                                </a:rPr>
                                <m:t>𝜔</m:t>
                              </m:r>
                              <m:r>
                                <a:rPr lang="en-US" sz="3600" b="0" i="1" smtClean="0">
                                  <a:latin typeface="Cambria Math" panose="02040503050406030204" pitchFamily="18" charset="0"/>
                                  <a:ea typeface="Cambria Math" panose="02040503050406030204" pitchFamily="18" charset="0"/>
                                </a:rPr>
                                <m:t>𝑣</m:t>
                              </m:r>
                              <m:r>
                                <a:rPr lang="en-US" sz="3600" b="0" i="1" smtClean="0">
                                  <a:latin typeface="Cambria Math" panose="02040503050406030204" pitchFamily="18" charset="0"/>
                                  <a:ea typeface="Cambria Math" panose="02040503050406030204" pitchFamily="18" charset="0"/>
                                </a:rPr>
                                <m:t>+ </m:t>
                              </m:r>
                              <m:sSup>
                                <m:sSupPr>
                                  <m:ctrlPr>
                                    <a:rPr lang="en-US" sz="3600" b="0" i="1" smtClean="0">
                                      <a:latin typeface="Cambria Math" panose="02040503050406030204" pitchFamily="18" charset="0"/>
                                      <a:ea typeface="Cambria Math" panose="02040503050406030204" pitchFamily="18" charset="0"/>
                                    </a:rPr>
                                  </m:ctrlPr>
                                </m:sSupPr>
                                <m:e>
                                  <m:r>
                                    <a:rPr lang="en-US" sz="3600" b="0" i="1" smtClean="0">
                                      <a:latin typeface="Cambria Math" panose="02040503050406030204" pitchFamily="18" charset="0"/>
                                      <a:ea typeface="Cambria Math" panose="02040503050406030204" pitchFamily="18" charset="0"/>
                                    </a:rPr>
                                    <m:t>𝑣</m:t>
                                  </m:r>
                                </m:e>
                                <m:sup>
                                  <m:r>
                                    <a:rPr lang="en-US" sz="3600" b="0" i="1" smtClean="0">
                                      <a:latin typeface="Cambria Math" panose="02040503050406030204" pitchFamily="18" charset="0"/>
                                      <a:ea typeface="Cambria Math" panose="02040503050406030204" pitchFamily="18" charset="0"/>
                                    </a:rPr>
                                    <m:t>2</m:t>
                                  </m:r>
                                </m:sup>
                              </m:sSup>
                            </m:num>
                            <m:den>
                              <m:r>
                                <a:rPr lang="en-US" sz="3600" b="0" i="1" smtClean="0">
                                  <a:latin typeface="Cambria Math" panose="02040503050406030204" pitchFamily="18" charset="0"/>
                                </a:rPr>
                                <m:t>2</m:t>
                              </m:r>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𝑐</m:t>
                                  </m:r>
                                </m:e>
                                <m:sup>
                                  <m:r>
                                    <a:rPr lang="en-US" sz="3600" b="0" i="1" smtClean="0">
                                      <a:latin typeface="Cambria Math" panose="02040503050406030204" pitchFamily="18" charset="0"/>
                                    </a:rPr>
                                    <m:t>2</m:t>
                                  </m:r>
                                </m:sup>
                              </m:sSup>
                            </m:den>
                          </m:f>
                        </m:e>
                      </m:d>
                    </m:oMath>
                  </m:oMathPara>
                </a14:m>
                <a:endParaRPr lang="en-US" sz="3600" dirty="0"/>
              </a:p>
            </p:txBody>
          </p:sp>
        </mc:Choice>
        <mc:Fallback xmlns="">
          <p:sp>
            <p:nvSpPr>
              <p:cNvPr id="2" name="TextBox 1"/>
              <p:cNvSpPr txBox="1">
                <a:spLocks noRot="1" noChangeAspect="1" noMove="1" noResize="1" noEditPoints="1" noAdjustHandles="1" noChangeArrowheads="1" noChangeShapeType="1" noTextEdit="1"/>
              </p:cNvSpPr>
              <p:nvPr/>
            </p:nvSpPr>
            <p:spPr>
              <a:xfrm>
                <a:off x="1534670" y="2975212"/>
                <a:ext cx="6074661" cy="1249894"/>
              </a:xfrm>
              <a:prstGeom prst="rect">
                <a:avLst/>
              </a:prstGeom>
              <a:blipFill rotWithShape="0">
                <a:blip r:embed="rId3"/>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199" y="4419600"/>
            <a:ext cx="6962437" cy="2286000"/>
          </a:xfrm>
          <a:prstGeom prst="rect">
            <a:avLst/>
          </a:prstGeom>
        </p:spPr>
      </p:pic>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1670760" y="1425960"/>
              <a:ext cx="6863400" cy="2742480"/>
            </p14:xfrm>
          </p:contentPart>
        </mc:Choice>
        <mc:Fallback>
          <p:pic>
            <p:nvPicPr>
              <p:cNvPr id="4" name="Ink 3"/>
              <p:cNvPicPr/>
              <p:nvPr/>
            </p:nvPicPr>
            <p:blipFill>
              <a:blip r:embed="rId6"/>
              <a:stretch>
                <a:fillRect/>
              </a:stretch>
            </p:blipFill>
            <p:spPr>
              <a:xfrm>
                <a:off x="1663200" y="1420920"/>
                <a:ext cx="6886440" cy="27604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4000" b="1">
                <a:solidFill>
                  <a:schemeClr val="tx1"/>
                </a:solidFill>
              </a:rPr>
              <a:t>Confirming Experiment: </a:t>
            </a:r>
            <a:br>
              <a:rPr lang="en-US" sz="4000" b="1">
                <a:solidFill>
                  <a:schemeClr val="tx1"/>
                </a:solidFill>
              </a:rPr>
            </a:br>
            <a:r>
              <a:rPr lang="en-US" sz="4000" b="1">
                <a:solidFill>
                  <a:schemeClr val="tx1"/>
                </a:solidFill>
              </a:rPr>
              <a:t>Around-the-World Atomic Clocks </a:t>
            </a:r>
          </a:p>
        </p:txBody>
      </p:sp>
      <p:sp>
        <p:nvSpPr>
          <p:cNvPr id="22531" name="Rectangle 3"/>
          <p:cNvSpPr>
            <a:spLocks noChangeArrowheads="1"/>
          </p:cNvSpPr>
          <p:nvPr/>
        </p:nvSpPr>
        <p:spPr bwMode="auto">
          <a:xfrm>
            <a:off x="228600" y="1730276"/>
            <a:ext cx="8686800" cy="2308324"/>
          </a:xfrm>
          <a:prstGeom prst="rect">
            <a:avLst/>
          </a:prstGeom>
          <a:noFill/>
          <a:ln w="9525">
            <a:noFill/>
            <a:miter lim="800000"/>
            <a:headEnd/>
            <a:tailEnd/>
          </a:ln>
        </p:spPr>
        <p:txBody>
          <a:bodyPr wrap="square" anchor="ctr">
            <a:prstTxWarp prst="textNoShape">
              <a:avLst/>
            </a:prstTxWarp>
            <a:spAutoFit/>
          </a:bodyPr>
          <a:lstStyle/>
          <a:p>
            <a:pPr marL="342900" indent="-342900" eaLnBrk="0" hangingPunct="0">
              <a:buFont typeface="Arial" panose="020B0604020202020204" pitchFamily="34" charset="0"/>
              <a:buChar char="•"/>
            </a:pPr>
            <a:r>
              <a:rPr lang="en-US" sz="2400" dirty="0" smtClean="0"/>
              <a:t>October 1971</a:t>
            </a:r>
            <a:r>
              <a:rPr lang="en-US" sz="2400" dirty="0"/>
              <a:t>, </a:t>
            </a:r>
            <a:r>
              <a:rPr lang="en-US" sz="2400" dirty="0" err="1"/>
              <a:t>Hafele</a:t>
            </a:r>
            <a:r>
              <a:rPr lang="en-US" sz="2400" dirty="0"/>
              <a:t> and Keating </a:t>
            </a:r>
            <a:endParaRPr lang="en-US" sz="2400" dirty="0" smtClean="0"/>
          </a:p>
          <a:p>
            <a:pPr marL="342900" indent="-342900" eaLnBrk="0" hangingPunct="0">
              <a:buFont typeface="Arial" panose="020B0604020202020204" pitchFamily="34" charset="0"/>
              <a:buChar char="•"/>
            </a:pPr>
            <a:r>
              <a:rPr lang="en-US" sz="2400" dirty="0" smtClean="0"/>
              <a:t>Flew cesium beam atomic clocks around </a:t>
            </a:r>
            <a:r>
              <a:rPr lang="en-US" sz="2400" dirty="0"/>
              <a:t>the world twice on regularly </a:t>
            </a:r>
            <a:r>
              <a:rPr lang="en-US" sz="2400" dirty="0" smtClean="0"/>
              <a:t>scheduled </a:t>
            </a:r>
            <a:r>
              <a:rPr lang="en-US" sz="2400" dirty="0"/>
              <a:t>commercial airline flights, once to the East and once to the West. </a:t>
            </a:r>
          </a:p>
          <a:p>
            <a:pPr marL="342900" indent="-342900" eaLnBrk="0" hangingPunct="0">
              <a:buFont typeface="Arial" panose="020B0604020202020204" pitchFamily="34" charset="0"/>
              <a:buChar char="•"/>
            </a:pPr>
            <a:r>
              <a:rPr lang="en-US" sz="2400" dirty="0" smtClean="0"/>
              <a:t>Both gravitational time dilation and kinematic time dilation </a:t>
            </a:r>
            <a:r>
              <a:rPr lang="en-US" sz="2400" dirty="0"/>
              <a:t>are significant </a:t>
            </a:r>
            <a:r>
              <a:rPr lang="en-US" sz="2400" dirty="0" smtClean="0"/>
              <a:t>and </a:t>
            </a:r>
            <a:r>
              <a:rPr lang="en-US" sz="2400" dirty="0"/>
              <a:t>of comparable magnitude. </a:t>
            </a:r>
          </a:p>
        </p:txBody>
      </p:sp>
      <p:graphicFrame>
        <p:nvGraphicFramePr>
          <p:cNvPr id="103428" name="Group 4"/>
          <p:cNvGraphicFramePr>
            <a:graphicFrameLocks noGrp="1"/>
          </p:cNvGraphicFramePr>
          <p:nvPr>
            <p:extLst>
              <p:ext uri="{D42A27DB-BD31-4B8C-83A1-F6EECF244321}">
                <p14:modId xmlns:p14="http://schemas.microsoft.com/office/powerpoint/2010/main" val="3392144672"/>
              </p:ext>
            </p:extLst>
          </p:nvPr>
        </p:nvGraphicFramePr>
        <p:xfrm>
          <a:off x="2057400" y="4114800"/>
          <a:ext cx="5118100" cy="2503172"/>
        </p:xfrm>
        <a:graphic>
          <a:graphicData uri="http://schemas.openxmlformats.org/drawingml/2006/table">
            <a:tbl>
              <a:tblPr/>
              <a:tblGrid>
                <a:gridCol w="1530350"/>
                <a:gridCol w="2368550"/>
                <a:gridCol w="1219200"/>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Predicted:</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Time difference in ns </a:t>
                      </a:r>
                    </a:p>
                  </a:txBody>
                  <a:tcPr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Eastward </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Westward</a:t>
                      </a:r>
                    </a:p>
                  </a:txBody>
                  <a:tcPr anchor="ctr" horzOverflow="overflow">
                    <a:lnL>
                      <a:noFill/>
                    </a:lnL>
                    <a:lnR cap="flat">
                      <a:noFill/>
                    </a:lnR>
                    <a:lnT>
                      <a:noFill/>
                    </a:lnT>
                    <a:lnB>
                      <a:noFill/>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Gravitational </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144 +/- 14 </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179 +/- 18</a:t>
                      </a:r>
                    </a:p>
                  </a:txBody>
                  <a:tcPr anchor="ctr" horzOverflow="overflow">
                    <a:lnL>
                      <a:noFill/>
                    </a:lnL>
                    <a:lnR cap="flat">
                      <a:noFill/>
                    </a:lnR>
                    <a:lnT>
                      <a:noFill/>
                    </a:lnT>
                    <a:lnB>
                      <a:noFill/>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Kinematic </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-184 +/- 18 </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96 +/- 10</a:t>
                      </a:r>
                    </a:p>
                  </a:txBody>
                  <a:tcPr anchor="ctr" horzOverflow="overflow">
                    <a:lnL>
                      <a:noFill/>
                    </a:lnL>
                    <a:lnR cap="flat">
                      <a:noFill/>
                    </a:lnR>
                    <a:lnT>
                      <a:noFill/>
                    </a:lnT>
                    <a:lnB>
                      <a:noFill/>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Net effect </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-40 +/- 23 </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275 +/- 21</a:t>
                      </a:r>
                    </a:p>
                  </a:txBody>
                  <a:tcPr anchor="ctr" horzOverflow="overflow">
                    <a:lnL>
                      <a:noFill/>
                    </a:lnL>
                    <a:lnR cap="flat">
                      <a:noFill/>
                    </a:lnR>
                    <a:lnT>
                      <a:noFill/>
                    </a:lnT>
                    <a:lnB>
                      <a:noFill/>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Observed: </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-59 +/- 10 </a:t>
                      </a: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273 +/- 21</a:t>
                      </a:r>
                    </a:p>
                  </a:txBody>
                  <a:tcPr anchor="ctr" horzOverflow="overflow">
                    <a:lnL>
                      <a:noFill/>
                    </a:lnL>
                    <a:lnR cap="flat">
                      <a:noFill/>
                    </a:lnR>
                    <a:lnT>
                      <a:noFill/>
                    </a:lnT>
                    <a:lnB cap="flat">
                      <a:noFill/>
                    </a:lnB>
                    <a:lnTlToBr>
                      <a:noFill/>
                    </a:lnTlToBr>
                    <a:lnBlToTr>
                      <a:noFill/>
                    </a:lnBlToTr>
                    <a:noFill/>
                  </a:tcPr>
                </a:tc>
              </a:tr>
            </a:tbl>
          </a:graphicData>
        </a:graphic>
      </p:graphicFrame>
      <p:sp>
        <p:nvSpPr>
          <p:cNvPr id="22551" name="Rectangle 27"/>
          <p:cNvSpPr>
            <a:spLocks noChangeArrowheads="1"/>
          </p:cNvSpPr>
          <p:nvPr/>
        </p:nvSpPr>
        <p:spPr bwMode="auto">
          <a:xfrm>
            <a:off x="-133350" y="5092700"/>
            <a:ext cx="184150" cy="641350"/>
          </a:xfrm>
          <a:prstGeom prst="rect">
            <a:avLst/>
          </a:prstGeom>
          <a:noFill/>
          <a:ln w="9525">
            <a:noFill/>
            <a:miter lim="800000"/>
            <a:headEnd/>
            <a:tailEnd/>
          </a:ln>
        </p:spPr>
        <p:txBody>
          <a:bodyPr wrap="none" anchor="ctr">
            <a:prstTxWarp prst="textNoShape">
              <a:avLst/>
            </a:prstTxWarp>
            <a:spAutoFit/>
          </a:bodyPr>
          <a:lstStyle/>
          <a:p>
            <a:endParaRPr lang="en-US"/>
          </a:p>
          <a:p>
            <a:pPr eaLnBrk="0" hangingPunct="0"/>
            <a:endParaRPr lang="en-US"/>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2801880" y="2086560"/>
              <a:ext cx="2286720" cy="80640"/>
            </p14:xfrm>
          </p:contentPart>
        </mc:Choice>
        <mc:Fallback>
          <p:pic>
            <p:nvPicPr>
              <p:cNvPr id="2" name="Ink 1"/>
              <p:cNvPicPr/>
              <p:nvPr/>
            </p:nvPicPr>
            <p:blipFill>
              <a:blip r:embed="rId4"/>
              <a:stretch>
                <a:fillRect/>
              </a:stretch>
            </p:blipFill>
            <p:spPr>
              <a:xfrm>
                <a:off x="2790000" y="2079720"/>
                <a:ext cx="2305080" cy="961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609600"/>
            <a:ext cx="8229600" cy="1143000"/>
          </a:xfrm>
        </p:spPr>
        <p:txBody>
          <a:bodyPr/>
          <a:lstStyle/>
          <a:p>
            <a:pPr eaLnBrk="1" hangingPunct="1"/>
            <a:r>
              <a:rPr lang="en-US" sz="4000" b="1">
                <a:solidFill>
                  <a:schemeClr val="tx1"/>
                </a:solidFill>
              </a:rPr>
              <a:t>Confirming Experiment:</a:t>
            </a:r>
            <a:br>
              <a:rPr lang="en-US" sz="4000" b="1">
                <a:solidFill>
                  <a:schemeClr val="tx1"/>
                </a:solidFill>
              </a:rPr>
            </a:br>
            <a:r>
              <a:rPr lang="en-US" sz="4000" b="1">
                <a:solidFill>
                  <a:schemeClr val="tx1"/>
                </a:solidFill>
              </a:rPr>
              <a:t>Gravitational Time Dilation </a:t>
            </a:r>
            <a:br>
              <a:rPr lang="en-US" sz="4000" b="1">
                <a:solidFill>
                  <a:schemeClr val="tx1"/>
                </a:solidFill>
              </a:rPr>
            </a:br>
            <a:endParaRPr lang="en-US" sz="4000" b="1">
              <a:solidFill>
                <a:schemeClr val="tx1"/>
              </a:solidFill>
            </a:endParaRPr>
          </a:p>
        </p:txBody>
      </p:sp>
      <p:sp>
        <p:nvSpPr>
          <p:cNvPr id="8196" name="Rectangle 4"/>
          <p:cNvSpPr>
            <a:spLocks noChangeArrowheads="1"/>
          </p:cNvSpPr>
          <p:nvPr/>
        </p:nvSpPr>
        <p:spPr bwMode="auto">
          <a:xfrm>
            <a:off x="381000" y="1679138"/>
            <a:ext cx="8537575" cy="1384995"/>
          </a:xfrm>
          <a:prstGeom prst="rect">
            <a:avLst/>
          </a:prstGeom>
          <a:noFill/>
          <a:ln w="9525">
            <a:noFill/>
            <a:miter lim="800000"/>
            <a:headEnd/>
            <a:tailEnd/>
          </a:ln>
        </p:spPr>
        <p:txBody>
          <a:bodyPr anchor="ctr">
            <a:prstTxWarp prst="textNoShape">
              <a:avLst/>
            </a:prstTxWarp>
            <a:spAutoFit/>
          </a:bodyPr>
          <a:lstStyle/>
          <a:p>
            <a:pPr eaLnBrk="0" hangingPunct="0"/>
            <a:r>
              <a:rPr lang="en-US" sz="2800" dirty="0"/>
              <a:t>A clock in a gravitational field runs more slowly according to the gravitational time dilation relationship </a:t>
            </a:r>
            <a:r>
              <a:rPr lang="en-US" sz="2800" dirty="0" smtClean="0"/>
              <a:t>from general relativity. </a:t>
            </a:r>
            <a:endParaRPr lang="en-US" sz="2800" dirty="0"/>
          </a:p>
        </p:txBody>
      </p:sp>
      <p:sp>
        <p:nvSpPr>
          <p:cNvPr id="8197" name="Rectangle 17"/>
          <p:cNvSpPr>
            <a:spLocks noChangeArrowheads="1"/>
          </p:cNvSpPr>
          <p:nvPr/>
        </p:nvSpPr>
        <p:spPr bwMode="auto">
          <a:xfrm>
            <a:off x="457200" y="5352871"/>
            <a:ext cx="8229600" cy="1200329"/>
          </a:xfrm>
          <a:prstGeom prst="rect">
            <a:avLst/>
          </a:prstGeom>
          <a:noFill/>
          <a:ln w="9525">
            <a:noFill/>
            <a:miter lim="800000"/>
            <a:headEnd/>
            <a:tailEnd/>
          </a:ln>
        </p:spPr>
        <p:txBody>
          <a:bodyPr anchor="ctr">
            <a:prstTxWarp prst="textNoShape">
              <a:avLst/>
            </a:prstTxWarp>
            <a:spAutoFit/>
          </a:bodyPr>
          <a:lstStyle/>
          <a:p>
            <a:r>
              <a:rPr lang="en-US" sz="2400" dirty="0" smtClean="0">
                <a:ea typeface="Arial" charset="0"/>
                <a:cs typeface="Arial" charset="0"/>
              </a:rPr>
              <a:t>∆t</a:t>
            </a:r>
            <a:r>
              <a:rPr lang="en-US" sz="2400" dirty="0" smtClean="0"/>
              <a:t> = </a:t>
            </a:r>
            <a:r>
              <a:rPr lang="en-US" sz="2400" dirty="0"/>
              <a:t>time interval measured by a clock far </a:t>
            </a:r>
            <a:r>
              <a:rPr lang="en-US" sz="2400" dirty="0" smtClean="0"/>
              <a:t>from </a:t>
            </a:r>
            <a:r>
              <a:rPr lang="en-US" sz="2400" dirty="0"/>
              <a:t>the mass </a:t>
            </a:r>
            <a:r>
              <a:rPr lang="en-US" sz="2400" dirty="0" smtClean="0">
                <a:ea typeface="Arial" charset="0"/>
                <a:cs typeface="Arial" charset="0"/>
              </a:rPr>
              <a:t>∆</a:t>
            </a:r>
            <a:r>
              <a:rPr lang="en-US" sz="2400" dirty="0">
                <a:ea typeface="Arial" charset="0"/>
                <a:cs typeface="Arial" charset="0"/>
              </a:rPr>
              <a:t>t</a:t>
            </a:r>
            <a:r>
              <a:rPr lang="en-US" sz="2400" baseline="-25000" dirty="0">
                <a:ea typeface="Arial" charset="0"/>
                <a:cs typeface="Arial" charset="0"/>
              </a:rPr>
              <a:t>o</a:t>
            </a:r>
            <a:r>
              <a:rPr lang="en-US" sz="2400" dirty="0"/>
              <a:t> </a:t>
            </a:r>
            <a:r>
              <a:rPr lang="en-US" sz="2400" dirty="0" smtClean="0"/>
              <a:t>= time </a:t>
            </a:r>
            <a:r>
              <a:rPr lang="en-US" sz="2400" dirty="0"/>
              <a:t>interval measured at a distance R from the center of the mass</a:t>
            </a:r>
            <a:r>
              <a:rPr lang="en-US" sz="2400" dirty="0" smtClean="0"/>
              <a:t>.</a:t>
            </a:r>
            <a:endParaRPr lang="en-US" sz="2400" dirty="0"/>
          </a:p>
        </p:txBody>
      </p:sp>
      <p:sp>
        <p:nvSpPr>
          <p:cNvPr id="8198" name="Rectangle 23"/>
          <p:cNvSpPr>
            <a:spLocks noChangeArrowheads="1"/>
          </p:cNvSpPr>
          <p:nvPr/>
        </p:nvSpPr>
        <p:spPr bwMode="auto">
          <a:xfrm>
            <a:off x="2971800" y="3124199"/>
            <a:ext cx="3124200" cy="2228671"/>
          </a:xfrm>
          <a:prstGeom prst="rect">
            <a:avLst/>
          </a:prstGeom>
          <a:solidFill>
            <a:srgbClr val="FFFF00"/>
          </a:solidFill>
          <a:ln w="9525">
            <a:noFill/>
            <a:miter lim="800000"/>
            <a:headEnd/>
            <a:tailEnd/>
          </a:ln>
        </p:spPr>
        <p:txBody>
          <a:bodyPr wrap="none" anchor="ctr">
            <a:prstTxWarp prst="textNoShape">
              <a:avLst/>
            </a:prstTxWarp>
          </a:bodyPr>
          <a:lstStyle/>
          <a:p>
            <a:endParaRPr lang="en-US"/>
          </a:p>
        </p:txBody>
      </p:sp>
      <p:graphicFrame>
        <p:nvGraphicFramePr>
          <p:cNvPr id="8194" name="Object 22"/>
          <p:cNvGraphicFramePr>
            <a:graphicFrameLocks noChangeAspect="1"/>
          </p:cNvGraphicFramePr>
          <p:nvPr>
            <p:extLst>
              <p:ext uri="{D42A27DB-BD31-4B8C-83A1-F6EECF244321}">
                <p14:modId xmlns:p14="http://schemas.microsoft.com/office/powerpoint/2010/main" val="81815025"/>
              </p:ext>
            </p:extLst>
          </p:nvPr>
        </p:nvGraphicFramePr>
        <p:xfrm>
          <a:off x="3199881" y="3449879"/>
          <a:ext cx="2743719" cy="1655521"/>
        </p:xfrm>
        <a:graphic>
          <a:graphicData uri="http://schemas.openxmlformats.org/presentationml/2006/ole">
            <mc:AlternateContent xmlns:mc="http://schemas.openxmlformats.org/markup-compatibility/2006">
              <mc:Choice xmlns:v="urn:schemas-microsoft-com:vml" Requires="v">
                <p:oleObj spid="_x0000_s8221" name="Equation" r:id="rId4" imgW="1028520" imgH="622080" progId="Equation.3">
                  <p:embed/>
                </p:oleObj>
              </mc:Choice>
              <mc:Fallback>
                <p:oleObj name="Equation" r:id="rId4" imgW="1028520" imgH="622080" progId="Equation.3">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9881" y="3449879"/>
                        <a:ext cx="2743719" cy="1655521"/>
                      </a:xfrm>
                      <a:prstGeom prst="rect">
                        <a:avLst/>
                      </a:prstGeom>
                      <a:noFill/>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609600"/>
            <a:ext cx="8229600" cy="1143000"/>
          </a:xfrm>
        </p:spPr>
        <p:txBody>
          <a:bodyPr/>
          <a:lstStyle/>
          <a:p>
            <a:pPr eaLnBrk="1" hangingPunct="1"/>
            <a:r>
              <a:rPr lang="en-US" sz="4000" b="1">
                <a:solidFill>
                  <a:schemeClr val="tx1"/>
                </a:solidFill>
              </a:rPr>
              <a:t>Confirming Experiment:</a:t>
            </a:r>
            <a:br>
              <a:rPr lang="en-US" sz="4000" b="1">
                <a:solidFill>
                  <a:schemeClr val="tx1"/>
                </a:solidFill>
              </a:rPr>
            </a:br>
            <a:r>
              <a:rPr lang="en-US" sz="4000" b="1">
                <a:solidFill>
                  <a:schemeClr val="tx1"/>
                </a:solidFill>
              </a:rPr>
              <a:t>Gravitational Time Dilation </a:t>
            </a:r>
            <a:br>
              <a:rPr lang="en-US" sz="4000" b="1">
                <a:solidFill>
                  <a:schemeClr val="tx1"/>
                </a:solidFill>
              </a:rPr>
            </a:br>
            <a:endParaRPr lang="en-US" sz="4000" b="1">
              <a:solidFill>
                <a:schemeClr val="tx1"/>
              </a:solidFill>
            </a:endParaRPr>
          </a:p>
        </p:txBody>
      </p:sp>
      <p:sp>
        <p:nvSpPr>
          <p:cNvPr id="8197" name="Rectangle 17"/>
          <p:cNvSpPr>
            <a:spLocks noChangeArrowheads="1"/>
          </p:cNvSpPr>
          <p:nvPr/>
        </p:nvSpPr>
        <p:spPr bwMode="auto">
          <a:xfrm>
            <a:off x="228600" y="1600200"/>
            <a:ext cx="6553200" cy="4893647"/>
          </a:xfrm>
          <a:prstGeom prst="rect">
            <a:avLst/>
          </a:prstGeom>
          <a:noFill/>
          <a:ln w="9525">
            <a:noFill/>
            <a:miter lim="800000"/>
            <a:headEnd/>
            <a:tailEnd/>
          </a:ln>
        </p:spPr>
        <p:txBody>
          <a:bodyPr wrap="square" anchor="ctr">
            <a:prstTxWarp prst="textNoShape">
              <a:avLst/>
            </a:prstTxWarp>
            <a:spAutoFit/>
          </a:bodyPr>
          <a:lstStyle/>
          <a:p>
            <a:r>
              <a:rPr lang="en-US" sz="2400" b="1" dirty="0" smtClean="0"/>
              <a:t>Scout </a:t>
            </a:r>
            <a:r>
              <a:rPr lang="en-US" sz="2400" b="1" dirty="0"/>
              <a:t>Rocket Experiment </a:t>
            </a:r>
          </a:p>
          <a:p>
            <a:pPr marL="342900" indent="-342900">
              <a:buFont typeface="Arial" panose="020B0604020202020204" pitchFamily="34" charset="0"/>
              <a:buChar char="•"/>
            </a:pPr>
            <a:r>
              <a:rPr lang="en-US" sz="2400" dirty="0" smtClean="0"/>
              <a:t>1976, Smithsonian </a:t>
            </a:r>
            <a:r>
              <a:rPr lang="en-US" sz="2400" dirty="0"/>
              <a:t>Astrophysical Observatory </a:t>
            </a:r>
          </a:p>
          <a:p>
            <a:pPr marL="342900" indent="-342900">
              <a:buFont typeface="Arial" panose="020B0604020202020204" pitchFamily="34" charset="0"/>
              <a:buChar char="•"/>
            </a:pPr>
            <a:r>
              <a:rPr lang="en-US" sz="2400" dirty="0" smtClean="0"/>
              <a:t>Scout </a:t>
            </a:r>
            <a:r>
              <a:rPr lang="en-US" sz="2400" dirty="0"/>
              <a:t>rocket </a:t>
            </a:r>
            <a:r>
              <a:rPr lang="en-US" sz="2400" dirty="0" smtClean="0"/>
              <a:t>to </a:t>
            </a:r>
            <a:r>
              <a:rPr lang="en-US" sz="2400" dirty="0"/>
              <a:t>10,000 km. </a:t>
            </a:r>
            <a:endParaRPr lang="en-US" sz="2400" dirty="0" smtClean="0"/>
          </a:p>
          <a:p>
            <a:pPr marL="342900" indent="-342900">
              <a:buFont typeface="Arial" panose="020B0604020202020204" pitchFamily="34" charset="0"/>
              <a:buChar char="•"/>
            </a:pPr>
            <a:r>
              <a:rPr lang="en-US" sz="2400" dirty="0" smtClean="0"/>
              <a:t>Clock </a:t>
            </a:r>
            <a:r>
              <a:rPr lang="en-US" sz="2400" dirty="0"/>
              <a:t>should run 4.5 parts in 10</a:t>
            </a:r>
            <a:r>
              <a:rPr lang="en-US" sz="2400" baseline="30000" dirty="0"/>
              <a:t>10</a:t>
            </a:r>
            <a:r>
              <a:rPr lang="en-US" sz="2400" dirty="0"/>
              <a:t> faster than one on the Earth. </a:t>
            </a:r>
            <a:endParaRPr lang="en-US" sz="2400" dirty="0" smtClean="0"/>
          </a:p>
          <a:p>
            <a:pPr marL="342900" indent="-342900">
              <a:buFont typeface="Arial" panose="020B0604020202020204" pitchFamily="34" charset="0"/>
              <a:buChar char="•"/>
            </a:pPr>
            <a:r>
              <a:rPr lang="en-US" sz="2400" dirty="0" smtClean="0"/>
              <a:t>Two </a:t>
            </a:r>
            <a:r>
              <a:rPr lang="en-US" sz="2400" dirty="0"/>
              <a:t>hours of free fall from its </a:t>
            </a:r>
            <a:r>
              <a:rPr lang="en-US" sz="2400" dirty="0" smtClean="0"/>
              <a:t>max. </a:t>
            </a:r>
            <a:r>
              <a:rPr lang="en-US" sz="2400" dirty="0"/>
              <a:t>height</a:t>
            </a:r>
            <a:r>
              <a:rPr lang="en-US" sz="2400" dirty="0" smtClean="0"/>
              <a:t>, </a:t>
            </a:r>
            <a:r>
              <a:rPr lang="en-US" sz="2400" dirty="0"/>
              <a:t>transmitted timing pulses from a maser oscillator which acted as a clock and which was compared with a similar clock on the ground. </a:t>
            </a:r>
            <a:endParaRPr lang="en-US" sz="2400" dirty="0" smtClean="0"/>
          </a:p>
          <a:p>
            <a:pPr marL="342900" indent="-342900">
              <a:buFont typeface="Arial" panose="020B0604020202020204" pitchFamily="34" charset="0"/>
              <a:buChar char="•"/>
            </a:pPr>
            <a:r>
              <a:rPr lang="en-US" sz="2400" dirty="0" smtClean="0"/>
              <a:t>This </a:t>
            </a:r>
            <a:r>
              <a:rPr lang="en-US" sz="2400" dirty="0"/>
              <a:t>result confirmed </a:t>
            </a:r>
            <a:r>
              <a:rPr lang="en-US" sz="2400" dirty="0" smtClean="0"/>
              <a:t>the gravitational time dilation relationship </a:t>
            </a:r>
            <a:r>
              <a:rPr lang="en-US" sz="2400" dirty="0"/>
              <a:t>to within 0.01%.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981199"/>
            <a:ext cx="2504209" cy="3574189"/>
          </a:xfrm>
          <a:prstGeom prst="rect">
            <a:avLst/>
          </a:prstGeom>
        </p:spPr>
      </p:pic>
    </p:spTree>
    <p:extLst>
      <p:ext uri="{BB962C8B-B14F-4D97-AF65-F5344CB8AC3E}">
        <p14:creationId xmlns:p14="http://schemas.microsoft.com/office/powerpoint/2010/main" val="207841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19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197">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197">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19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52400"/>
            <a:ext cx="7772400" cy="1470025"/>
          </a:xfrm>
        </p:spPr>
        <p:txBody>
          <a:bodyPr/>
          <a:lstStyle/>
          <a:p>
            <a:pPr eaLnBrk="1" hangingPunct="1"/>
            <a:r>
              <a:rPr lang="en-US" sz="4800" dirty="0">
                <a:latin typeface="Copperplate Gothic Bold" charset="0"/>
              </a:rPr>
              <a:t>RELATIVITY</a:t>
            </a:r>
            <a:br>
              <a:rPr lang="en-US" sz="4800" dirty="0">
                <a:latin typeface="Copperplate Gothic Bold" charset="0"/>
              </a:rPr>
            </a:br>
            <a:endParaRPr lang="en-US" sz="2400" dirty="0"/>
          </a:p>
        </p:txBody>
      </p:sp>
      <p:pic>
        <p:nvPicPr>
          <p:cNvPr id="10244" name="Picture 6" descr="relcon"/>
          <p:cNvPicPr>
            <a:picLocks noChangeAspect="1" noChangeArrowheads="1"/>
          </p:cNvPicPr>
          <p:nvPr/>
        </p:nvPicPr>
        <p:blipFill>
          <a:blip r:embed="rId3"/>
          <a:srcRect/>
          <a:stretch>
            <a:fillRect/>
          </a:stretch>
        </p:blipFill>
        <p:spPr bwMode="auto">
          <a:xfrm>
            <a:off x="382337" y="1612188"/>
            <a:ext cx="6484451" cy="4331411"/>
          </a:xfrm>
          <a:prstGeom prst="rect">
            <a:avLst/>
          </a:prstGeom>
          <a:noFill/>
          <a:ln w="9525">
            <a:noFill/>
            <a:miter lim="800000"/>
            <a:headEnd/>
            <a:tailEnd/>
          </a:ln>
        </p:spPr>
      </p:pic>
      <p:pic>
        <p:nvPicPr>
          <p:cNvPr id="10245" name="Picture 6" descr="http://www.treehugger.com/einstein-on-bikes.jpg"/>
          <p:cNvPicPr>
            <a:picLocks noChangeAspect="1" noChangeArrowheads="1"/>
          </p:cNvPicPr>
          <p:nvPr/>
        </p:nvPicPr>
        <p:blipFill>
          <a:blip r:embed="rId4"/>
          <a:srcRect l="15379" r="23105"/>
          <a:stretch>
            <a:fillRect/>
          </a:stretch>
        </p:blipFill>
        <p:spPr bwMode="auto">
          <a:xfrm>
            <a:off x="7018588" y="1622425"/>
            <a:ext cx="1743075" cy="3352800"/>
          </a:xfrm>
          <a:prstGeom prst="rect">
            <a:avLst/>
          </a:prstGeom>
          <a:noFill/>
          <a:ln w="9525">
            <a:noFill/>
            <a:miter lim="800000"/>
            <a:headEnd/>
            <a:tailEnd/>
          </a:ln>
        </p:spPr>
      </p:pic>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745560" y="1942200"/>
              <a:ext cx="5927760" cy="3786840"/>
            </p14:xfrm>
          </p:contentPart>
        </mc:Choice>
        <mc:Fallback>
          <p:pic>
            <p:nvPicPr>
              <p:cNvPr id="2" name="Ink 1"/>
              <p:cNvPicPr/>
              <p:nvPr/>
            </p:nvPicPr>
            <p:blipFill>
              <a:blip r:embed="rId6"/>
              <a:stretch>
                <a:fillRect/>
              </a:stretch>
            </p:blipFill>
            <p:spPr>
              <a:xfrm>
                <a:off x="731880" y="1926000"/>
                <a:ext cx="5950800" cy="3816000"/>
              </a:xfrm>
              <a:prstGeom prst="rect">
                <a:avLst/>
              </a:prstGeom>
            </p:spPr>
          </p:pic>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srcRect/>
          <a:stretch>
            <a:fillRect/>
          </a:stretch>
        </p:blipFill>
        <p:spPr bwMode="auto">
          <a:xfrm>
            <a:off x="381001" y="1219200"/>
            <a:ext cx="7696200" cy="4724400"/>
          </a:xfrm>
          <a:prstGeom prst="rect">
            <a:avLst/>
          </a:prstGeom>
          <a:noFill/>
          <a:ln w="9525">
            <a:noFill/>
            <a:miter lim="800000"/>
            <a:headEnd/>
            <a:tailEnd/>
          </a:ln>
        </p:spPr>
      </p:pic>
      <p:sp>
        <p:nvSpPr>
          <p:cNvPr id="11267" name="Title 1"/>
          <p:cNvSpPr>
            <a:spLocks noGrp="1"/>
          </p:cNvSpPr>
          <p:nvPr>
            <p:ph type="title"/>
          </p:nvPr>
        </p:nvSpPr>
        <p:spPr/>
        <p:txBody>
          <a:bodyPr/>
          <a:lstStyle/>
          <a:p>
            <a:pPr eaLnBrk="1" hangingPunct="1"/>
            <a:r>
              <a:rPr lang="en-US"/>
              <a:t>Galileo’s Principle of Relativity</a:t>
            </a:r>
          </a:p>
        </p:txBody>
      </p:sp>
      <p:pic>
        <p:nvPicPr>
          <p:cNvPr id="11268" name="Picture 2" descr="http://www.solarnavigator.net/inventors/inventor_images/Galileo_Galilei_portrait.jpg"/>
          <p:cNvPicPr>
            <a:picLocks noChangeAspect="1" noChangeArrowheads="1"/>
          </p:cNvPicPr>
          <p:nvPr/>
        </p:nvPicPr>
        <p:blipFill>
          <a:blip r:embed="rId4"/>
          <a:srcRect/>
          <a:stretch>
            <a:fillRect/>
          </a:stretch>
        </p:blipFill>
        <p:spPr bwMode="auto">
          <a:xfrm>
            <a:off x="7205663" y="4495800"/>
            <a:ext cx="1681162" cy="2076450"/>
          </a:xfrm>
          <a:prstGeom prst="rect">
            <a:avLst/>
          </a:prstGeom>
          <a:noFill/>
          <a:ln w="9525">
            <a:noFill/>
            <a:miter lim="800000"/>
            <a:headEnd/>
            <a:tailEnd/>
          </a:ln>
        </p:spPr>
      </p:pic>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344880" y="2043720"/>
              <a:ext cx="8127360" cy="3964320"/>
            </p14:xfrm>
          </p:contentPart>
        </mc:Choice>
        <mc:Fallback>
          <p:pic>
            <p:nvPicPr>
              <p:cNvPr id="2" name="Ink 1"/>
              <p:cNvPicPr/>
              <p:nvPr/>
            </p:nvPicPr>
            <p:blipFill>
              <a:blip r:embed="rId6"/>
              <a:stretch>
                <a:fillRect/>
              </a:stretch>
            </p:blipFill>
            <p:spPr>
              <a:xfrm>
                <a:off x="341280" y="2032920"/>
                <a:ext cx="8146080" cy="3979080"/>
              </a:xfrm>
              <a:prstGeom prst="rect">
                <a:avLst/>
              </a:prstGeom>
            </p:spPr>
          </p:pic>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6200"/>
            <a:ext cx="8229600" cy="1143000"/>
          </a:xfrm>
        </p:spPr>
        <p:txBody>
          <a:bodyPr/>
          <a:lstStyle/>
          <a:p>
            <a:pPr eaLnBrk="1" hangingPunct="1"/>
            <a:r>
              <a:rPr lang="en-US" dirty="0"/>
              <a:t>Special and General Relativity</a:t>
            </a:r>
          </a:p>
        </p:txBody>
      </p:sp>
      <p:pic>
        <p:nvPicPr>
          <p:cNvPr id="12291" name="Picture 2" descr="http://abyss.uoregon.edu/~js/images/space_time_energy.gif"/>
          <p:cNvPicPr>
            <a:picLocks noChangeAspect="1" noChangeArrowheads="1"/>
          </p:cNvPicPr>
          <p:nvPr/>
        </p:nvPicPr>
        <p:blipFill>
          <a:blip r:embed="rId3"/>
          <a:srcRect/>
          <a:stretch>
            <a:fillRect/>
          </a:stretch>
        </p:blipFill>
        <p:spPr bwMode="auto">
          <a:xfrm>
            <a:off x="2397919" y="2493110"/>
            <a:ext cx="4348162" cy="419100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2292" name="TextBox 4"/>
              <p:cNvSpPr txBox="1">
                <a:spLocks noChangeArrowheads="1"/>
              </p:cNvSpPr>
              <p:nvPr/>
            </p:nvSpPr>
            <p:spPr bwMode="auto">
              <a:xfrm>
                <a:off x="0" y="961072"/>
                <a:ext cx="9144000" cy="1621278"/>
              </a:xfrm>
              <a:prstGeom prst="rect">
                <a:avLst/>
              </a:prstGeom>
              <a:noFill/>
              <a:ln w="9525">
                <a:noFill/>
                <a:miter lim="800000"/>
                <a:headEnd/>
                <a:tailEnd/>
              </a:ln>
            </p:spPr>
            <p:txBody>
              <a:bodyPr wrap="square">
                <a:prstTxWarp prst="textNoShape">
                  <a:avLst/>
                </a:prstTxWarp>
                <a:spAutoFit/>
              </a:bodyPr>
              <a:lstStyle/>
              <a:p>
                <a:r>
                  <a:rPr lang="en-US" dirty="0"/>
                  <a:t>Special </a:t>
                </a:r>
                <a:r>
                  <a:rPr lang="en-US" dirty="0" smtClean="0"/>
                  <a:t>Relativity: </a:t>
                </a:r>
                <a:r>
                  <a:rPr lang="en-US" dirty="0"/>
                  <a:t>a framework for translating physical </a:t>
                </a:r>
                <a:r>
                  <a:rPr lang="en-US" dirty="0" smtClean="0"/>
                  <a:t>events/laws </a:t>
                </a:r>
                <a:r>
                  <a:rPr lang="en-US" dirty="0"/>
                  <a:t>into </a:t>
                </a:r>
                <a:r>
                  <a:rPr lang="en-US" dirty="0" smtClean="0"/>
                  <a:t>forms </a:t>
                </a:r>
                <a:r>
                  <a:rPr lang="en-US" dirty="0"/>
                  <a:t>for any inertial reference frame.</a:t>
                </a:r>
              </a:p>
              <a:p>
                <a:endParaRPr lang="en-US" dirty="0"/>
              </a:p>
              <a:p>
                <a14:m>
                  <m:oMath xmlns:m="http://schemas.openxmlformats.org/officeDocument/2006/math">
                    <m:r>
                      <a:rPr lang="en-US" sz="2800" b="1" i="1" smtClean="0">
                        <a:latin typeface="Cambria Math" panose="02040503050406030204" pitchFamily="18" charset="0"/>
                        <a:ea typeface="Cambria Math" panose="02040503050406030204" pitchFamily="18" charset="0"/>
                      </a:rPr>
                      <m:t>→</m:t>
                    </m:r>
                  </m:oMath>
                </a14:m>
                <a:r>
                  <a:rPr lang="en-US" dirty="0" smtClean="0"/>
                  <a:t> space </a:t>
                </a:r>
                <a:r>
                  <a:rPr lang="en-US" dirty="0"/>
                  <a:t>and time are not </a:t>
                </a:r>
                <a:r>
                  <a:rPr lang="en-US" dirty="0" smtClean="0"/>
                  <a:t>absolute, depend </a:t>
                </a:r>
                <a:r>
                  <a:rPr lang="en-US" dirty="0"/>
                  <a:t>upon the inertial reference frame of the observer!</a:t>
                </a:r>
              </a:p>
            </p:txBody>
          </p:sp>
        </mc:Choice>
        <mc:Fallback xmlns="">
          <p:sp>
            <p:nvSpPr>
              <p:cNvPr id="12292" name="TextBox 4"/>
              <p:cNvSpPr txBox="1">
                <a:spLocks noRot="1" noChangeAspect="1" noMove="1" noResize="1" noEditPoints="1" noAdjustHandles="1" noChangeArrowheads="1" noChangeShapeType="1" noTextEdit="1"/>
              </p:cNvSpPr>
              <p:nvPr/>
            </p:nvSpPr>
            <p:spPr bwMode="auto">
              <a:xfrm>
                <a:off x="0" y="961072"/>
                <a:ext cx="9144000" cy="1621278"/>
              </a:xfrm>
              <a:prstGeom prst="rect">
                <a:avLst/>
              </a:prstGeom>
              <a:blipFill rotWithShape="0">
                <a:blip r:embed="rId4"/>
                <a:stretch>
                  <a:fillRect l="-533" t="-2256" b="-526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93" name="Rectangle 5"/>
              <p:cNvSpPr>
                <a:spLocks noChangeArrowheads="1"/>
              </p:cNvSpPr>
              <p:nvPr/>
            </p:nvSpPr>
            <p:spPr bwMode="auto">
              <a:xfrm>
                <a:off x="0" y="2971800"/>
                <a:ext cx="9144000" cy="1344279"/>
              </a:xfrm>
              <a:prstGeom prst="rect">
                <a:avLst/>
              </a:prstGeom>
              <a:noFill/>
              <a:ln w="9525">
                <a:noFill/>
                <a:miter lim="800000"/>
                <a:headEnd/>
                <a:tailEnd/>
              </a:ln>
            </p:spPr>
            <p:txBody>
              <a:bodyPr wrap="square">
                <a:prstTxWarp prst="textNoShape">
                  <a:avLst/>
                </a:prstTxWarp>
                <a:spAutoFit/>
              </a:bodyPr>
              <a:lstStyle/>
              <a:p>
                <a:r>
                  <a:rPr lang="en-US" dirty="0"/>
                  <a:t>General </a:t>
                </a:r>
                <a:r>
                  <a:rPr lang="en-US" dirty="0" smtClean="0"/>
                  <a:t>Relativity: </a:t>
                </a:r>
                <a:r>
                  <a:rPr lang="en-US" dirty="0"/>
                  <a:t>extends these ideas into forms appropriate for accelerated reference frames and gravity.</a:t>
                </a:r>
              </a:p>
              <a:p>
                <a:endParaRPr lang="en-US" dirty="0"/>
              </a:p>
              <a:p>
                <a14:m>
                  <m:oMath xmlns:m="http://schemas.openxmlformats.org/officeDocument/2006/math">
                    <m:r>
                      <a:rPr lang="en-US" sz="2800" b="1" i="1" smtClean="0">
                        <a:latin typeface="Cambria Math" panose="02040503050406030204" pitchFamily="18" charset="0"/>
                        <a:ea typeface="Cambria Math" panose="02040503050406030204" pitchFamily="18" charset="0"/>
                      </a:rPr>
                      <m:t>→</m:t>
                    </m:r>
                  </m:oMath>
                </a14:m>
                <a:r>
                  <a:rPr lang="en-US" dirty="0" smtClean="0"/>
                  <a:t>the </a:t>
                </a:r>
                <a:r>
                  <a:rPr lang="en-US" dirty="0"/>
                  <a:t>presence of matter causes warps and curves in space-time</a:t>
                </a:r>
              </a:p>
            </p:txBody>
          </p:sp>
        </mc:Choice>
        <mc:Fallback xmlns="">
          <p:sp>
            <p:nvSpPr>
              <p:cNvPr id="12293" name="Rectangle 5"/>
              <p:cNvSpPr>
                <a:spLocks noRot="1" noChangeAspect="1" noMove="1" noResize="1" noEditPoints="1" noAdjustHandles="1" noChangeArrowheads="1" noChangeShapeType="1" noTextEdit="1"/>
              </p:cNvSpPr>
              <p:nvPr/>
            </p:nvSpPr>
            <p:spPr bwMode="auto">
              <a:xfrm>
                <a:off x="0" y="2971800"/>
                <a:ext cx="9144000" cy="1344279"/>
              </a:xfrm>
              <a:prstGeom prst="rect">
                <a:avLst/>
              </a:prstGeom>
              <a:blipFill rotWithShape="0">
                <a:blip r:embed="rId5"/>
                <a:stretch>
                  <a:fillRect l="-533" t="-2727" r="-67" b="-4091"/>
                </a:stretch>
              </a:blipFill>
              <a:ln w="9525">
                <a:noFill/>
                <a:miter lim="800000"/>
                <a:headEnd/>
                <a:tailEnd/>
              </a:ln>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2" name="Ink 1"/>
              <p14:cNvContentPartPr/>
              <p14:nvPr/>
            </p14:nvContentPartPr>
            <p14:xfrm>
              <a:off x="1716480" y="1329840"/>
              <a:ext cx="5828760" cy="5312880"/>
            </p14:xfrm>
          </p:contentPart>
        </mc:Choice>
        <mc:Fallback>
          <p:pic>
            <p:nvPicPr>
              <p:cNvPr id="2" name="Ink 1"/>
              <p:cNvPicPr/>
              <p:nvPr/>
            </p:nvPicPr>
            <p:blipFill>
              <a:blip r:embed="rId7"/>
              <a:stretch>
                <a:fillRect/>
              </a:stretch>
            </p:blipFill>
            <p:spPr>
              <a:xfrm>
                <a:off x="1702440" y="1316160"/>
                <a:ext cx="5856480" cy="53362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29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381000"/>
            <a:ext cx="9144000" cy="1143000"/>
          </a:xfrm>
        </p:spPr>
        <p:txBody>
          <a:bodyPr/>
          <a:lstStyle/>
          <a:p>
            <a:pPr eaLnBrk="1" hangingPunct="1"/>
            <a:r>
              <a:rPr lang="en-US" sz="4000" b="1" dirty="0"/>
              <a:t>Two Postulates of </a:t>
            </a:r>
            <a:r>
              <a:rPr lang="en-US" sz="4000" b="1" dirty="0" smtClean="0"/>
              <a:t>Special </a:t>
            </a:r>
            <a:r>
              <a:rPr lang="en-US" sz="4000" b="1" dirty="0"/>
              <a:t>Relativity</a:t>
            </a:r>
            <a:br>
              <a:rPr lang="en-US" sz="4000" b="1" dirty="0"/>
            </a:br>
            <a:endParaRPr lang="en-US" sz="4000" b="1" dirty="0"/>
          </a:p>
        </p:txBody>
      </p:sp>
      <p:sp>
        <p:nvSpPr>
          <p:cNvPr id="68611" name="Rectangle 3"/>
          <p:cNvSpPr>
            <a:spLocks noGrp="1" noChangeArrowheads="1"/>
          </p:cNvSpPr>
          <p:nvPr>
            <p:ph type="body" idx="1"/>
          </p:nvPr>
        </p:nvSpPr>
        <p:spPr>
          <a:xfrm>
            <a:off x="0" y="1219200"/>
            <a:ext cx="9144000" cy="5211763"/>
          </a:xfrm>
        </p:spPr>
        <p:txBody>
          <a:bodyPr/>
          <a:lstStyle/>
          <a:p>
            <a:pPr eaLnBrk="1" hangingPunct="1">
              <a:lnSpc>
                <a:spcPct val="90000"/>
              </a:lnSpc>
              <a:buFontTx/>
              <a:buNone/>
            </a:pPr>
            <a:r>
              <a:rPr lang="en-US" b="1" u="sng" dirty="0" smtClean="0">
                <a:effectLst>
                  <a:outerShdw blurRad="38100" dist="38100" dir="2700000" algn="tl">
                    <a:srgbClr val="DDDDDD"/>
                  </a:outerShdw>
                </a:effectLst>
              </a:rPr>
              <a:t>The </a:t>
            </a:r>
            <a:r>
              <a:rPr lang="en-US" b="1" u="sng" dirty="0">
                <a:effectLst>
                  <a:outerShdw blurRad="38100" dist="38100" dir="2700000" algn="tl">
                    <a:srgbClr val="DDDDDD"/>
                  </a:outerShdw>
                </a:effectLst>
              </a:rPr>
              <a:t>Relativity Postulate</a:t>
            </a:r>
            <a:r>
              <a:rPr lang="en-US" dirty="0"/>
              <a:t>:  The laws of physics are the same for all observers moving at constant velocity, regardless of what their actual velocity is.  An observer moving at constant velocity is said to be in an </a:t>
            </a:r>
            <a:r>
              <a:rPr lang="en-US" i="1" dirty="0"/>
              <a:t>inertial reference frame</a:t>
            </a:r>
            <a:r>
              <a:rPr lang="en-US" dirty="0" smtClean="0"/>
              <a:t>.</a:t>
            </a:r>
          </a:p>
          <a:p>
            <a:pPr eaLnBrk="1" hangingPunct="1">
              <a:lnSpc>
                <a:spcPct val="90000"/>
              </a:lnSpc>
              <a:buFontTx/>
              <a:buNone/>
            </a:pPr>
            <a:endParaRPr lang="en-US" dirty="0"/>
          </a:p>
          <a:p>
            <a:pPr eaLnBrk="1" hangingPunct="1">
              <a:lnSpc>
                <a:spcPct val="90000"/>
              </a:lnSpc>
              <a:buFontTx/>
              <a:buNone/>
            </a:pPr>
            <a:r>
              <a:rPr lang="en-US" b="1" u="sng" dirty="0">
                <a:effectLst>
                  <a:outerShdw blurRad="38100" dist="38100" dir="2700000" algn="tl">
                    <a:srgbClr val="DDDDDD"/>
                  </a:outerShdw>
                </a:effectLst>
              </a:rPr>
              <a:t>The Speed of Light Postulate</a:t>
            </a:r>
            <a:r>
              <a:rPr lang="en-US" dirty="0"/>
              <a:t>:  The speed of light in a vacuum is the same value (</a:t>
            </a:r>
            <a:r>
              <a:rPr lang="en-US" i="1" dirty="0" smtClean="0"/>
              <a:t>c=3 x10</a:t>
            </a:r>
            <a:r>
              <a:rPr lang="en-US" i="1" baseline="30000" dirty="0" smtClean="0"/>
              <a:t>8</a:t>
            </a:r>
            <a:r>
              <a:rPr lang="en-US" i="1" dirty="0" smtClean="0"/>
              <a:t> m/s)</a:t>
            </a:r>
            <a:r>
              <a:rPr lang="en-US" dirty="0" smtClean="0"/>
              <a:t> </a:t>
            </a:r>
            <a:r>
              <a:rPr lang="en-US" dirty="0"/>
              <a:t>in all directions and in all </a:t>
            </a:r>
            <a:r>
              <a:rPr lang="en-US" i="1" dirty="0"/>
              <a:t>inertial reference frames</a:t>
            </a:r>
            <a:r>
              <a:rPr lang="en-US" dirty="0"/>
              <a:t>.</a:t>
            </a:r>
          </a:p>
          <a:p>
            <a:pPr eaLnBrk="1" hangingPunct="1">
              <a:lnSpc>
                <a:spcPct val="90000"/>
              </a:lnSpc>
              <a:buFontTx/>
              <a:buNone/>
            </a:pPr>
            <a:endParaRPr lang="en-US" dirty="0"/>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444240" y="1842840"/>
              <a:ext cx="8397360" cy="4491720"/>
            </p14:xfrm>
          </p:contentPart>
        </mc:Choice>
        <mc:Fallback>
          <p:pic>
            <p:nvPicPr>
              <p:cNvPr id="2" name="Ink 1"/>
              <p:cNvPicPr/>
              <p:nvPr/>
            </p:nvPicPr>
            <p:blipFill>
              <a:blip r:embed="rId4"/>
              <a:stretch>
                <a:fillRect/>
              </a:stretch>
            </p:blipFill>
            <p:spPr>
              <a:xfrm>
                <a:off x="435600" y="1828800"/>
                <a:ext cx="8421840" cy="45133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457200" y="152400"/>
            <a:ext cx="8229600" cy="1143000"/>
          </a:xfrm>
        </p:spPr>
        <p:txBody>
          <a:bodyPr/>
          <a:lstStyle/>
          <a:p>
            <a:pPr eaLnBrk="1" hangingPunct="1"/>
            <a:r>
              <a:rPr lang="en-US" sz="4000" b="1" dirty="0"/>
              <a:t>Another View of Postulate #2:  Nothing travels faster than light</a:t>
            </a:r>
          </a:p>
        </p:txBody>
      </p:sp>
      <p:sp>
        <p:nvSpPr>
          <p:cNvPr id="1031" name="Text Box 4"/>
          <p:cNvSpPr txBox="1">
            <a:spLocks noChangeArrowheads="1"/>
          </p:cNvSpPr>
          <p:nvPr/>
        </p:nvSpPr>
        <p:spPr bwMode="auto">
          <a:xfrm>
            <a:off x="0" y="5473005"/>
            <a:ext cx="9144000" cy="1384995"/>
          </a:xfrm>
          <a:prstGeom prst="rect">
            <a:avLst/>
          </a:prstGeom>
          <a:noFill/>
          <a:ln w="9525">
            <a:noFill/>
            <a:miter lim="800000"/>
            <a:headEnd/>
            <a:tailEnd/>
          </a:ln>
        </p:spPr>
        <p:txBody>
          <a:bodyPr wrap="square">
            <a:prstTxWarp prst="textNoShape">
              <a:avLst/>
            </a:prstTxWarp>
            <a:spAutoFit/>
          </a:bodyPr>
          <a:lstStyle/>
          <a:p>
            <a:pPr>
              <a:lnSpc>
                <a:spcPct val="80000"/>
              </a:lnSpc>
              <a:spcBef>
                <a:spcPct val="20000"/>
              </a:spcBef>
            </a:pPr>
            <a:r>
              <a:rPr lang="en-US" sz="2000" dirty="0" smtClean="0"/>
              <a:t>The relativistic momentum and relativistic energy approach </a:t>
            </a:r>
            <a:r>
              <a:rPr lang="en-US" sz="2000" dirty="0"/>
              <a:t>infinity at the speed of light. Since the net </a:t>
            </a:r>
            <a:r>
              <a:rPr lang="en-US" sz="2000" dirty="0" smtClean="0"/>
              <a:t>applied force is </a:t>
            </a:r>
            <a:r>
              <a:rPr lang="en-US" sz="2000" dirty="0"/>
              <a:t>equal to the rate of change of momentum and the work done is equal to the change in energy, it would take an infinite time and an infinite amount of work to accelerate an object to the speed of light.</a:t>
            </a:r>
          </a:p>
          <a:p>
            <a:endParaRPr lang="en-US" sz="2000" dirty="0"/>
          </a:p>
        </p:txBody>
      </p:sp>
      <p:sp>
        <p:nvSpPr>
          <p:cNvPr id="1032" name="Text Box 6"/>
          <p:cNvSpPr txBox="1">
            <a:spLocks noChangeArrowheads="1"/>
          </p:cNvSpPr>
          <p:nvPr/>
        </p:nvSpPr>
        <p:spPr bwMode="auto">
          <a:xfrm>
            <a:off x="0" y="1524000"/>
            <a:ext cx="9144000" cy="1902059"/>
          </a:xfrm>
          <a:prstGeom prst="rect">
            <a:avLst/>
          </a:prstGeom>
          <a:noFill/>
          <a:ln w="9525">
            <a:noFill/>
            <a:miter lim="800000"/>
            <a:headEnd/>
            <a:tailEnd/>
          </a:ln>
        </p:spPr>
        <p:txBody>
          <a:bodyPr wrap="square">
            <a:prstTxWarp prst="textNoShape">
              <a:avLst/>
            </a:prstTxWarp>
            <a:spAutoFit/>
          </a:bodyPr>
          <a:lstStyle/>
          <a:p>
            <a:pPr>
              <a:lnSpc>
                <a:spcPct val="80000"/>
              </a:lnSpc>
              <a:spcBef>
                <a:spcPct val="20000"/>
              </a:spcBef>
            </a:pPr>
            <a:r>
              <a:rPr lang="en-US" sz="2800" dirty="0"/>
              <a:t>The </a:t>
            </a:r>
            <a:r>
              <a:rPr lang="en-US" sz="2800" dirty="0" smtClean="0"/>
              <a:t>speed of light, c, is the universal </a:t>
            </a:r>
            <a:r>
              <a:rPr lang="en-US" sz="2800" dirty="0"/>
              <a:t>speed </a:t>
            </a:r>
            <a:r>
              <a:rPr lang="en-US" sz="2800" dirty="0" smtClean="0"/>
              <a:t>limit. As </a:t>
            </a:r>
            <a:r>
              <a:rPr lang="en-US" sz="2800" dirty="0"/>
              <a:t>an object approaches the speed of light, its mass increases and more force must be exerted to produce a given acceleration. </a:t>
            </a:r>
          </a:p>
          <a:p>
            <a:endParaRPr lang="en-US" sz="2800" dirty="0"/>
          </a:p>
        </p:txBody>
      </p:sp>
      <p:grpSp>
        <p:nvGrpSpPr>
          <p:cNvPr id="3" name="Group 2"/>
          <p:cNvGrpSpPr/>
          <p:nvPr/>
        </p:nvGrpSpPr>
        <p:grpSpPr>
          <a:xfrm>
            <a:off x="4876800" y="3048000"/>
            <a:ext cx="3657600" cy="2209800"/>
            <a:chOff x="4876800" y="3048000"/>
            <a:chExt cx="3657600" cy="2209800"/>
          </a:xfrm>
        </p:grpSpPr>
        <p:sp>
          <p:nvSpPr>
            <p:cNvPr id="1028" name="Rectangle 15"/>
            <p:cNvSpPr>
              <a:spLocks noChangeArrowheads="1"/>
            </p:cNvSpPr>
            <p:nvPr/>
          </p:nvSpPr>
          <p:spPr bwMode="auto">
            <a:xfrm>
              <a:off x="4876800" y="3048000"/>
              <a:ext cx="3657600" cy="2209800"/>
            </a:xfrm>
            <a:prstGeom prst="rect">
              <a:avLst/>
            </a:prstGeom>
            <a:solidFill>
              <a:srgbClr val="FFFF00"/>
            </a:solidFill>
            <a:ln w="9525">
              <a:noFill/>
              <a:miter lim="800000"/>
              <a:headEnd/>
              <a:tailEnd/>
            </a:ln>
          </p:spPr>
          <p:txBody>
            <a:bodyPr wrap="none" anchor="ctr">
              <a:prstTxWarp prst="textNoShape">
                <a:avLst/>
              </a:prstTxWarp>
            </a:bodyPr>
            <a:lstStyle/>
            <a:p>
              <a:endParaRPr lang="en-US"/>
            </a:p>
          </p:txBody>
        </p:sp>
        <p:sp>
          <p:nvSpPr>
            <p:cNvPr id="1034" name="Text Box 12"/>
            <p:cNvSpPr txBox="1">
              <a:spLocks noChangeArrowheads="1"/>
            </p:cNvSpPr>
            <p:nvPr/>
          </p:nvSpPr>
          <p:spPr bwMode="auto">
            <a:xfrm>
              <a:off x="5029200" y="3810000"/>
              <a:ext cx="3505200" cy="1015663"/>
            </a:xfrm>
            <a:prstGeom prst="rect">
              <a:avLst/>
            </a:prstGeom>
            <a:noFill/>
            <a:ln w="9525">
              <a:noFill/>
              <a:miter lim="800000"/>
              <a:headEnd/>
              <a:tailEnd/>
            </a:ln>
          </p:spPr>
          <p:txBody>
            <a:bodyPr wrap="square">
              <a:prstTxWarp prst="textNoShape">
                <a:avLst/>
              </a:prstTxWarp>
              <a:spAutoFit/>
            </a:bodyPr>
            <a:lstStyle/>
            <a:p>
              <a:r>
                <a:rPr lang="en-US" sz="2000" dirty="0"/>
                <a:t>Applying a force causes the object to either speed up and/or gain mass!</a:t>
              </a:r>
            </a:p>
          </p:txBody>
        </p:sp>
      </p:grpSp>
      <p:graphicFrame>
        <p:nvGraphicFramePr>
          <p:cNvPr id="1026" name="Object 8"/>
          <p:cNvGraphicFramePr>
            <a:graphicFrameLocks noGrp="1" noChangeAspect="1"/>
          </p:cNvGraphicFramePr>
          <p:nvPr>
            <p:ph idx="1"/>
            <p:extLst>
              <p:ext uri="{D42A27DB-BD31-4B8C-83A1-F6EECF244321}">
                <p14:modId xmlns:p14="http://schemas.microsoft.com/office/powerpoint/2010/main" val="1759129660"/>
              </p:ext>
            </p:extLst>
          </p:nvPr>
        </p:nvGraphicFramePr>
        <p:xfrm>
          <a:off x="5578475" y="3124200"/>
          <a:ext cx="2414588" cy="712788"/>
        </p:xfrm>
        <a:graphic>
          <a:graphicData uri="http://schemas.openxmlformats.org/presentationml/2006/ole">
            <mc:AlternateContent xmlns:mc="http://schemas.openxmlformats.org/markup-compatibility/2006">
              <mc:Choice xmlns:v="urn:schemas-microsoft-com:vml" Requires="v">
                <p:oleObj spid="_x0000_s1082" name="Equation" r:id="rId4" imgW="1333440" imgH="393480" progId="Equation.3">
                  <p:embed/>
                </p:oleObj>
              </mc:Choice>
              <mc:Fallback>
                <p:oleObj name="Equation" r:id="rId4" imgW="1333440" imgH="393480" progId="Equation.3">
                  <p:embed/>
                  <p:pic>
                    <p:nvPicPr>
                      <p:cNvPr id="0" name="Object 8"/>
                      <p:cNvPicPr>
                        <a:picLocks noChangeAspect="1" noChangeArrowheads="1"/>
                      </p:cNvPicPr>
                      <p:nvPr/>
                    </p:nvPicPr>
                    <p:blipFill>
                      <a:blip r:embed="rId5"/>
                      <a:srcRect/>
                      <a:stretch>
                        <a:fillRect/>
                      </a:stretch>
                    </p:blipFill>
                    <p:spPr bwMode="auto">
                      <a:xfrm>
                        <a:off x="5578475" y="3124200"/>
                        <a:ext cx="2414588" cy="71278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1"/>
          <p:cNvGrpSpPr/>
          <p:nvPr/>
        </p:nvGrpSpPr>
        <p:grpSpPr>
          <a:xfrm>
            <a:off x="685800" y="3048000"/>
            <a:ext cx="3733799" cy="2209800"/>
            <a:chOff x="685800" y="3048000"/>
            <a:chExt cx="3733799" cy="2209800"/>
          </a:xfrm>
        </p:grpSpPr>
        <p:sp>
          <p:nvSpPr>
            <p:cNvPr id="1029" name="Rectangle 14"/>
            <p:cNvSpPr>
              <a:spLocks noChangeArrowheads="1"/>
            </p:cNvSpPr>
            <p:nvPr/>
          </p:nvSpPr>
          <p:spPr bwMode="auto">
            <a:xfrm>
              <a:off x="685800" y="3048000"/>
              <a:ext cx="3733799" cy="2209800"/>
            </a:xfrm>
            <a:prstGeom prst="rect">
              <a:avLst/>
            </a:prstGeom>
            <a:solidFill>
              <a:srgbClr val="99CCFF"/>
            </a:solidFill>
            <a:ln w="9525">
              <a:noFill/>
              <a:miter lim="800000"/>
              <a:headEnd/>
              <a:tailEnd/>
            </a:ln>
          </p:spPr>
          <p:txBody>
            <a:bodyPr wrap="none" anchor="ctr">
              <a:prstTxWarp prst="textNoShape">
                <a:avLst/>
              </a:prstTxWarp>
            </a:bodyPr>
            <a:lstStyle/>
            <a:p>
              <a:endParaRPr lang="en-US"/>
            </a:p>
          </p:txBody>
        </p:sp>
        <p:sp>
          <p:nvSpPr>
            <p:cNvPr id="1033" name="Text Box 10"/>
            <p:cNvSpPr txBox="1">
              <a:spLocks noChangeArrowheads="1"/>
            </p:cNvSpPr>
            <p:nvPr/>
          </p:nvSpPr>
          <p:spPr bwMode="auto">
            <a:xfrm>
              <a:off x="762000" y="3810000"/>
              <a:ext cx="3657599" cy="1323439"/>
            </a:xfrm>
            <a:prstGeom prst="rect">
              <a:avLst/>
            </a:prstGeom>
            <a:noFill/>
            <a:ln w="9525">
              <a:noFill/>
              <a:miter lim="800000"/>
              <a:headEnd/>
              <a:tailEnd/>
            </a:ln>
          </p:spPr>
          <p:txBody>
            <a:bodyPr wrap="square">
              <a:prstTxWarp prst="textNoShape">
                <a:avLst/>
              </a:prstTxWarp>
              <a:spAutoFit/>
            </a:bodyPr>
            <a:lstStyle/>
            <a:p>
              <a:r>
                <a:rPr lang="en-US" sz="2000" dirty="0" smtClean="0"/>
                <a:t>Force </a:t>
              </a:r>
              <a:r>
                <a:rPr lang="en-US" sz="2000" dirty="0"/>
                <a:t>causes </a:t>
              </a:r>
              <a:r>
                <a:rPr lang="en-US" sz="2000" dirty="0" smtClean="0"/>
                <a:t>an </a:t>
              </a:r>
              <a:r>
                <a:rPr lang="en-US" sz="2000" dirty="0"/>
                <a:t>object to </a:t>
              </a:r>
              <a:r>
                <a:rPr lang="en-US" sz="2000" dirty="0" smtClean="0"/>
                <a:t>speed </a:t>
              </a:r>
              <a:r>
                <a:rPr lang="en-US" sz="2000" dirty="0"/>
                <a:t>up, so eventually its speed will surpass the speed of light!</a:t>
              </a:r>
            </a:p>
          </p:txBody>
        </p:sp>
      </p:grpSp>
      <p:graphicFrame>
        <p:nvGraphicFramePr>
          <p:cNvPr id="1027" name="Object 20"/>
          <p:cNvGraphicFramePr>
            <a:graphicFrameLocks noChangeAspect="1"/>
          </p:cNvGraphicFramePr>
          <p:nvPr>
            <p:extLst>
              <p:ext uri="{D42A27DB-BD31-4B8C-83A1-F6EECF244321}">
                <p14:modId xmlns:p14="http://schemas.microsoft.com/office/powerpoint/2010/main" val="1641176086"/>
              </p:ext>
            </p:extLst>
          </p:nvPr>
        </p:nvGraphicFramePr>
        <p:xfrm>
          <a:off x="914400" y="3200400"/>
          <a:ext cx="3505199" cy="536575"/>
        </p:xfrm>
        <a:graphic>
          <a:graphicData uri="http://schemas.openxmlformats.org/presentationml/2006/ole">
            <mc:AlternateContent xmlns:mc="http://schemas.openxmlformats.org/markup-compatibility/2006">
              <mc:Choice xmlns:v="urn:schemas-microsoft-com:vml" Requires="v">
                <p:oleObj spid="_x0000_s1083" name="Equation" r:id="rId6" imgW="1752480" imgH="393480" progId="Equation.3">
                  <p:embed/>
                </p:oleObj>
              </mc:Choice>
              <mc:Fallback>
                <p:oleObj name="Equation" r:id="rId6" imgW="1752480" imgH="393480" progId="Equation.3">
                  <p:embed/>
                  <p:pic>
                    <p:nvPicPr>
                      <p:cNvPr id="0" name="Object 20"/>
                      <p:cNvPicPr>
                        <a:picLocks noChangeAspect="1" noChangeArrowheads="1"/>
                      </p:cNvPicPr>
                      <p:nvPr/>
                    </p:nvPicPr>
                    <p:blipFill>
                      <a:blip r:embed="rId7"/>
                      <a:srcRect/>
                      <a:stretch>
                        <a:fillRect/>
                      </a:stretch>
                    </p:blipFill>
                    <p:spPr bwMode="auto">
                      <a:xfrm>
                        <a:off x="914400" y="3200400"/>
                        <a:ext cx="3505199" cy="536575"/>
                      </a:xfrm>
                      <a:prstGeom prst="rect">
                        <a:avLst/>
                      </a:prstGeom>
                      <a:noFill/>
                    </p:spPr>
                  </p:pic>
                </p:oleObj>
              </mc:Fallback>
            </mc:AlternateContent>
          </a:graphicData>
        </a:graphic>
      </p:graphicFrame>
      <p:sp>
        <p:nvSpPr>
          <p:cNvPr id="4" name="Rectangle 3"/>
          <p:cNvSpPr/>
          <p:nvPr/>
        </p:nvSpPr>
        <p:spPr>
          <a:xfrm>
            <a:off x="762000" y="3200400"/>
            <a:ext cx="3657599"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953001" y="3124200"/>
            <a:ext cx="3657599" cy="7127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8">
            <p14:nvContentPartPr>
              <p14:cNvPr id="5" name="Ink 4"/>
              <p14:cNvContentPartPr/>
              <p14:nvPr/>
            </p14:nvContentPartPr>
            <p14:xfrm>
              <a:off x="892800" y="1890720"/>
              <a:ext cx="7864920" cy="4369320"/>
            </p14:xfrm>
          </p:contentPart>
        </mc:Choice>
        <mc:Fallback>
          <p:pic>
            <p:nvPicPr>
              <p:cNvPr id="5" name="Ink 4"/>
              <p:cNvPicPr/>
              <p:nvPr/>
            </p:nvPicPr>
            <p:blipFill>
              <a:blip r:embed="rId9"/>
              <a:stretch>
                <a:fillRect/>
              </a:stretch>
            </p:blipFill>
            <p:spPr>
              <a:xfrm>
                <a:off x="882720" y="1876680"/>
                <a:ext cx="7881120" cy="43905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p:bldP spid="1032" grpId="0"/>
      <p:bldP spid="4"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28600"/>
            <a:ext cx="9144000" cy="1143000"/>
          </a:xfrm>
        </p:spPr>
        <p:txBody>
          <a:bodyPr/>
          <a:lstStyle/>
          <a:p>
            <a:pPr eaLnBrk="1" hangingPunct="1"/>
            <a:r>
              <a:rPr lang="en-US" sz="4000" b="1" dirty="0"/>
              <a:t> Special Relativity Thought </a:t>
            </a:r>
            <a:r>
              <a:rPr lang="en-US" sz="4000" b="1" dirty="0" smtClean="0"/>
              <a:t>Experiment #</a:t>
            </a:r>
            <a:r>
              <a:rPr lang="en-US" sz="4000" b="1" dirty="0"/>
              <a:t>1: The Relativistic Train </a:t>
            </a:r>
          </a:p>
        </p:txBody>
      </p:sp>
      <p:sp>
        <p:nvSpPr>
          <p:cNvPr id="70661" name="Text Box 5"/>
          <p:cNvSpPr txBox="1">
            <a:spLocks noChangeArrowheads="1"/>
          </p:cNvSpPr>
          <p:nvPr/>
        </p:nvSpPr>
        <p:spPr bwMode="auto">
          <a:xfrm>
            <a:off x="381000" y="1371600"/>
            <a:ext cx="8213725" cy="5262979"/>
          </a:xfrm>
          <a:prstGeom prst="rect">
            <a:avLst/>
          </a:prstGeom>
          <a:noFill/>
          <a:ln w="9525">
            <a:noFill/>
            <a:miter lim="800000"/>
            <a:headEnd/>
            <a:tailEnd/>
          </a:ln>
          <a:effectLst/>
        </p:spPr>
        <p:txBody>
          <a:bodyPr>
            <a:prstTxWarp prst="textNoShape">
              <a:avLst/>
            </a:prstTxWarp>
            <a:spAutoFit/>
          </a:bodyPr>
          <a:lstStyle/>
          <a:p>
            <a:r>
              <a:rPr lang="en-US" sz="2800" b="1" u="sng" dirty="0" smtClean="0">
                <a:effectLst>
                  <a:outerShdw blurRad="38100" dist="38100" dir="2700000" algn="tl">
                    <a:srgbClr val="DDDDDD"/>
                  </a:outerShdw>
                </a:effectLst>
              </a:rPr>
              <a:t>In General</a:t>
            </a:r>
            <a:r>
              <a:rPr lang="en-US" sz="2800" dirty="0" smtClean="0"/>
              <a:t>:  </a:t>
            </a:r>
          </a:p>
          <a:p>
            <a:r>
              <a:rPr lang="en-US" sz="2800" dirty="0" smtClean="0"/>
              <a:t>Two observers </a:t>
            </a:r>
            <a:r>
              <a:rPr lang="en-US" sz="2800" dirty="0"/>
              <a:t>in different inertial reference frames (traveling at </a:t>
            </a:r>
            <a:r>
              <a:rPr lang="en-US" sz="2800" dirty="0" smtClean="0"/>
              <a:t>constant, </a:t>
            </a:r>
            <a:r>
              <a:rPr lang="en-US" sz="2800" dirty="0"/>
              <a:t>but </a:t>
            </a:r>
            <a:r>
              <a:rPr lang="en-US" sz="2800" dirty="0" smtClean="0"/>
              <a:t>different, </a:t>
            </a:r>
            <a:r>
              <a:rPr lang="en-US" sz="2800" dirty="0"/>
              <a:t>velocities) *see* the same experiment that involves the motion of </a:t>
            </a:r>
            <a:r>
              <a:rPr lang="en-US" sz="2800" dirty="0" smtClean="0"/>
              <a:t>light.</a:t>
            </a:r>
          </a:p>
          <a:p>
            <a:endParaRPr lang="en-US" sz="2800" dirty="0" smtClean="0"/>
          </a:p>
          <a:p>
            <a:r>
              <a:rPr lang="en-US" sz="2800" dirty="0" smtClean="0"/>
              <a:t>They </a:t>
            </a:r>
            <a:r>
              <a:rPr lang="en-US" sz="2800" dirty="0"/>
              <a:t>agree that the speed of light is the same, but that the distance traveled by the light is </a:t>
            </a:r>
            <a:r>
              <a:rPr lang="en-US" sz="2800" dirty="0" smtClean="0"/>
              <a:t>different. </a:t>
            </a:r>
            <a:endParaRPr lang="en-US" sz="2800" dirty="0"/>
          </a:p>
          <a:p>
            <a:endParaRPr lang="en-US" sz="2800" dirty="0" smtClean="0"/>
          </a:p>
          <a:p>
            <a:r>
              <a:rPr lang="en-US" sz="2800" dirty="0"/>
              <a:t>T</a:t>
            </a:r>
            <a:r>
              <a:rPr lang="en-US" sz="2800" dirty="0" smtClean="0"/>
              <a:t>hey </a:t>
            </a:r>
            <a:r>
              <a:rPr lang="en-US" sz="2800" dirty="0"/>
              <a:t>will not agree on how much time has elapsed during the experiment.</a:t>
            </a:r>
          </a:p>
          <a:p>
            <a:endParaRPr lang="en-US" sz="2800" dirty="0"/>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3832200" y="4362840"/>
              <a:ext cx="1760040" cy="66600"/>
            </p14:xfrm>
          </p:contentPart>
        </mc:Choice>
        <mc:Fallback>
          <p:pic>
            <p:nvPicPr>
              <p:cNvPr id="2" name="Ink 1"/>
              <p:cNvPicPr/>
              <p:nvPr/>
            </p:nvPicPr>
            <p:blipFill>
              <a:blip r:embed="rId4"/>
              <a:stretch>
                <a:fillRect/>
              </a:stretch>
            </p:blipFill>
            <p:spPr>
              <a:xfrm>
                <a:off x="3823200" y="4349880"/>
                <a:ext cx="1782360" cy="88560"/>
              </a:xfrm>
              <a:prstGeom prst="rect">
                <a:avLst/>
              </a:prstGeom>
            </p:spPr>
          </p:pic>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28600"/>
            <a:ext cx="9144000" cy="1143000"/>
          </a:xfrm>
        </p:spPr>
        <p:txBody>
          <a:bodyPr/>
          <a:lstStyle/>
          <a:p>
            <a:pPr eaLnBrk="1" hangingPunct="1"/>
            <a:r>
              <a:rPr lang="en-US" sz="4000" b="1" dirty="0"/>
              <a:t> Special Relativity Thought </a:t>
            </a:r>
            <a:r>
              <a:rPr lang="en-US" sz="4000" b="1" dirty="0" smtClean="0"/>
              <a:t>Experiment #</a:t>
            </a:r>
            <a:r>
              <a:rPr lang="en-US" sz="4000" b="1" dirty="0"/>
              <a:t>1: The Relativistic Train </a:t>
            </a:r>
          </a:p>
        </p:txBody>
      </p:sp>
      <p:sp>
        <p:nvSpPr>
          <p:cNvPr id="70661" name="Text Box 5"/>
          <p:cNvSpPr txBox="1">
            <a:spLocks noChangeArrowheads="1"/>
          </p:cNvSpPr>
          <p:nvPr/>
        </p:nvSpPr>
        <p:spPr bwMode="auto">
          <a:xfrm>
            <a:off x="76200" y="1371600"/>
            <a:ext cx="8991600" cy="3046988"/>
          </a:xfrm>
          <a:prstGeom prst="rect">
            <a:avLst/>
          </a:prstGeom>
          <a:noFill/>
          <a:ln w="9525">
            <a:noFill/>
            <a:miter lim="800000"/>
            <a:headEnd/>
            <a:tailEnd/>
          </a:ln>
          <a:effectLst/>
        </p:spPr>
        <p:txBody>
          <a:bodyPr wrap="square">
            <a:prstTxWarp prst="textNoShape">
              <a:avLst/>
            </a:prstTxWarp>
            <a:spAutoFit/>
          </a:bodyPr>
          <a:lstStyle/>
          <a:p>
            <a:r>
              <a:rPr lang="en-US" sz="2400" b="1" u="sng" dirty="0" smtClean="0">
                <a:effectLst>
                  <a:outerShdw blurRad="38100" dist="38100" dir="2700000" algn="tl">
                    <a:srgbClr val="DDDDDD"/>
                  </a:outerShdw>
                </a:effectLst>
              </a:rPr>
              <a:t>A </a:t>
            </a:r>
            <a:r>
              <a:rPr lang="en-US" sz="2400" b="1" u="sng" dirty="0">
                <a:effectLst>
                  <a:outerShdw blurRad="38100" dist="38100" dir="2700000" algn="tl">
                    <a:srgbClr val="DDDDDD"/>
                  </a:outerShdw>
                </a:effectLst>
              </a:rPr>
              <a:t>Specific </a:t>
            </a:r>
            <a:r>
              <a:rPr lang="en-US" sz="2400" b="1" u="sng" dirty="0" smtClean="0">
                <a:effectLst>
                  <a:outerShdw blurRad="38100" dist="38100" dir="2700000" algn="tl">
                    <a:srgbClr val="DDDDDD"/>
                  </a:outerShdw>
                </a:effectLst>
              </a:rPr>
              <a:t>Example</a:t>
            </a:r>
            <a:r>
              <a:rPr lang="en-US" sz="2400" b="1" u="sng" dirty="0">
                <a:effectLst>
                  <a:outerShdw blurRad="38100" dist="38100" dir="2700000" algn="tl">
                    <a:srgbClr val="DDDDDD"/>
                  </a:outerShdw>
                </a:effectLst>
              </a:rPr>
              <a:t>,</a:t>
            </a:r>
            <a:r>
              <a:rPr lang="en-US" sz="2400" b="1" u="sng" dirty="0" smtClean="0">
                <a:effectLst>
                  <a:outerShdw blurRad="38100" dist="38100" dir="2700000" algn="tl">
                    <a:srgbClr val="DDDDDD"/>
                  </a:outerShdw>
                </a:effectLst>
              </a:rPr>
              <a:t> </a:t>
            </a:r>
            <a:r>
              <a:rPr lang="en-US" sz="2400" b="1" u="sng" dirty="0">
                <a:effectLst>
                  <a:outerShdw blurRad="38100" dist="38100" dir="2700000" algn="tl">
                    <a:srgbClr val="DDDDDD"/>
                  </a:outerShdw>
                </a:effectLst>
              </a:rPr>
              <a:t>The Relativistic Train</a:t>
            </a:r>
            <a:r>
              <a:rPr lang="en-US" sz="2400" dirty="0"/>
              <a:t>:  Consider an experiment where an observer (        ) standing on a very wide train car shines a light across the train car to a mirror (            ) on the other side and measures how long it takes the light to return.  Let’s consider what is going on from the perspective of the observer that shines the laser and from an observer who watches the experiment from a *stationary* location beside the train tracks (       ):</a:t>
            </a:r>
          </a:p>
        </p:txBody>
      </p:sp>
      <p:grpSp>
        <p:nvGrpSpPr>
          <p:cNvPr id="2" name="Group 1"/>
          <p:cNvGrpSpPr/>
          <p:nvPr/>
        </p:nvGrpSpPr>
        <p:grpSpPr>
          <a:xfrm>
            <a:off x="3048000" y="4724400"/>
            <a:ext cx="4857750" cy="2133600"/>
            <a:chOff x="3048000" y="4724400"/>
            <a:chExt cx="4857750" cy="2133600"/>
          </a:xfrm>
        </p:grpSpPr>
        <p:grpSp>
          <p:nvGrpSpPr>
            <p:cNvPr id="14340" name="Group 17"/>
            <p:cNvGrpSpPr>
              <a:grpSpLocks/>
            </p:cNvGrpSpPr>
            <p:nvPr/>
          </p:nvGrpSpPr>
          <p:grpSpPr bwMode="auto">
            <a:xfrm>
              <a:off x="3048000" y="4724400"/>
              <a:ext cx="1981200" cy="2133600"/>
              <a:chOff x="288" y="2832"/>
              <a:chExt cx="1248" cy="1344"/>
            </a:xfrm>
          </p:grpSpPr>
          <p:sp>
            <p:nvSpPr>
              <p:cNvPr id="14345" name="Rectangle 6"/>
              <p:cNvSpPr>
                <a:spLocks noChangeArrowheads="1"/>
              </p:cNvSpPr>
              <p:nvPr/>
            </p:nvSpPr>
            <p:spPr bwMode="auto">
              <a:xfrm>
                <a:off x="816" y="3936"/>
                <a:ext cx="288" cy="96"/>
              </a:xfrm>
              <a:prstGeom prst="rect">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sp>
            <p:nvSpPr>
              <p:cNvPr id="14346" name="Rectangle 7"/>
              <p:cNvSpPr>
                <a:spLocks noChangeArrowheads="1"/>
              </p:cNvSpPr>
              <p:nvPr/>
            </p:nvSpPr>
            <p:spPr bwMode="auto">
              <a:xfrm>
                <a:off x="720" y="2928"/>
                <a:ext cx="480" cy="96"/>
              </a:xfrm>
              <a:prstGeom prst="rect">
                <a:avLst/>
              </a:prstGeom>
              <a:solidFill>
                <a:srgbClr val="008000"/>
              </a:solidFill>
              <a:ln w="9525">
                <a:solidFill>
                  <a:schemeClr val="tx1"/>
                </a:solidFill>
                <a:miter lim="800000"/>
                <a:headEnd/>
                <a:tailEnd/>
              </a:ln>
            </p:spPr>
            <p:txBody>
              <a:bodyPr wrap="none" anchor="ctr">
                <a:prstTxWarp prst="textNoShape">
                  <a:avLst/>
                </a:prstTxWarp>
              </a:bodyPr>
              <a:lstStyle/>
              <a:p>
                <a:pPr algn="ctr"/>
                <a:endParaRPr lang="en-US"/>
              </a:p>
            </p:txBody>
          </p:sp>
          <p:grpSp>
            <p:nvGrpSpPr>
              <p:cNvPr id="14347" name="Group 10"/>
              <p:cNvGrpSpPr>
                <a:grpSpLocks/>
              </p:cNvGrpSpPr>
              <p:nvPr/>
            </p:nvGrpSpPr>
            <p:grpSpPr bwMode="auto">
              <a:xfrm>
                <a:off x="912" y="3024"/>
                <a:ext cx="0" cy="912"/>
                <a:chOff x="912" y="2448"/>
                <a:chExt cx="0" cy="912"/>
              </a:xfrm>
            </p:grpSpPr>
            <p:sp>
              <p:nvSpPr>
                <p:cNvPr id="14354" name="Line 8"/>
                <p:cNvSpPr>
                  <a:spLocks noChangeShapeType="1"/>
                </p:cNvSpPr>
                <p:nvPr/>
              </p:nvSpPr>
              <p:spPr bwMode="auto">
                <a:xfrm flipV="1">
                  <a:off x="912" y="2448"/>
                  <a:ext cx="0" cy="912"/>
                </a:xfrm>
                <a:prstGeom prst="line">
                  <a:avLst/>
                </a:prstGeom>
                <a:noFill/>
                <a:ln w="38100">
                  <a:solidFill>
                    <a:srgbClr val="FF0000"/>
                  </a:solidFill>
                  <a:round/>
                  <a:headEnd/>
                  <a:tailEnd/>
                </a:ln>
              </p:spPr>
              <p:txBody>
                <a:bodyPr>
                  <a:prstTxWarp prst="textNoShape">
                    <a:avLst/>
                  </a:prstTxWarp>
                </a:bodyPr>
                <a:lstStyle/>
                <a:p>
                  <a:endParaRPr lang="en-US"/>
                </a:p>
              </p:txBody>
            </p:sp>
            <p:sp>
              <p:nvSpPr>
                <p:cNvPr id="14355" name="Line 9"/>
                <p:cNvSpPr>
                  <a:spLocks noChangeShapeType="1"/>
                </p:cNvSpPr>
                <p:nvPr/>
              </p:nvSpPr>
              <p:spPr bwMode="auto">
                <a:xfrm flipV="1">
                  <a:off x="912" y="2784"/>
                  <a:ext cx="0" cy="192"/>
                </a:xfrm>
                <a:prstGeom prst="line">
                  <a:avLst/>
                </a:prstGeom>
                <a:noFill/>
                <a:ln w="38100">
                  <a:solidFill>
                    <a:srgbClr val="FF0000"/>
                  </a:solidFill>
                  <a:round/>
                  <a:headEnd/>
                  <a:tailEnd type="stealth" w="lg" len="lg"/>
                </a:ln>
              </p:spPr>
              <p:txBody>
                <a:bodyPr>
                  <a:prstTxWarp prst="textNoShape">
                    <a:avLst/>
                  </a:prstTxWarp>
                </a:bodyPr>
                <a:lstStyle/>
                <a:p>
                  <a:endParaRPr lang="en-US"/>
                </a:p>
              </p:txBody>
            </p:sp>
          </p:grpSp>
          <p:grpSp>
            <p:nvGrpSpPr>
              <p:cNvPr id="14348" name="Group 11"/>
              <p:cNvGrpSpPr>
                <a:grpSpLocks/>
              </p:cNvGrpSpPr>
              <p:nvPr/>
            </p:nvGrpSpPr>
            <p:grpSpPr bwMode="auto">
              <a:xfrm flipV="1">
                <a:off x="1008" y="3024"/>
                <a:ext cx="48" cy="912"/>
                <a:chOff x="912" y="2448"/>
                <a:chExt cx="0" cy="912"/>
              </a:xfrm>
            </p:grpSpPr>
            <p:sp>
              <p:nvSpPr>
                <p:cNvPr id="14352" name="Line 12"/>
                <p:cNvSpPr>
                  <a:spLocks noChangeShapeType="1"/>
                </p:cNvSpPr>
                <p:nvPr/>
              </p:nvSpPr>
              <p:spPr bwMode="auto">
                <a:xfrm flipV="1">
                  <a:off x="912" y="2448"/>
                  <a:ext cx="0" cy="912"/>
                </a:xfrm>
                <a:prstGeom prst="line">
                  <a:avLst/>
                </a:prstGeom>
                <a:noFill/>
                <a:ln w="38100">
                  <a:solidFill>
                    <a:srgbClr val="FF0000"/>
                  </a:solidFill>
                  <a:round/>
                  <a:headEnd/>
                  <a:tailEnd/>
                </a:ln>
              </p:spPr>
              <p:txBody>
                <a:bodyPr>
                  <a:prstTxWarp prst="textNoShape">
                    <a:avLst/>
                  </a:prstTxWarp>
                </a:bodyPr>
                <a:lstStyle/>
                <a:p>
                  <a:endParaRPr lang="en-US"/>
                </a:p>
              </p:txBody>
            </p:sp>
            <p:sp>
              <p:nvSpPr>
                <p:cNvPr id="14353" name="Line 13"/>
                <p:cNvSpPr>
                  <a:spLocks noChangeShapeType="1"/>
                </p:cNvSpPr>
                <p:nvPr/>
              </p:nvSpPr>
              <p:spPr bwMode="auto">
                <a:xfrm flipV="1">
                  <a:off x="912" y="2784"/>
                  <a:ext cx="0" cy="192"/>
                </a:xfrm>
                <a:prstGeom prst="line">
                  <a:avLst/>
                </a:prstGeom>
                <a:noFill/>
                <a:ln w="38100">
                  <a:solidFill>
                    <a:srgbClr val="FF0000"/>
                  </a:solidFill>
                  <a:round/>
                  <a:headEnd/>
                  <a:tailEnd type="stealth" w="lg" len="lg"/>
                </a:ln>
              </p:spPr>
              <p:txBody>
                <a:bodyPr>
                  <a:prstTxWarp prst="textNoShape">
                    <a:avLst/>
                  </a:prstTxWarp>
                </a:bodyPr>
                <a:lstStyle/>
                <a:p>
                  <a:endParaRPr lang="en-US"/>
                </a:p>
              </p:txBody>
            </p:sp>
          </p:grpSp>
          <p:sp>
            <p:nvSpPr>
              <p:cNvPr id="14349" name="Oval 14"/>
              <p:cNvSpPr>
                <a:spLocks noChangeArrowheads="1"/>
              </p:cNvSpPr>
              <p:nvPr/>
            </p:nvSpPr>
            <p:spPr bwMode="auto">
              <a:xfrm>
                <a:off x="288" y="3936"/>
                <a:ext cx="240" cy="24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4350" name="Rectangle 15"/>
              <p:cNvSpPr>
                <a:spLocks noChangeArrowheads="1"/>
              </p:cNvSpPr>
              <p:nvPr/>
            </p:nvSpPr>
            <p:spPr bwMode="auto">
              <a:xfrm>
                <a:off x="624" y="2832"/>
                <a:ext cx="672" cy="1296"/>
              </a:xfrm>
              <a:prstGeom prst="rect">
                <a:avLst/>
              </a:prstGeom>
              <a:noFill/>
              <a:ln w="28575">
                <a:solidFill>
                  <a:schemeClr val="tx1"/>
                </a:solidFill>
                <a:prstDash val="sysDot"/>
                <a:miter lim="800000"/>
                <a:headEnd/>
                <a:tailEnd/>
              </a:ln>
            </p:spPr>
            <p:txBody>
              <a:bodyPr wrap="none" anchor="ctr">
                <a:prstTxWarp prst="textNoShape">
                  <a:avLst/>
                </a:prstTxWarp>
              </a:bodyPr>
              <a:lstStyle/>
              <a:p>
                <a:endParaRPr lang="en-US"/>
              </a:p>
            </p:txBody>
          </p:sp>
          <p:sp>
            <p:nvSpPr>
              <p:cNvPr id="14351" name="Line 16"/>
              <p:cNvSpPr>
                <a:spLocks noChangeShapeType="1"/>
              </p:cNvSpPr>
              <p:nvPr/>
            </p:nvSpPr>
            <p:spPr bwMode="auto">
              <a:xfrm>
                <a:off x="1296" y="3456"/>
                <a:ext cx="240" cy="0"/>
              </a:xfrm>
              <a:prstGeom prst="line">
                <a:avLst/>
              </a:prstGeom>
              <a:noFill/>
              <a:ln w="28575">
                <a:solidFill>
                  <a:schemeClr val="tx1"/>
                </a:solidFill>
                <a:prstDash val="sysDot"/>
                <a:round/>
                <a:headEnd/>
                <a:tailEnd type="stealth" w="med" len="lg"/>
              </a:ln>
            </p:spPr>
            <p:txBody>
              <a:bodyPr>
                <a:prstTxWarp prst="textNoShape">
                  <a:avLst/>
                </a:prstTxWarp>
              </a:bodyPr>
              <a:lstStyle/>
              <a:p>
                <a:endParaRPr lang="en-US"/>
              </a:p>
            </p:txBody>
          </p:sp>
        </p:grpSp>
        <p:sp>
          <p:nvSpPr>
            <p:cNvPr id="14341" name="Text Box 18"/>
            <p:cNvSpPr txBox="1">
              <a:spLocks noChangeArrowheads="1"/>
            </p:cNvSpPr>
            <p:nvPr/>
          </p:nvSpPr>
          <p:spPr bwMode="auto">
            <a:xfrm>
              <a:off x="5181600" y="5257800"/>
              <a:ext cx="2724150" cy="915988"/>
            </a:xfrm>
            <a:prstGeom prst="rect">
              <a:avLst/>
            </a:prstGeom>
            <a:noFill/>
            <a:ln w="9525">
              <a:noFill/>
              <a:miter lim="800000"/>
              <a:headEnd/>
              <a:tailEnd/>
            </a:ln>
          </p:spPr>
          <p:txBody>
            <a:bodyPr wrap="none">
              <a:prstTxWarp prst="textNoShape">
                <a:avLst/>
              </a:prstTxWarp>
              <a:spAutoFit/>
            </a:bodyPr>
            <a:lstStyle/>
            <a:p>
              <a:r>
                <a:rPr lang="en-US" dirty="0"/>
                <a:t>Direction of motion of the</a:t>
              </a:r>
            </a:p>
            <a:p>
              <a:r>
                <a:rPr lang="en-US" dirty="0"/>
                <a:t>t</a:t>
              </a:r>
              <a:r>
                <a:rPr lang="en-US" dirty="0" smtClean="0"/>
                <a:t>rain </a:t>
              </a:r>
              <a:r>
                <a:rPr lang="en-US" dirty="0"/>
                <a:t>as seen by the</a:t>
              </a:r>
            </a:p>
            <a:p>
              <a:r>
                <a:rPr lang="en-US" dirty="0"/>
                <a:t>*stationary* observer</a:t>
              </a:r>
            </a:p>
          </p:txBody>
        </p:sp>
      </p:grpSp>
      <p:sp>
        <p:nvSpPr>
          <p:cNvPr id="14342" name="Rectangle 19"/>
          <p:cNvSpPr>
            <a:spLocks noChangeArrowheads="1"/>
          </p:cNvSpPr>
          <p:nvPr/>
        </p:nvSpPr>
        <p:spPr bwMode="auto">
          <a:xfrm>
            <a:off x="4610100" y="1943606"/>
            <a:ext cx="457200" cy="152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14343" name="Rectangle 20"/>
          <p:cNvSpPr>
            <a:spLocks noChangeArrowheads="1"/>
          </p:cNvSpPr>
          <p:nvPr/>
        </p:nvSpPr>
        <p:spPr bwMode="auto">
          <a:xfrm>
            <a:off x="7562850" y="2248343"/>
            <a:ext cx="685800" cy="152400"/>
          </a:xfrm>
          <a:prstGeom prst="rect">
            <a:avLst/>
          </a:prstGeom>
          <a:solidFill>
            <a:srgbClr val="008000"/>
          </a:solidFill>
          <a:ln w="9525">
            <a:solidFill>
              <a:schemeClr val="tx1"/>
            </a:solidFill>
            <a:miter lim="800000"/>
            <a:headEnd/>
            <a:tailEnd/>
          </a:ln>
        </p:spPr>
        <p:txBody>
          <a:bodyPr wrap="none" anchor="ctr">
            <a:prstTxWarp prst="textNoShape">
              <a:avLst/>
            </a:prstTxWarp>
          </a:bodyPr>
          <a:lstStyle/>
          <a:p>
            <a:endParaRPr lang="en-US"/>
          </a:p>
        </p:txBody>
      </p:sp>
      <p:sp>
        <p:nvSpPr>
          <p:cNvPr id="14344" name="Oval 21"/>
          <p:cNvSpPr>
            <a:spLocks noChangeArrowheads="1"/>
          </p:cNvSpPr>
          <p:nvPr/>
        </p:nvSpPr>
        <p:spPr bwMode="auto">
          <a:xfrm>
            <a:off x="1940256" y="3983503"/>
            <a:ext cx="381000" cy="3810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2692800" y="1779480"/>
              <a:ext cx="5673960" cy="4961880"/>
            </p14:xfrm>
          </p:contentPart>
        </mc:Choice>
        <mc:Fallback>
          <p:pic>
            <p:nvPicPr>
              <p:cNvPr id="3" name="Ink 2"/>
              <p:cNvPicPr/>
              <p:nvPr/>
            </p:nvPicPr>
            <p:blipFill>
              <a:blip r:embed="rId4"/>
              <a:stretch>
                <a:fillRect/>
              </a:stretch>
            </p:blipFill>
            <p:spPr>
              <a:xfrm>
                <a:off x="2680920" y="1768320"/>
                <a:ext cx="5700600" cy="4986000"/>
              </a:xfrm>
              <a:prstGeom prst="rect">
                <a:avLst/>
              </a:prstGeom>
            </p:spPr>
          </p:pic>
        </mc:Fallback>
      </mc:AlternateContent>
    </p:spTree>
    <p:extLst>
      <p:ext uri="{BB962C8B-B14F-4D97-AF65-F5344CB8AC3E}">
        <p14:creationId xmlns:p14="http://schemas.microsoft.com/office/powerpoint/2010/main" val="29413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p:bldP spid="14342" grpId="0" animBg="1"/>
      <p:bldP spid="14343" grpId="0" animBg="1"/>
      <p:bldP spid="14344"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2075</TotalTime>
  <Words>1951</Words>
  <Application>Microsoft Office PowerPoint</Application>
  <PresentationFormat>On-screen Show (4:3)</PresentationFormat>
  <Paragraphs>149</Paragraphs>
  <Slides>27</Slides>
  <Notes>27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ＭＳ Ｐゴシック</vt:lpstr>
      <vt:lpstr>Arial</vt:lpstr>
      <vt:lpstr>Cambria Math</vt:lpstr>
      <vt:lpstr>Copperplate Gothic Bold</vt:lpstr>
      <vt:lpstr>GreekC</vt:lpstr>
      <vt:lpstr>Impact</vt:lpstr>
      <vt:lpstr>Times New Roman</vt:lpstr>
      <vt:lpstr>Default Design</vt:lpstr>
      <vt:lpstr>Equation</vt:lpstr>
      <vt:lpstr>Announcements: </vt:lpstr>
      <vt:lpstr>Unit I-7: Modern, Quantum &amp; Nuclear Physics Section 1: Relativity</vt:lpstr>
      <vt:lpstr>RELATIVITY </vt:lpstr>
      <vt:lpstr>Galileo’s Principle of Relativity</vt:lpstr>
      <vt:lpstr>Special and General Relativity</vt:lpstr>
      <vt:lpstr>Two Postulates of Special Relativity </vt:lpstr>
      <vt:lpstr>Another View of Postulate #2:  Nothing travels faster than light</vt:lpstr>
      <vt:lpstr> Special Relativity Thought Experiment #1: The Relativistic Train </vt:lpstr>
      <vt:lpstr> Special Relativity Thought Experiment #1: The Relativistic Train </vt:lpstr>
      <vt:lpstr>What does the observer on the train car see?</vt:lpstr>
      <vt:lpstr>What does the observer standing beside the tracks see?</vt:lpstr>
      <vt:lpstr>PowerPoint Presentation</vt:lpstr>
      <vt:lpstr>Special Relativity Thought Experiment #2: The Twin Paradox </vt:lpstr>
      <vt:lpstr>Special Relativity: Ideas and Confirming Experiments</vt:lpstr>
      <vt:lpstr>Proper Time and Time Dilation</vt:lpstr>
      <vt:lpstr>Proper Length and Length Contraction</vt:lpstr>
      <vt:lpstr>Comparing Observations made in Different Reference Frames</vt:lpstr>
      <vt:lpstr>Comparing Observations made in Different Reference Frames</vt:lpstr>
      <vt:lpstr>Comparing Observations made in Different Reference Frames</vt:lpstr>
      <vt:lpstr>General Relativity</vt:lpstr>
      <vt:lpstr>Principle of Equivalence  </vt:lpstr>
      <vt:lpstr>Gravity Bends Light  Thought Experiment</vt:lpstr>
      <vt:lpstr>Confirming Experiments:</vt:lpstr>
      <vt:lpstr>Confirming Experiment: Aircraft Time Dilation</vt:lpstr>
      <vt:lpstr>Confirming Experiment:  Around-the-World Atomic Clocks </vt:lpstr>
      <vt:lpstr>Confirming Experiment: Gravitational Time Dilation  </vt:lpstr>
      <vt:lpstr>Confirming Experiment: Gravitational Time Dilation  </vt:lpstr>
    </vt:vector>
  </TitlesOfParts>
  <Company>Naimie Family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Quantum Mechanics A Special Topic in AP Physics at  Bow High School – Spring 2005</dc:title>
  <dc:creator>chrisnaimie</dc:creator>
  <cp:keywords/>
  <cp:lastModifiedBy>BETSY HONDORF</cp:lastModifiedBy>
  <cp:revision>88</cp:revision>
  <cp:lastPrinted>2015-04-27T14:15:25Z</cp:lastPrinted>
  <dcterms:created xsi:type="dcterms:W3CDTF">2011-05-25T14:12:23Z</dcterms:created>
  <dcterms:modified xsi:type="dcterms:W3CDTF">2016-04-27T16:23:12Z</dcterms:modified>
</cp:coreProperties>
</file>