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4" r:id="rId2"/>
    <p:sldId id="263" r:id="rId3"/>
    <p:sldId id="257" r:id="rId4"/>
    <p:sldId id="262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403E09-2190-435F-8DFB-157F224278E9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58B777-06F8-4264-8F3B-7F6BCC1A8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01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31T13:46:06.25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197 1837 23 0,'0'0'29'16,"-16"-19"-3"-16,16 19-4 15,0 0-1-15,0 0-3 0,-11-17-3 16,11 17-6-16,0 0 0 16,0 0-4-1,0 0 0-15,11 27-2 16,-11-27-1-16,23 40 0 0,-7-15-1 15,5 8 0-15,-2 1 0 16,2 1-1-16,1-1 1 16,-5-1 0-16,-2-6 0 93,-3-6-1-93,-12-21 1 0,15 21-1 0,-15-21 1 0,0 0-1 0,0 0 0 0,-1-23 0 0,-5 4 1 0,-2-3-1 0,-2-1 0 0,1-7 0 0,-3 1 0 16,1-6 0-16,-1 3 0 16,2-1-1-16,1 4 1 15,3 3 0-15,4-1 1 0,0 9-1 16,2 18 0-16,10-24 1 16,-10 24 0-16,21-10 0 15,-21 10-1-15,33 11 1 16,-16 7-1-16,2 3 1 15,-1 2 0-15,-1 8 0 16,-3 5-1-16,-3 2 0 16,-1-5 1-16,-4-6-1 15,-4-4 1-15,-2-23-2 16,3 19 2-16,-3-19-1 16,-5-19-1-16,1-6 1 15,0-4 0-15,2-7 0 16,-2-3 0-16,-2-3 0 0,2 0 0 15,3 0 0-15,2 5 0 16,3 3 0-16,0 5 0 16,6 4 0-16,-1 8 0 15,-9 17 1-15,27-14-1 16,-9 24 0-16,-18-10 1 16,33 36-1-16,-16-9 0 15,0-4 0-15,-1 2 0 16,-3 2 0-16,1-10-2 15,-14-17-1-15,19 23-3 16,-19-23-6-16,0 0-21 16,0 0-4-16,0 0-1 15,0 0 1-15</inkml:trace>
  <inkml:trace contextRef="#ctx0" brushRef="#br0" timeOffset="593.9623">712 1459 20 0,'11'-17'31'16,"-11"17"2"-16,0 0-1 15,-17-31-14-15,17 31-3 0,0 0-3 16,0 0-3-16,-18-9-2 15,18 9-1-15,0 0-2 16,0 0 0 0,0 0 0-16,-13 23-2 0,3-6 0 15,4 8 0-15,-3 4-1 16,1 11 1-16,-3 6-1 16,5 0 0-16,0-2-1 15,2 0 0-15,8-7 0 16,2-6 1-16,5-6-1 15,-11-25 0-15,20 13-1 16,-20-13 1-16,25-17 0 16,-14-6 0-16,-5-6 0 0,-2-9-1 15,-2-3 1-15,0-1-1 16,-2 2 1-16,-8 3 0 16,4 7 0-1,-4 5-1-15,5 7 2 0,3 18-1 16,0 0 1-16,0 0 0 15,0 0 0-15,0 0 0 16,5 31 1-16,11-4-1 16,-5 0 1-16,13 7-1 15,-7-5 1-15,8-2-1 16,-2-2-1-16,0-12 0 16,0-3-1-16,-5-10-1 15,3-2-1-15,-13-15-4 0,13 13-5 16,-29-17-25-1,16 4-2-15,-10-6 0 16,0 5 1-16</inkml:trace>
  <inkml:trace contextRef="#ctx0" brushRef="#br0" timeOffset="1219.1873">931 1260 53 0,'0'0'35'0,"-1"-27"2"16,1 27-4-16,0 0-18 16,0 0-4-16,-24 0-2 15,24 23-3-15,-15-2-2 0,7 12-1 16,-1 3-1-16,-1 3 0 15,4-1-1-15,6 2 0 16,2-5 0-16,6-6-1 16,1-6 0-16,-9-23 0 15,26 21-1-15,-26-21 0 16,25-4 0-16,-18-13-1 16,1-3 1-16,-8-3-1 15,0-2 1-15,-4-3-1 16,-2-1 1-16,-3 0 0 15,1 2 0-15,0 4 0 16,3 6 1-16,5 17 0 16,-4-31 0-16,4 31 1 0,0 0-1 15,0 0 1-15,19-2-1 16,-19 2 2-16,23 23-1 16,-23-23 0-16,33 35 0 15,-12-14 0-15,2 4 0 16,2 2 0-16,2 3-1 15,-2-1 1-15,2 4-1 16,-3-1 1-16,-5 1-1 16,-2 0 1-16,-7-1-1 15,-4-3 2-15,-10-2-2 16,-2 2 1-16,-8-6 0 16,-3-4 0-16,-6-2-1 0,0-1 0 15,-2-3 0-15,-4-7-3 16,10 3-3-16,-12-24-7 15,31 15-24-15,-23-10-2 16,23 10-1-16,-18-25 1 16</inkml:trace>
  <inkml:trace contextRef="#ctx0" brushRef="#br0" timeOffset="1594.1497">1109 1055 77 0,'0'0'36'16,"0"0"2"-16,0 0-11 16,31 32-17-16,-20-11-3 15,14 16-1-15,-3-6-2 16,5 5-1-16,-2-5 0 16,0-1-2-16,-4-7 0 0,-6-5-1 15,-15-18-1-15,24 13-1 16,-24-13-2-16,0 0-6 15,17-21-28 1,-29 0 0-16,3 0-1 0,-9-10 1 16</inkml:trace>
  <inkml:trace contextRef="#ctx0" brushRef="#br0" timeOffset="1781.6519">1093 924 53 0,'4'-21'33'16,"-4"21"-1"-16,12-19 1 0,-12 19-29 16,13-25-4-16,-13 25-2 15,24-27-4 1,-1 33-8-16,-23-6-17 16,25-25 0-16,-8 13-1 0,-3-5 1 15</inkml:trace>
  <inkml:trace contextRef="#ctx0" brushRef="#br0" timeOffset="2000.4196">1286 727 35 0,'0'0'36'0,"4"30"0"16,-2 3 2-16,-6-12-12 15,16 35-11-15,-18-24-5 16,21 14-3-16,-5-9-2 16,11-3-2-16,2-9-1 0,6-9-1 15,2-16 1 1,6-10-2-16,-2-9 0 15,-3-10-2-15,5-4 0 16,-12-11-5-16,14 25-15 0,-18-23-18 16,-2 17 1-16,-13-2-1 15,-6 27 1-15</inkml:trace>
  <inkml:trace contextRef="#ctx0" brushRef="#br0" timeOffset="2703.5648">415 2593 36 0,'0'0'34'16,"0"0"1"-16,0 0-1 15,5 35-17-15,-5-35-4 16,22 36-2-16,-11-17-3 15,18 25 0-15,-6-7-4 16,8 9 0-16,-4-4-2 16,4 0 0-16,-2-7-1 15,-4 1 0-15,-4-7 0 16,-4-10-2-16,-17-19 1 16,24 27-1-16,-24-27-3 15,0 0-1-15,0 0-8 16,0 0-25-16,-16-23 0 15,-7 0-1-15,0 2 0 0</inkml:trace>
  <inkml:trace contextRef="#ctx0" brushRef="#br0" timeOffset="2984.8232">335 2723 35 0,'12'-26'33'0,"3"-5"1"15,11-11-2-15,16 19-15 16,-15-23-5-16,25 23-2 16,-13-12-2-16,13 20-2 15,-12-1-2-15,1 20-1 16,-14 6-1-16,-6 13 0 0,-13 8-1 16,-6 7 1-16,-12 4-1 15,-6 2 0 1,1 0-1-16,-4-11-2 15,7 5-3-15,-15-30-10 0,21 9-23 16,6-17 1-16,-21-2-2 16,21 2 2-16</inkml:trace>
  <inkml:trace contextRef="#ctx0" brushRef="#br0" timeOffset="3578.7288">762 2415 36 0,'-23'-2'35'15,"23"2"-1"-15,0 0 1 16,-26-10-17-16,26 10-6 16,0 0-2-16,0 31-3 15,0-31-2-15,6 36 0 0,-2-15-2 16,10 10 0 0,-3-8 0-16,8 4-1 15,-1-6-1-15,3-2-1 16,0-5 1-16,-1-5-1 0,-1-7 0 15,0-10 0-15,-1-1-1 16,-3-8 0-16,0-6 0 16,-5-4-1-16,0-4 0 15,-3-5 1-15,-3-1-1 16,-8 3 1-16,-1 3-1 16,-3 0 1-16,-2 6 0 15,1 2 1-15,9 23 0 16,-20-21 1-16,20 21 0 15,0 0 0-15,-2 17 1 16,8 1-1-16,4 1 1 16,5 8 0-16,1 0 0 15,3 1-1-15,0-3 1 0,1-2-2 16,1-5 0-16,-2-7-2 16,0-1-1-16,-19-10-4 15,31 2-8-15,-27-22-23 16,-4 20 0-16,12-32-1 15,-10 13 1-15</inkml:trace>
  <inkml:trace contextRef="#ctx0" brushRef="#br0" timeOffset="3953.7418">995 2062 61 0,'0'0'36'15,"0"0"1"-15,-6-18-7 16,24 40-18-16,-18-22-2 15,19 26-2-15,-9-6-3 16,11 10 0-16,-2-1-1 16,4 7-2-16,-2-1 0 15,-3-6-1-15,-1 0 0 0,-1-5-1 16,-3-4-1-16,-13-20-1 16,25 19-3-16,-25-19-5 15,18-8-15 1,-18 8-14-16,9-29 1 0,-15 8-1 15,1-4 1-15</inkml:trace>
  <inkml:trace contextRef="#ctx0" brushRef="#br0" timeOffset="4813.1479">1130 1901 67 0,'0'0'38'0,"0"0"0"15,25 30 0-15,-25-30-27 16,18 42-3 0,-7-20-2-16,8 8-1 15,-3-3-2-15,3 2-1 0,0 0-1 16,1-6 0-16,-1-6-1 16,-19-17 0-16,31 27 0 15,-14-21-1-15,-17-6 0 16,29-6 0-16,-29 6 0 15,27-27-1-15,-13 4 0 16,-3-8 1-16,1-5 0 16,-4-5-1-16,-1-3 1 0,-5-2-1 15,0-5 2 1,-6 1-1-16,-3 2 0 16,-1 2 1-16,-4 13 0 15,3 4 0-15,-5 6 2 0,14 23 0 16,-19-7 0-16,19 7 0 15,-14 34 0-15,12-3 0 16,2 3-1-16,4 5 0 16,2 1-1-16,7-4 0 15,1-3 0-15,7-6 0 16,0-8-1-16,3-13 0 16,1-12 0-16,-4-15-2 15,4-4 0-15,-10-11-1 16,1-1 0-16,-10-15 1 15,1 3-1-15,-9-1 2 16,2 4 0-16,-5 5 1 16,-3 1 2-16,2 13 1 0,-2 0 1 15,8 27 0-15,0 0 1 16,0 0-1-16,0 0 1 16,18 43-1-16,-5-19-1 15,8 3 0-15,3-4 0 16,5-3-1-16,-1-11-1 15,3-11-1-15,2-9 1 16,-10-14-1-16,6-8 1 16,-8-5-2-16,-3-4 1 15,-5-8 0-15,-3 4 1 16,-2 3-1-16,-5 7 1 16,5 7 0-16,-8 6 2 15,0 23-1-15,0 0 0 0,27-4 1 16,-15 24 0-16,7 6 0 15,-2 9 0-15,8 9 0 16,1 0 0-16,1 8-1 16,2-6 0-16,-2 0 0 15,1-9-1-15,-6-9-1 16,1-3-2-16,-23-25-2 16,35 23-7-16,-35-23-28 15,0 0-1-15,7-17 0 16,-7 17 0-16</inkml:trace>
  <inkml:trace contextRef="#ctx0" brushRef="#br0" timeOffset="61737.3088">1954 7385 27 0,'5'-21'24'16,"-5"21"-2"-16,8-24-3 16,-17 3-3-16,9 21-3 15,1-25-3-15,-1 25-1 16,4-21-1-16,-4 21-2 15,2-21-1-15,-2 21-1 16,0 0 0-16,0 0-1 16,4-21-1-16,-4 21 0 15,0 0 1-15,0 0-1 0,0 0-1 16,0 0 1 0,17 2 0-16,-17-2 1 15,16 27-2-15,-4-4 1 16,-5 0-1-16,3 8 0 0,0-3 0 15,1 7-1-15,-3-4 1 16,1 1-1-16,-1-1 0 16,0 2 1-16,2 1 0 15,-1-3-1-15,-3-2 1 16,4-3-1-16,-5-3 1 16,3-5-1-16,-8-18 0 15,12 19 1-15,-12-19-1 16,0 0 0-16,0 0 1 15,15-25-1-15,-13 8 1 16,2-1-1-16,-2 1 0 16,-2 17-1-16,8-34 2 15,-3 13-2-15,5-3 2 0,2 0-1 16,1 1 0-16,2-6 0 16,3 4 0-16,-1 0 1 15,-1 2-2-15,-3 6 2 16,-13 17-2-16,17-21-1 15,-17 21-1-15,0 0-5 16,24-2-25-16,-24 2-5 16,0 0 2-16,0 0-1 15</inkml:trace>
  <inkml:trace contextRef="#ctx0" brushRef="#br0" timeOffset="63049.8485">1547 6675 32 0,'0'0'22'15,"0"0"-1"-15,0 0-3 16,0 0-1-16,0 0-3 16,-4-17-2-16,4 17-1 15,0 0-3-15,0 0-2 16,0 0-1-16,0 0-2 16,0 0 1-16,0 0-2 15,19-8 0-15,-19 8-1 16,23-6 1-16,-3 0 0 15,-3 3-1-15,8-1 1 16,-4 2-1-16,4 0 0 16,-3 4-1-16,-1 2 1 0,0-6-2 15,-21 2-1-15,31 4-4 16,-31-4-9-16,0 0-20 16,0 0 0-16,0 0-1 15,0 0 1-15</inkml:trace>
  <inkml:trace contextRef="#ctx0" brushRef="#br0" timeOffset="63534.4281">1832 6473 4 0,'0'0'28'16,"-4"-17"0"-16,4 17 2 15,0 0-14-15,0 0-2 16,27-7-1 0,-27 7-2-16,0 0-3 0,23-6-1 15,-3 17-1-15,-20-11-2 16,33 23-1-16,-16-11-1 15,2 5 0-15,-1-2-1 16,-1 3 0-16,-17-18-2 16,29 27 1-16,-29-27-2 15,23 11-3-15,-2-1-9 16,-21-10-19-16,18-10 0 16,-18 10-1-16,15-31 1 0</inkml:trace>
  <inkml:trace contextRef="#ctx0" brushRef="#br0" timeOffset="63768.8145">2143 6303 26 0,'0'0'31'0,"-21"25"1"15,13 2 1-15,-6 13-16 16,-13-9-4-16,16 20-5 15,-14-12-2-15,7 7-2 16,-3-4-3-16,4-6-1 0,5 3-5 16,-5-22-14-1,3 4-14-15,14-21-1 16,-21 21 1-16,21-21-1 16</inkml:trace>
  <inkml:trace contextRef="#ctx0" brushRef="#br0" timeOffset="65425.1312">4120 5244 11 0,'0'0'12'0,"0"0"0"15,0 0 1-15,0 0 1 16,0 0 0-16,-6-25 0 16,6 25-1-16,0 0 0 15,2-17-2-15,-12-1 0 16,10 18-1-16,0 0-2 15,0-17-1-15,0 17-1 16,0 0-2-16,-9-17-1 16,9 17 0-16,0 0-1 15,0 0 1-15,0 0-1 16,0 0 0-16,0 0 0 0,0 0 1 16,15 21-1-16,-7-2 0 15,-8-19 0-15,15 39 0 16,-7-16 0-16,2 3-1 15,-3 1 0-15,3 0 1 16,0-4-2-16,1-6 1 16,-1 1-1-16,-10-18 1 15,25 17-1-15,-25-17 1 16,25-4 0-16,-25 4-1 16,27-17 1-16,-27 17-1 15,19-35 1-15,-11 12 0 16,0 0-1-16,-3-4 0 0,3 1 0 15,0-3 1-15,-2 4-1 16,5 4 0-16,-5 4 0 16,-6 17-1-16,21-25 1 15,-21 25-2-15,18-6-3 16,-18 6-10-16,0 0-24 16,0 0 2-16,0 0-2 15,2 17 1-15</inkml:trace>
  <inkml:trace contextRef="#ctx0" brushRef="#br0" timeOffset="65987.6223">4822 5048 47 0,'0'0'31'0,"0"0"0"15,0 0-7-15,-18-7-9 16,18 7-2-16,0 0-5 16,29-4-1-16,-29 4-2 15,35-12-2-15,-14 5 1 0,10 5-2 16,-2-2 0-16,2 0-2 16,0 2 1-1,-4 0 0-15,-2 4-1 16,-2-2-1-16,-6 4-1 0,-17-4-4 15,29 8-18-15,-29-8-12 16,0 0 0-16,0 0-1 16,-13-20 2-16</inkml:trace>
  <inkml:trace contextRef="#ctx0" brushRef="#br0" timeOffset="66284.8036">4953 4814 47 0,'0'0'34'0,"0"0"2"15,-4-19-6-15,14 38-15 0,-10-19-3 16,-2 25-3-16,0-6-3 16,8 12-1-16,-8-4 0 15,4 9-2-15,-2-3 1 16,0-2-3-16,0-4 1 15,-2-1-1-15,0-6 1 16,2-20-3-16,2 26 0 16,-2-26-2-16,0 0-4 0,0 0-19 15,19-13-11 1,-19 13-1-16,8-31 1 16,-6 12 0-16</inkml:trace>
  <inkml:trace contextRef="#ctx0" brushRef="#br0" timeOffset="66753.5527">5277 4778 34 0,'0'0'32'16,"14"-17"1"-16,-14 17 0 15,0 0-16-15,0 0-6 16,23-10-2-16,-23 10-3 16,17 8-1-16,-17-8-1 15,21 23 0-15,-7-4-1 16,3 4 0-16,-5-2-1 16,5 6 0-16,-3-4-1 15,1 0-1-15,-1-2 1 0,-14-21-2 16,23 27 1-16,-23-27-1 15,19 17 0-15,-19-17-5 16,21 12-8-16,-21-12-23 16,0 0 1-16,8-35-1 15,-6 8 1-15</inkml:trace>
  <inkml:trace contextRef="#ctx0" brushRef="#br0" timeOffset="66956.6833">5536 4599 44 0,'0'0'35'0,"0"0"1"16,-35 23 0-16,17 23-19 0,-14-9-6 15,16 22-2-15,-11-7-1 16,10 10-3-16,-4-9 0 16,7 1-4-16,4-6 0 15,5-15-3-15,9 13-15 16,-10-25-20-16,6-21-1 15,-10 23-1-15,10-23 0 16</inkml:trace>
  <inkml:trace contextRef="#ctx0" brushRef="#br0" timeOffset="71566.719">794 9028 5 0,'0'0'27'0,"0"0"-3"0,-3-23-2 16,3 23-3-16,-2-19-2 16,2 19-1-16,0-17-3 15,0 17-2-15,0 0-2 16,0 0-3-16,-6-21-1 15,6 21-2-15,0 0 0 16,0 0-2-16,-29 17 1 16,29-17-1-16,-23 35 1 15,15-14-2-15,-2 4 2 0,5 2-1 16,3-8-1-16,6 0 1 16,-4-19 0-1,23 8-1-15,-23-8 0 16,34-21 1-16,-14-6-1 0,1-2 1 15,-6-2-1-15,1-1 1 16,-7 1 0-16,-5 8 0 16,-6 4 0-16,2 19 1 15,-17-6-1-15,17 6 1 16,-35 27-1-16,18-4 0 16,0 6 0-16,3 1-1 15,8-5 1-15,4 2-1 16,2-27 0-16,16 21 0 0,-16-21 0 15,33-15 1 1,-16-6-1-16,0-2 0 16,-7-2 0-16,-2-4 1 15,-6 8 0-15,-2 21 0 0,-14-23 0 16,14 23-1-16,-33 13 0 16,14 1-1-16,7 11-4 15,-13-14-32-15,25-11-2 16,-15 19 0-16,15-19-1 15</inkml:trace>
  <inkml:trace contextRef="#ctx0" brushRef="#br0" timeOffset="75645.2158">821 9155 5 0,'0'0'11'0,"14"-19"1"15,-14 19-2-15,0 0 1 16,10-25-2-16,-10 25 1 16,0 0-1-16,0 0-1 15,-4-19-1-15,4 19-1 16,0 0 0-16,0 0-1 16,0 0 0-16,0 0 0 0,0 0-1 15,0 0 1-15,0 0 0 16,0 0-1-1,0 0 0-15,0 0-1 16,0 0 0-16,0 0 0 0,-20 15-1 16,20-15 0-16,-3 17-1 15,3-17 1-15,-4 21 0 16,4-21-1-16,-6 29 1 16,6-10 0-16,-2-1 0 15,2 3 0-15,0 0-1 16,2 2 0-16,0-6 0 15,2 2 0-15,-4 1 0 0,4-1-1 16,-4 0 1 0,2 2 0-16,-4-2 0 15,2 4 0-15,-4-2 0 16,2 2 0-16,-2-2 0 0,2 1 0 16,0-3-1-16,0 2 1 15,0-2-1-15,2-2 1 16,0-17 0-16,-2 37-1 15,2-20 0-15,2 0 1 16,-2 2 1-16,0-19-2 16,-2 35 1-16,2-18-1 15,0 0 1-15,2 6 0 16,-4-1 0-16,0 1-1 16,-1-2 0-16,1 2 0 15,-2 0 0-15,-2 0 1 16,0 0-2-16,2-4 2 15,0 0-1-15,1 0 1 0,3 2-1 16,-2-1 1-16,4 1-2 16,-2-2 2-16,2-2-1 15,-1 0 0-15,-1 5 0 16,0-1 0-16,0-2 1 16,0 0-1-16,-1 0 1 15,1 2-1-15,0 0-1 16,1-3 1-16,-1-1 0 15,0-17 1-15,0 29-2 16,0-29 1-16,0 25 0 16,0-25 0-16,-3 26 0 15,-1-8 1-15,2-1-1 16,2-17 0-16,-6 36 0 0,2-14 0 16,2-1 0-16,2 2 0 15,-4-4 0-15,4-19 0 16,-3 32 0-16,3-32 1 15,-2 27-1-15,2-27 1 16,-4 27-1-16,4-27 1 16,-2 29-1-16,2-12 0 15,0-17 1-15,4 31-1 16,-4-31 0-16,2 23 1 16,-2-23-1-16,0 0 0 15,0 0 1-15,0 0-1 16,0 0 0-16,0 0 0 15,0 0 0-15,0 0-1 0,0 0 1 16,0 0-4-16,23 9-2 16,-33-30-18-16,10 21-12 15,8-19-2-15,-8 19 2 16,4-25-1-16</inkml:trace>
  <inkml:trace contextRef="#ctx0" brushRef="#br0" timeOffset="76364.0902">577 10538 39 0,'0'0'33'15,"-4"-25"-4"-15,4 25-5 16,0 0-4-16,0 0-4 0,-4-23-4 16,4 23-4-16,0 0-1 15,0 0-2-15,9-19 0 16,-9 19-2-16,0 0 1 15,24 10-1-15,-24-10 0 16,15 24-1-16,-7 1 0 16,5 4 0-16,1 2-2 15,1 0 2-15,-1 1-1 0,5 1 0 16,0-6-1 0,-3 3 1-16,1-10 0 15,-17-20 0-15,29 28-1 16,-29-28 0-16,19 12 1 0,-19-12-1 15,0 0 1-15,20 7-1 16,-20-7 0-16,0 0 0 16,17-21 2-16,-17 21-2 15,13-28 1-15,-5 5-1 16,2-4 0-16,-1-4 1 16,3 0-1-16,0 3 0 15,3-1 0-15,-1-2 0 16,1 4-1-16,-2-3-2 15,3 10-2-15,-12-20-11 16,5 23-24-16,-7-4 0 16,-2 3 0-16,0 18-1 15</inkml:trace>
  <inkml:trace contextRef="#ctx0" brushRef="#br0" timeOffset="77723.514">596 11419 25 0,'-18'-10'30'16,"18"10"-2"-16,0 0-5 15,2-31-3-15,-2 31-3 16,0 0-3-16,0 0-3 16,8-25-3-16,-8 25-1 0,0 0-3 15,0 0 0-15,0 0 0 16,23 18-1-16,-21-1-1 16,6 14 0-1,-2-5-1-15,5 7 1 0,-5 2-1 16,2-1 1-16,-4-3-2 15,-1-6 1-15,1-6 0 16,-4-19 0-16,4 19-1 16,-4-19 1-16,0 0-1 15,0 0 0-15,-13-19 0 16,7 2 0-16,4-3 0 16,0-3 0-16,0 0 0 15,-2-5 0-15,6-5 0 0,2 0-1 16,-2-1 2-1,6-5-2-15,1 3 1 16,7 5 0-16,-3 1 1 16,5 7-1-16,-1 7 0 0,2 11 1 15,-19 5-1-15,31 21 1 16,-17 5-1-16,-7 11 1 16,3 3 0-16,-4 0 0 15,-2 5 0-15,-1-3 0 16,-3-8-1-16,0-5 1 15,-1-8-1-15,1-21 1 16,0 0-1-16,0 0 0 16,0 0 0-16,5-21 0 15,-1-8 0-15,0-5 0 16,2-5 0-16,0-1 0 16,1-2 0-16,5 2 0 15,3 5-1-15,-1 1 1 0,5 7 0 16,-1 8 0-16,1 7 0 15,-19 12 1-15,33 0-1 16,-33 0 1-16,29 37-1 16,-18-9 1-16,-5 9-1 15,2 5 1-15,-5 0-1 16,-1 2 0-16,-4-3 0 16,2-11-1-16,-1-1 0 15,-3-12-2-15,6 4-2 16,-2-21-4-16,0 0-30 15,17-2 0-15,-17 2-1 16,0 0 1-16</inkml:trace>
  <inkml:trace contextRef="#ctx0" brushRef="#br0" timeOffset="78286.156">1205 11497 45 0,'10'-23'36'0,"-10"23"1"16,0 0 0-16,0 0-20 15,0 0-3-15,0 0-5 16,0 0-2 0,6 39-3-16,-6-18 0 0,6 5-1 15,-5 7-1-15,5 4 0 16,-4-5-1-16,4 1 0 15,-2-6 0-15,-2-6-1 16,2-2-1-16,-4-19-1 16,3 23-1-16,-3-23-3 15,0 0-7-15,0 0-27 16,0 0 2-16,8-31-2 16,-8 31 2-16</inkml:trace>
  <inkml:trace contextRef="#ctx0" brushRef="#br0" timeOffset="79161.1885">1583 11208 1 0,'0'0'23'0,"0"0"3"16,0 0-3-16,0 0-8 0,0 0-4 15,-5-25-1-15,5 25-2 16,0 0-1-16,0 0-1 15,0 0 0-15,0 0 0 16,0 0 0-16,0 0-1 16,0-23 1-16,0 23-2 15,0 0 1-15,0 0-2 16,-2-25 1-16,2 25-1 16,0 0-1-16,-4-20 1 15,4 20 0-15,0 0 0 16,-23-15 1-16,23 15-1 15,-23 0 0-15,23 0 0 16,-33 15-1-16,15 3-1 0,1 1 1 16,-2 4-1-16,1 4 0 15,3 3 0-15,3-1 0 16,7 4 0-16,1-4 0 16,4-4-1-16,4-6 1 15,-4-19-1-15,21 17-1 16,-21-17 1-16,31-15-1 15,-14-6 0-15,0-6 0 16,-1-6 0-16,-3 4 0 16,-1 1-1-16,-2 3 2 15,-7 2-1-15,-3 23 1 16,4-27 0-16,-4 27 1 16,0 0-1-16,0 0 1 0,2 21 1 15,-2-21-2-15,16 36 1 16,-3-13 1-16,6 4-1 15,3 4 0-15,5 3 1 16,0 3-1-16,0 1 1 16,0 1 0-16,-4 1 0 15,-6-2 0-15,-3 6-1 16,-9-5 1-16,-5-1-1 16,-7-3 0-16,-7-7 0 15,-7-1 0-15,-4-4-1 16,-2 0 1-16,-4-4-1 15,2-5 0-15,0-5 0 0,2-7 0 16,6 0-1-16,4 0-1 16,-1-6-1-16,18 4-3 15,-23-21-9-15,23 21-26 16,0 0 0 0,0 0 0-16,-21-19 0 0</inkml:trace>
  <inkml:trace contextRef="#ctx0" brushRef="#br0" timeOffset="80864.5397">1030 12320 34 0,'0'0'29'0,"0"0"-2"16,-25 6-7-16,25-6-3 15,0 0-4-15,0 0-1 0,-18 0-1 16,18 0-2-16,0 0-1 16,0 0-2-16,0 0 0 15,0 0-2 1,0 0 0-16,0 0-1 0,0 0 0 15,31-6 0-15,-13-4-1 16,7 5 1-16,-2-11-2 16,6 9 2-16,-6-7-2 15,4 7 1-15,-8-5-1 16,2 10-1-16,-21 2 0 16,31-8 0-16,-31 8 1 15,0 0-2-15,21 10 0 16,-21-10-1-16,0 0-2 0,0 0-6 15,22 4-21-15,-22-4-8 16,0 0-1 0,0 0 1-16</inkml:trace>
  <inkml:trace contextRef="#ctx0" brushRef="#br0" timeOffset="81520.8145">1115 11981 20 0,'0'0'32'0,"-14"-22"0"15,14 22-5-15,-19-17-5 16,19 17-4-16,-19-4-4 15,19 4-4-15,-22 4-4 16,22-4-1-16,-32 14-2 16,14 5 0-16,-7 2 0 0,0 11 1 15,-2 1 0-15,8 15-1 16,-6 6 0-16,11 7 0 16,5 1 0-16,12 3-1 15,9-4 1-15,11-1-2 16,8-7-1-16,10-11 1 15,7-11-1-15,8-12 1 16,3-15-1-16,3-17 0 16,-2-14 0-16,2-11-1 15,-6-16 1-15,-4-4 1 16,-6-3-1-16,-5-2 0 16,-14 3 0-16,-8 1 1 15,-11 5-1-15,-14 8 2 0,-10 6-1 16,-9 5 0-16,-13 3 1 15,-3 3-2-15,-5 8 1 16,1 1-1-16,5 11-1 16,3-5-3-16,12 18-4 15,-11-6-33-15,36 2 1 16,-18 0-2-16,18 0 2 16</inkml:trace>
  <inkml:trace contextRef="#ctx0" brushRef="#br0" timeOffset="84286.9392">833 8752 15 0,'0'0'16'0,"0"0"-1"15,0 0-1-15,0 0 1 16,0 0 0-16,17 4-1 0,-17-4 0 16,0 0-3-16,0 0 0 15,0 0-2-15,-17-2-1 16,17 2-1-16,0 0-2 16,0 0 0-16,0 0-1 15,0 0-1-15,-6-21 0 16,6 21-1-16,-2-27 1 15,2 27-2-15,-2-34 1 16,4 15 0-16,-6-5-1 16,6 5 1-16,-2-4 0 15,2 4 0-15,-2-4-2 16,2 6 2-16,-2-6-2 16,2 4 2-16,-2-8-2 0,2 10 2 15,-4-8-2-15,4 5 1 16,-2 1-1-16,0 0 1 15,2 2 0 1,-2-4-1-16,0 21 1 0,4-35-1 16,-4 35 1-16,-2-32 0 15,2 12 0-15,-4 3-1 16,2-2 1-16,2 2-1 16,0 17 0-16,-2-33 0 15,2 33 0-15,0-34 0 16,0 14 1-16,2 1-1 15,0-2 0-15,-2 2 1 16,0-2-1-16,0 4 0 0,0-5 0 16,0 3 0-16,2 2 0 15,0 0 0-15,-2 17 0 16,6-29 0 0,-6 29 0-16,6-31 0 0,-6 31 0 15,3-29 0-15,-3 29 0 16,0-24 1-16,0 24-2 15,-2-27 1-15,2 27 0 16,-1-29 0-16,1 29 0 16,0-25 0-16,0 25 0 15,7-29 0-15,-7 29 0 16,4-31 0-16,-4 31 0 0,4-26-1 16,-4 26 2-1,2-20-1-15,-2 20 0 16,-2-17 1-16,2 17-1 15,0 0 0-15,0-21 1 16,0 21-1-16,0 0 0 0,0-21-1 16,0 21 2-16,-4-19-1 15,4 19-1-15,-4-17 1 16,4 17 0-16,-6-20 0 16,6 20 0-16,-3-23 0 15,3 23 0-15,-4-19-1 16,4 19 2-16,-6-17-1 15,6 17 0-15,0 0 0 0,-4-17 0 16,4 17 0 0,0 0 0-16,0 0 0 15,0 0 0-15,0 0 0 16,-8-21 0-16,8 21 0 0,0 0 0 16,0-18 0-16,0 18 0 15,0 0 0-15,0 0-1 16,0-17 1-16,0 17 0 15,0 0 0-15,0 0-1 16,0 0 1-16,0 0-1 16,10-21 2-16,-10 21-1 15,0 0 0-15,0 0 0 16,0 0 0-16,4-17 0 16,-4 17 0-16,0 0 0 15,0 0-1-15,0 0 2 16,0 0-1-16,0 0 0 15,0 0 0-15,0 0 0 0,0 0 0 16,0 0 0-16,0 0 0 16,0 0 1-16,-17 7-1 15,17-7 0-15,0 0 0 16,0 0 0-16,0 0 0 16,0 0 0-16,0 0 0 15,0 0 0-15,0 0 0 16,0 0 1-16,0 0-1 15,0 0 0-15,0 0 0 16,0 0 0-16,0 0 1 16,0 0-1-16,0 0 0 15,-18 0 0-15,18 0 0 16,0 0 0-16,0 0 0 0,0 0 0 16,0 0 0-16,0 0 0 15,0 0 1-15,0 0-1 16,0 0-1-16,0 0 2 15,0 0 0-15,0 0-1 16,0 0 0-16,-17 10 0 16,17-10 0-16,0 0 1 15,0 0-1-15,-18 25 1 16,18-25-1-16,-11 21 0 16,3-4 1-16,8-17-1 15,-15 35 0-15,5-16 1 16,0-2-1-16,1 2 0 15,1-1 0-15,8-18 0 0,-15 26 0 16,15-26 0-16,0 0 1 16,-14 20-2-16,14-20 1 15,0 0 0 1,0 0 0-16,0 0 0 0,14-27 0 16,-14 27 1-16,17-39-2 15,-5 18 2-15,1-2-1 16,1-4-1-16,1 1 1 15,6-1 0-15,-7-2 0 16,7 2-1-16,-6 8 2 16,3-2-2-16,-18 21 2 15,25-29-1-15,-25 29 1 16,0 0 0-16,19-19-1 0,-19 19 1 16,0 0 0-1,10 29 0-15,-1-10 0 16,-3 6 0-16,6 5 0 15,-1 1 0-15,1 2 0 0,1-3-1 16,1-6 1-16,-4-5-1 16,-10-19-1-16,15 23-1 15,-15-23-3-15,0 0-4 16,0 0-31-16,19-10-2 16,-19-9 0-16,6-2 1 15</inkml:trace>
  <inkml:trace contextRef="#ctx0" brushRef="#br0" timeOffset="86693.3488">584 6439 26 0,'0'0'30'0,"0"0"2"16,2-23-5-16,-2 23-10 15,0 0-2-15,18-6-2 16,-18 6-2-16,0 0-2 0,0 0-2 16,0 0-1-16,-4 19 0 15,9 4-2-15,-8-2 0 16,8 8 0-16,1 4-2 16,4 3 1-16,-2-1-1 15,1 7 1-15,3-4-2 16,1 3 1-16,1-5-1 15,-1-1 0-15,-5-5-1 16,2-5 1-16,-1-4-1 16,-9-21 0-16,10 25-1 15,-10-25 0-15,0 0-1 16,0 0-1-16,0 0-2 16,-12-17-3-16,12 17-14 0,0 0-17 15,4-17 0-15,-13 0 0 16,9 17 0-16</inkml:trace>
  <inkml:trace contextRef="#ctx0" brushRef="#br0" timeOffset="87083.9857">380 6633 25 0,'0'0'30'16,"0"0"1"-16,0 0-7 0,-25 4-5 15,25-4-4-15,0 0-1 16,19 3-3-16,-19-3-3 15,21-21-1-15,-7 2-1 16,19-2-1-16,-5-6-1 16,9 2 0-16,0-9-1 15,5 5 0-15,-7 2-2 16,2 8 1-16,-9-2-1 16,-2 11-1-16,-9 4-1 15,-17 6-2-15,29-5-2 16,-29 5-12-16,0 0-21 15,2-20 0-15,-2 20-2 16,0 0 2-16</inkml:trace>
  <inkml:trace contextRef="#ctx0" brushRef="#br0" timeOffset="87802.9896">366 6119 29 0,'0'0'30'0,"-17"9"2"16,17-9-8-16,0 0-5 0,0 0-4 16,0 0-5-16,8-29-2 15,-8 29-2-15,19-24-1 16,-19 24-2-16,31-41 1 15,-31 41-1-15,35-36-2 16,-18 22 1-16,0 1-2 16,1 1 0-16,-1 5-2 15,-17 7-1-15,31-8-4 16,-31 8-9-16,17-17-18 16,-17 17-2-16,0 0 1 15,0 0-1-15</inkml:trace>
  <inkml:trace contextRef="#ctx0" brushRef="#br0" timeOffset="88224.8771">428 5881 26 0,'0'0'31'0,"0"0"2"16,0 0-2-16,0 0-14 0,-23-17-3 16,23 17-3-16,0 0-4 15,0 0-1 1,0 0-1-16,2 17 0 15,-2-17-1-15,4 21 0 0,-4-21 0 16,5 38-1-16,-1-17 0 16,4 10-1-16,2-8-1 15,-3 6 1-15,3-2-1 16,2-4-1-16,-5-2-1 16,-7-21 1-16,16 27-2 15,-16-27 0-15,7 17-1 16,-7-17-6-16,0 0-11 15,0 0-19-15,0 0 3 16,10-17-3-16,-10 17 4 16</inkml:trace>
  <inkml:trace contextRef="#ctx0" brushRef="#br0" timeOffset="88881.2188">227 5746 32 0,'-13'29'31'0,"-6"12"-3"16,-8-5-4-16,19 29-2 16,-17-17-4-16,33 23-5 15,-14-19-2-15,27 13-4 16,-4-17-2-16,24 0-2 15,1-17 1-15,14-10-2 16,2-19 1-16,8-8-1 16,-1-17-1-16,9-15 1 15,-7-12-2-15,-3-10 1 16,-8-7 1-16,-10-4-2 16,-15-4 1-16,-14 4 0 15,-19 0 1-15,-21 16-1 16,-12 1 1-16,-11 10-1 0,-12 8 0 15,-5 14-1-15,1 9-2 16,-2 1-3-16,22 26-12 16,1-16-23-16,10 8 0 15,6 0 0-15,25-6-1 16</inkml:trace>
  <inkml:trace contextRef="#ctx0" brushRef="#br0" timeOffset="91113.6579">5852 6541 26 0,'0'0'25'0,"6"-18"0"0,-6 18-4 15,-4-19-2-15,4 19-5 16,2-19-2-16,-2 19-3 16,0 0-1-16,9-17-2 15,-9 17 1 1,0 0-1-16,-15-19-1 0,15 19-1 15,0 0 0-15,-17 19-1 16,17-19-1-16,-18 34 1 16,9-11-2-16,3 2 0 15,2-4-1-15,2 2 1 16,4-5-1-16,-2-18 1 16,0 0-1-16,29 9 0 15,-12-24 0-15,2-6 1 0,-1-6-1 16,-1-6-1-16,-3 4 2 15,-3 3-1-15,-5-1 0 16,-6 27 1 0,-4-25-1-16,4 25 1 0,-23 6 0 15,23-6 0-15,-31 30-1 16,18-11 1-16,1 1 0 16,2 1 0-16,10-21-1 15,-7 29 0-15,7-29-1 16,0 17 0-16,0-17-3 15,0 0-8-15,21-4-26 16,-21 4 1-16,10-21-1 16,-8 4 0-16</inkml:trace>
  <inkml:trace contextRef="#ctx0" brushRef="#br0" timeOffset="93629.5488">5875 6374 9 0,'0'0'26'0,"0"0"1"16,2-27-4-16,-2 27-5 16,-2-25-3-16,2 25-3 0,2-27-2 15,-2 27-2-15,2-31-1 16,-2 31-1-16,4-36-3 16,-4 36 1-1,2-36-2-15,3 16 1 0,-5-3-2 16,4 4 1-16,-2-2-1 15,-2 21 0-15,4-36 0 16,-4 36 1-16,2-35-1 16,0 18 0-16,-2-2 0 15,0-1 0-15,0-1 0 16,0 2 0-16,0-2 0 16,0 4-1-16,2-4 1 0,-2 3 0 15,0-1-1-15,0 19 1 16,2-27 0-16,-2 27-1 15,-2-25 1-15,2 25-1 16,-2-26 1-16,2 26-1 16,-2-29 0-16,2 29 1 15,-2-31-1-15,2 14 0 16,0 17 0-16,2-31 0 16,-2 31 1-16,4-29-2 15,-4 29 2-15,2-30-1 16,-2 30 1-16,2-29-2 15,-2 29 2-15,4-31-1 16,-4 31 0-16,1-23 0 0,-1 23 0 16,0-17 1-16,0 17-1 15,0 0 0 1,-1-21 0-16,1 21 0 16,0 0 0-16,3-19 0 0,-3 19 0 15,4-18 0-15,-4 18 0 16,4-17 0-16,-4 17 0 15,2-19 0-15,-2 19 0 16,4-23 0-16,-4 23 0 16,4-27 0-16,-4 27 0 15,6-23 0-15,-6 23 0 16,1-19 0-16,-1 19 0 16,0 0 0-16,0-19 0 0,0 19 0 15,0 0 0 1,0 0 0-16,0 0 0 15,-5-19 1-15,5 19-1 16,0 0 0-16,0 0 0 0,0 0 0 16,0 0 0-16,2-23 0 15,-2 23 0-15,2-18 0 16,-2 18 0-16,1-21 0 16,-1 21 1-16,0 0-1 15,2-21 0-15,-2 21 0 16,0 0 0-16,0 0 0 15,-2-19 0-15,2 19 0 16,0 0 0-16,0-21 0 16,0 21 1-16,-1-21-1 15,1 21 0-15,-2-19 0 16,2 19 0-16,0-18 0 16,0 18 0-16,0 0 0 0,0-23 0 15,0 23 0-15,0 0 0 16,2-19 1-16,-2 19-1 15,0 0 0-15,0 0 0 16,0-19 0-16,0 19-2 16,0 0 2-16,0 0 0 15,0 0 0-15,0 0-2 16,0 0 2-16,0 0-1 16,3-17 1-16,-3 17 0 15,0 0 0-15,0 0-2 16,0 0 2-16,0 0 0 15,0 0-1-15,10-18 2 16,-10 18-2-16,0 0 1 0,0 0 0 16,0 0 0-16,0 0 0 15,0 0 0-15,0 0 0 16,0 0 0-16,8-17 0 16,-8 17 1-16,0 0-1 15,0 0 0-15,0 0 0 16,0 0 0-16,0 0-1 15,0 0 1-15,0 0 0 16,0 0 0-16,0 0 0 16,0 0 0-16,0 0 0 15,0 0 0-15,2-17 0 16,-2 17 0-16,0 0 0 0,0 0 0 16,0 0 0-16,0 0 0 15,0 0 0-15,0 0 0 16,0 0 0-16,0 0 0 15,0 0 0-15,0 0 0 16,0 0 0-16,0 0 0 16,0 0 0-16,0-17 0 15,0 17 0-15,0 0 0 16,0 0 0-16,0 0 0 16,0 0 0-16,0 0 0 15,0 0 0-15,0 0 0 16,0 0 0-16,0 0-1 15,11-20 1-15,-11 20 0 0,0 0 0 16,0 0 0-16,0 0 0 16,10-17 0-16,-10 17 0 15,0 0 1 1,0 0-1-16,0 0 0 0,0 0 0 16,0 0 0-16,0 0 1 15,0 0-1-15,0 0 0 16,0 0 0-16,0 0 0 15,0 0 0-15,0 0 0 16,-17 10 0-16,17-10 0 16,0 0 1-16,-24 27 0 15,24-27 0-15,-21 23 0 16,21-23 1-16,-27 28-1 0,10-10 1 16,1 1-1-16,16-19 1 15,-29 32-1 1,29-32-1-16,-19 25 0 15,19-25-1-15,-11 20 2 0,11-20-1 16,0 0 0-16,0 0 0 16,17 1 0-16,-17-1 0 15,17-11 0-15,-17 11 0 16,22-23-1-16,-22 23 0 16,19-33 0-16,-10 16-1 15,-9 17 2-15,16-35-2 16,-16 35 1-16,15-30 0 15,-15 30 1-15,14-27 0 0,-14 27 0 16,9-19 1 0,-9 19-1-16,0 0 1 15,0 0 2-15,0 0-2 16,18 6 1-16,-18-6 0 0,2 28 0 16,-2-28 1-16,6 33-1 15,-6-16-1-15,0-17-1 16,5 29 1-16,-5-29-2 15,8 23 0-15,-8-23-3 16,12 17-4-16,-12-17-29 16,0 0-1-16,0 0-1 15,0 0 0-15</inkml:trace>
  <inkml:trace contextRef="#ctx0" brushRef="#br0" timeOffset="94238.9418">6405 4642 39 0,'0'0'34'16,"0"-20"0"-16,0 20 1 16,0 0-19-16,0 0-5 15,-17-11-2-15,17 11-3 16,2 19-1-16,2 2-2 0,-4 0 1 15,2 16 0-15,0-3-1 16,2 8 0-16,-1-1-1 16,3 1 0-16,-4-4 0 15,2-3 0-15,-2-6-1 16,4-10 0-16,-6-19 0 16,4 23-1-16,-4-23 1 15,0 0-3-15,0 0-1 16,0 0-2-16,0 0-2 15,-6-48-11-15,12 25-20 16,-12-8-1-16,4 0 0 16,-4-3 1-16</inkml:trace>
  <inkml:trace contextRef="#ctx0" brushRef="#br0" timeOffset="94551.5423">6182 4647 38 0,'-31'-2'33'16,"31"2"0"-16,-18 6-2 15,1-15-15-15,17 9-5 16,0 0-1-16,19 3-3 16,-19-3-1-16,37-11-1 15,-6-4 0-15,15-1-1 16,2-9 0-16,16 0-1 0,-2-3 0 15,1 1-1-15,-3 2 0 16,-8 6-2-16,-9-1 1 16,-10 7-1-1,-10 7 0-15,-23 6-3 0,19 0-1 16,-19 0-6-16,0 0-27 16,0 0-2-16,0 0 0 15,-31 14 0-15</inkml:trace>
  <inkml:trace contextRef="#ctx0" brushRef="#br0" timeOffset="95285.9329">6328 5445 25 0,'0'0'32'16,"-11"20"0"-16,11-20 1 16,-6-18-16-16,25 26-4 15,-21-25 0-15,23 17-3 16,-21 0-2-16,29-20-2 15,-29 20-1-15,39-15-1 16,-20 7-1-16,4 5-2 16,-5-1-1-16,-18 4-2 0,34 2-6 15,-34-2-27-15,0 0-2 16,18-25 0-16,-18 25 0 16</inkml:trace>
  <inkml:trace contextRef="#ctx0" brushRef="#br0" timeOffset="95910.9571">6434 5140 27 0,'0'0'29'15,"-25"18"-1"-15,6-11-6 16,7 14-4-16,-17-13-2 16,16 25-4-1,-22-10-2-15,16 19-3 0,-14-4-1 16,14 14 0-16,-4-4-2 15,11 11 0-15,1-7-1 16,18 0-1-16,5-8 0 16,13 2 1-16,6-11-2 15,11-5 0-15,6-12 0 16,8-11 1-16,4-12-2 16,2-11 1-16,2-14 0 15,1-15-1-15,-1-6 1 0,-8-11-1 16,-10-3 0-16,-9-6 0 15,-16 4 0 1,-17 6 0-16,-14 7 0 16,-19 12 0-16,-9 5-1 0,-14 10-1 15,1 18-5-15,-16-3-28 16,13 12-2-16,4 0 0 16,5 8-2-16</inkml:trace>
  <inkml:trace contextRef="#ctx0" brushRef="#br0" timeOffset="97864.3359">5917 6711 26 0,'0'0'30'0,"0"0"-1"0,-11-21-1 16,11 21-11-16,0 0-4 15,0 0-3-15,-16-19-3 16,16 19-1-16,0 0-3 16,0 0 1-16,0 0-2 15,0 0 1-15,0 0 0 16,0 0 0-16,0 0-1 15,0 0 1-15,0 0-1 0,0 0 0 16,-17 10-1-16,17-10 0 16,-2 19 1-16,0 0-1 15,2-19 1 1,-6 38-1-16,3-15 0 16,1 2 1-16,-2-4-1 0,4 2 1 15,-4-3-1-15,6-1 0 16,-2-19 0-16,2 34 0 15,-2-16-1-15,4 1 1 16,-2 0-1-16,-2-19 1 16,5 34-1-16,-3-16 1 15,0 1-1-15,4 0 0 16,-2-2 0-16,-4-17 1 0,8 39-1 16,-7-14 0-16,3 3 0 15,-2 1 1 1,0-2 0-16,0 2 0 15,-2-2-1-15,0 3 1 0,0-7-1 16,0 0 1-16,-2-3-1 16,4-1 0-16,-4 2-1 15,2-2 1-15,-2 0 0 16,2 4-1-16,-2-4 1 16,2 3 0-16,-2-1 1 15,0 4 0-15,1-6-1 16,-3-2 1-16,0 6-1 15,0-4 0-15,0 0 0 16,0 1 0-16,0-3 0 16,4-17 0-16,-9 32 0 15,5-14 1-15,4-18-1 16,-2 19 0-16,2-19 0 0,0 21 1 16,0-21-1-16,0 25 0 15,0-25 0-15,2 27 0 16,-2-27 1-16,2 23-2 15,-2-23 2-15,0 21-1 16,0-21 0-16,2 19 0 16,-2-19 0-16,0 0 0 15,2 23 0-15,-2-23 0 16,0 19 0-16,0-19 0 16,0 19 0-16,0-19 0 15,-6 18 0-15,6-18 0 16,-2 21 0-16,2-21 0 15,-6 23 0-15,6-23 0 0,-4 17 0 16,4-17 0-16,-2 19 0 16,2-19 0-16,0 0 0 15,-2 18 0-15,2-18 1 16,0 0-1-16,0 0 1 16,0 0-1-16,0 0-1 15,0 0 2-15,0 0-1 16,0 0 0-16,0 0 0 15,0 0 0-15,0 0 0 16,0 0 0-16,0 0 0 16,0 0 0-16,0 0 1 15,0 0-1-15,0 0 0 16,0 0 0-16,0 0 1 0,0 0-1 16,0 0-1-16,0 0 0 15,0 0-1-15,0 0-1 16,0 0-1-16,0 0-4 15,20-2-14-15,-20 2-18 16,0 0 0-16,0 0 1 16,0 0-1-16</inkml:trace>
  <inkml:trace contextRef="#ctx0" brushRef="#br0" timeOffset="98567.6753">5632 8140 12 0,'0'0'29'0,"0"0"2"16,0 0 0-16,0 0-14 16,-17-11-3-16,17 11-2 15,0 0-2-15,0 0-1 16,0 0-1-16,17-10-1 16,-17 10 0-16,0 0 0 15,0 0-3-15,27 2 1 16,-27-2-1-16,25 14 0 0,-25-14-1 15,33 25-1-15,-16-10 0 16,1 6 0 0,-3 0 0-16,2 2-1 15,-1-2 0-15,-1-4 0 0,-15-17-1 16,29 25 1-16,-29-25-1 16,23 10 1-16,-23-10-1 15,0 0 0-15,20-17 0 16,-20 17 0-16,13-27 0 15,-7 8 0-15,2-2 1 16,-1-6-1-16,5 0 0 16,-1-4 0-16,3-3 0 15,-4 5 0-15,1-2-1 0,-1 6-2 16,-1 6-1 0,-5-4-3-16,14 25-13 15,-18-2-21-15,0 0 0 16,9-25 0-16,-9 25 1 0</inkml:trace>
  <inkml:trace contextRef="#ctx0" brushRef="#br0" timeOffset="101380.5063">5285 9082 12 0,'0'-27'32'0,"0"27"0"16,0 0 0-16,-4-28-11 16,4 28-4-16,0 0-5 15,0 0-2-15,0 0-3 0,0 0-2 16,0 0 0-16,0 0 0 16,13 34-2-16,-5-5 1 15,-4 3-1-15,6 7 0 16,-5-1-1-16,5 2 0 15,-4-1 0-15,2-3-1 16,-3-9 0-16,1-10 0 16,-6-17 0-16,8 22-1 15,-8-22 1-15,0 0-2 16,0 0 2-16,-2-18-1 16,0 1 0-16,-2-4 0 15,0-10-1-15,0-3 1 16,1-1 0-16,-1 1 1 0,2-3-2 15,2 3 1-15,0 1 1 16,2 2-1-16,5 4 0 16,3 4-1-16,4-1 2 15,3 1-1-15,0 7 0 16,4 1 0-16,3 13 1 16,-3 8 0-16,0 9 0 15,-4 6 0-15,-1 8 0 16,-5 9 0-16,-1 1 0 15,-4 1 0-15,-2-6-1 16,-6-3 1-16,-2-8 0 16,4 0 0-16,0-23-1 15,-6 19 0-15,6-19 0 0,0 0 0 16,-6-19 0-16,6-2 0 16,4-2 0-16,-2-8-1 15,2-3 1-15,4-8 1 16,3-1-1-16,7 3 0 15,-1 2 0-15,8 1 0 16,-2 7 0-16,2 3 1 16,2 9-1-16,-4 9 0 15,-1 7 0-15,-5 6 1 16,-17-4 0-16,25 36-1 16,-15-11 1-16,-4 6-1 15,-1 0 0-15,-1 1 0 16,0-1 0-16,-2-6-1 0,0 2 0 15,-2-27-1-15,0 30-2 16,0-30-3-16,11 23-23 16,-11-23-10-1,0 0-1-15,0 0 1 0</inkml:trace>
  <inkml:trace contextRef="#ctx0" brushRef="#br0" timeOffset="101911.7724">5877 9140 64 0,'0'0'36'0,"0"0"0"15,0 0-9-15,0 0-14 16,19-23-5-16,-11 0-2 0,13 11-1 15,-5-7-2-15,7 6 1 16,-6-5-2-16,2 7 0 16,-19 11 0-16,33-12-1 15,-33 12 0-15,21 14 0 16,-21-14-1-16,8 38 1 16,-10-11 0-16,0 6-1 15,-5 3 0-15,-5 0 1 0,-2 1-1 16,-1-1 0-1,-2-5 1-15,1-2-1 16,1-4 0-16,1-6 1 16,14-19 0-16,-19 25-1 0,19-25 1 15,0 0-1-15,0 0 1 16,0 0-1-16,0 0 1 16,0 0 0-16,0 0-1 15,0 0 1-15,29-12 0 16,-29 12-1-16,31-13 0 15,-12 7 1-15,-2-2-1 16,1 3-1-16,-18 5 0 16,29-12-1-16,-29 12 0 15,19-4-3-15,-19 4-5 16,0 0-29-16,17-15-1 16,-15-4 0-16,4 0 0 15</inkml:trace>
  <inkml:trace contextRef="#ctx0" brushRef="#br0" timeOffset="102427.4126">6303 8745 50 0,'4'-22'39'0,"-4"22"-1"16,-17 4 2-16,13 19-19 15,-25-9-10-15,13 16-4 16,-9-1-2-16,10 8-1 16,-2-5-2-16,7 3-1 0,6-4 0 15,10-8-1-15,-6-23 0 16,27 15 0-16,-8-23-1 16,2-11-1-16,3 0 1 15,-5-14-1-15,-2 1 0 16,-5-3 1-16,-3 6-1 15,-7 1 1-15,0 8 1 16,-2 20 0-16,-6-23-1 16,6 23 1-16,0 0 0 15,0 0 0-15,-3 21 0 16,3-21 1-16,17 33 0 16,-4-6 0-16,3 2 0 15,1 1 0-15,3 5 1 0,-1 3 0 16,-4 1-1-16,-1 5 1 15,-7-6-1-15,-1 0 1 16,-8-7-1-16,-3 0 0 16,-5-6 0-16,-6-6-2 15,16-19-1-15,-34 15-3 16,26 3-20-16,-17-24-15 16,8 8 0-16,-7-6-2 15,7 4 2-15</inkml:trace>
  <inkml:trace contextRef="#ctx0" brushRef="#br0" timeOffset="103864.9511">5782 10139 49 0,'0'0'34'15,"0"0"1"-15,-5 21-11 16,-13-32-7-16,18 11-4 16,0 0-4-16,0 0-2 0,0 0-2 15,0 0-1-15,0 0 0 16,0 0-1-16,0 0 0 15,21 0 0 1,-21 0 0-16,33-12-1 0,-12 3 0 16,8-3 0-16,0 2-1 15,4-1 0-15,0 1 0 16,-4-1-1-16,-2-3 0 16,-4 3 1-16,-4 7-2 15,-19 4 1-15,25-8-3 16,-25 8 0-16,0 0-2 15,0 0-5-15,18 2-10 0,-18-2-20 16,0 0 1-16,0 0-1 16,0 0 2-1</inkml:trace>
  <inkml:trace contextRef="#ctx0" brushRef="#br0" timeOffset="104380.5954">5900 9970 49 0,'4'-17'37'16,"-4"17"-1"-16,0-19-11 15,0 19-6-15,0 0-5 16,0 0-4-16,0 0-3 16,21 32-2-16,-21-32-2 15,10 37 1-15,-4-16-1 16,3 8 0-16,-3-2-2 0,2 1 1 16,-3 1-1-16,-1 0-1 15,0-6 1-15,0-4-1 16,-4-19-1-16,2 23-1 15,-2-23-1-15,0 0-3 16,8 21-11-16,-8-21-22 16,-4-19-1-16,4 19 1 15,-6-31-1-15</inkml:trace>
  <inkml:trace contextRef="#ctx0" brushRef="#br0" timeOffset="104786.8566">5746 9748 47 0,'-23'19'38'16,"-4"12"0"-16,0 7 0 15,5 23-21-15,-8-7-5 16,28 27-3-16,-8-5-3 15,25 3 0-15,5-6-3 16,20-2 0-16,10-19-1 16,12-14 0-16,9-25-1 15,8-20 0-15,3-18 0 16,-3-17-1-16,-6-14 2 0,-8-7-1 16,-11-10 1-16,-11 0-1 15,-18-4 1-15,-15 2-1 16,-20 10 0-1,-13 4 1-15,-12 5-1 0,-7 10-1 16,-7 4 1-16,-3 9-1 16,2 12-1-16,2 8-1 15,8 9-4-15,-11-9-23 16,19 20-12-16,-5 3-2 16,4 9 0-16,-2 10 1 15</inkml:trace>
  <inkml:trace contextRef="#ctx0" brushRef="#br0" timeOffset="120898.8327">13150 3245 17 0,'0'0'26'16,"0"0"2"-16,12-19-10 16,-12 19-3-16,0 0-1 15,0 0 0-15,6-19-1 16,-6 19-3-16,0 0-1 16,0 0-2-16,-25 9-1 15,25-9-1-15,-35 14-2 16,16-6 0-16,-10-3-2 15,4 3 1-15,-6-2-1 0,2-1 0 16,-4-1 0-16,0 2-1 16,3-2 1-16,2 2 0 15,1-3-1-15,2 1 1 16,0 0 0-16,2-4-1 16,2 2 1-16,4 0-1 15,-1-2 0-15,18 0 1 16,-29 2 0-16,29-2 0 15,-25 2-1-15,25-2 1 16,0 0 0-16,-21 6 0 16,21-6 0-16,0 0-1 15,0 0 1-15,0 0-1 16,0 0 1-16,0 0-1 0,0 0 0 16,21 13 0-16,2-13 0 15,8 0 0-15,8 0 1 16,7 0-1-16,4 0 1 15,6 4-1-15,0 0 0 16,-4 1 0-16,-5 5 0 16,-9 5 0-16,-11 3 0 15,-8 5 0-15,-11 0 0 16,-14 4 0-16,-7 1 1 16,-6-1-1-16,-7 4 0 15,-2-4 1-15,-7 0-1 16,-2-3 1-16,1 0-1 15,-3-1 0-15,2 0 1 0,1 5-1 16,-1-5 1-16,2 2-1 16,4-2 1-16,6-2-1 15,4 0 1 1,4-1-1-16,17-20 0 0,-21 32 1 16,21-32-1-16,-6 25 1 15,6-25-1-15,6 21 0 16,-6-21 0-16,19 18 0 15,-19-18 1-15,33 7-2 16,-8-7 1-16,4 0 1 16,3 0-2-16,5 0 1 15,4-2 0-15,5-1 1 0,4-1-1 16,4 0 0-16,0 4 0 16,-2 0 0-1,0 0 1-15,-6 0-1 16,-5 0 0-16,-10 2-1 0,-8 4 1 15,-6-5 0-15,-17-1 1 16,0 0-1-16,8 20 1 16,-8-20-1-16,0 0 0 15,-17 21 1-15,17-21 0 16,0 0-1-16,-22 9 0 16,22-9 1-16,0 0-1 15,0 0 0-15,-21-15 1 16,21 15-1-16,0 0 0 0,0 0 0 15,-2-25 0 1,2 25-1-16,12-25 0 16,-4 8 0-16,-8 17-1 15,15-39-3-15,-15 39-3 0,2-38-21 16,-2 38-11-16,-8-23 2 16,8 23-2-16</inkml:trace>
  <inkml:trace contextRef="#ctx0" brushRef="#br0" timeOffset="121336.3165">13228 3215 8 0,'0'0'30'16,"9"-22"2"-16,-5 5-1 16,-4 17-10-16,6-19-2 15,-6 19-3-15,0 0-2 0,0 0-4 16,0 0-4-16,0 29-1 16,0-29-2-16,-16 25-1 15,16-25-1-15,-11 28-2 16,11-8-4-16,0-20-13 15,0 0-18-15,0 0-1 16,0 0 1-16,0 0-2 16</inkml:trace>
  <inkml:trace contextRef="#ctx0" brushRef="#br0" timeOffset="121867.5835">13588 3224 18 0,'6'-25'32'0,"-6"25"2"0,0 0-1 16,-10-32-12-16,10 32-4 15,0 0-2 1,0 0-4-16,-3 19-2 0,8 8-2 15,-8-6-2-15,8 15 0 16,-5 4-2-16,4 10 1 16,-2 4-1-16,4 9 0 15,-2-1 0-15,5 1-1 16,-5-7 0-16,6-1 0 16,-6-7-1-16,3-9-1 15,-3-7 1-15,2-9-1 0,-6-23 0 16,4 23-1-16,-4-23-2 15,0 0 0 1,0 0-2-16,0-34-4 16,0 34-11-16,12-33-20 0,-11 8 0 15,-10-7 0-15,7 1 2 16</inkml:trace>
  <inkml:trace contextRef="#ctx0" brushRef="#br0" timeOffset="122258.211">13565 3216 26 0,'0'0'32'0,"-17"-15"2"16,17 15-1-16,0 0-13 15,-23 0-5-15,23 0-3 16,0 0-3-16,17 10-2 16,-17-10-2-16,35-4 0 15,-12-2-1-15,14 6-1 16,1-4 0-16,10 4-1 15,-1-2-1-15,3 0 0 16,-2 0-1-16,-6 2-1 16,-1 8-2-16,-14-10-3 0,10 21-9 15,-37-19-23-15,23 14 0 16,-23-14-1-16,-10 17 1 16</inkml:trace>
  <inkml:trace contextRef="#ctx0" brushRef="#br0" timeOffset="122461.349">13579 3518 68 0,'0'0'36'16,"21"5"2"-16,-21-5-2 15,46 2-27-15,-27-11-3 0,10 7-4 16,4 4-6-16,-15-8-29 15,10 4-2-15,-2 2-2 16,-3 0 0-16</inkml:trace>
  <inkml:trace contextRef="#ctx0" brushRef="#br0" timeOffset="123133.2595">14514 3506 28 0,'0'0'34'16,"0"0"-1"-16,0 0 2 16,0 0-15-16,0 0-5 0,0 0-4 15,35 4-4-15,-14-16-2 16,14 5-1-16,-2-3-2 15,5 2-1-15,-1-1 0 16,-2 1-1-16,-1 6-2 16,-14-9-8-16,14 15-24 15,-34-4-3-15,21 11 0 16,-21-11 0-16</inkml:trace>
  <inkml:trace contextRef="#ctx0" brushRef="#br0" timeOffset="123336.3683">14599 3637 39 0,'0'0'34'0,"0"0"2"16,-6 17-1-16,6-17-17 16,0 0-5-16,33 15-6 15,-16-21-2-15,12 4-4 16,4 4-5-16,-10-15-20 15,14 3-11-15,-2 5 0 16,-3 1-1-16</inkml:trace>
  <inkml:trace contextRef="#ctx0" brushRef="#br0" timeOffset="124680.3861">15345 3594 11 0,'0'0'32'16,"0"0"-1"-16,-7-23 2 15,7 23-11-15,0 0-5 16,-12-27-2-16,12 27-4 16,0 0-1-16,18-3-4 15,-18 3 0-15,0 0 0 16,0 0-2-16,15 17 0 15,-15-17 0-15,12 36-1 16,-5-13 0-16,-1 10-1 16,0 1 0-16,2 5-1 15,-5-3 1-15,1-1-1 16,-2-3-1-16,2-5 0 0,-6-4 1 16,4-5-1-16,-2-18 0 15,0 21 0 1,0-21 0-16,0 0 0 15,0 0 0-15,-6-31 0 0,8 8 0 16,-6-4 0-16,6-6-1 16,-4-5 1-16,2 0 0 15,4-1-1-15,-2 3 1 16,10 1 0-16,-3 3 0 16,13 3 0-16,-5 4-1 15,10 2 1-15,0 6 0 16,2 7 1-16,0 4-2 15,0 10 2-15,2 4 0 0,-6 9-1 16,0 6 2-16,-4 8-1 16,-4 3 0-1,-1 7-1-15,-7-1 1 16,-1-2-1-16,-6-1 1 0,-2-1-1 16,-2-9 1-16,0-2-1 15,2-25 0-15,-8 23 0 16,8-23 0-16,0 0 0 15,-9-17 0-15,13-2 0 16,1-6 0-16,5-6-1 16,6-3 1-16,1-7 0 15,6 5-1-15,4-1 0 16,0 3 1-16,2 3-1 0,2 6 1 16,4 4 0-1,-3 6-1-15,1 7 2 16,-2 8-1-16,-2 8 1 15,-2 5-1-15,-4 10 1 0,-6 6 0 16,-5 7 0-16,-4 5 0 16,-3 3-1-16,-3-4 1 15,-2-3-2-15,2-7 0 16,-4-9-1-16,6 2-2 16,-4-23-2-16,18 27-13 15,-18-27-21-15,19-11-1 16,-19 11 1-16,27-31 1 15</inkml:trace>
  <inkml:trace contextRef="#ctx0" brushRef="#br0" timeOffset="125336.6555">16767 3510 85 0,'0'0'38'0,"31"-6"2"15,-31 6-2-15,19-9-30 16,-19 9-1-16,0 0-2 16,0 0-1-16,0 0-1 15,0 0-1-15,0 0-1 16,0 0 1-16,0 0-2 0,0 0 0 15,-4-18 0-15,4 18 0 16,-6-17 0-16,6 17 1 16,-13-23-1-16,13 23 0 15,-21-21 0-15,21 21 0 16,-33-15 1-16,12 15-1 16,-2 5 0-16,-2 7 0 15,-2 13 1-15,-2 5-1 16,4 9 1-16,-1 3 1 15,9 6-2-15,4 0 1 16,9-2-1-16,6-8 0 16,7-7 0-16,9-10 1 15,7-11-2-15,6-10 1 0,3-10 0 16,1-7 0-16,-4-10 0 16,-2-6 0-16,-4 1 0 15,-6-3 0-15,-7 3 0 16,-8 3 0-16,-4 6-1 15,0 23 1-15,-14-23 0 16,14 23 0-16,-19 15 0 16,13 4 0-16,2 10 0 15,8 2 1-15,6 3-2 16,7 3 2-16,6-6-2 16,8-5 1-16,2-6-2 15,7-7 0-15,-1-13-3 16,3 6-6-16,-15-24-30 0,8-1 1 15,-14-9-2-15,-3-5 1 16</inkml:trace>
  <inkml:trace contextRef="#ctx0" brushRef="#br0" timeOffset="125836.9255">16229 3222 47 0,'0'0'33'0,"17"12"2"16,-17-12 0-16,37 15-20 15,-37-15-4-15,52-8-3 0,-19-5-2 16,15 9-1-16,-2-11-1 15,12 5 0 1,-12-5-1-16,3 3 0 16,-11 1-1-16,-5 3 0 15,-10 2 0-15,-23 6-2 0,0 0 1 16,0 0 0-16,0 0-1 16,-21-7-1-16,2 5 0 15,-8-4-1-15,3 4-2 16,-12-21-9-16,36 23-24 15,-45-25-1-15,24 16 0 16,-6-7 0-16</inkml:trace>
  <inkml:trace contextRef="#ctx0" brushRef="#br0" timeOffset="126883.8159">13554 2819 41 0,'0'0'33'0,"0"0"1"15,0 0-10-15,-22-2-4 16,22 2-6-16,0 0-4 16,0 0-2-16,0 0-3 15,22-1-2-15,-22 1 0 0,29-8 0 16,-8-2-1-16,10 6 0 15,1-5-1 1,11 1 0-16,-1-1 1 16,5 1-1-16,-3 0-1 0,-4 2 1 15,-5-1-1-15,-4-1 1 16,-10 4-1-16,-21 4 0 16,21-5 1-16,-21 5-1 15,0 0 1-15,-9-18 0 16,9 18 0-16,-21-15-1 15,21 15 0-15,-29-17 1 16,29 17-2-16,-31-18-3 0,31 18-15 16,0 0-19-1,-20-2 0-15,20 2 0 16,-3-23-2-16</inkml:trace>
  <inkml:trace contextRef="#ctx0" brushRef="#br0" timeOffset="129712.5037">9790 5278 1 0,'0'0'29'0,"-17"4"1"16,17-4 0-16,0 0-10 0,0 0-3 16,0 0-2-16,0 0-2 15,0 0-2 1,0 0-3-16,19 2-2 15,-19-2-2-15,25-4 0 0,-7-1 0 16,11 5 0-16,0-6-1 16,7 2-1-16,-1 0 1 15,2 4-1-15,-4-4-1 16,-3 6 1-16,-3-4-1 16,-7 2-1-16,-20 0 0 15,21 2-1-15,-21-2-3 16,0 0-11-16,0 0-22 15,6-23 0-15,-6 23-1 0,0 0 0 16</inkml:trace>
  <inkml:trace contextRef="#ctx0" brushRef="#br0" timeOffset="131275.1711">10394 5179 40 0,'-2'-18'31'0,"2"18"-1"15,-6-21-5-15,6 21-6 16,0-17-4-16,0 17-4 16,0 0-2-16,18-13-1 15,-18 13-2-15,0 0-1 16,0 0-1-16,17 27 0 16,-13-6-1-16,4 15 0 15,-4 1 0-15,3 3-1 16,-3 0-1-16,0 2 1 0,0-3-2 15,-2-3 1-15,2-7-1 16,-6-10 1-16,2-19-1 16,-2 21 1-1,2-21-1-15,0 0 0 0,0 0 0 16,-18-25 0-16,18 25 0 16,-9-32-1-16,5 10 1 15,2-6-1-15,2-1 1 16,2-4-1-16,4 1 1 15,1-3-1-15,7-1 1 16,1-1 0-16,1 5 0 16,3 5 0-16,-2 4 0 15,5 6 0-15,-5 7 1 0,0 10 0 16,1 8-1-16,-5 9 1 16,-1 8 0-1,-1 6 0-15,-3 3 0 16,0 8-1-16,-4 2 1 0,-2-3 0 15,-2-5-1-15,-2-5 1 16,0-6 0-16,-2-6-1 16,4-19 0-16,-6 19 1 15,6-19-1-15,0 0 0 16,0 0-1-16,2-31 1 16,4 8-1-16,0-5 0 15,5-5 0-15,-1-7 0 16,5-2 0-16,-1 1 0 15,1 3 1-15,1-2-1 16,1 9 1-16,-2 0 0 16,1 8-1-16,-1 6 1 15,-15 17 0-15,29-21 0 0,-29 21 1 16,23 2-1-16,-23-2 1 16,20 27 0-16,-13-6 1 15,-3 7 0-15,0 5-2 16,-4 5 1-16,0 3 0 15,-2 1 0-15,-2 2-1 16,0-9-1-16,3-1-2 16,-5-15-1-16,10 12-4 15,-4-31-21-15,0 0-11 16,0 0-1-16,0 0 1 16,0 0 0-16</inkml:trace>
  <inkml:trace contextRef="#ctx0" brushRef="#br0" timeOffset="131634.5839">11152 5405 74 0,'0'0'37'0,"0"0"0"16,18 10-8-16,-18-10-18 16,-8 25-4-16,0-8-2 15,8 15-1-15,-4-5-2 16,2 6 0-16,-2 0 0 15,3-7-2-15,1 1-1 16,0-27-1-16,1 35-4 16,-1-35-17-16,0 0-14 15,-7-17-1-15,7 17-1 16,6-25 2-16</inkml:trace>
  <inkml:trace contextRef="#ctx0" brushRef="#br0" timeOffset="132290.8274">11503 5148 29 0,'0'0'34'0,"18"-27"0"0,-18 27 2 16,0 0-14-1,3-29-6-15,-3 29-4 0,0 0-3 16,-19 10-2-16,-4-2-2 15,2 17-1-15,-8 0 0 16,0 9-1-16,-2 1 0 16,8 3-1-16,2 2-1 15,7-3 0-15,8-9 0 16,8-8-1-16,-2-20-1 16,25 23 0-16,-1-25 0 15,-1-8 0-15,2-11-1 0,-4-6 1 16,2-2-1-1,-7-3 1-15,-3-1 0 16,-5 1 0-16,-4 5 1 16,-2 8 0-16,-2 19 1 0,-4-20 0 15,4 20 0-15,0 21 1 16,4 4-1-16,5 10 0 16,5-1 1-16,7 11 0 15,0 3-1-15,4 5 0 16,0 1 0-16,-2 0 1 15,-3-4 0-15,-7-3-1 16,-7 3 0-16,-6-7 0 16,-10-5 0-16,-7-7 0 15,-6-3-1-15,-6-8-1 16,-6-5-1-16,-3-9-2 16,9 7-10-16,-14-21-26 15,14-1 0-15,-3-14-1 0,10 2 1 16</inkml:trace>
  <inkml:trace contextRef="#ctx0" brushRef="#br0" timeOffset="133384.8292">11999 5231 38 0,'0'0'34'0,"0"0"-1"16,0 0 1-1,0 0-16-15,0 0-6 16,0 0-3-16,0 0-3 16,0 0-1-16,23-10-1 0,0 10 0 15,-3-8-1-15,8 4 0 16,-2 1-1-16,2 1-1 15,-2-2 0-15,-1 0-1 16,-2 4-1-16,-6-8-2 16,0 14-4-16,-17-6-18 15,10-21-13-15,-10 21 2 16,2-21-2-16,-2 21 1 0</inkml:trace>
  <inkml:trace contextRef="#ctx0" brushRef="#br0" timeOffset="133650.4649">12173 4987 59 0,'0'0'39'0,"0"0"-1"16,1 23 1-16,-1-23-25 15,6 27-3-15,-10-8-3 16,10 17-2-16,-8-1-3 15,2 5 0-15,-4-3-1 16,2-1-1-16,1-3-1 16,-3-8-1-16,6-6-2 15,-2-19-4-15,17 13-18 16,-17-13-14-16,15-23-1 0,-7 4 1 16,6-2-1-16</inkml:trace>
  <inkml:trace contextRef="#ctx0" brushRef="#br0" timeOffset="134056.7286">12686 4876 58 0,'0'0'36'15,"0"0"2"-15,0 0-1 16,19 5-22-16,-19-5-4 16,0 0-4-16,-12 29 0 15,16-2-3-15,-6 0 1 16,2 9-3-16,0 5 2 15,4 1-3-15,-2 0 2 16,2 0-2-16,-2-5-1 16,2-5 1-16,0-9-1 15,-4-4-1-15,0-19-1 16,-2 20 0-16,2-20-2 0,0 0-2 16,0 0-9-16,-16-35-23 15,10 12-2-15,-7-11 1 16,1-3 0-16</inkml:trace>
  <inkml:trace contextRef="#ctx0" brushRef="#br0" timeOffset="134338.0001">12369 4883 49 0,'0'0'38'15,"20"2"-1"-15,-3-2 2 0,2-11-20 16,14 20-6-16,-33-9-4 16,52-5-3-16,-27-1-2 15,12 6-1 1,-2-2 0-16,5 0-2 0,-1-2 0 16,-1 0 0-16,-5 2 0 15,-4 0-3-15,-4 4-1 16,-25-2-5-16,40 0-24 15,-40 0-8-15,0 0 1 16,0 0-2-16</inkml:trace>
  <inkml:trace contextRef="#ctx0" brushRef="#br0" timeOffset="135228.8758">13073 5200 46 0,'0'0'33'16,"0"0"0"-16,0 0-9 15,0 0-7-15,6-23-4 16,21 27-2-16,-27-4-2 16,41-12-2-16,-18 1-2 15,10 7-2-15,-5-6 0 16,3 6-1-16,-2-1-1 0,-4-1-2 15,0 4-2-15,-25 2-7 16,41-13-26-16,-41 13-1 16,21-6-1-16,-21 6 1 15</inkml:trace>
  <inkml:trace contextRef="#ctx0" brushRef="#br0" timeOffset="135713.2655">13766 4993 34 0,'17'-18'35'15,"-17"18"-1"-15,0 0 2 16,0 0-14-16,2-25-9 16,-2 25-3-16,0 0-2 15,6 18-2-15,-6-18-2 0,-2 34 1 16,0-11-1-16,6 16-1 15,-4-1-1-15,4 8 0 16,-2-4 0 0,3 6-1-16,1-4 0 15,-2-7 0-15,0-3 0 0,0-11-1 16,0-4 0-16,-4-19-1 16,5 20 0-16,-5-20-1 15,0 0-2-15,-2-23-2 16,2 23-6-16,-5-29-27 15,3 2 0-15,-4-8 1 16,0-1-1-16</inkml:trace>
  <inkml:trace contextRef="#ctx0" brushRef="#br0" timeOffset="136010.1464">13550 4914 61 0,'0'0'35'15,"0"0"3"-15,0 0-2 16,0 0-24-16,0 0-3 16,29 6-3-16,-29-6-1 15,46 2-1-15,-15-4-1 0,9 4 0 16,3-6 0-1,5 2-2-15,-4-2 1 16,-1-2-1-16,-5 4-1 16,-7-1-1-16,-4 3-1 0,-27 0-5 15,43 3-21-15,-43-3-12 16,0 0 2-16,0 0-2 16</inkml:trace>
  <inkml:trace contextRef="#ctx0" brushRef="#br0" timeOffset="137635.3379">14398 5296 29 0,'0'0'34'15,"-21"0"0"-15,21 0 1 16,0 0-15-16,0 0-5 16,0 0-4-16,2-18-3 15,15 17-2-15,-17 1-1 16,31-10-1-16,-11 4-1 16,5 4 0-16,2 0-1 0,2 4 0 15,-2-4-1-15,2 4 0 16,0-4-1-16,-4 2 0 15,0-5-1 1,-2 1 0-16,-2 0 0 0,-21 4-3 16,35-10-2-16,-33-13-8 15,21 18-24-15,-23 5 1 16,4-20-1-16,-4 20 1 16</inkml:trace>
  <inkml:trace contextRef="#ctx0" brushRef="#br0" timeOffset="138275.9839">14578 5035 33 0,'0'0'33'0,"2"-17"1"16,-2 17 0 0,-16-20-17-16,16 20-4 15,0 0-3-15,0 0-2 16,0 0-1-16,6 29-1 0,-6-29-1 16,-4 44 0-16,-2-17-1 15,6 15 0-15,-5 1-1 16,3 3-1-16,-4-2 0 15,4 2 0-15,-2-8-1 16,4 2 0-16,0-11-1 16,2-8 0-16,-2-21-2 15,0 0-3-15,25 35-17 16,-25-35-17-16,17-14-1 16,-9-3 0-16,-8 17 0 15</inkml:trace>
  <inkml:trace contextRef="#ctx0" brushRef="#br0" timeOffset="139885.5722">14958 5173 30 0,'17'-10'32'0,"-17"10"1"0,6-25-9 16,-6 25-4-16,0 0-4 16,17 4-1-1,-17-4-4-15,0 0-3 16,0 27-1-16,6 0-2 0,-6-2 0 15,8 9-2-15,-4 1 0 16,1-1 0-16,-3-1-1 16,4 0 0-16,-4-8 0 15,0 0-1-15,-2-8 0 16,0-17 1-16,-4 19-2 16,4-19 1-16,0 0-1 15,0 0 0-15,-11-21 0 16,11 21-1-16,-2-38 1 15,0 9-1-15,2-2 1 16,0-3-1-16,4 5 1 16,-1-8-1-16,5 3 1 15,0-1 0-15,3 7 0 0,7 1 0 16,-3 8 0-16,6 3 1 16,1 5-1-16,1 11 1 15,-2 3 0-15,0 13 0 16,-3 3 0-16,-3 14 1 15,-5 1-1-15,-5 6 0 16,-1 5 0-16,-4-5 1 16,-4-4-2-16,1-7 1 15,-3 0-1-15,2-10 0 16,4-19 1-16,-6 17-1 16,6-17 0-16,0 0 0 15,-2-21 0-15,4 2-1 16,2-6 0-16,4-6 0 0,-1-3 1 15,3-6-1-15,6-1 0 16,-1 5 0-16,4 1 1 16,-1 7 0-16,1 5 0 15,2 3 0-15,0 11-1 16,1 3 1-16,-1 10 1 16,-4 7-1-16,-17-11 1 15,27 41-1-15,-19-13 0 16,-4 1 1-16,-2 6-2 15,-6-1 1-15,4 1-2 16,-6-12-2-16,10 4-2 16,-4-27-14-16,0 0-20 0,-10 17 0 15,10-17-1-15,0 0 2 16</inkml:trace>
  <inkml:trace contextRef="#ctx0" brushRef="#br0" timeOffset="140463.7274">15600 5443 20 0,'21'-15'32'15,"-21"15"1"-15,20-21 1 16,-3 19-12-16,-13-27-5 16,29 27-4-16,-24-19-2 15,20 19-3-15,-29 2-1 16,35-5-2-16,-35 5 0 15,31 11-2-15,-31-11 0 16,13 42 0-16,-15-13-1 16,-2 9-1-16,-5 1 0 15,-5-1-1-15,-1 2 0 0,-4-5 1 16,-1-2-1 0,1-8 0-16,2-4 0 15,17-21 0-15,-27 23 0 0,27-23 1 16,-18 9-1-16,18-9 0 15,0 0 0-15,0 0 0 16,0 0 0-16,0 0 0 16,4-17 0-16,-4 17 0 15,17-10 0-15,-17 10 0 16,26-3 0-16,-9 3 0 16,0 3 0-16,1-1 0 15,3 2-1-15,-4-2 0 0,4 2-2 16,-21-4-4-1,43 4-12-15,-43-4-20 16,31-18 0-16,-31 18-1 16,25-32 1-16</inkml:trace>
  <inkml:trace contextRef="#ctx0" brushRef="#br0" timeOffset="141198.1163">16368 5137 21 0,'0'0'32'0,"0"0"-1"16,0 0 2-16,21-6-13 15,-31-13-3-15,10 19-4 16,6-23-3-16,-6 23-2 16,4-27-1-16,-4 27-1 15,-10-23 0-15,10 23-1 16,-32-10-1-16,6 16-1 15,-10-2 0-15,-3 11 0 16,-9 2-1-16,2 10-1 0,-1 4 1 16,7 3-1-16,9-1 0 15,8 3 0-15,11-5 0 16,14-2-1-16,12-8 0 16,11-10 0-16,6-7 0 15,5-9-1-15,1-9 1 16,2-9-2-16,-5-2 2 15,-5-5-1-15,-4 1 0 16,-9 0 1-16,-3 2-1 16,-7 6 2-16,-2 4-1 15,-4 17 1-15,2-18 0 16,-2 18 0-16,0 0 0 16,2 31 0-16,0-6 0 0,5 10 0 15,1 7 0-15,2 6 1 16,-1 2-1-16,3 7 1 15,-4 1 0-15,-1 3 0 16,-5-7-1-16,-4 1 0 16,-3-7-1-16,-5-2 1 15,-4-7-1-15,-1-8 0 16,0-7 0-16,-7-6 0 16,5-7-2-16,-4-9 0 15,21-2-2-15,-39-17-6 16,39 17-30-16,-17-33-3 15,3 16 2-15,-3-10-1 16</inkml:trace>
  <inkml:trace contextRef="#ctx0" brushRef="#br0" timeOffset="142807.9684">17207 5108 42 0,'-23'0'34'16,"23"0"2"-16,0 0-1 15,-14-21-18-15,31 24-5 16,-17-3-3-16,24-13-3 15,-5 2-1-15,14 7-1 16,-2-6-1-16,7 6-1 16,1 0-1-16,1 3 0 15,-3-1 0-15,-4 0-2 16,-6 6-2-16,-27-4-5 0,34 13-18 16,-34-13-11-1,0 0-1-15,-27 19 1 16,4-11 0-16</inkml:trace>
  <inkml:trace contextRef="#ctx0" brushRef="#br0" timeOffset="142979.8521">17218 5204 72 0,'0'0'38'16,"0"0"-1"-16,25 9 1 15,4-1-26-15,-29-8-4 16,49-8-3-16,-19 1-2 0,7 1-2 15,0 2-3-15,-6-13-9 16,13 3-26 0,-17 7-1-16,-4 3 0 15,-6-2-1-15</inkml:trace>
  <inkml:trace contextRef="#ctx0" brushRef="#br0" timeOffset="143980.0699">18318 4881 23 0,'0'0'33'16,"0"0"3"-16,0 0-1 15,0 0-11-15,-43 8-5 0,39 17-5 16,-28-13-3-16,20 24-3 16,-13-11-2-16,12 17 0 15,-5 0-1-15,10 12-1 16,3-6-1-16,7 10 1 15,1-7-1-15,9 3-1 16,0-6 0-16,3-4 0 16,0-7-1-16,3-5 1 15,-3-9-1-15,1-4-1 16,-16-19 1-16,29 14 0 16,-29-14 0-16,19 4-1 15,-19-4 0-15,0 0-1 0,19-6-1 16,-19 6-1-16,0 0-3 15,8-25-8-15,-8 25-28 16,19-25 1-16,-19 25-1 16,12-33 1-16</inkml:trace>
  <inkml:trace contextRef="#ctx0" brushRef="#br0" timeOffset="145183.2318">18474 5135 21 0,'0'0'32'15,"0"0"2"-15,0 0 1 0,17 2-13 16,-17-2-4-16,0 0-4 15,0 0-2-15,0 0-2 16,0 0-3-16,-2 34 0 16,2-9-2-16,8 10 0 15,-6-1-2-15,6 2-1 16,-4-3 0-16,-2 7-1 16,1-7 0-16,-1-4 0 15,-2-10-1-15,0-19 0 16,4 23 0-16,-4-23 1 15,0 0-1-15,0 0 1 16,0 0-2-16,2-25 1 16,0 2-1-16,0-2 1 0,2-6-1 15,2-1 1-15,-1 1-1 16,5-2 0-16,0-1 1 16,-3 3 0-16,5 2 0 15,0 5 0-15,5 2 0 16,-17 22 0-16,33-30 0 15,-16 18 0-15,2 8 0 16,-1 2 1-16,1 10-1 16,-2 6 1-16,-3 3 0 15,-3 10 0-15,-3 1 0 16,-4 11 1-16,-2-1-1 16,-4 2 0-16,-2-7-1 0,0-4 1 15,-1-6 0-15,5-23-1 16,-6 23 1-16,6-23-1 15,0 0 0-15,0 0-1 16,2-27 1-16,2 4 0 16,3-6 0-16,1-3-1 15,4-5 1-15,1-5-1 16,2 2 1-16,3-1 0 16,-3 9 0-16,5 5-1 15,-3 4 1-15,2 10 0 16,-19 13 1-16,33-6-1 15,-33 6 0-15,29 23 1 16,-19 2-1-16,1 5 1 0,-5 5 0 16,-2 5-1-16,0 1 0 15,-4-3 0-15,0-4 0 16,0-3-1-16,2-6-2 16,-2-25-1-16,7 36-4 15,-7-36-32-15,0 0 0 16,0 0-1-16,20-3-1 15</inkml:trace>
  <inkml:trace contextRef="#ctx0" brushRef="#br0" timeOffset="145496.0044">19232 5376 80 0,'0'0'39'0,"21"25"1"15,-21-25 1-15,25 41-28 16,-30-22-4-16,14 19-2 16,-9-5-3-16,6 3-1 15,-4-1-1-15,2-3-2 16,0-5-1-16,-4-8-1 15,0-19-2-15,0 0-4 16,21 19-20-16,-21-19-14 0,8-24 2 16,-7 1-1-16,9-4 1 15</inkml:trace>
  <inkml:trace contextRef="#ctx0" brushRef="#br0" timeOffset="145824.1013">19556 5242 75 0,'23'0'37'0,"-23"0"1"0,23 8-6 16,-23-8-20-16,39-6-4 15,-18-4-2-15,14 7-2 16,-6-5-1-16,4 0-2 16,-3 0-2-16,-4-7-2 15,2 15-5-15,-28 0-26 16,12-27-5-16,-12 27 1 15,-2-25-1-15</inkml:trace>
  <inkml:trace contextRef="#ctx0" brushRef="#br0" timeOffset="146027.2438">19685 4989 79 0,'-11'23'41'16,"7"0"-1"-16,-6 0 2 15,10 17-22-15,-9-15-13 16,12 10-2-16,-5-3-3 16,4 3-2-16,4-3-3 15,-6-32-5-15,23 39-33 16,-23-39 1-16,6 23-2 16,-6-23 2-16</inkml:trace>
  <inkml:trace contextRef="#ctx0" brushRef="#br0" timeOffset="147246.027">20167 5087 21 0,'0'0'33'0,"0"0"1"16,0 0 1-16,0 0-12 16,-19-20-4-16,19 20-4 15,0 0-4-15,0 0-3 16,0 0-1-16,4 25-1 0,-6-5-2 16,10 10 1-16,-8 3-2 15,8 11 1 1,-5 2-2-16,5 4 0 15,-2-6-1-15,2-6 0 0,-5-3 0 16,3-10-1-16,0-8 0 16,-6-17 0-16,0 0 0 15,0 0 0-15,0 0 0 16,15-21 0-16,-13 2-1 16,-4-10 0-16,4-4 0 15,-4-5 0-15,2-2 0 16,-1-2 0-16,4 1 1 15,3 1-1-15,2 4 1 16,3 5 0-16,3 4 0 16,3 6 0-16,3 6 0 15,3 3 0-15,0 4 1 16,4 10 0-16,-2 4 0 0,0 8 0 16,-4 5 1-16,1 8-1 15,-9 7 0-15,-5 3 0 16,-4-1 0-16,-6 2-1 15,-4-3 1-15,0-6 0 16,-2-4-1-16,1-6 1 16,7-19-1-16,0 0 0 15,0 0 0-15,0 0 0 16,0 0 0-16,-14-25-1 16,16 4 1-16,4-2 0 15,2-4 0-15,3-4-1 16,5 2 1-16,3-5-1 0,4 5 1 15,2-2 0-15,0 8 0 16,2 2-1-16,0 6 1 16,-2 5 0-16,2 8 0 15,-2 10 1-15,2 4-1 16,-4 3 1-16,-1 4 0 16,-5 8-1-16,-2 6 1 15,-3 3-1-15,-8 0 1 16,-4 1-1-16,-4-3 0 15,-4-1-2-15,3-2-1 16,-5-14-2-16,10 12-8 16,0-29-28-16,0 0-1 15,0 0 0-15,0 0 0 0</inkml:trace>
  <inkml:trace contextRef="#ctx0" brushRef="#br0" timeOffset="147777.4386">20970 5386 44 0,'21'-10'35'15,"-21"10"2"-15,31-15-1 16,-8 23-15-16,-19-29-7 16,25 19-6-16,-29 2-1 15,40-16-2-15,-40 16-1 16,33-4-1-16,-33 4 0 16,19 20-1-16,-19-20 0 15,0 34 0-15,-9-11-1 16,-1 4 0-16,-5 6-1 15,-5 1 1-15,-8-3-1 16,1-4 1-16,3-2-1 16,-1 0 0-16,4-4 0 15,2-8 0-15,19-13 0 0,-25 12 0 16,25-12 0 0,0 0 0-16,0 0 0 15,0 0 1-15,23-16-1 16,-23 16 0-16,31-9 0 0,-12 3 0 15,0 2 0-15,1 0 1 16,3 2-1-16,-6-2-2 16,8 3 1-16,-25 1-3 15,39-2-4-15,-39 2-32 16,17-6 0-16,-17 6 0 16,19-23-1-16</inkml:trace>
  <inkml:trace contextRef="#ctx0" brushRef="#br0" timeOffset="148433.7758">21439 4739 63 0,'0'0'39'16,"-20"-15"-1"-16,20 15-6 15,-23-9-13-15,23 9-8 16,0 0-3-16,27 7-3 15,-27-7-1-15,37 21-1 16,-10-2 0-16,2 10 0 16,2 2-1-16,-1 9 1 0,-3 4-1 15,0 8 0-15,-5 0-1 16,-3 7 0-16,-7-5 0 16,-5 4-1-16,-9-1 1 15,-3-3-1-15,-7-6 1 16,-3-2-1-16,-7-10 0 15,-1-3 2-15,0-10-2 16,2-6 1-16,2-1-1 16,19-16 0-16,-31 11 0 15,31-11-1-15,0 0 0 16,-22-8-2-16,22 8-1 16,-5-17-2-16,5 17-7 15,0 0-28-15,0 0-1 0,25-23 0 16,-25 23 1-16</inkml:trace>
  <inkml:trace contextRef="#ctx0" brushRef="#br0" timeOffset="149246.3179">22222 5098 63 0,'0'0'37'15,"19"-11"-1"-15,-19 11-2 16,19 3-20-16,-19-3-4 16,0 0-4-16,0 0 0 15,0 0-2-15,0 0 0 16,0 0 0-16,0 0-2 16,0 0 0-16,0 0 0 15,0 0-1-15,14-19 0 0,-14 19 0 16,0 0 0-16,4-23 0 15,-4 23-1 1,-6-19 1-16,6 19-1 16,-18-17 1-16,18 17 0 0,-30-10 1 15,10 8-1-15,-5 8 0 16,-4 4 0-16,-2 9 1 16,-1 2 0-16,3 8-1 15,0 1 0-15,6 3 0 16,7 0 0-16,8-3-1 15,10-5 1-15,6 2-1 16,-8-27 0-16,33 27 1 0,-10-21-1 16,2-8 0-1,0-6 0-15,0-3 0 16,0-5 0-16,0-9 0 16,-3 0 0-16,-5-3 0 15,-3 1 0-15,-5 0 0 0,-3 2 1 16,-2 6-1-16,-4 2 1 15,0 17-1-15,-6-20 0 16,6 20 1-16,0 0 0 16,0 0-1-16,-6 33 1 15,14-12-1-15,0 8 0 16,7 3 1-16,4 1-1 16,6 4 0-16,4-11 0 0,6-3 0 15,2-5-1 1,-1-9 0-16,5-5-1 15,-4-12 0-15,-1 1-2 16,-11-18-3-16,12 25-16 0,-24-31-20 16,1 6 0-16,-16-7 0 15,-2 3 0-15</inkml:trace>
  <inkml:trace contextRef="#ctx0" brushRef="#br0" timeOffset="149730.7085">21981 4816 56 0,'0'0'38'0,"-18"-7"-1"16,18 7 2-16,-6-22-18 16,6 22-12-16,20-2-4 15,-20 2-1-15,29-1 0 16,-6 1-2-16,2-2 1 15,12 2-1-15,1-2 0 16,6 0-1-16,-1-2 1 0,-1 0-1 16,-1-2-1-16,-6 3 1 15,-7-5 0-15,-10 0-1 16,-18 8 0-16,0 0 1 16,9-23-1-16,-9 23 0 15,-25-21 0-15,8 12 0 16,-4 1-1-16,2-4-2 15,-1 8-3-15,-11-19-18 16,14 16-15-16,-4-3-2 16,21 10 1-16,-29-13-1 15</inkml:trace>
  <inkml:trace contextRef="#ctx0" brushRef="#br0" timeOffset="151036.6812">16121 4776 27 0,'0'0'31'0,"-6"19"0"16,6-19-10-16,-23 0-4 0,23 0-2 15,0 0-2-15,0 0-3 16,0 0-1-16,0 0-1 15,0 0-3-15,0 0 0 16,19 6-1-16,-1-4-1 16,-1-8 0-16,12 4-1 15,7-4-1-15,11-1-1 16,5-7 1-16,2-1-1 16,0 5 0-16,-6 3 1 15,-7-1-1-15,-7 6 1 16,-14-2 0-16,-20 4 1 15,0 0-1-15,0 0 0 16,-37 0 0-16,12 0 0 0,-6-2-1 16,0-5-1-16,8 7-3 15,-10-21-14-15,12 17-20 16,4-4-1-16,17 8 0 16,-18-15 0-16</inkml:trace>
  <inkml:trace contextRef="#ctx0" brushRef="#br0" timeOffset="152177.5261">11301 4820 44 0,'0'0'33'0,"-16"-19"-7"15,16 19-1-15,0 0-5 16,0 0-5-16,-23-6-5 15,23 6-4-15,0 0-2 0,0 0-1 16,21-13-1-16,-21 13 1 16,25-6-1-16,-3 6 0 15,5-6-1-15,-4 10 2 16,10-6-2-16,3 0 0 16,-1-4 1-16,4 1-1 15,-7-1 0-15,-3-2-1 16,-6-1 1-16,1-5 0 15,-24 14 0-15,5-19 0 16,-5 19 0-16,-19-15-1 16,2 9 1-16,-5-2-1 15,-3 4 0-15,-2 1-1 16,6 4-4-16,-10-16-13 0,31 15-19 16,-29-2-2-16,29 2 1 15,0 0 0-15</inkml:trace>
  <inkml:trace contextRef="#ctx0" brushRef="#br1" timeOffset="158912.7284">12344 5472 2 0,'0'0'26'16,"0"0"-1"0,-17 16-4-16,17-16-6 0,-17-2-2 15,17 2-2-15,0 0-2 16,0 0-2-16,0 0 0 16,0 0-2-16,11-18 0 15,-11 18-1-15,35-17 0 16,-2 11 0-16,1-13 0 15,16 2-1-15,8-12 0 16,16 4 0-16,5-13 0 0,23 1 0 16,6-9 1-16,15 0-2 15,9-9 1-15,14 5 0 16,1-12 0 0,11 5-1-16,-6-3 0 0,4 5 0 15,-11 1-1-15,-10 6 1 16,-19 8-1-16,-18 7 0 15,-21 10-1-15,-19 6 1 16,-19 9-1-16,-39 8 0 16,0 0-1-16,0 0 0 15,-8 25-4-15,-21-25-12 16,8 12-20-16,-12-3-1 16,0-3 0-16,-1-2 0 0</inkml:trace>
  <inkml:trace contextRef="#ctx0" brushRef="#br0" timeOffset="171680.7555">10888 7624 10 0,'-12'-17'18'0,"12"17"-3"16,0 0-3-16,0 0 1 15,0 0 0-15,-7-27 0 16,7 27-1-16,0 0 1 16,0 0-1-16,-2-25 1 0,2 25-4 15,0 0-1-15,0 0-1 16,0 0-2-1,0 0 0-15,0 0-1 16,9 27 0-16,-9-8-1 0,8 18 1 16,-4-3-1-16,4 12 1 15,-4-2-2-15,1 8 0 16,-3-6 0-16,2 0-1 16,-4-9 0-16,2-10 0 15,-2-4-1-15,0-23 1 16,-2 25-1-16,2-25 0 15,0 0 1-15,0 0-1 16,-10-23 0-16,9 1 0 0,-1-6 0 16,-2-9 0-1,4-9-1-15,0-2 1 16,4-2 0-16,-1-3 0 16,5 7 1-16,2-2-1 0,1 6 0 15,5 1 0-15,-1 11 0 16,5 3-1-16,-3 8 1 15,2 7 1-15,-1 4-1 16,-1 16 0-16,-17-8 1 16,31 38 1-16,-22-7-1 15,3 7 1-15,-6 5-1 16,1 3 0-16,-7 0 0 0,4 0 1 16,-6-6-2-1,-3-4 1-15,3-7-1 16,-4-4 1-16,6-25-1 15,-8 25 0-15,8-25 0 0,0 0 0 16,-11-23 0-16,11-4-1 16,0 0 2-16,5-7-2 15,-1-6 1-15,4-5 0 16,4 1 1-16,3 0-2 16,2 4 1-16,3 3 0 15,-1 5 0-15,0 3 0 16,4 14 0-16,-3 5 0 15,1 6 0-15,-2 14 0 16,-1 5 1-16,-1 8-1 16,-2 6 1-16,-1 6 0 15,-5 1-1-15,1 2 0 16,-4 1 0-16,-4-7-2 0,2 5-1 16,-8-18-4-16,15 25-14 15,-11-44-19-15,0 29 0 16,0-29 1-16,0 0-1 15</inkml:trace>
  <inkml:trace contextRef="#ctx0" brushRef="#br0" timeOffset="172227.6447">11496 7828 56 0,'9'-29'34'15,"-9"29"1"-15,27-35 1 16,-15 3-25-16,22 16-1 16,-12-14-3-16,10 16 0 15,-10-5-2-15,5 17-1 16,-10 2-1-16,-17 0 0 15,23 35-1-15,-21-5-1 16,-8 9 1-16,-1 7-1 16,-9-2 1-16,-3 6-1 15,-4-4 0-15,-2-2-1 16,-2-4 1-16,2-7 0 0,1-4-2 16,5-8 2-16,19-21 0 15,-27 25-1-15,27-25 0 16,0 0 1-1,0 0 0-15,0 0-1 0,-17 11 1 16,17-11-1-16,0 0 0 16,0 0-1-16,19 0 2 15,-19 0-1-15,23-2 0 16,-23 2 1-16,35 2-1 16,-16-4 0-16,1 4-1 15,-3-2 0-15,2 4-1 16,-19-4-2-16,33 8-3 15,-33-8-9-15,23-16-24 0,-23 16 1 16,29-15 0-16,-29 15 0 16</inkml:trace>
  <inkml:trace contextRef="#ctx0" brushRef="#br0" timeOffset="172962.1964">12130 7613 42 0,'0'0'34'0,"0"0"0"15,2-27-4-15,-2 27-12 0,0 0-4 16,0 0-3-16,0 0-3 16,0 0-2-16,-6-17-2 15,6 17 0-15,0 0-1 16,-21-4 0-16,2 4-1 16,-1 8 1-16,-10-1-1 15,1 11 1-15,-8 1-1 16,2 11 1-16,-1 3-2 0,3 5 1 15,6 1-1 1,10-3 0-16,7 3 0 16,6-3-1-16,10-9 0 15,5-4 0-15,9-10 0 0,3-9 1 16,4-8-2-16,0-7 1 16,0-6-2-16,-2-12 1 15,2-4 0-15,-10-3 0 16,1-3 0-16,-11 3 0 15,-3 3 1-15,-4 8-1 16,0 4 1-16,0 21 1 16,-9-21-1-16,9 21 1 15,0 0-1-15,0 33 1 16,5-4-1-16,5 9 1 16,5 2 0-16,5 10 0 15,1 2 0-15,4 5-1 16,-2 1 1-16,0-6 0 0,-5-1 0 15,-3-6 1-15,-5-3-2 16,-6-6 1-16,-6-1 1 16,-6-6-1-16,-6-6 0 15,-5-4 0-15,-6-4 0 16,-2-5-1-16,-4-3 0 16,0-7 0-16,0-2-2 15,-1-5-1-15,9 1-2 16,-3-17-6-16,26 23-30 15,-9-33-1-15,9 14 1 16,2-4-1-16</inkml:trace>
  <inkml:trace contextRef="#ctx0" brushRef="#br0" timeOffset="173368.4428">12448 7701 50 0,'0'0'36'16,"0"0"0"-1,0 0 2-15,0 0-21 0,0 0-5 16,0 0-3-16,0 0-1 16,41 4-2-16,-24-10-2 15,12 6 0-15,0-7-2 16,4 3 1-16,0-6-2 15,-1-3-2-15,1 5-2 16,-13-13-7-16,18 9-29 16,-38 12 0-16,21-15-1 15,-21 15 0-15</inkml:trace>
  <inkml:trace contextRef="#ctx0" brushRef="#br0" timeOffset="174868.5786">13091 7436 50 0,'0'0'34'0,"-2"-19"0"16,-8 2-9-16,10 17-7 16,-2-17-5-16,2 17-2 15,0 0-4-15,0 0-1 16,0 0 0-16,0 0-2 15,10 25 0-15,-4 5-1 16,-3 1 0-16,7 11 0 16,-4 4-1-16,5 4 0 15,-5-2-1-15,2 0 0 0,0-8 0 16,-4-7 0 0,-1-6-1-16,1-8 0 15,-4-19 1-15,0 0-1 0,0 0 0 16,0 0 0-16,0 0 0 15,-4-38-1-15,4 7 1 16,-2-6-1-16,2-1 0 16,2-2 0-16,2 3 0 15,2-1 1-15,2-2-1 16,3 5 1-16,3 5-1 16,3 3 2-16,4 4-1 0,1 5 0 15,3 7 1-15,0 7-1 16,0 10 2-1,-2 9-1-15,-4 10 1 16,-1 10-2-16,-7 3 2 16,-1 4-2-16,-6-2 1 0,-4 1 0 15,-2-5-1-15,-4-5 1 16,2-6-1-16,-4-6 0 16,8-19 1-16,0 0-2 15,0 0 1-15,0 0-1 16,-9-25 0-16,16-4-1 15,3-1 1-15,4-9 0 16,3 1 0-16,2-1 0 0,4 5 0 16,1 7 1-1,1 2 0-15,4 10 1 16,-2 3-1-16,0 12 1 16,-4 6-1-16,0 11 1 0,-4 3 0 15,-1 8 0-15,-7 1-1 16,-3 2 0-16,0 3 0 15,-7-5-2-15,5 2-1 16,-6-31-6-16,14 48-19 16,-14-48-11-16,4 25-1 15,-4-25 0-15,3 17 0 16</inkml:trace>
  <inkml:trace contextRef="#ctx0" brushRef="#br0" timeOffset="175149.8346">13854 7680 78 0,'10'19'38'0,"-6"0"2"15,-6 1-1-15,6 18-25 16,-12-11-5-16,14 15-3 15,-10-6-2-15,8 7-1 16,-2-5-1-16,2-5-2 16,0-5 0-16,-4-28-3 15,13 31-1-15,-13-31-6 16,21-2-20-16,-19-15-10 16,-2 17 0-16,6-37 0 0</inkml:trace>
  <inkml:trace contextRef="#ctx0" brushRef="#br0" timeOffset="175993.8473">14398 7425 63 0,'0'0'36'16,"10"-21"0"-16,-14 4-8 15,4 17-10-15,0 0-5 16,0 0-3-16,-36-29-3 16,16 29-1-16,-13-2-1 15,5 10 0-15,-15 1-1 16,3 10-1-16,-5 6-1 16,3 12 0-16,5 3 0 15,6 4-1-15,8 0 0 16,10 0 0-16,9-5-1 15,11-9-1-15,11-7 2 0,5-9-2 16,6-14 0-16,4-8 0 16,3-9 0-1,-3-12-1-15,0 0 1 16,-4-5 0-16,-4 1 0 0,-6 2 0 16,1 5 1-16,-11 5 0 15,-9 21 0-15,10-20 0 16,-10 20 1-16,8 20 0 15,-3-3 0-15,3 12 0 16,6 5 0-16,1 10 0 16,6 10 0-16,2 3 0 15,2 3-1-15,4 1 1 16,-4 3 0-16,-1-7 0 0,-7-1 0 16,-4-4 0-1,-7-12 0-15,-8-4 0 16,-7-11-1-16,-11 0 2 15,-12-8-2-15,-13-3-1 0,-5-3-1 16,-10-9-3-16,10 16-16 16,-14-24-21-16,10 2 0 15,2-11-1-15,14 1 1 16</inkml:trace>
  <inkml:trace contextRef="#ctx0" brushRef="#br0" timeOffset="178103.6035">15326 7398 3 0,'0'0'31'0,"-23"8"1"16,23-8 2-16,0 0-12 16,-27 7-1-16,27-7-4 15,0 0-4-15,0 0-4 16,0 0-4-16,6 18-1 16,-6-18-1-16,35 2-1 15,-10-2 0-15,11 1-1 16,7-2-1-16,1-3-1 0,4 4-4 15,-17-18-11 1,6 11-19-16,-8 5 0 16,-12-2-2-16,-17 4 2 15</inkml:trace>
  <inkml:trace contextRef="#ctx0" brushRef="#br0" timeOffset="178275.4838">15293 7576 67 0,'10'25'36'16,"9"-13"-1"-16,10-4 2 16,8 5-26-16,-2-13-5 0,15 4-4 15,0 0-4-15,-12-20-12 16,13 9-21-16,-3-3 0 16,-8-3-1-1,-3-1 1-15</inkml:trace>
  <inkml:trace contextRef="#ctx0" brushRef="#br0" timeOffset="179338.0283">16638 7187 45 0,'0'0'35'0,"0"0"-1"0,0 0-4 16,-12-34-11-16,12 34-3 15,0 0-4-15,0 0-4 16,0 0-1 0,-15 34-2-16,-3-15-1 0,5 16-1 15,-6 3 0-15,1 12-1 16,-1 4 1-16,4 9-1 16,3-5 0-16,8 5 0 15,4-2-1-15,10-5 1 16,1-4-1-16,5-8 0 15,5-8 0-15,4-7 0 16,-2-6 1-16,0-4-1 0,-1-7 0 16,-1-3 0-16,-21-9 0 15,33 10 0-15,-33-10 0 16,17 4-1 0,-17-4 0-16,0 0 0 15,0 0-1-15,0 0-2 0,0 0-1 16,0 0-6-16,27-12-30 15,-27 12-1-15,0 0-1 16,2-19 0-16</inkml:trace>
  <inkml:trace contextRef="#ctx0" brushRef="#br0" timeOffset="180478.7159">16896 7440 40 0,'-2'-21'33'0,"2"21"0"0,0 0-5 16,-13-31-7-16,13 31-6 15,0 0-4-15,0 0-3 16,2-19-2-16,-2 19-1 16,0 0 0-16,17 8-1 15,-17-8 0-15,8 34-1 16,-6-7 2-16,4 12-3 15,-5 3 2-15,7 6-3 16,-4 0 1-16,4-2-1 16,-2-6 0-16,-1-5-1 15,1-12 0-15,0-2 1 16,-6-21-2-16,6 17 2 16,-6-17-1-16,0 0 0 0,4-36-1 15,-4 5 0-15,3 0 1 16,-3-9-1-16,4-4 0 15,2 2 0-15,0 1 0 16,2 1 1-16,3 7-1 16,3 5 1-16,-1 7 0 15,6 5 1-15,-1 5-1 16,5 7 1-16,-2 6 0 16,2 11-1-16,-2 4 2 15,-1 12 0-15,-7 0 0 16,1 7 0-16,-7 3 0 15,-3-1 0-15,-2-3-1 0,-6-3 0 16,-1-3 0-16,1-6-1 16,4-23 0-16,-8 21-1 15,8-21 1 1,0 0-1-16,0-25 0 0,6 0 1 16,2-5-1-16,1-3 1 15,3-5-1-15,5 1 1 16,-3 3-2-16,5 1 2 15,-2 4 0-15,3 10 0 16,-3 6 0-16,0 7 0 16,-17 6 1-16,23 25 0 15,-13-4 0-15,-2 10 0 16,-4 5 0-16,1 2 0 0,-3 5 0 16,2-7-1-16,2-3 0 15,-2-4 0-15,2-5-1 16,-3-6-2-1,-3-18-2-15,0 0-8 0,24 13-28 16,-24-13 0-16,0 0 0 16,21-19 0-16</inkml:trace>
  <inkml:trace contextRef="#ctx0" brushRef="#br0" timeOffset="180744.3196">17639 7667 92 0,'17'23'40'0,"-17"-23"0"16,6 34 0-16,-14-17-30 0,16 18-2 16,-6-6-4-16,2 5 0 15,-2-3-2-15,2-4-1 16,-1-6-1-16,-3-21-2 15,8 31-1-15,-8-31-2 16,0 0-9-16,0 0-26 16,17-2 0-16,-17-16-2 15,0 18 2-15</inkml:trace>
  <inkml:trace contextRef="#ctx0" brushRef="#br0" timeOffset="181181.8315">18111 7553 53 0,'-23'-3'36'16,"23"3"1"-16,0 0 0 15,0 0-15-15,18 0-10 16,-18 0-6-16,30-2-1 16,-10 0-1-16,11 4-2 15,-2-4 0-15,1 0-1 16,-1 4-1-16,-4-4-1 16,2 6-3-16,-27-4-9 15,29-18-25-15,-29 18 0 16,0 0-1-16,12-28 1 15</inkml:trace>
  <inkml:trace contextRef="#ctx0" brushRef="#br0" timeOffset="181400.5947">18241 7298 80 0,'0'0'38'15,"0"0"2"-15,-22 27 0 16,22 10-20-16,-13-16-11 15,19 15-5-15,-8 3 0 16,4 1-2-16,2 2-2 16,-1-7-3-16,9 1-3 15,-12-36-25-15,10 31-9 0,-10-31 0 16,19 5-1-16</inkml:trace>
  <inkml:trace contextRef="#ctx0" brushRef="#br0" timeOffset="182447.8601">18518 7473 39 0,'-4'-19'35'0,"4"19"-1"16,0 0 4-16,0 0-19 16,-7-21-3-16,7 21-4 15,4 17-3-15,5 8-2 16,-7 0-2-16,8 15 0 16,-6 2-3-16,7 8 1 15,-3 0-1-15,4-2-1 16,-3-4 0-16,1-4 0 0,-4-9 0 15,-1-6-1-15,-5-25 1 16,8 27-1 0,-8-27 0-16,0 0 0 15,0 0 0-15,0 0-1 0,-4-35 2 16,0 10-2-16,-1-5 1 16,3-7-1-16,2 1 1 15,2-5 0-15,1 1-1 16,7 2 1-16,4 3-1 15,5 3 1-15,8 7 0 16,-2 6 1-16,2 1-1 16,2 11 1-16,0 5 0 15,-4 9 0-15,-2 11 0 16,-4 10 1-16,-5 5-1 16,-3 11 0-16,-5-4 1 15,-2 5-1-15,-6-3 0 16,0-8-1-16,-4-5 1 0,1-6-1 15,5-23 0-15,-10 19 0 16,10-19 0-16,0 0 0 16,-8-25 0-16,10 6 0 15,2-10 0-15,2-5 0 16,4-5 0-16,1-1 0 16,3 0 0-16,3 3-1 15,0 5 1-15,5 9 0 16,-1 2 1-16,0 7-2 15,2 10 1-15,-2 4 0 16,1 8 0-16,-1 7 1 16,-4 5-1-16,-1 1 0 0,-3 6 0 15,1 1 0-15,-7-5-1 16,5 2 1-16,-6-4-2 16,-6-21-1-16,11 29-4 15,-11-29-15-15,0 0-19 16,0 0 0-16,0 0 0 15,-9 19 0-15</inkml:trace>
  <inkml:trace contextRef="#ctx0" brushRef="#br0" timeOffset="182900.9758">19274 7820 71 0,'27'-29'38'0,"-9"16"0"16,-1-6 1-16,14 17-25 15,-19-19-3-15,17 15-5 16,-12-4 0-16,6 14-3 16,-2-2 0-16,-1 10-1 15,-7 7-1-15,-3 4 0 16,-6 6-1-16,-6 5 0 15,-6 1 0-15,-6 1 1 16,-9 2-1-16,-2-1 0 16,-4-3 0-16,0-3 1 0,0-6-1 15,4-4 0-15,2-6 0 16,23-15 0-16,-25 18 1 16,25-18-1-16,0 0 1 15,0 0-1-15,21 2 0 16,-21-2 1-16,35-6-1 15,-14 4 0-15,4 0 0 16,0-2 0-16,4-2-1 16,-2 3 0-16,4-1-2 15,-4-4-1-15,6 14-6 16,-33-6-30-16,33-16 0 16,-33 16-2-16,25-19 2 15</inkml:trace>
  <inkml:trace contextRef="#ctx0" brushRef="#br0" timeOffset="183400.9966">19884 7156 58 0,'0'0'34'15,"2"-32"3"1,-2 14-1-16,0 18-19 16,-8-17-8-16,8 17-1 15,0 0-1-15,0 0 0 0,0 0-2 16,21 6-1-16,-21-6-1 15,29 33 0-15,-9-12 0 16,9 13-1-16,-2 3 0 16,3 9-2-16,-5 0 2 15,-1 2-2-15,-9 5 2 16,-9 5-2-16,-10 3 1 16,-6-3-1-16,-5-3 0 0,-4-3 1 15,-1-6-1 1,-1-5 1-16,4-7-1 15,3-11 0-15,5-6 0 16,9-17 0-16,0 0-1 16,-20 8-1-16,20-8-2 0,0 0-7 15,0 0-30-15,0 0-1 16,-23-17 0-16,23 17 0 16</inkml:trace>
  <inkml:trace contextRef="#ctx0" brushRef="#br0" timeOffset="186026.5708">20767 7494 28 0,'0'0'35'16,"0"0"-1"-16,0 0 3 16,0 0-14-16,0 0-10 15,0 0-1-15,0 0-3 16,-4 31-3-16,4-31 0 15,-1 26-2-15,1-26 0 16,0 27-1-16,0-27 0 16,0 21-1-16,0-21-1 15,0 0 0-15,0 0 0 0,0 0 0 16,7-23 1 0,-7 23-2-16,0-32 1 15,-4 11-1-15,-5 2 0 16,-3 1 1-16,-9 3-1 0,0 3 0 15,-6 5 0-15,-2 7 1 16,-2 7 0-16,0 11 0 16,2 5 0-16,4 9 1 15,6 3-1-15,7 3 0 16,5 2-1-16,10-3 1 16,9-4-1-16,7-7 1 15,10-10-1-15,2-9 0 16,6-10 1-16,-3-11-1 0,3-5 0 15,-6-8 0 1,-4-4 0-16,-6-1 0 16,-5-1 1-16,-9 4-1 15,-3 6 0-15,-4 23 1 0,-4-23-1 16,4 23 1-16,0 0 0 16,-11 23-1-16,11 0 1 15,7 6-1-15,5 2 1 16,7 7 0-16,4-7-1 15,10 3 0-15,4-7 0 16,3-4 1-16,3-5-2 16,-3-9 0-16,1 3-3 15,-6-20-2-15,13 20-23 16,-21-24-12-16,2 6-2 16,-12-11 0-16,-17 17 0 15</inkml:trace>
  <inkml:trace contextRef="#ctx0" brushRef="#br0" timeOffset="189636.4566">12246 9592 26 0,'0'0'31'0,"0"0"1"0,4-17-1 15,-4 17-12-15,0 0-3 16,0 0-5-16,0 0-1 16,0 0-3-16,0 0-2 15,0 0-1-15,0 0 0 16,0 0-1-16,0 0-1 16,0 0 0-16,0 0 0 15,9-23 0-15,-9 23-1 16,0-23 0-16,0 23 0 15,-7-19 1-15,7 19-1 16,-25-6 2-16,3 20-1 16,-7 3 0-16,0 12 0 15,-7 7 1-15,3 16-1 0,-2 2 0 16,8 5 0-16,8 1-1 16,11-9 0-16,12-3 1 15,10-7-2-15,11-15 1 16,8-10-1-16,5-12 0 15,1-12 0-15,-1-9-1 16,-3-6 0-16,-4-12-1 16,-8-5 1-16,-6 1-1 15,-7 3 2-15,-4 1-1 16,-6 9 1-16,-2 3 0 16,2 23 1-16,0 0 0 15,0 0 0-15,-6 21 0 16,14 9 0-16,1 7 0 0,3 9 1 15,3 10-1-15,5 7 1 16,-5 4 0-16,3-2-1 16,-11 0 0-16,-5 3 0 15,-6-7 0-15,-5-2 1 16,-7-7-2-16,-9 0 1 16,-2-19 0-16,-8-5 0 15,1-7 0-15,-1-11-1 16,-2-4 0-16,3-12-2 15,1 0 1-15,2-7-2 16,6 1-1-16,2-13-3 16,23 25-9-16,-20-34-26 15,20 11 0-15,-3-8 0 0,8-1 1 16</inkml:trace>
  <inkml:trace contextRef="#ctx0" brushRef="#br0" timeOffset="190527.1171">11910 9378 26 0,'-27'-12'32'16,"27"12"0"-16,0 0 0 15,-9-27-10-15,9 27-13 16,0 0-1-16,32-11-2 16,-32 11-1-16,39-10 0 15,-16 6-1-15,14 4 0 16,-4-4-1-16,9 8 1 16,-3-9-1-16,3 5 0 15,-3-6-1-15,-3 0 0 0,-5-4-1 16,-4-1 0-16,-27 11 0 15,27-23-1-15,-27 23 1 16,-6-25 0-16,6 25-1 16,-29-29 0-16,10 20-1 15,-4-7-2-15,23 16-6 16,-46-2-28-16,46 2 0 16,-25-5 0-16,25 5-1 15</inkml:trace>
  <inkml:trace contextRef="#ctx0" brushRef="#br0" timeOffset="191058.382">12815 9665 60 0,'0'0'35'16,"0"0"1"-16,0 0-1 0,31 8-23 16,-31-8-5-16,42-12-3 15,-17 5-1-15,12 3 0 16,-2 0-3-16,-5-2-1 16,7 8-6-16,-37-2-18 15,33-9-10-15,-33 9 0 16,0 0 0-16</inkml:trace>
  <inkml:trace contextRef="#ctx0" brushRef="#br0" timeOffset="191230.2673">12917 9765 81 0,'0'0'38'0,"0"0"0"16,33 4 0-16,0 2-27 0,-10-16-4 15,13 12-3-15,-7 0-3 16,6 0-2-1,6 15-9-15,-16-15-26 16,6-2-2-16,-6-4 0 0,-4 2-2 16</inkml:trace>
  <inkml:trace contextRef="#ctx0" brushRef="#br0" timeOffset="195794.6341">14670 9124 4 0,'0'0'27'0,"18"-7"2"16,-18 7 2-16,-8-27-12 15,8 27-3-15,0 0-1 16,0 0-1-16,-23-4-1 16,23 4-3-16,-31 21-2 15,16 8-1-15,-16-4-1 16,8 17-1-16,-6-4-1 15,7 14 0-15,1 2-2 16,13 2 1-16,5-5-1 16,10 1 1-16,7-6-2 15,9 0 2-15,4-7-1 16,4-3 0-16,0-5 0 16,2 3 0-16,-5-1 1 0,-1-6-2 15,-3-4 1-15,-5 0 0 16,-19-23 0-16,27 28-1 15,-27-28 0-15,0 0-1 16,0 0 1-16,0 0 0 16,0 0-2-16,0 0 0 15,0 0-1-15,0 0-2 16,0 0-3-16,0-24-10 16,0 24-26-16,2-23 3 15,-2 23-2-15,0 0 1 16</inkml:trace>
  <inkml:trace contextRef="#ctx0" brushRef="#br0" timeOffset="197107.3593">14798 9489 25 0,'0'0'33'16,"0"0"0"-16,2-21 1 16,-2 21-10-16,0 0-9 15,0 0-3-15,0 0-3 16,0 0-2-16,0 0-1 16,11 17-2-16,-1 4 0 15,-4-2 0-15,9 8-1 16,-7 0 0-16,3 2 0 15,-1-6-2-15,0 0 1 0,-10-23-1 16,13 29 0-16,-13-29 0 16,0 0-1-1,0 0 0-15,0 0 0 16,0 0 0-16,0 0 0 0,-6-27-1 16,4 6 0-16,4-4 0 15,0-4 1-15,6-2-1 16,0 2 1-16,5 1-1 15,1 1 1-15,7-2-1 16,0 10 2-16,2-2-1 16,4 4 1-16,4 3-1 15,0 8 1-15,-4 6 0 0,2 10 0 16,-6 5 1-16,-6 6-1 16,-5 4 0-1,-6 6 0-15,-6 2 1 16,-6-3-1-16,-2-3 1 0,-1-2-1 15,-3-8 0-15,12-17-1 16,-17 18 1-16,17-18 0 16,0 0-2-16,0 0 1 15,-10-29 0-15,16 8-1 16,3-2 1-16,3-2 0 16,4 0 0-16,3-2-1 15,4-2 1-15,0 6 0 16,2 4-1-16,0 6 1 0,2 5 1 15,-2 6-1 1,-2 6 1-16,-1 7 0 16,-5 7-1-16,0 1 1 15,-5 10 0-15,-2-1 0 0,-3 5 0 16,-3-2-1-16,-2-5 1 16,0-1-1-16,-4-3 0 15,2-22-1-15,-2 28-2 16,2-28-1-16,0 0-3 15,0 0-20-15,0 0-13 16,0 0-2-16,19-15 3 16,-19 15-2-16</inkml:trace>
  <inkml:trace contextRef="#ctx0" brushRef="#br0" timeOffset="197591.7328">15612 9627 64 0,'0'0'37'16,"13"-21"-3"-16,-13 21 3 16,21-31-24-16,14 25-4 15,-16-7-2-15,14 9-2 16,-10-4 0-16,4 8-2 15,-9 2 0-15,-1 10 1 16,-17-12-2-16,8 36 0 16,-18-13 0-16,-7 6-1 15,-6 4 1-15,-4 5-1 0,-2-1 0 16,0-3-1-16,2-5 0 16,2-2 0-16,9-6 1 15,16-21-2-15,-17 27 1 16,17-27 1-16,0 0-1 15,0 0 0-15,25 3 0 16,-6-4 0-16,0-3 0 16,7 4 0-16,1-4 0 15,3 0 0-15,1-7 0 16,2 9 0-16,0-2 0 16,-4 2-1-16,2 2 0 15,-6-4-2-15,0 4-1 16,-25 0-4-16,44 6-13 0,-44-6-19 15,21-21 1-15,-15 3-1 16,-6 18 1-16</inkml:trace>
  <inkml:trace contextRef="#ctx0" brushRef="#br0" timeOffset="198029.2689">16204 9543 57 0,'0'0'35'0,"0"0"1"16,25 0-4-1,2 9-16-15,-27-9-5 16,40-9-4-16,-18 1-2 16,7 4-2-16,-2-2-3 0,0-1-1 15,1 5-4-15,-18-16-16 16,7 11-15-16,-17 7-1 16,14-21 1-16,-14 21-1 15</inkml:trace>
  <inkml:trace contextRef="#ctx0" brushRef="#br0" timeOffset="198248.0255">16329 9347 80 0,'0'0'39'16,"-4"23"1"-16,6 0 1 15,-13-6-27-15,18 20-6 0,-10-3-2 16,6 8-3-16,-5-3 0 15,2-5-4-15,2 1-1 16,-4-16-5-16,16 17-19 16,-14-36-14-16,6 20 0 15,-6-20 0-15,0 0 1 16</inkml:trace>
  <inkml:trace contextRef="#ctx0" brushRef="#br0" timeOffset="199388.8491">16680 9393 34 0,'0'0'34'0,"4"-17"-1"0,-4 17 3 16,-13-23-17-16,30 36-1 15,-17-13-5-15,0 0-3 16,8 27-2-16,7 0-2 16,-13 3-1-16,10 11-2 15,-7 1 0-15,3 0-2 16,-2 0 0-16,-2-5 0 16,0-8-1-16,-1-4 0 0,1-8 0 15,-4-17 0-15,4 17 1 16,-4-17-1-16,0 0 0 15,2-23 0 1,0 6 0-16,0-6 0 0,2-4 0 16,2-6-1-16,-1-1 1 15,3-5-1-15,2 3 1 16,5-1-1-16,1 5 1 16,3 3 0-16,4 2 0 15,2 8 1-15,2 4-1 16,0 11 1-16,0 8 0 15,-2 7 0-15,-2 10 0 16,-3 4 1-16,-7 8-1 0,-1 3 1 16,-7 3 0-16,1-1-2 15,-6-5 1 1,0-3-1-16,0-9 1 16,0-21-1-16,-2 25 0 0,2-25 0 15,0 0-1-15,0 0 1 16,8-30 0-16,-2 5 0 15,2-2-1-15,1-6 1 16,3 5 0-16,-1-7-1 16,5 2 0-16,1 5 1 15,0 3 0-15,5 6 0 16,-1 5 0-16,4 8 0 16,-2 2 0-16,0 12 0 0,-2 8 1 15,-5 7-1 1,-3 3 0-16,-1 5 1 15,-4 2-1-15,-6-3 0 16,-2 1-1-16,0-6 0 0,0-2-3 16,0-23-2-16,7 33-11 15,-7-33-23-15,0 0 0 16,18 3 0-16,-18-3 1 16</inkml:trace>
  <inkml:trace contextRef="#ctx0" brushRef="#br0" timeOffset="199638.8539">17546 9529 84 0,'0'0'38'16,"16"31"3"-16,-16-31-3 0,5 44-26 15,-12-27-5-15,9 12-3 16,-6-6-2-16,4 0 0 15,0-6-2-15,0-17-2 16,8 21 0-16,-8-21-4 16,0 0-5-16,0 0-28 15,0 0 1-15,15-32-2 16,-9 11 2-16</inkml:trace>
  <inkml:trace contextRef="#ctx0" brushRef="#br0" timeOffset="200060.7399">17735 8977 62 0,'18'-14'36'16,"-18"14"1"-16,29-7 0 16,1 22-22-16,-30-15-5 15,45 19-1-15,-28-2-2 16,12 16-1-16,-12 0-2 0,7 15-1 16,-13 1-1-16,3 9 0 15,-11 1 0-15,-4 1 0 16,-7-1-1-16,-4 1 0 15,-3-5 0 1,-1-7 1-16,-3-7-1 0,2-7 0 16,-1-9-1-16,3-8 1 15,15-17-1-15,-19 20-1 16,19-20 0-16,0 0-2 16,-18 3-1-16,18-3-4 15,0 0-18-15,-4-19-15 16,4 19 1-16,-5-23-2 15,5 23 3-15</inkml:trace>
  <inkml:trace contextRef="#ctx0" brushRef="#br0" timeOffset="202297.1237">14780 10177 1 0,'0'0'9'0,"0"0"11"0,0 0 3 16,0 0-10-16,25 8 1 15,8-2 1-15,-6-20 0 16,23 18 1-16,-7-13-2 16,28 13-2-16,-1-14-3 15,32 14-3-15,6-12-2 16,25 8-1-16,12-8-1 16,19 5 1-16,9-7 1 15,18 8-1-15,-4-7 2 0,6 10-2 16,-16-2 1-16,1 10 0 15,-20 1-1 1,-6 9-1-16,-22 0 0 16,-15 2-1-16,-16 0-1 0,-18-5 0 15,-16-1-1-15,-22-11-3 16,-8 9-4-16,-35-13-22 16,0 0-7-16,-14-21-1 15,-7 13 0-15</inkml:trace>
  <inkml:trace contextRef="#ctx0" brushRef="#br0" timeOffset="203406.5531">14846 10805 32 0,'0'0'33'0,"4"-27"2"15,-4 27-1-15,0 0-14 16,-6-23-4-16,6 23-4 16,0 0-2-16,0 0-3 15,-23 17-1-15,13 8-2 16,-9 0 1-16,3 13-2 16,-5 8 1-16,6 12-2 0,-3-2 0 15,11 3-1-15,1-3 0 16,8-1 0-16,6-7 0 15,7-2 0 1,2-11-1-16,8-6 1 0,-3-6 0 16,7-4 0-16,-2-4 0 15,0-5 0-15,-4-6 0 16,0-1 0-16,-6-3 0 16,-17 0-1-16,23-2 1 15,-23 2-1-15,0 0 0 16,0 0 0-16,0 0 0 15,0 0 0-15,0 0 0 16,0 0 0-16,0 0-1 0,0 0-2 16,0 0 0-1,0 0-4-15,18 2-11 16,-18-2-22-16,6-17-1 16,-6 17-1-16,-2-23 2 0</inkml:trace>
  <inkml:trace contextRef="#ctx0" brushRef="#br0" timeOffset="204563.1001">15116 10979 65 0,'0'-21'35'0,"0"21"1"16,0 0-7-16,0 0-15 16,0 0-5-16,6 23-1 15,7 6-2-15,-11-2-2 16,8 11-1-16,-6-3 1 16,5 11-1-16,-5-4-2 15,2 4 1-15,-4-12 0 16,0-7-1-16,0-6 1 15,-2-21-2-15,2 27 0 16,-2-27 0-16,0 0 1 16,0 0-1-16,0-25-1 15,0 8 1-15,0-4 0 16,-2-8-1-16,2-7 1 0,2-3 0 16,2 3 1-16,1-2-2 15,5 1 1-15,2 3 0 16,3 3 0-16,4 10-1 15,4 7 2-15,1 5-2 16,3 5 2-16,-4 10 1 16,-2 5 0-16,2 12-1 15,-6 6 0-15,-3 6 0 16,-3 3 0-16,-5 4 0 16,-4-2-1-16,-4-1 1 15,0-7-2-15,-3-7 2 16,1-7-1-16,4-18 1 15,0 0-1-15,-18 5 0 0,18-5 0 16,-2-28 0-16,6 5 0 16,4-4 0-16,2-8 0 15,3-1-1 1,6 1 2-16,5-1-1 0,1 3-1 16,2 6 2-16,2 2-1 15,-1 6 0-15,3 11-1 16,-4 8 1-16,-2 4 0 15,-1 14 1-15,-7 1 0 16,-4 10-1-16,-3 5 0 16,-6 3 0-16,-4 1 0 15,-2-4-1-15,-2 1-2 16,-4-16-1-16,10 12-3 0,-2-31-18 16,0 0-15-16,0 0 0 15,0 0 0 1,0 0 0-16</inkml:trace>
  <inkml:trace contextRef="#ctx0" brushRef="#br0" timeOffset="205047.4912">15911 11246 46 0,'0'0'36'0,"19"-10"0"16,-19 10 1-16,31-4-17 16,-24-15-7-16,20 21-4 15,-27-2-2-15,39-2-2 16,-39 2-1-16,33 14-1 0,-33-14-1 16,15 34 0-16,-17-13 0 15,-2 8-1-15,-7 2-1 16,-6-1 1-16,-3 1-1 15,-3 0 0-15,4-6 1 16,0-2-1-16,3-6 1 16,16-17-1-16,-21 19 0 15,21-19 1-15,0 0-1 0,0 0 1 16,0 0 0 0,0 0 0-16,0 0-1 15,17 14 2-15,-17-14-1 16,29 4-1-16,-8-4 1 15,6-2 0-15,0 2-1 0,0-2 0 16,2 2 0-16,-6 0-2 16,3 0 1-16,-9 0-3 15,0 2 0-15,-17-2-5 16,25 0-16-16,-25 0-15 16,0 0-1-16,22-33 1 15,-9 12 1-15</inkml:trace>
  <inkml:trace contextRef="#ctx0" brushRef="#br0" timeOffset="205406.8745">16352 11137 73 0,'0'0'37'0,"0"0"0"16,0 0-8-16,-27-8-15 0,27 8-6 15,22-6-3-15,-3 6-1 16,0-13-2-16,6 3 0 16,2-1-2-16,0-5-2 15,10 22-9-15,-18-18-26 16,4 9-1-16,-23 3 1 16,23-16-1-16</inkml:trace>
  <inkml:trace contextRef="#ctx0" brushRef="#br0" timeOffset="206375.8358">16840 10841 58 0,'0'0'35'0,"-6"-17"2"16,6 17 0-16,0 0-21 15,0 0-4-15,0 0-4 16,8 23-2-16,4 0-2 16,-6 0 1-16,3 10-2 15,-1 1 0-15,2 6-1 0,-5-3 0 16,1-3-1 0,-4-7-1-16,-2 0 1 15,0-8-1-15,0-19 0 16,-4 19-1-16,4-19 1 0,0 0 0 15,-13-30-2-15,11 11 3 16,-2-6-2-16,4-4 0 16,2 0 2-16,4-4-2 15,-1-1 1-15,7 7-1 16,2 2 2-16,5 4-2 16,2 2 2-16,2 3-1 15,0 7 1-15,2 3 0 0,0 10 0 16,-3 7 0-1,-1 5-1-15,-8 3 2 16,-3 8-2-16,-6 4 2 16,-2 5-2-16,-6-7 1 0,0 1-1 15,-4-10 0-15,5 1 1 16,3-21-2-16,0 0 1 16,0 0-1-16,-20 2 1 15,20-2 1-15,4-31-2 16,4 10 1-16,-2-6 0 15,7-2 0-15,1 6 1 16,1-6-2-16,2 6 2 16,3 0-2-16,-3 8 1 15,2 5 0-15,3 7 0 16,-5 5 0-16,2 7 0 16,-19-9 1-16,33 27-2 15,-21-8 2-15,-1 2-2 0,-5 2 2 16,-2-2-1-16,-4-1 0 15,-2-1-1-15,2-19-1 16,-8 21-3-16,14 2-6 16,-6-23-28-16,0 0-3 15,0 0 2-15,0 0-2 16</inkml:trace>
  <inkml:trace contextRef="#ctx0" brushRef="#br0" timeOffset="206594.5912">17494 11018 85 0,'0'0'41'0,"8"28"-1"15,-10-8 0-15,12 14-29 16,-16-13-4-16,10 10-3 16,-4-4-1-16,2-2-2 15,1-2-2-15,-3-23-2 16,8 25-2-16,-8-25-7 15,25-8-28-15,-25 8 0 16,18-17-1-16,-9-2 1 16</inkml:trace>
  <inkml:trace contextRef="#ctx0" brushRef="#br0" timeOffset="207078.9929">17851 10607 47 0,'0'0'36'16,"0"0"2"-16,2-25 0 16,15 31-14-16,-17-6-10 0,23 0-4 15,-23 0-2-15,35 25-2 16,-16-2-2-16,8 11-1 16,-5 5 0-1,1 9-1-15,-6-2 1 0,-5 6-2 16,-8-1 1-16,-4 7-1 15,-12-2-1-15,-5-5 1 16,-7-3 0-16,1-7 0 16,0-5-1-16,0-7 1 15,8-8-2-15,-3-8 1 16,18-13-1-16,-17 10 0 16,17-10-2-16,0 0-3 0,0 0-13 15,0 0-23 1,0 0 0-16,-16-19 1 15,16 19-1-15</inkml:trace>
  <inkml:trace contextRef="#ctx0" brushRef="#br0" timeOffset="208516.7572">19224 9888 45 0,'0'0'34'15,"0"0"0"-15,8-25-10 16,-8 25-8-16,0 0-3 16,15 17-3-16,-15-17-2 15,0 0-1-15,0 0-2 16,0 25-1-16,0-25 1 0,0 0-2 16,6 17-1-16,-6-17 0 15,0 0 0-15,0 0-1 16,18 10 0-1,-18-10 0-15,0 0-1 16,0 0 1-16,19-21 0 0,-19 21 0 16,2-27 0-16,-2 8-1 15,-8 2 1-15,0-1-1 16,8 18 1-16,-25-29-1 16,6 20 1-16,0 3-1 15,-1 18 1-15,-5 5 1 16,-4 6-2-16,0 8 1 15,-3 3 0-15,1 8 1 0,4 1-2 16,6 3 2-16,1-8-3 16,13-2 2-1,7-7-1-15,9-6 1 16,-9-23-1-16,39 19-1 0,-12-21 2 16,4-7-2-16,0-8 2 15,-1-6-2-15,-1-4 1 16,-4-8 0-16,-3 1 1 15,-5 1-1-15,-7-3 0 16,-5 11 0-16,-1-4 1 16,-4 8-2-16,0 21 1 15,0 0 1-15,0 0-1 16,0 0 0-16,4 40 0 0,6-11 1 16,3 9 0-1,3 3 0-15,5-5 0 16,2 0-1-16,6-5 0 15,2-6 0-15,2-4-1 0,-4-13-2 16,3-2 0-16,-7-12-4 16,12 15-16-16,-20-26-18 15,3 2-1-15,-13-8 0 16,1 2 0-16</inkml:trace>
  <inkml:trace contextRef="#ctx0" brushRef="#br0" timeOffset="210423.0712">18893 9556 13 0,'0'0'29'0,"0"0"3"16,0 0-2-16,0 0-11 15,-24 0-2-15,24 0-3 0,0 0-3 16,0 0-2-16,0 0-2 15,0 0-2-15,0 0-1 16,0 0 0-16,27 4-1 16,-2-6-2-16,2-2 0 15,12-2-1-15,5 1 1 16,7 1 0-16,-3-4-1 16,-4 4 1-16,-5-2 0 15,-6 5 1-15,-8-1 0 16,-25 2 0-16,0 0-1 15,0 0 0-15,0 0 1 16,-25-8-2-16,3 4 1 16,-1-2-1-16,-2-1 0 0,2-3-1 15,23 10 0-15,-33-19-5 16,33 19-18-16,0 0-14 16,-4-19 0-16,4 19-1 15,6-25 1-15</inkml:trace>
  <inkml:trace contextRef="#ctx0" brushRef="#br2" timeOffset="268676.7798">4878 4958 20 0,'0'0'20'0,"-20"0"-2"16,20 0-2-16,0 0-3 16,0 0-1-16,-25 4-1 15,25-4 1-15,0 0-3 16,0 0 0-16,-23 8 0 16,23-8 0-16,-19 9-1 15,19-9-1-15,-21 14 0 16,21-14-1-16,-18 15 0 15,18-15-1-15,0 0-2 16,0 0 0-16,-17 15 0 16,17-15-1-16,0 0 1 15,0 0 0-15,19-3-1 0,-19 3 0 16,29-6-1-16,-11 2 1 16,1-2-1-16,2 0 0 15,-2 4-2-15,1-1 2 16,-1 3-2-16,-2-2 2 15,1 0-2-15,-1 0 1 16,-17 2 0-16,27-6 0 16,-27 6 0-16,19-4-1 15,-19 4 0-15,0 0-1 16,0 0 1-16,0 0-6 16,18 6-2-16,-36-10-28 15,18 4-1-15,0 0-2 16,0 0 2-16</inkml:trace>
  <inkml:trace contextRef="#ctx0" brushRef="#br2" timeOffset="269098.6608">4972 4665 26 0,'0'0'32'0,"0"-20"2"15,0 20-2-15,0 0-15 16,0 0-4-16,0 0-1 16,0 0-4-16,-13 23-1 15,13-23-2-15,-8 31-1 16,2-6 0-16,4 13 0 15,-5 5 0-15,3 8 0 16,-4 5 0-16,4 7-2 16,-2-7 1-16,5 2-1 15,-1-10 0-15,0-8-1 16,2-11-1-16,2-6 0 16,-2-23-1-16,0 0-1 15,0 0-1-15,0 0-4 0,0 0-5 16,3-31-26-16,1 10 0 15,-4-4-1-15,4 2 0 16</inkml:trace>
  <inkml:trace contextRef="#ctx0" brushRef="#br2" timeOffset="269598.7013">5186 4778 34 0,'0'0'35'0,"0"0"1"16,-5-17 0-16,5 17-12 16,0 0-12-16,0 0-2 15,0 0-2-15,15 19-2 0,-15-19-1 16,27 29-1-1,-12-8 0-15,11 4-1 16,-7 3 1-16,6 5-2 16,-2 0 0-16,2-3 0 0,-2-1-1 15,0-2-1-15,-1-4 1 16,-1-4 0-16,-4-4-1 16,1-7 0-16,-18-8-1 15,21 6-1-15,-21-6-2 16,0 0-3-16,17-12-9 15,-25-7-22-15,8 19-2 16,-9-36-2-16,7 15 2 16</inkml:trace>
  <inkml:trace contextRef="#ctx0" brushRef="#br2" timeOffset="269958.092">5555 4592 41 0,'0'0'33'0,"0"0"1"16,4-19 0-16,-4 19-22 15,0 0-2-15,-16 17-1 16,-9-9 0-16,12 20-3 15,-12-3 0-15,3 19-1 16,-5 6 1-16,6 6-1 0,-6-1-1 16,6 3-1-16,0-2 0 15,3-8-1-15,1-4 0 16,3-12 0-16,3-9-2 16,1-5-1-16,10-18-3 15,-21 2-8-15,21-2-27 16,-6-22-1-16,4 3 0 15,-5-8-2-15</inkml:trace>
  <inkml:trace contextRef="#ctx0" brushRef="#br2" timeOffset="271513.8149">1419 6637 27 0,'0'0'32'0,"0"0"0"0,0 0-7 15,-29-18-5-15,29 18-3 16,0 0-4-16,0 0-3 16,-27 10-1-16,27-10-2 15,0 0-1-15,0 0 0 16,-23 9-2-16,23-9 0 15,0 0 0-15,0 0-2 16,0 0 0-16,0 0 0 16,0 0-1-16,0 0 1 15,23 8-1-15,-1-12 0 16,9-3-1-16,-2-1 1 16,3-5 0-16,-1 7 0 15,-2-4-1-15,-4 4 1 0,-6-1-1 16,-19 7 1-16,22-2-1 15,-22 2 0-15,0 0-1 16,0 0 0 0,0 0-3-16,-2-19-3 0,2 19-7 15,0 0-26-15,0 0-1 16,0 0 1-16,23 7-1 16</inkml:trace>
  <inkml:trace contextRef="#ctx0" brushRef="#br2" timeOffset="272138.9503">1792 6389 43 0,'0'0'34'16,"-22"-6"1"-16,22 6-6 16,0 0-10-16,-28-11-4 15,28 11-3-15,0 0-3 16,0 0-2-16,0 0-2 15,25-8 1-15,-25 8-2 16,29 0-1-16,-10-2 1 0,10 10-2 16,0 0 1-1,7 7-1-15,1 0-1 16,0 6 1-16,-3 2-2 16,3 2 1-16,-4 2 0 0,-8-2-1 15,-6 0 0-15,-3-2 0 16,-9-4 0-16,-7-19 0 15,10 25-2-15,-10-25-1 16,0 0-2-16,0 0-4 16,0 0-12-16,0 0-19 15,0 0-1-15,-14-29 0 16,14 29 0-16</inkml:trace>
  <inkml:trace contextRef="#ctx0" brushRef="#br2" timeOffset="272435.8285">2249 6149 60 0,'0'0'36'16,"0"0"1"-16,0 0 2 15,0 0-26-15,-37 19-2 16,20 20-2-16,-16-5-2 15,4 20-2-15,-11 4-1 16,3 11-1-16,-4 0-1 16,7 0-1-16,5-4 1 15,2-4-2-15,2-7 1 16,7-8-1-16,7-13 0 16,-1-8 0-16,10-6-5 0,2-19-10 15,-19-10-26-15,19 10 1 16,-12-32-2-16,5 3 1 15</inkml:trace>
  <inkml:trace contextRef="#ctx0" brushRef="#br2" timeOffset="280641.7033">19562 2695 21 0,'0'0'14'0,"0"0"2"16,0-18-1-16,0 18 0 15,0 0-2-15,0 0-3 16,0 0-3-16,-6-17 0 16,6 17-3-16,0 0-1 15,0 0-1-15,-19 8 0 0,19-8-1 16,0 0 2-16,0 0 0 16,0 0 0-16,0 0 0 15,0 0 1-15,0 0-1 16,0 0 1-16,21 6 0 15,-21-6-1-15,19-2-1 16,-19 2 1-16,21 2-1 16,-21-2 0-16,26 0 0 15,-26 0 0-15,36-2 0 16,-13-2-1-16,6 2 1 16,-2-2-1-16,2 2 0 15,0-4 1-15,-2 6-1 16,-2-3 0-16,0 1 0 0,-5 0 0 15,-1 2 0-15,2-4 0 16,4 0 0-16,4 0 0 16,4 0 0-16,2-1-1 15,3 3 1-15,-1-2 0 16,3 2-1-16,-5 0 1 16,0 2 0-16,-8 2-1 15,-4 0 0-15,-2 0 1 16,-2 0 0-16,3-4 0 15,-1 4 0-15,2-2 0 16,2-4 0-16,4 2-1 16,4 2 1-16,0-2 0 0,-1 0-1 15,-3 4 0-15,4-4 1 16,-2 4-1-16,2 2 0 16,-2-2 0-16,3-2 0 15,1 0 0-15,2 0 1 16,-1-2-1-16,3 4-1 15,0-4 1-15,-1 2 0 16,-3-2 0-16,0 2-1 16,-7 2 1-16,5-2-1 15,0 2 1-15,-4 0 1 16,2 0-1-16,0-2 0 16,3 2 0-16,-1-2 1 15,2 1-1-15,3 1 1 0,-1 0-1 16,0-4 0-16,-1 2 1 15,1 2-1-15,4 2 0 16,-1-2 1 0,3-4-1-16,1 2 0 0,0 0 0 15,3-2 0-15,-3 4 0 16,-4-4 1-16,-1 0-1 16,-4 2 0-16,-4 0 0 15,-6 2 0-15,-2 0 0 16,-2 0 1-16,0 0-1 15,2 0 0-15,-1-2 0 16,7 0 0-16,-1-2 0 16,1 2 0-16,2-2 0 0,0 4-1 15,2-4 1-15,-2 2 0 16,0 0 0 0,-4 0-1-16,0 4 1 15,0-4 0-15,-2 0 0 0,-2 2 1 16,-2-2-1-16,-4 0 0 15,-17 0 0-15,27 2 0 16,-27-2 0-16,24 2 0 16,-24-2 1-16,25-2-1 15,-25 2 0-15,34 2 0 16,-14-2 1-16,-1 0-1 16,2 0 0-16,-2 0 0 15,-19 0 1-15,31 0-1 0,-31 0 0 16,23 0 1-1,-23 0-1-15,18 0 0 16,-18 0 0-16,0 0 0 16,17 2 0-16,-17-2 0 0,0 0 0 15,0 0 0-15,19 5 0 16,-19-5 0-16,0 0 0 16,0 0 0-16,0 0 0 15,20 12 0-15,-20-12 0 16,0 0 0-16,0 0 0 15,0 0 0-15,0 0 0 16,0 0-1-16,0 0 0 16,0 0-4-16,0 0-34 15,-4 17 1-15,-17-15-3 16,-12-6 1-16</inkml:trace>
  <inkml:trace contextRef="#ctx0" brushRef="#br2" timeOffset="291549.6122">14250 4578 1 0,'0'0'6'0,"-31"4"18"16,31-4-6-16,0 0-3 15,-25-11 1-15,25 11 0 16,-19-16 0-16,19 16-3 16,-27-15-2-16,27 15-3 15,-35-12-1-15,18 11-2 0,-10-13-1 16,7 12-1-16,-5-7 0 15,6 3-1-15,-6-6 0 16,7 3-1 0,-3-7 1-16,2 5 0 0,-6-3 0 15,0 5 0-15,-8-5-1 16,4 7 1-16,-6-5 0 16,-1 5-1-16,-3-1 0 15,3 0-1-15,-3-1 1 16,2 3 0-16,-3-2 0 15,1 4 0-15,-1-1 0 16,3 1 0-16,-2 0 1 0,3 4-1 16,-1-2 0-16,2 4 0 15,-1-2 0-15,1 4 0 16,-5 2-1 0,-5 3 1-16,1 1-1 0,-4 1 0 15,-2 3 1-15,1-1-1 16,1 1 1-16,6 1 0 15,1-2 0-15,6 1-1 16,3-1 1-16,3-3-1 16,0 3 1-16,4-1 0 15,0-1-1-15,0 5 1 16,1-5 0-16,3-1-1 16,0 3 1-16,4 2 0 0,-1-1 0 15,18-14 0 1,-29 25-1-16,29-25 1 15,-23 30 0-15,12-10-1 16,-5-1 0-16,-3 6 1 0,2 2-1 16,-5 1 0-16,-1 3 0 15,0 0 0-15,-2 1 0 16,0-1 1-16,2 0 0 16,5-2 0-16,1-5 1 15,3 3-2-15,3-4 2 16,3 4-1-16,0-2 0 15,5 0-1-15,-3 0 0 16,2 2 1-16,-2 0 0 16,0 3 0-16,3 1-1 15,-1 4 1-15,4-5-1 16,0-1 1-16,4-4 0 16,3 0-1-16,3-2 0 0,1-2 1 15,3 0-1-15,-2-2 0 16,3 2 1-16,-2 1-1 15,3 6 1-15,-3-1-1 16,3 2 0-16,5-2 1 16,2 0-1-16,4-2 0 15,2 0 1-15,4-2-1 16,0-4 0-16,5-2 1 16,-1-5-1-16,2-1 1 15,-1-3-1-15,3-3 0 16,1 1 0-16,2-2 1 15,1 0-1-15,3-2 0 16,2 2 0-16,0-2 0 0,4 1 0 16,0 1 0-16,0-2 0 15,-2 2 0-15,0-2 0 16,-1 0 0-16,-1 4 0 16,-6-3 0-16,0-1 1 15,-3 2-1-15,-2-2 0 16,1-2 0-16,1 0 0 15,-3-2 0-15,3-6 1 16,-1 3-1-16,1-3 0 16,3-3 0-16,-2-1 0 15,1-3 0-15,-1-3 1 16,1 5-1-16,-3-8 0 16,3 0 1-16,-5-4-1 0,-1 0 0 15,-2 0 0-15,-3-4 0 16,-3-5 1-16,-4-1-1 15,2 1 0-15,-5-1 0 16,3-3 0-16,-2-1 1 16,0-1-1-16,2 2 0 15,0 3 0-15,-7-1 0 16,-1 1 0-16,-4 1 0 16,-3 3 0-16,-4 0 0 15,-6-1-1-15,-2 1 2 16,-2-2-2-16,-4-3 1 15,-5 0-1-15,-5-5 1 0,-5 5-1 16,-2-3 0-16,-2 5 1 16,-6-3-1-16,-1 5 1 15,-5 3-2-15,-1 4 0 16,-7-2-4-16,11 16-19 16,-22-16-17-16,-4 4 1 15,-19-6-2-15,-2 6 1 16</inkml:trace>
  <inkml:trace contextRef="#ctx0" brushRef="#br2" timeOffset="298847.7162">18588 5864 19 0,'0'0'17'16,"11"-18"1"-16,-11 18-3 15,0 0-1-15,0 0-3 16,0 0-1-16,0 0-2 16,0 0-1-16,0 0-2 15,0 0 0-15,0 0 0 16,0 0-2-16,0 0 1 0,0 0-1 15,0 0 0-15,0 0-1 16,20-17 0-16,-20 17 0 16,0 0-1-1,27-4 1-15,-27 4-1 0,17 0 1 16,-17 0-1-16,27 2 0 16,-10-2 0-16,10-2 1 15,2 0-2-15,6 0 1 16,2-3 0-16,3 3 0 15,1-4 0-15,-3 2-1 16,-5 2 1-16,2 0 0 16,-2 0-1-16,3 2 1 15,-1-2-1-15,7 0 1 16,3-1-1-16,5 1 1 16,6-2-1-16,4 0 1 15,-4 2-1-15,-2 0 0 16,-6 0 1-16,-4 4-1 0,-5 2 0 15,-7 0 0-15,-1 2 1 16,0-1-1-16,-2-1 0 16,4-2-1-16,4 2 1 15,1-2 0-15,3-2 0 16,1 0 0-16,-1 0 0 16,-1 0 0-16,1 0 0 15,-3 4 0-15,1 0 1 16,-1-1-1-16,5 1 0 15,1 0 1-15,4-2-1 16,4-2 1-16,2-2 0 16,4 0-1-16,-4-2 1 15,2 0 0-15,-6-1 0 0,1 1 0 16,-7 0 0-16,-2 2 0 16,-3 0-1-16,-1 0 1 15,-5 0-1-15,-4 2 1 16,-6-2-1-16,-3 1 0 15,-20 1 1-15,23-2-1 16,-23 2 1-16,0 0-1 16,21-2 1-16,-21 2-1 15,19 2 1-15,-19-2-1 16,20 2 1-16,-20-2-1 16,17 5 0-16,-17-5 0 15,0 0 0-15,0 0 0 16,2 19-2-16,-2-19-4 0,0 0-28 15,-29 4-2-15,12-9 1 16,-3-7-2-16</inkml:trace>
  <inkml:trace contextRef="#ctx0" brushRef="#br2" timeOffset="320992.0483">4112 8288 6 0,'4'-31'28'0,"-4"31"1"16,10-23 2-16,-10 6-17 15,0 17-1-15,0 0-2 16,0 0 0-16,0 0-2 16,-8 31-2-16,-21 3-1 0,4 22-1 15,-12-6 0 1,8 9-2-16,-5-3 0 16,8 1-1-16,3-14 1 15,12-7-2-15,11-36 2 16,0 0-3-16,0 0 1 0,23-15 1 15,-8-14-2-15,5-6 2 16,1-7-2-16,4 0 2 16,4-6-2-16,4 2 2 15,5 2-1-15,5 9 0 16,-3 3 0-16,3 9-1 16,-5 7 1-16,1 7 0 15,-5 9-1-15,-5 8 1 16,-4 3-1-16,-5 2 0 15,3 1 0-15,-2-5-1 16,4 5-2-16,-25-14-4 16,43 17-9-16,-43-17-22 0,25-4 0 15,-25 4 0-15,0 0 0 16</inkml:trace>
  <inkml:trace contextRef="#ctx0" brushRef="#br2" timeOffset="322304.8598">4311 8311 1 0,'0'0'16'0,"-4"-27"12"16,4 27 0-16,0 0-12 0,0 0-1 15,0 0-1-15,0 0-1 16,0 0-3-16,0 0-1 16,17 29-2-16,-17-29 0 15,4 36 0-15,-6-18-2 16,6 18 0-16,-8-3-1 15,6 11-2-15,-6 0 1 16,4 8-2-16,-7 0 2 16,3 9-1-16,-4 4-1 15,4 4 0-15,-4 0 1 16,-1 14 0-16,-1 3-1 16,0 6 0-16,3 0-1 15,-1 4 2-15,-4 0-1 0,5 8 0 16,-1-1 2-16,2 3-3 15,0-5 3-15,6 9-2 16,-2 5 1 0,4 9 0-16,-4 3-1 0,2 2 0 15,-3-7 0-15,-1 1 1 16,-2 2-2-16,0-4 2 16,-2-8-1-16,3 0 1 15,-1-2-1-15,4 2 0 16,-2 6 0-16,-2 2 0 15,-1 2-1-15,-5 7 0 16,2 1 1-16,-1-5-1 16,-1 3 1-16,1-2 0 0,1-5-1 15,2 3 1-15,3-2-1 16,-1-4 1 0,0 2 0-16,2 1-1 15,-2-1 1-15,-1-2-1 0,1-4 0 16,2-2-1-16,-2-3 2 15,0 7-1-15,-1-2-1 16,-3-4 1-16,2 0 0 16,1 2 0-16,-3 3 1 15,0-9-2-15,3 4 1 16,3-7-1-16,0-4 2 16,4-1-1-16,-2-3 0 0,0-6 0 15,2 2-1-15,0-5 1 16,0-3 0-1,0-1 0-15,-2-7 0 16,2-3-1-16,0 0 2 0,-2 2-2 16,2-4 1-16,-2 0-1 15,0-2 1-15,0 0 0 16,0-2-1-16,-1 2 2 16,3-2-2-16,-2-5 1 15,4-3 0-15,1-7 0 16,3-6 0-16,2 0 0 15,-2-8 0-15,3 1 0 16,-1-7 0-16,2 5 0 0,-4-7 0 16,-1-1-1-1,1 8 1-15,0-9 1 16,-2 1-1-16,0-10 0 16,-4-19 0-16,3 23 0 0,-3-23 0 15,0 0 0-15,0 0 0 16,0 0-1-16,0 0 1 15,0 0-1-15,0 0 1 16,0 0 0-16,0 0-1 16,0 0 0-16,14-21-2 15,-14 0 0-15,6 4-2 16,-8-16-2-16,8 14-4 16,-18-19-4-16,20 15-25 15,-20-6 0-15,4 12 1 16,-13-2 0-16</inkml:trace>
  <inkml:trace contextRef="#ctx0" brushRef="#br2" timeOffset="322711.2304">3761 16486 26 0,'12'-19'33'16,"-12"19"1"-16,29-31 0 16,-16 5-12-16,14 29-8 15,-25-22-4-15,19 23-2 16,-21-4 0-16,0 0-3 16,21 8 0-16,-21-8-1 0,16 32-1 15,-7-7 0-15,-3 4-1 16,4 6-1-16,-2-1 0 15,-1 1-1-15,1-10 1 16,0-2 0-16,-8-23 0 16,13 19 0-16,-13-19 0 15,20-21-1-15,-11 1 1 16,7-6 0-16,-1-3-1 16,2-2 0-16,3 2-1 15,-1 1 1-15,2-1 0 16,-3 0-1-16,3 4-4 15,-14-21-9-15,9 21-26 16,-12-9 0-16,-2 9-1 0,-10-8 0 16</inkml:trace>
  <inkml:trace contextRef="#ctx0" brushRef="#br2" timeOffset="324180.0415">4860 12765 28 0,'0'0'32'15,"24"-21"0"-15,-24 21 2 0,0-31-19 16,0 31-1-16,0 0-3 16,0 0-1-16,0 0-2 15,5 18-1-15,-16 5-2 16,3 21 0-16,-9 6-2 16,1 5 0-16,-3 7-1 15,2 1 0-15,-3-6-2 16,7-3 1-16,-3-14 0 15,7-9-1-15,-1-10 0 16,10-21 0-16,0 0-2 16,0 0 1-16,10-32-3 15,-1-20-1-15,11 2-1 0,-7-19-1 16,12 6 0-16,-9-12 0 16,5 11 2-16,-11 5 1 15,-1 11 3-15,-3 15 3 16,-6 7 3-1,0 26 1-15,0 0 1 0,0 0-1 16,-6 30 0-16,10 3-1 16,-2 3-1-16,8 10-2 15,-1 6 0-15,9 2 0 16,-1 0-1-16,6 1 1 16,-4-1-1-16,5 2 0 15,-11-5 0-15,3 1 1 16,-11-10-1-16,-5-3-1 0,-4-5 1 15,-9-9 0-15,-1-8-1 16,-7-5 0-16,0-10 1 16,-10-8-1-1,2-4 0-15,0-1 0 0,0-1-2 16,2 1-1-16,4 3-3 16,-4-13-6-16,27 21-27 15,-25-13 0-15,25 13 0 16,0 0-1-16</inkml:trace>
  <inkml:trace contextRef="#ctx0" brushRef="#br2" timeOffset="324633.1823">5125 12919 47 0,'0'-25'35'0,"0"25"2"16,0-31-5-16,0 31-15 16,0 0-5-16,21-12-1 15,-21 12-3-15,21 12-2 0,-21-12-1 16,37 42-2-16,-12-7 0 16,4 7-1-16,2 2 0 15,1 4-1-15,-1-2 0 16,0-4-1-16,-4-4 0 15,-2-7 0-15,-4-8-1 16,-21-23-1-16,33 25-2 16,-33-25-5-16,35-19-30 15,-27-4 0-15,3-4 0 16,-5-15-1-16</inkml:trace>
  <inkml:trace contextRef="#ctx0" brushRef="#br2" timeOffset="324820.8242">5528 12692 75 0,'-23'16'39'0,"-6"16"0"16,-6 5 0-16,8 18-29 16,-17-5-4-16,9 8-1 15,-2-3-3-15,3-5-5 16,16 0-32-16,-7-12-4 15,8-3 0-15,-3-8-2 16</inkml:trace>
  <inkml:trace contextRef="#ctx0" brushRef="#br2" timeOffset="328274.8551">4841 14046 24 0,'10'-25'32'15,"5"2"1"-15,-15 23 0 16,18-48-15-16,7 45-3 16,-23-17-2-16,17 26-3 0,-19-6-1 15,8 25-2-15,-12 2-2 16,2 19 0-16,-6 4-1 15,0 13-1-15,-3 1-2 16,-1 7 1-16,-1-2-2 16,5-4 1-16,0-4-1 15,4-9 1-15,4-10 0 16,6-7-1-16,4-7 1 16,3-6 0-16,-13-22 0 15,35 24-1-15,-14-16 1 16,4-10-1-16,2-2 0 15,2-1 0-15,2-7 0 16,0 4 0-16,-2-3-1 0,0-4 0 16,-4 1-1-16,-8 1-1 15,3 5-4-15,-18-13-2 16,15 11-24-16,-21-15-6 16,0 4 0-16,-11-4 1 15</inkml:trace>
  <inkml:trace contextRef="#ctx0" brushRef="#br2" timeOffset="328462.3581">4860 14346 70 0,'0'0'39'16,"-17"-2"0"-16,17 2 1 16,0 0-29-16,35-8-3 0,-14-7-3 15,16 1-1-15,-3-3-3 16,1-6-5-16,11 8-30 15,-17-10-5-15,2 7 0 16,-6-5-1-16</inkml:trace>
  <inkml:trace contextRef="#ctx0" brushRef="#br2" timeOffset="332739.2931">10257 12335 43 0,'0'0'21'16,"14"-25"3"-16,-14 25-3 16,15-32 1-16,-15 32-5 15,6-25-2-15,-6 25-4 16,0 0-3-16,0 0-2 15,0 0 0-15,0 0-1 16,-23 31-1-16,9 9 0 16,-11 4-3-16,0 14 2 15,-6 1-2-15,0 10 1 16,1-8-2-16,5-5 2 0,3-14-2 16,7-7 1-16,3-14-1 15,12-21-1-15,0 0 0 16,18-31 0-16,3-9-1 15,4-14 0-15,4-5 0 16,2-18 0-16,2 2 1 16,-6 0 0-16,-4 8 0 15,-6 15 2-15,-5 8-1 16,-5 18 2-16,-7 26 0 16,0 0-1-16,23 36 1 15,1 10-1-15,8 8 1 16,11 11-1-16,7 6 1 15,6 8-1-15,0-5-1 0,0-3 2 16,-10-9-1-16,-11-7 1 16,-18-5-1-1,-15-11 1-15,-17-9-1 16,-16-9 1-16,-15-11-1 0,-9-4 0 16,-12-10 0-16,-4-2-1 15,-3 0 0-15,3-1-1 16,11 5-1-16,4-8-4 15,22 26-6-15,-1-16-29 16,17 9 1-16,18-9-1 16,0 0 1-16</inkml:trace>
  <inkml:trace contextRef="#ctx0" brushRef="#br2" timeOffset="333473.7153">11008 12404 44 0,'0'0'32'0,"-2"-26"-2"15,2 26-5-15,-6-23-3 16,6 23-5-16,-2-18-4 16,2 18-2-16,0 0-2 15,0 0-2-15,17-9-2 16,1 26-1-16,5 4-1 15,10 10 0-15,-1 1-1 16,11 13 1-16,-3 1-1 16,5 3 0-16,-9-1-1 15,-1-4 0-15,-8-3 0 0,-8-9-1 16,-1-3 1-16,-9-12-2 16,-9-17 0-16,12 22 0 15,-12-22-2-15,0 0-2 16,0 0-3-16,-2-41-12 15,4 20-21-15,-6-13 0 16,6-3 0-16,0-11 1 16</inkml:trace>
  <inkml:trace contextRef="#ctx0" brushRef="#br2" timeOffset="333708.0847">11467 12272 84 0,'-18'4'39'15,"7"15"0"-15,-14-4-10 16,7 26-17-16,-24-7-4 16,5 26-1-16,-15-5-3 15,8 11 0-15,-4-11-2 16,7-3-1-16,6-8-1 16,6-7-1-16,10-13-2 15,19-24-2-15,-4 29-11 16,4-29-25-16,0 0 0 15,27-23 0-15,-6 6 1 16</inkml:trace>
  <inkml:trace contextRef="#ctx0" brushRef="#br2" timeOffset="334304.2956">12105 12366 62 0,'0'0'35'16,"19"14"1"-16,-19-14-11 15,0 0-11-15,31 5-5 16,-31-5-1-16,33-5-3 16,-14-1-1-16,6 0-2 15,-2 4-2-15,1-4-1 16,-1 4-2-16,-23 2-2 16,35-3-2-16,-34-15-6 15,-1 18-23-15,0 0 1 16,0 0-1-16,0 0 2 0</inkml:trace>
  <inkml:trace contextRef="#ctx0" brushRef="#br2" timeOffset="334491.8019">12038 12502 66 0,'-12'21'36'16,"12"-21"1"-16,27 4-6 15,6 6-19-15,-16-24-2 16,20 12-4-16,-6-3-3 15,3-3-3-15,5 10-8 16,-12-10-27-16,0 4-2 16,-6-1-1-16,-3 5 0 15</inkml:trace>
  <inkml:trace contextRef="#ctx0" brushRef="#br2" timeOffset="335351.2081">13031 12426 46 0,'0'0'34'0,"0"0"0"16,2-31-8-16,-2 31-6 15,6-21-5-15,11 15-4 0,-19-13-1 16,2 19-2-16,14-17-1 15,-14 17-1-15,17 0-2 16,-17 0 0 0,21 30-1-16,-9-3 0 0,-3 8-1 15,5 7-1-15,-1 6 0 16,1 7 0-16,-1 1 0 16,-1 0 0-16,-1-5-1 15,3-1 1-15,-2-9 0 16,-1-9-1-16,1-11 1 15,-12-21 0-15,29 6-1 16,-10-23 0-16,0-12 0 16,2-15 0-16,3-6 0 0,-1-11 1 15,0-3-1 1,-4-1 1-16,-2 2-1 16,-3 3 0-16,0 5 0 15,-3 5-1-15,3 10 0 0,-3 3-1 16,5 12-1-16,-5 4-3 15,7 13-1-15,-18 8-11 16,17-1-22-16,-15 18-1 16,0 12 0-16,-6 9 0 15</inkml:trace>
  <inkml:trace contextRef="#ctx0" brushRef="#br2" timeOffset="335726.2354">13613 12767 67 0,'0'0'39'0,"0"0"0"16,0 0 0-16,0 0-22 16,-9 42-8-16,-14-17-3 15,9 10-2-15,-5-1-1 16,9 3-2-16,2-3 0 15,10-1 0-15,10-12-1 16,11-13 1-16,8-10-1 16,6-8 1-16,-1-11-1 15,1-4 1-15,-6-8 0 16,-4 3 0-16,-12-1-1 16,-11 2 1-16,-12 2-1 15,-5 2 0-15,-6 10 0 0,-1 0-2 16,20 15-2-16,-38-23-3 15,38 23-8-15,0 0-25 16,0 0 0-16,0-25-1 16,0 25 1-16</inkml:trace>
  <inkml:trace contextRef="#ctx0" brushRef="#br2" timeOffset="336069.9768">14130 12178 81 0,'0'0'40'16,"27"-23"1"-16,-27 23-2 15,18 14-29-15,-18-14-1 16,-4 46-3-16,-4-10-2 16,4 18-2-1,-7 9 0-15,3 10 0 0,-6 4-1 16,7 1 0-16,-1-7-1 15,4-4 0-15,4-3 1 16,4-13-1-16,10-10 0 16,1-14 0-16,10-12-1 15,4-9 1-15,6-8-1 16,1-12 0-16,3 1-1 16,-1-12 0-16,1 0-1 0,-8-8-3 15,6 12-5-15,-32-13-28 16,13 3-2-16,-18-3 1 15,-2 1 0-15</inkml:trace>
  <inkml:trace contextRef="#ctx0" brushRef="#br2" timeOffset="336257.4991">13974 12508 78 0,'0'0'38'0,"39"-11"-1"16,-7 5 0-16,19 4-30 0,-5-10-3 16,8-3-8-16,10 19-15 15,-10-16-17-15,0 1-1 16,-6 3-1 0,-4 4 1-16</inkml:trace>
  <inkml:trace contextRef="#ctx0" brushRef="#br2" timeOffset="336523.1484">14915 12502 73 0,'23'-2'36'0,"6"0"0"16,10-1 0-16,-10-11-29 0,17 12-2 16,-9-5-3-16,-4-1-3 15,3 10-6-15,-36-2-27 16,33-14-3-16,-33 14 2 16,14-19-2-16</inkml:trace>
  <inkml:trace contextRef="#ctx0" brushRef="#br2" timeOffset="336726.2568">15054 12257 77 0,'-6'19'39'16,"6"-19"1"-16,4 42-1 16,-4-42-26-16,6 60-4 0,-10-26-4 15,2 14 0-15,-4 0-4 16,3-8-3-16,5 14-9 15,-6-25-28-15,11-8-1 16,-7-21 0-16,31 4-1 16</inkml:trace>
  <inkml:trace contextRef="#ctx0" brushRef="#br2" timeOffset="337134.8587">15882 12076 62 0,'0'0'38'0,"0"0"0"16,0 0 1-16,-18-15-22 16,26 36-6-16,-18-2-3 15,8 16-2-15,-7-1 0 16,5 11-3-16,-4-5 0 15,4 2-2-15,-1-4-1 16,5-9-1-16,3-4-1 16,-3-25-3-16,22 27-7 15,-22-27-28-15,21-13-2 16,-21 13 2-16,31-33-1 0</inkml:trace>
  <inkml:trace contextRef="#ctx0" brushRef="#br2" timeOffset="337384.8553">16329 12071 85 0,'0'0'40'0,"6"36"0"16,-18-5 1-16,1 15-31 15,-18-6-3-15,2 20-3 16,-14-1-1-16,3 8-2 15,-1-2 0-15,3 6-1 0,1-7-3 16,4-9 1-16,8-7-1 16,0-13-5-1,19 9-7-15,4-44-25 16,-6 21 0-16,6-21 0 0,4-17 1 16</inkml:trace>
  <inkml:trace contextRef="#ctx0" brushRef="#br2" timeOffset="337822.3713">16233 12472 57 0,'29'-14'37'0,"3"-3"2"15,9 3 0-15,-1-18-14 16,16 24-15-16,-15-9-2 15,5 9-3-15,-9 2-1 0,-4 8-1 16,-12 8-2-16,-13 9 1 16,-18 8-2-16,-15 8 2 15,-10 3-2-15,-3 8 1 16,-7-2-1-16,1 2 0 16,1-6 0-16,9-5 0 15,7-4 0-15,9-6 0 16,9-8 0-16,9-17 0 15,-2 17 1-15,2-17-1 16,19 0 0-16,-2-2 0 16,3-4 1-16,5 4-1 15,0-3 1-15,4 5-1 0,2-4-1 16,-1 4 1-16,3-2-2 16,-4-2-1-16,4 8-4 15,-14-25-15-15,10 19-19 16,-10-8 0-16,7 3 1 15,-7-7-1-15</inkml:trace>
  <inkml:trace contextRef="#ctx0" brushRef="#br2" timeOffset="338447.4118">17191 12399 85 0,'0'0'41'0,"22"-18"-1"16,-22 18 1-16,17-5-31 16,-17 5-4-16,0 0-1 15,0 0-2-15,0 0-1 16,0 0 0-16,0 0-1 15,0 0-1-15,0 0 1 16,8-18-1-16,-8 18 1 16,-6-23-1-16,6 23 1 15,-16-28-1-15,16 28 0 0,-40-23 1 16,11 21-1-16,-8 6 0 16,-5 11 1-16,-1 12 0 15,-1 7 0-15,7 8 0 16,7 4 0-16,10 6-1 15,11-2 1-15,14-2-1 16,11-8 1-16,9-9-1 16,8-12 0-16,5-7 0 15,1-10 1-15,-1-8-2 16,-1-13 2-16,-4-6-1 16,-6-8 0-16,-6-3 0 15,-5-1 0-15,-7 5 0 16,-3 5 0-16,-2 0 1 0,-4 27-1 15,-4-23 0-15,4 23 0 16,-8 21 0-16,6 4 1 16,2 6-1-1,2 9 1-15,4 4-1 0,4-4 1 16,7 5-2-16,8-13 2 16,6-1-3-16,-2-10-1 15,8-4-3-15,-10-32-12 16,5 13-24-16,-7-13-1 15,-1-5 0-15,-15-3 0 16</inkml:trace>
  <inkml:trace contextRef="#ctx0" brushRef="#br2" timeOffset="339103.8549">17872 11996 46 0,'14'-37'36'15,"-7"18"-1"-15,-7 19 2 16,-2-44-20-16,22 40-5 16,-20 4-3-16,0 0-1 15,0 0-2-15,21 19-1 0,-27 12 0 16,4 17-2-16,-9 10 3 15,1 13-4-15,-2 3 1 16,3 3-2-16,-1-2 1 16,4-4-1-16,8-8 0 15,10-7-1-15,5-14-1 16,12-11 1-16,6-8 0 16,5-10 0-16,5-7 0 15,1-6-1-15,0-6 0 16,-7-3 0-16,-6-1-2 15,-12-9-2-15,0 7-3 16,-30-15-32-16,5 10 0 16,-14-8 0-16,-7 4 0 0</inkml:trace>
  <inkml:trace contextRef="#ctx0" brushRef="#br2" timeOffset="339275.7423">17722 12353 76 0,'25'-16'37'16,"4"11"0"-16,11-3 0 16,-9-6-29-16,23 3-5 15,4 1-3-15,-10-9-8 16,20 4-27-16,-22-1-2 16,-2 3 0-16,-9-4 0 15</inkml:trace>
  <inkml:trace contextRef="#ctx0" brushRef="#br2" timeOffset="339713.2332">18414 11817 64 0,'19'-7'39'0,"7"-5"-1"15,10 7 1-15,-9-17-28 16,19 22-2-16,-13-5-3 16,4 14 0-16,-16 1-3 0,-5 9-1 15,-18 8 0-15,-18 6-1 16,-9 3 0 0,-3 4 1-16,-7 2-1 15,0-5 0-15,1-3 0 0,9-7 0 16,8-6 0-16,21-21 0 15,-20 29 0-15,20-29 0 16,0 0 0-16,18 15 0 16,-1-16 0-16,10 1 0 15,4-2 0-15,6 0-1 16,5-2 1-16,4 0-1 16,3 0 0-16,1-2 0 15,-2 3 0-15,-6-3-3 0,-1 6-2 16,-20-17-21-16,4 13-15 15,-25 4-2 1,0 0 2-16,0 0-2 16</inkml:trace>
  <inkml:trace contextRef="#ctx0" brushRef="#br2" timeOffset="341025.9914">12869 13070 40 0,'0'0'33'0,"-25"15"3"16,25-15 0-16,-8 18-17 15,8-18-6-15,0 0-2 16,2-37-1-16,29 22-2 16,0-18-2-16,29-3-1 15,11-12 1-15,31-12-3 16,23-11 1-16,32-11-2 16,22-8 1-16,18-6 0 15,1 8-2-15,-8 5 1 16,-17 6-1-16,-22 14 0 0,-32 11-1 15,-32 14 1-15,-31 13-1 16,-29 8 0-16,-27 17-1 16,11-21-1-16,-11 21-2 15,-27-4-7-15,27 4-29 16,-42 25-3-16,13-6 2 16,-6 4-1-16</inkml:trace>
  <inkml:trace contextRef="#ctx0" brushRef="#br2" timeOffset="345854.8717">10454 14509 43 0,'0'0'34'0,"0"0"-1"15,21-10-9-15,-21 10-7 0,0 0-3 16,-9-17-3-16,9 17-3 16,0 0-2-1,0 0-1-15,0 0-1 16,0 0-1-16,0 0 1 0,0 0-2 15,0 0 1-15,0 0 0 16,0 0-1-16,0 0-1 16,-6-25 1-16,6 25-1 15,0-29 0-15,0 10 0 16,-6-2-1-16,0 2 1 16,-9-1 0-16,15 20 1 15,-39-11-1-15,12 22 0 16,-8 12 1-16,-3 14-2 0,-1 11 1 15,3 11-1 1,5 8 1-16,6 3-2 16,9-7 2-16,11-4-2 15,10-9 1-15,15-13 1 0,9-16-1 16,13-17 1-16,2-20-1 16,5-11 0-16,-3-9 0 15,0-6 0-15,-9-2 0 16,-6-1 1-16,-10 5-2 15,-10 6 2-15,-9 7-1 16,-2 27 2-16,-5-25-2 16,5 25 0-16,0 0 0 15,-8 17-1-15,14 2 1 16,3 10-1-16,7 6 2 16,3 1-2-16,4 1 1 15,2-3 0-15,0-3 0 16,-2-8-1-16,3-4-1 0,-9-25-3 15,10 6-4-15,-25-27-30 16,13 0-2-16,-11-11 1 16,-2 0 0-16</inkml:trace>
  <inkml:trace contextRef="#ctx0" brushRef="#br2" timeOffset="346245.5152">10153 13987 60 0,'0'0'36'15,"2"27"-1"-15,-2-27 1 16,29 19-26-16,-29-19-3 15,42 11 0-15,-13-9-2 16,16 8-2-16,1-8 0 16,12 0-1-16,0-2-1 15,3 0 0-15,-5-8 0 16,-2-3-1-16,-9-5 1 16,-7-3 0-16,-13-6 0 15,-11 0 0-15,-14-2 1 16,-10-3-1-16,-15 3 0 0,-6 2 0 15,-5 2-1-15,-3 0-2 16,8 11-3-16,-5-16-17 16,36 28-16-1,-22-33-1-15,22 33 0 0,33-25 0 16</inkml:trace>
  <inkml:trace contextRef="#ctx0" brushRef="#br2" timeOffset="346604.8981">11135 14154 54 0,'19'19'33'16,"-1"-13"2"-16,9 0-1 15,11 1-24-15,-15-18-3 0,16 9-3 16,-8-6-2-16,-2-3-3 15,3 12-8 1,-12-10-24-16,-20 9-1 16,0 0 0-16,0 0-1 0</inkml:trace>
  <inkml:trace contextRef="#ctx0" brushRef="#br2" timeOffset="346776.7776">11054 14332 63 0,'0'0'34'0,"31"19"0"16,0-17 0-16,11-2-28 16,-3-11-2-16,3-1-6 0,6 1-24 15,-11 1-7 1,-12 1-1-16,-4-1-1 16</inkml:trace>
  <inkml:trace contextRef="#ctx0" brushRef="#br2" timeOffset="348651.8676">12348 14121 36 0,'-17'4'31'0,"17"-4"0"15,-14-17-8-15,14 17-8 16,0 0-1-16,0 0-4 15,-15-29-1-15,15 29-1 16,13-21-2-16,5 13 0 0,1-13-1 16,12 8-1-16,0-8 0 15,11 5 0-15,-3 3-1 16,1 3 0-16,-3 3 0 16,-2 14-1-16,-18 12 0 15,-9 22 0-15,-16 9-1 16,-13 13 0-16,-16 6 0 15,-7 8 0-15,-6-4-1 16,-3-2 0-16,3-12 1 16,6-13-1-16,7-11 0 15,8-9-1-15,12-10 1 16,17-16 0-16,0 0 0 0,0 0 1 16,0 0-2-16,23 2 2 15,-2-10-1-15,8 0 0 16,2 1 0-1,2 1 1-15,0 0-1 0,-4 2 1 16,0 0-2-16,0 3 0 16,-2 1-1-16,-10-4-2 15,10 8-4-15,-27-4-32 16,25-12 2-16,-25 12-3 16,29-17 2-16</inkml:trace>
  <inkml:trace contextRef="#ctx0" brushRef="#br2" timeOffset="349292.6906">13087 14023 64 0,'0'0'36'0,"0"0"1"16,17 4 0-16,-38 2-26 15,15 23-2-15,-19-2-2 16,4 17-2-16,-14-2-2 0,2 10-1 16,-5-2 0-16,3-1-1 15,2-4-1-15,6-11 0 16,6-7-2-1,21-27-2-15,0 0-2 0,0 0-5 16,12-17-12-16,-3-22-12 16,18-3-2-16,-4-21 6 15,22 17 11-15,-28-16 13 16,12 9 6-16,-4 12 7 16,-17-12 14-16,13 26 13 15,-11 6 3-15,-10 21-6 16,0 0-9-16,0 0-10 15,15 19-3-15,6 14-2 16,-3-1-3-16,13 14 0 16,1-4-1-16,11 8 0 15,-1-6-1-15,3 2 0 16,-7-7-1-16,-5-5 1 0,-6-5-1 16,-14-6 1-16,-9 0-1 15,-4-23 1-15,-23 29 0 16,-2-20 0-16,-10-5 0 15,-5-2-1-15,-12-2 1 16,-4 0-1-16,0-4 0 16,4 1-1-16,4 1-1 15,1-8-3-15,18 14-3 16,-5-19-17-16,34 15-14 16,0 0-1-16,0 0 0 15,0 0 0-15</inkml:trace>
  <inkml:trace contextRef="#ctx0" brushRef="#br2" timeOffset="349652.1031">13447 14046 76 0,'2'-19'38'0,"-2"19"1"0,0 0 0 16,29 8-30-16,-29-8-1 16,45 23-2-16,-18 0 0 15,11 11-3-15,-3 1 0 16,4 5-1-16,-3 4-1 15,-3 1 0-15,-6-3-1 16,-8-6 1-16,-3-5-4 16,-7-12 0-16,1 2-5 15,-10-21-8-15,0 0-24 16,-2-19 0-16,6 2-1 16,-4-12 1-16</inkml:trace>
  <inkml:trace contextRef="#ctx0" brushRef="#br2" timeOffset="349839.6201">13770 13974 58 0,'-12'17'39'16,"-13"6"-1"-16,-4 19 2 16,-10-11-17-16,3 26-14 15,-14-1-3-15,9 3-2 16,1-3-5-16,-1-14-5 15,31 2-31-15,-9-21-2 16,15-5-1-16,4-18 0 16</inkml:trace>
  <inkml:trace contextRef="#ctx0" brushRef="#br2" timeOffset="351152.379">12410 14827 6 0,'0'0'30'16,"0"0"1"-16,-23 10 2 0,23-10-12 15,-18 4-5-15,18-4-2 16,0 0-2-16,0 0-2 16,0 0-3-16,0 0 0 15,0 0-1-15,0 0-2 16,18 9 0-16,3-9-1 15,2-6 0-15,12 3-1 16,5-7 1-16,14 2-1 16,8-11 1-16,13 0-1 15,8-2 1-15,12-2-2 16,-1 0 1-16,3 2 0 16,-5-2-1-16,-7 3 0 15,-12 7 0-15,-13 3-1 0,-12 1 0 16,-15 5 0-16,-12 2 0 15,-21 2 0-15,24-6 0 16,-24 6-1 0,0 0 0-16,0 0-2 0,0 0-1 15,-22-5-6-15,22 5-30 16,0 0 0-16,-33 9-1 16,8-5 1-16</inkml:trace>
  <inkml:trace contextRef="#ctx0" brushRef="#br2" timeOffset="352074.2903">12888 15121 40 0,'0'0'35'0,"18"-20"1"16,-18 20 1-16,19-3-20 15,-25-15-5-15,6 18-1 16,0 0-3-16,23 8-1 0,-23-8-2 16,4 42-1-16,-10-7-1 15,0 18 0-15,-7 5-1 16,-2 9-1-16,-1 6 0 16,-1 0 0-16,1-2-1 15,5-8 0-15,5-3 0 16,4-14 0-16,6-6 0 15,4-6 0-15,3-5 0 16,5-10 0-16,-16-19 0 16,38 20 0-16,-11-19 0 15,2-6 0-15,4-3-1 16,0-5 0-16,1-7-1 16,-1-1-1-16,4 4-2 0,-16-10-4 15,16 12-24-15,-26-12-6 16,1 8 0-16,-14-6 1 15</inkml:trace>
  <inkml:trace contextRef="#ctx0" brushRef="#br2" timeOffset="352355.5553">12747 15316 62 0,'0'0'36'0,"0"0"0"0,25 2-1 15,14-2-27-15,-8-15-3 16,15 5-2-16,0-1-4 15,-1-10-4-15,13 15-18 16,-20-9-12-16,-5-1-1 16,-6 1 0-16,-8 1 0 15</inkml:trace>
  <inkml:trace contextRef="#ctx0" brushRef="#br2" timeOffset="352808.6956">13386 14933 57 0,'31'-14'37'0,"1"6"-1"16,-5-1 2-16,10 13-25 15,-37-4-3-15,33 7-2 0,-33-7-3 16,10 31 0-16,-14-10-3 16,-4 8 0-1,-7 0-1-15,-1 5 0 16,-5-1 0-16,0-1 1 0,1-5-1 16,5-4 0-16,1 0 1 15,14-23-1-15,-9 25 1 16,9-25-1-16,17 10 1 15,2-10-1-15,5-4 1 16,6 0-1-16,3-7 0 16,6 5 0-16,-1-2 0 15,5 1 0-15,-3-3-1 16,3 2 0-16,-5 3-1 0,-9-3-2 16,4 6-4-1,-19-19-14-15,5 19-20 16,-19 2 0-16,0 0-1 15,0 0 0-15</inkml:trace>
  <inkml:trace contextRef="#ctx0" brushRef="#br1" timeOffset="369420.7125">9499 16924 26 0,'0'0'26'15,"-19"3"-5"-15,19-3-1 16,0 0-4-16,0 0-2 16,0 0-2-16,0 0-1 15,0 0-3-15,0 0 0 16,0 0-1-16,0 0 0 16,-4 29-1-16,4-29-2 15,-13 27 0-15,13-27 0 16,-10 25-1-16,10-25-1 0,0 0 0 15,0 0-1-15,17-4 1 16,-5-13 0-16,1-2-1 16,-3-8 1-16,0-4-1 15,-3-7 0-15,-5-1 0 16,-7-7 1-16,-7 6-2 16,-7-2 3-16,-8 9-2 15,-10 8 0-15,-7 16 0 0,-10 15 0 16,-4 17 0-1,0 17 0-15,2 14 0 16,8 9-2-16,9 6 1 16,12 0 2-16,18-4-2 0,16-9 1 15,14-16-1-15,14-11 1 16,15-19-1-16,4-16 0 16,6-13 1-16,0-14-2 15,-2-11 0-15,-8-6 1 16,-8 2 0-16,-7 4-1 15,-16 11 1-15,-7 12 0 16,-12 21 0-16,0 0 0 16,-6 48 0-16,4 10 1 15,4 7-1-15,4 10 0 16,7 9 0-16,5 4 0 16,3-1 0-16,0-7 1 15,-3-7 0-15,-9-11-1 0,-9-7 1 16,-15-11 0-16,-14-9 0 15,-19-10 0-15,-10-6 0 16,-14-10 0-16,-5 1-1 16,-4-10 0-16,2 2 0 15,10 2-3-15,9-6-2 16,25 11-8-16,6-20-26 16,29 11-1-16,0 0-1 15,33-21 0-15</inkml:trace>
  <inkml:trace contextRef="#ctx0" brushRef="#br1" timeOffset="369780.1082">9985 17023 67 0,'0'0'36'0,"0"0"0"0,6 20 0 16,-6-20-26-16,39 1-2 15,-16-1-2-15,12 6-3 16,-1-4 0 0,3 0-3-16,0 4-2 0,-9-10-5 15,13 17-18-15,-22-14-12 16,1 4 1-16,-20-3 0 16,0 0-1-16</inkml:trace>
  <inkml:trace contextRef="#ctx0" brushRef="#br1" timeOffset="369951.9815">10032 17196 77 0,'0'0'36'0,"9"23"0"15,16-13 0-15,0-16-28 16,18 10-2-16,-3-6-4 16,1-6-6-1,13 8-31-15,-19-6-1 0,-3 6-1 16,-9-5 0-16</inkml:trace>
  <inkml:trace contextRef="#ctx0" brushRef="#br1" timeOffset="370717.6339">11364 16548 39 0,'0'0'34'16,"-19"-21"-1"-16,19 21 2 16,-37-25-16-16,37 25-5 15,-40 21-3-15,19 13-3 16,-14-3-2-16,10 21-1 15,-4 0-1-15,8 13-2 16,3 2 0-16,11 2 0 16,12-4 1-16,15-3-2 15,5-9 1-15,10-3-1 16,1-8 1-16,3-5-1 16,-3-8 1-16,-3-5-2 0,-6-8-1 15,-9-8 0-15,-18-8-2 16,0 0-3-16,21 9-10 15,-21-9-22-15,-18-13-1 16,1-1 1-16,17 14-1 16</inkml:trace>
  <inkml:trace contextRef="#ctx0" brushRef="#br1" timeOffset="371467.8809">11517 16793 57 0,'-6'-29'36'15,"6"29"-1"-15,0 0 2 16,-6-24-24-16,24 43-4 16,-18-19-1-16,15 42-2 15,-9-10-2-15,5 11 0 16,-3-1-2-16,0 2 0 0,-4-4 0 16,-1-1-1-16,-1-9-1 15,0-5 1-15,-2-25-1 16,8 21 0-16,-8-21 0 15,0 0 1 1,15-30-1-16,-11 7 0 0,0-10 0 16,-2-3 0-16,0-5 1 15,-2-3-2-15,2 2 1 16,4 2 0-16,1 5 0 16,5 5 0-16,2 8-1 15,5 11 2-15,2 9-2 16,2 14 2-16,0 11-1 15,-3 7 0-15,-1 9 1 0,-2 3-1 16,-5 2 1-16,-4 2-1 16,-5-4 1-1,-4-7-1-15,-3-7 1 16,-2-6-1-16,6-22 0 0,-16 17 0 16,16-17 0-16,0 0 0 15,-7-37 0-15,14 10 0 16,5-11-1-16,5-2 1 15,7-4 0-15,4 2 0 16,7 3 0-16,-2 3 0 16,4 11 0-16,-3 6 0 15,1 15 0-15,-6 8-1 16,-6 15 2-16,-4 6-1 0,-7 3 0 16,-4 7 0-1,-4 3-1-15,-6-3-1 16,0 1-1-16,-6-13-4 15,16 14-19-15,-8-37-12 0,2 25 0 16,-2-25-1-16,0 0 1 16</inkml:trace>
  <inkml:trace contextRef="#ctx0" brushRef="#br1" timeOffset="371858.4961">12234 17006 55 0,'0'0'35'0,"35"-19"0"16,0 9 2-16,-12-11-23 15,23 21-4-15,-13-9-2 16,9 14-1-16,-11-1-3 0,2 8 0 16,-14 7-1-16,-11 8-2 15,-10 3 1-15,-9 7-1 16,-9-1 0-16,-7 1-1 15,-2-3 1-15,0-1-1 16,2-4 2-16,4-6-2 16,6-2 0-16,17-21 1 15,-14 29-1-15,14-29 1 16,25 11 0-16,-1-7-1 16,5-4-1-16,5 0 2 15,7-2-1-15,1 0 1 16,1 0-1-16,-7 0-1 15,1 6-1-15,-10-8-4 0,10 20-20 16,-37-16-12-16,34-4-1 16,-34 4-1-16,25-12 0 15</inkml:trace>
  <inkml:trace contextRef="#ctx0" brushRef="#br1" timeOffset="372342.9118">12938 16855 51 0,'0'0'34'0,"0"0"-1"16,0 0 2-1,33-6-23-15,21 8-4 0,-8-10 0 16,22 6-3-16,-6-6-1 16,1 7-1-16,-7-1-1 15,-10 0-1-15,-9 6-3 16,-18-6-3-16,-1 15-6 15,-18-13-25-15,0 0 1 16,-31 2-2-16,12-4 2 16</inkml:trace>
  <inkml:trace contextRef="#ctx0" brushRef="#br1" timeOffset="372608.5307">13214 16611 70 0,'-8'-19'37'0,"8"19"1"16,0 0-1-16,-2 40-27 16,-3-15-2-16,10 21-2 15,-5-2-1-15,8 12-1 16,-2 3-1-16,2 1-2 16,-1-7 1-16,1-5-2 15,-2-5 1-15,0-13-3 16,1-3-1-16,-7-27-4 0,16 33-11 15,-16-33-21 1,0 0 0-16,19-25 1 16,-3 6-1-16</inkml:trace>
  <inkml:trace contextRef="#ctx0" brushRef="#br1" timeOffset="373280.4449">13529 16598 66 0,'-2'-18'36'16,"2"18"3"-16,0 0-2 15,-6 18-24-15,6-18-4 16,0 51-2-16,2-14-2 16,7 7-1-16,-1 2-1 15,8 4-1-15,-7 0-1 16,5-4 1-16,-9-6-2 0,5-5 1 15,-8-11-1-15,4-6 1 16,-6-18-1-16,-2 17 0 16,2-17 0-16,0-19 0 15,2-6 0-15,2-6 1 16,0-7-2-16,1-8 1 16,9-6-1-16,-3-2 1 15,9-3 0-15,-3 5 0 16,4 6 1-16,0 6-2 15,5 13 1-15,-3 11 0 16,0 16 1-16,-2 12-1 16,2 15 0-16,0 9 1 15,-1 10 0-15,-1 8 0 0,-2-2 0 16,0 1 0-16,-5-3-1 16,-5-9 1-16,-5-5-1 15,-4-11 0-15,-5-8 0 16,5-17 0-16,-22 12 0 15,22-12 0-15,-21-25 0 16,11 4 0-16,9-10-1 16,2-3 0-16,9-7 1 15,4 1-1-15,7-2 0 16,4 9 1-16,2 2-1 16,4 10 1-16,0 6 0 15,-2 11 0-15,0 10 0 0,-1 4 0 16,-4 11 0-16,-3 2 0 15,-6 7 0-15,-5 3 0 16,-6 1 0-16,-6-3 0 16,0 2-2-1,-12-6 0-15,9 3-4 0,-15-22-10 16,18 11-22-16,2-19-2 16,0 0 1-16,0 0-1 15</inkml:trace>
  <inkml:trace contextRef="#ctx0" brushRef="#br1" timeOffset="373514.8209">14437 16910 78 0,'0'0'39'16,"17"31"0"-16,-7-2 1 15,-25-8-28-15,22 21-4 0,-13-4-1 16,8 6-4-16,-4-3 0 15,4-5-2-15,2-9-1 16,2-6-2-16,8-4-3 16,-14-17-5-16,34-9-30 15,-24-10 1-15,7 1-1 16,-5-16 0-16</inkml:trace>
  <inkml:trace contextRef="#ctx0" brushRef="#br1" timeOffset="373796.0826">14695 16375 75 0,'18'-13'37'15,"-18"13"0"-15,42 13 0 16,-17 4-28-16,18 24-3 15,-5 5-1-15,9 15-1 16,-7 6 0-16,1 12-2 16,-11 5 0-16,-8 3-1 0,-15-9 1 15,-10-3-2 1,-9-6-1-16,-19-17-6 16,12 3-31-16,-26-20-1 15,5-2 0-15,-12-14 0 0</inkml:trace>
  <inkml:trace contextRef="#ctx0" brushRef="#br1" timeOffset="374483.8509">10832 17639 20 0,'17'-4'29'16,"1"-9"0"-16,3 3 0 15,8 10-10-15,-10-17-4 16,31 17-5-16,-5-11-2 15,26 12-2-15,10-8 1 16,41 13-2-16,20-6 1 0,43 7-1 16,28-5 0-16,35 6-1 15,26-4-1-15,27 3 0 16,18-5 0-16,8 0-2 16,-4-6 1-16,-11 4-1 15,-17-5-1-15,-31 3 0 16,-28-4-1-16,-42-8-4 15,-33 20-11-15,-63-21-21 16,-36 5-1-16,-62 10 1 16,-18-23-2-16</inkml:trace>
  <inkml:trace contextRef="#ctx0" brushRef="#br1" timeOffset="375296.3799">11424 17823 52 0,'6'-21'33'16,"-6"21"1"-16,-4-36-7 0,4 36-12 15,-19 5-2-15,9 22-3 16,-17-4-2-16,8 29-1 15,-8 4-3-15,6 19 0 16,-8-1-1-16,11 11-2 16,-1-1 1-16,11-1-2 15,8-3 1-15,10-13-3 16,13-1-2-16,0-28-32 16,27 4-1-16,-3-23 0 15,13-5-1-15</inkml:trace>
  <inkml:trace contextRef="#ctx0" brushRef="#br1" timeOffset="376187.2677">11544 18128 33 0,'0'0'33'16,"-6"-21"-1"-16,6 21 3 16,19-19-11-16,6 25-11 15,-25-6-3-15,33 5-1 16,-33-5-2-16,29 33-2 15,-23-6 0-15,2 9-2 0,-10 5-1 16,2 5 0-16,-4 0 0 16,-2-6-2-16,2-2 2 15,2-9-2 1,0-8 2-16,2-21-2 0,0 0 1 16,0 0-1-16,25-23-1 15,-15-6 1-15,3-9-1 16,7-6 1-16,1-6-1 15,2 0 1-15,2 4-1 16,2 6 1-16,0 3 0 16,-2 11 0-16,2 6 0 15,-2 9 0-15,-1 13 0 16,-3 11 1-16,-2 8-1 0,-2 8 1 16,-5 6-1-16,-4 5 1 15,-4 0 0-15,-6 6 0 16,-4-2 0-1,-2-7-1-15,-2-12 2 0,1-2-2 16,9-23 1-16,0 0-1 16,0 0 0-16,0 0 0 15,6-39 0-15,9 7 0 16,4-3-1-16,4-11 1 16,4 4-1-16,0 0 1 15,2 4 0-15,0 3-1 16,0 6 2-16,-4 12-1 15,2 7 0-15,-4 12 0 0,-1 10 0 16,-3 7 0-16,-5 8 0 16,-3 4 0-1,-5 5 0-15,-8 0-1 16,-4 5 1-16,-7-9-3 0,-1-1-2 16,-9-20-11-16,11 11-23 15,-5-19 1-15,17-3-1 16,0 0 0-16</inkml:trace>
  <inkml:trace contextRef="#ctx0" brushRef="#br1" timeOffset="376577.9067">12439 18247 71 0,'29'-7'38'0,"-6"-7"-2"0,17 8 2 16,-13-9-27-16,23 19-3 16,-17-10-1-16,4 10-3 15,-8 4-1-15,-8 7-1 16,-11 6 0-16,-14 8-2 16,-12 1 2-16,-7 7-1 15,-6-1 0-15,-2 5-1 16,1-9 1-16,3-1-1 15,5-4 1-15,11-10-1 16,11-17 0-16,-2 19 1 16,2-19-1-16,25 2 0 15,-2-6 0-15,2-3 1 0,0 1-1 16,0-2 0-16,2 4-2 16,-5 1 0-16,-1 4-3 15,-21-1-5-15,36 2-29 16,-36-2 1-16,27 8-1 15,-27-8 0-15</inkml:trace>
  <inkml:trace contextRef="#ctx0" brushRef="#br1" timeOffset="376968.5686">13100 18245 71 0,'-27'10'33'16,"27"-10"1"-16,0 0-1 16,37 13-26-16,-12-13-3 15,19 0-3-15,7 0-3 16,1-11-7-16,17 5-23 15,-15-4-2-15,2 5 0 16,-15-5-1-16</inkml:trace>
  <inkml:trace contextRef="#ctx0" brushRef="#br1" timeOffset="377921.7121">13837 18082 34 0,'16'-17'32'0,"-1"-2"0"16,-15 19 1-16,12-39-16 15,5 39-2-15,-17 0-4 0,0 0-1 16,0 0-2-1,4 29-2-15,-4 2-1 16,7 13-2-16,-1 4 0 16,4 8-1-16,0-1 0 0,1 1-1 15,-3-6 1-15,1-10-1 16,-1-11 0-16,-2-10 0 16,-6-19 0-16,0 0-1 15,15-17 0-15,-11-10 1 16,0-10-2-16,0-7 1 15,2-4-1-15,0-3 1 16,-3 3-2-16,3 2 2 16,2 7-1-16,4 8 1 15,-1 10 0-15,-11 21 0 16,35-13 0-16,-18 23 0 16,4 9 0-16,1 8 1 15,-5 9-1-15,-2 2 0 0,-5 6 1 16,-4 4-1-16,0-2 1 15,-6-1-1-15,-4-11 2 16,-2-7-2-16,2-10 1 16,4-17-1-16,0 0 1 15,0 0 0-15,10-34-2 16,7 3 1-16,2-7-1 16,8-5 1-16,0 5-1 15,6 0 1-15,0 9-2 16,-4 4 3-16,2 10-2 15,-2 9 2-15,0 12-2 16,-4 7 2-16,-2 8-1 16,-2 8-1-16,-2 4 2 0,-5 5-2 15,-5 0 1-15,-5 1-3 16,-2-1-1-16,-8-15-7 16,18 2-25-16,-12-25-2 15,-2 23 0-15,2-23 1 16</inkml:trace>
  <inkml:trace contextRef="#ctx0" brushRef="#br1" timeOffset="378093.5854">14763 18284 75 0,'17'28'37'0,"-5"-3"-1"15,-8-4 1-15,3 14-29 0,-5-12-2 16,2 6-4-16,0 0-4 15,-4-29-32-15,-4 36-2 16,4-36-1 0,0 0 0-16</inkml:trace>
  <inkml:trace contextRef="#ctx0" brushRef="#br1" timeOffset="378749.8655">15016 17821 61 0,'9'-19'35'16,"1"-2"-1"-1,9 27-3-15,-19-6-17 16,45 17-4-16,-22 8-2 16,13 29-1-16,-11 5-2 0,4 18-2 15,-13 7 1-15,-3 6-2 16,-13-3 0-16,-4-3-1 15,-9-11-1-15,-4-15-3 16,3-1-6-16,-5-28-28 16,5-6-2-16,-3-21 0 15,17-2-1-15</inkml:trace>
  <inkml:trace contextRef="#ctx0" brushRef="#br1" timeOffset="380421.986">16173 16555 28 0,'0'0'31'0,"0"0"0"15,-17-5-7-15,17 5-8 16,0 0-4-16,0-35-3 15,19 25-2-15,-8-13 0 16,22 4-3-16,-6-4 1 16,16 4-1-16,-5-6 0 15,5 14 0-15,-7 1-1 16,1 10 0-16,-12 10 0 16,-2 7-1-16,-15 12 1 15,-10 17-1-15,-13 6-1 16,-7 13 1-16,-9 2 0 15,-3 4 0-15,-5-6-1 0,-1 4-1 16,-3-13 1-16,5-14 0 16,5-8 0-16,4-9-1 15,6-9 0-15,5-5 1 16,18-11-1-16,-23 8 1 16,23-8-1-16,0 0 0 15,0 0 0-15,23-2 1 16,-5 0-1-16,5-2 1 15,4 2-1-15,6 0 0 16,-2 2 0-16,-1 2 1 16,1 2-1-16,-6 4-1 15,-1 3 0-15,-7-5-3 16,4 9-3-16,-21-15-32 0,27 6 1 16,-27-6-1-16,33-15 1 15</inkml:trace>
  <inkml:trace contextRef="#ctx0" brushRef="#br1" timeOffset="381109.6568">17035 16394 49 0,'0'0'34'0,"0"0"2"15,0 0 0-15,0 0-22 16,-29 21-5-16,16 14 0 15,-20-1-3-15,8 18-1 16,-14 0-1-16,3 11-2 16,-5-3 0-16,6-1 0 15,4-9-1-15,4-6-1 0,8-11-1 16,19-33-2-16,-8 25-2 16,14-44-4-1,27 7-4-15,-18-38-20 16,22 2-3-16,0-15-1 0,15 7 12 15,-21-20 11-15,13 14 9 16,-13 5 5-16,-10-7 7 16,6 34 21-16,-17 1 5 15,-10 29 2-15,-2-23-11 16,10 46-9-16,-16-6-6 16,16 23-2-16,-3 3-2 15,13 12-1-15,1 3-1 16,12 5-1-16,0-3 0 0,3-5-1 15,-3-9 0 1,-4-4-1-16,-5-5 1 16,-13-6-1-16,-9-7 0 15,-11-4 1-15,-11-3-1 0,-8 2 1 16,-11-4-1-16,-3 1 0 16,-8-5 1-16,3-5-1 15,1-2-1-15,4-8 0 16,9 2-2-16,0-13-4 15,35 15-7-15,-29-21-23 16,29 21 0-16,-7-25-2 16,7 25 2-16</inkml:trace>
  <inkml:trace contextRef="#ctx0" brushRef="#br1" timeOffset="381547.1717">17427 16505 46 0,'13'-28'35'0,"-13"28"0"0,12-25 2 16,-24 6-24-16,30 26-2 16,-18-7-2-16,0 0-2 15,27 21-2-15,-2 8-1 16,2 6-2-16,9 5 1 15,3 6-2-15,3 6 1 16,3 0-1-16,-3 3 0 16,-3-7-1-16,-7-8 1 15,-5-9-2-15,-5-12 0 16,-1-7-2-16,-21-12-3 16,29-8-4-16,-37-17-28 15,16 2 0-15,-8-19 0 0,2 0 0 16</inkml:trace>
  <inkml:trace contextRef="#ctx0" brushRef="#br1" timeOffset="381734.6743">17897 16316 62 0,'-31'9'36'16,"10"22"1"-16,-12 0 1 15,8 20-28-15,-17-3-2 16,9 14-2-16,-5-5-3 15,5-1-3-15,6-1-4 16,-4-28-18-16,15 16-15 16,-1-22-1-16,7-2 1 0,10-19-2 15</inkml:trace>
  <inkml:trace contextRef="#ctx0" brushRef="#br1" timeOffset="382219.0666">16217 17426 59 0,'0'0'35'16,"25"-13"-1"-16,10-3 2 0,33 15-25 15,-1-19-2-15,37 13-3 16,10-9 1 0,17 14-3-16,4-1 0 15,4 6-1-15,-8 1-2 0,-11 2-2 16,-8 2-3-16,-33-16-7 15,0 10-27-15,-37-14 1 16,-13 5-1-16,-21-11 0 16</inkml:trace>
  <inkml:trace contextRef="#ctx0" brushRef="#br1" timeOffset="382906.6372">16871 17654 21 0,'0'0'30'0,"0"0"3"15,18-23-1-15,1 29-13 16,-25-23-3-16,27 23-3 15,-21-6-2-15,18 9-1 16,-18-9-2-16,9 39-2 0,-11-5-1 16,0 18-1-16,-5 7-2 15,1 9 1-15,-2-1-2 16,4 2 0-16,2-2 0 16,6-8-1-16,4-9 1 15,5-8-1-15,5-5 0 16,5-6 1-16,0-8-1 15,2-4 0-15,2-6 1 16,0-7-1-16,2 0-1 16,0-10 0-16,2-4-2 15,-4-13-1-15,6 4-4 16,-16-22-6-16,16 13-23 16,-22-13-2-16,1 3 2 0,-12-10-1 15</inkml:trace>
  <inkml:trace contextRef="#ctx0" brushRef="#br1" timeOffset="383141.0206">16752 17958 73 0,'0'0'36'0,"0"0"0"15,38 5-2-15,3-5-29 16,-3-9-1-16,9 3-3 0,1-4-2 16,-4-11-7-16,12 6-26 15,-21-4-1-15,-4 3-1 16,-8-5 0 0</inkml:trace>
  <inkml:trace contextRef="#ctx0" brushRef="#br1" timeOffset="383844.1732">17436 17666 32 0,'0'0'30'0,"0"0"1"16,27-19 1-16,-19 0-21 16,27 17 0-16,-18-19 0 15,20 19-2-15,-18-12-2 16,12 18-1-16,-14-4-1 16,1 14-1-16,-18-14-1 15,13 36-1-15,-15-11-1 16,-9 8 0-16,-5 1 0 15,-1 1 0-15,-6-3-1 0,1-1 0 16,3-2 1-16,2-3 0 16,5-2 0-16,8-7 0 15,4-17 1-15,20 15-1 16,-1-15 1-16,8 0 0 16,4-6 0-16,4 1-1 15,3-3 0-15,-1 2-1 16,-3-1-1-16,-7-3-4 15,10 20-31-15,-37-10-2 16,33-8 0-16,-33 8-1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FAE3D5-3A30-4EDB-9139-8AD2442C259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2D617A-4D4E-400B-BA1C-DEF658022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7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3D9718-471D-4F2B-87ED-CAB2A0BAC22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9071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68BD3-B0CE-4881-A564-64B46EA4A94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609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A72BDC-8762-40A1-B9D7-DE232336395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0362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8633AA7-F45F-4CC4-A0E0-1DD80E53D31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AA7-F45F-4CC4-A0E0-1DD80E53D31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AA7-F45F-4CC4-A0E0-1DD80E53D31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8633AA7-F45F-4CC4-A0E0-1DD80E53D31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8633AA7-F45F-4CC4-A0E0-1DD80E53D31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AA7-F45F-4CC4-A0E0-1DD80E53D31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AA7-F45F-4CC4-A0E0-1DD80E53D31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633AA7-F45F-4CC4-A0E0-1DD80E53D31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3AA7-F45F-4CC4-A0E0-1DD80E53D31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8633AA7-F45F-4CC4-A0E0-1DD80E53D31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633AA7-F45F-4CC4-A0E0-1DD80E53D31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8633AA7-F45F-4CC4-A0E0-1DD80E53D31B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E0522D-05C5-4E6E-9A7B-5C5829494F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ANNOUNCEMENTS: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Atwood Lab today and tomorrow- due </a:t>
            </a:r>
            <a:r>
              <a:rPr lang="en-US" sz="3200" dirty="0" smtClean="0"/>
              <a:t>9/8</a:t>
            </a:r>
            <a:endParaRPr lang="en-US" sz="3200" dirty="0" smtClean="0"/>
          </a:p>
          <a:p>
            <a:r>
              <a:rPr lang="en-US" sz="3200" dirty="0" smtClean="0"/>
              <a:t>Newton’s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Law Lab </a:t>
            </a:r>
            <a:r>
              <a:rPr lang="en-US" sz="3200" dirty="0" smtClean="0"/>
              <a:t>Wednesday-Thursday- </a:t>
            </a:r>
            <a:r>
              <a:rPr lang="en-US" sz="3200" dirty="0" smtClean="0"/>
              <a:t>due </a:t>
            </a:r>
            <a:r>
              <a:rPr lang="en-US" sz="3200" dirty="0" smtClean="0"/>
              <a:t>9/10</a:t>
            </a:r>
          </a:p>
          <a:p>
            <a:r>
              <a:rPr lang="en-US" sz="3200" dirty="0" err="1" smtClean="0"/>
              <a:t>Ch</a:t>
            </a:r>
            <a:r>
              <a:rPr lang="en-US" sz="3200" dirty="0" smtClean="0"/>
              <a:t> </a:t>
            </a:r>
            <a:r>
              <a:rPr lang="en-US" sz="3200" dirty="0" smtClean="0"/>
              <a:t>5 HW Quiz </a:t>
            </a:r>
            <a:r>
              <a:rPr lang="en-US" sz="3200" dirty="0" smtClean="0"/>
              <a:t>Fri</a:t>
            </a:r>
            <a:r>
              <a:rPr lang="en-US" sz="3200" dirty="0" smtClean="0"/>
              <a:t>day 9/4</a:t>
            </a:r>
            <a:endParaRPr lang="en-US" sz="3200" dirty="0" smtClean="0"/>
          </a:p>
          <a:p>
            <a:r>
              <a:rPr lang="en-US" sz="3200" dirty="0" err="1" smtClean="0"/>
              <a:t>Ch</a:t>
            </a:r>
            <a:r>
              <a:rPr lang="en-US" sz="3200" dirty="0" smtClean="0"/>
              <a:t> 5 HW due </a:t>
            </a:r>
            <a:r>
              <a:rPr lang="en-US" sz="3200" dirty="0" smtClean="0"/>
              <a:t>Fri</a:t>
            </a:r>
            <a:r>
              <a:rPr lang="en-US" sz="3200" dirty="0" smtClean="0"/>
              <a:t>day 9/4</a:t>
            </a:r>
            <a:endParaRPr lang="en-US" sz="3200" dirty="0" smtClean="0"/>
          </a:p>
          <a:p>
            <a:r>
              <a:rPr lang="en-US" sz="3200" dirty="0" smtClean="0"/>
              <a:t>Sign up for UTED on </a:t>
            </a:r>
            <a:r>
              <a:rPr lang="en-US" sz="3200" dirty="0" smtClean="0"/>
              <a:t>cabinet</a:t>
            </a:r>
            <a:r>
              <a:rPr lang="en-US" sz="3200" dirty="0" smtClean="0"/>
              <a:t>- </a:t>
            </a:r>
            <a:r>
              <a:rPr lang="en-US" sz="3200" dirty="0" smtClean="0"/>
              <a:t>last day is Wednesday </a:t>
            </a:r>
            <a:r>
              <a:rPr lang="en-US" sz="3200" dirty="0" smtClean="0"/>
              <a:t>9/9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35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indent="-49213" eaLnBrk="1" hangingPunct="1">
              <a:lnSpc>
                <a:spcPct val="90000"/>
              </a:lnSpc>
              <a:buFontTx/>
              <a:buNone/>
            </a:pPr>
            <a:r>
              <a:rPr lang="en-US" sz="2300" b="1" smtClean="0">
                <a:solidFill>
                  <a:srgbClr val="000000"/>
                </a:solidFill>
              </a:rPr>
              <a:t>Sample problem:</a:t>
            </a:r>
            <a:r>
              <a:rPr lang="en-US" sz="2300" smtClean="0">
                <a:solidFill>
                  <a:srgbClr val="000000"/>
                </a:solidFill>
              </a:rPr>
              <a:t> Derive a formula for the tension in the string</a:t>
            </a:r>
          </a:p>
        </p:txBody>
      </p:sp>
      <p:sp>
        <p:nvSpPr>
          <p:cNvPr id="23555" name="Rectangle 8"/>
          <p:cNvSpPr>
            <a:spLocks noChangeArrowheads="1"/>
          </p:cNvSpPr>
          <p:nvPr/>
        </p:nvSpPr>
        <p:spPr bwMode="auto">
          <a:xfrm>
            <a:off x="304800" y="5257800"/>
            <a:ext cx="403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9"/>
          <p:cNvSpPr>
            <a:spLocks noChangeArrowheads="1"/>
          </p:cNvSpPr>
          <p:nvPr/>
        </p:nvSpPr>
        <p:spPr bwMode="auto">
          <a:xfrm>
            <a:off x="533400" y="5715000"/>
            <a:ext cx="228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10"/>
          <p:cNvSpPr>
            <a:spLocks noChangeArrowheads="1"/>
          </p:cNvSpPr>
          <p:nvPr/>
        </p:nvSpPr>
        <p:spPr bwMode="auto">
          <a:xfrm>
            <a:off x="3962400" y="5715000"/>
            <a:ext cx="228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Oval 11"/>
          <p:cNvSpPr>
            <a:spLocks noChangeArrowheads="1"/>
          </p:cNvSpPr>
          <p:nvPr/>
        </p:nvSpPr>
        <p:spPr bwMode="auto">
          <a:xfrm>
            <a:off x="4378325" y="483552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12"/>
          <p:cNvSpPr>
            <a:spLocks noChangeShapeType="1"/>
          </p:cNvSpPr>
          <p:nvPr/>
        </p:nvSpPr>
        <p:spPr bwMode="auto">
          <a:xfrm flipV="1">
            <a:off x="4267200" y="5029200"/>
            <a:ext cx="304800" cy="3048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0" name="Rectangle 13"/>
          <p:cNvSpPr>
            <a:spLocks noChangeArrowheads="1"/>
          </p:cNvSpPr>
          <p:nvPr/>
        </p:nvSpPr>
        <p:spPr bwMode="auto">
          <a:xfrm>
            <a:off x="1423988" y="4724400"/>
            <a:ext cx="6858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m</a:t>
            </a:r>
            <a:r>
              <a:rPr 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3561" name="Line 14"/>
          <p:cNvSpPr>
            <a:spLocks noChangeShapeType="1"/>
          </p:cNvSpPr>
          <p:nvPr/>
        </p:nvSpPr>
        <p:spPr bwMode="auto">
          <a:xfrm>
            <a:off x="2133600" y="4876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2" name="Line 15"/>
          <p:cNvSpPr>
            <a:spLocks noChangeShapeType="1"/>
          </p:cNvSpPr>
          <p:nvPr/>
        </p:nvSpPr>
        <p:spPr bwMode="auto">
          <a:xfrm flipV="1">
            <a:off x="4724400" y="5105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3" name="Rectangle 16"/>
          <p:cNvSpPr>
            <a:spLocks noChangeArrowheads="1"/>
          </p:cNvSpPr>
          <p:nvPr/>
        </p:nvSpPr>
        <p:spPr bwMode="auto">
          <a:xfrm>
            <a:off x="4419600" y="5867400"/>
            <a:ext cx="6858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m</a:t>
            </a:r>
            <a:r>
              <a:rPr lang="en-US" sz="2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10200" y="6396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Objective: to analyze the dynamics of a single particle under forces including tension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589074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Atwood Machine Lab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Lesson 3 and Lesson 4</a:t>
            </a:r>
          </a:p>
        </p:txBody>
      </p:sp>
      <p:pic>
        <p:nvPicPr>
          <p:cNvPr id="136194" name="Picture 2" descr="http://www.phys.unt.edu/~klittler/demo_room/mech_demos/Atwood'sMach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9825" y="76200"/>
            <a:ext cx="2771775" cy="41975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25928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Reverend George Atwood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743075"/>
            <a:ext cx="3009900" cy="4286250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33600"/>
            <a:ext cx="2549017" cy="2808834"/>
          </a:xfrm>
        </p:spPr>
      </p:pic>
    </p:spTree>
    <p:extLst>
      <p:ext uri="{BB962C8B-B14F-4D97-AF65-F5344CB8AC3E}">
        <p14:creationId xmlns:p14="http://schemas.microsoft.com/office/powerpoint/2010/main" val="26027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862138" y="0"/>
            <a:ext cx="7281862" cy="15906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 b="1" smtClean="0"/>
              <a:t>Problem:</a:t>
            </a:r>
            <a:r>
              <a:rPr lang="en-US" sz="2000" smtClean="0"/>
              <a:t> For the “Atwood machine” shown, derive an equation which can be used to find g, the gravitational acceleration, from a measured value of the acceleration of the masses.</a:t>
            </a:r>
          </a:p>
        </p:txBody>
      </p:sp>
      <p:grpSp>
        <p:nvGrpSpPr>
          <p:cNvPr id="26627" name="Group 12"/>
          <p:cNvGrpSpPr>
            <a:grpSpLocks/>
          </p:cNvGrpSpPr>
          <p:nvPr/>
        </p:nvGrpSpPr>
        <p:grpSpPr bwMode="auto">
          <a:xfrm>
            <a:off x="461963" y="0"/>
            <a:ext cx="1398587" cy="3671888"/>
            <a:chOff x="480" y="1126"/>
            <a:chExt cx="881" cy="2313"/>
          </a:xfrm>
        </p:grpSpPr>
        <p:sp>
          <p:nvSpPr>
            <p:cNvPr id="26628" name="Rectangle 4"/>
            <p:cNvSpPr>
              <a:spLocks noChangeArrowheads="1"/>
            </p:cNvSpPr>
            <p:nvPr/>
          </p:nvSpPr>
          <p:spPr bwMode="auto">
            <a:xfrm>
              <a:off x="859" y="1126"/>
              <a:ext cx="96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" name="Oval 5"/>
            <p:cNvSpPr>
              <a:spLocks noChangeArrowheads="1"/>
            </p:cNvSpPr>
            <p:nvPr/>
          </p:nvSpPr>
          <p:spPr bwMode="auto">
            <a:xfrm>
              <a:off x="619" y="1366"/>
              <a:ext cx="576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>
              <a:off x="667" y="1798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>
              <a:off x="1156" y="179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480" y="2863"/>
              <a:ext cx="384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m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977" y="2374"/>
              <a:ext cx="384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m</a:t>
              </a:r>
              <a:r>
                <a:rPr lang="en-US" sz="24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6634" name="Oval 10"/>
            <p:cNvSpPr>
              <a:spLocks noChangeArrowheads="1"/>
            </p:cNvSpPr>
            <p:nvPr/>
          </p:nvSpPr>
          <p:spPr bwMode="auto">
            <a:xfrm>
              <a:off x="829" y="1586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85800" y="6629400"/>
            <a:ext cx="845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Objective: to analyze the dynamics of a single particle under forces including tension</a:t>
            </a:r>
            <a:endParaRPr lang="en-US" sz="12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48600" y="261720"/>
              <a:ext cx="8165520" cy="64548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720" y="255240"/>
                <a:ext cx="8191800" cy="646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04617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Atwood Machine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Purpose: to determine gravitational acceleration using the Atwood machine.</a:t>
            </a:r>
          </a:p>
          <a:p>
            <a:pPr lvl="0"/>
            <a:r>
              <a:rPr lang="en-US" dirty="0"/>
              <a:t> Hypothesis:?</a:t>
            </a:r>
          </a:p>
          <a:p>
            <a:pPr lvl="0"/>
            <a:r>
              <a:rPr lang="en-US" dirty="0"/>
              <a:t> Theoretical Background: See </a:t>
            </a:r>
            <a:r>
              <a:rPr lang="en-US" dirty="0" smtClean="0"/>
              <a:t>on previous slide.</a:t>
            </a:r>
            <a:endParaRPr lang="en-US" dirty="0"/>
          </a:p>
          <a:p>
            <a:pPr lvl="0"/>
            <a:r>
              <a:rPr lang="en-US" dirty="0"/>
              <a:t> Procedure: Be sure to list (enumerate) your steps accurately.</a:t>
            </a:r>
          </a:p>
          <a:p>
            <a:pPr lvl="0"/>
            <a:r>
              <a:rPr lang="en-US" dirty="0"/>
              <a:t>Data: You are collecting data to determine acceleration. Mass is important, too. You’ll need data tables ready to record data into- prepare these </a:t>
            </a:r>
            <a:r>
              <a:rPr lang="en-US" i="1" dirty="0"/>
              <a:t>before</a:t>
            </a:r>
            <a:r>
              <a:rPr lang="en-US" dirty="0"/>
              <a:t> you begin.</a:t>
            </a:r>
          </a:p>
          <a:p>
            <a:pPr lvl="0"/>
            <a:r>
              <a:rPr lang="en-US" dirty="0"/>
              <a:t>Calculations- use the derived equation, show all steps and use units.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629400"/>
            <a:ext cx="845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Objective: to analyze the dynamics of a single particle under forces including tension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8838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197</TotalTime>
  <Words>231</Words>
  <Application>Microsoft Office PowerPoint</Application>
  <PresentationFormat>On-screen Show (4:3)</PresentationFormat>
  <Paragraphs>28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Century Schoolbook</vt:lpstr>
      <vt:lpstr>Times New Roman</vt:lpstr>
      <vt:lpstr>Wingdings</vt:lpstr>
      <vt:lpstr>Wingdings 2</vt:lpstr>
      <vt:lpstr>Oriel</vt:lpstr>
      <vt:lpstr>ANNOUNCEMENTS:</vt:lpstr>
      <vt:lpstr>PowerPoint Presentation</vt:lpstr>
      <vt:lpstr>Atwood Machine Lab</vt:lpstr>
      <vt:lpstr>Reverend George Atwood</vt:lpstr>
      <vt:lpstr>PowerPoint Presentation</vt:lpstr>
      <vt:lpstr>Atwood Machine Lab</vt:lpstr>
    </vt:vector>
  </TitlesOfParts>
  <Company>Oak Ridge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Atwood Machine Lab</dc:title>
  <dc:creator>ORS User</dc:creator>
  <cp:lastModifiedBy>BETSY HONDORF</cp:lastModifiedBy>
  <cp:revision>9</cp:revision>
  <cp:lastPrinted>2013-09-10T12:39:13Z</cp:lastPrinted>
  <dcterms:created xsi:type="dcterms:W3CDTF">2012-09-11T15:35:06Z</dcterms:created>
  <dcterms:modified xsi:type="dcterms:W3CDTF">2015-08-31T13:56:50Z</dcterms:modified>
</cp:coreProperties>
</file>