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82" r:id="rId1"/>
  </p:sldMasterIdLst>
  <p:notesMasterIdLst>
    <p:notesMasterId r:id="rId11"/>
  </p:notesMasterIdLst>
  <p:handoutMasterIdLst>
    <p:handoutMasterId r:id="rId12"/>
  </p:handoutMasterIdLst>
  <p:sldIdLst>
    <p:sldId id="442" r:id="rId2"/>
    <p:sldId id="414" r:id="rId3"/>
    <p:sldId id="459" r:id="rId4"/>
    <p:sldId id="415" r:id="rId5"/>
    <p:sldId id="463" r:id="rId6"/>
    <p:sldId id="416" r:id="rId7"/>
    <p:sldId id="418" r:id="rId8"/>
    <p:sldId id="443" r:id="rId9"/>
    <p:sldId id="417" r:id="rId10"/>
  </p:sldIdLst>
  <p:sldSz cx="9144000" cy="6858000" type="screen4x3"/>
  <p:notesSz cx="7010400" cy="92964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/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6" autoAdjust="0"/>
    <p:restoredTop sz="81625" autoAdjust="0"/>
  </p:normalViewPr>
  <p:slideViewPr>
    <p:cSldViewPr>
      <p:cViewPr varScale="1">
        <p:scale>
          <a:sx n="61" d="100"/>
          <a:sy n="61" d="100"/>
        </p:scale>
        <p:origin x="17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9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Physics C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E78DBA1-4837-40A1-AEA6-8104C791DBE8}" type="datetime1">
              <a:rPr lang="en-US"/>
              <a:pPr>
                <a:defRPr/>
              </a:pPr>
              <a:t>3/30/2016</a:t>
            </a:fld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Bertrand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99405980-03C7-44B5-AD32-BA0B981B9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03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30T13:23:16.1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19840 15218 70 0,'3'-69'36'0,"-6"0"0"16,-5 0-1-16,-17 0-35 15,-2 6 2-15,-18 5-2 16,-20 1 0-16,-32 1 1 16,-30 1-1-16,-35 3 0 15,-29 4 0-15,-35 8 1 16,-34 9-1-16,-37 8 2 16,-33 9 0-16,-27 18 0 15,-30 12 2-15,-30 20-1 16,-21 22 1-16,-3 22-1 15,-15 16 1-15,13 27-2 32,15 11 1-32,22 20-1 0,30 9-2 0,56 13 1 0,42 2-1 31,60 8 0-31,64 4 0 0,71-2 1 0,70-3 0 16,84-11-1-16,83-9 1 15,84-13 1-15,72-18 0 16,74-19-1-16,65-19 0 15,59-29 0-15,41-21 0 16,40-17-1-16,12-25 1 16,13-22-1-16,-9-24 1 15,-14-21-1-15,-24-29 0 16,-43-27 0-16,-47-17 0 16,-66-20 1-16,-68-11-1 0,-83-7 1 15,-86-6-1-15,-89-1 1 16,-95 5 0-16,-102 18 1 15,-88 11-1-15,-103 18 0 16,-79 18 1-16,-79 17-1 16,-54 23 0-16,-50 29-1 15,-25 23 1-15,-8 24 0 16,6 18-1-16,23 25-2 16,32 23-3-16,34 0-20 15,57 31-17-15,51 2-1 16,50 18 0-16,59 5-1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30T13:45:51.30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1385 2083 15 0,'0'0'21'15,"0"0"-1"-15,0 0-4 16,0 0-2-16,-23-23-3 16,23 23-1-16,0 0-2 15,0 0-1-15,0 0-1 16,0 0 0-16,0 0-1 15,0 0-1-15,0 0 0 16,0 0-1-16,0 0 0 16,0 0-1-16,0 0 0 15,19-8-1-15,0 2 1 0,14 6-1 16,7-3 1-16,13 3 0 16,4 0-1-16,11 3 1 15,11-1-1 1,12 4 1-16,7-4-1 0,10 2 0 15,6-4-1-15,9-4 1 16,3-2-1-16,3 0 1 16,-4-3-1-16,-11 1 1 15,-10-1-1-15,-9-1 0 16,-12 4 1-16,-12 2-1 16,-9-1 0-16,-12-1-1 15,-4 4-2-15,-5-10-1 16,3 20-7-16,-27-14-20 0,7 6-4 15,-24 0 0 1,0 0 0-16</inkml:trace>
  <inkml:trace contextRef="#ctx0" brushRef="#br0" timeOffset="632.2351">1309 2194 33 0,'0'0'27'16,"0"0"-7"-16,0 0-3 15,26-4-3-15,-26 4-2 16,55-13-2-16,-10-1-4 15,26 11 0-15,8-9-2 16,33 8-1-16,14-2-1 16,18 6 0-16,14 0-1 15,10 2 0-15,0-2-1 16,2-2 1-16,-8 1-1 16,-18-3 0-16,-22-4 0 15,-20-4 1-15,-21 1-1 0,-23-6-1 16,-12 11-5-16,-46 6-26 15,0 0 0-15,8-17-2 16,-25 11 0-16</inkml:trace>
  <inkml:trace contextRef="#ctx0" brushRef="#br0" timeOffset="10060.6056">10236 2089 15 0,'0'0'20'0,"0"0"-2"15,-17 0-2-15,17 0-2 16,0 0-1-16,0 0-3 16,-20-2 0-16,20 2-1 0,0 0-2 15,0 0 0-15,0 0-1 16,0 0 0-1,0 0-2-15,0 0 1 16,0 0-2-16,27-10 0 0,-27 10 0 16,33-2-1-16,-6 2 0 15,12 2-1-15,7-2 1 16,12 2-1-16,6-2 0 16,5 4 1-16,0-4-1 15,3 4 0-15,-5-4-1 16,-3 0 1-16,-10 0-1 15,-8-4 0-15,-7 2 0 16,-8-2-1-16,-8 4 0 16,-23 0-3-16,33 10-3 15,-33-10-12-15,0 0-15 16,27 9-1-16,-4-5 0 16,8-2 0-16</inkml:trace>
  <inkml:trace contextRef="#ctx0" brushRef="#br0" timeOffset="10791.8655">13046 2152 29 0,'0'0'29'0,"0"0"1"15,-21-19-10-15,21 19-4 16,0 0-3-16,0 0-3 15,0 0-4-15,29-14-1 16,-29 14-2-16,44-4-1 0,-11 4 0 16,17 2 0-16,4-4 0 15,20 4 0 1,9-6 1-16,11 4-1 16,8-5 0-16,14 3 0 0,-2-4 0 15,2 2 0-15,-5-2 0 16,-10 1-1-16,-14-1 0 15,-16 4 0-15,-11 0-3 16,-28-4-2-16,-1 20-10 16,-31-14-20-16,0 0-1 15,-25 7-1-15,-8-7-1 16</inkml:trace>
  <inkml:trace contextRef="#ctx0" brushRef="#br0" timeOffset="18911.7737">3020 4275 14 0,'0'0'9'15,"0"0"-2"-15,0 0 0 16,0 0-3-16,0 0-1 15,0 0 0-15,0 0-2 16,0 0 0-16,0 0-1 16,0 0 2-16,-11-17 0 0,11 17 1 15,0 0 0 1,0 0-1-16,0 0 1 16,0 0-1-16,0 0 0 15,0 0-1-15,0 0 0 0,0 0 0 16,0 0 0-16,6-17 1 15,-6 17 0-15,0 0 1 16,0 0-1-16,0 0 1 16,0 0 0-16,0 0 0 15,0 0 0-15,0 0 1 16,0 0 0-16,-14-18 1 16,14 18 0-16,0 0 0 15,0 0 0-15,0 0-1 16,0 0 0-16,0 0-1 15,0 0 0-15,-21-15 0 16,21 15-1-16,0 0 1 16,0 0 0-16,0 0 0 0,0 0 0 15,0 0 0-15,0 0-1 16,0 0 1-16,0 0-1 16,0 0 0-16,0 0 0 15,0 0 0-15,0 0-1 16,0 0 1-16,-18-17 0 15,18 17 0-15,0 0-1 16,-17-12 0-16,17 12 0 16,0 0 0-16,-17-5 0 15,17 5 0-15,0 0 0 16,-18-8-1-16,18 8 2 16,0 0-2-16,-17-10 1 0,17 10 0 15,0 0 0-15,-23-15 0 16,23 15 0-16,-19-10 0 15,19 10 0-15,-22-11 0 16,22 11-1-16,-23-8 1 16,23 8-1-16,-23-9 1 15,23 9 0-15,-27-8-1 16,27 8 1-16,-29-4-1 16,29 4 1-16,-31-4 0 15,31 4 0-15,-32 2-1 16,12 4 1-16,-3-6 0 15,4 0 0-15,-4 2 0 16,-1 2 0-16,1-2 0 0,2 0 0 16,-2-1 0-16,6 1-1 15,-3 2 0-15,3 2 1 16,-2 0-1-16,19-6 0 16,-35 9 0-16,18-3 1 15,-5 0-1-15,5 1 1 16,-4 1 0-16,0 0-1 15,-3 0 1-15,1 1-1 16,-4 1 0-16,0-1 0 16,0 3 1-16,-4-1-1 15,1 1 0-15,1 3 1 16,-2-1-1-16,4 1 1 16,0 2-1-16,0 0 1 0,6-3-1 15,1 1 0-15,-1-1 0 16,4 1 0-16,-3 0 1 15,3 3-1 1,-2 1 1-16,3 0-1 0,-5 4 1 16,0-4-1-16,0 4 1 15,-1-2-1-15,1 0 0 16,2 0 0-16,-2 1 1 16,1-3-1-16,-1-2 1 15,4 4 0-15,1-2-1 16,1-1 1-16,3-1-1 15,1 0 0-15,11-17 1 16,-23 38-1-16,15-20 1 0,-4 7-1 16,3 2 2-16,-1 3-1 15,-1-1 0-15,1 2 0 16,-2 1 1-16,5-7-1 16,-3 10 0-16,4-6 0 15,0-1 0-15,3 3 0 16,-1-2 0-16,0 3 0 15,2 3-1-15,2 1 0 16,0-3 1-16,0 0-1 16,2 1 0-16,-2-1 0 15,0 3 0-15,2 1 1 16,0-3-1-16,-2 3 0 16,0-1 0-16,2 2 1 0,-2-3-1 15,3 3 0 1,1-1-1-16,0-5 2 0,2 1-1 15,0-6 0 1,2 3 0-16,-1-5 1 0,-1 4-1 16,2-4 0-16,-1 0 1 15,1-4-2-15,0 2 2 16,0 2-1-16,3-6 0 16,-3 8 0-16,3-6 0 15,1 2 1-15,-2 0-2 16,3 4 2-16,1 0-1 15,3-2 0-15,-2 2 1 0,9 0 0 16,-5-2 0-16,2-4 0 16,2 2 0-1,2-6 0-15,0 2-1 16,-1 0 1-16,3-1-1 16,-6-1 0-16,2 2 0 0,4 0 0 15,0-3 0-15,2 1 0 16,-2-6 0-16,8 1 1 15,-6-1-1-15,5-1 1 16,1-4-1-16,0 5 0 16,-3-3 0-16,1 0 0 15,2 1 0-15,-4-3 0 16,4 0 0-16,-5-1 0 0,5 1 0 16,-4 0 0-1,0 0 0-15,-2-1 0 16,0-1 0-16,2 0 0 15,-3 2 0-15,1 2 0 0,0-5 0 16,-4-1 0-16,2 0 0 16,0-2 0-16,0 2 0 15,0 0 0-15,-1-4 0 16,1-4 0-16,0 3 0 16,1 1 0-16,1-4 0 15,2 4 0-15,2-6 0 16,-2 4 0-16,2-3 0 15,1 1 0-15,-1 2 0 16,4-5 0-16,-2 3 0 16,1-2 0-16,1-3 0 15,-2-1 0-15,-1 4 0 16,-1-3 0-16,0 1 0 0,-2-1 0 16,0-3 0-16,-4-1 0 15,3 4 0-15,-3-3 0 16,2-3 0-16,-2 5 0 15,0-3 0-15,-2 2 0 16,1-3 0-16,-5 3 0 16,0-1 0-16,0-5 0 15,-2 4 0-15,1-6 0 16,-3 2 0-16,1-1 0 16,-1-1 0-16,-2 0 0 15,7 0 0-15,-7 2 0 16,2-4-1-16,1 0 0 15,-1 0 2-15,0 2-2 0,-1 0 2 16,1-2-1-16,-5 0 1 16,5-4-1-16,-7 6 0 15,1-2 0-15,-1 0 0 16,2-4 0-16,-3 0 0 16,-1 0 0-16,2-2 0 15,-3 2 0-15,1-1 0 16,-2-1 0-16,1 0 0 15,-3 0 0-15,0-1 0 16,-4 1 0-16,2-2 0 16,-2 0 0-16,-2 3 0 15,2 3 0-15,-6-6 0 16,1-2 0-16,3 5 0 0,-4-5 0 16,2 6 0-16,2-3 0 15,0-1 0-15,-2 0 0 16,2 2 0-1,0 6 0-15,1-2 0 0,-1 2 0 16,-4-1 0-16,0 4 0 16,2-5 0-16,0 2-1 15,-3-2 1-15,3 2-1 16,-4-7 0-16,6 7 0 16,-6-6 2-16,3-2-2 15,-1 6 0-15,-2-3 1 16,0 3 0-16,-1 2-1 0,3 3 1 15,-4-5 0-15,1 6-1 16,-1 2 1 0,0 0 0-16,-1-1 0 15,-5-1 1-15,5 0-1 16,-8 0 0-16,1 0 0 0,1-2 0 16,-1 1 0-16,-1 1 0 15,0 0 0-15,0 0 0 16,-1-2 0-16,1 2 0 15,-2 1 1-15,1 1-2 16,-1 2 1-16,0-2 0 16,0-1 0-16,0-1 0 15,-1 6 0-15,1-5 0 0,0 5-1 16,0-4 1 0,0-1 1-16,-1 5-1 15,1 1 0-15,2 5-1 16,-2-3 1-16,-3 4 0 0,1 3 0 15,-4 1 0-15,0 0 0 16,-2 0 0-16,2 0 0 16,0 0 0-16,0 0-1 15,0-2 1-15,6 2 0 16,0-1 0-16,0 1 0 16,1-2 0-16,1-2 0 15,-2 2 0-15,21 4 0 16,-25-9-1-16,25 9 0 15,-19-12-1-15,19 12-1 16,0 0-2-16,0 0-6 16,0 0-32-16,0 0-1 15,21-21 0-15,-21 21-1 0</inkml:trace>
  <inkml:trace contextRef="#ctx0" brushRef="#br0" timeOffset="21307.6355">2847 4128 16 0,'-18'1'31'0,"18"-1"-2"0,-25-11-5 15,25 11-5-15,-19-12-3 16,19 12-4-1,0 0-2-15,0 0-3 16,-17-5-1-16,17 5-1 0,0 0-2 16,0 0 0-16,0 0-1 15,0 0 0-15,0 0-1 16,0 0 0-16,17-6 0 16,-17 6 0-16,35-12 0 15,-8 5 0-15,4-3 0 16,3 1 0-16,3 1 0 15,0-2 0-15,-3 1 0 16,-1 1 0-16,-4 0-1 16,-8 5 1-16,-3-3 0 15,-18 6-1-15,0 0 1 16,0 0 0-16,0 0 0 16,-31 19-1-16,4-8 1 0,-6 3-1 15,-4-1 0-15,1 3 0 16,1-5 1-16,0 5-1 15,4-7 1-15,8-1 0 16,4 1 0-16,19-9 0 16,-21 14 0-16,21-14 1 15,-4 17-1-15,4-17 0 16,0 0 0-16,31 25 1 16,-14-15-1-16,6 5 1 15,0-4 0-15,4 5 0 16,-3 1-1-16,-1 4 1 15,-6 0-2-15,2 0 1 16,-5-1-1-16,-14-20 0 0,19 32-2 16,-19-32-2-16,19 29-3 15,-19-29-33-15,0 0-2 16,27 2-1-16,-5-2 1 16</inkml:trace>
  <inkml:trace contextRef="#ctx0" brushRef="#br0" timeOffset="22352.0061">3975 5422 7 0,'0'0'31'15,"0"0"1"-15,8-23 0 16,-8 23-12-16,0 0-3 15,-2-27-2-15,2 27-3 0,0 0-3 16,0 0-1 0,0 0-1-16,0 0-1 15,-12 20-1-15,8-1-1 16,-9-2-1-16,7 8-1 0,-5-4 0 16,3 6-1-16,-2-4 0 15,4-2 1-15,1-4-2 16,5-17 1-16,-6 21-1 15,6-21 0-15,0 0 1 16,0 0-1-16,2-30 0 16,2 11 0-16,0-4 0 15,1-2 0-15,3-2 0 16,4 4 0-16,-1 0 0 16,1 0 0-16,1 4 0 15,-13 19 1-15,29-18-1 16,-29 18 1-16,27 4 1 15,-27-4-1-15,23 21 1 0,-11 0-1 16,-4 2 1-16,1 2-1 16,-1 0 0-16,-2-4 0 15,-2-2 0-15,1 1-1 16,-5-20-1-16,6 19-1 16,-6-19-4-16,0 0-10 15,0 0-26-15,0-21 0 16,0 21-1-16,0 0 1 15</inkml:trace>
  <inkml:trace contextRef="#ctx0" brushRef="#br0" timeOffset="23332.3579">2702 6439 45 0,'0'0'34'15,"0"0"-4"-15,-23-29-4 0,23 29-6 16,-17-7-5-16,17 7-5 16,-22-2-1-16,22 2-2 15,-19 5-1-15,19-5-1 16,-13 27-1-16,15-8-1 15,-4 2-1-15,9-1 0 16,7 3-1-16,5-2 1 16,6-6-2-16,4 0 1 15,2-3 0-15,2-2-1 16,1-7 1 0,-3 3 0-16,-6 0 0 0,-3 2 0 15,-22-8 1-15,21 19-1 16,-21-19 1-16,-2 21 0 0,2-21 0 15,-21 21 0-15,21-21-1 16,-29 23 0-16,29-23-1 16,-31 21 1-16,31-21-2 15,-27 15-2-15,27-15-4 16,-19 8-5-16,19-8-30 16,0 0-2-16,0 0 1 15,0 0 0-15</inkml:trace>
  <inkml:trace contextRef="#ctx0" brushRef="#br0" timeOffset="24011.6006">4538 5520 49 0,'10'-17'37'15,"-10"17"0"-15,13-31 1 0,5 35-22 16,-24-27-4-16,6 23-3 16,0 0-2-16,0 0-2 15,8 31-1-15,-8-3 0 16,-2 5-2-16,2 5 1 15,-4 5-1-15,8-1-1 16,-4 2 1-16,6-4-1 16,1-5-1-16,3-8 0 15,2-6 1-15,-1-4-1 16,-11-17 1-16,27 17-1 16,-10-17 0-16,-17 0 0 15,37-11-1-15,-16-7-1 0,4 1-2 16,-5-12-3-16,11 12-6 15,-18-25-29-15,6-2 1 16,-9-8-1 0,-2-2 1-16</inkml:trace>
  <inkml:trace contextRef="#ctx0" brushRef="#br0" timeOffset="24188.6642">4702 5181 81 0,'-25'-12'40'0,"25"12"1"16,0 0-1-16,-27-11-32 16,27 11-3-16,0 0-5 0,0 0-8 15,0 0-32-15,16 21 0 16,-16-21-1 0,0 0 0-16</inkml:trace>
  <inkml:trace contextRef="#ctx0" brushRef="#br0" timeOffset="25071.9814">1259 5248 1 0,'0'0'0'0,"0"0"0"16,0 0 0-16,0 0 0 15</inkml:trace>
  <inkml:trace contextRef="#ctx0" brushRef="#br0" timeOffset="25688.2013">1240 5250 11 0,'0'0'15'0,"0"0"0"16,0 0-1-16,0 0 2 15,0 0-1-15,-27-18 1 16,27 18-2-16,0 0 0 16,0 0-2-16,-12-17-2 15,12 17-1-15,0 0-1 16,0 0-1-16,-5-23-1 16,5 23 0-16,0 0 0 0,0 0-1 15,0 0 0 1,0 0-1-16,-8-19 0 15,8 19-1-15,0 0 0 16,0 0-1-16,0 0 1 0,0 0-1 16,19 6 0-16,-19-6-1 15,20 15 0-15,-20-15 1 16,27 25-1-16,-8-2 1 16,-6 0-2-16,9 2 1 15,-5 4-1-15,4 3 1 16,-2-3-1-16,1 4 0 15,-1-6 1-15,-4-6-1 16,3 0 0-16,-7-2 0 0,-11-19 0 16,22 19 1-16,-22-19-1 15,0 0 0 1,19-2 1-16,-19 2-1 16,8-21 1-16,-3 4-1 0,-5 17 0 15,8-33 0-15,-2 12 0 16,0-2 0-16,1 0 0 15,-1 0 0-15,6-4 0 16,-5 6 0-16,3-2 0 16,-2-4-3-16,-8 27-1 15,9-38-5-15,13 23-34 16,-22 15 1-16,0-20-2 16,0 20 0-16</inkml:trace>
  <inkml:trace contextRef="#ctx0" brushRef="#br0" timeOffset="29379.5261">2561 5336 6 0,'18'10'17'15,"-18"-10"-5"-15,0 0-4 16,0 0 0-16,4-20 1 16,-4 20 1-16,0 0 3 15,0 0 0-15,11-19 0 16,-11 19 1-16,0 0-2 16,0 0-2-16,8-25-3 15,-8 25-3-15,0 0-1 16,21-17-1-16,-21 17-1 15,0 0 1-15,15-21-1 16,-15 21 1-16,0 0 0 16,0 0 1-16,0 0 0 0,0 0 0 15,0 0 0-15,0 0 0 16,0 0 0-16,0 0 0 16,0 0 0-16,0 0 0 15,-25 6 0-15,25-6-1 16,-19 13 0-16,19-13 0 15,-19 17 0-15,19-17-1 16,-23 25 1-16,23-25-1 16,-16 33 0-16,16-33 0 15,-21 34 0-15,11-14 0 16,-3 3-1-16,1 2 1 16,-1 0 0-16,1-2-1 15,-3 0 1-15,-1 3-1 0,1-1 1 16,-1 2-1-16,1-2 1 15,0 0-1-15,-1 0 0 16,1 0 0-16,-1 2 0 16,3-2 0-16,-3 2 1 15,1-4-1-15,0 2 0 16,-1-1 1-16,-1 0-1 16,3-1 0-16,-3 0 0 15,1-4 0-15,1 0 0 16,0-2 1-16,-1 2-1 15,3-1 0-15,-1-1 0 16,1 4 1-16,13-21-2 16,-20 35 1-16,11-16 0 0,-1-2 0 15,10-17 0-15,-11 33 1 16,11-33 0 0,-14 28 0-16,14-28 1 15,-15 27-1-15,15-27 0 0,-22 23 0 16,22-23 1-16,-17 21-2 15,17-21 0-15,0 0 1 16,-23 21-1-16,23-21 0 16,0 0 1-16,-21 20-1 15,21-20 0-15,0 0 1 16,-18 11-2-16,18-11 1 16,0 0 0-16,0 0-1 15,0 0-2-15,-21 6-1 0,21-6-4 16,0 0-20-1,0 0-14-15,-6-27 0 16,6 27-1-16,10-42 0 16</inkml:trace>
  <inkml:trace contextRef="#ctx0" brushRef="#br0" timeOffset="30487.923">1817 5699 6 0,'0'0'31'16,"0"0"1"-16,0 0 0 16,-16-27-12-16,16 27-4 15,0 0-2-15,0 0-4 16,0 0-2-16,0 0-2 15,0 0-1-15,0 0-1 16,0 0 0-16,22-2-1 0,-22 2-1 16,0 0 1-16,13 19-1 15,-13-19 0 1,15 27 0-16,-9-10 0 16,-2 0 0-16,4 3-1 0,-2-3 0 15,-1 0 1-15,-5-17-2 16,12 29 1-16,-12-29 0 15,0 0 0-15,0 0-1 16,0 0 1-16,0 0 0 16,0 0 0-16,0 0 0 15,0 0 0-15,0 0 0 16,-12-17-1-16,12 17 0 16,-7-25 1-16,7 25-1 0,-6-31 0 15,0 14 0 1,6 17 1-16,-2-27-1 15,2 27 1-15,2-27-2 16,-2 27 2-16,8-27-1 0,-8 27 0 16,19-23 0-16,-19 23 0 15,29-27 0-15,-29 27 1 16,31-15-1-16,-31 15-2 16,35-10-1-16,-35 10-2 15,34 4-10-15,-34-4-26 16,25-2 1-16,-25 2-2 15,0 0 1-15</inkml:trace>
  <inkml:trace contextRef="#ctx0" brushRef="#br0" timeOffset="35591.749">2077 6205 19 0,'0'0'14'0,"-4"-17"-2"0,4 17-2 16,0 0 0-16,0 0-1 16,0 0-1-16,0 0 1 15,0 0 1-15,0 0-1 16,0 0-1-16,0 0 1 15,0 0-2-15,0 0-1 16,0 0-1-16,0 0-1 16,0 0-2-16,-17-20-1 15,17 20 1-15,0 0-1 16,0 0 2-16,0 0-1 16,0 0 0-16,0 0 0 15,0 0 1-15,0 0 0 16,0 0 0-16,0 0-1 0,0 0 1 15,0 0-1-15,0 0 1 16,-19-13-2 0,19 13 1-16,0 0 0 15,0 0 0-15,0 0-1 0,0 0 1 16,0 0-1-16,0 0 0 16,0 0 0-16,0 0 0 15,0 0 0-15,0 0 0 16,0 0-1-16,0 0 1 15,0 0 0-15,0 0 0 16,17 8-1-16,-17-8 1 16,25 13 1-16,-25-13-2 15,33 17 2-15,-14-9-2 0,-1 0 2 16,-1 3-1 0,-17-11 0-16,33 21 0 15,-33-21-1-15,23 23 0 16,-23-23 1-16,17 14-1 0,-17-14 0 15,0 0 0-15,0 0 1 16,18 13-1-16,-18-13 0 16,0 0 0-16,0 0 1 15,0 0-1-15,0 0 0 16,0 0 0-16,0 0 1 16,0 0-1-16,0 0 0 15,11-17 1-15,-11 17-1 16,0 0 0-16,0 0 0 15,0 0 0-15,0 0 1 16,0 0-2-16,0 0 2 16,-2-17-1-16,2 17 0 15,0 0 0-15,0 0 0 0,0 0 0 16,0 0 0-16,0 0 1 16,-8 19-1-16,8-19 0 15,-13 29 1-15,5-8 0 16,-1 0 0-16,-3 4 0 15,2 0-1-15,1 0 1 16,-1-2-1-16,0-2 1 16,10-21-1-16,-11 29 1 15,11-29-1-15,-4 17-1 16,4-17-2-16,0 0-1 16,17 2-8-16,-17-2-28 15,16-29-2-15,-14 10 1 0,-4-2-1 16</inkml:trace>
  <inkml:trace contextRef="#ctx0" brushRef="#br0" timeOffset="52227.7084">2718 5217 36 0,'0'0'33'0,"3"-17"1"16,-3 17-9-16,4-19-3 16,-4 19-7-16,0 0-3 15,0 0-3-15,4-20-1 16,-4 20-2-16,0 0-1 16,0 0-1-16,-23-3 0 15,23 3-1-15,-19 9-1 16,19-9 0-16,-22 17 0 15,22-17-2-15,-17 29 1 0,13-11 0 16,4-18-1-16,-2 30 0 16,2-30 1-1,12 23-1-15,-12-23 0 16,21 10 1-16,-21-10-1 0,25-10 1 16,-25 10 0-16,21-21-1 15,-21 21 1-15,14-25 0 16,-14 25 1-16,2-25-1 15,-2 25 0-15,0 0 0 16,-27-9 0-16,27 9-1 16,-35 13 1-16,35-13 0 15,-35 23-1-15,24-6 0 0,11-17 1 16,-10 27-1 0,10-27-1-16,0 0 2 15,21 17-2-15,-21-17 1 16,31-7 0-16,-31 7 0 0,29-21 0 15,-29 21 1-15,21-29-1 16,-11 12 1-16,-10 17-1 16,6-23 1-16,-6 23-1 15,0 0 0-15,-27 11 0 16,27-11 1-16,-33 31 0 16,18-8-1-16,-3-4 0 15,9 2 0-15,9-21 0 16,-6 25 0-16,6-25 0 15,0 0 0-15,25 0-1 16,-25 0 2-16,25-19-2 16,-15 2 1-16,-10 17 1 15,11-33-1-15,-11 33 0 0,2-19 0 16,-2 19 1-16,0 0-1 16,-17 13 1-16,9 6-1 15,0 3 0-15,4-1 0 16,4 2 0-16,4-2 0 15,-4-21 0-15,18 17 0 16,-18-17 1-16,23-10-1 16,-23 10 0-16,19-26 0 15,-13 8 0-15,-6 1 0 16,0 17 0-16,-12-27 1 16,12 27-1-16,-19-11 0 15,19 11-1-15,0 0 2 16,-21 4-1-16,21-4-1 0,0 0 1 15,0 0-1-15,-2 21 1 16,2-21 0-16,0 0 0 16,0 0-1-16,0 0 0 15,17 0 0-15,-17 0 0 16,0 0 0-16,0 0-1 16,0 0-1-16,20 9-4 15,-20-9-23-15,0 0-13 16,-2 19 0-16,2-19-1 15</inkml:trace>
  <inkml:trace contextRef="#ctx0" brushRef="#br0" timeOffset="74867.8177">8787 3412 33 0,'0'0'33'16,"12"-23"2"-16,-8 6-3 16,-4 17-15-16,0 0-4 15,0 0-3-15,-27-12-2 16,27 12-3-16,-44 31-1 15,15-4-1-15,-10 4-1 16,0 11-1-16,1 4 1 16,3 0-2-16,8 2 1 15,6-4 0-15,9-8 0 16,10-1 0-16,10-12-1 16,-8-23 1-16,39 11-1 0,-12-20 0 15,4-14 0-15,3-12 0 16,-1-7-1-16,0-14 1 15,-4-7 0-15,-2-6 0 16,-6-6 0-16,-7-1 0 16,-11 3-1-16,-1 0 1 15,-6 8 0-15,-3 9 1 16,-5 10 0-16,3 13 1 16,-5 6-1-16,14 27 1 0,-12-21 0 15,12 21 1 1,-5 33-1-16,7 3 1 15,-2 8-1-15,2 12 0 16,-2 7 0-16,0 8 0 0,0 0-1 16,1-2 1-16,1-5-1 15,0-9 0-15,4-11-1 16,0-9-1-16,0-12 0 16,-1-6-2-16,-5-17-1 15,0 0-3-15,26 21-7 16,-26-21-27-16,3-25 0 15,-1 4 0-15,2 4 0 0</inkml:trace>
  <inkml:trace contextRef="#ctx0" brushRef="#br0" timeOffset="75808.1547">9100 3176 27 0,'0'0'36'0,"0"0"0"32,12-17 1-32,-24-4-13 0,12 21-7 0,0 0-4 15,0 0-3-15,0 0-3 16,12 17-2-16,-12-17-1 16,3 31 0-16,-1-8-2 15,6 6 0-15,-4 3 0 16,4 3 0-16,-1 1-1 15,3-3 0-15,-4-3 0 16,1-5-1-16,1-4 1 16,-8-21-2-16,10 25 0 15,-10-25 0-15,0 0-1 16,0 0-1-16,0 0-1 0,-2-36-2 16,0 17-1-16,-13-18-1 15,11 9 1-15,-16-13 0 16,11 7 1-16,-11-7 1 15,9 7 3-15,-5-1 1 16,5 1 2-16,7 5 2 16,-4-4 0-16,16 10 1 15,0-7 0-15,15 16 1 16,-2-5-1-16,16 11 1 16,-1 1-1-16,13 11 0 15,-5 3-1-15,4 13 0 16,-9-1 0-16,-3 6-1 15,-11 1 0-15,-9 9-1 0,-16 1 1 16,-12 3-1-16,-15-5-1 16,-4-3 1-16,-1-2 0 15,-1-8-1 1,2-6 0-16,6-3 0 0,8-6 0 16,17-6-1-16,0 0 2 15,0 0-2-15,32-25 1 16,-3 17 0-16,10 2 0 15,5 2 0-15,3 2 0 16,3 10 1-16,-4 4-1 16,-5 5 0-16,-11 6 0 15,-6 0 1-15,-11 4 0 16,-9 2 0-16,-12-3 0 0,-9-1 0 16,-10-2 1-1,-4 0-1-15,-8-3 0 16,1-5 0-16,-7-2 0 15,7-7-1-15,1-4-1 0,4-4 0 16,8 0-2-16,4-11-2 16,21 13-3-16,-19-39-8 15,19 39-26-15,27-36 0 16,-4 17 0-16,4-2 0 16</inkml:trace>
  <inkml:trace contextRef="#ctx0" brushRef="#br0" timeOffset="76236.3137">10039 3230 43 0,'0'0'37'0,"0"0"1"16,-19-2 0-16,13-15-18 0,6 17-7 15,0 0-4-15,23 4-3 16,-23-4-2-16,27-8-1 16,-7 2-1-16,7 4 0 15,-2-4-1-15,2-1-2 16,0 3 0-16,-4-4-3 16,6 12-2-16,-29-4-5 15,38 2-15-15,-38-2-13 16,0 0 0-16,0 0 0 15,-21 23 1-15</inkml:trace>
  <inkml:trace contextRef="#ctx0" brushRef="#br0" timeOffset="76463.3896">10057 3303 58 0,'-25'25'39'0,"25"-25"-1"16,0 0 1-16,0 0-25 15,21 11-3-15,-21-11-3 16,38 0-1-16,-14-6-3 15,4 6 0-15,-2-1-2 16,1-3 0-16,-4 4-1 16,-4-2-1-16,-19 2 0 15,27 0 0-15,-27 0-2 16,0 0-2-16,17 6-5 16,-17-6-32-16,0 0 1 15,-25-2-2-15,25 2 1 16</inkml:trace>
  <inkml:trace contextRef="#ctx0" brushRef="#br0" timeOffset="78456.1059">10832 3053 22 0,'-4'-26'34'0,"4"26"1"16,-4-29 1-16,4 29-13 16,-11-25-8-16,11 25-3 15,2-17-3-15,-2 17-2 16,0 0-1-16,0 0-1 0,9 19-1 16,-5 10 0-16,-2-1-2 15,2 13 1-15,-4 7-2 16,4 3 0-16,0 3 0 15,0-8-1-15,1-4 0 16,1-7 0-16,0-6-1 16,0-8 0-16,-6-21-2 15,0 0-1-15,21 19-3 16,-23-36-4-16,19 11-20 16,-17-17-9-16,4-6 1 15,-6-7 0-15</inkml:trace>
  <inkml:trace contextRef="#ctx0" brushRef="#br0" timeOffset="78875.2568">10890 3023 57 0,'0'0'37'15,"0"0"1"1,0 0 1-16,0 0-25 0,4 23-4 16,-10-4-2-16,14 17-2 15,-6-7-2-15,5 8-1 16,1-5-1-16,6-7 0 15,-3-4-1-15,6-13-1 16,1-4 0-16,3-12 0 16,0-7-1-16,-1-10 0 15,-1-8 1-15,-4-5-1 16,1-6 0-16,-5 0 1 0,-1-1-1 16,-4 5 1-1,-1 6 0-15,-3 7 0 16,-2 8 0-16,0 19 0 15,0 0 1-15,0 0 0 0,-2 34 0 16,2-1 0-16,0-1 0 16,4 9-1-16,0-1 1 15,6-4 0-15,1-1-1 16,3-4 0-16,-1-8 0 16,1-6-1-16,-14-17-1 15,27 13-2-15,-10-3-4 16,-15-27-10-16,-2 17-22 0,21-14 0 15,-21 14 0 1,14-17 0-16</inkml:trace>
  <inkml:trace contextRef="#ctx0" brushRef="#br0" timeOffset="79543.4931">11451 3209 50 0,'0'0'37'0,"0"0"1"0,16-18 0 16,-26-3-23-16,10 21-3 16,0 0-3-16,0 0-2 15,0 0-2-15,-10 27-1 16,-3-9-1-16,1 3-1 15,1 2-1-15,1 0 0 16,4 0 0-16,4-4-1 16,2-19 0-16,20 23 0 15,-1-23 0-15,2-6 0 16,4-3 0-16,-2-7 1 16,0-3 0-16,-5-2 0 15,-3-2 0-15,-7 4 0 16,-8-2-1-16,0 21 1 0,-10-31-1 15,10 31-1-15,-19-21-1 16,19 21-2-16,-19-10-4 16,-2-5-21-1,21 15-12-15,0 0 0 0,-20 2-1 16</inkml:trace>
  <inkml:trace contextRef="#ctx0" brushRef="#br0" timeOffset="81376.1545">10741 3617 54 0,'0'0'34'16,"-21"2"1"-16,21-2-12 0,0 0-11 16,0 0-1-16,0 0-2 15,0 0-3-15,45 6-1 16,-13-12-2-16,17 6 0 16,12-11-1-16,9 3-1 15,5-3-3-15,-4-9-3 16,8 26-10-16,-13-15-23 15,-10 3 1-15,-14 2-2 16,-19-2 1-16</inkml:trace>
  <inkml:trace contextRef="#ctx0" brushRef="#br0" timeOffset="82083.402">10898 3826 63 0,'21'-19'38'16,"-21"19"0"-16,0 0 1 15,36-9-30-15,-36 9-1 16,0 0-2-16,0 0-1 0,12 25-2 16,-18-4 1-16,2 4-2 15,-3 0 0-15,1 3-1 16,-6 1 0-16,3-4 0 16,-1-4 0-16,2-2-1 15,8-19 0-15,-11 25 1 16,11-25-1-16,0 0 0 15,0 0 0-15,0 0 0 16,0 0 0-16,0 0 0 16,19 10 0-16,-19-10 0 15,37-8 0-15,-14 2 0 16,4 6-2-16,0-7 0 16,8 5-2-16,-10-8-3 0,9 16-3 15,-24-27-8-15,23 15-18 16,-33 6-3-1,31-25 0-15,-31 25 3 16,25-23 13-16,-31-4 18 0,14 6 5 16,-8 21 3-16,5-23 29 15,-5 23 4-15,4-27 3 16,-4 27-1-16,-5-23-10 16,5 23-9-16,0 0-6 15,7 31-4-15,-7-31-3 16,-9 44-2-16,1-13-1 15,4 7-1-15,0 2 0 0,2-1-1 16,0 1-1-16,2-7 0 16,2-5-1-1,2-10-2-15,6 1-2 16,-10-19-4-16,31 15-15 16,-31-15-18-16,34-19 0 0,-16-4 1 15,5-4-1-15</inkml:trace>
  <inkml:trace contextRef="#ctx0" brushRef="#br0" timeOffset="82291.4773">11488 3901 72 0,'0'0'41'0,"0"0"-1"16,13 19 2-16,-3 8-30 16,-10-27-3-16,-8 50-2 15,1-21-3-15,7 5-1 16,-4-7-1-16,4 0-2 15,0-2-1-15,0-25-1 0,11 31-2 16,-11-31-3-16,29 4-5 16,-29-4-27-16,19-25-3 15,-1-4 1-15,5-4 0 16</inkml:trace>
  <inkml:trace contextRef="#ctx0" brushRef="#br0" timeOffset="82480.5455">11702 3882 62 0,'0'0'38'15,"0"0"1"-15,0 0 2 16,17 36-27-16,-32-14-4 16,15 16-3-16,-6-7-1 15,6 9-3-15,-6-6-1 16,6-1-1-16,4-4-3 0,-4-29-1 16,6 32-3-16,-6-32-8 15,0 0-27-15,8-23 1 16,-6 4-1-16,-4-8 2 15</inkml:trace>
  <inkml:trace contextRef="#ctx0" brushRef="#br0" timeOffset="82659.6088">11370 3884 75 0,'0'0'38'15,"0"0"2"-15,0 0-1 16,35-23-32-16,15 21-1 15,-6-9-2-15,16 1-2 0,2 4-4 16,-4-11-6-16,17 7-29 16,-21-3-3-16,-6-1 0 15,-9-1 0-15</inkml:trace>
  <inkml:trace contextRef="#ctx0" brushRef="#br0" timeOffset="83856.0404">12558 2798 37 0,'0'0'32'15,"0"0"-4"-15,2-19-2 16,-2 19-5-16,0 0-5 0,0 0-5 15,-7-21 0-15,7 21-4 16,0 0-1-16,0 0-1 16,0 0-1-16,-12 25 0 15,-3 0-1-15,-5 19 0 16,-7 4-1-16,0 23 0 16,-6 6 0-16,1 15 1 15,1 4-2-15,8 7 0 16,5-1 0-16,13-2 0 15,5-4 1-15,15-6-1 16,2-10 0-16,8-7 0 16,4-8 1-16,0-11-1 15,-2-8 1-15,0-13-1 0,-6-10-1 16,-21-23 0-16,29 28-2 16,-29-28-2-16,22 4-4 15,-22-4-33-15,5-23-1 16,3-5-1-16,4-5 0 15</inkml:trace>
  <inkml:trace contextRef="#ctx0" brushRef="#br0" timeOffset="84683.3334">13066 2873 42 0,'0'0'36'0,"0"0"1"15,-16-25 1-15,16 25-20 16,0 0-5-16,0 0-3 16,0 0-3-16,0 0-2 15,0 0-1-15,6 21-1 0,0-3-1 16,1 3-1-16,3 4 0 15,2 7 0-15,-3-3-1 16,1-2-1-16,3 2-2 16,-7-12-1-16,10 14-6 15,-16-31-23-15,-4 26-7 16,4-26 1-16,0 0-1 16</inkml:trace>
  <inkml:trace contextRef="#ctx0" brushRef="#br0" timeOffset="84916.4168">12898 3193 44 0,'-19'16'38'0,"19"-16"0"16,0 0 1-16,25 13-16 16,-25-13-12-16,40-9-2 15,-13-1-3-15,14 10-2 16,-5-6-2-16,5 2-1 15,-3-1-3-15,-3-5-2 16,6 14-4-16,-24-25-17 16,6 15-15-16,-23 6 1 15,25-23-1-15,-25 23 1 16</inkml:trace>
  <inkml:trace contextRef="#ctx0" brushRef="#br0" timeOffset="85155.5034">12880 2850 49 0,'0'0'38'0,"-11"-21"0"16,11 21 1-16,23-29-15 15,10 31-17-15,-4-10-2 16,17 10-2-16,-2-5-3 15,5 3-2-15,7 9-3 16,-12-17-18-16,6 14-15 0,-6-2 0 16,-5 2-1-16,-2-2 1 15</inkml:trace>
  <inkml:trace contextRef="#ctx0" brushRef="#br0" timeOffset="85703.702">13739 2956 70 0,'0'0'39'0,"19"-14"1"0,-19 14 0 15,0 0-29-15,-33-11-3 16,14 24-1-1,-16-7-4-15,4 11 0 16,-3 4-1-16,3 6-1 0,2 6-1 16,8 1 0-16,9-3 0 15,8 3 0-15,8-3 0 16,8-10 0-16,3-2-1 16,10-11 0-16,2-6 1 15,0-10-1-15,2-7 0 16,0-8 0-16,-2-10 0 15,-2-1-1-15,-2-8 1 16,-9-6 0-16,-3-4 0 0,-5-4 0 16,-4 6 2-16,-8 6 0 15,-1 6 0-15,-1 7 0 16,-6 8 1 0,14 23 0-16,-23-4 1 0,23 4-1 15,-15 41-1-15,15-11 1 16,0 5 0-16,6 5-1 15,1-3 0-15,5 5 0 16,1-6-1-16,1-5-1 16,1-4 0-16,-1-8-1 15,3-2-2-15,-17-17-4 16,33 27-14-16,-33-27-19 16,23-6-1-16,-23 6 1 0,19-25 0 15</inkml:trace>
  <inkml:trace contextRef="#ctx0" brushRef="#br0" timeOffset="86111.8486">14167 2904 90 0,'0'0'40'16,"0"0"-1"-16,-17-14-10 15,-1 30-21-15,-11-14-2 16,2 13-3-16,-4-4-1 16,6 3-1-16,6-5 0 15,19-9-1-15,-8 22 0 16,8-22-1-16,37 15 1 16,-10-7-1-16,6-3 1 0,3 7 0 15,1-3 0-15,-2-1 0 16,-4 2 0-16,-6 3 1 15,-8-1 0-15,-17-12 0 16,19 19 0-16,-19-19 0 16,-7 21-1-16,7-21 1 15,-27 21-1-15,9-15 1 16,-1-2-2-16,-4-4 0 16,6 0-2-16,-9-12-1 15,26 12-7-15,-42-15-28 16,29-4-2-16,-5-8 1 15,9 6 0-15</inkml:trace>
  <inkml:trace contextRef="#ctx0" brushRef="#br0" timeOffset="86779.0876">14499 2927 52 0,'0'0'38'16,"0"0"0"-16,0 0 0 16,31-4-22-16,-31 4-4 15,17 4-3-15,-17-4-2 16,25 15-3-16,-25-15-1 0,35 25-1 16,-16-12 0-1,2 5-1-15,2-1-1 16,-1-5-1-16,1 1-1 15,-6-7-1-15,6 5-3 0,-23-11-7 16,41-9-22-16,-41 9-5 16,19-29-1-16,-13 8 2 15</inkml:trace>
  <inkml:trace contextRef="#ctx0" brushRef="#br0" timeOffset="86960.1492">14819 2863 46 0,'-23'-11'38'0,"23"11"1"15,-31 17 1-15,14 8-17 16,-16-17-9-16,17 21-5 16,-11-10-3-16,8 6-2 15,0-4-2-15,3 2-2 16,7-4-3-16,9-19-5 0,4 27-27 16,-4-27-6-16,0 0 0 15,28-12 0-15</inkml:trace>
  <inkml:trace contextRef="#ctx0" brushRef="#br0" timeOffset="87387.3042">15027 2831 61 0,'18'4'40'0,"-18"-4"1"16,0 0 0-16,21 17-23 16,-21-17-7-16,0 0-4 15,0 0-2-15,13 21-1 16,-13-21-2-16,10 29 0 16,-8-10 0-16,2 4-1 15,-2-4 0-15,-2 2-1 16,0-21 1-16,0 25-1 15,0-25 0-15,0 18 0 16,0-18 0-16,0 0 0 16,0 0 0-16,2-20 0 15,-2 20 0-15,5-28 0 0,-1 6 0 16,4-4-1-16,2 1 0 16,1-4 0-16,6 2-1 15,1-2-1-15,5 8-1 16,-8-9-4-1,20 31-10-15,-12-20-23 0,-3 13-1 16,-20 6 1-16,25-11 0 16</inkml:trace>
  <inkml:trace contextRef="#ctx0" brushRef="#br0" timeOffset="87823.4586">14998 2649 72 0,'0'0'37'0,"-19"-4"-1"16,11-13-9-16,8 17-17 15,0 0-3-15,0 0-1 16,0 0-1-16,0 0-2 16,18-20 0-16,-18 20-1 15,21-23 0-15,-21 23-1 0,27-32 1 16,-12 14-2 0,-1-1 1-16,3 2 0 15,-17 17 0-15,29-27 0 16,-29 27 1-16,25-9-1 0,-25 9 1 15,23 5-1-15,-23-5 1 16,23 20-1-16,-23-20 0 16,22 21-1-16,-22-21-2 15,0 0-2-15,27 30-8 16,-27-30-27-16,0 0-3 16,0 0 1-16,0 0-1 15</inkml:trace>
  <inkml:trace contextRef="#ctx0" brushRef="#br0" timeOffset="89775.1599">13191 3567 12 0,'0'0'30'0,"-33"0"2"16,33 0-3-16,-19 2-10 15,-8-13-2-15,27 11-1 16,-25 0-4-16,25 0-2 16,0 0-2-16,0 0-1 15,0 0-1-15,8 17-2 16,11-17 0-16,21 4-1 15,12-6-1-15,24 6 1 16,8-8 1-16,25 4-1 0,10-4 0 16,14 0-1-16,10-1 1 15,3 1-1-15,-5-2 1 16,-10 2-1-16,-11-3-1 16,-12-1-1-16,-15 0 1 15,-16-1 0-15,-21 3-3 16,-16-4 0-16,-11 8-2 15,-29 2-4-15,37 2-9 16,-37-2-25-16,0 0 0 16,-23 8-2-16,5 0 3 15</inkml:trace>
  <inkml:trace contextRef="#ctx0" brushRef="#br0" timeOffset="90639.4671">13660 4110 67 0,'-16'-23'38'0,"16"23"2"16,0-25-2-16,0 25-26 15,0 0-5-15,16-17 0 16,-16 17-2-16,0 0-1 16,0 0-1-16,11 17-1 15,-7 1-1-15,2 5 1 16,4 2-2-16,-3 5 1 0,3 1-1 16,-2-2 1-16,-3-2-1 15,1-2 1-15,-2-6-1 16,0-2 1-16,-4-17-1 15,0 0 1-15,0 0-1 16,0 0 1-16,-6-17-1 16,2-2 1-16,-2-5-1 15,1 0 1-15,-1-3-1 16,2 2 0-16,0-2 0 16,2 2-1-16,2 6 0 15,4-4-1-15,-4 23-1 16,19-39-3-16,5 36-3 15,-17-24-17-15,18 17-15 0,-3 1-1 16,5-1 1-16,-6 0 1 16</inkml:trace>
  <inkml:trace contextRef="#ctx0" brushRef="#br0" timeOffset="91059.6178">13937 3886 72 0,'0'0'38'0,"0"0"1"16,18-19-2-16,-18 19-31 15,33-12-1-15,-16 6-1 16,10 6-1-1,-6-1-2-15,0 2 0 0,-1 1 0 16,-20-2-1-16,21 8 0 16,-21-8 0-16,0 0 0 15,-16 25 0-15,16-25 0 16,-32 23 1-16,12-12-1 16,20-11 1-16,-31 24 0 15,31-24 1-15,-15 17-1 16,15-17 1-16,0 0 0 15,19 19 0-15,-19-19 0 0,39 4 0 16,-14-6-1-16,6-2-2 16,6 2-2-16,-7-17-7 15,19 13-31-15,-13-3 1 16,1-3-2-16,-8 2 1 16</inkml:trace>
  <inkml:trace contextRef="#ctx0" brushRef="#br0" timeOffset="91847.8999">15523 2971 63 0,'-19'-15'37'16,"19"15"2"-16,-6-27-1 15,-10 4-27-15,36 17-2 16,-16-13-2-16,15 11-1 0,-19 8 0 15,36-10-2-15,-14 16 0 16,7 12-1-16,1 8-1 16,5 18 0-16,6 10-1 15,1 11 1-15,3 8-2 16,-3 8 1-16,-5 3 0 16,-8 8-1-16,-10-3 1 15,-11 3 0-15,-8-6 0 16,-14-2 0-16,-5-5 1 15,-4-8-1-15,-4-2 0 16,2-6 1-16,-1-13-1 16,7-4 0-16,-2-13 0 15,6-6 0-15,-1-4-1 0,16-23 0 16,-19 23-1-16,19-23-2 16,0 0-6-16,-21 2-35 15,21-2 0-15,0 0-1 16,-8-27 0-16</inkml:trace>
  <inkml:trace contextRef="#ctx0" brushRef="#br0" timeOffset="103300.0021">16557 3447 30 0,'0'0'35'16,"0"0"0"-16,0 0 2 0,4-21-14 15,15 30-11 1,-19-9-4-16,29-4 0 15,-29 4-3-15,44-5-3 16,-15 1 0-16,0-4-4 0,4 10-3 16,-12-19-9-16,8 11-22 15,-6 2-2-15,-23 4 1 16,19 2-1-16</inkml:trace>
  <inkml:trace contextRef="#ctx0" brushRef="#br0" timeOffset="103511.0813">16632 3556 65 0,'0'0'38'15,"17"6"1"-15,-17-6-1 16,35 11-27-16,-35-11-3 0,48-11-2 16,-25 3-3-16,4 4-2 15,-2 0-3-15,-7-1-2 16,3 7-2-16,-21-2-8 15,19-20-23-15,-19 20-2 16,0 0 1-16,0 0-1 16</inkml:trace>
  <inkml:trace contextRef="#ctx0" brushRef="#br0" timeOffset="104375.3872">17593 2871 30 0,'11'-27'34'0,"-11"27"3"16,8-23-1-16,-6-5-15 0,-2 28-5 16,0 0-3-1,17-12-2-15,-17 12-4 16,0 0-1-16,0 0-1 15,4 25-1-15,-6 2-1 0,4 13-1 16,-4 4 0-16,2 14 0 16,-2 1-1-16,2 5 0 15,0-5 0-15,4-3-1 16,2-10-2-16,1-8 1 16,3-7-2-16,-10-31-1 15,25 25-1-15,-25-25-2 16,29-14-5-16,-35-20-17 15,14 1-11-15,-6-9 0 16,0-8 2-16</inkml:trace>
  <inkml:trace contextRef="#ctx0" brushRef="#br0" timeOffset="104751.524">17693 2913 68 0,'0'0'37'0,"0"0"2"15,0 0-1-15,-25 21-27 16,38 14-3-16,-11-12-1 15,12 13-2-15,-7-5-2 16,9 2 0-16,-3-10-1 16,5 4-1-16,-1-10 0 15,-17-17-1-15,33 2-1 0,-14-19 1 16,2-6-2 0,-3-8 1-16,1-9 0 15,-2-12-1-15,1-2 1 16,-3 2-1-16,-1 4 2 0,-3 8 0 15,-5 2 1-15,0 15 1 16,-6 23-1-16,0 0 2 16,0 0-1-16,6 34 0 15,-5-1 0-15,5 11 0 16,-2 2-1-16,8 4 0 16,-1-2-1-16,1-2-1 15,5-6-1-15,-3-17-4 16,13 12-8-16,-8-24-27 15,-19-11-1-15,25 12 1 16,-25-12-1-16</inkml:trace>
  <inkml:trace contextRef="#ctx0" brushRef="#br0" timeOffset="105762.8842">18198 3159 60 0,'0'0'38'16,"0"0"1"-16,-21-2 0 15,-2 2-27-15,17 31-2 0,-15-14-3 16,11 16-2-16,-5-7-2 15,7 7-1-15,2-4-1 16,8-6 0-16,6-6 0 16,9-9 0-16,4-10 0 15,8-6 0-15,-2-11 0 16,4-2 1-16,-6-12-1 16,-2 3 1-16,-5-9-1 15,-7 1 1-15,-7-1-1 16,-6 3-2-16,-2 7-1 15,-5 2-4-15,9 27-24 16,-8-21-11-16,8 21-1 16,-31 4 0-16</inkml:trace>
  <inkml:trace contextRef="#ctx0" brushRef="#br0" timeOffset="106104.0073">17295 3690 65 0,'0'0'39'0,"35"-15"1"16,6 5 1-16,11-9-24 16,25 8-10-16,2-14-1 15,19 7-2-15,-1-5-2 16,3 4-1-16,-2 6-3 16,-15-4-3-16,-2 20-8 15,-32-8-27-15,-13 3 0 16,-36 2-1-16,18 7 1 15</inkml:trace>
  <inkml:trace contextRef="#ctx0" brushRef="#br0" timeOffset="106743.2352">17556 3834 59 0,'15'-19'38'0,"-15"19"2"15,0 0-2-15,0-25-23 16,0 25-4-16,0 0-3 0,8 33-3 16,-16-16 0-1,4 8-2-15,-1 0-1 16,-3 0 0-16,0 5-2 16,-1-7 1-16,1 0 0 15,0-3-1-15,8-20 0 0,-11 21 1 16,11-21-2-16,0 0 1 15,0 0 0-15,0 0 0 16,0 0 0-16,0 0-1 16,0 0 1-16,0 0-1 15,30-6 0-15,-30 6 1 16,39-6-2-16,-16 2 1 16,6 2-1-16,-6-7-3 15,8 13-1-15,-15-24-6 16,20 11-28-16,-17-6 0 15,-1-3 0-15,-7-1 1 16</inkml:trace>
  <inkml:trace contextRef="#ctx0" brushRef="#br0" timeOffset="106951.3097">17797 3815 81 0,'0'0'42'16,"0"0"-1"-16,0 0 0 15,4 40-30-15,-4-40-2 16,-4 46-2-16,0-15-3 15,4 9 0-15,-2-3-2 16,0 1-1-16,-2 0-1 16,1-9-1-16,3 0-1 15,-6-10-3-15,12 6-4 16,-6-25-13-16,0 0-21 16,0 0 0-16,-6-19 0 0,12 2 1 15</inkml:trace>
  <inkml:trace contextRef="#ctx0" brushRef="#br0" timeOffset="107192.3992">18061 3859 78 0,'0'0'42'0,"27"13"0"16,-27-13 0-16,18 45-30 15,-22-28-3-15,11 19-2 16,-8-3-3-16,4 5-1 15,-5 3-1-15,2-5-1 16,0-3-2-16,-1-10 0 0,2-2-1 16,-1-21-1-16,0 0-3 15,0 0-7-15,22-8-29 16,-20-9-1-16,3-12 1 16,1-7 0-16</inkml:trace>
  <inkml:trace contextRef="#ctx0" brushRef="#br0" timeOffset="107479.4993">18318 3723 45 0,'0'0'36'0,"0"0"0"16,0 0 1-16,0 0-25 0,-4 25 1 15,4-25 0-15,-10 48-4 16,-1-23 0-16,11 17-3 15,-8-8-1 1,8 11 0-16,-2-7-2 0,2 0-1 16,4-3-1-16,0-6-1 15,0-8-1-15,-4-21 0 16,9 26-1-16,-9-26-3 16,0 0-2-16,2-17-8 15,-2 17-25-15,2-29-1 16,-2 29-1-16,-13-32 2 15</inkml:trace>
  <inkml:trace contextRef="#ctx0" brushRef="#br0" timeOffset="107907.6525">17780 3729 66 0,'0'0'37'0,"-22"0"2"16,22 0 0-16,0 0-28 16,24-2-3-16,10 6-2 15,-1-10-1-15,17 4-1 16,2-6-2-16,8-1-1 15,0-1-1-15,-2-5-3 0,7 13-8 16,-24-14-28 0,1 3-1-16,-11 0 0 15,-8-3 1-15</inkml:trace>
  <inkml:trace contextRef="#ctx0" brushRef="#br0" timeOffset="108551.89">18945 3193 66 0,'0'-17'38'15,"0"17"2"-15,0 0 1 16,19 15-29-16,-19-15-2 16,4 33-1-16,-2-10-3 15,9 14-2-15,-3-1-1 16,5 4-1-16,1 4-1 15,-1-1-1-15,1-3 0 0,-6-7-2 16,1-1-3-16,-5-15-3 16,17 14-19-16,-19-14-15 15,-2-17 2 1,-11 18-3-16,11-18 3 0</inkml:trace>
  <inkml:trace contextRef="#ctx0" brushRef="#br0" timeOffset="108739.9576">18713 3696 74 0,'0'0'38'0,"0"0"2"15,31 0-3-15,17 2-28 0,-5-17-2 16,24 5-2-16,1-7-3 16,7-1-2-16,2 1-3 15,-13-15-6 1,13 5-25-16,-27-8-6 0,-9-3 1 15,-18-2-1-15</inkml:trace>
  <inkml:trace contextRef="#ctx0" brushRef="#br0" timeOffset="109056.064">18761 3124 82 0,'0'0'41'16,"20"6"0"-16,16-6-1 16,24 6-32-16,4-14 0 15,21 10-3-15,-2-4-1 0,3 0-2 16,-3 0-1-16,-7 2 0 16,-15-3 0-16,-14 3 0 15,-13-2-1-15,-13 2 1 16,-21 0-1-16,0 0 1 15,0 0-1-15,0 0 0 16,0 0-2-16,0 0 0 16,-19 23-3-16,2-29-7 15,17 6-29-15,0 0-1 16,-18 11 0-16,18-11 0 16</inkml:trace>
  <inkml:trace contextRef="#ctx0" brushRef="#br0" timeOffset="110739.6703">20156 3128 33 0,'0'0'33'16,"10"-25"1"-16,-7 0-7 15,-3 25-7-15,0-32-4 16,0 32-4-16,2-19-3 15,-2 19-2-15,0 0-2 16,-19-12 0-16,-6 12-2 16,-2 13 0-16,-8 9-1 15,-1 4 0-15,-5 3-1 16,6 6 0-16,5 1 0 16,8 4-1-16,11-1 0 15,13-9 0-15,13-8 0 0,10-7 0 16,10-11-1-16,5-12 1 15,7-9 0-15,1-10-1 16,2-11 1-16,-8-7-1 16,-1-2 0-16,-10-7 0 15,-8-2 1-15,-8 4 0 16,-5 1 0-16,-10 8 0 16,-8 3 2-16,1 8 0 15,-7 5 0-15,14 27 0 16,-21-21 0-16,21 21 0 15,-19 19 0-15,15 8 0 16,4 5-1-16,4 7 1 16,1 5-1-16,3 7 1 0,2-1-2 15,-1 2 1-15,1-6-1 16,-4-7-1-16,3-5-1 16,-5-5-1-16,6 3-4 15,-10-32-11-15,0 0-24 16,0 0 1-16,19-1 0 15,-3-19-1-15</inkml:trace>
  <inkml:trace contextRef="#ctx0" brushRef="#br0" timeOffset="111534.9523">20958 2819 77 0,'0'0'38'16,"8"-19"0"-16,-8 19 0 15,21 6-35-15,-21-6-4 16,0 0-8-16,29 13-28 16,-29-13-1-16,21 25-1 15,-11-6 1-15</inkml:trace>
  <inkml:trace contextRef="#ctx0" brushRef="#br0" timeOffset="118075.3009">20646 3165 42 0,'0'0'36'15,"13"-18"1"-15,-13 18-5 16,0 0-14-16,-21-13-4 16,21 13-5-16,-38 6-3 15,11 3-2-15,-8-7-1 0,0 8-1 16,-2-4-1-16,7 5 0 15,3 1 0 1,9-1-1-16,18-11 1 16,0 23-1-16,0-23-1 0,39 23 1 15,-10-9-1-15,5-1 1 16,3-2 1-16,2 5 0 16,-7-7-1-16,-3 3 1 15,-5-4 0-15,-7 3 1 16,-17-11-1-16,0 0 0 15,6 17 1-15,-6-17-1 16,-37 6 1-16,10-4-1 16,-4-2 0-16,-2 0-1 15,1-4-1-15,-1-3-3 16,12 10-4-16,-12-12-25 16,33 9-7-16,-23-4-1 15,23 4 0-15</inkml:trace>
  <inkml:trace contextRef="#ctx0" brushRef="#br0" timeOffset="118679.5114">21012 2990 26 0,'-23'-4'36'0,"-10"4"0"15,4-4-1-15,10 16-15 16,-25-24-3-16,26 22-6 16,-20-8-3-16,20 8-3 15,-5-1-2-15,23-9 0 16,-29 23-2-16,29-23 0 16,-13 25-1-16,13-25 0 15,-6 29 0-15,6-29 0 0,10 23 0 16,-10-23 0-16,38 15 1 15,-5-5-1-15,10-4-1 16,7 3 1-16,2-1 1 16,4 1-1-16,-6 3 0 15,-4-1 1-15,-9 1 0 16,-6 1 1-16,-31-13 0 16,21 31 0-16,-21-31 0 15,-21 31 0-15,-6-18 0 16,-6 4 1-16,-2-1-2 15,2-5 0-15,-1-1 0 16,1-6-1-16,10 1-2 16,-2-8-3-16,25 3-10 0,0 0-26 15,0 0 0-15,11-37-1 16,10 16 1-16</inkml:trace>
  <inkml:trace contextRef="#ctx0" brushRef="#br0" timeOffset="118872.5804">21286 3130 70 0,'23'10'41'16,"-3"-1"1"-16,-1 7 0 15,-19-16-30-15,27 42-2 16,-21-21-4-16,3 12-2 16,-7-9-2-16,2 3-1 0,-2-2-1 15,-4-6-3-15,6 1-3 16,-4-20-35-16,0 0-1 15,-8-25-1-15,8 0 1 16</inkml:trace>
  <inkml:trace contextRef="#ctx0" brushRef="#br0" timeOffset="119024.6377">21358 2856 65 0,'0'0'35'0,"0"0"0"15,0 0-2-15,23 25-44 16,-6-2-23-16,-17-23-1 0,12 48 0 16,-14-27 0-16</inkml:trace>
  <inkml:trace contextRef="#ctx0" brushRef="#br0" timeOffset="119427.7809">21525 3105 65 0,'33'31'40'0,"-15"-10"1"16,-3 4-1-16,18 11-28 15,-26-16-2-15,13 14-4 16,-11-7-2-16,5 0-2 16,-8-6-1-16,-1-2 0 0,-5-19-1 15,0 0 0 1,0 0 0-16,0 0 0 15,-7-25-1-15,5-4 1 16,4-5-1-16,0-6 0 0,5-1 0 16,7-1 0-16,5 4 1 15,2 5 0-15,6 4 0 16,-2 12 0-16,4 6 1 16,-2 11 0-16,-2 9 0 15,-3 10 0-15,-5 10-1 16,-2 6 1-16,-3 1-1 15,-2 2 1-15,-3-1-1 16,-1-3-1-16,0-3 0 16,-6-12-4-16,10 6-6 15,-10-25-30-15,0 0 0 16,0 0-1-16,0 0 1 16</inkml:trace>
  <inkml:trace contextRef="#ctx0" brushRef="#br0" timeOffset="119970.9743">22447 2817 65 0,'0'0'40'0,"18"-28"1"15,-18 28-1-15,0 0-28 16,0 0-2-16,-33 21-4 16,19 9-2-16,-5 7-2 15,4 13-1-15,-1 3 0 16,7 1 0-16,7-4-1 0,7-2 1 16,11-10-1-16,11-9 0 15,6-10 1-15,7-13 0 16,3-10 0-16,1-11-1 15,-4-14 1 1,1-3-1-16,-4-9 0 0,-8-3 1 16,-6-4-1-16,-8-4-1 15,-3 3 1-15,-8 2-2 16,-4 11-1-16,-14 0-3 16,6 16-3-16,-26-1-27 15,11 16-6-15,-12 5 0 16,0 7 0-16</inkml:trace>
  <inkml:trace contextRef="#ctx0" brushRef="#br0" timeOffset="120291.0882">22264 3023 75 0,'0'0'40'0,"0"0"2"15,39 0-1-15,-20-16-33 16,27 14-2-16,-7-11-1 0,11 5-2 16,-4-1 1-1,4-1-2-15,-9-3-1 16,-4 11 1-16,-10-2-1 15,-4 0-1-15,-23 4 0 0,0 0-2 16,0 0-3-16,0 0-3 16,0 0-33-16,0 0-2 15,-23 15 0-15,1-13 0 16</inkml:trace>
  <inkml:trace contextRef="#ctx0" brushRef="#br0" timeOffset="123095.093">19766 3905 27 0,'0'0'31'16,"-19"10"-5"-16,19-10-5 16,0 0-2-16,0 0-3 15,0 0-4-15,-12-18-3 16,12 18-1-16,0 0-2 15,0 0-1-15,0 0 0 16,0 0-1-16,0 0 0 16,33 2-2-16,-8-4 1 15,24 4-2-15,8-4 1 16,36 2-1-16,23-5 0 16,21 3 2-16,21-8-1 0,19 2 1 15,12-3 0-15,20 1 0 16,-3-3 0-16,2 1 0 15,-13-1 0-15,-12 1-1 16,-23 1-1-16,-19 1 0 16,-27 1-1-1,-31 3 1-15,-23-2-1 0,-24 1-2 16,-14 5-2 0,-22 2-2-16,0 0-11 0,-27 6-25 15,-2-5 0-15,-10 3 0 16,-1 4-1-16</inkml:trace>
  <inkml:trace contextRef="#ctx0" brushRef="#br0" timeOffset="123839.3596">20771 4344 70 0,'-2'-17'40'16,"2"17"-1"-16,0 0-5 16,-13-21-21-16,13 21-3 0,0 0-3 15,0 0-2-15,0 0-1 16,17 15-1-16,-13 3-1 15,4 8 0-15,-1 3-1 16,5 6 1-16,-2-1-1 16,-1-1 0-16,1-1-1 15,-2-3 1-15,-3-4-1 16,-5-25 0-16,10 27 1 16,-10-27-1-16,0 0 0 0,0 0 1 15,-2-23-1-15,-2 4 1 16,-2-6-1-1,3-4 0-15,-1 0 0 16,2-5-1-16,2 1 1 0,6 1-1 16,7 1-1-16,3 0 0 15,7 2-1-15,0 3-1 16,12 12-3-16,-12-13-5 16,23 12-30-16,-17 3 0 15,-4 11-1-15,-2-1 2 16</inkml:trace>
  <inkml:trace contextRef="#ctx0" brushRef="#br0" timeOffset="124319.5316">21172 4231 49 0,'0'0'37'0,"0"0"0"15,20-23 0-15,-15 0-25 16,28 17-3-16,-13-11-1 16,16 13-2-16,-7-7-2 15,8 11 0-15,-8-8 0 16,0 14-1-16,-10-2 0 15,-19-4-1-15,19 25 0 0,-23-8 0 16,-9 4-1-16,-6 2 0 16,-5 2-1-16,1-4 1 15,0 0-1-15,0 2 1 16,6-9 0-16,17-14 0 16,-22 15 0-16,22-15 1 15,0 0-1-15,0 0 0 16,22 13 1-16,1-13-1 15,2 0 0-15,10 0 0 16,3 0 0-16,8 0 0 16,-1-2-1-16,-3-3-2 15,1 7-3-15,-18-18-7 16,-8 14-31-16,-17 2 0 0,17-4 0 16,-17 4-1-16</inkml:trace>
  <inkml:trace contextRef="#ctx0" brushRef="#br0" timeOffset="132679.5262">20617 3754 40 0,'0'0'34'0,"0"0"2"16,0 0-3-16,6 17-16 15,-6-17-3-15,23-12-3 16,-6-3-2-16,26 2-3 16,9-16-1-16,31 2 0 15,13-15-1-15,33-6 0 0,20-10-1 16,24-3-1-16,16-12 1 15,16 6-2-15,-5-6 2 16,1 6-1-16,-12-2 0 16,-21 13-1-16,-25 4 0 15,-20 8-1-15,-25 8 1 16,-18 11-1-16,-21 4 0 16,-12 1 0-16,-9 7 0 15,-11 0 0-15,-4 3 0 16,-5 6 0-16,-18 4 0 15,25-9 0-15,-25 9-1 16,0 0 0-16,0 0-2 0,0 0-3 16,0 0-4-16,0 0-32 15,0 0-1-15,0 0-1 16,-16-20 2-16</inkml:trace>
  <inkml:trace contextRef="#ctx0" brushRef="#br0" timeOffset="133323.758">23244 2643 27 0,'0'0'37'16,"0"0"1"15,0 0-1-31,0 0-15 0,0 0-8 0,-17-10-3 16,17 10-4-16,0 0-3 0,27 2-1 15,-27-2-1-15,32-2-1 16,-8-2 1-16,1 4-1 15,0 0-1-15,-2 0 1 16,-6 2 0-16,1 6 0 16,-18-8 0-16,15 19 1 15,-15-19 0-15,-4 39 0 16,-6-16 0-16,-1 7 0 16,-6-5 0-16,-1 10 0 0,1-6 0 15,-1-5 0 1,3 1 0-16,3-3-1 15,12-22-1-15,-19 26 1 16,19-26-1-16,0 0 1 0,-11 20-2 16,11-20-1-16,0 0 0 15,0 0-4-15,0 0-6 16,0 0-30-16,5-23-1 16,-5 23 0-16,10-37 0 15</inkml:trace>
  <inkml:trace contextRef="#ctx0" brushRef="#br0" timeOffset="134699.2504">23875 2294 49 0,'0'0'41'0,"21"-23"-1"16,-21 23 2-16,-2-19-27 16,19 30-1-16,-17-11-3 15,-2 19-4-15,-3 2-1 16,5 14-3-16,-8-1 1 15,2 9-2-15,-2-5-1 0,1 2 0 16,-3-1 0-16,2-5-1 16,1 1 0-16,-3-12-2 15,6 5-1-15,4-28-6 32,2 31-34-32,-2-31 0 0,-12 23-2 0,12-23 1 15</inkml:trace>
  <inkml:trace contextRef="#ctx0" brushRef="#br0" timeOffset="140755.4197">8546 6502 20 0,'-2'-17'34'15,"2"17"2"-15,0 0 0 16,-9-33-15-16,9 33-4 0,0 0-1 16,0 0-4-16,2-17-3 15,-2 17-3-15,0 0-1 16,0 0-1-16,4 21-1 16,-1 0 0-1,1 2-1-15,2 10-1 0,-2 1 1 16,4 11 0-16,-4 1 0 15,3 3-1-15,-1-1 0 16,2-5-1-16,-4-1 1 16,-1-6-1-16,3-3 1 15,-2-10-2-15,-4-23 1 16,6 29 0-16,-6-29-2 16,0 0 0-16,0 0-1 0,0 0-1 15,0 0-4-15,-4-31-4 16,4 31-11-1,8-35-18-15,-10 7 1 16,-2-5-1-16,0-7 3 0</inkml:trace>
  <inkml:trace contextRef="#ctx0" brushRef="#br0" timeOffset="141395.6486">8485 6431 47 0,'-29'-13'36'0,"29"13"1"16,-25-12 1-1,17-11-23-15,8 23-4 16,0 0-1-16,0 0-4 16,21-27-1-16,2 20-2 0,0-3 0 15,18 3-1-15,1-1 0 16,10 8 1-16,1 0-2 15,2 6 1-15,-1 3 0 16,-1 7 0-16,-9 3-1 16,-11 8 1-16,-8 3-1 15,-12 3 1-15,-9 3-1 16,-12-3 0-16,-7 0 0 16,-8-3 0-16,-6-3 0 15,0-6 0-15,-4-5 0 16,4-1-1-16,4-11 0 15,6 1 0-15,19-5 0 16,-19-3 0-16,19 3-1 0,19-12 1 16,8 6 0-16,6-1 0 15,9 5 0-15,4 4 0 16,10 2 1-16,-4 11-1 16,-1 2 0-16,-9 6 0 15,-5 4 0-15,-10 4 0 16,-12 1 1-16,-9 3 0 15,-16-3 0-15,-9-1 0 16,-10-4 0-16,-6-4 1 16,-7-4-1-16,-4-5 0 15,-1-5 0-15,-1-9 0 16,0-4 0-16,9-1 0 16,1-5 0-16,3-1-2 0,6-3 1 15,6 1-1-15,4 1-2 16,19 12-2-16,-18-13-3 15,5-10-18-15,13 23-18 16,23-16 1-16,-4 11-1 16,2-7 0-16</inkml:trace>
  <inkml:trace contextRef="#ctx0" brushRef="#br0" timeOffset="141906.8314">9634 6541 47 0,'0'0'38'16,"-19"19"1"-16,19-19 0 15,4 17-19-15,-4-17-8 16,0 0-4-16,0 0-2 16,25-2-2-16,-6 2-1 15,8 2-2-15,2-2 1 16,6-4-1-16,3 2-1 15,-1-7-2-15,7 11-5 0,-20-27-13 16,-1 15-20 0,-2-1 0-16,-21 11 0 15,0 0-1-15</inkml:trace>
  <inkml:trace contextRef="#ctx0" brushRef="#br0" timeOffset="142107.9037">9617 6711 85 0,'27'20'40'0,"0"-13"0"15,6-28-9-15,13 27-23 16,-6-22-2-16,11 9-2 16,-5-1-3-16,-8-5-4 15,7 18-10-15,-14-12-26 16,-14 1-1-16,-17 6 0 15,0 0 0-15</inkml:trace>
  <inkml:trace contextRef="#ctx0" brushRef="#br0" timeOffset="144047.598">11343 6259 19 0,'0'0'31'0,"-6"-31"-1"15,6 31 2-15,18-8-15 16,-28-11-2-16,10 19-3 15,0-17-3-15,0 17 0 16,0 0-3-16,0 0 0 16,-13-21-2-16,13 21 1 0,-27-6-2 15,9 6 1-15,-7-4-1 16,-6 6-1-16,-3-2 1 16,-3 6-1-16,-6-4 0 15,5 5 0-15,-1 3 0 16,1 3 0-16,-1 7 1 15,6 5-2-15,1-1 2 16,1 11-1-16,2 5 1 16,4 8-2-16,2 2 0 15,5 8 0-15,7 3 0 16,5 8 0-16,6 0 0 16,10 2-1-16,3 0 1 15,6-4-1-15,6 2 0 0,2-2 1 16,2-5-1-16,-4-7 0 15,2-3 0-15,-5-6 0 16,-3-2 0 0,-6-3-1-16,-3-7 2 0,-8-7-1 15,-6-2 0-15,-4-8 0 16,-5 1 0-16,-4-7 1 16,-7-3-1-16,-1-4 1 15,-6-4-1-15,-1-2 0 16,-3-2 0-16,2-4-1 15,-2 0 0-15,5-3-1 16,3-1-4-16,0-13-3 16,27 25-18-16,-12-26-15 0,12-5-1 15,6 0 1-15,7-3 1 16</inkml:trace>
  <inkml:trace contextRef="#ctx0" brushRef="#br0" timeOffset="144703.8356">11530 6748 82 0,'0'0'39'16,"0"0"0"-16,2 38-7 16,-29-40-22-16,14 23-3 15,-16-3-2-15,2 12-1 16,-6 3-1-16,4 5-1 15,2 1 0-15,6 1-1 16,5-4-1-16,9-5 1 16,7-6-1-16,7-8 0 15,-7-17 0-15,33 6-1 16,-8-16 1-16,2-15-2 16,4-3 1-16,-4-20-3 15,4-6 1-15,-10-11 0 0,0 2-1 16,-11-10 1-16,-2 5 2 15,-10 3-1-15,-2 6 3 16,-6 13 0-16,-1 7 2 16,3 16-1-16,-4 2 2 15,12 21-1-15,0 0 0 16,0 0 1-16,-5 37-1 16,12-5 0-16,-3 7 0 15,6 11 0-15,-4 5-1 16,3 7 1-16,-3-3-1 15,2 1 0-15,0-5-2 16,-1-3 1-16,-1-10-1 16,2-11 0-16,-1-8-2 0,-7-23-1 31,22 21-4-31,-22-21-7 0,11-23-28 0,-11 23-2 16,6-31 1 15,-6 10 0-31</inkml:trace>
  <inkml:trace contextRef="#ctx0" brushRef="#br0" timeOffset="145098.975">11897 6512 67 0,'0'0'40'15,"9"-17"0"-15,-9 17 0 16,18 13-25-16,-18-13-3 16,0 0-3-16,0 0-3 15,0 35-2-15,2-11 0 16,3 15-1-16,-1-1-2 15,2 8 1-15,0 6-1 16,0-2-1-16,-2-4 1 0,1 2-1 16,1-10-1-16,-2-9 0 15,2-8 0 1,-6-21 0-16,7 23-3 16,-7-23-2-16,0 0-6 0,-9-34-30 15,9 7 0-15,-4-15-1 16,0-6 2-16</inkml:trace>
  <inkml:trace contextRef="#ctx0" brushRef="#br0" timeOffset="145639.1683">11739 6418 70 0,'0'0'37'0,"27"-8"0"16,-2-7-5-16,11 19-23 0,-9-14-2 16,18 18-1-16,-7-8-2 15,9 7-2-15,-9 1 0 16,3 7 0-16,-11 3 0 16,-4 7-1-16,-11 0 1 15,-9 1-1-15,-12 1 0 16,-6 2 1-16,-9 4-2 15,-2-6 1-15,-4-3-1 16,2-6 1-16,2-9-1 16,23-9 0-16,-25 14 0 15,25-14 0-15,0 0 0 16,21-12 0-16,4 5 0 16,6 3 0-16,4 4 0 0,5 2 0 15,3 9 0-15,-3 6 0 16,-1 6 1-16,-7 8 0 15,-8 2 1-15,-9 5 0 16,-11 2 0-16,-10 3 1 16,-11-9 0-16,-8 1 0 15,-10-9-1-15,-2-4 1 16,-5-7-1-16,1-4-1 16,-1-7 1-16,5-6-1 15,4-3 0-15,5-7-2 16,4 4 0-16,5-1-3 15,19 9-4-15,-29-23-34 16,29 23-1-16,-4-23 0 0,4 23 0 16</inkml:trace>
  <inkml:trace contextRef="#ctx0" brushRef="#br0" timeOffset="147778.9347">12445 6627 34 0,'0'0'33'16,"0"0"0"-16,0 0-4 0,0 0-12 15,0 0-3-15,0 0-3 16,0 0-1-16,0 0-3 16,0 0-2-16,0 0 1 15,0 0-1-15,0 0-1 16,0 0-1-16,0 0 0 16,28 0-1-16,-28 0 0 15,39-6-1-15,-16 6-1 16,4-6 0-16,0 3-1 15,-4-5-1-15,4 10-3 16,-27-2-5-16,39-12-20 16,-39 12-9-16,0 0-1 15,0 0 1-15</inkml:trace>
  <inkml:trace contextRef="#ctx0" brushRef="#br0" timeOffset="147975.0052">12433 6696 74 0,'2'29'39'0,"-2"-29"2"16,23 17-1-16,12-5-29 15,-35-12-2-15,46-4-3 16,-19 2-3-16,2-2-3 16,4 4-3-16,-12-21-10 15,4 15-26-15,-8-2-2 0,-17 8 1 16,20-21-1-16</inkml:trace>
  <inkml:trace contextRef="#ctx0" brushRef="#br0" timeOffset="149063.395">13266 6216 31 0,'6'-17'36'15,"-6"17"-1"-15,0-21-1 16,0 21-10-16,0 0-8 0,0 0-3 16,0 0-6-1,0 0 0-15,13 19-1 16,-7 8-1-16,-4 8 0 16,6 11-1-16,-4 5 0 0,3 13-2 15,-3-3 2-15,2 4-3 16,0-3 0-16,0-9 0 15,-1-5-1-15,-1-13-1 16,0-6 0-16,-4-29-2 16,10 30-2-16,-10-30-5 15,0 0-15-15,13-32-16 16,-11 1-1-16,-2-7 2 16,0-10-1-16</inkml:trace>
  <inkml:trace contextRef="#ctx0" brushRef="#br0" timeOffset="149531.565">13359 6255 66 0,'0'0'38'0,"0"0"2"16,0 0-1-16,0 0-26 16,-4 36-2-16,-2-13-4 15,14 18-1-15,-8-7-2 16,6 12-1-16,-3-4 0 15,3-3-1-15,0-7-1 16,2-5-1-16,1-8 0 16,-9-19 0-16,27 18 0 15,-27-18-1-15,35-27 0 16,-16-2 0-16,3-4 1 16,-5-11-1-16,2-8-2 0,-1-5 1 15,-5 1-1-15,-3 3 2 16,-1 5-1-16,-3 7 1 15,-2 9 0-15,-2 7 1 16,-2 25 2-16,0 0 0 16,0 0 2-16,0 0-2 15,0 42 2-15,6-2-1 16,-4 2 0-16,5 12-1 16,-3-2 1-16,8 4-1 15,-1-12 0-15,1 0-2 16,2-8 0-16,-7-11-1 15,9-4-2-15,-16-21-2 16,23 21-6-16,-23-21-31 0,0 0-1 16,6-32 1-16,-1 13 0 15</inkml:trace>
  <inkml:trace contextRef="#ctx0" brushRef="#br0" timeOffset="149934.7102">13943 6353 60 0,'21'9'40'16,"-21"-9"0"-16,8 17 1 0,-12 16-15 15,-13-31-16-15,11 21-3 16,-9-6-3-1,5 12-3-15,-2 2 1 16,5-1-2-16,3-5 1 0,6-2-1 16,4-3 1-16,-6-20-1 15,34 19 0-15,-9-19 1 16,2-8-1-16,4-1 1 16,-4-11-1-16,0 3 1 15,-5-6-1-15,-5 0 1 16,-9-6 0-16,-5 2 0 15,-6-1-1-15,-3 3 0 0,-2 6-1 16,-3-3-1 0,11 22-3-16,-27-28-4 15,27 28-21-15,0 0-11 16,-24 2-1-16,24-2 1 16,-31 1-1-16</inkml:trace>
  <inkml:trace contextRef="#ctx0" brushRef="#br0" timeOffset="151244.176">14470 6211 63 0,'0'0'39'0,"0"0"-1"0,0 0 3 16,0 0-25-16,0 0-3 15,0 0-4-15,11 17-2 16,-9 2-3-16,6 10 0 0,0 5 1 15,1 11-2-15,-1-1-1 16,4 2 0-16,-5 0-1 16,-1-2 0-16,0-6-1 15,-2-1 0-15,0-9 0 16,-2-3 0-16,-1-7-1 47,-1-18-1-47,6 19-2 0,-6-19-2 0,0 0-11 0,20-8-25 0,-20 8-1 0,5-31 0 15,-5 14 1 1</inkml:trace>
  <inkml:trace contextRef="#ctx0" brushRef="#br0" timeOffset="151484.2644">14321 6589 66 0,'0'0'39'0,"0"0"1"15,0 0-1-15,52 26-26 16,-52-26-3-16,47 2-3 16,-20-4-2-16,13 2-2 15,1-3-1-15,1-3-2 16,2-4 0-16,-5-1-3 16,3-3-1-16,-13-14-4 15,14 20-12-15,-22-19-19 16,-6-4-2-16,-9 3 2 0,-8-7-1 15</inkml:trace>
  <inkml:trace contextRef="#ctx0" brushRef="#br0" timeOffset="151739.3531">14211 6122 65 0,'0'0'40'0,"0"0"-1"16,0 0 1-16,39-11-31 15,5 15 0-15,-5-12-2 0,15 12-2 16,0-8-3-16,6 4-1 16,-3 0-1-16,-2-4-3 15,0 12-5-15,-24-23-20 16,4 11-12-16,-8-6-1 15,-10 4 2-15</inkml:trace>
  <inkml:trace contextRef="#ctx0" brushRef="#br0" timeOffset="152558.6502">13149 7143 25 0,'0'0'34'15,"0"0"2"-15,0 0-5 16,0 0-8-16,0 0-4 16,0 0-4-16,0 0-5 15,42 11-2-15,-15-18-1 16,27 5-2-16,10-6-1 16,24 2-1-16,11-5 1 15,20 1-1-15,3-3 0 0,9 5 0 16,-8-5 0-16,-3 3-1 15,-20 3-1-15,-17-1 1 16,-17 2-2-16,-22-2-2 16,-11 8-2-16,-27-17-7 15,-6 17-29-15,0 0-3 16,-25-17 2-16,-2 15-2 16</inkml:trace>
  <inkml:trace contextRef="#ctx0" brushRef="#br0" timeOffset="154427.3161">13166 7467 28 0,'17'0'35'0,"-17"0"1"16,18-8-1-16,1 16-14 16,-19-8-4-16,0 0-6 15,0 0-2-15,19 14-2 16,-19-14-1-16,-6 30-1 0,-5-9-1 16,1 12-1-16,-7 0-1 15,-1-1 0-15,-3 1-1 16,0-4 0-16,2-3-1 15,3-5 0-15,16-21 1 16,-23 20 0-16,23-20-2 16,0 0 2-16,0 0-1 15,0 0-1-15,18-25 1 16,-18 25 0-16,27-16 0 16,-8 11-1-16,2 3 2 15,4-2-1-15,2 6 0 16,4-4 0-16,0 6 0 15,-2-2-1-15,5 0-1 16,-7-4-1-16,6 4-1 0,-13-12-4 16,12 12-5-1,-32-2-25-15,25-27-2 16,-11 6 1-16,-4-8-1 0</inkml:trace>
  <inkml:trace contextRef="#ctx0" brushRef="#br0" timeOffset="154663.4046">13563 7440 63 0,'0'0'39'16,"0"0"0"-16,0 0 1 16,0 0-22-16,4 35-7 15,-10-10-2-15,8 15-3 16,-6 4-2-16,4 10 0 0,-3 0-2 16,1-1 0-1,-2-3-1-15,2-8-1 16,0-5 0-16,-2-8-1 15,4-6-1-15,0-23-3 0,2 23-2 16,-10-45-16-16,8 22-19 16,10-30 0-16,0 9 0 15,1-10 1-15</inkml:trace>
  <inkml:trace contextRef="#ctx0" brushRef="#br0" timeOffset="154931.4979">13860 7534 78 0,'0'0'40'0,"21"12"2"16,-11 7-1-16,-10-19-29 0,6 48-3 16,-8-19-2-16,4 13-3 15,-4 0-1-15,2 2 0 16,-4-4-3-16,2-5 1 15,0-1-1-15,0-10 0 16,2-7-2-16,0-17-2 16,8 17-3-16,-12-38-7 15,4 21-28-15,19-40 0 16,-7 7 0-16,-2-9 0 16</inkml:trace>
  <inkml:trace contextRef="#ctx0" brushRef="#br0" timeOffset="155155.5774">14072 7486 70 0,'18'8'40'16,"-12"9"1"-16,-4 2 1 15,17 18-28-15,-29-12-3 16,18 17-4-16,-12-2-2 16,6 4-1-16,-2-3-2 15,4-3 0-15,-4-7-2 16,2-8 0-16,-2-23-2 15,2 28 0-15,-2-28-4 16,0 0-4-16,15-19-28 16,-19-4-4-16,-2-4 0 15,-5-7 0-15</inkml:trace>
  <inkml:trace contextRef="#ctx0" brushRef="#br0" timeOffset="155400.6689">13704 7519 90 0,'0'0'41'0,"0"0"-1"15,27 8-11-15,10 1-20 16,-6-13-2-16,23 10 0 16,1-8-3-16,11 0-1 15,0-2-1-15,-1 1-2 16,-1-3-1-16,-8-2-2 0,-4 4-2 15,-19-15-7-15,9 4-29 16,-23 5 0 0,-19 10 1-16,0 0 0 15</inkml:trace>
  <inkml:trace contextRef="#ctx0" brushRef="#br0" timeOffset="155794.8057">14458 7481 54 0,'29'9'40'15,"-29"-9"0"-15,31 17 1 0,-12 12-15 16,-19-29-14 0,27 31-4-16,-19-10-2 15,5 12-2-15,-3 1-2 16,-2 8 0-16,-2-3-1 0,-1-3 0 15,-1-1-1-15,0-7 1 16,-2-3 0-16,0-7-1 16,-2-18 0-16,0 0 1 15,0 0-1-15,-17 11 0 16,17-11 0-16,-22-27 0 16,11 6 0-16,-1-2 0 15,1-8 0-15,5 1 0 16,2-1 0-16,6 0-1 15,6 4-1-15,1 1 0 16,9 5-1-16,-5-6-3 16,16 15-4-16,-21-9-27 15,15 8-4-15,-4-5 0 0,-1 3-1 16</inkml:trace>
  <inkml:trace contextRef="#ctx0" brushRef="#br0" timeOffset="156447.0395">14773 7291 60 0,'23'-12'36'16,"-6"1"1"-16,4-1-8 0,12 18-15 15,-33-6-2-15,44-2-2 16,-44 2-3-16,41 6-2 16,-41-6-1-16,29 15-1 15,-29-15-2-15,10 35 1 16,-10-35-1-16,-22 38-1 16,-1-15 1-16,-4 2-2 15,0 0 2-15,0-6-2 16,0 0 2-16,6-3-1 15,21-16 0-15,-23 19 1 16,23-19 0-16,0 0 1 16,17 4-1-16,2-3 2 15,-1-2 0-15,5 2-1 0,2-4 1 16,2 3-1-16,2-2 0 16,-2 4-1-16,2-4 0 15,-2 2 0 1,-2-2 0-16,-2 0-1 0,-4 2 1 15,-1 0 0-15,-18 0-1 16,19 4 0-16,-19-4 1 16,0 0-1-16,0 0 0 15,0 0 1-15,0 0-1 16,0 0-1-16,0 0 2 16,0 0-1-16,0 0-1 15,0 0 1-15,0 0-1 0,0 0 1 16,0 0-1-16,0 0 0 15,0 0-1 1,0 0 0-16,0 0-1 16,0 0 0-16,0 0-3 0,-10-19-1 15,10 19-3-15,0 0-6 16,0 0-25-16,-9-22 1 16,9 22-1-16,0 0 2 15</inkml:trace>
  <inkml:trace contextRef="#ctx0" brushRef="#br0" timeOffset="158266.6929">16366 6182 34 0,'0'0'30'0,"23"-12"3"15,-23 12-8-15,-6-17-9 16,6 17-1-16,0 0-2 0,0 0-2 16,6-25-3-16,-6 25 1 15,0 0-3-15,0 0 0 16,-2-19-1 0,2 19-1-16,0 0-1 0,0 0 0 15,-10-17-1-15,10 17-1 16,0 0 2-16,-19-21-2 15,19 21 1-15,-23-8 0 16,23 8-1-16,-31-8 0 16,31 8 0-16,-33 2 0 15,14 2 0-15,0 2-1 16,-1 3 1-16,1 5 1 16,-4 3-2-16,4 4 2 0,-8 4 0 15,7 4-1-15,-5 0 1 16,4 5 0-1,2-3 0-15,1 3-2 16,5 1 3-16,3 3-2 0,6-1-1 16,-1-1 0-16,3 6 0 15,2-5 0-15,0-1 0 16,0 1 0-16,0-3 0 16,2 3 0-16,0-3 0 15,1 3 0-15,-1-7 0 16,4 5 0-16,-4-2 0 15,6 1 0-15,-6-1 0 16,5-3 0-16,-3-1 0 16,0 0 0-16,2 0 0 15,-2 1 0-15,5-1 0 16,-3-2 0-16,4 0 0 16,-2 2 0-16,-1-3 0 0,-1 7 0 15,2-2 0-15,-4 1 0 16,0-3 0-16,-3 2 0 15,1 1 0-15,0-5 0 16,0 4 0-16,-2-6 0 16,-2 0 0-16,0 0 0 15,0 0 0-15,-1 0 0 16,-1-4 0-16,0-2 0 16,4-19 0-16,-14 27 0 15,14-27 0-15,-15 19 0 16,15-19 0-16,-25 11 0 15,25-11 0-15,-29 10 0 16,29-10 0-16,-35 8 0 0,18-4 0 16,-6-8 0-16,2 4 0 15,-3-6 0-15,-1-2 0 16,-2-1 0-16,2-5 0 16,-2 1 0-16,2 1 0 15,2-3 0-15,2 2 0 16,0-7-4-16,21 20-2 15,-29-42-8-15,27 23-30 16,-8-12-1-16,6 3 2 16,-2-5-1-16</inkml:trace>
  <inkml:trace contextRef="#ctx0" brushRef="#br0" timeOffset="158882.914">15895 6681 65 0,'18'-10'37'0,"-18"10"2"0,0 0-9 16,25 0-13-16,-25 0-4 15,0 0-3-15,-27 23-3 16,15 6-2-16,-7-4-1 15,1 13-1-15,-3 1 0 16,4 1-2-16,1 6 1 16,7-2-1-16,5 0 0 15,6-7 0-15,7-1 0 16,9-9 0-16,1-2-1 0,4-4 2 16,2-8-1-16,6-7 0 15,-8-6-1 1,8-6 1-16,-4-5-1 15,0-5 1-15,-4-5 0 0,2 2-1 16,-3-8 1-16,-7-1-1 16,0-3 1-16,-7-4-1 15,-6 1 0-15,-4-5 0 16,-7-1 0-16,-5 0 0 16,-5 1-1-16,-1 3 0 15,1 5-1-15,0 3-2 16,19 28-4-16,-41-45-12 15,41 45-22-15,-23-13-1 16,23 13 0-16,0 0 1 16</inkml:trace>
  <inkml:trace contextRef="#ctx0" brushRef="#br0" timeOffset="159843.2589">16726 6823 28 0,'0'0'34'0,"0"0"1"15,0 0 1-15,4-23-14 16,-4 23-5-16,0 0-4 16,0 0-2-16,0 0-3 15,0 0-1-15,-31 1-2 16,31-1-1-16,-30 20-1 16,8-1-1-16,-1 2 0 15,0 6-1-15,0 3 0 16,4 3-1-16,3 2 0 0,3-1 0 15,5-3-1-15,6-4 2 16,6-4-1-16,-4-23 0 16,27 21 0-16,-4-23 0 15,4-10 0-15,0-7-1 16,4-10 1-16,-4-7-2 16,2-10 1-16,-10-12-1 15,2-5 1-15,-5-4 0 16,-5 2 1-16,-5 0-1 15,-4 7 2-15,0 6 0 16,-6 10 0-16,2 15 1 16,-4 8 0-16,6 19-1 15,0 0 2-15,-23 8-1 0,18 9 0 16,-1 14 0-16,2 1 0 16,4 10 0-16,-2 6 0 15,6 2 0-15,-2 6-1 16,4-4 1-16,-1-1-1 15,3-1 0-15,-2-6 0 16,2-7-1-16,-3-6 0 16,1-5 0-16,2-8-1 15,-8-18-1-15,15 23 0 16,-15-23-1-16,20 7-3 16,-20-7-4-16,34-23-31 15,-22 4-2-15,5-2 1 16,-1-6-1-16</inkml:trace>
  <inkml:trace contextRef="#ctx0" brushRef="#br0" timeOffset="160363.4452">17201 6669 65 0,'0'0'40'15,"25"-23"1"-15,-25 23 1 16,-2-19-21-16,2 19-8 15,0 0-4-15,0 0-4 16,-19-13-1-16,19 13-2 16,-35 3 0-16,16 7-1 15,-4-4 0-15,1 9 0 0,3-3-1 16,4 5 1-16,15-17-1 16,-14 34 0-1,18-9-1-15,4-4 1 16,5 0 0-16,7 1 0 0,3 3 0 15,4-1 0-15,0 1 1 16,7 0-1-16,-3 0 0 16,4 0 0-16,-6 2-1 15,-2-2 2-15,-4 2-1 16,-2-2 0-16,-7-4 1 16,-6 0 0-16,-7-4 1 15,-1-17-1-15,-19 31 1 16,19-31-2-16,-36 17 0 15,10-11 0-15,-1-2 0 16,0-2 0-16,-1-4 0 16,2 0 0-16,3 0 0 15,2-2 0-15,4-2 0 0,17 6 0 16,-25-13 0-16,25 13 0 16,0 0 0-16,-23-17-2 15,23 17-14-15,0 0-28 16,7-25 0-16,-5 6 0 15,4-4-1-15</inkml:trace>
  <inkml:trace contextRef="#ctx0" brushRef="#br0" timeOffset="185702.5185">10169 9592 19 0,'11'18'34'0,"-11"-18"2"16,0 0 0-16,0 0-14 15,0 0-6-15,0 0-2 16,0 0-2-16,0 0-5 16,0 0-1-16,31 5-2 15,-31-5 0-15,44-7-1 16,-13-1 0-16,8 4 0 15,-1-3-1-15,9-1-1 16,-7 0 0-16,1 2-1 16,-5 3 0-16,-7 1-1 15,0 2-3-15,-29 0-4 16,48 0-18-16,-48 0-15 0,18-2 1 16,-18 2-1-16,0 0 1 15</inkml:trace>
  <inkml:trace contextRef="#ctx0" brushRef="#br0" timeOffset="185918.5984">10263 9690 63 0,'0'0'38'16,"0"0"1"-16,-2 18 0 16,21-7-26-16,-19-11-3 15,47-2-3-15,-16-7-2 16,15 1-2-16,-2-2-1 15,2 1-1-15,-3-1-1 0,-6 0-1 16,-3 3-3 0,-34 7-4-16,43-14-24 15,-43 14-9-15,0 0 2 16,0 0-2-16</inkml:trace>
  <inkml:trace contextRef="#ctx0" brushRef="#br0" timeOffset="187191.053">11289 9520 39 0,'14'-27'36'0,"-14"27"1"15,7-23 2-15,-7 2-23 16,0 21-2-16,0 0-2 16,0 0-3-16,2 23-2 0,2 5-1 15,-8 7-3-15,6 9 1 16,-2 0-1-16,2 17-1 16,-2-1 0-16,2 5 0 15,0-3-1-15,0-1 0 16,2-9 0-16,0 1-1 15,-2-8 0-15,1-17-1 16,-1-5 0-16,-2-23-1 16,6 29-2-16,-6-29-3 15,0 0-6-15,6-25-28 16,-4 0 0-16,-2-9 0 16,-2-7 0-16</inkml:trace>
  <inkml:trace contextRef="#ctx0" brushRef="#br0" timeOffset="187630.2096">11270 9591 58 0,'0'0'38'16,"0"0"1"-16,-8 26 0 16,18 17-25-16,-18-15-2 15,22 20-4-15,-11-7-1 16,13 5-4-16,-3-10 0 15,7-1-2-15,-1-7 0 16,2-12 0-16,2-9-1 16,0-10-1-16,1-3 0 0,-5-17 0 15,0-4-1 1,-5-13-1-16,1-6 1 16,-7-6-1-16,3-2 1 31,-7-2 0-31,2 5 1 0,-4 8 1 0,0 9 0 0,0 11 1 15,-2 23 0-15,0 0 1 16,0 0 1-16,0 0 0 16,21 38-1-16,-11 1 1 15,-3 1 0-15,5 12 0 16,-4-2-1-16,1 1 0 16,-1-3 0-16,0-5-2 15,-1-7 0-15,3-7-2 16,4-4-2-16,-14-25-5 15,34 7-26-15,-34-7-6 16,25-28-2-16,-9-1 1 16</inkml:trace>
  <inkml:trace contextRef="#ctx0" brushRef="#br0" timeOffset="187946.3251">11887 9709 74 0,'2'33'40'32,"-6"-14"1"-32,0 6 0 0,-15-8-29 0,21 16-4 0,-10-8-2 15,12 2-2-15,4-8-2 16,9-7 0-16,8-9-1 16,4-6-1-16,4-5 0 15,2-11 1-15,-3-4 0 0,-3-8-1 16,-7 0-1-16,-7-1 1 15,-11 3 0-15,-6 2 0 16,-8 2 0-16,-5 8-1 16,-2 3 0-16,-5 5-2 15,22 9-2-15,-32-14-5 16,32 14-24-16,0 0-8 16,0 0 2-16,5 18-2 15</inkml:trace>
  <inkml:trace contextRef="#ctx0" brushRef="#br0" timeOffset="188227.4302">12410 9333 70 0,'0'0'40'0,"29"-24"2"0,-29 24-2 16,34 1-26-16,-34-1-2 15,0 0-6-15,12 31-1 16,-4-2-2-16,-2 4-2 16,3 7 1-16,-1 2-2 15,0 0 1-15,1 0-2 16,-3-1-1-16,4-3-1 16,-6-15-4-16,13 17-11 0,-17-40-24 15,6 23 1-15,-6-23-2 16,0 0 3-1</inkml:trace>
  <inkml:trace contextRef="#ctx0" brushRef="#br0" timeOffset="188431.4998">12319 9709 70 0,'0'0'39'15,"23"8"-1"-15,4-10 2 16,-2-9-31-16,24 11-1 15,-5-10-2-15,14 4-3 16,-2-3-2-16,5-5-1 0,-3 5-3 16,-8-16-5-1,14 9-24-15,-25-8-8 16,-8-7 1-16,-10-6-1 16</inkml:trace>
  <inkml:trace contextRef="#ctx0" brushRef="#br0" timeOffset="188654.5807">12217 9255 50 0,'19'-4'39'0,"29"-6"0"15,16-3 0-15,19-25-15 16,21 22-14-16,2-14-4 15,16 10-3-15,-5 3-4 16,-10-6-6-16,2 15-28 0,-28 3-4 16,-25 5 0-16,-25 7 0 15</inkml:trace>
  <inkml:trace contextRef="#ctx0" brushRef="#br0" timeOffset="189098.7379">11056 10310 79 0,'0'0'39'0,"19"19"0"16,25 2-10-16,18-38-18 15,52 7-1-15,17-19-2 16,39 1-2-16,21-9-1 0,17 5-1 16,6-5-2-16,-5 3 0 15,-20 7-1-15,-33 6-1 16,-31 13-3 0,-42 4-1-16,-27 18-7 0,-56-14-29 15,-15 19-2-15,-26-6 0 16,-15 3 1-16</inkml:trace>
  <inkml:trace contextRef="#ctx0" brushRef="#br0" timeOffset="189879.0164">11710 10663 64 0,'0'0'39'0,"0"0"-1"16,0 0 1-16,-8-19-26 0,16 36-3 16,-8-17-2-16,-18 44-3 15,-1-11-2-15,2 9-1 16,-10 2 1-16,0 4-2 15,-6-2 1-15,2-6-2 16,4-7 2-16,4-10-3 16,5-6 3-16,18-17-2 15,-19 15 0-15,19-15 1 16,0 0-1-16,0 0 0 0,16-17 0 16,-16 17 1-16,29-15 0 15,-6 7-1 1,2 2 0-16,4 1 0 15,2 1 0-15,3-2-1 0,1 2-2 16,-2-4 0-16,2 8-2 16,-12-13-2-16,11 13-5 15,-26-29-8-15,21 6-20 16,-15-4 1-16,3-5 0 16,-13-14 15-16,21 19 11 15,-16-10 9-15,3 1 9 16,11 23 11-16,-23 13 21 15,16-23 4-15,-16 23-2 16,23 28-11-16,-23-28-9 16,-2 46-7-16,-10-11-3 15,8 15-4-15,-9-2 0 16,1 15-3-16,-5-5 0 0,2-3-2 16,1-3 0-16,2-12-3 15,7-3-1-15,5-37-4 16,15 36-13-16,-3-57-21 15,11-8-1-15,4-13 0 16,6-12 2-16</inkml:trace>
  <inkml:trace contextRef="#ctx0" brushRef="#br0" timeOffset="190083.088">12265 10642 76 0,'0'0'41'0,"21"5"1"16,-19 15 0-16,0 26-27 15,-13-14-4-15,9 22-6 0,-8-2 1 16,2 11-4-16,1-7 0 16,-1-5-2-16,2-5-1 15,2-17-1-15,6-2-3 16,-2-27-6-16,0 0-31 16,21-27-1-16,-9 0 1 15,-2-9 0-15</inkml:trace>
  <inkml:trace contextRef="#ctx0" brushRef="#br0" timeOffset="190300.166">12391 10718 59 0,'25'20'41'0,"-12"-1"1"16,-1 10 0-16,3 17-12 16,-13-16-19-16,17 18-5 15,-9-4-1-15,2 4-3 16,-1-6-1-16,3-3-2 15,-1-8-1-15,-13-31-5 16,29 23-8-16,-29-23-27 16,10-35 0-16,-14 0 0 15,-4-3 1-15</inkml:trace>
  <inkml:trace contextRef="#ctx0" brushRef="#br0" timeOffset="190518.2439">12018 10753 78 0,'0'0'40'0,"31"-6"2"0,10-5-1 16,24 5-29-16,3-21-3 16,24 6-3-16,-5-6-2 15,2 4-3-15,-8 6 0 16,-10 1-2-16,-9 13-3 15,-25-9-5-15,3 22-31 16,-40-10-2-16,10 25 0 16,-10-25 0-16</inkml:trace>
  <inkml:trace contextRef="#ctx0" brushRef="#br0" timeOffset="190886.3761">12890 10692 87 0,'0'0'41'0,"25"13"2"16,-25-13-1-16,27 31-32 15,-27-31-2-15,10 48-3 16,-8-14 0-16,5 6-3 16,-3 1 1-16,2 1-3 15,-4-8 1-15,2 1-1 16,-4-10 1-16,2-4 0 15,-2-21-2-15,0 0 1 16,0 0-1-16,-6-38 1 16,6 9 0-16,-6-10 0 15,6-3-1-15,-4-8 1 0,4 4-1 16,0 0 1-16,4 4-1 16,6 2-2-16,5 7 0 15,5 1-1-15,7 12-2 16,-4-8-3-16,19 28-8 15,-15-16-25-15,2 7 1 16,-6 3-1-16,-2-2 2 16</inkml:trace>
  <inkml:trace contextRef="#ctx0" brushRef="#br0" timeOffset="191630.6427">13374 10341 72 0,'0'0'37'15,"0"0"1"-15,0 0-12 0,29-12-13 16,-29 12-4-16,29-15-2 15,-29 15-2-15,41-10-1 16,-22 4 0 0,2 6-1-16,-21 0-1 0,27 14 1 15,-27-14-1-15,6 30-1 16,-12-7 0-16,-4 6 1 16,-5-2-1-16,0 6-1 15,-3-5 1-15,1 1 0 16,-1-4 0-16,5-2 0 15,13-23 1-15,-19 23-1 16,19-23 1-16,0 0 0 16,0 0 0-16,27 12-1 0,-6-18 1 15,4 4-1-15,2-2 0 16,10 0 0 0,-3 1 0-16,1 1-1 15,-6 2 0-15,-2-4-1 0,-4 4-3 16,-23 0-6-16,33-14-33 15,-33 14-1-15,0 0 0 16,-33 0 0-16</inkml:trace>
  <inkml:trace contextRef="#ctx0" brushRef="#br0" timeOffset="199546.4801">14379 9322 32 0,'0'0'32'16,"-17"-2"2"-16,23-15-1 15,13 13-18-15,-17-23-2 16,27 16-2-16,-18-20-1 15,24 16-2-15,-10-14 0 16,17 19-2-16,-5-7-1 16,9 11-1-16,-3 4 0 15,1 14-1-15,-3 5-1 16,-1 14 0-16,-13 7 0 16,-11 6-1-16,-12 4 1 15,-16 4-1-15,-11 0-1 16,-10-4 1-16,-7-4 0 0,-9-8-1 15,3-7 0-15,4-8 0 16,1-6 0-16,10-5 1 16,6-6-1-1,25-4 1-15,-19 0 0 0,19 0 0 16,17-10-1-16,2 5 1 16,7 1 0-16,4-2-1 15,7 4 1-15,0-4-1 16,5 6 1-16,1 2-1 15,-1-2-1-15,-3 4-1 16,-3 0-1-16,-7-4-4 16,10 9-5-16,-39-9-29 15,36-11 0-15,-18-2-1 0,-18 13 1 16</inkml:trace>
  <inkml:trace contextRef="#ctx0" brushRef="#br0" timeOffset="199786.5641">15095 9404 54 0,'29'-28'39'0,"-29"28"2"16,21-18 0 15,-17-1-22-31,15 35-4 0,-19-16-4 0,0 19-3 0,-4-2-3 16,8 10-1-16,-4-2-2 15,4 4 0-15,0-4-1 16,0 1-1-16,-1-5-1 15,-3-21-1-15,10 31-3 16,-10-31-3-16,23 8-13 16,-23-8-21-16,20-27 0 15,-13 2 0-15,7-6 0 0</inkml:trace>
  <inkml:trace contextRef="#ctx0" brushRef="#br0" timeOffset="200017.6474">15407 9266 53 0,'0'0'40'15,"23"-4"1"-15,-23 4 0 16,0 0-11-16,31 48-18 16,-37-21-4-16,16 12-2 15,-10-1-2-15,8 6 0 16,-1 0-3-16,1-3 0 16,0-7-1-16,0-9 0 15,1-2-3-15,-9-23-1 0,21 21-5 16,-21-21-22-16,0-31-10 15,-1 7-2-15,-3-9 2 16,-4-9-1-16</inkml:trace>
  <inkml:trace contextRef="#ctx0" brushRef="#br0" timeOffset="200255.7322">14854 9230 70 0,'0'0'40'0,"-8"21"0"16,33-10 1-16,2-14-28 0,37 10-3 15,-1-14-2-15,24 5-4 16,0-6-1-16,2 0-2 16,-3-1 0-16,-7-1-1 15,-5 4-3-15,-18-5-2 16,0 15-6-16,-33-8-30 15,2 0-1-15,-25 4 1 16,23 0-1-16</inkml:trace>
  <inkml:trace contextRef="#ctx0" brushRef="#br0" timeOffset="200702.8925">15895 9228 83 0,'18'-13'41'16,"-18"13"-1"-16,0 0-2 15,30 3-27-15,-30-3-3 16,8 39-3-16,-4-12-1 15,4 11-2-15,-3 0 0 16,3 5-1-16,-2-1 0 16,0-6 0-16,-2-7-1 0,-2-6 1 15,-1-6-1-15,-1-17 1 16,0 0-1-16,0 0 1 16,0 0-1-16,-3-34 0 15,3 3 1-15,0-4-1 16,3-7 0-16,5 0 0 15,2 2 0-15,7 1 0 16,6 1 0-16,6 5 0 16,2 7 0-16,6 3 0 15,1 11-2-15,-5-5-2 16,11 30-12-16,-18-19-26 16,-5 10-1-16,-21-4 0 15,0 0-1-15</inkml:trace>
  <inkml:trace contextRef="#ctx0" brushRef="#br0" timeOffset="202054.3759">16584 8833 24 0,'25'-6'34'0,"-25"6"1"16,27-17 1-16,-27 17-18 0,0 0-1 15,4 17-3-15,-39-5-1 16,8 32-4-16,-25 2-2 15,-2 19-2-15,-16 10-2 16,-7 13 0-16,-6 2-3 16,2-2-1-16,10 6-7 15,-10-15-31-15,17-12 0 16,6-9-1-16,4-10 0 0</inkml:trace>
  <inkml:trace contextRef="#ctx0" brushRef="#br0" timeOffset="202738.6216">13804 10106 24 0,'18'-7'35'0,"-18"7"2"16,17-14 1-16,-17 14-15 15,0 0-5-15,10 18-3 16,-30-5-4-16,11 25-3 16,-22 3-3-16,2 24 0 15,-10 0-2-15,-3 12 0 16,-2 3-2-16,-1 1 1 31,3-8-2-31,5-10-1 0,12-5-4 0,-2-35-16 0,15 0-19 16,12-23-1-1,0 0 0-15,8-23-1 0</inkml:trace>
  <inkml:trace contextRef="#ctx0" brushRef="#br0" timeOffset="203506.8968">12608 10362 41 0,'26'-21'37'0,"-26"21"1"16,0 0 0-16,9 23-14 16,-34-14-7-16,15 37-5 15,-28 2-4-15,3 21-2 16,-13 8-1-16,-4 23-2 16,-4 1-2-16,0 1 0 15,2-8-1-15,6-15-1 16,11-7-2-16,4-25-5 0,28-9-32 15,5-38-1-15,0 0 0 16,0 0-1-16</inkml:trace>
  <inkml:trace contextRef="#ctx0" brushRef="#br0" timeOffset="204183.1405">15652 8969 39 0,'27'-19'36'15,"-8"0"2"-15,-1-1 1 0,15 17-21 16,-39-22-2-16,6 25-3 31,-25 19-4-31,-2 19-1 0,-23 8-4 16,-6 23 0-16,-12 10-1 15,-5 15 0-15,-6 4-2 0,5-4 0 16,7-4 0-16,5-13-3 16,16-1-2-16,0-30-6 15,32-9-30-15,-9-14-2 16,6-8 1-16,17-15 0 16</inkml:trace>
  <inkml:trace contextRef="#ctx0" brushRef="#br0" timeOffset="204627.301">15116 8925 54 0,'0'0'38'0,"21"-25"0"16,-21 25 1-16,-15 36-22 15,-32-16-5-15,9 35-3 16,-24 3-4-16,0 20-1 16,-11 7-1-16,2 3-1 15,1 0-3-15,5-11-1 16,16 11-5-16,-10-24-32 15,24-15-1-15,4-12-1 16,8-1 1-16</inkml:trace>
  <inkml:trace contextRef="#ctx0" brushRef="#br0" timeOffset="205302.5396">12134 10321 18 0,'0'0'33'16,"23"-17"3"-16,-23 17 0 15,0 0-11-15,0 0-6 16,-4 35-3-16,-27-16-4 16,8 33-2-16,-25-3-3 0,0 26-2 15,-16 4-1-15,-1 11-2 16,-7 6 1-1,3-4-2-15,1-6 0 16,7-11-2-16,8-12 0 0,11-15-2 16,15-3-6-16,-10-19-31 15,37-26-2-15,-25 4 2 16,25-4-3-16</inkml:trace>
  <inkml:trace contextRef="#ctx0" brushRef="#br0" timeOffset="205954.7734">10784 11589 31 0,'0'0'35'16,"-21"4"1"-16,21-4 0 0,19 10-18 16,-23-30-4-16,27 22-4 15,-11-19-1-15,19 13-3 16,-4-7 0-16,11 7-1 16,-3-4-1-16,2 14-1 15,-7 0 0-15,-3 11-1 16,-7 10 0-16,-9 4-2 15,-11 11 1-15,-11 2 0 16,-9 4-1-16,-7 0 0 16,-7 0 1-16,-1-2-1 15,-2-6 1-15,5-3-1 16,3-13 0-16,9-2 0 16,20-22 1-16,-19 26 0 0,19-26 1 15,19 12-1-15,1-16 1 16,7 0 1-16,5-1-1 15,5-3 0-15,0 2-1 16,5-2 0-16,-5 5-1 16,-3-1 1-16,-3 2-3 15,-6 0-1-15,1 10-3 16,-26-8-24-16,30-16-12 16,-30 16-1-16,31-13 0 15,-31 13-1-15</inkml:trace>
  <inkml:trace contextRef="#ctx0" brushRef="#br0" timeOffset="207675.398">17118 9740 60 0,'0'0'36'0,"0"0"1"32,0 0-7-32,0 0-15 0,0 0-3 15,0 0-2-15,27 0-4 16,0 0-1-16,2-4-2 0,11 2 0 15,3-5-2-15,1 3-1 16,3-4-2-16,-9-1-3 16,5 9-5-16,-24-10-24 15,-19 10-5-15,19-4-1 16,-19 4 2-16</inkml:trace>
  <inkml:trace contextRef="#ctx0" brushRef="#br0" timeOffset="207837.4487">17139 9917 73 0,'0'0'39'0,"20"26"1"16,12-24-2-16,20 10-28 15,-7-18-4-15,16 4-4 0,1 2-6 16,-10-9-26-16,8 1-9 16,-2 0 0-16,-10-1-1 31</inkml:trace>
  <inkml:trace contextRef="#ctx0" brushRef="#br0" timeOffset="208906.8331">18443 9220 22 0,'0'0'28'0,"0"0"0"16,17-11-3-16,-17 11-3 16,0 0-3-16,-5-25-2 15,5 25-4-15,0 0-1 0,0 0-3 16,0 0-2-16,0 0-1 15,0 0-1-15,-6 42-1 16,0-11-1 0,2 15 0-16,-3 9-1 0,-1 14 1 15,-4 6-1-15,3 6-1 16,-5-4-1-16,4-1 1 16,1-5-1-16,1-9 0 15,2-12 0-15,2-6-1 16,3-12 0-16,1-32-1 15,0 29-2-15,0-29-3 16,0 0-7-16,0-25-27 16,3-6-1-16,-3-15 0 0,2-7 1 15</inkml:trace>
  <inkml:trace contextRef="#ctx0" brushRef="#br0" timeOffset="209318.985">18422 9280 69 0,'0'0'40'16,"10"27"1"-16,-16 7 0 15,19 18-29-15,-24-12-2 16,15 16-3-16,-8-4-3 16,11 1-1-16,3-9-2 15,5-11-1-15,9-10 0 16,5-9 0-16,1-13-1 15,5-12 0-15,0-10 1 16,-2-12-1-16,-1-9 0 16,1-12 0-16,-6-9 0 0,-9-2 0 15,-3 1 2-15,-5 11-1 16,-5 7 1-16,-3 7 0 16,-2 14 1-16,0 25-1 15,0 0 1-15,-11 43 0 16,7-5-1-16,2 8 0 15,-2 8-1-15,2 3 2 16,2-1-2-16,0-4 0 16,2-6-1-16,0-10-2 15,8-3-2-15,-10-33-5 16,33 29-30-16,-33-29-3 16,34-2 2-16,-13-8-2 15</inkml:trace>
  <inkml:trace contextRef="#ctx0" brushRef="#br0" timeOffset="209607.0833">19035 9602 55 0,'0'0'40'0,"-4"27"-1"15,-3-8 2-15,7-19-23 16,-12 46-7-16,-3-25-4 16,17 14-3-16,-2-16-1 15,11-2-2-15,8-3 1 16,10-9-2-16,6-7 0 15,2-5 0-15,-1-7 0 16,-1-7 1-16,-8 2-1 0,-6-2 1 16,-9-2-1-16,-12 2 0 15,-8 4 0-15,-9-1 1 16,-2 3-2-16,-6 2-2 16,7 9-3-16,-13-14-9 15,31 18-25-15,-31-3-2 16,31 3 1-16,0 0 0 15</inkml:trace>
  <inkml:trace contextRef="#ctx0" brushRef="#br0" timeOffset="209898.1863">19733 9098 81 0,'22'-12'42'0,"-22"12"0"16,21-4-1-16,-21 4-30 15,0 0-4-15,-2 27-3 16,4 6-1-16,-4 5-2 16,4 6-1-16,-2 8 0 15,0 0 0-15,2 1-1 16,0 3-1-16,6-6-2 15,-12-12-3-15,19 12-15 16,-15-21-20-16,-2-4 0 0,-9-8-1 16,11-17 2-1</inkml:trace>
  <inkml:trace contextRef="#ctx0" brushRef="#br0" timeOffset="210131.27">19460 9696 65 0,'0'0'38'0,"0"0"2"16,29-2-1-16,15 4-27 15,-9-17-3-15,26 11-3 16,-5-10-1-16,12 7-3 16,-5-7 0-16,3 5-2 15,-6-7-1-15,-4 1-1 16,-4 2-3-16,-17-22-6 15,13 2-28-15,-29 1-2 16,-9-7 0-16,-12-5 0 0</inkml:trace>
  <inkml:trace contextRef="#ctx0" brushRef="#br0" timeOffset="210371.3597">19444 9071 76 0,'0'0'42'16,"0"0"-1"-16,39-8 1 16,21 14-31-16,-5-22-4 15,26 14-2-15,6-13-1 16,14 2-3-16,-3 1 0 16,-4-3-1-16,-7 5-1 0,-13-5-3 15,-9 13-1-15,-26-13-9 16,-10 20-29-16,-29-5 1 15,-14 22 0-15,-17-7 0 16</inkml:trace>
  <inkml:trace contextRef="#ctx0" brushRef="#br0" timeOffset="211874.9009">18119 10481 51 0,'0'0'39'0,"-19"11"1"16,19-11 1-16,0 0-25 15,58-4-4-15,-14-11-3 16,37 13-1-16,14-19-2 16,34 4-2-16,21-12 0 15,18 2-1-15,2-4-1 16,-4 1 0-16,-14 3-1 16,-19 4-1-16,-25 9-1 15,-33 3-2-15,-26 11-1 16,-32-8-6-16,0 14-32 0,-17-6-1 15,-34 13 0-15,-1-1 0 16</inkml:trace>
  <inkml:trace contextRef="#ctx0" brushRef="#br0" timeOffset="212455.102">18592 10897 54 0,'0'0'37'15,"0"0"2"-15,0 0 0 16,52-12-24-16,-31-11-5 16,33 12-4-16,-8-12 0 15,16 13-2-15,-6-1 0 16,0 11-1-16,-8 5 0 16,-7 13-1-16,-18 7 0 15,-16 17-1-15,-18 6 0 16,-16 7 0-16,-14 5-1 0,-9 1 0 15,-10 1 0 1,-3-5 1-16,-1-3-2 16,4-10 2-16,8-10-1 15,12-5 0-15,7-8 0 0,12-7 0 16,21-14 1-16,-18 7 0 16,18-7 0-16,22-5 0 15,-3-3 0-15,8 2 0 16,2-1 0-16,6-1-1 15,3 2 0-15,1 4 0 16,1 2 0-16,-5 2-2 16,0 2 1-16,-6-2-2 0,1 8-2 15,-8-12-2 1,10 13-8-16,-12-15-27 16,1-5 0-16,0-11 0 15,2-1 0-15</inkml:trace>
  <inkml:trace contextRef="#ctx0" brushRef="#br0" timeOffset="212834.2373">19323 11033 78 0,'0'0'42'15,"19"25"1"-15,-19-25-1 16,42 46-32-16,-38-25-3 15,12 15-2-15,-5 3-2 16,5 7-1-16,-3-4-1 16,-1-5 0-16,-3-5 0 0,1-5-1 15,-4-4-1-15,-6-23 1 16,0 0 0-16,0 0 0 16,0 0 0-16,-12-31 0 15,8 1 0-15,2-5 0 16,2-9 0-16,4-4 0 15,6 2 0-15,7 2 0 16,6 4 0-16,4 7 0 16,6 6 1-16,8 6-1 15,1 8 0-15,3 7-1 16,1 8-1-16,-11-10-6 16,13 14-35-16,-23-6 1 15,-8 2-2-15,-17-2 1 0</inkml:trace>
  <inkml:trace contextRef="#ctx0" brushRef="#br0" timeOffset="218163.1463">2563 14321 20 0,'0'0'33'0,"10"-29"2"15,-10 29-2-15,17-12-15 16,-26-5-4-16,9 17-4 16,0 0-1-16,7 21-2 15,-16-2-3-15,5 20 0 16,-6 1 0-16,4 14-1 16,-1 7-1-16,1 8 0 15,0-4 0-15,6 1-1 16,0-5-1-16,10-9 0 15,-1-8-1-15,3-11-1 16,3-12-3-16,-15-21-6 0,39 11-17 16,-39-11-10-16,29-42-1 15,-19 6 1-15</inkml:trace>
  <inkml:trace contextRef="#ctx0" brushRef="#br0" timeOffset="218650.3234">2366 14378 27 0,'-23'-21'33'0,"19"4"-1"15,4-8 2-15,24-4-23 16,22 18-2-16,2-10-2 0,27 17 0 16,6-10-2-16,24 18-1 15,-5 0-1-15,6 13 0 16,-14 2-1-16,-7 10-1 15,-15 0 0-15,-26 9 0 16,-26 3 0-16,-30 1-1 16,-21 0 2-16,-21-2-2 15,-11-5 1-15,-5-8-1 16,1-2 1-16,13-10 0 16,17-5 0-16,20-7-2 15,19-3 0-15,29-3 2 16,13-1-1-16,14 2 0 15,12 4 0-15,7 11 0 0,-4 6 0 16,-3 8 1-16,-14 6 0 16,-16 7 0-16,-18 6 1 15,-22 6 0-15,-23 0 1 16,-20-2 0-16,-14-8 0 16,-9-4-1-16,-9-3 1 15,2-10-2-15,1-12 0 16,13-5-1-16,7-10-1 15,11-12-3-15,18 10-6 16,-8-7-28-16,22-6-3 16,7-2 2-16,8 1-2 15</inkml:trace>
  <inkml:trace contextRef="#ctx0" brushRef="#br0" timeOffset="219086.477">3838 14605 33 0,'0'0'32'0,"19"-2"-1"16,-19 2 1-16,33-14-26 15,8 14-1-15,-8-4-4 16,5-3-3-16,-1 9-7 16,-16 1-18-16,-21-3-3 15,21 8-1-15,-21-8-1 16</inkml:trace>
  <inkml:trace contextRef="#ctx0" brushRef="#br0" timeOffset="219244.5364">3707 14839 48 0,'-10'17'35'0,"10"-17"1"16,25-4-7-16,12 10-17 16,-10-18-3-16,19 7-3 15,-5-5-4-15,-1-9-8 16,14 9-28-16,-17-3-1 15,-10-6-1-15,-4 3-1 16</inkml:trace>
  <inkml:trace contextRef="#ctx0" brushRef="#br0" timeOffset="220587.0163">5202 13893 21 0,'0'0'34'0,"15"-19"-1"16,-15 19-2-16,23-14-13 16,-26-5-3-16,3 19-4 15,0 0-2-15,3 31-2 16,-20-10-1-16,4 19-1 15,-18 6-2-15,4 14 1 16,-6 1-1-16,6 6-1 16,0-2 0-16,13-1 0 0,9-7-1 15,10-3 0 1,13-12-1-16,7-3 1 16,6-7 0-16,5-5 0 15,3-6-1-15,-2-4 1 0,-3-7 0 16,-1-4 0-16,-4-2 0 15,-4-4 0-15,-6 0-1 16,-19 0 1-16,27-8-1 16,-27 8 1-16,0 0-2 15,0 0-1-15,0 0-1 16,0 0-4-16,0 0-11 16,0 0-22-16,0 0 0 15,-4-17-1-15,4 17 1 16</inkml:trace>
  <inkml:trace contextRef="#ctx0" brushRef="#br0" timeOffset="223419.0297">5788 13929 28 0,'6'-25'33'16,"-6"25"1"-16,15-23-5 15,-17-5-12-15,22 28-3 16,-22-20-4-16,2 20-1 0,0 0-2 16,11 20-2-16,-28-3 0 15,2 12-1-15,-10 1-2 16,3 9 1-16,-5 1-1 15,0 0-1-15,0-3-1 16,6-5 1-16,6-5 0 16,7-4-1-16,2-5 0 15,6-18 0-15,-2 19 1 16,2-19-1-16,18 4 1 16,-18-4-1-16,34-6 0 15,-11 2 0-15,3-2 0 16,1-1 0-16,1 1-1 15,-2 0 0-15,1 4-1 0,-6-6-2 16,4 10-2-16,-25-2-6 16,35-9-17-16,-35 9-9 15,25-27 0 1,-14 10 0-16</inkml:trace>
  <inkml:trace contextRef="#ctx0" brushRef="#br0" timeOffset="223647.1173">6006 13904 66 0,'0'0'38'16,"0"0"0"-16,0 0-6 16,-19 16-20-16,23 11-3 15,-14 0-2-15,8 15-2 0,-8 2-2 16,3 10 0-16,-7-3-1 16,5-3-1-1,-3 0 0-15,2-6-1 16,5-5-1-16,-1-12-2 0,6-2-1 15,0-23-8-15,0 0-26 16,21-2-2-16,-21 2 0 16,25-33 0-16</inkml:trace>
  <inkml:trace contextRef="#ctx0" brushRef="#br0" timeOffset="223895.2021">6303 13993 52 0,'19'7'38'16,"-19"-7"0"-16,18 33 1 15,-10 3-26-15,-20-13-2 0,14 25-4 16,-18-7-2-16,5 7-2 16,-8-2-1-16,5-4-1 15,-1-6-1-15,-1-7-1 16,5-4-1-16,11-25-3 15,-8 23-5-15,8-23-26 16,0 0-2-16,6-27-2 16,5 4 2-16</inkml:trace>
  <inkml:trace contextRef="#ctx0" brushRef="#br0" timeOffset="224154.2961">6548 13899 54 0,'8'30'38'16,"-8"-7"0"-16,-6 4 1 15,6 15-27-15,-17-7-2 16,15 17-2-16,-12-10-3 16,8 6-2-16,-3-4-1 15,3 0-1-15,0-5 0 16,0-11-1-16,3-3 0 15,3-25-3-15,-2 29-2 16,2-29-6-16,0 0-26 16,0 0-4-16,-4-21 2 15,2 2-1-15</inkml:trace>
  <inkml:trace contextRef="#ctx0" brushRef="#br0" timeOffset="224454.3997">5985 13958 44 0,'0'0'36'16,"0"0"1"-16,0 0 1 0,31-23-25 15,13 29-3-15,-1-16-3 16,18 8-1-16,3-7-3 16,7 5-1-1,-1-6-1-15,-3 3-1 0,-5 1-2 16,-16-7-5-16,3 11-30 16,-26 0 0-16,-23 2-2 15,0 0 1-15</inkml:trace>
  <inkml:trace contextRef="#ctx0" brushRef="#br0" timeOffset="226163.0144">6961 14075 1 0,'0'0'26'0,"0"0"5"16,27-17 0-16,-10 19-10 15,-21-19-4-15,22 18-2 16,-18-1-2-16,0 0-3 16,6-19-2-16,-6 19-1 15,0 0-2-15,0 0-1 16,0 0 0-16,13 25-2 15,-13-25 1-15,-6 29-1 16,-3-8 0-16,-1 8 0 0,-7 2-1 16,3 5 1-1,-3 4-1-15,3-5 0 16,1-1 0-16,3-7-1 16,0-4 1-16,9-6-1 0,1-17 0 15,-2 20 0-15,2-20 1 16,0 0-1-16,0 0 0 15,0 0 0-15,21 17 0 16,-21-17 1-16,19 8-1 16,-19-8 0-16,31 5 0 15,-14-3 0-15,5-2 0 16,-1 2 0-16,2 0-1 16,0-6 1-16,0 2 0 0,-2 0 0 15,3 1 0 1,-3-1-1-16,0-2-1 15,-2-2-1-15,4 4-3 16,-23 2-4-16,37-9-14 0,-37 9-16 16,25-24 2-16,-19 7-1 15,0 0 1-15</inkml:trace>
  <inkml:trace contextRef="#ctx0" brushRef="#br0" timeOffset="226486.128">6870 14004 12 0,'0'0'31'16,"31"8"1"-16,-10-16 1 0,4-5-17 15,22 15-4-15,-9-16-2 16,20 9-4-16,-10-7-1 16,6 4-4-16,-5 6-6 15,-15-9-13-15,-9 5-14 16,-1 12-2-16,-24-6 1 15,0 0-1-15</inkml:trace>
  <inkml:trace contextRef="#ctx0" brushRef="#br0" timeOffset="226658.1894">6899 14204 31 0,'37'2'32'16,"5"-2"0"-16,1-4-5 15,-3-12-15-15,18 7-6 16,-10 3-8-16,1 4-26 16,-13-13-3-16,10 5-1 15,-17-5 0-15</inkml:trace>
  <inkml:trace contextRef="#ctx0" brushRef="#br0" timeOffset="226867.2732">7524 14106 52 0,'39'-8'34'16,"-14"2"1"-16,6 1-1 16,7 5-26-16,-11-10-4 15,6 8-3-15,-4 8-10 16,-6-6-24-16,-23 0-1 15,27-6-1-15,-27 6-1 0</inkml:trace>
  <inkml:trace contextRef="#ctx0" brushRef="#br0" timeOffset="227258.4044">7825 13887 46 0,'-19'-7'35'16,"19"7"0"-16,0 0-1 15,36-23-24-15,-3 23-5 16,-2-8-1-16,13 8 0 0,1-10-1 16,7 4-2-1,-2-1 0-15,0-1 0 16,-6 0 1-16,-7 7 1 15,-8-7-1-15,-4 10 1 0,-25-2 0 16,23 9 1-16,-23-9 0 16,-4 41 0-16,-5-11 0 15,-3 13-1-15,-9 6 0 16,0 11 0-16,-8 1-1 16,2 4 0-16,-2-3-1 15,2-8 0-15,0-5-2 16,2-8-1-16,13 1-8 15,-13-19-30-15,14-6 0 16,11-17-2-16,-29 12 2 16</inkml:trace>
  <inkml:trace contextRef="#ctx0" brushRef="#br0" timeOffset="227970.6596">8961 13722 42 0,'0'0'36'0,"0"-19"-1"16,0 19 1-16,0 0-20 15,0 0-4-15,8 33-3 16,-14-14-3-16,10 17-1 0,-8 3-2 15,6 3 0-15,-6 2-1 16,4 6 0-16,-4-8-1 16,4-2-1-16,-2-9 0 15,2-10 0-15,0-2-2 16,0-19-1-16,0 0-5 16,-19-5-6-16,23-13-23 15,-18-9-1-15,-3-3-1 16,-10-7 1-16</inkml:trace>
  <inkml:trace contextRef="#ctx0" brushRef="#br0" timeOffset="228158.7267">8473 13713 50 0,'-19'-10'35'16,"19"10"0"-16,21-11 1 16,8-1-26-16,35 14-3 15,-3-8-1 1,18 6-1-16,-3-4-2 0,9 4 0 15,-6 2-3-15,-8-6-2 16,-5 12-5-16,-28-14-19 16,-1 4-11-16,-10 1 1 15,-8-1-2-15</inkml:trace>
  <inkml:trace contextRef="#ctx0" brushRef="#br0" timeOffset="228882.9929">9235 13801 41 0,'0'0'36'16,"0"0"0"-16,0 0 2 16,37 6-22-16,-37-6-4 15,9 17-4-15,-9-17-2 16,2 40-2-16,-6-13 0 16,2 6-2-16,-5-5 1 15,-1 3-2-15,2-4 0 16,-3-2 0-16,5-8-1 0,4-17 0 15,-8 17 0-15,8-17 0 16,0 0 0-16,-2-17 0 16,2 0 0-16,8-4 0 15,-4-4 0-15,3-2-1 16,3 4 1-16,3 0-1 16,1 4 1-16,-14 19 0 15,33-21-1-15,-33 21 2 16,33 7-1-16,-16 5 0 15,-4 7 1-15,1 6-1 16,-4-2 1-16,-5 4-1 16,-3-2 0-16,0-2 1 15,-6-4-1-15,4-19 1 0,-5 21-1 16,5-21 1-16,0 0-1 16,0 0 0-16,-10-31 0 15,14 10 0-15,2-2 0 16,3-4-1-16,5-1 1 15,1 7 0-15,4-2 0 16,3 5 0-16,-1 7 0 16,0 5 0-16,-2 4 0 15,1 10 0-15,-20-8 0 16,27 32 0-16,-20-7 0 16,-3 4 0-16,-4-2 0 15,-4 4 0-15,1-1-2 0,-9-10-2 16,10 12-8-16,2-32-27 15,-17 15 0-15,17-15 0 16,0 0-1-16</inkml:trace>
  <inkml:trace contextRef="#ctx0" brushRef="#br0" timeOffset="229219.1096">10003 13686 54 0,'31'0'39'0,"-31"0"1"0,15 17 0 15,-13 18-14-15,-18-14-17 16,-1 21-3-16,-18 2-2 16,-3 17-1-1,-12 5-1-15,-4 3 0 0,-6 4-1 16,2-4 0-16,4-6 0 15,8-6-1-15,5-11 1 16,10-11-1-16,6-10 0 16,8-8 0-16,17-17-1 15,-25 17 0-15,25-17-1 16,-18 0-2-16,18 0-3 16,-17-15-7-16,17 15-26 15,0-19-2-15,0 19 2 0,6-23-1 16</inkml:trace>
  <inkml:trace contextRef="#ctx0" brushRef="#br0" timeOffset="230106.4244">9852 14186 53 0,'19'-19'36'16,"-19"19"-1"-16,0 0-9 16,-5 18-10-16,12 12-4 15,-26-7-3-15,11 23-2 16,-11-5-2-16,8 10-1 16,-9-3-2-16,5 2 0 0,1-6-1 15,3-5-1-15,3-11 1 16,4-8-2-16,4-20 1 15,0 0-1-15,0 0 1 16,0 0-2-16,2-27 1 16,6-6 0-16,3-3-3 15,1-8 2-15,5-1 0 16,1-4 0-16,7 4 0 16,-2 5 2-16,2 6-1 15,0 9 1-15,0 6 2 16,-2 15-1-16,0 8 1 15,1 11 0-15,-9 6 0 16,4 12 0-16,-5 1 0 0,-3 3 0 16,-1-1-1-16,0 0 0 15,-3-5 0-15,-1-4-1 16,-2-8-1 0,-4-19-2-16,6 21-5 0,-6-21-18 15,-19-11-12-15,19 11-1 16,-27-27 1-16,7 10-1 15</inkml:trace>
  <inkml:trace contextRef="#ctx0" brushRef="#br0" timeOffset="230246.4747">9800 14420 53 0,'-19'22'36'16,"19"-22"-1"-16,23 9 0 0,4-13-26 15,13 8-3-15,-1-6-5 16,-4-2-27-1,3-3-7-15,5 1-3 0,-8-4 2 16</inkml:trace>
  <inkml:trace contextRef="#ctx0" brushRef="#br0" timeOffset="230946.7258">10477 13751 35 0,'0'0'35'16,"-21"-21"1"-16,21 21 1 15,0 0-19-15,-21-8-4 16,38 24-5-16,-17-16-2 16,41 34-1-16,-13-9-2 15,17 17 0-15,-7 2 0 16,11 16-1-16,-9 1-1 15,1 8 1-15,-12 2-2 0,-8 2 0 16,-10-2-1 0,-11-8 1-16,-5-1-1 15,-9-10 2-15,-7-6-2 16,-6-8 1-16,-2-11 1 0,-2-4-1 16,-4-4 1-16,8-6-2 15,0-3 1-15,6-4-1 16,21-6 1-16,-27 6-1 15,27-6 1-15,0 0-1 16,0 0 0-16,0 0-1 16,0 0 1-16,0 0-2 15,0 0-2-15,-17-2-4 16,17 2-33-16,0 0 0 16,0 0-1-16,11-23 1 15</inkml:trace>
  <inkml:trace contextRef="#ctx0" brushRef="#br0" timeOffset="231562.9461">10973 13799 32 0,'19'-27'34'16,"-19"27"3"-16,17-19-1 15,-20 0-16-15,3 19-5 16,0 0-3-16,-4 25-4 15,-19-4-1-15,5 19-2 0,-11 2-1 16,6 20-1-16,-2 1-1 16,8 8 1-16,1-2-1 15,14 6 0 1,6-10-1-16,8-6 1 0,7-1-1 16,4-12 1-16,4-8-1 15,2-7 0-15,4-8 0 16,2-8 0-16,-3-3 0 15,-3-6 0-15,-4-6-1 16,-3-2 0-16,-22 2-1 16,25-8-1-16,-25 8-4 15,-6-21-11-15,6 21-23 16,-23-23-3-16,23 23 2 0,-27-31-2 16</inkml:trace>
  <inkml:trace contextRef="#ctx0" brushRef="#br0" timeOffset="232590.3144">11173 13941 24 0,'0'0'25'0,"0"0"-1"15,0 0-4 1,-19-12-4-16,19 12-2 0,0 0-2 15,0 0 0-15,-4-19-2 47,4 19-1-47,0 0-1 0,25-7-2 0,-25 7-1 0,31-18-1 0,-13 7 0 16,11 7-1-16,-1-4 0 16,11 8-1-16,-6 2 0 15,3 8 0-15,-7 3 0 31,0 8-1-31,-9 6 0 0,-9 4 1 0,-11 5-2 0,-9 5 1 16,-11 5-1-16,-9 0 1 16,-7 2-2-1,-5 0 2-15,-5-8-1 0,2-2 0 16,3-7 0-16,6-8 0 16,8-6 0-16,27-17 0 15,-15 17 1-15,15-17-1 16,25-1 1-16,2-3-1 15,4 2 1-15,7-4 0 16,5 2-1-16,-3 0 1 16,1 2-1-16,-5 0 0 15,-1 1 0-15,-6-1-1 0,-2 0-1 16,-10-6-2-16,3 8-5 16,-24-21-20-1,4 21-10-15,10-29-2 16,-7 8 2-16</inkml:trace>
  <inkml:trace contextRef="#ctx0" brushRef="#br0" timeOffset="232998.4602">11694 13998 44 0,'0'0'35'0,"0"0"2"16,12-17 0-16,-12 17-19 15,0 0-8-15,0 0-4 16,2 17-1-16,-2-17-2 16,-4 23-1-16,4-23 0 15,2 18-1-15,-2-18 0 0,19 13 0 16,0-9-1-16,8-2 0 16,6 0 0-16,6 2 0 15,7 1 0-15,2 3 1 16,-1 7-1-16,-5-1 0 15,-3 3 1-15,-11 4 0 16,-6 2-1-16,-13 2 1 16,-11-2 0-16,-9 2 0 15,-10-4-1-15,-8 0 1 16,-6-1-1-16,-4-5 1 16,-3-6-1-16,0 1 0 15,-1-8-2-15,3-8-2 0,7 8-7 16,-2-13-28-16,6-5 1 15,2-9-2-15,4-2 1 16</inkml:trace>
  <inkml:trace contextRef="#ctx0" brushRef="#br0" timeOffset="233162.52">11617 13987 41 0,'44'-8'31'15,"-5"-15"-1"-15,17 10 0 16,2 3-25-16,-4 3-10 16,8 7-23-16,-16-14-1 0,17 16-1 15,-22-12-1-15</inkml:trace>
  <inkml:trace contextRef="#ctx0" brushRef="#br0" timeOffset="233606.6785">12385 13887 56 0,'25'14'37'0,"-14"3"1"16,-5 2 1-16,10 18-27 15,-28-11-2-15,16 26-2 16,-20-10-2-16,9 12-1 16,-13-4-2-16,3 0-1 15,2-4-1-15,-3-10 0 0,3-5-1 16,3-12 0-16,12-19-1 15,-19 10 0-15,19-10 0 16,-8-29-1-16,12 0 1 16,0-11-1-16,10-4 0 15,5-12 0-15,8 1 1 16,4-3-1-16,1 6 1 16,5 8 0-16,0 6 1 15,-1 13 1-15,1 8 0 16,-6 13 0-16,-4 11 0 15,0 11 1-15,-6 5 0 16,0 11 0-16,-5 6 0 16,-3 7-1-16,-5 0 0 0,0 1 1 15,-4-7-2-15,1-1 1 16,-3-9-2-16,-2-12-1 16,2 0-2-16,-2-19-8 15,0 0-27-15,-19-8-1 16,19 8 1-16,-39-28-1 15</inkml:trace>
  <inkml:trace contextRef="#ctx0" brushRef="#br0" timeOffset="233762.7346">12217 14186 54 0,'0'0'34'0,"35"-3"0"16,3 1-1-16,10 2-30 0,1-4-4 15,-3 0-28-15,-4-13-2 16,9 9-2 0,-13-9-1-16</inkml:trace>
  <inkml:trace contextRef="#ctx0" brushRef="#br0" timeOffset="234086.8505">12973 13724 51 0,'17'-9'38'0,"-17"9"1"0,37 13 0 16,-8-11-14-16,13 36-17 15,-9 3-1-15,15 14-2 16,-7 7-1-16,-3 12-1 16,-7 3-1-16,-9 4-1 15,-13-5-1-15,-13-7 0 16,-11 0-4-16,-22-22-9 16,-11-1-26-16,0-14-2 0,-6-7 1 15,-6-10-2 1</inkml:trace>
  <inkml:trace contextRef="#ctx0" brushRef="#br0" timeOffset="234986.1751">5833 14892 1 0,'0'0'25'0,"-20"-4"2"16,20 4-4-16,25 0-9 15,-25 0-2 1,33-5-2-16,-10-5-2 0,25 10 0 16,3-11 0-16,30 9 0 15,7-14 0-15,38 13-2 16,20-13 0-16,40 10 0 16,24-7-1-16,48 1 0 15,28-5-1-15,38 2-1 16,29-4 0-16,27 3-1 15,11-1 0-15,10 2 0 16,-5-3 0-16,-14 7 0 0,-24 3 0 16,-22 4-1-16,-39 1 0 15,-36 1 1 1,-49-2-1-16,-46 2-1 16,-43 0 0-16,-48-2 0 0,-32-2-3 15,-43 6-5-15,-37-17-26 16,-32 10-5-16,-18 1 1 15,-14-2 0-15</inkml:trace>
  <inkml:trace contextRef="#ctx0" brushRef="#br0" timeOffset="236894.8565">7551 15587 11 0,'0'0'30'0,"14"-27"0"15,-9 6 1-15,5-8-16 16,25 14-3-16,-8-16-1 16,23 12-1-16,-8-14-2 15,14 16-2-15,-9-2-1 0,5 17 0 16,-14-2-1-16,-5 19-1 16,-16 4 0-16,-11 16-1 15,-19 7 0-15,-12 8-1 16,-10 2 1-16,-9 2-1 15,-5-3 0-15,1-5-1 16,0-3 2-16,5-9-1 16,7-7 0-16,9-4-1 15,7-12 1-15,20-11-1 16,0 0 1-16,0 0 0 16,18 0-2-16,5-7 3 15,4-3-2-15,2 1 1 16,2 1-2-16,0 2 0 0,0 6-3 15,-12-7-7-15,14 5-25 16,-16 4-3-16,0-4 2 16,1-2-2-16</inkml:trace>
  <inkml:trace contextRef="#ctx0" brushRef="#br0" timeOffset="237322.009">8589 15238 37 0,'0'0'35'16,"21"-29"1"-16,-21 29 0 0,0 0-22 15,-35 11-2-15,16 26-2 16,-21-5-2-16,9 22-2 16,-8 4-3-16,10 7 0 15,-2 0 0-15,16 2-1 16,5-5 0-16,12-7-2 16,6-7 2-16,7-6-1 15,7-7 1-15,3-6-2 0,0-6 2 16,0-6-1-16,-4-7 0 15,-2-3 0 1,-19-7 0-16,27-2-1 16,-27 2 0-16,0 0 0 0,16-19-2 15,-16 19-2-15,0 0-6 16,-22-21-28-16,22 21-3 16,0 0 0-16,-23-23 1 15</inkml:trace>
  <inkml:trace contextRef="#ctx0" brushRef="#br0" timeOffset="237874.2068">8867 15351 54 0,'0'0'35'0,"0"0"2"0,0 0-12 15,-8 44-11-15,-21-25-3 16,13 23-2-16,-12-5-3 16,8 9-2-16,1-4-2 15,11 0 0-15,4-7-1 16,12-7 0-16,6-8 0 15,9-11 0-15,4-9 0 16,6-7 1-16,1-11-1 16,-3-9 0-16,-2-7 0 15,-6-4-1-15,-3-5 1 16,-9 1 0-16,-3 4-1 16,-8 3 0-16,-2 6-1 15,-6 6-2-15,8 23-3 0,-29-15-15 16,29 15-18-16,-25 35-1 15,14-10 2-15,-3 5-2 16</inkml:trace>
  <inkml:trace contextRef="#ctx0" brushRef="#br0" timeOffset="238075.2791">9098 15727 78 0,'0'0'39'16,"0"0"-1"-16,17 5 0 16,-17-5-32-16,0 0-3 0,0 0-2 15,0 0-5-15,0 0-6 16,0 0-28-16,0 0 0 16,14-23-1-1,-14 23 1-15</inkml:trace>
  <inkml:trace contextRef="#ctx0" brushRef="#br0" timeOffset="238330.3731">9445 15312 65 0,'18'-21'39'0,"-18"21"1"15,0 0-1-15,3 33-27 16,-16-10-3-1,9 19-3-15,-8 2-2 16,5 8-1-16,-3-4-1 0,4 0 0 16,2-4-2-16,1-9 0 15,1-5-1-15,-2-12-2 16,8-1-3-16,-4-17-34 16,0 0 1-16,-18-6-2 15,18 6 1-15</inkml:trace>
  <inkml:trace contextRef="#ctx0" brushRef="#br0" timeOffset="239234.6946">9723 15427 36 0,'0'0'35'0,"12"-19"0"16,-12 19 1-16,17 8-21 15,-17-8-2-15,11 19-4 16,-11-19-2-16,0 46-2 16,-3-15-1-16,3 9-1 15,-6-3-1-15,2 3 0 16,-2-4-1-16,0-5 0 16,3-8-1-16,3-23 1 0,-4 25-1 15,4-25 0-15,0 0 0 16,7-25-1-16,-1 4 1 15,2-4 0-15,2-6 0 16,1 1-1-16,1-1 1 16,-1 4 0-16,3 2-1 15,-1 4 1-15,-13 21 0 16,29-23 0-16,-11 23 0 16,-1 6 1-16,-17-6-1 15,33 30 1-15,-18-7 0 16,-1 8 0-16,-7 4-1 15,-3 1 1-15,-2-3-1 16,-4-3 1-16,0-5 0 0,-2-5 0 16,4-20-1-16,0 0 1 15,-19 7-1-15,19-7 1 16,0-36-1-16,4 7-1 16,4-4 2-16,1-5-2 15,9-2 1-15,1 1-1 16,6 1 2-16,-2 5-2 15,2 8 1-15,-2 10 0 16,-1 9-1-16,-1 12 1 16,-4 9 0-16,-1 10 0 15,-7 8 0-15,-3 3 0 16,-4 7 0-16,-2-5 0 0,-4 0-2 16,-4-11-2-16,8 6-5 15,-21-14-30-15,21-19 2 16,0 0-3-16,0 0 2 15</inkml:trace>
  <inkml:trace contextRef="#ctx0" brushRef="#br0" timeOffset="239662.8498">10375 15019 57 0,'10'-29'37'15,"-10"29"1"-15,21-23 0 16,-21 23-28-16,23-8-1 16,-23 8-2-16,42 16-1 15,-19 3-2-15,6 10-1 16,-4 11-1-16,-1 10 0 15,-3 7 0-15,-6 11-1 16,-7 1 0-16,-8 4 0 16,-10-1-1-16,-7-3 2 15,-4-7-2-15,-4-8 1 16,-6-12 0-16,2-8 0 0,-2-7 0 16,2-8 1-16,4-7-1 15,6-4 0 1,-1-5 0-16,20-3-1 15,-25 2-1-15,25-2 0 0,0 0-3 16,-23-19-9-16,23 19-27 16,0 0-2-16,-13-17 1 15,13 17-1-15</inkml:trace>
  <inkml:trace contextRef="#ctx0" brushRef="#br1" timeOffset="245114.8065">10359 14000 25 0,'0'0'32'0,"8"-19"1"15,-8 19-7-15,0 0-3 16,0 0-4-16,0 0-6 16,0 0-3-16,0 0-3 15,-6 25 0-15,-5-4-1 16,-1 18 1-16,-17 3-2 15,-7 17-1-15,-20 3-1 16,-8 12 1-16,-9-1-2 16,-4 2-1-16,-1-8 1 0,7-9-2 15,11-10 2-15,12-12-3 16,15-7 1-16,10-12-2 16,23-17 0-16,-25 21-3 15,27-3-6-15,-2-18-28 16,0 0-3-16,0 0 1 15,19-10-1-15</inkml:trace>
  <inkml:trace contextRef="#ctx0" brushRef="#br1" timeOffset="245930.0962">12840 13801 39 0,'0'0'33'15,"0"0"0"-15,0-23-6 16,0 23-6-16,0 0-6 16,-17 46-4-16,-16-19-2 0,6 19-2 15,-21 2-2-15,-5 15 0 16,-10 0-2-16,1 4 1 15,0-5-3-15,10-7 1 16,6-8-2-16,11-9-1 16,14-6-4-16,21-32-6 15,-11 33-27-15,11-33-2 16,0 0 1-16,0 0-1 16</inkml:trace>
  <inkml:trace contextRef="#ctx0" brushRef="#br1" timeOffset="246810.4116">9762 13718 6 0,'0'0'27'0,"13"-32"-1"16,-9 7-5-16,-4 25-2 16,15-40 1-16,-15 40-2 15,12-37-2-15,-12 37-3 16,0 0-3-16,0 0 0 16,0 0-3-16,-23 27-2 15,-2 2-1-15,-6 19 0 16,-12 2-2-16,-5 9 1 15,-10 2-1-15,-1 5 0 16,-3-5-2-16,4-7 0 16,6-4-1-16,4-16-3 15,19 8-6-15,-6-19-29 16,27-2 1-16,8-21-2 0,0 0 0 16</inkml:trace>
  <inkml:trace contextRef="#ctx0" brushRef="#br1" timeOffset="247630.7035">10340 15167 26 0,'21'-14'33'0,"-21"14"3"15,24-21-1-15,-24 21-15 16,0 0-4-16,0 0-4 15,0 0-2-15,-20 40-2 16,-11-5-2-16,2 22-1 16,-15 7 0-16,0 14-1 15,-12 3 0-15,8 1-2 0,-4-3 0 16,5-10-1-16,7-7 0 16,7-20-2-16,10-10 1 15,3-13-2 1,20-19-2-16,-19 14-5 0,19-14-31 15,0 0-1-15,0 0 0 16,14-21 0-16</inkml:trace>
  <inkml:trace contextRef="#ctx0" brushRef="#br1" timeOffset="248822.1317">9067 13306 26 0,'-9'-35'29'16,"9"35"0"-1,-39-9-5-15,-3-3-10 16,5 28-2-16,-25-3 1 0,8 35-3 15,-23 2 1-15,9 36-2 16,-16 12-1-16,18 31-2 16,2 7-1-16,34 10-3 15,18-8-2-15,35-12 2 16,29-16-2-16,33-28 1 16,31-26-1-16,23-33 1 15,13-29-1-15,2-30 1 0,-5-28 0 16,-12-18-1-16,-20-20 1 15,-22-11 0 1,-28-4 0-16,-30-6 0 16,-29 2-1-16,-29 10 0 0,-26 17-1 15,-24 8-3-15,-6 30-7 16,-29 10-27-16,2 13 0 16,-1 26-2-16,5 11 1 15</inkml:trace>
  <inkml:trace contextRef="#ctx0" brushRef="#br0" timeOffset="262126.8948">13712 14618 43 0,'0'0'36'0,"2"17"1"15,-2-17 0-15,0 0-19 16,19 10-8-16,-19-10 0 0,31-4-3 16,-10 2-2-16,16 0-1 15,-3 0-1-15,13 2 0 16,-3-4-2-16,4 1 0 16,1-3-3-16,-9 0 2 15,1 2-4-15,-16-5-2 16,7 14-8-16,-32-5-23 15,0 0-3-15,0 0 1 16,-48 18 1-16</inkml:trace>
  <inkml:trace contextRef="#ctx0" brushRef="#br0" timeOffset="262285.9516">13754 14808 69 0,'0'0'39'0,"-13"29"0"15,13-29-1-15,31 4-28 16,13 1-4-16,2-18-2 15,10 3-2 1,4 1-5-16,-10-20-20 0,4 10-16 16,-10-2 0-16,-11 0-1 15,-10 11 0-15</inkml:trace>
  <inkml:trace contextRef="#ctx0" brushRef="#br0" timeOffset="264094.6011">15309 15788 20 0,'-43'0'28'0,"26"2"-4"16,0 0-3-16,-8-8-4 15,25 6-4-15,-24-9-3 16,24 9-1-16,0 0-2 15,0 0-1-15,24-23-1 16,6 24 0-16,1-6-2 16,25 10 1-16,12-5-1 15,24 6 0-15,24-8-1 0,29 0 1 16,19-5-1 0,40-1 0-16,18-3-1 15,17-5 1-15,8-1-1 16,13 0 0-16,-1-1 1 0,-6 5-2 15,-16 1 1-15,-25 1-1 16,-27-2 1-16,-27 3-1 16,-32 2 0-16,-36 1-1 15,-30 3 0-15,-33-2-4 16,-10 16-8-16,-17-10-25 16,-38 9 1-16,11-3-2 15,-2-2 2 16</inkml:trace>
  <inkml:trace contextRef="#ctx0" brushRef="#br0" timeOffset="265426.0763">19739 14812 27 0,'0'0'35'0,"0"0"-3"16,16-23-2-16,-16 23-5 15,0 0-8-15,0 0-4 16,0 0-4-16,0 0-2 15,0 0-3-15,15 29 0 16,-15-29 0-16,16 40-1 16,-7-10-1-16,7 9 0 15,-3-3-1-15,6 10 1 16,-1-5-2-16,-5-7 1 16,5-1-1-16,-7-8 0 15,-11-25 0-15,20 28 0 0,-20-28-1 16,0 0 0-16,0 0 0 15,0 0-2-15,0 0-2 16,7-26-3-16,-7 26-2 16,-17-35-12-16,9 18-17 15,-3-2-1-15,-3-1 2 16,-1 1 0-16</inkml:trace>
  <inkml:trace contextRef="#ctx0" brushRef="#br0" timeOffset="265710.1783">19164 14668 53 0,'-55'-25'37'31,"8"13"1"-31,13 12-4 0,-1-17-20 0,35 17-2 16,35 14-3-16,32-3-2 15,18-5-2-15,31 3-3 16,13-3 2-16,16-2-2 16,-1-6 0-16,-5-2-2 15,-21 2 0-15,-26-5-1 16,-18 9-5-16,-38-14-16 16,-11 16-19-16,-25-4 1 0,0 0-1 15,-42 15 0-15</inkml:trace>
  <inkml:trace contextRef="#ctx0" brushRef="#br0" timeOffset="305453.4163">15236 14491 42 0,'0'0'36'16,"0"-17"2"-1,0 17 0-15,17-6-22 16,-17 6-2-16,0 0-1 16,-27 10-3-16,21 15-3 0,-15-2 1 15,7 19-4-15,-7 2-1 16,4 10-1-16,1-6-1 15,7 6 0-15,3-6-1 16,2 0 1-16,6-4-3 16,0-14 1-16,8-3-2 15,-10-27-2-15,23 27-4 16,-23-27-16-16,19-15-17 16,-19 15 1-16,29-23-1 15,-29 23 2-15</inkml:trace>
  <inkml:trace contextRef="#ctx0" brushRef="#br0" timeOffset="305642.482">15336 14915 75 0,'0'0'39'0,"0"0"0"0,4 18 0 15,-4-18-32-15,0 0-3 16,0 0-4-16,0 0-3 15,25 0-7-15,-25 0-28 16,0 0-1-16,21-25 1 16,-21 25-2-16</inkml:trace>
  <inkml:trace contextRef="#ctx0" brushRef="#br0" timeOffset="306069.6346">15799 14457 84 0,'0'0'41'0,"0"0"-1"16,-29 31-1-16,2-10-30 15,7 19-3-15,-5 4-2 16,8 6-2-16,5 2-1 15,9 0 0-15,8-6-1 0,11-4 1 16,9-10-2-16,8-11 0 16,5-19 0-16,5-7 1 15,-3-18 0-15,1-8 0 16,-7-7 1 0,-5-5-1-16,-5 1 0 0,-9 2 1 15,-9 7 0-15,-6 8 0 16,0 25 0-16,-25-5 1 15,5 16-2-15,-1 16 1 16,-4 6 0-16,4 7-2 16,4 2-1-16,3-4-1 15,12 3-3-15,-2-20-8 16,25 6-27-16,-21-27-1 0,41 11 0 16,-14-19 1-16</inkml:trace>
  <inkml:trace contextRef="#ctx0" brushRef="#br0" timeOffset="306421.7607">16387 14514 74 0,'0'0'40'0,"0"0"-1"15,8 18 1-15,-8-18-28 16,-18 40-5-16,7-15 1 15,3 15-4-15,-5-1-1 0,5-1-1 16,-4-2-1 15,8 3 1-31,1-10-2 0,5-3 0 0,1-5 0 16,-3-21 0-16,22 20 0 31,-5-15 0-31,4-1 1 0,6-6-1 0,4 0 0 0,6-5 0 16,1-1 0-16,5-2-1 15,3 3 0-15,-2-7-1 16,3-3-2-16,-9-6-3 16,8 21-7-16,-22-21-27 15,5 6 0-15,-14-2 0 16,-3 0 0-16</inkml:trace>
  <inkml:trace contextRef="#ctx0" brushRef="#br0" timeOffset="306642.8404">16347 14489 74 0,'0'0'38'16,"0"0"1"-16,21-17-1 15,29 11-32-15,-12-3 0 16,15 5-4-16,6 4-3 15,-3-10-5-15,16 14-24 0,-22-6-9 16,-8 2 1 0,-11 4-2-16</inkml:trace>
  <inkml:trace contextRef="#ctx0" brushRef="#br0" timeOffset="306805.8987">16495 14607 64 0,'0'0'36'0,"17"1"-2"16,14-2-3-16,0-15-42 15,0 3-21-15,15 7 0 16,-5-7-3-16,7 9 0 16</inkml:trace>
  <inkml:trace contextRef="#ctx0" brushRef="#br0" timeOffset="307061.9905">17130 14559 70 0,'0'0'40'0,"29"3"-1"15,-4-12 1-15,5-5-27 16,11 9-8-16,-4-3-3 16,1-2-3-16,1 5-4 15,-14-11-22-15,6 12-11 0,-8-1-2 16,-23 5 1-16,21-8-1 16</inkml:trace>
  <inkml:trace contextRef="#ctx0" brushRef="#br0" timeOffset="307454.1309">17525 14371 76 0,'21'-18'40'0,"-21"18"2"16,0 0-2-16,31 0-30 0,-31 0-2 15,0 0-3-15,-4 27-2 16,0-8 0-16,-1-1-2 16,-1 5 1-16,-4-2-1 15,4-2 0-15,-1 0-1 16,7-19 1-16,-10 29 0 16,10-29 0-16,0 0-1 15,0 0 1-15,23 15-1 16,-5-13 0-16,3-4 1 15,4-4-1-15,6 5 0 16,0-3-1-16,-1 6 0 16,-1-8-1-16,0 6-1 15,-8-8-1-15,5 8-4 0,-17-19-7 16,10 4-26-16,-7-10-1 16,0-2 1-1,-7-10 0-15</inkml:trace>
  <inkml:trace contextRef="#ctx0" brushRef="#br0" timeOffset="307662.2059">17899 14165 80 0,'0'0'42'16,"0"0"1"-16,0 0-1 15,-8 35-28-15,10 13-4 16,-7 6-3-16,3 16-2 16,-12 3 0-16,5 12-3 15,-5-3 0 1,2-1-1-16,-1-10-1 0,1-10-1 0,5-11 0 15,-1-17-1 1,6-5-5-16,2-28-10 16,0 0-28-16,0 0 0 15,0 0 0-15,0-28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30T13:52:16.4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20167 16713 32 0,'0'0'26'0,"18"0"-5"15,-18 0-3-15,0 0-2 16,0 0-2 0,0 0-3-16,2-18-2 0,-2 18 0 15,0 0-2-15,0 0-1 16,-18 2-1-16,18-2-1 16,-27 12 0-16,27-12-2 15,-34 17 0-15,34-17-1 16,-31 23 0-16,31-23 0 15,-16 27 0-15,16-27-1 16,6 27 0-16,-6-27 1 0,31 19-1 16,-8-13 1-16,2-8 0 15,4-2-1 1,-2-6 2-16,2-1-1 16,-6-3 1-16,-3 1 0 0,-9-6-1 15,-11 19 1-15,6-29-1 16,-6 29 0-16,-25-17-1 15,4 17 1-15,-3 0 0 16,-1 6-1-16,0 1 1 16,4 7-1-16,4 3 1 31,17-17-1-31,-10 33 0 0,10-33 0 0,17 21 0 16,5-18 0-1,5-4 0-15,0-7 0 0,2-7 0 16,-2-3 1-16,-4-5 0 15,-8 0-1-15,-9 0 1 16,-10 6-1-16,-13 4 1 0,-4 9 0 16,-10 4 0-16,4 5 0 15,-4 3 0-15,6 9-1 16,5 1 1-16,9 1-1 16,11-19 0-16,2 31 0 15,-2-31 0-15,19 17 0 16,-19-17-1-16,19 4-1 15,-19-4-6-15,0 0-33 16,0 0 1-16,-29-10-2 16,6 10 0-16</inkml:trace>
  <inkml:trace contextRef="#ctx0" brushRef="#br0" timeOffset="14556.2142">15851 12575 22 0,'0'0'16'16,"0"0"0"-16,0 0 0 0,0 0 0 15,0 0-1 1,0 0-4-16,0 0-1 16,0 0-2-16,0 0-2 15,0 0-1-15,0 0 0 0,0 0-2 16,15 19 1-16,-15-19-1 15,0 0 1-15,4 23-1 16,-4-23 0-16,4 23 0 16,-4-23-1-16,6 25 0 15,-6-25 0-15,17 23-1 16,-17-23 0-16,29 20 0 16,-10-11 0-16,-19-9 0 0,35 25 0 15,-35-25 0 1,29 23 0-16,-29-23 0 15,25 31 0-15,-10-14 0 16,7 4 0-16,1-4 0 16,6 3-1-16,2 1 1 0,1 0 0 15,1 2-1-15,0-2 1 16,-6 0-1-16,-6 2 0 16,-3-2 0-16,-3 0 0 15,-5 2 1-15,1-2-1 16,-1-3 0-16,1 1 0 15,3-2 0-15,-14-17 0 16,31 33 1-16,-14-16-1 16,1-2 0-16,-1 4 0 15,2-1 1-15,0-1-1 16,5-2 0-16,1 1 0 16,4-1 0-16,1 0 0 0,5 1 2 15,-2-1-2-15,0 0 1 16,-2 1-2-16,-6-1 2 15,-4 2-1-15,-4-1 1 16,-17-16-2-16,25 27 1 16,-25-27 0-16,22 26 0 15,-11-8 0-15,-11-18-1 16,21 32 1-16,-21-32-1 16,25 31 1-16,-13-12-1 15,-12-19 1-15,25 31-1 16,-25-31 2-16,33 25-1 15,-14-12 0-15,4-1 0 16,0 3 0-16,3-2 0 0,-3 5 0 16,0-3 0-16,-2 4 0 15,0-1 0-15,-3 1 0 16,-1 2 1-16,0 2-1 16,-1-2 0-16,1 0 0 15,-1-2 0-15,1 2 0 16,0 0 0-16,3 2 0 15,-3 0 1-15,-2-3-1 16,1-1 1-16,-1 2-1 16,3 0 0-16,1-4 1 15,-2 4-1-15,3-3 1 16,-1-1-1-16,0 4 0 16,2-2 1-16,-1-2 0 0,-5 1-1 15,0 1 1-15,-15-19-1 16,22 27 1-16,-22-27-1 15,17 17 0 1,-17-17 0-16,0 0 0 0,21 12 1 16,-21-12 0-16,0 0-2 15,0 0 0-15,25 9-6 16,-25-9-31-16,0 0 0 16,4-23-2-16,-4 23 1 15</inkml:trace>
  <inkml:trace contextRef="#ctx0" brushRef="#br0" timeOffset="53204.0589">4382 2635 10 0,'27'-13'30'15,"-27"13"1"-15,12-23-6 16,7 27-4-16,-23-24-1 16,21 28-4-16,-24-25-2 15,7 17-4-15,0 0-2 0,0 0-2 16,-39 11-2-16,14 1-2 16,-12-3 0-16,1 3-1 15,-3-1 0 1,4 3-1-16,7-3 1 0,10 1-1 31,18-12 0-31,0 0 0 0,29 23-1 0,12-13 1 47,9 1 0-47,12 4 1 0,1 1-1 0,3 5 1 0,-6 2 0 0,-10 2 0 16,-12 2 1-1,-13-2-1-15,-19 1 1 0,-14 5-1 16,-17 0 0-16,-9-1 1 0,-13-6 0 15,-1-1-1-15,2-10 0 16,1 2 0 0,7-9 0-16,5-8 0 15,12-6-1-15,21 8 0 0,-17-21 0 16,17 21 0-16,5-21 0 16,-5 21 0-16,29-15-1 15,-4 9 1-15,4 4 0 16,8 0 0-16,5 2 0 15,7-4 0-15,3-3 0 16,0-5 0-16,0-5 0 16,-4-6 0-16,-4-2 0 15,-7-8 0-15,-6-1 0 16,-10 3 1-16,-9 3-1 16,-7 6 1-16,-5 22 0 15,0 0 0-15,-36-11 0 16,13 30-1-16,-4 4 1 0,3 6 0 15,3 7 0-15,8 3-1 16,7-7 0-16,8 3-1 16,11-8 0-16,7-14-2 15,11 1-1-15,-1-16-3 16,19 0-4-16,-17-33-6 16,28 29-8-16,-29-47 0 15,25 30 4-15,-29-25 9 16,12 13 6-16,-18 1 5 15,-10 1 6-15,-11 33 8 16,-3-34 9-16,1 51 1 16,-33-19-4-16,18 36-5 15,-20-11-6-15,12 16-3 0,-4-7-1 16,10 1-1-16,7-4-2 16,12-10 0-16,14 0-1 15,7-13 0-15,8-12-1 16,2-13 0-16,1-2 1 15,-1-4-1-15,-4 0 0 16,-8 0 1-16,-5-2-1 16,-8 10 1-16,-6 17 1 0,0 0 0 15,0 0-1 1,-8 38 1-16,6-7-1 16,6 9 1-16,2 6-1 15,7 4 1-15,3 0-1 0,1-2 0 16,0-4 1-16,-3 2 0 15,-4-4 1-15,-7-3-1 16,-8-7 1-16,-5-3-1 16,-9-6 0-16,-4-6 1 15,-4-7-2-15,-4-6 0 16,4-4-1-16,-4-10-3 16,10 6-4-16,-14-13-29 15,19 0-4-15,5-2 0 16,7-1-1-16</inkml:trace>
  <inkml:trace contextRef="#ctx0" brushRef="#br0" timeOffset="53536.1777">5842 2631 89 0,'19'0'44'16,"-19"0"-1"-16,8 31 0 16,-6 0-37-16,0 1-1 15,4 13-1-15,-2-1-1 0,-2 7-1 16,1-1 0-16,-1 4-1 15,0-10-2-15,2-9 1 16,0-7-3-16,-4-10-1 16,8 1-4-16,-8-19-35 15,0 0 0-15,6-29-1 16,7 12 1-16</inkml:trace>
  <inkml:trace contextRef="#ctx0" brushRef="#br0" timeOffset="54024.3526">6508 2720 39 0,'-33'9'35'0,"12"-3"1"16,-6-2 0-16,0-14-22 0,9 27-5 15,-9-15-4-15,27-2-2 16,-23 22-1-16,23-22-2 15,17 15 0 1,5-11 0-16,9 3 1 16,5 1 0-16,-1 0 1 0,5 9 1 15,-9 2 1-15,-2 8 0 16,-13-4 0-16,-5 13 1 16,-15-5-1-16,-5 4-1 15,-9-14 0-15,1 2-1 16,-4-12-2-16,0-1 0 15,3-8-1-15,18-2-3 16,-15-23-3-16,1-12-15 0,14 35-18 16,6-44 0-1,0 15 0-15,0 1 0 16</inkml:trace>
  <inkml:trace contextRef="#ctx0" brushRef="#br0" timeOffset="54272.4414">6477 2238 70 0,'0'0'39'0,"0"0"-1"15,0 0 0-15,0 0-35 16,0 0-4-16,9 25-9 0,-7-6-27 16,-2 0-1-16,0 4 0 15,-2-1-1-15</inkml:trace>
  <inkml:trace contextRef="#ctx0" brushRef="#br0" timeOffset="55151.7557">6959 2658 54 0,'0'0'37'0,"-17"-13"0"0,17 13 0 15,0 0-26-15,9-29-2 16,12 23-4-1,-1-7-1-15,14 5-1 16,3-1-1-16,7 5 0 0,1 0 0 16,-1 8 0-16,-1 3-1 15,-9 11 0-15,-7 1 0 16,-13 6 0-16,-10 6 0 16,-14-3 0-16,-9 3-1 15,-8 0 1-15,-4-6-1 16,2-2 0-16,4-12 0 15,4 3 0-15,21-14 0 0,0 0 0 16,0 0 0 0,21 7 0-16,6-5 0 15,6 2 0-15,1 4 1 16,3-1-1-16,-4 9 1 0,0 5 0 16,-10-2 0-16,-8 8 1 15,-11-6 1-15,-8 4-1 16,-11-4 0-16,-10 4 0 15,-12-10-1-15,-9-3-2 16,-2 1-2-16,-12-17-7 16,13 14-32-16,-8-10 1 15,10 4-2-15,9-8 0 16</inkml:trace>
  <inkml:trace contextRef="#ctx0" brushRef="#br0" timeOffset="55892.0211">8753 2789 71 0,'-20'-10'39'0,"-3"10"-1"15,-6-15-6-15,8 36-21 16,-19-10-3-16,11 18-2 15,-8-2-2-15,10 11-1 0,2 1-1 16,8 1-1-16,7-4 0 16,8-3-1-16,10-6 0 15,7-6 0 1,6-8 0-16,3-14 0 0,6-7 0 16,1-11 0-16,4-10-1 15,-4-13 1-15,-2-14 0 16,-4-9 0-16,-4 0 0 15,-7-1 1-15,-9 5-1 16,-7 7 1-16,-7 8 0 16,-1 16 1-16,-5 8 0 15,15 22 1-15,-29 6-1 16,17 17 0-16,3 10 0 0,3 9-1 16,2 4 1-16,6 8-1 15,0 1-1-15,6 1 1 16,1-4-2-1,5-6 0-15,1-8-1 0,1-15-2 16,9 8-9-16,-25-31-29 16,32 13 0-16,-32-13-1 15,33-15 1-15</inkml:trace>
  <inkml:trace contextRef="#ctx0" brushRef="#br0" timeOffset="56284.1628">9123 2746 83 0,'0'0'41'0,"0"0"1"16,-15 20-1-16,-14-24-32 15,4 23-3-15,-6-6-3 16,2 7-1-16,2-1-1 15,6 2 0-15,9-2-2 16,12-2 1-16,0-17-1 16,35 31 0-16,-4-18 1 15,7 5-1-15,7-5 1 0,1 1-1 16,-2-3 1-16,-1 6 0 16,-9-3 1-1,-7-1 0-15,-27-13-1 16,18 25 1-16,-18-25 0 0,-25 23 1 15,0-17-1-15,-8 0 0 16,-4-2-2-16,-1-10-1 16,5 10-5-16,-15-8-34 15,21-2-1-15,2-6 0 16,7 7-1-16</inkml:trace>
  <inkml:trace contextRef="#ctx0" brushRef="#br0" timeOffset="56960.404">9823 2631 37 0,'-2'-19'35'16,"2"19"2"-16,0 0-8 15,-5-38-5-15,5 38-7 16,0 0-3-16,0 0-4 16,3-23-1-16,-3 23-3 15,0 0-1-15,0 0-1 0,0 0 0 16,0 0-2-16,10 17 1 16,-8 4-1-16,2 6-1 15,0 8 1-15,-2 3 0 16,1 4-1-16,3 6 0 15,-2-2 0-15,0-4-1 16,6-1 0-16,-7-7 0 16,7-9 0-16,-6-6-1 15,-4-19 0-15,0 0-1 16,23 14-1-16,-23-14-1 16,6-35-4-16,13 33-18 15,-17-34-17-15,8 3 0 16,-8-9 1-16,9 4 0 0</inkml:trace>
  <inkml:trace contextRef="#ctx0" brushRef="#br0" timeOffset="57311.5299">10022 2524 75 0,'15'-27'42'0,"-15"27"0"16,0 0 0-16,20 23-28 15,-20-23-3-15,-4 42-3 16,0-9-3-16,4 13-1 15,-2 4 0-15,4 4-1 16,-2-1-2-16,4 1 0 16,0 0 0-16,5-4 0 0,1-4 0 15,2-8-1-15,-1-7 0 16,1-3 0 0,-3-10 0-16,-9-18 0 15,18 21 0-15,-18-21 0 0,0 0 0 16,0 0 0-16,0 0 0 15,0 0 0-15,17 2 0 16,-17-2 0-16,0 0 0 16,0 0 0-16,6-19-2 15,-6 19-1-15,0-18-2 16,-6-5-8-16,6 23-32 16,0-21 0-16,0 21 1 15,-13-19-1-15</inkml:trace>
  <inkml:trace contextRef="#ctx0" brushRef="#br0" timeOffset="60447.6551">10726 2829 61 0,'0'0'38'16,"-10"-27"1"-16,10 27 0 15,0 0-29-15,4-25-1 16,-4 25-2-16,0 0-1 0,27 31-2 15,-17-14 0-15,5 12-1 16,-1-2-1-16,1 3 1 16,-1 3-2-16,-3-4 0 15,-1-6 0-15,-10-23 0 16,6 23 0-16,-6-23 0 16,0 0 0-16,-22-4 0 15,22 4 0-15,-27-23 0 16,12 4 0-16,3-2-1 15,5-6 0-15,5 2 0 16,8-4 0-16,5 2 0 16,8-1 0-16,5 1-1 15,6 4-1-15,-3 0-1 0,6 11-2 16,-10-9-5-16,14 31-17 16,-20-16-14-16,1 10-1 15,-18-4 1-15,0 0-1 16</inkml:trace>
  <inkml:trace contextRef="#ctx0" brushRef="#br0" timeOffset="61043.866">10691 2541 25 0,'0'0'34'16,"0"0"0"-16,0 0 2 16,0 0-17-16,0 0-4 15,0 0-3 1,0 0-2-16,0 0-3 0,0 0-1 15,0 0-2-15,2-25-1 16,-2 25-1-16,21-25-1 16,-7 6 0-16,1-2-1 15,5-2 1-15,1-2-2 16,0 2 2-16,2 2-1 16,-4 8 1-16,-1 3 1 15,-1 14 0-15,-17-4 0 16,21 21 0-16,-21-21 1 0,8 34-1 15,-6-16 1-15,2 1-3 16,-4-19 1 0,6 29-1-16,-6-29-3 15,0 0-7-15,27 19-31 0,-27-19 0 16,21 8-2-16,-21-8 1 16</inkml:trace>
  <inkml:trace contextRef="#ctx0" brushRef="#br0" timeOffset="63360.6981">11847 2710 89 0,'0'0'41'15,"0"0"1"-15,0 0-1 16,-18-2-35-16,18 2-1 16,0 0-2-16,0 0-2 15,0 0-1-15,0 0-5 16,20 14-7-16,-20-14-29 15,0 0-1-15,0 0 1 16,-4 19-1-16</inkml:trace>
  <inkml:trace contextRef="#ctx0" brushRef="#br0" timeOffset="63532.7587">11617 2998 77 0,'0'0'41'0,"-19"13"0"15,19-13 0-15,0 0-29 16,0 0-8-16,0 0-4 16,23-23-7-16,8 19-30 15,-14-3-3-15,4 7-1 16,2-4 0-16</inkml:trace>
  <inkml:trace contextRef="#ctx0" brushRef="#br0" timeOffset="63719.8249">12151 3059 87 0,'25'14'42'15,"-25"-14"1"-15,0 0-1 16,0 0-35-16,0 0-1 16,0 0-3-16,0 0-4 15,-2 17-6-15,2-17-33 16,0 0-2-16,0 0-1 15,0 0 0-15</inkml:trace>
  <inkml:trace contextRef="#ctx0" brushRef="#br0" timeOffset="64405.0704">13052 2516 71 0,'0'0'40'16,"-2"-21"0"-16,2 21 2 16,0 0-30-16,0 0-2 15,-13 17-3-15,3 3-2 16,6 10-2-16,0 3 0 16,6 7-1-16,-2 1 0 15,8-3-1-15,0-2-1 16,1-5 0-16,1-4-1 0,2-10-1 15,-12-17-1 1,17 14-2-16,-17-14-2 16,8-23-10-16,-3 5-24 15,-8-12 0-15,-1-3-1 0,-10-5 2 16</inkml:trace>
  <inkml:trace contextRef="#ctx0" brushRef="#br0" timeOffset="64864.2377">12906 2472 78 0,'0'0'38'0,"-10"-17"0"16,14-2-3-16,23 21-27 16,0-10-2-16,21 10-3 0,4 0 0 15,12 7-1 1,-1 3 1-16,-1 7-2 16,-2 2 1-16,-12 2-1 15,-13 6 0-15,-16 0 1 0,-17 0-1 16,-17-1 0-16,-20-1 0 15,-8 0 0-15,-11-8-1 16,2-2 0-16,-2-3 1 16,8-8-2-16,7-3 1 15,14-4-1-15,25 1 1 16,0 0-1-16,25-18 1 16,10 14-1-16,11 1 1 15,8 5 0-15,6 1 0 16,2 5 0-16,-4 5 0 15,-8 3 1-15,-9 3-1 16,-11 6 1-16,-16-2 0 16,-14 6 1-16,-16-6-1 0,-11 0 1 15,-9-6-1-15,-9-2 1 16,-5 1-2-16,-2-12 1 16,2-1-1-16,4-5-2 15,11 4-1-15,2-11-3 16,33 9-7-16,-21-6-28 15,21 6-1-15,17-23 0 16,8 10 0-16</inkml:trace>
  <inkml:trace contextRef="#ctx0" brushRef="#br0" timeOffset="65252.3745">13800 2697 89 0,'0'0'41'16,"0"0"0"-16,0 0-2 16,26-12-32-1,4 8-4-15,1-3-2 0,6-1-2 16,7 6-2-16,-7-11-5 15,15 24-11-15,-17-13-21 16,-14 8-1-16,-21-6 1 16,2 17-1-16</inkml:trace>
  <inkml:trace contextRef="#ctx0" brushRef="#br0" timeOffset="65391.4279">13887 2789 63 0,'0'0'39'0,"0"0"-1"0,0 0 0 16,16 19-26-1,5-34-5-15,19 5-6 16,5 6-5-16,-7-21-21 16,9 12-13-16,-1-5 0 0,-2 3-1 15</inkml:trace>
  <inkml:trace contextRef="#ctx0" brushRef="#br0" timeOffset="65695.5352">14512 2534 88 0,'-2'30'41'16,"-19"-5"2"-1,4 14-1-15,-12-9-33 16,11 26-2-16,-3-4-3 16,13-2-1-16,8-4-1 15,20-8-1-15,18-4-1 0,12-14 1 16,14-11-1-16,4-16 1 15,1-15-1-15,-7-2 2 16,-10-9-1-16,-15-9 0 16,-22-8 0-16,-19 6 0 15,-19-2-1-15,-16 3-1 16,-9 15-2-16,-17-9-27 16,9 18-14-16,-2 2 0 15,11 3-1-15,11 3 0 16</inkml:trace>
  <inkml:trace contextRef="#ctx0" brushRef="#br0" timeOffset="81320.1295">18800 13289 33 0,'2'-19'34'0,"-2"19"-1"0,0 0-4 0,-2-25-12 16,2 25-2-16,0 0-4 15,0 0-2-15,6-21-1 16,-6 21-2-16,0 0 0 16,0 0-1-16,7 23-1 15,-1 0-2-15,-4 0 1 16,4 5-1-16,0 3 1 15,3 2-2-15,1-8 1 16,-2 0-2-16,1-6 2 16,-9-19-2-16,18 17 1 0,-18-17-1 15,0 0 1-15,6-19-2 16,-6 19 2-16,-8-35-1 16,0 6-1-1,0-5 1-15,-1 3-1 0,-3 1 1 16,1 1-2-16,-5 4 2 15,3 6-1-15,13 19 1 16,-31-12 1-16,31 12-1 16,-29 27 0-16,17-2-1 15,5 6 2-15,-1-1-3 16,6 9-1-16,-4-14-6 16,24 17-25-16,-13-21-7 15,-5-21 1-15,25 23-1 0</inkml:trace>
  <inkml:trace contextRef="#ctx0" brushRef="#br0" timeOffset="81927.3504">18914 13229 32 0,'-8'-29'35'15,"8"29"0"-15,-4-30 2 16,-7 7-22-16,11 23-2 15,0-21-2-15,0 21-2 16,0 0-3-16,21 15 0 16,-17 2-2-16,9 18 0 0,-3 1-1 15,7 8 0-15,1 4 0 16,5 6-2-16,-6-8 0 16,2-4-1-16,-3-13 1 15,1-6 0-15,-17-23-1 16,19 0 0-16,-13-19-1 15,-8-14 1-15,2-3 0 16,-4-12 0-16,-1 4-1 16,-5-6 0-16,2 8-2 15,-5 3-1-15,9 20-6 16,-21 0-29-16,25 19-1 16,0 0 0-16,0 0 1 15</inkml:trace>
  <inkml:trace contextRef="#ctx0" brushRef="#br0" timeOffset="82987.7272">18541 12351 28 0,'14'-18'36'16,"-14"18"1"-16,0 0 0 15,0 0-20-15,-21-7-1 16,13 30-5-16,-23-8-2 16,12 18-3-16,-12-4-2 15,6 7-1-15,0-3 0 16,8 5-1-16,3-9-1 15,14-10-1-15,0-19 1 16,31 10-1-16,-2-20 0 0,4-7 0 16,-1-8-1-16,3-12 1 15,-4 1 0-15,-8-4 0 16,-9-5 0-16,-7 1-1 16,-7 2 0-16,-7 6 1 15,-3-1 0-15,-5 12 1 16,-3 4-1-16,1 6 1 15,17 15 2-15,-25 6-1 16,25-6 1-16,-14 40-1 16,10-9 1-16,8 9-2 15,2 0 1-15,8 6-1 16,1-2-1-16,8-5 1 16,-2-3-2-16,4-7 0 0,1-2-1 15,-5-10-1-15,4 2-3 16,-25-19-5-16,38 12-19 15,-38-12-10-15,0 0-2 16,16-23 2-16</inkml:trace>
  <inkml:trace contextRef="#ctx0" brushRef="#br0" timeOffset="83335.8529">18806 12178 84 0,'0'0'39'0,"-20"0"2"0,9 27-8 16,-10-16-27-16,13 18 1 15,-7-6-1-15,7 10-3 16,2-4-3-16,10-3 0 16,7-1-1-16,13-7 1 15,8-7-1-15,15-5 1 16,5-2 0-16,0-2-1 15,-4-2 2-15,-7 4-1 16,-11-3 2-16,-30-1-1 16,0 0 0-16,-13 18 0 15,-26-11-1-15,-3 1 1 16,-6-2-1-16,-1 2 0 0,3 1-3 16,-2-11-8-16,25 14-30 15,0 1 1 1,23-13-2-16,-22 33 0 0</inkml:trace>
  <inkml:trace contextRef="#ctx0" brushRef="#br0" timeOffset="86810.098">19004 13640 36 0,'0'0'18'0,"0"0"0"16,18 13 1-16,-18-13-5 16,11 21-2-16,3 2-2 15,-14-23-2-15,15 35-3 16,-13-18 0-16,14 10-1 15,-13-4 0-15,13 11-1 16,-8-1 0-16,5 4 0 16,1-1-2-16,-1 8 1 0,3-2-1 15,-3 6 1 1,3-4-1-16,-1 2 1 0,-3-1 0 16,5 1 1-16,-6-2-2 15,9 2 2-15,-5-6 0 16,6 0-3-16,-1-5 3 15,3-1-3-15,-2-1 2 16,2 0-2-16,-4 3 2 16,1 4-1-16,-9-5-1 15,3 1 1-15,-3-1-1 16,-1 3 2-16,2-5-2 16,-1 3 1-16,1-9-1 15,1-2 1-15,1 2 0 0,-1 0 0 16,-1 3-1-16,-1 1 1 15,-3 0 0-15,2 1 0 16,-4-1-1-16,1 2 1 16,-1 3-1-16,0 2 2 15,2 1-2-15,1 1 1 16,1 4 0-16,1 0-1 16,1 2 0-16,0-1 2 15,-1-1-2-15,3-2 0 16,-1-6 0-16,1 5 0 15,-3-7 1-15,7 4-2 16,-5-1 1-16,4 1-1 16,-1 1 2-16,-1-1-2 0,1 2 2 15,-1 2-1-15,1 1 0 16,-1 3 2-16,-3-4-2 16,3 2 1-16,-3 0-1 15,1 4 1-15,-1 0-1 16,1 0 0-16,-1-6 1 15,-3-2-1-15,1-7 0 16,-2-8 0-16,-1-4-2 16,-7-21 0-16,0 0-4 15,2-32-16-15,-2 5-18 16,-9-17-1-16,-3-8 0 16,-5-10 0-16</inkml:trace>
  <inkml:trace contextRef="#ctx0" brushRef="#br0" timeOffset="87847.4697">19550 14428 36 0,'0'0'32'16,"0"0"2"-16,-7-23-12 15,7 23-5-15,0 0-3 16,0 0-2-16,0 0-2 15,21 17-2-15,-21-17-1 16,15 23-2-16,-15-23-1 0,25 39-2 16,-11-16 1-16,1 6-3 15,-1-3 3-15,-1-1-3 16,-3-2 2-16,-1 0-2 16,-9-23 2-16,14 27-2 15,-14-27 1-15,0 0-1 16,0 0 0-16,0 0 0 15,0-25-1-15,-2 6 1 16,-2 0-1-16,0-2 3 16,2-2-3-16,2-2 1 15,2 4-1-15,2-2 1 16,-4 23-1-16,18-35 0 0,-18 35-1 16,21-30-3-16,0 24-3 15,-19-11-7-15,-2 17-23 16,17-14-1-1,-17 14 0-15,0 0 0 16</inkml:trace>
  <inkml:trace contextRef="#ctx0" brushRef="#br0" timeOffset="88283.6237">19475 14202 39 0,'0'0'34'0,"0"0"1"15,0 0-7-15,-4 23-13 16,4-23-3-16,0 0-3 15,0 0-2-15,33-12-2 16,-33 12-1-16,33-34-2 16,-14 9 0-16,2-12-1 15,0 1-1-15,1-2 1 16,-5-1 0-16,-2 9 0 16,-3 1 0-16,-12 29 1 15,19-27-1-15,-19 27 2 16,0 0-1-16,23 19 0 15,-17-2 0-15,4 6-1 0,-2-3 1 16,1 3-2-16,1-4-3 16,-10-19-10-16,0 0-26 15,17 19-1-15,-17-19 0 16,14-19-1-16</inkml:trace>
  <inkml:trace contextRef="#ctx0" brushRef="#br0" timeOffset="95272.1312">1493 4427 9 0,'27'-12'28'0,"-27"12"2"15,4-21-6-15,-4 21-5 16,5-25-4-16,-5 25-3 0,6-27-1 15,-6 27-3 1,2-23 0-16,-2 23-2 16,0 0-1-16,-23-5 0 15,0 8-2-15,-2 13 0 0,-8 1-1 16,-4 12-1-16,-3 2 0 16,-1 9 1-16,-1 0-2 15,3 6 1-15,6-2-1 16,12 2 1-16,6-4-2 15,13-5 2-15,10-8-1 16,11-10 0-16,8-8 1 16,10-11-1-16,5-9 0 15,0-12-1-15,-1-10 1 16,-3-7-1-16,-1-12 1 16,-10-8-1-16,-2-9 1 15,-11-4 0-15,-7 0 0 16,-5 2 0-16,-4 6 1 0,-1 7-1 15,-5 14 1-15,0 9-1 16,8 33 1-16,0 0 1 16,-23 4-1-16,15 33 0 15,3 11 0-15,-1 15 1 16,-2 4-1-16,6 8 1 16,0 0-2-16,2-6 1 15,4-6-1-15,2-11 0 16,3-10 0-16,3-15-1 15,3-6-1-15,-15-21-1 16,37 11-3-16,-27-30-10 16,7 4-22-16,0-14-2 15,5-5 2-15,1-7-1 0</inkml:trace>
  <inkml:trace contextRef="#ctx0" brushRef="#br0" timeOffset="95544.2348">1867 4218 60 0,'0'0'39'15,"19"19"0"-15,-15-2-1 16,11 18-27-16,-15-8-3 16,6 19-2-16,-6 0-2 15,2 5-1-15,-6 1-1 0,4 0-1 16,-2-6 0-16,2-4 0 15,0-7-1-15,4-8-1 16,4-6 0-16,-8-21-2 16,19 23-2-16,-19-23-5 15,31-19-28-15,-25-6-1 16,7-6 0-16,-11-9 0 16</inkml:trace>
  <inkml:trace contextRef="#ctx0" brushRef="#br0" timeOffset="95979.3828">1853 4333 25 0,'-32'-35'34'16,"32"35"0"-16,-4-27 0 0,13 2-15 15,20 22-8-15,-7-11-4 16,20 18 0-16,-2-6-3 16,13 12-1-1,-7 3-1-15,0 8 1 0,-3-2-1 16,-7 10 0-16,-15-4-1 15,-11 2 0-15,-16-2 0 16,-11 0 0-16,-12-6-1 16,-2-2 1-16,-4-3-1 15,3-5 0-15,5-3 0 16,27-6 0-16,-18 8-1 16,18-8 1-16,37 7 0 15,-2 1 0-15,9 4 0 0,4 3-1 16,2 4 2-1,2 2-1-15,-7 4 1 16,-7 4 0-16,-11 0 0 16,-11-2 0-16,-16-1 1 0,-8 1 1 15,-15-8-1-15,-6-3 0 16,-8-5 0-16,1-5 0 16,-3-6-2-16,4-4-1 15,8-2-2-15,0-9-5 16,27 15-21-16,-1-25-11 15,1 25 1-15,19-36-1 16</inkml:trace>
  <inkml:trace contextRef="#ctx0" brushRef="#br0" timeOffset="96179.4516">2600 4509 60 0,'17'-4'38'15,"4"1"0"-15,-3-1-1 16,22 2-28-16,-17-10-3 16,12 9-3-16,-2 1-3 15,-2-6-3-15,9 16-7 16,-20-6-27-16,3-2 0 16,-23 0-1-16,0 0 0 15</inkml:trace>
  <inkml:trace contextRef="#ctx0" brushRef="#br0" timeOffset="96340.5112">2710 4596 44 0,'0'0'36'0,"-18"17"0"0,18-17 1 15,0 0-23-15,41-6-5 16,-22 0-3-16,14 3-5 16,8 4-7-16,-18-4-27 15,13-3-3-15,-3-4-1 16,2-3 0-16</inkml:trace>
  <inkml:trace contextRef="#ctx0" brushRef="#br0" timeOffset="96667.6298">3346 4108 53 0,'16'-26'38'0,"-16"26"-1"16,11-22 0-16,-18 1-24 15,7 21-4-15,0 0-2 16,0 0-3-16,7 35-1 16,-9-4-1-16,-3 1 0 15,3 12-1-15,-2 4 0 16,4 4 1-16,0-2-2 15,4 0 1-15,-2-2-1 16,0-10-1-16,3-1-1 0,-3-11-1 16,6 5-5-16,-8-31-9 15,-2 19-22-15,2-19 0 16,0 0 0-16,0 0 0 16</inkml:trace>
  <inkml:trace contextRef="#ctx0" brushRef="#br0" timeOffset="97195.8161">3341 4233 36 0,'0'0'37'0,"-12"-19"0"16,12 19 0-16,-8-23-17 15,8 23-8-15,0 0-3 16,12 25-2-16,-12-6-4 16,8 6-1-16,-3 2 0 15,9 2-1-15,-1-3 0 16,7-3-1-16,5-3 0 15,4-9 0-15,1-7 0 16,-1-8 0-16,2-7-1 0,-2-11 1 16,-2-6-1-1,-4-7 1-15,-3-3 0 0,-5-2-1 16,-3 3 1 0,-5 1 0-16,-1 7 1 0,-2 4 0 15,-4 25 0-15,0 0-1 16,0 0 1-16,0 0 0 15,0 29 0-15,-2-1 0 16,2 7-1-16,2 1 0 16,2 3 0-16,0-5 0 15,3-1-1-15,3-8-2 16,7 4-4-16,-17-29-12 16,26 11-19-16,-9-9-2 0,6-6 1 15,0-3 1 1</inkml:trace>
  <inkml:trace contextRef="#ctx0" brushRef="#br0" timeOffset="97503.9266">3975 4350 54 0,'-10'29'38'0,"1"-12"-1"16,-1 2 1-16,-11-9-26 15,19 21-4-15,-8-8-3 16,12 5-2-16,0-1-1 15,8-2-1-15,5-4 0 0,7-3 0 16,-1-9 0 0,4-7 0-16,-2-8 0 15,-2-5 0-15,-3-7 0 16,-7-3 0-16,-7-4 0 16,-6 1 0-16,-2-3 0 0,-9 2-1 15,1 4 1-15,-1 3-2 16,13 18-2-16,-25-28-1 15,25 28-7-15,0 0-28 16,-16-18 0-16,16 18 0 16,6-25-1-16</inkml:trace>
  <inkml:trace contextRef="#ctx0" brushRef="#br0" timeOffset="98975.4535">3256 4799 36 0,'-22'4'36'0,"22"-4"0"16,0 0 1-16,27-19-19 31,31 19-7-31,-9-14-3 0,24 8-3 0,8-3-2 16,13 1-2-16,3 0 0 15,-5 1-3-15,5 9-6 16,-26-4-29-16,-1 0 0 0,-14 2 0 15,-16 0-1-15</inkml:trace>
  <inkml:trace contextRef="#ctx0" brushRef="#br0" timeOffset="99719.7201">3487 4996 34 0,'0'0'35'16,"12"-19"2"-16,-12 19-2 15,19-2-17-15,-19 2-6 16,0 0-2-16,0 0-3 16,0 0-2-16,-21 23-1 15,11-3-2-15,-5 5 1 16,-3 1-1-16,-3 3 0 15,2 0-1-15,-4-6-1 16,3-2 1-16,3-4-1 16,17-17 0-16,-19 23 1 15,19-23-1-15,0 0 1 0,0 0 0 16,27-7-1-16,-10 3 2 16,4-4-2-16,4 2 1 15,2 1-1-15,2 5 0 16,-2 0 0-16,0 0-2 15,2 3-1-15,-6-3-1 16,6 6-3-16,-29-6-2 16,45-6-5-16,-41-17-6 15,23 18 1-15,-27-26 3 16,21 14 5-16,-19-12 6 16,5 0 4-16,3 10 7 15,-20-12 6-15,10 31 6 16,0-27 0-16,0 27 1 0,0 0-5 15,0 18-4-15,0-18-1 16,-11 38-4-16,7-9-1 16,0 5 0-16,0 1-1 15,2 3-2-15,2-1 0 16,2-5-1-16,-2-5-1 16,2-2-1-16,6-4-2 15,-8-21-6-15,31 12-30 16,-31-12-1-16,31-21 0 15,-16 0 0-15</inkml:trace>
  <inkml:trace contextRef="#ctx0" brushRef="#br0" timeOffset="100131.8679">4037 5048 57 0,'11'-17'39'15,"-11"17"-2"-15,0 0-2 16,0 0-17-16,0 0-6 16,12 17-4-16,-12-17-3 15,2 33-2-15,0-10 0 16,6 8-1-16,-7-3-1 16,5-1 0-16,-2 4 0 15,0-6-1-15,0-4-1 16,-2-2 0-16,-2-19-3 15,0 0-3-15,21 31-16 16,-21-31-16-16,8-21-1 16,-4-2 0-16,7-6 0 0</inkml:trace>
  <inkml:trace contextRef="#ctx0" brushRef="#br0" timeOffset="100343.9466">4207 5025 82 0,'0'0'38'15,"5"21"1"-15,-3 8-12 16,-2-29-16-16,-6 44-3 16,1-17-3-16,10 8-1 15,-1-5-1-15,2 1-2 16,0-6-1-16,0-6-1 16,-6-19-1-16,13 19-2 15,-13-19-5-15,0 0-20 0,4-25-11 16,-10-1 1-16,0-7-1 15</inkml:trace>
  <inkml:trace contextRef="#ctx0" brushRef="#br0" timeOffset="100548.0203">3962 4996 59 0,'0'0'39'0,"0"0"-1"16,23-7 2-16,-2-7-27 15,21 14-5-15,-1-9-2 16,11 3-3-16,2-5-1 0,2-3-3 16,0 8-2-16,-16-13-8 15,9 8-28 1,-22-3-1-16,-10 3 1 16,-17 11-2-16</inkml:trace>
  <inkml:trace contextRef="#ctx0" brushRef="#br0" timeOffset="102495.7146">4872 4239 17 0,'0'0'33'16,"0"-21"1"-16,0 21 1 15,-6-37-13-15,6 37-6 0,0 0-4 16,0 0-3-16,-27-5-2 16,16 26-3-16,-13 5 0 15,5 17-1-15,-8 5-1 16,4 9 0-16,-2 6-1 16,10 5 1-16,5-3-1 15,12-2 0-15,7-5 0 16,13 1 1-16,7-7 0 15,9-2 0-15,7-8 1 0,3-6-1 16,0-5 2 0,-2-4-3-16,-5-6 2 15,-3-7-1-15,-9-9-1 0,-2-1 0 16,-9-4 0-16,-18 0 0 16,21-8-2-16,-21 8 0 15,0 0-1-15,2-21-2 16,-2 21 0-16,-10-19-7 15,10 19-27-15,4-23-4 16,-4 2 1-16,0-8 0 16</inkml:trace>
  <inkml:trace contextRef="#ctx0" brushRef="#br0" timeOffset="102923.8711">5460 4101 32 0,'0'0'35'15,"0"0"0"-15,0 0 0 0,0 0-17 16,0 0-5-16,0 0-3 16,0 0-3-16,-5 30-2 15,5-10-2-15,3 12 0 16,-5 1-1-16,6 5 0 15,-2 2-1-15,0-1 0 16,2 1-1-16,2-3 0 16,2-5-1-16,-3-9-2 15,11 8-6-15,-16-31-27 16,9 21-2-16,-9-21-1 16,18 6 0-16</inkml:trace>
  <inkml:trace contextRef="#ctx0" brushRef="#br0" timeOffset="103179.9616">5231 4507 44 0,'0'0'35'0,"0"0"0"16,27 16-1-16,-27-16-22 15,52-10-5-15,-16 1-2 16,15 5-3-16,5-2-1 16,1-2-1-16,7 1-3 15,-10-11-2-15,12 14-7 0,-22-17-22 16,-3-4-1-16,-9-3 0 16,-14-9 1-16</inkml:trace>
  <inkml:trace contextRef="#ctx0" brushRef="#br0" timeOffset="103440.0545">5177 4087 44 0,'0'0'35'15,"21"14"0"1,8-14 0-16,23 0-26 16,-8-10-3-16,16 8-2 0,2-2-1 15,7 1-4-15,5 8-4 16,-13-10-16-16,3 5-14 16,-6 0 2-16,-10 0-3 15,-2 1 2-15</inkml:trace>
  <inkml:trace contextRef="#ctx0" brushRef="#br0" timeOffset="105603.8287">6276 4293 8 0,'0'0'28'0,"-2"-18"2"15,2 18-4-15,0 0-8 16,-13-23-2-16,13 23-5 15,-31 0-1-15,31 0-3 16,-46 14-1-16,22 5-1 16,-12-2-2-16,5 12 0 15,-8 0-2-15,9 7 0 16,1 1 0-16,9 1-1 16,7-2 0-16,11-5 0 0,11-6 0 15,11-8 0-15,9-7 0 16,5-10 0-16,9-12 0 15,1-9 0-15,-3-8 0 16,-3-13-1-16,-5 0 0 16,-8-14-1-16,-2-1 1 15,-11-4-1-15,-4 3 1 16,-8-2 1-16,-2 9 0 16,-2 5 1-16,-4 5 1 15,4 15 0-15,-5 3 1 16,9 23 0-16,0 0 1 15,-18 1-1-15,18-1 0 0,-19 45 0 16,7-13 0-16,7 12 0 16,-7 2-2-16,10 6 1 15,-6-6-1-15,10 0 1 16,-2-6-2-16,6-5 0 16,0-6-1-16,-6-29-1 15,17 32-3-15,-17-32-5 16,29-3-27-16,-29 3-1 15,33-22 0-15,-14 3 0 16</inkml:trace>
  <inkml:trace contextRef="#ctx0" brushRef="#br0" timeOffset="106024.9792">6523 4214 54 0,'0'0'36'16,"-13"-17"1"-16,-7 19-1 15,-18-10-25-15,16 21-3 0,-12-7-3 16,9 13-1-16,-6-3-3 16,13 7 1-16,7 0-2 15,13 2 0-15,11-2 0 16,10 0 1-16,6 0-1 16,6-2 0-16,4 0 0 15,1-2 0-15,-5-2 1 16,-4 1 0-16,-8-3 0 15,-23-15 1-15,21 25 0 0,-21-25 1 16,-11 19 0 0,11-19 0-16,-37 11 0 15,14-9-1-15,-6-5 0 16,2 1 0-16,0-2-1 0,4-2 0 16,3-2 0-16,20 8-2 15,-27-11 0-15,27 11-1 16,0 0-1-16,-17-6-3 15,17 6-2-15,0 0-13 32,0 0-19-32,19-2 0 0,-19 2 1 0,35-11 0 31</inkml:trace>
  <inkml:trace contextRef="#ctx0" brushRef="#br0" timeOffset="106835.272">6922 4131 31 0,'0'0'33'0,"0"0"0"16,0 0 1-1,0 0-20-15,-7-17-3 16,7 17-2-16,0 0-2 0,23 29-2 15,-23-29-1-15,21 40-1 16,-8-13 0-16,5 8-1 16,1-3-1-16,0 3 0 15,3-5 0-15,-3-5-1 16,2-2 0-16,-21-23-3 16,33 29-2-16,-33-29-7 15,19-9-24-15,-19 9-1 16,18-27 0-16,-11 6 0 0</inkml:trace>
  <inkml:trace contextRef="#ctx0" brushRef="#br0" timeOffset="107023.3359">7163 4112 52 0,'-29'-2'36'0,"10"8"1"15,-2 9-1-15,-14-7-23 16,18 21-4-16,-18-10-3 15,10 12-3-15,0-1-3 16,0-3-3-16,15 15-12 16,-3-20-22-16,5-5 0 15,8-17-1-15,0 0 0 16</inkml:trace>
  <inkml:trace contextRef="#ctx0" brushRef="#br0" timeOffset="107783.6103">7474 4156 62 0,'0'0'35'16,"13"23"0"-16,-11 2-12 16,-2-25-14-16,8 52-2 15,-10-19 0-15,14 13-2 16,-10-2-2-16,2 0 0 15,-3-6-1-15,5-1-1 16,-6-10 0-16,0-6 0 16,0-21 0-16,0 0 0 0,0 0 0 15,0 0-1-15,-9-23 1 16,7-4-1 0,4-4 1-16,3-3-1 15,5-1 0-15,4-5 0 0,3 5 0 16,8-1 0-16,2 5 0 15,4 2-2-15,4 6 1 16,-5 0-3-16,7 12-2 16,-18-16-11-16,5 12-20 15,-9-3 1-15,-3-1-1 16,-7 0 1-16</inkml:trace>
  <inkml:trace contextRef="#ctx0" brushRef="#br0" timeOffset="108187.7557">7615 3926 44 0,'0'0'35'16,"-20"8"0"-16,20-8-1 15,0 0-20-15,0 0-5 16,0 0-2-16,0 0-3 16,0 0-1-16,0 0-1 0,20-12-1 15,-20 12 0-15,25-15 0 16,-25 15-1 0,29-29 1-16,-12 10 0 15,0-2-2-15,1 0 2 0,-1 4-2 16,-17 17 2-16,29-23-1 15,-29 23 0-15,0 0 0 16,23 13 1-16,-23-13 0 16,12 36-1-16,-6-14 1 15,-1-3-1-15,5 4-2 16,-10-23-6-16,17 23-29 16,-17-23 1-16,0 0-2 15,0 0 0-15</inkml:trace>
  <inkml:trace contextRef="#ctx0" brushRef="#br0" timeOffset="108912.0128">5746 4774 24 0,'0'0'32'0,"-18"-4"3"16,18 4-3-16,0 0-16 15,-19-9-4-15,19 9-2 16,0 0-2-16,0 0-2 16,35-4-2-16,5 6-1 15,10-4-1-15,26 0 1 16,12-6-1-16,24 2 1 16,14-3-1-16,11-1 0 0,5-3 0 15,1 3 0-15,-8-1 0 16,-15 3-1-16,-20 2-1 15,-17 4 0 1,-19 4-2-16,-24 0-1 0,-11 8-4 16,-29-10-16-16,0 0-15 15,0 0-1-15,-17 13 1 32,-1-9 0-32</inkml:trace>
  <inkml:trace contextRef="#ctx0" brushRef="#br0" timeOffset="109855.3509">6214 5231 45 0,'0'-24'34'15,"0"24"2"-15,0 0-10 16,-19-40-7-16,19 40-6 15,0 0-3-15,0 0-3 0,0 0-2 16,0 0-2-16,0 0-2 16,-15 29 0-16,13 2 0 15,2 5 0-15,2 2-1 16,2 9 1-16,-1-5-1 16,5-2 1-16,2-7 0 15,-1-7-1-15,1-6 1 16,-10-20 0-16,0 0 0 15,19 5-1-15,-19-5 1 16,2-28 0-16,-7 5 0 16,1-4-1-16,0-4 1 15,4-2-1-15,-4 3 0 16,4-1-1-16,2 4 0 0,4 2 0 16,7 4-2-16,-3 0-1 15,13 11-4-15,-13-14-9 16,20 10-21-1,-3 1 1-15,2-3-2 0,2 1 2 16</inkml:trace>
  <inkml:trace contextRef="#ctx0" brushRef="#br0" timeOffset="110247.4914">6562 4960 52 0,'0'0'35'0,"0"0"1"16,0 0-3-16,34 0-24 0,-34 0-2 16,47 2-2-16,-22 2-1 15,2 5-1-15,-4 1 0 16,-2 1-2-16,-4 1 2 15,-17-12-2-15,10 29 1 16,-10-29-1-16,-31 29 1 16,12-16-2-16,-2-3 1 15,0-1 0-15,3-3-1 16,18-6 1-16,-19 8 0 16,19-8 0-16,0 0 0 15,35 5 0-15,-16-3 0 16,8 0-1-16,4 4-3 15,-4-12-5-15,23 2-29 0,-15 1 1 16,1-3-3-16,-3-6 1 16</inkml:trace>
  <inkml:trace contextRef="#ctx0" brushRef="#br0" timeOffset="110951.7436">7914 4367 51 0,'0'0'36'0,"0"0"-1"16,0 0 1-16,29 8-25 15,-29-8-3-15,29 42-2 16,-12-13-1-16,12 19-1 15,-8 2-2-15,4 11 1 16,-7 6-1-16,-5 2 1 16,-3 0 0-16,-10 2-1 15,-8-2 0-15,-9-3-1 0,-7-5 1 16,-6-1-1-16,-1-11 1 16,-4-1-1-16,-2-5 0 15,7-7 0-15,-1-5 0 16,2-8 1-16,6-4-1 15,23-19 1-15,-29 25-1 16,29-25 0-16,0 0 0 16,-22 17 0-16,22-17 0 15,0 0-1-15,0 0 1 16,0 0-2-16,0 0-1 16,20 8-3-16,5 3-35 15,-25-11-1-15,19-4-1 16,-19 4 0-16</inkml:trace>
  <inkml:trace contextRef="#ctx0" brushRef="#br0" timeOffset="112951.4601">9015 4471 25 0,'0'0'34'15,"0"0"1"-15,0 0-5 16,-25-23-9-16,25 23-5 15,0 0-3-15,0 0-5 16,6 17-1-16,-6-17-2 16,8 31-2-16,-5-6 1 15,-1-4-2-15,2 8 1 0,-4-4-2 16,2 0 0-16,-2-8 1 16,0-17-1-16,0 19 0 15,0-19 0-15,0 0 0 16,0 0-1-16,0-23 1 15,0 6 0-15,4-1 0 16,2-3-1-16,1 2 0 16,7 0 0-16,5 0 0 15,4 2 0-15,4 3-1 16,-2 3-1-16,8 9-2 16,-6-12-6-16,25 10-29 15,-19 2-1-15,4 2 0 16,-3 0-1-16</inkml:trace>
  <inkml:trace contextRef="#ctx0" brushRef="#br0" timeOffset="113199.551">9576 4471 71 0,'22'19'39'0,"-5"-17"-1"15,0-4-1-15,12 0-32 0,-2-4-3 16,0 1-6 0,14 16-10-16,-16-13-23 15,-2 4-1-15,-23-2 1 0,25 8-1 16</inkml:trace>
  <inkml:trace contextRef="#ctx0" brushRef="#br0" timeOffset="113359.6088">9638 4640 49 0,'-6'17'36'16,"6"-17"0"-16,31-2 0 0,-31 2-25 15,54-21-5-15,-19 13-9 16,-6-1-30-16,6-9-2 15,-1 3-2-15,-7-6 2 16</inkml:trace>
  <inkml:trace contextRef="#ctx0" brushRef="#br0" timeOffset="113623.7005">10176 4319 54 0,'0'0'40'16,"0"0"0"-16,12 27 0 16,-12-27-13-16,8 39-18 0,-10-14-4 15,7 13-1-15,-1 0-2 16,4 4-1 0,0-1 0-16,-1-5-1 15,1-5-1-15,0-6-1 0,1-4-2 31,-9-21-2-31,20 21-6 0,-20-21-29 0,-4-17 0 16,-2-4 1-16,0-8 0 16</inkml:trace>
  <inkml:trace contextRef="#ctx0" brushRef="#br0" timeOffset="113983.8295">10099 4285 54 0,'10'-19'38'0,"7"5"0"15,14 1 0-15,-4-14-23 16,25 25-5-16,-11-9-2 16,11 11-3-16,-10 5-2 0,2 9-1 15,-11-1 0-15,-8 14-1 16,-11 0-1-16,-16 2 0 16,-12 3 0-16,-5 3 1 15,-6-3-1-15,-2-5-1 16,2 2 2-16,2-8-1 15,5-2 0-15,13 2 2 16,3-3-1-16,9 1 1 16,3-2 0-16,7 0 1 15,5 1-1-15,8 1 0 16,3-2 0-16,10-2 0 16,-1-3-1-16,6-2 0 15,-3-3-1-15,-1-3-2 0,-1 2-2 16,-20-12-29-16,6 8-8 15,-29-2-3-15,25-6 1 16</inkml:trace>
  <inkml:trace contextRef="#ctx0" brushRef="#br0" timeOffset="117699.1637">11744 4270 1 0,'0'0'31'0,"12"-25"1"16,-12 25 3-16,15-18-15 0,-30-7-1 15,15 25-1-15,-21-5-4 16,21 5-3-16,-43 28-3 15,22 5-2-15,-16 3-1 16,8 14-2-16,-3 8-1 16,7 5 0-16,3-1-1 15,15-3 0-15,9-5-1 16,11-4 0-16,18-12 0 16,8-15 0-16,9-12 1 15,6-11 0-15,-2-15 0 16,2-8 0-16,-8-11 0 15,-5-14 1-15,-18-6 0 16,-6-4-1-16,-15-3 0 0,-10 2-1 16,-9 5 1-16,-8 4-1 15,-4 6-2-15,-4 5-1 16,6 20-2-16,-7-11-8 16,14 28-27-16,-1-2 0 15,21 4-1-15,-25 23 0 16</inkml:trace>
  <inkml:trace contextRef="#ctx0" brushRef="#br0" timeOffset="118096.3027">11580 4481 50 0,'0'0'38'0,"0"0"1"16,0 0-1-16,2 30-22 16,-2-30-6-1,25-11-3-15,-7 7-3 16,11 4-2-16,0-2-1 0,5 2 0 16,3 2-2-16,-6-6-3 15,7 14-3-15,-38-10-20 16,37-16-11-16,-18 12-1 15,-1-5 0-15</inkml:trace>
  <inkml:trace contextRef="#ctx0" brushRef="#br0" timeOffset="118555.4672">12356 4304 42 0,'0'0'34'15,"27"23"-1"-15,-27-23-4 16,21 4-19-16,4 5-2 16,-25-9-3-16,33-3-4 15,-16 6-3-15,-17-3-11 16,25-9-19-16,-25 9-2 16,0 0 0-16,18 13 0 15</inkml:trace>
  <inkml:trace contextRef="#ctx0" brushRef="#br0" timeOffset="118759.5487">12360 4477 49 0,'0'0'37'0,"0"0"1"0,31 11 1 0,-31-11-25 16,30 2-2-16,-30-2-5 15,37 2-2-15,-37-2-2 16,33 6-1-16,-33-6-4 15,25 0-2-15,-2 9-10 16,-23-9-24-16,19-11-1 16,-19 11 0-16,8-25 0 15</inkml:trace>
  <inkml:trace contextRef="#ctx0" brushRef="#br0" timeOffset="120839.2852">13162 4183 37 0,'0'0'37'0,"25"-17"-1"15,-25 17 2-15,8-25-18 16,-8 25-8-16,0 0-3 16,0 0-1-16,-27-13-3 0,2 22-1 15,-14 1-1 1,1 13-1-16,-11 6-1 16,3 5 0-16,2 6 0 15,7 3-1-15,8-3 0 0,16-2 1 16,11-3-1-16,11-10 0 15,13-10 0-15,8-11 0 16,7-10 0-16,7-7 0 16,1-12 0-16,-3-6 0 15,-3-5 0-15,-3-1 0 16,-5 3 1-16,-8 1 0 16,-7 8 0-16,-5 2 0 15,-11 23 0-15,0 0 0 16,0 0 0-16,0 0 0 15,6 31 0-15,-12 5 1 16,-3 4-1-16,-5 12 0 16,-1 4 0-16,1 3-1 0,-1-1 0 15,3-8 0-15,7-4-1 16,-1-14-1-16,10-1-2 16,-4-31-3-16,27 23-4 15,-27-23-26-15,29-29-4 16,-4 4-1-16,6-11 2 15</inkml:trace>
  <inkml:trace contextRef="#ctx0" brushRef="#br0" timeOffset="121111.3933">13488 4327 64 0,'0'0'39'16,"-2"33"1"-1,-15-5 0-15,1 20-29 0,-15-15-2 0,12 11-3 16,-4-6-1-16,9 1-1 15,7-12-2-15,11-4-1 16,-4-23-1-16,34 13 1 16,-7-21-1-16,0-7 1 15,0-6-1-15,-3-8 1 16,-5-3 0-16,-8-3-1 16,-7-1 1-16,-8 3-2 15,-3 4 0-15,-5 1-4 16,12 28-6-16,-21-27-30 15,21 27-1-15,-21-12 1 16,21 12-1-16</inkml:trace>
  <inkml:trace contextRef="#ctx0" brushRef="#br0" timeOffset="121755.6169">13569 4034 44 0,'0'0'35'0,"-19"17"2"16,19-17-2-16,-27 11-22 15,34 18-3-15,-7-29-2 16,6 33-3-16,-6-33-2 16,27 32 0-16,-6-22-1 15,6-2 0-15,0-10-1 16,2-6 1-16,-4-7 0 16,-1-3-1-16,-9-5 1 0,-7 2-1 15,-6-6 0-15,-6 6-1 16,-4 2-2-1,-7-2-3-15,15 21-7 16,-18-2-26-16,18 2-1 0,0 0 0 16,-15 17-1-16</inkml:trace>
  <inkml:trace contextRef="#ctx0" brushRef="#br0" timeOffset="122035.7181">14009 4321 64 0,'0'0'38'0,"0"0"-2"15,21 8 0-15,-21-8-30 16,41-12-3-16,-11 9-4 16,-5-15-7-16,20 7-27 15,-10 5-2-15,-12 0 1 16,-4 6-1-16</inkml:trace>
  <inkml:trace contextRef="#ctx0" brushRef="#br0" timeOffset="122183.7668">14022 4417 60 0,'0'0'36'16,"18"8"0"-16,3-16-1 15,-4-9-29-15,18 0-7 16,5-6-32-16,-5 7-2 16,-12-11 0-16,6 8-1 15</inkml:trace>
  <inkml:trace contextRef="#ctx0" brushRef="#br0" timeOffset="122463.87">14526 3846 84 0,'0'0'41'0,"23"3"1"16,-12 17-2-16,-11-20-30 15,14 34-4-15,-14-5-2 16,6 9-1-16,-6 3-1 16,2 5 0-16,-2-4-2 15,0-4 1-15,2-1-2 16,-2-11 0-16,3 1-1 16,-3-27-4-16,10 27-7 15,-10-27-29-15,0 0-1 16,10-36 1-16,-1 7 0 15</inkml:trace>
  <inkml:trace contextRef="#ctx0" brushRef="#br0" timeOffset="122687.9503">14724 3798 75 0,'0'0'40'0,"20"-12"2"0,-20 12-1 15,0 0-30-15,21 37-2 16,-19-16-4-16,6 13-1 15,-7 3-1-15,5 7-1 16,-2-4-1-16,0 2-1 16,0-5-1-16,-2-10-1 15,2-1-1-15,-4-26-4 16,9 27-9-16,-9-27-26 0,-4-23-1 16,-9-2 2-16,-3-7-1 15</inkml:trace>
  <inkml:trace contextRef="#ctx0" brushRef="#br0" timeOffset="122876.0149">14261 3778 66 0,'-17'0'38'0,"17"0"0"16,25 6 2-16,12-13-31 16,15 14-2-16,4-11-1 15,15 10-3-15,2-4-1 16,3-2-4-16,1 8-2 15,-13-18-8-15,5 12-27 16,-11-2 0-16,-12-2-1 16,-5 0 1-16</inkml:trace>
  <inkml:trace contextRef="#ctx0" brushRef="#br0" timeOffset="123108.0989">15201 3878 71 0,'4'29'41'0,"-4"7"0"16,-10 9 1-16,20 16-30 16,-33-13-3-16,9 23-3 15,-11-4-2-15,2 6-1 16,-4 0-2-16,2-6 0 16,2-6-2-16,1-9 0 15,7-8-2-15,-4-15-2 16,17 4-8-16,2-33-29 15,0 0 0-15,-22-2 1 0,21-19-1 16</inkml:trace>
  <inkml:trace contextRef="#ctx0" brushRef="#br0" timeOffset="123467.2265">15174 4342 73 0,'42'-7'38'15,"1"1"1"-15,1-17-7 16,8 29-22-16,-19-16-1 16,9 20-2-16,-22-3-2 15,1 14 0-15,-17-1-2 16,-8 7-1-16,-10 3-1 0,-3 3 1 16,-8-1-2-16,-4 3 1 15,0-8 1-15,4 2-1 16,2-4 0-16,7-4 1 15,1-4-1-15,15-17 0 16,-10 23 1-16,10-23-1 16,18 13 0-16,-1-9 0 15,8-2 0-15,8 0 0 16,4-2 0-16,7-4 0 16,4 0-2-16,-4-5-2 15,7 9-6-15,-5-16-35 16,-9 3 1-16,-16-6-2 0,-4 0 1 15</inkml:trace>
  <inkml:trace contextRef="#ctx0" brushRef="#br0" timeOffset="129087.2397">1238 6082 42 0,'-6'-25'35'15,"6"25"-2"-15,0 0-11 16,-21-38-6-16,21 38-4 16,0 0-3-16,0 0-2 15,-11 17-2-15,9 14 0 0,-6 0-1 16,6 13 0-16,-2 6 0 15,2 5-1-15,0 3-1 16,4 1 0-16,0-5-1 16,6-6 0-16,0-6-1 15,-3-11 0-15,1-6-1 16,-6-25 0-16,14 23-2 16,-14-23-3-16,19-12-5 15,-29-17-19-15,10 3-8 16,0-7 1-16,-2-5-1 15</inkml:trace>
  <inkml:trace contextRef="#ctx0" brushRef="#br0" timeOffset="129559.4088">1092 6165 19 0,'-39'-43'29'16,"33"26"1"-16,-3-6 2 15,5-6-19-15,23 20-3 16,-2-14-1-16,18 19-2 15,4-4-2-15,17 12-2 16,-6 0 0-16,8 9 0 16,-10 5-1-16,0 7 0 15,-9 1 0-15,-10 7-1 16,-20 0 2-16,-11 3-1 16,-15-1 0-16,-12-3-1 0,-8-7 2 15,-1-2-2-15,-5-6 1 16,7-3-1-1,5-6 0-15,13-5 0 16,18-3-1-16,0 0 0 0,39-2-1 16,-4 2 1-16,9 2-1 15,4 2 1-15,6 6 0 16,-2 3 0-16,-9 6 0 16,-5 6 1-16,-11 4 0 15,-9 2 1-15,-16 0 0 16,-10 1-1-16,-11-7 1 15,-6 2 0-15,-10-10 0 16,0 0 0-16,-3-7-1 0,5-2 0 16,4-6-1-1,-2 0-2-15,31-2-2 16,-41-6-7-16,41 6-26 16,0 0-1-16,10-21-1 0,-10 21 1 15</inkml:trace>
  <inkml:trace contextRef="#ctx0" brushRef="#br0" timeOffset="129791.4932">1823 6276 45 0,'0'0'35'0,"17"-8"-2"15,-17 8 2-15,0 0-24 16,0 0-3-16,33 21-2 0,-16-17-4 16,2-2-5-16,16 13-8 15,-16-7-22-15,4-8-2 16,-1 4 1-16,-22-4-1 16</inkml:trace>
  <inkml:trace contextRef="#ctx0" brushRef="#br0" timeOffset="129962.5593">1763 6435 29 0,'0'0'34'16,"-23"19"0"-16,23-19 0 15,25 10-19-15,-25-10-3 16,44-12-4-16,-17 1-3 16,10 3-6-16,5 12-8 0,-5-6-24 15,-10-7-1-15,0 5 0 16,-27 4-1-16</inkml:trace>
  <inkml:trace contextRef="#ctx0" brushRef="#br0" timeOffset="131115.9678">2764 6138 38 0,'9'-27'33'16,"-9"27"-2"-16,14-19-9 15,-24-8-4-15,10 27-4 16,-7-29-4-16,7 29-3 16,0 0-1-16,-25-17-1 15,7 11-2-15,1 8 0 16,-10 2 0-16,6 5-1 15,-6 3 0-15,2 9 0 0,1 2-1 16,5 6 1 0,0 2 0-16,7 3-1 15,8 3 1-15,6 5-1 16,10 0 0-16,3 4 0 0,5 0 0 16,1 4-1-16,-2-4 0 15,2 6 1-15,-3-2-1 16,-3-2 0-16,-11-4 1 15,-4-4 0-15,-4-6 1 16,-6-5-1-16,-5-6 1 16,-6-4-1-16,-2-11 1 15,-4-2 0-15,0-6-1 16,2-2 0-16,-4-2-1 16,2-4 1-16,5 3-2 15,1-3-2-15,21 8-2 16,-31-12-4-16,31 12-17 0,0 0-15 15,0 0 1-15,0 0-1 16,23-9 1-16</inkml:trace>
  <inkml:trace contextRef="#ctx0" brushRef="#br0" timeOffset="131687.1715">3096 6544 48 0,'0'0'35'0,"13"-19"1"16,-13 19-1-16,-27-23-22 15,27 23-5-15,-52 14-2 16,17 5-1-16,-5-6-2 15,3 10-1-15,-1 2-1 16,9 2 0-16,5 2 0 16,11 0 0-16,9-4-1 15,10 0 1-15,7-6-1 16,5-4 1-16,5-5-1 16,4-10 0-16,0-12 0 15,4-5-1-15,2-8 0 16,-6-15-1-16,-4-1 0 0,-2-10 0 15,-6-7 0-15,-3-3 1 16,-8 1-2-16,0-5 3 16,-6 4 0-16,2 11 1 15,-4 4 1-15,2 15 0 16,-2 6 0-16,4 25 1 16,0 0 2-16,-2 23-1 15,6 6 0-15,-2 13-1 16,0 2 0-16,6 8-1 15,-3 0 0-15,5 0 0 16,2-3-2-16,1-4 1 16,-7-9-1-16,5-5-1 15,3-4-1-15,-14-27-4 0,29 28-6 16,-29-28-27-16,19-5-1 16,-7-13 0-1,5-5-1-15</inkml:trace>
  <inkml:trace contextRef="#ctx0" brushRef="#br0" timeOffset="131988.279">3468 6243 53 0,'0'0'37'0,"21"-9"-1"16,-21 9 2-16,0 0-19 0,19 11-9 15,-19-11-3 1,-4 37-1-16,1-10-3 16,5 5 0-16,-6 5 1 15,6 3-3-15,-2 0 0 0,3-2-1 16,-1-3 0-16,2-4 0 16,-2-4-1-16,-2-8-1 15,0-19-1-15,0 0-3 16,10 19-6-16,-28-34-26 15,15-7-1-15,-11-10 0 16,3-8 0-16</inkml:trace>
  <inkml:trace contextRef="#ctx0" brushRef="#br0" timeOffset="132415.4324">3342 6193 46 0,'0'0'32'0,"18"-23"1"16,3 16-7-16,16 11-14 0,-14-14-4 15,19 20 0-15,-9-9-2 16,11 15-3-16,-5-5 1 16,-2 12-1-16,-8-5 0 15,-8 5-1-15,-12 0 0 16,-12 0-1-16,-13 0 0 16,-9-2 0-16,-6-4-1 15,-4-2 1-15,3-3-2 0,3-2 1 16,9-5 0-1,20-5 0-15,0 0 0 16,0 0 0-16,37 6 0 16,-8-4 0-16,10 2 1 0,3 2-1 15,-1 5-1-15,1 2 1 16,-5 7 0-16,-6 1 0 16,-8 8 0-16,-8-6 0 15,-15 5 0-15,-11 1 1 16,-9-2-1-16,-9-2 1 15,-7-4-1-15,-3-4 1 16,0-5-1-16,5-1-1 16,3-5-1-16,-2-14-7 15,16 1-27-15,17 7 0 16,-31-20-1-16,31 20 0 16</inkml:trace>
  <inkml:trace contextRef="#ctx0" brushRef="#br0" timeOffset="133119.6859">4147 6401 18 0,'0'0'30'0,"0"0"2"0,0 0-1 15,0 0-13-15,0 0-5 16,19-12-3 0,4 16-4-16,-5-8-2 15,10 6-2-15,5-2-1 0,2-2-1 16,2 6-4-16,-14-10-12 15,2 4-17-15,-8 6 0 16,-17-4 0-16,0 0-1 16</inkml:trace>
  <inkml:trace contextRef="#ctx0" brushRef="#br0" timeOffset="133266.7381">4185 6544 23 0,'12'18'30'0,"5"-22"0"15,22 8 1-15,-8 0-20 16,11-10-25-16,10 10-12 0,-23-20-2 16,17 20-2-16</inkml:trace>
  <inkml:trace contextRef="#ctx0" brushRef="#br0" timeOffset="135075.3864">5084 6147 27 0,'6'-30'31'0,"-4"12"-6"16,-2 18-2-16,-6-28-4 16,6 28-3-16,-4-20-5 15,4 20-2-15,0 0-1 16,0 0-2-16,0 0-1 16,-6 43 0-16,1-15-1 15,5 15-1-15,-2 3 1 16,2 9-2-16,-2 3 1 15,4 5-1-15,0-3-1 0,3-9 0 16,-1-3 0-16,0-7-1 16,0-7 0-1,0-9 0-15,0-4-2 16,-4-21-1-16,0 0-2 0,0 0-6 16,0 0-23-16,-10-19-3 15,0-4-1-15,-1-8 1 16</inkml:trace>
  <inkml:trace contextRef="#ctx0" brushRef="#br0" timeOffset="135487.5375">5011 6282 41 0,'0'0'35'0,"0"0"-1"0,0 0 1 16,29 7-19-16,-29-7-5 15,9 33-4-15,-9-10-2 16,12 11 0-1,-8-1-2-15,7 5-1 0,-3-5 0 16,2 0-1-16,-1-10-1 16,3-6 1-16,-12-17-2 15,27 8 0-15,-27-8 0 16,27-31-1-16,-13 4 1 16,-7-11-1-16,3 1 1 15,-6-5 0-15,2 0 1 16,-6 4-1-16,0 3 0 0,0 8 1 15,1 4-1-15,-1 23 2 16,12-21 0-16,-12 21 0 16,0 0 1-1,27 27-1-15,-15-4 2 0,1 6-1 16,-1 1 0-16,1 7-1 16,-3-5 0-16,-1 1-2 15,1-2 0-15,-6-12-2 16,13 10-8-16,-17-29-25 15,0 0-2-15,27 3 1 16,-27-3-1-16</inkml:trace>
  <inkml:trace contextRef="#ctx0" brushRef="#br0" timeOffset="136358.8465">5696 6345 45 0,'0'0'34'0,"0"0"0"16,0 0-11-16,2-35-6 16,-2 35-5-16,0 0-4 15,-27 6-3-15,0 2-2 0,5 7-1 16,-5 2-1-16,6 6 0 16,2 4-1-16,5-2 1 15,10 0-1 1,10-2 1-16,12-6 0 0,9-7-1 15,0-6 1-15,7-10 0 16,-1-7 0-16,-2-3 0 16,-10-9 0-16,-2 2 0 15,-9-5 0-15,-6 3 0 16,-8 0 0-16,-4 4-1 16,-1 3 1-16,9 18-2 15,-18-24-2-15,18 24-3 0,0 0-13 16,0 0-17-16,0 0-2 15,0 0 1-15,-5 17 0 16</inkml:trace>
  <inkml:trace contextRef="#ctx0" brushRef="#br0" timeOffset="136743.9847">6249 6015 50 0,'0'0'35'0,"10"-17"0"16,-10 17 0-16,21 0-23 15,-21 0-3-15,0 0-3 16,-15 23-1-16,11 4-2 16,-4 1 1-16,2 11-2 15,-3-3 1-15,5 6 0 16,0-1-1-16,4-1-1 16,2-4 1-16,2-7-3 15,0-2 0-15,1-10-2 16,5 4-4-16,-10-21-13 15,0 0-18-15,0 0 0 16,0 0-1-16,-23-13 2 16</inkml:trace>
  <inkml:trace contextRef="#ctx0" brushRef="#br0" timeOffset="136959.0594">6022 6343 32 0,'0'0'35'15,"0"0"-1"-15,0 0 1 16,32 8-17-16,-14-20-7 16,20 16-4-16,-3-14-1 15,11 7-4-15,1-7 0 16,3 2-2-16,0 1-2 16,-8-11-3-16,7 13-12 15,-13-16-18-15,-13-6 0 0,-3-2-1 16,-15-6 1-16</inkml:trace>
  <inkml:trace contextRef="#ctx0" brushRef="#br0" timeOffset="137192.1428">5981 5959 44 0,'0'0'34'0,"0"0"2"15,35-2-1-15,23 6-22 16,-20-15-4-16,28 9-2 16,-4-8-3-16,15 5-1 0,0-1-2 15,0-2-1-15,-4 6-2 16,-17-7-9-16,0 7-24 16,-17 4-2-1,-16 0 2-15,-23-2-2 0</inkml:trace>
  <inkml:trace contextRef="#ctx0" brushRef="#br0" timeOffset="137851.3789">4903 6790 14 0,'-21'-4'32'0,"21"4"0"15,0 0 1-15,-18-27-14 16,18 27-2-16,0 0-4 16,0 0-3-16,0 0-3 15,0 0-2-15,22-5-1 16,6 6-1-16,9-6-1 15,25-1 1-15,13-9 0 16,27-3-1-16,16-1 1 0,19 0-1 16,0-4 0-16,7 6 0 15,-10-2 0-15,-13 7-1 16,-17 0 0-16,-23 11-1 16,-23-1 0-16,-23 2-2 15,-10 5-1-15,-25-5-7 16,0 0-28-16,-10 20-1 15,-13-9-1-15,-6-1 1 16</inkml:trace>
  <inkml:trace contextRef="#ctx0" brushRef="#br0" timeOffset="139159.8486">4641 7344 17 0,'7'-21'33'16,"14"8"0"0,-5-4 0-16,-14-10-14 15,21 25-5-15,-23 2-2 16,0 0-4-16,0 0-2 0,10 29-2 16,-22-3-1-16,0 11-2 15,-9-1 1-15,0 8-1 16,-8-9 0-16,6-1 0 15,0-7 0-15,4-4-1 16,1-9 0-16,18-14 1 16,-21 4 0-16,21-4-1 15,-4-20 1-15,4 20-1 16,10-26 1-16,-10 26-1 16,27-29 0-16,-10 15 0 15,8 7 0-15,0 1-1 16,4 4 1-16,0 6 0 15,2-2-1-15,-2 4 1 0,4 1-2 16,-6-5-2-16,5 10-4 16,-14-22-12-16,9 2-16 15,-4-1-1-15,-4-8 1 16,-1-5 0-16</inkml:trace>
  <inkml:trace contextRef="#ctx0" brushRef="#br0" timeOffset="139371.9235">5003 7289 41 0,'12'-27'36'0,"-12"27"-1"16,0 0 1-16,0 0-19 16,4 46-6-16,-20-27-2 15,16 21-4-15,-11-1 0 16,3 7-2-16,-8-6 0 0,11 2-2 16,-3-7 0-16,2-3 0 15,2-7-2-15,0-7 0 16,4-18-3-16,0 0-5 15,22 11-29-15,-22-11 0 16,19-29-2-16,-4 2 2 16</inkml:trace>
  <inkml:trace contextRef="#ctx0" brushRef="#br0" timeOffset="139603.006">5246 7321 51 0,'0'0'37'0,"21"6"-1"31,-21-6 2-31,-5 17-23 0,10 20-6 0,-20-12-2 16,13 17-2-16,-11-9-2 15,5 5-1 1,-2-6-1-16,2-1-1 0,3-8 0 16,3-6-1-16,2-17-2 15,0 0-3-15,17 22-3 16,-23-40-17-16,18 1-13 15,-1-8 1-15,5-6 1 16</inkml:trace>
  <inkml:trace contextRef="#ctx0" brushRef="#br0" timeOffset="139808.08">5408 7319 53 0,'0'0'36'16,"0"0"-1"-16,21 14 0 15,-21-14-20 1,-11 34-7-16,-3-14-1 0,16 16-3 15,-9-7-1-15,5 5-1 16,-2-7 0-16,4 0-2 16,0-4 0-16,0-23-2 15,11 31-3-15,-11-31-5 16,0 0-27-16,0 0-1 16,12-33-1-16,-18 10 2 15</inkml:trace>
  <inkml:trace contextRef="#ctx0" brushRef="#br0" timeOffset="140075.1756">5071 7346 41 0,'0'0'37'0,"38"0"-2"16,-7-7 2-16,10-22-22 15,20 31-4-15,-16-20-3 16,18 11-2-16,-7-7-2 15,6 5-1-15,-6-1-1 16,-2 4 0-16,-10 1-1 16,-7 1 0-16,-12 0-1 15,-8 2 0-15,-17 2 0 16,0 0-2-16,0 0-1 16,0 0-5-16,-9 17-24 15,9-17-7-15,-31 21 2 16,31-21-1-16</inkml:trace>
  <inkml:trace contextRef="#ctx0" brushRef="#br0" timeOffset="140911.4774">5950 7114 51 0,'0'0'33'16,"0"0"2"-16,0 0-12 16,0 0-7-16,-2 25-5 15,6 12-2-15,-15-7-3 16,9 16-2-16,-10-2 1 16,8 8-2-16,-4-6-1 15,5 2 0-15,-5-8-1 0,4-7-1 16,2-10 1-16,2-23-1 15,-4 25-1-15,4-25-1 16,0 0-1-16,-11-25-3 16,11 25-8-16,-8-31-23 15,0 1-1-15,-1-11 0 16,3-3 1-16</inkml:trace>
  <inkml:trace contextRef="#ctx0" brushRef="#br0" timeOffset="141299.6146">5869 7089 20 0,'27'-21'31'0,"0"-6"2"16,10 10 0-16,15 7-13 16,-15-9-5-16,24 21-4 0,-16-8-2 15,7 18-2-15,-14-3-2 16,1 15-1 0,-16-7-1-16,-8 10 0 15,-18-4-1-15,-13 3-1 0,-13-6 0 16,-4 3 0-16,-3-4 0 15,-3-2-1-15,3-2 1 16,5-1 0-16,4-3 0 16,27-11 0-16,-21 18 0 15,21-18 0-15,3 25 0 16,-3-25 1-16,25 30 0 16,-3-12 1-16,-1 1-2 15,6 4 0-15,0-2 0 0,2-4 0 16,-2-2 0-1,-2 3-1-15,-4-7 0 16,-21-11-1-16,29 21 1 16,-29-21 0-16,0 0-3 0,0 0-1 15,19 8-4-15,-30-25-20 16,11 17-11-16,-8-25-2 16,8 25 2-16</inkml:trace>
  <inkml:trace contextRef="#ctx0" brushRef="#br0" timeOffset="142103.9025">6465 6869 17 0,'0'0'31'0,"0"0"1"16,0 0-2-16,0 0-12 16,4-25-4-16,-4 25-4 15,14-18-2-15,-14 18-1 16,23-15-1-16,-4 13-1 16,-19 2 0-16,35-9 0 0,-35 9-1 15,36 1-1-15,-36-1 0 16,27 24 0-16,-27-24-1 15,6 38 0-15,-14-11-1 16,-5 0 1-16,-8-1-2 16,-1 1 2-16,-1-2-2 15,0-6 1-15,0-3 0 16,6-3 0-16,17-13-1 16,-25 14 1-16,25-14 0 15,0 0 0-15,0 0 0 16,0 0-1-16,0 0 1 15,0 0-1-15,19 7 1 16,-2-7-1-16,4 0 1 0,10 0-1 16,4-2 1-16,2 0-1 15,1-1 0 1,-5 3 1-16,0-2-1 16,-8 0 0-16,-4 0-2 0,-21 2 0 15,0 0-3-15,0 0-6 16,0 0-28-16,0 0-1 15,-23 6 0-15,4-6 0 16</inkml:trace>
  <inkml:trace contextRef="#ctx0" brushRef="#br0" timeOffset="143719.4875">8029 6431 21 0,'0'0'28'0,"16"-21"1"15,-16 21-10-15,10-32 0 0,-10 32-2 16,5-29-3-16,-5 29-4 16,-2-23 0-16,2 23-2 15,0 0-2-15,-15-17 0 16,15 17-2-16,-25-8 0 16,4 4-1-16,1 6 0 15,-3 0-1-15,0 7 0 16,-2-1 0-16,0 7 0 15,-2 1-1-15,2 5 0 16,2 4 0-16,3 6 0 0,3-3 0 16,0 7 1-1,3-1-2-15,3 7 1 16,1 1 0-16,6 0-1 0,0 2 1 16,2 0-1-16,2-2 1 15,4 5-1-15,2-3 1 16,0-2 0-16,2-2-1 15,-1-2 0-15,3 1 1 16,-2-5-1-16,-1 3 0 16,-1-3 0-16,-4-1 1 15,0 3-1-15,-4-1 1 0,-4-2 0 16,-3-1-1-16,-3-1 0 16,-1-2 1-1,-3-3-1-15,-1-4 1 16,-1-3-1-16,-3-4 1 15,0-1-1-15,-2-3 1 0,2-5 0 16,-8-2-1-16,5-4 1 16,-4-2 0-16,1-2-1 15,3 0 0-15,1-2 0 16,4 2 0-16,0-1-1 16,19 5-1-16,-25-8-2 15,25 8-4-15,-18 0-32 16,18 0-3-16,0 0 1 15,0 0-1-15</inkml:trace>
  <inkml:trace contextRef="#ctx0" brushRef="#br0" timeOffset="144147.6345">7987 7494 69 0,'19'-10'38'0,"-19"10"0"15,23-13-8-15,-23 13-19 16,0 0-2-16,-32 0-3 0,16 17-3 15,-5 0-1-15,2 5 0 16,1 4-1-16,5-1 0 16,5 0-1-16,12-2 0 15,6-5 1-15,9-7-1 16,4-5 0-16,4-6 1 16,2-8 0-16,0-5-1 15,-4-6 1-15,-6-4 0 16,-3 0-1-16,-5-2 1 15,-7 2-1-15,-4 0-2 16,0 3-1-16,-13-6-7 16,13 26-28-16,-16-33-2 15,9 12 1-15,-3 0-2 0</inkml:trace>
  <inkml:trace contextRef="#ctx0" brushRef="#br0" timeOffset="145487.1151">8809 5965 48 0,'0'0'34'16,"0"0"3"-16,0 0 0 15,29 14-19 1,-29-14-6-16,-10 30-4 16,2-9-3-16,8 12-1 0,-7-6-1 15,7 4-1-15,0-5 0 16,1-3-2-16,-1-1 0 16,0-22-2-16,6 28-1 15,-6-28-11-15,0 0-23 16,0 0-2-16,-23-27-1 15,10 6 1-15</inkml:trace>
  <inkml:trace contextRef="#ctx0" brushRef="#br0" timeOffset="147206.7324">9310 6817 41 0,'10'-21'32'16,"-10"21"0"-16,29-23-10 16,-37-2-5-16,8 25-5 15,-4-19-3-15,4 19-3 16,-23-4-1-16,23 4-2 15,-42 29-1-15,15-5 0 0,-6 3-1 16,2 8 0 0,-2-1 0-16,8 5 0 15,2-5 0-15,9-3-1 16,5-4 0-16,9-6 0 0,0-21 0 16,17 25 0-16,1-23 0 15,1-8-1-15,6-7 0 16,0-12 0-16,8-2-1 15,-4-15 0-15,3-3 0 16,-6-6 0-16,2-3 1 16,-4-5 0-16,-3-1 1 15,-4 8 0-15,-7 0 3 16,1 12-1-16,-9 6 1 16,6 9 0-16,-8 25 1 15,0 0-1-15,0 0 1 16,-12 25-1-16,5 11 0 15,3 14-1-15,-6 6 0 0,4 7 1 16,-3-2-2-16,5 1 1 16,-2-5-2-16,8-7 1 15,-2-12-2-15,2-5 1 16,6-12-3-16,-8-21-1 16,25 27-6-16,-25-27-29 15,27-10 1-15,-6-9-1 16,10-4 0-16</inkml:trace>
  <inkml:trace contextRef="#ctx0" brushRef="#br0" timeOffset="147542.8541">9854 6614 68 0,'0'0'36'15,"0"0"0"-15,-35-8-8 16,12 27-18-16,-17-4-4 15,13 10-1-15,-4-6-2 16,17 8-1-16,11 0-1 16,16 2-1-16,14-4 0 15,15 2 1-15,9-4-1 16,5 2 1-16,1-2-1 16,-3 0 2-16,-9-2-1 15,-9-2 1-15,-14-6 0 16,-22-13 0-16,-6 25 0 15,-15-17 0-15,-16-4 0 0,-2 2 0 16,-5-6 0-16,0 2-1 16,1-1-2-16,3-2-3 15,20 8-26 1,-5-3-10-16,25-4 0 0,-25 12 0 16</inkml:trace>
  <inkml:trace contextRef="#ctx0" brushRef="#br0" timeOffset="156395.0215">12377 6470 23 0,'15'-18'33'16,"-15"18"1"-16,18-13-5 16,-24-8-6-16,6 21-5 15,0 0-3 1,0 0-5-16,-17-23-2 0,17 23-1 16,-45 8-3-16,14 11 0 15,-13 4-1-15,-2 9-1 16,-4 7-1-16,7 5 0 15,5 6-1-15,9-4 0 16,11 2 0-16,16-14-1 16,18-9 0-16,15-11 0 15,9-16 1-15,5-14-1 16,10-11 1-16,-1-9-1 0,-1-10 1 16,-9-10-1-16,-5-5 2 15,-11-8-1 1,-4 2-1-16,-9 5 1 15,-13 3 0-15,-2 9 2 0,-8 6-1 16,2 11 0-16,-5 8 0 16,11 25 2-16,-19-9-1 15,19 9 2-15,-18 36 0 16,14 1-1-16,-1 7 0 16,3 11-1-16,2 5 1 15,2-1-1-15,1 3 0 16,3-5-2-16,4-11-1 0,-2-11 0 15,3-6-1 1,-11-29-3-16,21 25-3 16,-21-25-27-16,8-18-7 15,-2-3 0-15,0-4-1 16</inkml:trace>
  <inkml:trace contextRef="#ctx0" brushRef="#br0" timeOffset="156771.1562">12749 6301 61 0,'0'0'39'0,"4"17"1"16,-4-17 1-16,-33 44-18 16,2-34-15-16,12 15-2 15,-8-6-3-15,12 6-1 16,7-6-1-16,14 0-1 0,11 2 0 15,12-3 0-15,12 3-1 16,3-6 1-16,4 6 0 16,0 0 0-16,-7 0 1 15,-4 0-1-15,-12-3 2 16,-14 3-1-16,-11-21 1 16,-7 32 1-16,-13-22-2 15,-7-4 1-15,-6-6 0 16,-3-4-2-16,-1 0 0 15,0-6-1-15,5 3-2 16,1-9-2-16,13 15-7 16,-5-15-29-16,23 16-1 15,-7-25 1-15,16 8-1 0</inkml:trace>
  <inkml:trace contextRef="#ctx0" brushRef="#br0" timeOffset="156999.2406">13174 6408 94 0,'21'10'41'16,"-21"-10"0"-16,38 6 0 15,-13-14-36-15,6 6-3 16,0 2-1-16,2-4-5 0,4 10-4 15,-18-19-24-15,4 9-9 16,-23 4 1-16,23-6-1 16</inkml:trace>
  <inkml:trace contextRef="#ctx0" brushRef="#br0" timeOffset="157176.3031">13214 6496 66 0,'-23'27'38'0,"23"-27"1"15,0 0-1-15,39 2-23 16,-3 4-7-16,-9-10-3 16,12 10-4-16,-3-4-3 15,-5-23-12-15,-2 7-24 0,4 5-1 16,-6-7-1-16,-4 1 1 16</inkml:trace>
  <inkml:trace contextRef="#ctx0" brushRef="#br0" timeOffset="158898.9177">14022 6121 46 0,'0'0'37'15,"0"0"2"-15,14-18 0 16,-14 18-21-16,0 0-6 0,15 23 0 16,-15-23-2-16,-4 37-4 15,-1-7-1-15,5 16-2 16,-2-1 1-16,0 12-2 16,0-1 2-16,2-1-4 15,0-3 0-15,2-12 0 16,0-5 0-16,0-10-2 15,1-6-1-15,-3-19-1 16,0 0-2-16,-5-17-5 16,5 17-24-16,2-48-5 15,-14 6-1-15,-2-12 1 16</inkml:trace>
  <inkml:trace contextRef="#ctx0" brushRef="#br0" timeOffset="159275.0529">13910 6015 23 0,'25'-25'33'15,"-3"-4"2"-15,16 12 0 16,7 9-16-16,-5-15-5 16,30 33-2-16,-20-12-1 15,15 29-2-15,-20-2 0 16,-1 19-3-16,-15-4 0 16,-8 8-1-16,-19-2-1 15,-13-2-2-15,-18-1 1 16,-4-7-2-16,-10-11 0 15,3-6-1-15,-1-4 0 16,7-7 0-16,3-4 1 0,12-2-1 16,19-2 1-16,0 0 0 15,0 0 0-15,-2 23 0 16,2-23 0-16,32 36 0 16,-10-11 0-16,7 8 1 15,-1-2-1-15,3-3 0 16,-2 3-1-16,0 2 1 15,-4-3-2-15,-5-9-2 16,1 4-3-16,-21-25-10 16,0 0-27-16,27-2 1 15,-27 2 0-15,33-32 1 16</inkml:trace>
  <inkml:trace contextRef="#ctx0" brushRef="#br0" timeOffset="159783.2359">14861 6312 91 0,'18'2'42'0,"-18"-2"0"16,19 2-1-16,-19-2-31 16,0 0-3-16,-35 8-1 15,16 7-3-15,-10 1-1 16,-2 7-2-16,-4 5 1 15,1 9 0-15,1-3-1 16,8 1 0-16,6 1-1 0,7-3 1 16,10-2-1-16,10-10 1 15,11-6-1-15,4-15 0 16,8-6 0 0,4-9 0-16,3-14 0 0,-3-15-1 15,-2-10 1-15,-4-11-1 16,-4-10-2-16,-6-3 2 15,-5 3 1-15,-9 8 1 16,-3 11-1-16,0 10 2 16,-6 12 0-16,4 12 2 15,0 22 0-15,0 0 0 16,-11 23-1-16,11 8 1 0,-2 6 0 16,4 9-1-1,-2 5 1-15,2 9-1 16,0-1 0-16,4 5-1 15,-1-11-1-15,3-3 0 0,2-8-1 16,-3-15-2-16,11-2-3 16,-18-25-7-16,42-6-31 15,-23-17 1-15,7-5-1 16,-1-22 1-16</inkml:trace>
  <inkml:trace contextRef="#ctx0" brushRef="#br0" timeOffset="160131.3604">15392 5910 86 0,'17'-12'42'0,"-17"12"0"0,0 0 2 16,-2 33-33-1,-6 7-2-15,-17 4-2 16,6 17-2-16,2 5-1 0,5 7-2 16,4-2 1-16,8 3-3 15,14-14 0-15,13-12 0 16,12-12 0-16,9-17 0 15,4-13 0-15,2-12 0 16,-2-17 0-16,-2-17 0 16,-6-6 0-16,-11-10 0 15,-10-5 0-15,-11 0 0 16,-10 1-1-16,-10 3 1 0,-7 7-1 16,-7 8 0-1,-3 7 1-15,-4 8-2 16,1 14 0-16,-9 1-3 15,6 22-3-15,-19-14-20 0,13 25-15 16,-7 0-2-16,3 10 2 16,-3-2 1-16</inkml:trace>
  <inkml:trace contextRef="#ctx0" brushRef="#br0" timeOffset="160388.452">15203 6228 98 0,'19'4'44'15,"10"3"0"-15,0-3 0 16,23 2-34-16,-15-10-3 0,11 6-2 16,2-4-4-16,4 2 1 15,-4-6-2-15,-4 1 0 16,-1-3 0-16,-12 0 0 15,-6 6-3-15,-18-21-17 16,-9 23-22-16,0 0-3 16,-19-21 0-16,-8 16 0 15</inkml:trace>
  <inkml:trace contextRef="#ctx0" brushRef="#br0" timeOffset="165567.3073">8244 5948 22 0,'0'0'31'15,"0"0"1"-15,-6-21-7 16,6 21-6-16,-2-19-4 16,2 19-3-16,0 0-3 15,0 0-1-15,0 0-1 16,0 0-2-16,0 0-1 16,-2 17-1-16,2-17-1 15,0 34 0-15,-2-11 0 16,6 6 0-16,2 2 0 0,-1 0-1 15,1-1 0-15,4-1 1 16,-1-2 0-16,1-4-2 16,-10-23 1-16,16 25-2 15,-16-25-2-15,0 0-2 16,17-4-5-16,-31-19-24 16,13 2-4-16,-5-10-1 15,2-3 1-15</inkml:trace>
  <inkml:trace contextRef="#ctx0" brushRef="#br0" timeOffset="165808.396">8334 5871 48 0,'0'0'36'0,"0"0"0"16,0 0 1-16,0 0-22 16,2 17-4-16,-2-17-3 15,4 31-3-15,-2-12-1 16,6 8-1-16,-3-2-1 15,1 2-1-15,2-2 0 16,-4-6-1-16,2 0 0 16,-6-19-1-16,7 21-2 15,-7-21-2-15,0 0-6 16,0 0-27-16,0 0 1 16,-19-28-2-16,6 5 1 15</inkml:trace>
  <inkml:trace contextRef="#ctx0" brushRef="#br0" timeOffset="166003.4629">7910 5936 62 0,'0'0'36'0,"0"0"1"16,33-9-3-16,25 9-22 15,1-16-5-15,22 9-3 16,0-7-3-16,6-1-5 15,6 11-4-15,-24-9-28 16,4-1 0-16,-15 5-2 16,-11-1 1-16</inkml:trace>
  <inkml:trace contextRef="#ctx0" brushRef="#br0" timeOffset="166714.7215">8838 5890 35 0,'0'0'33'16,"9"-21"2"-16,-9 21-1 15,0 0-18-15,0 0-4 16,8 35-2-16,-8-35-2 16,-23 42-1-16,2-13-2 15,1 15-1-15,-11-6 1 16,4 12-2-16,-9-6 1 15,5 4-2-15,-6-6 1 16,5 1-2-16,-1-9 1 16,10-7 0-16,3-6-2 0,20-21 1 15,-25 25-2-15,25-25 0 16,0 0-1-16,0 0-3 16,0 0-3-16,0 0-16 15,10-23-15-15,-10 23-1 16,23-27 0-16,-8 10 1 15</inkml:trace>
  <inkml:trace contextRef="#ctx0" brushRef="#br0" timeOffset="168315.2924">8772 6147 17 0,'0'0'30'0,"0"0"0"15,0 0-1-15,0 0-10 16,0 0-4-16,0 0-6 16,27-5 1-16,-27 5-4 15,35-20 0-15,-35 20 0 16,46-15-2-16,-23 7 0 15,6 10-1-15,-10-2-1 16,1 8 0-16,-20-8-1 16,9 29 0-16,-16-10 2 15,-11 8-2-15,-7-2 1 16,-2 0-2-16,0-2 2 16,0-2-1-16,4-4 1 0,6-5-1 15,17-12 0-15,0 0 0 16,0 0 1-16,0 0 0 15,0 0 1 1,29 3-2-16,-6-8 1 0,8 3-1 16,1-2 0-16,7 0 0 15,2 0-1-15,-5-1-2 16,7 6-5-16,-24-8-31 16,10 3-2-16,-12-2 1 15,-17 6-3-15</inkml:trace>
  <inkml:trace contextRef="#ctx0" brushRef="#br0" timeOffset="172950.9518">16474 5691 2 0,'8'-25'27'0,"-28"-19"1"16,5 4-2-16,-20-1-11 15,-30-3-2-15,-18 8-4 0,-41-7-2 16,-19 17-2-16,-40-5-2 16,-29 14 0-16,-35 9-1 15,-31 16 0-15,-34 9-1 16,-24 21 1-16,-26 14-1 16,-11 19 2-16,3 10-2 15,25 15 1-15,25 9 0 16,48 8 0-16,44 4 0 15,64 8 1-15,60-4 0 16,71 7 0-16,49-1 1 16,59 5 0-16,41-11-2 15,67-4 3-15,44-15-3 16,59-14 2-16,48-27-2 0,44-18 1 16,29-30-1-16,28-26 0 15,17-32 2-15,-1-29-2 16,-13-32 1-16,-27-15-1 15,-52-21 0-15,-45-5-1 16,-56-13 1-16,-55 5 0 16,-62-2-1-16,-64 9 0 15,-66 12 0-15,-61 11-1 16,-56 12 2-16,-58 13-4 16,-48 27-5-16,-73 16-32 15,-24 20-1-15,-44 24 0 16,-19 11-1-16</inkml:trace>
  <inkml:trace contextRef="#ctx0" brushRef="#br0" timeOffset="178699.0182">2332 9190 35 0,'0'0'20'16,"0"0"-1"-16,0 0-1 16,-25-4-5-16,25 4-1 15,0 0-3-15,0 0 0 16,0 0-1-16,0 0-1 15,0 0 0-15,38-10-2 16,-17-3 0-16,16 7-1 16,4-9-1-16,11 1-2 0,0 3-1 15,0-3-2-15,0 12-2 16,-13-11-3-16,7 26-9 16,-25-7-18-16,-21-6-1 15,-6 29 0-15,-23-12 1 16</inkml:trace>
  <inkml:trace contextRef="#ctx0" brushRef="#br0" timeOffset="178871.0727">2295 9393 14 0,'-27'13'33'0,"27"-13"0"16,0 0 1-16,0 0-15 16,48 8-6-16,-19-21-2 15,21 11-4-15,-3-10-3 0,5 3-4 16,-2 5-4-16,-11-10-6 15,9 9-23-15,-15 3-2 16,-12-4 0-16,-4 4 0 16</inkml:trace>
  <inkml:trace contextRef="#ctx0" brushRef="#br0" timeOffset="180154.532">3533 9030 14 0,'0'0'31'0,"0"0"0"15,0 0 0-15,-13-21-15 16,23 39-3-16,-10-18-3 0,3 42-2 16,-5-13-2-16,12 18-1 15,-8 1 0-15,6 14 0 16,-6-5-1 0,2 7-1-16,-6-5-1 0,4 1 1 15,-2-7-2-15,0-7 0 16,0-9-1-16,1-7 1 15,-1-8-1-15,0-22-1 16,6 23-1-16,-6-23-3 16,0 0-4-16,4-25-22 15,0 4-4-15,0-6-3 16,-2-6 2-16</inkml:trace>
  <inkml:trace contextRef="#ctx0" brushRef="#br0" timeOffset="180598.6937">3589 9247 45 0,'4'-29'33'0,"-4"29"-1"15,0 0-11-15,0 0-6 16,2 27-4-16,-2-27-3 16,-8 46-2-16,3-17-2 15,7 9-1-15,-6-5-1 16,9 2 0-16,-1-9-1 15,4-3 0-15,4-5-1 0,-12-18 0 16,32 11 1 0,-10-18-1-16,5-9-1 15,-6-9 0-15,6-7 0 16,-10-9-1-16,3-7 1 0,-9-3 0 16,5-1 0-16,-13 0 1 15,-5 6 0-15,4 8 1 16,-4 9 0-16,2 12 1 15,0 17-1-15,0 0 0 16,2 23 1-16,6 9 0 16,0 7-1-16,1 7 1 15,-5 2-1-15,6 3 0 16,-4-3 0-16,5-4-1 16,-5-5-1-16,0-12-3 15,4-1-3-15,-10-26-6 16,21 12-23-16,-21-12-2 15,27-10 1-15,-27 10 0 0</inkml:trace>
  <inkml:trace contextRef="#ctx0" brushRef="#br0" timeOffset="180886.7961">4031 9368 18 0,'0'0'33'0,"-4"17"0"15,4-17 2-15,-27 16-16 16,29 10-6-16,-2-26-6 15,0 39-1-15,6-22-2 16,15 0-2-16,2-7 0 16,10-4 0-16,4-12-1 15,5-6 0-15,-7-9 0 16,1-9 0-16,-7-5 0 0,-7-5-1 16,-11 0 0-16,-7 1 0 15,-10 5 1-15,-9 1-1 16,1 12-1-16,-7 0-3 15,21 21-3-15,-35-14-12 16,35 14-17-16,-19 6 1 16,19-6-1-16,0 0 0 15</inkml:trace>
  <inkml:trace contextRef="#ctx0" brushRef="#br0" timeOffset="181138.8874">4635 8817 39 0,'0'0'34'16,"0"0"2"-16,0 0-1 0,-10 23-21 16,14 12-5-16,-12 0-3 15,10 14-1-15,-8 3-2 16,8 6-1-16,-2 3-2 15,0 1 0-15,4 1-4 16,-8-15-4-16,18 5-17 16,-16-14-11-16,-4-10 0 15,0-10-1-15</inkml:trace>
  <inkml:trace contextRef="#ctx0" brushRef="#br0" timeOffset="181366.9665">4220 9468 46 0,'0'0'34'15,"0"0"-1"-15,33-4-6 16,-10-10-17-16,27 7-4 16,-2-9-2-16,14 5-1 15,4-6-2-15,-1-4-2 16,5 1-3-16,-16-16-6 0,5-2-22 15,-12-1-1-15,-18-9-1 16,-4 0 0-16</inkml:trace>
  <inkml:trace contextRef="#ctx0" brushRef="#br0" timeOffset="181623.0664">4097 8829 29 0,'0'0'34'0,"0"0"0"0,44-12 2 0,12 9-21 0,-2-18-4 16,33 11-3-16,0-11-2 0,17 7-3 16,4-3 0-16,0 4-2 15,-6-3-1 1,-15 5-2-16,-8 7-3 0,-29-7-7 15,-8 11-23-15,-42 0 0 16,0 0-2-16,-15 28 1 16</inkml:trace>
  <inkml:trace contextRef="#ctx0" brushRef="#br0" timeOffset="182103.2327">3119 9729 38 0,'0'0'35'0,"0"0"-2"0,44 0-7 15,-23-18-7-15,41 18-3 16,-6-19-7-16,42 8-1 16,8-12-2-16,31 3-2 15,8-6-1-15,19-1-1 16,-2 0 0-16,-4 2-1 16,-11 2 0-16,-22 4-2 15,-19 5-2-15,-31-3-6 16,-11 11-29-16,-39 6-2 15,-25 0 2-15,0 0-2 16</inkml:trace>
  <inkml:trace contextRef="#ctx0" brushRef="#br0" timeOffset="183350.6768">2980 10106 38 0,'0'0'33'15,"27"-15"2"-15,-27 15-10 16,0 0-9-16,13 21-4 16,-28-3-4-16,7 22-2 15,-15-2-2-15,2 14-1 0,-8-2 0 16,0 4-1-16,0-5-1 15,2-3 1-15,4-11-1 16,7-8 1-16,16-27-1 16,-21 23 0-16,21-23 1 15,0 0-2-15,0 0 2 16,25-25-2-16,-25 25 0 16,37-27 0-16,-14 17 0 15,6 1 0-15,2 7 0 16,6 0 0-16,-1 4-1 15,1-2 0-15,5 4-2 16,-7-6-1-16,9 8-3 16,-17-16-2-16,20 12-6 0,-36-33-11 15,16 8-7-15,-11-13 2 16,3 7 9-16,-19-15 9 16,12 7 8-16,-7 3 8 15,-10-8 8-15,16 23 11 16,-13-1 10-16,2 20-1 15,0 0-6-15,0 0-7 16,-15 20-6-16,21 18-5 16,-18 2-1-16,8 18-2 15,-4 1-1-15,6 6-1 16,1-1-1-16,1-7 0 16,3-1-2-16,-3-14-1 0,10-4-3 15,-10-38-4-15,27 25-25 16,-27-25-4-16,31-21 0 15,-12-9-1-15</inkml:trace>
  <inkml:trace contextRef="#ctx0" brushRef="#br0" timeOffset="183590.7665">3614 10212 38 0,'18'4'36'16,"-18"-4"0"-16,9 32 1 15,1 5-20-15,-20-12-6 16,12 25-3-16,-15-6-2 0,5 13-2 16,-9-3-1-16,3 0-2 15,-1-10-1-15,-1-6 0 16,9-7-2 0,7-31-3-16,0 25-5 0,0-44-15 15,15 1-12-15,4-10 0 16,6-15-1-16,2-4 1 15</inkml:trace>
  <inkml:trace contextRef="#ctx0" brushRef="#br0" timeOffset="183778.8312">3823 10264 47 0,'25'6'36'0,"-17"11"-1"16,-8 4 1-16,7 23-22 0,-24-11-4 15,17 20-3 1,-17-7-2-16,11 10-2 15,-8-10-1-15,7-2-1 16,-1-4-2-16,4-18-3 0,14 2-5 16,-10-24-20-16,0 0-9 15,-6-24 1-15,4-7-1 16</inkml:trace>
  <inkml:trace contextRef="#ctx0" brushRef="#br0" timeOffset="183995.9084">3333 10273 44 0,'-21'6'36'0,"21"-6"0"16,36-2 0-16,-11-13-23 16,39 13-5-16,-8-13-2 0,13 7-2 15,-3 0-2-15,-1 1-4 16,-1 8-2-16,-19-14-9 15,5 11-23-15,-16 2 0 16,-10-2-1-16,-3 0 0 16</inkml:trace>
  <inkml:trace contextRef="#ctx0" brushRef="#br0" timeOffset="184295.0171">4197 10003 52 0,'23'-8'37'16,"-23"8"0"-16,21 14 0 15,0 13-25-15,-22-6-4 16,10 23-1-16,-13 2-2 16,6 13-1-16,-6 5-2 15,2 5 0-15,-1-4-1 16,5-2 0-16,-2-13 0 15,1-10-1-15,3-7-1 16,-4-33 0-16,10 23-3 16,-10-23-1-16,4-23-4 15,-22-19-14-15,13 7-15 16,-3-9-1-16,-2-10 2 0,1 3-1 16</inkml:trace>
  <inkml:trace contextRef="#ctx0" brushRef="#br0" timeOffset="184635.1371">4218 10112 30 0,'10'-21'33'0,"9"8"0"0,2-5 0 16,-3-6-14-16,28 20-8 15,-15-8-2-15,19 18-3 16,-15-2 0-16,3 15-2 16,-11 2 0-16,-2 14-1 15,-17 3-1-15,-10 10 0 16,-17-6-2-16,-10 2 1 15,-4 0 0-15,-2-5 0 0,-1-5-1 16,3-3 1-16,6-10-1 16,12-4 0-16,15-17 1 15,-4 23-1-15,4-23 0 16,23 10 1-16,-2-6-1 16,4 0 1-16,4 1-1 15,-2 1 1-15,-2 6-1 16,2-1-2-16,0 4-1 15,-10-9-5-15,16 19-12 16,-13-19-18-16,-20-6 0 16,30-14-1-16,-12-1 2 15</inkml:trace>
  <inkml:trace contextRef="#ctx0" brushRef="#br0" timeOffset="185387.4065">4735 9911 17 0,'0'0'30'16,"0"0"0"-16,10-17-6 15,9 17-8-15,-13-18-2 0,19 18-4 16,-25 0 0-16,42-13-4 16,-24 9-1-16,7 10 0 15,-25-6-1-15,33 11-1 16,-33-11-1-16,9 29-1 16,-17-10 0-16,-7 2 0 15,-6-1 0-15,-6 6 0 16,0-5-1-16,0 3 0 15,0-3 1-15,6 0 0 16,3-6 0-16,18-15 1 16,-8 21 0-16,8-21-1 15,22 8 2-15,-1-6-1 16,2-6 1-16,8 4-1 0,0-6-1 16,5 2 0-16,-1 0 0 15,-2 3 0-15,-4-1-1 16,-2-2-1-16,-8 4-1 15,-19 0-2-15,27 6-5 16,-27-6-26-16,-19 7-3 16,19-7 0-16,-27 4-1 15</inkml:trace>
  <inkml:trace contextRef="#ctx0" brushRef="#br0" timeOffset="189594.9136">5358 8931 24 0,'0'0'32'0,"0"0"-3"16,-19-12-5-16,19 12-4 15,0 0-4-15,7 40-4 16,-14-22-3-16,13 20-2 0,-10 0-2 15,9 12 0-15,-5 0-3 16,6 0 0-16,-4-2 0 16,4-4-1-16,-4-7-1 15,2-7 1-15,-2-11-2 16,-2-19 1-16,0 25-3 16,0-25-3-16,0 0-2 15,-20-26-6-15,20 26-10 16,-9-33-11-16,-1 6 0 15,-3-6 0-15</inkml:trace>
  <inkml:trace contextRef="#ctx0" brushRef="#br0" timeOffset="189939.0373">5289 9063 6 0,'11'-33'25'16,"24"14"-1"-16,0 0-4 16,-3-4-3-16,17 17-2 15,-17-9-2 1,13 25-2-16,-20-12-2 0,10 23-1 15,-35-21-2-15,21 42-1 16,-31-17-1-16,-3 6-1 16,-14-3-1-16,-2-1 0 15,-8-2-1-15,6-2 0 16,0-6 0-16,6 1 1 16,6-9-1-16,19-9 1 15,0 21 0-15,17-7 1 0,3-7-1 16,7 7 1-16,-6-5-1 15,8 5 0 1,-2-3 0-16,-2 1-1 16,-6 1 0-16,-19-13-1 15,29 19 0-15,-29-19-2 0,17 16-3 16,-17-16-6-16,0 0-25 16,20-12-2-16,-20 12 1 15,21-13-2-15</inkml:trace>
  <inkml:trace contextRef="#ctx0" brushRef="#br0" timeOffset="190615.2797">6579 8911 29 0,'0'0'34'15,"-19"-21"0"-15,19 21-2 16,-18-13-12-16,-9-6-6 16,27 19-4-16,-27-2-2 15,27 2-2-15,-29 23-2 16,16 2-1-16,-8 4 0 15,1 11-1-15,-1 6 0 16,4 11 0-16,3 3-1 16,7 5 1-16,3 0-1 15,10 4 0-15,3 0 0 16,9-1-1-16,1-3 1 16,0 6-1-16,-3 0 2 15,-3 0-1-15,-7-4 0 0,-4 4 0 16,-6-6 0-16,-4-2 0 15,-7-1 0-15,-5-10-1 16,-7-6 1-16,-7-4 0 16,-7-8-1-16,-3-5 1 15,-6-8-1-15,0-2 2 16,-1-11-2-16,3-2 1 16,2-6-1-16,11-8-1 15,6 2 0-15,4-5-3 16,25 11-1-16,-31-23-8 15,31 23-27-15,6-21-1 16,-6 21 1-16,0 0-1 16</inkml:trace>
  <inkml:trace contextRef="#ctx0" brushRef="#br0" timeOffset="190998.4167">6519 10248 68 0,'18'-5'38'16,"-18"5"0"-16,0 0-5 16,17-2-23-16,-34 9-3 15,3 18-1-15,-9 4-3 0,6 8-1 16,-5 3-1-16,9 4 1 15,5 0-2-15,10-4 1 16,8-5-1-16,11-4 0 16,10-16 1-16,7-9-1 15,1-8 1-15,1-8-1 16,-7-11 0-16,-4-6 1 16,-8-3 0-16,-11-3-1 15,-14-4 0-15,-9 5 0 16,-5 1-1-16,-9-3-4 15,27 34-7-15,-34-39-27 16,12 16-1-16,5-4 1 0,7 1-2 16</inkml:trace>
  <inkml:trace contextRef="#ctx0" brushRef="#br0" timeOffset="191827.7138">6650 8365 39 0,'0'0'34'16,"0"0"0"-16,0 0-1 15,-27 0-17-15,27 0-6 16,-3 25-2-16,4 0-2 15,-8-4-2-15,5 15-1 16,-6-1 1-16,4 3-2 16,0-5 0-16,4-1-1 15,-2-5 0-15,2-6-3 16,6 0 0-16,-6-21-5 16,18 14-7-16,-18-14-22 0,0 0-1 15,23-31 0-15,-12 6 0 16</inkml:trace>
  <inkml:trace contextRef="#ctx0" brushRef="#br0" timeOffset="192071.8006">6768 8392 36 0,'0'0'35'0,"0"0"-1"16,0 0-7-16,0 0-8 15,-2 36-5-15,-9-11-5 16,16 11-3-16,-9-1 0 15,12 5-3-15,-6-1 0 0,8-5-3 16,1-1 1-16,-1-6-4 16,2-8 0-16,-12-19-5 15,21 29-9-15,-21-29-19 16,0 0-1 0,0 0 0-16,-14-31 0 0</inkml:trace>
  <inkml:trace contextRef="#ctx0" brushRef="#br0" timeOffset="192510.9593">6390 8386 42 0,'0'0'32'15,"35"4"2"1,1-6-4-16,14 2-21 15,-3-8-3-15,9 6-4 0,5 0-2 16,1-2-4-16,10 6-3 16,-15-9-1-16,11 11-1 15,-12-12 0-15,4 8 1 16,-14-6 3-16,-2 4 4 16,-7-2 3-16,-16-3 4 15,8 9 3-15,-29-2 2 16,27 0 1-16,-27 0-1 15,6 17 0-15,-6-17-3 0,-21 36 0 16,-2-11-2 0,-1 19-1-16,-10 0 0 15,-3 8-2-15,-4-2 0 16,1 4-1-16,-1 0 0 0,9-5-2 16,-1-3 2-16,10-11-1 15,3-6-2-15,7-6 0 16,7-6-1-16,6-17-3 15,6 17-4-15,-6-17-11 16,10-19-19-16,-10 19 0 16,29-29 1-16,-8 8 0 15</inkml:trace>
  <inkml:trace contextRef="#ctx0" brushRef="#br0" timeOffset="192999.1329">7127 8718 44 0,'36'-21'35'16,"-16"11"-1"-16,3-7-8 16,14 17-10-16,-37 0-4 15,44-10-3-15,-44 10-2 16,33 6-3-16,-33-6 0 16,9 23-2-16,-16-4 0 15,-9 2-1-15,-9 4 0 16,-6 2 0-16,-5 2-1 15,-1 0 1-15,2-3 0 16,4-1-1-16,4 0 1 16,10-4 0-16,17-21 0 15,-12 29 0-15,12-29 0 16,14 21 0-16,-14-21 1 0,33 14-1 16,-12-12 0-16,4-2 0 15,4 0 0-15,4 0 0 16,1-2 0-16,3 4 0 15,-4-4-1-15,4 2 1 16,-9 2-1-16,-1 1 1 16,-7-3-1-16,-3 4 1 15,-17-4 0-15,17 0 0 16,-17 0-1-16,0 0 0 16,0 0 0-16,0 0-1 15,0 0 0-15,0 0-1 16,0 0-2-16,-23-7-3 15,27 24-7-15,-4-17-25 0,-29 6-1 16,12-8 0-16,0 2 0 16</inkml:trace>
  <inkml:trace contextRef="#ctx0" brushRef="#br0" timeOffset="194582.7007">7626 9708 25 0,'33'-16'32'16,"-33"16"2"-16,23-19 0 15,-23 19-14-15,2-23-7 16,-2 23-3-16,0 0-2 15,-23-10-3-15,-6 12-1 16,-4 10-2-16,-9 3 0 16,-1 12-1-16,-1 8 0 15,4 5 0-15,5-2 0 16,8 4-1-16,13-3 0 16,14-5 1-16,12-9 0 15,13-8-1-15,8-17 0 0,5-13 0 16,7-10-1-16,-5-8 0 15,3-9 0-15,-9-6-1 16,-3-8 0 0,-10-7 1-16,-3-4-1 0,-7-2 1 15,-7 1 1-15,-2 3 0 16,-2 2 2-16,-2 11 0 16,-4 6 0-16,3 23 0 15,3 21 1-15,-20 5 0 16,9 24 0-16,3 13 0 15,-5 10-2-15,5 9 2 16,-2 5-2-16,6-1 1 16,0-6-1-16,6 3-1 0,2-10 1 15,4-10-3-15,4-6 1 16,-7-15-4 0,15 6-3-16,-20-27-16 15,21-8-16-15,-21 8 2 0,33-38 0 16,-12 9-1-16</inkml:trace>
  <inkml:trace contextRef="#ctx0" brushRef="#br0" timeOffset="194958.8388">8072 9339 56 0,'0'0'36'16,"0"0"2"-16,-10 21-2 15,4 16-22-15,-24-3-5 16,8 24-2-16,-5-4-3 16,8 9-1-16,8-6-2 0,11 5 1 15,11-9-1-15,16-8 0 16,14-15 0-16,11-16-1 16,6-14 1-16,3-12 0 15,-1-13 0 1,-6-17-1-16,-11-10 0 0,-15-9 0 15,-12-4 0-15,-12 3 0 16,-16-1 1-16,-9 5-2 16,-10 7 2-16,0 7-1 15,-2 11 0-15,3 12-1 16,3 11-2-16,-2 6-2 16,13 26-3-16,-15-15-12 15,14 20-19-15,-2 4 0 0,5 1 1 16,1 3-1-16</inkml:trace>
  <inkml:trace contextRef="#ctx0" brushRef="#br0" timeOffset="195199.9217">7885 9631 70 0,'0'0'38'16,"0"0"2"-16,0 0-3 0,40-2-26 16,-7-6-5-16,17 4-2 15,2-3-1-15,14-3-2 16,3 2-2-16,1-5-5 16,13 9-30-16,-20-5-3 15,-11-1 0-15,-11 0-2 16</inkml:trace>
  <inkml:trace contextRef="#ctx0" brushRef="#br0" timeOffset="208542.7008">9605 9472 1 0,'0'0'19'0,"-17"-10"5"16,17 10-7-16,0 0-2 15,-21-8-2-15,21 8 1 16,-18-2-1-16,18 2-1 16,-17-3 0-16,17 3-1 15,0 0-1-15,0 0-2 16,-23-6-1-16,23 6-2 16,0 0-1-16,0 0 0 15,23-6-2-15,0 4-1 16,4-4 1-16,10 1-1 0,3-1 1 15,7-4-2-15,1 1 0 16,-2-3-2-16,4 5-2 16,-13-13-3-16,5 20-5 15,-42 0-16-15,25-19-9 16,-25 19-1-16,-19 8 2 16</inkml:trace>
  <inkml:trace contextRef="#ctx0" brushRef="#br0" timeOffset="208730.7737">9553 9521 41 0,'-31'16'37'0,"31"-16"-1"16,-21 25 3-16,21-25-22 15,23 7-5-15,-5-12-4 0,24 8-1 16,-5-6-4-16,11 1-1 16,-2-2-2-16,1-6-3 15,3 10-3 1,-19-15-7-16,11 7-23 0,-9 6-3 15,-12-3 1-15,-2 3-1 16</inkml:trace>
  <inkml:trace contextRef="#ctx0" brushRef="#br0" timeOffset="209483.0382">10784 8862 33 0,'0'0'35'16,"0"0"0"-16,0 0-8 16,0 0-5-16,-35 5-4 15,37 28-6-15,-23-8-3 16,15 23-3-16,-13 4-1 15,9 17-1-15,-7 6-1 16,5 7 0-16,-1-1-1 16,3-1 0-16,-2-3-2 15,5-10 2-15,1-11-2 16,2-10 1-16,2-10-2 16,0-13 0-16,2-23-1 15,0 0-3-15,0 0-3 0,0 0-6 16,18-44-25-16,-16 8-1 15,-2-14 1-15,1-2 0 16</inkml:trace>
  <inkml:trace contextRef="#ctx0" brushRef="#br0" timeOffset="209895.1914">10674 9023 33 0,'0'0'35'0,"0"0"2"16,0 0 0-16,-10 42-16 15,-11-25-8-15,23 31-3 16,-17-9-3-16,16 12-1 16,-4-5-2-16,12-2-2 0,1-5 0 15,9-8-2-15,6-8 0 16,4-12 0-16,4-9-1 31,-2-15 0-31,4-10 0 0,-7-14-1 0,5-5 0 16,-8-12 0-1,-2-3 1-15,-5-5-1 0,-3 7 2 16,-3 3 0-16,-4 8 1 16,-3 15 1-16,-3 4 0 15,-2 25 1-15,0 0 0 16,0 0 0-16,4 38-1 16,0 3 0-16,-4 3-1 15,4 11 1-15,0 1-1 0,1-2 0 16,-3-3-2-16,4-4 1 15,0-5-3-15,-2-19-3 16,13 7-7-16,-17-30-25 16,0 0-2-16,21 12 0 15,-3-24 1-15</inkml:trace>
  <inkml:trace contextRef="#ctx0" brushRef="#br0" timeOffset="210179.2905">11199 9293 63 0,'0'0'38'0,"3"33"1"16,-18-12 0-16,9 12-27 16,-17-18-3-16,17 19-2 0,-3-9-3 15,10 0-1-15,3-2-2 16,14-7 0-16,5-7 0 16,8-9 0-1,2-7-1-15,-1-11 0 0,-3-9 1 16,-2-5-1-16,-6-7 1 15,-5 3-1-15,-6-4 0 16,-9 3 0-16,-4 3 0 16,-3 3-1-16,0 12-3 15,-6-4-4-15,12 23-12 16,0 0-20-16,0 0-1 16,0 0 1-16,26-14-1 15</inkml:trace>
  <inkml:trace contextRef="#ctx0" brushRef="#br0" timeOffset="210467.3904">11868 8802 60 0,'21'-17'40'0,"-21"17"0"16,0 0 1-16,8 40-19 15,-8-40-13-15,-12 40-3 16,6-7-3-16,4 7 0 0,-1 4-1 16,1 6-1-1,2 0-1-15,0 2 0 16,2-6-1-16,-2-4-1 16,5 2-2-16,-10-21-5 15,16 18-18-15,-17-24-14 0,6-17 0 16,-23 13 0-16,6-13 1 15</inkml:trace>
  <inkml:trace contextRef="#ctx0" brushRef="#br0" timeOffset="210667.4621">11524 9393 65 0,'-17'13'39'0,"17"-13"-1"15,-4 23 2-15,4-23-28 16,23 8-3-16,4-10-3 15,18 6-2-15,1-6-2 16,10-2-1-16,0-3-2 0,-2-9-2 16,6 5-4-16,-20-32-11 15,1 7-22-15,-7-8 0 16,-7-6 0-16,-5-6 1 16</inkml:trace>
  <inkml:trace contextRef="#ctx0" brushRef="#br0" timeOffset="210910.5512">11382 8649 77 0,'0'0'38'0,"23"-23"2"0,23 13 0 15,24 4-33-15,11-5-1 16,21 7-2-16,0-4-2 15,0 8 0-15,-5-2-2 16,-10 2-1-16,-6 4-2 16,-22-8-6-16,3 12-26 15,-33 2-5-15,-29-10 1 16,4 26-1-16</inkml:trace>
  <inkml:trace contextRef="#ctx0" brushRef="#br0" timeOffset="211598.7977">10317 9907 59 0,'-19'4'38'16,"19"-4"1"-16,0 0-1 15,0 0-26-15,52 4-3 16,2-16-2-16,29 10-2 16,11-13-1-16,28 0-1 15,9-3-1-15,8 3-1 16,0-4 0-16,-6 0 0 16,-10 5-1-16,-17-1-2 15,-9 13-4-15,-34-8-4 16,7 8-28-16,-37 0-2 15,-14 4 0-15,-19-2 1 0</inkml:trace>
  <inkml:trace contextRef="#ctx0" brushRef="#br0" timeOffset="212239.0266">10552 10247 42 0,'14'-18'37'0,"-14"18"1"15,0 0-1-15,21 6-18 0,-21-6-6 16,0 0-3-16,-21 23-3 16,11 8-3-16,-7 3-1 15,-2 12 0-15,-7-2-1 16,-1 10-1-16,-5-10 0 16,1 0 0-16,-2-5-1 15,2-9 1-15,2-9-1 16,4-7 0-16,6-4 0 15,19-10 0-15,-27 7 0 16,27-7 0-16,0 0-1 16,0 0 1-16,0 0 0 15,0 0 0-15,31 6 0 16,-10 0-1-16,4-2 2 0,4 3-1 16,4-1 0-16,0-2-1 15,5 2-3-15,-5-14-2 16,11 16-4-16,-23-22-29 15,14-3-1-15,0-10 0 16,-4-11 1-16</inkml:trace>
  <inkml:trace contextRef="#ctx0" brushRef="#br0" timeOffset="212455.1044">10801 10287 75 0,'0'0'40'0,"0"0"1"16,0 0 0-16,4 42-29 15,-21-17-3-15,9 19-4 0,-9 6-1 16,3 6-2-16,-3 3 0 16,3-1-1-16,1-1-1 15,1-7 0 1,4-10-2-16,1-13-1 0,7-2-2 16,0-25-5-16,0 0-21 15,21 0-10-15,-8-19 0 16,1-8-1-16</inkml:trace>
  <inkml:trace contextRef="#ctx0" brushRef="#br0" timeOffset="212711.2032">11092 10385 90 0,'12'19'41'0,"-10"4"0"0,0 21-11 15,-16-13-20-15,12 22-2 16,-13-3-3-16,3 6-2 16,-3-2-1-16,0-5 0 15,1-6-2-15,1-9 0 16,3-7-1-16,10-27-1 16,-8 25-4-16,8-25-4 15,16-17-27-15,-7-6-5 16,5-8 1-16,5-15 0 0</inkml:trace>
  <inkml:trace contextRef="#ctx0" brushRef="#br0" timeOffset="212915.2674">11268 10342 83 0,'0'0'41'16,"-6"50"0"-16,-3-19 0 15,5 23-31-15,-16-8-3 16,11 11-1-16,-5-3-3 15,5 0-1-15,1-4-2 16,2-16 0-16,4-7-3 16,2-27-1-16,4 31-6 15,-4-31-31-15,-15-23 0 16,7 0-2-16,-4-14 2 16</inkml:trace>
  <inkml:trace contextRef="#ctx0" brushRef="#br0" timeOffset="213127.3502">10797 10365 75 0,'39'-11'40'0,"-2"5"0"16,5 0-1-16,20 3-31 16,-4-17 0-16,15 13-2 15,-9-1-3-15,1 0-2 16,-1 5-2-16,-6-11-3 15,-1 18-4-15,-28-14-26 16,0 5-6-16,-9 1-1 16,-20 4 1-16</inkml:trace>
  <inkml:trace contextRef="#ctx0" brushRef="#br0" timeOffset="215663.2542">11795 10062 49 0,'0'0'37'0,"0"0"1"15,0 0 0-15,0 0-21 16,0 18-6-16,-18-5-1 16,16 22-3-16,-11-1-2 15,3 12-1-15,-5 8-1 16,-1 7-1-16,1-1 0 15,1-1 0-15,3-5-1 16,1-10 0-16,2-8-1 16,1-9 0-16,3-9 0 15,4-18-1-15,0 0-2 16,-14-22-2-16,14-1-2 16,-11-23-3-16,18 12-3 0,-22-31-3 15,27 17 1-15,-24-23 1 16,27 21 4-16,-15-12 2 15,12 15 6-15,3 8 4 16,-3-3 5-16,19 23 5 16,-12-12 0-16,24 27 0 15,-16-13 0-15,21 23-2 16,-15-12-1-16,11 19-2 16,-15-3-1-16,4 9-2 15,-16 2-1-15,-7 10 0 16,-16 2-2-16,-10 5 1 15,-11-4-1-15,-5 1 1 16,-3-2-1-16,4-3 0 0,2 3-1 16,10-4 1-16,9-6 0 15,12-2 0-15,8 0 0 16,7 6 1-16,2-2-1 16,7 2 0-16,-1-6 0 15,2 0 1-15,0 4-1 16,0-4 0-16,-2-2-1 15,-2-2 1-15,0-7-2 16,-6-3 1-16,-17-7-2 16,25 12-3-16,-25-12-5 15,0 0-32-15,4-19 0 16,-13-2-1-16,-5-4 1 0</inkml:trace>
  <inkml:trace contextRef="#ctx0" brushRef="#br0" timeOffset="216822.6667">12894 9224 52 0,'19'6'33'16,"-19"-6"-4"-16,20 6-2 16,-20-6-5-16,0 0-5 15,-27 15-4-15,19 18-3 16,-17-12-3-16,5 17-1 15,-10-1-3-15,3 12 0 16,-2 5-1-16,7 2 0 16,3 3 0-16,8 3 0 15,7-3 0-15,8 2-1 16,7-3 1-16,10-4-1 0,6-6 1 16,4-2-1-16,2-8 0 15,-2-9 0-15,0-8 0 16,-4-6 0-1,-8-3-1-15,-2-3 1 0,-17-9-1 16,18 4 0-16,-18-4 0 16,0 0-1-16,0 0 0 15,-2-23-1-15,2 23-1 16,-8-23-3-16,8 23-6 16,-6-29-30-16,6 6-1 15,-4-4 1-15,6-1 0 16</inkml:trace>
  <inkml:trace contextRef="#ctx0" brushRef="#br0" timeOffset="217183.7964">13446 9176 71 0,'0'0'40'15,"0"0"1"-15,17-6-1 0,-40 3-27 16,27 24-4-16,-12-2-3 16,6 15-2-16,-4 3-2 15,2 9 0 1,-1 4-1-16,1-4 1 0,0 4-1 15,4-6-1-15,-2-10 0 16,4-5 0-16,0-4-1 16,-2-25-1-16,0 0-1 15,0 0-2-15,17 2-6 16,-25-31-21-16,16-3-9 16,-2-11 0-16,2-8 1 15</inkml:trace>
  <inkml:trace contextRef="#ctx0" brushRef="#br0" timeOffset="217398.8736">13571 9061 70 0,'0'0'39'0,"0"0"1"0,0 0-1 16,0 25-25-16,6 15-5 16,-14-5-4-16,10 13 0 15,-6 0-3-15,2 2 1 16,2-8-3-16,0-4 0 15,4-7-2-15,-6-14-2 16,2-17-3-16,0 0-11 16,0 0-23-16,-19-21 0 15,5-4 1-15,-5-6 0 16</inkml:trace>
  <inkml:trace contextRef="#ctx0" brushRef="#br0" timeOffset="217586.9411">13243 9119 79 0,'19'2'39'0,"8"-1"-1"16,12 7-10-16,-6-19-19 15,25 9-2-15,-4-6-2 16,3 4-3-16,-3 0-2 16,-5-9-5-16,7 21-10 15,-16-14-24-15,-7-2 0 16,-6 4 0-16,-10 1-1 15</inkml:trace>
  <inkml:trace contextRef="#ctx0" brushRef="#br0" timeOffset="218119.1316">14159 9084 80 0,'0'0'39'16,"-23"23"1"-16,-4-4-6 15,4 24-22-15,-25-3-4 16,1 19-3-16,-12 8-1 15,-5 12-1-15,-4 5 0 16,3 7-1-16,-1-3-1 16,10-8 1-16,4-5-1 0,8-12 0 15,5-11 0-15,16-10 0 16,4-11-1-16,7-14 0 16,12-17-1-1,0 0 0-15,0 0-1 0,0 0-2 16,0 0-3-16,-9-23-5 15,28 12-29-15,-19 11 0 16,15-35-1-16,-3 14 1 16</inkml:trace>
  <inkml:trace contextRef="#ctx0" brushRef="#br0" timeOffset="218594.3013">13814 9675 51 0,'0'0'38'0,"29"-10"-1"16,-29 10 2-16,25-17-20 16,4 17-9-16,-29 0-3 15,37-15-1-15,-37 15-2 16,32-4-1-16,-32 4 0 15,20 13-1-15,-20-13 0 16,-2 25 0-16,-10-6-1 16,-1 10 1-16,-7 2 0 15,-1 3-1-15,-2-5 0 16,0 0 0-16,2-2 0 16,3 0 0-16,5-8 1 15,13-19-2-15,-18 21 1 0,18-21-1 16,0 0 1-16,0 0-1 15,0 0 0-15,2 17 1 16,-2-17-1-16,20 0 0 16,-20 0 0-16,32-2 0 15,-10 0 0-15,3 0-1 16,2 1 1-16,-2-5-1 16,0 4-1-16,-6-6-2 15,4 12-4-15,-23-4-33 16,0 0-1-16,8-19 1 15,-8 19-1-15</inkml:trace>
  <inkml:trace contextRef="#ctx0" brushRef="#br0" timeOffset="219594.6699">14263 9057 30 0,'-2'-19'33'16,"2"19"1"-16,0 0 0 15,24-23-16-15,-1 29-5 16,-23-6-2-16,31 11 0 16,-31-11-2-16,48 27-1 15,-27-2-1-15,16 21-2 16,-8 0 0-16,3 12-2 15,-8 3 0-15,-3 4 0 16,-12 6-2-16,-5 2 2 16,-10-4-1-16,-3 2 0 15,-10-6 0-15,-3-5-1 16,-1-4 0-16,-2-7 0 16,2-6 0-16,4-7 0 0,-1-7-1 15,1-8 1-15,2-8 0 16,17-13 0-16,-21 20 0 15,21-20-1-15,0 0 0 16,0 0 1-16,-18 15-1 16,18-15 0-16,0 0 0 15,0 0 0-15,0 0-1 16,0 0 0-16,0 0 0 16,0 0-2-16,0 0-2 15,0-17-5-15,19 19-31 16,-19-2-2-16,0 0 0 15,2-24 1-15</inkml:trace>
  <inkml:trace contextRef="#ctx0" brushRef="#br0" timeOffset="221223.2436">11463 10045 54 0,'0'0'37'0,"0"0"0"16,-25 25 0-16,-10-8-23 16,10 35-4-16,-27 4-3 15,4 26-2-15,-14 10-2 16,0 10 0-16,-5 0-2 16,3 1-1-16,4-11 0 0,6-17-3 15,19-6-4-15,-7-36-20 16,21-12-11-16,21-21-1 15,0 0 1 1</inkml:trace>
  <inkml:trace contextRef="#ctx0" brushRef="#br0" timeOffset="221751.4349">13837 8827 76 0,'0'0'39'0,"0"0"-1"16,-25 21-10-16,2 27-15 16,-31-4-4-16,6 27-3 15,-20 4-3-15,-1 11-1 16,-6 3-2-16,-3-11-3 15,11 9-6-15,-16-22-29 16,19-10-1-16,8-9-1 16,2-13 0-16</inkml:trace>
  <inkml:trace contextRef="#ctx0" brushRef="#br0" timeOffset="222502.7099">14987 9525 33 0,'0'0'34'0,"0"0"0"0,0 0 1 16,31 8-16-16,-1 0-10 15,-6-10-2-15,14 9-2 16,1-3-3-16,-1-4-6 15,14 10-14-15,-9-8-17 16,-16-10 0-16,-2 8-1 16,-25 0 1-16</inkml:trace>
  <inkml:trace contextRef="#ctx0" brushRef="#br0" timeOffset="222642.7537">15000 9661 68 0,'18'25'35'15,"7"-23"0"-15,19 4-3 16,8-16-36-16,19-3-25 16,3 3-4-16,-9-7-2 15,9 2 0-15</inkml:trace>
  <inkml:trace contextRef="#ctx0" brushRef="#br0" timeOffset="223250.9724">16200 8959 62 0,'0'0'38'0,"0"0"1"15,0 0 0-15,0 0-26 16,0 0-2-16,-4 27-3 16,6 15-3-16,-8 6-1 15,0 16-2-15,-1 1 0 0,1 8 0 16,-4-2-1-16,3-4 0 16,-1-6-2-16,4-13 1 15,2-13-1-15,2-12-2 16,6-6-1-16,-6-17-4 15,0 0-7-15,0 0-26 16,17-34 2-16,-15-1-2 16,-2-7 2-16</inkml:trace>
  <inkml:trace contextRef="#ctx0" brushRef="#br0" timeOffset="223683.1243">16183 9019 71 0,'0'0'39'0,"11"34"2"16,-5-5-2-16,-12-4-28 16,22 23-1-16,-20-8-3 15,11 10-3-15,-3-2-2 16,2-4 0-16,2-3-2 16,1-9 1-16,3-9-2 15,-12-23 0-15,37 10 0 16,-18-20 0-16,6-9-2 15,-4-15 1-15,4-11-1 16,-5-6 1-16,3-7-1 16,-8-1 1-16,3 1 1 0,-7 2 1 15,-1 7 1-15,-3 12 0 16,-3 8 1-16,4 10 0 16,-8 19 1-1,0 0 0-15,0 0-1 0,17 35 0 16,-13-7 0-16,4 11 0 15,-4 3 0-15,4 8-1 16,-1-4-1-16,-1-2 0 16,2-6-1-16,-2-9-2 15,7 6-4-15,-13-35-13 16,0 0-21-16,0 0 0 16,23 13 0-16,-23-13-1 15</inkml:trace>
  <inkml:trace contextRef="#ctx0" brushRef="#br0" timeOffset="223967.2295">16763 9293 83 0,'2'23'39'15,"-8"-4"2"-15,6-19-9 16,-13 41-21-16,-7-24-3 16,15 14-3-16,-7-5-1 15,14 1-2-15,6-4 0 16,9-5-2-16,8-9 0 15,6-7 0-15,4-10 0 16,1-7 0-16,-3-12 0 16,-6-2 0-16,-7-9 0 15,-9 2 1-15,-7-3-1 16,-10 3 0-16,0 7-1 16,-5 2-2-16,11 27-3 15,-23-38-6-15,23 38-27 0,0 0-3 16,0 0 1-16,0 0 1 15</inkml:trace>
  <inkml:trace contextRef="#ctx0" brushRef="#br0" timeOffset="224223.318">17467 8887 81 0,'27'0'41'16,"-27"0"0"-16,12 26 1 16,-12-26-32-16,-6 45-4 0,-2-11-2 15,4 16-2-15,-3 2-1 16,1 9-1-16,0-1 0 16,0-5-2-16,4 1-2 15,-3-20-4-15,16 6-24 16,-13-20-9-16,2-22 0 15,0 0-1-15</inkml:trace>
  <inkml:trace contextRef="#ctx0" brushRef="#br0" timeOffset="224423.3901">17164 9251 58 0,'0'0'38'16,"0"0"1"-16,23-15 0 15,8-5-20-15,16 20-13 16,-1-11-2-16,10 3-1 16,0-1-4-16,-2-7-5 15,15 13-17-15,-17-19-16 16,-5-6 0-16,-7-9 0 16,-7-3 0-16</inkml:trace>
  <inkml:trace contextRef="#ctx0" brushRef="#br0" timeOffset="224642.4681">17272 8704 81 0,'0'0'42'0,"0"0"-2"0,41 2 1 15,21-2-34-15,-7-9-1 16,21 5-3-16,-1-2-1 15,4 4-3-15,2 2-3 16,-10-8-5-16,14 10-31 16,-29 0-1-16,-15 2 0 15,-20 2 0-15</inkml:trace>
  <inkml:trace contextRef="#ctx0" brushRef="#br0" timeOffset="225010.6008">16048 9790 87 0,'0'0'40'0,"21"19"1"16,23-23 1-16,33-7-36 16,16-8-1-16,30 3-1 0,12-3 0 15,10 10-2-15,9-3-1 16,1 2-1-16,-5 1-1 15,-19-1-4-15,-9 12-5 16,-43-6-32-16,-16 2 1 16,-24 0-1-16,-39 2 1 15</inkml:trace>
  <inkml:trace contextRef="#ctx0" brushRef="#br0" timeOffset="225670.8383">16690 10302 62 0,'-21'0'38'15,"-10"-4"1"-15,-4 4-2 16,10 10-24-16,-23-14-5 16,21 16-2-16,-6-7-2 15,12 7-3-15,21-12 0 16,-16 23 0-16,28-6-1 16,11 2 0-16,8 4 1 15,9 4-1-15,7 2 0 16,3 4 0-16,0 5 0 15,-6 2 0-15,-5 2 0 0,-12 1 1 16,-12-3-1-16,-11-6 1 16,-15-3 0-16,-9-8 0 15,-7-9-1-15,-4-14 1 16,-3-16 0-16,5-11-1 16,6-17 1-16,7-9-1 15,10-13 2-15,12-3-1 16,8-4 0-16,11 2 0 15,10 6 0-15,5 4 0 16,2 13-1-16,3 6-1 16,1 13-3-16,-9-2-5 15,11 25-17-15,-17-7-15 16,-4 3 0-16,-8 7 1 0,-19 3-1 16</inkml:trace>
  <inkml:trace contextRef="#ctx0" brushRef="#br0" timeOffset="226559.1569">17070 10352 83 0,'0'0'40'15,"0"0"0"-15,17 12-5 0,-17-12-24 16,2 24-4-16,-4 3-3 16,8 10 0-16,-4 1-2 15,2 10 0-15,0 0-1 16,-4 2 0-16,0-8-1 16,2-5 0-16,-2-11 0 15,0-26-1-15,1 22-2 16,-1-22-2-16,0 0-2 15,-19-41-3-15,21 24-4 16,-23-35-5-16,23 23 1 16,-25-32 1-16,27 23 6 15,-18-20 3-15,18 8 6 16,2 8 5-16,-2-10 5 0,21 27 6 16,-12-15 1-16,26 29-1 15,-20-18-2-15,25 29-3 16,-15-10-1-16,10 18-2 15,-16 3 0-15,2 14-2 16,-19 4-1-16,-2 9 0 16,-10 1-1-16,-8 1 1 15,-3-2-2-15,-4-1 0 16,2-5 0-16,3 1 1 16,8-8-1-16,6 2 0 15,6-4 0-15,12 2 1 16,3 0-1-16,10 0 1 15,4-2-1-15,5-2 1 0,7-4-1 16,5-5-1-16,2-5 2 16,-4-1-2-16,-2-4-2 15,-9-4-2-15,6 10-8 16,-18-12-31-16,-25 4 0 16,0 0-2-16,0 0 1 15</inkml:trace>
  <inkml:trace contextRef="#ctx0" brushRef="#br0" timeOffset="237666.1348">1036 12775 11 0,'-16'-23'27'15,"16"23"0"-15,-8-21-8 16,3-1-2-16,5 22-3 15,0-34 0-15,0 34-2 16,7-27-2-16,-7 27-1 16,0 0 0-16,0 0-1 15,-3 17-1-15,-3 20-2 16,-8 3-2-16,5 14 0 16,-3 7-1-16,4 8 1 15,3 4-2-15,5 4 0 16,-2-6-1-16,5-8 1 15,3-7 0-15,0-8-1 16,-2-12-1-16,-2-11 0 0,4-6-3 16,-6-19-5-16,0 0-11 15,23-17-19-15,-17-8 1 16,3-8-1-16,-1-7 2 16</inkml:trace>
  <inkml:trace contextRef="#ctx0" brushRef="#br0" timeOffset="238210.3314">604 12759 27 0,'-29'-5'31'0,"0"-13"1"15,29 18-1-15,29-30-20 16,3-1-3-16,38 12-1 15,3-8-1-15,25 13-1 16,3-3-1-16,9 15-1 16,-8 2-1-16,-8 16 0 15,-18 5 0-15,-15 11-1 16,-24 5 0-16,-20 7 0 16,-32 2 0-16,-16 0 0 15,-15-2 1-15,-10-6-1 16,-6-7 0-16,2-10 0 15,3-9-1-15,14-8 1 16,18-8-1-16,25 4 0 0,6-21 0 16,23 11 0-16,15 2 0 15,10 10-1-15,10 2 1 16,-3 11 0-16,1 8 1 16,-4 14 0-16,-12 5 0 15,-9 8 1-15,-22 0 0 16,-13 4 0-16,-19-3 1 15,-18-1 0-15,-17-8 0 16,-8-5 0-16,-13-14-1 16,0-6 0-16,-4-13 0 15,3-6 0-15,3-7-1 16,15-3-1-16,8-3-1 16,5-5-4-16,24 17-7 0,19 3-28 15,-27-12 1-15,27 12-1 16,0 0 0-1</inkml:trace>
  <inkml:trace contextRef="#ctx0" brushRef="#br0" timeOffset="239486.7946">1732 13392 31 0,'11'-17'33'0,"-11"17"-7"16,18-15-2-16,-18 15-6 15,0 0-1-15,0 0-5 0,0 0-2 16,-18 23-3-16,22 2-2 16,-6 2-1-16,4 7-1 15,0-1 0-15,4-1-3 16,0 1 1-16,2-4-1 16,-3-4 0-16,-1-2-2 15,-4-23-1-15,6 17-3 16,-6-17-6-16,0 0-23 15,0 0-2-15,10-37-1 16,-10 7 2-16</inkml:trace>
  <inkml:trace contextRef="#ctx0" brushRef="#br0" timeOffset="239982.9628">1489 13327 27 0,'0'0'30'16,"33"8"2"-16,1-12-9 15,13 10-7-15,-7-14-6 16,22 14-3-16,3-10-3 16,9 8-2-16,-3-4 0 15,-1 2-1-15,-11 0 0 16,-5 0 0-16,-9-1 1 0,-11 5 1 15,-16-6 0-15,-18 0 1 16,0 0 0 0,-6 23 0-16,-17-13 1 15,-4 9-1-15,-14 0 0 0,9 10-2 16,-9 0 1-16,10 5-2 16,4-1 1-16,16-2-1 15,11-5 0-15,17-6-1 16,12-7 0-16,11-13 1 15,9-6-1-15,1-13 1 16,2-6-2-16,-4-2 2 16,-5-5-2-16,-15-1 2 15,-6 0-1-15,-15 1 0 16,-7 1-1-16,-9 4 2 16,-7 6-2-16,-7-2-1 15,6 8-2-15,-8-8-5 16,25 23-13-16,0 0-16 0,-20-12 1 15,20 12-2-15,0 0 3 16</inkml:trace>
  <inkml:trace contextRef="#ctx0" brushRef="#br0" timeOffset="240230.0515">2513 13252 52 0,'19'4'37'15,"-19"-4"1"-15,4 17-1 16,-6 16-22-16,-15-18-4 16,19 20-4-16,-10-4-1 15,6 9-4-15,0-2 1 0,4 1-3 16,2-7 1-16,2-5-2 16,3-4 0-16,-9-23-3 15,29 29-4-15,-29-29-6 16,22-23-24-16,-13 4-1 15,-3-2 1-15,-8-6-1 16</inkml:trace>
  <inkml:trace contextRef="#ctx0" brushRef="#br0" timeOffset="240402.1129">2334 13285 52 0,'0'0'35'0,"-22"-8"2"16,22 8-3-16,31 0-23 0,-11-4-4 15,26 10-1-15,2-4-5 16,6 0-5-16,16 13-8 16,-13-9-25-16,-3-2 2 15,-5 0-3-15,-13-2 1 16</inkml:trace>
  <inkml:trace contextRef="#ctx0" brushRef="#br0" timeOffset="240982.3242">2918 13354 29 0,'-19'2'32'0,"19"-2"3"16,0 0-1-16,-14 19-19 15,14-19-3-15,-9 29-4 0,-5-6 0 16,8 13-3-16,-9-1 0 15,5 3-3 1,-3-5 0-16,3-3-1 16,-1-5 0-16,3-7 0 0,8-18-2 15,0 0 1-15,4-20-2 16,3-6 1-16,7-9-1 16,-2-5 2-16,1-4-2 15,-1-2 1-15,-1 2-1 16,-1 1 2-16,-4 13 1 15,1 10-1-15,-7 20 1 16,0 0 1-16,22-7-2 16,-9 24 2-16,1 4 0 15,5 10-1-15,0 0 1 16,2 7-1-16,-5-2 1 16,-3 3-2-16,-3-5 1 15,-4-3-3-15,-1 0-2 0,-14-14-5 16,17 4-28-16,-8-21 0 15,-20 12-1-15,20-12 1 16</inkml:trace>
  <inkml:trace contextRef="#ctx0" brushRef="#br0" timeOffset="241430.4848">2795 13552 45 0,'5'-22'34'15,"15"13"-1"-15,-1-8 0 16,8-6-25-16,17 15-3 16,-5-6-3-16,7 3-1 0,-1 7-2 15,-3-4 1-15,-1 3 0 16,-7-5 0-16,-3 2 0 16,-8 3 2-16,-23 5 1 15,31-14 2-15,-31 14 0 16,0 0 0-16,0 0 0 15,0 0 0-15,-4 17 0 16,0 8-2-16,-7-2 0 16,9 8-1-16,-6-2 1 15,8 4-3-15,2-7 2 16,6 5-1-16,2-6 2 16,7-8-2-16,2-3 1 15,6-5-1-15,4-3 0 0,4-4 1 16,2-4-1-16,-1-2 0 15,3-3 0-15,2 1-1 16,-3-2 0-16,-1 0-1 16,0 7-2-16,-10-7-1 15,6 12-5-15,-31-4-11 16,23-14-20-16,-23 14 0 16,0 0 0-16,0 0 0 15</inkml:trace>
  <inkml:trace contextRef="#ctx0" brushRef="#br0" timeOffset="242702.9373">3883 12974 21 0,'0'0'35'0,"-18"4"1"16,18-4 0-16,0 0-14 15,0 0-6-15,45-6-5 16,-22-3-3-16,23 9-3 16,-6-2-2-16,14 6 0 15,-1-3-2-15,-3 1-2 16,4 6-3-16,-16-10-4 0,18 19-11 16,-19-13-19-16,-14-2 0 15,-23-2 0-15,0 0 0 16</inkml:trace>
  <inkml:trace contextRef="#ctx0" brushRef="#br0" timeOffset="242883.0045">3958 13080 51 0,'-10'19'36'15,"10"-19"2"-15,39-4-2 16,15 4-24-16,-16-15-5 15,16 5-5-15,6 10-8 0,-10-2-30 16,-2 0 1-16,-7 4-3 16,-18 0 1-16</inkml:trace>
  <inkml:trace contextRef="#ctx0" brushRef="#br0" timeOffset="243491.2194">5412 12558 36 0,'-10'-21'35'16,"10"21"2"-16,0 0 0 15,0 0-21-15,12 19-4 16,-14 10-3-16,16 21-2 16,-14 3-1-16,13 18-2 15,-7 0-1-15,5 8-1 16,-1-10-1-16,0-6-1 16,-4-15 0-16,-1-7 0 15,1-18-2-15,-6-23-2 16,0 0-2-16,0-27-6 15,8 0-21-15,-18-21-5 0,-1-8-1 16,-7-9 1-16</inkml:trace>
  <inkml:trace contextRef="#ctx0" brushRef="#br0" timeOffset="243926.3753">5171 12495 35 0,'-8'-39'31'0,"33"30"1"16,12-7 0-16,7 1-21 15,37 19-3-15,-4-4-2 16,16 17 0-16,-12-4-1 16,2 16 0-16,-21-2-2 15,-12 15 1-15,-27 2-2 0,-23 2 0 16,-27-7-1-16,-19-1 0 16,-16-3-1-16,-4-5 1 15,-1-10 0-15,11-7 0 31,14-9-1-31,20-10 0 0,22 6 1 0,0 0-1 16,51-25-1-16,-1 14 1 16,11 13-1-16,5-1 1 15,3 11 0-15,-5 13 0 16,-6 6 0-16,-8 9 1 16,-17 4 0-16,-14 4 1 15,-21-4 0-15,-15 0 0 16,-20-7 0-16,-13-7 1 0,-10-9 0 15,-5-5-1-15,-5-10-1 16,5-8 0-16,7-2-1 16,8-6-2-1,15 6-4-15,6-17-7 0,29 21-25 16,0 0-2-16,23-19 1 16,8 19 0-16</inkml:trace>
  <inkml:trace contextRef="#ctx0" brushRef="#br0" timeOffset="244190.4748">6201 13130 66 0,'0'0'38'16,"17"1"2"-16,-17-1-2 0,2 33-27 15,-2-33-4-15,-11 46-2 16,5-21-1-16,2 6-2 16,2-1-1-16,0-3-2 15,2-2-2-15,0-25-4 16,12 37-13-16,-12-37-20 16,0 0 2-16,29-8-2 15,-29 8 1-15</inkml:trace>
  <inkml:trace contextRef="#ctx0" brushRef="#br0" timeOffset="244502.5817">6637 12926 53 0,'0'0'37'15,"-19"-6"1"-15,19 6-1 16,19 2-25-16,-19-2-2 16,50-17-5-16,-9 6-1 15,13 9-2-15,3-6-2 16,5 4 0-16,-4 0-1 0,-12-5-4 15,4 13-3-15,-28-16-22 16,-1 8-7-16,-21 4-1 16,8-29 1-16</inkml:trace>
  <inkml:trace contextRef="#ctx0" brushRef="#br0" timeOffset="244690.6501">6895 12638 62 0,'-15'20'39'16,"15"-20"-1"-16,-2 38 1 16,-4-21-29-16,18 25-2 15,-16-7-2-15,8 11-3 0,-6 0-4 16,-2-9-5-16,17 12-21 16,-14-12-12-16,2-6 0 15,1-14-1-15</inkml:trace>
  <inkml:trace contextRef="#ctx0" brushRef="#br0" timeOffset="245254.8594">7646 12498 35 0,'0'0'36'15,"0"0"0"-15,0 0 1 16,-8 22-17-16,8-22-7 16,2 47-3-16,-4-16-2 15,13 17-2-15,-5-4-3 16,8 10 0-16,-7-2-1 16,5 1 0-16,-6-5-2 15,0-7 0-15,-1-9 0 0,-5-5-1 16,6-4-2-16,-6-23-3 15,0 0-5-15,0 0-27 16,0 0-1 0,10-38 0-16,-6 5 0 0</inkml:trace>
  <inkml:trace contextRef="#ctx0" brushRef="#br0" timeOffset="245706.0135">7449 12479 27 0,'17'-7'32'0,"12"-9"0"16,23 12 2-16,20 6-22 0,-5-11-1 15,30 22-2 1,-14-9-1-16,7 19-1 16,-15-4-3-16,-7 16 0 15,-26-7-2-15,-20 9-1 0,-30 1 0 16,-21-1 0-16,-25-3 0 15,-8-5 0-15,-7-4-1 16,3-6 1-16,6-2-1 16,14-7 1-16,19-2-2 15,27-8 1-15,0 0 0 16,44 2-1-16,7-4 1 16,10 2 0-16,9 5 0 15,3 5 0-15,-2 3 0 16,-5 9 0-16,-12 1 0 15,-15 3 1-15,-20 5 0 16,-21 4 1-16,-25-10 0 16,-21 3 0-16,-18-8 1 0,-11-5-1 15,-8-7 0-15,0-7 0 16,6-2-2 15,8-11-2-31,19 6-5 0,0-13-29 0,27 4-2 0,25 15-1 16,-8-27 0-16</inkml:trace>
  <inkml:trace contextRef="#ctx0" brushRef="#br0" timeOffset="246366.2514">8276 13239 14 0,'0'0'31'16,"39"-17"1"-16,-20 7 2 16,10-5-17-16,10 20-3 15,-18-10-3-15,18 16-1 16,-20-5-2-16,6 11-2 16,-14 0-1-16,-5 6-2 0,-13 0-1 15,-7 2 0-15,-13 0 0 16,-2-2 0-16,-4-5-1 15,2-1 1 1,1-8 1-16,8 1-1 0,3-4 1 16,19-6-1-16,0 0 0 15,0 0-1-15,21 0 1 16,2-2 0-16,4 0-2 16,6 0 1-16,6 2-1 15,-1 0 0-15,5 4-1 16,-8-2-3-16,11 9-3 15,-27-9-27-15,16 4-4 16,-6-4-2-16,-2-4 1 0</inkml:trace>
  <inkml:trace contextRef="#ctx0" brushRef="#br0" timeOffset="246795.4032">9231 12913 39 0,'43'-14'33'16,"-15"5"1"-16,13-14-7 15,13 25-14-15,-14-22-5 16,16 19-2-16,-7-7-3 16,5 10-3-16,-6 2-4 15,-11-12-10-15,-7 6-19 16,-1 2-1-16,-29 0 0 16,20 0 0-16</inkml:trace>
  <inkml:trace contextRef="#ctx0" brushRef="#br0" timeOffset="247026.4886">9495 12637 49 0,'0'0'37'16,"0"0"0"-16,0 0 1 15,-17 26-25-15,27 17-2 16,-20-7-4-16,14 16-2 15,-10 2-2-15,4-1-1 0,0 1-3 16,-2-10-3-16,10 8-6 16,-12-18-28-16,12-9 0 15,-6-25-1-15,18 21 1 16</inkml:trace>
  <inkml:trace contextRef="#ctx0" brushRef="#br0" timeOffset="247546.672">10105 12439 26 0,'0'0'35'0,"0"0"0"0,0 0 2 15,0 0-16-15,0 0-5 16,-6 33-5-16,2-8-3 16,18 17-1-16,-10-2-3 15,7 10 0-15,-3-2-2 16,3 2 0-16,-3-2-1 15,-2-4-1-15,0-8 0 16,-2-7-1-16,3-6-1 16,-7-23-3-16,18 23-3 15,-18-23-8-15,9-29-22 16,-1 4-1-16,-2-9 1 0,-2-10 0 16</inkml:trace>
  <inkml:trace contextRef="#ctx0" brushRef="#br0" timeOffset="248018.8412">10028 12395 23 0,'0'0'30'16,"34"-4"3"-16,-10 4-1 16,1-4-18-16,31 18-3 15,-14-11-1-15,20 15-2 16,-12-7-4-16,6 8 0 0,-10 1-2 15,-9 3-1-15,-12-2-1 16,-17 2 0 0,-20 0 0-16,-15-2 0 15,-14-4 0-15,-5 0 1 16,-4-5-1-16,2-3 1 0,7-5-1 16,12-6 0-16,29 2 1 15,0 0-1-15,0 0 0 16,35-13 0-16,6 15 0 15,9 4 0-15,6 3 0 16,2 12 0-16,-4 0 0 16,-6 8 1-16,-8 4-1 15,-11 3 2-15,-17 3-1 0,-12-1 1 16,-19-3 0 0,-14-3 1-16,-14-5-1 15,-3-6 0-15,-8-11 0 16,1-7-1-16,3-6 0 0,5-7-2 15,11 0-2-15,5-13-4 16,33 23-11-16,0 0-19 16,-14-23 0-16,14 23 0 15,27-3 0-15</inkml:trace>
  <inkml:trace contextRef="#ctx0" brushRef="#br0" timeOffset="248674.0756">10722 13018 19 0,'0'0'31'0,"10"-21"1"16,9 17 1-16,0-3-13 15,1-9-9-15,20 14-5 16,-9-5-1-16,8 11-1 16,-11-3-2-16,1 11 0 15,-29-12 0-15,20 29 0 16,-20-29-1-16,-29 34 1 15,2-20-1-15,-2-1 1 16,0-5-1-16,4-1 0 16,2-3 0-16,23-4-1 15,0 0 1-15,0 0 0 0,17 6-1 16,10-2 1-16,4 4 0 16,4 3 0-16,-3 1 0 15,-1 3 0 1,-8 2 2-16,-5 4-1 0,-14-3 1 15,-6 3 0-15,-18-4 0 16,-3 0 0-16,-10-5-1 16,3 1 0-16,-5-3-2 15,2-10-5-15,33 0-22 16,-35 5-11-16,35-5-1 16,-25-7 0-16</inkml:trace>
  <inkml:trace contextRef="#ctx0" brushRef="#br0" timeOffset="249807.4919">3938 14612 17 0,'0'0'30'0,"-25"6"3"0,25-6-9 16,0 0-3-1,0 0-6-15,22-2-2 16,-22 2-6-16,52-4-1 16,-16-1-3-16,13 3-2 0,-1 2-3 15,-4-6-6-15,12 15-12 16,-14-5-15-16,-16-2 1 16,-9 4-1-16,-17-6 0 15</inkml:trace>
  <inkml:trace contextRef="#ctx0" brushRef="#br0" timeOffset="249982.5445">3869 14821 41 0,'0'0'35'0,"-8"20"0"0,8-20 1 16,37-8-26 0,7 10-2-16,-5-12-4 15,13-3-3-15,4 5-5 0,-12-13-16 16,8 2-15-16,-2 3 0 15,-9-3-1-15,-4 4 0 16</inkml:trace>
  <inkml:trace contextRef="#ctx0" brushRef="#br0" timeOffset="250778.8316">5470 14434 41 0,'-2'-23'34'15,"-11"2"2"-15,13 21-1 16,-31 0-21-16,-12 9-3 16,8 30-2-16,-26 3-2 15,7 29-1-15,-4 0-2 16,12 9-1-16,7-3-1 15,24-4-1-15,15-10 0 16,29-15 0-16,23-17-1 16,21-23 0-16,18-16 0 15,9-17 1-15,0-17 0 16,-5-10 1-16,-16-13 0 16,-18-4 0-16,-26-8 0 0,-25 4 0 15,-29-2-2-15,-20 10 1 16,-13 8-1-16,-10 7-1 15,2 13-1-15,4 9-2 16,18 24-3-16,-1-6-9 16,33 29-23-16,6 4-1 15,20 10 1-15,-1 5-1 16</inkml:trace>
  <inkml:trace contextRef="#ctx0" brushRef="#br0" timeOffset="251038.9291">5915 14624 59 0,'-5'-25'37'15,"5"25"1"-15,17-19-2 16,8 21-25-16,-2-14-4 15,20 8-2-15,-1-2-3 16,10 3-3-16,4 5-3 16,-10-8-4-16,10 17-15 15,-19-13-14-15,-12 0 0 16,-8-3 0-16,-17 5 1 0</inkml:trace>
  <inkml:trace contextRef="#ctx0" brushRef="#br0" timeOffset="251197.9796">6189 14388 66 0,'-9'25'36'0,"-1"7"1"15,0 3-2-15,3 13-30 16,-3 4-4-16,-1-10-10 16,5 6-25-16,6-4-1 15,2-11-2-15,7-7 1 16</inkml:trace>
  <inkml:trace contextRef="#ctx0" brushRef="#br0" timeOffset="251731.1739">7046 13895 51 0,'4'17'35'15,"-2"6"0"-15,-4 23-7 16,-14-6-12-16,22 31-5 16,-21-3-3-16,9 16-2 15,-10-3-3-15,7-5-1 16,-5-5 0-16,6-9-2 0,3-14 0 16,-1-16-2-16,12-5-2 15,-6-27-5-15,0 0-7 16,19 2-21-16,-7-21 0 15,1-14 0-15,2-11 1 16</inkml:trace>
  <inkml:trace contextRef="#ctx0" brushRef="#br0" timeOffset="252198.3384">7131 13966 37 0,'-2'-21'35'0,"2"21"1"16,0 0-1-16,0 0-18 15,11 36-6-15,-22-3-3 0,9 19-2 16,-10-1-2-16,6 5-1 16,-3-2-2-1,3-6 0-15,10-4-1 16,4-8 0-16,5-9 0 0,4-8 0 16,3-3 0-16,-1-5 0 15,-2-5 0-15,-17-6 1 16,24 6-1-16,-24-6 0 15,0 0 0-15,0 0 0 16,0 0 0-16,0 0 0 16,5-21 0-16,-5 21 0 15,0 0 0-15,0 0 1 0,23-18-1 16,-23 18 0-16,0 0 0 16,24-17 0-1,-24 17 0-15,17-25-1 16,-17 25 0-16,29-33 0 15,-12 16-1-15,-1-6-2 0,5 4 2 16,-6-6 0-16,3 4-1 16,-9-4 1-16,3 4-1 15,-10-4 1-15,2 8-1 16,-8-6-2-16,4 23-5 16,-8-19-19-16,8 19-4 15,0 0-2-15,-17-23 1 16</inkml:trace>
  <inkml:trace contextRef="#ctx0" brushRef="#br0" timeOffset="252686.5136">7482 13950 22 0,'0'0'33'16,"-16"-28"2"-16,16 28-1 15,0 0-14-15,-13-27-5 16,20 48-2-16,-7-21-3 16,-15 46-3-16,3-6-1 15,7 16-1-15,-9 3-2 16,6 7-1-16,-3-7 0 15,5-5 0-15,6-4-1 16,6-10-1-16,5-15 0 16,-11-25-2-16,35 21 0 15,-16-29-3-15,8 8-4 0,-21-21-16 16,-6 21-13-16,25-27-1 16,-25 27 1-16,12-17-1 15</inkml:trace>
  <inkml:trace contextRef="#ctx0" brushRef="#br0" timeOffset="253046.6426">7649 14382 47 0,'0'0'36'0,"0"0"0"15,-1-19 1-15,1 19-22 16,0 0-4-16,-37 4-5 16,23 13-1-16,-3-4-2 15,9 9-1-15,3-3-2 16,10 0 1-16,-5-19-1 16,33 21 0-16,-4-21 0 15,2-6 1-15,-2-7-1 16,-4-4 0-16,-6-8 1 15,-9 0-1-15,-10-4 0 16,-8 2-1-16,-7 4 0 16,-5-2-3-16,20 25-4 15,-42-31-16-15,42 31-13 0,-17-9-1 16,17 9 1-16,0 0-1 16</inkml:trace>
  <inkml:trace contextRef="#ctx0" brushRef="#br0" timeOffset="253383.7661">8191 13895 53 0,'0'0'37'16,"0"0"0"0,0 0 0-16,0 0-25 0,0 0-3 15,-11 48-2-15,-8-16-2 16,9 14-1-16,-9 4-1 16,11 4-1-16,-2-2-1 15,5 0 0-15,3-4-2 16,2-8 0-16,11-4-2 15,-9-15-5-15,19 10-8 16,-21-31-22-16,10 21 0 16,-10-21-1-16,0 0 1 0</inkml:trace>
  <inkml:trace contextRef="#ctx0" brushRef="#br0" timeOffset="253602.8413">7831 14332 43 0,'19'-9'35'16,"14"-5"-1"-16,7-1 2 15,16-14-23-15,16 19-4 16,-9-9-4-16,14 8-2 16,-5-5-2-16,-1-3-3 15,1 12-5-15,-24-20-15 16,-4 4-13-16,-11-4-1 15,-18-10 0-15,-9 3 1 16</inkml:trace>
  <inkml:trace contextRef="#ctx0" brushRef="#br0" timeOffset="253798.9137">7866 13870 47 0,'9'17'35'15,"22"-17"-1"-15,21 0 1 16,31 0-27-16,-8-15-2 16,20 9-2-16,-1-3-4 15,-5-9-10-15,-2 7-24 16,-8 3 0-16,-21-2-1 16,-14 7-1-16</inkml:trace>
  <inkml:trace contextRef="#ctx0" brushRef="#br0" timeOffset="254442.1457">6828 14777 38 0,'0'0'34'15,"0"0"2"-15,27-15-1 16,-8-6-19-16,43 21-5 15,1-19-3-15,34 11-2 16,9-13-3-16,27 4 1 0,4 3-2 16,4 3 0-16,-4-1-3 15,-12 3 1 1,-11 5-5-16,-31-8-4 16,-8 14-26-16,-40 2-3 0,-35-4 1 15,0 0-1-15</inkml:trace>
  <inkml:trace contextRef="#ctx0" brushRef="#br0" timeOffset="254914.3112">7543 14967 46 0,'0'0'34'16,"-17"-2"0"-16,-12 6 0 15,-13 0-27-15,9 11-2 16,-10-1-1-16,9 5 0 16,3-4-2-16,19 4 0 15,10-1-2-15,14-1 1 16,15 0-1-16,10 4 0 15,5 0 1-15,6 2-1 16,0 4 0-16,-3 4 1 16,-10 2-1-16,-7 1 1 15,-16 1 0-15,-14-1 0 16,-13-5-1-16,-12-2 2 16,-12-10-1-16,-1-7 1 0,-1-16-1 15,6-13 1-15,6-12 0 16,12-13 0-16,11-8 0 15,14-5-1-15,11-5 0 16,10 3-1-16,6 7-2 16,-2 2-3-16,13 19-6 15,-13 1-25-15,7 5-1 16,3 5 0-16,-3 3-1 16</inkml:trace>
  <inkml:trace contextRef="#ctx0" brushRef="#br0" timeOffset="255127.3876">7889 14898 62 0,'-14'25'39'0,"1"4"-1"15,-3 0-1-15,10 13-26 16,-11-8-4-16,13 10-2 16,-3-9-2-16,3 1-2 15,6-3-1-15,-4-10-3 16,7 0-2-16,-5-23-5 15,0 0-9-15,0 0-20 16,4-17 1-16,-9-16 0 16,-1-7 1-16</inkml:trace>
  <inkml:trace contextRef="#ctx0" brushRef="#br0" timeOffset="255402.4865">7765 14856 35 0,'25'-21'34'15,"8"-4"0"-15,6 4 2 16,17 19-22-1,-16-12-3-15,18 30-1 16,-19-12-2-16,3 22 0 0,-25-4-4 16,-9 14 0-16,-18 2-2 15,-13 1 0-15,-13 1 0 16,-7 0-1-16,-1-3 0 16,1-3 0-16,9-5 0 15,12-2 1-15,13-10-1 16,22 0 1-16,9-5 0 15,14-1-1-15,9-1 0 0,5 0-2 16,4 3-2-16,-12-11-7 16,20 6-29-1,-27-3-1-15,-3-1 0 16,-9-10-1-16</inkml:trace>
  <inkml:trace contextRef="#ctx0" brushRef="#br0" timeOffset="255710.5962">8679 14536 53 0,'0'0'38'0,"20"-22"-2"16,-20 22 2-16,7-21-26 16,17 21-2-16,-24 0-3 15,42-13-3-15,-9 7-1 16,9 0-2-16,7 1-1 16,-1-7-4-16,8 10-4 15,-24-4-29-15,11-3 0 16,-12-6-1-16,-10-1 0 15</inkml:trace>
  <inkml:trace contextRef="#ctx0" brushRef="#br0" timeOffset="255898.6662">8948 14305 74 0,'-22'21'39'0,"9"8"1"15,-4 0-2-15,18 15-28 16,-18-4-2-16,9 12-4 15,-9 6-1-15,3-6-4 16,7-1-2-16,-9-16-9 16,30-8-27-16,-12-6-1 15,-2-21 0-15,35 6 0 16</inkml:trace>
  <inkml:trace contextRef="#ctx0" brushRef="#br0" timeOffset="256410.8563">9746 14035 63 0,'0'0'37'0,"0"0"2"15,-33 4 0-15,10 26-27 16,-29 1-3-16,4 27-2 16,-14 5-3-16,6 14 0 15,2 5-1-15,19 3-1 16,18-7-1-16,33-5 0 16,28-21 0-16,25-18-1 15,22-18 1-15,15-20 0 16,4-17 0-16,-4-14 0 0,-15-15-1 15,-22-11 1-15,-24-4-1 16,-26 2 0-16,-23 3-2 16,-33-1-11-16,-13 20-27 15,-10 5-1-15,-1 15 0 16,-3 4-2-16</inkml:trace>
  <inkml:trace contextRef="#ctx0" brushRef="#br0" timeOffset="260515.3176">10550 14624 40 0,'0'0'35'16,"0"0"0"-16,33 0-1 15,-13-10-23-15,22 12-2 16,-7-10-1-16,13 7-4 15,-8-5-3-15,-1-2-3 16,1 12-10-16,-16-6-21 16,-24 2-1-16,25 2-2 0,-25-2 0 15</inkml:trace>
  <inkml:trace contextRef="#ctx0" brushRef="#br0" timeOffset="260674.3748">10591 14812 62 0,'21'6'37'0,"12"-1"-1"16,2-5-1-16,3 0-32 15,5-11-11-15,-5 5-25 16,5 4-1-16,-14-2-3 16,0 2 1-16</inkml:trace>
  <inkml:trace contextRef="#ctx0" brushRef="#br0" timeOffset="262582.0593">11847 14223 36 0,'0'0'24'0,"13"-31"1"15,-13 8-3-15,0 23-3 16,6-34-2-16,11 32-2 16,-28-21-1-16,11 23-2 15,0 0-2-15,0 0 0 16,-12 21-2-16,6 15-1 16,-9 3-2-16,7 14-2 15,-3 7-1-15,5 7-1 16,0 4 1-16,8 2-1 15,0 0-1-15,6-6 0 0,-1-12 0 16,3-5 0-16,-2-9-1 16,-1-11 0-16,3-5-1 15,-10-25-1-15,0 0-1 16,15-19-2-16,-15 19-3 16,4-50-7-16,16 19-23 15,-20-5-1-15,0-2 1 16,-6 3 0-16</inkml:trace>
  <inkml:trace contextRef="#ctx0" brushRef="#br0" timeOffset="263166.2673">11798 14273 17 0,'0'0'31'0,"0"0"0"16,-5-19-6-16,5 19-4 16,0 0-3-16,0 0-3 15,0 0-3-15,0 0-2 16,0 0-2-16,0 0 1 16,0 0-2-16,5 19-1 15,-5-19-1-15,10 21-1 16,-4-4-1-16,3 6 0 15,3 0-1-15,3 6 0 0,-1 2-1 16,5-3 0-16,-1-3-1 16,1-4 1-16,-2-1-1 15,3-7 0 1,-1-5 0-16,2-6 0 0,2-10 0 16,2-5 0-16,2-9 0 15,0-4-1-15,4-11 1 16,-2-9-2-16,0-4 1 15,-6-7 0-15,-2 3 1 16,-5 2-1-16,-7 8 1 16,-1 6 0-16,-4 11 0 15,-4 10 1-15,0 17 0 16,0 0 0-16,-12 30 0 0,10 3 0 16,1 5 0-1,1 8 0-15,0 2-1 16,0 0 1-16,3-2 0 15,1-2-1-15,2-5-1 0,-2-12 0 16,6-6-2-16,-10-21-2 16,23 23-4-16,-23-23-13 15,0 0-19-15,25-23-1 16,-25 23 1-16,21-21 0 16</inkml:trace>
  <inkml:trace contextRef="#ctx0" brushRef="#br0" timeOffset="263474.3775">12462 14355 69 0,'0'0'38'0,"0"0"2"0,-19 27-2 16,24-6-28-16,-5-21-1 15,4 29-4-15,-4-29-1 16,8 25-1-16,-8-25-1 15,19 17-1-15,-19-17-1 16,23 0 1-16,-23 0-1 16,20-19 1-16,-20 19-1 15,13-31 0-15,-11 14 1 16,0-2-1-16,-4 0-1 16,-4-1 0-16,6 20-3 15,-7-30-4-15,7 30-3 16,-10-21-19-16,10 21-10 0,0 0 0 15,0 0 1-15</inkml:trace>
  <inkml:trace contextRef="#ctx0" brushRef="#br0" timeOffset="263994.57">13010 13895 59 0,'0'0'39'16,"2"-23"0"-16,-2 23 1 0,17 6-25 15,-17-6-3-15,8 19-4 16,-6 4-1-16,7 19-2 16,-5 0-2-16,4 14 0 15,-6-1-1-15,0 7 0 16,-4-7-2-16,2-3 1 16,-2-6-1-16,2-13-1 15,-2 0-1-15,0-14-1 16,6 0-3-16,-4-19-6 15,0 0-26-15,0 0-4 16,0 0 1-16,0 0-1 16</inkml:trace>
  <inkml:trace contextRef="#ctx0" brushRef="#br0" timeOffset="264226.6482">12815 14403 57 0,'0'0'41'0,"0"0"-2"15,29-21 2-15,-2-6-24 16,27 23-5-16,-8-13-3 16,24 8-4-16,1-5-1 15,8 3-2-15,-2-5-1 16,-2 1-2-16,-3 1 0 16,-12-5-2-16,-5 2-2 15,-28-10-4-15,8 20-9 16,-31-20-22-16,-8 7-1 0,-13-6 1 15,-10-3 0-15</inkml:trace>
  <inkml:trace contextRef="#ctx0" brushRef="#br0" timeOffset="264438.7227">12761 13791 66 0,'-19'-2'39'15,"19"2"1"-15,30-3-2 16,21-3-24-16,30 10-8 16,11-6-2-16,18 4-3 0,12 1-2 15,-5-3-5-15,5 16-6 16,-35-7-26 0,-12 3-1-16,-25-1 0 15,-27 5 0-15</inkml:trace>
  <inkml:trace contextRef="#ctx0" brushRef="#br0" timeOffset="264986.9193">12076 14942 41 0,'-17'6'37'15,"17"-6"0"-15,-21 0 1 16,40 8-22-16,-19-8-3 16,63-16-4-16,-5 3-1 15,33 5-2-15,11-5-2 16,29-3-1-16,14 1-1 16,4 2-1-16,-5 1-1 15,-11-1-3-15,-11 9-3 16,-33-11-11-16,-14 15-22 15,-35 3-1-15,-40-3-1 16,4 18 1-16</inkml:trace>
  <inkml:trace contextRef="#ctx0" brushRef="#br0" timeOffset="265570.1316">12587 15199 47 0,'-25'6'35'15,"-10"-2"0"-15,5 5-1 16,6 9-24-16,-6-14-2 16,30-4-2-16,-22 23-2 15,22-23-2-15,22 24-1 16,8-6 0-16,5-3 0 15,11 6 0-15,1 4 0 32,7 6 0-32,-4 3 0 0,-4 5 0 0,-9-3 0 31,-10 1-1-31,-12 1 1 0,-15-2 0 0,-17-7 0 16,-10-2 0-16,-10-14 1 15,-1-5 1 16,-3-14-1-31,8-9 0 0,4-16 1 0,16-11 0 0,9-15-1 0,18-5 0 16,5-5-1-16,10 0 0 16,4 4 0-16,3 5 0 15,-1 10-1-15,-6 8-3 16,2 17-2-16,-20-8-7 16,16 20-28-16,-27 11 0 15,0 0 0-15,0 0 0 16</inkml:trace>
  <inkml:trace contextRef="#ctx0" brushRef="#br0" timeOffset="266478.4638">13145 15203 50 0,'-2'-17'38'0,"2"17"1"16,0 0-1-16,13 25-23 15,-13-25-4-15,-2 52-2 16,-2-22-3-16,12 16-2 0,-6 2-1 16,6 6-1-16,-2-2-1 15,1-4 0-15,-1-10-1 16,2-9-1-16,-4-6-1 16,-4-23 0-16,0 0-4 15,0 0-4-15,0 0-14 16,11-31-16-16,-15-3 0 15,-5-7 1-15,-3-7 1 16</inkml:trace>
  <inkml:trace contextRef="#ctx0" brushRef="#br0" timeOffset="266826.5784">13050 15105 11 0,'29'-15'31'0,"0"-4"2"15,15 7 2-15,18 12-16 16,-23-15-1-1,26 30-3-15,-28-17-2 16,13 20-2-16,-27-7-3 0,4 20-1 16,-23-2-2-16,-4 5-2 15,-19-1 0-15,-4 3 0 16,-8-1-2-16,0 1 1 16,0-5 0-16,6-1-1 15,4-5 1 16,7 4 0-31,8-4 0 0,10-4 0 0,8-2 0 0,9 6 1 0,6-4-1 16,10-1 0-16,7-5 0 31,8-2 0-31,4-3-1 0,0 0 0 16,0-3-1-16,-8-7-3 0,-1 4-2 16,-26-17-37-16,12 7-1 15,-14-8-2-15,-2 1 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30T13:23:33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10633 8977 13 0,'0'0'9'0,"-29"4"0"15,29-4 0-15,-30 9 1 16,30-9 0-16,-27 10 0 16,27-10 1-16,-24 2 0 0,24-2 1 15,-19-4-2-15,19 4 0 16,-19-4-2-16,19 4-2 15,-23-2-1-15,23 2-2 16,-22 2 0-16,22-2-1 16,-19 6 2-16,19-6-2 15,-17 4 1-15,17-4 0 16,0 0-1-16,0 0 0 16,0 0 0-16,0 0-1 15,0 0 0-15,0 0 1 16,0 0-1-16,0 0 0 15,21 17 0-15,-21-17 1 0,29 9 0 16,-29-9 0-16,35 4-1 31,-16-2 1-31,2 2-1 0,4-4 0 0,0 4 0 47,6 0 0-47,4-2-1 0,2-2 1 0,3 1 0 0,1 1-1 0,3 0 1 16,-2 0-1-16,1 0 0 15,-1 0 0-15,1 0 1 16,-1 2-1-16,4-4 0 16,-1-2 1-16,3 4 0 15,2-6-1-15,2 2 1 16,2-2-1-16,4 0 0 0,-2 1 1 16,2 3-1-16,2 0 0 15,3-2-1-15,3 4 2 16,1-1-1-16,5 3 0 15,1-2 0-15,0 2 0 16,3 0 1-16,1-2-1 16,2 0 0-16,2 0 0 15,2-4 0-15,4 2 0 16,7 2 1-16,6-2-1 16,12 0 0-16,4-2 1 15,7 2-1-15,5 0 0 16,7 0 0-16,6 0 0 15,1-4 1-15,5 2-1 0,1-4 0 16,5 2 0-16,-3-1 1 16,-1-1-1-16,-7 4 1 15,-7 0-1-15,-11 2 0 16,-12 2 1-16,-18 2-1 16,-15 2 0-16,-17-1-1 15,-12 5-3-15,-32-8-32 16,-18-2-1-16,0 0 0 15,0 0-1-15</inkml:trace>
  <inkml:trace contextRef="#ctx0" brushRef="#br0" timeOffset="4531.6237">12693 9205 1 0,'20'4'6'0,"-20"-4"-1"16,0 0-3-16,17-8 1 15,-17 8 1-15,0 0 3 16,-6-17 2-16,6 17 2 0,-29-21 0 15,6 7 0-15,-10-7 1 16,-7 2-3-16,-14-2-2 16,-4 2-2-16,-13-2-2 15,-10 3-2-15,-12 1 0 16,-11 2-1-16,-12 1 0 16,-9 5 0-16,-8 1 1 15,-12 6-1-15,-7 4 1 16,-5 10 1-16,-9 1 0 15,-3 12 0-15,-7 4 0 16,7 11 1-16,-1 4-1 16,10 8 1-16,3 0-2 15,17 5 0-15,12-3 0 0,24 4-1 16,19-9 1-16,24 3 0 16,20-8 0-16,31 4 1 15,20-7 1-15,31 1-1 16,18-2 2-16,32-4-1 15,21 1 0-15,29-3-1 16,19-7 0-16,25-2 0 16,17-8 0-16,24-7-1 15,13-12-1-15,14-6 1 16,7-15 0-16,1-5 0 16,-9-9 0-16,-3-5 1 15,-13-6 0-15,-18 0 0 16,-26-7 0-16,-18 7 0 0,-29-6 0 15,-20 0 0-15,-27 0 0 16,-26-1-1-16,-28 1 0 16,-30 6-1-16,-26-2 1 15,-25 8 0-15,-28 0 0 16,-24 11-1-16,-21 6 1 16,-15 12 0-16,-14 3 0 15,-10 10 0-15,-9 8 0 16,-4 9-1-16,-2 10-2 15,-4-2-7-15,10 9-25 16,6 3-2-16,3-10 0 16,16 0 0-16</inkml:trace>
  <inkml:trace contextRef="#ctx0" brushRef="#br0" timeOffset="7963.85">5969 9878 4 0,'0'0'21'16,"0"0"-7"-16,-21-6-2 0,21 6-1 15,0 0 1-15,0 0-1 16,0 0 2-16,-2 18-2 16,2-18-2-16,0 0-1 15,0 0-1-15,37 23-2 16,-18-25 0-16,16 10-2 15,6-8 1-15,16 3-2 16,9-5 1-16,19 6 0 16,7-6 0-16,22 4 0 15,10-4-1-15,13 0 0 16,-2-3 1-16,9 1-1 16,-1-2-1-16,-2 4 0 0,-4-2 0 15,-10 2 0-15,-11 2 0 16,-8 2 1-16,-10 0-2 15,-11 0 1 1,-12 0 1-16,-9 0-2 0,-8-2 1 16,-12 0-1-16,-8-2 1 15,-3 0 0-15,-6-2 0 16,-6-7-1-16,-1 7 1 16,-3-6 0-16,-19 10-1 15,31-21 1-15,-31 21-1 16,23-23 1-16,-23 23 0 15,13-17 0-15,-13 17-1 16,0 0 1-16,0 0-1 0,10-19 0 16,-10 19 0-16,0 0-1 15,0 0-1-15,0 0-8 16,0 0-24 0,0 0-3-16,-12-25 2 0,12 25-4 15</inkml:trace>
  <inkml:trace contextRef="#ctx0" brushRef="#br0" timeOffset="14044.0307">5699 10619 6 0,'0'0'20'0,"0"0"0"16,33-12-10-16,-12 8-3 15,1-1-3-15,9 3 0 16,-4 0 0-16,3 2 0 16,-3-2 0-16,8 4 1 15,-4-2-1-15,6 7 1 16,-6-9 0-16,11 4 0 15,-3-5-1-15,7 4 0 16,-4-4-1-16,6 5-1 16,-5-4 0-16,1 2 0 15,1 0-2-15,-1 2 1 16,-4-1-1-16,-1 3 1 0,3-2-1 16,-1 0 2-16,0-2-1 15,3 6 0-15,-2-6 1 16,1 6-1-1,-3-1 0-15,3 3 0 0,-3-2 0 16,6 1-1-16,1 1 1 16,-1-4-1-16,0 0 1 15,6-4-1-15,-1-2 0 16,3-2 1-16,0 0 0 16,0 2 0-16,2-2-1 15,3 4 1-15,-1 2-1 16,2 0 1-16,2-2-1 15,3 4 0-15,1-6 0 0,7 2 1 16,6 0-1 0,2-2 0-16,4-2 0 15,4-1 0-15,0 1 1 16,1-4-1-16,3 4 0 0,1 1 0 16,-9-3 0-16,4 2 1 15,0 2-1-15,-1 4 1 16,5 0-1-16,-2 4 0 15,3-1 0-15,3 1 0 16,3-2 1-16,0 2-1 16,4-6 0-16,0 0 1 15,1-4 0-15,-1 0 0 16,-6-2 0-16,-1 2 0 16,-9-1 0-16,-3-1 0 15,-15 2-1-15,-9 4 1 16,-14 0-1-16,-7 2 1 15,-15 2-2-15,-25-4 0 0,19 17-6 16,-19-17-23-16,-28 19-1 16,28-19 0-16,-39-4-1 15</inkml:trace>
  <inkml:trace contextRef="#ctx0" brushRef="#br0" timeOffset="20275.2599">8733 11524 1 0,'0'0'15'16,"0"0"8"-16,0 0-2 16,4-21-12-16,-4 21-4 0,22-10-2 15,-22 10-1 1,28-9 1-16,-8 5-1 15,-3-2 1-15,8 4 1 16,-4-4 1-16,8 3 0 0,2-3-1 16,6 2 0-16,3-4 0 15,12 5-2-15,8-7 0 16,10 4-1-16,7-3 0 16,6 5 0-16,4-4 1 15,7 8-1-15,4-2 0 16,7 2 0-16,-5 4 0 15,2 2-1-15,2 1 1 16,2 1 0-16,2 0-1 16,0-2 1-16,-3-1-1 15,1 3 2-15,-2 0-1 16,0-3 0-16,-2 3 0 16,2 4-1-16,-3-5 1 0,-1 7-1 15,2-3 0-15,0 5 1 16,8-5-1-16,2 4 0 15,2-5 1-15,6 1-1 16,5-1 1-16,4-4-1 16,6-2 0-16,6-2 0 15,2-2 0-15,7-2 0 16,6 0 0-16,3 0 0 16,5-2 0-16,3 2 0 15,7 2 0-15,-2-2 0 16,3-2 0-16,-1 2 0 15,-5 0 0-15,1 1 1 16,-6 1-1-16,-4 3 1 0,0 1-1 16,-5-2 1-16,-7 4-1 15,1-4 0-15,-3 4 1 16,-1-1-1-16,-2-1 1 16,3-2-1-16,-5 2 0 15,6-2 1-15,-3 0-1 16,1 4 1-16,0-3-1 15,-3-1 1-15,-5 0-1 16,-6-4 1-16,-9 0-1 16,-6 6 1-16,-16-8 0 15,-7 4 1-15,-18-5-1 16,-8 7 1-16,-13-8-1 0,-9 4 0 16,-14-2 1-16,-8 2-1 15,-23 2-1-15,23-8-1 16,-23 8-1-16,0 0-7 15,-25-7-23-15,7 9 0 16,-9-18-2-16,6 9 1 16</inkml:trace>
  <inkml:trace contextRef="#ctx0" brushRef="#br0" timeOffset="22551.0755">24611 10876 1 0,'20'-10'14'0,"-24"-17"10"15,6 6-9-15,0 0-2 16,-14-8-1-16,1 8 0 15,-26-8-1-15,-5 12-1 16,-36-6-2-16,-12 17 0 16,-40 1-2-16,-14 18 0 15,-39 0 0-15,-22 24 0 16,-19-4 0-16,6 18-2 16,-1 5 1-16,24 13-2 15,13-6 1-15,42 12-1 0,32 2-1 16,56 7-1-16,38 3 0 15,53 3 0-15,44-10-1 16,46-5 1-16,39-10-1 16,42-13 0-16,35-14 0 15,27-16 0-15,21-22 0 16,4-16-1-16,-8-16 1 16,-17-14 0-16,-27-14 1 15,-38-9-1-15,-51-10 1 16,-54-9-1-16,-67-2 1 15,-66-2 0 1,-60 2-2-16,-67 0-3 0,-33 24-12 16,-48-1-21-16,-27 2 1 0,-20 17-3 15,-9 2 2-15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30T13:25:32.8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9914 6111 46 0,'0'0'34'0,"23"-23"-1"16,-23 23-7-16,-15-29-14 16,15 29-5-16,-25-29-2 15,1 12-1-15,-20-2-1 16,-10 4 0-16,-27-7 0 15,-15 5-1-15,-30-4 1 16,-15 6 0-16,-26-2-2 0,-24 1 1 16,-25-1 1-16,-22 0-2 15,-20-3 0-15,-22 3 0 16,-25-2 1-16,-24 2-2 16,-28-4 2-16,-21 7-1 15,-18 1-1-15,-16 5 0 16,-17 4 1-16,-12 8 0 15,-9 4-1-15,-1 9 1 16,7 2 0-16,10 6-1 16,12 4 1-16,21 7 0 15,19 3 0-15,33 3-1 16,29 6 1-16,44 6-1 0,38-1 1 16,44 9 0-16,36 1 0 15,46 8 0-15,38 4 0 16,49 7 0-1,46-3 0-15,49 3 1 16,42 3-1-16,48-3 1 0,46-1-2 16,51-6 2-16,46-10 0 15,40-2 0-15,41-13-2 16,29-10 1-16,32-11 0 16,24-12 0-16,21-9-1 15,13-16 0-15,4-9 0 16,10-16 0-16,-11-7 1 15,-7-6-1-15,-18-8 1 0,-20-7-1 16,-35-4 0-16,-31-4 1 16,-32 0-1-16,-41-4 0 15,-39 0 0 1,-41 2 1-16,-46 2 0 0,-43 4-1 16,-38 0 0-16,-45 3 0 15,-45 3-1-15,-48 3 1 16,-51 4-1-16,-53 0 1 15,-48 3-1-15,-51 3 0 16,-52 5 2-16,-55 9-1 16,-44 1 0-16,-45 6 1 15,-33 0-1-15,-33 10 0 16,-21 1-1-16,-24 5 1 0,-1 5-1 16,-8 6 0-16,14 9 0 15,24 12-3-15,33 23-4 16,30 0-25-1,59 23-8-15,60 8 0 0,59 10-2 16</inkml:trace>
  <inkml:trace contextRef="#ctx0" brushRef="#br0" timeOffset="19139.8531">3248 8599 12 0,'0'0'10'16,"0"0"1"-16,0 0 0 15,-17-6 3-15,17 6-1 16,0 0 0-16,0 0 0 15,0 0-3-15,0 0 1 16,0 0-2-16,0 0-3 16,0 0-1-16,0 0 0 15,0 0-2-15,0 0-1 16,0 0 1-16,30-17-2 0,-1 17 0 16,4-4 0-1,17 2 1-15,6-4-1 16,16 1 0-16,11 1 0 15,15-6 0-15,8 4 0 0,14-3-1 16,7-1 1-16,10-1-1 16,2 3 1-16,3 2 0 15,-1-1 0-15,2 8 0 16,4-8 0-16,9 7 0 16,4-4 0-16,12 4 1 15,7-4-1-15,14-2 0 16,5 1 0-16,17-1 0 15,3-4 1-15,5 5-1 16,5-5 0-16,7 4 0 16,6 0 0-16,6 5 0 15,-6-1 0-15,-3 2-1 16,-17 0 1-16,-14 5-1 0,-24 1 1 16,-25 0-1-16,-29 0 1 15,-30-3-2-15,-24 3 0 16,-27-4-2-16,-9 8-6 15,-39-10-25-15,0 0-2 16,0 0 0-16,-43 9 1 16</inkml:trace>
  <inkml:trace contextRef="#ctx0" brushRef="#br0" timeOffset="20072.1889">3406 8699 8 0,'0'0'11'16,"-21"0"0"-16,21 0 1 15,-23-2 0-15,23 2 3 0,-25-2 0 16,3-6 0-16,22 8-3 16,-42-2 0-16,21 10-2 15,-16-12-2-15,18 12-2 16,-18-8-1-16,14 5-2 15,-2-3-1-15,25-2 0 16,-31 8-1-16,31-8 1 16,0 0 0-16,0 0-1 15,35 11 1-15,3-11-1 0,13 0 1 16,18-1-1 0,24-5 0-16,18 4-1 15,24-8 2-15,22 5-2 16,24-5 2-16,18 2-2 0,17 1 2 15,17-1-1-15,14-2 0 16,13 1 1-16,10-1 0 16,6 1 0-16,-2-1-2 15,8-7 3-15,-8 1-3 16,0 3 3-16,-12-2-3 16,-4-1 2-16,-11 5-2 15,-8 1 2-15,-9 1 0 16,-12 9-1-16,-10-2 1 15,-9 2-1-15,-10 0 0 16,-16 2-1-16,-22-4 1 16,-18 4-1-16,-27-1 0 15,-21-2-1-15,-19 10-3 0,-39 3-28 16,-27-12-5-16,0 19-2 16,-37-23 0-16</inkml:trace>
  <inkml:trace contextRef="#ctx0" brushRef="#br0" timeOffset="25711.2072">5281 9826 1 0,'73'0'4'0,"-3"-7"2"16,16 5-2-16,3-4-2 0,4 4 0 15,5-2-2-15,-1 4 1 16,1-2-1-16,0 0 0 15,1 6-1-15,-1-4 1 16,-5 4 0-16,5-2 0 16,-2 2 0-16,5 0-1 15,1 0 2-15,2 1-2 16,4-1 2-16,-2 2-1 16,0-2 1-16,0 2 1 15,-1-3 0-15,-5 1 0 16,-4-2-1-16,3 0 1 15,-7-2 0-15,5 0 0 0,1 0-1 16,-2-2 1-16,7 2-1 16,1-2 1-16,2 2 0 15,-2-2 0-15,2 2 0 16,0 2-1 0,2-2 1-16,8 2-1 0,2 0 0 15,5 0-1-15,10 2 0 16,6 0 1-16,6 1 0 15,9-1-1-15,2 0 1 16,6 2 0-16,2-2 0 16,0-1-1-16,4 1 0 15,-2 0 1-15,2 6-1 16,-4-6 1-16,3 5-1 0,-3-5 1 16,0 6 0-16,-6-7 0 15,3 7 0 1,-1-4-1-16,2-4 1 15,2 2-1-15,2-1 0 0,7-1 0 16,5 0 1-16,13 0-1 16,3-2 1-16,11 2 0 15,5-4 0-15,6 0 0 16,0 0 0-16,-2-3 0 16,2-1 0-16,0 2-1 15,0-9 1-15,-2 3 0 16,4-5 1-16,-6 5 1 15,8-3 0-15,4-1 1 0,6 1-1 16,-10-1 0 0,3 5 0-16,-14-3 0 15,-13 1-2-15,-12-1 0 16,-24-1-1-16,-23-5-4 0,-39 9-14 16,-38-18-6-16,-10 25-1 15,-44-25 1-15</inkml:trace>
  <inkml:trace contextRef="#ctx0" brushRef="#br0" timeOffset="57875.7289">17647 12796 1 0,'0'0'28'0,"0"0"3"16,0 0-1-16,0 0-14 16,0 0-3-1,0 0-3-15,-27 2 0 0,27-2-3 16,0 0-1-16,19 5-1 16,-19-5 0-16,31 0 1 15,-8-5 0-15,19 7-1 16,8-8-1-16,26 4-1 15,10-2 0-15,24 0-1 16,16-3 0-16,24 3-1 16,14-4 1-16,19 6-1 0,-3 2 0 15,-1 4 1-15,-15 0-2 16,-8 3 1-16,-21 1-2 16,-29 0 0-1,-19 1-3-15,-37-3-1 0,-5 13-7 16,-45-19-16-16,0 0-9 15,0 0 0-15,-27-3-1 16</inkml:trace>
  <inkml:trace contextRef="#ctx0" brushRef="#br0" timeOffset="58631.0023">17685 12934 19 0,'-6'19'27'0,"-17"-19"2"15,23 0-8-15,-11 17-4 16,11-17-3-16,0 0-2 16,30 2-2-16,15 6-1 15,7-16-1-15,37 14-1 16,13-12-2-16,39 8-2 15,15-8 0-15,35 6-2 16,17-3 0-16,20 3 0 16,1 0-1-16,-1 0 0 15,-12-4 0-15,-15 4 0 16,-28 0 0-16,-30 2 0 16,-33-2 0-16,-27-4 0 15,-27 4 0-15,-20-4-1 0,-13 10-2 16,-23-6-15-16,0 0-18 15,0 0 0-15,-28-2-1 16,4 11 0 0</inkml:trace>
  <inkml:trace contextRef="#ctx0" brushRef="#br0" timeOffset="71111.4751">5981 14411 24 0,'0'0'13'16,"39"-12"0"-16,-14 5 0 15,0-3-2-15,8 4-2 16,-1-3-2-16,5 3-1 0,0 0-3 16,9 4-1-16,2 0-1 15,6 4 0-15,12 0-1 16,7 2 0-16,10-2 1 16,15 2 0-16,8-4 1 15,16 4 0-15,9-6 0 16,20 0 0-16,9 0-1 15,23 4 1-15,10 2 0 16,13 3-1-16,10-1 0 16,8 6 0-16,7-3 0 15,5 7 1-15,-3-7-1 16,-7 3 1-16,-16-5-1 16,-11-1 0-16,-24 4-2 0,-28-8-6 15,-24 3-10-15,-26 5-11 16,-49-10 2-16,-19 9-3 15</inkml:trace>
  <inkml:trace contextRef="#ctx0" brushRef="#br0" timeOffset="71959.7752">6172 14557 25 0,'0'0'12'0,"44"-2"0"15,-11 4 2-15,12-4-1 16,12 4-2-16,9-4-1 15,32 4-2-15,14-4-1 16,37 6-1-16,13-4-1 16,31 5-1-16,19-3 0 15,23 6-1-15,10-4 0 16,14 3 0-16,-3-1-1 0,10 4 1 16,-5-4-1-1,-3 1 1-15,-15-3 0 16,-11 4-1-16,-24-4 1 15,-15 5-2-15,-27-5 2 0,-26 6-2 16,-30-7 1-16,-25 3-1 16,-23 0 1-16,-20 0-2 15,-15-3 1-15,-27-3-1 16,0 0-6-16,-11 20-25 16,-14-18-2-16,0 1-1 15,-16-8-1-15</inkml:trace>
  <inkml:trace contextRef="#ctx0" brushRef="#br0" timeOffset="75551.0595">19323 14271 8 0,'0'0'15'0,"0"0"1"16,0 0-5-16,0 0-1 16,0 0-1-16,0 0 1 15,0 0-2-15,0 0 0 16,0 0 0-16,0 0-1 16,-25-6 0-16,25 6-1 15,0 0-1-15,0 0-1 16,-18 6-1-16,18-6 1 15,0 0-1-15,0 0 0 16,0 0 0-16,0 0 0 16,20 6 1-16,-1-3 0 0,-2-4-1 15,16 4-1-15,2-6 1 16,17 4 0-16,9-8-1 16,15 3 0-16,1-4 0 15,10 2 0-15,-4-1 0 16,0 3 0-16,-10-4-1 15,-8 1-1-15,-14 3-1 16,-15 0-1-16,1 10-5 16,-37-6-13-16,19-16-15 15,-19 16-1-15,0 0 1 16,0 0-1-16</inkml:trace>
  <inkml:trace contextRef="#ctx0" brushRef="#br0" timeOffset="76159.2778">19228 14455 38 0,'0'0'30'16,"-19"4"-5"-16,19-4-7 15,0 0-3-15,0 0-4 16,37-10-4-16,-14 3-1 0,19 7-2 16,2-4 0-16,18 2 0 15,6-4-1-15,15 6 1 16,-4-6 0-16,9 4-1 16,-7 0 0-16,0 4-1 15,-9-4 0-15,-9 4-1 16,-14-2 0-16,-13 0-1 15,-9 2 0-15,-27-2-2 16,31 6-6-16,-31-6-27 16,0 0-1-16,0 0 0 15,0 0 0-15</inkml:trace>
  <inkml:trace contextRef="#ctx0" brushRef="#br0" timeOffset="82363.4998">1485 15717 21 0,'0'0'14'0,"0"0"1"15,17-9-3-15,-17 9 0 16,0 0-4-16,24-4-1 15,-24 4-1-15,0 0-2 16,19 2-1-16,-19-2-1 16,21 3-1-16,-21-3 1 15,27 8-1-15,-8-2 1 0,4-6-2 16,6 4 1-16,0-2 0 16,8 1-1-16,3-1 0 15,3 2 1 1,3 0-1-16,0-2 0 0,5 0 0 15,-1 0 1-15,2 0 0 16,2-2-1-16,-2-4 1 16,10 0 0-16,-1 0-1 15,9-2 1-15,-1 1-1 16,5 1 0-16,-1 0 0 16,4 0 0-16,0 2 0 15,0 0 0-15,-3 0-1 16,-3 1 1-16,6-1 0 0,-4 0 0 15,5 0 0-15,-3 0 0 16,-2 0 0-16,-2 0 0 16,-3 2 0-16,1-2 0 15,-5 2 0-15,2-2-1 16,-5 2 1-16,1 0 0 16,4 0-1-16,-3 0 1 15,9 0 0-15,-3 0 0 16,2 0 0-16,-3 0 0 15,9 4 0-15,-2-2-1 16,3 2 1-16,1 0 0 16,0 1 0-16,2 1 0 15,4 0 0-15,1 0 1 0,-5-1-1 16,2-1 1-16,0 0 0 16,-2 2-1-16,-2-4 1 15,0 2-1 1,0-3 1-16,1 3-1 0,-1-4 1 15,2 2-1-15,-4 0 0 16,4 0 0-16,0-2 0 16,-2 2 0-16,2 0-1 15,2 2 2-15,0-2-2 16,0 2 2-16,2 1-1 16,1-1 1-16,5 2-1 15,0 0 1-15,-3-1-1 0,1-1 0 16,2 2 1-16,-1-2-1 15,1-2 0 1,2 0 0-16,-5 0 1 16,1-1 0-16,-2-1 1 0,0 2-1 15,-4-2 1-15,5 4 0 16,-3-2-1-16,10 2 0 16,-1 0 0-16,9 3-2 15,6-1 2-15,7 4-2 16,2-3 2-16,1 3-2 15,3-2 1-15,-1-1 0 16,1 1 0-16,0-2 1 16,-3 0-1-16,3 1 0 0,3-1 0 15,4 0 1 1,0 0-1-16,3-3 0 16,-1 1 0-16,0 2 0 15,-4-4 0-15,-5 0 0 0,-7-2 0 16,-7 0 0-16,-9-2 1 15,-8 0-1-15,-14-2 0 16,-12 0 1-16,-13 0-1 16,-9 1 2-16,-14-1-1 15,-6 0 0-15,-23 4 1 16,0 0-1-16,0 0 0 16,0 0 0-16,0 0-2 15,0 0-5-15,-18-13-25 16,18 13 0-16,-19 3-1 15,19-3 0-15</inkml:trace>
  <inkml:trace contextRef="#ctx0" brushRef="#br0" timeOffset="83494.9088">13338 15817 32 0,'-24'-8'30'15,"24"8"-3"-15,0 0-1 16,-13-30-4-16,30 30-4 16,-17-18-6-16,29 14-3 15,-6-9-3-15,26 5-1 16,5-1 0-16,25 1-2 16,11 4 0-16,28 0 0 15,17-1-2-15,19 3 1 16,16-2 0-16,9 6-1 15,5-2-1-15,3 0 1 16,4 0 0-16,-2 0-1 0,-6 0 1 16,-4 2-1-16,-13 0 0 15,-8-2 0-15,-13 2 0 16,-23-2-1-16,-24 0-1 16,-27-4-1-16,-15 6 0 15,-33-6-4-15,-3 17-10 16,-20-13-22-16,-33 4 2 15,2 4-2-15,-11-3 2 16</inkml:trace>
  <inkml:trace contextRef="#ctx0" brushRef="#br0" timeOffset="84255.1782">13052 15974 35 0,'0'0'26'0,"-27"6"-3"16,8-16-1-1,19 10-3-15,0 0-2 16,0 0-4-16,0 0-3 0,17 8-2 16,6-10-2-16,27 8-2 15,8-6 0-15,31 2 0 16,13-4-1-16,31 4 0 16,22-4 0-16,24 4-1 15,14-4 0-15,17 4-2 16,6 2 1-16,6 1 0 15,0-1-1-15,-10 2 0 0,-15 0 0 16,-22-4 0 0,-17 0 0-16,-24-1 1 15,-25-1-1-15,-22-1 0 16,-21-3 0-16,-22 0-1 0,-13-2 2 16,-14 2-1-16,-17 4-1 15,0 0 1-15,0 0-2 16,0 0-6-16,0 0-30 15,0 0 0-15,-23-4-3 16,4 10 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30T13:27:59.8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7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6-03-30T13:28:28.126"/>
    </inkml:context>
  </inkml:definitions>
  <inkml:trace contextRef="#ctx0" brushRef="#br0">18030 4246 41 0,'18'-15'33'16,"-18"15"2"-16,-4-31-10 15,4 31-4-15,2-19-4 16,-2 19-4-16,0 0-3 15,0 0-2-15,0 0-1 16,0 0-1-16,13 25-1 16,-5 8-1-16,-4 3-1 15,4 10 1-15,-3 10-2 0,3 5 1 16,0 5-1-16,1 4-1 16,-1-4 0-16,0-5 1 15,0-5-2-15,-1-8 1 16,-1-10-1-16,0-9 0 15,0-6-1-15,-6-23-1 16,5 17-1-16,-5-17-2 16,0 0-1-16,-5-44-4 15,5 44-7-15,-6-56-20 16,6 18-4-16,-8-8 0 16,2-2 1-16</inkml:trace>
  <inkml:trace contextRef="#ctx0" brushRef="#br0" timeOffset="652.2309">17795 4252 44 0,'-23'-2'35'16,"-4"-7"0"-16,10-7-8 15,17 16-9-15,-31-15-6 16,31 15-2-16,-4-17-3 16,4 17-2-16,33-25-1 0,1 11 0 15,7-5 0-15,19 2-2 16,11-6 1-16,14 4 0 16,4 5-1-16,7 9-1 15,-5 5 0-15,-1 9 0 16,-13 8 0-16,-9 12 0 15,-20 8-1-15,-17 11 1 16,-15 1 1-16,-16 9 0 16,-20-2 0-16,-9-1 0 15,-9-5 0-15,-1-6 0 16,-3-7-1-16,5-9 0 16,4-6-1-16,10-13 0 15,23-9 0-15,0 0 0 0,0 0 0 16,39-19 0-16,5 7-1 15,10 1 0-15,8 1 1 16,5 7 0-16,3 6-1 16,-3 9 1-16,-9 11-1 15,-14 6 2-15,-15 9-1 16,-11 10 1-16,-20 2 1 16,-14 0-1-16,-13 0 2 15,-11-2 0-15,-14-4 0 16,-4 0 0-16,-7-8 0 15,-1-7 0-15,0-4-2 16,3-4-1-16,3-7 0 16,4-5 0-16,8-5 0 0,3-8 0 15,7-2-2-15,1-9-3 16,14 9-4 0,-14-19-23-16,37 25-13 15,-29-34 2-15,29 34-1 0,-7-31 1 16</inkml:trace>
  <inkml:trace contextRef="#ctx0" brushRef="#br0" timeOffset="1411.5031">19330 4440 40 0,'0'0'36'15,"-25"2"1"-15,25-2-1 16,0 0-18-16,0 0-4 16,0 0-3-16,-17-8-3 15,17 8-2-15,0 0-1 16,31 6-1-16,-31-6 0 15,40-6 0-15,-13-1-1 16,8 3-1-16,2-4 0 16,-1 3-1-16,1-5-1 15,-2 0 0-15,-3 5-2 16,-6-3-1-16,-3 6-1 16,-23 2-3-16,36 6-5 0,-36-6-28 15,0 0 0-15,-9 17-1 16,9-17 1-16</inkml:trace>
  <inkml:trace contextRef="#ctx0" brushRef="#br0" timeOffset="1696.6048">19359 4538 61 0,'0'0'39'0,"0"0"1"16,0 0-1-16,20 15-23 15,-20-15-5-15,42-9-2 16,-15 1-4-16,12 8 0 0,-3-4-2 16,5 2-1-16,-3-3 0 15,1 3-1 1,-10 0 0-16,0 0-1 16,-6 2 0-16,-6-2 0 0,-17 2 0 15,18 0-2-15,-18 0-1 16,0 0-3-16,0 0-8 15,0 0-28-15,-22 6 1 16,1-10-1-16,21 4 0 16</inkml:trace>
  <inkml:trace contextRef="#ctx0" brushRef="#br0" timeOffset="3680.3192">20370 3882 19 0,'14'-19'36'0,"-14"19"0"15,11-19 1-15,-11 19-16 16,0 0-4-16,0 0-5 16,0 0-2-16,19 7-3 15,-19-7-2 1,6 48 0-16,-6-11-1 0,6 13 0 0,-4-6-1 15,2 15-1-15,-4-3 0 16,4 1-1-16,-4-9 0 16,2 2 0-16,1-11-1 15,-1-7 0-15,0 1-1 16,-2-14 0-16,4-2-1 16,-4-17-2-16,0 0-1 15,0 0-5-15,0 0-12 16,0 0-18-16,6-36 0 15,-10 5 0-15,0-9 1 16</inkml:trace>
  <inkml:trace contextRef="#ctx0" brushRef="#br0" timeOffset="4140.4884">20409 3972 52 0,'2'-19'38'15,"-2"19"2"-15,9-27-1 16,-18 6-23-16,30 31-2 15,-21-10-3-15,0 0-4 16,11 27-1-16,-1 5 0 16,-8 3-3-16,8 5 0 15,-5 4-1-15,7-2-1 16,1-1-1-16,5-3 0 16,3-7-1-16,2-10 0 15,8-10-1-15,-2-7 0 16,4-12 0-16,-2-13 0 0,3-8 0 15,-5-20-1-15,2-7 1 16,-6-7 0 0,0-3 1-16,-6 3 1 15,-1 0 0-15,-5 9 2 0,-5 10 0 16,2 13 1-16,-8 12 0 16,-2 19 0-16,0 0 1 15,5 19-2-15,-6 10 0 16,1 9-1-16,-2 10 1 15,0 10-1-15,2 1-1 16,-2-1 1-16,4 0-2 16,-2-9-1-16,4 1-1 15,-3-13-3-15,11 3-2 0,-12-40-10 16,19 21-24 0,-19-21-1-16,23 4 1 15,-23-4 0-15</inkml:trace>
  <inkml:trace contextRef="#ctx0" brushRef="#br0" timeOffset="4424.5817">21082 4145 69 0,'0'0'41'15,"0"0"1"-15,-4 34 0 16,-25-24-28-16,29 24-5 16,-15-9-2-16,15 14-2 15,-2-10-1-15,9-5-3 16,7-1 0-16,9-9 0 15,6-8-1-15,2-8 0 16,3-10 1-16,-5-9-1 16,-4-6 0-16,-9-3 1 15,-8-9-1-15,-12 3 0 0,-6-4 1 16,-3 1-2-16,-5 5 1 16,-1 3-3-16,4 6-1 15,-3-4-6-15,18 29-31 16,0 0-2-16,0 0-1 15,23-11 2-15</inkml:trace>
  <inkml:trace contextRef="#ctx0" brushRef="#br0" timeOffset="4767.7073">21925 3483 93 0,'13'-19'44'15,"-7"2"0"-15,-6 17 0 16,19-14-38-16,-19 14-1 16,12 25-1-16,-8 6-1 15,-4 9-1-15,2 12-2 16,-2 9 1-16,1 6-1 15,-1 4 1-15,0 6-1 16,2-6 1-16,-2-6-2 16,2-3 1-16,-2-12-1 0,2-10-1 15,-4-11-1-15,6-1-3 16,-4-28-8-16,0 0-29 16,0 0-1-16,-19 16 0 15,0-20 1-15</inkml:trace>
  <inkml:trace contextRef="#ctx0" brushRef="#br0" timeOffset="5003.7896">21508 4294 77 0,'19'-13'42'0,"8"3"0"15,20-3 1-15,3-22-31 0,25 30-3 16,-2-11-3-16,8 11-2 15,-2-3-1 1,0 2-2-16,-7-1-2 16,-12 3-1-16,-10 2-2 0,-17-10-4 15,1 18-5-15,-34-6-29 16,21-19-2-16,-21 19 2 16,0-39 0-16</inkml:trace>
  <inkml:trace contextRef="#ctx0" brushRef="#br0" timeOffset="5256.8815">21631 3520 84 0,'0'0'42'0,"0"0"0"16,0 0 1-16,33-16-37 15,37 16 0-15,9-6-2 16,23 3-1-16,4-3-2 16,2 0-1-16,-6 0-3 15,-13-1-1-15,-8 9-4 16,-35-12-25-16,-5 14-9 16,-41-4-1-16,0 0 1 15</inkml:trace>
  <inkml:trace contextRef="#ctx0" brushRef="#br0" timeOffset="5792.0771">20067 4609 77 0,'0'0'40'15,"25"-6"2"-15,25-3 0 16,51-3-35-16,3-9 1 0,42 8-2 16,18-12 1-16,39 6-2 15,19-8-2-15,15 2-2 16,4-4 0-16,-13 2-2 16,-16 8-3-16,-29-12-6 15,-5 18-32-15,-59-4-2 16,-36 11 0-16,-41 2 0 15</inkml:trace>
  <inkml:trace contextRef="#ctx0" brushRef="#br0" timeOffset="6528.3441">20625 5207 56 0,'0'0'37'0,"0"-19"0"15,19 10 1-15,25-3-30 16,-17-15 1-16,27 14-2 16,-4-10 0-16,16 9-3 0,-8-3 0 15,2 10-1-15,-10 1 0 16,-4 13 0-1,-17 11-2-15,-12 12 0 16,-22 7 0-16,-22 13 0 0,-12-2 0 16,-7 5 0-16,-10 5 0 15,-4-8 1-15,0-2-1 16,8-8 0-16,6-7 1 16,15-12-1-16,8-4 0 15,23-17 0-15,-19 15 0 16,19-15 0-16,0 0 0 15,27-11 0-15,-27 11 0 0,36-14 0 16,-11 5-1-16,0-1 0 16,6 4 0-1,-2 3-2-15,8 1-1 16,-2-10-2-16,9 18-3 16,-19-23-15-16,8 17-19 0,-2-8 0 15,-2 0 0-15,-1-5 1 16</inkml:trace>
  <inkml:trace contextRef="#ctx0" brushRef="#br0" timeOffset="6776.4243">21415 5246 91 0,'18'-8'43'15,"-18"8"1"-15,27-9 0 16,-27 9-35-16,19 7-2 15,-19-7-2-15,12 37-1 0,-10-10-1 16,0 7-2-16,-4 1 0 16,0 3-1-16,0-5-1 15,-4-1-1-15,8-5-2 16,-2-27-3-16,13 33-7 16,-13-33-29-16,0 0-1 15,27-33 0-15,-7 8 0 16</inkml:trace>
  <inkml:trace contextRef="#ctx0" brushRef="#br0" timeOffset="6976.4964">21695 5190 80 0,'0'0'43'16,"0"0"0"-16,0 0 0 0,14 50-29 16,-22-25-5-16,12 11-3 15,-6 1-1-15,6 7-2 16,1-6-2-16,-1-3-1 15,2-1-3-15,-2-14-1 16,6 1-3-16,-10-21-8 16,0 0-28-16,0 0 0 15,-10-25-1-15,-9 8 1 16</inkml:trace>
  <inkml:trace contextRef="#ctx0" brushRef="#br0" timeOffset="7427.6575">21215 5261 71 0,'-21'-19'39'0,"21"19"1"15,25-21-1-15,7-6-31 16,21 25-1-16,1-13-1 16,19 11-1-16,0-6-2 15,6 5 0-15,-2-3-1 16,-3 2-1-16,-9 0 0 15,-7 3 0-15,-12 3 0 16,-9 3 1-16,-6 7-1 16,-8 11 1-16,-4 4-1 15,-1 15 1-15,-5-1-1 16,1 9 1-16,-3-2 0 0,-3 4-1 16,0-8 0-16,-2-2 1 15,-5-9-1 1,1-12 0-16,-2-19 0 15,0 17 0-15,0-17-1 0,-2-27 0 16,4 0 0-16,4-9 0 16,2-8 0-16,5-4 0 15,7-6 0-15,9 1 0 16,5 3-1-16,7 4 1 16,5 5-1-16,4 9 0 15,6 13-1-15,2 3-5 16,19 18-36-16,-19 2 0 0,0 11-2 15,-12 6 2-15</inkml:trace>
  <inkml:trace contextRef="#ctx0" brushRef="#br0" timeOffset="22940.2141">7040 7342 40 0,'0'0'34'16,"0"0"3"-16,0 0-2 16,0 0-21-16,0 0-3 15,-10 41-3-15,-11-20-1 16,10 17-3-16,-11-3 0 16,9 13-2-16,-5-4 1 15,13 4-1-15,3-4 0 16,11 2 0-16,11-6-1 15,14-3 1-15,9-11 0 16,17 1 0-16,5-8 0 16,16-3 0-16,4-10 1 15,8-1-1-15,-7-7 0 0,1 0 0 16,-8-1-1-16,-5-3-1 16,-9 2-1-16,-13 0-2 15,-5 2-1-15,-15-9-3 16,11 18-5-16,-28-28-17 15,12 12-11-15,-7-12 0 16,-5 0 0-16</inkml:trace>
  <inkml:trace contextRef="#ctx0" brushRef="#br0" timeOffset="23284.3378">8083 7603 69 0,'-25'-25'39'15,"25"25"1"-15,-25-9-1 16,4-1-27-16,21 10-3 0,23 16-3 15,6-5-3-15,10 2 0 16,17 3-1-16,5 3-1 16,13 4-1-16,-3-4 1 15,-7 4-1-15,-8-6 1 16,-12 5-1-16,-19-3 1 16,-17 4 1-16,-20-4-1 15,-15 6 1-15,-15-4 0 16,-4 6 1-16,-8 0 0 15,1 3-1-15,3-3-1 16,8-2 0-16,7-2 0 16,12-4 0-16,23-19-2 15,-23 23 0-15,23-23 0 0,0 0 0 16,-4 20-2-16,4-20-4 16,0 0-14-16,0 0-22 15,0 0-1-15,-33-10 1 16,33 10 0-16</inkml:trace>
  <inkml:trace contextRef="#ctx0" brushRef="#br0" timeOffset="24179.6579">5169 6312 56 0,'17'-15'36'15,"-17"15"1"1,12-46-8-16,-12 46-15 0,-17-10-3 15,17 10-3-15,-52 18-2 16,17-1-2-16,-6-6-2 16,7 11 0-16,-1-5-1 15,6 4 0-15,10 0 0 16,17 2-2-16,17-4 2 16,12 2-1-16,12 2-1 15,9 0 1-15,6 6 0 0,0 0-1 16,0-2 2-16,-10 1 0 15,-9 5-1-15,-12 2 1 16,-17-3 1-16,-12 5 0 16,-13-10-1-16,-10 5 2 15,-8-5-2-15,-3-4 1 16,-5-8-1-16,3-5-1 16,2-6-1-16,-1-12-3 15,14 4-2-15,-6-28-17 16,18-1-17-16,7-3 0 15,6-9 0-15,10-2-1 16</inkml:trace>
  <inkml:trace contextRef="#ctx0" brushRef="#br0" timeOffset="24419.7459">5310 6247 63 0,'0'0'40'16,"19"8"0"-16,-19-8 1 15,4 46-19-15,-12-23-14 16,12 19-1-16,-4 0-2 16,8 6-1-16,1 0-1 15,3 2-2-15,2-6-1 16,1-7-1-16,2-5-2 16,-7-11-1-16,7 2-3 15,-17-23-7-15,0 0-28 0,0 0 1 16,2-19 0-16,-19-2 1 15</inkml:trace>
  <inkml:trace contextRef="#ctx0" brushRef="#br0" timeOffset="24923.9339">5119 6539 43 0,'0'0'35'0,"29"-4"1"15,2-4 1-15,25 10-23 16,-16-21-3-16,24 11-2 15,-10-13-5-15,9 10 0 16,-7-7-2-16,-2 3 0 0,-9 0-1 16,-9 5 0-16,-11 1 1 15,-5 7-1 1,-20 2 1-16,0 0 0 16,0 0 0-16,-23 34 1 0,-1-9-1 15,-1 10 0-15,-4-1 1 16,2 8-1-16,2-3 0 15,10 3-1-15,3-6 0 16,10-3 1-16,6-12-2 16,-4-21 0-16,33 21 0 15,-8-32 0-15,4-1-1 16,0-11 0-16,2-11 0 16,-4-9 0-16,-2-1-1 15,-4-2 1-15,-5 4 0 16,-5 4 0-16,-5 3 1 15,-2 12 0-15,-4 6 1 16,0 17 1-16,0 0-1 0,-12 23 2 16,6 4-1-16,3 3 0 15,-1 5-1-15,4 5 0 16,2 2 0-16,3-5-2 16,3 1-1-16,2-13-1 15,9 2-5-15,-19-27-21 16,25 6-12-16,-25-6 0 15,35-25-1-15</inkml:trace>
  <inkml:trace contextRef="#ctx0" brushRef="#br0" timeOffset="25372.0879">5952 6458 72 0,'0'0'39'15,"12"23"-1"-15,-12-23 0 16,17 40-28-16,-19-20-2 15,14 14-1-15,-10-9-3 16,3 4-1-16,-1-6-1 16,0-4 0-16,-4-19-2 15,0 0-1-15,0 0-1 16,0 0 0-16,0 0 0 16,-2-34-1-16,0 7 1 15,-2-12 0-15,4 3 0 16,0-6 0-16,6-2 1 15,0-2 0-15,4 3 1 16,5 5 0-16,2 5-1 0,1 6 2 16,1 3 0-16,-2 8 1 15,-17 16-1-15,29-9 2 16,-29 9 0-16,22 25 0 16,-15-1 1-16,5 15 0 15,-10 3-2-15,7 12 1 16,-3 3 0-16,6-1-1 15,-6-4-1-15,5-4 0 16,-1-10-1-16,-2-9-2 16,5-6-1-16,-13-23-2 15,23 15-7-15,-23-15-29 16,0 0-1-16,-23-36 0 16,11 13 1-16</inkml:trace>
  <inkml:trace contextRef="#ctx0" brushRef="#br0" timeOffset="25525.1401">6099 6435 67 0,'0'0'38'16,"25"-11"0"-16,0 3-1 15,15 4-28-15,-9-13-4 16,16 11-2-16,-1 4-7 16,-11-9-22-16,7 7-11 15,-3 2 0-15,-7 2-2 16</inkml:trace>
  <inkml:trace contextRef="#ctx0" brushRef="#br0" timeOffset="26040.325">6695 6376 83 0,'0'0'41'16,"0"0"2"-16,19-2-1 15,-36 2-32-15,30 19-2 16,-13-19-2-16,12 46-2 16,-6-15-1-16,1 3-2 15,5 1 0-15,-1-3 0 16,7-3-1-16,3-8 0 0,8-5-1 16,0-13 1-16,6-12-1 15,1-8 1-15,-3-7-1 16,-4-8 1-1,-2-1-1-15,-8-5 1 0,-7 0 0 16,-6 3 1-16,-5 10 0 16,-2 6-1-16,1 19 1 15,0 0-1-15,-24 0 1 16,21 19-1-16,1 4 1 16,4 4-1-16,5 2 0 15,5 1 1-15,7-5-1 16,4-4 0-16,6-13 1 15,0-4-1-15,2-12 0 0,-2-9 0 16,-4-6 1-16,-4-8-1 16,-7-3 0-1,-5-3-1-15,-7 5 1 16,-4-1-1-16,-5 6 0 0,-5 2-2 16,12 25-2-16,-25-36-5 15,25 36-26-15,0 0-6 16,-13-17-1-16,13 17 0 15</inkml:trace>
  <inkml:trace contextRef="#ctx0" brushRef="#br0" timeOffset="26268.4081">7491 6065 95 0,'0'0'44'16,"23"25"0"-16,-21 2 1 15,-21-2-35-15,13 19-3 0,-9 0-2 16,-1 13-3-16,-1-1 0 16,0 4-2-16,-1-7-2 15,1-7-2-15,9 2-3 16,-11-25-9-16,11 8-28 16,8-31 0-16,-4 27-1 15,4-27 1-15</inkml:trace>
  <inkml:trace contextRef="#ctx0" brushRef="#br0" timeOffset="26655.5488">7885 6192 79 0,'0'0'40'16,"0"0"0"-16,0 0 1 15,0 0-32-15,13 30-2 16,-15-7-1-16,10 19-1 15,-6 4 1-15,6 12-3 0,-4 1 0 16,3 9-1-16,1-5-1 16,0 2 0-16,1-5-1 15,-1-11-2-15,4-4-2 16,-7-17-1-16,7 1-3 16,-12-29-12-16,0 0-22 15,0 0-1-15,-23-34 1 16,6 5 1-16</inkml:trace>
  <inkml:trace contextRef="#ctx0" brushRef="#br0" timeOffset="27379.8051">7678 6606 79 0,'4'-21'39'16,"21"7"-1"-16,8 12-1 15,2-17-29 1,13 6-5-16,-2-4-1 0,-1-1-3 15,1 5-2-15,-11-8-2 16,5 9-2-16,-17-15 1 16,4 14 0-16,-13-10 2 15,-14 23 3-15,25-25 2 16,-25 25 3-16,0 0 3 16,0 0 1-16,0 0 1 15,2 17 0-15,6 20-2 16,-10-5-1-16,9 16-1 0,-3 0-1 15,6 6-1-15,0-2-1 16,3-1-1 0,2-4 0-16,-3-13-1 15,3-7 0-15,-15-27-1 0,29 21-2 16,-29-21 0-16,27-35 0 16,-17 7 0-16,6-9 0 15,-3-5 0-15,2-2 2 16,-1 0-1-16,-2 5 2 15,1 11 1-15,1 1 0 16,-14 27 1-16,28-27 0 16,-8 29 1-16,-20-2-1 15,31 25 1-15,-16-4 0 16,2 8-1-16,-3 5 1 16,1 1-2-16,-5 3 0 15,-2-5 0-15,-1-1-1 16,-1-5-2-16,-2-2-1 0,-4-25-3 15,8 17-3-15,-14-38-9 16,21 4-23-16,-9-10-1 16,4-2 0-16,-1-15 2 15,18 17 25-15,-19-17 9 16,4 4 9-16,3 23 9 16,-17-4 26-16,2 21 2 15,12-20 1-15,-12 20 0 16,-4 18-22-16,19 12-8 15,-18-3-4-15,12 14-1 16,-7-3-3-16,10 2 0 16,-3-1-2-16,-3-7-1 15,10-1-3-15,-16-31-5 0,36 33-34 16,-36-33-1-16,27-16 0 16,-21-11-1-16</inkml:trace>
  <inkml:trace contextRef="#ctx0" brushRef="#br0" timeOffset="27807.9579">8697 6378 71 0,'0'0'34'0,"8"-18"2"16,-8 18-2-16,34-13-35 15,-13 11-4-15,12 19-4 16,-12-21-6-16,16 22-6 0,-16-18 1 15,16 15 2-15,-20-17 11 16,5 2 7-16,-5 4 5 16,-17-4 5-16,0 0 8 15,0 0 7-15,0 0 0 16,-37 2-3-16,33 21-7 16,-21-17-5-16,18 19-3 15,-7-8-1-15,14 10-1 16,4 1-2-16,10 5-1 15,3-4-1-15,6 2 0 16,4-1 0-16,2 1 0 16,-2-2 0-16,-2-2 0 0,-6-6 0 15,-7 2 1-15,-8-2 0 16,-10-2 0-16,-11-2-1 16,-5-1 0-1,-3-5-1-15,-6-1-2 0,8 7-8 16,-4-17-33-16,4-6-1 15,0-9 0-15,4-4 0 16</inkml:trace>
  <inkml:trace contextRef="#ctx1" brushRef="#br0">3342 5333 0</inkml:trace>
  <inkml:trace contextRef="#ctx0" brushRef="#br0" timeOffset="44215.8357">14088 6458 7 0,'0'0'20'15,"-2"-27"6"-15,2 27-6 16,0 0-1-16,10-32 1 15,-10 32-2-15,7-18 0 16,-7 18-3-16,0 0-3 16,23-5-2-16,-23 5-1 15,0 0-3-15,0 0-1 16,27-12-1-16,-27 12-1 16,27 14 0-16,-27-14-1 15,31 30 1-15,-19-9-2 0,-1 8 2 16,1 2-2-16,0 1 1 15,-7 1-1-15,7 0 0 16,-4-3 0-16,-1-1 0 16,1-6 0-16,4-4 0 15,-12-19 0 1,23 21-1-16,-23-21 1 0,29-9 0 16,-29 9 0-16,34-31 0 31,-14 6-1-31,-1-5 0 0,0-1 0 0,-3-4-2 15,1 10 0-15,-5-7-3 16,7 13-5-16,-25-14-23 16,16 14-8-16,-6-4 0 0,0 4-1 15</inkml:trace>
  <inkml:trace contextRef="#ctx0" brushRef="#br0" timeOffset="46027.4838">14350 6652 22 0,'0'0'24'0,"0"0"-1"16,0 0-2-16,-19 0-2 16,19 0-2-16,0 0-3 15,0 0 0-15,0 0-3 16,0 0-1-16,11-19-2 15,-11 19-3-15,12-21 0 16,-12 21-1-16,15-37 0 16,-3 16-2-16,-8-4 1 15,6-4-1-15,-7 1 0 16,5-3-1-16,-4-2 1 16,2 4-1-16,-4-1 0 0,2-1 0 15,-3 0-2-15,3 6 2 16,-2-1 0-16,-2 5-1 15,0-4-1 1,2 3 1-16,-2 3-1 0,0 19 1 16,2-28 1-16,-2 28 0 15,2-22-2-15,-2 22 1 16,4-17 1-16,-4 17-1 16,0 0 0-16,6-17 1 15,-6 17-1-15,0 0 0 16,0 0 1-16,0 0-1 15,2-19 0-15,-2 19 1 16,0 0-1-16,0 0 1 0,0 0-1 16,0 0 0-1,0-21 0-15,0 21 1 16,0 0-1-16,0 0 0 16,0 0 0-16,0 0 1 0,0 0-1 15,0 0 0-15,0 0 0 16,0 0 0-16,0 0 0 15,0 0 0-15,17-10 0 16,-17 10 1-16,23-2-1 16,-23 2 0-16,35-4 1 15,-12 2 0-15,0 0-1 16,2-3 1-16,0 1-1 16,2 0 1-16,-2 2-1 15,2-2 0-15,-2 0 0 16,1 3 0-16,1-1 1 15,1 2-1-15,1 0 1 16,0 2-2-16,0-2 1 0,2 3 0 16,-2-3 1-16,0 4-1 15,0-2 1-15,0 0-1 16,2 2 0-16,0 0 0 16,3 0 0-16,3-3 0 15,0 3 0-15,3-2 0 16,-3 4 0-16,1-2 0 15,-1 0 0-15,0-1 0 16,1 1 1-16,-1-2-1 16,3 2 0-16,1 0 0 15,3-4 0-15,2 2 0 16,3-2 0-16,-3 2-1 0,-2 0 1 16,-1-2 0-16,1 3 0 15,-1-3 1-15,-3 2-1 16,1 0 0-16,-3-2 0 15,3 2 0-15,-3 0 0 16,5 0 1-16,-3 0-2 16,-1 0 1-16,-1 0 1 15,1 2-1-15,0 0 0 16,-1-1 0-16,3-3 0 16,-1 4 0-16,4-4 1 15,3 0-1-15,-1-2 0 16,2 0-1-16,-1 2 2 15,-1 0-1-15,-2 0 0 0,-3 0 0 16,-3 0 0-16,-5 2 0 16,0 0-1-16,-6 0 2 15,2 0-2-15,-2 0 1 16,2-2 1-16,0 2-1 16,0-2 0-16,1 2 0 15,-1-2 1-15,4 2-1 16,0-2 0-16,-4 0-1 15,0 0 1-15,-2-2 0 16,0 4 0-16,-2-4 0 16,0 4 1-16,-4 0-1 15,-2-2 0-15,-1 2 0 16,-18-2 0-16,31 1 0 0,-31-1 1 16,21 2 0-16,-21-2-1 15,19-2 1-15,-19 2 0 16,0 0 0-1,23-3 0-15,-23 3-1 0,0 0 0 16,20-2 1-16,-20 2-1 16,0 0 1-16,0 0 0 15,19 4-1-15,-19-4 1 16,0 0 0-16,19 21-1 16,-19-21 1-16,12 32 1 15,-6-7 0-15,-3-2-1 16,-1 10 1-16,-2-1-1 15,0 3-1-15,0 1 0 0,-2 3 0 16,1-3 0 0,1 1 0-16,-2 1 0 15,2-9 0-15,2 3 0 16,-4-11 0-16,4 8 0 0,-2-29-8 16,-4 35-35-16,4-35-1 15,-23 17-1-15,5-11 0 16</inkml:trace>
  <inkml:trace contextRef="#ctx0" brushRef="#br0" timeOffset="46959.8184">9115 8564 33 0,'0'0'33'0,"20"-19"0"31,-20 19-4-31,7-27-12 0,18 27-3 0,-26-19-2 16,22 23-1 15,-21-4-3-31,0 0-1 0,4 27 1 0,-6 7-2 0,-14 1 0 0,-1 17-2 16,-8-1 0-16,-4 13-1 16,-8-1 0-16,-3-4-1 15,-8-1 0 1,-1-2-1-16,-7-10 1 0,0-2-1 15,0-8 0-15,6-3 0 16,-2-10 0-16,6-6 0 16,5-5-1-16,5-5 1 15,7-1 0-15,6-6-1 16,2-2 0-16,21 2 0 16,-29-8-1-16,29 8 0 15,0 0-1-15,-24-7-1 16,24 7-1-16,0 0-2 0,0 0-4 15,0 0-11-15,0 0-20 16,18-21-2-16,-18 21 1 16,27-25 2-16</inkml:trace>
  <inkml:trace contextRef="#ctx0" brushRef="#br0" timeOffset="47379.9687">8797 8653 54 0,'0'0'38'0,"0"0"1"16,-15-22 0-1,15 22-25-15,0 0-2 16,0 0-3-16,0 0-2 0,0 0-3 15,2-17-2-15,-2 17 1 16,36-15-3-16,-9 1 2 16,8-3-2-16,6-4 1 15,5-2-1-15,2-2 1 16,-4 2 0-16,-5 4 1 16,-6 5 0-16,-6 11 0 15,-27 3 1-15,31 21-1 16,-29 6 2-16,-4 7-2 0,-2 6 1 15,0 8-2 1,-2-2 1-16,2 4-2 16,0-4 1-16,1-15-3 15,4 0-3-15,-1-31-8 0,-7 19-31 16,7-19 0-16,0 0 0 16,-20-21 0-16</inkml:trace>
  <inkml:trace contextRef="#ctx0" brushRef="#br0" timeOffset="48491.3702">6878 9614 48 0,'6'-33'38'0,"-6"33"1"16,2-31 0-16,-10 4-22 16,8 27-4-16,6-23-3 0,-6 23-2 15,0 0-2-15,19 20-1 16,-15 1-1-16,0 11 0 16,-4 9 0-16,6 12-2 15,-6 5 0-15,3 1-1 16,1-1 1-16,0-8-2 15,2-6 0-15,2-8-2 16,3-7 0-16,-11-29-2 16,27 17-4-16,-25-46-13 15,12 5-23-15,-1-15 0 16,6 1 1-16,-5-10 0 16</inkml:trace>
  <inkml:trace contextRef="#ctx0" brushRef="#br0" timeOffset="48664.4294">7117 9648 74 0,'12'17'41'16,"-5"2"2"-16,-3 1-1 16,21 16-30-16,-27-7-1 15,12 9-4-15,-8-5-1 16,2-1-4-16,-4-3-1 16,0-6-5-16,4 0-2 15,-4-23-31-15,0 0-7 16,-16-19 1-16,16-6-1 15</inkml:trace>
  <inkml:trace contextRef="#ctx0" brushRef="#br0" timeOffset="48814.4847">7146 9541 71 0,'0'0'38'15,"0"0"-2"-15,0 0-3 16,0 0-46-16,0 0-22 15,17-2 0-15,5 4-2 16,-3-8 0-16</inkml:trace>
  <inkml:trace contextRef="#ctx0" brushRef="#br0" timeOffset="49048.5666">7358 9504 101 0,'0'0'42'0,"0"0"1"15,16 48-12-15,-16-48-21 16,4 44-4-16,-4-13 0 16,3 13-3-16,-5 0 0 15,1 4-2-15,-1-2 0 16,-2-6-2-16,4-1-1 16,0-10-1-16,7-6-2 15,-7-23-7-15,29-12-32 16,-15-13 0-16,3-7 1 15,-1-13 0-15</inkml:trace>
  <inkml:trace contextRef="#ctx0" brushRef="#br0" timeOffset="49263.6438">7572 9410 82 0,'0'0'42'0,"0"0"1"0,14 23 1 15,-22-2-32-15,16 25-3 31,-10 0-3-31,8 18-1 0,-8-1-1 0,8 4-2 16,-6-4-1-16,3-5-1 16,1-10 0-16,0-14-2 15,4-5-2-15,-8-29-3 16,13 17-6-16,-13-17-30 16,-13-36-1-16,3 0 0 0,-1-5 1 15</inkml:trace>
  <inkml:trace contextRef="#ctx0" brushRef="#br0" timeOffset="49459.7138">7216 9658 74 0,'0'0'40'16,"0"0"1"-16,0 0 0 15,40 7-31-15,-1-20-2 16,17 9-4-16,-2-9-2 15,1-1-4-15,7 12-6 0,-23-9-32 16,7 7 0-16,-11 0-2 16,-8 2 1-1</inkml:trace>
  <inkml:trace contextRef="#ctx0" brushRef="#br0" timeOffset="50223.9874">7798 9508 62 0,'0'0'39'0,"0"0"1"16,0 0 0-16,21 13-26 15,-21-13-4-15,-2 46-2 16,-3-11-1-16,5 17-2 16,-4 2-2-16,4 3 0 15,0-3-1-15,7-1 0 32,3-8-1-32,11-11 0 0,2-9-1 0,10-15-1 15,6-14 1-15,3-12-1 16,1-12 0-16,1-13 0 15,2-7 0-15,-9-5-1 0,-4-3 1 16,-12 2 0-16,-6 6 0 16,-13 8 1-16,-8 13 0 15,6 27 1-15,-40-9 0 16,15 26 2-16,0 8-1 16,7 17 0-16,5 4 0 15,15 6-1-15,9-2 0 16,16-4 0-16,10-4-1 15,4-9-1-15,5-8-2 16,-6-22-3-16,14 15-15 16,-21-28-21-16,-6-7-2 15,-15 0 1-15,-8-6-1 16</inkml:trace>
  <inkml:trace contextRef="#ctx0" brushRef="#br0" timeOffset="50915.2386">7447 10231 24 0,'40'-25'36'0,"-16"10"2"15,1 0 1-15,6 11-15 16,-24-27-5-16,24 27-6 16,-27-17-3-16,-4 21-2 15,0 0-2-15,-23 6-2 16,-8 5 0-16,-6 14-2 16,-9 10 0-16,0 7-1 15,-4 6 0-15,7 8 0 16,7 1-1-16,10 6 2 15,11-5-2-15,9 0 1 16,10-7-1-16,8-5 0 16,3-5 0-16,1-9 0 15,-1-3 0-15,-2-6-1 0,-3-4 0 16,-10-19-2-16,10 19-1 16,-10-19-3-16,0 0-12 15,0 0-24-15,-27-28 1 16,9-1-1-16,1-4 2 15</inkml:trace>
  <inkml:trace contextRef="#ctx0" brushRef="#br0" timeOffset="51247.3537">7090 10517 76 0,'0'0'41'15,"0"-19"-1"-15,17 11 1 16,30 8-32-16,-16-13-4 0,15 9-1 15,6 2-1-15,8 0-2 16,-2 2-1-16,-2-6-2 16,-2 4 0-16,-10-1 0 15,-4 4 0-15,-11 1 1 16,-9 8-1-16,-20-10 2 16,19 29 2-16,-11-4 2 15,-10 0 0-15,6 9 1 16,-6-3 0-16,6 3-1 15,-4-7 1-15,3-4-2 16,3-4-1-16,-6-19-1 16,12 20-2-16,-12-20-2 15,19-4-5-15,-25-15-35 0,18-6 0 16,-10-6-1-16,4-9 0 16</inkml:trace>
  <inkml:trace contextRef="#ctx0" brushRef="#br0" timeOffset="51403.4098">7721 10275 85 0,'0'0'41'15,"0"0"-1"-15,8-17 0 16,-8 17-36-16,29 21-3 16,-29-21-8-16,50 29-27 15,-29-6-6-15,-2 6-1 16,-1-4 1-16</inkml:trace>
  <inkml:trace contextRef="#ctx0" brushRef="#br0" timeOffset="51736.53">7931 10599 75 0,'0'0'42'0,"0"0"0"16,25 12 0-16,12-2-30 15,-20-28-3-15,20 11-3 16,-2-14-1-16,5 3-3 15,-1-9-1-15,1-5 0 16,-9 3-1-16,-6-7-1 16,-11 11 0-16,-11 0 0 0,-3 25 0 15,-29-21 1-15,1 24-1 16,-11 19 0 0,-3 4 1-16,-5 9 1 15,5 3-1-15,3 4 1 16,12 1-1-16,10-1 1 0,11-4-1 15,10-15 0-15,13-4-1 16,12-19-3-16,12 4-2 16,-5-34-7-16,28 7-28 15,-14-18-1-15,0-5-1 16,-3-9 1-16</inkml:trace>
  <inkml:trace contextRef="#ctx0" brushRef="#br0" timeOffset="51900.5881">8469 10166 80 0,'0'0'41'0,"0"0"2"16,0 0-1-16,-25 21-30 16,23 21-4-16,-7-1-3 0,5 8-3 15,2 7-1-15,2 0-3 16,11 1-2-16,-3-20-6 16,27 5-31-16,-12-19-2 15,8-10 0-15,4-15 1 16</inkml:trace>
  <inkml:trace contextRef="#ctx0" brushRef="#br0" timeOffset="52267.7202">8766 10415 101 0,'-31'6'43'0,"-3"15"-1"16,-9-19-8-16,7 35-26 15,-5-5-3-15,8 8-2 0,8-7-1 16,16-6-2-16,11-4-1 15,15-10 0-15,12-11-2 16,6-13 0-16,7-8-1 16,-2-22 1-16,7-3-1 15,-11-10 0-15,1-5 1 16,-12-2 2-16,-4 1 1 16,-5 10 2-16,-10 2 1 15,1 18 1-15,-9 9 1 16,2 21 0-16,0 0 0 15,-13 49 0-15,1-8-2 16,3 14 0-16,-1 9-2 16,2 3-1-16,4 2-1 0,6-14-1 15,10 1-3-15,3-27-2 16,24 5-12-16,-2-37-24 16,1-11 0-16,3-20 0 15,3-12 0-15</inkml:trace>
  <inkml:trace contextRef="#ctx0" brushRef="#br0" timeOffset="52507.8128">9169 10216 89 0,'0'0'42'0,"-23"-12"0"15,6 18 0-15,15 11-33 16,2-17-4-16,6 35-1 16,13-20-2-16,8 6-1 15,12 6-1-15,5 2 1 0,8 5 0 16,-4 7 0-16,-1 7 0 15,-9 2 0-15,-13 1 1 16,-7-1-1-16,-20 0 1 16,-16-4-1-16,-11-7 0 15,-11-13-2-15,-5-6-4 16,-26-15-38-16,19-7 0 16,-6-13-1-16,6-10 0 15</inkml:trace>
  <inkml:trace contextRef="#ctx0" brushRef="#br0" timeOffset="54627.5673">17720 6966 66 0,'0'0'37'16,"9"-23"1"-16,-10 2-10 16,18 25-9-16,-17-4-6 15,0 0-2-15,0 0-3 16,0 0-1-16,-16 23-2 16,15 0-1-16,-7 4 0 15,4 6-1-15,0 3-1 16,4 6-1-16,0-3 0 15,4 5-1-15,2-10 0 0,0-3-1 16,1-4 0-16,-1-8-2 16,-6-19-1-16,10 17-2 15,9-3-7-15,-19-14-29 16,25-21 0-16,-10 0 0 16,5-6 1-16</inkml:trace>
  <inkml:trace contextRef="#ctx0" brushRef="#br0" timeOffset="54840.6412">18019 7062 91 0,'0'0'42'0,"2"18"2"0,-2-18-1 16,-2 42-27-16,2-42-7 16,0 40-3-16,-4-21-2 15,12 10-4 1,-5-6 0-16,3-4 0 15,8 0-1-15,-14-19-7 0,40 23-18 16,-40-23-18-16,33-28 0 16,-25-7 0-16,7-1 1 15</inkml:trace>
  <inkml:trace contextRef="#ctx0" brushRef="#br0" timeOffset="54979.691">18135 6863 96 0,'0'0'40'15,"-18"-10"0"-15,18 10-1 16,-17-2-37-16,17 2-8 16,0 0-32-16,17 14-1 15,-17-14-1-15,8 27 0 16</inkml:trace>
  <inkml:trace contextRef="#ctx0" brushRef="#br0" timeOffset="55243.7876">18270 6899 96 0,'21'-23'43'0,"-21"23"0"16,0 0 1-16,25 6-33 16,-25-6-3-16,9 36-2 0,-7-3-2 15,0 5-4 1,0 9 0-16,0 4 0 0,-2 5 0 15,0-8 0-15,2-2 0 16,-4-15-3-16,6-1-2 16,-4-30-4-16,14 29-6 15,-24-48-24-15,21-4-3 16,-1-15-1-16,4-7 2 16</inkml:trace>
  <inkml:trace contextRef="#ctx0" brushRef="#br0" timeOffset="55455.8622">18478 6884 81 0,'8'-27'40'0,"-3"6"2"16,-5 21 0-16,-11-19-25 16,28 40-7-16,-19 0-2 15,14 15-2-15,-12 7-1 0,9 5-2 16,-9 5-2-16,10 9-1 16,-10-5 0-16,-2-5 0 15,4-4 0-15,-4-10 0 16,6-5-3-16,-10-12-3 15,16 4-4-15,-10-25-23 16,0 0-9-16,-19-19-2 16,19 19 2-16</inkml:trace>
  <inkml:trace contextRef="#ctx0" brushRef="#br0" timeOffset="56099.0917">18094 7087 88 0,'0'0'40'16,"27"-11"1"-16,0 5 0 15,17 6-32-15,-7-8-2 16,17 8-3-16,-6 0-1 16,6 0-4-16,0 2-1 15,-6-4-2-15,5 0-1 16,-13-5 0-16,4-1-1 15,-11-9 2-15,2 7 0 16,-12-7 2-16,-4 0 3 16,-1 3 3-16,-18 14 0 15,17-21 2-15,-17 21 1 0,0 0-1 16,0 0 1-16,0 0-1 16,-4 33-1-16,4-4-1 15,-4 5-1-15,4 16-1 16,-2 0-2-16,6 2 0 15,0-2 0-15,8-3 0 16,1-10 0-16,10-4 0 16,8-12 0-16,8-16 0 15,5-8 0-15,4-11 0 16,1-11 0-16,3-13-1 16,-4-4 0-16,-6-6 1 15,-5-4-1-15,-10 0 1 0,-8 2 0 16,-7 6 0-16,-6 10 1 15,-8 11-1-15,2 23 0 16,-25-18 1-16,5 28 0 16,-1 11-1-16,-2 8 0 15,2 5 0-15,3 8 0 16,7 3 0-16,1 1 0 16,10-4 0-16,10-6 0 15,5-5 0-15,8-4 0 16,6-8 0-16,4-4-1 15,0-9-2-15,7 2-1 16,-9-12-3-16,14 15-7 16,-18-16-30-16,2-1 1 0,-10-2-2 15,0 2 3-15</inkml:trace>
  <inkml:trace contextRef="#ctx0" brushRef="#br0" timeOffset="57279.5143">18277 7916 46 0,'29'-21'39'15,"-29"21"0"-15,33-8-3 16,-37-15-13-16,27 35-4 16,-23-12-5-16,0 0-4 15,0 0-2-15,0 0-3 16,0 0-1-16,0 0-1 15,0 0 0-15,0 0-2 16,0 0-1-16,10 19 0 16,-10-19 1-16,0 0-1 0,0 0 0 31,0 0 0-31,0 0 0 0,0-23 0 0,0 23 0 16,-23-10 0-16,2 8 0 15,-8 6 0-15,-8 6 0 16,-2 9 0-16,-3 14 0 15,5 3 0-15,5 6 0 16,8-2 1-16,13 6-1 16,15-1 0-16,13-7-1 15,12-9 0-15,15-10-2 16,5-13-2-16,10-4-1 16,-9-20-1-16,14 3-3 0,-18-27-1 15,14 9 0-15,-23-21 0 16,7 10 3-16,-17-7 3 15,-2 6 3-15,-5 9 4 16,-13-4 2 0,3 22 4-16,-18-5 2 0,8 23 1 15,0 0-1-15,-9 39-1 16,-7-12-2-16,12 17 0 16,-11 0-2-16,11 6-1 15,0 0-2-15,6 3 0 16,2-10-1-16,4-7 0 15,5-9-1-15,6-12-2 16,10-7 0-16,-4-18-3 0,8 1-1 16,-8-24-1-16,10 6-1 15,-12-19 1-15,4 8 0 16,-13-10 1 0,1 11 3-16,-9 5 3 0,-6 3 2 15,0 29 2-15,-4-25 2 16,4 25 0-16,0 0 1 15,-6 37 0-15,0-14-2 16,8 9 0-16,-2 1-2 16,4 3 0-16,0 3-2 15,6-7 0-15,-1 3-1 16,5-14-3-16,7 0-2 16,-21-21-5-16,56 8-33 0,-35-20-1 15,6-5 1 1,-7-6-1-16</inkml:trace>
  <inkml:trace contextRef="#ctx0" brushRef="#br0" timeOffset="58768.0512">19143 7926 87 0,'0'0'43'0,"0"0"0"15,23 23 0-15,-3 1-32 16,-13-4-3-16,13 12-2 15,-9 1-1-15,5 5-2 16,-5 1-1-16,1-5-1 16,-6-3 0-16,1-10-1 15,-3-2 0-15,-4-19-1 16,4 17 0-16,-4-17 0 16,0 0 0-16,-2-26 0 0,4 6-1 15,-2-8 0-15,2-3 1 16,4-2 0-16,3-3 0 15,3-3 1-15,5 1-1 16,3 9 1-16,3 2-1 16,2 6 2-16,2 4-2 15,-2 4 1-15,2 7 0 16,-4 6 0-16,-2 4 0 16,-3 7 0-16,-18-11 1 0,25 37-1 15,-16-14 2 1,-1 7-1-16,-4 1 0 15,0 2-1-15,-2 3 1 16,0-3 0-16,-2-4 0 0,0-5 0 16,-4-2 0-16,4-22-1 15,-2 23 0-15,2-23 1 16,0 0-2-16,0 0 1 16,6-20-1-16,-1 1 0 15,3-4 1-15,0-4-1 16,3-3 1-16,1 1-1 15,3 0 1-15,3-2 0 16,-3 3 0-16,6 3-1 16,1 4 1-16,-1 3-1 15,2 3 1-15,-2 2 0 16,2 3-1-16,-5 8 2 16,5-2-2-16,-6 2 1 0,1 6 0 15,-18-4 0-15,32 6 0 16,-12-2 0-16,-1-4 0 15,0 0-1-15,3 4 2 16,-1-2-1-16,-2-6 0 16,2 2 0-16,-1 2 0 15,-1-2 0-15,0-2 0 16,-2 2 0-16,-17 2 0 16,27-10 0-16,-27 10 0 15,0 0 1-15,16-21-1 16,-16 21 1-16,0 0-1 15,-27-17 1-15,6 17-1 0,-6 4 1 16,-4 6 0-16,-2 5 0 16,2 8-1-16,0 8 1 15,6 3-1-15,8 1 1 16,5 5-1-16,8-4 1 16,8 3-2-16,8-10 1 15,7-1-1-15,4-10 0 16,10-11 0-16,2-9-2 15,7-3 0-15,-1-15-2 16,7 1 0-16,-9-13 0 16,-1-1 0-16,-9-5-1 15,0 1 3-15,-14 5 0 16,1 1 1-16,-8 8 2 0,-6 2 2 16,-2 21 2-16,5-19 0 15,-5 19 1-15,0 0 0 16,10 32-1-16,-12-15 1 15,4 14-1-15,-4 0 0 16,2 5-1-16,-2 1-1 16,4 1 0-16,0-1-1 15,0-9-1-15,4-3 0 16,-1-6 0-16,-5-19-1 16,18 16 0-16,-18-16-1 15,23-16 0-15,-8-3 0 16,1-10 1-16,3-1-1 15,-2-3 1-15,3-3 0 0,-5 5 0 16,1 6 1-16,-1 6 1 16,-15 19-1-1,23-19 1-15,-23 19 0 16,16 17 0-16,-11 6 0 0,1 4 0 16,0 4 0-16,0 1-1 15,1 5 0-15,1-3 0 16,4-3-1-16,-1-12-1 15,9-7-2-15,-20-12-2 16,44-6-3-16,-29-27-3 16,22 12-5-16,-22-38-1 15,30 14 1-15,-26-25 4 16,18 10 7-16,-10 1 5 0,-4-1 5 16,4 22 6-1,-23-10 5-15,23 42 3 16,-37-11 0-16,26 42-4 15,-30-2-4-15,16 19-3 0,-12 4-2 16,10 12-2-16,-2-1-2 16,1-1 0-16,6-5-3 15,-5-12-2-15,10-1-4 16,-10-38-16-16,0 17-20 16,0-17 0-16,0 0 0 15,-12-32 1-15</inkml:trace>
  <inkml:trace contextRef="#ctx0" brushRef="#br0" timeOffset="58908.1049">20868 7947 98 0,'0'0'41'0,"21"-20"-1"16,4 36-11-16,4-28-25 0,11 5-4 16,7 10-10-16,-11-10-29 15,9-7 0-15,-3-3-2 16,1 0 1-16</inkml:trace>
  <inkml:trace contextRef="#ctx0" brushRef="#br0" timeOffset="59779.4101">22017 7713 60 0,'0'0'39'16,"0"0"1"-16,0 0-1 15,-40-6-26-15,15 21-4 16,-26-9-3-16,1 11-1 15,-8-1-3-15,6 3 0 16,2 0-1-16,14 0-1 16,16-2 0-16,24 3 0 15,19-1-1-15,20 0 0 16,15 2 0-16,11 0 1 16,4 2-1-16,1 2 1 15,-9 4 1-15,-7 3-1 16,-19-1 1-16,-10-2 0 0,-18-2 1 15,-13 0 0-15,-17-6 1 16,-6-4-1-16,-12-4 0 16,-7-5 1-1,-1-6-1-15,3 2 0 0,-2-8 0 16,7 2-2-16,8-2 1 16,8 2-1-16,21 2 0 15,-17-13-1-15,17 13 0 16,19-14 0-16,6 9-1 15,4-3 1-15,11-3 0 16,7-7-1-16,9 3 1 16,3-4 0-16,3-4 0 15,0-6 0-15,-2-2 0 0,-6-1 1 16,-10-1 0 0,-7 8 1-16,-12-6 1 15,-14 12-1-15,-11 2 1 16,0 17 1-16,-38-2-1 0,7 14 0 15,-10 9 0-15,-1 6 0 16,-2 9-1-16,5 4 0 16,6 4-1-16,12-5 0 15,9-1-2-15,14-11-2 16,20-2-1-16,3-21-5 16,27 13-16-16,-8-30-18 15,8-7 1-15,0-10 0 16,6-9 1-16</inkml:trace>
  <inkml:trace contextRef="#ctx0" brushRef="#br0" timeOffset="60239.5752">22696 7824 75 0,'0'0'42'0,"-36"0"1"16,7 19 0-16,-25-6-32 16,23 22-3-16,-10 0-2 15,14 3-2-15,2-2-2 16,14-3-2-16,14-6-2 15,17-14 0-15,11-3-1 16,3-16-1-16,11-5 0 16,-5-18 0-16,6-4 0 15,-7-7 1-15,-6 0 1 16,-10 3 2-16,-8 3 1 16,-7 13 1-16,-8 3 0 15,0 18 1-15,0 0 0 0,-17 42-1 16,9-1 0-16,6 11 0 15,2 9-1-15,8 8 0 16,3 6-1-16,1 9-1 16,0 1 2-16,1-5-2 15,-3-3 2-15,-6-4-1 16,-8-12 1-16,-6-5 0 16,-9-8 1-16,-6-18 0 15,-10-8 0-15,-6-9 0 16,-1-13-1-16,-4-10 0 15,-1-5-1-15,1-12-1 16,6-9-1-16,1-6 0 16,12-1-4-16,-2-12-4 0,29 9-25 15,-8-8-8-15,12 0 0 16,4-1 1-16</inkml:trace>
  <inkml:trace contextRef="#ctx0" brushRef="#br0" timeOffset="61627.0725">22868 7860 85 0,'17'8'43'0,"-17"-8"1"16,16 33 0-16,-20-14-34 16,10 17-3-16,-8 1-1 15,5 5-3-15,-1 2 0 0,0-4-2 16,4 1 0-16,-2-13-2 15,0-1 1-15,2-10 0 16,-6-17-2-16,0 0 1 16,0 0 0-16,23-13-1 15,-16-14 0-15,5-4 0 16,2-3 1-16,1-4-1 16,4-1 2-16,1 5-1 15,1 3 1-15,0 8 0 16,0 10 1-16,0 5 0 15,1 10 0-15,-3 11 1 16,-2 6 0-16,3 12-1 16,-7 6 0-16,-3 3 0 0,-1 2 0 15,-3 2 0-15,-2-4-1 16,-2-9 0-16,-2-4 0 16,0-27 0-16,-4 23-1 15,4-23 0-15,0 0 1 16,0-31-2-16,2 6 1 15,4-7 0-15,0-5 0 16,3-1 0-16,1 1 1 16,1 7 0-16,1 1 0 15,2 8 0-15,-14 21 1 16,27-13 0-16,-27 13 0 16,25 21 0-16,-12 2 0 15,1 5 0-15,1 3 0 0,2 2 0 16,-3 1 0-16,7 1 0 15,0-6-1 1,2-5 0-16,3-6 0 16,-1-11-1-16,4-5 1 0,-2-11-1 15,5-7 0-15,-5-7 0 16,-2-9-1-16,-1-5 1 16,-7-3 0-16,-4 0 0 15,-9 5 1-15,-4 3-1 16,-6 5 1-16,6 27 0 15,-30-19 0-15,10 26 1 16,-1 11-1-16,0 8 1 0,4 7-1 16,3 1 1-16,1 7-1 15,7-9 0 1,4 1 0-16,8-8-1 16,5-4-1-16,-11-21-1 15,35 13-2-15,-16-20-3 0,16 3-4 16,-20-27-6-16,30 22-6 15,-34-37 3-15,28 26 7 16,-24-18 6-16,7 9 5 16,-9 4 3-16,-9-3 7 15,13 26 7-15,-28-19 7 16,28 40-1-16,-17-19-5 16,-8 21-5-16,1-4-2 15,9 16-1-15,-8-1-1 16,4 3-2-16,0-4-1 15,4-1 0-15,0-5-2 16,5-6-1-16,-7-19 0 0,24 14-1 16,-7-20-2-16,2-13 0 15,6-4 0-15,-7-12 0 16,7-3-1-16,-6-6 1 16,2-4 1-16,-5 0 0 15,-1 0 2-15,-1 13 1 16,-5 1 1-16,3 15 0 15,-12 19 2-15,0 0 0 16,0 0 0-16,-6 44-1 16,0-10 0-16,-1 9 0 15,-3 5-2-15,6 1 1 16,-2-1-1-16,6-11-1 16,10-3 0-16,3-14 0 0,5-5-1 15,5-13 0-15,6-10-1 16,2-11-1-16,3-10 0 15,-1-15-1-15,2-10 1 16,-4-13 0-16,-4 2 1 16,-6 2 1-16,-4 1 1 15,-5 9 1-15,-4 5 2 16,-4 19-1-16,-4 29 1 16,0 0 0-16,-20 11 0 15,9 24 0-15,-3 9-1 16,1 12 0-16,-1 5-1 15,3 4 0-15,1 0 0 16,6-3-2-16,4-10-1 0,4-12 0 16,8-7-2-16,-12-33-3 15,32 26-4-15,-32-26-26 16,20-23-6-16,-9-2-1 16,3-7 1-16</inkml:trace>
  <inkml:trace contextRef="#ctx0" brushRef="#br0" timeOffset="62011.2101">24351 7914 68 0,'-11'-17'39'16,"11"17"-1"-16,7-25 1 15,7 8-32-15,24 7-1 16,-1-5-2-16,9 5-1 16,1-3 0-16,3 7 0 0,-8-6 0 15,1 9 0-15,-16-7 0 16,-6 10 0-1,-21 0-1-15,0 0 1 16,0 0-1-16,-20 21 0 0,20-21 0 16,-32 35-1-16,20-14 0 15,6 5 0-15,12 5-1 16,11 2 0-16,10 1 0 16,6 3 0-16,6-3 1 15,3 1 0-15,-5-3 0 16,-2-3 0-16,-8-4 1 15,-8-4 0-15,-19-21 0 16,6 27-1-16,-6-27 1 0,-27 10-1 16,5-8-1-1,-3-6 0 1,-2-2-3-16,-7-9-5 0,34 15-35 16,-41-35-2-16,12 10 0 0,0-4 0 15</inkml:trace>
  <inkml:trace contextRef="#ctx0" brushRef="#br0" timeOffset="73619.3684">11953 10649 33 0,'19'-13'33'0,"-11"-8"2"16,-1-2-10-16,-7 23-3 0,10-23-4 15,-10 23-5-15,0 0-2 16,17 4-4-16,-17-4-2 16,16 19 0-16,-8-2-1 15,9 14 0-15,-4 5 0 16,7 14-2-16,-3 4 1 15,4 9-2-15,-1-5 1 16,3 1-2-16,-4-7 1 16,2-6-1-16,-2-12 1 15,3-12 0-15,-1-17-1 16,-2-18 0-16,2-6 1 16,3-16 0-16,-5-7 0 15,4-8 0-15,-2-6 0 0,-1-1-1 16,-3 5 0-16,-2 0 1 15,-1 6-2-15,-6 6-1 16,3 9-2-16,-9 3-1 16,-2 28-2-16,10-35-5 15,9 43-20-15,-19-8-9 16,0 25 1-16,-2-2 0 16</inkml:trace>
  <inkml:trace contextRef="#ctx0" brushRef="#br0" timeOffset="73963.4917">12485 10929 66 0,'21'16'36'15,"-21"-16"3"-15,33-4-2 16,-2 0-26-16,-8-19-3 16,21 10-1-16,-1-12-3 15,9 2-1-15,-2-6 0 16,6-2-3-16,-4-3 2 15,-4 3-2-15,-9 0 0 16,-10 6 1-16,-16 4 0 16,-13 21-1-16,0 0 1 15,-40-2-1-15,-1 27 1 16,-7 12-1-16,-4 9 1 16,-2 4-1-16,6 3 1 15,9 1-2-15,12 2 2 0,14-10-1 16,13-6-2-16,15-21-1 15,18 2-2-15,4-30-8 16,32-7-26 0,-5-11 0-16,7-13 0 0,2-10-1 15</inkml:trace>
  <inkml:trace contextRef="#ctx0" brushRef="#br0" timeOffset="74375.6461">13424 10586 66 0,'0'0'39'15,"0"0"1"-15,-7 21 0 16,-28-4-27-16,19 28-3 16,-14-7-3-16,10 12-2 0,-1-6-2 15,10 6-1-15,7-8-1 16,9-6-1-16,11-11 1 16,13-11-1-16,7-16-1 15,7-14 0-15,11-12 0 16,0-18-1-16,4-16-1 15,-4-18 1-15,-2-9-1 16,-8-6 1-16,-3 3 0 16,-10 1 1-16,-12 13 2 15,-8 12 0-15,-5 13 1 16,-2 22 1-16,-10 14 0 16,6 17 0-16,-21 23 0 0,11 15 0 15,-1 14-2-15,-1 11 1 16,3 14-1-16,1 4 0 15,0 1-1-15,4-1 0 16,4-5-2 0,-2-10-1-16,8-11-3 0,-10-24-3 15,20 7-18-15,-16-38-14 16,0 0 1-16,0 0-1 16,-14-17 2-16</inkml:trace>
  <inkml:trace contextRef="#ctx0" brushRef="#br0" timeOffset="74955.8492">13586 10690 51 0,'10'-18'34'0,"13"5"1"0,16 5 0 15,22-1-24 1,-10-22-2-16,22 12-2 16,-11-12 0-16,7 8-2 0,-17-6 0 15,0 16-1-15,-11-6 1 16,-8 19-1-16,-33 0-1 15,11 21 1-15,-30 4-1 16,-6 13-1-16,-8 4 0 16,-2 8 0-16,-3 4-1 15,3 0 0-15,6-5-1 16,14-6-1-16,11-7 1 16,15-11 0-16,14-12 0 0,12-14 0 15,7-11 0 1,8-15-1-16,4-9 2 15,2-6 0-15,0-12-1 16,-4 0-1-16,-8 2 1 0,-5 6 0 16,-8 8 0-16,-8 9 1 15,-6 16-1-15,-19 13 1 16,25 17 0-16,-19 18 1 16,-4 7-1-16,0 10 0 15,-2 7 0-15,2 2-1 16,0-5 1-16,0-8-1 15,-1-8 1-15,3-17-1 16,-4-23 1-16,22 12-1 16,-7-33 0-16,2-12 1 15,7-13-1-15,3-12 1 16,3-3-1-16,5-6 0 16,2 2 1-16,5 1-1 0,1 7 0 15,3 11 1-15,-4 9-2 16,1 12 0-16,-5 14-3 15,-11-2-8-15,0 22-30 16,-15 8-2-16,-8 10 1 16,-6 8-1-16</inkml:trace>
  <inkml:trace contextRef="#ctx0" brushRef="#br0" timeOffset="76115.2614">16073 9899 39 0,'25'-17'35'15,"-10"-10"0"-15,1 6 0 16,7 21-16-16,-27-21-6 16,4 21-2-1,6 21-2-15,-14 19-2 0,-21 5-1 16,-6 33-1-16,-17 18-1 16,-8 25 0-16,-11 9-1 15,-4 5-2-15,-4-5 1 16,9 2 0-16,3-15-1 15,13-13-1-15,9-25 0 16,11-20-2-16,14-17-2 16,1-17-2-16,25 0-8 15,-6-25-26-15,6-21-2 0,9-8 1 16,4-3 0 0</inkml:trace>
  <inkml:trace contextRef="#ctx0" brushRef="#br0" timeOffset="76527.4096">16310 10578 53 0,'0'0'36'16,"4"-17"2"-16,-4 17 0 15,0 0-21-15,0 0-5 16,9 50-2-16,-12-21-3 15,10 19-1-15,-5-2-1 16,6 13-1-16,-2-1 0 16,1-3-3-16,-1-9 1 15,0-11-3-15,4-10 1 16,-10-25-4-16,19 11-1 16,-13-30-4-16,17-2-23 15,-17-19-9-15,1-12 0 16,-3-11 0-16</inkml:trace>
  <inkml:trace contextRef="#ctx0" brushRef="#br0" timeOffset="76664.4619">16385 10417 46 0,'0'0'31'16,"19"0"-2"-16,-19 0-8 15,25-30-46-15,2 33-3 16,-27-3-1-16,33 12-2 15</inkml:trace>
  <inkml:trace contextRef="#ctx0" brushRef="#br0" timeOffset="77156.6355">16632 10684 67 0,'0'0'40'0,"17"25"0"15,-5-6 1-15,-12-19-25 16,27 35-8-16,-19-11 0 16,7 13-3-16,-7-5-2 15,1 3-1-15,-7-4 0 16,-2-6-1-16,-5-4 0 16,5-21-1-16,-20 25 0 15,20-25 0-15,0 0-1 0,-17-25 1 16,19-2-2-16,7-13 2 15,9-8-3-15,5-8 2 16,8-5-1-16,4-5 0 16,5 3 1-16,-1 8 0 15,1 3 1-15,1 11 0 16,-3 11 1-16,1 14 1 16,-4 13-1-16,-3 16 0 15,-7 10 1-15,-1 12 0 16,-9 12-1-16,-3 9 0 15,-7 7 0-15,-3-1 0 16,-2-1-1-16,-2-7 0 16,-2-6 0-16,1-10-1 0,3-9-1 15,0-29-2 1,0 27-3-16,0-27-11 16,3-19-22-16,3-1-2 15,4-6 1-15,0-15 0 0</inkml:trace>
  <inkml:trace contextRef="#ctx0" brushRef="#br0" timeOffset="77391.7192">17459 10231 99 0,'24'-8'42'16,"-15"28"0"-16,-9-20-12 15,20 48-21-15,-15 2-2 0,7 15-2 16,-4 4-2-16,1 8 0 15,-1 1-2 1,0-3-1-16,-3-4 1 16,-1-12-3-16,0-7 1 0,-4-15-2 15,4-3-2-15,-4-34-4 16,2 37-8-16,-2-37-25 16,-17-10-1-16,1-7 2 15,3-6-1-15</inkml:trace>
  <inkml:trace contextRef="#ctx0" brushRef="#br0" timeOffset="77731.8409">17371 10787 63 0,'-27'-5'39'0,"27"5"-1"15,0 0 1 1,0 0-25-16,46-10-6 16,-13 4-2-16,23 6-1 15,0-9-1-15,13 1-2 0,4-7 0 16,6-3-1-16,1-5-1 15,-5-3 1-15,-8-3 0 16,-7-4-1-16,-12 3 0 16,-13 1 0-16,-16 6 0 15,-17 5 1-15,-2 18 0 16,-46-3 0-16,2 16 0 16,-9 10 0-16,-8 12 0 0,1 9 1 15,4 8-1 1,10 1 0-16,11 5 0 15,20-8-3-15,17-2 2 16,17-10-4-16,23-4-1 16,3-22-7-16,34 3-23 0,-12-20-7 15,8-11 1-15,-1-11-1 16</inkml:trace>
  <inkml:trace contextRef="#ctx0" brushRef="#br0" timeOffset="79247.3845">18478 10565 52 0,'0'0'39'16,"-37"2"1"-16,2 17 1 16,-7-9-16-16,3 32-15 15,-11-8-4-15,14 16-1 16,1-4-1-16,18-4-3 16,11-1-1-16,15-16-2 0,17-4 0 15,6-15-1-15,9-8-1 16,-1-16-1-16,7-7-1 15,-9-13 1-15,1 2 1 16,-12-7 1-16,-4 7 1 16,-8 5 1-16,-3 4 2 15,-12 27 1-15,0 0 0 16,19 4 1-16,-11 23 0 16,5 15 0-16,3 6 0 15,7 17 0-15,-2 5 1 16,6 6-2-16,-7-1 2 15,-3 2-1-15,-11-4-1 16,-4-2 0-16,-14-10-1 0,-9-11 0 16,-6-10 0-16,-8-11-1 15,-4-12 1-15,1-15-2 16,-3-15 2-16,5-16-1 16,7-8-1-16,6-12 0 15,7-11 0-15,9-9 1 16,8-4-2-16,7-4 2 15,11 1-2-15,5-1 1 16,10 4 0-16,1 2 1 16,6 12-2-16,-3 7 2 15,1 8 0-15,1 11 0 16,-7 10 1-16,2 16 0 16,-10 10 1-16,0 18 0 0,-6 8 0 15,0 13 1-15,-7 8-1 16,0 2 0-16,-5 8-1 15,-1-5 1 1,-4-5-1-16,-2-10-1 0,-2-7 1 16,0-10-1-16,2-23 0 15,0 0 0-15,0 0-1 16,0 0 0-16,-9-35-2 16,10 3 2-16,7-8-2 15,4-5 2-15,5 1-2 16,6-2 2-16,8 0-1 15,2 0 1-15,5 6 1 16,5 5 0-16,-1 9 0 0,1 4-1 16,-7 5 2-1,-5 11 0-15,-9 8 0 16,-22-2 1-16,15 37 0 16,-25-1 0-16,-13 4 0 0,-4 10 1 15,-2 4-2-15,2 0-1 16,2-1 1-16,6-5-1 15,13-3 1-15,14-9-1 16,11-13-1-16,12-13 1 16,7-10 0-16,5-16 0 15,3-5-1-15,-1-13 0 16,-1-9 0-16,-5-8 1 0,-7 1-1 16,-9 2 2-1,-9 8-1-15,-6 7 0 16,-6 6 1-16,-2 27 0 15,-20-15-1-15,20 15 1 16,-32 32 0-16,18-1 0 0,6 4-1 16,4 7 1-16,8-4-1 15,12-1-1-15,7-7 2 16,12-9-1-16,5-9-1 16,6-16 1-16,5-9-1 15,3-16 0-15,0-11 0 16,-2-16 0-16,-2-15-1 15,-6-8 1-15,-3-3 0 16,-7 5 0-16,-7 0 2 16,-9 12-1-16,-7 13 1 15,-3 22 0-15,-8 30 1 16,0 0 0-16,-23 38 0 0,9 10 0 16,1 13-1-16,1 8 1 15,3 6-1-15,5 4 0 16,6-6-1-16,4-10 0 15,1-7 0-15,3-14-1 16,1-9-1-16,-1-12-1 16,-10-21-2-16,0 0-3 15,0 0-5-15,-4-20-8 16,4 20-6-16,-33-49 3 16,24 29 7-16,-32-20 6 15,18 11 5-15,-8-5 5 16,6-3 6-16,21 18 10 15,-11-21 7-15,42 28-2 0,-15-22-5 16,34 22-5-16,-11-15-2 16,20 20-1-16,-6-9-1 15,7 16-1-15,-8 0 0 16,2 14-1-16,-13-1 0 16,-3 14-1-16,-7 4 0 15,-5 9-2-15,-5 2 1 16,-6 4-1-16,1-1 0 15,0-5-1-15,-3-4 0 16,3-9-1-16,5-4-2 16,3-15-2-16,12 3-5 15,-14-34-15-15,16 10-19 16,1-12 1-16,11-8-1 0,-1-7 1 16</inkml:trace>
  <inkml:trace contextRef="#ctx0" brushRef="#br0" timeOffset="79827.5917">20881 10542 78 0,'0'0'43'16,"0"0"0"-16,0 0 0 16,-56-2-31-16,31 29-4 15,-13 0-2-15,3 11-2 16,0 2-1-16,6 3-2 16,12-1 0-16,9-8 0 15,16-3-2-15,9-16 1 16,14-5-1-16,4-16 0 15,5-7-1-15,7-12 1 0,1-10 0 16,0-5-1 0,-4 0 1-16,-7 3 1 15,-6 3 0-15,-6 11 1 16,-25 23 0-16,19-8 1 0,-19 8-1 16,-4 46 1-16,1-9-1 15,4 3 0-15,1 4 1 16,8-6-2-16,4-3 0 15,7-12 0-15,6-10 0 16,4-11 1-16,1-15-1 16,5-5 0-16,0-10 0 15,1-7 0-15,1-3 0 16,1 1 0-16,-5-1 0 0,-2 7 0 16,-2 8 0-16,-2 12 1 15,2 9 0 1,-1 19-1-16,5 8 1 15,8 8 0-15,7 15 0 0,13 2 0 16,7 9 0-16,11-1 0 16,4-1-1-16,5-5 1 15,-1-8-1-15,0 0 1 16,-4-15-1-16,-6-6 0 16,-14-8 0-16,-9-11 0 15,-11-4 0-15,-13-8-1 16,-8 3-1-16,-19-15-3 0,-5 20-14 15,-17-5-26-15,-14-7-2 16,-13 6 0 0,-6 1 0-16</inkml:trace>
  <inkml:trace contextRef="#ctx0" brushRef="#br0" timeOffset="91291.7091">17307 12497 25 0,'0'0'17'15,"0"0"1"1,0 0-3-16,0 0-4 16,0 0 0-16,0 0-1 15,0 0 1-15,0 0-2 0,0 0-1 16,0 0-1-16,0 0 0 15,0 0-2-15,0 0 0 16,25-6-1-16,-25 6 0 16,39-6-1-16,-10-2 0 15,17 5 0-15,4-5-1 16,18 2 0-16,-1-2-1 16,12 6 1-16,2-1-1 0,4 3 1 15,-4 2-1 1,-2 1 0-16,-7 1-1 15,-7 2 1-15,-5-2 0 16,-6 0 0-16,-8-4-1 0,-7 0 0 16,-6-4 0-16,-10-2 0 15,-6 0-1-15,-17 6 1 16,0 0-2-16,10-23-1 16,-10 23-2-16,-12-17-7 15,12 17-15-15,0 0-9 16,0 0-1-16,0 0 1 15</inkml:trace>
  <inkml:trace contextRef="#ctx0" brushRef="#br0" timeOffset="92319.0659">17558 12238 6 0,'0'0'18'15,"11"-22"0"1,-11 22-2-16,0 0-1 0,18-13-2 16,-18 13 0-16,0 0-1 15,25-6-1-15,-25 6-1 16,19-2-1-16,-19 2-1 16,23 2-1-16,-23-2 0 15,0 0-2-15,14 23 1 16,-16 0 0-16,-17-3-3 15,-3 8 1-15,-14-1-1 16,-3 6 0-16,-13-6-1 0,4 5 0 16,-8-5-1-16,8-2 0 15,1-4 0 1,11 0 0-16,3-7 0 16,8-1 0-16,25-13-1 0,-25 17 0 15,25-17 0-15,0 0 1 16,0 0-1-16,0 0 0 15,17 16 0-15,-17-16 0 16,35 3 0-16,-10-3 0 16,2 2 1-16,2 2-1 15,0 0 0-15,0 4 0 16,0 1 0-16,-2-1-1 0,-4 2 1 16,-4 1 0-1,-2 1 0-15,-17-12 0 16,27 21 0-16,-27-21 1 15,0 0-2-15,16 17 2 16,-16-17 0-16,0 0 0 0,0 0-1 16,0 0 1-16,-8-23-1 15,8 23 1-15,-9-33 0 16,1 16-1-16,-4-8 1 16,-1 0-1-16,-5 0 0 15,-5-2 0-15,-2 6-1 16,-4 0-1-16,10 12-5 15,-10-7-29-15,29 16-3 16,-4-19 1-16,4 19-2 16</inkml:trace>
  <inkml:trace contextRef="#ctx0" brushRef="#br0" timeOffset="93155.3657">19232 12326 31 0,'17'-21'34'0,"5"7"3"16,-13-7-2-16,-18-8-17 15,9 29-5-15,-14-21-3 16,-3 21 0-16,-30-11-3 0,3 18-1 16,-16-1-3-16,2 10 0 15,-5 1-1-15,7 4 1 16,8 0-1-1,11 6-1-15,18-2-2 0,17-6 1 16,15 0 0-16,20-7-1 16,11-7 0-16,12-5 0 15,10-5 0-15,3-9-1 16,1-1 1-16,-8-6-1 16,-10 2 1-16,-14 1 1 15,-11 1 0-15,-27 17 0 16,0 0 1-16,0 0-1 15,-31-6 1-15,10 20 0 0,4 7-1 16,5 4 0-16,10 7 0 16,14 5 0-1,7 1 0-15,8 4 0 16,6 4 0-16,-2 1 0 0,-2-3 0 16,-6-2 1-16,-10-4-1 15,-9 2 1-15,-12-3 0 16,-7-4 1-16,-12-9-1 15,-4-2 1-15,-7-9-1 16,-7 0 0-16,1-9 0 16,1-6 0-16,1-1-2 15,5-9 0-15,8 0-2 16,4-7-2-16,25 19-4 16,-11-36-15-16,24 17-17 15,10-4 1-15,10-6 0 16,8-2 1-16</inkml:trace>
  <inkml:trace contextRef="#ctx0" brushRef="#br0" timeOffset="93388.449">19614 12366 68 0,'8'-21'39'15,"-8"21"2"-15,0 0-1 16,0 0-31-16,-12 19-1 15,6 0-2-15,8 12-2 16,-2-2-1-16,6 3-2 16,0 1-2-16,0-6-1 15,7-4-3-15,-13-23-4 0,35 23-15 16,-35-23-17-16,25-19 0 16,-17-6 1-16,-5-6 0 15</inkml:trace>
  <inkml:trace contextRef="#ctx0" brushRef="#br0" timeOffset="93528.5011">19598 12195 22 0,'-15'-21'28'0,"15"21"1"0,2-17-3 16,17 7-19 0,-19 10-16-16,23-17-17 15,2 27-2-15,-25-10 0 16,29 11 8-16</inkml:trace>
  <inkml:trace contextRef="#ctx0" brushRef="#br0" timeOffset="94109.7077">19786 12247 42 0,'23'-2'38'0,"-23"2"-1"15,23-7 3-15,-6 14-22 16,-17-7-3-16,18 0-6 15,-18 0-3-15,13 19 0 16,-11-1-4-16,6 7 1 16,-4 0-3-16,3 5 2 15,1 3-3-15,2-6 2 0,1 0-1 16,1-6 0-16,3-4-1 16,-15-17 1-16,29 13-1 15,-29-13 1-15,27-15-1 16,-15-2 0-16,-1-2 0 15,-1-6 0-15,0 2 1 16,-1 0-1-16,1 3 0 16,1 3 2-16,-11 17-2 15,29-27 1-15,-7 18 0 16,3 1 0-16,4 2 0 16,3 2 0-16,5 1 0 15,4-3-1-15,-3 4 1 16,-1-6 0-16,-4 1 1 0,-6-1-1 15,-8 0-1-15,-19 8 2 16,19-13-1-16,-19 13 1 16,-25-8 0-16,4 20 0 15,-8-3-1-15,-2 12 1 16,-4 2 1-16,4 6-1 16,4-2-1-16,12 6 1 15,7-1-2-15,12-9 1 16,8 2-1-16,7-11-1 15,16-1-2-15,0-17-4 16,20 12-3-16,-22-31-18 16,19 4-12-16,-3-6 2 15,-1-6-2-15</inkml:trace>
  <inkml:trace contextRef="#ctx0" brushRef="#br0" timeOffset="94406.8139">20738 12261 38 0,'18'-20'36'16,"-18"20"3"-16,0 0-1 0,-4 18-19 31,19 12-6-31,-22-12-5 0,20 16 0 0,-11-11-4 16,10 10-1-16,-7-12-1 15,7-2 1-15,-12-19-2 16,25 19 0-16,-25-19 0 16,29-17-2-16,-10-2 1 15,1-8 0-15,1-4-1 0,6 1 1 16,2-3-1-16,0 6 1 15,-4 2 1 1,0 10 1-16,-4 9 0 16,2 12 0-16,-4 11 0 0,3 12 1 15,-7 2 0-15,1 7-2 16,-3 4 0-16,-5 0-3 16,3 8-8-16,-18-11-31 15,5-1-1-15,-10-7-1 16,1-1 1-16</inkml:trace>
  <inkml:trace contextRef="#ctx0" brushRef="#br0" timeOffset="100995.174">9009 12840 22 0,'0'0'29'0,"27"-12"1"16,-27 12-11-16,0 0-3 15,18-9-4-15,-18 9-4 16,0 0 0-16,-35-12-3 15,14 16 0-15,-18-12-2 0,-9 8-1 16,-22-1 0 0,-12 1 0-16,-23-6 0 15,-14 2 1-15,-24-2-1 16,-13 0 0-16,-18 3 0 0,-11 1-1 16,-19-4 1-16,-16 6-1 15,-10 4-1-15,-11 1 1 16,-2 1-1-16,-8 2 0 15,-1 0 0-15,7 1 0 16,9 5 0-16,13-1 0 16,12 6 0-16,17 6 1 15,8 6 0-15,24 5-1 16,14 10 1-16,21 4 1 16,15 4-2-16,23 3 1 15,16-3 1-15,21 4-1 16,11 9 1-16,18 2 0 15,2-2 0-15,7 12 0 0,-7-1 1 16,0 18 0-16,-10 6-1 16,-10 15 0-16,-11 4-1 15,-4 15 0-15,-5 6 0 16,-5 9 0-16,1 5-1 16,-1 11 0-16,2 3 1 15,10 7-2-15,8-5 2 16,6 1-1-16,7 4-1 15,10-1 1-15,9-3-1 16,16-1 2-16,12-9-2 16,11-5 1-16,9-7 0 15,13-13 0-15,10-7 0 16,13-12 0-16,9-4 0 0,12-19 0 16,9-8 0-16,12-6 0 15,15-9-1-15,16 2 1 16,13-8 0-16,12-3-1 15,17-7 1-15,18-7 0 16,16-4 0-16,13-6 0 16,11-3-1-16,13-10 1 15,18-4 0-15,8-8 0 16,3-2 0-16,1-7 1 16,1 0-2-16,1-6 1 15,-3 2 0-15,-9-4 0 16,-8-2 0-16,-2-2 0 0,-3 1-1 15,-9-3 0-15,-7 2 1 16,-12-4 0-16,-5 3 0 16,-16-3-1-16,-13 6 1 15,-22-3 1-15,-17 1-1 16,-12 6 0-16,-13-6 1 16,-11 2-1-16,-12-3 1 15,-8-3-1-15,-10 1 0 16,-9-7 0-16,-14 1 0 15,-13-4 0-15,-14-4 0 16,-13-2 0-16,-12-2 0 16,-15 4 0-16,-6-4 1 15,-4-2-1-15,-5-1 0 0,-5-7 0 16,-1 1 0-16,-7-7 0 16,1 1 0-1,-2-8 0-15,-2-1 0 16,0-7 0-16,4-3 0 0,-2-1 1 15,3 3-2-15,5 1 1 16,3 3-1-16,3 1 1 16,1 4 0-16,0 6 0 15,0 2-1-15,3 1 1 16,-1 5 0-16,0 1 1 16,0 1-1-16,2 3 0 15,1 6 0-15,3 2 0 16,0 23 0-16,0-25 1 0,0 25-1 15,2-19 1 1,-2 19-1-16,0 0 0 16,-26-11 0-16,7 13 0 15,-2-2 1-15,-2 0-1 0,0 3 1 16,-2 9-1-16,1-2 1 16,3 7-1-16,-2 0 0 15,0 2 1-15,-4 6-1 16,-2 2 0-16,-6 0 1 15,1 0-1-15,-1 1 1 16,4-3-1-16,4-3 1 16,6-7 0-16,21-15-1 15,-21 13 0-15,21-13 0 16,0 0 0-16,17-34 0 16,-2 7 0-16,1-6 0 15,3-5 0-15,2-14 0 16,2 4 1-16,1 0-1 0,1 2 0 15,0 2 1-15,0 4-1 16,-2 5 0-16,0 8 1 16,-2 12-1-16,-3 2 0 15,-18 13 1-15,23-8 0 16,-23 8 0-16,0 0 0 16,17 29 0-16,-11-12 0 15,0 2-1-15,1 8 1 16,3 0-1-16,0 2 1 15,1-4-1-15,3 0 1 16,3-1-1-16,2-2 0 16,3-3 0-16,1-12 0 15,0 1 0-15,2-6 0 0,-4-6 1 16,0-2-1-16,-21 6 0 16,26-13 0-16,-26 13 1 15,0 0-2-15,0 0 2 16,0 0-1-16,19 4-1 15,-19-4 1-15,9 23 0 16,-9-23 0-16,14 31-1 16,-4-14 2-16,-10-17-1 15,19 23 0-15,-19-23 0 16,0 0 0-16,19 11 0 16,-19-11 0-16,0 0 0 15,0 0 0-15,-19-25 1 0,-4 18-1 16,-8-1 1-16,-8-3-1 15,-7 1 1-15,-4 6-1 16,2-2-1-16,-8 1-1 16,8 5-5-1,-8-23-20 1,13 17-15-16,-1-2 0 0,3 4-1 0,-5 4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30T13:30:20.1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866 3080 45 0,'0'0'36'16,"-12"-19"-1"-16,12 19-8 0,0 0-8 15,0 0-4-15,0 0-4 16,10 29-3-1,-6-10-3-15,11 17-1 16,-1 3-1-16,3 7 0 0,0 0-1 16,-1 0-1-16,-5 0 0 15,1-10-1-15,-2-1-2 16,-6-12-1-16,3 2-3 16,-7-25-6-16,0 0-18 15,0 0-11-15,14-31 2 16,-22 1-1-16</inkml:trace>
  <inkml:trace contextRef="#ctx0" brushRef="#br0" timeOffset="420.1519">789 3076 25 0,'-14'-25'31'16,"-5"-5"1"-16,25 7 2 16,7 4-19-16,12-10-8 0,25 15-1 15,3-5-1-15,14 13 0 16,-5-1-2-16,5 13 0 15,-17 1 1-15,-3 24 0 16,-22-4 0-16,-12 15 1 16,-26-4-2-16,-10 12 2 15,-20-4-1-15,1 4-1 16,-10-10-1-16,7-1-2 16,9-9 0-16,13-8-1 15,19-5-1-15,4-17-2 16,42 15 0-16,-3-13 0 15,19 8-1-15,-3-3 1 0,5 9 0 16,-8 3 2-16,-7 10 1 16,-9 9 3-16,-16 0 1 31,-15 10 1-31,-18-4 2 0,-4 6-1 0,-14-9 2 16,0 3-3-16,-8-10 0 15,3-3-2-15,-3-6-1 16,8-10-3-16,10 2-3 15,-8-24-12-15,29 7-23 16,-21-12 1-16,19-5 0 16,6-8-1-16</inkml:trace>
  <inkml:trace contextRef="#ctx0" brushRef="#br0" timeOffset="628.2248">1489 3414 47 0,'31'-4'37'0,"-10"0"-1"16,8-3 0-16,2-3-26 31,7 0-13-31,3-13-9 0,5 6-21 0,-3 8-2 16,-9-5 0-16,-7 8-1 15</inkml:trace>
  <inkml:trace contextRef="#ctx0" brushRef="#br0" timeOffset="804.2949">1580 3610 41 0,'5'17'36'15,"-5"-17"-1"-15,35 0-1 16,-10 4-25-16,4-16-3 15,8 1-5-15,-1 3-7 16,-13-7-24-16,1 3-4 16,-1 8-1-16,-23 4 0 15</inkml:trace>
  <inkml:trace contextRef="#ctx0" brushRef="#br0" timeOffset="1252.4509">2199 3136 40 0,'0'0'38'16,"0"0"0"-16,0 0 1 15,21 17-24-15,-21-17-3 16,-6 54-2-16,-2-18-4 15,10 16-2-15,-6 4-1 16,6 7-1-16,0-4 0 16,2-7-2-16,0-6 1 15,0-7-2-15,2-7 0 16,-4-13-2-16,7-1-2 16,-9-18-5-16,0 0-5 15,0 0-24-15,-2-35 1 16,-2 4-1-16,-1-7 1 0</inkml:trace>
  <inkml:trace contextRef="#ctx0" brushRef="#br0" timeOffset="1615.578">2172 3316 41 0,'0'0'37'0,"0"0"1"16,0 0 0-16,0 0-20 16,9 19-7-16,7 10-1 15,-12-10-3-15,11 14-2 16,-3-6-1-16,7 5-2 15,0-5 1-15,2-6-3 16,3-7 1-16,-1-10-2 16,4-10-1-16,-2-15 0 15,0 0-1-15,-2-14 1 0,-2-3-1 16,-3-4 1-16,-3 1 0 16,-3 5 2-16,-3 5 1 15,-1 8 0-15,-6 2 0 16,-2 21 1-16,0 0 0 15,0 0 0-15,0 0 0 16,9 31-1-16,-12-3 1 16,1 7-1-16,0 3 0 15,4 6-2-15,2-1 0 16,-8-11-4-16,21 11-5 16,-21-22-29-16,4-21 0 15,29 7-2-15,-11-16 1 16</inkml:trace>
  <inkml:trace contextRef="#ctx0" brushRef="#br0" timeOffset="2095.7583">2827 3479 39 0,'0'0'37'0,"0"0"3"0,0 0-1 15,18 23-19-15,-39-27-7 16,23 26-4-16,-2-22-2 16,-22 32-3-16,15-15-1 15,3 4-2-15,6-1 0 16,-2-20-1-16,27 21 0 16,-6-19 1-16,4-12-1 15,4-5 0-15,0-3 0 16,-4-6 0-16,-6-3 0 0,-5 0 1 15,-10 0-1 1,-8 0 0-16,-6 6-1 16,-7 6 0-16,-5 3-1 15,-3-1-4-15,25 13-7 0,-32-2-28 16,32 2 1-16,0 0-1 16,0 0 0-16</inkml:trace>
  <inkml:trace contextRef="#ctx0" brushRef="#br0" timeOffset="2371.85">3298 2996 81 0,'0'0'42'16,"23"-27"0"-16,-23 27-2 0,0 0-32 15,25 13-4-15,-17 7-1 16,6 12-1-16,-3 5-1 16,6 7-1-16,3 6 0 15,-1 0-2-15,0 5 0 16,-3-7-3-16,5 2-3 16,-17-23-6-16,19 7-23 15,-23-14-4-15,0-20 1 0,-17 21-1 16</inkml:trace>
  <inkml:trace contextRef="#ctx0" brushRef="#br0" timeOffset="2543.9147">3267 3464 58 0,'-27'0'38'15,"27"0"1"-15,0 0-1 16,-11-21-25-16,51 17-5 16,3-13-3-16,18 3 0 15,5-7-3-15,9-4-1 16,4 2-3-16,-11-11-4 15,5 14-7-15,-25-18-26 16,-7 2 0-16,-20-5-1 16,-13 5 0-16</inkml:trace>
  <inkml:trace contextRef="#ctx0" brushRef="#br0" timeOffset="2732.9808">3271 3004 70 0,'0'0'40'15,"0"0"-1"-15,44-27 0 16,14 21-31-16,8-19-2 16,17 6-2-16,2 0-2 15,0 3-4-15,-2 7-2 16,-22-12-12-16,-7 21-24 16,-17 7 0-16,-16 11 0 15,-25 5-1-15</inkml:trace>
  <inkml:trace contextRef="#ctx0" brushRef="#br0" timeOffset="2988.0806">2029 3980 75 0,'0'0'42'0,"35"6"-1"15,26-20 2-15,61-5-36 16,5-17-1-16,39 5-1 16,4-7-2-16,1 3-1 15,-5 4-2-15,-15 1-2 16,-20 14-3-16,-38-9-9 16,-22 25-27-16,-48 0 0 15,-23 0-2-15,-27 23 2 0</inkml:trace>
  <inkml:trace contextRef="#ctx0" brushRef="#br0" timeOffset="3499.2531">2262 4559 46 0,'16'-19'36'0,"3"0"3"0,8-2-1 15,29 11-23-15,-19-17-4 0,24 18-2 16,-11-7-3-16,6 12-2 15,-7 1-1-15,-3 8-1 16,-13 5-1-16,-16 9 0 16,-15 6 0-16,-21 8 0 15,-14 3 0 17,-11 1 0-32,-8 5-1 0,-4 0 1 0,0-6 0 0,4-1-1 0,9-12 1 15,12 0-1 1,14-13 1-16,17-10 0 15,0 0-1-15,0 0 1 16,19-12-1-16,6 2 0 0,0 5 0 16,4-7 1-16,0 10-2 15,2 2 0-15,0 6-2 16,-6-6-1-16,6 15-5 16,-31-15-13-16,33-5-19 15,-33 5-1-15,34-8 1 16,-34 8 0-16</inkml:trace>
  <inkml:trace contextRef="#ctx0" brushRef="#br0" timeOffset="3716.3324">2843 4555 72 0,'23'-9'42'0,"-23"9"1"15,19 5-2-15,1 11-30 16,-20-16-4-16,9 32-2 15,-5-10-2-15,0 4-2 16,2 3-1-16,-2-4-2 16,1 2-1-16,-5-27-4 15,22 38-8-15,-22-38-27 16,19-9 0-16,-4-9 0 16,3-8 1-16</inkml:trace>
  <inkml:trace contextRef="#ctx0" brushRef="#br0" timeOffset="3903.4006">3140 4500 71 0,'23'-14'41'0,"-23"14"1"16,17 19 0-16,-17-19-29 15,-1 39-5-15,1-12-3 16,7 3-1-16,-1 3-3 16,0 0 0-16,2-5-2 15,-5 1-2-15,3 0-2 16,-6-29-9-16,0 0-27 15,-19 8-2-15,19-8 1 16,-43-27 0-16</inkml:trace>
  <inkml:trace contextRef="#ctx0" brushRef="#br0" timeOffset="4303.541">2799 4507 72 0,'0'0'39'0,"42"-26"0"15,-5-5-8 1,17 21-23-16,-10-9-2 0,16 9-1 16,-8 1-1-16,4 5-1 15,-6 4 0-15,-4 6-1 16,-7 3 1-16,-1 11-1 16,-5 1 1-16,-4 7-1 15,-2 1 0-15,-2 4-1 16,-2-1 1-16,-1 1-1 15,-5-6 0-15,-2-4 0 16,-5-6 0-16,-10-17-1 0,17 16 1 16,-17-16-1-16,10-22 0 15,-8 1 0 1,2-6 0-16,2-3 0 16,3-5 1-16,5-1-1 0,7-1 0 15,10 5 0-15,5-1 0 16,7 4-1-16,5 4-1 15,-2 0-3-15,10 24-9 16,-13-13-29-16,-1 10 1 16,-13 2-1-16,-4 4-1 15</inkml:trace>
  <inkml:trace contextRef="#ctx0" brushRef="#br0" timeOffset="14795.2996">9040 7603 2 0,'0'0'28'16,"18"-11"1"-16,7 13 1 15,-2-4-14-15,-10-15-2 16,18 15-1-16,-31 2-3 16,37-14-1-16,-37 14 0 15,25-4-1-15,-25 4-1 16,0 0-2-16,-37 6 0 16,16 6-1-16,-12-7 0 15,2 9-2-15,-3-7-1 16,5 1 0-16,6 0-1 15,23-8 1-15,0 0-1 0,0 0 0 16,30-4 1-16,5-8-1 16,2 1 0-16,1-1 1 15,-1 1 1-15,-2 1-1 16,-14-1 1-16,-21 11 0 16,0 0 0-16,-17 4 1 15,-18 3-1-15,-6 5 0 16,-3-1-2-16,0 1-1 15,9 9-7-15,-9-4-30 16,44-17-3-16,0 0 1 16,0 0-1-16</inkml:trace>
  <inkml:trace contextRef="#ctx0" brushRef="#br0" timeOffset="15739.6379">9459 8298 58 0,'0'0'36'0,"-20"15"1"16,20-15-12-16,0 0-13 16,-19-4-1-16,19 4-2 15,-42 8-3-15,13 1-2 16,-16-3 0-16,3 8-1 0,-4-3-1 15,3 1-1-15,9-1 0 16,7-3 0-16,27-8 0 16,0 0-2-16,17 7 1 15,31-14-1-15,12-3 2 16,9 3-1-16,7-3 0 16,-1 0 1-16,-8 3-1 15,-13 1 0-15,-15 8 1 16,-22 6 0-16,-17-8 1 15,-34 21-1-15,-15-6 0 16,-7 2 1-16,-13 1-1 16,-6 1 1-16,1-6-1 15,9 1-1-15,11-7 0 0,19 1 0 16,35-8-1-16,0 0 1 16,41-17-1-16,18-1 0 15,15 3 0-15,5-4 0 16,0 5 1-16,-8-1 0 15,-11 5 0-15,-23 9 1 16,-37 1 0-16,0 0 1 16,-58 24-1-16,-8-6 1 15,-17-1 0-15,-5 0 0 16,-1-1-1-16,4-3-1 16,17-1 1-16,20 3-2 15,27-9 1-15,21-6-1 16,56-8 0-16,11-4 0 0,14 3 0 15,6-3 0-15,-4 3 1 16,-8-8 0-16,-17 9 0 16,-33 4 0-16,-25 4 1 15,-56 4-1-15,-13 4 0 16,-16-3-2-16,8 9-7 16,-6-16-32-16,17-4 0 15,22-5-2-15,27-7 2 16</inkml:trace>
  <inkml:trace contextRef="#ctx0" brushRef="#br0" timeOffset="16295.8369">9007 7599 18 0,'29'-3'35'16,"-7"-7"1"-16,5 2 1 16,5 12-16-16,-28-23-1 15,17 29-4-15,-21-10-5 16,-19 11-3-16,-16-3-3 15,-1 11-1-15,-12-2-1 16,-1 4-2-16,3-7 0 16,4-3-1-16,9-1 0 0,15-6-1 15,18-4 1-15,18-6-1 16,9-2 0-16,6 1 1 16,-3 5 0-1,-3 0 0-15,-3 2 1 0,-24 0 0 16,-2 21-1-16,-25-2 0 15,-4 8-5-15,-8-12-34 16,3-5-1-16,5-3-1 16,0-10-1-16</inkml:trace>
  <inkml:trace contextRef="#ctx0" brushRef="#br0" timeOffset="18839.7483">10803 5075 23 0,'0'0'28'0,"17"-6"-4"16,-17 6 0-16,0 0-3 15,0 0-3-15,0 0-5 16,0 0-3-16,0 0-2 15,-5-25-2-15,5 25 0 16,0 0-3-16,-22-21 0 16,5 10 0-16,0 5-1 15,-8-5-1-15,0 3 1 16,-4-2-2-16,-2 3 1 16,-6-1-1-16,4 2 1 15,-5 0-1-15,-5 3 0 16,-7 1 1-16,-4 4-1 0,-4 1 1 15,-3 5 0-15,-3 0 1 16,-5 3-1-16,3 1 1 16,4 5-1-16,0 0 1 15,7 4-1-15,-3 1 0 16,2 4 0-16,0-1 0 16,2 8 0-16,-4 5-1 15,-2 5 1-15,-3-1 0 16,-1 0 0-16,0 4 0 15,2 0-1-15,5 2 1 16,6 0 0-16,7-4 0 16,13 2 0-16,6-4-1 0,10 0 0 15,9 1 1-15,8-1-1 16,4 0 0-16,5-4 0 16,5 5 0-16,5-9 0 15,4 4 0-15,12-1 1 16,7-3-2-16,8-3 2 15,14-2-2-15,7 0 1 16,10-8 0-16,9-6 1 16,13-1-1-16,3-7 0 0,5-5 2 15,3-2-1 1,0-8 0-16,2-1 0 16,-12-5 0-16,-2-1 0 15,-12 0 0-15,-5-2-1 0,-6-6 1 16,-2-4 0-16,-2 0 0 15,-5-6-1-15,5-5 2 16,-6-2-2-16,-1-6 1 16,-5-2 0-16,-7-4-1 15,-8-2 0-15,-11-3 1 16,-10 1 0-16,-12-2-1 16,-9 5 1-16,-12-5 0 15,-13 6-1-15,-16 0 1 16,-15 5-1-16,-16 6 1 15,-15 5-1-15,-4 5 0 16,-4 4 0-16,0 8 0 16,8 4-2-16,8 9 0 0,9-6-7 15,26 11-34-15,-1-1 1 16,6 2-3-16,4 0 1 16</inkml:trace>
  <inkml:trace contextRef="#ctx0" brushRef="#br0" timeOffset="24943.9351">15723 8541 30 0,'20'-4'31'0,"-20"4"-1"15,0 0-9-15,0 0 0 16,0 0-6-16,21-3-2 15,-21 3-4-15,0 0-1 16,0 0-3-16,25 30-1 0,-25-30 1 16,29 31-1-16,-29-31 0 15,42 40-2-15,-16-19 1 16,2 6-2-16,-1-4 0 16,6 6 0-16,-4-6 0 15,0 0-1-15,-2-6 1 16,-6-1-1-16,-3-7 0 15,-18-9-2-15,21 10-3 16,-21-10-4-16,0 0-10 16,6-21-18-16,-8 0-2 15,0-4 1-15,-2-4 0 16</inkml:trace>
  <inkml:trace contextRef="#ctx0" brushRef="#br0" timeOffset="25627.179">16140 8539 18 0,'6'-23'32'15,"15"8"2"-15,-7-4 3 16,-5-8-18-16,18 29-1 16,-23-23-3-16,15 27-1 15,-19-6-4-15,0 0-2 16,-17 17-2-16,4 8-3 16,-18-2 1-16,-2 9-2 15,-11 1 1-15,-5 9-2 16,-7-2 2-16,0 5-3 15,-1-7 1-15,8-2 0 0,7-5-1 16,9-8 0-16,8-2 0 16,25-21 0-16,0 0-1 15,0 0 1-15,12-19-1 16,11-10 0-16,8-7-1 16,3-12 2-16,5-2-2 15,3-4 2-15,3 2-2 16,-5 1 2-16,-1 5-1 15,-3 5 2-15,-7 9 0 16,-4 14-1-16,-7 5 1 16,-18 13-1-16,0 0 1 15,0 0 1-15,-19 36-1 16,-12 1 0-16,-12 5 1 0,-7 4-1 16,-8 6 1-16,-3 0-1 15,-3-4 0-15,8-2-2 16,10-8 2-1,9-11-1-15,10-14 0 0,27-13 0 16,0 0 0-16,15-17 0 16,16-8 0-16,8-13 1 15,7-10-2-15,8-4 1 16,4-2 0-16,-6 1 0 16,-6 3-1-16,-5 8 1 15,-12 7 0-15,-6 14 1 16,-23 21 0-16,0 0 0 15,0 0 0-15,-41 40-1 0,5-5 2 16,-9 9-1 0,-1 2 0-16,-6 2-1 15,4-2 1-15,7-6-2 16,7-1 1-16,9-16-1 0,5-4-3 16,20-19-4-16,-4 17-33 15,4-17-1-15,0 0-2 16,20-35 2-16</inkml:trace>
  <inkml:trace contextRef="#ctx0" brushRef="#br0" timeOffset="30695.9967">11060 9566 37 0,'0'0'21'0,"0"0"-4"15,0 0 1-15,0 0-5 16,0 0-2-16,0 0-2 15,0 0-1-15,0 0-1 16,0 0-1-16,34-6 0 0,1 2-2 16,-4-9 1-1,9 7-1-15,-1-6-1 16,2 5 0-16,-11-3-1 16,-5 10 1-16,-25 0-1 0,20 8 1 15,-20-8 1-15,-29 17 0 16,-4-11 0-16,-4 5-1 15,-7-7 0-15,4 2-1 16,-3-2-2-16,1-10-8 16,13-2-28-16,6 2-3 15,5-1 0-15,18 7 0 16</inkml:trace>
  <inkml:trace contextRef="#ctx0" brushRef="#br0" timeOffset="34307.2883">9856 6984 10 0,'0'0'18'0,"0"0"-1"15,0 0 0-15,0 0-2 16,0 0 0-16,0 0-2 16,0 0-1-16,0 0-1 15,0 0-2-15,0 0-2 16,0 0 0-16,0 0-2 16,0 0 0-16,15-21 0 15,-15 21-1-15,31-10 0 16,-4 10 0-16,-4-6-1 0,10 4 1 15,-2-3-1-15,4 7 0 16,-2-1-1-16,1 7-1 16,-3 0 1-1,2 3-1-15,-2 5 0 0,6 1 0 16,-1 0 0-16,5 2 0 16,-5 2 0-16,1 2 0 15,0-1-1-15,-1 1 1 16,1 3-1-16,-2 1 1 15,-3 0-2-15,1 2 2 16,0-2-1-16,0 2 0 16,-4-3 0-16,-2 1 0 0,-4-6 0 15,-4 0 0-15,-3 2 1 16,-1 0-1 0,-3-1 0-16,3-3 1 15,-3 0 0-15,-1 2 0 16,1-4-1-16,-1 1 1 0,-11-18-1 15,18 25 1-15,-18-25 0 16,9 19-1-16,-9-19 1 16,4 19-1-16,-4-19 1 15,0 0 0-15,0 21-1 16,0-21 0-16,0 0 0 16,0 0 0-16,0 0 0 15,0 0 1-15,0 0-1 0,0 0 0 16,0 0 1-1,0 0 0-15,0 0 0 16,0 0-1-16,0 0 1 16,0 0 0-16,0 0-1 0,0 0 1 15,0 0-1-15,0 0 1 16,-23-17-1-16,23 17 1 16,-23-23-1-16,9 4-1 15,1 1 2-15,-3-1-1 16,1 0 0-16,0 2 0 15,-3-8 0-15,1 2 0 16,-2-2-1-16,-3 4 3 16,-3-2-2-16,0 2 0 15,-4-6 0-15,-2-2 1 16,2 6-1-16,-3 2 1 16,-3-2 0-16,-2 2-1 15,1 3 0-15,-3-1 0 0,-1 8 1 16,3-3-1-16,-5 3 0 15,1 3 0-15,1 0 0 16,1 3 0-16,0-3 0 16,-5 4 1-16,2 0-1 15,-1 2 1-15,3 0-1 16,1-1-1-16,2 1 2 16,5 0-1-16,3 2 0 15,9-2 0-15,20 2 0 16,-23-4 0-16,23 4-1 15,0 0-1-15,0 0-3 16,-21-6-14-16,21 6-22 16,0 0-1-16,0 0 0 0,0 0-1 15</inkml:trace>
  <inkml:trace contextRef="#ctx0" brushRef="#br0" timeOffset="42455.2076">7243 12583 43 0,'0'0'19'0,"0"0"1"16,0 0-1-16,0 0-3 15,0 0-2-15,17 0-2 16,-17 0-1-16,0 0-2 16,0 0-2-16,0 0-1 15,0 0-1-15,0 0-1 16,0 0-1-16,0 0-1 16,0 0 1-16,0 0 0 15,0 0-1-15,0 25 0 16,0-25 0-16,0 0 0 0,4 25-1 15,-4-25 1-15,6 23-1 16,-3-6 0-16,-3-17 1 16,6 38-1-16,-6-17 0 15,2 6 0-15,-2-2 0 16,0 8 0-16,2-2-1 16,0 1 1-16,4 3-1 15,1-1 0-15,3-1 0 16,2 1 1-16,1-3-1 15,3-2 0-15,-3 0 1 16,3-3-1-16,-1-1 0 16,2 0 1-16,-3 2-1 15,5-4 1-15,-2 0-1 0,1 2 1 16,1-2-1-16,0 2 1 16,3-2-1-16,-1-2-1 15,6-2 3-15,-2 1-3 16,4-3 3-16,0 4-2 15,2-6 1-15,1-1-1 16,-1 3 2-16,2 2-2 16,0-2 0-16,0 1 1 15,-2-3-2-15,1-5 1 16,-1 3 0-16,6 2 1 16,-2-9-2-16,-1 0 1 15,1-2 0-15,0 1 0 0,-1-1 0 16,3 0 0-16,0 2 0 15,-1-4 0-15,7 0 1 16,-1 0-1-16,-1 0 0 16,-1 1 0-1,1-3 0-15,-7 2 1 0,-1-4-1 16,0 2 0-16,-8 0 0 16,4-1 1-16,-2-5-1 15,6 0 0-15,-2-2 1 16,3-1-1-16,1 1 0 15,-2-2 0-15,2-5 0 16,-8 6 1-16,0-7-1 16,-4-1 0-16,-2 0 1 0,0-1-1 15,2-3-1-15,2 2 1 16,-3 6 0-16,7-10 0 16,-4 7 0-1,4-1 0-15,-6-2-2 0,-4 2 3 16,0-3-1-16,-5 1 1 15,1-4-1-15,-1 4 0 16,1-4 0-16,1 0 0 16,1 0-1-16,0 0 2 15,-3-2-1-15,-1 2 0 16,-1 2 0-16,-6 0 1 16,-2 0-1-16,-4 0 0 15,0 0 1-15,0-1-1 0,0 1 1 16,0 0-1-1,0 0 0-15,-2 2 0 16,0-4 1-16,0 4-1 16,-4 1 0-16,-2 1 0 0,8 17 0 15,-13-27 0-15,13 27 0 16,-16-25 0-16,16 25 1 16,-13-17-1-16,13 17 0 15,0 0 0-15,-16-21 0 16,16 21 0-16,0 0 0 15,-7-17 0-15,7 17 0 16,0 0-1-16,0 0 2 16,0 0-1-16,0 0 0 15,0 0 0-15,0 0 0 16,0 0 0-16,0 0 0 16,0 0 0-16,0 0-1 15,0 0 1-15,0 0 0 0,0 0 1 16,0 0-1-16,0 0 0 15,0 0 1-15,0 0-1 16,0 0 0-16,0 0 0 16,0 0 0-16,0 0-1 15,0 0 1-15,0 0 0 16,0 0 0-16,0 0 1 16,0 0-1-16,0 0 0 15,0 0 0-15,0 0 0 16,0 0 0-16,0 0 0 15,0 0-1-15,0 0 1 16,0 0 0-16,0 0 0 16,0 0 0-16,0 0 0 0,4 17-1 15,-4-17 1-15,0 0 1 16,23 15-1-16,-23-15 0 16,25 16 0-16,-8-9 0 15,4-3 0-15,2 4 0 16,4 0 0-16,2-1 0 15,2-3-1-15,2 4 1 16,-4-4 0-16,-2-4 0 16,-4 5 0-16,-23-5 1 15,27 6-1-15,-27-6 0 16,0 0 0-16,0 0 0 16,0 0 0-16,0 0 0 15,0 0 0-15,0 0 0 0,0 0 0 16,0 0 0-16,0 0 1 15,-23-6 0-15,23 6-1 16,-35-3 0-16,12-5-1 16,-4 4 2-16,-4-6-2 15,0 3 1-15,-3-1 0 16,3-1 0-16,-2-1 0 16,2-2 1-16,4 7-1 15,4-7 0-15,4 6 0 16,-1 1 1-16,20 5-2 15,-27-10 1-15,27 10 0 16,0 0 0-16,-17-11 0 0,17 11 0 16,0 0 0-16,0 0-1 15,0 0 1-15,0 0 0 16,0 0 1 0,-10 21-2-16,10-21 1 0,-3 21 0 15,3-21 0-15,0 25 0 16,0-25 1-16,-4 25-1 15,4-25-1-15,-4 26 1 16,4-26 0-16,-6 25 0 16,6-25 0-16,-10 31 0 15,10-31 0-15,-13 29 1 16,13-29-1-16,-15 19 0 16,15-19 1-16,-16 19-1 0,16-19 0 15,0 0 0-15,-17 10 0 16,17-10 0-1,0 0 1-15,0 0-1 16,0 0-1-16,0 0-1 0,-25-6-2 16,27 23-13-16,-2-17-26 15,0 0-1-15,-27-17 0 16,27 17-1-16</inkml:trace>
  <inkml:trace contextRef="#ctx0" brushRef="#br0" timeOffset="50847.2137">8533 11852 24 0,'0'0'32'0,"0"0"2"0,0 0-4 16,-8 25-13 0,8-25-3-16,0 0-3 15,0 0-3-15,43 21-1 0,-18-19-1 16,17 9-1-16,-1-5 0 15,13 6-1-15,-2-6-1 16,2 5-1-16,0-5-1 16,-6 3-1-16,-4 3-3 15,-17-8-4-15,8 13-5 16,-35-17-26-16,0 0 0 16,12 23-1-16,-12-23 1 15</inkml:trace>
  <inkml:trace contextRef="#ctx0" brushRef="#br0" timeOffset="51179.332">8533 12105 19 0,'0'0'34'0,"2"19"2"16,-2-19-1-16,19 25-14 16,-19-25-7-16,29 10-2 15,-8-10-4-15,20 10-3 0,-5-10-1 16,9 3-2-16,-1-3-1 15,-3-2-4-15,5 12-14 16,-9-8-20-16,-16-10-1 16,-4 6 0-16,-17 2 1 15</inkml:trace>
  <inkml:trace contextRef="#ctx0" brushRef="#br0" timeOffset="53547.1812">9187 12195 12 0,'38'-17'14'0,"-11"-2"0"15,12 2-2-15,-6-1 0 16,3-1-3-16,3 0 0 15,-1-2-4-15,13-6 0 0,-1-4-1 16,15-3 0-16,-1-6 1 16,9 1-1-1,-3-3 1-15,5 4-1 16,-6-5 0-16,7 7 0 0,-3-2-2 16,4 1-1-16,0-5 0 15,8-2-1-15,4-4 1 16,7 2 0-16,-1-6 2 15,5 4-1-15,-3-6 1 16,1 5 0-16,-4-1 1 16,3 2-1-16,-5-4 1 15,7 6-2-15,-3-6-1 16,3 2 1-16,1-2-2 16,0 3 1-16,-1-3-1 15,1 2 0-15,-4 2-1 16,5-8 1-16,-1 5 1 15,6-5 0-15,-2 0-1 0,8 1 1 16,4-3 0-16,-1 3-1 16,5-3 0-16,0 6 0 15,-7-2 1-15,-1 5-2 16,2-3 2-16,-4 0 0 16,-2-4 2-16,4 7-1 15,-4-7-1-15,4 6 2 16,2-8-2-16,7 7 1 15,-9-7 0-15,6 8-1 16,-5-3 0-16,5-1 1 16,-2-2 0-16,3 4 0 15,1-3 1-15,3 7 0 16,-1-2 0-16,1 6-2 0,-11 0 1 16,-4 5-1-16,-11 5 0 15,-5 7 0-15,-13 2-1 16,-5 0 0-16,-9 6-1 15,-11-6-6-15,10 10-29 16,-24-1-1-16,-18-1-1 16,-22 17 0-16</inkml:trace>
  <inkml:trace contextRef="#ctx0" brushRef="#br0" timeOffset="54115.3839">13014 10736 50 0,'13'-20'37'0,"4"11"-1"16,-17 9 3-16,20-23-25 16,-3 42-3-16,-17-19-3 15,-4 46-2-15,-5-15-1 16,5 11-3-16,-8 0 1 16,1 4-1-16,-5-4 0 15,5-5-1-15,-5-8 1 16,8-12-2-16,8-17 2 0,0 0-1 15,0 0-1-15,18-40 2 16,7 9-2-16,6-7 1 16,9-5-1-16,6-1 1 15,5 2-2-15,3 2 0 16,3 7-1-16,-6-1-6 16,14 13-27-16,-20 7-5 15,-9 3-1-15,-9 9 0 16</inkml:trace>
  <inkml:trace contextRef="#ctx0" brushRef="#br0" timeOffset="55003.7078">9291 10116 13 0,'0'0'31'16,"0"0"1"-16,0 0 0 15,19-13-13-15,8 20-3 16,-27-7-1-16,50-15-5 16,-23 2-1-16,20 11-3 15,-5-8-1-15,12 10-3 16,-6-6-1-16,2 2-3 16,-3 8-3-16,-16-9-8 15,-1 8-23-15,-12 7-1 0,-18-10-1 16,-8 27 2-16</inkml:trace>
  <inkml:trace contextRef="#ctx0" brushRef="#br0" timeOffset="55219.7873">9104 10515 62 0,'29'-13'37'15,"0"-3"2"-15,13-3-2 16,12 2-28-16,-10-12-2 16,14 14-3-16,-9-3-3 0,-9 5-4 15,8 23-14-15,-19-8-21 16,-29-2 1-16,18 15-2 16,-18-15 1-1</inkml:trace>
  <inkml:trace contextRef="#ctx0" brushRef="#br0" timeOffset="56331.1777">10109 10149 20 0,'29'-14'17'0,"13"12"0"15,-7-7-3-15,11-1-3 16,8-1-3-16,6-5-2 16,9 3-2-16,7-4-1 15,10-1 0-15,3-5-1 16,9-4 1-16,-1 1 1 16,3-1 0-16,-9-2 0 0,1 2-1 15,-5 2 0-15,-2-2-2 16,0-1 0-16,0 3 0 15,4-4-2-15,3 6 1 16,3-6-1-16,5 4 1 16,-4-6 0-16,5 7 1 15,-7-1 0-15,6 2-1 16,-5 0 2-16,3-2-1 16,-1 2 0-16,5-4 0 15,8 0 0-15,4-4-1 16,0 1 1-16,-3-5-1 15,3 0 1-15,0 1 0 16,-10-3 0-16,-2 1 0 0,-9 0 0 16,-2 3 0-16,-1 0 1 15,1 5-1-15,2-3 1 16,3 8 1 0,2-6 0-16,10 10-1 0,-3-6 2 15,6 8-1-15,-6-4 0 16,3 7 0-16,-14-3-1 15,1 4 0-15,-11-1-1 16,-6 4 0-16,-11 3-1 16,-13 1-2-16,-4 6-3 15,-27 2-26-15,-3-10-3 16,-20 8 0-16,0 0 0 16</inkml:trace>
  <inkml:trace contextRef="#ctx0" brushRef="#br0" timeOffset="57039.4312">12674 8915 27 0,'0'0'33'0,"4"-23"0"15,-4 23-7-15,0 0-4 16,6-21-5-16,-6 21-4 16,0 0-3-16,11 31-3 15,-11-31-1-15,-4 29-1 16,1-12-1-16,3 6-2 15,-4-6 0-15,4 0-1 16,0-17 0-16,-2 27-1 16,2-27 1-16,0 0-1 15,0 0 1-15,0 0-1 16,0 0 0-16,19-27 1 0,-4 4-1 16,9-3 0-16,3-1 0 15,2-4-1-15,5 4-1 16,-7-2-3-16,16 20-7 15,-20-3-26-15,6 3-1 16,0 9 1-16,-6 2-2 16</inkml:trace>
  <inkml:trace contextRef="#ctx0" brushRef="#br0" timeOffset="63015.5747">16148 8493 19 0,'0'0'15'0,"-18"12"-1"0,18-12 0 16,0 0-3-16,0 0 0 16,0 0-1-16,0 0-1 15,0-23-1-15,18 17-1 16,-9-15 0-16,17 8-1 16,-1-20 0-16,19 4-2 15,8-19-1-15,18-6 0 16,18-13 0-16,22-11 0 15,14-18 0-15,24-12-2 16,14-11 1-16,18-7 0 16,5-8 0-16,8 3 0 15,-10 3-1-15,-10 5 0 16,-5 12-2-16,-23 11-1 0,-18 17 0 16,-28 10-4-16,-15 24-2 15,-32-3-5-15,-1 21-8 16,-19 12-10-16,-22-4 0 15,-10 23 0-15</inkml:trace>
  <inkml:trace contextRef="#ctx0" brushRef="#br0" timeOffset="63314.6818">18399 6683 30 0,'-25'-6'28'0,"25"6"1"15,-18 11-5-15,18-11-10 0,0 0-5 16,37-32-2-16,7 16-2 16,5-9-2-16,16-1-1 15,5-7 1-15,7 2-2 16,2 1 0-16,-10 7 1 16,-13-2 1-16,-10 19 2 15,-20 0-1-15,-26 6 2 16,5 35-2-16,-20 1 2 15,-22-5-2-15,4 7-1 16,-9 8-5-16,-4-11-7 16,11-3-25-16,0 5-2 15,1-16-1-15,10 0 0 16</inkml:trace>
  <inkml:trace contextRef="#ctx0" brushRef="#br0" timeOffset="64787.2072">16235 8200 1 0,'17'-17'25'16,"-21"-31"2"-16,20 3-7 15,-5-6-3-15,-3-11-1 16,9 1-2-16,-9-14-3 15,15 6-4-15,-7-17-1 16,12-4-1-16,3-18-1 16,10-3-1-16,1-14-2 0,6 2 0 15,1 1 0-15,-7 7 0 16,-1 9 0 0,-7 18-1-16,-9 17 1 15,-7 15-2-15,-5 20 1 0,-5 5-2 16,-8 31-1-16,12-32-3 15,-12 32-15-15,27-8-10 16,-27 8 0-16,0 0 0 16</inkml:trace>
  <inkml:trace contextRef="#ctx0" brushRef="#br0" timeOffset="66207.7174">16194 8578 14 0,'0'0'27'16,"0"0"0"-16,0 0-8 15,0 0-3-15,25 4-3 16,-25-4-2-16,31-2-1 0,-14-10-1 16,24 16 0-16,-4-16-1 15,22 14-1-15,7-9-2 16,21 5 0-16,0-6-2 16,11 2 1-16,-4 1-2 15,-1 3 0-15,-10 0-2 16,-8 9 2-16,-19-5 0 15,-12 8-1-15,-11-8 1 16,-8 6-1-16,-25-8 1 16,29 1-1-16,-29-1 1 15,0 0-1-15,0 0 0 16,0 0 1-16,0 0-1 16,14-23-1-16,-14 23 1 0,0 0-2 15,0 0 0-15,0 0-2 16,0 0 0-16,0 0-3 15,0 0 1 1,0 0-4-16,0 0-1 0,0 0-2 16,19-7 0-16,-19 7-1 15,0 0 2-15,10-25 0 16,-10 25 4-16,0 0 5 16,21-6 4-16,-21 6 4 15,0 0 1-15,27-11 4 16,-27 11 1-16,0 0 0 15,6-18-1-15,-6 18-2 16,17-2-4-16,0 8 0 0,-17-6 0 16,43 0-3-16,-14 0 0 15,4 2 0 1,-1-2-1-16,1 0 0 16,-6 0 1-16,-6 6 1 0,-21-6-1 15,10 19 0-15,-10-19 2 16,-23 27-2-16,2-16 2 15,3 3-4-15,-1-3 2 16,2 1-3-16,17-12 1 16,-27 11-3-16,27-11-5 15,0 0-25-15,-20 19-7 16,20-19 1-16,0 0-2 16</inkml:trace>
  <inkml:trace contextRef="#ctx0" brushRef="#br0" timeOffset="67803.2873">17128 8626 22 0,'0'0'29'16,"0"0"1"-16,5-18-8 16,-5 18-5-16,0 0-5 15,0 0-2-15,0 0-2 16,-19-7-2-16,19 7-3 15,0 0 2-15,0 0-1 0,0 0 0 16,0 0 1-16,0 0 0 16,37-2-1-16,-20-4 2 15,20 10-2-15,1-8 0 16,16 10 0-16,4-6-1 16,14 9-1-16,3-3-1 15,10 6 1-15,5-5 0 16,5 1-1-16,3 0 0 15,4-1 0-15,1-1 0 16,1-6 0-16,4 0 0 16,0-2-1-16,-8-2 0 15,-5-1 0-15,-12-1 1 16,-10 2 0-16,-13-2-2 0,-12 4 2 16,-19 2-1-16,-8 0 1 15,-21 0-1-15,0 0 1 16,0 0-1-16,0 0 1 15,0 0-1-15,0 0 1 16,-25 10-1-16,6-10 1 16,-2 0-1-16,-3 0-1 15,1 0 1-15,0-2-1 16,4 0 0-16,0-4-1 16,19 6 1-16,-22-15-1 15,24-2 0-15,2-1 1 16,-4 18-1-16,31-34 2 15,-8 19-1-15,4 1 1 0,4 3-1 16,-2 1 2-16,0 8-1 16,-2 2 1-16,-4 10 0 15,-4 7 0-15,-7 0 1 16,-3 6-1-16,-10 0 1 16,-3 6-2-16,-8-2 3 15,-1 0-3-15,-5-8 1 16,1 0-1-16,-2-7-1 15,-1-5-2-15,20-7-6 16,-40 14-30-16,40-14-3 16,-35-18 1-16,14 1-1 15</inkml:trace>
  <inkml:trace contextRef="#ctx0" brushRef="#br0" timeOffset="68551.5646">16817 6301 28 0,'21'-10'30'0,"-21"10"-4"15,20-34 0-15,-20 34-4 16,5-19-2-16,-5 19-5 16,-21 7-3-16,4 14-4 15,-24-7-1-15,12 16-2 16,-11-3-3-16,7 0 0 0,0 0-2 15,10-4 0 1,6-8 0-16,17-15 0 16,0 0 0-16,0 0-1 15,38-32 1-15,-7 7 0 0,2-6 0 16,0 4 0-16,-6 0 2 16,0 10 0-16,-27 17-1 15,17 12 2-15,-26 13-2 16,-7 19 1-16,-5 2-1 15,-2 11-2-15,9 20-8 16,-7-6-29-16,4-6-1 16,5-5 0-16,-1-5 0 15</inkml:trace>
  <inkml:trace contextRef="#ctx0" brushRef="#br0" timeOffset="70191.1426">8735 5480 2 0,'0'0'18'16,"0"-17"1"-16,0 17-5 0,0 0-5 16,0 0-1-16,27-2-2 15,-27 2-1-15,39 5 0 16,-10 3-1-16,13 6 0 16,9 3 0-16,20 6-1 15,16 2 0-15,19 4-1 16,17 1-1-16,24 9 1 15,17 1 0-15,21 10 0 16,14 5-1-16,3 13 0 16,6 6 1-16,1 9 0 15,3 7-1-15,0 4 0 16,4 4 0-16,0 0 0 16,-4-1 1-16,10 1-1 0,4 0-1 15,11 2 0-15,2 5 0 16,6 12 1-16,2 10-1 15,13 9 1-15,16 2-1 16,14 2 0-16,12-2 0 16,11-3 1-16,9-11-1 15,-2-7 0-15,-4-7 1 16,-17-5-2-16,-15-11 1 16,-24 0 0-16,-24-2-1 15,-26-4 1-15,-23-1 0 16,-15-11-1-16,-14-5-1 15,-10-13 1-15,-9-4 0 16,-13-12-1-16,-11 0-1 0,-20-11-13 16,-26-16-12-16,-1 20 0 15,-43-31 1-15</inkml:trace>
  <inkml:trace contextRef="#ctx0" brushRef="#br0" timeOffset="71211.5103">17822 9487 30 0,'0'0'27'15,"0"-23"-5"-15,0 23-2 16,-2-21-2-16,-8 4-3 0,10 17-2 16,0 0-4-16,0 0-2 15,4 19-2-15,8 8-1 16,-6-2-2-16,7 7 0 15,6-1-1-15,8 3 1 16,2-1-1-16,6-2-1 16,-4-8 1-16,2 0 0 15,-8-6 1-15,-4 4 0 16,-17 0 1-16,-6-4 0 16,-21 3 1-16,-6 1-1 15,-14-10 0-15,-3 3 1 16,-8-14-2-16,2 0 0 15,0-10-2-15,6 4 1 0,7-7-2 16,10-3 0-16,10 5-1 16,7-8-3-16,12 19-4 15,8-17-20-15,11 9-8 16,8 6-2-16,-2 0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30T13:45:15.2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15542 8284 19 0,'0'0'29'15,"-25"-2"2"-15,25 2-2 16,0 0-15-16,0 0-2 0,0 0-2 15,19-21-1-15,6 21-2 16,-7-7-2-16,18 7 1 16,-7-10-1-16,18 8-1 15,-3-6-1-15,12 6 0 16,6-5-1-16,11 3 1 16,6-6-1-16,16 1-1 15,5-3 0-15,20 5 0 16,11-1 0-16,11-2 0 15,11 1-1-15,13 1 1 16,9 0-1-16,22 3 1 16,13-1-1-16,16-2 1 15,11 1-1-15,22-3 0 0,14-2 1 16,19-1-1-16,7 1 0 16,9 3 1-1,1-5-1-15,3 5 1 16,1-5 0-16,-1 7 0 0,-3 1 0 15,-6 6-1-15,-10 0 0 16,-15 2 0-16,-20 0-1 16,-19 6 0-16,-23 3-3 15,-46-5-2-15,-25 13-6 16,-60-9-26-16,-24-3 0 16,-34 3-2-16,-27-10 1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30T13:45:16.0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15403 8794 32 0,'0'0'32'16,"0"0"2"-16,0 0-10 16,0 0-4-16,0 0-6 15,0 0-4-15,22-1-2 16,-22 1-2-16,46-6-1 15,-6-2-1-15,20 6 0 16,10-5-1-16,22 1 0 16,16-6 0-16,25 5 0 15,22-5-1-15,24 1-1 16,23-1 1-16,26 2 0 16,31 1-1-16,32-3 0 15,27 1-1-15,33-1 1 0,17-1-1 16,20-1 1-16,19-5 0 15,14 8-1-15,-7-6 0 16,3 9 1-16,-14-2-1 16,-25 6 0-16,-23 1 0 15,-27 5-1-15,-33 1 0 16,-42-1 0-16,-33 2-2 16,-58-2 0-16,-35 10-2 15,-50-24-5-15,-15 12-30 16,-62 0-1-16,-35 17 0 15,-36-7 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30T13:45:16.9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15560 9391 23 0,'-37'12'32'16,"37"-12"-1"-16,-21 9 1 0,21-9-17 15,0 0-2-15,0 0-3 16,0 0 0-1,21-19-3-15,10 19 0 16,-10-12-1-16,19 7-1 0,-3-5 0 16,19 6-2-16,4-5 0 15,27 5-1-15,11-6 1 16,35 1-2-16,25-3 1 16,31-1-1-16,27-6 0 15,35-5 0-15,29-2 0 16,28-5 0-16,22 0 0 15,27 2-1-15,15-5 1 16,22 5 0-16,7 0-1 16,2 6 0-16,-13 0 1 15,-5 0-2-15,-16 2 2 16,-37 4-2-16,-30 2 1 16,-39-1-1-16,-43-1 1 0,-45 2-1 15,-36 5-2-15,-54 1-1 16,-33 9-2-16,-52 0-11 15,0 0-24-15,-54 1 0 16,-10 11 0-16,-13 7 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30T13:32:09.9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2530 2603 1 0,'0'0'11'0,"0"0"-1"16,0 0 2-16,0 0 0 16,0 0 0-16,0 0 0 15,0 0 0-15,0 0 0 16,0 0 0-16,0 0-3 15,0 0 1-15,0 0-3 16,0 0-1-16,0 0 0 16,0 0-1-16,0 0-1 15,-17 2-1-15,17-2 0 16,0 0-1-16,0 0 1 16,0 0-1-16,0 0 0 0,0 0 0 15,2 21 0-15,-2-21 1 16,0 23-1-1,0-23 0-15,-2 34 0 0,2-13 0 16,0 8-1-16,-2 2 0 16,2 3 1 15,0-1-2-31,0 1 1 0,-2 5 0 0,2 5-1 0,-2 0 0 16,2 6 1-16,0 2-1 15,0 1 0-15,0 13 0 16,0 1 1-16,2 6-2 15,-2 5 2-15,0 3 0 0,0 3 0 16,0 3 1-16,0 1-3 16,0 8 2-16,2 0-1 15,-4 3 1-15,2 3 0 16,2 5-2-16,-2 1 2 16,-2 7-1-16,0 8 2 15,0-6-1-15,0 9 1 16,-1-3 0-16,3 9-1 15,-4 1 1-15,2 7-1 16,0-4 1-16,0 8-2 16,0 2 1-16,0 3 0 15,0 3-1-15,0 3 1 16,0 8-1-16,2 4 1 0,-2 6-1 16,0-1 0-16,0-1-1 15,1 6 2-15,-1-3-2 16,0-5 1-1,0-2-1-15,0-2 1 0,0-6-1 16,2 0 1-16,-2 0 0 16,2 2-1-16,0 1 1 15,0 1 0-15,0-2 0 16,2 4-1-16,-2 2 2 16,0 0-1-16,0 3 0 15,0 5 1-15,0 1-1 16,0 3 0-16,-2 5 1 15,2-2 0-15,-2 6-2 0,2 4 2 16,-2 3-2 0,2-5 2-16,0-4 0 15,0 4 0-15,-2-6-2 16,2 3 2-16,-2 0-2 0,0 0 2 16,2-7-1-16,-2 0 0 15,0 2-1-15,2-5 1 16,0 1 0-16,-1-3-1 15,-1-8 1-15,0-2-1 16,0-4 2-16,2 0-2 16,-2-4 2-16,0 0-1 15,0-5 0-15,0 1 0 0,0 1 0 16,2-3 1 0,-2-3 0-16,0-6-1 15,2 2 1-15,0-6 0 16,0-6-1-16,0-3 1 0,0-8 0 15,0-8-1-15,0-8-1 16,2 3 1-16,-4-14 0 16,2-6 0-16,0-5 1 15,0-7-1-15,0-9 0 16,0-9-3-16,4 0-1 16,-14-34-23-16,14 9-12 31,-4-33-1-31,-4 17-3 0,4-17 0 0</inkml:trace>
  <inkml:trace contextRef="#ctx0" brushRef="#br0" timeOffset="4062.4556">2422 5039 17 0,'0'0'28'16,"0"0"-5"-16,0 0-3 15,0 0-2-15,0 0-3 16,18 11-3-16,-18-11-2 16,0 0-3-16,-6 17-1 15,8 1-2-15,-2-18 0 0,-16 40 0 16,3-17-1-16,-1 8 0 15,-5-3 0-15,2 7-1 16,-1-4 0-16,3-4 0 16,2-6-1-16,7-2 0 15,6-19 0-15,0 0 0 16,0 0-1-16,9-17 1 16,-1-5-1-16,4-2 0 15,-3-7 1-15,5-4-1 16,-3 3 0-16,3 3 1 15,-3-4 0-15,5 5 0 32,-3 1 1-32,5 6 0 0,-5-2-1 0,7 9 1 0,-20 14 0 15,28-17 1-15,-28 17 0 16,27 9 0-16,-27-9 0 16,24 33 0-1,-19-8 0-15,5 4-1 0,2 0 0 16,-1 3-2-16,-1-3 0 15,-4-4-1-15,5 2-2 16,-11-27-4-16,25 21-34 16,-25-21 0-16,0 0 0 15,0 0-1-15</inkml:trace>
  <inkml:trace contextRef="#ctx0" brushRef="#br0" timeOffset="4866.7439">1506 4985 24 0,'0'0'35'0,"0"0"0"16,18-8 1-16,-18 8-16 0,0 0-5 16,0 0-5-1,2 21-2-15,-1-1-3 16,-4-1-2-16,3 10 1 16,-4-1-2-16,2 7 0 0,0 1 1 15,0 3-1-15,2-5 0 16,6 5 0-16,0-9 0 15,7-1-1-15,2-8 0 16,9-6 1-16,1-7-1 16,4-6 0-16,3-6-1 15,-1-9-2-15,4-3 0 16,-10-7-2-16,4 10-5 16,-25-20-25-16,9 7-6 15,-9-5 0-15,-6-4 0 16</inkml:trace>
  <inkml:trace contextRef="#ctx0" brushRef="#br0" timeOffset="5090.8238">1570 4753 54 0,'-23'-2'40'0,"23"2"2"16,0 0-2-16,0 0-15 16,0 0-20-16,0 0-6 15,0 0-22-15,0 0-17 16,0 0-1-16,0 0-1 16,7-21 1-16</inkml:trace>
  <inkml:trace contextRef="#ctx0" brushRef="#br0" timeOffset="8282.9694">1358 2603 1 0,'-22'0'29'16,"22"0"1"-16,0 0-2 15,0 0-11-15,0 0-3 16,0 0-2-16,0 0-3 15,0 0-1-15,2 17-2 0,-2-17 0 16,0 0-1 0,20 0 0-16,3 4-2 15,-6-8 0-15,12 4-1 16,-2-4 1-16,6 2-3 0,-4-2 1 16,2-3 0-16,-2 1-1 15,-6-2-2-15,2 8-3 16,-15-17-11-16,9 7-19 15,-19 10-1-15,11-19-1 16,-11 19 0-16</inkml:trace>
  <inkml:trace contextRef="#ctx0" brushRef="#br0" timeOffset="8591.0796">1487 2457 60 0,'0'0'37'0,"0"0"1"16,0 0-8-16,19 2-19 16,-19-2-3-16,8 17-2 15,-8-17-1-15,4 35-2 16,-6-11 0-16,6 5-1 15,-6 0-1-15,0 0 0 16,0-2-1-16,0-4-1 16,2 0-2-16,0-23-2 15,4 32-5-15,-4-32-28 16,0 0-2-16,0 0 1 0,0 0 0 16</inkml:trace>
  <inkml:trace contextRef="#ctx0" brushRef="#br0" timeOffset="14566.2196">2154 2522 6 0,'0'0'25'0,"0"0"-2"16,0 0-5-16,0 0-2 15,0 0-2-15,0 0-2 0,10 19-2 16,-10-19-1 0,0 0-2-16,0 0 0 15,0 0 0-15,0 0-2 16,0 0 0-16,-2-23 0 0,2 23-2 15,0 0 1-15,0 0-2 16,-2-21 0-16,2 21 1 16,0 0-2-16,-8-17 1 15,8 17 0-15,0 0 0 16,-27-23-1-16,27 23 1 16,-21-4-2-16,21 4 1 15,-27-2 0-15,27 2 0 16,-33 10 0-16,16-5 0 15,-2 5 1-15,-1 2-1 16,-3 1 0-16,2 2-1 16,-2 1 2-16,6 1-2 15,5 0 0-15,0 0 0 0,12-17 1 16,-11 31-1-16,9-14 0 16,2-17 0-16,10 31 0 15,-10-31 1-15,15 31-1 16,-15-31 0-16,23 27 0 15,-23-27 0-15,27 15 1 16,-27-15-1-16,25 8 1 16,-25-8-1-16,23 2 0 15,-23-2 1-15,22-2-1 16,-22 2 0-16,21 2 1 16,-21-2-1-16,21 0 0 15,-21 0 1-15,17-6-1 16,-17 6 0-16,22-6 1 0,-22 6-1 15,0 0 0-15,23-11 0 16,-23 11 0-16,0 0 1 16,21-10-1-16,-21 10 0 15,0 0 1-15,19-12-1 16,-19 12 0-16,18-13 1 16,-18 13-1-16,17-17 0 15,-17 17 0-15,15-18 0 16,-15 18 0-16,10-19 1 15,-10 19-1 1,10-21 0-16,-10 21 0 0,9-21 0 16,-9 21 0-16,10-27 0 0,-10 27 1 15,12-27-2-15,-12 27 1 16,11-23 1-16,-11 23-2 16,12-21 2-16,-12 21-2 15,0 0 1-15,23-23-1 16,-23 23 1-16,17-19 0 15,-17 19 0-15,19-13 0 16,-19 13 0-16,24-16 0 16,-7 9 1-16,0 1-2 15,3 2 2-15,3 0-2 16,-2-2 1-16,4 3-1 16,-6 1 1-16,4 0-1 15,1 4 1-15,-24-2 0 0,32 5 0 16,-32-5 1-16,29 12-1 15,-29-12 0-15,24 17 0 16,-24-17 0 0,19 31 1-16,-19-31-1 0,21 34 0 15,-21-34 1-15,17 33-1 16,-11-16 1-16,0 3-1 16,-6-20 0-16,8 26 0 15,-8-26 1-15,4 21-1 16,-4-21 0-16,-2 23 1 15,2-23 0-15,0 0 0 16,-14 22-1-16,14-22 1 16,-17 15-1-16,17-15 0 0,-25 11 0 15,25-11 1 1,-37 8 0-16,16-2-1 16,-4-2 1-16,2-2 0 15,-3 0-1-15,1-1 1 0,2-6-1 16,-2-1 1-16,6-2-2 15,0 1 1-15,-1-3 0 16,3 0 0-16,0-1 1 16,-3-1-1-16,3 3-1 15,17 9 1-15,-27-21 0 16,27 21 0-16,-21-29 0 16,21 29-1-16,-16-27 1 15,16 27 0-15,-11-23 0 16,11 23 0-16,-12-23-1 15,12 23-1-15,-6-19-2 16,1 0-2-16,5 19-7 16,0 0-28-16,0-27-1 0,0 27 0 15,-22-19 1-15</inkml:trace>
  <inkml:trace contextRef="#ctx0" brushRef="#br0" timeOffset="16178.7962">1093 17513 28 0,'0'0'34'0,"0"0"0"0,0 0 1 16,0 0-20-16,0 0-4 16,35 0-2-16,-35 0-3 15,41-8-2-15,-18 0-1 16,8 4 0-16,-6 1-2 15,0-3-2-15,-2 8-5 16,-23-2-28-16,0 0-3 16,0 0 0-16,0 0-1 15</inkml:trace>
  <inkml:trace contextRef="#ctx0" brushRef="#br0" timeOffset="18358.5761">2050 17453 14 0,'0'0'18'16,"0"0"-3"-16,0 0-2 15,0 0-1-15,0 0-1 16,21 4-2-16,-21-4 0 16,0 0-1-16,0 0-1 15,0 0 1-15,0 0-1 16,0 0-1-16,0 0-1 15,0 0 0-15,0 0-1 16,0 0-1-16,0 0-1 0,0 0 0 16,-5-23-1-16,5 23 0 15,0 0 0-15,-8-19 0 16,8 19 0-16,0 0 0 16,-19-19 0-16,19 19 1 15,0 0-1-15,-24-10 1 16,24 10-1-16,-21-6 1 15,21 6-1-15,-27-2 0 16,27 2 1-16,-29 0 0 16,29 0-1-16,-31 6 1 15,31-6-1-15,-27 10 0 16,27-10 0 0,-27 19 0-16,8-8 0 0,19-11 0 0,-35 31 0 15,18-12 1-15,0-2-1 16,1 5 0-16,5-1 0 15,1 0-1 1,4-2 0-16,4 6 1 0,4-8-1 16,2 2 0-16,2 0 0 15,4 3 0-15,1-3 1 16,3 2-1-16,-1-2 0 16,4-7 0-16,3-1 0 15,-20-11 0-15,31 13 0 16,-31-13 0-16,30 0 0 15,-12-3 1-15,-18 3-1 16,29-10 0-16,-29 10 0 0,33-11 1 16,-16 7-1-16,2-6-1 15,-1-3 1 1,-1-3 0-16,0 1-1 16,-17 15 1-16,31-33 0 0,-15 16 0 15,-3-2 0-15,-1 0 0 16,-3 2-1-16,-9 17 1 15,20-33 1-15,-11 14-1 32,1-2 0-32,0 1 0 0,3 1 0 0,-1 2 0 15,1 0 0-15,1-4 0 16,1 3 0-16,0 1-1 16,3 4 2-16,1-5-1 15,-2 5 0-15,1 1 0 16,3 3 0-16,-2 1 0 15,1 2 0-15,-1 5 1 16,2 1-1-16,-2 1 0 0,3 7 0 16,-1 4 1-16,0-3-1 15,2 8 0-15,-2-1 0 16,1 5 0-16,-5 2-1 16,-2 2 2-16,-1 0-2 15,-1-2 2-15,-5 0-2 16,-4 0 2-16,-2 0 0 15,-2 0-1-15,-2-2 0 16,-4 0 1-16,-5-2 1 16,11-19-2-16,-29 31 1 15,9-18 0-15,3-5 0 16,-4-2-1-16,-2-8 1 16,-2-4-1-16,0-2 0 0,-1-5 0 15,-2 0 0-15,-1-7 1 16,-6 5 0-16,0-2-1 15,-1 0 1-15,1 1 0 16,0 3 0-16,4 1-1 16,2-1 1-16,8 1-2 15,6-7-1-15,5-2-2 16,10 21-4-16,-4-25-31 0,4 25-2 16,0-31 0-1,0 31 0-15</inkml:trace>
  <inkml:trace contextRef="#ctx0" brushRef="#br0" timeOffset="23550.4357">2552 9431 29 0,'0'0'20'16,"0"0"0"-16,0 0-1 15,0 0-1-15,0 0-5 16,0 0-1-16,-18-11-3 16,18 11-3-16,0 0-2 15,0 0-2-15,0 0 0 16,18-6 0-16,-18 6-1 15,0 0 1-15,17-10 1 16,-17 10-1-16,0 0 0 0,0 0 1 16,0 0 0-16,-23 0 0 15,0 0 0 1,0 6-1-16,-1-2 1 16,1 2-2-16,2-6 0 0,21 0-1 15,-21 6 1-15,21-6-1 16,0 0-1-16,27-14 1 15,0 6-1-15,6 3 2 16,3-3-1-16,3 4 0 16,-4-2 0-16,-3 5 1 15,-8-1 0-15,-24 2 0 16,0 0 0-16,-18 15 1 0,-20-7 1 16,-5-1 0-1,-7 1-1-15,2 3 0 16,0-5-1-16,9-2-2 15,8 2-2-15,10-18-14 16,21 12-22-16,0 0-1 0,0 0 1 16,35-13-1-16</inkml:trace>
  <inkml:trace contextRef="#ctx0" brushRef="#br0" timeOffset="25683.1999">4828 9381 27 0,'0'0'18'0,"13"-17"1"15,-13 17 0-15,0 0-1 16,0 0-1-16,0 0-2 16,0 0-3-16,0 0-2 15,0 0-2-15,0 0-2 16,0 0-1-16,0 0-2 0,-19 16 0 15,19-16 0-15,-27 11-1 16,27-11 0-16,-29 25 0 16,29-25 0-16,-25 27-1 15,25-27 0-15,-6 21-1 16,6-21 0-16,0 0 1 16,29 15-1-16,-10-15 0 15,1-6 1-15,1-1 0 16,-4-3 0-16,0 1 0 15,-17 9 0-15,28-27 0 16,-28 27 0-16,7-25 1 16,-7 25-1-16,0 0 1 15,-17-19 0-15,17 19 0 0,-29 7 0 16,29-7 0-16,-33 25-1 16,33-25 0-16,-21 29-1 15,15-12 0 1,6-17 0-16,2 23 0 0,-2-23 0 15,17 8 0-15,-17-8 1 16,24-4-1-16,-24 4 0 16,19-17 1-16,-19 17 0 15,15-23-1-15,-15 23 1 16,0 0 0-16,2-23 0 16,-2 23 0-16,0 0 0 15,0 0 0-15,-23-8-1 0,23 8 0 16,0 0-2-16,-21 4-1 15,21-4-3 1,0 0-14-16,-19 4-21 16,19-4-1-16,0 0 0 0,-20 2-1 15</inkml:trace>
  <inkml:trace contextRef="#ctx0" brushRef="#br0" timeOffset="30685.993">2584 9381 11 0,'0'0'16'0,"0"0"-2"16,0 0-3-16,0 0 0 15,0 0 0-15,0 0 0 16,0 0-1-16,0 0 0 16,0 0-2-16,0 0-1 15,0 0-1-15,0 0-3 16,0 0 0-16,18 8-3 15,-18-8 1-15,0 0-1 0,19-2 0 16,-19 2 1-16,19-4 0 16,-19 4 0-16,18-2 0 15,-18 2 0-15,23-1-1 16,-23 1 1-16,29-2-1 16,-12 0 0-16,1 0 1 15,3 0-1-15,0-2 0 16,0 4 1-16,2-4 0 15,-3 2 0-15,-1-2 0 16,0 2-1-16,0 1 0 16,-19 1 1-16,33 0-1 15,-33 0 0-15,31-2 0 0,-14 2 0 16,-17 0 0-16,35 2 1 16,-16-2-1-16,1 0 0 15,-1 0 0-15,2-2 0 16,2 2-1-16,-3 0 1 15,5 0 0-15,-6 2 0 16,2-4 1-16,2 2-1 16,-1 0 0-16,-1 2 1 15,-2-2-1-15,6-2 0 16,-2 0 0-16,4 0 1 16,-3 2-1-16,3-2 0 15,-2 0 0-15,-2 2 1 16,-2 0-1-16,0-2 0 0,-21 2 0 15,33 0 0-15,-33 0 0 16,29-4 0 0,-29 4 0-16,31-4 0 15,-14 2 0-15,2-1 0 0,6 1 0 16,-5 0 0-16,1 2 0 16,-4-2 0-16,5 0-1 15,-22 2 1-15,32 2 0 16,-14 0 1-16,-18-2-1 15,27 0 0-15,-27 0 0 16,29-2 0-16,-29 2 0 16,32-4 0-16,-32 4 0 15,33-4 0-15,-15 4 0 0,-1 0 0 16,0 2 0 0,-17-2 0-16,29 0 0 15,-29 0 0-15,25 4 0 16,-25-4 0-16,18 2 0 0,-18-2 0 15,17-2 0-15,-17 2 0 16,19 4 0-16,-19-4 0 16,29 2 0-16,-29-2 0 15,33 0 1-15,-16 2-2 32,-17-2 2-32,31 2-1 0,-31-2 0 0,27 1 0 15,-27-1 0-15,25-1 0 16,-25 1 0-16,25-2 0 15,-25 2 0-15,33-2 0 16,-12 0 0-16,1 4 1 16,-3-4 0-16,6 4 0 15,0 0 0-15,0 0 1 0,-2-4-1 16,4 4 1-16,-7-4 0 16,1 2-1-16,-21 0 0 15,29-2 0-15,-29 2-1 16,19-2 0-16,-19 2 1 15,0 0-2-15,0 0 0 16,0 0-10-16,0 0-22 16,0 0-2-16,-12-17 1 15,12 17-1-15</inkml:trace>
  <inkml:trace contextRef="#ctx0" brushRef="#br0" timeOffset="34010.1824">3296 8793 7 0,'0'0'32'0,"2"-18"-1"15,-2 18-1-15,21 4-15 16,-21-4-1-16,0 0-2 31,0 0-3-31,0 0-2 0,0 0-1 0,22 17-1 16,-22-17-1-16,9 39 0 15,-7-14-1-15,6 3-1 16,-2 1-1-16,1 0 1 16,-3-2-2-16,0-6 1 0,-2-4 0 15,-2-17-1-15,4 17-2 16,-4-17-1 0,0 0-2-16,-10-19-5 0,10 19-8 15,-4-19-12-15,0-6-6 16,-1 8-1-16,-7-10 2 15</inkml:trace>
  <inkml:trace contextRef="#ctx0" brushRef="#br0" timeOffset="34406.3254">3304 8739 16 0,'17'-10'27'16,"-17"10"-6"-16,27-32-2 15,4 22-3-15,-14-11 1 0,22 19-3 16,-18-15-2-16,20 17-3 15,-18-8-1 1,12 12-2-16,-16-4-2 16,2 11 0-16,-21-11-1 0,19 27-1 15,-19-27 0-15,-9 35-1 16,-5-18-1-16,-1 0 1 16,-3 1 0-16,18-18 0 15,-30 21 0-15,30-21 0 16,-24 7 0-16,24-7 1 15,0 0 0-15,0 0 0 16,0 0 1-16,4 20 0 0,-4-20 0 16,27 17 0-16,-7-13 0 15,7 7 1 1,-2-1-1-16,6-1-1 16,-4-1 0-16,0 2-1 0,-6-1 0 15,-21-9-3-15,29 21-1 16,-29-21-11-16,0 0-28 15,0 0 0-15,0 0 0 16,-18-27 0-16</inkml:trace>
  <inkml:trace contextRef="#ctx0" brushRef="#br0" timeOffset="45202.1916">4671 9286 52 0,'0'0'30'0,"0"0"-4"15,25 7-4-15,-25-7-6 0,0 0-4 16,0 0-5-16,0 0-2 15,0 0-1-15,26-17 0 16,-26 17 0-16,0 0 1 16,19-14-1-16,-19 14 1 15,0 0 0-15,0 0-1 16,17 0 0-16,-17 0 0 16,0 0-2-16,18 16 1 15,-18-16-1-15,21 15 0 16,-21-15 0-16,25 27-1 15,-10-10 1-15,3 6-1 16,-1-3 0-16,2 1 0 16,1 2 0-16,5-4-1 0,-4 0 1 15,6-4 0-15,-6 1-1 16,2-7 1-16,-5 3-1 16,-1-5 0-16,-17-7 1 15,17 10-1-15,-17-10 0 16,0 0 0-16,0 0 0 15,0 0-2-15,0 0 0 16,0 0-3-16,0 0-2 16,-5-25-5-16,5 25-29 15,-8-25-3-15,8 25 2 16,-31-19 0-16</inkml:trace>
  <inkml:trace contextRef="#ctx0" brushRef="#br0" timeOffset="45718.3846">5030 9169 35 0,'0'0'36'0,"19"-4"1"0,-19 4-1 16,24 2-19-16,-24-2-2 15,0 0-5-15,0 0-1 16,0 0-3-16,-20 23 0 16,9 5-2-16,-12-5 0 15,-1 12 0-15,-6-2-2 16,1 5 1-16,-2-2-2 16,2-7 1-16,2-2 0 0,6-6-1 15,1 0 0-15,5-2 0 16,15-19 0-16,-25 29 0 15,25-29 0-15,-14 19-1 16,14-19 1-16,0 0-2 16,0 0 0-16,0 0-3 15,0 0-4-15,-5-23-35 16,6 0 0-16,-2 0-1 16,-3-4 0-16</inkml:trace>
  <inkml:trace contextRef="#ctx0" brushRef="#br0" timeOffset="56526.248">2392 11209 1 0,'0'0'8'0,"0"0"15"15,0 0 2-15,0 0-11 16,0 0-2-16,0 0-1 15,0 0-2-15,0 0 1 16,0 0-2-16,-2 18-1 16,2-18 0-16,0 0-1 15,0 0-1-15,0 0-1 16,0 0 0-16,0 0-1 16,0 0-1-16,0 0 0 15,0 0 0-15,0 0-1 0,0 0 1 16,0 0 0-16,23-12-1 15,-6 10 2-15,-17 2-1 16,35-5 0-16,-12-1 0 16,0 6-1-16,-4-2 1 31,-19 2-1-31,27-4 1 0,-27 4-1 0,0 0 0 16,0 0 0-16,-19 6 1 15,-4-2-1-15,-4-2 0 16,2 3 0-16,-4-1 0 15,4 0-1-15,4-2 0 16,21-2 0-16,-25 8 1 16,25-8-1-16,0 0 0 0,0 0 0 15,25 7 1-15,-6-5-1 16,4-4 1-16,8 0-1 16,0-2 0-16,-2-1-1 15,2 3-3-15,-22-15-15 16,9 7-19-16,-18 10 0 15,0 0-1-15,0 0 1 16</inkml:trace>
  <inkml:trace contextRef="#ctx0" brushRef="#br0" timeOffset="57266.5137">2349 11443 10 0,'0'0'29'16,"0"0"-1"-16,0 0-8 0,-19 4-3 16,19-4-3-16,0 0-2 15,0 0-3-15,0 0-2 16,23 14-2-16,-23-14-1 16,42 0-1-16,-17-6 0 15,14 6 0-15,-8-4 0 16,6 0-1-16,-12-1 1 15,2 8 0-15,-27-3 1 16,25 2-1-16,-25-2 0 0,-18 8 1 16,-1-4-1-1,0 3-1-15,-2-1 0 16,1-2 0-16,1 0-1 16,19-4-1-16,-25 9 0 0,25-9-2 15,0 0-3-15,0 0-24 16,0 0-10-16,0 0 0 15,21-21 1-15</inkml:trace>
  <inkml:trace contextRef="#ctx0" brushRef="#br0" timeOffset="58838.0762">1510 11269 18 0,'0'0'19'0,"0"0"0"15,21-10 0-15,-21 10 0 16,0 0-1-16,0 0 0 15,0 0-3-15,-2-17-4 0,2 17-2 16,0 0-3-16,0 0-2 16,0 0 0-16,-23-10 0 15,6 7-2-15,17 3 0 16,-41 11 0-16,14 3 1 16,-4-1-1-16,4 6 0 15,0 0-1-15,4 2 0 16,4-1 0-16,7-3 0 15,12-17-1-15,6 27-1 16,-6-27 1-16,23 13-1 16,-5-11 1-16,-1-6 0 15,0-2-1-15,5-9 0 0,-5 0 1 16,0-8 0-16,1-4 0 16,-5-4-1-16,1 1 1 15,-5-1-1-15,-1 0 1 16,-6 4 0-16,0 0 0 15,-2 3 0-15,0 2 0 16,0 22 1-16,-4-26 0 16,4 26 0-16,0 0 0 15,0 0 0-15,0 0 1 16,0 0 0-16,-6 19 0 16,6 4 1-16,0 0-1 15,2 4 0-15,0 1 0 16,0 3 0-16,-2-4-1 0,2-4 0 15,0 0-1-15,-2-23-1 16,4 31-1-16,-4-31-1 16,6 19-2-16,-6-19-7 15,0 0-27-15,17-12-2 16,-17 12 0-16,0 0 1 16</inkml:trace>
  <inkml:trace contextRef="#ctx0" brushRef="#br0" timeOffset="59242.2261">1788 11098 79 0,'0'0'40'0,"-33"-6"-1"0,8-1-9 15,6 16-21-15,-18-7-3 16,12 10-2-16,0-6-1 16,25-6-2-16,-23 21-1 15,23-21 0-15,17 19-1 16,8-12 1-16,6 3-1 16,4 2 2-16,3 1-1 15,-3 0 0-15,-4 1 0 16,-4 3 1-16,-10-5 0 0,-17-12 1 15,14 23 0-15,-14-23 0 16,-20 11 0-16,20-11-1 16,-36 6 1-16,13-2 0 15,-4-2-1-15,4-4-2 16,-3 9-3-16,-4-18-23 16,12 11-15-16,18 0 0 15,-17-12-1-15,17 12 0 16</inkml:trace>
  <inkml:trace contextRef="#ctx0" brushRef="#br0" timeOffset="75758.1388">2557 11328 24 0,'0'0'15'0,"0"0"-2"16,0 0-3-16,0 0-4 16,12-17-3-16,-12 17 0 15,0 0-1-15,0 0 0 0,17-13 0 16,-17 13 2-16,0 0-1 15,16-21 1-15,-16 21-1 16,19-16 1-16,-19 16-1 16,19-13 0-16,-19 13-1 15,22-14 0-15,-22 14-2 16,21-17 1-16,-21 17 0 16,17-17-1-16,-17 17 0 15,18-17 0-15,-18 17 1 16,23-22 0-16,-23 22-1 15,23-21 1-15,-23 21-1 16,27-28 1-16,-10 12-1 31,-17 16 1-31,27-29 0 0,-27 29 0 0,27-26 0 0,-27 26 1 16,29-25 0 0,-29 25 0-16,33-27 0 15,-16 10-1-15,1-1 1 0,-1 5-1 16,2-1 0-16,1-1-1 15,-3 2 1-15,2-1-2 16,-19 14 2-16,33-25-1 16,-33 25 1-16,35-27-1 15,-16 14 0-15,0-4 1 16,3 0-1-16,-1-1 0 16,0 1 0-16,0 2 1 15,2-3-1-15,-1 3 1 0,1 0-1 16,-4 1 0-1,2-1 1-15,-2 1-1 16,3 1 0 0,-3 0 1-16,0-3-1 0,-1 5 1 0,1-5 0 15,-19 16 1-15,35-28-1 16,-16 10 1-16,4 1-1 16,-4-6 1-16,4 6-1 15,-1-6 0-15,1 6-1 16,0-3 1-16,-2 3-1 15,-3-2 1-15,1 7 0 16,0-3 0-16,-1 6 0 16,1-3 0-16,2 0-1 15,0-1 1-15,0 2-1 16,3-3 1-16,-3 1-1 16,-4-1 0-16,4 1 1 15,-3-3-1-15,-18 16 0 0,29-21 1 16,-29 21-1-16,31-25 1 15,-31 25-1-15,30-26 0 16,-10 10 0-16,-1-3 1 16,0 8-1-16,-1-5 0 15,-1 5 1-15,0-1-1 16,3 1 0-16,-20 11 1 16,30-21 0-16,-30 21-1 15,31-23 0-15,-13 9 1 16,-1 3-1-16,-17 11 0 15,29-25 0-15,-29 25 0 16,29-29 0-16,-29 29 0 0,29-27 0 16,-29 27 0-16,25-23 0 15,-25 23 1-15,31-25-1 16,-12 8 0-16,-19 17 0 16,31-23 0-16,-14 11 0 15,3-3 0-15,-3 2 1 16,2-5-1-16,1 3 1 15,-1 2-1-15,0 1 2 16,-19 12-2-16,31-25 1 16,-31 25 0-16,25-19-1 15,-25 19 1-15,19-17-1 16,-19 17 1-16,0 0 0 16,20-21 0-16,-20 21 1 0,17-16-1 15,-17 16 1-15,19-15-1 16,-19 15 1-16,23-14-1 15,-23 14 0-15,22-13 0 16,-22 13-1-16,0 0 2 16,17-12-2-16,-17 12 1 15,0 0-1-15,0 0 1 16,0 0-1-16,0 0 0 16,0 0-2-16,21 2-6 15,-21-2-30-15,-19 6 1 16,19-6-1-16,-35 12 0 15</inkml:trace>
  <inkml:trace contextRef="#ctx0" brushRef="#br0" timeOffset="78454.103">3915 10634 18 0,'0'0'31'0,"0"0"0"16,-2-19-5-16,2 19-5 15,0 0-4-15,0 0-4 16,0 0-3-16,0 0-3 15,0 0-1-15,0 0-2 0,0 0 0 16,4 17-2-16,-4-17 1 16,10 31 0-16,-6-14-2 15,3 8 2 1,3 2-2-16,-2 2 0 0,0-1 0 16,-1 1-1-1,1-8 1-15,0 0-1 0,-8-21 0 16,9 25 1-16,-9-25-1 15,0 0 1-15,0 0 0 16,0 0-1-16,-5-32 1 16,1 9 0-16,-2-4-1 15,-2 0 0-15,0-6 0 0,3 1 0 16,3 3 0 0,2-2 0-16,6 8 0 15,5 4 0-15,6 4 0 16,9 3 1-16,4 6-1 0,7 3 0 15,2 1 0-15,-3 6-1 16,1 3-1-16,-6-7-1 16,0 16-5-16,-31-16-30 15,0 0-2-15,0 0 0 16,0 0 0-16</inkml:trace>
  <inkml:trace contextRef="#ctx0" brushRef="#br0" timeOffset="79849.602">3838 10417 20 0,'0'0'16'0,"0"0"-2"16,0 0-1-16,0 0 0 15,0 0-3 1,2 19 1-16,-2-19-2 16,0 0 1-16,0 0-2 0,0 0 0 15,0 0-1-15,0 0-1 16,0 0-1-16,0 0-2 16,0 0-1-16,0 0-1 15,0 0 1-15,0 0-1 16,17-15 1-16,-17 15-1 15,18-11 0-15,-18 11 1 16,25-16-1-16,-25 16 0 16,27-25-1-16,-10 16 1 15,-17 9 0-15,33-29 0 16,-33 29 0-16,31-17 0 16,-31 17 1-16,29-16-1 15,-29 16 1-15,29-5 1 0,-29 5-1 16,21 3 1-16,-21-3 0 15,17 8 0-15,-17-8-1 16,0 0 0-16,18 21 0 16,-18-21-1-16,11 17-1 15,-11-17-1-15,18 12-4 16,-18-12-20-16,0 0-14 16,0 0 1-16,0 0-1 15</inkml:trace>
  <inkml:trace contextRef="#ctx0" brushRef="#br0" timeOffset="82658.609">2523 10454 9 0,'0'0'20'16,"0"0"-2"-16,0 0-1 15,0 0-2-15,0 0-1 16,-20 4 0-16,20-4-2 16,0 0 0-16,0 0-2 15,0 0 0-15,0 0-2 16,-25-8 0-16,25 8-2 16,0 0-1-16,0 0 0 15,0 0-1-15,0 0-1 16,0 0-1-16,14-21 0 15,-14 21 0-15,35-18-1 16,-14 9 1-16,8 1-1 0,0 2 2 16,5 10-2-16,3-2 1 15,-2 10 0-15,1-7 0 16,7 17 0-16,-5-5-1 16,5 8 1-16,-5 0-1 15,1-2 0-15,-4 2 0 16,-3 0 0-16,-3 0 0 15,-4-4-1-15,-1 2 1 16,-5-2-1-16,-4-2 0 16,1-2 0-16,-16-17 1 15,19 29-1-15,-19-29 0 16,14 21 1-16,-14-21-1 16,0 0 0-16,0 0 0 0,0 0-1 15,0 0-2-15,0 0-2 16,0 0-7-16,0 0-30 15,0 0 0-15,0 0 1 16,5-19 0-16</inkml:trace>
  <inkml:trace contextRef="#ctx0" brushRef="#br0" timeOffset="83357.8586">3167 9861 22 0,'17'-19'36'16,"3"3"2"-16,-20 16 0 15,11-44-15-15,-11 44-7 16,-4-17-4-16,4 17-4 16,-32 4-1-16,6 15-3 15,-10 2 0-15,-5 12-2 16,-3 5 0-16,0 10 0 15,3 0-1-15,14 6 0 0,8-4-1 16,13-4 0 0,16-10 0-16,11-3 0 15,14-10 0-15,11-10-1 16,8-9 1-16,2-14 0 0,-2-5 0 16,-4-8 0-16,-6-6 1 15,-3-7-1-15,-8-3 0 16,-10-1 1-16,-10-6-1 15,-5 8 1-15,-8-1 0 16,-2 3-1-16,-4 5-1 16,-3 3 1-16,-3 4-1 15,-1 1-2-15,13 23-4 16,-29-17-4-16,29 17-29 16,0 0-1-16,-25 14 1 15,25-14-1-15</inkml:trace>
  <inkml:trace contextRef="#ctx0" brushRef="#br0" timeOffset="83745.9987">2932 9999 40 0,'0'0'37'16,"-20"8"-1"-16,20-8 1 15,0 0-21-15,0 0-5 16,22 11-3-16,-22-11-2 15,44-2-2-15,-15 0 0 16,11 6 0-16,-1-4-2 16,5 4 0-16,-1-4 0 15,-3 4-1-15,-1-2 0 16,-6-4-3-16,-4 6-4 16,-29-4-18-16,23-16-16 15,-23 16 0-15,0 0-1 16,-20-9 0-16</inkml:trace>
  <inkml:trace contextRef="#ctx0" brushRef="#br0" timeOffset="96045.4139">8759 3157 29 0,'0'0'24'16,"0"0"-6"-16,0 0 0 16,-4-17-3-16,4 17-2 0,0 0-1 15,0 0-1-15,0 0 0 16,17-16-1-16,-17 16-3 15,0 0 0 1,-10-19-2-16,10 19 0 0,0 0-2 16,0 0 0-16,0 0-1 15,-19-7 0-15,19 7 0 16,-33 17 0-16,10-2-1 16,-2 8 0-16,-4 4 0 15,-2 4 0-15,2 7 0 16,4 0 0-16,6 3 0 15,6-5-1-15,7-3 0 0,8-6 1 16,5-6-1-16,11-6 0 16,5-9 0-16,6-8 0 15,4-12 1 1,3-5-1-16,-1-8 0 0,0-3 0 16,-3-9 0-16,-3-5 0 15,-5-6-1-15,-9-1 0 16,-3-1 0-16,-5-4 0 15,-3 2 1-15,-4-1-1 16,0 5 2-16,0 8-1 16,-2 3 2-16,0 11-1 15,0 3 0-15,2 25 1 16,-4-27-1-16,4 27 1 0,0 0 0 16,0 0-1-1,0 0 1-15,6 32 0 16,-2-7 0-16,2 10 0 15,-2-1 0-15,4 9-1 0,-3 5 1 16,1-4-1-16,0 0 0 16,0-6 0-16,-1-3-1 15,3-7 1-15,0-5-1 16,0-3 0-16,-8-20 0 16,11 21 0-16,-11-21 0 15,0 0-1-15,0 0-1 16,0 0-2-16,0 0-2 15,0 0-9-15,0 0-27 16,4-21 0-16,-4 21 0 16,-4-20 0-16</inkml:trace>
  <inkml:trace contextRef="#ctx0" brushRef="#br0" timeOffset="96705.64">9150 2885 48 0,'0'0'37'0,"0"0"0"16,6-18-1-16,-6 18-20 15,0 0-4-15,0 0-3 16,0 0-3-1,0 0-1-15,10 21 0 0,-5-3-1 16,-5-1-2-16,6 12 1 16,-6 3-1-16,8 5 0 15,-4 1 0-15,1 2-1 16,1-3-1-16,0-1 0 16,2-5 1-16,-4-4-1 15,1-8 0-15,-1-2 0 16,-4-17 0-16,10 19-1 0,-10-19-1 15,0 0-1-15,0 0-1 16,17-24-3-16,-17 24-4 16,10-43-6-1,7 20-22-15,-19-4-2 16,2 1 2-16,-5-1 1 0</inkml:trace>
  <inkml:trace contextRef="#ctx0" brushRef="#br0" timeOffset="97329.8656">9079 2894 30 0,'-25'-7'34'16,"25"7"0"0,0 0-1-16,-29-20-17 15,29 20-4-15,0 0-3 16,21-13-3-16,-21 13-2 0,33-25-1 15,-8 10 0-15,8 7-1 16,1-4 1-16,13 7-1 16,-3-1 1-16,6 8-1 15,-6-4 1-15,1 10-1 16,-9-3 1-16,1 11-1 16,-12-3 0-16,-9 10 0 15,-14 0-1-15,-10 0 1 16,-9 2-1-16,-9 2 0 15,-8-2 0-15,-1-4-1 16,-2-6 1-16,6-1-1 16,4-7 0-16,27-7 0 15,-23 8 0-15,23-8-1 0,29-6 1 16,2 1 1-16,10 1-1 16,5 2 0-16,4 0 1 15,4 6 0-15,-2 3 0 16,-6 9 0-16,-7 1 0 15,-6 4 0-15,-12 4 1 16,-7 4 0-16,-13 2-1 16,-4-3 1-16,-13-1 0 15,-5-2 0-15,-6-4-1 16,-4-2 0-16,-4-5 0 16,-1-6 1-16,-5-5-2 15,1-3 1-15,-1-2 0 16,6-3-1-16,1-3 0 0,5 0 0 15,4 3-1-15,4-3-1 16,21 8-2-16,-27-19-3 16,27 19-8-16,0 0-27 15,23-16-1-15,-23 16 0 16,31-25 0-16</inkml:trace>
  <inkml:trace contextRef="#ctx0" brushRef="#br0" timeOffset="97946.0864">10041 2957 56 0,'0'0'36'0,"0"0"-1"0,0 0-10 15,0 0-9-15,0 0-4 16,0 0-3-16,0 0-2 16,31 4-2-16,-31-4-2 15,33-4 0-15,-10 1-2 16,4-1 0-16,2-2-1 15,-2-4-1-15,0 7-1 16,-8-11-5-16,14 22-10 16,-33-8-21-16,23-10-1 15,-23 10 0-15,0 0 0 16</inkml:trace>
  <inkml:trace contextRef="#ctx0" brushRef="#br0" timeOffset="98145.1562">10051 3067 75 0,'6'29'40'0,"-6"-29"0"0,32 25-8 15,-32-25-21-15,53-6-2 16,-25-4-4-16,9 4-3 16,-2 1-3-16,-10-13-6 15,19 5-33-15,-44 13 1 16,25-13-2-16,-25 13 1 15</inkml:trace>
  <inkml:trace contextRef="#ctx0" brushRef="#br0" timeOffset="103061.9206">10803 2545 5 0,'0'0'22'0,"0"0"3"15,0 0-7-15,10-23-3 0,-10 23-1 16,0 0-2-16,0 0 0 16,6-23 0-16,-6 23-2 15,0 0-1-15,0 0-1 16,0 0-2-16,0 0 0 16,0 0-2-16,0 0 0 15,0 0 0-15,0 0 0 16,0 0 0-16,3 25 0 15,-6-4-1-15,4 16 0 16,-1 1-1-16,2 14 0 16,0-1-1-16,4 3 0 15,-2 2 0-15,0-6-1 16,2-6 0-16,-3 0 1 0,-1-10-1 16,2-9 0-16,-2-4 0 15,-2-21 0 1,0 27-1-16,0-27-1 15,0 0-2-15,0 0-3 0,0 0-3 16,0 0-9-16,-8-23-19 16,8 23 0-16,-11-30 0 15,11 30 1-15</inkml:trace>
  <inkml:trace contextRef="#ctx0" brushRef="#br0" timeOffset="104198.3273">10844 2745 29 0,'19'-20'34'16,"-19"20"1"-16,2-17-2 16,-2 17-12-16,0 0-6 15,0 0-4-15,0 0-2 16,0 0-4-16,0 0-1 16,0 0-2-16,0 0 0 15,-8 21 0-15,8-21-1 16,6 27-1-16,-2-10 1 15,3 4 0-15,5-3-1 16,3-1 1-16,3-9-1 16,1-6 0-16,4-8 0 15,0-8 0-15,2-9 0 0,1-2 0 16,-3-9 0-16,-2-1 1 16,-2-5 0-16,2 0-1 15,-1 1 0-15,-3 3 1 16,-3 1-1-16,-3 5 1 15,-1 3 0-15,-2 8 1 16,-8 19-1-16,5-18 1 16,-5 18-1-16,0 0 0 15,-11 20 1-15,11 1-1 16,-2 4 0-16,4 5-1 16,-2 3 1-16,2 5 0 15,5 1 0-15,-3-1-1 16,4-3 0-16,-4-9 0 0,4 5-3 15,-8-31 0-15,17 39-3 16,-17-39-4-16,23 23-12 16,-23-23-18-16,19-6 0 15,-19 6 1-15,10-17 0 16</inkml:trace>
  <inkml:trace contextRef="#ctx0" brushRef="#br0" timeOffset="104590.4673">11482 2622 64 0,'17'-8'39'0,"-17"8"0"16,0 0 0-1,25 14-27-15,-25-14-2 0,0 0-3 16,-27 23-3-16,20-4-2 15,-3 0-1-15,2 2-1 16,3 0 0-16,3-2 1 16,2-19-2-16,15 23 1 15,-15-23 0-15,31 4 1 16,-12-8-1-16,-1 1 0 16,-1-7 0-16,-17 10 1 15,25-23 0-15,-25 23-1 0,8-23 1 16,-8 23-1-16,-4-25 1 15,-2 6-1 1,6 19-1-16,-13-29-1 16,13 29-2-16,-18-21-4 0,18 21-19 15,0 0-13-15,0 0 0 16,-17 8 0-16,17-8 0 16</inkml:trace>
  <inkml:trace contextRef="#ctx0" brushRef="#br0" timeOffset="105669.8516">10942 3236 50 0,'0'0'35'0,"0"0"2"16,0 0-1-16,0 0-23 15,23 0-3-15,14 2-1 16,-3-14-3-16,22 2-2 16,4-7 0-16,17 2-1 15,1-6 0-15,6 2-2 16,-3-1-1-16,-13-3-2 15,3 18-5-15,-30-15-19 16,-3 13-14-16,-15 1 0 16,-23 6 0-16</inkml:trace>
  <inkml:trace contextRef="#ctx0" brushRef="#br0" timeOffset="106474.1457">11164 3335 33 0,'0'0'34'16,"21"-9"2"-16,-21 9-2 16,23-6-16-16,-23 6-4 15,0 0-3-15,0 0-3 16,0 0-2-16,0 0 0 15,0 0-2-15,-8 27-2 16,-3-4 0-16,-5 0 0 0,-1 6-2 16,-2-2 1-16,-2-1-1 15,1-5-1-15,1-1 1 16,19-20 0-16,-21 32 0 16,21-32 1-16,0 0-2 15,0 0 1-15,0 0 0 16,0 0 0-16,29 4 0 15,-8-8 1-15,6-5-1 16,0 3 0-16,4-2 0 16,2 4-2-16,-4-3-1 15,5 7-3-15,-34 0-5 16,50-14-18-16,-50 14-11 0,29-15 1 16,-29 15 0-16</inkml:trace>
  <inkml:trace contextRef="#ctx0" brushRef="#br0" timeOffset="106698.2309">11409 3307 65 0,'0'0'39'0,"0"0"0"16,0 0 1-16,0 0-28 16,-2 28-3-16,-4-5-3 15,8 12-2-15,-6 1-1 16,4 10 0-16,-2-1-2 15,0 2 0-15,2-8-1 0,-2-7-3 16,8 1-2-16,-6-33-9 16,16 19-25-16,-16-19-2 15,28-13 1 1,-12-12-1-16</inkml:trace>
  <inkml:trace contextRef="#ctx0" brushRef="#br0" timeOffset="106918.2988">11735 3408 71 0,'0'0'41'16,"11"27"-1"-16,-9-2 0 15,-2-25-29-15,-13 50-3 16,5-21-2-16,8 7-2 0,-4-1-1 16,0-1-2-1,4-3-1-15,0-8-2 16,6 0-2-16,-6-23-4 15,19 19-11-15,-19-19-22 0,24-23 1 16,-13-4-2-16,5 2 2 16</inkml:trace>
  <inkml:trace contextRef="#ctx0" brushRef="#br0" timeOffset="107114.3689">11933 3489 60 0,'0'0'40'0,"18"7"-1"16,-18-7 0-16,-10 18-22 15,20 9-7-15,-10-27-2 16,-4 42-4-16,2-21-1 16,2 4-2-16,0-4-1 15,0-21-2-15,4 33-2 16,-4-33-5-16,0 0-17 0,0 0-15 16,0 0 1-16,11-25-1 15,-18 2 1-15</inkml:trace>
  <inkml:trace contextRef="#ctx0" brushRef="#br0" timeOffset="107294.4336">11658 3468 75 0,'-20'5'40'16,"20"-5"-1"-16,29-1 0 15,-11-11-31-15,28 6-3 16,0-5-3-16,6-5-3 15,10 13-8-15,-20-9-29 0,12-3-1 16,-7-4-1-16,-5 1 0 16</inkml:trace>
  <inkml:trace contextRef="#ctx0" brushRef="#br0" timeOffset="107885.6451">12724 2614 50 0,'0'0'36'16,"0"0"2"-16,0 0-7 15,-6-25-9-15,6 25-7 16,0 0-4-16,-5 29-3 0,5-29-3 15,-27 44-2-15,7-11 0 16,-1 15-1-16,-6 9-1 16,0 10 1-1,-2 8-1-15,4 2 0 0,4 0 0 16,7-5 0-16,7-2-1 16,9-7 0-16,7-9 0 15,11-7 1-15,3-8-1 16,2-7 0-16,4-9 1 15,-2-3 0-15,-2-5 0 16,0-7 0-16,-6-3 0 16,-19-5 1-16,29 4-1 15,-29-4 0-15,17-2-1 0,-17 2 0 16,0 0 0-16,0 0-2 16,0 0-2-1,6-30-7-15,-6 30-31 16,10-27-1-16,-14 8 0 0,-6-4-1 15</inkml:trace>
  <inkml:trace contextRef="#ctx0" brushRef="#br0" timeOffset="108793.9793">13177 2535 30 0,'0'0'37'15,"16"-19"0"-15,-16 19 1 0,0 0-14 16,0 0-8-16,0 0-4 15,0 0-3-15,0 0-3 16,0 0-1-16,0 0-2 16,0 0-1-16,21 33 1 15,-19-14-1-15,2 8 0 16,0 0-1-16,2 3-1 16,-1 1 0-16,1-4 0 15,0-4 0-15,-4-4-2 16,4-1-1-16,-6-18-2 15,7 21-5-15,-7-21-26 16,-17-6-5-16,17 6 1 16,-17-10-1-16</inkml:trace>
  <inkml:trace contextRef="#ctx0" brushRef="#br0" timeOffset="109034.0604">12971 2827 44 0,'-10'21'38'0,"10"-21"1"16,18 6 0-16,-18-6-16 16,44 0-11-16,-26-14-3 15,20 16-2-15,-1-11-3 16,11 3-1-16,0-4-1 16,0 3-2-16,1 1 0 15,-5-4-2-15,2 7-3 0,-15-15-4 16,14 24-14-16,-24-21-17 15,-21 15-1-15,19-33 1 16,-17 12 0 0</inkml:trace>
  <inkml:trace contextRef="#ctx0" brushRef="#br0" timeOffset="109282.1468">13029 2468 77 0,'-19'4'40'0,"19"-4"0"0,21 6 0 15,25 2-32 1,-19-16-1-16,18 10-2 16,-1-10-2-16,10 4-2 15,0 1-1-15,-4-5-3 0,2 8-3 16,-17-16-6-16,17 13-27 15,-27-1-2-15,-4 6 1 16,-21-2 0-16</inkml:trace>
  <inkml:trace contextRef="#ctx0" brushRef="#br0" timeOffset="110205.4762">13797 2568 33 0,'0'0'28'15,"9"-17"-1"-15,-9 17-6 16,0 0-8-16,0 0-2 15,21-14-3-15,-21 14 1 16,0 0-1-16,2-21 0 0,-2 21 1 16,0 0 0-16,0 0 0 15,4-17-2-15,-4 17-1 16,0 0 0-16,0 0-2 16,-29 12-1-16,10 3-1 15,-10 4-1-15,-2 6 0 16,-3 6 0-16,-1-1-1 15,4 7 1-15,2-5-1 16,8 1 0-16,7-2 0 16,12-8 0-16,10-6 0 15,-8-17 0-15,37 13 0 16,-12-18-1-16,4-11 0 16,2-1-1-16,-1-16 1 0,3-1 0 15,-8-10-1-15,0-2-1 16,-5-6 2-16,-5 0-1 15,-3 2 1 1,-3 4 0-16,-3 6 1 0,-4 6 0 16,2 7 3-16,-4 7-1 15,0 20 0-15,0 0 0 16,0 0 1-16,0 0 0 16,-4 41-2-16,2-12 1 15,2 7-1-15,-2 2 1 16,0 8-2-16,2-3 2 15,0 1-2-15,2-4-1 16,2-9-1-16,0 1-1 0,-4-32-5 16,15 50-19-1,-15-50-14-15,0 0-1 16,0 0 1-16,23-6-1 16</inkml:trace>
  <inkml:trace contextRef="#ctx0" brushRef="#br0" timeOffset="110641.6322">14217 2532 93 0,'23'-2'40'15,"-23"2"2"-15,0 0-11 16,-29 5-22-16,10 3-3 15,-16-6-3-15,3 10 0 16,-3-3-2-16,0 5-1 0,8-1 0 16,6 0-1-16,21-13 1 15,-6 20-1-15,23-9 0 16,7-3 0-16,6 1 0 16,9-1 0-16,7 2 0 15,1-1 0-15,1 5 1 16,-6 1 0-16,-7 2 1 15,-4 2 0-15,-10 1 0 16,-9 3 1-16,-12-4-1 16,-6-2 1-16,-13-2 0 15,-3 1 0-15,-5-7-1 16,-2-1 0-16,2-6-1 0,0-6 0 16,2-2-2-16,-2-13-3 15,27 19-4-15,-48-44-22 16,35 19-11-16,-7-7 0 15,9 3 0-15</inkml:trace>
  <inkml:trace contextRef="#ctx0" brushRef="#br0" timeOffset="111085.7944">14055 2417 69 0,'0'0'39'0,"0"0"-2"15,0 0-2-15,0 0-23 16,0 0-4-16,0 0-4 16,31-14-1-16,-14 6-2 15,14 3 0-15,4-1 0 16,5-2-1-16,3 3 0 0,1 3 0 16,-5-2 0-16,-1 0 1 15,-3 0-1-15,-12 0 0 16,-5 0-1-1,-18 4 2-15,0 0-1 0,0 0 0 16,-18-15-1-16,1 4 0 16,17 11-3-16,-43-25-7 15,43 25-27-15,-25-27-1 16,25 27 0-16,-25-19-1 16</inkml:trace>
  <inkml:trace contextRef="#ctx0" brushRef="#br0" timeOffset="111529.9521">14624 2645 55 0,'19'6'39'0,"-19"-6"1"0,20 5-1 16,-20-5-15-16,27 0-16 16,-27 0-1-16,25 20-2 15,-25-20-2-15,33 36-1 16,-18-15-1-16,0 6 0 16,1 0-1-16,-3-4 0 15,-3 0-1-15,-10-23-4 16,19 34-3-16,-19-34-31 0,0 0-2 15,0 0 1-15,-6-23-1 16</inkml:trace>
  <inkml:trace contextRef="#ctx0" brushRef="#br0" timeOffset="111742.0283">14896 2543 73 0,'0'0'41'15,"-8"31"-1"-15,-5-14 1 16,9 14-31-16,-23-12-2 16,10 17-2-16,-12-7-2 15,6 2-3-15,1 0-2 16,-1-10-5-16,17 9-5 16,-15-18-30-16,21-12 0 15,0 0 0-15,0 0 0 16</inkml:trace>
  <inkml:trace contextRef="#ctx0" brushRef="#br0" timeOffset="112325.2377">15043 2555 68 0,'0'0'39'0,"21"9"1"15,-21-9-4-15,0 0-21 16,0 0-5-16,0 0-2 16,23 29-3-16,-23-29-2 15,15 35-1-15,-7-12 0 16,0 2 0-16,0 1-2 0,-1-3 1 15,1-2 0-15,-2-3-1 16,-6-18 0-16,7 25 1 16,-7-25-1-16,0 0 0 15,0 0 0-15,0 0 0 16,-1-21 0-16,1 1 0 16,-2-5 0-16,4-1-1 15,-1-3 1-15,5 0-1 16,4 0 0-16,2 2 0 15,3 6 1 1,2 0-2-16,6 8-1 0,-1-6-3 16,7 21-4-16,-29-2-29 15,32-12-3-15,-14 6 2 0,-1 4-2 16</inkml:trace>
  <inkml:trace contextRef="#ctx0" brushRef="#br0" timeOffset="112949.4589">15058 2384 53 0,'0'0'37'0,"0"0"2"16,0 0 0-16,-8 33-22 16,8-33-7-16,0 0-3 0,0 0-2 15,0 0-3 1,0 0 0-16,0 0 0 16,0 0-1-16,0 0 0 15,0 0 0-15,20-16 0 0,-20 16 0 16,23-17 0-16,-23 17-2 15,29-25 2-15,-29 25-2 16,27-25 2-16,-27 25-1 16,19-19 2-16,-19 19-2 15,0 0 1-15,15-19 0 16,-15 19 0-16,0 0 0 16,20 2 0-16,-20-2 1 15,17 13-1-15,-17-13 0 16,17 27 0-16,-17-27 1 15,18 33-3-15,-10-14 2 16,-8-19-4-16,19 32 0 16,-19-32-11-16,0 0-27 0,17 2-2 15,-17-2 2-15,0 0 0 16</inkml:trace>
  <inkml:trace contextRef="#ctx0" brushRef="#br0" timeOffset="113873.7898">13029 3115 23 0,'0'0'32'0,"35"2"1"15,-35-2 0-15,19-18-14 16,12 26-8-16,-31-8-2 0,58-8 0 16,-27-5-1-1,24 15-1-15,-2-16 0 0,24 14-1 16,0-13 0 0,21 5-1-16,8-5-1 15,18-2-1-15,3-1-1 0,8-1 0 16,-4 2 0-16,-11 5-1 15,-12-3 0-15,-16 9 0 16,-16-8 0-16,-18 8-1 16,-16 1 0-16,-15 1-1 15,-6 4-1-15,-21-2-1 16,21 0-1-16,-21 0-4 16,0 0-6-16,0 0-26 0,0 0 0 15,-25 11 0 1,8-9 0-16</inkml:trace>
  <inkml:trace contextRef="#ctx0" brushRef="#br0" timeOffset="115090.2353">13719 3358 41 0,'0'0'36'16,"0"0"2"-16,0 0-2 16,20 10-16-16,-20-10-8 15,0 0-3-15,0 0-2 16,0 0-2-16,0 0-1 0,15 31 0 16,-9-14-1-16,4 6 0 15,-3 0-1 1,5 4-1-16,-4 4 1 15,1-3-2-15,-1-3 1 0,-2 0 0 16,0-4 0-16,-6-21-1 16,5 29 1-16,-5-29 0 15,0 0-1-15,0 0 0 16,0 0 0-16,0 0 0 16,-19-23 0-16,11 2-1 15,3 0 1-15,-1-4 0 16,4-2 0-16,0 2 0 15,2 0-1-15,6 2 0 16,1 4-1-16,5-4 0 16,-12 23-2-16,27-35-2 15,0 28-4-15,-23-18-19 16,15 13-11-16,-19 12 0 0,31-21 1 16</inkml:trace>
  <inkml:trace contextRef="#ctx0" brushRef="#br0" timeOffset="115509.3756">14011 3259 75 0,'0'0'38'16,"0"0"1"-16,0 0-9 15,23-8-20-15,-23 8-3 0,33-8-3 16,-12 4 0-16,8 6-2 16,-4 0 0-16,2 4 0 15,-6 2-1-15,-4 1 0 16,-17-9 0-16,14 29 0 16,-16-10-1-16,-8 2 0 15,-3-3 1-15,-4 3-1 16,-3-2 0-16,1-4 1 15,19-15-1-15,-27 23 1 16,27-23-1-16,0 0 1 16,-17 12 0-16,17-12-1 15,0 0 1-15,19 0 0 16,-19 0-1-16,35-6 0 0,-8 2-1 16,2-5-4-16,15 14-9 15,2-14-27-15,-7 3 0 16,-3-6-1-16,1-1 1 15</inkml:trace>
  <inkml:trace contextRef="#ctx0" brushRef="#br0" timeOffset="116313.6717">15542 2574 53 0,'0'0'40'15,"0"0"-1"-15,0 0 2 16,21 4-22-16,-21-4-7 16,0 0-3-16,0 0-3 15,27 7-1-15,-9 7-2 0,11 11-1 16,2 5 0-16,9 15 0 16,1 8-1-16,3 7 0 15,-2 9 0-15,-5 7 0 16,-6 9 0-16,-8-1 0 15,-9 5-1-15,-13-3 0 16,-6-6 1-16,-9 3 0 16,-5-6 1-16,-4-6-1 15,-4-8 0-15,0-6 0 16,0-9 1-16,4-5 0 16,-1-9-1-16,5-5 0 15,2-8 0-15,3-2-1 16,14-19 1-16,-17 17-2 0,17-17 1 15,0 0-2-15,0 0-2 16,0 0-9-16,-19-19-31 16,19 19 0-16,-18-23-2 15,18 23 1-15</inkml:trace>
  <inkml:trace contextRef="#ctx0" brushRef="#br0" timeOffset="122225.7827">8834 3671 26 0,'0'0'26'0,"0"0"3"16,0 0-9-16,0 0-3 16,0 0-3-16,-2 21-1 15,2-21-1-15,0 0-1 16,0 0-1-16,0 0-2 0,0 0-1 16,0 0-1-16,0 0-2 15,35 14-1-15,-5-16-1 16,19-2 0-16,10-10 0 15,19 9 0-15,1-11 0 32,4 3 0-32,-6-1-1 0,-8 9 0 0,-11-5-2 15,-17 0-3-15,-7 30-15 16,-34-20-23-16,0 0 3 16,0 0-3-16,-23-2 2 15</inkml:trace>
  <inkml:trace contextRef="#ctx0" brushRef="#br0" timeOffset="124501.5971">8205 4883 1 0,'0'0'32'16,"0"0"0"-16,0 0 3 16,-4-25-14-16,4 25-1 0,0 0-4 15,0 0-3-15,0 0-3 16,0 0-2-16,0 0-1 15,0 0-1-15,0 0-1 16,0 0 0-16,0 0-2 16,0 0-1-16,14 18 0 15,-14-18 0-15,13 27 0 16,-3-6 0-16,1 2 0 0,3 5 0 16,-1 5 0-1,1 0 0-15,-3-1-1 16,3 1 1-16,-2-2-1 15,-3-7-1-15,1-2 1 16,-2-5-1-16,-8-17 0 0,11 19 0 16,-11-19 0-16,0 0 0 15,0 0-2-15,0 0 0 16,0 0-2-16,0 0-2 16,12-21-6-16,-32 6-28 15,18-5-2-15,-5-10 1 16,1 5-1-16</inkml:trace>
  <inkml:trace contextRef="#ctx0" brushRef="#br0" timeOffset="125065.799">8112 4847 44 0,'-21'-10'36'0,"21"10"-2"16,0 0 2-16,-15-32-27 16,15 32-1-16,21-21-1 15,8 15-2-15,-4-8-2 16,14 11 1-16,5-5-1 16,14 6 0-16,-2-2 0 15,7 10-1-15,-5-2-1 16,-4 5 1-16,-7 9-1 15,-9 3 0-15,-19 6 0 0,-13 1 1 16,-17 3-1-16,-13 2 1 16,-8-1 0-16,-7 1 0 15,-1-8-1-15,1-6 0 16,8-6 0-16,4-3-1 16,27-10 1-16,-17 4-2 15,17-4 1-15,31-6-1 16,0 2 1-16,5 2-1 15,5 4 1-15,7 4 0 16,0 4 0-16,-4 5 1 16,-7 2 0-16,-6 4 0 15,-12 0 1-15,-5 4 1 16,-16-2-2-16,-12 0 1 0,-9-5 0 16,-6-3 0-16,-7-5 0 15,-7-1 0-15,-1-3-1 16,1-2-1-16,3-4 0 15,1 0-1-15,12 4-5 16,-7-26-13-16,14 19-23 16,20 3 0-16,-15-18 0 15,15 18 0-15</inkml:trace>
  <inkml:trace contextRef="#ctx0" brushRef="#br0" timeOffset="125469.9452">9065 5023 59 0,'0'0'38'15,"0"0"-2"1,31 2 1-16,0 4-26 15,-31-6-4-15,40-13-1 0,-18 3-1 16,7 10-2-16,-4-6-2 16,0 2-1-16,0 4-3 15,-25 0-8-15,35-17-25 16,-35 17-3-16,0 0 1 16,0 0 0-16</inkml:trace>
  <inkml:trace contextRef="#ctx0" brushRef="#br0" timeOffset="125658.0115">9029 5119 67 0,'0'0'39'0,"25"8"0"0,2-6-1 16,-4-12-27-16,19 10-3 16,-9-7-2-16,9 7-3 15,-5-6-3-15,-2-6-5 16,3 18-7-16,-18-16-26 15,-20 10-2-15,23-17 1 16,-23 17-2-16</inkml:trace>
  <inkml:trace contextRef="#ctx0" brushRef="#br0" timeOffset="127025.5007">10101 4918 25 0,'0'0'31'0,"21"-6"-4"15,-21 6-2-15,8-17-1 16,11 21-3-16,-28-31-5 15,9 27-3-15,7-27-3 16,-7 27-2-16,4-31-2 16,-4 31-1-16,-8-30 0 0,8 30-2 15,-19-25 0 1,19 25 0-16,-29-8-1 16,10 8-1-16,-4 4 1 15,-2 5-2-15,-4 7 0 0,0 3 1 16,2 4-1-16,4 2 1 15,5 2-1-15,5 5 0 16,5 1 1-16,6 1 0 16,8 3-1-16,6 1 1 15,3 4 0-15,4 6 0 16,-1-2 0-16,1 1 0 16,0 0-1-16,0 1 1 15,-3-5-1-15,-4 1 0 16,-5-8 0-16,-1-7 0 15,-2-2 1-15,-6 0-1 16,-6-8 1-16,8-19 0 16,-36 29 0-16,7-20-1 0,-4-1 1 15,-2-4-1-15,-3-4 0 16,-1-4 0-16,2-4 0 16,3-1-1-16,9-3-1 15,-1-3-2-15,26 15-5 16,-36-25-33-16,36 25-2 15,-4-33 1-15,4 33-1 16</inkml:trace>
  <inkml:trace contextRef="#ctx0" brushRef="#br0" timeOffset="127745.7587">10518 5165 49 0,'0'0'37'16,"30"-13"1"-16,-12 19-9 0,-22-27-7 15,27 28-6-15,-23-7-3 16,0 0-3-16,-23-9-3 16,23 9-2-1,-39 21-1-15,10-4-1 0,-7 4-1 16,1 6-1-16,-2 7 0 15,10-1-1-15,6 0 0 16,12 3 1-16,12-7-2 16,7-2 1-16,13-10-1 15,6-9 0-15,6-8 0 16,3-4 0-16,1-8-1 16,-6-13 0-16,-2-7 1 0,-4-14-2 15,-4 0 1-15,-10-4 1 16,-1-4-2-1,-8-3 2-15,-6 3-1 0,0 8 2 16,-6 6 0-16,2 15 1 16,-3 2-1-16,9 23 2 15,-12-20-1-15,12 20 1 16,0 0 0-16,-7 22 0 16,7-5 0-16,3 4 0 15,1 6 1-15,2 5-2 16,0 3 2-16,2 1-2 15,1 5 1-15,1 1-1 16,1-4 0-16,-1-1-1 0,-2-5 1 16,-1-3-1-1,1-2-1-15,-4-10 0 16,-4-17-2-16,4 19-3 16,-4-19-6-16,0 0-31 0,0 0 0 15,4-30 0-15,-4 3 1 16</inkml:trace>
  <inkml:trace contextRef="#ctx0" brushRef="#br0" timeOffset="128054.8723">10863 4945 96 0,'17'2'43'0,"-17"-2"-1"15,33 21-9-15,-33-21-23 16,27 25-4-16,-15-6 0 0,3 8-3 16,-5 3 0-16,3 3-2 15,-3 3 0-15,-1-1 0 16,-1-6 0-16,2-2-1 16,-6-6 0-16,-4-21 0 15,5 27-1-15,-5-27 0 16,0 0-2-16,0 0-2 15,0 0-3-15,-17-39-8 16,15 16-27-16,-9-11 1 16,-1-3 0-16,-3-9-1 15</inkml:trace>
  <inkml:trace contextRef="#ctx0" brushRef="#br0" timeOffset="128514.0343">10869 4874 36 0,'0'0'38'0,"0"0"-1"16,-4-19 1-16,12-1-15 16,19 24-12-16,-27-4-3 15,48-11-2-15,-12-1-1 16,5 12-2-16,5-2 0 16,4 10-1-16,-3-2 1 15,-3 7-2-15,-7 4 1 16,-5 4 0-16,-18 4 0 15,-2 0 0-15,-18 2 0 16,-12-2-1-16,-7 0 1 0,-2 0-1 16,0-8 0-16,0-3-1 15,6-5 0-15,4-5-1 16,17-4 1-16,0 0-1 16,0 0 0-16,27 4 1 15,-2 0 0-15,6 2 0 16,3 5 0-16,3 4 0 15,2 3 0-15,-5 3 0 16,-3 2 1-16,-6 4-1 16,-9-2 1-16,-11 5 1 15,-8-1-1-15,-13-2 1 16,-9-4-1-16,-6-6 1 16,-5-3-2-16,-5-9-2 0,3 7-6 15,-13-24-33-15,13-7-1 16,3-2-1-16,10-4 1 15</inkml:trace>
  <inkml:trace contextRef="#ctx0" brushRef="#br0" timeOffset="129534.3996">11756 4987 56 0,'0'0'36'16,"27"6"0"-16,-6-16-4 0,8 12-25 16,-10-10 0-16,18 6-3 15,-8-3-3-15,4-1-3 16,1 8-4-16,-34-2-22 15,33-14-7-15,-33 14 0 16,0 0-1-16</inkml:trace>
  <inkml:trace contextRef="#ctx0" brushRef="#br0" timeOffset="129692.4581">11802 5092 50 0,'10'20'37'16,"15"-15"2"-16,8-8-1 0,5-9-16 15,14 10-14-15,-7-2-9 16,-1-2-33-16,-1-5-4 16,1 5 1-1,-9-7-2-15</inkml:trace>
  <inkml:trace contextRef="#ctx0" brushRef="#br0" timeOffset="130669.8064">9058 2614 40 0,'0'0'33'0,"0"0"2"16,23-2-2-16,-23 2-23 15,27-4-1-15,-27 4-2 16,46 2-1-16,-19-4-1 15,17 10-2-15,-5-8 0 16,9 8-1-16,-7-8 0 16,1 2 0-16,-5-4-1 15,-6 0 1-15,-10-4 0 16,-21 6-1-16,17-15 1 16,-17 15 0-16,-11-23 0 15,11 23 0-15,-33-33-1 0,13 18-2 16,-1 1-1-16,-8-14-9 15,12 8-27-15,-2 5-1 16,19 15-1-16,-20-29 0 16</inkml:trace>
  <inkml:trace contextRef="#ctx0" brushRef="#br0" timeOffset="131501.1081">10950 4607 44 0,'0'0'38'0,"0"0"-1"16,-23 14 1-16,5-28-19 15,18 14-8-15,0 0-4 16,0 0-2-16,0 0-2 16,0 0-1-16,33-4-1 15,-6-1-1-15,10-3 1 16,7 0-1-16,6-1 0 15,4-1 1-15,-2 0-1 16,-4 7 0-16,-7-5 1 16,-8 4 0-16,-12 0-1 0,-21 4 0 15,0 0 0-15,0 0 0 16,-29-13-1-16,-4 5-2 16,8 8-5-16,-25-4-30 15,15-5 0-15,2 1-1 16,5-5-1-16</inkml:trace>
  <inkml:trace contextRef="#ctx0" brushRef="#br0" timeOffset="136189.7881">12572 4615 27 0,'0'0'32'15,"13"-17"2"-15,-13 17-8 16,0 0-7-16,0 0-2 16,0 0-3-16,0 0-2 15,0 0-3-15,0 0-1 16,0 0-2-16,0 0-1 15,16 19-2-15,-16-19-1 16,2 44 1-16,0-10-2 0,1 5 0 16,1-3 1-1,2 4-1-15,-2-1-1 16,2-5 1-16,-2-1 0 16,1-10 0-16,-5-23 0 0,8 29-1 15,-8-29 1-15,0 0-2 16,0 0 0-16,0 0-3 15,0 0-3-15,0 0-4 16,0 0-8-16,0 0-22 16,14-29 1-16,-18 12-1 15,0-4 2-15</inkml:trace>
  <inkml:trace contextRef="#ctx0" brushRef="#br0" timeOffset="136713.9712">12628 4644 37 0,'13'-18'36'0,"-13"18"2"15,10-17 1-15,-10 0-22 16,0 17-2-16,0 0-3 16,0 0-2-16,0 0-3 15,10 27-3-15,-10-27-1 16,0 34-2-16,1-11 0 15,1 8 0-15,6-4-1 16,0 1 1-16,5-1-1 16,1-4 0-16,5-3 0 15,4-9 0-15,2-3 0 16,8-12 0-16,-2-10 0 16,0-3-1-16,-2-6 2 0,-2-6-2 15,-2-3 1-15,-4-5-1 16,-2-1 1-16,-5-4 0 15,-6 3 0-15,1 5-1 16,-1 5 1-16,-2 6 0 16,-2 2 1-16,-4 21 0 15,2-19 0-15,-2 19 0 16,0 0 0-16,1 27 0 16,-1-8-1-16,4 6 1 15,-4 4 0-15,4 3-1 16,2 5 1-16,0 1-1 15,1-3 0-15,1-1 0 16,0-5-1-16,0-6 0 0,1 0-2 16,-9-23-2-16,18 31-5 15,-18-31-31-15,0 0-1 16,0 0 1 0,2-22 0-16</inkml:trace>
  <inkml:trace contextRef="#ctx0" brushRef="#br0" timeOffset="137010.0813">13195 4690 50 0,'23'3'40'0,"-23"-3"-1"16,0 0 2-16,12 22-18 16,1 2-14-16,-13-24-1 0,8 43-3 15,-1-22-2 1,9 2-2-16,1-6 1 15,6-4-1-15,4-13-1 16,4-3 0-16,2-13 1 0,-2-3-1 16,-4-4 1-16,-4-2-1 15,-6 0 0-15,-7 0 0 16,-6 0 1-16,-10 2-2 16,6 23-4-16,-29-32-6 15,29 32-29-15,-38-14-2 16,13 12 1-16,-2 8-1 15</inkml:trace>
  <inkml:trace contextRef="#ctx0" brushRef="#br0" timeOffset="137421.2282">12624 5154 48 0,'-21'13'37'16,"21"-13"2"-16,0 0 0 15,25-21-14-15,13 23-15 16,-3-15-2-16,31 9-2 16,3-12-1-16,20 7-1 15,3-7-2-15,3 3 0 16,-4 2-3-16,-12-5-3 15,0 18-7-15,-25-11-29 16,-16 5-2-16,-16 0 2 16,-22 4-2-16</inkml:trace>
  <inkml:trace contextRef="#ctx0" brushRef="#br0" timeOffset="138193.5017">12778 5411 56 0,'23'-10'36'16,"-23"10"0"-16,10-23-10 16,9 33-7-16,-19-10-5 15,0 0-4-15,0 0-3 16,0 0-1-16,0 0-2 16,-17 30-1-16,0-8-1 15,-1 8 0-15,-5-3 0 16,-2 6-1-16,2-4-1 0,2-3 1 15,3-3-1 1,18-23 1-16,-23 25-1 16,23-25-1-16,0 0 1 15,0 0 0-15,0 0 0 0,17-15-1 32,-17 15 1-32,35-15 0 0,-14 5 0 0,3 2 0 15,1 5 0-15,-2-1 0 16,-2 4-1-16,-2 0-1 15,1 4-1-15,-20-4-2 16,30 9-3-16,-30-9-6 16,27-19-25-16,-27 19-1 15,16-17 0-15,-16 17 0 16</inkml:trace>
  <inkml:trace contextRef="#ctx0" brushRef="#br0" timeOffset="138421.5832">12967 5378 65 0,'18'-9'39'16,"-18"9"1"-16,0 0 1 16,7 38-27-16,-7-38-3 15,-5 46-4-15,-3-17-1 16,8 11-2-16,-6-2-2 16,4 8 0-16,-2-3-1 15,0-9 0-15,2-1-2 16,-3-10-1-16,5 0-3 15,0-23-7-15,0 0-29 16,0 0-1-16,2-21 0 16,3-2 0-16</inkml:trace>
  <inkml:trace contextRef="#ctx0" brushRef="#br0" timeOffset="138669.6721">13231 5455 99 0,'0'0'41'0,"27"29"0"16,-27-29-11-16,20 34-21 15,-20-13-2-15,7 10-3 16,-5-2-2-16,4 1 0 16,-4-1-2-16,2-6 0 15,-2 0-1-15,-2-23-1 16,6 27-2-16,-6-27-3 0,0 0-6 15,0 0-29-15,2-17 0 16,-2-4 0-16,2-10 1 16</inkml:trace>
  <inkml:trace contextRef="#ctx0" brushRef="#br0" timeOffset="138903.7564">13424 5417 85 0,'0'0'41'15,"20"15"0"-15,-20-15-5 16,11 31-26-16,-17-5-2 16,10 11-3-16,-8-4-1 15,6 7-2-15,-2-2 0 0,0-1-1 16,2-7-1 0,-2-9-1-16,0-3 0 15,0-18-2-15,0 0-4 16,0 0-8-16,0 0-27 0,-21-31 0 15,11 8 0 1,-5-6 0-16</inkml:trace>
  <inkml:trace contextRef="#ctx0" brushRef="#br0" timeOffset="139237.8764">13068 5411 68 0,'0'0'39'15,"0"0"0"1,36 0 1-16,1 7-30 16,-8-12-2-16,21 9 0 15,-6-4-3-15,10 0 0 0,-6 3-2 16,1 3 0-16,-9-4 0 16,-3 2-1-16,-10-6 0 15,-4 4 0-15,-23-2-1 16,23 4 0-16,-23-4-1 15,0 0 1-15,0 0 0 16,0 0 0-16,0 0-1 16,0 0 0-16,0 0-1 0,0 0 0 15,0 0-2-15,0 0-4 16,0 0-16 0,0 0-20-16,0 0 0 15,0 0 0-15,-25-12 1 0</inkml:trace>
  <inkml:trace contextRef="#ctx0" brushRef="#br0" timeOffset="143729.4936">14609 4580 25 0,'0'0'34'16,"27"-7"2"-16,-27 7-3 16,0-27-15-16,0 27-1 15,0 0-2-15,21-16-4 0,-21 16-2 16,0 0-1-16,-8-26-2 16,8 26-2-16,0 0-1 15,-8-22 0-15,8 22-1 16,-17-15-1-16,17 15 0 15,-29-10-1-15,8 9 1 16,-4 2-1-16,-4 1 2 16,2 4-1-16,-4 6-1 15,2-1 1-15,4 3-1 16,2 3 1-16,2 0 0 16,5 4-1-16,3 2 0 15,1 2 1-15,1 2-1 16,1 4 1-16,0-6 0 0,5 5 0 15,-1-1-1-15,2 0 1 16,4 0-1-16,2 1 0 16,2-5 0-16,1-4 1 15,1 8 0-15,4-8 1 16,-2 4-1-16,-1-2 0 16,1-2 0-16,0 2 0 15,-2 0 0-15,3 2-1 16,-3 0 0-16,2 2 0 15,-1-4 1-15,1 4-1 16,-2-2 1-16,0 2-1 16,-2-4 0-16,1 6 0 0,-1-3 0 15,-2-1 0-15,2 0 0 16,-4 0 1-16,0 2-1 16,2-2 0-1,-4 2 0-15,0-4 1 0,-2 0-1 16,0 2 1-16,-3-4-1 15,1-2 0-15,-2 0 0 16,8-19 0-16,-17 31 0 16,17-31 1-16,-21 29 0 15,21-29-1-15,-27 25 1 16,27-25-1-16,-29 25 0 16,29-25 0-16,-25 17 0 15,25-17 0-15,-26 11 0 0,26-11 0 16,-25 6 0-16,25-6 0 15,-27 0 0 1,27 0 0-16,-29-4 0 16,29 4 0-16,-28-9 0 0,28 9 0 15,-29-8 0-15,29 8 0 16,-24-10 0-16,24 10 0 16,-21-3 0-16,21 3 0 15,-17 0 0-15,17 0 0 16,0 0 0-16,0 0 0 15,-19-6 0-15,19 6 0 16,0 0 0-16,0 0 0 16,0 0-1-16,0 0-2 15,0 0-1-15,-18-21-5 16,18 21-20-16,0 0-15 16,18-6-1-16,-18 6 1 15,11-19 0-15</inkml:trace>
  <inkml:trace contextRef="#ctx0" brushRef="#br0" timeOffset="148185.0826">14260 5927 21 0,'0'0'33'16,"-22"2"2"-16,22-2-4 15,0 0-9-15,0 0-4 16,0 0-3 0,0 0-5-16,0 17-1 0,0-17-2 15,0 0-2-15,0 0 0 16,18 8-1-16,-18-8-1 16,36 3-1-16,-11-4 1 15,6 1-2-15,4-2 1 16,0-2-2-16,-3 0-1 15,-3-4-1-15,2 6-4 16,-31 2-5-16,41-23-26 16,-41 23-5-16,0 0 2 0,7-21-2 15</inkml:trace>
  <inkml:trace contextRef="#ctx0" brushRef="#br0" timeOffset="149573.5777">14906 5806 12 0,'0'0'30'15,"0"0"0"-15,17-6-6 16,-17 6-2-16,0 0-4 15,0 0-2-15,23-7-5 16,-23 7-1-16,0 0-1 0,2-20-2 16,-2 20 0-16,0 0-2 15,0 0 0-15,4-19-1 16,-4 19 0-16,0 0-2 16,0 0 0-16,-10-23 0 15,10 23-1-15,0 0 1 16,-21-9-1-16,21 9 0 15,-27 1-1-15,27-1 2 16,-31 4-1-16,14 2-1 16,0 2 1-16,-1 1-1 15,18-9 0-15,-29 23 0 16,29-23 1-16,-21 27-2 16,11-10 1-16,5 1 1 0,1 1 0 15,4-2-2-15,0-17 1 16,4 31 0-16,-4-31 0 15,11 27 1 1,-11-27-1-16,19 27-1 0,-19-27 2 16,29 13-1-16,-9-11 1 15,-3-4-1-15,2-4 0 16,3-1 0-16,-3-5 0 16,0 1 0-16,-2-1-1 15,1 1 1-15,-18 11 0 16,23-23 0-16,-23 23 0 15,17-23 0-15,-17 23 0 16,16-29 0-16,-16 29 0 0,17-29 0 16,-17 29 0-1,17-27 0-15,-17 27 0 16,24-23 0-16,-24 23 0 16,23-13 0-16,-23 13 0 0,31-8 0 15,-12 8 0-15,2 0 0 16,2 6 0-16,2 1 0 15,-1 5 0-15,-1 1 0 16,0 1 0-16,-4 1 0 16,-2-1 1-16,-17-14-1 15,24 28 1-15,-24-28-1 16,11 20 0-16,-11-20 1 16,0 0-1-16,0 21 1 15,0-21-1-15,0 0 0 16,-27 13 1-16,27-13-1 15,-29 10 1-15,10-10-1 16,2 0 1-16,-3-2-1 0,-1 0 1 16,-2-4-1-16,0-2 0 15,-2-1 1-15,-2 1-1 16,2-1 0-16,0 1 0 16,1-4 0-16,5 3 0 15,19 9 0-15,-29-21 0 16,29 21-1-16,-21-23 0 15,21 23 1-15,-15-23-2 0,15 23-1 16,-16-23-3-16,16 23-9 16,0 0-27-1,-8-20 0-15,8 20-1 16,-23-26 1-16</inkml:trace>
  <inkml:trace contextRef="#ctx0" brushRef="#br0" timeOffset="150612.951">14516 4254 18 0,'0'0'34'16,"-21"12"1"-16,21-12 1 15,-8 21-14-15,-9-31-5 16,17 10-4-16,0 0-4 16,0 0-1-16,0 0-3 15,15 17 0-15,-15-17-1 16,21 0-2-16,-3-3 0 0,7 5 0 15,2-4-2-15,4 2 1 16,-2-2-1 0,0-2-1-16,-2 2 0 15,-4 0-1-15,-2 8-2 16,-21-6-2-16,29 4-8 0,-29-4-25 16,0 0-1-16,0 0 1 15,11-20 0-15</inkml:trace>
  <inkml:trace contextRef="#ctx0" brushRef="#br0" timeOffset="150949.0701">14695 4160 40 0,'0'0'38'0,"0"0"0"0,0 0 1 15,26 16-21-15,-26-16-3 16,0 0-4-16,0 0-3 16,0 0-3-16,0 0-1 15,-10 26-2-15,10-26 1 16,-2 31-2-16,2-14 0 16,0 4 0-16,0 4 0 15,2 0 0-15,0 0-1 16,0-4 1-16,-2-21-1 15,4 27-1-15,-4-27 0 16,0 0-2-16,11 21-3 16,-19-38-10-16,8 17-25 15,0 0-1-15,14-27 1 0,-14 27-1 16</inkml:trace>
  <inkml:trace contextRef="#ctx0" brushRef="#br0" timeOffset="152413.5959">15251 4275 37 0,'0'0'27'0,"0"0"0"16,0 0-3-16,21 8-5 15,-21-8-3-15,0 0-5 16,0 0-2-16,0 0-3 0,-4-23-1 15,4 23-1 1,0 0-2-16,10-21 0 16,-10 21 0-16,0-21 1 15,0 21-1-15,-4-19 1 0,4 19 0 16,0 0 0-16,-15-22-1 16,15 22 0-16,0 0-1 15,-23-1 1-15,23 1-1 16,-29 0-1-16,11-2 2 15,-1 4-1-15,-2-1 0 16,-2 3 0-16,-1 4 0 16,1 2 0-16,0-1 0 0,2 8 0 15,0 1-1 1,1 5 1-16,3-2-1 16,2 4 1-16,1-2-1 15,6 2 0-15,3-2 0 0,5-2 1 16,2 2-1-16,-2-23-1 15,17 32 1-15,-17-32 0 16,27 27 0-16,-10-21 0 16,4 0 1-16,1-6-2 15,-1 0 1-15,0-2 0 16,0-6 0-16,-1 1 0 16,-20 7 0-16,30-22 0 15,-30 22 0-15,20-21 0 16,-20 21 0-16,15-30 0 15,-15 30 0-15,16-35 0 16,-9 18 0-16,1-2 0 16,0-1 0-16,0 3-1 0,-8 17 2 15,13-27-1-15,-13 27 0 16,15-21 0-16,-15 21 0 16,22-15 0-16,-22 15 0 15,31-12 0-15,-12 7-1 16,-19 5 1-16,33-8 0 15,-12 8 0-15,0 2 1 16,4-2-1-16,0 0 0 16,0 4 0-16,0 1 0 15,4 5 0-15,-2 0 0 16,-4-1 0-16,-1 5 0 16,-5 1 1-16,-17-15 0 15,21 33 0-15,-13-16-1 0,-8-17 1 16,6 31 0-16,-6-31-1 15,-6 23 1-15,6-23 0 16,-19 25-1-16,19-25 1 16,-29 17 0-16,11-13-1 15,-3-1 1-15,0 3-1 16,-2-4 0-16,0-4 0 16,1 2 1-16,-1-2-1 15,2-3 0-15,0 3 1 16,2-6-1-16,1-2 0 15,18 10 1-15,-31-23-1 16,12 8 0-16,7-4 0 16,-5 2 0-16,17 17 0 0,-31-31-1 15,31 31 1-15,-27-23 1 16,27 23-1-16,-21-19 0 16,21 19-1-16,0 0 0 15,0 0 0-15,-15-18-2 16,15 18-2-16,0 0-5 15,0 0-33-15,0 0 1 16,-24-17 0-16,24 17 0 16</inkml:trace>
  <inkml:trace contextRef="#ctx0" brushRef="#br0" timeOffset="172569.8242">16831 4268 45 0,'21'-14'31'0,"-21"14"-4"16,0 0-1-16,0 0-2 0,0 0-5 15,0 0-5-15,0 0-4 16,0 0-2-1,0 0-1-15,0 0-2 16,0 0-2-16,-8 31 0 0,8-31-1 16,-8 40 0-16,6-15-1 15,1 6 0-15,2 1-1 16,1 5 1-16,2-6-1 16,2-3 1-16,0-5-1 15,2-5 0-15,-8-18-1 16,11 19 0-16,-11-19-1 15,0 0-2-15,19 0-2 16,-19 0-4-16,0 0-3 16,-7-29-16-16,7 29-11 15,0 0-1-15,-25-21 2 16</inkml:trace>
  <inkml:trace contextRef="#ctx0" brushRef="#br0" timeOffset="172817.9065">16661 4563 37 0,'-29'15'36'16,"29"-15"2"-16,0 0-1 16,-25 6-18-16,48 9-5 15,-23-15-3-15,42 4-3 16,-11-8-2-16,12 6-2 16,5-4-2-16,2-1 0 15,2-1-1-15,-2-4-1 16,-5 2-1-16,-9-1 0 15,-5 3-1-15,-11-2-2 16,1 6-2-16,-19-17-6 0,17 15-18 16,-19 2-10-16,0-19 1 15,0 19 0-15</inkml:trace>
  <inkml:trace contextRef="#ctx0" brushRef="#br0" timeOffset="173213.0488">16692 4202 33 0,'-21'-3'37'16,"21"3"1"-16,-29 1 0 15,29-1-18-15,0 0-4 16,-25-9-5-16,25 9-2 16,0 0-3-16,36 8-2 15,-17-10 0-15,14 5-1 16,8-3 1-16,7-1-1 16,4-1-1-16,2-2-1 15,-4 4 0-15,-2 0 0 16,-3-2-1-16,-10 2 1 15,-8-2-2-15,-4 4 1 0,-6 0-2 16,-17-2 0-16,21 0-3 16,-21 0-4-16,0 0-8 15,0 0-25 1,0 0 0-16,0 0 1 0,0 0 0 16</inkml:trace>
  <inkml:trace contextRef="#ctx0" brushRef="#br0" timeOffset="174985.6807">16580 4979 20 0,'-21'6'29'0,"21"-6"0"16,-18 11-5-16,18-11-3 16,0 0-4-16,-31 0-3 15,31 0-3-15,0 0-2 16,0 0-2-16,0 0 0 16,0 0-1-16,0 0-1 15,26 12 0-15,-7-18 0 16,17 6-1-16,5-7 0 15,13 3-1-15,0-2-1 16,8 0 0-16,-4-1-1 16,-6 3 0-16,-4-2-2 15,-11 2 0-15,-9 0-2 0,-28 4-3 16,35 2-3-16,-35-2-30 16,0 0-2-16,0 0 1 15,-25 10 0-15</inkml:trace>
  <inkml:trace contextRef="#ctx0" brushRef="#br0" timeOffset="175676.9316">16682 5282 57 0,'17'-17'38'0,"-17"17"1"0,0 0 0 0,22 2-26 0,-22-2-3 0,0 0 0 16,0 0-4-16,21 36-1 16,-15-16-2-16,7 6 0 15,-1 1-2-15,3 6 1 16,-1 0-2-16,-3-1 1 16,3-1-1-16,-5-6 0 15,1-8 1-15,-10-17-1 0,10 27 0 16,-10-27 1-16,0 0-1 15,0 0 1-15,0 0-1 16,0 0 0 0,-16-31 1-16,16 31-1 0,-19-36 0 15,9 13 0-15,-1 0 0 16,3-2 0-16,2 2 0 16,2 0 0-16,4 2 0 15,4 1-1-15,8 3 0 16,-3-4-2-16,11 8-1 15,-9-12-5-15,20 29-10 16,-8-18-22-16,-3 3 0 16,-1-1 0-16,-19 12 0 0</inkml:trace>
  <inkml:trace contextRef="#ctx0" brushRef="#br0" timeOffset="176385.1826">17116 5129 50 0,'0'0'36'16,"0"0"1"-16,0 0 0 15,35 2-23-15,-29-19-3 16,19 15-2-16,-6-16-2 16,12 14-1-1,-10-7-3-15,8 5 1 0,-8 0-1 16,0 6-1-16,-21 0 0 16,25 10-1-16,-25-10 0 0,-1 25 0 15,1-25 0-15,-27 36 0 16,7-16-1-16,1-5 0 15,-2 4 0-15,0-4 1 16,-1-3-1-16,5-2-1 16,17-10 2-16,-19 11-1 15,19-11 0-15,0 0 1 16,0 0 0-16,0 0 0 16,0 0 0-16,7 17 0 15,-7-17 0-15,31 6 0 16,-10-4 1-16,5-2-1 15,-1 0 0-15,0 0 0 16,-4 2 0-16,2-2-1 0,-6-2 0 16,-17 2 1-16,20 2-1 15,-20-2-1-15,0 0 1 16,0 0-2-16,0 0-1 16,0 0-2-16,0 0-8 15,0 0-29-15,0 0 0 16,-18-6 0-16,18 6-1 15</inkml:trace>
  <inkml:trace contextRef="#ctx0" brushRef="#br0" timeOffset="178200.8319">18077 4768 9 0,'0'0'22'0,"0"0"-3"16,0 0-3-16,17-17-2 16,-17 17-1-16,0 0-1 15,8-27 1-15,9 33-1 16,-27-23 1-16,10 17 0 16,0 0-1-16,0 0-2 15,0 0-1-15,0 0-3 16,0 0-1-16,0 0-1 15,-32-20-2-15,10 22 0 16,-5 2-1-16,-5 6 1 16,-5 1-1-16,2 12 0 15,-7 0 0-15,5 6 0 16,1-2 0-16,7 4 0 0,5-1 1 16,11 1-1-16,3-6 1 15,6-4-2-15,4-21 2 16,20 25-3-1,-1-17 3-15,-2-8-3 0,5-2 1 16,1-10-1-16,2-1-2 16,-4-8 1-16,2-4-1 15,-7-6 0-15,3 0-3 16,-9-11 1-16,7 6-1 16,-13-10 1-16,3 7 1 15,-8-3 1-15,2 11 1 16,-2 5 2-16,-5 1 2 15,6 25 2-15,-12-27 0 0,12 27 0 16,0 0 1 0,0 0 0-16,0 0-1 15,0 0 0-15,-8 21 0 16,10 2-1-16,-4 2 0 0,4 9 0 16,-2-1-1-16,4 7 0 15,-2-3-1-15,2 1 0 16,2-1 0-16,0-9-1 15,1-3 0-15,-1-6-1 16,2-1 1-16,-8-18-4 16,15 19-4-16,-15-19-29 15,0 0-4-15,2-25-2 0,2 8 2 16</inkml:trace>
  <inkml:trace contextRef="#ctx0" brushRef="#br0" timeOffset="178705.0149">18387 4638 67 0,'18'-4'39'0,"-18"4"1"15,17 6-1-15,-17-6-28 16,0 0-2-16,-41 11-2 16,18 6-2-16,-15-3-2 15,-3 5 0-15,-5 0-2 0,5 4 0 16,3-7 0-16,7-3-1 16,8 0 0-16,23-13 0 15,-14 22-1-15,14-22 0 16,29 9 1-16,-4-9-1 15,6 10 0-15,4-1 1 16,2 1 0-16,-3-2 0 16,3 5 0-16,-6-3 1 15,-4 3 0-15,-6 1 0 16,-21-14-1-16,27 19 1 16,-27-19 1-16,0 17 0 15,0-17-1-15,-27 13 1 16,6-5 0-16,-4-2-1 0,-4 0 1 15,-2-3-2-15,2-3-1 16,0-2-1-16,10 4-3 16,-12-25-15-16,14 16-22 15,17 7-1-15,-12-25 0 16,12 25 0-16</inkml:trace>
  <inkml:trace contextRef="#ctx0" brushRef="#br0" timeOffset="179297.225">18952 4611 57 0,'20'-10'39'0,"-20"10"1"16,0 0 0-16,0 0-26 0,-25 4-2 15,5 12-4-15,-18-9-3 16,5 10-2 0,-4-3-1-16,6 1 0 15,4 1-1-15,8 1-1 0,19-17 0 16,-11 29 0-16,11-29 0 16,27 25 0-16,-2-12 0 15,4 4 0-15,5 4-1 16,7-3 2-16,-1-1-1 15,-3 0 0-15,-2 0 0 16,-5 3 1-16,-6-1-1 16,-24-19 1-16,23 29 1 0,-23-29-1 15,-10 24 2 1,10-24-2-16,-33 20 2 16,10-13-2-16,-6-3 1 15,2 0-1-15,-2-6-2 16,-2-4 0-16,4-1-3 0,0-11-2 15,27 18-7-15,-44-32-29 16,33 3 0-16,3-2-1 16,6 3 1-16</inkml:trace>
  <inkml:trace contextRef="#ctx0" brushRef="#br0" timeOffset="179517.3036">19024 4724 60 0,'25'8'40'0,"0"1"3"16,-6 3-2-16,2 28-22 16,-21-40-6-16,25 46-5 0,-17-19-1 15,9 6-4-15,-7-6 0 16,2 1-1-16,-3-5-1 16,-9-23-3-16,16 25-1 15,-16-25-8-15,0 0-32 16,0 0-1-16,0-29 1 15,-14 6-1-15</inkml:trace>
  <inkml:trace contextRef="#ctx0" brushRef="#br0" timeOffset="179676.3612">19136 4590 67 0,'0'0'33'16,"30"-2"-3"-16,-30 2-24 15,0 0-37 32,20 10-2-47,-20-10 1 0,17 9-2 0</inkml:trace>
  <inkml:trace contextRef="#ctx0" brushRef="#br0" timeOffset="180149.5301">19300 4726 92 0,'21'29'42'16,"-21"-29"-1"-16,25 48-11 0,-25-48-19 15,19 34-4-15,-11-16-3 16,1 3-1-16,1-4 0 16,-10-17-2-16,14 27-1 15,-14-27 0-15,0 0 1 16,7 19-2-16,-7-19 1 15,0 0 0-15,0 0-1 16,-7-17 0-16,7 17 1 16,-6-41-1-16,4 18 0 15,4-3 0-15,2-3 1 16,3 0-1-16,7 4 0 16,1-2 1-16,8 12 0 15,1 3 1-15,3 1-1 0,2 3 1 16,1 6 0-16,-1 4 0 15,0 2 0-15,0 11 0 16,-8 1 0-16,1 5 0 16,-11 8 0-16,-5 3 0 15,-6 3-1-15,0-1 1 16,-4-1 0-16,-7-6-1 16,7-2 0-16,-10-6-2 15,10 0-2-15,4-19-8 16,0 0-29-16,0 0-1 15,-19-13-1-15,19 13 0 16</inkml:trace>
  <inkml:trace contextRef="#ctx0" brushRef="#br0" timeOffset="180569.6816">20098 4457 90 0,'0'0'43'0,"19"0"0"16,-19 0 1-16,-19 24-36 15,11-1-2-15,-11 3-3 16,0 11 0-16,-1 5-2 16,3 8 1-16,4 2-2 0,5-2 0 15,10 3 1-15,6-5 0 16,9-4 0-1,6-5-1-15,4-11 1 16,8-6-1-16,1-11 1 0,5-7-1 16,-1-10-1-16,1-7 1 15,-4-14 0-15,-5-4 1 16,-3-5-1-16,-9-3 0 16,-5 1-1-16,-7 0 1 15,-8-3 0-15,-4 3 0 16,-4 7-1-16,-5 3-1 15,-1 5 0-15,-3 0-2 16,17 23-2-16,-39-35-5 0,39 35-26 16,-25-2-6-1,2 2 0-15,0 4 0 16</inkml:trace>
  <inkml:trace contextRef="#ctx0" brushRef="#br0" timeOffset="180921.809">19992 4795 92 0,'0'0'40'0,"13"17"3"16,-5-36-9-16,15 25-26 15,-23-6-2-15,45-2-1 16,-16-2-2-16,7 4-1 16,-1-4 0-16,0 2 0 15,-1 0-2-15,-5 2 1 16,-6 0-2-16,-23 0-2 15,35 0-7-15,-35 0-33 16,0 0 1-16,-13-23-2 16,-7 8 1-16</inkml:trace>
  <inkml:trace contextRef="#ctx0" brushRef="#br1" timeOffset="209645.0988">2258 14750 29 0,'0'0'29'0,"6"21"-10"0,-6-21 0 16,0 0-4 0,0 0-1-16,0 0-4 0,0 0-1 15,0 18-1-15,0-18-2 16,0 0 0-16,0 0-1 16,0 0 0-16,21 4-1 15,-3-3 0-15,-18-1 0 16,40-7 0-16,-17 1-1 15,8 0-1-15,0 2 0 16,4 1 0-16,-2-3-2 16,-4 6 2-16,-4-2-2 15,-4 2 0-15,-21 0 0 16,29 2-1-16,-29-2 1 16,0 0-2-16,17 8-3 15,-17-8-3-15,0 0-10 0,0 0-19 16,0 0-3-16,-19 15 2 15,19-15 0-15</inkml:trace>
  <inkml:trace contextRef="#ctx0" brushRef="#br1" timeOffset="210041.2451">2284 14931 31 0,'0'0'33'16,"0"0"1"-16,30 2-12 16,-1 5-5-16,-29-7-4 15,50-2-3-15,-24-3-3 0,8 7-3 16,-5-6-3-16,-6-2-6 15,10 4-29-15,-33 2-1 16,19-4-1-16,-19 4 0 16</inkml:trace>
  <inkml:trace contextRef="#ctx0" brushRef="#br1" timeOffset="214724.9155">5001 9575 23 0,'0'0'16'0,"0"0"0"16,0 0-2-16,0 0-3 15,0 0-2-15,0 0-1 16,0 0-1-16,0 0-1 16,0 0-1-16,0 0 0 15,0 0-1-15,0 0 0 16,0 0-1-16,0 0 0 0,0 0-1 15,0 0 0-15,0 0-1 16,0 0 1 0,0 0-1-16,0 0 0 15,0 0 0-15,0 0 0 0,0 0-1 16,8-19 1-16,-8 19-1 16,0 0 0-16,8-17-1 15,-8 17-1-15,0 0-2 16,0 0-1-16,0 0 0 15,0 0-2-15,0 0 0 16,0 0-2-16,0 0-1 31,0 0-1-31,0 0 3 0,0 0-1 0,0 0 0 0,0 0-4 16,-22 7-1 0,22-7-1-16,0 0 1 15</inkml:trace>
  <inkml:trace contextRef="#ctx0" brushRef="#br1" timeOffset="216701.6231">4924 9389 35 0,'0'0'18'16,"0"0"0"-16,0 0 4 15,-23 2-13-15,23-2 1 16,0 0 1-16,0 0 1 16,0 0-4-16,0 0-1 0,0 0-2 15,0 0 0-15,0 0-1 16,0 0 0-16,0 0-1 16,0 0 0-16,0 0 0 15,0 0 0-15,0 0 0 16,-4 21 0-16,4-21-1 15,-6 17-1-15,6-17 0 16,0 0-1-16,-9 25 1 16,9-25-1-16,-8 25 1 15,6-7 1-15,2-18-1 16,-15 38 1-16,3-17-1 16,2 6 0-16,-1-2 0 15,-1 4 0-15,-1-3-1 0,-3-1 0 16,5-2 1-16,-1 0-1 15,-1-2 1-15,1 6-1 16,0 0 1-16,1-2 0 16,1-4-1-16,1 4 1 15,-1-2-1-15,-2 4 0 16,1-2 0-16,-1 2 0 16,-1-8 1-16,-1 4-1 15,-3 2 0-15,0 0 0 16,1 0 0-16,1-4 0 15,3-2 0-15,-1-2 0 16,-1 4-1-16,1 4 2 0,-3-2-1 16,1 2 0-16,-3 4 0 15,-1 6 1-15,-4 1-1 16,4 2-1-16,1 5 1 16,-1-3 0-1,2 4 0-15,-1 2-1 0,3-2 1 16,-2-7 0-16,3 5-1 15,-5-2 2-15,-1 0-2 16,1 1 1-16,0-5 0 16,1 1 0-16,1 1 0 15,-2 0 0-15,1 1 0 16,1-3-1-16,0-1 2 16,1-1-2-16,-1 1 1 0,2-3 0 15,-1 1 0-15,1 1 0 16,1 1 0-16,-1 0 0 15,-1-1 0 1,3 1 1-16,-3 1-1 0,1 0 1 16,0 1-2-16,1-1 2 15,-1-1-1-15,1-3 0 16,-5 3-1-16,1 1 1 16,1 1 0-16,0-1 1 15,-3 1-1-15,1 1 0 16,0 2 0-16,0 3 1 15,1-1-1-15,1 2 0 16,-1-4 1-16,-1 4-2 0,0 4 3 16,0-2-3-1,-1 0 2-15,1 0-1 16,0 0 0-16,-2 2 1 16,-1-2-1-16,5 0 0 0,-4-3-1 15,1-3 1-15,-1 2-1 16,2-2 1-16,0 3 0 15,-3-5 0-15,3-2 0 16,-4 10 0-16,2-3 0 16,0 5 0-16,-3-2 0 15,3 0 0-15,-2-2 0 16,0 0 0-16,4 2-1 16,-3-8 1-16,7 1 0 15,-4-3 0-15,1-1 0 16,1 1-1-16,0 1 2 15,1 5-2-15,-5 0 2 16,4-2-1-16,-3-1 0 0,3-1 0 16,0 0 0-16,1-5 0 15,-1 0-1-15,1-5 1 16,3 1 0-16,-3 0 0 16,3 2 0-16,-2 3 0 15,-1-1 0-15,1 5 0 16,-3 2 0-16,3-1 1 15,-2-3-1-15,3 1 0 16,-1 1 0-16,-1-4 0 16,3-3 0-16,-1 6 0 15,1-9 0-15,1 3 0 16,-1-2 0-16,1 0 0 16,0-1 0-16,1 1 1 0,-5 0-1 15,1-4 0-15,0 4 0 16,-1-2 1-16,-1-1-1 15,1 3 0-15,1-4 0 16,1-2 0-16,5 0 0 16,1 4-1-16,-4 2 1 15,3-2 0-15,-1-1 0 16,1 1 1-16,-1 0-1 16,-2-2 1-16,3-2-1 15,9-23 0-15,-16 27 0 16,16-27 0-16,0 0 0 15,-9 19-1-15,9-19 1 16,0 0-2-16,0 0-3 0,0 0-13 16,0 0-20-16,-6-23 4 15,6 23 2-15,0 0-9 16</inkml:trace>
  <inkml:trace contextRef="#ctx0" brushRef="#br1" timeOffset="222300.632">3497 12901 5 0,'0'0'31'0,"0"0"1"16,6-23 2-16,-6 2-15 15,0 21-3-15,0-17-2 16,0 17-4-16,0 0-1 0,15 21-2 16,-15-21-1-1,12 33-1-15,-9-8-1 16,7 7-1-16,-4-1-1 16,2 0 0-16,-5-3-1 0,1-1 0 15,-4-8-1-15,0-19 1 16,0 25 0-16,0-25 0 15,0 0 0-15,0 0-1 16,-15-25 1-16,9 4-1 16,0-6 0-16,-1-1 0 15,-1-1 0-15,4 0 0 16,4-2 0-16,6 5 0 16,5 2 1-16,11 7-1 15,3 6 0-15,5-1-1 16,11 6-1-16,-6 1-2 15,7 12-4-15,-23-12-15 16,3 10-16-16,-5 3 0 0,-17-8 0 16,17 19 1-16</inkml:trace>
  <inkml:trace contextRef="#ctx0" brushRef="#br1" timeOffset="223941.2168">2476 13390 17 0,'0'0'31'0,"-19"-2"2"16,19 2 0-16,0 0-16 16,17-17-6-16,9 19-1 15,-9-15-3-15,16 11 0 16,-6-10-1-16,13 14 0 16,-5-6-1-16,9 12 0 15,-11-4 0-15,6 11-2 16,-8-1 1-16,-3 7-3 0,-4 2 1 15,-9-4-5 1,2 6-1-16,-17-25-7 16,18 9-27-16,-18-9-1 15,0 0 0-15,0 0 0 0</inkml:trace>
  <inkml:trace contextRef="#ctx0" brushRef="#br1" timeOffset="224537.431">2820 12527 49 0,'0'0'37'0,"-39"17"-1"0,14 3-5 16,10 12-18-16,-18-9-4 16,21 21-1-16,-3-5-4 15,19 7-1-15,5-6-1 16,15-2-1-16,6-7-1 15,11-10 0-15,3-11 1 16,4-12-1-16,1-10 1 16,-7-11 0-16,-5-9 1 15,-8-5-1-15,-12-9 1 16,-9 2 0-16,-12-4 0 16,-10 6-1-16,-7 2-1 15,-6 1 0-15,4 13-3 16,-8-3-4-16,31 29-7 0,-35-14-24 15,35 14-2-15,-17 4 1 16,17-4-1-16</inkml:trace>
  <inkml:trace contextRef="#ctx0" brushRef="#br1" timeOffset="224716.4959">2754 12825 84 0,'19'-2'39'16,"10"-2"-1"-16,8 4-13 15,2-6-25-15,1 8-34 0,12-14-2 16,8 5-2-16,-10-3-1 16</inkml:trace>
  <inkml:trace contextRef="#ctx0" brushRef="#br1" timeOffset="226509.1368">2706 12621 27 0,'0'0'30'16,"-17"14"-1"-16,17-14-8 0,0 0-4 15,0 0-3-15,0 0-3 16,0 0-2 0,25 2-1-16,-25-2-1 15,29 1-1-15,-12-4-1 0,14 5-2 16,2-4 0-16,9-2-3 16,0-2-2-16,-3-11-12 15,2 3-23-15,-7 7-1 16,-11-5 0-16,-23 12 0 15</inkml:trace>
  <inkml:trace contextRef="#ctx0" brushRef="#br0" timeOffset="240761.2458">8558 6723 26 0,'17'-6'31'0,"-17"6"1"15,0 0-11-15,0 0-3 16,-23-2-2-16,8 21-4 16,-22-9-3-16,8 15-3 15,-11-10-2-15,7 10-1 16,-2-8-1-16,10 1-1 0,6-7 0 15,19-11-1-15,0 19 0 16,19-13 0-16,10-4 0 16,8 0-1-16,5 0 1 15,6 0 0-15,6 0 0 16,-2 3 1-16,-7-1-1 16,-3 8 2-16,-13-3 0 15,-6 5 0-15,-23-14 1 16,0 32 1-16,-23-18-1 15,-4 7 0-15,-10-10 1 16,1 1-1-16,-7-4 0 16,5 1-1-16,3-7-1 15,6 0 0-15,2-4 0 0,6-2-1 16,21 4-1-16,-29-3-2 16,29 3-2-16,0 0-5 15,0 0-19 1,0 0-10-16,15-24 0 0,-15 24-1 15</inkml:trace>
  <inkml:trace contextRef="#ctx0" brushRef="#br0" timeOffset="241121.3707">8967 6807 64 0,'0'0'38'15,"19"19"0"-15,-19-19 0 16,21 35-28-16,-21-35-2 16,6 38 0-16,-8-19-4 0,8 8-1 15,-2-6-1 1,0 4-2-16,2-5-2 16,-6-20-6-16,19 9-30 15,-19-9-1-15,6-19-1 0,-6-8 0 16</inkml:trace>
  <inkml:trace contextRef="#ctx0" brushRef="#br0" timeOffset="241285.4305">8977 6550 69 0,'0'0'38'16,"-26"-19"0"-16,26 19-1 15,-17-21-29-15,17 21-10 16,0 0-12-16,25 29-22 15,-25-29-1-15,18 30-1 16,-18-30 1-16</inkml:trace>
  <inkml:trace contextRef="#ctx0" brushRef="#br0" timeOffset="241804.615">9142 6608 40 0,'0'0'35'16,"20"-14"2"-16,-20 14 0 16,23 6-22-16,-23-6-2 15,0 0-2-15,0 0-2 0,27 29-2 16,-25-12-2-16,7 18-1 15,-5-3-1-15,2 12 0 16,-4 0-2-16,0 3 0 16,0-3 0-16,0-10-1 15,-2-1 0-15,0-10 0 16,0-23-1-16,0 0 0 16,0 0 0-16,13-17-1 15,-1-16 0-15,-1-9 0 16,7-4 0-16,1-8 0 15,2 2 1-15,2 2 0 16,1 6 2-16,-1 14 0 16,0 5 1-16,4 13 0 0,-4 10 1 15,4 8-1-15,-2 9 1 16,0 12-1-16,-6 4 1 16,-1 9-1-1,-9 2 0-15,-1 4-1 0,-4-3-1 16,-6-1 1-16,-2-4-3 15,-5-11-4-15,14 11-12 16,-5-38-24-16,-5 25 0 16,5-25 0-16,0 0 0 15</inkml:trace>
  <inkml:trace contextRef="#ctx0" brushRef="#br0" timeOffset="242684.9315">10147 6487 39 0,'27'-15'35'0,"-27"15"-1"16,0 0-4-16,0 0-6 16,0 0-4-16,-5 30-5 15,-21-20-4-15,13 26-3 16,-16-1-2-16,8 15-2 16,-2 1-1-16,5 7-1 0,3 0-1 15,11-5 0-15,12 3-1 16,9-14 0-16,12-5 0 15,12-14 1-15,5-10-1 16,6-13-1-16,2-15 1 16,-6-10 0-16,0-14 0 15,-9-7 0-15,-6-7 1 16,-14-3-1-16,-7-3 1 16,-11-1-1-16,-8 4 1 15,-7 8-1-15,-9 6 0 16,-2 8-1-16,-4 7-1 15,0 4-1-15,4 21-4 16,-15-13-13-16,9 26-22 0,2 3 0 16,4 9 0-16,0 5 0 15</inkml:trace>
  <inkml:trace contextRef="#ctx0" brushRef="#br0" timeOffset="242933.02">9991 6863 79 0,'0'0'39'16,"31"4"1"-16,-10-4-2 0,-3-8-31 15,20 12-2-15,-13-6-1 16,6 0-3-16,2 6-2 15,-8-10-3-15,12 20-7 16,-37-14-27-16,34-2-2 16,-14-2 1-16,-3-8-1 15</inkml:trace>
  <inkml:trace contextRef="#ctx0" brushRef="#br0" timeOffset="243345.1674">10766 6673 45 0,'0'0'33'0,"26"8"1"16,-26-8-1-16,30-14-24 16,3 14-5-16,-2-2-4 15,-2-3-6-15,8 3-18 16,-5 4-9-16,-32-2 0 16,35-6 1-16</inkml:trace>
  <inkml:trace contextRef="#ctx0" brushRef="#br0" timeOffset="243510.2278">10747 6798 46 0,'0'0'37'0,"2"25"0"16,-2-25-1-16,39 3-19 0,-3 7-10 16,-3-6-9-16,4 0-30 15,-10-10-3-15,6 8-2 16,-12-8 1-16</inkml:trace>
  <inkml:trace contextRef="#ctx0" brushRef="#br0" timeOffset="244568.6054">11380 6161 22 0,'21'-12'35'0,"-21"12"0"16,0 0 1-16,0 0-13 15,-6-23-7-15,6 23-1 16,0 0-4-16,10 29-3 16,-10-29-2-16,-4 37-2 15,2-14 0-15,6 9-2 0,0 3 1 16,4-1-2-16,-1 3 0 16,3-3-1-16,-2-3 1 15,1 0-1-15,-1-5 0 16,-2-5 0-16,0-1-1 15,-6-20-1-15,5 27-2 16,-5-27-3-16,0 0-5 16,0 0-17-16,-17-22-11 15,11 3 1-15,-3-6 0 16</inkml:trace>
  <inkml:trace contextRef="#ctx0" brushRef="#br0" timeOffset="245020.775">11312 6132 33 0,'10'-19'34'15,"-10"19"-1"-15,29-14 1 16,-18-5-19-16,32 25-3 16,-18-17-3-16,25 22-1 15,-13-13-2-15,9 17-1 16,-11-3 1-16,-1 11-2 15,-12-2 1-15,-3 8-2 16,-15 0 1-16,-6 1-2 16,-10-3 1-16,-5 2-2 15,-8-6 0-15,0-2-1 0,-2-6 0 16,2-7 0-16,4-2 0 16,3-6 0-16,18 0 0 15,-19-6 1-15,19 6-1 16,0 0 1-16,8-17 1 15,-8 17-1-15,32-4 0 16,-5 4 0-16,6 2 1 16,12 4-1-16,1-3 0 15,6 5 0-15,0 4-1 16,-4-3 1-16,-3 1-2 16,-7-1 0-16,-5 3-2 15,-14-12-4-15,8 21-17 16,-27-21-16-16,0 0-2 0,0 0 2 15,0 0-2-15</inkml:trace>
  <inkml:trace contextRef="#ctx0" brushRef="#br0" timeOffset="245476.9326">11337 6740 27 0,'0'0'35'16,"0"0"1"-16,0 0 0 15,14 21-13-15,-14-21-7 0,23 0-2 16,-23 0-4-16,54-11-4 15,-15 3-1-15,15 6-1 16,0-7-1 0,7 3-2-16,-3-2 0 0,-2 0-2 15,-4 8-3-15,-19-9-4 16,8 13-24-16,-41-4-8 16,0 0 1-16,0 0 0 15</inkml:trace>
  <inkml:trace contextRef="#ctx0" brushRef="#br0" timeOffset="246281.223">11538 7055 56 0,'0'0'38'0,"0"0"0"16,0 0 0-16,-12-23-21 15,12 23-5-15,0 0-3 16,8 25-3-16,-8-25-2 16,2 34-1-16,0-13-1 15,4 8-1-15,-2-2 0 16,3 4-1-16,1-3 1 16,0-3 0-16,-1-4-2 15,-1-3 2-15,-6-18-1 16,8 19 0-16,-8-19 1 15,0 0-1-15,-2-21 0 16,-2 2 1-16,2-6 0 0,0-2 0 16,2-2-1-16,0-4 0 15,4 3 0-15,4 1 0 16,7 6 0-16,3 4 0 16,7 3 0-16,4 3 0 15,9 5-1-15,-1 1-2 16,13 14-6-16,-15-7-32 15,5 0 0-15,-7 0-1 16,-8-4 1-16</inkml:trace>
  <inkml:trace contextRef="#ctx0" brushRef="#br0" timeOffset="252268.3654">13330 6663 38 0,'0'0'25'0,"13"-23"0"15,-13 23-1-15,0 0-3 16,20-2-5-16,-20 2-2 15,0 0-3-15,0 0-2 0,17 6-1 16,-17-6-3-16,12 37-1 16,-9-14 0-16,9 11-1 15,-6-1-1 1,1 3 0-16,-1-5-1 0,0-6 0 16,-6-25 1-16,6 23-2 15,-6-23 1-15,0 0-1 16,0-29 1-16,0 4-1 15,-2-9 1-15,2-3-1 16,0 1 0-16,4-5 0 16,0 3 0-16,3 0 0 15,3 5 1-15,4 6-2 0,-1 6 1 16,4 6-1-16,3 5 0 16,-3 6-2-1,12 16-5-15,-29-12-10 16,27 15-20-16,-10 4-1 15,-1 1 0-15,-1-1 0 0</inkml:trace>
  <inkml:trace contextRef="#ctx0" brushRef="#br0" timeOffset="252501.4491">13988 6640 62 0,'0'0'34'0,"32"0"0"0,-32 0 0 16,24-17-30-16,6 17-1 16,-1 0-5-16,-6-9-19 15,-3 1-12-15,9 8-1 16,-29 0 0-16</inkml:trace>
  <inkml:trace contextRef="#ctx0" brushRef="#br0" timeOffset="252675.5114">13997 6815 64 0,'0'0'37'15,"21"11"0"-15,1-16-1 16,9-18-28-16,1 23-3 0,3 0-8 15,-8-2-31-15,-4-12-2 16,2 10-1-16,-25 4 0 16</inkml:trace>
  <inkml:trace contextRef="#ctx0" brushRef="#br0" timeOffset="253356.7536">14647 6878 63 0,'0'0'37'16,"0"0"2"-16,0 0-1 16,8 33-27-1,-8-33-2-15,17 32-1 0,-9-5-2 16,11 15-2-16,-3-5 0 16,7 11-1-16,-4 0-2 15,6 0 1-15,-2-8-2 16,2-9 1-16,-1-12-1 15,1-9 0-15,-4-18 1 16,0-11-1-16,-5-14 1 16,-3-7-1-16,-5-14 1 15,-2-3-1-15,-3-11 1 0,-3-1-1 16,-3 4 0 0,-3 2 0-16,0 1 0 15,-2 11 0-15,1 3 1 16,-1 4-1-16,0 13 0 0,0 4 0 15,3 8 0-15,1 2 0 16,4 17 0-16,-8-29-1 16,8 29-1-16,-2-17 0 15,2 17-3-15,0 0-5 16,0 0-13-16,0 0-16 16,0 0-2-16,17-10 1 15,-17 10 0-15</inkml:trace>
  <inkml:trace contextRef="#ctx0" brushRef="#br0" timeOffset="253908.953">14802 6414 47 0,'0'0'34'0,"0"0"-1"16,0 0-3-16,32 4-16 15,-32-4-2-15,39-10-3 16,-20 3-2-16,20 9-2 16,-5-4-1-16,20 5-1 15,4-4-1-15,18-1 0 16,12 0-1-16,16-6-1 15,12-2 1-15,13 1-1 16,8-5 1-16,12 1 0 16,3 0 0-16,4 5 0 0,-1-2 0 15,-1 6-1-15,-5-1 1 16,-9 1 0-16,-3-2-1 16,-11-2 0-16,-11 3-1 15,-18-7-2-15,-12 12-2 16,-33-19-10-16,-4 11-23 15,-19 6 1-15,-29 2-2 16,0 0 1-16</inkml:trace>
  <inkml:trace contextRef="#ctx0" brushRef="#br0" timeOffset="256048.7273">15334 6857 22 0,'0'0'30'0,"19"-19"0"16,-19 19-3-1,14-17-3-15,3 28-5 16,-17-11-3-16,0 0-3 15,0 0-4-15,0 0-1 0,-25 23-3 16,8-9-1-16,-8-5-1 16,1 5-1-16,-5-5 0 15,8 5-1-15,0-5 0 16,21-9-1-16,-15 21 0 16,15-21 0-16,29 20 0 15,-2-15 0-15,9 7-1 16,10-5 1-16,3 5 0 15,1-2 1-15,-2 1-1 16,-6 1 0-16,-9 1 1 16,-6-1 0-16,-27-12 0 15,12 28 0 1,-12-28 1-16,-29 31-1 0,0-21 1 0,0-1-1 16,-2 1 0-16,0-4 0 15,0-5-1-15,1-6-2 16,8 5-2-16,-7-16-5 15,29 16-7-15,-19-7-24 16,19 7 0-16,-17-29-1 16,13 8 2-16</inkml:trace>
  <inkml:trace contextRef="#ctx0" brushRef="#br0" timeOffset="256520.889">15534 6688 26 0,'33'-11'30'15,"-15"-1"1"-15,18 10 2 16,9 4-19-16,-20-17 0 16,23 21-2-16,-25-14-3 15,16 14-2-15,-39-6 0 16,38 11-1-16,-38-11-2 0,2 25 0 16,-17-8-1-16,-1 7 1 15,-11-5-1-15,-2 6-1 16,-2-4 0-16,3 0 0 15,2-6-1 1,7 4 0-16,19-19 0 0,-17 18 0 16,17-18 1 15,17 5-1-31,1-5 0 0,9 0 0 0,1-3 0 0,7-5 0 16,2 4-2-16,1-6-1 15,5 12-4-15,-22-25-13 16,4 16-20-16,-4 1-1 0,-21 6 0 15,27-10 0-15</inkml:trace>
  <inkml:trace contextRef="#ctx0" brushRef="#br0" timeOffset="257317.1777">16094 6938 25 0,'0'0'33'16,"0"0"1"-16,0 0 1 15,0 0-14-15,0 0-4 16,0 0-4-16,33 11-4 16,-33-11-3-16,29-2-1 15,-29 2-2-15,42-4 0 16,-17 1-2-16,4-1 0 15,0 0-1-15,-6-4-2 16,4 10-4-16,-19-21-8 16,-8 19-24-16,21-17 1 15,-21 17-1-15,-6-23-1 0</inkml:trace>
  <inkml:trace contextRef="#ctx0" brushRef="#br0" timeOffset="257588.2713">16215 6734 54 0,'20'-7'39'0,"-20"7"1"0,0 0 0 0,17 40-13 0,-17-40-16 16,10 34-2-16,-12-10-3 15,11 12-1-15,-5-5-2 0,4 5-1 16,-2-5-1-16,-2-1 0 15,1-3-1-15,-3-6 0 16,2-1-2-16,-4-20 0 16,4 23-4-16,-4-23-8 15,-4-18-27-15,4 18 0 16,-4-30 0-16,2 10-1 16</inkml:trace>
  <inkml:trace contextRef="#ctx0" brushRef="#br0" timeOffset="261644.722">16765 6823 27 0,'0'0'35'0,"0"0"1"16,0 0 1-16,23-8-14 16,-34-9-4-1,28 26-5-15,-17-9-4 0,0 0-2 16,0 0-2-16,0 0-1 16,0 0-2-16,0 0-1 15,0 0 0-15,0 0 0 16,8 27 0-16,-8-27-1 15,9 33 0-15,1-12 0 16,0 8-1-16,-1-3 1 16,1 3 0-16,0 4-1 15,-3-4 0-15,1-1 1 0,-2-5-1 16,-4 2 0-16,-2-7 1 16,0-18 0-1,-4 25-1-15,4-25 0 16,0 0 0-16,-25-4 0 0,25 4-1 15,-29-25 1-15,13 4-1 16,-1-12-1-16,4-1 1 16,1-9 0-16,8 1 0 15,4-2 0-15,8 2 0 16,3 3 0-16,9 3 1 16,3 7 0-16,6 4 0 15,2 8 0-15,1 7 1 16,3 1 0-16,-2 7 0 15,0 2 0-15,-4 9 0 16,-6 9 0-16,-6 1 0 0,-7 8 0 16,-10 0 0-1,-8 5 0-15,-9 1-2 0,-6-2 2 16,-2-3-1-16,-2-5 1 16,1-3-1-16,5-7 0 15,21-13 0-15,-25 15 0 16,25-15 0-16,0 0 0 15,8 19 1-15,-8-19-1 16,27 16 1-16,-8-5 0 16,0-1 0-16,5 5-1 15,-1-5 0-15,2-2 0 16,-2-3 0-16,-2 1-2 16,2 0-1-16,-23-6-2 15,33 7-4-15,-33-26-17 16,0 19-15-16,0 0-2 0,8-23 2 15,-8 23-1-15</inkml:trace>
  <inkml:trace contextRef="#ctx0" brushRef="#br0" timeOffset="262088.8826">17319 6683 30 0,'0'0'31'0,"0"0"2"16,27-6 0-16,-8 12-17 15,-19-6-2-15,27-6-1 16,-27 6-3-16,38 2-1 15,-20-6-1-15,13 15-2 16,-12-9 0-16,8 14-1 16,-10-5-1-16,-1 6-1 15,-14 6-1 1,-8 2 0-16,-13 8-1 0,-6 2 0 16,-2-5 1 15,-2-1-1-31,2-2 0 0,7-2 1 0,20-25-1 0,-17 32 1 0,17-32-1 15,21 18 1-15,-2-15-1 16,10 1 0-16,2-2-1 16,6-6-1-16,3 8-4 15,-16-15-35-15,10 3-2 16,-9 4 0-16,-7 0 0 16</inkml:trace>
  <inkml:trace contextRef="#ctx0" brushRef="#br0" timeOffset="264036.5798">2114 9393 22 0,'0'0'20'15,"0"0"-1"-15,0 0-4 0,0 0-1 16,0 0-2-16,21-8-2 16,-21 8 0-1,0 0 0-15,0 0-2 16,0 0-1-16,0 0 0 15,0 0-1-15,0 0 0 0,19-2-1 16,-19 2-1-16,0 0 0 16,0 0 0-16,0 0 0 15,0 0-1-15,0 0 0 16,0 0 0-16,0 0-1 16,0 0 1-16,0 0-2 15,0 0 1-15,0 0-1 16,-21 14 0-16,21-14 0 0,-25 9-1 15,25-9 1 1,-35 21-1-16,12-1 1 16,-2-3-1-16,2 2 0 15,-2-2 0-15,2-1 0 0,0 1-1 16,5-2 1-16,18-15 0 16,-25 21 0-16,25-21 1 15,0 0-2-15,-13 25 1 16,13-25 0-16,3 20 0 15,-3-20 0-15,12 17 0 16,-12-17 0-16,29 15 1 16,-12-7-1-16,6-1 1 15,1 1-1-15,1 0 1 16,2 1-1-16,-2 3 1 16,0 1-1-16,-4 3 0 15,-2 7 1-15,-1 0-1 16,-5 0 1-16,-3 4-1 0,-6 1 0 15,-6 3 2-15,-4 2-2 16,-6-3 1-16,-7-1 0 16,-8-2-1-16,-6 6 1 15,-5-3-1-15,1-1 1 16,-5-2-1-16,1 0 1 16,1-4-2-16,5 0 2 15,6-2-1-15,4-4 0 16,8-7 0-16,17-10 0 15,-16 19 0-15,16-19-1 16,23 4 1-16,4-10-1 16,6 0 1-16,4 2 0 15,3 8 0-15,3 4 0 0,-3 5 0 16,-3 3 0-16,-2 3 1 16,-12 14-1-16,-8 7 1 15,-7 8-1-15,-12 4 1 16,-8 5 0-16,-5 8-1 15,-2 14 1-15,-4 9 0 16,5-7-1-16,3-10 1 16,11-4-1-16,10-8 0 15,15-1 0-15,6-10 1 16,10-4-1-16,3-13 1 16,3 1-1-16,-1-7 1 15,-3-8-2-15,-3 1 0 16,-13-22-5-16,10 15-13 0,-21-30-23 15,-5-2-1-15,-8-13 1 16,-3-1-1-16</inkml:trace>
  <inkml:trace contextRef="#ctx0" brushRef="#br0" timeOffset="264892.8857">1383 9913 33 0,'0'0'37'0,"0"0"0"16,7-19-6-16,-7 19-8 15,-21 7-6-15,12 14-5 0,-24-17-3 16,10 10-3-16,-16 1-2 15,4 8 0-15,-3-6-1 16,7 6-1-16,2-9 0 16,12 1-1-16,17-15 0 15,-12 29 0-15,12-29-1 16,31 29-1-16,-2-18 1 16,8 4 0-16,3 3-1 15,1 5 1-15,1 2 0 0,-5 3 0 16,-5-3 0-1,-8 6 2-15,-11-8-1 16,-3 8 0-16,-10-6 1 16,-8-4-1-16,-4-2 0 0,-5-8 1 15,-10-9 0-15,-2-5-1 16,-4 3 0-16,-1-12-1 16,1 8-2-16,-4-7-2 15,10 15-9-15,6-14-30 16,-4 10 0-16,2-2-1 15,2 6 1-15</inkml:trace>
  <inkml:trace contextRef="#ctx0" brushRef="#br0" timeOffset="289028.5309">6349 8572 42 0,'0'0'23'16,"0"0"-1"-16,0-19-2 15,0 19-2 1,0 0-3-16,0 0-2 0,-9-29-3 0,9 29-1 16,0 0-3-16,0 0 0 15,0 0 0-15,6 25-2 16,-6-4 1-16,5 12-2 15,-3-3 0-15,6 14 0 16,-6-1 0-16,4-1-1 16,-2-2 0-16,1 2-1 15,1-3-1-15,0-5 0 16,-2-1 1-16,0-8-2 16,1-6 0-16,-5-19-1 15,8 21-1-15,-8-21-3 16,0 0-4-16,4-25-22 15,0 2-8-15,2-8 0 0,-4-5 1 16</inkml:trace>
  <inkml:trace contextRef="#ctx0" brushRef="#br0" timeOffset="289524.709">6236 8430 20 0,'0'0'30'16,"2"-36"3"-16,17 18-1 16,19 3-18-16,-7-10-2 15,31 15-1-15,-6-9-1 0,19 17-3 16,-7-5-1 15,5 16-1-31,-11 1 0 0,-6 13-1 0,-22 2-1 0,-12 15 0 16,-28-2-1-1,-13 8-1-15,-20-3 1 0,-11-1-2 16,-10-4 2-16,4-3-2 16,6-6 1-16,6-12-2 15,15-4 1-15,29-13 0 16,0 0 0 0,19 16 0-16,21-15 0 0,7 5 0 15,9 2 0-15,5 2 1 16,3 5-1-16,-6 8 1 0,-8 2 0 15,-11 5 0-15,-14-1 0 16,-14 6 1-16,-17-3 0 16,-15 3 0-1,-15-4 0-15,-9-3 0 0,-9-5-1 16,-2-5 1-16,-2-3-2 16,4-11 0-16,8 4-2 15,2-16-3-15,19 12-5 16,-8-12-30-16,33 8 0 15,-6-25-1-15,16 6 0 16</inkml:trace>
  <inkml:trace contextRef="#ctx0" brushRef="#br0" timeOffset="289892.8429">7266 8798 53 0,'0'0'37'0,"0"0"0"15,19-2 1-15,25 4-28 0,-13-15-2 16,19 13-2-16,-7-10-2 16,5 6-3-16,-2 6-5 15,-11-13-7-15,7 11-25 16,-22 6-1-16,-20-6-1 15,0 0 1-15</inkml:trace>
  <inkml:trace contextRef="#ctx0" brushRef="#br0" timeOffset="290044.8949">7362 8950 66 0,'-19'15'36'0,"19"-15"2"15,27 14-9-15,-10-30-19 16,24 14-3-16,-5-7-6 0,1-10-9 15,13 1-27-15,-7 11-1 16,-9-11-2-16,-1 9 1 16</inkml:trace>
  <inkml:trace contextRef="#ctx0" brushRef="#br0" timeOffset="291236.3223">7979 8348 50 0,'0'0'37'0,"0"0"-1"16,0 0-9-16,-5-23-10 15,5 23-4 1,0 0-3-16,19 17-3 0,-19-17-2 16,-2 36-1 15,-2-11 0-31,2 17 0 0,-2 4-1 0,0 4-1 0,1 6 1 15,1 0-2-15,4-5 0 16,-2-7-1-16,5-1 1 16,-1-17-2-16,6-3-1 0,-10-23-1 15,13 25-2-15,-13-25-4 16,23-1-10-16,-23 1-21 16,16-35-1-1,-8 4 1-15,-5-3 0 0</inkml:trace>
  <inkml:trace contextRef="#ctx0" brushRef="#br0" timeOffset="291672.4779">8016 8457 59 0,'0'0'37'0,"0"0"3"16,0 0-2-16,0 0-23 0,-6 27-4 15,12 0-5-15,-10-4-1 16,14 5-2-16,1-3 0 15,11 0-2 1,-3-8 1-16,12-1-2 0,0-14 1 16,3-6-1-16,5-17-2 15,-6-4 2-15,-1-8-2 16,-5-7 1-16,-3-4 0 16,-7 0 0-16,-5-2 0 15,-5 4 1-15,-1 9 0 16,-4 2 1-16,0 10 0 15,-2 21 0-15,0-19-1 16,0 19 1-16,2 19 1 0,0 6 0 16,-4 6-1-1,2 13 1-15,-4 4 0 0,6 4 0 16,-4-3 0 0,2-2-2-16,2-5 2 0,4-4-4 15,1-5 2-15,1-16-3 16,8 0-3-16,-16-17-4 15,38 14-17-15,-38-14-13 16,35-14-2-16,-18-1 1 16,1 3 0-16</inkml:trace>
  <inkml:trace contextRef="#ctx0" brushRef="#br0" timeOffset="291956.5823">8589 8612 59 0,'11'19'39'0,"-11"-19"1"15,-5 27 0-15,12 6-26 16,-7-33-3-16,-5 40-3 0,3-19-2 16,9 4-3-16,5-4-1 15,9-3-1 1,2-7 0-16,4-7-1 0,0-6 1 16,2-8-1-16,-6-5 1 15,-3-6-1-15,-7-4 1 16,-7-2 0-16,-6 0-1 15,-6 2 0-15,-5 2-2 16,-1 4 1-16,12 19-2 0,-27-25-1 16,27 25-6-1,-21 2-26-15,21-2-5 16,0 0 1-16,-4 19 0 16</inkml:trace>
  <inkml:trace contextRef="#ctx0" brushRef="#br0" timeOffset="292297.7021">9198 8223 83 0,'0'0'39'0,"0"0"2"16,14-17-4-16,-14 17-26 0,9 23-5 16,1-2-1-16,-6 0-1 15,2 9-2-15,1 1-1 16,-1 4 0-16,-2 1-1 16,4 6 0-16,-4-3 1 15,1-3-2-15,1-3 0 16,-2-8-3-16,6 5-1 15,-10-30-12-15,0 20-23 16,0-20-2-16,0 0 1 16,0 0 0-16</inkml:trace>
  <inkml:trace contextRef="#ctx0" brushRef="#br0" timeOffset="292508.7777">9029 8656 67 0,'-18'-2'40'0,"18"2"-1"16,0 0 1-16,48-3-28 16,-26-7-4-16,18 12-3 15,-1-8-1-15,11 0-2 16,4 3-2-16,-4-13-1 16,4 5-5-16,-12-14-3 15,14 8-25-15,-23-6-5 16,-6-8-2-16,-7-2 1 15</inkml:trace>
  <inkml:trace contextRef="#ctx0" brushRef="#br0" timeOffset="292756.8702">8948 8123 78 0,'0'0'40'15,"0"0"1"-15,0 0-1 16,46 2-31-16,-8-6-3 16,26 6-1-16,6-4-2 15,7 0-2-15,4-2 0 16,-4 3-2-16,-2 1-1 0,-17-4-4 16,2 15-4-16,-39-7-29 15,2 4-2-15,-23-8 0 16,-10 17 1-1</inkml:trace>
  <inkml:trace contextRef="#ctx0" brushRef="#br0" timeOffset="293768.2288">7974 9257 26 0,'0'0'34'0,"-24"5"2"16,24-5-6-16,0 0-5 15,-32-7-7-15,32 7-4 16,0 0-3-16,0 0-3 15,17-6-2-15,12 4-1 16,4-6-2-16,19 5 1 16,13-9-1-16,16 4 0 15,10-7-1-15,7 4 1 0,1-3-2 16,-7 8 0-16,-9-3 0 16,-13 1-3-16,-14 10-1 15,-24-10-10 1,-3 12-28-16,-29-4-1 0,0 0-1 15,0 0 1-15</inkml:trace>
  <inkml:trace contextRef="#ctx0" brushRef="#br0" timeOffset="295556.8697">8022 9592 58 0,'21'-15'35'0,"-21"15"-8"16,21-13-1-1,-25-5-7-15,22 22-5 16,-18-4-3-16,0 0-3 0,0 0-1 16,-8 17-3-16,-2 3 0 15,1 5-1-15,-9 0-2 16,1 5 1-16,-6-3-1 16,2 2 0-16,-3 3 0 15,3-14-1-15,0-7 0 16,4-1-1-16,17-10 1 15,-22 4 0-15,22-4-1 16,0 0 2-16,8-21-2 16,-8 21 1-16,27-14 0 15,-8 8 1-15,5 1-1 16,-3 5 0-16,2 0 0 16,2 11-1-16,-4-9 1 0,2 10 0 15,-1-5-1-15,-3-3-1 16,4 6-1-16,-23-10-3 15,44 15-3-15,-36-34-5 16,27 19-16-16,-35 0-10 16,31-31 2-16,-31 31 0 15</inkml:trace>
  <inkml:trace contextRef="#ctx0" brushRef="#br0" timeOffset="295787.9555">8263 9654 55 0,'-10'-25'37'0,"10"25"1"16,-15-27-11-16,15 27-8 15,0 0-5-15,0 0-3 16,0 0-2-16,0 0-2 0,-6 21-2 16,12-2-1-16,-6 2-2 15,6 16 0-15,-3-3 0 16,3 9-1-16,0-5 0 16,0-4-2-16,0-1 0 15,-3-4-1-15,7-2-1 16,-10-27-3-16,17 25-5 15,-17-25-24-15,0 0-7 16,18-18 1-16,-5-5 0 16</inkml:trace>
  <inkml:trace contextRef="#ctx0" brushRef="#br0" timeOffset="296045.0511">8573 9602 78 0,'20'-11'40'0,"-20"11"1"16,0 0-1-16,25 28-29 16,-25-28-3-16,-2 41-2 15,2-15-2-15,0 11-2 16,-2 1 0-16,0 2 0 16,0-5-1-16,-2 0-1 15,4-7-1-15,-2-7-2 16,2 1-1-16,0-22-3 15,0 0-7-15,0 0-28 0,10-20 0 16,-4-10 0-16,3-9 2 16</inkml:trace>
  <inkml:trace contextRef="#ctx0" brushRef="#br0" timeOffset="296260.1246">8782 9537 59 0,'0'0'39'16,"19"-16"2"-16,-19 16 0 15,2 31-20-15,-2-31-9 16,-8 46-4-16,4-19-3 16,2 8-1-16,-1-3-2 15,3 8 0-15,-2-3-1 16,-2-8-2-16,4-6-1 0,-2-6-3 16,4 2-3-16,-2-19-15 15,-18-21-18 1,7-2-1-16,-3-4 0 15,-5-11 1-15</inkml:trace>
  <inkml:trace contextRef="#ctx0" brushRef="#br0" timeOffset="296488.2028">8348 9447 74 0,'0'0'41'15,"21"-2"0"-15,14 6 1 16,-3-6-32-16,26 13-1 15,-6-7-2-15,10 9-3 16,-8-7 0-16,-4 4-3 16,-3-4 1-16,-11-1-2 15,-7-1-2-15,-6-6-1 16,-3 8-4-16,-20-6-8 0,17-17-26 16,-17 17-1-16,0 0 1 15,-2-18-2-15</inkml:trace>
  <inkml:trace contextRef="#ctx0" brushRef="#br0" timeOffset="298395.8861">10201 8599 18 0,'0'0'31'15,"18"-19"3"-15,-18 19-10 16,2-18-2-16,-2 18-1 15,5-17-5-15,-5 17-3 16,4-19-3-16,-4 19-1 16,-2-21-3-16,2 21 0 15,-7-17-1-15,7 17-1 16,0 0-1-16,-24-18 0 16,24 18-1-16,-23 0 0 0,23 0-1 15,-29 14 1-15,12-10-1 16,0 11 0-16,-1 0 1 15,1 6-2-15,-2 2 3 16,-1 6-3-16,1 4 2 16,6-6-2-16,-5 11 2 15,9-5-2-15,-5-1 2 32,6 1-2-32,1-1 1 0,3 1 0 0,0-2-1 15,2-1 1-15,2 1-1 16,0 4 1-16,0-5 0 15,2 7-1-15,-2-5 1 16,2 5-1-16,0-5 1 0,-2 5-1 16,2-5 1-16,0 5-1 15,0-1 0-15,-2-7 0 16,3 4 1 0,-1-4-2-16,6 5 2 0,-2-3-2 15,2 1 2-15,-3-5-1 16,5 2 0-16,-6 0 0 15,0-2 0-15,-2-1 1 16,-2-1-2-16,-2-2 2 16,-4 2-2-16,2-4 2 15,-6 2-2-15,3 4 2 16,-3-8-1-16,2 6 0 16,-3-3 0-16,-3-3 0 0,3 0 0 15,-5-2 0-15,16-17 0 16,-34 21 0-1,34-21 0-15,-37 18 0 16,20-17 0-16,-1-1 0 0,-1-3 0 16,2-5 0-16,-1-7 0 15,1-5 0-15,-1-5 0 16,1-1-1-16,0-3-1 16,1 2-1-16,5 6-1 15,-3-4-2-15,14 25-4 31,-17-19-30-31,17 19-3 0,0 0-1 0,25 4 2 0</inkml:trace>
  <inkml:trace contextRef="#ctx0" brushRef="#br0" timeOffset="298873.0571">9978 10089 68 0,'0'0'38'15,"0"0"0"-15,0 0-1 16,19-4-27-16,-19 4-3 16,46-11-1-16,-23 5-3 15,6 2 0-15,-2-1-3 16,-4 1-1-16,4 4-4 0,-27 0-5 16,45-19-27-16,-45 19-2 15,21-10 0-15,-21 10 0 16</inkml:trace>
  <inkml:trace contextRef="#ctx0" brushRef="#br0" timeOffset="299584.312">10622 9692 40 0,'0'0'34'15,"0"0"3"-15,0 0-12 16,19-6-6-16,-36-3-3 15,17 9-2-15,-21 11-4 16,21-11-2 0,-37 20-2-16,18-5-1 0,-8 0-1 15,3 14-1-15,-1-2-1 16,8 4 0-16,2 1-1 0,5 1-1 16,2-1 1-16,8-1-1 15,2-2 0 1,-2-29 0-16,16 25 0 15,-16-25 0-15,28 4 0 0,-8-10-1 16,-1-4 1-16,2-3-1 16,-1-4 2-16,1-1-2 15,0-7 1-15,-2-3 0 16,1 1-1-16,1 0 1 16,4 4 0-16,-2 2 0 15,0 2-1-15,4 3 0 16,0 10 1-16,-4 6-1 0,2 4 2 15,-3 10-1 1,-3 3 1-16,-2 2-1 16,-1 2 1-16,-7 2 0 15,-1 0 0-15,-4 0 0 16,-4-3 0-16,0-20-1 0,-14 19 1 16,14-19-1-16,-30 0 1 15,6-10-1-15,-3-7 1 16,-2-2-1-16,-5-6-1 15,-1 2 1-15,-4 0 0 16,3 2-2-16,3 1-1 16,0 1-3-16,33 19-14 15,-29 8-21-15,29-8 0 16,0 0 0-16,0 0 0 16</inkml:trace>
  <inkml:trace contextRef="#ctx0" brushRef="#br0" timeOffset="300216.5397">10149 8123 36 0,'0'0'35'16,"0"0"2"-16,0 0-5 16,0 0-10-16,29-2-6 15,-29 2-5-15,29-13-3 16,-10 3-3-16,14 6-2 15,2-3-1-15,3 1-1 16,3-2-1-16,-1 1 0 16,1 1-3-16,-12-4-3 15,9 18-8-15,-16-14-25 0,-22 6 0 16,0 0 0-16,5-21 1 16</inkml:trace>
  <inkml:trace contextRef="#ctx0" brushRef="#br0" timeOffset="300448.6232">10423 7895 78 0,'0'0'40'0,"0"0"2"16,-8 25-2-16,8-25-28 16,-2 42-5-16,-1-13-2 15,5 5-2-15,-2 3-1 16,0-1-1-16,0-3-1 0,0-3 0 15,1-3-2-15,-1-9-1 16,10 3-5-16,-10-21-9 16,0 0-24-1,19 2-1-15,-1-6 1 0,-1-6 1 16</inkml:trace>
  <inkml:trace contextRef="#ctx0" brushRef="#br0" timeOffset="301347.9474">11002 8140 26 0,'0'0'35'16,"0"0"2"-16,0 0-3 16,21 6-10-16,-21-6-7 0,0 0-4 15,-12-25-4-15,12 25-3 16,0 0-2-16,-9-23-1 16,9 23 0-16,-23-21-2 15,3 11 1-15,-1 5-1 16,-4 1 0-16,-2 8 0 15,-4 0 0-15,2 7 0 16,-2 4-1-16,6 3 1 16,6 5 0-16,4 2-1 15,7 1 0-15,8-2 0 16,6-3-1-16,5-2 1 16,9-6-1-16,1-3 1 15,4-6-1-15,0-6 1 0,2-6-1 16,-2-3 1-16,-2-5 0 15,0-3-1-15,-2 0 1 16,-5-2 0-16,-1-2 0 16,-1 4 0-16,-3-1 0 15,1 1 0-15,-12 19 1 16,27-27-1-16,-10 20 1 16,3 5-1-16,-1 2 1 15,4 5 0-15,-2 5-1 16,4 7 1-16,-1 3 0 15,-1 3 0-15,-4 0 0 16,-2 0 0-16,-3 0-1 16,-5-2 1-16,-5 0 0 0,-4-2 0 15,0-19-1-15,-17 23 1 16,0-15-1-16,-1-6 1 16,-7-4 0-16,0-6-1 15,-2-5 0-15,2-5-1 16,0-1 1-16,2-2 0 15,2-2 0-15,-1 2-1 16,5 2 1-16,2 1 0 16,15 18-1-16,-27-24-1 15,27 24-2-15,-27-18-7 16,27 18-29-16,-18 4-1 16,18-4 0-16,-19-2-1 15</inkml:trace>
  <inkml:trace contextRef="#ctx0" brushRef="#br0" timeOffset="309992.0399">11883 8612 26 0,'18'2'29'15,"-18"-2"-6"-15,9-25 0 16,-9 25-2-16,6-17-4 16,-6 17-3-16,0 0-2 15,0 0-3-15,-23 0-1 16,23 0-1-16,-48 15-2 15,21-3-1-15,-10 1-1 16,6 8 0-16,-4 2-2 16,6 8 1-16,6-2-1 15,12 2 0-15,7-5 0 0,8-3 0 16,9-5-1-16,8-9 0 16,10-9 0-16,8-6 0 15,1-9 0 1,1-10-1-16,1-4 1 0,-3-15-1 15,-2-4 0-15,-8-3 0 16,-6-1 0-16,-8-4 0 16,-5 4-1-16,-6 4 3 15,-4 8-2-15,0 13 2 16,-4 6 0-16,4 21 1 16,0 0 1-16,-18 2 0 15,18-2 0-15,-9 44 0 16,5-5 0-16,4 7-1 0,-4 0 1 15,6-2-3-15,0-2 2 16,2-4-2 0,0-5 1-16,-1-6-2 15,-3-27 0-15,12 21-2 0,-12-21-2 16,0 0-4-16,35 13-9 16,-35-13-22-16,23-17-2 15,-23 17 3-15,27-27-1 16</inkml:trace>
  <inkml:trace contextRef="#ctx0" brushRef="#br0" timeOffset="310340.1652">12271 8474 60 0,'25'-8'40'0,"-25"8"-2"16,0 0 2-16,-23-11-26 15,17 30-4-15,-21-7-3 16,12 9-2-16,-9-6-2 0,11 4-2 15,3 0 1-15,12-1-2 16,12-1 2-16,9-6-2 16,8 3 0-16,7-5 0 15,5 5 1-15,-5-4 0 16,-1 1 0-16,-6 4 0 16,-12-3-1-16,-19-12 2 15,4 23 0-15,-21-14 0 16,-12 1 0-16,-2-2-2 15,-4-1 1-15,0-5-1 16,1-2-1-16,1-2-1 16,14 1-2-1,-5-7-4-15,24 8-8 0,0 0-24 0,-19 17-2 16,19-17 1-16,-11 17-1 16</inkml:trace>
  <inkml:trace contextRef="#ctx0" brushRef="#br0" timeOffset="310916.374">11596 8984 33 0,'-27'8'35'15,"27"-8"1"-15,0 0 1 0,-31-8-18 16,48 18-4-16,-17-10-3 15,31-4-3-15,-8-5-1 16,29 9-2-16,2-10 0 16,20 6-2-16,-1-5-1 15,4 5 0-15,-2-4 0 16,-1 4-2-16,-13 0 0 16,-12 2-1-16,-13 4 0 15,-13-2-1-15,-23 0-1 0,20 2-2 16,-20-2-4-16,0 0-8 15,0 0-25-15,-29 8 1 16,29-8-2-16,-31 8 2 16</inkml:trace>
  <inkml:trace contextRef="#ctx0" brushRef="#br0" timeOffset="311976.7512">11752 9468 48 0,'0'0'37'16,"0"0"0"-16,0 0-1 15,-29-25-20-15,29 25-3 16,0 0-5-16,18 21-1 16,-18-21-2-16,15 27 0 15,-5-8-2-15,5 8 0 16,-5 0 0-16,3 1-1 15,-1-1 0-15,-3-4-1 16,-1-4-1-16,-8-19 1 16,10 25-1-16,-10-25 1 31,0 0 0-31,0 0-1 0,-18-9 1 0,18 9-1 16,-25-33 1-16,12 14-1 0,1-2 0 15,1-2 0-15,3 2 0 16,6 0-1-16,4 0 2 15,8 3-2-15,5 1 1 16,4-2 0-16,6 5-1 16,2-1-1-16,6 6-2 15,-6-5-3-15,12 18-5 16,-39-4-27-16,38-10-1 16,-16 5-1-16,-3-3 1 15</inkml:trace>
  <inkml:trace contextRef="#ctx0" brushRef="#br0" timeOffset="312344.8929">12090 9274 58 0,'0'0'38'16,"0"0"0"-16,17-25 1 0,-17 25-25 15,25-13-3-15,8 16-3 16,-10-10-2-16,8 7-3 15,-6 2 0-15,-2 5 0 16,-4 5-2-16,-19-12 0 16,14 31 0-16,-20-14 0 15,-6 0-1-15,-3 6 1 16,-2-6 0-16,-1 3 0 0,1-5-1 16,17-15 1-16,-21 21-1 15,21-21 1-15,0 0 0 16,21 12-1-1,-2-12 1-15,4-6-1 16,6 4 1-16,8-2 0 0,2 2-2 16,-1-4-1-16,5 10-3 15,-13-19-9-15,11 15-27 16,-12 0-1-16,-2-2 1 16,-10 2-1-16</inkml:trace>
  <inkml:trace contextRef="#ctx0" brushRef="#br0" timeOffset="313140.1679">13023 8445 39 0,'0'0'36'16,"23"-19"0"-16,-23 19-9 15,4-19-4-15,-4 19-6 16,0 0-3-16,0 0-4 15,-17 8-3-15,5 17-2 16,-13 0 1-16,2 15-3 16,-10 4 0-16,-1 13-1 15,-5 7 0-15,2 11 0 16,6 1 0-16,6 1-1 16,6-4 1-16,9 2-1 15,12-2-1-15,10-6 1 16,7-8 0-16,10-7 0 15,2-8 0-15,6-9 0 0,-3-7-1 16,1-8 1-16,-6-7 0 16,-2-1 0-16,-10-7-1 15,-17-5 0 1,27 4 0-16,-27-4-1 0,0 0 0 16,0 0-2-16,18-17-1 15,-22-4-6-15,23 21-23 31,-19 0-10-31,6-29 1 0,-6 29-1 0</inkml:trace>
  <inkml:trace contextRef="#ctx0" brushRef="#br0" timeOffset="313908.4431">13417 8420 51 0,'0'0'37'0,"5"-19"2"15,-5 19-2-15,0 0-18 16,0 0-7-16,0 19-4 0,0-19-2 15,0 35-2 1,-2-6 0-16,6 3-1 16,-6 3 0-16,4 1-2 15,-4-3 1-15,4 0-2 0,-2-7 1 16,0-6-2-16,0-20 0 16,0 19 0-16,0-19-2 15,0 0-4-15,0 0-3 16,-13-23-17-16,5 5-13 15,-2-5 0-15,1 0 0 16,-5-7 1-16</inkml:trace>
  <inkml:trace contextRef="#ctx0" brushRef="#br0" timeOffset="314291.5825">13330 8438 33 0,'23'-35'34'0,"-2"24"1"15,2 7-7-15,-7-21-8 16,30 31-4-16,-21-18-2 0,21 22-3 15,-19-10-3-15,12 15-1 16,-18-5-1-16,4 7-2 16,-15 2-1-16,-6 6-1 15,-16 0-1-15,-5 2-1 16,-6-4 2-16,0 0-2 16,-2-6 1-16,1-2-1 15,3-3 0-15,21-12 0 16,-23 11 1-16,23-11 0 15,0 0 0-15,0 0 0 16,15 18 0-16,5-13 0 16,1-1 2-16,10 2-2 15,4-2 1-15,3-2-2 0,3 0 1 16,-1-2-2-16,1 2 0 16,-11 0-1-16,1 3-1 15,-13-5-5-15,7 16-4 16,-25-16-28-16,-10 19-2 15,10-19 1-15,-23 19-1 16</inkml:trace>
  <inkml:trace contextRef="#ctx0" brushRef="#br0" timeOffset="314620.6994">13218 9048 65 0,'0'0'39'15,"27"-2"-1"-15,-2-6 0 16,-6-5-27-16,31 11-3 16,-7-10-3-16,15 8-1 0,-4-1-3 15,-2-1-2-15,0 8-1 16,-15-6-6 0,9 19-11-16,-19-7-20 15,-27-8 1-15,11 17-1 0,-28-5 0 16</inkml:trace>
  <inkml:trace contextRef="#ctx0" brushRef="#br0" timeOffset="315055.8565">13395 9280 67 0,'18'-6'40'0,"-18"6"-1"0,0 0 1 15,0 0-27-15,0 0-3 16,0 0-2-16,11 21-4 16,-13-4-1-16,2 10-2 15,0-2 1-15,0 6-1 16,0-6-1-16,0 2 1 15,2-8-1-15,0-2 1 16,-2-17-1-16,0 0 1 16,2 17-1-16,-2-17 0 15,0 0 1-15,8-28 0 16,-2 10 0-16,1-5-1 16,5-2 0-16,3-3 0 15,3-1 1-15,3 2-2 0,2 2 0 16,2-2 0-16,2 6-1 15,-4-2-2-15,6 21-7 16,-29 2-30-16,22-17-1 16,-22 17 1-16,19-14 0 15</inkml:trace>
  <inkml:trace contextRef="#ctx0" brushRef="#br0" timeOffset="315764.1075">14134 8620 63 0,'0'0'37'0,"0"0"1"15,-6-17 1-15,6 17-24 16,0 0-4-16,25 3-2 0,4 17-3 16,-2-1-2-16,12 13 0 15,-4 7 0 1,7 11-2-16,-7 5 0 16,0 12 1-16,-7-1-1 0,-4 8-1 15,-11 3 0-15,-7-4 1 16,-10 0-1-16,-6-4 1 15,-9-6-2-15,-8-7 2 16,-10-6-1-16,-5-4 1 16,0-8-1-16,1-1 0 15,3-9 0-15,7-6 0 16,4-5-1-16,7-8-1 16,20-9-1-16,0 0-3 0,-3 22-15 15,3-22-25 1,0 0 2-16,7-29-2 15,-7 29 1-15</inkml:trace>
  <inkml:trace contextRef="#ctx0" brushRef="#br0" timeOffset="327976.4829">14977 8938 22 0,'0'0'33'0,"0"0"0"16,-19 2 1-16,19-2-16 16,0 0-1-16,0 0-3 15,0 0-4-15,-2-17 0 16,2 17-3-16,19-2-1 0,0 6-1 16,-19-4-1-16,41-4-1 15,-20 0 0-15,4 4-1 16,-4-2-1-16,3 0 0 15,-5-1 0-15,-2 1-1 16,-17 2-1-16,27-8 0 16,-27 8-2-16,23-4-2 15,-1 10-3-15,-22-6-5 16,27 2-16-16,-27-2-10 16,0 0-1-16,0 0 2 15</inkml:trace>
  <inkml:trace contextRef="#ctx0" brushRef="#br0" timeOffset="328232.5771">14962 9094 33 0,'-18'7'35'0,"18"-7"2"16,18 0 1-16,-18 0-13 15,50 4-10-15,-50-4-3 16,46-2-4-16,-23 0-2 16,12 4-3-16,-4-4-1 15,2-1-3-15,3 1-3 16,-15-19-10-16,3 11-25 0,-1 0 1 16,-23 10-2-16,23-17 0 15</inkml:trace>
  <inkml:trace contextRef="#ctx0" brushRef="#br0" timeOffset="386192.3379">15652 8386 46 0,'0'0'29'0,"0"0"-4"0,0 0-4 15,17 6-3-15,-17-6-7 16,0 0-2-16,0 0-2 15,0 0-1-15,-1 21-1 16,6 4 0-16,-10-2 0 16,8 15 0-16,-8-3 0 15,5 9-2-15,-8 0 0 16,4 6-1-16,-2-2 0 16,4-6-2-16,0-6 1 15,4-5 0-15,0-4-2 16,-2-27 0-16,10 31-1 15,-10-31-1-15,0 0-3 16,0 0-4-16,29-4-7 0,-29 4-20 16,0-31-1-16,0 31 1 15,-2-36 0-15</inkml:trace>
  <inkml:trace contextRef="#ctx0" brushRef="#br0" timeOffset="386715.5228">15633 8509 48 0,'0'0'35'0,"0"0"1"0,0 0 0 15,33 28-22-15,-33-28-3 16,0 0-3-16,0 0-2 15,30 35-2-15,-30-35-1 16,24 34-1-16,-15-16 0 16,3 3-1-16,-2-2 1 15,3 2-1-15,-13-21 0 16,27 27-1-16,-27-27 1 16,35 4-1-16,-14-10 0 15,2-9-1-15,0-4 1 16,-2-16-1-16,1-1-1 15,-1-7 2-15,-2 1-2 0,-3 0 1 16,-1 2 0-16,-5 5 2 16,-1 3-1-16,1 12 1 15,-10 20 0-15,10-23 0 16,-10 23 1-16,0 0 0 16,0 0 0-16,15 23 0 15,-13-5 0-15,4 5 1 16,-2 7-2-16,5 5 0 15,-1-3 1-15,-2 1-3 16,-2-4 1-16,-2-2-2 16,3 0-1-16,-5-27-4 15,10 34-6-15,-10-34-24 16,0 0-4-16,0 0 2 0,0 0-2 16</inkml:trace>
  <inkml:trace contextRef="#ctx0" brushRef="#br0" timeOffset="387015.6309">16267 8536 57 0,'0'0'37'0,"6"24"0"15,-6-24 1-15,0 0-23 16,-6 43-5-16,6-43-1 16,-7 38-4-16,7-38-2 15,7 31 0-15,-7-31-2 16,27 15 0-16,-7-15-1 15,5-4 0-15,0-5 0 0,0-9 0 16,-2 1 0-16,-6-4 1 16,-3-2-2-1,-8 0 2-15,-6 0-1 16,-4 0 0-16,-6 6-1 0,-1-1-1 16,11 18-2-16,-31-32-6 15,31 32-12-15,0 0-17 16,0 0 0-16,-18-8 0 15,18 8 1-15</inkml:trace>
  <inkml:trace contextRef="#ctx0" brushRef="#br0" timeOffset="387332.7442">16750 8146 62 0,'0'0'37'15,"21"-8"1"-15,-21 8 0 16,29 22-27-16,-29-22-1 16,11 24-3-16,-7-2-2 15,8 6-1-15,-3 3-2 16,5 4 0-16,-4-1-1 15,1-1-1-15,3-1-1 0,-7-7 0 16,7 6-3-16,-14-31-3 16,21 36-7-1,-21-36-25-15,0 0 1 16,0 0-1-16,0 0 1 0</inkml:trace>
  <inkml:trace contextRef="#ctx0" brushRef="#br0" timeOffset="387543.8193">16649 8501 54 0,'0'0'37'15,"-2"21"-2"-15,2-21 2 0,24-10-24 16,20 16-3 0,-13-17-3-16,19 11-2 15,-6-12-2-15,5 6-3 16,-1-3-2-16,-8-6-5 15,8 20-10-15,-15-14-21 0,-8-9 2 16,-5 3-3-16,-11-8 2 16</inkml:trace>
  <inkml:trace contextRef="#ctx0" brushRef="#br0" timeOffset="387775.9025">16615 8150 38 0,'0'0'33'0,"19"8"2"16,10-3-2-16,11 3-21 16,-5-16-2-16,23 12-3 15,-8-8-5-15,2-7-9 16,6 3-22-16,-8 10-5 15,-17-11 0-15,-2 12 0 16</inkml:trace>
  <inkml:trace contextRef="#ctx0" brushRef="#br0" timeOffset="388248.072">15602 9032 16 0,'-8'18'33'0,"8"-18"1"0,21 9 1 15,6-22-15-15,24 24-2 16,-19-24-1-16,44 20-5 16,-7-22-3-16,29 11-3 15,1-13-1-15,11 7-3 16,-2-3-2-16,-8-4-5 16,10 15-8-16,-25-8-25 15,-20 3-1-15,-20 1-1 16,-20 2 1-16</inkml:trace>
  <inkml:trace contextRef="#ctx0" brushRef="#br0" timeOffset="389023.3495">15874 9226 37 0,'19'-19'34'0,"-19"19"1"16,0 0 2-16,0 0-21 15,0 0-2-15,0 0-4 16,0 44-3-16,-15-23-2 16,1 10-1-16,-7-1-1 15,4 9-1-15,-6-5-1 16,3-1 0-16,3-6-1 16,5-10 1-16,12-17-2 15,-9 23 1-15,9-23 0 0,0 0-1 16,0 0 1-16,23-8 0 15,-23 8 0-15,25-11 0 16,-25 11 1-16,29-12-1 16,-10 9 0-16,-19 3 0 15,35-4-1-15,-18 0 1 16,3 4-1-16,-3-2-1 16,2 6-1-16,-19-4-3 15,33 2-3-15,-33-2-10 16,12-23-17-16,-12 23-2 15,11-18 1-15,-11 18 0 16</inkml:trace>
  <inkml:trace contextRef="#ctx0" brushRef="#br0" timeOffset="389256.4336">16102 9270 61 0,'0'0'38'15,"0"0"-1"-15,0 0-4 0,0 0-16 16,0 40-5-16,0-40-3 15,-14 46-3-15,2-17-2 16,9 12-1-16,-7-3-1 16,6 2 0-16,-2-3-2 15,6-7 1-15,0-3-2 16,2-8 0-16,-2-19-3 16,10 18-3-16,11-7-8 15,-21-11-26-15,21-17 1 0,-11-2-1 16,3-4 2-16</inkml:trace>
  <inkml:trace contextRef="#ctx0" brushRef="#br0" timeOffset="389488.5163">16352 9355 68 0,'0'0'39'15,"27"7"0"-15,-27-7 1 16,-2 21-28-16,16 10-2 15,-16-10-4-15,6 12-1 16,-4-3-2-16,0 1-1 16,2-2-1-16,-2-6-2 15,2-4 0-15,-2-19-2 16,5 27-3-16,-5-27-7 16,18-6-25-16,-18 6-3 15,13-23 1-15,-5 6 0 0</inkml:trace>
  <inkml:trace contextRef="#ctx0" brushRef="#br0" timeOffset="389707.5943">16553 9368 49 0,'0'0'39'0,"19"-2"-1"16,-19 2 2-16,0 0-19 16,29 40-8-16,-39-22-4 15,16 14-2-15,-12-1-2 16,6 3-3-16,-1-1 0 15,-1-4-1-15,2-4-2 16,-2-8-1-16,6 0-1 16,-4-17-4-16,0 0-6 0,0 0-27 15,0 0 1-15,-22-27-2 16,11 3 2-16</inkml:trace>
  <inkml:trace contextRef="#ctx0" brushRef="#br0" timeOffset="389899.6644">16279 9337 59 0,'0'0'37'0,"0"0"2"15,0 0-1-15,8 21-22 16,9-30-7-16,27 13-1 16,-7-12-3-16,13 4-2 0,0 2-3 31,-5-7-3-31,11 9-8 0,-22-12-28 0,5-1 0 15,-4-8 0-15,-6-4-1 16</inkml:trace>
  <inkml:trace contextRef="#ctx0" brushRef="#br0" timeOffset="390675.9424">17701 8171 51 0,'0'0'36'16,"-20"-11"2"-16,20 11-1 15,0 0-23-15,-27-4-2 16,27 4-3-16,-27 7-2 16,27-7-2-16,-33 23-2 15,18-1 0-15,-4-1-1 16,3 7 0-16,1 7-1 15,1 1 0-15,5 10-1 16,5 4 0-16,0 0 2 16,6 0-3-16,0 2 3 0,6 3-2 15,1-3 1-15,5 4-1 16,-1-8 1 0,5 2 0-16,-1 0 0 0,2 1 0 15,-3 1-1-15,-5 2 1 16,-1-2-1-16,-4-3 1 15,-4-1 0-15,-4-5 0 16,-6-3-1-16,-2-7 1 16,-5-5 0-16,-4-5 0 15,-3-5 0-15,-3 1 0 16,-2-10 0-16,0-3 0 0,0-2 0 16,4-4-1-16,0-4 0 15,6-7-1 1,17 11-1-16,-29-35-2 15,29 35-3-15,-20-48-7 16,20 27-27-16,-3-4-2 0,1 4 1 16,2 0 0-16</inkml:trace>
  <inkml:trace contextRef="#ctx0" brushRef="#br0" timeOffset="391112.1005">17548 9520 59 0,'0'0'38'16,"0"0"-1"-16,-17 13 2 15,17-13-26-15,0 0-4 0,21-4-3 16,-2 2-2-16,-19 2-1 16,37-6-3-16,-14 3-1 15,-2-5-1-15,8 6-5 16,-19-21-12-16,-10 23-19 16,31-19-1-16,-31 19 0 15,23-25 1-15</inkml:trace>
  <inkml:trace contextRef="#ctx0" brushRef="#br0" timeOffset="391755.3313">18009 9234 51 0,'0'0'34'0,"0"0"2"16,0 0-11-16,17 4-7 16,-36-12-4-16,19 8-4 15,-21 17-3-15,21-17-2 16,-31 29-2-16,16-10-1 15,-1-2-1-15,5 4 0 0,3 4-1 16,4-2 0-16,6-1 1 16,6-5-1-16,-8-17 0 15,29 25 0 1,-8-16-1-16,2-5 1 0,2-4-1 16,2-6 1-16,2 1-1 15,-2-7 0-15,2 3 1 16,0-3 0-16,0-1 0 15,-2 5 0-15,-2-2 0 16,0 7 0-16,-4 1 0 16,0 5 1-16,-3 5-1 15,-18-8 0-15,27 19 1 16,-27-19 0-16,15 29 0 0,-13-12 0 16,-4 1-1-1,2-18 1-15,-15 25 0 16,15-25-1-16,-31 13 0 15,12-13 0-15,-4-6 1 0,-3-3 0 16,1-9-1-16,0 1 0 16,0-6 1-16,2 0-1 15,4 0 0-15,1-4 0 16,7 8-2-16,1-8-1 16,10 27-4-16,-19-46-18 15,13 25-14-15,-2 2-1 16,-1-2 1-16,9 21-1 0</inkml:trace>
  <inkml:trace contextRef="#ctx0" brushRef="#br0" timeOffset="392523.6044">17380 7799 28 0,'0'0'34'16,"18"4"0"-16,-18-4-1 16,0 0-11-1,42 6-7-15,-42-6-5 0,31-10-4 16,-31 10-2-16,37-8-2 16,-18 3-3-16,-19 5-2 15,37-8-4-15,-37 8-16 16,7-27-13-1,-7 27 0-15,4-19 0 0,-4 19 0 16</inkml:trace>
  <inkml:trace contextRef="#ctx0" brushRef="#br0" timeOffset="392747.6859">17504 7678 56 0,'0'0'38'0,"0"0"0"0,0 21 1 15,11-2-25-15,-11-19-3 16,2 25-3-16,-2-25-3 16,-2 37-2-16,2-12-2 15,2 2 0-15,2-1-2 16,-4-6-3-16,8 5-2 16,-8-25-11-16,0 0-22 15,0 0-1-15,23-12 1 0,-23 12 0 16</inkml:trace>
  <inkml:trace contextRef="#ctx0" brushRef="#br0" timeOffset="396700.0994">17870 7780 42 0,'0'0'20'15,"0"0"1"-15,0 0 0 16,0 0 0-16,18 7-5 16,-18-7-3-16,0 0-4 0,-20-9-2 15,20 9-1-15,0 0-1 16,-19 0 0-16,19 0 0 16,-27 4-1-16,8 1-1 15,19-5 1 1,-35 22-2-16,20-5 0 0,-3 2-1 15,3 2 1-15,-3 2-2 16,9 4 1-16,-3-4-1 16,5 2 1-16,3 0-1 15,4-2 1-15,4-4-1 16,-4-19 0-16,19 23 0 16,-19-23 1-16,33 8 0 15,-14-12-1-15,0-4 1 0,0-3-1 16,-1-1 0-16,-18 12 0 15,31-32 1-15,-31 32-2 16,19-37 2 0,-9 20-1-16,-3 0 0 0,-7 17 0 15,16-31 0-15,-16 31 0 16,15-29 0-16,-15 29 1 16,23-21-1-16,-23 21 0 15,29-17 0-15,-29 17 1 16,35-19-1-16,-14 9 0 15,0 4 0-15,5-5 0 16,-1 5 0-16,0 0 0 16,2 2 0-16,2 2 0 0,0 2 0 15,-1 4 1 1,1 2 0-16,-2 6-1 16,-2-3 1-16,-1 3-1 15,-7 1 1-15,-17-13 0 0,27 27 0 16,-27-27 0-16,10 29 0 15,-10-29 0-15,-4 27 1 16,4-27-2-16,-23 21 1 16,1-12 1-16,-3-1-1 15,-4 2 0-15,-3-5 0 16,-3-5-1-16,0-2 0 16,0-1 1-16,3-7 0 15,1-2-1-15,2 1 0 16,2-6 0-16,2 5 0 15,0 1 0-15,3 1-1 16,1 0-1-16,4 12-4 16,-10-25-16-16,27 23-20 0,-25-9 0 15,25 9 0-15,-16-23-1 16</inkml:trace>
  <inkml:trace contextRef="#ctx0" brushRef="#br0" timeOffset="400579.4889">17060 8250 11 0,'0'0'32'0,"0"0"1"0,0 0-3 15,-6-23-8-15,6 23-2 16,0 0-4-16,0 0-3 16,0 0-3-1,0 0-2-15,0 0-2 0,0 0-1 16,0 0-1-16,24 23-1 15,-24-23-1-15,17 34 0 16,-9-15-1-16,3 4 1 16,-5 0-1-16,2 0 0 15,-4-3-1 17,-3-3 0-32,-1-17-1 0,-3 23 0 0,3-23-3 31,0 0-2-31,0 0-3 0,-35-6-5 0,35 6-5 0,-12-31-7 0,12 31 1 15,-5-44 1 1,5 44 3-16,1-46 7 0,7 27 7 16,-6-2 6-16,0 0 9 15,-2 21 7-15,12-27 2 16,-12 27 2-16,17-21-1 16,6 21-3-16,-23 0-3 15,39-8-2-15,-39 8-1 16,40 2-2-16,-40-2-1 15,31 18 0-15,-31-18-2 16,14 32 0-16,-18-13-1 0,-2 4 0 16,-6-2 0-1,-1 1-1-15,-3-1-1 16,16-21 0-16,-21 30 0 16,21-30 0-16,-6 23 0 0,6-23 1 15,12 23-1-15,-12-23 0 16,31 21 1-16,-6-11-1 15,0-2 1-15,4-3-2 16,-4 1 0-16,0-6-4 16,4 17-6-16,-8-15-31 15,-21-2 1-15,21 10-1 16,-21-10 0-16</inkml:trace>
  <inkml:trace contextRef="#ctx0" brushRef="#br0" timeOffset="406983.7855">19489 8121 14 0,'1'-17'29'0,"-1"17"0"15,24-14-4-15,-21-3-6 16,-3 17-2-16,14-21-5 16,-14 21-1-16,4-17-2 15,-4 17-2-15,0 0-1 0,-16-17 0 16,-5 11-2-16,2 14 0 16,-14-1-1-16,0 10-1 15,-5 5 0-15,3 8 0 16,-2 5-2-16,7 7 1 15,4 0 0-15,13 0 0 16,7-3-1-16,18-7 0 16,9-7 0-16,12-9 0 15,9-13-1-15,6-8 1 16,4-13 0-16,1-10-1 16,-5-7 0-16,-4-9 0 15,-7-4 1-15,-10-6-2 16,-6-1 2-16,-9-5-1 0,-5 5 1 15,-7 5 0-15,-2 6 0 16,-3 5 1-16,-3 7 0 16,2 11 1-1,6 21 0-15,-13-22 0 0,13 22 0 16,0 0 1-16,-10 29-1 16,12 2 1-16,-4 3-1 15,4 9 0-15,-2 1 0 16,2 6 0-16,0 0-1 15,2-4 0-15,-3-2-1 16,5-12 0-16,-2-7 0 16,2-6-1-16,-6-19-2 15,0 0-2-15,35 14-3 0,-33-43-7 16,23 2-25 0,-6-3-1-16,4-9 0 15,-2-1 1-15</inkml:trace>
  <inkml:trace contextRef="#ctx0" brushRef="#br0" timeOffset="407275.8899">19963 7797 42 0,'0'0'37'0,"12"-25"0"15,-12 25 1-15,0 0-21 16,-49 12-4-16,26 16-2 16,-17-14-4-16,11 18-2 15,0-3-2-15,15 4-2 16,11-4 0-16,14-3 0 15,14-3-2-15,14-1 1 16,5-3 0-16,2-4-1 16,-1 0 1-16,-9 1 1 15,-7-3 0-15,-11 3 0 0,-18-16 0 16,7 21 1-16,-7-21-1 16,-25 15 0-16,8-9-1 15,-6-10-3-15,5 12-6 16,-20-10-30-16,15 0-1 15,0-2-1-15,-2 0 0 16</inkml:trace>
  <inkml:trace contextRef="#ctx0" brushRef="#br0" timeOffset="407919.1182">18505 8491 37 0,'0'21'34'15,"0"-21"1"-15,0 0-5 16,29 4-12-16,-29-4-3 16,50-2-3-16,-15-9-4 15,40 15 0-15,8-22-2 0,42 15 0 16,10-11-1-16,31 5-1 15,15-3 0-15,28 1-1 16,9-5 1 0,5 5-2-16,-10 1-1 0,-11 1 0 15,-19 1-1-15,-17 2 1 16,-23-3-1-16,-31 5 0 16,-25-2-1-16,-24 0 1 15,-15 2-1-15,-17 2-1 16,-8 2-1-16,-23 0-3 15,22 2-6-15,-22-2-30 16,0 0 0-16,0 0-1 16,-18-13 1-16</inkml:trace>
  <inkml:trace contextRef="#ctx0" brushRef="#br0" timeOffset="409507.6891">18989 8773 37 0,'0'0'36'16,"0"0"-1"-16,4-17-3 16,-4 17-15-16,-21 10-3 15,13 11-2-15,-25-8-4 16,14 22-1-16,-16-1-1 15,8 14-2-15,-4 0 0 16,8 10-1-16,0-1-1 0,11 7 1 16,7-7-2-1,8-5 1-15,7-2-2 16,7-4 2-16,7-10-1 16,5-5 0-16,-2-8 0 0,5-4 0 15,-3-9 0-15,4-1 0 16,-6-9 1-16,-4 0-1 15,-5 0 0-15,-18 0-1 16,27-4 1-16,-27 4-1 16,0 0 0-16,17-1 0 15,-17 1-1-15,0 0 0 16,0 0-1-16,0 0-2 16,0 0-3-16,0 0-7 15,8-22-28-15,-8 22 0 16,-8-21 0-16,8 21 0 15</inkml:trace>
  <inkml:trace contextRef="#ctx0" brushRef="#br0" timeOffset="410158.9236">19438 8990 44 0,'0'0'34'16,"0"0"2"-16,0 0-12 15,0 0-5-15,0 0-4 16,-40 0-4-16,15 19-3 15,-21-7-1-15,9 9-2 0,-11 0-2 16,7 4 0-16,4-2-2 16,9-2 0-16,10-2 0 15,18 0-1-15,0-19-1 16,39 29 1-16,-3-19 0 16,5 1 0-16,3 1 0 15,6-1 0-15,-1 1 0 16,-9-1 1-16,-3 3-1 15,-8-1 0-15,-10-1 1 16,-19-12-1-16,15 25 1 16,-15-25 0-16,-19 21 0 15,0-14 0-15,-8 1 0 16,-2 0-1-16,-4-1 1 0,2-5-1 16,0-2-2-16,4-5 0 15,10 3-3 1,-4-18-3-16,21 20-10 15,6-17-23-15,-4-6 1 0,5 0 0 16,5-4 0-16</inkml:trace>
  <inkml:trace contextRef="#ctx0" brushRef="#br0" timeOffset="410639.0919">19656 8873 37 0,'0'0'35'0,"0"0"1"16,25-13-10-16,-23-5-7 15,25 24-5-15,-27-6-2 16,43-9-3-16,-26 1-3 15,14 12-1-15,-8-4-2 16,2 7-1-16,-4-3-1 16,-1 10 1-16,-20-14-2 15,15 28 1-15,-17-8-1 16,-5 3 1-16,-3-2 0 16,-4 2-1-16,-7 0 1 15,2-4-1-15,-2-2 1 16,1-1-1-16,20-16 0 0,-29 23 0 15,29-23 1-15,-17 9-1 16,17-9 0-16,0 0 0 16,23 0 0-16,-3-2 0 15,3-3 0-15,4-1 0 16,5 4-1-16,1-4-1 16,4 6-2-16,-12-8-2 15,15 22-12-15,-14-14-22 16,-7 4-1-16,-19-4 1 15,21 4 0-15</inkml:trace>
  <inkml:trace contextRef="#ctx0" brushRef="#br0" timeOffset="410872.1785">20061 9130 52 0,'25'2'39'0,"-25"-2"0"16,35-2 1-16,-35 2-25 16,50-9-6-16,-25 1-3 15,14 6-3-15,-2-4-2 16,-3-1-2-16,5 5-4 16,-18-16-5-16,18 16-21 15,-39 2-9-15,19-23 0 16,-19 23 1-16</inkml:trace>
  <inkml:trace contextRef="#ctx0" brushRef="#br0" timeOffset="411135.2733">20231 8919 62 0,'0'0'41'15,"0"0"0"-15,0 0 0 16,-23 15-28-16,42 9-4 15,-19-24-2-15,16 40-3 16,-11-11-1-16,5 3-1 16,-4 5-1-16,0-1-1 15,-6-3 1-15,0-5-1 0,0-3-2 16,-2-5 0-16,4-3-2 16,-2-17-4-1,7 17-17-15,-7-17-16 16,8-21-1-16,-4 0 1 0,8-4 0 15</inkml:trace>
  <inkml:trace contextRef="#ctx0" brushRef="#br0" timeOffset="411419.3716">20511 8902 55 0,'21'-8'41'16,"-21"8"0"-16,17 6 0 0,-9 11-23 15,-8-17-8 1,6 29-3-16,-8-4-2 16,6 9-1-16,-4 5-1 15,2 7-2-15,-2-4 0 0,2 0 0 16,-2-1-1-16,0-7 1 16,0-3-2-16,0-10-1 15,2-4 0-15,-2-17-1 16,0 0-3-16,0 0-4 15,0 0-6-15,-8-36-25 16,6 5 0-16,-4-7-1 16,0-3 2-16</inkml:trace>
  <inkml:trace contextRef="#ctx0" brushRef="#br0" timeOffset="411811.512">20470 8958 20 0,'0'0'36'0,"25"-22"1"0,-5 17 1 15,11 10-15-15,-16-24-5 16,33 25-5-16,-17-16-4 16,17 14-3-16,-7-6-2 15,3 12 0-15,-5-2-2 16,-7 7 0-16,-8 4-1 16,-9 6 1-16,-11 0-1 15,-12 6 0-15,-7-3 0 16,-8-1-1-16,-4 4 1 15,-4-4-1-15,2-4 0 16,0-2 0-16,4-2 0 16,6-2 0-16,7 1 0 0,12-18 0 15,-4 25-1-15,4-25 2 16,21 19-1-16,-1-13 0 16,3-3 0-16,2 3 0 15,0-2 1-15,2 2-1 16,-2-2 0-16,-2-1 0 15,-2 5-3-15,-21-8-2 16,37 10-5-16,-37-10-25 16,6-20-6-16,-2 3-1 15,0-2 1-15</inkml:trace>
  <inkml:trace contextRef="#ctx0" brushRef="#br0" timeOffset="412263.6857">20962 8804 26 0,'0'0'36'0,"31"-6"1"15,-31 6-1-15,23-15-18 16,10 23-4-16,-33-8-4 16,40 2-2-16,-40-2-3 0,33 11-1 15,-33-11-1-15,21 21-2 16,-21-21 1-16,-3 29-1 16,3-29-1-16,-24 31 1 15,24-31-1-15,-32 26 1 16,14-12-1-16,18-14 1 15,-25 19-1-15,25-19 1 16,0 0 1-16,-13 19-1 16,13-19 0-16,0 0 1 15,13 19-1-15,-13-19 0 16,25 10 0-16,-7-8-1 16,1 2-1-16,0-12-3 15,10 14-5-15,-29-6-30 0,33-21-2 16,-16 7 0-16,-17 14 0 15</inkml:trace>
  <inkml:trace contextRef="#ctx0" brushRef="#br0" timeOffset="412667.8299">21385 8706 53 0,'0'0'40'15,"0"0"-1"-15,19-6 1 0,14 16-28 16,-33-10-3-16,27 10-2 15,-27-10-2-15,40 27-1 16,-17-4-2-16,2 9 1 16,-5 3-1-16,-1 9 0 15,-9 0-1-15,-3 6 0 16,-7 2 0-16,-7-3 0 16,-3-1 0-16,-5-3-1 0,-5-7 0 15,1-7 0-15,2-5-2 16,-5-10-2-1,22-16-4-15,-42 6-24 16,25-20-10-16,-1-9 0 0,7 0 0 16</inkml:trace>
  <inkml:trace contextRef="#ctx0" brushRef="#br0" timeOffset="413471.1101">21651 8390 27 0,'0'0'31'15,"0"0"1"-15,0-21-8 16,0 21-5-16,0 0-5 16,23-4-5-16,-23 4-1 15,29-12-3-15,-29 12 0 16,38-5 0-16,-20 1-2 15,5 9 0-15,-6-5 0 16,1 8-1-16,-18-8-1 16,17 21 0-16,-17-21 0 15,-8 29 0-15,8-29 0 16,-33 31 0-16,8-18-1 16,0-1 0-16,-2-1 0 0,2-1 0 15,6-5 0-15,0-3-1 16,19-2 1-16,-18 2 0 15,18-2-1-15,0 0 1 16,23-2-1-16,-5 0 1 16,3 4-1-16,6-2 1 15,0 4 0-15,2 2-2 16,-2 5 3-16,-4 5-1 16,-4-3 1-16,-7 5 0 15,-8-1 1-15,-8 2-2 16,4-19 2-16,-33 34 0 15,8-24 0-15,0 0-1 16,-6-3 0-16,4-1 0 0,4 2-2 16,0-10-2-16,23 2-4 15,-35-14-10 1,35 14-23-16,-8-17 1 16,8 17-2-16,4-31 2 0</inkml:trace>
  <inkml:trace contextRef="#ctx0" brushRef="#br0" timeOffset="413824.2332">22135 8382 50 0,'0'0'39'16,"13"23"0"-16,-13-23 0 15,-21 17-26-15,25 6-2 16,-17-3-3-16,7 10-4 16,-10 1 0-16,3 5-2 15,-6-1-1-15,1 1 0 16,-3-3 0-16,2 0-1 15,-1-9 0-15,3-2 0 16,3-3-2-16,-3-13-4 16,15 13-9-16,2-19-25 15,0 0-1-15,-13-18 0 16,13 18 0-16</inkml:trace>
  <inkml:trace contextRef="#ctx0" brushRef="#br0" timeOffset="414455.4607">22056 8595 25 0,'0'0'33'16,"0"0"1"-16,0 0-5 16,0 0-11-16,17 2-4 15,-17-2-3-15,0 0-2 16,21-14-3-16,-1 20 0 15,-20-6-2-15,34-6 0 16,-14 1 0-16,5 5-2 16,-4 0 1-16,0 5-2 15,-21-5 1-15,27 16-1 16,-27-16 1-16,4 25-1 0,-4-25-1 16,-21 34 1-16,5-16 0 15,-3-1-1-15,0-2 1 16,0 0-1-16,19-15 1 15,-27 22-1-15,27-22 0 16,-16 17 1-16,16-17-1 16,0 0-1-16,0 0 2 15,0 0-1-15,0 0 0 16,19 6 1-16,-19-6 0 16,31-6-1-16,-31 6 1 15,39-6 1-15,-18 4-2 16,4 2 1-16,0 0 0 15,0 2-1-15,-2-2 1 0,1 0-1 16,1 2-1-16,-25-2-1 16,34 2-5-1,-34-2-34-15,0 0-1 16,0 0 0-16,-4-17 0 0</inkml:trace>
  <inkml:trace contextRef="#ctx0" brushRef="#br0" timeOffset="447827.4183">6783 11463 15 0,'0'0'32'0,"-11"19"3"16,11-19-4-16,-23-2-9 15,23 2-5-15,0 0-3 16,0 0-3-16,0 0-3 0,27-10-2 16,-27 10-1-16,42-11-1 15,-9-1-2-15,7 7 0 16,3-3-1-16,5 0-1 15,2 1 0-15,-3-1-2 16,1 6-3-16,-15-10-4 16,7 24-5-16,-40-12-21 15,21 0-4-15,-21 0 1 16,0 0 0-16</inkml:trace>
  <inkml:trace contextRef="#ctx0" brushRef="#br0" timeOffset="448031.4896">6863 11601 44 0,'-24'7'38'0,"24"-7"0"16,0 0-1-16,0 0-23 15,24-9-3-15,3-12-2 16,21 9-3-16,-4-1-2 16,8-4-4-16,0 3 0 15,-11-1-4-15,1 13-4 16,-26-17-9-16,-16 19-22 15,17 2 1-15,-17-2-1 16,-17 11 1-16</inkml:trace>
  <inkml:trace contextRef="#ctx0" brushRef="#br0" timeOffset="448990.8297">7688 10958 47 0,'6'-19'32'0,"-6"19"-2"15,0 0-4-15,0-35-6 16,0 35-6-16,0 0-3 16,0 0-2-16,0 0-2 15,8 18-2-15,-14-1 0 16,6 14-2-16,-6 5 0 16,4 12-1-16,-4 4 0 15,2 9 0-15,1 3-1 16,1 3 0-16,-2-6-1 0,6-3 1 15,-2-7 0-15,2-8-1 16,1-9 0-16,1-5 0 16,2-8-1-16,-6-21 0 15,12 19-1-15,-12-19-2 16,0 0-5-16,7-31-6 16,9 10-24-16,-14-9-2 15,2-1 0-15,-4-5 1 16</inkml:trace>
  <inkml:trace contextRef="#ctx0" brushRef="#br0" timeOffset="449511.0197">7705 11000 44 0,'0'0'39'15,"0"-17"-1"-15,0 17 1 16,0 0-24-16,0 0-2 16,4 31-3-16,-4-31-3 15,0 44-2-15,0-11-2 16,6 5 0-16,-4 2-1 16,6 2 0-16,-1-7-2 15,5-3 1-15,-2-5 0 16,5-9-2-16,2-5 1 0,5-13-1 15,3-8 1-15,2-9-1 16,2-6 0 0,-4-8-1-16,4-9 0 15,-6-2 1-15,-2 0-1 0,-4-2 2 16,-3 1-2-16,-6 7 3 16,-3 3-1-16,1 10 2 15,-6 6-2-15,0 17 2 16,0 0 0-16,0 0-1 15,-4 21 1-15,0 4-2 16,3 6 1-16,-1 5 0 16,2 5 0-16,-2-1 0 15,0-2-2-15,4-1 1 0,-2-5-2 16,5-7 0 0,1 2-4-16,-6-27-4 15,23 27-13-15,-5-27-17 16,-18 0-1-16,33-15 1 0,-14 3 0 15</inkml:trace>
  <inkml:trace contextRef="#ctx0" brushRef="#br0" timeOffset="449804.1214">8205 11217 52 0,'-21'10'38'16,"21"-10"1"-16,-21 19-1 15,24 6-22-15,-22-16-5 16,25 14-3-16,-6-23-3 15,17 33-1-15,3-21-2 16,8-3 0-16,9-5-1 16,2-8-1-16,3-5 0 15,-3-7 0-15,-3-7 0 0,-7-4-1 16,-6-1 1-16,-7 3 0 16,-10-4 0-16,-8 4 1 15,-6-2-1-15,-7 2-2 16,-3 10 1-16,-3-2-3 15,4 18-4-15,-10-16-4 16,27 15-24-16,-18 12-4 16,18-12 0-16,-15 25 2 15</inkml:trace>
  <inkml:trace contextRef="#ctx0" brushRef="#br0" timeOffset="450159.2535">8751 10793 59 0,'0'0'39'0,"0"0"0"16,0 0 0-16,-8-23-25 15,8 23-3-15,0 0-3 16,17 33-2-16,-15-16-2 16,4 10-2-16,-4 2 0 0,4 3-1 15,-2 3 0-15,0 3-2 16,1-7 1-16,1 1-1 16,0-1-1-16,2-10 0 15,1 2-3-15,-9-23-3 16,14 27-7-16,-14-27-25 15,0 0-1-15,0 0 1 16,-21 0-1-16</inkml:trace>
  <inkml:trace contextRef="#ctx0" brushRef="#br0" timeOffset="450359.3207">8577 11165 42 0,'0'0'37'0,"0"0"0"0,0 0 0 16,43 27-20-16,-22-38-5 15,23 14-2-15,-11-14-3 16,13 5-3 0,-5-9-2-16,-3 7-1 0,1 1-1 15,-8-9-3-15,2 10-2 16,-16-15-5-16,18 16-21 16,-16-13-7-16,-19 18-1 15,15-32 0-15</inkml:trace>
  <inkml:trace contextRef="#ctx0" brushRef="#br0" timeOffset="450607.4091">8548 10791 53 0,'0'0'36'16,"33"6"-1"-16,-8-6-6 16,-2-15-19-16,20 15-2 15,-10-6-5-15,3-2-5 16,9 12-12-16,-7-4-20 16,-7-4-1-16,0 4-1 15,-10-5 1-15</inkml:trace>
  <inkml:trace contextRef="#ctx0" brushRef="#br0" timeOffset="450855.498">9063 10701 45 0,'0'0'37'0,"18"21"1"16,-14-4 2-16,-4-17-23 15,17 45-4-15,-23-20-3 16,20 17-3-16,-12-8-2 15,9 8-2-15,-3-7 0 16,3-2-3-16,1-5 0 0,-4-10-1 16,-8-18 0-1,17 19-4-15,-17-19-4 16,0 0-5-16,23-29-24 16,-23 2-2-16,-6-4 0 0,3-1 1 15</inkml:trace>
  <inkml:trace contextRef="#ctx0" brushRef="#br0" timeOffset="451215.6286">9104 10697 14 0,'0'0'33'0,"15"-23"2"15,6 14 1-15,12 9-12 16,-17-18-5-16,32 32-3 16,-21-22-5-16,21 22-2 15,-17-11-4-15,4 13 0 16,-14-1-3-16,-4 2 0 15,-17 4-1-15,-17 1 1 16,-8-3-2-16,-10 4 1 0,-2 0-1 16,3 0 1-16,3 0 0 15,8-2 0-15,17-4 1 16,18 0-2-16,9-3 3 16,17-1-2-16,7-1 2 15,11-1-2-15,3-3 2 16,3 2-2-16,-4 1 0 15,-4 1 1-15,-6-1-2 16,-5 1 0-16,-11-1-1 16,-6-3-1-16,-7 9-4 15,-19-17-5-15,0 0-32 16,-2 19 1-16,-17-9-1 16,-10-2 1-16</inkml:trace>
  <inkml:trace contextRef="#ctx0" brushRef="#br0" timeOffset="451683.7945">8072 11334 29 0,'-17'6'37'0,"-1"-6"0"0,18 0 2 15,0 0-15-15,0 0-9 16,21 6-4-16,6-16-1 15,29 14-3-15,6-12-1 16,25 8-1-16,9-6-1 16,22 3 0-16,3-5-1 15,7 4-1-15,-7-4 0 16,-3-1-1-16,-14 3 0 16,-17-2 0-16,-16 5-1 0,-19-3-1 15,-13 0 0-15,-16 0-1 16,-4 4 0-1,-19 2-3-15,0 0-4 16,0 0-7-16,0 0-26 0,0 0-1 16,-19-13 1-16,19 13 1 15</inkml:trace>
  <inkml:trace contextRef="#ctx0" brushRef="#br0" timeOffset="453111.3058">8328 11794 44 0,'0'0'36'16,"18"-11"2"-16,-18 11-3 0,21-2-20 16,-21 2-3-16,0 0-3 15,-17 19-2-15,9 2-2 16,-15-1-1-16,4 4-1 15,-12 1-1-15,0 2-1 16,-6-8 0-16,6-3 0 16,0-1 0-16,6-1-1 15,6-7 0-15,19-7 1 0,-25 6-1 16,25-6 0-16,0 0 1 16,0 0-1-1,0 0 0-15,0 0 0 16,27 2 1-16,-10-2-1 0,6 2 1 15,4-2-1-15,6 0 0 16,-2 4 0-16,0-4 0 16,-2 2-1-16,0-2-1 15,-8-4-2-15,6 11-5 16,-19-24-10-16,-8 17-20 16,29-23-1-16,-16 6 0 15,-1-2 0-15</inkml:trace>
  <inkml:trace contextRef="#ctx0" brushRef="#br0" timeOffset="453335.386">8469 11779 70 0,'0'0'40'0,"2"25"1"16,-2-25-1-16,6 46-28 16,-16-25-2-16,16 18-3 15,-10-5-3-15,4 3 0 16,2-1-3-16,0 0 1 15,2-3-2-15,0-6 0 16,2-8-1-16,-6-19-2 16,17 23-4-16,-17-23-8 15,17-19-26-15,-7 2-2 16,2-4 2-16,-1-6-2 16</inkml:trace>
  <inkml:trace contextRef="#ctx0" brushRef="#br0" timeOffset="453559.4671">8720 11887 75 0,'23'11'41'15,"-17"6"1"-15,-2 3-1 16,11 10-30-16,-23-9-2 16,14 14-4-16,-8-4-1 15,6-1-2-15,-2-1-1 16,0-10-1-16,2-2-1 15,-4-17-2-15,0 0-3 16,0 0-6-16,40-3-22 16,-28-17-9-16,1-6 2 15,1-7-2-15</inkml:trace>
  <inkml:trace contextRef="#ctx0" brushRef="#br0" timeOffset="453778.5468">8969 11814 67 0,'0'0'41'15,"0"0"-1"-15,21 17 1 16,-21-17-28-16,6 42-3 16,-8-11-3-16,8 5-2 15,-6 1-2-15,4 1-1 16,-3-7-1-16,1-4-1 16,0-6-1-16,-2-21-2 15,4 21-3-15,-4-21-8 16,6-25-27-16,-12 4-1 0,0-2 1 15,-5-8-1-15</inkml:trace>
  <inkml:trace contextRef="#ctx0" brushRef="#br0" timeOffset="453987.6199">8685 11791 64 0,'-19'-4'40'15,"19"4"1"-15,0 0 1 16,21 4-27-16,-3-18-3 15,30 14-5-15,-6-9-1 16,18 1-2-16,-4 2-2 16,2 0-1-16,-6 3 0 0,-4-7-1 15,-7 4-2-15,-14-7-4 16,7 26-9-16,-34-13-28 16,23-17 1-1,-23 17-1-15,-7-21 0 0</inkml:trace>
  <inkml:trace contextRef="#ctx0" brushRef="#br0" timeOffset="456099.3802">10406 10795 28 0,'0'0'30'0,"0"0"1"16,0 0-7-16,0 0-6 15,0 0-3-15,0 0-3 16,-29-9-2-16,29 9-2 16,-37 7-2-16,18 1-2 0,-16-2 0 15,4 1-2-15,-5-5 0 16,5 4 0-16,0-6-2 15,6 0 1-15,4-2-1 16,21 2 1-16,-27-8-1 16,27 8 1-16,0 0-1 15,0 0 0-15,-18-15 1 16,18 15 0-16,0 0 0 16,0 0 0-16,0 0 0 15,0 0 1-15,0 0 0 16,0 0 0-16,0 0 0 15,0 0 0-15,0 0-1 16,0 0 0-16,8 25 1 0,-8-25-1 16,6 31-1-16,-2-6 1 15,0 1 0-15,3 11-1 16,-3 3 1-16,0 10-1 16,0 2 1-16,2 9 0 15,-3 4-1-15,1 6 1 16,0 6-1-16,-2-2 1 15,2 4 0-15,0-3-1 16,-2 1 1-16,0-2 0 16,2-6-1-16,-3-8 1 15,1-9-1-15,4-8 0 16,-2-7 0-16,2-9 1 16,-2-6-1-16,-4-22 1 0,9 24-1 15,-9-24 0-15,6 18 0 16,-6-18 1-16,0 17-1 15,0-17 0-15,0 0 0 16,-8 23 0-16,8-23 0 16,0 0 0-16,0 0 0 15,0 0 1-15,-13 17-1 16,13-17 0-16,0 0 0 16,0 0 0-16,0 0 0 15,0 0-1-15,0 0 1 16,0 0 0-16,0 0 0 15,0 0 0-15,0 0 0 16,0 0 0-16,23 10 1 0,-23-10-1 16,23 4 0-16,-5 3-1 15,1-5 1-15,6 4 0 16,4 0 1-16,2 0-1 16,5-5 0-16,3-1 0 15,-1 0 2-15,3-1-1 16,-4 1-1-16,-5-4 1 15,-5 2-1-15,-5 0 0 16,-22 2 0-16,25-4-1 16,-25 4 0-1,0 0-1-15,0 0-2 0,0 0-9 16,2-21-29-16,-2 21 0 0,-22-23-1 16,22 23 0-16</inkml:trace>
  <inkml:trace contextRef="#ctx0" brushRef="#br0" timeOffset="457774.9762">12063 10596 33 0,'0'0'33'16,"-18"3"0"-16,18-3-7 0,0 0-8 15,-38 0-3-15,20 14-4 16,-20-14-2-16,13 17-3 16,-14-13 0-16,12 11-3 15,-4-5 0-15,31-10-1 16,-25 19 0-16,25-19-2 16,23 14 1-16,4-9-1 15,8 3 0-15,7-2 0 16,3-1 1-16,3 3 0 15,-4 0-1-15,-5 1 1 16,-6 3 1-16,-8 1 0 16,-25-13 0-16,21 27 0 15,-27-10 1-15,-5 3-1 0,-12-7 0 16,-1 2 0-16,-6-1-1 16,1-6-2-16,0 1-2 15,-4-11-4-15,33 2-17 16,-35 10-17-16,16-10 2 15,0 0-3-15,1-2 3 16</inkml:trace>
  <inkml:trace contextRef="#ctx0" brushRef="#br0" timeOffset="458743.3247">10668 11275 14 0,'37'-2'27'0,"-37"2"0"16,27-19-10-16,0 19-2 15,-8-10-3-15,16 12-2 0,-10-10-2 16,15 12 0-16,-7-10-2 15,13 8 0-15,-1-8-1 16,16 5-1-16,-3-5-1 16,16 4 1-16,3-8-1 15,13 5 0-15,3-7 1 16,11 4-1-16,-4-3 1 16,10 1-1-16,-3-5 0 15,6 7 1-15,-1-9-1 0,6 9 0 16,-6-5 0-16,3 1-1 15,-3 1 1 1,-2 3-1-16,-6-3 0 16,-5 1-1-16,-16 2 0 0,-14-1-2 15,-7 3 0-15,-20-2-4 16,-1 12-2-16,-41-4-5 16,42-15-24-16,-42 15-3 15,0 0 0-15,0 0 1 16</inkml:trace>
  <inkml:trace contextRef="#ctx0" brushRef="#br0" timeOffset="459779.6966">10888 11647 43 0,'0'0'35'16,"0"0"-4"-16,0 0-6 0,-8-19-3 15,8 19-8-15,0 0-3 16,6 25-3-1,-6-25-2-15,-2 38-1 16,0-15-1-16,6 11-1 0,-4 1 0 16,4 3-1-16,-2 1-1 15,4-3 1-15,-3-3-2 16,1-6 1-16,0-6-2 16,0-4 1-16,-4-17-2 15,0 0-1-15,0 0-4 16,0 0-4-16,27-10-17 15,-25-11-13-15,-2-7 2 16,0-5-1-16</inkml:trace>
  <inkml:trace contextRef="#ctx0" brushRef="#br0" timeOffset="460206.8508">10842 11564 38 0,'21'-17'34'15,"0"9"0"-15,0 12-10 16,-1-21-7-16,24 23-3 16,-13-14-2-16,17 21-2 15,-15-13-3-15,7 16-2 16,-11-3 0-16,0 8-2 16,-9 0-1-16,-7 10 0 15,-11-2-2-15,-8 3 1 16,-9-1 0-16,-6 0 0 15,-3 0-1-15,-3-7 0 16,0 0 1-16,6-3 0 0,0-10-1 16,21-11 1-16,-25 31 0 15,25-31 0-15,-4 29 0 16,4-29 1-16,19 26-1 16,1-14 1-16,1-2-1 15,6-1 0-15,0-1 0 16,0-1 0-16,0-1-1 15,-6-2 0-15,-2 0 0 16,-19-4-2-16,20 6-2 16,-20-6-4-16,0 0-7 15,0 0-26-15,5-21 1 16,-8 3-1-16,1-5 0 0</inkml:trace>
  <inkml:trace contextRef="#ctx0" brushRef="#br0" timeOffset="460614.9933">11361 11553 51 0,'38'-23'36'0,"-17"13"1"16,8-5-4-16,8 23-19 15,-18-18-3-15,16 18-1 0,-18-14-3 16,6 19-2-16,-23-13-2 16,18 27-1-16,-18-27 0 15,-16 37 0-15,-3-16-1 16,0-2 0-16,-6 4 0 16,3-4 1-16,-1 0-1 15,8 2 0-15,15-21 0 16,-19 23 0-16,19-23 0 15,9 20 1-15,-9-20-2 16,39 7 1-16,-10-7 0 16,7-7-1-16,5 5 1 15,3-8-2-15,3 6-2 16,-11-13-3-16,12 25-11 0,-13-18-24 16,-12 2-1-16,-23 8 1 15,25-17 0 1</inkml:trace>
  <inkml:trace contextRef="#ctx0" brushRef="#br0" timeOffset="463883.1672">12055 11812 35 0,'8'-18'35'16,"-8"18"0"-16,0 0-5 15,0 0-12-15,0 0-3 16,0 0-3-16,0 0-2 0,-6 18-3 16,10 3-1-16,-4-21-1 15,2 40-2-15,-2-15 1 16,3 4-2-16,1 2-1 16,4 1 0-16,-2-5 0 15,3-2-1-15,1-2 1 16,2-2-1-16,-3 0-1 15,-9-21 1-15,20 21 0 16,-20-21 1-16,21 6-1 16,-21-6 0-16,17-12 0 15,-17 12 1-15,12-28-2 16,-8 9 1-16,-2-8 0 16,-2-4-1-16,0-5 1 0,-2-5-1 15,-2-1 1-15,2-4-1 16,-2-4 2-16,0 4-2 15,2 2 2 1,-2 2-2-16,0 7 1 0,1 3 0 16,1 7 0-16,0 2-1 15,2 23 0-15,-2-31-1 16,2 31-1-16,8-21-3 16,-8 21-5-16,0 0-10 15,25-17-19-15,-25 17 0 16,27-8 1-16,-27 8 1 15</inkml:trace>
  <inkml:trace contextRef="#ctx0" brushRef="#br0" timeOffset="464535.3994">12267 11426 37 0,'0'0'27'0,"0"0"-2"0,0 0-5 15,0 0-2 1,0 0-6-16,0 0-2 0,0 0-3 16,0 0-1-16,0 0-1 15,4-17-1-15,-4 17 0 16,0 0-1-16,23 2 1 16,-23-2-1-16,21-4 0 15,-21 4-1-15,25 0 0 16,-3-2-1-16,3 2 0 15,2-4 0-15,5 2 0 16,7 0 0-16,7 0 0 0,4-3 0 16,14 1 2-16,2-8-1 15,13 9 0 1,8-9 1-16,9 8 0 16,2-7 0-16,7 7 0 0,-7-8 0 15,0 9-1-15,-7-5 0 16,-8 4 0-16,-12 2 0 15,-5 0-1-15,-10 0 0 16,-4 0 0-16,-6 2-1 16,-5 0 1-16,-9 0 0 15,-3 2-1-15,-7-4 0 16,-5 2 1-16,-17 0-1 0,0 0 0 16,17 2-1-1,-17-2-2-15,0 0-1 16,-27-2-4-16,27 20-15 15,-19-20-19-15,2 4 0 0,-10-4 1 16,0 0-1-16</inkml:trace>
  <inkml:trace contextRef="#ctx0" brushRef="#br0" timeOffset="465930.898">12554 11798 19 0,'0'0'35'0,"0"0"0"15,0 0 0-15,-1-21-13 16,1 21-5-16,0 0-4 15,-18 16-4-15,-3-18-1 16,21 2-3-16,-33 11-1 16,33-11-1-16,-31 15-1 15,31-15-1-15,-21 16 0 0,21-16 0 16,0 0-1-16,10 21 0 16,9-15 0-16,0-1 1 15,10 3-1-15,4 0 1 16,-4 1-1-16,2 1 1 15,-2 0-1-15,-2 5 0 16,-10 2 1-16,-3 2 0 16,-12-1 1-16,-4-1-1 15,2-17 0-15,-25 31 1 16,5-18-1-16,-1-3 0 16,0-5 0-16,2-3-1 15,-3 0 0-15,5-6 0 16,17 4-2-16,-31-7-1 0,31 7-1 15,-21-21-4-15,21 21-6 16,0 0-25-16,-4-25-1 16,4 25-1-16,12-37 2 15</inkml:trace>
  <inkml:trace contextRef="#ctx0" brushRef="#br0" timeOffset="466399.0659">12715 11664 20 0,'0'0'32'15,"32"-10"2"1,-32 10 1-16,25-23-18 0,2 31-2 15,-27-8-3-15,37-6-2 16,-37 6-3-16,35 2-1 16,-35-2-2-16,29 16 0 15,-29-16-2-15,13 26 0 16,-13-26 0-16,-11 37-1 16,-5-18 0-16,-3 2-1 15,-2-4 1-15,-2-3-1 16,1-3 1-16,5-3-1 0,17-8 0 15,-23 10 1-15,23-10-1 16,0 0 1 0,0 0-1-16,23 2 0 15,-6-4 1-15,8-2-1 0,0 2 0 16,8-4-1-16,2 2-1 16,-2-7-1-16,5 13-4 15,-13-18-3-15,18 26-16 16,-18-10-12-16,-8 0-1 15,-17 0 1-15,18 2 1 16</inkml:trace>
  <inkml:trace contextRef="#ctx0" brushRef="#br0" timeOffset="466663.1605">13152 11821 64 0,'18'4'36'0,"-18"-4"2"16,29-9-6-16,2 20-21 16,-31-11-3-16,44-6-4 15,-21 2-2-15,4 3-3 0,4 1-4 16,-31 0-5-16,48-23-26 15,-31 15-1 1,-17 8 0-16,20-17-1 16</inkml:trace>
  <inkml:trace contextRef="#ctx0" brushRef="#br0" timeOffset="466896.2467">13328 11674 67 0,'-12'25'40'16,"10"-8"1"-16,0 2-1 16,14 17-26-16,-16-14-5 0,14 12-3 15,-6-1-2 1,3-1-2-16,-3-1-1 16,2-6-3-16,2 2-1 15,-8-27-4-15,15 32-8 0,-15-32-26 16,0 0 1-16,0 0-1 15,19-28 1-15</inkml:trace>
  <inkml:trace contextRef="#ctx0" brushRef="#br0" timeOffset="467163.3456">13550 11668 89 0,'0'0'41'0,"23"19"1"16,-23-19-12-16,29 37-20 0,-27-16-3 15,13 15-3-15,-9-3 0 16,4 5-2-16,-7-2-2 16,1-7 0-16,4 0 0 15,-6-10-2-15,6-2-2 16,-8-17-4-16,0 0-10 15,0 0-24-15,0 0 1 16,-4-34 0-16,-4 5 1 16</inkml:trace>
  <inkml:trace contextRef="#ctx0" brushRef="#br0" timeOffset="467558.4838">13544 11643 38 0,'6'-17'36'16,"13"11"1"-16,2 0 1 15,-21 6-20-15,62-6-4 16,-33-5-3-16,23 15-2 16,-13-4-3-16,7 9-1 15,-15-1-1-15,0 5-2 16,-14-1 1-16,-7 5-1 16,-12 8-1-16,-8 0-1 15,-9 2 1-15,-3 0-1 16,1 0 0-16,-2-4 0 15,4-2 1-15,5-2-1 16,14-19 0-16,-13 33 2 0,13-33-1 16,11 26 0-16,-11-26 0 15,27 27 0-15,-9-13 0 16,5 1 0-16,2-2 0 16,-2-3-2-1,0-2 1-15,-3-3 0 0,-3 3-2 16,-17-8-1-16,23 8-4 15,-23-8-9-15,2-19-25 16,-2 19-2-16,0-21 2 16,-2 3-1-16</inkml:trace>
  <inkml:trace contextRef="#ctx0" brushRef="#br0" timeOffset="468042.6541">14074 11576 37 0,'0'0'34'0,"20"-10"1"16,-20 10-1-1,13-23-16-15,18 29-6 16,-31-6-3-16,44-8-1 16,-26-3-2-16,7 17 0 0,-25-6-2 15,31 7 0-15,-31-7 0 16,13 17-2-16,-13-17 0 15,-19 25 0-15,3-5-1 16,16-20-1-16,-32 23 0 16,32-23 0-16,-29 17 0 15,29-17 0-15,0 0 0 16,0 0 0-16,0 0 0 16,23 8 0-16,-2-10 1 15,4-2-2-15,4 2 2 16,-2-4-3-16,8 10-2 15,-12-14-7-15,10 10-28 16,-10-2-1-16,-6-1-1 0,-17 3 0 16</inkml:trace>
  <inkml:trace contextRef="#ctx0" brushRef="#br0" timeOffset="469299.1145">14364 10592 39 0,'0'0'35'16,"-27"0"0"-16,27 0-3 15,0 0-14-15,-20-6-7 16,20 6-5-16,0 0-1 15,31 4-2-15,-31-4-2 0,43-2 0 16,-16-2 0 0,7 2-1-16,-1-4 1 15,8 1 0-15,-5-3 0 16,3-2-1-16,-4-1 1 0,-1-3-1 16,-5 3 1-16,-4 1 0 15,-5 3 1-15,-3 3 1 16,-17 4-1-16,17-2 2 15,-17 2-2-15,4 21 2 16,-8-4-1-16,4 12 0 16,-5 6-1-16,3 7 1 15,-4 10-1-15,2 5-1 16,-2 5 1-16,2 9-1 16,2 1 0-16,4 1 0 15,0 2-1-15,2 4 1 16,2-6-1-16,2 0 1 15,-1-6-2-15,9-4 2 0,-8-5-1 16,5-1 1-16,-3-3-1 16,3-10 0-16,1 0 0 15,1-6 0-15,1-3 1 16,-5-6-1-16,5-6 0 16,-5-4 0-16,-11-19 0 15,19 21 0-15,-19-21 0 16,0 0 0-16,0 0 0 15,0 0 0-15,0 0 0 16,0 0 0-16,-21 15 1 16,4-11 0-16,-6-2 0 15,-4 2 1-15,-4 2-1 16,-4 1 0-16,-2 1 0 0,1 0 0 16,5-3 0-16,4 1-1 15,4 0 0-15,2 0 0 16,21-6-3-16,-26 2-2 15,26-2-8-15,0 0-30 16,0 0 0-16,-25-21-1 16,25 21 1-16</inkml:trace>
  <inkml:trace contextRef="#ctx0" brushRef="#br0" timeOffset="472811.3633">15087 10354 42 0,'-23'8'33'16,"23"-8"0"-16,0 0-10 15,0 0-6-15,0 0-5 16,19 3-3-16,8 1-2 16,-4-11-2-16,14 7-2 15,0-6 0-15,3 4-2 16,-1-2 0-16,-1 0-2 15,-1 4-1-15,-12-5-3 16,4 14-5-16,-29-9-20 0,0 0-5 16,19-6-1-16,-19 6 0 15</inkml:trace>
  <inkml:trace contextRef="#ctx0" brushRef="#br0" timeOffset="473103.4673">15284 10197 49 0,'0'0'38'16,"0"0"1"-16,0 0-1 0,11 23-19 16,-11-23-7-1,8 36-3-15,-8-15-3 16,8 14-2-16,-6-3-2 15,2 7 0-15,-4-5-1 16,0-1-1-16,0-4-1 0,-2-6-1 16,4-2-1-16,-2-21-2 15,11 21-3-15,-11-21-6 16,19-12-22-16,-19 12-3 16,27-13 1-16,-9-1-1 15</inkml:trace>
  <inkml:trace contextRef="#ctx0" brushRef="#br0" timeOffset="474290.8926">15945 10323 3 0,'0'0'25'0,"0"0"0"16,18 2-7-1,-18-2-3-15,0 0 0 0,0 0-1 16,0 0-2-16,-4-17-3 16,4 17-2-16,0 0-1 15,0 0-1-15,4-19-1 16,-4 19-1-16,0 0 0 16,0 0 0-16,4-23-1 15,-4 23 1-15,0 0 0 16,0 0 0-16,-14-21 0 15,14 21 1-15,0 0-1 0,-21-10 0 16,21 10 0-16,-25 0 0 16,25 0-1-1,-31 4 0-15,12 0 0 16,-1 1 0-16,-3 3 1 0,2 6-1 16,0-7-1-1,3 7 1-15,18-14-1 0,-23 34 0 16,23-34 0-16,-4 37-1 15,12-18 0-15,4-2 0 16,3 2 0-16,2-3 0 16,5-5 1-16,-3-3-1 15,4-4 0-15,-4-6 0 16,3-2 0-16,-3-10-1 16,-2-1 1-16,-1-4-1 15,-1-2-1-15,-1-4 1 16,-3 0 0-16,-3 0 1 15,0-2 0-15,-1 2-1 0,-1-2 1 16,2 4 0-16,1 4 0 16,3 2 0-16,-12 17 0 15,29-23 0-15,-12 13 1 16,5 6-1-16,-1 4 1 16,2 6 0-16,0 0-1 15,2 5 1-15,-2 1 0 16,0 3-1-16,-3 4 0 15,-3 4 1-15,-3-3 0 16,-7 1 0-16,-5-4 0 16,-2-17 0-16,-13 27 0 15,13-27 0-15,-37 13-1 0,14-15 1 16,-6-1-1-16,0-9 0 16,0 2 0-16,0-5 0 15,4 0-1-15,4-2-1 16,21 17-2-16,-35-31-5 15,35 31-20-15,0 0-12 16,0 0 1-16,-17-8 0 16</inkml:trace>
  <inkml:trace contextRef="#ctx0" brushRef="#br0" timeOffset="474899.1109">15108 11796 35 0,'0'0'36'0,"0"0"1"15,27 0-2-15,-4 8-15 0,-23-8-7 16,35-11-4-16,-18 5-3 16,12 2-3-16,0 0-2 15,-2-4-5-15,8 12-4 16,-35-4-28-16,35-13-1 15,-16 9-1-15,-19 4 0 16</inkml:trace>
  <inkml:trace contextRef="#ctx0" brushRef="#br0" timeOffset="475927.479">15845 11691 30 0,'0'0'29'0,"0"0"-2"16,0 0-4-16,0 0-2 15,0 0-4-15,0 0-3 16,2-17-4-16,-2 17-2 31,0 0-2-31,12-21-1 0,-16 3-1 0,4 18-1 16,-2-21-1-16,2 21 0 16,-14-21 0-16,14 21 0 15,-27-13-1-15,10 15 1 16,-6-4-1-16,2 5 1 15,-5 3-1-15,5 8 1 16,0 1-2-16,7 4 1 16,3 2 0-1,7 2-1-15,4 0 0 0,8 6 0 0,3-4 1 16,7 0-1-16,3-6 1 16,2 0-1-16,2-5 0 15,-2-8 0-15,2-3 0 16,-1-10 0-16,-1-3-1 15,0-7 0-15,-4-8 1 16,-2-4 0-16,1-2-1 16,-7-3 0-16,1 1 1 15,-4 1-1-15,-3-3 1 16,1 4-1-16,0 7 1 16,0 2-1-16,3 5 0 15,-9 17 1-15,27-19 0 0,-9 19 0 16,5 4 0-16,4 3 0 15,-2 7 0-15,4 1 1 16,-4 3-1-16,2 1 1 16,-8-2-1-16,-3 2 1 15,-9 0 0-15,-5-1 1 16,-2-18-1-16,-21 23 1 16,-4-20-2-16,-4-3 1 15,-6-3 0-15,-1-5 0 16,-1-2-1-16,-1 1-1 15,7 1-2-15,-8-13-8 16,18 15-28-16,-2 2-2 16,2 4 0-16,21 0 0 0</inkml:trace>
  <inkml:trace contextRef="#ctx0" brushRef="#br2" timeOffset="491807.1714">9742 10367 22 0,'0'0'32'0,"4"-25"2"16,-4 25 0-16,0 0-15 16,0 0-5-16,-11 18-2 15,-18-1-2-15,11 31-2 16,-24-4-1-16,-1 21-1 16,-20 4-1-16,-1 14-2 0,-11-5 0 15,3 7-1-15,7-10-2 16,7-14-1-16,14-3-1 15,5-20-4-15,29 2-4 16,-5-17-28-16,15-23-2 16,21 0 0-16,-21 0 0 15</inkml:trace>
  <inkml:trace contextRef="#ctx0" brushRef="#br2" timeOffset="492739.5031">11798 11388 19 0,'0'0'33'16,"8"-19"2"-16,-8 19-2 15,0 0-11-15,0 0-4 16,-2 28-4-16,-25-18-2 15,14 25-3-15,-22-9-2 16,6 17-2-16,-8-3-1 16,5 8-2-16,-1-6 0 15,8-2-1-15,3-7-3 16,5-12-2-16,15 14-7 0,2-35-28 16,-11 21 0-16,11-21-1 15,0 0-1-15</inkml:trace>
  <inkml:trace contextRef="#ctx0" brushRef="#br0" timeOffset="667909.2506">16728 11071 27 0,'0'0'20'0,"0"0"0"15,0 0-1 1,0 0 0-16,0 0-4 0,-17 6-1 16,17-6-3-16,0 0-2 15,0 0-1-15,-21 12-1 16,21-12-2-16,0 0 1 15,0 0-2-15,0 0 0 16,0 0 0-16,21 2 0 16,0 1-1-16,-1-5-1 15,10 4 2-15,3-7-2 16,8 3 0-16,-5-6-1 0,5 6 0 16,-8-4-1-16,-2 1-1 15,-4-3 0 1,-10 2-4-16,4 20-5 15,-21-14-16-15,0 0-13 0,-27 9 1 16,6 1-2-16</inkml:trace>
  <inkml:trace contextRef="#ctx0" brushRef="#br0" timeOffset="668081.3091">16800 11204 72 0,'13'21'38'16,"7"-14"1"-16,5-1-1 0,-2-10-29 15,19 10-3 1,-11-10-2-16,4 2-2 16,-6 2-5-16,-12-15-12 15,-17 15-24-15,27-11-1 16,-27 11 0-16,0 0 0 0</inkml:trace>
  <inkml:trace contextRef="#ctx0" brushRef="#br0" timeOffset="676681.3893">18063 10866 12 0,'0'0'33'0,"6"-29"1"16,-6 29 1-16,4-17-13 16,-16-8-5-16,12 25-3 15,0 0-4-15,0 0-2 16,0 0-2-16,0 0 0 15,2 25-2-15,2 11 0 16,-8 9 0-16,4 14-1 16,-4 6 0-16,4 8-2 15,-2-2 1-15,4 2-1 16,0-6 0-16,4-5 0 16,0-14-2-16,3-6 1 15,1-14-1-15,-2-8 0 16,0-3-1-16,-8-17-2 0,0 0-1 15,0 0-3-15,21 6-8 16,-35-24-22-16,10 1-2 16,-1-4 1-1,-5-6 0-15</inkml:trace>
  <inkml:trace contextRef="#ctx0" brushRef="#br0" timeOffset="677177.5679">18092 11100 54 0,'2'-17'37'0,"-2"17"1"16,0 0 0-16,-21 9-27 15,29 16-1-15,-24-7-3 0,22 16-1 16,-12-3-2-16,12 9 0 16,-4-9-3-16,11-2 1 15,5-10-1 1,7-4 0-16,6-11-1 0,3-10 1 15,3-7-1-15,2-8 0 16,-1-8 0-16,-3-9-1 16,-2-5 2-16,-4-3-2 15,-6-2 1-15,-6 0 0 16,-2 0-1-16,-3 0 1 16,-2 2 0-16,-5 12 1 15,1 5-2-15,-2 6 2 16,-2 6-1-16,-2 17 1 15,0 0 0-15,0 0 1 0,0 0-1 16,4 29 1-16,-6-4 0 16,4 11-1-1,0 0 1-15,2 9-1 0,1-1 0 16,3 0-1-16,2-4 0 16,5-9-1-16,-3-4 0 15,3-4 0-15,-1-2-2 16,-14-21-1-16,25 27-2 15,-25-27-4-15,19 19-14 16,-19-19-17-16,0 0 0 16,0 0 1-16,0 0 0 0</inkml:trace>
  <inkml:trace contextRef="#ctx0" brushRef="#br0" timeOffset="677569.7079">18819 11152 52 0,'16'-19'38'16,"-16"19"2"-16,27-25-1 16,-22 8-21-16,-5 17-9 15,0 0-3-15,-5 26 0 0,-13-12-3 16,9 9-1-1,-7 0-1-15,7 4 0 16,-1-2-1-16,6-2 1 16,4-23-1-16,12 28 0 0,-12-28 0 15,32 8 0-15,-12-12 1 16,1-7-1-16,-2-3 0 16,1-3 0-16,-7 0 0 15,-1-2 1-15,-5-4-1 16,-3 0 0-16,-2 3 0 15,-6 3-2-15,4 17-1 16,-9-31-3-16,9 31-8 16,0 0-25-16,0 0-2 15,0 0 1-15,-18-17-1 16</inkml:trace>
  <inkml:trace contextRef="#ctx0" brushRef="#br0" timeOffset="677981.8554">19548 10734 30 0,'0'0'36'0,"10"-21"1"16,-10 21 1-16,0 0-17 0,-8-23-4 15,8 23-5-15,0 0-3 16,0 0-2-16,0 0-1 16,21 26-1-16,-21-8-1 15,4 12-1-15,-2 3-1 16,2 3 0-16,0 5-1 15,2-7 0-15,1 5 0 16,3-7-2-16,0-1 0 16,1-10 0-16,3 2-2 15,-14-23-1-15,19 27-2 16,-19-27-5-16,0 0-23 16,0 0-7-16,0 0-1 15,0 0 1-15</inkml:trace>
  <inkml:trace contextRef="#ctx0" brushRef="#br0" timeOffset="678221.9414">19369 11098 54 0,'0'0'40'0,"0"0"-1"16,0 0 2-16,42-7-28 15,-20-11-3-15,26 16-3 16,-8-13-1-16,12 7-2 15,0-3-2-15,-1 3-1 16,-5 0-1-16,-6-1-2 0,-5 1-1 16,-10-1 0-16,0 7-4 15,-19-19-7-15,15 7-25 16,-21 14-2 0,-5-31 1-16,-3 12 0 15</inkml:trace>
  <inkml:trace contextRef="#ctx0" brushRef="#br0" timeOffset="678470.0302">19300 10647 66 0,'0'0'40'0,"0"0"-1"0,0 0 0 15,40-26-29 1,16 26-3-16,0-16-1 15,21 7-2-15,-4-5-1 16,8 3-2-16,-5-3 0 0,-7 3-2 16,-3 3-2-16,-18-3-2 15,-2 22-5-15,-46-11-30 16,33 15-1-16,-33-15 0 16,0 27 1-16</inkml:trace>
  <inkml:trace contextRef="#ctx0" brushRef="#br0" timeOffset="679205.295">18125 11697 35 0,'-17'5'35'0,"17"-5"1"15,0 0 2 1,0 0-20-16,30-2-6 0,-10-13-2 16,28 13-2-16,4-15-2 15,31 9 0-15,8-13-1 16,30 8-1-16,6-10 0 16,16 7-1-16,-4-3 0 15,0 8-2-15,-14-5 0 16,-13 9 0-16,-21-3-2 15,-24 4 0-15,-15 4-2 16,-23-5-1-16,-6 13-2 0,-23-6-3 16,22 9-18-16,-22-9-14 15,-18 15 0 1,1-3 0-16,-6-1 1 16</inkml:trace>
  <inkml:trace contextRef="#ctx0" brushRef="#br0" timeOffset="680641.811">18214 12142 30 0,'0'0'35'16,"17"-20"0"-16,-17 20 0 15,-2-21-19-15,19 23-2 16,-17-2-4-1,0 0-3-15,0 0-1 0,-2 23-2 16,-11-2 2-16,-2 10-3 16,-11-2 0-16,-1 9-1 15,-5-3 1-15,1-3-2 16,0-7 0-16,6-2 0 16,0-9-1-16,25-14 1 15,-25 15-1-15,25-15 0 16,0 0 0-16,0 0 0 0,0 0 1 15,0 0-2-15,0 0 1 16,27 4 0 0,-8-4-1-16,8 0 2 15,2 0-1-15,4 2-1 0,0-2-1 16,-3-4-1-16,3 6 0 16,-10-8-2-16,10 10-5 15,-21-25-8-15,19 9-19 16,-14-3-1-16,-2-6 0 15,1 0 1-15</inkml:trace>
  <inkml:trace contextRef="#ctx0" brushRef="#br0" timeOffset="680873.8916">18432 12115 45 0,'0'0'36'16,"0"0"4"-16,0 0-2 15,0 0-18-15,0 0-8 16,13 30-3-16,-21-6-1 0,12 12-2 15,-10-2-1-15,6 11-2 16,-3-3 0-16,-1 2-1 16,0-6 0-16,0-7-2 15,2-8 0-15,-2-6-2 16,4-17-1-16,0 0-3 16,8 23-3-16,-8-23-24 15,0-21-9-15,0 21 2 16,15-32-2-16</inkml:trace>
  <inkml:trace contextRef="#ctx0" brushRef="#br0" timeOffset="681153.9916">18678 12182 71 0,'26'-8'39'0,"-26"8"1"0,0 0 0 0,0 18-28 15,5 8-5-15,-12-5 0 16,9 12-2-16,-6-2-2 16,4 3 0-16,-2-3-1 15,2 2-1-15,0-8-2 16,0-4 1-16,4-4-2 16,-4-17 0-16,7 21-2 15,-7-21-2-15,18 4-5 16,-20-23-18-16,2 19-13 0,27-39 1 15,-14 12 0-15,3 1 2 16</inkml:trace>
  <inkml:trace contextRef="#ctx0" brushRef="#br0" timeOffset="681361.0651">18873 12213 54 0,'16'-29'37'16,"-16"29"1"-16,0 0 2 15,0 0-23 16,0 0-6-31,-6 17-4 0,10 10-1 0,-8-2-1 0,8 8-1 16,-4-3-1-16,2 3-2 16,2-6-2-16,-1-4 1 15,3-4-2-15,-6-19-1 0,18 17-3 16,-18-17-3-16,25-9-28 16,-25 9-4-16,7-31 0 15,-9 6 1 1</inkml:trace>
  <inkml:trace contextRef="#ctx0" brushRef="#br0" timeOffset="681590.148">18549 12121 60 0,'-21'-2'38'0,"21"2"0"15,0 0 1-15,0 0-31 0,40 2-1 16,-3-10-1-16,15 8-2 15,0-6-2-15,6 0-1 16,-2 3-2 0,-8-7-1-16,4 8-4 0,-17-15-4 15,15 17-21-15,-21-6-8 16,-6 0 0-16,-3 2 0 16</inkml:trace>
  <inkml:trace contextRef="#ctx0" brushRef="#br0" timeOffset="682473.4709">19282 11892 36 0,'0'0'37'16,"0"0"2"-16,18-19 0 15,-18 19-15-15,0 0-11 16,0 0-3-16,-8 19-3 16,14 0-2-16,-8 5-1 15,6 6-1-15,-6 5-1 16,5 3 0-16,-1 6 1 16,0 2-2-16,0-4 0 15,0-1-1-15,0-5 1 16,2-5-2-1,0-6 1-15,-2-6-2 0,-2-19-1 16,0 0-1-16,0 0-2 16,0 0-1-16,9-27-5 0,-26-13-13 15,13 7-14-15,-4-5-1 16,3 3 6-16,-11-13 6 16,18 18 7-16,-21-16 17 15,19 13 4-15,2 4 0 16,4 8 29-16,-4-10 4 15,11 8-4-15,10 8-4 16,-13-14-5-16,28 26-3 16,-20-22-5-16,26 23-3 15,-15-14-2-15,15 18-1 16,-13-6 0-16,6 12-2 16,-10 0-1-16,2 3-1 15,-14 7 0-15,-5 1-1 0,-12 4 0 16,-10 2-1-16,-9 0 1 15,-6 3-1-15,-8-3 1 32,-3 4 0-32,-3-6-1 0,7-2 0 0,3 0 0 15,6-3 1-15,7-3-1 16,18-15 1-16,-15 29 0 16,15-29-1-16,8 27 2 15,1-10-1-15,-9-17 2 16,31 30-2-16,-12-14 1 15,5 1 0-15,-1-2 0 16,6 5 0-16,-2-7 0 16,4-1-1-16,-3-3 0 0,3 1 1 15,-4-6-1-15,-2-1 0 16,-3-1 0-16,-3-4-1 16,-19 2 1-1,21-3 0-15,-21 3 0 0,0 0-1 16,0 0 1-16,0 0-1 15,0 0 1-15,0 0-1 16,0 0 0-16,0 0-1 16,0 0 0-16,0 0-1 15,0 0-3-15,0 0-6 16,-21-8-33-16,21 8 2 16,-31-8-2-16,10 1 0 0</inkml:trace>
  <inkml:trace contextRef="#ctx0" brushRef="#br0" timeOffset="684277.1137">20655 10837 1 0,'-11'-17'18'16,"11"17"11"-16,0 0 2 15,0 0-15-15,0 0 0 16,0-19-2-16,0 19-2 16,0 0-2-16,0 0 0 15,0 0-2-15,0 0 0 16,0 0-2-16,0 0 0 15,0 0-1-15,0 0-1 0,0 0-1 16,-17 2 0-16,17-2-1 16,-26 6 0-16,7-5-1 15,-6 3 0-15,-2 2 0 16,-4 0-1-16,0 1 0 16,2-1 1-16,1 0-1 15,6 0 1-15,3-2-1 16,19-4 0-16,-21 9 1 15,21-9-1-15,0 0 1 16,0 0-1-16,0 0 1 16,0 0-1-16,0 0 1 15,0 0 0-15,0 0 0 16,4 21 0-16,-4-21 1 0,7 35-2 16,-5-6 2-16,2 11-1 15,-2 6 0 1,0 10 0-16,0 3-1 15,0 12 2-15,0 2-2 0,0 0 1 16,0 3-1-16,0-8 1 16,-2-5-1-16,2-4 1 15,-2-5-1-15,0-10 0 16,-2-4 0-16,-2-3 1 16,-2-10-1-16,2-2 0 15,2-2 0-15,-2-6 0 16,4-17 0-16,-5 27 1 15,5-27-1-15,0 0 0 0,0 0 0 16,0 0 0 0,-8 17 0-16,8-17 0 15,0 0 0-15,0 0 0 16,21 4 0-16,-2-6 0 0,4 2 0 16,4-2 0-16,6-2-1 15,0 2 2-15,0 0-2 16,-2 2 1-16,-2 0 1 15,-4 0-1-15,-4 4 0 16,-21-4 0-16,29 6 1 16,-29-6-1-16,0 0 0 15,19 4 0-15,-19-4 0 16,0 0 0-16,0 0-1 16,0 0 1-16,0 0-2 15,0 0-1-15,0 0-4 16,0 0-7-16,0 0-28 15,0 0-1-15,2-21 1 0,-2 21-1 16</inkml:trace>
  <inkml:trace contextRef="#ctx0" brushRef="#br0" timeOffset="686786.0179">21711 10498 35 0,'0'0'34'0,"0"0"1"0,1-17-13 15,-1 17-4-15,0 0-5 16,-17 13-4-16,-10-17-2 16,27 4-3-16,-40 15-1 15,18-5 0-15,1-2-1 16,21-8-1-16,-29 21 0 16,29-21-1-16,0 0 0 15,21 23 1-15,3-12-1 0,6 1-1 16,5 3 1-16,4 1 1 15,3-1-1 1,-1 2 0-16,-7-1 1 0,-5-1 1 16,-11-2 0-16,-18-13 0 15,13 25 1-15,-13-25 0 16,-23 12-1-16,0-7 1 16,-10-1-1-16,0 0-1 15,1-2-2-15,-5-4-2 16,12 8-3-16,-12-16-16 15,12 12-18-15,6 2-1 16,19-4 1-16,-21 14 0 0</inkml:trace>
  <inkml:trace contextRef="#ctx0" brushRef="#br0" timeOffset="687401.2315">21014 11108 12 0,'0'0'35'15,"-19"0"0"1,19 0 1-16,0 0-16 16,-21 0-6-16,40 7-2 0,-19-7-4 15,35-11-1-15,-8-1-2 16,25 7 0-16,6-7 0 15,32 4 0-15,9-9-1 16,26 8 0-16,10-5-1 16,14-1 0-16,-1-2-2 15,-3 3 1-15,-12-1-1 16,-19 3-1 15,-24 3 0-31,-24 1 0 0,-18 2-3 0,-25-1-1 0,-5 12-2 16,-18-5-13-16,-18-11-21 15,18 11-1-15,-29 6-1 16,10-1 1-16</inkml:trace>
  <inkml:trace contextRef="#ctx0" brushRef="#br0" timeOffset="689349.9276">20906 11902 33 0,'0'0'35'0,"0"0"1"15,18 6 1-15,-18-6-22 16,21 28-6-16,-21-28-2 15,19 45-1-15,-7-21-2 16,9 7-1-16,-6-6-2 16,7 0 1-16,-7-8-1 15,6-3 1-15,-21-14-1 0,29 15 0 16,-29-15 0-16,27-8-1 16,-27 8 1-16,21-32 0 15,-13 9-1-15,2-8 0 16,-6-5 0-16,-3-8 1 15,-4-8-1-15,-1-6 0 16,-4 4 1-16,-2-3-2 16,-1 3 2-16,-3 4-1 15,3 0 0-15,-1 12 0 16,1 4 1-16,3 7-1 16,0 4 0-16,2 5 0 15,6 18 1 1,-5-26-1-16,5 26 0 15,0 0 0-15,0 0 1 0,0 0-1 0,19-10 0 16,-19 10 0-16,29 12 0 16,-6-3 1-16,4-1 0 15,8 1 0-15,7-5 0 16,16 0 0-16,11-8 0 16,20-3 1-16,13-7 0 15,12-3 0-15,4 0-1 16,5-5 0-16,-5-1 0 15,-6 8 0-15,-16-2-1 16,-15 3 0-16,-19 9-1 16,-18-5-2-16,-7 8 0 15,-18-4-3-15,1 22-5 0,-20-16-31 16,0 0 1-16,-24 25 0 16,5-10 0-16</inkml:trace>
  <inkml:trace contextRef="#ctx0" brushRef="#br0" timeOffset="689941.1412">21562 11739 26 0,'0'0'35'16,"0"0"2"-16,0 0 0 16,0 0-20-16,-29-12-4 0,29 12-4 15,-46 16-3 1,19-3-2-16,-6-7 0 16,4 7-2-16,2-3 0 15,4 1-1-15,23-11-1 16,-23 25 1-16,23-25-1 0,13 21-1 15,7-13 1-15,8 0 0 16,5-2 0-16,6 3 0 16,1-3 0-16,1-2 0 15,-6 1 0-15,-8 1 0 16,-10 6 0-16,-17-12 1 16,4 29 0-16,-16-12 1 15,-9 0-1-15,-6 0 0 16,-2-1 0-16,0-3-1 15,4-1-1-15,0-9-2 16,25-3-3-16,-37-3-12 16,37 3-21-16,0 0-1 0,2-23 1 15,-2 23-1-15</inkml:trace>
  <inkml:trace contextRef="#ctx0" brushRef="#br0" timeOffset="690366.2929">21701 11660 45 0,'17'-6'36'16,"-17"6"2"-16,37-21-1 15,-2 21-26-15,-35 0-3 0,48-11-3 16,-29 5-1-16,6 14-1 15,-25-8-1-15,29 11-1 16,-29-11 0-16,4 31-1 16,-14-14 1-16,-3 2 0 15,-5 3-1-15,-1-1 1 16,0-4-1-16,0-2 0 16,19-15 1-16,-24 17-1 15,24-17 0-15,0 0 0 16,0 0 0-16,22 0 0 15,-5-3 0-15,6-3-1 16,2 6-1-16,0-8-2 16,8 12-2-16,-16-17-11 0,9 11-22 15,-1 4 0-15,-25-2 1 32,30 5-1-32</inkml:trace>
  <inkml:trace contextRef="#ctx0" brushRef="#br0" timeOffset="690530.3507">21975 11823 47 0,'0'0'37'16,"29"-6"1"-16,-10 3-1 16,0 10-26-16,-19-7-6 15,39-15-2-15,-18 9-5 0,-21 6-12 16,23-25-22-16,-23 25-2 15,18-11 1 1,-18 11-1-16</inkml:trace>
  <inkml:trace contextRef="#ctx0" brushRef="#br0" timeOffset="690737.4283">22131 11706 46 0,'-21'18'40'16,"21"-18"0"-16,-12 34 1 15,12-34-21-15,-4 50-12 16,-3-23-2-16,9 9-1 16,-6-1-3-16,8-3-1 15,-2-3-1-15,-1-8-2 16,9-2-2-16,-10-19-5 16,27 8-27-16,-27-8-5 15,19-13 0-15,-19 13 0 0</inkml:trace>
  <inkml:trace contextRef="#ctx0" brushRef="#br0" timeOffset="690985.5155">22326 11641 59 0,'0'0'39'15,"0"0"2"-15,13 27 0 0,-1 4-32 16,-18-10-1-16,14 17-2 15,-10-5-2 1,8 5-1-16,-6-5-1 0,2-3-1 16,-2-5-2-16,-2-7-1 15,4 1-2-15,-2-19-2 16,5 21-11-16,-5-21-25 16,0 0 1-16,2-19-1 15,-2 19 2-15</inkml:trace>
  <inkml:trace contextRef="#ctx0" brushRef="#br0" timeOffset="691453.6809">22372 11628 52 0,'-2'-22'38'0,"2"22"0"15,0 0 1-15,4-32-29 16,23 30-3-16,-8-6-1 16,18 10-1-16,-6-6-2 15,9 8 0-15,-5 0-1 16,0 2 0-16,-8 5 0 16,-8 8-1-16,-9 5 0 15,-14 2 0-15,-12 5-1 16,-9 0 1-16,-4-1-1 15,-5 3 0-15,-1-4 0 16,2-6 0-16,4-4 0 0,8-4 0 16,21-15 0-16,-25 20 0 15,25-20 1-15,-2 19-1 16,2-19 2-16,14 17-2 16,-14-17 1-16,30 15 0 15,-12-3 0-15,5-1 0 16,-2 1 0-16,4-6-2 15,-4 1 1-15,-1-5-3 16,1 4-1-16,-21-6-5 16,35 4-15-16,-35-4-19 15,5-21 2-15,-5 21-2 16,-5-39 2-16</inkml:trace>
  <inkml:trace contextRef="#ctx0" brushRef="#br0" timeOffset="691821.8157">22652 11543 48 0,'31'-13'39'0,"7"-1"1"16,5 1-2-16,-14-4-26 15,21 20-3-15,-23-4-3 16,2 16-1-16,-29-15-2 15,15 36-1-15,-26-13-1 16,-7 4 1-16,-7 0-1 0,-2 0 0 16,0-10-1-16,6-1 1 15,4-3-1-15,17-13 1 16,-18 10 0 0,18-10-1-16,0 0 1 0,0 0 0 15,21 0-1-15,-21 0 0 16,31-8 0-16,-11 4-1 15,5 6-1-15,-4-8-2 16,8 10-1-16,-8-21-6 16,25 9-29-16,-21 0-2 15,0-3 2-15,-5-4-1 16</inkml:trace>
  <inkml:trace contextRef="#ctx0" brushRef="#br0" timeOffset="692525.0653">23095 10764 30 0,'-29'-19'36'0,"29"19"1"16,-25-17 1-16,2 0-23 0,23 17-3 16,0 0-3-16,0 0-2 15,0 0-3-15,0 0 0 16,0 0-2-16,33 4 1 15,-16-4-1-15,10 5 0 16,2-3-1-16,4 0 0 16,-4-4-1-16,4 0 1 15,-6-2-1-15,-2-1 0 16,-2 3 1-16,-6 0 0 16,-17 2 0-16,22 6 0 15,-22-6 1-15,7 26 0 16,-7-1 0-16,-2 12-1 15,-3 13 0-15,-3 11 1 0,-2 10-1 16,-1 12 0-16,1 3-1 16,4 6 0-16,2 8 0 15,6-1 2-15,6-10-3 16,2-5 1-16,1-9 1 16,3-4-1-16,1-10-1 15,-3-5 2-15,-1-18-1 16,-3-7 0-16,-6-6 0 15,-2-4 1-15,0-21-1 16,-15 27 0-16,-3-20 1 16,-1 1 0-16,-8-4-1 15,0 4 1-15,-4-3 0 16,0-3 0-16,2 2-1 0,0-2 1 16,4 0-1-16,0-6-3 15,8 4-2-15,-10-19-10 16,6 7-27-16,21 12-2 15,-24-34 1-15,19 13-1 16</inkml:trace>
  <inkml:trace contextRef="#ctx0" brushRef="#br0" timeOffset="693046.2514">23315 12122 42 0,'0'0'35'0,"0"0"1"16,0 0-5-16,23 6-20 15,-23-6-5-15,49-11-2 16,-22 5-2-16,7 0-4 0,3 8-3 15,-14-6-28 1,4-5-2-16,2 9-2 16,-29 0 1-16</inkml:trace>
  <inkml:trace contextRef="#ctx0" brushRef="#br0" timeOffset="693977.5866">23983 11996 32 0,'0'0'35'0,"0"0"-2"16,27-10-10-16,-27 10-7 16,0 0-2-16,-2-30-6 15,2 30-2-15,-2-18-1 16,2 18-1-16,-19-23 0 16,19 23-1-16,-41-11 0 15,12 13 0-15,-8 0 0 16,3 3-1-16,-3 5 0 0,8 7-1 15,2 2 0-15,10 6 0 32,5 0 0-32,8 0-1 0,8 2 0 15,8-2 0-15,3-4 0 0,6-2 0 16,5-5-1-16,4-10 0 16,3-4 0-16,0-8 0 15,2-6 0-15,-3-5-1 16,3-4 0-16,-2-7 1 15,0-1 0-15,-4-4 0 16,0 5 0-16,-6-1 0 16,2 4 1-16,-4 4 0 15,-2 6 1-15,1 7-1 0,1 6 0 16,-2 4 1-16,0 8 0 16,1 4 0-16,-20-12 0 15,31 32 0-15,-24-11 1 16,-5 6 0-16,-9-4 0 15,-7 2-1-15,-11-6 1 16,-2-1-1-16,-6-7 0 16,-4-7 0-16,-3-6-3 15,-1-8-1-15,13 5-4 16,-19-15-33-16,22 3 0 16,0-2-2-16,6 0 2 15</inkml:trace>
  <inkml:trace contextRef="#ctx0" brushRef="#br0" timeOffset="694665.8315">23365 10636 22 0,'0'0'35'0,"10"-17"1"16,-10 17-4-16,33 5-13 16,-33-5-7-16,37-5-4 15,-18-3-2-15,10 12-4 0,-2-2-3 16,-2-6-5-16,15 15-13 15,-9-9-18-15,-12-4 1 16,5-1-1-16,-24 3 2 16</inkml:trace>
  <inkml:trace contextRef="#ctx0" brushRef="#br0" timeOffset="694900.9189">23539 10448 51 0,'0'0'39'16,"0"0"0"-16,0 0 0 0,-2 40-29 15,2-40-2-15,4 40-3 16,-2-11-1-16,4 6-2 16,-1-3-3-16,-3-3-1 15,6 4-3-15,-8-33-15 16,-6 25-19-16,6-25-1 15,0 0 1-15,25 17-1 16</inkml:trace>
  <inkml:trace contextRef="#ctx0" brushRef="#br0" timeOffset="695885.2678">24008 10546 25 0,'0'0'36'16,"0"0"0"-16,0 0-3 0,-16-31-14 15,16 31-6 1,0 0-5-16,0 0-2 15,-11-17-2-15,11 17-1 16,-25-14-1-16,7 11 0 0,-5-3 0 16,2 10 0-16,-8-1 0 15,4 7 0-15,-2 2 1 16,8 3-2-16,19-15 1 16,-23 36-1-16,21-16-1 15,5-3 1-15,-3-17-1 16,29 25 0-16,-11-18 0 15,3-3 0-15,0 0 1 16,0-8-1-16,3-2 0 16,-1-1 0-16,0-5 0 15,-4-1 0 17,2-2 0-32,1-3 0 0,-1-3 0 0,0 0-1 0,-2-4 1 0,1-2 0 15,-5 2-1-15,2 4 1 16,-3 4-1-16,-14 17 1 15,27-23 0-15,-27 23 0 16,25-2-1-16,-25 2 2 16,29 25-1-16,-12 0 0 15,1-2 0-15,-1 6 0 16,0-1 1-16,-1 3-1 16,-5-4 1-16,-1-2-1 15,-6-6 1-15,-4-19 0 16,-12 23 0-16,12-23 1 15,-36 10-1-15,12-10 0 16,-3-6 1-16,-2-6-1 0,-3-7 0 16,1 0-1-16,4-6 1 15,0 4-1-15,6-2 0 16,1 6 0-16,3 1-2 16,-2 1-3-16,19 15-21 15,0 0-15-15,-22 12-1 16,22-12 0-16,0 0 0 15</inkml:trace>
  <inkml:trace contextRef="#ctx0" brushRef="#br0" timeOffset="699813.6756">7474 14631 30 0,'0'0'32'0,"-12"20"1"16,12-20 1 0,0 0-22-16,25-6-1 0,-25 6-2 15,49-8-1-15,-20 1-3 16,13 3-2-16,-3-4-2 15,3 2-1-15,4 4-5 16,-15-9-16-16,2 5-15 16,-2 6 1-16,-12-2 0 15,-19 2 0-15</inkml:trace>
  <inkml:trace contextRef="#ctx0" brushRef="#br0" timeOffset="699985.737">7538 14875 58 0,'0'0'36'0,"-12"17"0"0,12-17 0 16,23-7-30-16,10 7-1 15,0-10-1-15,9 4-4 16,6 4-5-16,-15-3-28 16,8-3-3-16,-1 4-1 15,-9-5 0-15</inkml:trace>
  <inkml:trace contextRef="#ctx0" brushRef="#br0" timeOffset="701541.295">8325 14280 31 0,'3'-17'34'0,"-3"17"0"16,0 0-6-16,-11-27-8 15,11 27-6-15,0 0-3 16,0 0-3-16,0 0-2 15,17 19 0-15,-15 1-1 16,8 16 0-16,-6 6-2 16,5 16 0-16,-3-1 0 15,2 12-1-15,-2 1-1 0,1-1 0 16,3-8-1-16,-2-11-2 16,1-8 1-16,-3-15-1 15,8-8-3-15,-14-19-2 16,23-6-3-16,-25-30-16 15,8-4-12-15,-3-6-1 16,1-10 1-16,-2-9 1 16</inkml:trace>
  <inkml:trace contextRef="#ctx0" brushRef="#br0" timeOffset="701953.442">8444 14231 58 0,'-9'-20'37'16,"9"20"0"-16,0 0 1 0,-22 18-27 15,32 14-4-15,-12-5-1 16,14 11-1-16,-5-3-2 16,9 3-1-16,-1-3 0 15,4-8-1-15,1-6-1 16,-1-10-1-16,4-5-1 16,-4-16 0-16,5-9 0 15,-5-15-2-15,6-8 0 16,-8-18 0-16,5 5 1 15,-7-11 1-15,-2 5 2 16,-3 5 1-16,-6 8 1 16,-2 18 1-16,-10 7 1 15,8 23 1-15,0 0-1 0,-11 34 0 16,5-1 0-16,10 15-1 16,0 3 0-1,5 13 0-15,1-5-1 16,-1 1-1-16,3-5 0 0,0-9-1 15,1-7-1-15,-5-10-2 16,3-6-3-16,-11-23-2 16,29 19-16-16,-29-19-17 15,23-16 1-15,-13-1 0 16,0-4 1-16</inkml:trace>
  <inkml:trace contextRef="#ctx0" brushRef="#br0" timeOffset="702237.5436">8923 14372 60 0,'11'18'36'0,"-11"-18"2"0,-2 30 0 16,2 7-26-1,-13-18-3-15,17 16-2 0,-8-7-2 16,9 5-2-16,1-8 1 16,8-4-3-16,-14-21 1 15,36 21-2-15,-11-27 0 16,2-7 0-16,-1-10 0 15,-3-2 1-15,-6-8-2 16,-5 5 2-16,-9-3-2 16,-8 6 1-16,-7 4-2 15,-7 2-1-15,19 19-2 0,-41-21-3 16,41 21-16-16,-17 5-16 16,17-5 1-1,0 0 0-15,0 0 1 16</inkml:trace>
  <inkml:trace contextRef="#ctx0" brushRef="#br0" timeOffset="702465.6255">9405 14037 86 0,'21'9'40'0,"-15"18"0"0,-6-27-7 16,0 52-26-1,-8-8-3-15,8 14 0 16,-2-1-2-16,4-1-2 16,2-2-2-16,-2-18-3 0,11 10-4 15,-20-13-31-15,16-12 1 16,-9-21-1-16,0 0 0 16</inkml:trace>
  <inkml:trace contextRef="#ctx0" brushRef="#br0" timeOffset="702665.6975">9264 14545 65 0,'0'0'37'15,"0"0"2"-15,0 0-1 16,40 8-31-16,-7-18 0 16,15 8-3-16,1-9 0 15,7-1-3-15,-2 1-1 0,-6-8-2 16,2 7-3-16,-17-22-12 15,1 11-20-15,-10-6-2 16,-9-4 1-16,-11-3-1 16</inkml:trace>
  <inkml:trace contextRef="#ctx0" brushRef="#br0" timeOffset="702893.7811">9220 13958 75 0,'0'0'39'16,"0"0"0"-16,21-23 1 0,17 6-34 15,24 9-1-15,2-5 0 16,13 3-2-16,-2 4-1 16,4-1-3-16,-2 11-3 15,-21-14-8-15,2 14-27 16,-23 4-1-16,-14-1 0 15,-21-7 0-15</inkml:trace>
  <inkml:trace contextRef="#ctx0" brushRef="#br0" timeOffset="703733.0827">8305 15061 36 0,'-17'0'35'0,"0"-2"1"15,17 2 0-15,-18 10-19 16,18-10-6-16,25-16-2 16,4 3-1-16,29 7-2 0,12-7 0 15,26 1-1-15,14-5-1 16,25 4 0-16,4-1-2 15,5 7 0-15,-5-3 0 16,-9 2-1-16,-19 8-1 16,-16-2 0-16,-22 6-2 15,-30-2-1-15,-16 8-3 16,-27-10-5-16,0 0-29 16,-23 13 0-16,-12-3-1 15,-10 1 1-15</inkml:trace>
  <inkml:trace contextRef="#ctx0" brushRef="#br0" timeOffset="706280.9953">8259 15544 19 0,'0'0'33'15,"12"-26"1"-15,-12 26 1 16,21-12-19-16,-27-7-1 15,6 19-3-15,0 0-2 16,14 23-3-16,-22-6-2 16,4 16 0-16,-10-2-1 15,3 13 0-15,-5-6-2 16,3 2-2-16,-6-5 2 16,3-3-2-16,3-9 2 15,3-5-3-15,10-18 3 16,0 0-3-16,-15 21 3 0,15-21-2 15,0 0 0-15,0 0 0 16,0 0-1-16,30-14 1 16,-10 7 0-16,3-3 1 15,4 2-2-15,2-1 1 16,4 5-1-16,-2 0 0 16,1 4-2-16,-9-4-1 15,4 10-2-15,-27-6-6 16,41 2-10-16,-41-2-16 15,21-17 1-15,-13-1-1 16,-4-6 3-16</inkml:trace>
  <inkml:trace contextRef="#ctx0" brushRef="#br0" timeOffset="706489.0662">8548 15441 51 0,'4'-29'36'16,"-4"29"3"-16,6-19-1 15,-4 44-21 1,-2-25-5-16,-10 44-3 0,3-4-3 15,5 16-1-15,-4 3-1 16,2 9-2-16,-4-7 0 16,2 2-2-16,3-5 1 15,-3-12-3-15,6-8 0 16,-2-15-4-16,10-2-2 16,-8-21-24-16,0 0-9 15,25-27 1-15,-8 4-1 0</inkml:trace>
  <inkml:trace contextRef="#ctx0" brushRef="#br0" timeOffset="706730.1532">8909 15629 69 0,'0'0'40'15,"12"31"-1"-15,-9-5-1 16,-22-1-29-16,25 16-3 15,-12-3 0-15,6 4-3 16,-4-3 0-16,2-5-2 16,-1-3-1-16,-1-8-1 0,6-2-3 15,-2-21-2 1,0 0-8-16,0 0-24 16,17-12-3-16,-5-14 2 15,3-7 0-15</inkml:trace>
  <inkml:trace contextRef="#ctx0" brushRef="#br0" timeOffset="706933.2259">9061 15594 76 0,'0'0'37'15,"0"0"2"-15,0 0-11 16,18 29-17-16,-30 0-4 16,10 19-1-16,-7-4-2 15,5 2-1-15,-4-6-1 16,2-1-3-16,4-9 0 15,-2-12-4-15,4-18-2 16,0 0-10-16,0 0-22 16,0-20-1-16,-3-1 1 0,-1-7 0 15</inkml:trace>
  <inkml:trace contextRef="#ctx0" brushRef="#br0" timeOffset="707113.2902">8782 15629 64 0,'0'0'37'16,"-18"0"-1"-16,18 0 1 16,25-14-32-16,8 13-1 15,4-9-2-15,7-2-2 16,8 9-5-16,-11-22-9 16,13 11-21-16,-6-1-2 15,-7-4 1-15,-7-2-1 0</inkml:trace>
  <inkml:trace contextRef="#ctx0" brushRef="#br0" timeOffset="707325.3659">9324 15362 61 0,'0'0'37'15,"0"0"2"-15,15 33 1 16,-9 13-26-16,-14-15-5 16,16 17-3-16,-10 0-1 15,10 9-2-15,-4-5 0 16,1-4-3-16,-1-6 1 15,0-9-3-15,2-8-1 16,-6-25-3-16,9 17-1 16,-18-40-7-16,24 6-23 0,-21-16-2 15,5-9 0-15,-7-10 1 16</inkml:trace>
  <inkml:trace contextRef="#ctx0" brushRef="#br0" timeOffset="707633.4769">9337 15339 45 0,'10'-38'34'0,"5"3"2"15,8 7 0-15,20 18-21 16,-20-17-4-16,25 23-4 16,-11-5-1-16,7 16-1 15,-9 3-1-15,-4 9 0 16,-14 6-2-16,-7 8 1 16,-16 5-2-16,-11 4 1 15,-10-1-1-15,-2 1 1 0,-4-8-1 16,4-1 1-16,4-6-1 15,11-6 1-15,11-4-1 16,3-17 0-16,23 27 0 16,0-14 0-16,6-3 0 15,2-2 0-15,0-1-1 16,-1 1-1-16,3-2-1 16,-10-8-3-16,6 11-6 15,-29-9-30-15,35-11 0 16,-35 11-1-16,25-33 1 15</inkml:trace>
  <inkml:trace contextRef="#ctx0" brushRef="#br0" timeOffset="708601.8234">10784 14140 46 0,'8'-19'35'15,"-8"19"0"-15,0 0 1 16,-24-23-24-16,24 23-4 15,-38 2-2-15,11 6-3 16,-12-6 1-16,1 3-1 16,-3-5-1-16,8 4 0 15,1-6 0-15,8 6 0 16,5-8 0-16,19 4-1 16,0 0 0-16,0 0 0 15,0 0 1-15,0 0-1 16,0 0 1-16,-17-3 0 15,17 3 0-15,2 28 0 16,-2-1 0-16,2 13 1 0,0 8-2 16,3 14 1-16,-3 7 0 15,0 15-1-15,-8 6 1 16,3 8-2-16,-5-4 2 16,0 0-2-16,0-7 1 15,1-9 0-15,-3-5-1 16,6-17 0-16,0-10 0 15,2-14 0-15,-1-5 1 16,1-10-1-16,2-17 0 16,-8 20 0-16,8-20 0 15,0 0 1-15,0 0-2 16,0 0 1-16,0 0 0 16,29-4 0-16,-10 0 0 0,10 2 0 15,8-4 1-15,5 6-1 16,6 0 1-16,1 2-1 15,-3 6 0-15,2-4 0 16,-5 1 0-16,-11 1-1 16,-3-2 0-16,-11-4-2 15,-18 0-2-15,19-11-4 16,-2 5-26-16,-19-11-7 16,2 17 0-16,-7-37 0 15</inkml:trace>
  <inkml:trace contextRef="#ctx0" brushRef="#br0" timeOffset="708925.9425">11011 14618 74 0,'14'-25'40'16,"-14"25"0"-16,0 0 1 16,11 21-31-16,-18-2-1 15,9 18-4-15,-6 1-1 16,4 12-1-16,-2 0 0 0,0 2-1 16,-2-2-2-16,2-4 1 15,-2-14-3 1,2-5 0-16,4-4-2 15,-2-23-3-15,6 21-9 0,-6-21-25 16,0 0-1-16,21-32 0 16,-7 12 1-16</inkml:trace>
  <inkml:trace contextRef="#ctx0" brushRef="#br0" timeOffset="709114.0072">11272 14835 79 0,'19'-2'40'0,"2"-4"0"16,6 12-1 0,-4-14-31-16,12 8-3 15,-8-2-3-15,2 2-2 16,0 4-2-16,-12-12-8 0,5 8-31 16,-22 0 1-16,19-7 0 15,-19 7-1-15</inkml:trace>
  <inkml:trace contextRef="#ctx0" brushRef="#br0" timeOffset="709669.2056">11920 14445 60 0,'17'-19'38'16,"-17"19"1"-16,0 0 0 15,27-2-22-15,-27 2-6 16,-17 21-2-16,-6 2-2 15,3 16-3-15,-8 9 0 16,-1 13-2-16,-2 2 1 16,10 6-3-16,3 1 1 15,12-3-1-15,12-6 0 16,12-3 0-16,10-20 0 16,7-7 0-16,4-8 0 15,-1-10 0-15,1-3-1 16,-10-8-1-16,0-2-1 0,-29 0-6 15,46-18-31-15,-46 18-2 16,14-28-1-16,-14 10 1 16</inkml:trace>
  <inkml:trace contextRef="#ctx0" brushRef="#br0" timeOffset="710097.3596">12095 14768 59 0,'0'0'38'15,"0"0"0"-15,0 0 0 16,0 0-25-16,0 0-5 0,22 11-2 15,-22-11-2-15,42 8-1 16,-15-16-1-16,6 6-2 16,2 4-2-16,-5-15-3 15,11 17-6-15,-18-14-27 16,0 4-1-16,-3-5 0 16,-20 11 0-16</inkml:trace>
  <inkml:trace contextRef="#ctx0" brushRef="#br0" timeOffset="710353.4514">12543 14568 72 0,'0'0'39'0,"0"0"1"16,21 12 1-1,-21-12-29-15,10 38-4 16,-14-5-1-16,10 11-3 0,-8 0 1 15,4 8-2-15,-4-6-2 16,2-2 0-16,0-6-2 16,-2-13-1-16,4-4-2 15,-2-21-2-15,7 21-3 16,-7-21-24-16,0-21-8 16,6 4-1-16,4-8 1 15</inkml:trace>
  <inkml:trace contextRef="#ctx0" brushRef="#br0" timeOffset="710757.5955">12819 14321 60 0,'0'0'36'0,"0"0"3"16,0 0-1-16,0 0-25 15,0 0-2-15,13 27-3 16,-13-27-2-16,31 46-1 0,-10-16-1 15,10 16-1-15,-4 8 0 16,6 9-2-16,-6-1 0 16,-8 3-1-16,-5 0 1 15,-10-7-1-15,-8-3 0 16,-14-7 0-16,-1-9-4 16,-14-18-2-16,14 11-15 15,-14-26-21-15,4-2 1 16,0-10-1-16,4-7 0 15</inkml:trace>
  <inkml:trace contextRef="#ctx0" brushRef="#br0" timeOffset="712033.0527">13143 14265 47 0,'-23'-6'33'0,"23"6"-1"0,0 0 2 16,-25-13-26-16,25 13-1 15,0 0-3-15,30 9 0 16,-30-9-2-16,41 0 1 16,-14-1-1-16,8-1-1 15,-1-2 1-15,1 0-1 16,0-2 1-16,-1 0 0 16,-5-3 0-16,-2 9 0 15,-7-4 1-15,-3 16 0 16,-17-12 0-16,17 30 0 15,-17-5 0-15,2 12 0 16,-7 7-1-16,-1 11-1 0,-4 12 2 16,4 8-3-16,2 2 1 31,4 2-1-31,4-1 1 0,4-3-1 0,6-2 0 16,3-4 1-16,2-13-2 15,1-6 2-15,-1-8-1 16,2-2 0-16,-7-7 0 15,1-6 0-15,-9-10 0 16,-6-17 1-16,7 23 0 16,-7-23 1-16,-19 4 0 15,-2-1 0-15,-8-3 0 16,-11 4 0-16,-3 0 0 16,-7 4 0-16,0-1-1 0,5 5 0 15,5-2-3-15,5-7-3 16,18 19-11-16,-1-22-26 15,18 0 0-15,0 0-1 16,0 0 0-16</inkml:trace>
  <inkml:trace contextRef="#ctx0" brushRef="#br0" timeOffset="714576.9637">11982 13628 40 0,'19'-9'31'0,"14"7"3"16,-2 6-10-16,-8-14-9 15,17 23-2-15,-22-13-3 16,12 22-2-16,-30-22-2 16,20 44-2-16,-26-19 0 15,-6 9-1-15,-11-1-1 16,-4 3 0-16,-8-5 0 0,7 0 0 16,-3-8 0-16,6 0 0 15,7-8 1-15,18-15-1 16,0 0 1-16,23 6-2 15,6-14 0-15,10 2 0 16,1-5 0-16,3 1-3 16,1 8-4-16,-17-5-32 15,6 8-1-15,-12 1-1 16,-21-2 0-16</inkml:trace>
  <inkml:trace contextRef="#ctx0" brushRef="#br0" timeOffset="715449.2762">8699 15197 53 0,'-29'35'36'0,"-2"15"-1"16,-11 19 1-16,-3 19-26 15,-22 2-3-15,5 14-3 16,-9-3-2-16,3-7-4 16,12-3-7-16,0-24-27 15,12-19 0-15,15-16-2 0,10-16 0 16</inkml:trace>
  <inkml:trace contextRef="#ctx0" brushRef="#br0" timeOffset="716081.5031">12360 13304 40 0,'-20'27'35'15,"-1"7"1"-15,-4 12 0 0,0 24-19 16,-31-5-3-16,6 25-5 15,-21-6-1-15,1 8-4 16,-3 0-4-16,0-11-1 16,13 5-12-1,12-22-25-15,3-14 1 0,16-12-2 16,12-7 1-16</inkml:trace>
  <inkml:trace contextRef="#ctx0" brushRef="#br0" timeOffset="716853.7824">7879 16216 41 0,'0'0'35'0,"15"-19"-1"16,-15 19 0-16,39-14-21 15,-29-3-5-15,21 13-2 0,-8-4-1 16,11 10-1-16,-9 4 0 15,4 13-1-15,-13 2-1 16,-5 14 1-16,-9 5-1 16,-13 8 0-16,-10 2 0 15,-6 6 0-15,-6-6-1 16,0-4 1-16,-2-4-1 16,8-8 1-16,4-9 0 15,12-2-1-15,11-23 1 16,-4 21 0-16,4-21 0 15,25 0-1-15,-6-5 1 16,10 1 0-16,2-4-1 16,5 2 0-16,1 1-1 0,0 1-1 15,1 6-3-15,-3-6-3 16,17 12-33-16,-21-8-1 16,2 5-1-16,-6-3 0 15</inkml:trace>
  <inkml:trace contextRef="#ctx0" brushRef="#br0" timeOffset="718457.3543">15274 14986 64 0,'0'0'36'0,"0"0"1"15,33-23-1-15,-2 4-29 16,17 6-3-16,4-3 0 15,8 3-2 1,0-1-1-16,-4 7-2 0,-6 5-2 16,-18-6-5-16,1 22-18 15,-33-14-11-15,-9 25 0 16,-24-6 0-16</inkml:trace>
  <inkml:trace contextRef="#ctx0" brushRef="#br0" timeOffset="718619.4145">15268 15165 50 0,'0'0'33'0,"0"0"1"0,43 9-1 16,-9-18-28-1,19-3-10-15,10-7-24 16,9 4-3-16,-11-14-2 16,9 6 0-16</inkml:trace>
  <inkml:trace contextRef="#ctx0" brushRef="#br0" timeOffset="719041.5627">16547 13908 58 0,'0'-21'36'0,"2"2"2"16,-2 19-1-16,-2-23-24 15,10 50-4-15,-16-2-1 16,12 30-1-16,-6 3-1 16,6 23-2-16,-4 1 0 15,8 8-2-15,-5-2 1 16,9-7-2-16,0-6 0 16,-3-18-2-16,5-11 2 0,-5-13-3 15,5-8 0-15,-14-25-2 16,17 11-4-16,-19-32-7 15,10 2-26-15,-4-10 1 16,-4-5 0-16,0-8 0 16</inkml:trace>
  <inkml:trace contextRef="#ctx0" brushRef="#br0" timeOffset="719500.7271">16593 14215 66 0,'-21'-27'37'15,"21"27"1"-15,0 0 1 0,-23-11-29 16,35 34-1-16,-12-23-3 16,17 46-1-16,-7-17-1 15,3 9 0-15,1-3-2 16,-1 1 0-16,-1-3-1 16,3-8-1-16,1-4 1 15,1-8-1-15,2-7-1 16,4-10 1-16,2-9-2 15,2-9 1-15,0-10-1 16,-3-12 1-16,-1-4-1 16,-6-6 1-16,-3 0 0 15,-5 1 1-15,-5 5 1 16,0 9 1-16,-4 7 0 0,2 14 0 16,-2 18 0-16,0 0 0 15,0 0 0-15,0 0 0 16,21 22 0-1,-13 6 0-15,1 7-1 0,-1 3 1 16,0 6-2-16,0-1 1 16,-5-3-1-16,1 0 0 15,0-2-1-15,-4-15-2 16,8 1-2-16,-8-24-4 16,15 28-12-16,-15-28-21 15,0 0 0-15,23-9 0 16,-23 9 2-16</inkml:trace>
  <inkml:trace contextRef="#ctx0" brushRef="#br0" timeOffset="719809.8441">17178 14326 72 0,'0'0'39'0,"17"18"0"16,-11-1 1-16,-6-17-31 15,8 35 0-15,-8-16-4 16,9 8 0-16,-3-1-2 15,4-1 0-15,1-5-2 16,-11-20 0-16,33 24-1 16,-12-24 1-16,1-7-1 15,-1-7 0-15,-4-11 1 16,-3-5-1-16,-9-1 0 16,-5-2 0-16,-5 3 0 15,-7 3 0-15,-3 4-1 16,-5 2 0-16,20 21-1 15,-31-25-2-15,31 25-2 0,-19-14-9 16,19 14-25-16,0 0-1 16,0 0 0-16,18 0 0 15</inkml:trace>
  <inkml:trace contextRef="#ctx0" brushRef="#br0" timeOffset="720128.9556">17828 13803 76 0,'21'-17'38'0,"-21"17"1"15,0 0-4-15,0 0-25 16,15 28-3-16,-16-9-3 16,6 12 0-16,-5 4-1 15,2 9-1-15,0 4-1 16,-2 5-2-16,2 1-1 16,-4-8-2-16,4 6-4 15,-15-25-22-15,15 5-10 16,-6-10 0-16,4-22 0 0</inkml:trace>
  <inkml:trace contextRef="#ctx0" brushRef="#br0" timeOffset="720341.0285">17714 14273 46 0,'0'0'36'0,"0"0"2"15,0 0 0-15,29 6-15 16,-12-24-14-16,20 12-4 15,-2-9-1-15,11 6-1 16,2-5-3-16,0-1 0 16,3-1-3-16,-11-9-2 15,8 20-6-15,-25-14-27 0,4-3 0 16,-7-1 0-16,-11-3 0 16</inkml:trace>
  <inkml:trace contextRef="#ctx0" brushRef="#br0" timeOffset="720626.1332">17573 13728 72 0,'0'0'38'0,"10"-21"1"15,9 9 0-15,26 7-32 16,-11-13 0 0,26 9-3-16,2-8 1 0,11 7-3 15,0 0-1-15,-1 1-2 16,-5 5-1-16,-15-4-4 16,2 20-8-16,-29-10-25 15,-25-2-1-15,0 0 0 16,-9 23 0-16</inkml:trace>
  <inkml:trace contextRef="#ctx0" brushRef="#br0" timeOffset="721325.3815">16723 14841 52 0,'0'0'35'16,"-22"5"1"-16,22-5 0 16,24 8-25-16,-7-18-2 15,29 7-2-15,4-7 0 16,26 0-1-16,8-11-1 16,21 4 0-16,1-6 0 15,7 4-2-15,-6-2 0 16,-9 5-1-16,-15-1 1 15,-14 7-3-15,-19 9-1 16,-23-1-2-16,-7 7-3 16,-20-5-6-16,0 0-29 0,-33 4-1 15,12 2 1-15,-6-2 0 16</inkml:trace>
  <inkml:trace contextRef="#ctx0" brushRef="#br0" timeOffset="722444.7814">16514 15337 57 0,'0'0'35'0,"0"0"1"15,6-38-6-15,21 30-21 16,-10-17-2-16,22 14-1 16,-4-14-1-16,11 13 0 15,-7-3-1-15,1 11 0 16,-11 2-1-16,-2 18 1 16,-13 5-2-16,-11 11 0 15,-14 9-1-15,-8 9 1 16,-8 3-2-16,-4-1 1 15,-4-2-1-15,0-8 1 16,2-5-1-16,5-13 1 0,6-4-1 16,22-20 0-16,-29 11 1 15,29-11-1-15,0 0 0 16,0-19 0-16,0 19 0 16,27-21 0-16,-5 7 0 15,3 9 1-15,4-3-2 16,3 4 1-16,5 2-1 15,-4 2-2-15,3 6-1 16,-5-12-5-16,18 20-17 16,-19-22-14-16,1 0 1 15,-6-3-1-15,-1-10 1 16</inkml:trace>
  <inkml:trace contextRef="#ctx0" brushRef="#br0" timeOffset="722668.8621">17139 15268 71 0,'0'0'40'16,"0"0"0"-16,14 19 0 15,-14-19-31-15,-4 46-2 16,0-15-2-16,4 9-1 16,-2 1 0-16,2-3-3 15,0 0-1-15,0-15-1 16,6-1-3-16,-6-22-3 15,21 9-6-15,-21-9-27 16,17-34 0-16,-1 1-1 0,3-3 2 16</inkml:trace>
  <inkml:trace contextRef="#ctx0" brushRef="#br0" timeOffset="722873.941">17378 15157 69 0,'0'0'40'16,"18"0"0"-16,-18 0 1 15,4 48-31-15,-12-19-3 16,10 17-1-16,-4-4-2 16,4 6-1-16,0-6-3 15,0-7 0-15,2-3-2 16,-4-14-4-16,11 1-5 16,-11-19-29-16,0 0-1 0,4-25 0 15,-2 0 1 1</inkml:trace>
  <inkml:trace contextRef="#ctx0" brushRef="#br0" timeOffset="723079.0145">17155 15174 64 0,'-18'-2'38'0,"18"2"0"15,23-5 0-15,6 7-32 16,8-12-2-16,11 6-3 15,4-2-3-15,-5-13-19 16,3 11-16-16,-2-3 0 16,-6-1-1-16,-3-3 0 15</inkml:trace>
  <inkml:trace contextRef="#ctx0" brushRef="#br0" timeOffset="723269.0771">17670 15052 56 0,'2'19'39'0,"-2"2"2"16,3 11 0-16,-1-3-20 16,8 19-13-16,-10 0-2 15,10 10-1-15,-6-3-2 16,5-1-1-16,-1-8-1 16,-2-8-3-16,3-7-2 15,-9-31-2-15,16 25-5 16,-16-25-30-16,-10-33 0 15,4-5 0-15,1-6 1 0</inkml:trace>
  <inkml:trace contextRef="#ctx0" brushRef="#br0" timeOffset="723638.2104">17658 15002 55 0,'16'-23'38'0,"5"2"-1"15,10 1 2-15,11 17-26 16,-5-15-4-16,21 18-1 15,-10-2-2-15,6 10-1 16,-14 2 0-16,-7 9-2 16,-17 2-1-16,-15 6 0 15,-14 2-2-15,-12 5 1 16,-10-3 0-16,-2 3-1 0,1-3 0 16,3 0 0-16,8-6 1 15,10 0 0-15,9-6 0 16,10 4 0-16,-4-23 1 15,32 34 1-15,-5-9-1 16,10 0 0-16,7 6-1 16,8-4 1 15,6-1-1-31,6 1 0 16,0-2-1-16,-5-4 0 0,-3-9 0 0,-11-6-2 0,-9-4-3 15,-18-24-9-15,-18 22-29 16,7-30-1-16,-14 9 0 15,-13-8 0-15</inkml:trace>
  <inkml:trace contextRef="#ctx0" brushRef="#br2" timeOffset="729305.2394">18428 13337 15 0,'11'-39'30'16,"-20"-14"1"-16,7 7 1 15,-16 0-15-15,-14-12-3 16,3 20-2-16,-33-12-2 16,-8 21-2-16,-34 0-2 15,-17 25-1-15,-35 14 0 16,-32 28-2-16,-39 12 1 0,-30 37 0 15,-24 12 1-15,-14 37-1 16,-10 29 0-16,16 29-1 16,17 19 1-1,46 17-2-15,45 6 0 0,63 10-1 16,52-1 0-16,74-7-2 16,58-17 3-16,57-20-1 15,53-26-1-15,59-22 1 16,50-24 0-16,51-37 0 15,42-29 0-15,29-34 0 16,19-43-2-16,20-32 2 16,-4-44 0-16,-20-48-1 15,-34-31 1-15,-39-38-1 16,-62-23 0-16,-59-29 2 16,-72-6-1-16,-79-5-1 0,-75 11 0 15,-79 25 1 1,-70 19 0-16,-71 31-1 0,-50 27-2 15,-48 30-2-15,-20 43-5 16,-40 20-26-16,10 39-7 16,-7 25-1-16,17 31 0 15</inkml:trace>
  <inkml:trace contextRef="#ctx0" brushRef="#br2" timeOffset="752389.5084">16586 2808 38 0,'0'0'33'0,"-22"9"1"16,22-9-10-16,-23-5-4 16,23 5-4-16,0 0-3 0,0 0-4 15,-17-6-2-15,17 6 0 16,0 0-2-16,37-13-1 16,-1-5 0-1,24-3-1-15,15-10 1 0,27-1-1 16,12-10-1-16,21-2 1 15,4-4-1-15,8 3 1 16,-10 1-3-16,-6 6 2 16,-15 3-1-16,-22 7 0 15,-15 9-1-15,-19 1-1 16,-14 11-1-16,-19-5-1 16,-9 10-2-16,-18 2-3 15,0 0-6-15,-54 12-28 0,17-5 1 16,-15 5 0-1,-10 1 1-15</inkml:trace>
  <inkml:trace contextRef="#ctx0" brushRef="#br2" timeOffset="753272.8248">16817 2491 47 0,'10'-23'33'16,"-10"23"-3"-16,0 0-5 15,7-36-6-15,-7 36-4 16,0 0-4-16,0 0-4 0,0 0 0 16,0 0-2-16,0 0 0 15,0 0-1-15,0 0 0 16,-5 19-1-16,-15 6 1 16,-3 8-1-16,-10 7 0 15,1 10-1-15,-13 5 0 16,-3 7-1-16,-2-1 0 15,-2-9 0-15,6-4-1 16,1-4 1-16,3-4 0 16,5-11-1-16,8-8 0 15,4-5 0-15,6-7 0 16,19-9 0-16,-21 17 0 16,21-17 0-16,0 0 0 0,0 0 0 15,0 0 0-15,0 0 0 16,0 0 0-16,30 20 0 15,-10-13 0-15,7-3 0 16,6 6 0-16,5 1 0 16,5 1 0-16,-1-1 0 15,2-1 0-15,-1-3 0 16,-1 1 0-16,-3-2 0 16,-6 0 0-16,-8-1 1 15,-6-5-1-15,0 0 1 16,-19 0 0-16,20-15-1 15,-20 15 1-15,-2-36 0 16,-4 16 0-16,-2-5 0 0,-7-3 0 16,-3-3 0-16,-3-2-1 15,-4 3 1-15,-2-7 0 16,-2 10-1 0,0-7 0-16,2 5 0 0,6 2-1 15,-2 2-3-15,23 25-5 16,-21-25-33-16,21 25-2 15,-8-17 1-15,8 17-2 16</inkml:trace>
  <inkml:trace contextRef="#ctx0" brushRef="#br2" timeOffset="754585.2953">16782 2660 8 0,'0'0'32'0,"0"0"1"16,8-31-6-16,-8 31-4 15,-8-34-1-15,8 34-3 0,-17-36-3 16,17 36-4-16,-23-31-3 15,23 31-1 1,-19-23-2-16,19 23 0 16,0 0-2-16,0 0 0 0,-18 2-1 15,22 19-1-15,4 6 0 16,1 9-1-16,3 6 0 16,2 4 0-16,3 6 0 15,0 0-1-15,3-4 0 16,-5-8 0-16,-3-5 0 15,-1-10 1-15,-11-25-1 16,12 28-1-16,-12-28 0 0,0 0-1 16,0 0-4-16,-22-15-34 15,22 15-3 1,-5-34 1-16,1 16-2 16</inkml:trace>
  <inkml:trace contextRef="#ctx0" brushRef="#br2" timeOffset="757541.3541">9908 7241 15 0,'0'0'24'15,"-17"2"-2"-15,17-2-1 16,-25 0-3-16,2-4-3 0,23 4-1 16,-39 2-3-16,39-2-1 15,-46 7-3-15,28 3 0 16,-9-10-2-16,27 0-1 16,-32 8 0-16,32-8 0 15,0 0-1-15,0 0 0 16,0 0 0-16,42 15 0 15,-3-25-1-15,11 9 1 16,8-9-1-16,9 2 0 16,4-5-1-16,9 5 1 15,1-9 0-15,-2 2-1 16,-10 3 0-16,-5 1-1 16,-12 1 0-16,-14-2 0 0,-7 7-2 15,-31 5 0-15,0 0-2 16,-23 7-2-16,-6 20-8 15,-33-13-17-15,1 9-6 16,-9 4-1-16,-11 3 2 16</inkml:trace>
  <inkml:trace contextRef="#ctx0" brushRef="#br2" timeOffset="757773.4406">9773 7417 34 0,'-42'8'35'0,"15"-4"2"15,7-2 0-15,3-16-14 16,17 14-7-16,19-7-6 15,14 5-2-15,-2-10-2 16,21 3 0-16,2-3-3 0,14 2 1 16,3-5-1-16,4 4-1 15,-2-7 0-15,-3 3 0 16,-10 0-1-16,-12 7-1 16,-6-4-2-16,-17 1-1 15,-1 17-6-15,-24-6-32 16,-18 13 1-16,18-13-2 15,-35 12 0-15</inkml:trace>
  <inkml:trace contextRef="#ctx0" brushRef="#br2" timeOffset="758876.8347">13206 7233 24 0,'4'21'31'16,"-4"-21"2"-16,0 0-1 15,0 0-15-15,0 0-3 16,25-4-3-16,-25 4-2 16,25-11-2-16,-25 11 0 15,49-16-2-15,-22 3-1 16,17 11 1-16,-5-7-2 15,11 5 0-15,-4-6 0 16,4 4-2-16,-5 1 1 16,-3-1-2-16,-7 2 0 15,-4 0-1-15,-8 6-1 16,-23-2-2-16,25 0-1 0,-25 0-5 16,0 0-15-16,-10 17-13 15,-13-11 1-15,-4 4-1 16,-8-3 2-1</inkml:trace>
  <inkml:trace contextRef="#ctx0" brushRef="#br2" timeOffset="759072.9023">13249 7362 50 0,'-19'11'37'15,"19"-11"-1"-15,0 0 2 16,30-9-22-16,7 14-5 0,-12-18-4 15,16 13-2-15,-5-8-2 16,7 2-2 0,3 4-5-16,-15 2-33 15,7-7-1-15,-1 1-1 0,-6-9 1 16</inkml:trace>
  <inkml:trace contextRef="#ctx0" brushRef="#br2" timeOffset="764148.7206">15453 7596 10 0,'0'0'10'0,"0"0"-2"16,0 0-3-16,0 0-2 16,0 0-2-16,0 0-2 15,0 0 1-15,0 0 0 16,0 0-1-16,-17-10 2 16,17 10-1-16,0 0 2 15,-17-8-1-15,17 8 2 16,0 0 0-16,0 0 2 15,0 0 1-15,-12-19 0 0,12 19 0 16,0 0 2-16,0 0 0 16,-6-19 2-16,6 19-1 15,0 0 0-15,0 0 1 16,-2-23 0-16,2 23 0 16,0 0 1-16,18-13-1 15,-18 13-1-15,0 0-2 16,0-27 0-16,0 27-1 15,0 0-1-15,0 0-1 16,0 0-1-16,0 0-1 16,0 0 0-16,0 0 0 15,-21 25 0-15,11-6-1 16,-4 0 0-16,1 6 0 0,-1 0-1 16,3-2 0-16,-1-2 0 15,3-2 1-15,9-19-1 16,-10 19 1-1,10-19-1-15,0 0 0 0,0 0 1 16,8-28 0-16,-1 8-1 16,5-1 0-16,2-2 1 15,-5-2-1-15,1 0 0 16,1 2 1-16,1 4 0 16,-2 2 0-16,-10 17 0 15,11-21 0-15,-11 21 0 16,0 0 0-16,19-6 0 0,-19 6 0 15,18 17 1-15,-18-17-1 16,25 33-1-16,-12-14 1 16,3 4-1-1,-5-2 0-15,-1-3 0 0,0-1 0 16,-10-17-1-16,15 19-1 16,-15-19-2-16,0 0 0 15,19 15-4-15,-19-15-11 16,0 0-22-16,0 0 1 15,-27-9 0-15,27 9 0 16</inkml:trace>
  <inkml:trace contextRef="#ctx0" brushRef="#br2" timeOffset="764548.8647">15347 7707 45 0,'6'-21'36'0,"-6"21"1"16,18-10-1-16,-28-7-20 15,29 25-2-15,-19-8-4 16,0 0-2-16,0 0-2 16,0 0-1-16,0 0 0 15,0 0-1-15,0 0-2 16,0 0 1-16,16 23-1 15,-11-6 0-15,-1 2-1 16,2 8 1-16,-2-2-1 16,7 6 1-16,-7-7-1 15,4 1 1-15,-8 2-2 0,4-4 1 16,-2-5-1-16,-2-18 1 16,0 23-1-16,0-23 0 15,0 0 0-15,0 0-1 16,0 0-1-16,0 0-2 15,0 0-4-15,0 0-33 16,0 0-2-16,0 0 1 16,-4-18-1-16</inkml:trace>
  <inkml:trace contextRef="#ctx0" brushRef="#br2" timeOffset="767981.0976">1113 10690 38 0,'-18'7'22'0,"18"-7"-2"16,0 0 0-16,-25-7-4 15,25 7-1-15,0 0-2 16,0 0-5-16,0 0 0 16,0 0-3-16,0 0-1 15,0 0-1-15,22-10 0 0,1 10-2 16,9-4 1-16,9 2-1 15,1-2-1-15,7 3 0 16,-5-7 0 0,0 2 0-16,-3 4-1 15,-8-4-3-15,-4 10-2 0,-29-4-7 16,19 6-14-16,-19-6-7 16,-35 19 0-16,2 0-1 15</inkml:trace>
  <inkml:trace contextRef="#ctx0" brushRef="#br2" timeOffset="768157.1623">1036 10822 28 0,'-37'2'34'16,"16"4"-1"-16,21-6 3 0,-25-10-16 15,42 16-6 1,-17-6-5-16,37-10-3 16,-8 4-3-16,13 1-4 15,18 7-7-15,-4-6-28 0,0-4 1 16,2 4-1-16,-12-1-1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algn="l" defTabSz="931887">
              <a:defRPr sz="1300"/>
            </a:lvl1pPr>
          </a:lstStyle>
          <a:p>
            <a:pPr>
              <a:defRPr/>
            </a:pPr>
            <a:r>
              <a:rPr lang="en-US"/>
              <a:t>Physics 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defTabSz="931887">
              <a:defRPr sz="1300"/>
            </a:lvl1pPr>
          </a:lstStyle>
          <a:p>
            <a:pPr>
              <a:defRPr/>
            </a:pPr>
            <a:fld id="{028DCDFB-8A51-4E10-8109-B5FE49338906}" type="datetime1">
              <a:rPr lang="en-US"/>
              <a:pPr>
                <a:defRPr/>
              </a:pPr>
              <a:t>3/30/2016</a:t>
            </a:fld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6099"/>
            <a:ext cx="5142177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algn="l" defTabSz="931887">
              <a:defRPr sz="1300"/>
            </a:lvl1pPr>
          </a:lstStyle>
          <a:p>
            <a:pPr>
              <a:defRPr/>
            </a:pPr>
            <a:r>
              <a:rPr lang="en-US"/>
              <a:t>Bertrand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defTabSz="931887">
              <a:defRPr sz="1300"/>
            </a:lvl1pPr>
          </a:lstStyle>
          <a:p>
            <a:pPr>
              <a:defRPr/>
            </a:pPr>
            <a:fld id="{583DDDA4-307C-45AA-BD18-ECD437956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62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C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28DCDFB-8A51-4E10-8109-B5FE49338906}" type="datetime1">
              <a:rPr lang="en-US" smtClean="0"/>
              <a:pPr>
                <a:defRPr/>
              </a:pPr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Bertrand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83DDDA4-307C-45AA-BD18-ECD43795664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1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B434468-9278-4D56-AA90-61F0798DC64C}" type="datetime1">
              <a:rPr lang="en-US" smtClean="0"/>
              <a:pPr/>
              <a:t>3/30/2016</a:t>
            </a:fld>
            <a:endParaRPr lang="en-US" smtClean="0"/>
          </a:p>
        </p:txBody>
      </p:sp>
      <p:sp>
        <p:nvSpPr>
          <p:cNvPr id="1321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321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72037-D5DD-4F8E-B824-0065E3B77EF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21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415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4B0C9-A333-430E-B119-12095C4383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669B5-187D-4A52-B838-4AF3B46A59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5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676E8-D3B8-4151-816F-50C40FAD5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3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C902-97DE-4968-A4B3-796517B4AB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1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F5499-4E72-48D5-A97E-2A4F57288B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7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F26D2-3046-4E27-BE9B-30620D2C4C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D1738-A972-4DF1-B2DB-56FDB7D9E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7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36B0C-8BAF-4E01-AAA7-1510AA580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4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9BE86-2DC9-4635-9BEF-88196211EA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6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7A4C2-8D9F-47E9-8718-04EAB76D5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6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1E7-ABAA-41A9-AB58-FB144E7F5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C04278-6007-436B-B0DE-E9D08D652D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2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elix_Savart" TargetMode="External"/><Relationship Id="rId2" Type="http://schemas.openxmlformats.org/officeDocument/2006/relationships/hyperlink" Target="http://en.wikipedia.org/wiki/Jean-Baptiste_Bio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5.xml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3.emf"/><Relationship Id="rId4" Type="http://schemas.openxmlformats.org/officeDocument/2006/relationships/customXml" Target="../ink/ink7.xml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Announcements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90600"/>
            <a:ext cx="5334000" cy="533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0" y="1040524"/>
            <a:ext cx="3657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638300"/>
            <a:ext cx="914400" cy="4686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29600" y="1573924"/>
            <a:ext cx="914400" cy="4686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1000" y="5739305"/>
            <a:ext cx="5334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97" y="1288174"/>
            <a:ext cx="5257800" cy="52578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Biot-Savart</a:t>
            </a:r>
            <a:r>
              <a:rPr lang="en-US" sz="3600" dirty="0" smtClean="0"/>
              <a:t> Quiz tomorrow</a:t>
            </a:r>
          </a:p>
          <a:p>
            <a:r>
              <a:rPr lang="en-US" sz="3600" dirty="0" smtClean="0"/>
              <a:t>Time to begin Mechanics Review!</a:t>
            </a:r>
          </a:p>
          <a:p>
            <a:pPr lvl="1"/>
            <a:r>
              <a:rPr lang="en-US" sz="3200" dirty="0" smtClean="0"/>
              <a:t>85 questions in the packet- do about 12/day</a:t>
            </a:r>
          </a:p>
          <a:p>
            <a:pPr lvl="1"/>
            <a:r>
              <a:rPr lang="en-US" sz="3200" dirty="0" smtClean="0"/>
              <a:t>Be ready to go over them on April </a:t>
            </a:r>
            <a:r>
              <a:rPr lang="en-US" sz="3200" dirty="0" smtClean="0"/>
              <a:t>11th</a:t>
            </a:r>
            <a:r>
              <a:rPr lang="en-US" sz="3200" dirty="0" smtClean="0"/>
              <a:t>!</a:t>
            </a:r>
          </a:p>
          <a:p>
            <a:r>
              <a:rPr lang="en-US" sz="3600" dirty="0" err="1" smtClean="0"/>
              <a:t>Ch</a:t>
            </a:r>
            <a:r>
              <a:rPr lang="en-US" sz="3600" dirty="0" smtClean="0"/>
              <a:t> 28-29 Quiz </a:t>
            </a:r>
            <a:r>
              <a:rPr lang="en-US" sz="3600" dirty="0" smtClean="0"/>
              <a:t>4/8</a:t>
            </a:r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940175"/>
            <a:ext cx="7772400" cy="1470025"/>
          </a:xfrm>
        </p:spPr>
        <p:txBody>
          <a:bodyPr/>
          <a:lstStyle/>
          <a:p>
            <a:r>
              <a:rPr lang="en-US" dirty="0" err="1" smtClean="0"/>
              <a:t>Biot-Savart</a:t>
            </a:r>
            <a:r>
              <a:rPr lang="en-US" dirty="0" smtClean="0"/>
              <a:t> Law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34000"/>
            <a:ext cx="6400800" cy="1752600"/>
          </a:xfrm>
        </p:spPr>
        <p:txBody>
          <a:bodyPr/>
          <a:lstStyle/>
          <a:p>
            <a:r>
              <a:rPr lang="en-US" dirty="0" smtClean="0"/>
              <a:t>Calculating the magnetic field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1664"/>
            <a:ext cx="4800600" cy="32731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595400" y="5200200"/>
              <a:ext cx="3061800" cy="1062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1000" y="5187600"/>
                <a:ext cx="3091320" cy="1089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Objectives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024"/>
            <a:ext cx="10439400" cy="18135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51640" y="3227400"/>
              <a:ext cx="7088760" cy="1001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6600" y="3218760"/>
                <a:ext cx="7106400" cy="10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86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Biot-Savart</a:t>
            </a:r>
            <a:r>
              <a:rPr lang="en-US" sz="7200" dirty="0" smtClean="0"/>
              <a:t> Law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Biot-Savart</a:t>
            </a:r>
            <a:r>
              <a:rPr lang="en-US" dirty="0" smtClean="0"/>
              <a:t> law is an experimentally deduced </a:t>
            </a:r>
            <a:r>
              <a:rPr lang="en-US" b="1" i="1" dirty="0" smtClean="0"/>
              <a:t>inverse-square law </a:t>
            </a:r>
            <a:r>
              <a:rPr lang="en-US" dirty="0" smtClean="0"/>
              <a:t>that can be used to calculate the magnetic field produced at a point in space due to various distributions of current.</a:t>
            </a:r>
          </a:p>
          <a:p>
            <a:r>
              <a:rPr lang="en-US" dirty="0"/>
              <a:t>It is named for </a:t>
            </a:r>
            <a:r>
              <a:rPr lang="en-US" u="sng" dirty="0">
                <a:hlinkClick r:id="rId2" action="ppaction://hlinkfile" tooltip="Jean-Baptiste Biot"/>
              </a:rPr>
              <a:t>Jean-Baptiste </a:t>
            </a:r>
            <a:r>
              <a:rPr lang="en-US" u="sng" dirty="0" err="1">
                <a:hlinkClick r:id="rId2" action="ppaction://hlinkfile" tooltip="Jean-Baptiste Biot"/>
              </a:rPr>
              <a:t>Biot</a:t>
            </a:r>
            <a:r>
              <a:rPr lang="en-US" u="sng" dirty="0"/>
              <a:t> </a:t>
            </a:r>
            <a:r>
              <a:rPr lang="en-US" dirty="0"/>
              <a:t>and </a:t>
            </a:r>
            <a:r>
              <a:rPr lang="en-US" dirty="0">
                <a:hlinkClick r:id="rId3" action="ppaction://hlinkfile" tooltip="Felix Savart"/>
              </a:rPr>
              <a:t>Felix </a:t>
            </a:r>
            <a:r>
              <a:rPr lang="en-US" dirty="0" err="1">
                <a:hlinkClick r:id="rId3" action="ppaction://hlinkfile" tooltip="Felix Savart"/>
              </a:rPr>
              <a:t>Savart</a:t>
            </a:r>
            <a:r>
              <a:rPr lang="en-US" dirty="0"/>
              <a:t> who discovered this relationship in 1820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Sums, by integration, the contributions </a:t>
            </a:r>
            <a:r>
              <a:rPr lang="en-US" i="1" dirty="0" smtClean="0"/>
              <a:t>d</a:t>
            </a:r>
            <a:r>
              <a:rPr lang="en-US" b="1" dirty="0" smtClean="0"/>
              <a:t>B</a:t>
            </a:r>
            <a:r>
              <a:rPr lang="en-US" dirty="0" smtClean="0"/>
              <a:t> from all current length elements- VECTOR sums!</a:t>
            </a:r>
          </a:p>
          <a:p>
            <a:pPr>
              <a:buFont typeface="Monotype Sorts" pitchFamily="2" charset="2"/>
              <a:buNone/>
            </a:pP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3440" y="2053440"/>
              <a:ext cx="7265520" cy="3711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40" y="2039760"/>
                <a:ext cx="7292520" cy="373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Biot-Savart</a:t>
            </a:r>
            <a:r>
              <a:rPr lang="en-US" sz="7200" dirty="0" smtClean="0"/>
              <a:t> Law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676400"/>
            <a:ext cx="5943599" cy="4487537"/>
          </a:xfrm>
        </p:spPr>
      </p:pic>
      <p:sp>
        <p:nvSpPr>
          <p:cNvPr id="3" name="Rectangle 2"/>
          <p:cNvSpPr/>
          <p:nvPr/>
        </p:nvSpPr>
        <p:spPr>
          <a:xfrm>
            <a:off x="1066800" y="3313043"/>
            <a:ext cx="64770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6800" y="4913243"/>
            <a:ext cx="64770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97000" y="1235880"/>
              <a:ext cx="7778160" cy="5261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2960" y="1220400"/>
                <a:ext cx="7808400" cy="529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10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Biot-Savart</a:t>
            </a:r>
            <a:r>
              <a:rPr lang="en-US" dirty="0" smtClean="0"/>
              <a:t> Law for visual learners</a:t>
            </a:r>
          </a:p>
        </p:txBody>
      </p:sp>
      <p:graphicFrame>
        <p:nvGraphicFramePr>
          <p:cNvPr id="16386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4070350" y="3665538"/>
          <a:ext cx="1003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Equation" r:id="rId3" imgW="1002960" imgH="393480" progId="Equation.3">
                  <p:embed/>
                </p:oleObj>
              </mc:Choice>
              <mc:Fallback>
                <p:oleObj name="Equation" r:id="rId3" imgW="1002960" imgH="39348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3665538"/>
                        <a:ext cx="1003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4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afg001.jpg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afg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295400"/>
            <a:ext cx="5505450" cy="4993605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72160" y="1030320"/>
              <a:ext cx="6560640" cy="3883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960" y="1017360"/>
                <a:ext cx="6581160" cy="391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-76200" y="76200"/>
            <a:ext cx="9296400" cy="1219200"/>
          </a:xfrm>
        </p:spPr>
        <p:txBody>
          <a:bodyPr/>
          <a:lstStyle/>
          <a:p>
            <a:r>
              <a:rPr lang="en-US" sz="2400" dirty="0" smtClean="0"/>
              <a:t>Calculate the magnitude and direction of the magnetic field a distance </a:t>
            </a:r>
            <a:r>
              <a:rPr lang="en-US" sz="2400" i="1" dirty="0" smtClean="0"/>
              <a:t>R</a:t>
            </a:r>
            <a:r>
              <a:rPr lang="en-US" sz="2400" dirty="0" smtClean="0"/>
              <a:t> from a long straight wire bearing current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.</a:t>
            </a:r>
          </a:p>
        </p:txBody>
      </p:sp>
      <p:sp>
        <p:nvSpPr>
          <p:cNvPr id="327684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653075" y="62077600"/>
            <a:ext cx="0" cy="0"/>
          </a:xfrm>
          <a:custGeom>
            <a:avLst/>
            <a:gdLst>
              <a:gd name="T0" fmla="+- 0 3805 3805"/>
              <a:gd name="T1" fmla="*/ T0 w 1"/>
              <a:gd name="T2" fmla="+- 0 5411 5411"/>
              <a:gd name="T3" fmla="*/ 5411 h 1"/>
              <a:gd name="T4" fmla="+- 0 3805 3805"/>
              <a:gd name="T5" fmla="*/ T4 w 1"/>
              <a:gd name="T6" fmla="+- 0 5411 5411"/>
              <a:gd name="T7" fmla="*/ 5411 h 1"/>
              <a:gd name="T8" fmla="+- 0 3805 3805"/>
              <a:gd name="T9" fmla="*/ T8 w 1"/>
              <a:gd name="T10" fmla="+- 0 5411 5411"/>
              <a:gd name="T11" fmla="*/ 5411 h 1"/>
              <a:gd name="T12" fmla="+- 0 3805 3805"/>
              <a:gd name="T13" fmla="*/ T12 w 1"/>
              <a:gd name="T14" fmla="+- 0 5411 5411"/>
              <a:gd name="T15" fmla="*/ 5411 h 1"/>
              <a:gd name="T16" fmla="+- 0 3805 3805"/>
              <a:gd name="T17" fmla="*/ T16 w 1"/>
              <a:gd name="T18" fmla="+- 0 5411 5411"/>
              <a:gd name="T19" fmla="*/ 5411 h 1"/>
              <a:gd name="T20" fmla="+- 0 3805 3805"/>
              <a:gd name="T21" fmla="*/ T20 w 1"/>
              <a:gd name="T22" fmla="+- 0 5411 5411"/>
              <a:gd name="T23" fmla="*/ 5411 h 1"/>
              <a:gd name="T24" fmla="+- 0 3805 3805"/>
              <a:gd name="T25" fmla="*/ T24 w 1"/>
              <a:gd name="T26" fmla="+- 0 5411 5411"/>
              <a:gd name="T27" fmla="*/ 5411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586120" y="2882880"/>
              <a:ext cx="2700720" cy="99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68840" y="2789640"/>
                <a:ext cx="27284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545080" y="3080520"/>
              <a:ext cx="2746800" cy="85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25640" y="2982960"/>
                <a:ext cx="27846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5580720" y="3191040"/>
              <a:ext cx="2504160" cy="197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61280" y="3097080"/>
                <a:ext cx="254664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343080" y="810720"/>
              <a:ext cx="8422200" cy="5587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2280" y="806040"/>
                <a:ext cx="8446320" cy="560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sz="2400" dirty="0" smtClean="0"/>
              <a:t>Calculate the magnitude and direction of the magnetic field in the center of a circle of radius 0.1 m if 25 A of current is flowing in the circle</a:t>
            </a:r>
          </a:p>
        </p:txBody>
      </p:sp>
      <p:sp>
        <p:nvSpPr>
          <p:cNvPr id="329729" name="Comment 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0684150" y="37217350"/>
            <a:ext cx="0" cy="0"/>
          </a:xfrm>
          <a:custGeom>
            <a:avLst/>
            <a:gdLst>
              <a:gd name="T0" fmla="+- 0 16621 16621"/>
              <a:gd name="T1" fmla="*/ T0 w 1"/>
              <a:gd name="T2" fmla="+- 0 3244 3244"/>
              <a:gd name="T3" fmla="*/ 3244 h 1"/>
              <a:gd name="T4" fmla="+- 0 16621 16621"/>
              <a:gd name="T5" fmla="*/ T4 w 1"/>
              <a:gd name="T6" fmla="+- 0 3244 3244"/>
              <a:gd name="T7" fmla="*/ 3244 h 1"/>
              <a:gd name="T8" fmla="+- 0 16621 16621"/>
              <a:gd name="T9" fmla="*/ T8 w 1"/>
              <a:gd name="T10" fmla="+- 0 3244 3244"/>
              <a:gd name="T11" fmla="*/ 3244 h 1"/>
              <a:gd name="T12" fmla="+- 0 16621 16621"/>
              <a:gd name="T13" fmla="*/ T12 w 1"/>
              <a:gd name="T14" fmla="+- 0 3244 3244"/>
              <a:gd name="T15" fmla="*/ 3244 h 1"/>
              <a:gd name="T16" fmla="+- 0 16621 16621"/>
              <a:gd name="T17" fmla="*/ T16 w 1"/>
              <a:gd name="T18" fmla="+- 0 3244 3244"/>
              <a:gd name="T19" fmla="*/ 3244 h 1"/>
              <a:gd name="T20" fmla="+- 0 16621 16621"/>
              <a:gd name="T21" fmla="*/ T20 w 1"/>
              <a:gd name="T22" fmla="+- 0 3244 3244"/>
              <a:gd name="T23" fmla="*/ 3244 h 1"/>
              <a:gd name="T24" fmla="+- 0 16621 16621"/>
              <a:gd name="T25" fmla="*/ T24 w 1"/>
              <a:gd name="T26" fmla="+- 0 3244 3244"/>
              <a:gd name="T27" fmla="*/ 3244 h 1"/>
              <a:gd name="T28" fmla="+- 0 16621 16621"/>
              <a:gd name="T29" fmla="*/ T28 w 1"/>
              <a:gd name="T30" fmla="+- 0 3244 3244"/>
              <a:gd name="T31" fmla="*/ 3244 h 1"/>
              <a:gd name="T32" fmla="+- 0 16621 16621"/>
              <a:gd name="T33" fmla="*/ T32 w 1"/>
              <a:gd name="T34" fmla="+- 0 3244 3244"/>
              <a:gd name="T35" fmla="*/ 3244 h 1"/>
              <a:gd name="T36" fmla="+- 0 16621 16621"/>
              <a:gd name="T37" fmla="*/ T36 w 1"/>
              <a:gd name="T38" fmla="+- 0 3244 3244"/>
              <a:gd name="T39" fmla="*/ 3244 h 1"/>
              <a:gd name="T40" fmla="+- 0 16621 16621"/>
              <a:gd name="T41" fmla="*/ T40 w 1"/>
              <a:gd name="T42" fmla="+- 0 3244 3244"/>
              <a:gd name="T43" fmla="*/ 3244 h 1"/>
              <a:gd name="T44" fmla="+- 0 16621 16621"/>
              <a:gd name="T45" fmla="*/ T44 w 1"/>
              <a:gd name="T46" fmla="+- 0 3244 3244"/>
              <a:gd name="T47" fmla="*/ 3244 h 1"/>
              <a:gd name="T48" fmla="+- 0 16621 16621"/>
              <a:gd name="T49" fmla="*/ T48 w 1"/>
              <a:gd name="T50" fmla="+- 0 3244 3244"/>
              <a:gd name="T51" fmla="*/ 3244 h 1"/>
              <a:gd name="T52" fmla="+- 0 16621 16621"/>
              <a:gd name="T53" fmla="*/ T52 w 1"/>
              <a:gd name="T54" fmla="+- 0 3244 3244"/>
              <a:gd name="T55" fmla="*/ 3244 h 1"/>
              <a:gd name="T56" fmla="+- 0 16621 16621"/>
              <a:gd name="T57" fmla="*/ T56 w 1"/>
              <a:gd name="T58" fmla="+- 0 3244 3244"/>
              <a:gd name="T59" fmla="*/ 3244 h 1"/>
              <a:gd name="T60" fmla="+- 0 16621 16621"/>
              <a:gd name="T61" fmla="*/ T60 w 1"/>
              <a:gd name="T62" fmla="+- 0 3244 3244"/>
              <a:gd name="T63" fmla="*/ 3244 h 1"/>
              <a:gd name="T64" fmla="+- 0 16621 16621"/>
              <a:gd name="T65" fmla="*/ T64 w 1"/>
              <a:gd name="T66" fmla="+- 0 3244 3244"/>
              <a:gd name="T67" fmla="*/ 3244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741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5540988" y="134102475"/>
            <a:ext cx="0" cy="0"/>
          </a:xfrm>
          <a:custGeom>
            <a:avLst/>
            <a:gdLst>
              <a:gd name="T0" fmla="+- 0 15301 15301"/>
              <a:gd name="T1" fmla="*/ T0 w 1"/>
              <a:gd name="T2" fmla="+- 0 11689 11689"/>
              <a:gd name="T3" fmla="*/ 11689 h 1"/>
              <a:gd name="T4" fmla="+- 0 15301 15301"/>
              <a:gd name="T5" fmla="*/ T4 w 1"/>
              <a:gd name="T6" fmla="+- 0 11689 11689"/>
              <a:gd name="T7" fmla="*/ 11689 h 1"/>
              <a:gd name="T8" fmla="+- 0 15301 15301"/>
              <a:gd name="T9" fmla="*/ T8 w 1"/>
              <a:gd name="T10" fmla="+- 0 11689 11689"/>
              <a:gd name="T11" fmla="*/ 11689 h 1"/>
              <a:gd name="T12" fmla="+- 0 15301 15301"/>
              <a:gd name="T13" fmla="*/ T12 w 1"/>
              <a:gd name="T14" fmla="+- 0 11689 11689"/>
              <a:gd name="T15" fmla="*/ 11689 h 1"/>
              <a:gd name="T16" fmla="+- 0 15301 15301"/>
              <a:gd name="T17" fmla="*/ T16 w 1"/>
              <a:gd name="T18" fmla="+- 0 11689 11689"/>
              <a:gd name="T19" fmla="*/ 11689 h 1"/>
              <a:gd name="T20" fmla="+- 0 15301 15301"/>
              <a:gd name="T21" fmla="*/ T20 w 1"/>
              <a:gd name="T22" fmla="+- 0 11689 11689"/>
              <a:gd name="T23" fmla="*/ 11689 h 1"/>
              <a:gd name="T24" fmla="+- 0 15301 15301"/>
              <a:gd name="T25" fmla="*/ T24 w 1"/>
              <a:gd name="T26" fmla="+- 0 11689 11689"/>
              <a:gd name="T27" fmla="*/ 11689 h 1"/>
              <a:gd name="T28" fmla="+- 0 15301 15301"/>
              <a:gd name="T29" fmla="*/ T28 w 1"/>
              <a:gd name="T30" fmla="+- 0 11689 11689"/>
              <a:gd name="T31" fmla="*/ 11689 h 1"/>
              <a:gd name="T32" fmla="+- 0 15301 15301"/>
              <a:gd name="T33" fmla="*/ T32 w 1"/>
              <a:gd name="T34" fmla="+- 0 11689 11689"/>
              <a:gd name="T35" fmla="*/ 11689 h 1"/>
              <a:gd name="T36" fmla="+- 0 15301 15301"/>
              <a:gd name="T37" fmla="*/ T36 w 1"/>
              <a:gd name="T38" fmla="+- 0 11689 11689"/>
              <a:gd name="T39" fmla="*/ 11689 h 1"/>
              <a:gd name="T40" fmla="+- 0 15301 15301"/>
              <a:gd name="T41" fmla="*/ T40 w 1"/>
              <a:gd name="T42" fmla="+- 0 11689 11689"/>
              <a:gd name="T43" fmla="*/ 11689 h 1"/>
              <a:gd name="T44" fmla="+- 0 15301 15301"/>
              <a:gd name="T45" fmla="*/ T44 w 1"/>
              <a:gd name="T46" fmla="+- 0 11689 11689"/>
              <a:gd name="T47" fmla="*/ 11689 h 1"/>
              <a:gd name="T48" fmla="+- 0 15301 15301"/>
              <a:gd name="T49" fmla="*/ T48 w 1"/>
              <a:gd name="T50" fmla="+- 0 11689 11689"/>
              <a:gd name="T51" fmla="*/ 11689 h 1"/>
              <a:gd name="T52" fmla="+- 0 15301 15301"/>
              <a:gd name="T53" fmla="*/ T52 w 1"/>
              <a:gd name="T54" fmla="+- 0 11689 11689"/>
              <a:gd name="T55" fmla="*/ 11689 h 1"/>
              <a:gd name="T56" fmla="+- 0 15301 15301"/>
              <a:gd name="T57" fmla="*/ T56 w 1"/>
              <a:gd name="T58" fmla="+- 0 11689 11689"/>
              <a:gd name="T59" fmla="*/ 11689 h 1"/>
              <a:gd name="T60" fmla="+- 0 15301 15301"/>
              <a:gd name="T61" fmla="*/ T60 w 1"/>
              <a:gd name="T62" fmla="+- 0 11689 11689"/>
              <a:gd name="T63" fmla="*/ 11689 h 1"/>
              <a:gd name="T64" fmla="+- 0 15301 15301"/>
              <a:gd name="T65" fmla="*/ T64 w 1"/>
              <a:gd name="T66" fmla="+- 0 11689 11689"/>
              <a:gd name="T67" fmla="*/ 11689 h 1"/>
              <a:gd name="T68" fmla="+- 0 15301 15301"/>
              <a:gd name="T69" fmla="*/ T68 w 1"/>
              <a:gd name="T70" fmla="+- 0 11689 11689"/>
              <a:gd name="T71" fmla="*/ 11689 h 1"/>
              <a:gd name="T72" fmla="+- 0 15301 15301"/>
              <a:gd name="T73" fmla="*/ T72 w 1"/>
              <a:gd name="T74" fmla="+- 0 11689 11689"/>
              <a:gd name="T75" fmla="*/ 11689 h 1"/>
              <a:gd name="T76" fmla="+- 0 15301 15301"/>
              <a:gd name="T77" fmla="*/ T76 w 1"/>
              <a:gd name="T78" fmla="+- 0 11689 11689"/>
              <a:gd name="T79" fmla="*/ 11689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27680" y="710280"/>
              <a:ext cx="8180640" cy="5023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560" y="698400"/>
                <a:ext cx="8210160" cy="505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2400" dirty="0" smtClean="0"/>
              <a:t>Calculate the magnitude and direction of the magnetic field in the center of the arc of radius r shown in the figure. The central angle is 90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.</a:t>
            </a:r>
          </a:p>
        </p:txBody>
      </p:sp>
      <p:pic>
        <p:nvPicPr>
          <p:cNvPr id="401410" name="Picture 2" descr="afg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331779"/>
            <a:ext cx="5676900" cy="5052441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6560" y="805680"/>
              <a:ext cx="7117560" cy="5252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560" y="792720"/>
                <a:ext cx="7140960" cy="5278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5530</TotalTime>
  <Words>201</Words>
  <Application>Microsoft Office PowerPoint</Application>
  <PresentationFormat>On-screen Show (4:3)</PresentationFormat>
  <Paragraphs>32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Monotype Sorts</vt:lpstr>
      <vt:lpstr>Times New Roman</vt:lpstr>
      <vt:lpstr>Office Theme</vt:lpstr>
      <vt:lpstr>Equation</vt:lpstr>
      <vt:lpstr>Announcements</vt:lpstr>
      <vt:lpstr>Biot-Savart Law</vt:lpstr>
      <vt:lpstr>Objectives</vt:lpstr>
      <vt:lpstr>Biot-Savart Law</vt:lpstr>
      <vt:lpstr>Biot-Savart Law</vt:lpstr>
      <vt:lpstr>Biot-Savart Law for visual learners</vt:lpstr>
      <vt:lpstr>PowerPoint Presentation</vt:lpstr>
      <vt:lpstr>PowerPoint Presentation</vt:lpstr>
      <vt:lpstr>PowerPoint Presentation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Quiz</dc:title>
  <dc:creator>Phyllis J. March</dc:creator>
  <cp:lastModifiedBy>BETSY HONDORF</cp:lastModifiedBy>
  <cp:revision>255</cp:revision>
  <cp:lastPrinted>2014-03-25T16:04:29Z</cp:lastPrinted>
  <dcterms:created xsi:type="dcterms:W3CDTF">2001-03-29T20:15:44Z</dcterms:created>
  <dcterms:modified xsi:type="dcterms:W3CDTF">2016-03-30T13:58:30Z</dcterms:modified>
</cp:coreProperties>
</file>