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C6A9B-B073-4F7E-8FCF-616BD6B20BB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3DB80-8015-477B-92F5-2B9D0F2F2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5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8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3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5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72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1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8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69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7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10397067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8267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1467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2028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10397067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8267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87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2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6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7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5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2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3007CCE-B4DA-4870-BC6E-11B994948AD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2D3AE0-25CD-4583-A942-C73786C4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114" y="0"/>
            <a:ext cx="10364451" cy="15961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 dirty="0"/>
              <a:t>ANNOUNCEMENTS: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1"/>
            <a:ext cx="12192000" cy="48736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altLang="en-US" sz="4800" dirty="0" smtClean="0">
                <a:ea typeface="ＭＳ Ｐゴシック" panose="020B0600070205080204" pitchFamily="34" charset="-128"/>
              </a:rPr>
              <a:t>Today: Cartesian Diver lab</a:t>
            </a:r>
          </a:p>
          <a:p>
            <a:r>
              <a:rPr lang="en-US" altLang="en-US" sz="4800" dirty="0" smtClean="0">
                <a:ea typeface="ＭＳ Ｐゴシック" panose="020B0600070205080204" pitchFamily="34" charset="-128"/>
              </a:rPr>
              <a:t>Tomorrow lunch: Unit I-1 review</a:t>
            </a:r>
          </a:p>
          <a:p>
            <a:r>
              <a:rPr lang="en-US" altLang="en-US" sz="4800" dirty="0" smtClean="0">
                <a:ea typeface="ＭＳ Ｐゴシック" panose="020B0600070205080204" pitchFamily="34" charset="-128"/>
              </a:rPr>
              <a:t>Friday Lunch: unit I-2 Review </a:t>
            </a:r>
          </a:p>
          <a:p>
            <a:r>
              <a:rPr lang="en-US" altLang="en-US" sz="4800" dirty="0" smtClean="0">
                <a:ea typeface="ＭＳ Ｐゴシック" panose="020B0600070205080204" pitchFamily="34" charset="-128"/>
              </a:rPr>
              <a:t>Tuesday lunch: unit I-3 Review</a:t>
            </a:r>
            <a:endParaRPr lang="en-US" altLang="en-US" sz="4800" dirty="0" smtClean="0">
              <a:ea typeface="ＭＳ Ｐゴシック" panose="020B0600070205080204" pitchFamily="34" charset="-128"/>
            </a:endParaRPr>
          </a:p>
          <a:p>
            <a:r>
              <a:rPr lang="en-US" altLang="en-US" sz="4800" dirty="0" smtClean="0">
                <a:ea typeface="ＭＳ Ｐゴシック" panose="020B0600070205080204" pitchFamily="34" charset="-128"/>
              </a:rPr>
              <a:t>Thursday 4/2: unit II-5 Exam and </a:t>
            </a:r>
            <a:r>
              <a:rPr lang="en-US" altLang="en-US" sz="4800" dirty="0" err="1" smtClean="0">
                <a:ea typeface="ＭＳ Ｐゴシック" panose="020B0600070205080204" pitchFamily="34" charset="-128"/>
              </a:rPr>
              <a:t>Hw</a:t>
            </a:r>
            <a:r>
              <a:rPr lang="en-US" altLang="en-US" sz="4800" dirty="0" smtClean="0">
                <a:ea typeface="ＭＳ Ｐゴシック" panose="020B0600070205080204" pitchFamily="34" charset="-128"/>
              </a:rPr>
              <a:t> due </a:t>
            </a:r>
            <a:endParaRPr lang="en-US" altLang="en-US" sz="4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31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 bwMode="auto">
          <a:xfrm>
            <a:off x="79514" y="3124200"/>
            <a:ext cx="12112486" cy="1893888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6600" cap="none" smtClean="0">
                <a:ea typeface="ＭＳ Ｐゴシック" panose="020B0600070205080204" pitchFamily="34" charset="-128"/>
              </a:rPr>
              <a:t>UNIT II-5: </a:t>
            </a:r>
            <a:r>
              <a:rPr lang="en-US" altLang="en-US" sz="6600" cap="none" dirty="0" smtClean="0">
                <a:ea typeface="ＭＳ Ｐゴシック" panose="020B0600070205080204" pitchFamily="34" charset="-128"/>
              </a:rPr>
              <a:t>FLUIDS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0" y="5003800"/>
            <a:ext cx="121920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Cartesian diver lab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0244" name="Picture 3" descr="rubber_duck_buoyancy_force_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4838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4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8" y="-218611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Cartesian diver lab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50414"/>
            <a:ext cx="12192000" cy="5907586"/>
          </a:xfrm>
        </p:spPr>
        <p:txBody>
          <a:bodyPr>
            <a:noAutofit/>
          </a:bodyPr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the model Cartesian diver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materials provided to </a:t>
            </a: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your own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functioning Cartesian diver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your diver checked by the teacher before the end of the period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brief </a:t>
            </a: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report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the following: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list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Labeled diagram of your diver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 of how the diver works including the appropriate law, principle, theory or theorem(s). This should be a minimum of 2 paragraphs.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Application: think of at least 2 places where this phenomena can be used</a:t>
            </a:r>
          </a:p>
          <a:p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up your mess!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lose points if I have to clean up after you!</a:t>
            </a:r>
          </a:p>
          <a:p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 credit: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a diver that can sink, retrieve an object and return to the surface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9793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50</TotalTime>
  <Words>168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Tw Cen MT</vt:lpstr>
      <vt:lpstr>Droplet</vt:lpstr>
      <vt:lpstr>ANNOUNCEMENTS:</vt:lpstr>
      <vt:lpstr>UNIT II-5: FLUIDS</vt:lpstr>
      <vt:lpstr>Cartesian diver lab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HONDORF</dc:creator>
  <cp:lastModifiedBy>BETSY HONDORF</cp:lastModifiedBy>
  <cp:revision>12</cp:revision>
  <dcterms:created xsi:type="dcterms:W3CDTF">2015-03-18T14:08:38Z</dcterms:created>
  <dcterms:modified xsi:type="dcterms:W3CDTF">2015-03-24T13:57:09Z</dcterms:modified>
</cp:coreProperties>
</file>