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ppt/notesSlides/notesSlide8.xml" ContentType="application/vnd.openxmlformats-officedocument.presentationml.notesSlide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9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04T14:26:38.8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3564 10575 12 0,'0'0'30'0,"-17"1"2"16,17-1-3-16,0 0-9 15,-2-17-3-15,2 17-2 0,0 0-3 16,0 0-2-16,0 0-1 16,0 0-2-16,4-17-1 15,-4 17 0-15,0 0-1 16,0 0-2-16,0 0 0 16,0 0 0-16,13 19-1 15,-13-19 0-15,20 25-1 16,-5 0 0-16,0-2 0 15,7 8 0-15,3-3 0 16,-2 3 0-16,2 2-1 16,0-6 0-16,-6-1-1 15,3-10 1-15,-9 1-2 16,-13-17 0-16,23 15-3 0,-23-15-2 16,0 0-7-16,0 0-27 15,0 0 1-15,-2-30-1 16,0 12 2 31</inkml:trace>
  <inkml:trace contextRef="#ctx0" brushRef="#br0" timeOffset="192.0736">3844 10419 74 0,'0'0'40'16,"-14"23"0"-16,3 16-5 0,-16-9-23 15,17 28-3-15,-21-5-3 16,4 13-1 0,-7 1-2-16,1-8-2 15,4-5-1-15,0-12-3 16,10 4-9-16,-1-25-29 0,20-21 0 16,-27 18-1-16,27-18 1 15</inkml:trace>
  <inkml:trace contextRef="#ctx0" brushRef="#br0" timeOffset="1643.6217">15411 11900 51 0,'0'0'32'0,"0"0"1"15,-21-27-9-15,21 27-5 16,0 0-7-16,17 0-2 15,-17 0-3-15,0 0 0 16,23 0-1-16,-5 15-1 16,-18-15-1-16,32 37 0 15,-10-14-1-15,7 8 1 16,-4-5-2-16,2 5-1 0,-4-4 0 16,-2 0-1-16,-4-4 0 15,-1-2 0-15,-5-4-1 16,-11-17-1-16,12 23 0 15,-12-23-4-15,0 0-4 16,0 0-21-16,0 0-8 16,0 0-1-16,-19-30 2 15</inkml:trace>
  <inkml:trace contextRef="#ctx0" brushRef="#br0" timeOffset="1875.7108">15729 11754 67 0,'0'0'39'15,"8"27"1"-15,-25 4-1 16,13 22-24-16,-35-12-5 0,12 22-2 16,-17-5-2-16,5 7-4 15,1-8 0-15,3-7-3 16,8-2-2-16,-4-25-9 15,20 2-27-15,11-25-1 16,0 0-1-16,-18 8 0 16</inkml:trace>
  <inkml:trace contextRef="#ctx0" brushRef="#br0" timeOffset="8660.2848">9270 14963 9 0,'0'0'13'16,"0"0"-1"-16,0 0-2 0,-12 18 1 15,12-18-1-15,0 0-1 16,0 0-1-16,0 0 1 15,0 0-2-15,-23 1 0 16,23-1 0-16,0 0-2 16,0 0 0-16,-21 4 0 15,21-4 0-15,0 0 0 16,0 0-1-16,0 0 0 16,0 0 0-16,0 0 1 15,0 0-1-15,0 0 0 16,0 0 0-16,0 0 0 15,0 0 1-15,0 0-2 16,0 0 1-16,0 0-1 0,0 0 0 16,0 0 0-16,0 0 0 15,0 0 0-15,0 0-1 16,0 0 0-16,0 0 0 16,0 0-1-16,0 0 1 15,0 0 0-15,0 0-1 16,21 12 0-16,-21-12 1 15,21 25-1-15,-7-8 1 16,-3 0-1-16,7 6 0 16,-3 0 0-16,4-2-1 15,1 1 1-15,1-5 0 16,0 0-1-16,-2-4 1 0,-19-13-1 16,29 16 0-16,-29-16 0 15,22 7 0-15,-22-7 0 16,0 0-2-16,0 0 0 15,0 0-1-15,0 0-3 16,0 0-3-16,-6 22-14 16,6-22-16-16,0 0 0 15,-25-16 0-15,25 16 2 16</inkml:trace>
  <inkml:trace contextRef="#ctx0" brushRef="#br0" timeOffset="9220.4937">9499 14896 13 0,'0'0'30'0,"0"0"2"16,0 0-1-16,0 0-13 16,0 0-3-16,-21 2-3 15,23 17-4-15,-2-19-1 16,-23 41-2-16,2-13 0 15,5 9 0-15,-7-3-1 0,6 7 0 16,-7-5-1 0,11 0 0-16,-4-7 0 15,7 0-1-15,0-12-1 16,10-17 0-16,-9 27 0 0,9-27-1 16,0 0-1-16,0 0-6 15,5 17-29-15,-5-17-2 16,0 0 1-16,-13-17-1 15</inkml:trace>
  <inkml:trace contextRef="#ctx0" brushRef="#br0" timeOffset="18740.0965">19448 6778 6 0,'-23'2'7'16,"23"-2"1"-16,0 0 1 15,0 0 1-15,0 0 1 16,0 0 1-16,-12 20 0 16,12-20 0-16,0 0-1 0,0 0 0 15,0 0 0-15,0 0-2 16,0 0-1-16,0 0-1 15,0 0 0-15,0 0 0 16,0 0-1-16,-17-10-1 16,17 10 1-16,0 0-1 15,0 0 0-15,0 0-1 16,0 0-1-16,-10-27 1 16,10 27-1-16,0 0 0 15,0 0 0-15,-4-21 0 16,4 21-1-16,0 0 1 15,-5-23 0-15,5 23-1 16,0 0 1-16,-12-21-1 0,12 21 0 16,0 0-1-16,0 0 1 15,-11-19-1-15,11 19-1 16,0 0 1-16,0 0 0 16,0 0 0-16,-6-19 0 15,6 19 0-15,0 0 0 16,0 0 0-16,0 0 0 15,0 0 0-15,0 0 0 16,0 0 0-16,0 0-2 16,0 0 2-16,0 0-1 15,0 0 1-15,21 23 0 16,-21-23-1-16,21 21 1 16,-21-21 0-16,31 27 0 0,-16-10-1 15,5 2 1-15,-1 0-1 16,2-4 0-16,0 1 0 15,3-3 1-15,-3 1-1 16,-2-5 0-16,2-1 1 16,-1-2-1-16,-3-6 0 15,-17 0 0-15,27-4 0 16,-27 4 0-16,0 0-1 16,19-12-2-16,-19 12 0 15,0 0-2-15,0 0-3 16,0 0-8-16,0 0-24 15,-19 8-1-15,19-8 0 0,-23 17 1 16</inkml:trace>
  <inkml:trace contextRef="#ctx0" brushRef="#br0" timeOffset="19288.3044">19651 6585 30 0,'0'0'31'15,"0"0"1"-15,5-25-6 16,-5 25-3-16,0 0-3 15,0 0-3-15,0 0-4 0,6 19-2 16,-6-19-2-16,-15 35-1 16,-3-12-2-1,7 15-1-15,-9 2-1 16,5 2-1-16,-4 4-1 0,-1-3 0 16,1 3-1-16,4-10 0 15,-1-1 0-15,3-5 0 16,-1-1-1-16,3-2 1 15,1-6-1-15,0-4 0 16,5 1-1-16,5-18-2 16,-8 23-4-16,8-23-25 15,0 0-9-15,-15-25-2 16,15 25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04T14:31:04.6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22023 4277 12 0,'0'0'14'0,"-17"-13"0"16,17 13 0-16,0 0-2 15,-2-29-2-15,2 29 0 16,-4-21-2-16,4 21-1 16,0-19-2-16,0 19-1 15,0 0-1-15,0 0-1 16,9-19 0-16,-9 19-1 15,24-4 1-15,-5 2-2 16,6 2 1-16,4 4-1 16,6-1 1-16,5 5-1 15,6 0 0-15,5-1-1 0,6 1 1 16,9-2 0-16,7-2 1 16,16-6 0-16,9-8 0 15,16-5 0-15,6-2 0 16,9-5 0-16,10-4 0 15,4 1 0-15,-3-2-1 16,-1 4 1-16,-9 4-1 16,-15-1 0-16,-7 5 0 15,-13 6 0-15,-14 5 0 16,-14 2 1-16,-17 2-1 16,-7 6 1-16,-14-3-1 15,-6 5 2-15,-23-8-1 16,23 25 0-16,-23-25 1 0,4 42 1 15,-8-17-1-15,-2 13 1 16,-7 5-1-16,-1 14 1 16,-5 3-1-16,2 13 0 15,-5 1 0-15,3 9 0 16,-4 7-1-16,6 10 1 16,1 1-1-16,5 11 1 15,3-1-1-15,6 14 1 16,4 3-1-16,10 8 0 15,-1-3 0-15,8 7 0 16,1 0 0-16,5 2 0 16,-2 2-1-16,6 5 1 15,-4 3-1-15,-2 3 1 0,2 4 0 16,-2 4-1-16,-1 0 0 16,1 2 0-16,0 8 0 15,-4-4 0 1,-2-2 0-16,1 3 0 0,-7 1 0 15,-1 6 0-15,-6 3 0 16,-4 10 0-16,-8 2-1 16,-7 1 0-16,-6 13 1 15,-8-1-1-15,0 12 0 16,-4 3 1-16,-4 3-1 16,1-1 1-16,3 3-1 15,2 1 1-15,6-2-1 16,2-1 2-16,1-4 0 0,1-7-2 15,6-6 2 1,3-3-1-16,1 0 1 16,1-3-1-16,2-8 0 15,1-4 0-15,1 0 0 0,0-2 0 16,-2 2 0-16,-1 3 0 16,-5-1 0-16,-3-2 0 15,-8 2 1-15,2 0 0 16,-4-6-2-16,2-2 1 15,-2 1 0-15,1-9 0 16,3-3 0-16,2-4 0 16,0-2 0-16,4-2-1 0,-3-4 1 15,5-4 0 1,1-7-1-16,5-8 1 16,-1-6-1-16,6-9 2 15,4-12-1-15,0-9-1 0,-2-10 2 16,2-14-2-16,0-7 2 15,-2-13-1-15,0-10 1 16,2-10-2-16,-2-11 0 16,2-8 1-16,0-21 0 15,4 21 0-15,-4-21 0 16,0 0 1-16,0 0-1 16,0 0 1-16,-31-29 0 15,12 18-1-15,-10-5 1 16,-13 3-1-16,-8-1 1 15,-8 7-1-15,-12 1 1 16,-11 10-1-16,-7 2 1 16,-13 5-1-16,-3 6 0 0,2 1 0 15,-2 1 0-15,3-10-2 16,13 5-1-16,1-20-4 16,25 12-7-16,-1-20-16 15,14-7-5-15,15-2 0 16,3-11-1-16</inkml:trace>
  <inkml:trace contextRef="#ctx0" brushRef="#br0" timeOffset="1083.3982">23921 10116 25 0,'0'0'33'16,"0"0"2"-16,0 0 1 15,0 0-21-15,10 17-3 16,17 14-3-16,-6-6 0 16,31 21-2-16,0-8-2 15,19 18-1-15,3-8-1 16,7 6-1-16,-6-4-1 15,-4-3 0-15,-11-6-1 16,-14-7-1-16,-9 1-2 16,-18-16-2-16,1 8-5 15,-20-27-21-15,0 0-6 16,0 0-1-16,-8-29 1 16</inkml:trace>
  <inkml:trace contextRef="#ctx0" brushRef="#br0" timeOffset="1247.4568">24637 10116 55 0,'-35'17'38'0,"0"22"1"15,-17 16-1-15,-14 14-26 16,-15 10-6-16,6 13-5 16,4 12-20-16,-4-5-17 15,-1-10-2-15,7 5-1 16,5-12-1-16</inkml:trace>
  <inkml:trace contextRef="#ctx0" brushRef="#br0" timeOffset="6071.2238">18864 6851 24 0,'13'-30'33'16,"-13"30"1"-16,16-37 1 16,-24 5-17-16,8 32 0 15,6-29-3-15,-6 29-2 16,0 0-4-16,-22 13-1 0,-8 10-3 16,1 23 0-16,-12 4-1 15,3 15-1-15,-5 6-1 16,10 6 0-16,4-4-1 15,16-10-1-15,15-17 1 16,15-15-1-16,16-23 0 16,13-18 0-16,12-19 0 15,2-11 0-15,0-10 1 16,-4-7 1-16,-10-9 0 16,-9 7-1-16,-14 9 2 15,-16 8-1-15,-16 9-1 16,-14 14 1-16,-14 15 0 0,-4 18 0 15,-7 14-1-15,-2 13 0 16,2 5 0-16,5 11 0 16,13 1-1-1,14-3 0-15,14-5 0 16,25-15 0-16,22-20 0 0,18-15 0 16,16-17 1-16,8-18-1 15,4-11 0-15,-8-13 0 16,-8-10 1-16,-17 0 0 15,-23 4-1-15,-24 11 0 16,-24 14 0-16,-26 17 0 16,-15 15 0-16,-9 25 0 15,-11 12 0-15,1 17 0 0,5 10 0 16,14 1 0-16,22 1 0 16,28-8 0-1,23-10 0-15,23-17 0 16,18-14 0-16,12-18 0 0,3-14 0 15,-2-12 0-15,-9-15 0 16,-16-5 0-16,-17-7 0 16,-21 3 0-16,-16 9 0 15,-19 8 0-15,-14 15 0 16,-13 19 0-16,-12 16 0 16,-3 17 0-16,-1 10 0 15,9 9 0-15,6 0 0 16,17 2 0-16,13 0 0 15,15-10 0-15,12-5 0 16,7-10 0-16,9 0 0 16,-20-21-23-16,29 19-21 15,-29-19-1-15,5 23 0 0,-5-23-2 16</inkml:trace>
  <inkml:trace contextRef="#ctx0" brushRef="#br0" timeOffset="8595.1476">18983 13552 22 0,'23'-6'30'0,"-23"6"-1"0,10-39-8 15,7 30-2-15,-24-18-1 16,7 27-4-16,0 0-2 16,-24 4-3-16,-14 5-3 15,9 26 1-15,-15-1-3 16,11 14-1-16,-2 2-1 15,12 4 1-15,8-6-3 16,18-14 1-16,11-5 0 16,19-15-1-16,7-11 0 0,6-12 1 15,5-10-1 1,-1-10 1-16,-6-8 1 16,-5 5 0-16,-16-10 0 15,-10 13 0-15,-18 8 1 0,-17 11 0 16,-16 8-1-16,-9 16 0 15,-3 9 0-15,0 7-1 16,8 13 0-16,7 1 0 16,16-6 0-16,21 0-1 15,19-13 0-15,16-9 0 16,9-14 0-16,10-16 0 16,0-7 1-16,-4-15-1 15,-14-8 1-15,-9-2 0 16,-19 0 0-16,-14 3 0 15,-17 9 1-15,-12 13 0 16,-11 9-2-16,-3 10 1 0,5 10 0 16,3 2 0-16,12 9-1 15,8 4 1-15,9-2-2 16,10-4 2-16,0-17-1 16,22 14 0-16,-22-14 1 15,36-10-1-15,-18-7 0 16,5-1 0-16,-8-1 0 15,5 2 0-15,-9 0 1 16,-11 17-1-16,17-4 0 16,-17 4-1-16,-11 32 1 15,-5-14-3-15,11 16-8 16,-9-13-31-16,3 6 0 16,-13-6-2-16,-3 2 1 0</inkml:trace>
  <inkml:trace contextRef="#ctx0" brushRef="#br0" timeOffset="14975.4891">18823 10438 35 0,'0'0'35'0,"-21"-4"-1"16,21 4-7-16,-23-15-4 15,23 15-4-15,-21-13-4 0,21 13-4 16,0 0-1-16,0 0-2 15,-22-19-1-15,22 19-2 16,0 0 0-16,0 0-2 16,0 0 1-16,18 21-2 15,7-10 0-15,19 6 0 16,10 1-1-16,16 7 1 16,7 0-1-16,8 1 1 15,-2-1-1-15,-4 4-1 16,-12-4 1-16,-13-2-1 15,-11 0 0-15,-15-8 0 16,-10 1 0-16,-18-16-1 0,17 17 0 16,-17-17-2-16,0 0-1 15,0 0-5-15,0 0-14 16,0 0-21-16,-21-4 1 16,-2-5-2-16,0 5 3 15</inkml:trace>
  <inkml:trace contextRef="#ctx0" brushRef="#br0" timeOffset="15435.6598">19415 10275 85 0,'6'-21'41'0,"-6"21"0"16,4-52-7-16,-4 52-24 16,0 0-1-16,-31 16-2 15,-4 3-2-15,-1 15-1 16,-14 9-1-16,-4 8-1 16,-8 7-1-16,-2 1 0 15,2-1 0-15,3 0 1 16,7-7-2-16,9-5 1 15,6-7-1-15,9-9 1 16,6-5-1-16,5-7 0 0,17-18-1 16,-17 19 0-16,17-19 0 15,0 0-1-15,0 0 0 16,0 0 0-16,-18-14-1 16,18 14 0-16,-2-23-1 15,2 2-1-15,0 21 0 16,10-42-1-16,3 23 0 15,-3-12-2-15,11 16-1 16,-11-22-4-16,21 24-17 16,-16-8-7-16,-1 2 1 15,-14 19 0-15</inkml:trace>
  <inkml:trace contextRef="#ctx0" brushRef="#br0" timeOffset="16079.8847">18709 10296 45 0,'0'0'36'16,"-25"-26"2"-16,25 26 0 15,-19-10-19-15,-4-15-4 16,23 25-4-16,-8-23-3 0,8 23-1 16,0 0-2-16,31-13-1 15,-12 11 0 1,10 9 0-16,0 3-1 15,12 11 0-15,-1 0-1 0,8 8 0 16,1 2-1-16,6 7 0 16,1-4 1-16,6 3-1 15,-2-1-1-15,-4-3 1 16,-4-4-1-16,-6-6 1 16,-5-8 0-16,-10-1-1 15,-8-9 1-15,-6-3-2 16,-17-2 1-16,0 0 0 15,17 0-1-15,-17 0 0 16,0 0-2-16,0 0-1 16,0 0-3-16,-17-25-5 15,17 25-29-15,2-19-3 16,-2 19 1-16,-27-27 0 0</inkml:trace>
  <inkml:trace contextRef="#ctx0" brushRef="#br0" timeOffset="16404.0113">19390 10080 61 0,'0'0'39'15,"-23"-8"1"-15,2 12 0 0,-4 23-25 16,-22-8-3-16,7 31-2 16,-20 0-3-16,4 15-2 15,-7 4-2-15,1 6-1 16,2-6 0-16,6-6-1 16,8-11-1-16,9-14 1 15,8-5-2-15,6-8-1 16,8-2-4-16,-7-21-24 15,22-2-11-15,0 0-1 16,0 0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04T14:31:56.1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7271 6199 46 0,'20'-36'35'16,"-20"36"0"-16,33-21 0 15,-33 21-22-15,59 15-3 16,-20 12 0-16,17 42-2 16,-8 11-1-16,8 36-1 15,-8 18-1-15,-2 21-1 16,-15 2-2-16,-4 7 0 0,-13-15 0 16,-3-20-2-16,-7-26 1 15,-2-28-2-15,2-29-1 16,-2-27-2-1,-2-19-7-15,0 0-28 0,14-29-2 16,-14-1 1-16,0-5-1 16</inkml:trace>
  <inkml:trace contextRef="#ctx0" brushRef="#br0" timeOffset="967.3526">5821 4858 15 0,'4'-25'31'0,"-10"-5"3"16,6 3-1-16,0 27-14 16,-6-31-2-16,6 31-4 15,0 0 0-15,0 0-4 16,-2 19-1-16,8 20-1 16,-6 7-1-16,10 19-1 15,-3 6 0-15,7 15-1 16,1 3-1-16,9 3 0 0,-3-8-1 15,6-3 0-15,-2-18-1 16,0-11 0-16,-2-18-1 16,-4-5 1-16,-1-14 0 15,-18-15-1-15,21 16 1 16,-21-16-1-16,0 0 0 16,0 0 0-16,0 0 1 15,0 0-1-15,19-20 0 16,-19 20 0-16,12-21 0 15,-12 21 0-15,19-26 0 16,-19 26 0-16,23-25 0 16,-23 25 0-16,27-16-1 15,-9 10 1-15,-18 6-1 0,27 0-1 16,-27 0 0-16,29-1-2 16,-8 1-2-16,-12-22-5 15,22 19-22 1,-21-20-8-16,5 3 0 0,-9-10 2 15</inkml:trace>
  <inkml:trace contextRef="#ctx0" brushRef="#br0" timeOffset="1327.4881">6415 5054 55 0,'10'-34'37'15,"-3"3"0"-15,-7 31-3 16,0-39-17-16,0 39-2 0,0 0-4 15,0 48-2 1,-11-11-3-16,3 15-1 16,-2 1-2-16,3 3-1 15,5-4 0-15,8-6-1 0,3-10-1 16,11-13 0-16,5-17 0 16,4-16 0-16,1-13 0 15,-1-9 0-15,-6-1 0 16,-7-7 1-16,-6-4-1 15,-12 2 0-15,-8 3 0 16,-5 3 0-16,-7 7-1 16,-1 6 0-16,-2 4-1 0,2 2-1 15,6 7-1 1,17 10-2-16,-20-10 1 16,20 10-8-16,0 0-16 15,0 0-12-15,29-3 1 0,-29 3 1 16</inkml:trace>
  <inkml:trace contextRef="#ctx0" brushRef="#br0" timeOffset="1567.5755">6755 4619 58 0,'17'-23'38'0,"0"11"2"16,-17 12-2-16,20 12-21 15,-40 1-5-15,11 31-4 16,-13 2-2-16,7 12-1 15,-4-1-2-15,3 7 0 16,1-9-1-16,9-3-1 16,8-6 0-16,6-17-2 0,9-6-1 15,2-14-1-15,10-1-3 16,-9-21-8-16,24 5-26 16,-23-11-2-16,4-2 1 15,-7-6 0-15</inkml:trace>
  <inkml:trace contextRef="#ctx0" brushRef="#br0" timeOffset="2223.8161">6913 4755 53 0,'0'0'37'16,"7"-25"1"-16,5 6-1 15,7 11-21-15,-7-32-6 0,24 21-3 16,-9-10 0-16,14 12-2 15,-6-1-1-15,3 11 0 16,-3 3-1-16,-2 9-1 16,-6 5 0-16,-2 5-1 15,-6 3 0-15,-3 1 0 16,-5-2 0-16,-11-17-1 16,16 29 1-16,-16-29 0 15,0 0-1-15,-6 17 0 16,6-17 0-16,-23-7 0 15,23 7 0-15,-37-6 0 16,14 0-1-16,-2 8 1 16,0 8 0-16,2 7 0 0,-1 10 0 15,7 5 0-15,5 5 0 16,9-3 0-16,5 3 1 16,5-5 0-1,7-5-1-15,7-13 0 0,6-13-1 16,2-12-1-16,6-12-1 15,-8-15-3-15,4-3-1 16,-12-22-4-16,10 13-6 16,-23-29-23-16,3-3 0 15,-7-16 0-15,-4 4 2 16,-11-11 22-16,17 16 10 16,-10 9 9-16,-6-1 8 15,18 28 25-15,-8 12 2 0,2 41 2 16,4-19 0-16,11 54-20 15,-20-10-8-15,16 30-4 16,-7-1-1-16,8 13-3 16,-3 2-1-16,9 6 0 15,-5 0-2-15,10-8 0 16,-2-10-1-16,-1-14-2 16,3-5-1-16,-6-17-2 15,6 6-7-15,-23-27-27 16,0 0-1-16,0 0-2 15,-13-17 0-15</inkml:trace>
  <inkml:trace contextRef="#ctx0" brushRef="#br0" timeOffset="2515.9204">7366 4363 68 0,'-2'-28'37'0,"10"10"1"15,-8 18-2-15,27-40-26 16,4 25-4-16,-4-8 0 15,9 9-1-15,-7-3 0 16,8 11-1-16,-8 3 1 16,5 8-1-16,-10 5 0 15,-1 11-2-15,-2 0 1 16,-2 8-1-16,-1 0 0 16,-3 3-1-16,-3-3 0 0,-3-2-1 15,-1-4 0-15,-8-23-1 16,10 29-1-1,-10-29-2-15,0 0-2 16,0 0-6-16,15-23-29 0,-21-6-1 16,4 0 0-16,-7-9 1 15</inkml:trace>
  <inkml:trace contextRef="#ctx0" brushRef="#br0" timeOffset="3140.1488">7856 3940 49 0,'19'-12'35'16,"-1"2"4"-16,-1 9-6 15,-19-22-13-15,27 30-5 16,-25-7-3-16,0 0-4 16,0 0-1-16,19 27 0 0,-21-4-3 15,2 15 0-15,-7 5-2 16,3 10 0-16,-2 3 0 15,2 3-1-15,0-5-1 16,4-4 0-16,6-4 0 16,-2-13 0-16,4-6-1 15,-8-27 0-15,21 13-1 16,-21-13 1-16,21-33 0 16,-7-1-1-16,1-10 1 15,0-8 0-15,3-8 0 16,1 1 0-16,0 5 1 15,5 6 0-15,-3 8 0 16,0 13 1-16,4 8 0 0,0 15 1 16,-2 10 0-16,2 13-1 15,-2 4 1-15,-1 10 0 16,-1-1-2-16,-6 3 2 16,-1-3-2-16,-4-7 1 15,-5 0-2-15,-5-25 1 16,0 0 0-16,0 0 0 15,0 0 0-15,18-32 0 16,-11-5 0-16,3-7 0 16,4-10 0-16,-1 7 0 15,1-3 0-15,3 4 0 16,-2 13 0-16,5 18 1 16,-1 11 0-16,0 23 0 0,0 14 0 15,5 9 0-15,3 4 0 16,2 2 0-16,5 4-2 15,-1-12-2-15,8 8-6 16,-16-25-34-16,11-2 0 16,-9-13-1-16,2-1-1 15</inkml:trace>
  <inkml:trace contextRef="#ctx0" brushRef="#br0" timeOffset="3959.4487">10732 5382 35 0,'11'-33'37'16,"-11"33"1"-16,0 0 0 16,-13-17-18-16,7 67-4 15,-33-2-3-15,12 48-2 16,-19 13-3-16,-2 41-2 16,-14 9-1-16,-1 8-1 15,-5 2 0-15,1-12-2 16,5-15 0-16,2-14 0 15,0-24-1-15,10-21-1 0,6-18 0 16,9-23 0-16,4-13-1 16,8-14 0-16,4-9 0 15,1-8-1-15,18 2-1 16,-21-23-2-16,21 23-2 16,-17-31-5-16,17 31-20 15,0 0-9-15,-16-17 0 16,16 17 0-16</inkml:trace>
  <inkml:trace contextRef="#ctx0" brushRef="#br0" timeOffset="4319.5838">9777 6681 64 0,'10'-18'39'0,"-10"18"0"16,17-17 1-16,2 34-27 15,-19-17-2-15,2 52-2 16,-8-12-2-16,4 18-2 16,-7 5-1-16,1 6-1 15,-3 0-1-15,1-1 0 16,-2-15-1-16,5-7 0 16,-1-13-1-16,4-8 1 15,4-25-1-15,4 21 0 16,-4-21 0-16,23 2-1 15,-6-12 2-15,7 3-1 0,6-9 0 16,3 5 1-16,2-7-1 16,0 3 0-1,-3 4 0-15,-1-5-2 16,-2 14-2-16,-9-15-5 0,14 17-33 16,-34 0-1-16,20-6 1 15,-20 6-1-15</inkml:trace>
  <inkml:trace contextRef="#ctx0" brushRef="#br0" timeOffset="6759.4724">10049 5039 6 0,'0'0'5'15,"-17"0"3"-15,17 0 1 16,0 0 2-16,0 0 2 16,-14-18 2-16,14 18 2 15,-2-19 0-15,2 19-1 16,2-23-2-16,-2 23 0 16,0-25-3-16,0 25 0 15,2-21-3-15,-2 21 0 0,0 0-3 16,0 0 1-16,0 0-2 15,17 6 1-15,-7 11-1 16,5 18-1-16,-1-3 1 16,5 7-1-16,1 3 0 15,-1-2-1-15,-2-3 0 16,1-9-1-16,-7-6 0 16,-11-22-1-16,14 17 1 15,-14-17-1-15,0 0 0 16,0-27 0-16,-6 2 0 15,-2-11 1-15,0-9-2 16,-1-6 0-16,3-7 1 0,-2-3-1 16,2 3 0-16,6 8 1 15,4 6-1-15,2 10 1 16,6 7 1-16,-12 27-1 16,34-17 1-16,-9 22 0 15,1 13 0-15,4 8 0 16,-3 5-1-16,0 9 2 15,-2 3-1-15,-3 1 0 16,-9-4 0-16,-1 0 0 16,-5-15 0-16,-3-4 0 15,-4-21 0-15,0 25-1 16,0-25 0-16,0 0 0 16,-4-25-1-16,4 0 1 0,4-9-1 15,0-12 0-15,2-4 0 16,4-10 0-16,5 1 0 15,4 5 0 1,4 6 2-16,1 6-1 0,1 17 0 16,4 16 1-16,-2 12-1 15,-2 19 0-15,0 10 1 16,-6 10-1-16,0 4 0 16,-3 2 1-16,-1-2-2 15,-5-2 0-15,1-5-1 16,-3-18-2-16,4 0-1 15,-12-21-5-15,23 19-13 16,-23-19-19-16,0 0 2 0,15-32-1 16,-5 5 1-16</inkml:trace>
  <inkml:trace contextRef="#ctx0" brushRef="#br0" timeOffset="7179.6272">10919 4530 53 0,'9'-21'38'15,"-5"4"1"-15,-4 17 1 16,0 0-21-16,-7 29-6 16,-13 1-4-16,9 22-3 15,-5 2-2-15,9 9-1 16,1-1-2-16,8-9 0 16,5-7 0-16,7-9-1 15,7-18-1-15,8-15 0 16,0-14-1-16,2-17 0 15,-4-9 1-15,-4-8-1 16,-4-12 1-16,-5-7 0 0,-5-2 0 16,-7 3 1-16,-2 7 1 15,-3 14 1-15,1 5-1 16,0 11 1-16,-2 8 0 16,4 17 1-16,0 0-1 15,0 34 0-15,0-3 0 16,4 2 0-16,-2 5-1 15,3 2-1-15,3 1 0 16,4-3 0-16,7-5 0 16,0-10-2-16,4-6-3 15,-1-23-2-15,16 14-13 16,-15-29-22-16,2-2 1 16,-5-20-1-16,-5-5 1 0</inkml:trace>
  <inkml:trace contextRef="#ctx0" brushRef="#br0" timeOffset="7531.7573">11413 4082 79 0,'-27'24'39'16,"2"3"1"-16,1 16-1 16,-20-11-30-16,27 12-4 15,-1-7-1-15,13 1-2 16,8-11-2-16,15-8 0 15,11-9-1-15,5-10 0 16,9-8 0-16,-1-5 0 0,1 3 1 16,-5-2-1-16,-5 7 1 15,-8 7 1-15,-25-2 0 16,21 34 1-16,-25-7 0 16,-5 8 0-16,-9 3 0 15,-1 2 0-15,-4-3-1 16,2-7 1-16,-2-3-2 15,3-8 0-15,20-19-2 16,-23 18-2-16,23-18-3 16,-9-23-10-16,11 3-23 15,3-12-1-15,13-10 1 16,-5-12 0-16</inkml:trace>
  <inkml:trace contextRef="#ctx0" brushRef="#br0" timeOffset="7835.867">11677 3976 86 0,'0'0'39'0,"-12"23"0"16,12-23-4-16,-19 52-25 15,5-21-5-15,16 13-1 16,2-10-1-16,17 3-1 16,6-9-1-16,10-3-1 15,2-4 1-15,1 2 0 16,-3 2 0-16,-4 2 0 15,-10 2 1-15,-4 4 0 0,-15-3 0 16,-4 5 0-16,-12-3 0 16,-1-1-1-16,-10-6 0 15,0-6 0-15,-4-1-1 16,-2-7-1-16,4 2-3 16,-10-14-6-16,35 1-32 15,-45 23-1-15,24-12 0 16,-2-1 0-16</inkml:trace>
  <inkml:trace contextRef="#ctx0" brushRef="#br0" timeOffset="14895.4503">2411 13312 16 0,'0'0'33'0,"4"-37"1"16,-4 14-2-16,0 23-10 16,-6-25-6-16,6 25-3 15,0 0-3-15,0 0-2 16,-14 33-3-16,14 19-1 16,-7 9 0-16,5 14-2 15,0 5 1-15,6 11-2 16,5-7 1-16,9-7-1 0,5-22 0 15,8-26-1-15,3-19-1 16,5-27 0 0,3-20 1-16,-1-22 0 15,-4-14-2-15,-5-17 2 0,-5-8-2 16,-11-2 3-16,-1 4-2 16,-7 16 1-16,-2 12 0 15,-2 26 0-15,-1 15 0 16,-3 27 1-16,20 33 0 15,-3 30-1-15,4 20 2 16,6 18-1-16,2 9 2 16,2 12-3-16,-4 5 1 15,-2 0 0-15,-11-6 1 16,-7-14-1-16,-14-15 1 16,-13-11-1-16,-10-18 1 15,-11-11 0-15,-9-12 0 16,-4-13 0-16,-6-14-1 0,0-9 0 15,6 0-2-15,6-10-1 16,9 4-4-16,-7-11-34 16,21 5-1-16,2-1-2 15,23 9 1-15</inkml:trace>
  <inkml:trace contextRef="#ctx0" brushRef="#br0" timeOffset="15827.7926">3369 13628 24 0,'0'0'35'0,"0"0"2"16,8-17-1-16,-8 17-16 15,0 0-5-15,0 0-3 16,0 0-4-16,0 0-2 16,-2 21-3-16,2-21 0 15,10 29 0-15,-10-29-2 0,10 31 1 16,-10-31-1-16,0 0 0 15,0 0 0 1,19-2-1-16,-19 2 1 16,4-33 0-16,-4 10 0 0,-2-6-1 15,-2 4 1-15,-4 4-1 16,-7 2 0-16,-3 15 1 16,-5 10 0-16,-4 17 0 15,2 10-1-15,2 16 2 16,4 7-3-16,7 2 2 15,12 5 0-15,10-9-1 16,11-3 1-16,10-14-1 16,6-8 0-16,1-12 0 0,3-4-1 15,-7-9-1-15,1-4-2 16,-14-9-2-16,8 10-7 16,-23-18-27-1,-6 17-1-15,13-29 0 0,-9 12 1 16</inkml:trace>
  <inkml:trace contextRef="#ctx0" brushRef="#br0" timeOffset="16580.0675">3599 13692 14 0,'0'0'33'16,"17"-18"3"-16,-17 18 0 0,4-27-13 16,-4 27-7-1,0 0-3-15,19 16-2 16,-19-16-3-16,12 38-2 16,-8-15-1-16,7 12-1 0,-5 1-1 15,6 4 0-15,-6-5-1 16,1-4-1-16,-1-8 0 15,-2-6-1-15,-4-17 1 16,0 0-1-16,0 0 0 16,0 0 0-16,0-17 0 15,0-12 0-15,2-8 0 16,-2-9-1-16,6 0 1 16,0-4 0-16,3 1 0 15,7 12 0-15,-5 5 0 16,8 9 1-16,-19 23 0 15,37 0 0-15,-20 26-1 16,3 13 2-16,-5 7-1 0,-3 6 1 16,-1-3-1-16,-3 5 0 15,0-6-1-15,-4-11 1 16,-1-13-1-16,-3-24 0 16,0 0 0-16,26-17 0 15,-13-12-1-15,1-11 1 16,3-8 0-16,2-4 0 15,2 1 1-15,-1 8-1 16,-3 11 0-16,-2 7 0 16,-15 25 1-16,27-8 0 15,-15 29 0-15,-2 14-1 16,-1 9 0-16,-1 2-4 16,6 15-8-16,-3-3-28 0,-1 1-3 15,-8-1 0-15,2-2 0 16</inkml:trace>
  <inkml:trace contextRef="#ctx0" brushRef="#br0" timeOffset="17547.4238">2328 15468 10 0,'0'0'33'0,"0"0"2"16,-17 2-1-16,17-2-13 15,0 0-5-15,0 0-4 16,0 0-3-16,42-2-2 16,-21-12-3-16,22 5-1 15,-1-14 1-15,12 4-2 16,-4-8 0-16,2 6 0 16,-5 3-1-16,-7 20 2 15,-9 14-1-15,-14 24 0 16,-15 14 0-16,-11 15-1 15,-16 9 2-15,-6 9-2 0,-8 1 1 16,1-2-1-16,-3-11 0 16,2-12 0-16,5-7 0 15,5-10 0-15,9-10 0 16,9-5-1-16,3-8 1 16,8-23-1-16,8 19 1 15,-8-19 0-15,37-2-1 16,-5-3 1-16,1-5-1 15,6-5 0-15,-1 1-1 16,-1 1 0-16,0 3-1 16,-8 1-1-16,1 9-4 15,-30 0-8-15,33-4-26 16,-33 4 0-16,18 15 0 0,-18-15 0 16</inkml:trace>
  <inkml:trace contextRef="#ctx0" brushRef="#br0" timeOffset="18087.6278">3333 15800 44 0,'0'0'36'16,"17"-10"1"-16,-17 10-4 0,0 0-18 16,18 15-4-16,-18-15-2 15,0 0-3-15,0 0-2 16,25 18 0-16,-25-18-1 15,19 2-1-15,-19-2 0 16,19-12-1-16,-19 12-1 16,14-19 1-16,-14 19 0 15,2-23 0-15,-2 23-1 16,-18-19 1-16,1 17 0 0,-6 6-1 16,-6 11 1-1,-2 14-1-15,-2 9 2 16,4 12-1-16,0 4 0 15,14 7-1-15,5-3 1 0,16-1 1 16,11-7-3-16,10-10 2 16,8-9-2-16,6-16 1 15,7-7-1-15,-6-10-1 16,3-4 0-16,-11-13-3 16,3 8-3-16,-22-30-18 15,5 20-14-15,-11-6 0 16,-3 1-1-16,-8-1 1 0</inkml:trace>
  <inkml:trace contextRef="#ctx0" brushRef="#br0" timeOffset="18923.9263">3632 15851 50 0,'2'-25'38'16,"-2"25"-1"-16,0 0-3 15,-6-30-18-15,6 30-4 16,0 0-2-16,23 30-3 15,-15-3-1-15,9 17-2 16,-3 4-1-16,3 4 0 16,-3 4-2-16,-1-2 1 15,1-3-2-15,-3-10 0 0,-5-9 0 16,0-11 1-16,-6-21-1 16,0 0-1-16,17-11 1 15,-7-20-1-15,-1-9 1 16,1-10-1-16,2-10 2 15,1-3-1-15,-1 2-1 16,-3 9 2-16,3 4-1 16,-3 17 1-16,-1 10-1 15,-8 21 1-15,21 8-1 16,-9 19 0-16,1 7 2 16,3 10-2-16,-1 6 0 15,1 0 0-15,-1-2 0 16,-1-8 1-16,-3-7-2 0,1-10 1 15,-12-23-1-15,19 12 1 16,-19-12-1-16,16-41 1 16,-7 7 1-16,1-8-1 15,-1-8 0-15,3 2 1 16,-2 6 0-16,1 3-1 16,-1 12 1-16,-10 27 0 15,29-15-1-15,-10 34 1 16,2 12 1-16,4 11-2 15,0 4 0-15,8 10 1 16,0 1-1-16,2-7-1 16,-4 2-1-16,-4-14-2 15,4 8-11-15,-16-27-27 0,-2-1-1 16,-13-18 0-16,0 0-2 16</inkml:trace>
  <inkml:trace contextRef="#ctx0" brushRef="#br0" timeOffset="31571.5546">5098 7519 26 0,'0'0'32'0,"-2"-17"1"15,2-4-9-15,0 21-8 0,0-25-3 16,0 25-1-16,6-23-1 16,-6 23-2-16,0 0-2 15,0 0-1-15,0 0 0 16,0 0-2-16,0 0 0 15,11 17 0-15,-11-17-2 16,10 17 0-16,-10-17 0 16,17 19 0-16,-17-19-1 15,23 19 1-15,-23-19-1 16,21 25 0-16,-21-25 0 16,16 33 0-16,-16-33 0 15,13 36 1-15,-9-16-2 16,2 3 1-16,0-4 0 0,2 8 0 15,-3-4-1-15,5 5 1 16,0-1 0-16,3 0 0 16,3-4 0-16,5 0-1 15,2-4 0-15,8-1 0 16,2 1 1-16,-3-2-1 16,1-2 0-16,4 3 0 15,-4 1 0-15,-2 0 0 16,0-2 1-16,-2 4-1 15,0-5 1-15,2-5-1 16,0-1 0-16,-2-4 1 16,0-6 0-16,-2 0-1 15,0 0 0-15,-4-8 0 0,-2 4 0 16,1 0 1-16,-20 4 0 16,30-5-1-16,-30 5 0 15,29 0 0 1,-29 0 0-16,25-6 0 0,-25 6 0 15,20-2 0-15,-20 2-1 16,0 0 1-16,21 6-1 16,-21-6 0-16,0 0-3 15,0 0 0-15,25 15-3 16,-25-15-3-16,25 4-9 16,-25-4-21-16,0 0-2 15,21-6 1-15,-21 6 2 16</inkml:trace>
  <inkml:trace contextRef="#ctx0" brushRef="#br0" timeOffset="33488.2567">6126 7966 37 0,'-20'-19'33'16,"20"19"-1"-16,0 0-7 0,-38-14-4 15,38 14-5 1,-27-6-4-16,27 6-3 16,-25-3-1-16,25 3-2 15,-21-8-1-15,21 8-1 16,0 0-1-16,0 0 0 0,0 0-1 15,0 0-1-15,0 0 0 16,25 15 1-16,-6-13-2 16,4 8 1-16,2-12 0 15,4 6 0-15,-6 0 0 16,2-1 0-16,-5-1 0 16,-1 10 0-16,-19-12 0 15,25 15 0-15,-25-15 0 16,8 27 0-16,-8-27 0 15,-4 29-1-15,-2-12 1 16,6-17 0-16,-21 35-1 16,5-14 1-16,3-4-1 0,-3 2 1 15,3 0-2-15,-4-3 2 16,17-16-1-16,-22 19 1 16,22-19-1-16,-17 13 0 15,17-13 0-15,0 0 0 16,0 0 0-16,0 0 1 15,0 0-1-15,0 0 0 16,0 0 0-16,-17 12 1 16,17-12-1-16,0 0 0 15,0 0 0-15,0 0 0 16,0 0 0-16,0 0 0 16,0 0 0-16,0 0 1 15,0 0-1-15,0 0 0 0,0 0 0 16,0 0 0-16,0 0 0 15,0-17 0-15,0 17 0 16,-4-24 0-16,4 24-1 16,-4-30 1-16,0 11 1 15,0-6-1-15,-2 4-1 16,1-8 1-16,-1 4 0 16,0-2 0-16,-2-2 0 15,1 4 0-15,-1-3 0 16,0 6 0-16,-1 3-1 15,9 19 2-15,-16-25-1 16,16 25 0-16,-13-23 0 16,13 23 0-16,0 0 0 0,0 0 0 15,-18-21 0-15,18 21 0 16,0 0 0-16,0 0 0 16,0 0 0-16,0 0 0 15,-4 23 1-15,4-23-1 16,0 27 0-16,0-8 0 15,0 8 0-15,2 4 1 16,0 1-1-16,-2 3 0 16,2-1 0-16,0 3 0 15,0-6 0-15,0-5 0 16,0-1 0-16,0-5 0 16,-2 3-1-16,2-4 1 15,-2-19 1-15,2 25-1 0,-2-25 0 16,0 0 0-16,-4 17 0 15,4-17 0-15,0 0 0 16,0 0 0-16,0 0 0 16,0 0-1-16,0 0 1 15,0 0 0-15,0 0-1 16,0 0 1-16,0 0 0 16,0 0 0-16,0 0 1 15,0 0-1-15,0 0 0 16,0 0 0-16,0 0 0 15,8-21 0-15,-8 21 0 16,0 0 0-16,11-23 0 16,-11 23 0-16,16-21 0 0,-9 3 0 15,3 1 0-15,3-2 0 16,3-2 0 0,-1 4 0-16,3-8 0 15,-1 4 0-15,2 0-1 0,1 1 1 16,-20 20 0-16,34-30 0 15,-34 30 0-15,27-27 0 16,-27 27 0-16,22-8 0 16,-22 8 0-16,0 0 0 15,19-9 1-15,-19 9-1 16,0 0 0-16,0 0 0 16,0 0 0-16,0 0 0 0,0 0 0 15,0 0 0-15,0 0 0 16,0 0 0-1,0 0-1-15,0 0 2 16,0 0-1-16,-21-2 0 0,21 2 0 16,-27-4 0-16,27 4-1 15,-33-10 1-15,33 10 1 16,-29-9-1-16,12 1 0 16,17 8 0-16,-33-21 0 15,33 21 0-15,-27-17 1 16,27 17-1-16,-25-18-1 15,25 18 1-15,0 0 0 16,-18-15 0-16,18 15 0 16,0 0 0-16,0 0 0 15,0 0 0-15,0 0 0 16,0 0 0-16,-17-13 0 16,17 13 0-16,0 0 0 0,0 0 0 15,0 0 0-15,0 0 0 16,0 0 0-16,0 0 0 15,0 26 0-15,0-26 0 16,19 16 0-16,-19-16 0 16,25 13 0-16,-25-13 0 15,33 21-1-15,-33-21 1 16,37 23 0-16,-37-23 0 16,29 25 0-16,-29-25 0 15,25 19 0-15,-25-19 0 16,0 0 0-16,19 16 0 15,-19-16 1-15,0 0-1 16,0 0 0-16,0 0 0 0,0 0 1 16,0 0-1-16,0 0 0 15,19 6 0-15,-19-6 0 16,0 0-1-16,0 0 1 16,0 0-1-16,0 0-2 15,0 0-1-15,20 13-2 16,-20-13-4-16,15 17-25 15,-15-17-8-15,10 17 1 16,-10-17-1-16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04T14:34:18.7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4430 5194 35 0,'0'0'37'16,"0"0"0"0,0 0 1-16,0 0-14 15,-31-6-12-15,45 27-3 0,-14-21-2 16,13 52 0-16,-7-21-2 16,12 15-1-16,-7 6-1 15,7 7 0-15,-7 1-2 16,3-5 1-16,-5-7-2 15,-3-7-1-15,2-3 0 16,-6-19-3-16,7 0-2 16,-11-36-8-16,22 0-25 15,-16-24-2-15,1-5 1 16,-3-21 0-16</inkml:trace>
  <inkml:trace contextRef="#ctx0" brushRef="#br0" timeOffset="301.1131">4261 4833 51 0,'-60'35'39'16,"-2"26"-1"-16,4 28 1 15,6 14-23-15,23 26-7 16,0-10-1-16,37 7-2 16,17-16-3-16,33-11-1 15,21-24-1-15,23-27 1 16,10-31-1-16,8-24 0 15,-5-32 1-15,-7-16-1 16,-19-20 2-16,-19-13-2 16,-30-6 2-16,-23-4-1 15,-26 4-1-15,-24 7 0 0,-21 11-1 16,-17 11-1-16,-10 17-3 16,-10-10-13-16,18 27-25 15,1 5-1-15,14 8 2 16,16 3-3-16</inkml:trace>
  <inkml:trace contextRef="#ctx0" brushRef="#br0" timeOffset="1308.484">4033 13396 40 0,'2'-25'35'0,"6"6"1"16,9 0 0-16,18 5-25 15,-12-20 0-15,29 24-1 16,-21-9-1-16,15 17-3 0,-11 4-1 15,1 13-1-15,-10 8 1 16,-9 14-3-16,-11 13 1 16,-12 7-1-16,-8 5 0 15,-5 3-1-15,-6-8 1 16,0-3-2-16,2-6 0 16,2-13 1-16,3-14-1 15,7-4 1-15,11-17 0 16,0 0-1-16,0 0 0 15,19 4 1-15,-19-4-1 16,35-14 1-16,-14 5 0 16,8-5-1-16,0 1 0 15,4 1 1-15,-1-3-2 0,-3 4 1 16,0-1-2-16,-2-1-1 16,2 5-4-16,-17-15-5 15,20 10-28-15,-22-9-2 16,-4-2 0-16,-8-9 2 15</inkml:trace>
  <inkml:trace contextRef="#ctx0" brushRef="#br0" timeOffset="1648.6038">4141 12853 62 0,'-62'48'39'0,"-5"23"1"15,3 37-1-15,-19 7-28 16,39 32-4-16,1 1 1 16,32 9-4-16,13-11 0 15,31-15-2-15,28-22 0 16,28-30-1-16,21-28-1 16,19-29 1-16,6-24-1 15,-2-31 0-15,-9-19 0 16,-14-13 1-16,-20-18 1 15,-24-5-1-15,-31-11-1 16,-26-1 2-16,-26 0-1 16,-26 10 0-16,-22 5 0 0,-16 9-3 15,-4 16-4-15,-19 8-35 16,21 10 1 0,4 6-3-16,21 7 0 0</inkml:trace>
  <inkml:trace contextRef="#ctx0" brushRef="#br0" timeOffset="2917.0695">12373 11150 31 0,'0'0'33'16,"-19"-12"1"-16,19 12 0 15,-27-36-17-15,27 36-4 16,-2-25-3-16,2 25-3 15,31-36-3-15,2 22 0 16,-3-9-1-16,15 12 1 16,-7-5-1-16,7 11 0 0,-7-3-1 15,-3 14 0-15,-16 3 1 16,-9 10-1-16,-16 8-1 16,-11 6-1-16,-14 0 1 15,-4 1 0-15,-3-1-1 16,-1-7 1-16,4-2-1 15,5-11 0-15,8-5 0 16,22-8 0-16,0 0-1 16,8-20 1-16,11 11-1 15,6-3 1-15,6 5 0 16,4 3 0-16,0 2 0 16,-1 11 1-16,-7 1 0 15,-3 11 0-15,-11 4 1 0,-7 2-1 16,-10 6 1-16,-10 1-1 15,-9 1 1 1,-6-5 0-16,-7-3-1 16,-3-4 0-16,-1-4-1 0,1-7-1 15,2-6-1-15,3-12-2 16,13 4-4-16,-12-29-11 16,17 14-21-16,5-14 0 15,5-7 0-15,2-8 1 16</inkml:trace>
  <inkml:trace contextRef="#ctx0" brushRef="#br0" timeOffset="3224.1798">12246 10670 78 0,'-33'37'39'0,"-11"30"0"0,-6 17 0 15,5 31-30-15,-1-1-1 16,25 20-3-16,9-7-1 15,28-1-1-15,22-20-1 16,32-26-1-16,22-26 0 16,20-29 0-16,11-31 0 15,3-28 0-15,-5-24 0 16,-9-21 0-16,-19-20 0 16,-20-7 1-16,-29-11 0 15,-24 0 0-15,-30 0-1 16,-23 14 1-16,-23 9-2 15,-15 11 0-15,-6 24-5 16,-27 11-36-16,17 19-1 0,-2 17-2 16,6 18 2-16</inkml:trace>
  <inkml:trace contextRef="#ctx0" brushRef="#br0" timeOffset="59744.8727">15326 3803 24 0,'0'0'32'0,"0"0"0"15,2-21-7-15,-2 21-7 16,2-21-1-16,-2 21-3 16,0 0-3-16,19-11-2 15,-19 11-1-15,0 0-1 16,0 0-2-16,0 0-1 15,0 0-1-15,0 0 0 16,0 0-1-16,20 25-1 16,-11-8 1-16,7 6-1 0,5 6 1 15,4 5-1-15,2 3 0 16,4 1 0-16,0 0 0 16,1-1 0-16,1-3-1 15,-6-3 1-15,-2-6-2 16,-3-8 1-16,-22-17-2 15,25 17 1-15,-25-17-3 16,0 0-1-16,21 0-5 16,-39-13-29-16,18 13-2 15,-5-34 2-15,-3 14-1 16</inkml:trace>
  <inkml:trace contextRef="#ctx0" brushRef="#br0" timeOffset="60113.0042">15797 3633 45 0,'0'0'36'15,"0"0"-1"-15,0 0 2 16,0 0-23-16,-6 19-4 0,-19-4-1 16,10 25-2-16,-18-3-1 15,8 13-2-15,-12 2 0 16,4 7-2 0,-7 1 1-16,5-3-2 0,0 1 1 15,6-3-1-15,2-7 0 16,4-6-1-16,2-5-1 15,4-14-1-15,9 2-3 16,8-25-4-16,0 0-29 16,0 0-1-16,-4-17-1 15,6-5 1-15</inkml:trace>
  <inkml:trace contextRef="#ctx0" brushRef="#br0" timeOffset="60720.227">15957 4181 50 0,'0'0'37'15,"23"-4"1"-15,-23 4-1 16,-2-17-21-16,2 17-5 16,0 0-2-16,0 0-4 0,0 0-1 15,0 0-1-15,0 0-2 16,0 0 1-16,0 0-1 15,0 0-1-15,0 0 1 16,0 0-1-16,0 0 1 16,0 0 0-16,0 0-1 15,0 0 1-15,0 0-1 16,0 0 1-16,0 0-1 16,0 0 1-16,0 0 0 15,0 0-1-15,0 0 1 16,-21 2-1-16,21-2 1 15,-21 33 0-15,9-8-1 16,1 1 1-16,1 7-1 0,2-2 1 16,4 1-1-16,2 1 0 15,8-8 0-15,2-6 0 16,-8-19 0-16,25 23 1 16,-25-23-2-16,33 6 1 15,-16-10-2-15,2-6 0 16,3 1-1-16,-7-12-4 15,10 13-4-15,-23-9-28 16,13-2-2-16,-3-6 1 16,0 2 1-16</inkml:trace>
  <inkml:trace contextRef="#ctx0" brushRef="#br0" timeOffset="61396.4727">16167 4164 59 0,'0'0'39'15,"19"0"-1"-15,-19 0 2 16,31 27-26-16,-31-27-3 16,18 27-4-16,-13-10-1 15,7 10-2-15,-4-2-1 16,-1 5 0-16,-1 1-2 15,0-4 0-15,-2-6-1 0,0-4 1 16,-4-17-1-16,0 20 1 16,0-20-1-16,0 0-1 15,0 0 1 1,0 0-1-16,-8-20 0 0,6-1 0 16,2-4 0-16,0-3 0 15,4-3 0-15,2-2 0 16,3 6 1-16,3 4 0 15,1 4 1-15,-13 19-1 16,33-15 1-16,-13 23 0 16,-20-8-1-16,34 36 1 15,-20-7 1-15,-3 1-1 16,-3 5 0-16,0 3-1 0,-4-3 1 16,-4-4 0-16,0-8 0 15,0-23-1 1,-4 26 0-16,4-26 0 15,0 0 0-15,0 0 0 0,0-32-1 16,4 5 0-16,-1-8 1 16,1-3-1-16,4-2 0 15,2-2 1-15,3-1 0 16,1 3 0-16,3 7 0 16,0 9 0-16,3 6 0 15,-20 18 1-15,34-4 0 16,-34 4 0-16,24 29-1 15,-15 0 1-15,-3 2 0 16,-4-1-1-16,0 5 0 16,0-12-1-16,-4 4-1 15,2-27-3-15,4 34-3 16,-4-34-32-16,0 0-1 0,0-23-1 16,9 4 1-16</inkml:trace>
  <inkml:trace contextRef="#ctx0" brushRef="#br0" timeOffset="61712.5874">16900 3686 69 0,'0'0'37'0,"21"16"0"16,-21-16 1-16,22-6-32 16,5 8 0-16,-6-12-2 15,12 3-3-15,-3 1-2 16,-5-9-6-16,16 16-14 15,-18-8-17-15,-6-1 1 16,-17 8-1-16,0 0 1 16</inkml:trace>
  <inkml:trace contextRef="#ctx0" brushRef="#br0" timeOffset="61872.6492">16993 3876 72 0,'21'18'38'0,"-4"-22"-1"15,10-2 1-15,10-4-33 16,-8-1-7-16,-8-3-32 16,4-7-3-16,-2 6 0 15,-5-2-1-15</inkml:trace>
  <inkml:trace contextRef="#ctx0" brushRef="#br0" timeOffset="63280.1637">17897 3119 47 0,'0'0'36'0,"0"0"1"16,21-23 1-16,-34 3-24 16,13 20-2-16,0 0-2 15,21-3-2-15,-21 3-1 16,0 0-2-16,-19-10 0 15,19 10-1-15,-23 6-1 16,3-1-1-16,-5 1-1 16,-5 0 0-16,-5 4 0 15,-2-1-1-15,1 1 0 0,-3 3 0 16,0 1 0-16,-1-3 0 16,5 3 0-1,0-1 0-15,7-2 0 16,1 3 0-16,5-3 0 0,3 1 0 15,19-12 0-15,-27 17 0 16,27-17 0-16,0 0 0 16,-19 17 1-16,19-17-1 15,0 0 0-15,0 0 0 16,-2 22 0-16,2-22 1 16,0 0-1-16,15 21 0 15,-15-21 0-15,25 21 1 16,-7-14-1-16,7 3 0 15,4 0 0-15,3-5 1 16,1 3-1-16,4 0 0 16,0-3 0-16,1 3 1 15,-3-4-1-15,-4 4 0 0,-4-1 1 16,-6-1-1-16,0 4 0 16,-21-10 0-16,29 17 0 15,-29-17 0-15,0 0 1 16,12 19-1-16,-12-19-1 15,0 0 2-15,-10 23-1 16,10-23 0-16,-23 12 0 16,23-12 1-16,-31 17-2 15,14-7 1-15,-3-1 0 16,1 6 1-16,0-7-1 16,1 4 0-16,18-12 0 15,-29 19 1-15,29-19 0 16,-23 15-1-16,23-15 0 0,-21 15 0 15,21-15 1-15,-21 18-1 16,21-18 0-16,-17 23-1 16,17-23 1-16,-12 23 1 15,12-23-1-15,0 0 0 16,8 25 0-16,-8-25 0 16,0 0 0-16,29 15 1 15,-29-15 0-15,36 6-1 16,-15-4 1-16,6-2-1 15,0 0 0-15,2-4 1 16,4-2 0-16,-2 0-1 16,-2-1 1-16,2-1-1 0,-6 4 1 15,-4-2-1-15,-2 3 1 16,-1 3-1-16,-18 0 0 16,0 0 0-16,21 0 0 15,-21 0 1-15,0 0-1 16,0 0 0-16,0 0 0 15,0 0-1-15,0 0 2 16,0 0-1-16,19 7-1 16,-19-7 0-16,0 0-1 15,0 0-1-15,0 0-2 16,0 0-9-16,-17-4-29 16,17 4-1-16,-19-3 1 15,19 3 0-15</inkml:trace>
  <inkml:trace contextRef="#ctx0" brushRef="#br0" timeOffset="65144.8441">18102 3224 55 0,'0'0'36'15,"21"-17"1"-15,-21 17-11 16,0 0-8-16,23 6-5 16,-23-6-3-16,27 9-2 15,-27-9-3-15,41 25 0 16,-18-10-1-16,6 10-1 0,-2-3-1 16,2 6 0-1,-2-1 0-15,-2 0-1 16,-2-2-1-16,-4-2 1 15,0-4-2-15,-7-2 1 0,-12-17 0 16,21 23-1-16,-21-23-1 16,0 0-2-16,18 16-1 15,-18-16-5-15,0 0-27 16,11-31-4-16,-11 31 2 16,-8-34-2-16</inkml:trace>
  <inkml:trace contextRef="#ctx0" brushRef="#br0" timeOffset="65424.9467">18497 3099 52 0,'0'0'37'16,"0"0"1"-16,0 0 0 15,-13 22-21-15,7 20-7 16,-25-14-2-16,14 19-1 15,-16-7-3-15,10 6-1 16,-2-6-2-16,3 0 1 16,3-7-2-16,6-4 1 15,1-6-2-15,12-23 0 16,-13 27-2-16,13-27-4 16,0 21-8-16,0-21-25 15,0 0 1-15,0 0-1 16,13-25 2-16</inkml:trace>
  <inkml:trace contextRef="#ctx0" brushRef="#br0" timeOffset="65888.1155">18642 3397 41 0,'0'0'37'16,"0"0"0"-1,19-10 2-15,-19 10-20 0,0 0-4 16,0 0-4-16,0 0-4 16,0 0-2-16,10 25-1 15,-12-8-1-15,2 10-1 16,-2-2 0-16,4 4 0 16,0-2-1-16,2-2-1 15,1-4 1-15,5-2 0 16,-10-19-1-16,27 17 0 15,-10-15 0-15,1-2 0 0,-1-4-1 16,0-9-1 0,3 3-1-16,-11-15-3 15,15 20-13-15,-19-22-22 16,1 0 1-16,-8-8-1 0,0-1 1 16</inkml:trace>
  <inkml:trace contextRef="#ctx0" brushRef="#br0" timeOffset="66068.1841">18680 3142 90 0,'0'0'40'16,"0"0"-1"0,0 0-1-16,0 0-35 15,0 0-6-15,0 0-11 16,0 0-25-16,0 0 0 15,0 0-1-15,-17-2 1 0</inkml:trace>
  <inkml:trace contextRef="#ctx0" brushRef="#br0" timeOffset="68532.084">18864 3168 7 0,'3'-23'32'0,"-3"23"2"15,0 0 1-15,8-26-11 16,-8 26-5-16,0 0-2 16,0 0-5-16,8-20-3 15,-8 20-2-15,0 0-2 16,0 0 0-16,0 0-1 16,21 29-1-16,-21-29 0 15,12 40 0-15,-8-13-1 16,5 8 0-16,-5-4 0 15,2 7-1-15,-2-4 0 16,1-1 0-16,-3-6-1 16,0-6 1-16,-2-4-1 0,0-17 0 15,2 19 1-15,-2-19-1 16,0 0 0-16,0 0 0 16,0 0 0-1,-9-19 0-15,9 19-1 0,-10-34 1 16,6 9-1-16,2-2 1 15,2-2 0-15,0 0-1 16,4-1 1-16,4 3 0 16,1 0 0-16,3 8 0 15,0 2 0-15,-12 17 0 16,28-22 0-16,-28 22 1 16,29 2 0-16,-29-2-1 0,24 25 1 15,-15-4 0-15,3 6-1 16,-5 6 2-1,-1-1-2-15,-4-3 1 16,2 0-1-16,-2-4 1 16,0-6-1-16,-2-19 0 0,-2 19 0 15,2-19 0-15,0 0 0 16,0 0 0-16,0 0 0 16,0 0 0-16,0-30 0 15,4 10 0-15,-4-3 0 16,6-5-1-16,-3-3 1 15,7 2 0-15,-2 2 0 16,5 4 0-16,3 0-1 0,-16 23 1 16,33-30 0-1,-14 18 0-15,0 3 0 16,-1 5 1-16,1 4-1 16,-2 4 1-16,-17-4-1 0,29 26 2 15,-17-6-1-15,-3 3-1 16,-3 5 1-16,-2 1-1 15,-2-2 1-15,0-2-1 16,-4 0-1-16,2-25 0 16,-2 29-1-16,2-29-1 15,0 0-3-15,0 0-3 16,4 19-11-16,-4-19-22 16,11-21 0-16,-7 3 1 15,-4 18 1-15</inkml:trace>
  <inkml:trace contextRef="#ctx0" brushRef="#br0" timeOffset="68773.1721">19433 3209 44 0,'21'-6'38'16,"-21"6"0"-16,19 6 1 15,-9 26-16-15,-10-32-9 16,7 31-3-16,-8-12-3 16,6 12-3-16,-5-4-1 15,6 7-1-15,-4-5-2 16,4-4 1-16,0-4-1 15,-1-4-1-15,-5-17 0 16,20 18-1-16,-20-18 0 16,23-2-1-16,-23 2 0 15,25-25-3-15,-8 17-2 16,-19-19-27-16,12 4-7 16,-6-6 0-16,-4-1 1 0</inkml:trace>
  <inkml:trace contextRef="#ctx0" brushRef="#br0" timeOffset="68960.2438">19516 3023 87 0,'0'0'41'16,"-20"-2"1"-16,20 2-1 15,-4-19-32-15,4 19-5 16,0 0-4-16,0 0-7 15,0 0-33-15,0 0-1 16,-2-20-1-16,2 20 1 0</inkml:trace>
  <inkml:trace contextRef="#ctx0" brushRef="#br0" timeOffset="69924.5866">17809 4009 18 0,'0'0'33'0,"0"0"2"16,0 0 0-16,1 25-16 16,-1-25-2-16,0 0-5 15,0 0-3-15,0 0-3 16,0 0-1-16,0 0-1 15,0 0 0-15,35 5-1 16,-4-12 1-16,19 1-1 16,10-9 1-16,17-1-1 15,4-9 0-15,21 2 0 16,-1-6-1-16,5 5 1 0,-6-5-2 16,-2 6 1-16,-13-4 0 15,-6 8-1-15,-11 3 0 16,-14 3-1-16,-10 5 1 15,-13 4-1-15,-8 1 0 16,-23 3 1-16,27 0-1 16,-27 0 0-16,0 0 0 15,0 0 0-15,0 0-1 16,0 0-1-16,0 0-2 16,0 0-6-16,0 0-31 15,0 0-1-15,-21-4 0 16,4 8 0-16</inkml:trace>
  <inkml:trace contextRef="#ctx0" brushRef="#br0" timeOffset="71912.2863">18138 4471 30 0,'0'0'34'0,"4"-17"1"16,-10-3-11-16,6 20-1 15,0 0-4-15,0 0-5 16,6-21-3-16,-6 21-4 16,0 0-1-16,0 0-2 15,0 0 0-15,0 0 0 0,0 0-1 16,6 27 0-16,-4-10-1 15,0 8 1-15,2 4-2 16,0 6 1 0,-1 1-1-16,3-1 0 15,-2-3 0-15,2 1 0 0,0-8-1 16,-2-6 1-16,-4-19 0 16,7 27 0-16,-7-27 0 15,0 0-1-15,0 0 1 16,0 0-1-16,0 0 0 15,4-27 0-15,-4 6 0 16,0-8 0-16,-2-7 0 16,0-1 0-16,0-5 1 0,0 0-2 15,0 2 1-15,2 3 0 16,0 5 0 0,2 5 0-16,2 4 1 15,-4 23-1-15,12-23 1 0,-12 23 0 16,19 7 0-16,-5 11 0 15,1 3 0-15,2 7 0 16,3 11 0-16,1-5-1 16,2 9 1-16,-4-7-1 15,1-1 1-15,-1-9-1 16,-2-3 0-16,-17-23 0 16,31 21 0-16,-14-21 0 15,-17 0-1-15,33-28 1 16,-13 1 0-16,-1-8-1 15,-2-9 1-15,2 0-1 16,-3-4 2-16,-5 4-2 16,1 0 1-16,-4 7-1 0,-2 7 2 15,-1 7-1-15,-5 23 0 16,0 0 1-16,18-2-1 16,-9 23 1-16,1 13 0 15,2 11 0-15,-1 6 0 16,3 9 0-16,-3 5-1 15,3 0 1-15,-7-7-1 16,5-4 0-16,-2-10 1 16,-3-8-1-16,1-3-2 15,-2-14 0-15,-6-19-2 16,0 0-3-16,33 29-24 16,-33-29-13-16,5-25 0 15,-12 2 0-15,1-2 1 0</inkml:trace>
  <inkml:trace contextRef="#ctx0" brushRef="#br0" timeOffset="80596.3544">15924 6500 14 0,'0'0'30'16,"-6"20"1"-16,6-20 1 15,0 0-11-15,0 0-4 16,-17-14-4-16,17 14-3 15,0 0-3-15,0 0-1 16,0 0-1-16,0 0-1 16,0 0 0-16,25 8-1 15,-25-8 0-15,41-4-1 16,-16-2 1-16,7 6-2 16,-1-6 1-16,2 3-1 15,-2 3-1-15,-4-4 0 16,0 4-2-16,-27 0-2 0,37 4-3 15,-37-4-9-15,0 0-21 16,25-16 0-16,-25 16 0 16,0 0 1-16</inkml:trace>
  <inkml:trace contextRef="#ctx0" brushRef="#br0" timeOffset="80952.4804">15924 6838 56 0,'0'0'34'15,"17"6"2"-15,-17-6-11 16,24-2-10-16,8 11-2 15,-14-18-3-15,15 15-3 16,-14-12-1-16,10 8-2 16,-10-2-2-16,4 2 0 0,-23-2-1 15,27 5 0 1,-27-5-1-16,0 0 0 16,21 10 0-16,-21-10-1 15,0 0-3-15,0 0-3 0,20 25-12 16,-20-25-19-16,0 0 0 15,0 0 0-15,0 0 0 16</inkml:trace>
  <inkml:trace contextRef="#ctx0" brushRef="#br0" timeOffset="83684.4459">16966 6130 14 0,'0'0'33'0,"25"-8"1"15,-25 8 1-15,6-17-13 16,-6 17-4-16,0 0-5 16,0 0-3-16,0 0-2 15,0 0-2-15,0 0-1 16,0 19 0-16,0-19 0 16,-16 33-1-16,1-10 0 15,1 10-1-15,-7 9 1 16,4 12-2-16,-3 1 1 15,5 7-2-15,3-1 0 0,6 0 0 16,6-1 0-16,8-1 0 16,4-7 0-16,3-2-1 15,5-8 1 1,1-2 0-16,0-5 0 0,0-8-1 16,-2-6 1-16,1-8 0 15,-20-13 0-15,31 25 0 16,-31-25-1-16,23 6 1 15,-23-6-1-15,0 0 1 16,19 0-1-16,-19 0 1 16,0 0-2-16,0 0 1 15,0 0 0-15,0 0 0 16,0 0-2-16,0 0-1 0,0 0-2 16,0 0-3-16,21-4-18 15,-21 4-16 1,-2-19 1-16,2 19 0 0,-4-21 1 15</inkml:trace>
  <inkml:trace contextRef="#ctx0" brushRef="#br0" timeOffset="84316.6787">17160 6550 50 0,'-17'14'34'0,"17"-14"2"16,0 17-4-16,0-17-15 0,0 0-4 15,0 0-4 1,17 8-2-16,-17-8-1 16,24 0-2-16,-24 0-1 15,34-4 0-15,-11-2-2 0,3 0 0 16,-3 0-1-16,-4-1 0 16,0 1-2-16,-19 6-3 15,31-2-5-15,-31 2-28 16,0 0 0-16,0 0 0 15,-6-21-1-15</inkml:trace>
  <inkml:trace contextRef="#ctx0" brushRef="#br0" timeOffset="84744.8215">17479 6270 37 0,'0'0'33'0,"0"0"3"15,17-9 0-15,-13-9-17 16,-4 18-4-16,0 0-3 16,15 25-2-16,-15-25-2 15,2 31-2-15,-6-10-2 0,10 12 0 16,-8 1 0-16,6 8-2 16,-2 1 0-16,2-3 0 15,-2-4-1-15,2-1 0 16,-2-3-1-16,0-3 0 15,1-8-1-15,-3-21-1 16,2 25-3-16,-2-25-7 16,0 0-27-16,0 0-1 15,2-23-1-15,-2 23 1 16</inkml:trace>
  <inkml:trace contextRef="#ctx0" brushRef="#br0" timeOffset="87539.8094">17699 6071 9 0,'0'0'29'15,"0"0"4"-15,0 0-1 16,23-6-14-16,-33-11-2 16,10 17 0-16,0 0-3 15,0 0-2-15,0 0-3 16,0 0-2-16,0 0-1 16,19 11 0-16,-19-11-2 15,29 23 0-15,-9-9 1 16,7 11-1-16,0 3 1 15,3 9-2-15,-4 7 1 0,1 6-2 16,-10 2 2-16,0 5-1 16,-5-1-2-1,-4 1 1-15,-8-3-1 16,1 0 1-16,-4-6-1 0,1-4 1 16,-4-8-1-16,0-3 1 15,-4-4 0-15,3-3-1 16,-3-4 1-16,2-5-1 15,8-17 1-15,-17 25-1 16,17-25 0-16,0 0 0 16,-15 17-1-16,15-17-1 15,0 0 0-15,0 0-2 16,2-19-3-16,-10-8-8 0,14 8-25 16,-6-2 0-1,0-2 0-15,-2-2 0 16</inkml:trace>
  <inkml:trace contextRef="#ctx0" brushRef="#br0" timeOffset="88140.0235">18113 6126 20 0,'0'0'34'16,"0"0"0"-16,0 0 1 16,0 0-13-16,0 0-3 15,0 0-7-15,0 0-1 16,0 0-1-16,0 27-3 16,-11-10-1-16,5 18-1 15,-8 5-1-15,3 12-1 16,-6 0 1-16,3 7-2 15,-1-5-1-15,5 0 0 0,2-1-1 16,6-1 1-16,4-8 0 16,10-3-1-16,1-7 1 15,9-3 0-15,-1-2-1 16,4-4 1-16,-2-8 0 16,0-4 0-16,-2-5 0 15,-3-6 0-15,-18-2 0 16,29 0-1-16,-29 0 0 15,0 0 0-15,17-12 0 16,-17 12-2-16,0 0-1 16,0-21-2-16,0 21-4 15,-10-23-11-15,10 23-20 0,-11-25-2 16,11 25 1-16,-12-25 1 16</inkml:trace>
  <inkml:trace contextRef="#ctx0" brushRef="#br0" timeOffset="88792.2525">18231 6286 33 0,'0'0'32'16,"0"0"1"-16,0 0 1 16,27 3-16-16,-25-22-3 15,23 17-5-15,-15-21-1 0,19 17-2 16,-12-15-2 0,14 14 0-16,-12-9-2 15,6 16 1-15,-8-2-1 16,1 14-1-16,-18-12 0 0,17 34 0 15,-19-5 0-15,-4 4-1 16,-7 9 1-16,-2-2-1 16,-5 3-1-16,-1-1 1 15,-2-6-1-15,2-1 0 16,1-7 0-16,5-1 0 16,3-7 0-16,3-3 0 15,9-17 0-15,-10 25 1 16,10-25 0-16,4 19 0 15,-4-19 0-15,19 8-1 16,-19-8 1-16,35-4 0 16,-16 0 0-16,4-4-2 15,1 2 1-15,-5-1-1 0,2 3-1 16,-21 4-2-16,39-10-5 16,-39 10-29-16,0 0-3 15,19-21 2-15,-19 21-2 16</inkml:trace>
  <inkml:trace contextRef="#ctx0" brushRef="#br0" timeOffset="89156.3784">18669 6228 78 0,'19'-13'39'15,"-19"13"1"-15,0 0-5 16,0 0-23-16,4 24-3 16,-4-24-3-16,0 31-3 15,2-8 0-15,4 6-1 16,-4 7-1-16,3 5 0 15,-1-3 0-15,2 4 0 16,0-1 0-16,2-9-1 16,-5-3 0-16,3-6 0 15,2-4-2-15,-8-19-2 0,15 23-5 16,-15-23-31-16,0 0-1 16,0-25 1-16,6 8-1 15</inkml:trace>
  <inkml:trace contextRef="#ctx0" brushRef="#br0" timeOffset="89524.5085">18931 6213 78 0,'0'0'39'16,"0"0"-1"-16,6 30 0 15,-14 3-28-15,-19-14-3 0,8 14-2 16,-12-5-2-16,6 5-1 15,-2-6-1-15,6-2 0 16,3-8-1-16,18-17 0 16,-19 21 0-16,19-21 0 15,0 0 0-15,0 0 0 16,4 17 1-16,-4-17 0 16,0 0 0-16,27 24 0 15,-27-24 0-15,27 28 1 16,-27-28-1-16,35 31 0 15,-16-18 0-15,4-3 0 16,-2 0 0-16,2-5-1 16,-1-7 0-16,-3-1-2 0,4-1-3 15,-11-17-4-15,20 1-32 16,-22-1 0-16,4-2 0 16,-9-5 0-1</inkml:trace>
  <inkml:trace contextRef="#ctx0" brushRef="#br0" timeOffset="89980.6705">19128 6266 60 0,'0'0'40'16,"0"0"0"-16,-21 35 0 16,13 11-13-16,-19-25-18 15,23 17-2-15,-6-5-3 0,10 1-2 16,4-5-2-16,8-6 0 15,-12-23 0 1,35 23 0-16,-12-23 0 16,-2-9-1-16,2-5 0 0,-2-3 0 15,-1 0 0-15,-20 17 1 16,25-31 0-16,-25 31 0 16,9-17 1-16,-9 17 0 15,0 0 0-15,12 34 0 16,-6-11 0-16,5 4 0 15,3 6-1-15,3 1 0 16,2 9 1-16,3-3-1 16,1 2 0-16,-2 2 1 15,-2-2 0-15,-3 2 0 16,-3-5 0-16,-5-1 1 16,-4-7-1-16,-2-2 0 15,-10-6 0-15,8-23 0 0,-29 27 0 16,8-22-1-16,-6 1-1 15,-4-10-2-15,4 4-4 16,-19-17-34-16,13 3-1 16,0-5-1-16,10-4 1 15</inkml:trace>
  <inkml:trace contextRef="#ctx0" brushRef="#br0" timeOffset="90560.8765">19523 5881 55 0,'0'0'37'0,"0"0"1"15,0 0 1-15,0 0-22 16,20 6-5-16,-20-6-4 16,21 26-2-16,-10-6-2 15,12 10 0-15,1 1 0 16,8 15-1-16,-1-2 0 16,4 10 0-16,-4 0-1 15,0 7 0-15,-6 2 0 16,-2 2 0-16,-8 1-1 15,-5-7 0-15,-6-7-1 16,-2-8 2-16,-6-2-1 0,-2-9 0 16,-3-8 0-16,3-8 0 15,6-17 0-15,-16 21-1 16,16-21 0 0,0 0-2-16,-21 8-2 0,21-8-3 15,0 0-35-15,-19-31 0 16,19 31-1-16,-23-33 0 15</inkml:trace>
  <inkml:trace contextRef="#ctx0" brushRef="#br0" timeOffset="91237.1143">20146 6293 34 0,'0'0'34'15,"-11"19"2"-15,11-19-2 16,0 0-12-16,0 0-5 0,0 0-4 16,36 6-3-16,-18-12-3 15,16 8-2-15,1-7 0 16,11 3-1-16,-3-6-2 16,3 4 0-16,-3-2-1 15,-7 1-1-15,-5-1-1 16,-8 2 0-16,-5 0-1 15,-18 4-3-15,19-4-2 16,-19 4-8-16,-4-25-25 16,4 25 1-16,-21-7-1 15,21 7 1-15</inkml:trace>
  <inkml:trace contextRef="#ctx0" brushRef="#br0" timeOffset="91552.2252">20320 6126 80 0,'0'0'40'15,"0"0"0"-15,13 25-8 16,-13-25-19-16,4 29-4 15,-4-10-1-15,8 16-4 0,-6-1 1 16,6 8-3-16,-5 1 0 16,3-1-1-16,0-4-1 15,-2-3 0 1,0-10-1-16,-4-8-1 0,7 0-2 16,-7-17-4-16,18-9-33 15,-18 9 0-15,0 0-1 16,8-27 1-16</inkml:trace>
  <inkml:trace contextRef="#ctx0" brushRef="#br0" timeOffset="95696.6932">20989 6130 16 0,'0'0'34'15,"18"-15"-1"-15,-18 15-2 0,0 0-7 16,21-8-5-16,-27-9-4 16,6 17-4-1,0 0-2-15,19 4-3 16,-19-4 0-16,0 0-1 16,-25 19 0-16,14 4-2 0,-7-2 0 15,5 8-1-15,-7 5 0 16,5 7 0-16,5 1-1 15,3 0 0-15,3 0 0 16,4 0 0-16,4-3 0 16,3 1 0-16,3-7 0 15,7-3 0-15,1-3-1 16,1-4 1-16,-2-2-1 0,3-2 1 16,-3-5 0-1,-2-3-1-15,-15-11 1 16,24 18 0-16,-24-18-1 15,0 0 1-15,21 9-1 0,-21-9 0 16,0 0 0-16,0 0 1 16,0 0-1-16,0 0-1 15,0 0 1-15,0 0 0 16,17 0-1-16,-17 0 0 16,0 0-1-16,0 0-2 15,0 0-1-15,2-29-7 16,-2 29-29-16,14-19-1 15,-14 19 0-15,-6-23 1 16</inkml:trace>
  <inkml:trace contextRef="#ctx0" brushRef="#br0" timeOffset="96515.9822">21263 6264 7 0,'0'0'30'16,"0"0"4"-16,-19 4-2 15,19-4-10-15,0 0-4 16,-18-6-3-16,18 6-4 0,0 0-3 16,0 0-2-16,0 0-1 15,18-13-1-15,-18 13 0 16,27-15-1-1,-27 15 0-15,42-18-1 0,-15 9 0 16,6 3 0-16,-2-2 1 16,2 8-1-16,-6-1 0 15,2 6 0-15,-10 3 0 16,-6 11 0-16,-7 2 1 16,-8 8-2-16,-9 0 0 15,-3 3-1-15,-7 5 1 16,-2-3-1-16,-2-3 0 15,0 0 1-15,1-4-1 0,1-2 1 16,6-6-1 0,2-2 0-16,15-17 1 15,-24 25-1-15,24-25 0 16,-11 19 0-16,11-19 0 0,0 0 0 16,0 0 0-16,19 12 1 15,-19-12-1-15,29 0 0 16,-10-2 1-16,4-2-1 15,-1 2 0-15,1-6 0 16,0 4-1-16,-4-1-1 16,3 3-1-16,-22 2-2 15,34-2-4-15,-34 2-28 0,6-19-4 16,-6 19 0 0,12-18 0-16</inkml:trace>
  <inkml:trace contextRef="#ctx0" brushRef="#br0" timeOffset="97040.1647">21765 5998 52 0,'1'-19'39'0,"-1"19"-1"0,0 0 2 16,-15-27-24-16,15 27-4 16,0 0-3-16,0 0-2 15,0 0-2-15,29 13-2 16,-29-13-1-16,39 25 0 15,-14-8 0-15,4 10 0 16,3 4-1-16,3 5 1 16,-6 3-1-16,-2 1 0 15,-6 6 1-15,-5 2-2 16,-9 2 2-16,-1 0-2 16,-10-2 1-16,-2-2-1 15,-3-2 1-15,-3-6 0 16,1-7-1-16,1-4 0 0,0-4 1 15,5-4-1-15,5-19 1 16,-12 25-1-16,12-25 1 16,0 0-2-16,-10 19 1 15,10-19-1-15,0 0-2 16,0 0-2-16,0 0-6 16,-21-8-31-16,21 8-1 15,-13-19 0-15,13 19 1 16</inkml:trace>
  <inkml:trace contextRef="#ctx0" brushRef="#br0" timeOffset="98100.5386">22339 6053 38 0,'0'0'37'0,"0"0"0"16,0 0 1-16,0 0-19 15,0 0-7-15,-23 4-2 16,12 17-2-16,-9-3-3 16,5 12-1-16,-6 1 0 0,3 9-1 15,-3 2 0 1,8 8-1-16,-1-2 0 16,6 2 0-16,1-6 0 15,5 4 0-15,4-6-1 0,3-5 0 16,5-6 1-16,7-1-1 15,1-7 0-15,3-4 0 16,-2-5 1-16,3-3-1 16,-3-3 0-16,-2 0 0 15,-17-8 0-15,29 9 0 16,-29-9 0-16,0 0 0 16,21 8-1-16,-21-8 0 15,0 0 0-15,0 0 0 16,0 0-1-16,0 0-2 15,0 0-1-15,0 0-3 16,18-8-35-16,-18 8-1 16,-2-19-1-16,2 19 1 0</inkml:trace>
  <inkml:trace contextRef="#ctx0" brushRef="#br0" timeOffset="99151.9121">22455 6274 23 0,'-17'2'31'0,"17"-2"2"0,0 0 1 16,19-31-19-16,6 29-3 15,-11-21-3-15,22 19 1 16,-13-17-1-16,18 16-2 16,-10-9-2-16,9 14 0 15,-13-4 0-15,4 14-2 16,-31-10 1-16,31 29-2 15,-31-10 0-15,-6 8-1 16,-11 2 1-16,-4 1 0 0,-4-1-1 16,-2 0-1-1,1-8 1-15,3-4-1 16,4-3 1-16,19-14-1 16,-25 15-1-16,25-15 1 0,0 0 0 15,0 0-1-15,8-23 1 16,-8 23-1-16,30-17 1 15,-6 9 0-15,1 0 0 16,4 6 0-16,0 6-1 16,0 4 2-16,-2 5 0 15,-4 10 0-15,-6-2-1 16,-5 6 2-16,-5-2-1 16,-7 2 1-16,-5-2 0 15,-5-4-1-15,-7-4 1 16,-3-5-1-16,-5 3 0 15,0-7 0-15,-6-2 0 16,2-3 0-16,2-1-1 0,-2-2-1 16,6-2-1-16,0-7-1 15,23 9-4-15,-31-35-14 16,25 18-21-16,3-8 0 16,6 2 1-16,3-2 0 15</inkml:trace>
  <inkml:trace contextRef="#ctx0" brushRef="#br0" timeOffset="99469.0237">22912 6071 77 0,'0'0'40'0,"18"-8"0"15,-18 8 1-15,0 0-31 16,0 0-3-16,17 27-2 16,-7 0-2-16,-5 1 1 15,3 11-1-15,0-1-1 16,1 6-1-16,-5-1 0 16,4 3-1-16,-2-8 0 15,-6-5 0-15,2-3-2 16,-4-13-2-16,6 6-1 15,-4-23-7-15,0 0-30 16,0-23 0-16,0 23 0 0,9-40 0 16</inkml:trace>
  <inkml:trace contextRef="#ctx0" brushRef="#br0" timeOffset="99836.1515">23236 6069 73 0,'0'0'41'16,"-6"30"-2"-16,-3-3 1 16,-16-9-31-16,11 14-3 15,-11-7 0-15,4 8-4 16,-4-8 1-16,7 0-2 0,-1-12 1 16,19-13-1-16,-25 23-1 15,25-23 0 1,0 0 0-16,-8 19 1 15,8-19-1-15,0 0 1 0,25 19 0 16,-25-19 0-16,27 21 0 16,-27-21 0-16,33 29 1 15,-15-15-1-15,-18-14-1 16,29 25 0-16,-29-25 0 16,27 21 0-16,-27-21-1 15,21 11-1-15,-21-11-1 16,21-4-3-16,0 8-4 15,-21-4-31-15,16-27-2 0,-3 4 2 16,5-2 0 0</inkml:trace>
  <inkml:trace contextRef="#ctx0" brushRef="#br0" timeOffset="100308.3208">23427 6207 68 0,'0'0'40'16,"0"0"2"-16,-25 23-1 15,-4-14-26-15,23 22-4 16,-11-8-4-16,7 10-2 16,5-6-2-16,5-1-2 15,5-4 0-15,-5-22-1 16,29 15-1-16,-6-19 0 16,1-2 0-16,3-13 0 15,-2 0-1-15,2-6 2 16,-4 0-1-16,-4 0 0 15,-5 2 1-15,-3 6 1 0,-3 0 0 16,-8 17 0-16,0 0 1 16,0 0-1-16,0 0 1 15,0 0-1-15,8 23 0 16,-3 2-1-16,1 5 1 16,6 7-1-16,-3 11 0 15,5-4 0-15,1 2 0 16,1 8 0-16,-1-5 0 15,-3-1 1-15,-3-5 0 16,-5-3 0-16,-4-8-1 16,-7 1 1-16,-5-4-1 15,-5-10 0-15,-5-4 0 16,-3-5 0-16,-2-4-2 0,-4-10-2 16,10 2-3-16,-13-31-24 15,14 6-12-15,-3-7 1 16,6-10-2-16,-1-14 2 15</inkml:trace>
  <inkml:trace contextRef="#ctx0" brushRef="#br0" timeOffset="100632.4351">23666 5768 72 0,'0'0'40'16,"20"-12"1"-16,-20 12 0 16,23 21-24-16,-23-21-11 15,42 40-2-15,-19-5 1 16,8 11-1-16,2 8-1 16,2 9 0-16,-6 4-1 15,0 4-1-15,-10 4 1 16,-6 2-1-16,-11-4 1 15,-7-4-2-15,-13-8 1 16,-7-2-2-16,0-11 0 16,-8-9-4-16,10 3-8 15,-12-27-31-15,8-5 1 0,-4-10-1 16,4-2 0-16</inkml:trace>
  <inkml:trace contextRef="#ctx0" brushRef="#br0" timeOffset="101835.8614">17411 7469 24 0,'0'0'28'0,"-17"-6"0"15,17 6 1-15,0 0-16 16,0 0-2-16,0 0-2 16,0 0-1-16,17 16 1 15,-17-16-1-15,0 0-1 16,0 0-1-16,31-2-2 16,-31 2-1-16,44 0-1 15,-9-4 0-15,11 2-1 16,7 0 0-16,18-2 0 15,14-3 1-15,19 1-1 16,14-4 1-16,20 2-1 16,15-9 0-16,24 4 1 15,20-8-1-15,15 2 2 0,10-8-3 16,11 0 2-16,8-4-1 16,10 2 1-16,-2 1 0 15,0 3-2-15,-6-2 1 16,2 4-1-16,-6 2 0 15,-8 3 0-15,-9 3 0 16,-6 4 0-16,-9 1 0 16,-7 4 0-16,-5 2 0 15,-10-1 0-15,-11 1 0 16,-10 0 0-16,-8-4 0 16,-7 1-1-16,-12 1 1 15,-12-2-1-15,-13 2 0 0,-18-1-3 16,-1 14-5-16,-26-10-30 15,-7 3-1-15,-17-2 0 16,-14 0 0-16</inkml:trace>
  <inkml:trace contextRef="#ctx0" brushRef="#br0" timeOffset="105407.1269">19969 7843 19 0,'0'0'30'0,"15"-19"1"16,-15 19-6-16,-2-23-3 16,2 23-4-16,0 0-3 15,0 0-3-15,2-25-2 16,-2 25-2-16,0 0 0 16,0 0-2-16,0 0 0 15,0 0-2-15,0 0-1 16,-13 31 0-16,-1-1 0 15,1 12-1-15,-5 10-1 16,3 10-1 0,0 7 1-16,3 0 0 0,6-2-1 15,8-4 1-15,6-7-1 0,9-6 0 16,6-14 0-16,6-9 0 16,4-8-1-16,2-11 2 15,3-8-2 1,-1-14 1-16,0-3 0 0,-3-8 0 15,-3-7 0-15,-6-3-1 16,-5-5 2-16,-7 3-2 16,-5 1 2-16,-6 1-1 15,-8 10 1-15,-8 6-1 16,-3 14 1-16,-6 6-1 16,-2 17 1-16,0 9 0 15,0 7-1-15,0 10 1 16,3 4-1-16,7 4 0 0,1-8 0 15,9 4-1-15,5-6 1 16,2-11-2 0,5-4 0-16,-7-27-2 15,23 30-3-15,-21-49-12 0,-2 19-21 16,27-25-2-16,-11 0 2 16,-3-7-1-16</inkml:trace>
  <inkml:trace contextRef="#ctx0" brushRef="#br0" timeOffset="105720.2299">20434 7922 77 0,'25'-14'40'0,"-25"14"-1"15,19 12 2-15,-2 9-32 16,-17-21-2-16,4 50-2 16,-6-14-1-16,4 10-1 15,-2 2-2-15,4 2 1 16,-2 0-2-16,2-4 1 16,-2-8-1-16,2-7 0 15,1-4-1-15,-3-8-2 16,-2-19-1-16,0 0-3 0,14 19-10 15,-14-19-25 1,10-30 2-16,-5-1-1 16,7-4 0-16</inkml:trace>
  <inkml:trace contextRef="#ctx0" brushRef="#br0" timeOffset="106080.3662">20758 7910 67 0,'0'0'38'0,"0"0"1"15,9 39 0-15,-32-24-27 16,14 23-3-16,-20-7-4 16,7 15-1-16,-10-8-1 0,5-1-1 15,0-7 0 1,2-3-1-16,5-2-1 16,3-9 1-16,17-16-1 15,-21 25 1-15,21-25 0 0,-12 19 0 16,12-19-1-16,-8 21 1 15,8-21-1-15,-2 25 1 16,2-25-1-16,10 23 1 16,-10-23-1-16,21 27 0 15,-21-27 1-15,33 21-1 16,-14-14 0-16,3-3-1 16,1 0 0-16,0-8-2 15,4 2-1-15,-8-13-4 16,16 13-15-16,-14-23-19 15,4-2 2-15,-4-5-2 16,3-11 3-16</inkml:trace>
  <inkml:trace contextRef="#ctx0" brushRef="#br0" timeOffset="106520.513">20935 8010 62 0,'0'0'40'0,"0"0"1"15,-9 38 0-15,-15-13-17 16,7 23-15-16,-12-4-3 15,10 6-1-15,-2 0-2 16,7-6-1-16,8-11-1 16,8-10 0-16,-2-23-1 15,25 13 0-15,-4-22-1 16,1-9 1-16,1-10 0 16,-2-9 0-16,2 1-1 15,0-6 1-15,-5 5 0 0,-1 3 0 16,-1 5-1-16,-3 11 1 15,-13 18 0-15,31-13 0 16,-31 13 0-16,33 31 0 16,-12-1 0-16,0 9 1 15,0 7 0-15,1 11-1 16,-3-3 0-16,-4 9 0 16,-5-3 1-16,-4-1 0 15,-8-3 0-15,-6-4-1 16,-5-6 2-16,-9-10-1 15,-1 1 1-15,-2-10-1 16,-6-6 0-16,2-8-1 16,4-1-1-16,0-11-1 0,6 1-3 15,-6-19-7-15,25 17-31 16,-31-23-1-16,31 23-1 16,-33-25 2-1</inkml:trace>
  <inkml:trace contextRef="#ctx0" brushRef="#br0" timeOffset="108017.045">17216 9750 33 0,'-5'17'35'0,"5"-17"0"15,0 0 0-15,-18 0-14 0,18 0-6 16,0 0-4-16,0 0-2 16,0 0-3-16,23 4-1 15,-23-4-2-15,35 2 0 16,-12-6 0-16,6 4-1 15,-2-4 0-15,4 0-2 16,-4 2-1-16,0-3 0 16,-4 6-2-16,-23-1-2 0,31 4-7 15,-31-4-26-15,0 0-2 16,0 0 2 0,-21 10-2-16</inkml:trace>
  <inkml:trace contextRef="#ctx0" brushRef="#br0" timeOffset="108246.1272">17135 10009 62 0,'0'0'38'0,"0"19"0"16,0-19 1-16,24-2-23 16,4 10-6-16,-6-18-4 15,10 8-1-15,-1-6-2 0,4 6-1 16,-4-5-1-1,-2 3-1-15,-4 0-2 16,-8-5-4-16,6 18-12 16,-23-9-22-16,0 0 0 0,8-21 1 15,-8 21-1-15</inkml:trace>
  <inkml:trace contextRef="#ctx0" brushRef="#br0" timeOffset="112048.4666">17942 9637 19 0,'0'0'21'15,"0"0"-4"-15,0 0 1 16,0 0-3-16,0 0-2 16,0 0 0-16,-6 17-1 15,6-17-2-15,0 0-2 16,-19 2-1-16,19-2 0 0,0 0-1 16,0 0 0-16,0 0-1 15,0 0-1-15,0 0 0 16,0 0 0-16,0 0-2 15,0 0 0-15,15-18 0 16,6 11 0-16,0-1-1 16,10 0 1-16,-2 1-1 15,8 1 1-15,-6 0 0 16,3 6 0-16,-8 2 1 16,-1 8-1-16,-25-10 0 15,25 27-1-15,-25-8 1 16,-6 6-1-16,-6 2 1 15,-7 3-1-15,-4 1-1 0,0-2 1 16,-6-2-1-16,2-2 1 16,-2-2-1-16,4 0 1 15,0-4-2 1,7-8 2-16,1-1-1 0,17-10 0 16,-23 15 0-16,23-15 0 15,0 0 1-15,0 0-1 16,0 0 1-16,27 14-1 15,-8-12 1-15,4-1-1 16,0 3 0-16,4-6 0 16,-1 2 0-16,-1-2 0 15,-2 1 0-15,-4-7-2 16,0 4-1-16,-19 4-4 0,35-11-7 16,-35 11-25-1,17-23-2-15,-17 23 0 16,14-27 1-16</inkml:trace>
  <inkml:trace contextRef="#ctx0" brushRef="#br0" timeOffset="112427.5993">18499 9635 60 0,'25'-14'39'16,"-25"14"0"-16,19-7 0 16,1 20-23-16,-20-13-4 15,0 0-4-15,-18 25-2 0,13-2-1 16,-7 4-2-16,0 11-1 16,-3 6 0-16,0 4-1 15,-1 2 0-15,1 0 0 16,-1-2 1-16,1-2-1 15,3-2-1-15,1-9 1 16,1-10 0-16,4-4-1 16,6-21 0-16,-9 26 0 15,9-26-1-15,0 0-1 16,0 0 0-16,0 0-2 16,0 0-3-16,0 0-4 15,0 0-28-15,-4-23-3 16,4 23 0-16,0-19 2 0</inkml:trace>
  <inkml:trace contextRef="#ctx0" brushRef="#br0" timeOffset="113331.92">18812 9888 40 0,'0'0'33'0,"-22"4"1"16,22-4-10-16,0 0-6 0,-34 7-3 15,36 11-4-15,-2-18-3 16,-18 0-2-16,18 0-2 16,0 0-1-1,0 0 0-15,0 0-1 0,19-10 0 16,1 10 0-16,1-6 0 16,8 8-1-16,0-4 1 15,6 6-1-15,-5 0 1 16,-3 6-1-16,-5 1 1 15,-7 6 0-15,-9 2-1 16,-8 3 0-16,-10-1 0 16,-5 2 1-16,-4-2-1 15,-2-4-1-15,1-4 1 0,3-7-1 16,19-6 0 0,-25 6 0-16,25-6 0 15,0 0 0-15,0 0 0 16,21-23-1-16,-21 23 1 0,37-12 1 15,-16 9-2-15,4 1 1 16,0 4 1-16,0 5 0 16,-3 5 0-16,-5 3 0 15,-4 4 0-15,-3 2 0 16,-6 1 0-16,-4 2 1 16,-10-2-1-16,-5-3 0 15,-4-4 1-15,-5 2-1 0,-3-1 0 16,-3 1 1-1,-3-7 0-15,0 3-1 16,2-7 0-16,6-1 0 16,0 1-1-16,6 0 1 15,19-6-2-15,-25 2 2 0,25-2-1 16,0 0 0-16,0 0-1 16,0 0 0-16,0 0 0 15,0 0-2-15,0 0-2 16,-14-21-8-16,14 21-30 15,0 0 0-15,8-19-1 16,-8 19 1-16</inkml:trace>
  <inkml:trace contextRef="#ctx0" brushRef="#br0" timeOffset="115515.6904">16071 12088 62 0,'0'-23'37'0,"0"23"0"15,-8-27-6-15,8 27-19 16,0 0-2-16,0 0-2 16,-19 17-1-16,17 16-3 15,-6 1 0-15,8 14-1 16,0 2 0-16,10 2-1 16,-3-4 0-16,13-4-1 0,3-13 0 15,6-10 0-15,0-15-1 16,3-10 0-1,-3-13 0-15,-2-8 0 16,-2-12-2-16,-3-5 2 0,-7 0 0 16,-3 2-1-16,-5 1 1 15,-1 8 1-15,-4 5-2 16,-2 26 2-16,0 0 0 16,0 0 0-16,12 42 0 15,-3 4 0-15,5 11-1 16,5 14 1-16,4 10 0 15,4 9 0-15,-2 2 0 0,0 2 0 16,-1-6-1-16,-7-3 1 16,-5-8-1-1,-9-8 1-15,-10-8 0 16,-7-9 0-16,-7-12 0 0,-8-7 0 16,-6-10 1-16,-3-12-2 15,-3-5 1-15,1-10-1 16,-5-9 0-16,7-8 0 15,-1-4 0-15,6-6-1 16,4-5 0-16,4 3 0 16,8 2-1-16,2-1-3 15,17 14-4-15,-2 18-33 16,-8-32 0-16,8 32 0 16,23-19 1-16</inkml:trace>
  <inkml:trace contextRef="#ctx0" brushRef="#br0" timeOffset="116079.8899">16887 12360 65 0,'23'-27'39'0,"-23"27"0"15,0 0 1-15,33-1-27 16,-33 1-3-16,0 0-3 15,-2 17-2-15,2-17-2 16,3 19 0-16,-3-19-2 16,4 17 1-16,-4-17-1 15,0 0 1-15,0 0-1 16,0 0 0-16,0 0 0 16,2-21 0-16,-2 21-1 15,-7-21 0-15,7 21 1 16,-24-11-1-16,7 12 0 15,-4 9 0-15,-4 9 1 0,0 8-2 16,0 8 2-16,1 5 0 16,9 2-1-16,3 0 0 15,10 1 0-15,8-7 0 16,8-7 0-16,7-8 1 16,4-8-2-16,4-9 0 15,-4-8-2-15,8 0-2 16,-12-19-6-16,20 0-30 15,-22-2 0-15,0 1-1 16,-7-9 1-16</inkml:trace>
  <inkml:trace contextRef="#ctx0" brushRef="#br0" timeOffset="116668.1037">17041 12403 82 0,'19'7'40'0,"-19"-7"1"15,16 35-1-15,-16-35-30 0,15 40-3 16,-7-15-1-16,5 4-2 16,-5-1-1-16,4-3-1 15,-7-3-2-15,3-5 1 16,-8-17 0-16,8 17-1 16,-8-17-1-16,0 0 1 15,11-23 0-15,-7 2 0 16,2-6-1-16,2-4 1 0,3-1-1 15,1-1 1-15,-1 4 0 16,3 6 0-16,-3 6 0 16,-11 17 1-1,31-13-1-15,-11 20 1 16,-20-7 0-16,29 39 0 0,-18-12 0 16,3 5 0-16,-3-1-1 15,-3 3 1-15,-4 3-1 16,-4-8 0-16,2-6 1 15,-4-6-1-15,2-17-1 16,0 0 1-16,0 0 0 16,-6-17-1-16,6-8 1 15,2-4-1-15,6-2 1 0,-5-5 0 16,9-1 0-16,-2 3 0 16,3 11 0-16,-13 23 0 15,31-25 0 1,-31 25 0-16,31 8 1 0,-16 15-1 15,-1 7 1-15,1 5 0 16,-5 7-1-16,0 0 1 16,-3-2-1-16,-1 1 0 15,-2-7-1-15,-4-15-2 16,2 3-1-16,-2-22-5 16,0 0-32-16,0 0-2 15,13-23 1-15,-13-2 0 16</inkml:trace>
  <inkml:trace contextRef="#ctx0" brushRef="#br0" timeOffset="117020.2223">17857 12042 58 0,'0'0'37'0,"-12"21"-2"15,12-2-10-15,0-19-10 16,0 0-4-16,0 0-5 0,27 4-2 15,-9-10-2-15,9 1-1 16,-2-3-1-16,0 2 0 16,0 0-3-16,-8-3-2 15,10 13-5-15,-27-4-26 16,0 0-1-16,0 0 0 16,-19 7 1-16</inkml:trace>
  <inkml:trace contextRef="#ctx0" brushRef="#br0" timeOffset="117208.2898">17749 12284 83 0,'0'0'39'0,"13"28"0"0,5-33-6 16,18 18-21-16,-18-17-5 16,20 4-2-16,-7-6-2 15,4 3-1-15,-4-3-3 16,-10-8-4-16,14 14-33 15,-35 0-1-15,0 0-3 16,-4-21 2-16</inkml:trace>
  <inkml:trace contextRef="#ctx0" brushRef="#br0" timeOffset="177155.467">18692 11789 1 0,'0'0'20'0,"0"0"8"16,29-12-7-16,-29 12-2 15,21-13-1-15,-2 19-1 0,-19-6-3 16,25-12-2-16,-23-5-2 16,16 21-1-16,-18-4-2 15,0 0-1-15,0 0 0 16,23-8-2-16,-23 8-1 16,0 0 0-16,0 0 0 15,-21 2-1-15,-2 6 0 16,-4 5 0-16,-12 0 0 15,-3 3-1-15,-5-1 0 0,1 4 0 16,0-1 0-16,7-3-1 16,0-2 1-1,9-3-1-15,6-2 1 16,7-3-1-16,17-5 1 0,-21 4-1 16,21-4 0-16,0 0 1 15,0 0-1-15,0 0 0 16,27 6 0-16,-2-6 0 15,10 2 0-15,11 0 0 16,6-4 0-16,6 0 1 16,0 2-1-16,-2 0 0 15,-8 4 0-15,-8 5 0 0,-14 7 0 16,-19 9 1 0,-16 9-1-16,-16 1 0 15,-14 9 2-15,-7 0-1 16,-4 0 1-16,-3-4-2 15,1-3 2-15,8-3-2 0,3-3 2 16,13-6-2-16,6-6 0 16,22-19 0-16,-21 33 0 15,19-16 0-15,2-17 0 16,21 31 1-16,1-22-1 16,8 3 0-16,9-3 0 15,5-1 0-15,5 0 0 16,-1-6 0-16,0 0 0 15,-5-1 0-15,-5 1 0 16,-9-2 0-16,-8 6 0 16,-21-6 0-16,27 8-1 15,-27-8-2-15,0 0-2 0,0 0-7 16,8-17-29-16,-8 17-1 16,-14-33 1-16,3 14 0 15</inkml:trace>
  <inkml:trace contextRef="#ctx0" brushRef="#br0" timeOffset="179639.344">19091 11952 10 0,'0'0'20'0,"0"0"1"16,0 0-3-16,19-2-1 15,-19 2-2 1,0 0-2-16,4-25-1 16,-4 25-2-16,10-17 0 0,-10 17-1 15,0 0 0-15,0 0-2 16,8-27 0-16,-8 27-2 16,0 0 0-16,0 0-1 15,0 0-2-15,0 0 1 16,0 0-2-16,0 0 1 15,0 0-1-15,0 0 1 16,0 0 0-16,0 0-1 16,0 0-1-16,0 0 1 15,0 0 0-15,0 0 0 16,0 0 0-16,0 0-1 16,0 0 1-16,0 0 0 15,0 0 0-15,0 0-1 0,0 0 0 16,0 0 0-16,0 0 0 15,0 0 0-15,0 0 0 16,0 0 0-16,0 0 1 16,0 0 0-16,0 0-1 15,0 0 1-15,0 0 0 16,0 0 0-16,0 0 0 16,0 0-1-16,-2-17 1 15,2 17-1-15,0 0 1 16,0 0 0-16,0 0 1 15,0 0-1-15,0 0-1 16,-8 24 1-16,2 1 0 16,2 4 0-16,1 4-1 0,-5-1 0 15,8 5 0-15,0 1 1 16,4-1-1-16,5-9-1 16,5-1 3-16,3-4-2 15,8-7 0-15,4-7-1 16,0-5 0-16,2-8 1 15,0-3 0-15,-2-5-1 16,-4-5-1-16,-2-12 2 0,-8 4-1 16,-1-6 1-1,-2 5 0-15,-5-7 0 16,-1 6-1-16,0-2 1 16,-2 4-1-16,0 6 2 0,-1 2-1 15,-3 17 0-15,6-21 0 16,-6 21 1-16,0 0-1 15,0 0 0-15,0 0 1 16,0 0-1-16,0 0 0 16,0 0 0-16,6 31 0 15,2-8 1-15,1 9-1 16,1 10 0-16,2 12 2 16,-1 4-2-16,-1 5 1 15,-1 0-1-15,-3 6 1 16,-4-2-1-16,-4-3 0 15,-2-3 1-15,-5-5-2 16,-5-6 1-16,-1-8 1 0,-1-10-1 16,-3-7 1-16,2-4-1 15,-3-7 1-15,20-14 0 16,-32 9-1-16,32-9 1 16,-33 2-1-16,33-2 0 15,-31 2 0-15,31-2 0 16,-27 4 0-16,27-4-1 15,-21 6 1-15,21-6-1 16,0 0 0-16,-23 6-1 16,23-6-2-16,0 0-2 15,0 0-14-15,0 0-22 16,-16 17 0-16,16-17 0 16,0 0 0-16</inkml:trace>
  <inkml:trace contextRef="#ctx0" brushRef="#br0" timeOffset="181007.8279">19761 12309 3 0,'0'0'35'16,"0"0"-1"-16,23-12 1 16,-23 12-13-16,0 0-5 15,17 4-1 1,-17-4-6-16,0 0-1 0,0 0-3 16,6 34-1-16,-6-34 0 15,8 39-2-15,-7-16 0 16,7 2-1-16,-4-2 0 15,4 0-1-15,-1-6 0 16,-7-17-2-16,18 21 0 16,-18-21-2-16,23 4-5 15,-23-4-29-15,10-29-3 16,-3 4 0-16,3-5 0 0</inkml:trace>
  <inkml:trace contextRef="#ctx0" brushRef="#br0" timeOffset="181166.8855">19818 12107 71 0,'-19'-2'39'15,"2"2"-1"-15,17 0 0 16,-33-7-37-16,33 7-20 16,-16-22-16-16,16 22-2 15,0 0-1-15,0 0 0 16</inkml:trace>
  <inkml:trace contextRef="#ctx0" brushRef="#br0" timeOffset="182155.2352">19967 11906 35 0,'0'0'37'0,"17"-21"2"15,-17 21-1-15,0 0-19 0,0 0-5 16,0 0-4-16,12 19-2 16,-3 8-2-16,-7-2-3 15,6 11 1-15,-4 0-1 16,4 7-1-16,-4 3 2 15,-1 0-3-15,-1-8 1 16,0-3-1-16,0-7 1 16,-2-3-2-16,0-25 1 15,-2 21-1-15,2-21-1 16,0 0 1-16,-13-23-2 16,9-3 1-16,0-7 0 15,4-7 0-15,0-8 0 16,6 0 1-16,3-4 0 0,7 4 0 15,1 8 1-15,3 7 0 16,1 12-1-16,4 10 0 16,-2 12 1-1,0 13-1-15,-2 9 0 0,-1 15 0 16,-3 3 1-16,-2 8 0 16,-1 3 0-16,-4 0-1 15,-7-2 1-15,1-10 0 16,-2-7 0-16,0-14-1 15,-2-19 0-15,0 0 0 16,0 0 0-16,0 0 0 16,0-42-1-16,2 7 0 15,8-5 1-15,-3 0-1 0,5-4 0 16,3 1 1-16,5 3-1 16,-1 13 1-16,0 8 1 15,4 9-1-15,-3 12 0 16,-1 6 0-16,-2 13 1 15,-3 6-1-15,-4 8 0 16,-3-1 0-16,1 8 2 16,-6-1-3-16,0-5 0 15,-2-5-1-15,8-4-2 16,-8-27-7-16,23 23-19 16,-23-23-11-16,23-12-2 15,-8-7 1-15</inkml:trace>
  <inkml:trace contextRef="#ctx0" brushRef="#br0" timeOffset="182359.3088">20655 12153 66 0,'26'-15'40'0,"-26"15"2"16,0 0 1-1,27 52-26-15,-37-26-7 0,12 17-4 16,-2 1-1-16,8 8-2 16,1-3 0-16,7 1-1 15,3-6-3-15,2-13 1 16,8-8 0-16,0-15-2 15,4-12-1-15,-6-19-3 16,9 6-8-16,-22-24-28 16,1-10-1-16,-9-9-1 15,-4-9 2-15</inkml:trace>
  <inkml:trace contextRef="#ctx0" brushRef="#br0" timeOffset="182487.3499">20812 11890 74 0,'0'0'39'15,"-2"-21"1"-15,2 21-3 16,17-17-34-16,6 9-37 16,-23 8-4-16,0 0 0 15,20 2-1-15</inkml:trace>
  <inkml:trace contextRef="#ctx0" brushRef="#br0" timeOffset="183202.6046">18956 12982 10 0,'-29'9'32'0,"-7"-9"2"15,1 0-1-15,10 10-10 16,-23-25-4-16,28 24-3 16,-22-22-4-16,42 13-2 15,-43 0-3-15,43 0-2 16,0 0-1-16,0 0 0 15,24 2-1-15,28-6 0 16,19-2-1-16,31-2 0 16,24-7 0-16,24-4-2 15,18-4 1-15,17 2 0 16,8 4-1-16,0-1-1 16,-8-1 1-16,-23 4-1 15,-19 5-1-15,-33-3-2 0,-14 13-8 16,-52-8-27-16,-18 2-2 15,-26 6 0-15,-45 0 0 16</inkml:trace>
  <inkml:trace contextRef="#ctx0" brushRef="#br0" timeOffset="184086.9147">19500 13360 35 0,'6'-19'37'0,"-6"19"-1"16,0 0 2-16,-2-33-18 15,2 33-5-15,0 0-6 16,0 0 0-16,0 0-3 16,15 25-2-16,-17-4 1 15,2 15-3-15,-3 7 1 16,1 6-1-16,-2 3 0 15,4 2-2-15,0-6 1 16,2-6-1-16,2-11-1 16,1-12 2-16,-5-19-1 15,0 0 0-15,22-4 0 16,-17-17 0-16,-1-13 0 16,2-5-1-16,-2-9 1 0,0-4 0 15,-2-1 0-15,-2 3 1 16,0 8-2-16,0 5 2 15,0 10-1-15,0 27 1 16,0 0 0-16,0 0-1 16,0 18 3-16,7 14-2 15,3 5-1-15,4 1 1 16,3 2 0-16,4-5 0 16,4-4 0-16,4-10 0 15,4-16-2-15,0-16 2 16,3-12-1-16,-1-10 1 15,-2-5-1-15,-4-8 1 16,-2 2-1-16,-6 3 1 0,-6 9-1 16,-3 9 1-16,-12 23 0 15,0 0 0-15,17-2 0 16,-11 31 0-16,2 5 2 16,2 10-3-16,3 6 1 15,2 4-1-15,1 2 0 16,-3-7-3-16,7 1-3 15,-18-19-26-15,7 5-13 16,-11-13 1-16,2-1 1 16</inkml:trace>
  <inkml:trace contextRef="#ctx0" brushRef="#br0" timeOffset="185163.2952">15465 14841 53 0,'0'0'36'0,"0"0"0"15,0 0-7-15,0 0-16 16,0 0-2-16,41-10-4 15,-41 10-1-15,50-6-1 16,-19 2-2-16,7 2-1 16,-3 1-1-16,1-1-1 15,-3 0-2-15,-8-2-1 16,0 13-4-16,-25-9-7 0,0 0-18 16,-1 25-6-16,-23-7 1 15,-7 3 0-15</inkml:trace>
  <inkml:trace contextRef="#ctx0" brushRef="#br0" timeOffset="185320.354">15467 15023 50 0,'-17'17'36'0,"17"-17"1"15,-6 27-3-15,6-27-18 16,19 4-6-16,-2-6-4 16,14 6-1-16,-2-4-4 15,4-12-5-15,9 22-16 16,-15-12-17-16,-3 2 0 0,-5 0-1 15,-19 0 0-15</inkml:trace>
  <inkml:trace contextRef="#ctx0" brushRef="#br0" timeOffset="186910.9158">16321 14553 36 0,'0'0'19'16,"24"-19"2"-16,-24 19-3 0,0 0 1 15,7-21-3-15,-7 21-2 16,0 0-2-16,18-10-2 16,-18 10-2-16,0 0 0 15,2-19-1-15,-2 19 1 16,0 0-2-16,0 0 0 15,0 0 0-15,0 0-1 16,0 0-1-16,0 0-1 16,0 0-1-16,0 0-1 15,-2 29 1-15,-4-6-1 16,-6 9 1-16,3 12-1 16,-5 4 0-16,3 8 0 15,-1-6 0-15,6-2 0 0,2-4 0 16,6-2-1-16,4-6 0 15,2-9 1 1,3-8-1-16,3 3 1 16,-1-3-1-16,3 0 1 0,-1-2-1 15,-15-17 1-15,29 25-1 16,-29-25 1-16,23 14-1 16,-23-14 1-16,20 1-1 15,-20-1 0-15,0 0 1 16,0 0 0-16,17-1-1 15,-17 1 0-15,0 0 0 16,0 0 0-16,0 0-1 16,0 0 0-16,0 0-1 0,0 0-1 15,0 0-2 1,12-22-3-16,-12 22-13 16,0 0-23-16,0 0 1 15,0 0 0-15,0 0 1 0</inkml:trace>
  <inkml:trace contextRef="#ctx0" brushRef="#br0" timeOffset="188631.5245">16676 14718 11 0,'0'0'23'15,"0"0"-5"-15,0 0-5 16,0 0 1-16,0 0-3 15,0 0 0-15,0 17-1 16,0-17-1-16,0 0-1 16,0 0 1-16,0 0 0 15,-23 0-1-15,23 0-1 16,0 0-2-16,0 0 1 16,0 0-1-16,0 0 0 0,0 0-2 15,0 0 0-15,0 0-1 16,10-21 0-16,-10 21 1 15,29-15-1-15,-6 7 0 16,6 0 0-16,6-9 0 16,3 11-1-16,-5 0 2 15,2 6-2-15,-8 0 1 16,-2 16 0-16,-14 1-1 16,-7 12 0-16,-13 5 0 15,-9 5 0-15,-9 1-1 16,-4 2 2-16,-5-2-3 15,1-7 2-15,0-4-1 16,8-8 1-16,6-6-1 0,21-15 1 16,-23 20-1-16,23-20 0 15,0 0 1-15,0 0-1 16,27 7 1-16,-10-9 0 16,4 0-1-16,4 2 0 15,6-2 0-15,0-1 1 16,0-1-1-16,-2-2 0 15,-2 4-2-15,-4-2 1 16,-2 2-3-16,-21 2 0 16,27-4-4-16,-30-13-11 15,3 17-22-15,0 0 1 16,0 0 0-16,-14-27 0 0</inkml:trace>
  <inkml:trace contextRef="#ctx0" brushRef="#br0" timeOffset="189050.6709">17162 14413 58 0,'0'0'37'16,"0"0"0"-16,0 0 0 15,-13-25-25 1,34 33-4-16,-21-8-1 0,46 13-2 16,-13 2-2-16,10 10 1 15,-3 4 0-15,3 9-2 16,-7 12 1-16,-3 8-2 15,-10 1 0-15,-7 8 0 16,-13-3 0-16,-4-1-1 16,-9-7 0-16,-4-5 1 15,-7-12-1-15,2-9 0 16,0-8 0-16,-1-7-1 0,20-15-3 16,-38-2-5-16,38 2-32 15,-16-21 1 1,16 21-1-16,-21-33 0 15</inkml:trace>
  <inkml:trace contextRef="#ctx0" brushRef="#br0" timeOffset="189794.9313">17743 14409 38 0,'2'-25'34'0,"-2"25"0"15,0 0-10-15,-19-27-5 16,19 27-3-16,-18 6-5 16,12 13-2-16,-17-9-1 15,12 20-3-15,-12 1 2 0,7 11-4 16,-3 0 2-16,9 14-3 16,1 2 1-16,9-3-2 15,3 3 0-15,7-4 0 16,4-7-1-16,3-1 0 15,4-5 0-15,0-12 1 16,3-12-1-16,-1 0 1 16,-2-9-1-16,-2-4 0 15,-1-4-1-15,-18 0-1 16,25-14-1-16,-25 14-4 16,0 0-4-16,7-25-30 15,-7 25 1-15,-7-21-1 16,7 21 1-16</inkml:trace>
  <inkml:trace contextRef="#ctx0" brushRef="#br0" timeOffset="190279.105">17839 14649 35 0,'0'0'35'0,"37"-27"0"16,-14 13 1-16,-5-12-22 15,20 20-1-15,-21-8-5 0,18 16 0 16,-16-7-2-16,12 12-2 16,-13-1 0-1,-3 13-3-15,-11 10 3 16,-8 7-4-16,-9 3 2 0,-7 1-1 15,-9 0-2-15,-1 3 2 16,-1-7-1-16,2-2 1 16,2-14-1-16,7-1 0 15,20-19 1-15,-23 15-1 16,23-15 1-16,0 0 0 16,0 0-1-16,0 0 0 15,0 0 0-15,27 12 1 16,-7-10-1-16,7-2 1 0,2 2-1 15,5-1 0 1,3-1 1-16,2 0-1 16,-1-1-1-16,-5-5-1 15,-2 4-1-15,-14-8-5 0,8 14-7 16,-25-4-24-16,0 0-1 16,8-29 0-16,-8 29 1 15</inkml:trace>
  <inkml:trace contextRef="#ctx0" brushRef="#br0" timeOffset="190547.1979">18281 14568 47 0,'23'-11'37'15,"-23"11"1"-15,21 7 2 16,-7 14-15-16,-14-21-16 0,13 43-3 15,-7-15-2-15,6 13 1 16,-8-3-2-16,3 0-1 16,-1 3-3-16,-4-3 2 15,2-7-2-15,-4-12 0 16,2 0-2-16,-2-19-3 16,4 19-10-16,-4-19-24 15,0 0 0-15,2-29 0 0,2 3 0 16</inkml:trace>
  <inkml:trace contextRef="#ctx0" brushRef="#br0" timeOffset="190923.3349">18567 14526 50 0,'0'0'37'15,"-8"25"0"-15,-6-8 1 16,7 16-25-16,-26-20-3 15,19 22-3-15,-15-22-2 16,14 8-1-16,15-21-2 16,-25 31-1-16,25-31-1 15,-10 27 1-15,10-27-1 16,0 0 1-16,6 27 0 16,-6-27 0-16,8 30-1 15,-8-30 1-15,11 25 0 0,-11-25 0 16,16 27 0-16,-16-27 1 15,23 29-1-15,-10-12 1 16,-13-17-1-16,33 27 0 16,-33-27-1-16,35 25 0 15,-18-15 0-15,-17-10-1 16,33 5-3-16,-33-5-3 16,35-5-5-16,-35-13-27 15,0 18-2-15,17-36 1 16,-7 13-1-16</inkml:trace>
  <inkml:trace contextRef="#ctx0" brushRef="#br0" timeOffset="191374.4918">18736 14645 58 0,'0'0'38'0,"-23"-2"2"16,12 23-1-16,-26-8-25 15,25 28-4-15,-15-9-3 16,20 12-2-16,-1-9-2 15,12 0-1-15,4-5-2 16,9-11 0-16,8-7-1 16,4-18 0-16,4-3 0 15,-6-11-1-15,-2-5 1 16,-6-5 0-16,-2-1 1 16,-5 0-1-16,-6 6 1 15,-2 6 1-15,-4 19 0 0,3-17 0 16,-3 17 0-16,4 31-1 15,2-6 0-15,4 9 1 16,1 1 0 0,7 7-1-16,-1 4 0 0,6-4 0 15,-4 4 1-15,1 0-1 16,-7 0 0-16,-3-4 1 16,-6-1 0-16,-8-3 0 15,-6-9-1-15,-5 2 1 16,-4-8 0-16,-7-8-1 15,1-7 0-15,-2-8-1 16,2 0-1-16,-6-14-4 16,14 12-4-16,-21-13-30 0,16-4 0 15,1-6-1-15,6 2 0 16</inkml:trace>
  <inkml:trace contextRef="#ctx0" brushRef="#br0" timeOffset="191847.6579">18981 14298 67 0,'0'0'38'16,"2"-23"2"-16,-2 23-1 0,18 5-29 15,-18-5-3-15,19 18-1 16,-19-18-1-16,42 38-2 16,-11-11 0-16,10 6-1 15,-1 1-1-15,5 10 0 16,-3 0 2-16,-3 14-3 15,-5-1 2-15,-7 3-2 16,-13-6 2-16,-7 1-1 16,-10-5 0-16,-9-2 1 15,-5-8-2-15,-5-5 3 16,-5-8-2-16,4-6 1 16,-4 2-1-16,6-8 0 0,2-3 0 15,1 1-1-15,18-13-1 16,-25 10-1-16,25-10-1 15,-19-6-6-15,19 6-32 16,0 0-2-16,-6-17 0 16,-1-3-1-16</inkml:trace>
  <inkml:trace contextRef="#ctx0" brushRef="#br0" timeOffset="192674.9567">19600 14654 23 0,'0'0'35'0,"0"0"0"15,0 0 2-15,29-3-14 16,-29 3-9-16,39-6-2 15,-16 0-4-15,21 8-2 16,-5-8-3-16,11 1 0 0,-4-3-1 16,3 2-1-16,-7-2-1 15,-5 1-1-15,-10 3 0 16,-10-2-1-16,0 10-3 16,-17-4-7-16,0 0-26 15,0 0 0-15,-27-2 1 16,10 2-1-16</inkml:trace>
  <inkml:trace contextRef="#ctx0" brushRef="#br0" timeOffset="192975.0564">19865 14409 70 0,'0'0'38'15,"0"0"0"-15,0 0-5 16,0 0-22-16,27 36-4 16,-23-13 1-16,11 14-3 15,-9-3 1-15,7 16-3 16,-7-4-1-16,2 2-1 0,-2-9 0 16,-3-5 0-1,-1-7-2-15,2-10 1 16,-4-17-2-16,2 19-2 15,-2-19-1-15,0 0-12 0,-10-19-23 16,10 19-1-16,-9-23-1 16,3 2 2-16</inkml:trace>
  <inkml:trace contextRef="#ctx0" brushRef="#br0" timeOffset="195002.7718">20355 14359 30 0,'19'-19'28'16,"-19"19"-1"-16,23-21-3 16,0 21-1-16,-25-21-5 15,25 25-4-15,-25-22-3 0,20 24-1 16,-18-6-3-16,0 0 0 15,0 0-2-15,-6 17 0 16,-7 2-1 0,1 6-1-16,-3 8 0 15,-1 5-2-15,-3 6 3 0,3 3-3 16,3 0 1-16,7 5-2 16,4-4 2-16,8-2-2 15,0-9 1-15,9-7-1 16,1-5 0-16,1-4 1 15,0-7-1-15,1-6 0 16,-18-8 1-16,32 7 0 16,-32-7 0-16,26-4 0 0,-26 4-1 15,21 2 1 1,-21-2-1-16,0 0 0 16,21-2 0-16,-21 2 0 15,0 0 0-15,0 0 0 0,0 0-1 16,0 0 0-16,0 0 0 15,0 0-1-15,0 0-2 16,0 0-2-16,0 0-2 16,0 0-11-16,2-19-22 15,-2 19 0-15,2-17-1 16,0 0 1-16</inkml:trace>
  <inkml:trace contextRef="#ctx0" brushRef="#br0" timeOffset="195458.9326">20746 14493 39 0,'-15'18'36'16,"15"-18"1"-16,0 0-2 15,0 0-16-15,0 0-7 16,0 0-3-16,0 0-3 16,0 0-1-16,0 0-2 15,32 15 0-15,-12-17 0 16,7 2-2-16,2-2 0 16,0-4 0-16,0 3-1 15,-2-3-1-15,-2 0-2 16,-25 6-3-16,38-4-4 15,-38 4-29-15,0 0 0 16,0 0-1-16,0 0 2 16</inkml:trace>
  <inkml:trace contextRef="#ctx0" brushRef="#br0" timeOffset="195951.1066">20989 14382 52 0,'21'-10'34'0,"-21"10"1"15,31-21-13-15,-2 23-9 0,-17-19-2 16,21 19-3-16,-16-14-1 15,14 16-2-15,-12-8-1 16,0 14 0-16,-19-10-1 16,20 31-1-16,-22-10 0 15,-6 8 0-15,-7 1 1 16,-5 5-3-16,-3-1 2 16,-2-1-2-16,-4 0 2 15,4-8-1-15,2-2 1 16,6-4-2-16,-1-4 0 15,7 4 1-15,11-19-1 16,-6 23 1-16,6-23-2 0,17 4 1 16,2-6 1-16,1 0-1 15,7 0 0-15,0-9 0 16,4 7 0-16,-6-8-1 16,6 9 0-16,-14-3-3 15,6 10-4-15,-23-4-8 16,0 0-24-16,10-18 0 15,-10 18 0-15,0 0 1 16</inkml:trace>
  <inkml:trace contextRef="#ctx0" brushRef="#br0" timeOffset="196322.2377">21440 14062 68 0,'0'0'38'0,"10"-18"0"16,-10 18 1-16,23 6-33 16,0 15-1-16,-1-1 0 15,12 18 0-15,3 0-2 16,11 12 0-16,-3 8-1 15,1 3 1 1,-6 2-1-16,-3-7-1 0,-10 2 2 0,-10 1-3 16,-13-3 2-1,-11-7-1-15,-13-8 0 16,-7-3-1-16,-6-5 0 16,1-6 1-16,-7-6-2 0,6-8 1 15,6-1-4-15,0-16-5 16,27 4-32-16,-17-8 1 15,17 8-2-15,-14-21 0 16</inkml:trace>
  <inkml:trace contextRef="#ctx0" brushRef="#br0" timeOffset="196995.4754">22118 14179 37 0,'25'-31'37'15,"-25"31"0"-15,15-17 0 16,-27 0-16-16,22 36-6 16,-29-14-5-16,9 30-1 15,-17 0-3-15,2 16-2 16,-6 3 0-16,4 9-2 15,-2 1 2-15,6 5-3 0,8-12 1 16,9-1-2-16,10-6 1 16,9-6-1-16,5-6 1 15,7-9 0-15,2-8-1 16,2-6 0 0,-2-1 0-16,-2-6 1 0,-2-1-1 15,-4-5 1-15,-19-2-2 16,29-2 1-16,-29 2-2 15,0 0 0-15,19-4-1 16,-19 4-4-16,0 0-4 16,-7-17-29-16,7 17-2 15,-8-25 1-15,2 8 0 16</inkml:trace>
  <inkml:trace contextRef="#ctx0" brushRef="#br0" timeOffset="197271.5752">22297 14374 66 0,'25'-17'39'0,"-25"17"1"16,19 8-1-16,-7 17-26 16,-12-25-5-16,11 32-1 15,-7-5-1-15,4 12-2 16,-6 1 0-16,0 6-3 15,0-2 1-15,0-2-2 0,-2-3 1 16,2-11-2 0,0-3-2-16,-1-7 1 15,-1-18-4-15,0 0-4 16,26-12-28-16,-26 12-3 0,-2-33 0 16,0 8 0-16</inkml:trace>
  <inkml:trace contextRef="#ctx0" brushRef="#br0" timeOffset="197587.6846">22530 14286 80 0,'0'0'40'0,"20"10"-1"0,-13 17-12 16,-7-27-17-16,-2 46-2 16,-7-12-2-16,5 12-2 15,-6 0 1-15,2 2-4 16,1-6 1-16,-1 3-2 16,4-17 0-16,-2 1-1 15,6-29-2-15,0 21-1 16,0-21-4-16,0 0-8 15,2-17-24-15,2-2 0 16,0 1-1-16,2-10 1 16</inkml:trace>
  <inkml:trace contextRef="#ctx0" brushRef="#br0" timeOffset="197938.8092">22719 14386 44 0,'0'0'38'0,"0"0"-1"15,0 0 1-15,0 0-21 16,-13 40-5-16,-14-24-3 16,8 12-3-16,-12-7-1 15,7 4-2-15,3-4 0 16,4-3-2-16,17-18 1 16,-21 27-2-16,21-27 2 15,-4 17-2-15,4-17 1 16,0 0-1-16,23 19 1 15,-23-19-1-15,25 17 1 0,-25-17 0 16,33 16-1-16,-16-7 0 16,3-3 1-16,-1 2-1 15,-2-3 0 1,-17-5 0-16,31 10-2 0,-31-10-1 16,21 2-1-16,-21-2-4 15,0 0-6-15,18-8-26 16,-18 8-1-16,11-34 1 15,-3 13 1-15</inkml:trace>
  <inkml:trace contextRef="#ctx0" brushRef="#br0" timeOffset="198358.957">22887 14430 70 0,'-23'8'41'15,"2"13"-2"-15,1 6 0 16,-10-8-27-16,20 12-7 0,-5-5 0 15,11 3-2-15,4-6 0 16,0-23-3-16,34 21 1 16,-7-25-1-16,2-3-2 15,2-7 2-15,-4-5-1 16,2-4 0-16,-2-4 0 16,-10 4 1-16,-1 2-2 15,-16 21 3-15,17-23 0 16,-17 23-1-16,0 0 0 0,27 21 0 15,-15 2 2 1,3 2-2-16,3 4 1 16,-1 11-1-16,0 2 1 15,-1 1 0-15,-5-3 1 0,-5 4-1 16,-10-4 0-16,-5 3 1 16,-11-7-1-16,-1-7 0 15,-8-6 0-15,-2-4 0 16,0-4-1-16,-3-7-1 15,5-6-1-15,0-8-3 16,12 4-5-16,-20-13-31 16,20 0-1-16,-3-10 0 15,9-4-1-15</inkml:trace>
  <inkml:trace contextRef="#ctx0" brushRef="#br0" timeOffset="198675.0689">23184 14006 78 0,'25'-9'42'0,"-7"12"-2"15,7 11 2-15,0 3-36 16,6 16-1-16,-6 5 0 15,6 16 0-15,-10 7-1 16,2 14-2-16,-12 0 1 16,-7 13-2-16,-6-7 1 15,-3-3-1-15,-9-7 0 0,-5-9-1 16,3-11-1-16,-9-12-2 16,14 5-8-16,-10-35-32 15,21-9 0-15,-31 4 0 16,31-4-1-16</inkml:trace>
  <inkml:trace contextRef="#ctx0" brushRef="#br0" timeOffset="200658.7719">16520 16147 16 0,'0'0'28'0,"-23"4"1"16,4-14-8-16,19 10-3 16,-29-6-1-16,29 6-4 15,-23-4-1-15,23 4-2 16,-18 0-2-16,18 0 0 16,0 0-3-16,0 0 0 15,0 0-2-15,27 8 0 16,2-14-1-16,10 1-1 15,7-3 1-15,10 0-2 16,2 3 1-16,-2-1-1 16,-4 2 0-16,-8 2-1 0,-5 4 0 15,-12-2-1-15,-4 4-2 16,-23-4-5-16,29-6-24 16,-29 6-5-16,0 0-1 15,2-19 1-15</inkml:trace>
  <inkml:trace contextRef="#ctx0" brushRef="#br0" timeOffset="201335.0089">16555 15951 24 0,'0'0'36'0,"15"-17"0"15,-15 17 0-15,20 2-14 16,-20-2-6-16,0 0-4 16,-2 25-3-16,7 5-2 15,-8-5-3-15,6 10 0 16,-5-4-2-16,2-1 1 16,-3 1-2-16,1-2 0 15,-4-8-2-15,2-4 1 16,4-17-2-16,-12 23-6 15,12-23-30-15,10 23-2 16,-10-23 0-16,12 21-1 0</inkml:trace>
  <inkml:trace contextRef="#ctx0" brushRef="#br0" timeOffset="202615.4605">17292 15880 29 0,'23'-19'35'16,"-23"19"0"-16,21-19 3 15,-2 21-22-15,-23-21-3 0,22 20-3 16,-18-1-1-16,0 0-1 16,0 0-2-16,-6 20-1 15,-9 3-1-15,1 19 0 16,-5 2-2-16,1 10 1 16,3 3-1-16,1 1 0 15,5-5-2-15,7 1 2 16,6-2-2-16,7-10 1 15,5-5 0-15,7-9 0 16,4-3 0-16,0-7 0 16,2-3 0-16,-2-7 0 15,-2-6-1-15,-2-4 0 16,-4 0 1-16,-19 2-1 0,25-8 0 16,-25 8 0-16,0 0 0 15,0 0 0 1,0 0-1-16,0 0-1 15,0 0-1-15,0 0-1 0,0 0-4 16,0-31-7-16,0 31-26 16,-1-15-1-16,1 15 1 15,-10-21 0-15</inkml:trace>
  <inkml:trace contextRef="#ctx0" brushRef="#br0" timeOffset="202863.5489">17577 16116 59 0,'0'0'38'0,"0"0"0"0,23 6-1 16,-23-6-27-16,23-10-4 15,-3 5-2-15,7 6 0 16,-2-1-2-16,4 2-1 15,-2 0-2-15,-4-4-2 16,4 12-5-16,-27-10-21 16,21-6-10-16,-21 6 1 15,17-6-1-15</inkml:trace>
  <inkml:trace contextRef="#ctx0" brushRef="#br0" timeOffset="203190.6675">17917 15901 47 0,'0'0'38'0,"19"10"1"16,-19-10 0-16,0 0-20 15,21 36-8-15,-29-15-3 16,14 20-1-16,-12-1-2 16,8 12-2-16,-6-2-1 15,4 3 0-15,-3-1-1 0,1-8-1 16,0-7 0-16,2-10-1 16,2-4-2-16,-2-23-2 15,5 28-12-15,-5-28-24 16,0 0 0-16,-17-11 0 15,17 11-1-15</inkml:trace>
  <inkml:trace contextRef="#ctx0" brushRef="#br0" timeOffset="204086.9805">18177 15817 50 0,'-6'-21'35'16,"6"21"1"-16,-19-25-12 15,19 25-7-15,0 0-5 16,0 0-2-16,0 0-3 15,0 0-1-15,0 0-1 16,0 0-1-16,13 17 0 16,3 4-2-16,3 6 1 15,6 8-1-15,2 5 0 16,4 6-1-16,-2 6 0 16,0 7-1-16,-2-1 1 15,-4 1 0-15,-8-3-1 16,-5-1 1-16,-10-7 0 0,-4-5 0 15,-3-5 0-15,-5-11 0 16,-3-4-1-16,15-23 1 16,-29 23 0-16,29-23-1 15,-24 7 0-15,24-7 0 16,-17 2 0-16,17-2-1 16,0 0-1-16,0 0 0 15,-17-7-2-15,17 7-2 0,0 0-2 16,-14-31-7-16,14 31-26 15,0-17 0 1,0 17 0-16,-4-25 1 16</inkml:trace>
  <inkml:trace contextRef="#ctx0" brushRef="#br0" timeOffset="204499.1283">18568 15844 59 0,'0'0'37'0,"22"-18"1"15,-22 18-8-15,0 0-16 0,0 0-5 16,-27 6-2-16,19 15 0 15,-11 0-3-15,5 16 0 16,-3-1-1-16,5 14 0 16,-1 2-1-16,5 4 0 15,6-3-1-15,8-1 1 16,7-6-2-16,7-6 1 16,5-7 0-16,2-10 0 15,2-6-1-15,0-3 1 16,-4-9-1-16,-4 3 0 15,-4-6 0-15,-17-2-1 16,20-2-2-16,-20 2-2 16,0 0-9-16,0 0-28 0,0 0 1 15,0-25-1-15,0 25 0 16</inkml:trace>
  <inkml:trace contextRef="#ctx0" brushRef="#br0" timeOffset="205566.5029">18759 15991 18 0,'0'0'31'16,"0"0"1"-16,0 0 0 15,-13-30-16-15,32 28-5 16,-13-17-2-16,21 15-2 15,-6-10 0-15,14 9-2 16,-4-3-1-16,7 10-1 16,-7-2 0-16,4 6-1 15,-10-3 0-15,-4 11-1 16,-21-14 1-16,14 31-1 16,-24-10 0-16,-5 0 0 0,-10-2-1 15,-2 2 1-15,-2-2-1 16,0-5 0-16,4-5 0 15,3-1 0-15,22-8-1 16,-21 2 1-16,21-2 0 16,0 0 0-16,21-12 0 15,1 10 0-15,5 2 0 16,5 2 0-16,1 2 0 16,4 2 0-16,-2 4 1 15,-3 1-1-15,-7 1 1 16,-5 3 1-16,-20-15-1 15,11 29 1-15,-11-29 0 16,-21 30 0-16,-2-16 0 0,-6 1-1 16,-2-1 1-16,-4-3-1 15,3-3 0-15,-3-3-1 16,4-1-1-16,2-6-1 16,10 4-2-16,-2-11-4 15,21 9-8-15,0 0-23 16,0 0-1-16,11-27 1 15,7 13 0-15</inkml:trace>
  <inkml:trace contextRef="#ctx0" brushRef="#br0" timeOffset="205851.6053">19178 15853 61 0,'21'-9'39'15,"-21"9"-1"-15,21 13 1 16,3 6-28-16,-24-19-3 16,21 48-3-16,-12-13-1 15,9 9 0-15,-7 0-2 16,5 0 0-16,-7 0-1 16,1 0-1-16,0-9 0 15,-4-10 0-15,1-6-2 16,-7-19-2-16,0 0-2 15,0 0-5-15,21-2-13 16,-21-17-16-16,2-2 0 0,0-14 1 16,4 1 0-16</inkml:trace>
  <inkml:trace contextRef="#ctx0" brushRef="#br0" timeOffset="206182.721">19489 15905 33 0,'0'0'35'16,"27"-13"2"-16,-27 13-1 15,0 0-18-15,17 17-6 16,-38-2-3-16,7 16-2 16,-19-8-1-16,6 10-1 15,-7-7-3-15,7 1 0 16,-2-8-1-16,9-1 1 16,20-18-2-16,-23 17 0 0,23-17 1 15,0 0-1 1,0 0 0-16,25 6 1 15,-25-6-1-15,29 9 1 16,-11-1 0-16,3-2-1 0,0 3 1 16,2 1-1-16,2-4 1 15,-2-1-1-15,3-1-1 16,-5-6-1-16,4 0 0 16,-8-9-4-16,6 11-3 15,-21-19-20-15,-2 19-11 16,20-27 1-16,-13 10-1 15</inkml:trace>
  <inkml:trace contextRef="#ctx0" brushRef="#br0" timeOffset="206622.8769">19724 15907 55 0,'0'0'38'0,"-18"15"0"15,18-15 1-15,-21 41-27 16,-6-24-5-16,18 10-2 15,-5-4-2-15,10 4 0 16,6-10-3-16,-2-17 0 16,27 23 0-16,-2-25 0 15,2-8 0-15,4-7 0 16,-2-2 0-16,-2-8 0 16,-6 2 0-16,-1 2 0 15,-7 0 1-15,-13 23-1 16,14-21 1-16,-14 21 0 15,0 0-1-15,13 25 1 0,-3-4-1 16,5 4 1-16,3 4-1 16,3 3 0-16,2 1 1 15,0 2-1-15,-4-1 1 16,-1-1 0-16,-11-5 0 16,-3 5 1-16,-11-4-1 15,-7-4 0-15,-7-4 1 16,-4-2-1-16,-8-6 0 15,-4-3-1-15,3-8-1 16,-1-8-1-16,8 2-4 16,-6-22-8-16,12 10-27 15,3-7 1-15,13-2-1 16,3-5 0-16</inkml:trace>
  <inkml:trace contextRef="#ctx0" brushRef="#br0" timeOffset="206999.0127">20090 15637 66 0,'4'-25'39'16,"-4"25"-1"-16,0 0 1 15,18-21-32-15,-1 26 1 0,-17-5-3 16,35 19 1-16,-18 1-2 16,8 6-1-16,-2 3 0 15,2 8-1-15,-4 3 1 16,-1 4-3-16,-5 2 2 16,-3 4-2-16,-8-4 1 15,-2 2 0-15,-8-8 0 16,-6-1 0-16,-5-5-1 15,-4-3 0-15,-3-6-1 16,-1-8 0-16,0-2-2 16,-6-11-4-16,20 15-23 15,-18-15-11-15,12 0-2 16,-5-6 1-16</inkml:trace>
  <inkml:trace contextRef="#ctx0" brushRef="#br0" timeOffset="211098.4606">16651 17455 1 0,'0'0'26'0,"0"0"2"16,23-13 1-16,-23 13-10 15,2-20-3-15,-2 20-2 16,8-23-1-16,-8 23 0 16,8-23-3-16,-8 23-1 15,-4-17-1-15,4 17-2 16,-16 17-1-16,3 8-1 15,-10 4 0-15,0 17-1 0,-2 4-1 16,1 13-1-16,5 2 0 16,4 3 1-16,11-3-2 15,12-4 1-15,9-5-1 16,12-12 0-16,11-10 0 16,7-11 0-16,7-17-1 15,2-13 1-15,1-13 0 16,-4-10-1-16,-5-11 1 15,-10-1 0-15,-11 4 0 16,-9-4 0-16,-11 9 0 16,-8 4 1-16,-15 12-1 15,-5 11 0-15,-6 16 0 16,-2 7 1-16,-4 6-1 0,2 14 0 16,4-3 0-16,6 8 0 15,8 4-1 1,3-7-1-16,12 1-2 15,-4-19-4-15,25 17-15 0,-23-38-16 16,27 33 0-16,-27-33-1 16,25 4 2-16</inkml:trace>
  <inkml:trace contextRef="#ctx0" brushRef="#br0" timeOffset="211442.5826">17166 17499 56 0,'14'-17'37'0,"-14"17"0"16,0 0 0-16,0 0-23 15,0 0-5-15,13 21-2 16,-3 10-2-16,-8 3-1 16,7 16-1-16,-3 4-1 15,0 7-1-15,2-1-1 16,-2-7 0-16,1-1-1 16,-3-14-1-16,8 1-2 15,-12-39-5-15,27 25-12 16,-27-25-18-16,19-42 0 15,-9 1 0-15,5-5 1 0</inkml:trace>
  <inkml:trace contextRef="#ctx0" brushRef="#br0" timeOffset="211774.6964">17432 17484 47 0,'0'0'34'0,"0"0"0"15,0 0 1-15,22 25-24 16,-44-12-3-16,9 22-2 15,-14-12 0-15,6 17 0 16,-6-9-2-16,5 1-1 16,-1-11-1-16,8 0-1 15,15-21 0-15,0 0 0 16,0 0 0-16,0 0-1 0,0 0 2 16,11 18-1-16,-11-18 0 15,22 23 1-15,-13-4-1 16,7 4 0-16,-3 2 0 15,3 2 0-15,-3-2-1 16,3-4 0-16,-1 2 0 16,2-12-1-16,5-1-1 15,-22-10-5-15,40 8-8 16,-40-8-24-16,35-23 1 16,-20 0-1-16,5-8 0 15</inkml:trace>
  <inkml:trace contextRef="#ctx0" brushRef="#br0" timeOffset="212166.8362">17645 17624 64 0,'0'0'37'16,"-12"27"1"-16,0-1-1 0,14 17-29 16,-15-13-2-16,11 11-2 15,2-3-1-15,10-5-1 16,7-10-2-16,6-12 0 15,4-11-1-15,0-21 0 16,4-6 1-16,-4-5-1 16,-2-11 1-16,-4 7 0 15,-5-2 0-15,-5 9 1 0,-3 6-1 16,-8 23 1-16,0 0 0 16,21 23 1-16,-7 15-1 15,5 16 0 1,2 9 1-16,4 8 0 0,-4 6-2 15,3-2 2-15,-7-2-1 16,-9-10 0-16,-12-9 1 16,-10-14-1-16,-5-11 0 15,-8-10-1-15,-8-8-1 16,-7-11-2-16,9 16-13 16,-15-22-23-16,7 4-1 15,1-8 0-15,5 1 0 16</inkml:trace>
  <inkml:trace contextRef="#ctx0" brushRef="#br0" timeOffset="218771.1702">16456 16647 33 0,'-17'-5'35'0,"17"5"-1"15,0 0 1-15,-35-23-24 0,35 23-2 16,0 0-2-16,0 0 0 16,0 0-2-16,31-14-1 15,-10 5-1-15,16 7 0 16,7-6 0-16,24 4-1 15,9 0 0-15,21 2 0 16,16 2-1-16,16 6 0 16,16-4 0-16,20 8 0 15,17-3-1-15,14 1 0 16,11-2 1-16,10-6-1 16,-4-4 1-16,2 2-1 15,-9 2 2-15,-22 0-1 0,-29 0 0 16,-29 8 1-16,-34 3-1 15,-29 5 1-15,-30 7-1 16,-28-2-1 0,-6-21 0-16,-48 27-2 15,7-18-2-15,-13-22-7 0,10 5-28 16,-10-7 0-16,6-6-1 16,-2 0-1-16</inkml:trace>
  <inkml:trace contextRef="#ctx0" brushRef="#br0" timeOffset="219646.4802">20684 16367 16 0,'0'0'33'16,"-19"20"1"-16,19-20-1 16,-27 1-14-16,27-1-4 0,0 0-2 15,0 0-3-15,0 0-1 16,21 18-3-16,-21-18-1 16,37 9 0-16,-12-9-2 15,10 6 0-15,-1-8-1 16,5 4 0-16,0-8-1 15,3 6 0-15,-5-5-1 16,-3-5-1-16,-5 6-1 16,-7 0-1-16,-5 4-1 15,-17 0-4-15,0 0-6 16,0 0-18-16,-19-7-7 16,-8 7 1-16,0 2 1 0</inkml:trace>
  <inkml:trace contextRef="#ctx0" brushRef="#br0" timeOffset="219895.5681">20551 16557 29 0,'-13'18'34'0,"13"-18"1"16,-10 26 0-16,29-6-18 16,-19-20-4-16,39 11-2 15,-18-17-2-15,22 14-2 16,-9-12-2-16,15 4-1 15,-9 2-1-15,3 2-1 16,-5-4-1-16,-7 4 0 0,-4-4-1 16,-10 0-1-16,-17 0-2 15,18-4-3 1,-18 4-20-16,0 0-13 16,0 0 0-16,-14-23-1 0</inkml:trace>
  <inkml:trace contextRef="#ctx0" brushRef="#br0" timeOffset="222170.3718">21684 16400 45 0,'0'0'35'0,"0"0"1"16,-20-4-10-16,20 4-10 16,0 0-4-16,0 0-3 15,0 0-1 1,35 8-3-16,-14-12 0 0,14 6-1 15,-2-4 0-15,5 4-1 16,1-2-1-16,-3 0-1 16,-1 2 0-16,-4-6-2 15,-4 4-1-15,-6 0 0 16,0 0-2-16,-21 0-2 16,33 2-4-16,-33-2-19 15,0 0-11-15,18-21 2 16,-18 21 0-16</inkml:trace>
  <inkml:trace contextRef="#ctx0" brushRef="#br0" timeOffset="222554.5079">22135 16112 49 0,'0'-21'37'16,"0"21"0"-16,2-27 0 16,-2 27-23-16,0 0-4 15,0 0-2-15,0 0-2 16,17 6-1-16,-17 11-2 0,4 14 1 15,-4 2-2-15,2 11 0 16,0 0-1-16,2 4 1 16,0 0-2-16,1-6 0 15,1 0-1-15,-2-13-1 16,4-4-1-16,-8-25-1 16,9 32-4-16,-9-32-17 15,0 0-15-15,-3-24 0 16,4 6 0-16,-1-1 1 15</inkml:trace>
  <inkml:trace contextRef="#ctx0" brushRef="#br0" timeOffset="222842.6084">22449 16095 64 0,'27'-4'39'15,"-27"4"1"-15,8 31 0 16,2 13-28-16,-24-8-5 16,8 22 0-16,-11 3-3 15,3 12-1-15,-5 4-1 16,2 4-1-16,-4-3 0 16,1-3-1-16,1-8 0 15,2-7-2-15,5-11-1 16,-3-18-2-16,11 0-4 0,-14-35-14 15,18 4-17-15,0 0-1 16,14-31 1-16,-4 4 0 16</inkml:trace>
  <inkml:trace contextRef="#ctx0" brushRef="#br0" timeOffset="223210.7381">22656 16521 71 0,'17'15'40'16,"-25"10"0"-16,1 17 0 16,-17 1-31-16,15 14-2 0,-7 3-2 15,12 5-1-15,4-6-2 16,14-5-2-16,5-8 2 16,10-13-3-1,6-12 2-15,4-12-2 0,1-13 1 16,2-13 1-16,-3-10-2 15,-6-11 2-15,-4-8-2 16,-8-6 1-16,-6 4 0 16,-7 2 0-16,-10 4 0 15,-7 13 0-15,-13 14 1 16,-5 19-1-16,-4 11 1 16,3 12-1-16,-3 5 1 15,2 9-1-15,4 3 0 0,3-4-1 16,13 6-4-16,-14-11-36 15,23-8 0-15,0-27-1 16,-2 24 1-16</inkml:trace>
  <inkml:trace contextRef="#ctx0" brushRef="#br0" timeOffset="232386.984">8660 10005 22 0,'0'0'21'16,"0"0"-1"-16,0 0-4 15,0 0-3-15,0 0-3 16,0 0-2-16,0 0-2 16,0 0-1-16,0 0-3 15,0 0 0-15,0 0-2 16,0 0-1-16,0 0-1 15,0 0-2-15,0 0 0 0,0 0-2 16,0 0 0-16,0 0 0 16,0 0-2-16,0 0-1 15,0 0-10-15,0 0-5 16,0 0 0-16,-15-21 13 16</inkml:trace>
  <inkml:trace contextRef="#ctx0" brushRef="#br0" timeOffset="234858.852">8625 10481 16 0,'0'0'18'16,"0"0"-2"-16,0 0-3 15,0 0-1-15,0 0-2 0,0 0-1 16,0 0-2-16,0 0 0 15,8-22 0 1,-8 22 0-16,0 0-1 16,0 0 0-16,0 0-2 15,0 0 0-15,0 0-1 0,0 0 1 16,0 0-1-16,0 0-1 16,0 0 1-16,0 0 1 15,8-17-1-15,-8 17 0 16,0 0 1-16,0 0-1 15,0 0 0-15,0 0-1 16,0 0 0-16,-4 19-1 16,4-19 0-16,0 0 0 0,-17 18-1 15,17-18 0 1,0 0 1-16,-22 13-1 0,22-13 1 16,0 0-1-16,-17 0 0 15,17 0 1-15,-2-19-1 16,2 19 1-16,10-19 0 15,-10 19-1-15,17-29 2 16,-17 29-1-16,23-21 1 16,-23 21-1-16,23-14 1 15,-23 14-1-15,0 0 1 16,20 14-1-16,-20-14 0 16,-6 29 1-16,-2-10-1 15,-1 6 0-15,-7 0-1 0,3-2 1 16,-3-2 0-16,16-21 0 15,-27 25-1 1,27-25 0-16,-17 4 0 16,17-4 0-16,0 0 0 0,-8-23 0 15,8 23-1-15,6-31 1 16,2 10 1-16,-8 21-1 16,23-29 1-16,-6 16-1 15,1 3 1-15,5 6 0 16,-6 0-1-16,2 12 2 15,-19-8-1-15,23 23 0 16,-17-6-1-16,-8 4 2 16,-3-3-1-16,5-18-1 0,-22 32 1 15,22-32 0 1,-27 23-1-16,27-23 1 16,-27 2-1-16,27-2 0 15,0 0 1-15,-15-31-2 0,15 14 2 16,2 0-2-16,2-2 2 15,5 0-2-15,3 1 2 16,5 3-1-16,-17 15 1 16,35-19-1-16,-18 21 1 15,1 1 0-15,-18-3 0 16,27 22 0-16,-25-3-1 16,-2 2 1-16,-8 2 0 15,-8 4 0-15,-1-8-1 16,0 2 0-16,-3-6 1 15,3-9-1-15,17-6 0 16,-23-9 0-16,23 9 0 16,-4-31 1-16,10 8-1 0,2 0 0 15,1 0-1-15,7 2 1 16,1 5 0-16,0 9 0 16,3 3 0-16,-3 4 1 15,-17 0-1-15,29 13 1 16,-29-13-1-16,19 31 1 15,-19-31-1-15,-6 36 0 16,-7-18 1-16,-6-1-1 16,-3-6 1-16,-1-7-1 15,0-2 0-15,-2-6 0 16,4-7 0-16,5-10-1 16,9-2 1-16,5-2 0 15,4 0 0-15,5 4 0 0,5 2 0 16,9 7 0-16,0 2 0 15,5 10 1-15,-3 6-1 16,-2 4 1-16,-2 3-1 16,-3 8 1-16,-7-1 0 15,-9 3-1-15,-7-2 1 16,7-21 0-16,-33 27-1 16,12-24 1-16,-5 1 0 15,1-10-1-15,0-3 0 16,2-3 0-16,6 1 0 15,17 11 0-15,-21-16-2 16,21 16-4-16,11-26-36 0,-11 26-1 16,0 0-1-16,21-16 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04T14:39:43.6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10203 4329 9 0,'0'0'30'16,"0"-40"3"-16,0 7-6 15,0 33-4-15,2-52-3 0,-2 52-2 16,-2-28-3-1,2 28-3-15,0 0-4 16,-9 23-1-16,-7-2-1 16,8 17-2-16,-3 6-1 15,3 14 0-15,2 1-1 0,8 4 0 16,4-1-1-16,10-7 0 16,3-7-1-16,8-15 0 15,8-14-1-15,1-19 1 16,5-13 0-16,-5-18-1 15,-1-15 0-15,-8-12 0 16,-4-7 1-16,-9 0 0 16,-5 2 0-16,-7 5 0 15,-6 6 1-15,2 14 0 16,-3 17-1-16,5 21 1 16,0 0 0-16,15 48 1 15,4 2-1-15,8 21 0 0,2 19 0 16,8 15 1-16,2 10 0 15,-1 6 0-15,-3 8-1 16,-10-6 1-16,-8-8-1 16,-11-8 1-16,-8-15-1 15,-13-17-1-15,-10-16 0 16,-10-14 1-16,-4-26-1 16,-5-12 0-16,0-16 0 15,-1-14 1-15,3-8-1 16,5-5 0-16,6-10 0 15,10-4-1-15,4 2 1 16,9-2-2-16,10 8-1 16,4-2-1-16,15 9-1 0,-8-9-7 15,26 29-19-15,-20-10-10 16,10 6-1-16,-6 1 1 16</inkml:trace>
  <inkml:trace contextRef="#ctx0" brushRef="#br0" timeOffset="975.3435">11036 4715 72 0,'29'-20'39'0,"-9"7"0"16,5-1 2-16,-18-3-32 15,17 13-1-15,-24 4-2 16,19-9 0 0,-19 9-2-16,0 0-1 0,0 0-1 15,0 0-1-15,0 0 0 16,0 0 0-16,0 0 0 16,0 0-1-16,0 0 1 15,0 0-2-15,0 0 2 16,-17-16-1-16,17 16 0 15,-31 12-1-15,11 3 2 16,-5 8-1-16,8 8 0 16,2 5 1-16,3 1-1 0,6-1 0 15,6-1 0 1,12-4 1-16,-1-5-1 16,11-8 0-16,-3-5 0 15,2-7-1-15,2-4 0 0,-4-8-3 16,3 0-1-16,-11-22-7 15,16 22-7-15,-23-25-22 16,10 4 1-16,-10-9-1 16,9 18 17-16,-23-22 10 15,20 19 8-15,-10 21 8 16,-2-46 11-16,2 46 22 16,14-21 1-16,-14 21 3 15,0 0-15-15,30 2-8 16,-30-2-5-16,14 27-2 15,-14-27-2-15,13 40-2 16,-9-15 0-16,4 6-2 16,-4-4-1-16,0-3-1 0,-2-4 0 15,-2-20-1-15,4 21 0 16,-4-21-1-16,0 0 0 16,17-29 0-16,-11 8 0 15,3-8 0-15,1 0 0 16,3-3 0-16,3 5 1 15,-3 2 0-15,-13 25 0 16,31-23 1-16,-31 23-1 16,31 9 1-16,-17 9 0 15,-7 9 0-15,3 1 0 16,-2 5 0-16,-3 0-1 16,-1-5 1-16,-4-1-1 0,-2-4 0 15,2-23 0-15,-5 23 0 16,5-23 0-16,0 0-1 15,0-30 1-15,2 3 0 16,5-4-1-16,3-4 0 16,3-1 1-16,5 3-1 15,-1 5 1-15,4 7 0 16,-21 21 0-16,33-10 1 16,-16 18-1-16,-3 11 1 15,1 2-1-15,-7 6 0 16,0 2 1-16,-2-3-2 15,-1-1 0-15,-1-5-3 16,4-1-2-16,-8-19-12 0,0 0-23 16,14-27-1-16,-3 6 0 15,-1-10 0-15</inkml:trace>
  <inkml:trace contextRef="#ctx0" brushRef="#br0" timeOffset="1192.4183">11883 4340 79 0,'0'0'40'15,"-2"20"1"-15,2-20-1 16,35 23-32-16,-18-19-2 16,18 3-2-16,-2-7-1 0,5-4-2 15,3 2-3-15,-8-9-4 16,7 19-8-16,-17-14-26 15,1 2 0 1,-24 4-1-16,0 0 0 0</inkml:trace>
  <inkml:trace contextRef="#ctx0" brushRef="#br0" timeOffset="1360.4777">11974 4576 73 0,'0'0'38'16,"0"0"1"-16,0 0-1 15,29 2-29-15,4-6-4 16,-6-3-4-16,2-9-6 0,11 7-30 16,-11-3-4-1,-6 1 1-15,-4 1-1 16</inkml:trace>
  <inkml:trace contextRef="#ctx0" brushRef="#br0" timeOffset="1727.615">12601 4183 88 0,'25'-29'42'15,"-25"29"0"-15,0 0 1 16,6 29-33-16,-26-2-3 15,5 19-1-15,-10 6-2 16,6 5-1-16,-1 3-1 0,11 1-1 16,7-5 0-16,13-14-1 15,12-11 0-15,14-22 0 16,9-12 0-16,8-15 0 16,0-14 0-16,-5-14 0 15,-5-14 1-15,-7-1-1 16,-16-6 0-16,-15 3 0 15,-20 11 0-15,-11 3 0 16,-8 17-2-16,-5 4-2 16,3 27-34-16,-11 1-5 15,3 6-1-15,3 7 0 16</inkml:trace>
  <inkml:trace contextRef="#ctx0" brushRef="#br0" timeOffset="33562.8521">10203 6287 42 0,'0'0'36'15,"0"0"0"-15,6-17 0 16,15 29-20-16,-21-12-3 15,37 4-4-15,-14 1-1 16,16 16-3-16,-1 0-1 0,12 12-1 16,-1 0-1-16,3 5 1 15,-4 2-2-15,-4-3 0 16,-3-3-1-16,-5-1 0 16,-7-6-1-16,-7-6 0 15,-1-4-2-15,-21-17-3 16,31 14-8-16,-31-14-23 15,19-25-2-15,-13-6 1 16,1-4-1-16</inkml:trace>
  <inkml:trace contextRef="#ctx0" brushRef="#br0" timeOffset="33759.9258">10801 6222 63 0,'-19'4'36'0,"-8"13"2"16,-6 10 0-16,-11 0-27 15,9 29-1-15,-19-12-3 16,13 17-2-16,-7-1-3 16,10-1-1-16,7 1-3 15,4-22-4-15,31 14-9 16,-6-31-24-16,2-21 0 16,21 13 0-16,-4-24 0 15</inkml:trace>
  <inkml:trace contextRef="#ctx0" brushRef="#br0" timeOffset="34195.0783">10957 6510 51 0,'35'-8'37'0,"-35"8"-1"16,25-4 2-16,-25 4-24 16,0 0-3-16,21 6-4 15,-21-6-1-15,0 0-1 16,0 0-2-16,24-6-1 0,-24 6 0 16,0 0 0-16,15-19-1 15,-15 19 1 1,2-17-1-16,-2 17 1 15,0 0-1-15,-35 6 1 0,10 13-1 16,-2 8 0-16,-2 9 0 16,2 10 1-16,2 2-2 15,8 2 1-15,7-4-1 16,14-4 1-16,9-7-2 16,9-8 0-16,7-12 0 15,3-13-1-15,7-6-2 16,-6-15-2-16,11 11-6 15,-28-21-27-15,9-5-1 16,-6-2 0-16,-2 5 1 16</inkml:trace>
  <inkml:trace contextRef="#ctx0" brushRef="#br0" timeOffset="34787.2858">11270 6470 66 0,'0'0'38'0,"10"32"-1"16,-10-32 0-16,13 56-23 16,-23-25-4-16,18 15-2 15,-12-6-4-15,10 2 0 16,-4-7-2-16,4-5 0 16,-4-3-1-16,-2-27-1 15,7 19 0-15,-7-19 0 16,8-21-1-16,-6-4 0 15,4-3 0-15,0-5 0 0,1-4 0 16,1 3 1-16,4 3 0 16,1 6 0-16,-1 8 0 15,-12 17 1-15,25-2 0 16,-12 21 1-16,-5 12-1 16,0 13 1-16,-6 6-1 15,-2 6 1-15,0-1-1 16,0 1 0-16,0-6-1 15,-2-10 1-15,2-11-1 16,0-29 0-16,4 21-1 16,-4-21 1-16,11-19 0 15,-3-8 0-15,1-10-1 0,3-5 1 16,3-8-1-16,1-3 0 16,1 9 1-16,1-1 0 15,-3 13 0-15,0 13 0 16,-15 19 0-16,20 15 1 15,-16 18 0-15,-2 16 0 16,-2 3 0-16,0 10-1 16,0 1 0-16,1-6 1 15,1-5-2-15,2-11 1 16,2-11-2-16,-2-13-2 16,-4-17-2-16,0 0-12 15,23-19-23-15,-15-8 0 16,3-11 1-16,5-12-1 0</inkml:trace>
  <inkml:trace contextRef="#ctx0" brushRef="#br0" timeOffset="35007.3622">11916 6243 66 0,'0'0'36'0,"0"0"1"16,0 0-2-16,33 14-26 16,-2-10-6-16,-2-4-1 15,7-6-4-15,7 12-8 0,-11-10-25 16,-1-6-1-16,-6 4 0 16,-25 6-1-16</inkml:trace>
  <inkml:trace contextRef="#ctx0" brushRef="#br0" timeOffset="35165.4212">12026 6299 72 0,'-10'17'38'0,"10"-17"1"15,6 19 0-15,17-7-30 16,-23-12-3-16,47-6-5 16,-9 16-20-16,-5-16-18 15,-2-4-2-15,-2 3 1 16,-6-7-2-16</inkml:trace>
  <inkml:trace contextRef="#ctx0" brushRef="#br0" timeOffset="36447.8723">13253 5718 14 0,'21'-19'35'0,"-21"19"1"16,15-20-1-16,-15 20-11 15,0 0-4-15,0 0-5 16,0 0-4-16,0 0-4 16,-40-7-3-16,9 14-1 15,-17 1-1-15,-6 5 0 16,-12 1-1-16,-5 3 0 15,-2 0 0-15,-1-1-1 16,9-5 0-16,5 1 1 16,15-5-1-16,9 1 0 0,9-4 0 15,27-4 0-15,-23 6-1 16,23-6 1-16,0 0 0 16,0 0 0-16,23 9 0 15,-4-7 0-15,8 0 0 16,4-4 0-16,8 2 0 15,3 0 0-15,4 4 0 16,2-2 0-16,-1 2 1 16,-3 2-1-16,-5 3 0 15,-10 3 1-15,-10 1-1 16,-11 6 1-16,-16 4-1 16,-15 4 1-16,-12 6 0 15,-9 3 0-15,-6 4 1 0,-4 5-1 16,0-1 1-16,5-2-1 15,7-4 2-15,11-3-2 16,8-6 0 0,11-3 0-16,8-3 0 0,8-5-1 15,-4-18 1-15,29 27-1 16,-6-18 0-16,8 1 0 16,4-6 0-16,9-2 0 15,5-1 0-15,8-2 0 16,5-1 1-16,2 0-1 15,-2-2 0-15,-3 0 0 16,-7 0 1-16,-7 2-1 16,-11 0 0-16,-10 2 1 0,-24 0-1 15,19-4 0-15,-19 4 1 16,0 0-1 0,-17-3 0-16,17 3 0 15,0 0-1-15,-24-8-1 0,24 8-1 16,0 0-3-16,0 0-7 15,-2-21-27-15,2 21-2 16,14-29 2-16,-8 10-1 16</inkml:trace>
  <inkml:trace contextRef="#ctx0" brushRef="#br0" timeOffset="36787.9939">13330 5676 53 0,'4'-22'36'16,"-4"22"1"-16,0 0 1 15,0 0-26-15,0 0-4 16,0 0-3-16,9 20-1 16,-11-3-4-16,2-17-12 0,-15 21-25 15,15-21 0-15,-4 19-1 16,4-19 0-16</inkml:trace>
  <inkml:trace contextRef="#ctx0" brushRef="#br0" timeOffset="37599.2788">13405 5842 32 0,'0'0'35'0,"0"0"1"16,-17-13 0-16,17 13-19 15,0 0-3-15,0 0-2 16,7 17-4-16,5 4-2 16,-4-1-2-16,11 12-1 15,0-1 0-15,6 11 0 16,2 0-2-16,10 2 1 16,-2-3 1-16,1 1-1 15,-5-6 0-15,-2-3 0 16,-4-4-1-16,-4-8 0 15,-5-4 1-15,-16-17-4 16,0 0-3-16,0 0-7 0,0 0-27 16,11-27-2-16,-14 2 1 15,-1-5-1-15</inkml:trace>
  <inkml:trace contextRef="#ctx0" brushRef="#br0" timeOffset="37831.36">13756 5875 62 0,'0'0'38'0,"-23"-2"0"0,2 17 1 16,-8-1-28-1,8 24-1-15,-20-3-3 16,8 15-1-16,-7 0-1 16,3 5-2-16,1-3 0 0,10-4-2 15,3-4 1-15,4-11-4 16,7-3 1-16,12-30-5 15,-7 41-21-15,7-41-13 16,0 0-1-16,0 0 2 16,-4-27-2-16</inkml:trace>
  <inkml:trace contextRef="#ctx0" brushRef="#br0" timeOffset="38994.7746">13999 6293 40 0,'14'-23'33'0,"-14"23"1"16,0 0-10-16,0 0-4 15,17-6-3-15,-17 6-3 16,0 0-3-16,-12-19-3 16,12 19-2-16,0 0-1 15,-3 31-1-15,-3-14 0 0,4 8-2 16,-2 2 0 0,8 6-1-16,-2-1 0 15,7 5 1-15,3-7-2 16,7 3 1-16,3-6-1 0,1-6 1 15,0-8-2-15,2-7 1 16,0-6-1-16,-4-13-3 16,4 1-1-16,-15-28-8 15,19 7-27-15,-20-7 1 16,1-6-1-16,-8-6-1 16</inkml:trace>
  <inkml:trace contextRef="#ctx0" brushRef="#br0" timeOffset="39151.8269">14103 6005 62 0,'-27'-7'36'15,"27"7"-2"-15,0 0 1 0,-23-6-29 16,23 6-6-16,18 15-11 16,-1-9-24-16,-17-6 1 15,25 12-1-15,-25-12 0 16</inkml:trace>
  <inkml:trace contextRef="#ctx0" brushRef="#br0" timeOffset="39875.0872">14335 5954 61 0,'0'0'38'15,"0"0"-1"-15,0 0 2 16,0 0-26-16,19 7-4 16,-19-7-3-16,6 43 0 15,-4-17-3-15,5 7 1 16,-1 3-1-16,2 3 0 15,-2-3-1-15,0-1-1 16,-3-5 2-16,3-8-3 16,-6-22 2-16,4 25-1 15,-4-25-1-15,0 0 0 0,-4-24-2 16,4 0 1-16,2-9-2 16,-2-4 2-16,4-5-1 15,-2-4 1 1,2 0 0-16,2 2 0 0,-1 8 1 15,3 3 0-15,0 6 0 16,-1 10 1-16,-7 17-1 16,26-10 0-16,-26 10 1 15,32 27-1-15,-14-4 1 16,-3 12 0-16,1 3-1 16,-3 4 2-16,-3 1 0 15,-1-3-1-15,-3-6 1 16,-2-5-1-16,-4-6 2 0,0-23-2 15,0 19 0 1,0-19-1-16,0 0-2 16,-2-28 2-16,2 6-1 15,2-6 0-15,4-3-2 0,0-2 2 16,7 1 1-16,1-1-1 16,3 8 1-16,2 6-1 15,2 4 1-15,5 11 0 16,-3 4 0-16,0 6 0 15,-2 5 0-15,2 6 0 16,-7 6 0-16,-5 2-1 16,-1 6-2-16,-6-8 0 0,5 10-3 15,-20-12-32 1,17 0-1-16,-6-21 0 16,7 21 0-16</inkml:trace>
  <inkml:trace contextRef="#ctx0" brushRef="#br0" timeOffset="40123.1699">15004 6073 73 0,'0'0'38'15,"21"19"2"-15,-25-2 0 16,10 21-27-16,-21-13-3 16,15 21-3-16,-10-5-1 15,8 10-2-15,0-5 0 16,10-3-2-16,2-7-2 15,9-7 1-15,6-12-2 16,6-9 0-16,4-8 0 16,-3-14-2-16,9-3-2 0,-14-23-11 15,-2 3-24-15,0-12-2 16,-2-1 1-16,-5-8-1 16</inkml:trace>
  <inkml:trace contextRef="#ctx0" brushRef="#br0" timeOffset="40272.2227">15209 5858 78 0,'0'0'38'15,"-27"-8"-2"-15,27 8 1 16,0 0-34-16,-18-15-16 16,18 15-22-16,0 0-1 15,0 0-1-15,-6 17-1 0</inkml:trace>
  <inkml:trace contextRef="#ctx0" brushRef="#br0" timeOffset="40775.4076">13160 6892 29 0,'-21'19'35'15,"21"-19"1"-15,-25 17 0 16,25-17-15-16,-6 17-4 16,6-17-3-16,25 12-4 15,8-16-3-15,32 8-2 0,18-10 0 16,33 2 0-16,21-5-1 15,27-1-1-15,12-5-1 16,5 5 0-16,-6-1 1 16,-7 3-2-16,-21 0-1 15,-26 6-1-15,-26 2-1 16,-33-3-4-16,-14 20-10 16,-48-17-25-16,0 0 0 15,0 0 0-15,-48 19 1 16</inkml:trace>
  <inkml:trace contextRef="#ctx0" brushRef="#br0" timeOffset="41851.7806">13706 7504 1 0,'0'0'26'16,"0"0"3"-16,-21-31-6 0,21 31-1 15,-14-25 0-15,14 25-1 16,-6-19-3-16,6 19-3 15,0 0-4-15,0 0-2 16,0-18-3-16,0 18-1 16,0 0-1-16,0 0 0 15,0 0-1-15,4 35-1 16,-6-14 1-16,4 8 0 16,-9 2-1-16,7 9 0 15,-8 0 0-15,6 8-1 16,-4-8 0-16,2-1 0 15,-1-11 0-15,3-6 0 16,2-22-1-16,-2 17 0 0,2-17 1 16,2-25-1-16,-2-2 0 15,3-11 0-15,3-6 0 16,-4-6 0-16,4-4-1 16,0 0 2-16,1-1-2 15,-1 9 1-15,4 3 0 16,-4 17 1-16,-6 26-1 15,0 0 1-15,17 9 0 16,-9 26 0-16,-1 11 1 16,5 2-2-16,2 15 1 15,3-5 0-15,4-5 0 16,2-7 0-16,2-9-1 16,6-16 0-16,0-15 0 0,2-8 0 15,-2-18 0-15,3-8 0 16,-5-11 0-16,4-11 0 15,-6-1-1-15,-4-5 1 16,-1 8 0-16,-7 6 0 16,0 7-1-16,-5 12 2 15,-10 23-1-15,0 0 1 16,25 12 0-16,-11 22 0 16,-5 12 0-16,7 4 0 15,-3 10 0-15,3 3-1 16,-1 0 1-16,2 1-2 15,-1-9 0-15,-5-11-2 16,9-3-3-16,-20-41-18 0,19 25-19 16,-19-25-1-16,0 0 0 15,0 0 0-15</inkml:trace>
  <inkml:trace contextRef="#ctx0" brushRef="#br0" timeOffset="89810.7231">14707 17424 15 0,'-12'-28'29'0,"12"28"1"16,-7-31-5-16,1 2-5 0,6 29-5 16,6-42-2-16,-6 42-1 15,13-23-2-15,-13 23-2 16,23 0-2-16,-3 15 0 15,-20-15-2-15,40 40 0 16,-15-13-1-16,6 8-1 16,0-3 0-16,2 3-1 15,-2-2 0-15,-1-5 0 16,-3-3-1-16,-7-6-1 16,-5-1 0-16,-15-18-2 15,23 15-2-15,-23-15-6 16,23-8-12-16,-17-11-15 15,4-2 0-15,-2-8 2 0,1-5-1 16</inkml:trace>
  <inkml:trace contextRef="#ctx0" brushRef="#br0" timeOffset="90034.8072">15129 17169 44 0,'-3'-17'35'16,"3"17"0"-16,-26 11 1 15,19 18-23-15,-26-4-2 16,12 25-2-16,-22 0-2 16,7 15-1-16,-7-2-2 15,7 3-1-15,-1 1-3 0,8-10 0 16,4-9-3-16,4-17-2 16,19 3-7-16,2-34-24 15,0 0-1-15,-18 6-1 16,18-6 1-16</inkml:trace>
  <inkml:trace contextRef="#ctx0" brushRef="#br0" timeOffset="90494.9663">15214 17576 39 0,'0'0'33'0,"25"-16"0"16,-25 16-7-16,0 0-11 15,25-7-3-15,-25 7-2 16,0 0-3-16,0 0 0 15,18-12-3-15,-18 12 0 16,0 0-1-16,0 0 0 16,0 0-1-16,-18 12 1 15,7 9-2-15,-5 2 1 0,3 6-1 16,-1 1 1-16,3 7-2 16,5-3 1-1,6 1 0-15,6-3-1 16,9-8 0-16,5-7 0 0,5-4 0 15,6-3-1-15,-3-10-1 16,3 2 0-16,-8-14-2 16,1 8-4-16,-19-15-6 15,17 8-23-15,-22 11-1 16,9-25 1-16,-9 25 0 16</inkml:trace>
  <inkml:trace contextRef="#ctx0" brushRef="#br0" timeOffset="91138.1931">15477 17620 50 0,'0'0'36'16,"19"0"-1"-16,-19 0 1 15,25 27-23-15,-25-27-3 16,23 42-3-16,-19-13-1 15,9 9-3-15,-7-3 0 16,0-1-2-16,-6-5 0 16,2 0 0-16,-2-8 0 15,0-21-1-15,0 0 1 16,0 0-1-16,0 0 0 16,19-27-1-16,-7 0 1 15,1-2 0-15,5 2-1 16,-1-1 0-16,0-1 1 0,3 6 0 15,-3 6 0-15,0 7 0 16,-17 10 0-16,31 6 1 16,-31-6 0-16,23 31 0 15,-17-1 0-15,2 9 0 16,-6 1 0-16,0 6 1 16,-2-8-1-16,0 3 0 15,-2-9 0-15,0-5 0 16,2-27 0-16,0 19-1 15,0-19 0-15,4-17 0 16,2-4 0-16,1-12-1 16,5-3 1-16,-1-8-2 15,7 1 2-15,-1 3-1 0,2 2 1 16,-1 7 0-16,-1 6-1 16,-1 8 1-16,-16 17 0 15,23 15 1-15,-17 6-1 16,-1 14 1-16,-3 5-1 15,0 2 0-15,0 4 0 16,-2 2 1-16,2-2-2 16,0-11 1-16,0-8-1 15,-2-10-2-15,4 0-1 16,-4-17-7-16,0 0-21 16,0 0-6-16,0 0-1 15,19-30 0-15</inkml:trace>
  <inkml:trace contextRef="#ctx0" brushRef="#br0" timeOffset="91446.3042">16316 17279 53 0,'0'0'34'0,"23"-8"0"16,-23 8 0 0,29-19-26-16,5 17-2 15,-3-6-3-15,8 2-1 0,-2 2-2 16,-7-3-4-16,5 14-8 15,-35-7-21-15,27 4-1 16,-27-4 0-16,0 0 0 16</inkml:trace>
  <inkml:trace contextRef="#ctx0" brushRef="#br0" timeOffset="91598.3546">16395 17422 37 0,'0'0'32'0,"-18"27"2"0,18-27-1 16,0 0-20-1,37 4-3-15,-18-15-3 16,14 5-3-16,-2 2-7 16,-4-6-24-16,8 3-7 0,-1 1 0 15,-3 0 0-15</inkml:trace>
  <inkml:trace contextRef="#ctx0" brushRef="#br0" timeOffset="92102.5327">17186 17031 37 0,'1'-21'34'0,"-1"21"0"16,0 0 3-16,0 0-24 0,0 0-1 15,12 21-1-15,5 10-3 16,-9-6-2-16,9 11-1 16,-5 1-1-16,2 5-2 15,-5 0 1-15,-1 0-2 16,-4-5 0-16,-2 1-1 15,-2-3-1-15,-4-7-1 16,4 5-3-16,0-33-9 16,-4 19-24-16,4-19 0 15,17-4 0-15,-3-15-1 16</inkml:trace>
  <inkml:trace contextRef="#ctx0" brushRef="#br0" timeOffset="92343.6181">17550 17110 45 0,'0'0'37'0,"19"4"0"0,-24 13 2 15,3 29-22-15,-20-15-3 16,21 22-4-16,-21-5-3 16,11 17-2-16,-7-3-2 15,5-3-1-15,-1-1-2 16,5-3 0-16,1-7-3 15,0-7 0-15,8-1-3 16,0-40-9-16,-2 31-23 0,2-31-1 16,0 0 0-16,18 0 0 15</inkml:trace>
  <inkml:trace contextRef="#ctx0" brushRef="#br0" timeOffset="92922.8235">17587 17572 30 0,'-14'-19'32'0,"14"19"1"15,-2-23 1-15,6-2-19 16,15 23-3-1,-9-15-5-15,21 13-1 16,-6-10-1-16,17 11-2 0,-3-3 0 16,7 10 0-16,-5-1-1 15,-1 13 0-15,-7-1 0 16,-10 10 0-16,-13 2-1 16,-10 4 1-16,-16-1 0 15,-7-1 0-15,-8-2-1 16,1-4 0-16,-5-8 0 15,8-3-1-15,4-6 1 16,23-6-1-16,-21 2 0 0,21-2 0 16,0 0 0-16,30-10 0 15,-5 8 0 1,6 0 0-16,6 4 0 16,2 10 1-16,1-3-1 0,2 10 1 15,-5 2 0-15,-6 8 0 16,-8 2 0-16,-9 5 0 15,-12-1 0-15,-12-3 1 16,-13-1 0-16,-8-2 0 16,-12-6-1-16,-5-6 1 15,-6-3-2-15,0-9 1 16,0 1 0-16,4-8-3 16,8 0 0-16,5-7-2 15,14 11-7-15,-8-14-28 16,31 12 0-16,-2-27-1 15,19 10 0-15</inkml:trace>
  <inkml:trace contextRef="#ctx0" brushRef="#br0" timeOffset="93702.1012">18298 17273 57 0,'-1'-18'38'0,"1"18"-1"16,-10-17 2-16,10 17-25 15,0 0-3-15,13 41-4 16,-9-17-1-16,8 17-1 16,-3 5-1-16,7 11-1 15,-5 5-2-15,5 1 1 16,-6-4-2-16,1-1 1 16,-1-2 0-16,-3-8-1 15,-1-10 0-15,-2-9-1 16,2-8 0-16,-6-21-1 15,0 0-1-15,0 0-1 0,2-23-2 16,-8-17-1-16,8 7-4 16,-19-30-1-16,17 11 1 15,-20-19 2-15,13 11 3 16,-11-5 2-16,5 8 3 16,1 3 2-16,-1 0 4 15,15 18 1-15,-4-8 1 16,19 15-1-16,-2-6-2 15,18 12 1-15,0 0-1 16,11 10 0-16,-3 3 0 16,3 12 0-16,-9 0-1 15,-6 15 1-15,-14 3 0 16,-5 14-1-16,-18 1 0 0,-7 9 0 16,-6-2-1-16,1 4 0 15,-3 0 0-15,8 0 0 16,1-6 0-1,12-1 1-15,6-9-2 0,12-1 1 16,-1-6 0-16,6-2 0 16,2 0 0-16,6-3 0 15,2-3 0-15,2 4-1 16,0-5 1-16,2 3-2 16,1-4 1-16,1 1-1 15,-2-7 0-15,-5 5 0 16,-3-1-2-16,-5-3 0 15,-5 7-4-15,-17-15-33 0,4 22-4 16,-4-22-1-16,-12 30-1 16</inkml:trace>
  <inkml:trace contextRef="#ctx0" brushRef="#br0" timeOffset="186077.7402">12109 8913 39 0,'0'0'32'0,"0"0"-6"16,19-13-1-16,-27-4-3 16,8 17-4-16,0 0-5 15,0 0-4-15,8-19 0 16,-8 19-2-16,0 0-2 15,0 0 0-15,0 0-1 16,0 0 0-16,-11 17-1 16,-1 4 0-16,-5 4-1 15,-1 9 0-15,-5 5-1 0,2 12 1 16,0 3-1-16,1 4 0 16,5-3 0-16,5 3 0 15,5-2 0-15,7-5 0 16,3-5 0-1,7-7 0-15,-1-7 0 0,5-5-1 16,-1-6 0-16,-1-3 1 16,-14-18-1-16,25 17 0 15,-25-17 1-15,0 0-1 16,17 9 1-16,-17-9-1 16,0 0 0-16,0 0 0 15,0 0-1-15,0 0 0 16,20 4-3-16,-20-4-1 0,0 0-9 15,0 0-28-15,19-25 1 16,-19 25-2 0,4-23 1-16</inkml:trace>
  <inkml:trace contextRef="#ctx0" brushRef="#br0" timeOffset="186926.0345">12404 9094 17 0,'0'0'33'0,"15"-18"2"15,-15 18-4-15,8-21-9 16,10 27-2-16,-24-25-5 0,6 19-2 15,0 0-4-15,6 17-1 16,-6-17-2-16,-24 35-1 16,7-8-2-16,0 11 1 15,-5 4-2-15,3 6 0 16,6 0-1-16,5 2 0 16,4-4 0-16,10-8 0 15,9-9 0-15,10-10-1 16,4-5 1-16,6-14-1 15,0-8 0-15,-1-9 0 16,-5-6 1-16,-2-6-1 16,-11-4 1-16,-10-1-1 15,-4-5 1-15,-10 3-1 0,-4 0 0 16,-3-1 0-16,-1 8-2 16,-5-3-2-16,10 14-4 15,-18-12-20 1,29 30-13-16,-20-21 0 0,20 21 0 15,0 0 0-15</inkml:trace>
  <inkml:trace contextRef="#ctx0" brushRef="#br0" timeOffset="188053.4313">12780 8879 37 0,'0'0'29'0,"0"0"1"16,0 0-4-16,-13-19-4 15,13 19-5-15,0 0-3 16,0 0-3-16,-8-18-1 16,8 18-3-16,0 0 0 15,0 0-2-15,0 0-1 16,0 0-1-16,0 0 0 16,0 0-1-16,0 0-1 15,27 18 0-15,-6 1 0 16,4 8 0-16,0 7-1 15,4 10 2-15,-2-3-1 16,0 9 0-16,-6-1 0 16,-7 5 1-16,-6-6-1 0,-4 4-1 15,-4-10 2-15,-4-4-2 16,-2-1 1-16,-2-12 0 16,-1 2-1-1,9-27 1-15,-20 30-1 0,20-30 1 16,-21 21-1-16,21-21 0 15,-23 16 1-15,23-16-1 16,-19 15 0-16,19-15 1 16,-18 12-1-16,18-12 0 15,0 0 0-15,0 0 0 16,-17 9 0-16,17-9-1 16,0 0-1-16,0 0-1 0,0 0-2 15,0 0-6-15,0 0-30 16,4-19-2-1,-4 19 1-15,0 0-1 16</inkml:trace>
  <inkml:trace contextRef="#ctx0" brushRef="#br0" timeOffset="190245.2066">13307 8879 30 0,'0'0'35'0,"0"0"1"16,-2-17 1-16,2 17-17 16,0 0-3-16,0 0-4 15,-20 0-3-15,20 0-2 16,-32 25-3-16,12-1 0 0,-9 5 0 16,4 10-1-16,-4 3-1 15,4 10 0-15,-2-1-1 16,12 9 0-16,0-5 0 15,9-1 0-15,6-4-1 16,6-4 0-16,3-6 1 16,7-5-1-16,1-8 0 15,4-4 1-15,-2-8-1 16,3-3 0-16,-22-12 0 16,31 13 0-16,-31-13-1 15,19 8 1-15,-19-8 0 16,0 0-1-16,0 0 1 0,0 0-1 15,0 0 1-15,0 0-2 16,0 0 0-16,0 0-1 16,0 0-3-16,0 0-5 15,0 0-29-15,8-19-6 16,-8 19 2-16,0 0-1 16</inkml:trace>
  <inkml:trace contextRef="#ctx0" brushRef="#br0" timeOffset="191509.6512">13509 9449 33 0,'-13'21'33'0,"13"-21"1"16,0 0 0-16,0 0-20 16,0 0-1-16,0 0-3 15,0 0-1-15,29 3-3 0,-29-3 0 16,44-17-1-16,-15-4 0 15,10 2-3-15,-3-12 1 16,7-1 0-16,-3-12-1 16,1-1-1-16,-7-4 1 15,-5 1-1-15,-9 0 0 16,-7 0 1-16,-11 2-1 16,-8 7 0-16,-11 7 1 15,-6 9-1-15,-12 7 1 16,-4 14-1-16,-3 8 0 15,0 17 0-15,-1 10-1 16,5 13 1-16,5 11 0 16,4 10 0-16,10 6 0 0,7 8 0 15,2-2 0-15,8-3 0 16,-1 1 0-16,3-10 0 16,-2-5 1-16,0-1-1 15,-4-11 0-15,0-6 0 16,-4-10 0-16,-1-5 0 15,1-8 1-15,-3-1-2 16,13-20 0-16,-29 15-1 16,29-15-1-16,-33-6-1 15,33 6-2-15,-41-25-7 16,41 25-28-16,-25-29-3 16,10 6 1-16,-2-2 0 15</inkml:trace>
  <inkml:trace contextRef="#ctx0" brushRef="#br0" timeOffset="192348.9508">14057 9063 53 0,'0'0'36'15,"0"0"1"-15,0 0-11 16,-2-29-5-16,2 29-6 15,0 0-4-15,0 0-3 16,0 0-2-16,0 27-1 16,-8-10-2-16,3 14 0 15,-5 0 0-15,0 9 0 16,-1 2-2-16,-1 0 0 16,-1 1 0-16,1-7 0 15,2-3-1-15,3-6-1 16,1-4 1-16,6-23-2 15,-6 21 0-15,6-21-3 16,0 0-3-16,0-18-9 0,0 18-23 16,25-40-1-16,-6 9 0 15,5-9 1-15</inkml:trace>
  <inkml:trace contextRef="#ctx0" brushRef="#br0" timeOffset="192597.0384">14211 9021 58 0,'22'-27'38'0,"-22"27"2"16,0 0-1-16,0 0-22 16,9 40-3-16,-28-11-4 15,11 15-3-15,-9 4-2 16,5 8-1-16,-3-5-2 16,5-1-1-16,1-6 0 0,7-5 0 15,-4-10-2-15,8-6 0 16,-2-6-1-16,0-17-1 15,0 0-3 1,0 0-3-16,19-4-20 0,-21-17-13 16,0-6 2-16,-7-7-2 15,-5-12 2-15</inkml:trace>
  <inkml:trace contextRef="#ctx0" brushRef="#br0" timeOffset="192837.1232">13544 8967 65 0,'-17'-8'37'0,"17"8"1"16,25-11 1-16,4-6-28 15,30 19-2 1,-3-12-1-16,25 10-1 16,-4-8-2-16,4 10-2 0,-3-4 0 15,-9 2-2-15,-9 2-1 16,-12-4-2-16,-4 6-2 15,-22-8-4-15,9 23-9 16,-31-19-23-16,23 8-1 16,-23-8 2-16,0 0-1 15</inkml:trace>
  <inkml:trace contextRef="#ctx0" brushRef="#br0" timeOffset="193985.5341">15006 8722 20 0,'0'0'33'16,"0"0"3"-16,4-22-1 16,-12 3-11-16,8 19-5 15,0-17-2-15,0 17-5 16,0 0-2-16,0 0-3 16,-29 15-1-16,10 10-2 15,-12 6 0-15,2 11-1 16,-6 6-2-16,5 8 1 15,-1 1 0-15,8 7-1 16,9-3-1-16,10 0 1 16,10-5-1-16,6-6 1 15,5-6 0-15,6-6-1 16,0-7 1-16,0-8-1 0,-3-6 2 16,-3-9-2-16,-17-8 1 15,23 12-1-15,-23-12 1 16,0 0-1-1,0 0-1-15,0 0 0 0,0 0-3 16,0 0-1-16,0 0-4 16,4-33-20-16,-4 33-13 15,6-31-1-15,-4 14 2 16,0-6-1-16</inkml:trace>
  <inkml:trace contextRef="#ctx0" brushRef="#br0" timeOffset="194609.7484">15018 8896 48 0,'0'0'35'0,"0"0"0"0,-20-6-9 16,20 6-9 0,0 0-5-16,0 0-3 15,0 0-2-15,16-21-2 16,-16 21-2-16,38-23 0 0,-11 10 1 15,10 3-1-15,1-3 0 16,7 7 0-16,-8 0 0 16,-1 8-1-16,-7 2 1 15,-8 9-1-15,-13 7 0 16,-12 10-1-16,-13 5 0 16,-8 5 0-16,-8 2-1 15,-4 6 1-15,-5 0-1 16,-1-2 0-16,5-2-1 15,3-9 2-15,6-4-1 16,6-8 0-16,4-6 1 16,19-17-1-16,-23 17 0 15,23-17 0-15,0 0 1 0,0 0-1 16,17-6 0-16,-17 6-1 16,35-11 1-16,-10 7 0 15,2-2 1-15,6 1-1 16,-1-1 0-16,1 2-1 15,-2 0 1-15,-2 2-2 16,0 4-2-16,-12-11-4 16,12 22-8-16,-29-13-24 15,27-8 0-15,-27 8-1 16,0 0 1-16</inkml:trace>
  <inkml:trace contextRef="#ctx0" brushRef="#br0" timeOffset="194925.8578">15521 8936 68 0,'25'-9'39'16,"-25"9"0"-16,0 0 1 15,42 21-27-15,-42-21-3 16,6 42-2-16,-10-13-3 15,10 15 0-15,-10 2-2 16,4 6-1-16,-2 0-1 16,0-3 1-16,1-6-2 15,-1-1 1-15,0-9-1 0,2-9-1 16,0-4 0-16,0-20-1 16,7 21-4-16,-7-21-3 15,22 0-12 1,-15-19-20-16,5-1 0 0,-2-8 0 15,5-11 1-15</inkml:trace>
  <inkml:trace contextRef="#ctx0" brushRef="#br0" timeOffset="197396.7327">15666 8862 28 0,'0'0'27'0,"-25"11"-3"15,25-11 0-15,0 0-5 16,-35-9-1-16,35 9-4 15,0 0-4-15,0 0-1 16,-27-10-2-16,27 10-1 16,0 0-2-16,0 0 1 15,-8-23-3-15,8 23 0 16,23-19 0-16,-2 7-1 16,6-1 0-16,10 1 0 0,2 1 1 15,9 3-1-15,-2-3 2 16,2 9-1-16,-7-2 1 15,-1 8 0-15,-13 1 0 16,-3 9-1-16,-15 3-1 16,-13 8 1-16,-11 2-2 15,-10 6 1-15,-8-1 0 16,-5 1 0-16,-3-3-1 16,-1 1 0-16,3-6 0 15,6-6 0-15,8-3 0 16,6-7 0-16,19-9 0 15,-23 12 1-15,23-12 0 16,0 0 0-16,0 0 0 0,0 19 1 16,0-19-1-16,21 27 0 15,-4-8 0-15,4 4 1 16,5 2-1 0,4 4 0-16,1-3 0 0,4 3 1 15,-2-4-1-15,0 2 0 16,-4-8 0-16,1-2 0 15,-8-5-1-15,-5-2 0 16,-17-10 1-16,23 15-2 16,-23-15 1-16,0 0-1 15,0 0 0-15,0 0-3 16,0 0-2-16,0 0-10 0,0 0-27 16,-2-23 0-16,2 23 0 15,-9-25 0-15</inkml:trace>
  <inkml:trace contextRef="#ctx0" brushRef="#br0" timeOffset="198096.9815">16227 8660 53 0,'0'0'36'0,"0"0"2"16,-16-17 0-16,5 0-22 16,28 24-4-16,-17-7-2 15,21 0-2-15,-21 0-2 16,41 27 0-16,-18-8-2 16,10 12-1-16,-4 4 0 15,4 9-1-15,-6 4 0 16,-2 9 0-16,-8-1-1 15,-5 3 0-15,-7 1 0 16,-6-3 0-16,-7-1 0 16,-4-2 0-16,-3-10 0 15,-3-4 0-15,-1-9 0 16,4-4-1-16,-3-8 1 0,18-19-1 16,-27 23 0-16,27-23 0 15,-19 15-1-15,19-15 0 16,0 0-1-16,-25 0-1 15,25 0-3-15,0 0-4 16,0 0-16-16,-12-19-17 16,12 19 1-16,-5-35-1 15,5 12 2-15</inkml:trace>
  <inkml:trace contextRef="#ctx0" brushRef="#br0" timeOffset="198809.2298">16466 8660 30 0,'0'0'34'15,"0"0"-1"-15,0 0 1 0,31-9-18 16,-31 9-3-16,31-18-2 16,-31 18-1-16,46-15-1 15,-25 2-3-15,18 13 0 16,-12-6-1-16,4 8-1 16,-10-2-1-16,0 7 0 15,-21-7-1-15,16 21 0 16,-16-21-1-16,-18 33 1 0,-1-14-1 15,0 0-1 1,-8-3 1-16,0 1-1 16,0-2 1-16,2 1-1 15,3-5 0-15,3-1 0 0,19-10 1 16,-25 11 0-16,25-11 0 16,0 0 0-16,0 0 0 15,0 0 0-15,0 0 0 16,19 0 0-16,-19 0 0 15,33 0 0-15,-10 2 0 16,0 0 1-16,1 0-2 16,1 0 1-16,-4 0-1 15,-4 2 0-15,1 0 1 16,-18-4-2-16,25 5 0 16,-25-5 0-16,0 0-2 15,0 0-3-15,19 14-3 16,-19-14-18-16,0 0-15 0,-19-10 0 15,19 10 0-15,0 0 1 16</inkml:trace>
  <inkml:trace contextRef="#ctx0" brushRef="#br0" timeOffset="200436.8084">16975 8794 49 0,'-11'-19'37'0,"11"19"1"16,0 0 0-16,0 0-21 15,-4-27-5-15,4 27-2 0,0 0-2 16,17-7-2-16,-17 7-1 15,21 2-2-15,-21-2 1 16,39 25 0-16,-14-4-2 16,6 13 1-16,-2 3-1 15,2 7 0-15,-4 4-2 16,-4 13 2-16,-8 4-2 16,-7 1 1-16,-8-3-1 15,-8-6 1-15,-7 1 0 16,-4-6 1-16,-5-6-1 15,-1-12 0-15,-2-5 0 16,4-4-1-16,0-4 1 16,4-7 0-16,1-1-1 0,18-13 0 15,-23 19 0-15,23-19 0 16,0 0 0-16,0 0 0 16,-11 19 0-16,11-19-1 15,0 0-1-15,0 0-1 16,0 0-4-16,0 0-28 15,0 0-8-15,0 0 0 16,-21-17 0-16</inkml:trace>
  <inkml:trace contextRef="#ctx0" brushRef="#br0" timeOffset="218449.1696">12213 9757 13 0,'0'0'23'0,"-17"-7"-3"15,17 7-3-15,0 0-3 16,0 0-3-16,0 0-2 16,-20-18-3-16,20 18 0 15,0 0-2-15,18-1 0 0,-18 1-1 16,34-2 1-16,-7-2 0 16,10 4-1-16,8-4 0 15,9 2-2-15,0 2 0 16,-2-4-2-16,2 6-2 15,-18-4-20-15,-7-5-7 16,0 5-1-16,-29 2 1 16</inkml:trace>
  <inkml:trace contextRef="#ctx0" brushRef="#br0" timeOffset="222416.5727">17650 9226 12 0,'0'0'30'16,"0"0"1"-16,-25-2 1 15,25 2-16-15,0 0-2 16,2-21-1-16,16 27-2 15,-18-6-3-15,30-12-2 16,-8 3-1-16,14 9-1 0,-5-8-1 16,15 6 0-16,-1-2-1 15,7 0 0-15,0 1-2 16,-2-5-1-16,-2 6-2 16,-13-8-3-16,8 20-5 15,-43-10-20-15,28-13-4 16,-28 13-2-16,0 0 2 15</inkml:trace>
  <inkml:trace contextRef="#ctx0" brushRef="#br0" timeOffset="222828.7185">17866 9004 46 0,'-11'-23'34'16,"11"23"1"-16,0 0-9 15,-18-12-10-15,18 12-4 16,0 0-3-16,0 0 0 0,8 23-3 16,-2 6-1-16,-14-4 1 15,8 17-2-15,-7-2 1 16,5 10-2 0,-6-2 0-16,8-4-1 0,-2-4-2 15,2-9 1-15,2-8-2 16,-2-23-2-16,6 31-2 15,-6-31-6-15,0 0-28 16,9-25 0-16,-9 25-1 16,6-31 1-16</inkml:trace>
  <inkml:trace contextRef="#ctx0" brushRef="#br0" timeOffset="226941.1678">2797 8455 13 0,'0'0'20'16,"0"0"0"-16,0 0-2 15,-18 0-3-15,18 0-3 16,0 0-1-16,-23-2-2 0,23 2 1 16,0 0-3-16,0 0 0 15,-21 8 1-15,21-8-2 16,0 0 0-16,-8 17-1 15,8-17 0-15,0 0-2 16,0 0 1-16,-6 21-1 16,6-21-1-16,0 0 0 15,0 0-1-15,0 0 0 16,18 12 0-16,-18-12 0 16,19-12 0-16,-19 12 0 15,21-29 1-15,-21 29 0 16,14-32 0-16,-14 32 0 15,-2-31 1-15,2 31-1 0,-19-15 0 16,-1 22 0-16,-3 3 0 16,0 7 0-16,-6-1 0 15,6 5-1-15,0 0 0 16,5 0 0-16,9-4-1 16,9-17 1-16,2 23-2 15,-2-23 1-15,29 14-1 16,-12-14 1-16,4-2 0 15,0-4 1-15,-3-4-1 16,-18 10 1-16,29-30 0 16,-29 30 1-16,7-29-1 15,-7 29 0-15,0 0 1 16,-27-12-3-16,27 12 3 0,-30 16-2 16,14 1 1-16,16-17-1 15,-13 38 0-15,13-38-5 16,5 41-5-16,-5-41-31 15,12 24-2-15,-12-24 0 16,0 0 0-16</inkml:trace>
  <inkml:trace contextRef="#ctx0" brushRef="#br0" timeOffset="229685.1377">18839 8702 6 0,'0'0'32'15,"5"-25"0"-15,-5 25-1 16,18 0-10-16,-18 0-2 16,0 0-2-16,-8-17-3 15,8 17-3-15,0 0-3 16,0 0-1-16,0 0-1 16,-14 19-1-16,14-19-1 15,-25 33 0-15,6-8-1 16,0 11 0-16,-2 5 0 0,3 10-1 15,1-1-1 1,5 6 1-16,7-4-1 16,5 3 0-16,5-3 0 15,7-2-1-15,1-4 1 0,7-8-1 16,-1 1 1-16,4-10-1 16,-4-3 1-16,3-8-1 15,-1-5 1-15,-2-5 0 16,-2-2-1-16,-17-6 1 15,26 7 0-15,-26-7-1 16,0 0 1-16,21 6 0 16,-21-6-1-16,0 0 0 15,0 0 0-15,0 0 0 16,0 0 0-16,0 0-1 16,0 0 1-16,0 0-2 15,0 0-1-15,0 0-3 16,17 4-4-16,-17-4-31 0,0 0-1 15,-6-25 0-15,6 25 0 16</inkml:trace>
  <inkml:trace contextRef="#ctx0" brushRef="#br0" timeOffset="230148.3007">19141 9055 38 0,'0'0'36'15,"0"0"1"-15,-19 14-2 0,2-24-16 16,17 10-4-16,0 0-4 15,29 14-4-15,-29-14-2 16,36-2-1-16,-11-2-1 16,10 2-1-16,-2-2-1 15,0 0-2-15,-1 2-1 16,-10-11-4-16,9 19-5 16,-31-6-22-16,17-12-6 15,-17 12 0-15,0 0-1 16</inkml:trace>
  <inkml:trace contextRef="#ctx0" brushRef="#br0" timeOffset="230624.4699">19591 8848 48 0,'0'0'37'16,"0"0"1"-1,0 0 0-15,0 0-21 16,0 0-4-16,0 0-4 16,0 0-2-16,11 29-2 0,-9-12-1 15,6 14-1-15,-2 0-1 16,3 7 1-16,-1-2-2 16,0 9 1-16,-2-1-2 15,1-2 1-15,-1-10 0 16,2-3-1-16,-2-4-1 15,-1-6 0-15,-5-19-1 16,10 18 0-16,-10-18-2 16,0 0-3-16,17-12-4 15,-28-22-16-15,13 7-14 16,-6-8 1-16,0-1 0 16,-4-5 2-16</inkml:trace>
  <inkml:trace contextRef="#ctx0" brushRef="#br0" timeOffset="231124.646">19527 8850 31 0,'0'0'36'0,"2"-25"-1"15,-2 25 3-15,31-11-19 16,-21-12-3-16,28 25-5 16,-13-16-2-16,20 18-2 15,-11-6-2-15,11 12-1 16,-11 1-1-16,3 8 0 15,-8 0-1-15,-4 6-1 16,-10 2 0-16,-7 2-1 16,-8-2 0-16,-6 0 1 0,-9-2-2 15,-6-6 1-15,-4-2 0 16,0-3 0-16,-4-5 0 16,2 1 0-16,2-4 0 15,3-5 1-15,22-1-1 16,-25 0 0-16,25 0 0 15,0 0 1-15,0 0 0 16,10 20-1-16,9-13 1 16,6 7 0-16,4-1 0 15,6 10 0-15,0 0 0 16,3 2 0-16,-5-4 0 16,-4 4 0-16,-4-4 0 0,-4-2 0 15,-21-19 0-15,23 23 0 16,-23-23-1-16,0 0 1 15,0 0-1-15,0 0 1 16,0 0-2-16,0 0 0 16,0 0-2-16,0 0-1 15,20 16-7-15,-20-16-30 16,0 0-2-16,-18-14 0 16,18 14 1-16</inkml:trace>
  <inkml:trace contextRef="#ctx0" brushRef="#br0" timeOffset="233140.3607">20117 8695 4 0,'0'0'32'0,"0"0"0"0,0 0 0 16,0 0-11-16,-23-27-2 16,23 27-4-16,0 0-3 15,0 0-3-15,-17-14-2 16,17 14-1-16,0 0-2 16,0 0 1-16,0 0-2 15,0 0 0-15,0 0 0 16,19 20-1-16,-19-20 0 15,25 32 1-15,-13-7-1 16,5 6 0-16,-3 5-1 16,3 8 0-16,-5 1 0 15,-1 6 1-15,-5-3-1 16,-2 6 0-16,-6-8 0 0,-2 2 0 16,-6-8 0-16,-1-1 0 15,-1-7 0-15,-3-3 0 16,-1-8 0-16,5-4 0 15,11-17-1-15,-21 23 1 16,21-23-1-16,0 0 0 16,-20 14-1-16,20-14 0 15,0 0-2-15,0 0-2 16,0 0-5-16,-21-6-25 16,21 6-6-16,0-21-2 15,0 21 2-15</inkml:trace>
  <inkml:trace contextRef="#ctx0" brushRef="#br0" timeOffset="234228.7419">20519 8605 36 0,'0'0'32'0,"0"0"-7"16,0 0-1-16,0 0-4 16,0 0-3-16,0 0-4 15,-18 3-2-15,18-3-2 0,-25 8-1 16,25-8-1-16,-42 31-2 16,17-2 0-16,-10 1-1 15,4 14 0-15,-4 2-1 16,8 8-1-16,4 6-1 15,13 1 1-15,7-2 0 16,8 3-1-16,11-9 0 16,9-1 1-16,4-6-1 15,6-5 0-15,-3-9 0 16,-3-7 0-16,-4-6 0 16,0-9 0-16,-7 0-1 15,-18-10 1-15,21 7 0 0,-21-7-1 16,0 0 0-16,0 0 0 15,0 0-1-15,0 0-1 16,0 0-3-16,0 0-4 16,33-23-33-16,-33 23-2 15,-6-23 2-15,6 23-2 16</inkml:trace>
  <inkml:trace contextRef="#ctx0" brushRef="#br0" timeOffset="237136.7696">20654 8958 17 0,'0'0'23'16,"-20"3"-2"-16,20-3-1 15,0 0-1-15,-21 2-3 16,21-2-2-16,0 0-1 0,0 0-2 16,-27 6-2-16,27-6-1 15,0 0-1 1,0 0-2-16,-21 4 0 15,21-4-1-15,0 0 0 0,0 0-1 16,0 0 0-16,0 0 0 16,19 0-1-16,-19 0 1 15,33 2-1-15,-8 2 0 16,2-10 0-16,6 6 0 16,-2-2 0-16,-1 0-1 15,-3 0 1-15,-3 2-1 16,-24 0 0-16,29 2 0 15,-29-2 0-15,0 0 0 16,0 0 0-16,0 0-1 16,0 0-1-16,0 0 0 15,-18 8-1-15,18-8-3 16,0 0-8-16,-19 13-28 0,19-13-1 16,0 0 1-16,0 0-1 15</inkml:trace>
  <inkml:trace contextRef="#ctx0" brushRef="#br0" timeOffset="239096.4654">21107 9144 13 0,'0'0'34'16,"-14"19"-1"-16,14-19-1 15,-19-10-13-15,19 10-4 16,0 0-3-16,0 0-3 16,0 0-3-16,0 0-2 15,0 0 1-15,23 21-1 0,-23-21-1 16,27 4 0-16,-27-4 0 15,37-9 0-15,-16 3-1 16,6-4 0-16,-2-1-1 16,4-9 0-16,0 3-1 15,2-8 1-15,-2 0 0 16,0-2-1-16,-4-7 1 16,-2-1-1-16,-4-1 1 15,-1 3-1-15,-11-1 2 16,-3 3-2-16,-6 0 1 15,-5 5 0-15,-9 3 0 16,-1 5 0-16,-5 3 1 16,-3 5-1-16,-4 5 0 0,1 7 0 15,-3 7 0-15,2 6 1 16,0 12-2-16,2 4 1 16,4 7 0-16,3 7 0 15,7 2-1-15,3 7 1 16,4 0-1-16,6 3 1 15,2 1-1-15,2 0 1 16,0-3-1-16,2 1 0 16,-4-3 0-16,0-3 1 15,-4-6-1-15,-4-3 0 16,-2-7 1-16,-3-7 0 16,-5-6-1-16,-1-7 1 15,-4-1-1-15,1-7 0 0,-1-4 0 16,2-2 0-16,0-2-1 15,1-4-2-15,18 6-3 16,-27-21-8 0,27 21-28-16,0-35 0 0,4 18-1 15,4-8 1-15</inkml:trace>
  <inkml:trace contextRef="#ctx0" brushRef="#br0" timeOffset="240304.8906">21604 8821 9 0,'0'0'31'0,"0"0"3"16,0 0-2-16,0 0-13 15,0 0-2-15,0 0-2 16,0 0-3-16,0 0-2 16,-17-13-3-16,17 13-1 15,0 0 0-15,0 0-2 16,0 23-1-16,2-2 1 15,-6 2-2-15,4 8 1 16,-4 3 0-16,0 5-1 0,-1 1-1 16,-1 8 0-16,4-6 0 15,-4 2 0-15,4-11 0 16,0-4-1-16,2-5-1 16,0-4 0-16,0-20-1 15,0 0-3-15,16 19-4 16,-20-42-24-16,4 23-8 15,25-42 0-15,-10 7 0 16</inkml:trace>
  <inkml:trace contextRef="#ctx0" brushRef="#br0" timeOffset="240552.977">21792 8775 74 0,'0'0'40'16,"0"0"0"-16,9 19-8 15,-9-19-19-15,-11 46-4 16,-1-13-2-16,10 15-2 16,-8 0-1-16,7 6-1 15,-1-2-2-15,4-3 0 16,0-8-2-16,0-9 0 16,4-5-1-16,-4-27-3 15,13 27-3-15,-24-46-18 16,11 19-15-16,3-39-1 15,-5 7 1-15,-1-12-1 0</inkml:trace>
  <inkml:trace contextRef="#ctx0" brushRef="#br0" timeOffset="240765.0513">21327 8739 67 0,'0'0'40'0,"13"17"1"15,22-13-1-15,11-21-30 16,22 26-3-16,-1-11-2 16,12 4-2-16,-3-6-1 15,-3 1-2-15,-2 1-3 16,-17-12-6-16,10 8-31 0,-31-5 0 16,-8 5-2-1,-25 6 2-15</inkml:trace>
  <inkml:trace contextRef="#ctx0" brushRef="#br0" timeOffset="241432.2907">22141 8651 47 0,'0'0'37'0,"-22"-22"1"15,22 22 2-15,-3 20-25 16,3-20-3-16,0 19-3 15,-2-2-3-15,11 14-1 16,-7 0-1-16,8 13-1 16,-2-4-1-16,-1 6 0 15,-1-4-1-15,0-5 0 0,0-1-1 16,-2-7-1-16,-1-4 0 16,-3-25-2-16,2 19-2 15,-2-19-3-15,0 0-9 16,-4-21-23-1,-1-4-1-15,-3-10 1 0,-2-3-1 16</inkml:trace>
  <inkml:trace contextRef="#ctx0" brushRef="#br0" timeOffset="241836.432">22114 8599 21 0,'27'-12'35'15,"-2"-7"2"-15,9 10 0 16,11 22-18-16,-18-23-1 0,23 33-7 15,-21-19-1-15,9 27-4 16,-18-12 0-16,-1 16-3 16,-13-3 0-1,-6-3 0-15,-10-2-2 0,-5-2 1 16,-6-4-1-16,-3-4-1 16,-1-5 1-16,6-3 0 15,-2-3-1-15,21-6 1 16,-27 8 0-16,27-8 0 15,0 0 0-15,0 0 0 16,4 23 0-16,-4-23 1 16,25 25-1-16,-8-6 1 15,2-2-1-15,5 6 0 0,1-4 0 16,-2 2 0 0,-2-1-1-16,-4-3 1 15,1-2-1-15,-18-15 0 16,23 23-1-16,-23-23 0 0,0 0-2 15,0 0-2-15,17 17-4 16,-17-17-32-16,-13-21-1 16,11 4 0-16,4-2 0 15</inkml:trace>
  <inkml:trace contextRef="#ctx0" brushRef="#br0" timeOffset="243461.0039">22557 8459 17 0,'0'0'27'0,"0"0"-4"16,0 0-3-16,0 0-4 15,0 0-2-15,-21-10-1 16,21 10-3-16,0 0-1 16,0 0-1-16,0 0-1 0,0 0 0 15,0 0-2 1,0 0-2-16,0 0 0 16,0 0-1-16,19-9 0 15,1 7-1-15,-1 0 1 0,8 0-1 16,0-4 2-16,4 8-1 15,-8-6 1-15,4 8-1 16,-10-4 1-16,-17 0-1 16,20 13 0-16,-20-13 0 15,-18 23 0-15,1-3-2 16,-6 3 2-16,-4-2-2 16,-2 0 0-16,0 0 0 15,2-2 1-15,4 0-2 16,1-1 2-16,22-18-1 15,-28 19 0-15,28-19 1 16,0 0 1-16,-10 19-1 16,10-19 0-16,19 4 0 0,-1-4 1 15,5 2-1-15,4-2 0 16,4 0 0-16,-2 0-1 16,-1-2 0-16,-1 4 0 15,-5-4 1-15,-3 2-1 16,-19 0-1-16,23 0-2 15,-23 0-2-15,0 0-11 16,23 2-24-16,-23-2-3 16,0 0 2-16,-19-16-2 15</inkml:trace>
  <inkml:trace contextRef="#ctx0" brushRef="#br0" timeOffset="246337.0203">23068 8474 28 0,'0'0'33'0,"0"0"0"15,0 0-8-15,-17-29-6 16,17 29-3-16,0 0-4 0,0 0-3 15,-12-25-2-15,12 25-1 16,0 0-2-16,0 0 1 16,0 0-2-16,0 0 0 15,0 0 0-15,29 25-2 16,-13 0 2-16,7 10-1 16,2 1 0-16,4 12-1 15,-2 4 1-15,-2 6-2 16,-4 3 2-16,-7 2-1 15,-5-5 0-15,-7 1 0 16,-7-5 0-16,-5 0 0 16,-5-8-1-16,-3-4 2 15,-3-11-2-15,2 3 2 0,-3-7-1 16,3-4-1-16,2-4 1 16,1-2 0-1,16-17-1-15,-23 27 0 16,23-27 1-16,-17 18-1 0,17-18-1 15,0 0-2-15,0 0-2 16,-27-10-25-16,27 10-11 16,-8-23-2-16,8 23 0 15</inkml:trace>
  <inkml:trace contextRef="#ctx0" brushRef="#br0" timeOffset="251344.7897">12263 10053 5 0,'0'0'21'16,"0"0"-2"-16,0 0-8 16,0 0-1-16,0 0-2 15,0 0 1-15,0 0 0 16,0 0 1-16,0 0-2 15,0 0-1-15,0 0-1 0,0 0-2 16,0 0-1-16,0 0-1 16,0 0-1-16,8 17 0 15,-8-17 1 1,27 8-1-16,-8-3 1 0,6-3-1 16,8 0 1-16,6-2 0 15,5 2 0-15,8-4-1 16,8 4 1-16,2-2-1 15,13 2 0-15,8-2-1 16,7 2 1-16,9-2 0 16,5 0-1-16,6 0 1 15,8-2-1-15,1-2 1 0,5 2 0 16,-5-1 0-16,3 3 0 16,3-4 1-16,6 4-1 15,0-2 0 1,1 2-1-16,4-2 1 0,3-2-1 15,2 2 1-15,8 0 0 16,-3-4 0-16,7 5 0 16,-1-5 0-16,2 4 0 15,-1-2 0-15,1 0 0 16,-5 4 0-16,-1-4-1 16,-5 4 1-16,-2 0 0 15,-4 0-1-15,-2 2 1 16,-4 0-1-16,2 4 0 0,-2-4 0 15,0 2 1-15,2-2-1 16,4 1-1-16,10-1 1 16,5 2 0-16,8-2 0 15,8 0 0-15,9 0 0 16,11 2-1-16,12 0 1 16,8-1 0-16,8-1-1 15,6 0 1-15,10-2-1 16,9 2 1-16,4-2 0 15,6 0 0-15,-12 0 1 16,2 0-1-16,-12 0 2 16,-3 2-1-16,-16 0 1 15,-15 2 0-15,-17-2 0 0,-16 2 0 16,-22-1 1-16,-18 3-1 16,-28-6 0-16,-16 4-1 15,-24 0 1 1,-12-2-1-16,-19 0-1 0,-23-2-1 15,0 0 0-15,-17 6-2 16,-1 5-8-16,-16-11-26 16,-5-4-2-16,-5 2 1 15,-6-7-1-15</inkml:trace>
  <inkml:trace contextRef="#ctx0" brushRef="#br0" timeOffset="256176.4965">14404 11073 12 0,'0'0'29'0,"-19"8"0"16,19-8 0 0,0 0-13-16,0 0-3 15,0 0-1-15,0 0-3 16,0 0-2-16,0 0-1 0,0 0-1 16,0 0-1-16,0 0 1 15,0 0-2-15,6 17 0 16,-6-17 0-16,0 0-1 15,21-7 0-15,-4 7 0 16,1-8 0-16,3 4-1 16,4-9 1-16,2 5 0 15,0-7-1-15,2 5 1 16,-4-2-2-16,4-1 2 16,-4-4-2-16,0-1 2 15,-4-1-3-15,-1 0 3 16,-3-4-2-16,-2 0 1 15,-3-4 0-15,-4-2-1 0,-3 1 1 16,-5-1-1-16,-5-4 1 16,-5 3-1-16,-5-3 1 15,-9 2 0-15,-5-1 0 16,-5 7-1-16,-9 0 1 16,-5 8 0-16,-10 3-1 15,-2 8 1-15,-5 12 0 16,-1 6 0-16,1 9-1 15,3 9 2-15,6 9-1 16,10 7 0-16,9 8 1 16,14 3-2-16,11 3 2 15,10 9-2-15,12 0 1 16,7-2-1-16,3 0 1 0,3 4-1 16,-6-6 0-16,-1-2 1 15,-9-5 0-15,-5-8 0 16,-9-4-1-16,-7-8 1 15,-7-3-1-15,-4-10 1 16,-2-6 0-16,0-4-1 16,2-11 1-16,2 0-1 15,1-4 0-15,3-2 1 16,19 2-1-16,-27-19-1 16,27 19 0-16,-19-33-2 15,19 33-1-15,-14-29-6 16,14 29-30-16,8-17-1 0,-8 17 0 15,2-21 0-15</inkml:trace>
  <inkml:trace contextRef="#ctx0" brushRef="#br0" timeOffset="257108.8253">14921 10839 19 0,'10'-17'33'0,"-10"17"-1"15,7-17 2 1,-3-1-16-16,-4 18-4 16,0 0-1-16,25 4-1 15,-25-4-2-15,4 18-3 0,-8 1-2 16,10 11 0-16,-10 3 0 16,6 13-2-16,-4-2 0 15,2 4-1-15,0-2-1 16,0-4 0-16,2-7-1 15,0-6 0-15,4-6-2 16,-6-23 0-16,0 0-3 16,19-4-5-16,6-2-18 0,-13-19-11 15,1-6 0 1,-1-3 1-16</inkml:trace>
  <inkml:trace contextRef="#ctx0" brushRef="#br0" timeOffset="257357.9168">15228 10734 73 0,'-2'23'38'0,"-2"2"1"16,-4 7 0-16,12 12-31 16,-15-5 1-16,14 13-4 15,-8-10 0-15,9 2-3 16,-3-6-1-16,3-7-1 15,2-6-2-15,-6-25 0 16,8 29-3-16,-8-29-3 16,0 0-12-16,17-23-18 0,-19-2 0 15,-4-6-1-15,-5-9 1 16</inkml:trace>
  <inkml:trace contextRef="#ctx0" brushRef="#br0" timeOffset="257681.0334">14798 10720 60 0,'0'0'35'15,"-23"2"2"-15,23-2-2 16,30 10-25-16,-5-12-2 16,26 10-2-16,3-10 0 15,21 9-1-15,0-5-2 0,8 4-1 16,-6-2 0-16,-7 2 0 15,-9-6 0-15,-12 7-1 16,-15-3 1-16,-9 0 0 16,-25-4-1-16,0 0 0 15,0 0 0-15,0 0 0 16,0 0-1-16,-21 11-1 16,21-11-1-16,-27 2-2 15,27-2-4-15,-29 0-18 16,29 0-13-16,0 0 0 15,-17 0 0-15,17 0-1 16</inkml:trace>
  <inkml:trace contextRef="#ctx0" brushRef="#br0" timeOffset="259760.7629">15905 10563 28 0,'9'-27'33'16,"-9"27"2"-16,0 0-3 15,0-23-11-15,0 23-5 16,0 0-2-16,0 0-4 16,-13 21-2-16,3 8-2 15,-11-2-1-15,10 17-1 16,-13 2 0-16,9 8 0 16,0-2-2-16,5 5-1 15,6-3 1-15,12-2-1 16,3-12-1-16,5 0 0 15,5-7 0-15,2-6-1 0,-2-12 1 16,1 0-1-16,-3-3-2 16,-19-12 1-16,27 6-2 15,-27-24-5-15,0 18-8 16,0 0-23-16,15-27 0 16,-19 4 0-16,1-3 2 15</inkml:trace>
  <inkml:trace contextRef="#ctx0" brushRef="#br0" timeOffset="260223.9279">15970 10670 26 0,'16'-17'33'15,"13"8"2"-15,0-5 0 16,-4-7-16-16,23 27-3 16,-23-18-4-16,19 28-2 15,-22-11-2-15,5 20-3 16,-16 0-1-16,-1 10-1 16,-14 1-1-16,-6 6 0 15,-11 1 0-15,-8-3-1 16,-6-2 0-16,3-5-1 15,-5-4 1-15,6-6-1 0,2-4 1 16,8-6-2-16,4-7 1 16,17-6 0-1,0 0 1-15,0 0-1 16,0 0 0-16,0 0 1 0,17 0-1 16,2-2 0-16,8-2 1 15,2 0-1-15,2 4 0 16,2-1 0-16,-2 1 0 15,0-2-2-15,-4 4 0 16,-10-6-2-16,8 11-7 16,-25-7-27-16,0 0-2 15,0 0 1-15,0 0 1 0</inkml:trace>
  <inkml:trace contextRef="#ctx0" brushRef="#br0" timeOffset="260540.0369">16462 10724 78 0,'18'-8'40'15,"-18"8"0"-15,17 16 0 16,-17-16-30-16,-2 36-3 15,6-9-1-15,7 13-2 16,-5-1 0-16,4 7-3 16,-4-10 0-16,-1 6-1 15,-1-11 0-15,0-8-2 0,2 2 1 16,-6-25-2-16,2 21-3 16,-2-21-3-16,0 0-8 15,-14-25-22-15,7 6-1 16,-11-6 0-16,-1-13 0 15</inkml:trace>
  <inkml:trace contextRef="#ctx0" brushRef="#br0" timeOffset="260916.1702">16350 10672 36 0,'18'-11'33'16,"-1"-6"2"-16,14 11-1 15,21 12-18-15,-23-16-2 16,27 27-2-16,-23-13-3 0,15 19-1 15,-19-6-4-15,0 14 0 16,-18-6-2-16,-11 6 0 16,-7-6-1-16,-11 0 0 15,-5-2-1-15,-4-6 0 16,0-2 1-16,2-1 0 16,8-3-1-16,17-11 1 15,0 0 0-15,-10 23 0 16,10-23 1-16,29 19-2 15,-8-7 2-15,4 1-1 16,0 1 2-16,4 1-2 16,-4 2 2-16,-2 6-3 15,-5-5 0-15,1 1 1 0,-19-19-2 16,23 30 0-16,-23-30-2 16,12 18-3-16,-12-18-10 15,19 4-24-15,-19-4 0 16,10-23-1-16,-6 3 1 15</inkml:trace>
  <inkml:trace contextRef="#ctx0" brushRef="#br0" timeOffset="261508.3815">16968 10494 41 0,'0'0'36'0,"0"0"0"15,-16 19 1-15,16-19-22 16,25 44-3-16,-13-21-2 16,19 25-2-16,-8-7-2 15,12 12-3-15,-7-3 0 16,7 4-1-16,-10-4 1 15,0 5-2-15,-9-3 0 16,-7-6-1-16,-9-4 1 16,-5-3-1-16,-7-3-1 0,-5-9 0 15,1 0-3-15,-9-19-5 16,25-8-30-16,-21 11 1 16,21-11-2-16,-25-13 1 15</inkml:trace>
  <inkml:trace contextRef="#ctx0" brushRef="#br0" timeOffset="262000.5555">17286 10550 45 0,'25'-12'37'0,"4"10"-1"16,2 2 2-16,-12-11-20 16,21 22-5-16,-22-15-4 15,11 20-2-15,-29-16-3 16,19 28 0-16,-19-28-2 15,-13 39 0-15,-5-20-1 16,-1 2 0-16,-2 0-1 16,-1-4 1-16,1 3 0 0,4-7-1 15,17-13 1-15,-21 27 0 16,21-27 1-16,-8 17 0 16,8-17-1-16,0 0 0 15,0 0 1-15,31 19-1 16,-12-21 0-16,4 1 1 15,6-1-2-15,-2-2 1 16,0 0-1-16,-2 2-1 16,-2 2-1-16,-23 0-2 15,35 0-5-15,-35 0-32 16,0 0 0-16,0 0-1 16,0 0 2-16</inkml:trace>
  <inkml:trace contextRef="#ctx0" brushRef="#br0" timeOffset="264296.3647">17828 10866 61 0,'0'0'34'16,"0"0"2"-16,0 0-12 15,27-8-11-15,-27 8-3 0,44-5-2 16,-17-3 0-16,18 12-2 16,-11-8-1-16,13 8-1 15,-9-6 0-15,1 6-2 16,-8-2-1-16,-6-2-1 16,-6 2-1-16,-19-2-4 15,25-2-6-15,-25 2-28 16,0 0 0-16,-10-25-1 15,10 25 0-15</inkml:trace>
  <inkml:trace contextRef="#ctx0" brushRef="#br0" timeOffset="266844.2668">18732 10922 33 0,'0'0'31'0,"0"0"0"15,-17 13-8-15,17-13-6 16,0 0-3-16,-21-6-4 15,21 6-1-15,0 0-2 16,0 0-1-16,0 0-1 16,0 0-1-16,0 0 0 15,0 0 0-15,23 0-1 16,-4-3 0-16,3-5-1 16,5-6 0-16,3-3-1 0,5-2 0 15,-2-8 0-15,-2 0-1 16,-4-1 1-16,-8-5-1 15,-5 0 1-15,-9 1-1 16,-9-1 0-16,-7-1 1 16,-8 7-1-16,-6 6 1 15,-4 5 0-15,-2 9-1 16,-4 5 1-16,-2 13 0 16,3 8-1-16,1 16 2 15,0 3-2-15,10 10 2 16,-2 2-2-16,13 6 2 15,7 1 0-15,6 3-2 16,7-1 1-16,4-1-1 0,3-3 1 16,1-3 0-16,-3-6 0 15,-7-2-1-15,-4-3 0 16,-6-7 1 0,-8-5 0-16,-1-2-1 0,-6-10 1 15,-3 0-1-15,1-7 0 16,-2-4-1-16,2-4 0 15,-2-6-3-15,23 4-2 16,-35-27-6-16,45 8-30 16,-16-4 1-16,6 2-1 15,0-4 1-15</inkml:trace>
  <inkml:trace contextRef="#ctx0" brushRef="#br0" timeOffset="267624.5488">19303 10776 29 0,'-5'-19'33'0,"5"19"0"16,0 0-8 0,0 0-8-16,0 0-2 15,0 0-3-15,0 0-2 16,0 0-1-16,0 0-3 16,-4 23 0-16,10 4-1 0,-10-4-1 15,8 9-1-15,-6 1 1 16,4 5-1-16,-2-3-1 15,1 1-2-15,1-9 1 16,0-2-3-16,2-8 1 16,-4-17-2-16,16 23-5 15,-16-23-10-15,17-25-22 16,-4 6 1-16,7-2 0 16,-3-10 0-16</inkml:trace>
  <inkml:trace contextRef="#ctx0" brushRef="#br0" timeOffset="267857.6257">19548 10703 46 0,'0'0'37'0,"0"0"2"15,22 19 0-15,-17 12-20 16,-10-14-6-16,18 25-3 16,-13-7-2-16,12 9-3 15,-9-4-1-15,7-1-2 16,-4-5 0-16,4-1-3 15,-3-8 1-15,-7-25-3 16,14 25-1-16,-14-25-4 16,0 0-10-16,0 0-22 15,7-25 0-15,-18-6-1 16,-5-5 1-16</inkml:trace>
  <inkml:trace contextRef="#ctx0" brushRef="#br0" timeOffset="268068.6981">19024 10684 65 0,'-22'-6'38'0,"22"6"0"15,0 0 1-15,6-19-30 16,42 27-2-16,3-10-1 16,18 9-2-16,2-5-1 15,9 4-2-15,-3-4-1 16,-4 2-3-16,-2 5-4 15,-26-20-21-15,-1 11-11 0,-11-4 0 16,-10 0-1-16</inkml:trace>
  <inkml:trace contextRef="#ctx0" brushRef="#br0" timeOffset="268847.973">20079 10588 65 0,'0'0'39'15,"0"0"0"-15,0 0-1 16,0 0-27-16,17 8-3 15,-17-8-2-15,8 42-1 0,-6-11-1 16,7 13-1-16,-3 0 0 16,2 8-1-16,-2-6 0 15,-1 2-1-15,1-6 0 16,-4-6-1-16,-2-5 0 16,0-12-1-16,-2-2 0 15,2-17-1-15,0 0-2 16,-21-5-1-16,21 5-4 0,-25-37-3 15,25 37-4 1,-37-63-4-16,30 34-1 16,-32-30 3-16,27 18 5 15,-22-18 5-15,14 11 4 16,-1-2 7-16,2-6 5 0,19 20 6 16,-10-16 3-16,30 29-1 15,-15-15-3-15,32 26-2 16,-10-13-2-16,23 23-1 15,-7-7-1-15,13 20-1 16,-10 3-1-16,4 15-1 16,-11-5-1-16,-5 13 0 15,-11-1-1-15,-11 3-1 16,-10 1 0-16,-8-5 0 16,-11-5 0-16,-6-3-2 15,-2-6 2-15,-2-4-1 16,3-5 0-16,3-2 1 0,0-1-1 15,21-9 0-15,-21 17 0 16,21-17 1-16,0 0-1 16,9 27 1-16,-9-27-1 15,35 25 1-15,-8-9 0 16,6 1 0-16,4 0 0 16,5 2-1-16,-1 2 1 15,-5-2-1-15,-1-1 2 16,-2-1-2-16,-4-4 0 15,-10-3-1-15,-2-4-1 16,-17-6-2-16,21 0-4 16,-21 0-29-16,-7-23-6 15,3 2 0-15,0 1 1 0</inkml:trace>
  <inkml:trace contextRef="#ctx0" brushRef="#br0" timeOffset="269412.1717">20627 10475 27 0,'0'0'35'16,"-10"-23"1"-16,10 23 1 15,0 0-15-15,13-35-9 16,16 39-3-16,-29-4-1 15,45-11-3-15,-22 3-2 16,8 16 1-16,-8-3-2 16,2 13 0-16,-25-18 0 15,27 36-2-15,-27-17 0 0,-4 6 0 16,-9-2 0 0,-5 0 0-16,-5-4 0 15,0 1 0-15,-2-5-1 16,4-2 1-16,1-1 0 0,20-12 0 15,-25 15 0-15,25-15 0 16,0 0 0-16,21 12 0 16,1-14 0-16,7 0 0 15,1-2 0-15,7 4 0 16,0-2-1-16,-1 2 0 16,-3 2-1-16,-6-8-4 15,12 14-32-15,-20-12-5 16,-19 4-1-16,21-4 0 15</inkml:trace>
  <inkml:trace contextRef="#ctx0" brushRef="#br0" timeOffset="276923.825">10633 12222 32 0,'0'0'33'0,"10"-23"0"16,-10 23-3-16,0 0-14 15,-15-29-4-15,15 29-3 16,-29 0-3-16,29 0-1 16,-47 20 1-16,24 6-2 15,-13 3 0-15,9 15 0 16,-6 4 0-16,10 18-2 15,5 3 0-15,11 9 0 16,3 1-1-16,13 5 0 16,3-5 0-16,5-2-1 15,1-6 0-15,-3-12 1 0,-1-9-1 16,-9-8 0-16,-1-5-2 16,-10-16 0-16,4-4-2 15,-15-23-6-15,17 6-18 16,0 0-11-16,-27-40 1 15,10 7 0-15</inkml:trace>
  <inkml:trace contextRef="#ctx0" brushRef="#br0" timeOffset="277452.0116">10196 12752 46 0,'0'0'33'16,"15"-18"-1"-16,6 15 1 0,12-3-28 15,2-8-1-15,15 7 0 16,2-7-2-16,8 9 1 16,-6-7-1-1,4 4 0-15,-12-3 0 0,-4 9 1 16,-13-10 1-16,-6 10 0 16,-23 2 1-16,0 0 0 15,0 0 0-15,-5 23 0 16,-17-3-1-16,7 5 0 15,-10 3-1-15,4 9 0 16,-1-3-2-16,9 7 1 16,-1-9-2-16,11-3 2 15,3-8-2-15,5-4 0 0,-5-17-1 16,29 6 1-16,-7-15-2 16,-1-13 0-1,2-2 0-15,-2-9 0 16,2 0 0-16,-7-5-1 0,-1 5 2 15,-7 5 0-15,-2 1 1 16,-6 8 1-16,0 19 0 16,-10-18 1-16,10 18 0 15,-14 25 0-15,9-8-1 16,3 10 1-16,2 2-1 16,6 2-1-16,1-1 0 15,5-1 0-15,5-4-2 0,-17-25-1 16,45 27-5-1,-45-27-9-15,44-19-21 16,-17 2-1-16,2-3 0 16,-6-6 0-16</inkml:trace>
  <inkml:trace contextRef="#ctx0" brushRef="#br0" timeOffset="277832.1485">11019 12723 63 0,'0'0'36'0,"-27"36"1"16,16-11 0-16,7 16-26 15,-14-11-4-15,16 11-2 16,-3-11-2-16,8-1 0 16,7-6-2-16,-10-23-1 15,43 19-1-15,-13-30 0 16,9-10-1-16,-2-12-1 16,5-7 1-16,-5-12-1 15,-1-6 0-15,-5-11 1 0,-8 8 0 16,-9-2 1-16,-4 7 1 15,-7 10 2-15,-5 4 0 16,1 21 1-16,1 21 1 16,0 0 1-16,-27 7-1 15,21 30 0-15,-4 7-1 16,6 11 1-16,0 7-2 16,4 7 0-16,4-4-1 15,2 0-1-15,4-5 0 16,1-12-2-16,1-10 0 15,-12-38-4-15,29 39-8 16,-29-39-25-16,11-24-1 16,-7-2 0-16,-4-9 1 0</inkml:trace>
  <inkml:trace contextRef="#ctx0" brushRef="#br0" timeOffset="278352.3327">11251 12646 50 0,'0'0'33'15,"34"6"2"-15,-11-4 0 16,1-8-26-16,18 14 0 16,-11-14-2-16,9 12 0 15,-11-8-1-15,4 8-1 16,-14-5-1-16,-1 17 1 16,-18-18-2-16,0 40 1 15,-14-11-2-15,-1 11 1 0,-3 2-1 16,3 4 0-16,3 0-1 15,5-3-1-15,5-9 0 16,10-7 0 0,7-8 0-16,4-11-1 0,4-14 1 15,1-5-1-15,-1-12 0 16,2-12 0-16,-2 4 1 16,-2-5-1-16,0 1 0 15,-5-5 1-15,1 6-1 16,-1 3 1-16,1 4 0 15,0 10 0-15,-17 17 0 16,35-25 0-16,-35 25 0 16,35-8 1-16,-35 8-1 0,29 19 1 15,-20-1 0-15,-3 5 0 16,-4 1 0 0,-4 9 0-16,0 2 0 15,4 1 0-15,0 1 0 0,6-7-1 16,5-5 0-16,5 0 1 15,7-10-1-15,0-7-1 16,8-2-3-16,-8-21-7 16,9 5-28-16,-9-11-1 15,-1 2 0-15,-7-4-1 16</inkml:trace>
  <inkml:trace contextRef="#ctx0" brushRef="#br0" timeOffset="279364.6959">12956 12732 35 0,'-8'-26'34'16,"8"26"2"-16,-21-16 0 15,-14-1-15-15,35 17-6 16,-56 6-4-16,27 13-2 16,-19-6-2-16,7 18-3 15,-7 0 0-15,12 13-1 16,3-4-1-16,12 0-1 16,7-1 0-16,14-5 0 0,12-5-1 15,9-12 0 1,8-11 0-16,7-14 0 15,3-7 0-15,0-8 0 16,-1-8 0-16,-1-7 0 0,-3-4 0 16,-8 0 0-16,-1 5 1 15,-10 6-2-15,-1 7 2 16,-14 24-1-16,9-23 1 16,-9 23-1-16,0 19 2 15,0 0-2-15,-4 8 1 16,2 7 0-16,2-1-1 15,4-1 1-15,0-5-1 16,8-2 0-16,-12-25 0 16,36 25 0-16,-9-23-1 15,4-13 2-15,-2-5-1 16,4-9 0-16,-2 4 0 16,-4-4 0-16,-4 2 0 0,-8 6 0 15,-15 17 0-15,0 0 0 16,0 0 0-16,0 0 0 15,0 21-1-15,-5 4 2 16,1 8-1-16,4-3 0 16,6 3 0-16,7-2 0 15,6-6 0-15,10-10 0 16,4-13 0-16,4-6 0 16,1-11 0-16,-1-12-1 15,0-4 1-15,-7-11 0 16,-3-4 0-16,-5-2 0 15,-5 4 1-15,-5 4-1 16,-5 3 0-16,-3 12 0 0,-2 6 0 16,-2 19 0-16,0 0 1 15,-8 27-1-15,3 5 0 16,1 9 1-16,0 3 0 16,4 8-1-16,0-4 1 15,2 0-1-15,6-8 0 16,-1-8 0-16,3-7 0 15,-10-25-1-15,19 23 0 16,-19-23-2-16,27-9-2 16,-27-14-3-16,18 13-16 15,-22-24-17-15,-4 3 1 16,-9-5-1-16,-7-1 1 16</inkml:trace>
  <inkml:trace contextRef="#ctx0" brushRef="#br0" timeOffset="279560.7567">13303 12775 70 0,'-21'7'38'16,"21"-7"1"-16,-6 21 0 0,23-7-24 16,4-16-7-16,22 8-2 15,-3-4-1-15,9 0-2 16,-5-1 0-16,2-1-2 16,-5-1 0-16,-8-7-2 15,-5 8-1-15,-28 0-5 16,37 6-15-16,-37-6-18 15,0 0-1-15,-25-6 1 0,4 4-1 16</inkml:trace>
  <inkml:trace contextRef="#ctx0" brushRef="#br0" timeOffset="280844.2158">14319 12859 39 0,'0'23'31'15,"0"-23"1"-15,23 8 1 16,3-4-24-16,-7-22-1 16,19 13-2-16,-11-22 1 15,16 6-2-15,-8-20-1 16,3 5-2-16,-9-10 1 0,0-2-1 15,-10-4 0-15,-3 2 1 16,-12-3 0 0,-4 12 0-16,-16 1 1 15,-1 15-1-15,-14 2 1 16,2 19 0-16,-10 10-1 0,5 15 0 16,-3 12-1-16,6 17 0 15,6 7 0-15,12 12 0 16,3 2-1-16,14 8 0 15,5-1-1-15,7-1 1 16,1-6-1-16,3-6 2 16,-7-7-2-16,-3-6 2 15,-10-8-1-15,-6-6 0 0,-13-7 0 16,-8-6 0 0,-12-8 0-16,-1-4 0 15,-5-7-1-15,-3-4 0 16,2-2 0-16,1-4-1 0,11-3 0 15,1-3-3-15,33 10-4 16,-35-31-10-16,35 31-22 16,0-23-2-16,0 23 2 15,29-27-1-15</inkml:trace>
  <inkml:trace contextRef="#ctx0" brushRef="#br0" timeOffset="281732.5268">15361 12514 48 0,'0'0'37'0,"0"0"0"16,-2-17 1-16,2 17-18 15,0 0-8-15,0 0-3 16,12 19-2-16,-16 0-3 16,11 12 0-16,-5 1-1 15,6 7-1-15,-4 1-1 16,2 2 1-16,1-7-2 15,-3-1 0-15,2-7-2 16,-4-10 0-16,8 0-4 16,-10-17-10-16,0 0-24 0,25-36 0 15,-14 13 1-15,3-13-1 16</inkml:trace>
  <inkml:trace contextRef="#ctx0" brushRef="#br0" timeOffset="281944.5998">15600 12435 80 0,'0'0'39'0,"6"21"1"16,-6-3-1-16,11 18-29 15,-14-3-4-15,14 15 0 16,-9-4-2-16,8 0-1 16,-3-2-2-16,1-9-1 15,0-7-1-15,-4-6-3 0,5-3-3 16,-9-17-13-16,-5-19-20 15,5 19-1 1,-12-35 0-16,-2 8 1 16</inkml:trace>
  <inkml:trace contextRef="#ctx0" brushRef="#br0" timeOffset="282116.6604">15203 12458 70 0,'0'0'37'15,"0"0"0"-15,0 0 1 16,40 16-31-16,-3-22-3 16,17 4-2-16,2 4-5 0,-10-6-27 15,8-2-6 1,-4 4-1-16,-7-2-1 16</inkml:trace>
  <inkml:trace contextRef="#ctx0" brushRef="#br0" timeOffset="282931.9478">16547 12516 39 0,'0'0'35'0,"0"0"0"16,0 0 1-16,-42 0-20 15,32 17-3-15,-23-13-4 16,18 13-3-16,-10-5-2 16,25-12-2-1,-12 28 0-15,12-28-2 0,35 25 0 16,0-13 0-16,5 1-1 15,1 3 1-15,1 1 0 16,-7 6 1-16,-10-4 0 16,-14 8 1-16,-11 0 0 15,-5 5 1-15,-9-9-1 16,1-2 0-16,-7-3 0 16,20-18-1-16,-17 17-3 0,17-17-2 15,0 0-4-15,8-42-7 16,11 17-23-1,-9-6 0-15,-3-5-1 16,-5-5 1-16</inkml:trace>
  <inkml:trace contextRef="#ctx0" brushRef="#br0" timeOffset="283075.9987">16443 12263 73 0,'-17'-10'34'16,"17"10"3"-16,-22 0-5 15,22 0-35-15,-7 19-28 16,7-19-4-16,9 17 0 0,-9-17-1 16</inkml:trace>
  <inkml:trace contextRef="#ctx0" brushRef="#br0" timeOffset="283828.2644">17178 12420 51 0,'0'0'37'15,"0"0"0"-15,0 0 0 0,25 15-20 16,-25-15-5-16,8 33-4 16,-5-8-3-16,9 13 0 15,-4 0-3-15,7 8 1 16,-5-1-2-16,1-3-1 16,-1-6 0-16,-2-7 0 15,-2-4-1-15,-6-25-1 16,9 29-2-16,-9-29-3 15,0 0-6-15,-4-19-24 16,0-3-2-16,-3-8 1 16,-5-5-1-16</inkml:trace>
  <inkml:trace contextRef="#ctx0" brushRef="#br0" timeOffset="284240.4106">17097 12414 49 0,'0'0'34'0,"9"-25"1"15,11 16 1-15,16 10-25 0,-9-12-2 16,24 19-2-16,-11-8 1 16,16 15-2-16,-12 0-1 15,6 10-1-15,-13 0-1 16,0 8-1-16,-16-3-1 16,-9 7 1-16,-12-6-2 15,-12-1 1-15,-7-7-1 16,-8 0 1-16,-2-7-1 15,-2-5 1-15,2-1 0 0,12-4-1 16,17-6 1-16,-22 7 0 16,22-7 0-16,0 0 0 15,22 16 1 1,-1-9-1-16,2 3 0 0,0-3-1 16,4 5 1-16,2-4-1 15,0 1 1-15,-4-1-1 16,0 0-1-16,-4-3 0 15,-3-1-1-15,-18-4-1 16,29 4-2-16,-29-4-2 16,19-10-5-16,-27-15-9 15,8 25-18-15,6-32-1 16,-4 11 1-16,-4-8 2 0</inkml:trace>
  <inkml:trace contextRef="#ctx0" brushRef="#br0" timeOffset="284608.5427">17573 12341 41 0,'10'-31'34'0,"7"24"2"16,1-5 0-16,9-7-18 16,19 27-7-16,-19-22-3 15,23 24-1-15,-17-8-2 16,13 15 0-16,-17-3-2 15,0 10 0-15,-19-1-2 16,-10 4 1-16,-8 4-1 16,-11-4 1-16,-6-2-2 15,-4-2 1-15,-2-4 0 16,6-4-1-16,3-1 1 0,5-1 0 16,17-13 0-16,0 0 0 15,0 0 1-15,10 17-1 16,7-18 0-16,6 1 0 15,4 0-1-15,4-2 0 16,6 2-2-16,-3-2-2 16,15 17-9-16,-13-15-26 15,1 6-1-15,-4-2 0 16,0-2-1-16</inkml:trace>
  <inkml:trace contextRef="#ctx0" brushRef="#br0" timeOffset="285667.9141">18904 12456 51 0,'-17'8'35'0,"-8"3"2"16,-6 5-1-16,4 16-23 16,-21-12-3-16,15 16-4 15,-8-3-1-15,16 5-1 16,6-2-2-16,15-3 0 0,6-4-1 15,12-8 0-15,7-6 0 16,10-11-1-16,3-8-1 16,5-5 1-1,-2-12 0-15,-1-4 0 0,-1-8-1 16,-2-2 1-16,-2-1-1 16,-6 2 2-16,-4 1-1 15,-4 4 0-15,-3 4 1 16,-5 6-1-16,-9 19 1 15,0 0 0-15,0 0 1 16,0 0 0-16,0 0-1 16,10 38 1-16,-14-13-1 15,6 4 1-15,0 4-1 0,4-5 1 16,1 1-2-16,13-6 0 16,7-9 0-1,4-7 1-15,7-7-2 16,1-9 1-16,3-7-1 0,3-5 1 15,-3-7 0-15,-5-3-1 16,-6 2 1-16,-8-2-1 16,-4 5 1-16,-9 6 0 15,-10 20 1-15,0-19-1 16,0 19 0-16,-20 14 1 16,9 7-1-16,5 4 0 15,2 3 0-15,8 7 0 16,9-6 0-16,11-2 0 15,6-8-1-15,9-10 1 16,3-5 0-16,7-13-1 16,3-11 0-16,-2-8 1 15,-2-7 0-15,-3-9 0 0,-5-6 0 16,-3-6 0-16,-8-3-1 16,-8 5 2-16,-6 4-1 15,-3 10 1-15,-6 6-1 16,-4 14 1-16,-2 20 2 15,0 0-2-15,-16 41 2 16,10-1-2-16,-1 8 1 16,1 11-1-16,4 1 1 15,4-1-2-15,6-3-1 16,1-10 0-16,7-8-1 16,-3-11-1-16,6-4-3 15,-19-23-5-15,37 4-18 16,-37-4-12-16,8-36 0 0,-18 5 1 15</inkml:trace>
  <inkml:trace contextRef="#ctx0" brushRef="#br0" timeOffset="285831.9747">19751 12429 82 0,'0'0'38'16,"0"0"1"-16,38 31 0 15,3-25-33-15,26 5-2 16,5-7-1-16,5 2-2 15,0-2-2-15,-13-8-4 16,11 8-32-16,-33-8-3 16,-11 4 1-16,-31 0-1 0</inkml:trace>
  <inkml:trace contextRef="#ctx0" brushRef="#br0" timeOffset="287536.5744">11004 13891 25 0,'19'-17'32'0,"-19"17"3"16,0 0 0-16,0 0-13 0,0 0-6 16,0 0-4-16,0 0-2 15,0 0-2-15,-31 36-1 16,16 6-2-16,-10 4-1 15,5 18-1-15,1 1-1 16,7 6 0-16,9 0-1 16,10-6 0-16,9-3-1 15,7-18 0-15,4-6-1 16,0-17-1-16,0-2-1 16,-10-19-4-16,12 8-6 15,-29-8-27-15,10-21 1 16,-12 2 0-16,2-6 0 15</inkml:trace>
  <inkml:trace contextRef="#ctx0" brushRef="#br0" timeOffset="287875.6942">11262 14027 64 0,'0'0'38'16,"19"-19"1"-16,-19 19 1 15,0 0-26-15,-11 58-3 16,-14-22-4-16,9 20-1 16,-7 1-3-16,10 5 0 15,3-5-2-15,8 1-1 16,6-14 1-16,10-12-1 0,7-9 0 16,4-15 0-1,2-12 0-15,0-11 1 16,-4-8-1-16,-6-12-1 15,-1-3 2-15,-7-2-1 0,-3-10-1 16,-8 6 1-16,-2 5-2 16,-7 5-2-16,5 13-2 15,-9-8-10-15,15 29-23 16,0 0-2-16,0 0 2 16,0 0-2-16</inkml:trace>
  <inkml:trace contextRef="#ctx0" brushRef="#br0" timeOffset="288192.8095">11501 13787 73 0,'0'0'38'16,"-4"-26"1"-16,4 26-1 15,0 0-28-15,6 36-3 16,8-5-1-16,15 19-2 16,-2 5-1-16,9 14-1 15,-1 6-1-15,2 2 0 16,-8-2-2-16,-8-4 2 16,-10-4-1-16,-14-10 0 15,-11-3-1-15,-13-14-2 16,-2-5-2-16,-19-24-12 0,13 5-21 15,-5-13-2-15,11-3 1 16,6-11-1-16</inkml:trace>
  <inkml:trace contextRef="#ctx0" brushRef="#br0" timeOffset="288515.9236">11953 13981 72 0,'0'0'39'0,"0"0"-1"15,-33 31 2-15,16 9-30 16,-22 0-3-16,10 16-2 15,-6 4-1-15,10 5-1 16,4-2-1-16,13-2-1 16,10-7-1-16,8-8-1 15,11-9-1-15,2-14-1 16,10-2-4-16,-16-25-23 16,16 2-8-16,-10-11-2 15,2-7 1-15</inkml:trace>
  <inkml:trace contextRef="#ctx0" brushRef="#br0" timeOffset="288920.0711">12086 14167 45 0,'29'-23'35'0,"-8"14"2"15,4 7 0-15,2-17-19 16,13 32-5-16,-20-13-4 16,11 17-1-16,-31-17-3 15,29 46-1-15,-31-13-3 0,-8 1 1 16,-9 7-2 0,-8-3 0-16,-6 0 0 15,0-1 1-15,2-6-1 16,2-8 0-16,6-6 1 0,23-17 0 15,-23 17 0-15,23-17-1 16,0 0 2-16,17-2-2 16,1-6 2-16,3 7-2 15,6-3 1-15,2-2-1 16,2 6 0-16,0-6-2 16,1 6-1-16,-6-7-2 15,12 14-8-15,-17-20-26 16,6 5 0-16,-7-11-1 15,1-4 1-15</inkml:trace>
  <inkml:trace contextRef="#ctx0" brushRef="#br0" timeOffset="289236.1748">12512 13853 77 0,'0'0'38'15,"0"0"2"-15,14 23-2 16,7 9-30-16,-8-5-3 16,16 21 1-16,-4 4-1 0,6 11-2 15,-4 0-1-15,2 3-1 16,-8-3 0 0,-5 0 0-16,-7-5 0 15,-11-6-2-15,-7-8 3 0,-7-6-3 16,-3-7 2-16,-8-8-2 15,4-6 2-15,-2-7-3 16,6-1 0-16,-3-13-4 16,22 4-20-16,0 0-14 15,-17-5 0-15,17 5 1 16,-6-21-2-16</inkml:trace>
  <inkml:trace contextRef="#ctx0" brushRef="#br0" timeOffset="290176.5129">12794 13897 51 0,'5'-23'35'0,"13"15"1"16,3 4 0-16,-6-13-24 0,32 21-2 15,-16-10-2-15,15 16-1 16,-15-5-3-16,7 15 0 16,-16-3-2-16,-5 8 1 15,-17-2-2-15,-12 6 1 16,-9-1-1-16,-4-1 1 15,-8-4-1-15,4-4 0 16,-2-7 1-16,8-1-1 0,6-5 0 16,17-6 0-16,0 0 1 15,0 0-1 1,0 0 0-16,25 4-1 16,6-2-1-16,9-8-1 15,14 10-4-15,-3-25-16 0,16 17-18 16,-1-4 0-16,-1 3-1 15,-5-3 1-15</inkml:trace>
  <inkml:trace contextRef="#ctx0" brushRef="#br0" timeOffset="290864.7503">13029 14269 19 0,'0'0'30'0,"0"0"2"16,0 23 0-16,17-8-14 16,-17-15-4-16,58 8-2 15,-23-14-3-15,29 12-1 16,-7-12-3-16,19 6-1 15,-5-7-2-15,0 3-1 16,-7 0 0-16,-10-4-2 16,-10 6-2-16,-24-15-8 15,7 7-23-15,-27 10-2 16,-12-17 0-16,-9 9 0 16</inkml:trace>
  <inkml:trace contextRef="#ctx0" brushRef="#br0" timeOffset="291136.8502">13289 14048 62 0,'0'0'37'16,"0"0"0"-16,-5 21 0 15,20 10-24-15,-21-10-4 16,20 21-2-16,-14-5 0 15,9 13-3-15,-5 0-1 16,2 1-1-16,0-5-1 0,-4-3 0 16,3-9-2-1,-3-11 0-15,4-2-2 16,-6-21-6-16,19 10-28 16,-19-10-3-16,18-17 2 0,-7-1-3 15</inkml:trace>
  <inkml:trace contextRef="#ctx0" brushRef="#br0" timeOffset="292044.1678">14213 13977 44 0,'-6'-19'35'16,"6"19"1"-16,0 0 0 16,0 0-20-16,-36-4-2 15,28 24-4-15,-21-11-2 16,12 24-2-16,-14 3-1 0,10 12-1 16,-6 0 0-16,7 8 0 15,7-5-2-15,11 5-1 16,6-6 1-1,13-8-1-15,8-5 0 0,6-11 0 16,4-4 0-16,3-7-1 16,1-5 1-16,-2-3-1 15,-5-5 0-15,-5 2 0 16,-7-6 0-16,-20 2-2 16,27 2-1-16,-27-2-3 15,0 0-6-15,0 0-28 16,0 0-1-16,0 0 0 15,13-23 1-15</inkml:trace>
  <inkml:trace contextRef="#ctx0" brushRef="#br0" timeOffset="292264.2506">14427 14338 68 0,'23'0'36'0,"3"2"0"16,6 0 1-16,-1-8-30 16,14 10-1-16,-11-10-3 15,5 6-2-15,-6 2-3 0,-10-13-7 16,13 9-22-16,-18-6-6 16,-18 8 1-16,19-21-2 15</inkml:trace>
  <inkml:trace contextRef="#ctx0" brushRef="#br0" timeOffset="292520.3374">14879 14050 71 0,'19'-9'38'16,"-19"9"0"-16,0 0 1 15,-6 21-28-15,20 9-2 16,-16-3-3-16,11 15-1 0,-5-3-2 15,6 7 0-15,-2 4-2 16,-1-8 0 0,1-4-2-16,-2-11-1 15,0-4-1-15,-6-23-2 0,7 19-4 16,-16-38-13-16,9 19-16 16,-8-36-2-16,2 5 1 15,-3-5 0-15</inkml:trace>
  <inkml:trace contextRef="#ctx0" brushRef="#br0" timeOffset="292864.4598">14796 14018 53 0,'-4'-25'34'0,"4"25"1"16,33-14 0-16,-10 7-21 16,15 16-6-16,-9-7-1 15,14 19-1-15,-10-7-1 16,5 12-1-16,-15 1-2 0,-2 6 1 15,-11 0-3-15,-10-3 2 16,-8-5-2-16,-9 0 0 16,-6-2 1-16,0-6 0 15,-2-5-1-15,3-1 1 16,22-11 0-16,-27 25 0 16,27-25 0-16,2 25 0 15,-2-25 0-15,31 23-1 16,-8-11 1-16,6-3 0 15,2 1-1-15,4-6 0 16,0 4-2-16,-6-10 0 16,3 9-4-16,-14-18-6 15,16 9-26-15,-34 2-1 0,27-21 0 16,-27 21-1-16</inkml:trace>
  <inkml:trace contextRef="#ctx0" brushRef="#br0" timeOffset="293163.5658">15286 13812 54 0,'19'-5'36'15,"2"7"2"-15,4 1-1 16,16 17-24-16,-16-9-2 0,25 26-3 15,-11-5-2-15,9 18-1 16,-12 4-3-16,3 9-1 16,-10 0 0-16,-12 3-1 15,-11-5 0-15,-12-7-1 16,-9-1-1-16,-12-10 0 16,0-5-4-16,-21-23-15 15,15 2-16-15,-2-7-2 16,4-10 1-16,8-2 0 15</inkml:trace>
  <inkml:trace contextRef="#ctx0" brushRef="#br0" timeOffset="293667.7439">15922 13922 55 0,'0'0'37'0,"-17"-6"1"16,17 6 0-16,-25 29-22 16,-4-22-4-16,15 30-4 15,-9-3-2-15,6 16-1 16,-2 0-2-16,9 10 1 15,2-5-2-15,10 1-1 16,4-1 1-16,7-10-1 16,5-5 0-16,5-9-1 15,0-7 1-15,2-6-1 16,2-9-1-16,-4-5 0 16,0 0-1-16,-23-4-3 15,37-2-4-15,-37 2-31 0,0 0 0 16,12-27-1-16,-12 27 1 15</inkml:trace>
  <inkml:trace contextRef="#ctx0" brushRef="#br0" timeOffset="294111.8969">16049 14252 61 0,'0'0'35'0,"0"0"0"16,0 0 1-16,0 0-28 15,39 3-3-15,-12-10-2 16,6 7-2-16,0-4-2 16,-6-8-7-16,15 1-26 15,-19 3-2-15,-23 8 0 16,31-25 0-16</inkml:trace>
  <inkml:trace contextRef="#ctx0" brushRef="#br0" timeOffset="294362.9909">16406 13883 77 0,'-2'39'40'16,"-5"-16"1"0,5 13 0-16,-10 1-33 15,18 16-1-15,-10-5-1 0,8 4-2 16,-4-4-2-16,6-6 0 15,0-3-3-15,-5-13-2 16,7-3-3-16,-8-23-10 16,0 0-24-16,4-23-1 15,6 6 1-15,-3-15-1 16</inkml:trace>
  <inkml:trace contextRef="#ctx0" brushRef="#br0" timeOffset="294628.0836">16595 13716 75 0,'20'-1'39'16,"-20"1"0"-16,30 32 1 16,3 5-30-16,-12-3-3 15,12 14-1-15,-8 4-1 16,4 11 0-16,-4 2-3 15,-5 1 0-15,-13-3-1 16,-7-6 0-16,-11-1-1 16,-9-10 0-16,-5-4-2 0,-7-13-1 15,3 4-7-15,-14-20-31 16,12-1 1 0,-5-10-1-16,9-2 0 0</inkml:trace>
  <inkml:trace contextRef="#ctx0" brushRef="#br0" timeOffset="295644.441">10998 14888 6 0,'0'0'27'0,"0"0"3"15,0 0 0-15,23 20-17 16,-23-20 0-16,27 5-1 15,-8-10 0-15,28 16-2 16,1-17-3-16,37 12-2 16,17-10 0-16,43 4-1 15,26-7 0-15,41 5-1 16,33-6 0-16,37 6 0 16,29-6 0-16,30 7 0 15,14-1-1-15,13 0 0 16,3 0-1-16,5-2 0 15,-19-2-1-15,-18 2 1 0,-32-1-1 16,-43-1 0-16,-42 0-1 16,-49 0 0-16,-51 1-1 15,-57-3 0 1,-32 8-4-16,-60-19-10 0,-21 15-20 16,-21 0-1-16,-18 0 0 15,-6 4 0-15</inkml:trace>
  <inkml:trace contextRef="#ctx0" brushRef="#br0" timeOffset="296747.8322">12907 15474 15 0,'0'0'27'16,"6"-24"0"-16,-4 7-3 15,-2 17-4-15,8-32-3 16,11 24-3-16,-21-19-1 15,23 21-3-15,-19-15-2 16,18 14 0-16,-18-11-1 16,-2 18-1-16,0 0-1 15,17 18 0-15,-17-18-2 16,-10 44 1-16,-1-12-2 16,-1 10 0-16,-1 6 0 15,-5-2 0-15,-1-5-1 16,2-9 0-16,-1-3-1 0,5-8 1 15,13-21 0-15,-25 18-1 16,25-18 0-16,0 0 0 16,-18-12 0-1,18 12 0-15,0 0 0 0,6-21 0 16,-6 21-1-16,25-2 1 16,-4 2 0-16,10 4 1 15,6-4-2-15,9 4 1 16,4-1 0-16,2-1-1 15,2 0 0-15,-3-4 0 16,-3 2-1-16,-13-5-3 16,1 5-1-16,-20-18-6 15,11 16-6-15,-25-19-21 0,5 0 1 16,-9-9-1-16,0-3 2 16</inkml:trace>
  <inkml:trace contextRef="#ctx0" brushRef="#br0" timeOffset="296963.9118">13357 15339 46 0,'0'-17'38'0,"0"17"-1"16,0 0 2-16,0 0-17 16,-2 31-8-16,-8-6-3 15,16 24-4-15,-8-1-2 16,4 14 0-16,-4-5-2 16,4 3-2-16,-4-6 1 15,0-5-2-15,0-8 0 16,-2-14-1-16,2-1-1 15,2-26-2-15,0 27-3 16,0-27-11-16,0-19-23 16,0 19 0-16,20-33 0 15,-5 14 1-15</inkml:trace>
  <inkml:trace contextRef="#ctx0" brushRef="#br0" timeOffset="297260.0115">13721 15644 54 0,'-2'19'38'16,"2"-19"-1"-16,0 0 2 0,0 0-22 15,43 2-8-15,-22-9-3 16,20 5-2-16,1-6-1 16,8 4-3-16,2-3-1 15,-5-3-3-15,3 14-5 16,-25-18-21-16,8 11-8 16,-14-3-1-16,-19 6 1 15</inkml:trace>
  <inkml:trace contextRef="#ctx0" brushRef="#br0" timeOffset="297716.1743">14398 15406 60 0,'0'0'40'0,"0"0"0"16,20-5 1-16,-20 5-25 15,0 0-4-15,15 25-3 16,-1 7-2-16,-12 3-1 16,3 9-3-16,-7 4 0 15,0 0-2-15,-3 2 0 16,-1-2-1-16,-2-8 0 15,2-8-2-15,4-3 0 16,2-29-6-16,12 37-33 16,-12-37 0-16,0 0-3 0,0 0 2 15</inkml:trace>
  <inkml:trace contextRef="#ctx0" brushRef="#br0" timeOffset="300480.1569">17494 14420 47 0,'-17'0'34'0,"17"0"-1"16,0 0-6-16,0 0-16 16,0 0-2-16,19-21-2 15,14 16-1-15,0-5-2 16,15 2-2-16,2-5-1 15,10 3 1-15,0 1-3 0,-3-1 0 16,1 8-4 0,-21-13-8-16,-2 11-21 15,-18 4-2-15,-17 0 1 16,0 0-1-16</inkml:trace>
  <inkml:trace contextRef="#ctx0" brushRef="#br0" timeOffset="300784.2548">17508 14539 58 0,'-10'23'36'0,"10"-23"0"15,25 8-1-15,10 0-26 16,-10-14-3-16,21 8 0 16,-3-10-1-16,9 4-2 15,-2-5-1-15,4 7 0 16,-10-6 0-16,-3 4 0 15,-10 1-1-15,-6 1 0 0,-25 2 0 16,23-6-1-16,-23 6 1 16,0 0 0-16,0 0-1 15,-20 0-1-15,20 0 0 16,-25 0-1-16,25 0-4 16,-34-2-9-16,34 2-21 15,-29 4-3-15,29-4 1 16,-25 4-1-16</inkml:trace>
  <inkml:trace contextRef="#ctx0" brushRef="#br0" timeOffset="303328.1537">19053 14060 44 0,'11'-31'37'0,"-11"31"1"16,0-21 0-16,-15 2-21 15,15 19-5-15,0 0-2 16,0 0-2-16,7 25-2 0,1 0-1 16,-6 2-1-16,8 7-1 15,-8-1 0-15,5 5 0 16,-5-3-2-16,0-5 0 16,-2-3 0-16,0-27-1 15,0 33-1-15,0-33 0 16,0 0-3-16,0 0-2 15,4 23-7-15,-4-23-28 16,0 0 1-16,0 0-2 16,0 0 1-16</inkml:trace>
  <inkml:trace contextRef="#ctx0" brushRef="#br0" timeOffset="304464.5547">18752 14676 39 0,'0'0'36'16,"0"0"-1"-16,-20-2-5 16,20 2-12-16,0 0-4 15,26-2-3-15,-26 2-2 16,46-6-2-16,-13 2-3 0,17 4 0 16,2-6-1-16,13 1 0 15,1-3-2-15,3-2 0 16,-3 1-3-16,-8-1 1 15,-6 3-4-15,-19-11-3 16,9 16-23-16,-42 2-7 16,0 0-2-16,0 0 0 15</inkml:trace>
  <inkml:trace contextRef="#ctx0" brushRef="#br0" timeOffset="305483.9152">18923 14898 21 0,'0'0'33'0,"-21"2"1"16,21-2-4-16,0 0-11 15,-25-10-4-15,25 10-4 16,0 0-3-16,23-5-2 15,-23 5-2-15,48-14 0 16,-17 5-1-16,14 5 1 16,-1 0 0-16,8 8-1 15,-8-2-1-15,3 5 1 16,-14 7-1-16,-3 3 0 0,-10 2-1 16,-13 4 0-16,-10 0 0 15,-11-2 0-15,-9-1 0 16,-2-1 0-16,-4-4 0 15,0-3-1-15,2-5 1 16,4-1 0-16,4-2-1 16,19-4-1-16,0 0 2 15,0 0-1-15,0 0 0 16,0 0 0-16,42-19-1 16,-9 15 1-16,3 6 0 15,7 2 0-15,-1 5 0 16,1 5 0-16,-7 1 0 15,-9 10 1-15,-7-2 0 0,-11 6 0 16,-9-1 0-16,-11-1 1 16,-10-4-1-16,-8 2 1 15,-8-7-1-15,-4-9 0 16,-1-1 1-16,-2-1-1 16,-1-5 1-16,3 2-1 15,3-4 0-15,6 0 0 16,5 0 0-16,4 2-1 15,7 2 0-15,17-4 0 16,-21 0 0-16,21 0 0 16,0 0 0-16,0 0-1 15,0 0 1-15,0 0 0 0,0 0 0 16,0 0 0-16,0 0-1 16,0 0 1-16,0 0-1 15,0 0 0-15,0 0-1 16,0 0 1-16,0 0-2 15,0 0 0-15,0 0-1 16,0 0-1-16,21 10-4 16,-21-10-18-16,-4-18-13 15,4 18-1-15,0 0 2 16,-2-23-1-16</inkml:trace>
  <inkml:trace contextRef="#ctx0" brushRef="#br0" timeOffset="307115.4913">20094 14349 50 0,'0'0'36'15,"0"0"0"-15,0 0 2 0,0 0-25 16,0 0-2-16,8 23-2 15,5 2-3-15,-7 2-1 16,8 10-2-16,-5-1 2 16,3-1-3-16,-4 1 1 15,-1-1-3-15,-1-7 2 16,-2-1-2-16,0-9 2 16,-4-18-2-16,4 21 0 15,-4-21 0-15,0 0-1 16,0 0-1-16,0 0 1 15,-12-23-2-15,12 23-1 16,-19-39 1-16,9 18-2 16,-5-13 2-16,3 1-1 0,1-5 2 15,1 1-1-15,6-1 2 16,4 1 1-16,6 5 0 16,4-1 1-16,9 8 1 15,2 6 0-15,8 6 0 16,2 3 1-16,4 6-1 15,-3 8 1-15,5 8-1 16,-10-3 1-16,-2 12-1 16,-11-2 0-16,-7 4-1 15,-9 0 0-15,-7 1 0 16,-12-5 0-16,-5-2 0 16,-6 2-1-16,1-4 1 15,2-1 0-15,4-1 0 0,4 1 0 16,21-14 1-16,-10 29 1 15,10-29-2 1,37 30 3-16,-5-13-2 16,5-1 0-16,11 3 0 0,2-2 1 15,2 8-2-15,-1 2 1 16,-3-4 0-16,-4-9-2 16,1 5 1-16,-9-6 0 15,-3 1-1-15,-8-11 0 16,-2 3 0-16,-23-6 0 15,29-8 0-15,-29 8-1 16,0 0 0-16,0 0 0 16,12-28-4-16,-8 47-10 0,-4-19-28 15,-16-17-1 1,-3 11 0-16,-4 12-1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1-04T14:45:35.5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7856 8800 52 0,'19'-38'39'0,"2"9"1"15,1 19 1-15,-5-3-16 0,8 44-17 16,4 9-2-16,15 23-1 16,1 6 0-16,7 14-1 15,0 3-3-15,4 1 1 16,0-5-1-16,-4-9-2 16,-2-6 0-16,-13-17-3 15,1 2-6-15,-24-20-30 16,7-11 0-16,-21-21-2 15,17 6 1-15</inkml:trace>
  <inkml:trace contextRef="#ctx0" brushRef="#br0" timeOffset="180.0564">8587 8766 85 0,'-35'30'40'0,"-15"20"1"16,-14 17-2-16,-17 12-34 15,2 11-2-15,-2 2-1 16,8-2-3-16,9 1-5 16,-5-20-27-16,26-4-7 15,20-17-1-15,16-10 1 0</inkml:trace>
  <inkml:trace contextRef="#ctx0" brushRef="#br0" timeOffset="596.2055">8872 9591 80 0,'22'-2'41'15,"-22"2"-1"-15,27 0 1 16,-27 0-34-16,0 0-2 15,0 0 0-15,25-8-2 16,-25 8-1-16,25-6-1 16,-25 6 0-16,27-25-1 15,-27 25 0-15,13-30 0 0,-17 10 1 16,4 20-1-16,-30-27 1 16,1 24-1-16,-14 12 0 15,-5 10 1-15,-4 10-1 16,2 8 1-16,5 16 0 15,9 3-1-15,13 2 1 16,17-3 0-16,21-5-1 16,14-14 0-16,12-5 0 15,7-15-3-15,10-11-2 16,-12-30-10-16,12 4-26 16,-16-9-1-16,-3-7 1 15,-12-5-2-15</inkml:trace>
  <inkml:trace contextRef="#ctx0" brushRef="#br0" timeOffset="1104.3836">9119 9514 76 0,'20'13'40'0,"-13"6"2"16,-1 1-1-16,6 18-30 16,-14-17-2-16,17 17-2 15,-11-1-1-15,4 5-3 16,-3-2-1-16,1-5-2 15,-2-10 1-15,0-8-1 16,-4-17-1-16,0 0 0 16,4-38 0-16,-4-5 0 15,9-4 0-15,1-9 0 0,7-2 0 16,3 5 0-16,5 7 1 16,6 13 0-16,-2 14 0 15,3 21 2-15,-7 17-1 16,1 12 1-16,-11 13-1 15,-3 13 0-15,-9 5 1 16,-4-3-1-16,-3-9 0 16,0-6-1-16,-2-13 1 15,2-10-3-15,4-21 3 16,2-23-2-16,10-19 1 16,7-10-1-16,6-9 1 15,4-7-1-15,6-5 0 16,1 4 1-16,5 8 0 0,-3 17 0 15,-3 19 1-15,-6 15 0 16,-6 22-1 0,-7 13 1-16,-7 11 0 15,-5 8-1-15,-2 6 0 0,-2-2-2 16,4-4-3-16,-8-23-9 16,12 2-27-16,-8-23-2 15,38-1 1-15,-7-26-1 16</inkml:trace>
  <inkml:trace contextRef="#ctx0" brushRef="#br0" timeOffset="1292.4572">10296 8923 87 0,'0'0'39'0,"21"11"0"16,0-5 1-16,12-4-38 0,6-6-2 15,11-3-5-15,11 20-11 16,-8-11-22-16,-13 4-2 16,-9-2 1-16,-14 3 0 15</inkml:trace>
  <inkml:trace contextRef="#ctx0" brushRef="#br0" timeOffset="1428.4975">10342 9220 90 0,'-15'18'40'15,"15"-18"-1"-15,19-12-3 16,20 1-33-16,11-3-7 16,-4-5-33-16,20-6-1 0,7-4-1 15,0 0-2-15</inkml:trace>
  <inkml:trace contextRef="#ctx0" brushRef="#br0" timeOffset="2027.7085">12267 8146 74 0,'10'-27'39'15,"-8"6"-1"-15,-2 21 1 0,-52-23-32 16,9 29-1-16,-15 2-2 15,-11 15-1-15,-12 0-1 16,0 5-1-16,0-3-1 16,11-4 0-16,12-5 1 15,16-7-1-15,11-1-1 16,31-8 1-16,-17 10 0 16,17-10 0-16,31 2 1 15,1 3 0-15,11 7 0 16,7-1 0-16,12 5 0 15,5 3 0-15,1-2 0 16,-5 10 0-16,-5 6 0 16,-15 5 0-16,-18-2 0 0,-19 8 0 15,-26-1 1-15,-22 5-1 16,-18-2 1-16,-13 2-2 16,-8-6 2-16,0 2-2 15,6-10 2-15,17-3-1 16,11-6 0-16,24-2-1 15,16-2 1-15,7-21 0 16,30 17 0-16,9-11 0 16,5-2-1-16,5 6 1 15,3-5 0-15,-2-3 0 16,0 0-1-16,-4 2 1 16,-5-4-1-16,-8-4 1 15,-6 2-1-15,-6-3-1 0,-2-1-1 16,-19 6-2-16,33-14-6 15,-33 14-32 1,19-26-1-16,-19 26 0 16,16-35 0-16</inkml:trace>
  <inkml:trace contextRef="#ctx0" brushRef="#br0" timeOffset="2788.9781">12481 8409 58 0,'0'0'37'0,"0"0"3"15,25-6-1-15,2 20-22 16,-27-14-6-16,43 21-2 16,-18 0-1-16,13 19-3 15,-5 2 0-15,10 10-2 16,-9 0 0-16,3 2-2 16,-6-6 1-16,-2-8-2 15,-8-8 0-15,-4-7 1 16,-3-7-3-16,-14-18 0 15,17 7-5-15,-26-32-6 16,16 8-28-16,-13-12-1 0,5-5 0 16,-3-10 0-16</inkml:trace>
  <inkml:trace contextRef="#ctx0" brushRef="#br0" timeOffset="2969.0444">12933 8403 68 0,'3'-21'41'0,"-3"21"-1"16,0 0 1-16,-29 12-23 15,10 28-9-15,-10-2-2 16,4 12-2-16,-8 0 0 16,6 4-4-16,0-1 0 15,2-9-4-15,12-1-4 16,-8-24-20-16,19 4-15 16,2-23 0-16,9 17 0 0,-9-17 0 15</inkml:trace>
  <inkml:trace contextRef="#ctx0" brushRef="#br0" timeOffset="3189.1215">13135 8683 87 0,'21'19'41'16,"-9"2"2"-16,-4 8-1 16,-18-2-31-16,14 10-4 15,0-7-2-15,-1 9-2 16,1-5-1-16,6-9-1 15,5 0-1-15,5-13-2 16,9-5 0-16,-2-13-3 0,9 5-5 16,-20-21-31-16,15-6-2 15,-6-15 1-15,-4-10-1 16</inkml:trace>
  <inkml:trace contextRef="#ctx0" brushRef="#br0" timeOffset="3328.169">13365 8390 95 0,'-29'-12'41'0,"29"12"-2"16,0 0-3-16,-18 2-34 15,18-2-9-15,27-11-31 16,-27 11-1-16,25 5-1 0,-25-5-1 16</inkml:trace>
  <inkml:trace contextRef="#ctx0" brushRef="#br0" timeOffset="3924.381">13677 8348 91 0,'0'0'41'0,"19"-2"2"15,-19 2-2-15,2 48-31 16,-9-29-4-16,8 15-2 15,-2 3-1-15,-1 9-1 0,0-2 0 16,0 0-2-16,0-8 2 16,0-9-3-1,2-8 3-15,0-19-3 16,0 0 1-16,0 0-1 0,0 0 1 16,21-44-1-16,-7 8 0 15,3-8 0-15,2-2 0 16,8-4 1-16,2 4 0 15,2 7 0-15,0 1-1 16,2 17 2-16,-2 8-1 16,-4 11 1-16,-2 9 0 15,-4 11 0-15,-8 5 0 16,-3 11-1-16,-6 6 2 16,-4 1-2-16,-6-1 3 15,0-5-4-15,-1-7 3 16,1-5-3-16,6-23 1 15,0 0 0-15,0 0-1 0,-8-23 1 16,25-9-1-16,5-9 1 16,5-3-1-16,5-4 1 15,9 0 0-15,3 8 0 16,3 9 0-16,-5 8 0 16,-5 14 1-16,-3 7-1 15,-7 15 0-15,-7 6 0 16,-7 14 0-16,-7 5-1 15,-2 7 0-15,-4-3-4 16,8 10-4-16,-18-16-33 16,20-1 0-16,1-12-1 15,12-8 0-15</inkml:trace>
  <inkml:trace contextRef="#ctx0" brushRef="#br0" timeOffset="4140.4582">14699 8482 80 0,'0'0'42'16,"0"0"1"-16,0 0-2 15,-4 23-22-15,-21-4-9 16,16 16-6-16,1 1 0 16,6 2-2-16,8-3 0 15,11-4-2-15,12-8 1 16,10-10-1-16,7-5 0 16,6-8 0-16,2-8-1 15,-4-9-2-15,0 1-2 16,-17-26-8-16,8 6-30 15,-22-8 1-15,0-2-1 0,-15-10 0 16</inkml:trace>
  <inkml:trace contextRef="#ctx0" brushRef="#br0" timeOffset="4276.5062">14965 8165 97 0,'0'0'41'15,"-28"-9"0"-15,28 9 0 16,0 0-38-16,0 0-15 15,0 0-26-15,0 0-2 16,0 0-1-16,-2 25 0 16</inkml:trace>
  <inkml:trace contextRef="#ctx0" brushRef="#br0" timeOffset="4711.657">11403 9370 94 0,'-23'15'40'0,"23"-15"2"16,33 18-2-16,26-11-34 16,30-13-2-16,42 3-1 15,39-3 1-15,50-2-1 16,42-13 0-16,43 2 0 15,27-4-1-15,17 8 0 16,0-1-1-16,-10 7 0 16,-26 3-1-16,-49 2-1 15,-50 12-2-15,-65-14-6 16,-41 14-33-16,-91-8-1 16,-54 5 0-16,-61 1-2 15</inkml:trace>
  <inkml:trace contextRef="#ctx0" brushRef="#br0" timeOffset="5507.9385">12934 9928 80 0,'2'-27'41'0,"-2"27"1"16,0 0 0-16,14 37-30 15,-22-16-2-15,16 25-2 16,-8 4-3-16,2 15-1 16,-4 6-1-16,2 2-1 15,-4-8-1-15,2-4 1 16,0-13-2-16,0-11 0 0,-2-18 1 15,4-19-1-15,0 0-1 16,-11-44 1-16,7 0-1 16,2-14 1-16,0-9-1 15,0-2 0-15,4 2 1 16,-2 4 0-16,4 7 1 16,-2 14-1-16,0 21 0 15,-2 21 0-15,0 0 0 16,2 42 1-16,0 0-1 15,5 10 1-15,3 5-1 16,7 1 1-16,5-10-1 16,5-8 2-16,5-11-2 15,9-21 0-15,5-18 0 0,2-17 0 16,6-13 0-16,-3-10 0 16,-1-9 0-1,-2-11 0-15,-2-4 0 16,-7 7-1-16,-8 11 1 0,-8 8 0 15,-2 17 1-15,-4 25-1 16,-17 6 0-16,25 56 0 16,-17 6 0-16,6 14 0 15,-7 11 0-15,9 12 0 16,-1-3 0-16,1-9 0 16,1-9 0-16,-2-16 0 15,1-9 0-15,-14-32-12 0,9 6-32 16,-11-27-2-16,0 0 1 15,-38 14-1 1</inkml:trace>
  <inkml:trace contextRef="#ctx0" brushRef="#br0" timeOffset="15452.4546">9763 6073 9 0,'-48'-2'26'0,"48"2"-1"15,-33-2-8-15,16-6-3 16,17 8-4-16,0 0-1 15,0 0-1-15,0 0-1 0,0 0-1 16,27-19-2-16,8 19-1 16,3-8 0-16,22 4 0 15,12-3-1-15,28 1 1 16,16-4-1-16,30 1 0 16,20-3 0-16,23 1 0 15,8-3-1-15,13 1 1 16,0-1-1-16,-5 3 0 15,-16-1 0-15,-18 7 0 16,-24-1-1-16,-24 4 0 16,-16 4-1-16,-30 0-2 15,-14 7-5-15,-36-5-17 0,-9 0-7 16,-18-4-1-16,0 0 0 16</inkml:trace>
  <inkml:trace contextRef="#ctx0" brushRef="#br0" timeOffset="16539.8356">14449 5979 1 0,'-24'2'23'0,"24"-2"1"16,-19 3-7-16,19-3-5 15,0 0-1-15,-17 0-1 16,17 0 1-16,0 0-3 15,29 16-1-15,-8-16-1 16,25 9 1-16,8-11-2 16,33 8 1-16,15-10-1 0,31 4 0 15,20-5-1-15,28-1-1 16,8-4 0-16,14 1-1 16,-7-5 0-16,-1 5-1 15,-16-5 0-15,-16 3 0 16,-27-1-1-16,-28 1-2 15,-21 7-2-15,-33-8-8 16,-7 7-19-16,-28 5-3 16,-19 0 1-16,-31 5-1 15</inkml:trace>
  <inkml:trace contextRef="#ctx0" brushRef="#br0" timeOffset="16915.9689">14221 6134 30 0,'-17'8'30'16,"-1"-5"-4"-16,18-3-6 15,0 0-1-15,0 0-4 16,45-1-2-16,-7-13-5 16,39 12-1-16,12-11-2 0,42 7 0 15,18-7 0-15,46 7-2 16,15-6 0-16,25 9-1 16,8-3 1-16,6 4-2 15,-8 0 0-15,-21 2-1 16,-25 2 0-16,-43-4-1 15,-36 6-2-15,-43-6-4 16,-15 11-27-16,-58-9-3 16,0 0 1-16,-33 25-2 15</inkml:trace>
  <inkml:trace contextRef="#ctx0" brushRef="#br0" timeOffset="21539.6018">14450 13803 10 0,'39'-17'22'15,"-39"17"-2"-15,35-27-3 0,-12 15-2 16,-8-11-2-16,12 12-1 16,-13-14-2-16,11 15 0 15,-15-15-1 1,11 14-2-16,-15-12 1 0,-6 23-1 15,13-43 0-15,-13 43-2 16,-2-42 2-16,0 23-3 16,-11-8-1-16,-1 4 1 15,-7-4-1-15,-4 4-1 16,-6 0-1-16,-6-2 1 16,-5 0-2-16,-4 4 2 15,-10-4-1-15,4 6 0 16,-4 4 0-16,0 3 0 0,-4 5 0 15,0 5 0-15,-1 4 0 16,1 7 0 0,4 5 0-16,0 7 0 15,6 0 0-15,5 6-1 0,9 3 1 16,9 9-1-16,9 3 2 16,13 6-2-16,3 4 1 15,7 7 0-15,3 6 0 16,6 6 1-16,1 6-2 15,6 6 1-15,0 7 0 16,3 4-1-16,-3 6 1 16,4 5 0-16,-4 6 0 0,0 4-1 15,-3 2 1 1,-5 2 0-16,1 0 0 16,-3 10 0-16,-3-1-1 15,4 3 0-15,-5-9 0 16,1-3 0-16,-2-5 0 0,-2-5 0 15,-4-9 0-15,-8-14-1 16,-8-11 1-16,-7-10-1 16,-6-7 2-16,-7-5-1 15,-5-9 0-15,-9 0 1 16,-2-11-1-16,-4-8 1 16,-2-6-1-16,-5-5 1 15,-1-7 0-15,-7-7-1 16,-7-7 0-16,3-9 0 15,-2-3 0-15,2-4 0 16,3-2 1-16,9-2-2 16,9-7 2-16,11-5-1 0,12-1 0 15,12-6 0-15,11 4 1 16,10-4-1-16,6 4-1 16,2 3 1-16,-1 10-1 15,1 6 0-15,0 6-1 16,-10 17-1-16,0 0-2 15,9-21-3-15,9 33-12 16,-18-12-21-16,19-10 1 16,-19 10-1-16,27-25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7A8D6-491F-4975-BE8C-21F8D5CBCB9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660B0-015B-423E-8CF8-335A1E714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2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BCDB159-9084-42FA-A139-46BD1F8F36BD}" type="datetime1">
              <a:rPr lang="en-US" smtClean="0"/>
              <a:pPr/>
              <a:t>11/4/2015</a:t>
            </a:fld>
            <a:endParaRPr lang="en-US" smtClean="0"/>
          </a:p>
        </p:txBody>
      </p:sp>
      <p:sp>
        <p:nvSpPr>
          <p:cNvPr id="1720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720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E232A-1E4A-4B40-A1C6-7765F0528CE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20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737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6D077C8-2B2D-4C9E-8A05-3308F894D281}" type="datetime1">
              <a:rPr lang="en-US" smtClean="0"/>
              <a:pPr/>
              <a:t>11/4/2015</a:t>
            </a:fld>
            <a:endParaRPr lang="en-US" smtClean="0"/>
          </a:p>
        </p:txBody>
      </p:sp>
      <p:sp>
        <p:nvSpPr>
          <p:cNvPr id="1730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730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A6098-37CF-4109-A61E-2A8C1940FFF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3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8067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AD782B6-65B4-4B20-A70A-630F0443E251}" type="datetime1">
              <a:rPr lang="en-US" smtClean="0"/>
              <a:pPr/>
              <a:t>11/4/2015</a:t>
            </a:fld>
            <a:endParaRPr lang="en-US" smtClean="0"/>
          </a:p>
        </p:txBody>
      </p:sp>
      <p:sp>
        <p:nvSpPr>
          <p:cNvPr id="176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76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7ACC6D-3C76-402A-8D58-9BBE05D5ADD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6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8647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AD782B6-65B4-4B20-A70A-630F0443E251}" type="datetime1">
              <a:rPr lang="en-US" smtClean="0"/>
              <a:pPr/>
              <a:t>11/4/2015</a:t>
            </a:fld>
            <a:endParaRPr lang="en-US" smtClean="0"/>
          </a:p>
        </p:txBody>
      </p:sp>
      <p:sp>
        <p:nvSpPr>
          <p:cNvPr id="176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76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7ACC6D-3C76-402A-8D58-9BBE05D5ADD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6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4728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108D278-4EF3-46D7-8915-FC8E557B5D19}" type="datetime1">
              <a:rPr lang="en-US" smtClean="0"/>
              <a:pPr/>
              <a:t>11/4/2015</a:t>
            </a:fld>
            <a:endParaRPr lang="en-US" smtClean="0"/>
          </a:p>
        </p:txBody>
      </p:sp>
      <p:sp>
        <p:nvSpPr>
          <p:cNvPr id="1740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74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AD70A-4601-4E7D-AD5E-EAB060C497A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654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7104B78-9500-4E80-AADA-787B3918E88E}" type="datetime1">
              <a:rPr lang="en-US" smtClean="0"/>
              <a:pPr/>
              <a:t>11/4/2015</a:t>
            </a:fld>
            <a:endParaRPr lang="en-US" smtClean="0"/>
          </a:p>
        </p:txBody>
      </p:sp>
      <p:sp>
        <p:nvSpPr>
          <p:cNvPr id="175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75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EF2D10-A7F6-4F9C-B276-DEC54E8F55E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5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3674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EE202BC-7D86-4070-8159-05ED95B5666E}" type="datetime1">
              <a:rPr lang="en-US" smtClean="0"/>
              <a:pPr/>
              <a:t>11/4/2015</a:t>
            </a:fld>
            <a:endParaRPr lang="en-US" smtClean="0"/>
          </a:p>
        </p:txBody>
      </p:sp>
      <p:sp>
        <p:nvSpPr>
          <p:cNvPr id="1771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77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E0EEA4-0FE7-49A6-A81E-504B027EF74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7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4225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955807C-615F-49F6-B280-60C13EDE75FE}" type="datetime1">
              <a:rPr lang="en-US" smtClean="0"/>
              <a:pPr/>
              <a:t>11/4/2015</a:t>
            </a:fld>
            <a:endParaRPr lang="en-US" smtClean="0"/>
          </a:p>
        </p:txBody>
      </p:sp>
      <p:sp>
        <p:nvSpPr>
          <p:cNvPr id="1781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78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1EC9E-2A8F-445D-8E9E-EE6B6092483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8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9915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C5A6-01E0-4BE6-B613-14356042C82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9A1EF0-A228-43C7-AE35-AB92E46D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C5A6-01E0-4BE6-B613-14356042C82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EF0-A228-43C7-AE35-AB92E46D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C5A6-01E0-4BE6-B613-14356042C82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EF0-A228-43C7-AE35-AB92E46D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C5A6-01E0-4BE6-B613-14356042C82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EF0-A228-43C7-AE35-AB92E46D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C5A6-01E0-4BE6-B613-14356042C82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9A1EF0-A228-43C7-AE35-AB92E46D6A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C5A6-01E0-4BE6-B613-14356042C82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EF0-A228-43C7-AE35-AB92E46D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C5A6-01E0-4BE6-B613-14356042C82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EF0-A228-43C7-AE35-AB92E46D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C5A6-01E0-4BE6-B613-14356042C82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EF0-A228-43C7-AE35-AB92E46D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C5A6-01E0-4BE6-B613-14356042C82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EF0-A228-43C7-AE35-AB92E46D6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C5A6-01E0-4BE6-B613-14356042C82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1EF0-A228-43C7-AE35-AB92E46D6A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C5A6-01E0-4BE6-B613-14356042C82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9A1EF0-A228-43C7-AE35-AB92E46D6A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F16C5A6-01E0-4BE6-B613-14356042C82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19A1EF0-A228-43C7-AE35-AB92E46D6A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6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image" Target="../media/image5.wmf"/><Relationship Id="rId10" Type="http://schemas.openxmlformats.org/officeDocument/2006/relationships/customXml" Target="../ink/ink3.xml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5600" cy="1371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Announcements: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3552" y="1524318"/>
            <a:ext cx="8305800" cy="48768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Ch</a:t>
            </a:r>
            <a:r>
              <a:rPr lang="en-US" sz="3600" dirty="0" smtClean="0">
                <a:solidFill>
                  <a:srgbClr val="FF0000"/>
                </a:solidFill>
              </a:rPr>
              <a:t> 9 HW Quiz </a:t>
            </a:r>
            <a:r>
              <a:rPr lang="en-US" sz="3600" dirty="0" smtClean="0"/>
              <a:t>and HW due </a:t>
            </a:r>
            <a:r>
              <a:rPr lang="en-US" sz="3600" dirty="0" smtClean="0"/>
              <a:t>Mon</a:t>
            </a:r>
            <a:r>
              <a:rPr lang="en-US" sz="3600" dirty="0" smtClean="0"/>
              <a:t>day 11/9</a:t>
            </a:r>
            <a:endParaRPr lang="en-US" sz="3600" dirty="0" smtClean="0"/>
          </a:p>
          <a:p>
            <a:r>
              <a:rPr lang="en-US" sz="3600" dirty="0" smtClean="0"/>
              <a:t>Energy and Momentum pre-test </a:t>
            </a:r>
            <a:r>
              <a:rPr lang="en-US" sz="3600" dirty="0" smtClean="0"/>
              <a:t>Tues (FR) </a:t>
            </a:r>
            <a:r>
              <a:rPr lang="en-US" sz="3600" dirty="0" smtClean="0"/>
              <a:t>and </a:t>
            </a:r>
            <a:r>
              <a:rPr lang="en-US" sz="3600" dirty="0" smtClean="0"/>
              <a:t>Wed (MC)</a:t>
            </a:r>
            <a:endParaRPr lang="en-US" sz="3600" dirty="0" smtClean="0"/>
          </a:p>
          <a:p>
            <a:r>
              <a:rPr lang="en-US" sz="3600" dirty="0" smtClean="0"/>
              <a:t>Energy and Momentum </a:t>
            </a:r>
            <a:r>
              <a:rPr lang="en-US" sz="3600" dirty="0" smtClean="0">
                <a:solidFill>
                  <a:srgbClr val="FF0000"/>
                </a:solidFill>
              </a:rPr>
              <a:t>Exam</a:t>
            </a:r>
            <a:r>
              <a:rPr lang="en-US" sz="3600" dirty="0" smtClean="0"/>
              <a:t> </a:t>
            </a:r>
            <a:r>
              <a:rPr lang="en-US" sz="3600" dirty="0" smtClean="0"/>
              <a:t>Thurs-Fri 11/12-13</a:t>
            </a:r>
            <a:endParaRPr lang="en-US" sz="3600" dirty="0" smtClean="0"/>
          </a:p>
          <a:p>
            <a:r>
              <a:rPr lang="en-US" sz="3600" dirty="0" smtClean="0"/>
              <a:t>Weird early release Thurs 11/12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919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39000" cy="6397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2800" dirty="0" smtClean="0"/>
              <a:t>Center of Mass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735138" y="882650"/>
            <a:ext cx="5791200" cy="45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Determine the center of mass of this shape.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2238" y="1404938"/>
            <a:ext cx="3001962" cy="3243262"/>
            <a:chOff x="77" y="885"/>
            <a:chExt cx="1488" cy="1584"/>
          </a:xfrm>
        </p:grpSpPr>
        <p:sp>
          <p:nvSpPr>
            <p:cNvPr id="89093" name="Oval 5"/>
            <p:cNvSpPr>
              <a:spLocks noChangeArrowheads="1"/>
            </p:cNvSpPr>
            <p:nvPr/>
          </p:nvSpPr>
          <p:spPr bwMode="auto">
            <a:xfrm>
              <a:off x="263" y="1167"/>
              <a:ext cx="1010" cy="10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4" name="Oval 6"/>
            <p:cNvSpPr>
              <a:spLocks noChangeArrowheads="1"/>
            </p:cNvSpPr>
            <p:nvPr/>
          </p:nvSpPr>
          <p:spPr bwMode="auto">
            <a:xfrm>
              <a:off x="263" y="1459"/>
              <a:ext cx="505" cy="4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5" name="Line 7"/>
            <p:cNvSpPr>
              <a:spLocks noChangeShapeType="1"/>
            </p:cNvSpPr>
            <p:nvPr/>
          </p:nvSpPr>
          <p:spPr bwMode="auto">
            <a:xfrm>
              <a:off x="768" y="1008"/>
              <a:ext cx="0" cy="1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096" name="Line 8"/>
            <p:cNvSpPr>
              <a:spLocks noChangeShapeType="1"/>
            </p:cNvSpPr>
            <p:nvPr/>
          </p:nvSpPr>
          <p:spPr bwMode="auto">
            <a:xfrm>
              <a:off x="77" y="1698"/>
              <a:ext cx="14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1379" y="1672"/>
              <a:ext cx="1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89098" name="Text Box 10"/>
            <p:cNvSpPr txBox="1">
              <a:spLocks noChangeArrowheads="1"/>
            </p:cNvSpPr>
            <p:nvPr/>
          </p:nvSpPr>
          <p:spPr bwMode="auto">
            <a:xfrm>
              <a:off x="557" y="885"/>
              <a:ext cx="1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89099" name="Text Box 11"/>
            <p:cNvSpPr txBox="1">
              <a:spLocks noChangeArrowheads="1"/>
            </p:cNvSpPr>
            <p:nvPr/>
          </p:nvSpPr>
          <p:spPr bwMode="auto">
            <a:xfrm>
              <a:off x="893" y="1461"/>
              <a:ext cx="303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" charset="0"/>
                </a:rPr>
                <a:t>2R</a:t>
              </a:r>
            </a:p>
          </p:txBody>
        </p:sp>
        <p:sp>
          <p:nvSpPr>
            <p:cNvPr id="89100" name="Line 12"/>
            <p:cNvSpPr>
              <a:spLocks noChangeShapeType="1"/>
            </p:cNvSpPr>
            <p:nvPr/>
          </p:nvSpPr>
          <p:spPr bwMode="auto">
            <a:xfrm>
              <a:off x="768" y="1698"/>
              <a:ext cx="50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6463740"/>
            <a:ext cx="3802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Locate center of mass algebraically</a:t>
            </a:r>
          </a:p>
        </p:txBody>
      </p:sp>
      <p:sp>
        <p:nvSpPr>
          <p:cNvPr id="610305" name="Comment 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979988" y="1465263"/>
            <a:ext cx="1190625" cy="2654300"/>
          </a:xfrm>
          <a:custGeom>
            <a:avLst/>
            <a:gdLst>
              <a:gd name="T0" fmla="+- 0 16010 13835"/>
              <a:gd name="T1" fmla="*/ T0 w 3306"/>
              <a:gd name="T2" fmla="+- 0 4138 4069"/>
              <a:gd name="T3" fmla="*/ 4138 h 7375"/>
              <a:gd name="T4" fmla="+- 0 16005 13835"/>
              <a:gd name="T5" fmla="*/ T4 w 3306"/>
              <a:gd name="T6" fmla="+- 0 4117 4069"/>
              <a:gd name="T7" fmla="*/ 4117 h 7375"/>
              <a:gd name="T8" fmla="+- 0 17140 13835"/>
              <a:gd name="T9" fmla="*/ T8 w 3306"/>
              <a:gd name="T10" fmla="+- 0 4069 4069"/>
              <a:gd name="T11" fmla="*/ 4069 h 7375"/>
              <a:gd name="T12" fmla="+- 0 17140 13835"/>
              <a:gd name="T13" fmla="*/ T12 w 3306"/>
              <a:gd name="T14" fmla="+- 0 4069 4069"/>
              <a:gd name="T15" fmla="*/ 4069 h 7375"/>
              <a:gd name="T16" fmla="+- 0 17140 13835"/>
              <a:gd name="T17" fmla="*/ T16 w 3306"/>
              <a:gd name="T18" fmla="+- 0 4069 4069"/>
              <a:gd name="T19" fmla="*/ 4069 h 7375"/>
              <a:gd name="T20" fmla="+- 0 17140 13835"/>
              <a:gd name="T21" fmla="*/ T20 w 3306"/>
              <a:gd name="T22" fmla="+- 0 4069 4069"/>
              <a:gd name="T23" fmla="*/ 4069 h 7375"/>
              <a:gd name="T24" fmla="+- 0 17140 13835"/>
              <a:gd name="T25" fmla="*/ T24 w 3306"/>
              <a:gd name="T26" fmla="+- 0 4069 4069"/>
              <a:gd name="T27" fmla="*/ 4069 h 7375"/>
              <a:gd name="T28" fmla="+- 0 17140 13835"/>
              <a:gd name="T29" fmla="*/ T28 w 3306"/>
              <a:gd name="T30" fmla="+- 0 4069 4069"/>
              <a:gd name="T31" fmla="*/ 4069 h 7375"/>
              <a:gd name="T32" fmla="+- 0 17140 13835"/>
              <a:gd name="T33" fmla="*/ T32 w 3306"/>
              <a:gd name="T34" fmla="+- 0 4069 4069"/>
              <a:gd name="T35" fmla="*/ 4069 h 7375"/>
              <a:gd name="T36" fmla="+- 0 17140 13835"/>
              <a:gd name="T37" fmla="*/ T36 w 3306"/>
              <a:gd name="T38" fmla="+- 0 4069 4069"/>
              <a:gd name="T39" fmla="*/ 4069 h 7375"/>
              <a:gd name="T40" fmla="+- 0 17140 13835"/>
              <a:gd name="T41" fmla="*/ T40 w 3306"/>
              <a:gd name="T42" fmla="+- 0 4069 4069"/>
              <a:gd name="T43" fmla="*/ 4069 h 7375"/>
              <a:gd name="T44" fmla="+- 0 17140 13835"/>
              <a:gd name="T45" fmla="*/ T44 w 3306"/>
              <a:gd name="T46" fmla="+- 0 4069 4069"/>
              <a:gd name="T47" fmla="*/ 4069 h 7375"/>
              <a:gd name="T48" fmla="+- 0 17140 13835"/>
              <a:gd name="T49" fmla="*/ T48 w 3306"/>
              <a:gd name="T50" fmla="+- 0 4069 4069"/>
              <a:gd name="T51" fmla="*/ 4069 h 7375"/>
              <a:gd name="T52" fmla="+- 0 17140 13835"/>
              <a:gd name="T53" fmla="*/ T52 w 3306"/>
              <a:gd name="T54" fmla="+- 0 4069 4069"/>
              <a:gd name="T55" fmla="*/ 4069 h 7375"/>
              <a:gd name="T56" fmla="+- 0 13835 13835"/>
              <a:gd name="T57" fmla="*/ T56 w 3306"/>
              <a:gd name="T58" fmla="+- 0 11443 4069"/>
              <a:gd name="T59" fmla="*/ 11443 h 7375"/>
              <a:gd name="T60" fmla="+- 0 13835 13835"/>
              <a:gd name="T61" fmla="*/ T60 w 3306"/>
              <a:gd name="T62" fmla="+- 0 11443 4069"/>
              <a:gd name="T63" fmla="*/ 11443 h 737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</a:cxnLst>
            <a:rect l="0" t="0" r="r" b="b"/>
            <a:pathLst>
              <a:path w="3306" h="7375" extrusionOk="0">
                <a:moveTo>
                  <a:pt x="2175" y="69"/>
                </a:moveTo>
                <a:cubicBezTo>
                  <a:pt x="2173" y="62"/>
                  <a:pt x="2172" y="55"/>
                  <a:pt x="2170" y="48"/>
                </a:cubicBezTo>
              </a:path>
              <a:path w="3306" h="7375" extrusionOk="0">
                <a:moveTo>
                  <a:pt x="3305" y="0"/>
                </a:moveTo>
                <a:lnTo>
                  <a:pt x="3305" y="0"/>
                </a:lnTo>
              </a:path>
              <a:path w="3306" h="7375" extrusionOk="0">
                <a:moveTo>
                  <a:pt x="0" y="7374"/>
                </a:moveTo>
                <a:lnTo>
                  <a:pt x="0" y="7374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309" name="Comment 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1540450" y="10969625"/>
            <a:ext cx="0" cy="0"/>
          </a:xfrm>
          <a:custGeom>
            <a:avLst/>
            <a:gdLst>
              <a:gd name="T0" fmla="+- 0 16195 16195"/>
              <a:gd name="T1" fmla="*/ T0 w 1"/>
              <a:gd name="T2" fmla="+- 0 5633 5633"/>
              <a:gd name="T3" fmla="*/ 5633 h 1"/>
              <a:gd name="T4" fmla="+- 0 16195 16195"/>
              <a:gd name="T5" fmla="*/ T4 w 1"/>
              <a:gd name="T6" fmla="+- 0 5633 5633"/>
              <a:gd name="T7" fmla="*/ 5633 h 1"/>
              <a:gd name="T8" fmla="+- 0 16195 16195"/>
              <a:gd name="T9" fmla="*/ T8 w 1"/>
              <a:gd name="T10" fmla="+- 0 5633 5633"/>
              <a:gd name="T11" fmla="*/ 5633 h 1"/>
              <a:gd name="T12" fmla="+- 0 16195 16195"/>
              <a:gd name="T13" fmla="*/ T12 w 1"/>
              <a:gd name="T14" fmla="+- 0 5633 5633"/>
              <a:gd name="T15" fmla="*/ 5633 h 1"/>
              <a:gd name="T16" fmla="+- 0 16195 16195"/>
              <a:gd name="T17" fmla="*/ T16 w 1"/>
              <a:gd name="T18" fmla="+- 0 5633 5633"/>
              <a:gd name="T19" fmla="*/ 5633 h 1"/>
              <a:gd name="T20" fmla="+- 0 16195 16195"/>
              <a:gd name="T21" fmla="*/ T20 w 1"/>
              <a:gd name="T22" fmla="+- 0 5633 5633"/>
              <a:gd name="T23" fmla="*/ 5633 h 1"/>
              <a:gd name="T24" fmla="+- 0 16195 16195"/>
              <a:gd name="T25" fmla="*/ T24 w 1"/>
              <a:gd name="T26" fmla="+- 0 5633 5633"/>
              <a:gd name="T27" fmla="*/ 5633 h 1"/>
              <a:gd name="T28" fmla="+- 0 16195 16195"/>
              <a:gd name="T29" fmla="*/ T28 w 1"/>
              <a:gd name="T30" fmla="+- 0 5633 5633"/>
              <a:gd name="T31" fmla="*/ 5633 h 1"/>
              <a:gd name="T32" fmla="+- 0 16195 16195"/>
              <a:gd name="T33" fmla="*/ T32 w 1"/>
              <a:gd name="T34" fmla="+- 0 5633 5633"/>
              <a:gd name="T35" fmla="*/ 5633 h 1"/>
              <a:gd name="T36" fmla="+- 0 16195 16195"/>
              <a:gd name="T37" fmla="*/ T36 w 1"/>
              <a:gd name="T38" fmla="+- 0 5633 5633"/>
              <a:gd name="T39" fmla="*/ 5633 h 1"/>
              <a:gd name="T40" fmla="+- 0 16195 16195"/>
              <a:gd name="T41" fmla="*/ T40 w 1"/>
              <a:gd name="T42" fmla="+- 0 5633 5633"/>
              <a:gd name="T43" fmla="*/ 5633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311" name="Comment 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9998988" y="20874038"/>
            <a:ext cx="0" cy="0"/>
          </a:xfrm>
          <a:custGeom>
            <a:avLst/>
            <a:gdLst>
              <a:gd name="T0" fmla="+- 0 15404 15404"/>
              <a:gd name="T1" fmla="*/ T0 w 1"/>
              <a:gd name="T2" fmla="+- 0 10718 10718"/>
              <a:gd name="T3" fmla="*/ 10718 h 1"/>
              <a:gd name="T4" fmla="+- 0 15404 15404"/>
              <a:gd name="T5" fmla="*/ T4 w 1"/>
              <a:gd name="T6" fmla="+- 0 10718 10718"/>
              <a:gd name="T7" fmla="*/ 10718 h 1"/>
              <a:gd name="T8" fmla="+- 0 15404 15404"/>
              <a:gd name="T9" fmla="*/ T8 w 1"/>
              <a:gd name="T10" fmla="+- 0 10718 10718"/>
              <a:gd name="T11" fmla="*/ 10718 h 1"/>
              <a:gd name="T12" fmla="+- 0 15404 15404"/>
              <a:gd name="T13" fmla="*/ T12 w 1"/>
              <a:gd name="T14" fmla="+- 0 10718 10718"/>
              <a:gd name="T15" fmla="*/ 10718 h 1"/>
              <a:gd name="T16" fmla="+- 0 15404 15404"/>
              <a:gd name="T17" fmla="*/ T16 w 1"/>
              <a:gd name="T18" fmla="+- 0 10718 10718"/>
              <a:gd name="T19" fmla="*/ 10718 h 1"/>
              <a:gd name="T20" fmla="+- 0 15404 15404"/>
              <a:gd name="T21" fmla="*/ T20 w 1"/>
              <a:gd name="T22" fmla="+- 0 10718 10718"/>
              <a:gd name="T23" fmla="*/ 10718 h 1"/>
              <a:gd name="T24" fmla="+- 0 15404 15404"/>
              <a:gd name="T25" fmla="*/ T24 w 1"/>
              <a:gd name="T26" fmla="+- 0 10718 10718"/>
              <a:gd name="T27" fmla="*/ 10718 h 1"/>
              <a:gd name="T28" fmla="+- 0 15404 15404"/>
              <a:gd name="T29" fmla="*/ T28 w 1"/>
              <a:gd name="T30" fmla="+- 0 10718 10718"/>
              <a:gd name="T31" fmla="*/ 10718 h 1"/>
              <a:gd name="T32" fmla="+- 0 15404 15404"/>
              <a:gd name="T33" fmla="*/ T32 w 1"/>
              <a:gd name="T34" fmla="+- 0 10718 10718"/>
              <a:gd name="T35" fmla="*/ 10718 h 1"/>
              <a:gd name="T36" fmla="+- 0 15404 15404"/>
              <a:gd name="T37" fmla="*/ T36 w 1"/>
              <a:gd name="T38" fmla="+- 0 10718 10718"/>
              <a:gd name="T39" fmla="*/ 10718 h 1"/>
              <a:gd name="T40" fmla="+- 0 15404 15404"/>
              <a:gd name="T41" fmla="*/ T40 w 1"/>
              <a:gd name="T42" fmla="+- 0 10718 10718"/>
              <a:gd name="T43" fmla="*/ 10718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937440" y="1477800"/>
              <a:ext cx="7436160" cy="5031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2680" y="1462680"/>
                <a:ext cx="7466040" cy="506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3877847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0772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Center of Mass for more complicated situations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the shapes are points or simple geometric shapes of constant density, then</a:t>
            </a:r>
          </a:p>
        </p:txBody>
      </p:sp>
      <p:graphicFrame>
        <p:nvGraphicFramePr>
          <p:cNvPr id="619525" name="Object 5"/>
          <p:cNvGraphicFramePr>
            <a:graphicFrameLocks noChangeAspect="1"/>
          </p:cNvGraphicFramePr>
          <p:nvPr/>
        </p:nvGraphicFramePr>
        <p:xfrm>
          <a:off x="2819400" y="2971800"/>
          <a:ext cx="24765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4" imgW="1650770" imgH="787078" progId="">
                  <p:embed/>
                </p:oleObj>
              </mc:Choice>
              <mc:Fallback>
                <p:oleObj name="Equation" r:id="rId4" imgW="1650770" imgH="78707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971800"/>
                        <a:ext cx="24765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33400" y="4191000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Anything else is more complicated, </a:t>
            </a:r>
            <a:r>
              <a:rPr lang="en-US" sz="2800" dirty="0" smtClean="0"/>
              <a:t>and…</a:t>
            </a:r>
            <a:endParaRPr lang="en-US" sz="2800" dirty="0"/>
          </a:p>
        </p:txBody>
      </p:sp>
      <p:sp>
        <p:nvSpPr>
          <p:cNvPr id="219140" name="Comment 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635750" y="3254375"/>
            <a:ext cx="531813" cy="47625"/>
          </a:xfrm>
          <a:custGeom>
            <a:avLst/>
            <a:gdLst>
              <a:gd name="T0" fmla="+- 0 18431 18431"/>
              <a:gd name="T1" fmla="*/ T0 w 1480"/>
              <a:gd name="T2" fmla="+- 0 9170 9038"/>
              <a:gd name="T3" fmla="*/ 9170 h 133"/>
              <a:gd name="T4" fmla="+- 0 18431 18431"/>
              <a:gd name="T5" fmla="*/ T4 w 1480"/>
              <a:gd name="T6" fmla="+- 0 9170 9038"/>
              <a:gd name="T7" fmla="*/ 9170 h 133"/>
              <a:gd name="T8" fmla="+- 0 18431 18431"/>
              <a:gd name="T9" fmla="*/ T8 w 1480"/>
              <a:gd name="T10" fmla="+- 0 9170 9038"/>
              <a:gd name="T11" fmla="*/ 9170 h 133"/>
              <a:gd name="T12" fmla="+- 0 18431 18431"/>
              <a:gd name="T13" fmla="*/ T12 w 1480"/>
              <a:gd name="T14" fmla="+- 0 9170 9038"/>
              <a:gd name="T15" fmla="*/ 9170 h 133"/>
              <a:gd name="T16" fmla="+- 0 18431 18431"/>
              <a:gd name="T17" fmla="*/ T16 w 1480"/>
              <a:gd name="T18" fmla="+- 0 9170 9038"/>
              <a:gd name="T19" fmla="*/ 9170 h 133"/>
              <a:gd name="T20" fmla="+- 0 18431 18431"/>
              <a:gd name="T21" fmla="*/ T20 w 1480"/>
              <a:gd name="T22" fmla="+- 0 9170 9038"/>
              <a:gd name="T23" fmla="*/ 9170 h 133"/>
              <a:gd name="T24" fmla="+- 0 18431 18431"/>
              <a:gd name="T25" fmla="*/ T24 w 1480"/>
              <a:gd name="T26" fmla="+- 0 9170 9038"/>
              <a:gd name="T27" fmla="*/ 9170 h 133"/>
              <a:gd name="T28" fmla="+- 0 18431 18431"/>
              <a:gd name="T29" fmla="*/ T28 w 1480"/>
              <a:gd name="T30" fmla="+- 0 9170 9038"/>
              <a:gd name="T31" fmla="*/ 9170 h 133"/>
              <a:gd name="T32" fmla="+- 0 18431 18431"/>
              <a:gd name="T33" fmla="*/ T32 w 1480"/>
              <a:gd name="T34" fmla="+- 0 9170 9038"/>
              <a:gd name="T35" fmla="*/ 9170 h 133"/>
              <a:gd name="T36" fmla="+- 0 18431 18431"/>
              <a:gd name="T37" fmla="*/ T36 w 1480"/>
              <a:gd name="T38" fmla="+- 0 9170 9038"/>
              <a:gd name="T39" fmla="*/ 9170 h 133"/>
              <a:gd name="T40" fmla="+- 0 18431 18431"/>
              <a:gd name="T41" fmla="*/ T40 w 1480"/>
              <a:gd name="T42" fmla="+- 0 9170 9038"/>
              <a:gd name="T43" fmla="*/ 9170 h 133"/>
              <a:gd name="T44" fmla="+- 0 19910 18431"/>
              <a:gd name="T45" fmla="*/ T44 w 1480"/>
              <a:gd name="T46" fmla="+- 0 9038 9038"/>
              <a:gd name="T47" fmla="*/ 9038 h 133"/>
              <a:gd name="T48" fmla="+- 0 19910 18431"/>
              <a:gd name="T49" fmla="*/ T48 w 1480"/>
              <a:gd name="T50" fmla="+- 0 9057 9038"/>
              <a:gd name="T51" fmla="*/ 9057 h 13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</a:cxnLst>
            <a:rect l="0" t="0" r="r" b="b"/>
            <a:pathLst>
              <a:path w="1480" h="133" extrusionOk="0">
                <a:moveTo>
                  <a:pt x="0" y="132"/>
                </a:moveTo>
                <a:lnTo>
                  <a:pt x="0" y="132"/>
                </a:lnTo>
              </a:path>
              <a:path w="1480" h="133" extrusionOk="0">
                <a:moveTo>
                  <a:pt x="1479" y="0"/>
                </a:moveTo>
                <a:cubicBezTo>
                  <a:pt x="1479" y="6"/>
                  <a:pt x="1479" y="13"/>
                  <a:pt x="1479" y="19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142" name="Comment 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59122863" y="136699625"/>
            <a:ext cx="0" cy="0"/>
          </a:xfrm>
          <a:custGeom>
            <a:avLst/>
            <a:gdLst>
              <a:gd name="T0" fmla="+- 0 19841 19841"/>
              <a:gd name="T1" fmla="*/ T0 w 1"/>
              <a:gd name="T2" fmla="+- 0 10467 10467"/>
              <a:gd name="T3" fmla="*/ 10467 h 1"/>
              <a:gd name="T4" fmla="+- 0 19841 19841"/>
              <a:gd name="T5" fmla="*/ T4 w 1"/>
              <a:gd name="T6" fmla="+- 0 10467 10467"/>
              <a:gd name="T7" fmla="*/ 10467 h 1"/>
              <a:gd name="T8" fmla="+- 0 19841 19841"/>
              <a:gd name="T9" fmla="*/ T8 w 1"/>
              <a:gd name="T10" fmla="+- 0 10467 10467"/>
              <a:gd name="T11" fmla="*/ 10467 h 1"/>
              <a:gd name="T12" fmla="+- 0 19841 19841"/>
              <a:gd name="T13" fmla="*/ T12 w 1"/>
              <a:gd name="T14" fmla="+- 0 10467 10467"/>
              <a:gd name="T15" fmla="*/ 10467 h 1"/>
              <a:gd name="T16" fmla="+- 0 19841 19841"/>
              <a:gd name="T17" fmla="*/ T16 w 1"/>
              <a:gd name="T18" fmla="+- 0 10467 10467"/>
              <a:gd name="T19" fmla="*/ 10467 h 1"/>
              <a:gd name="T20" fmla="+- 0 19841 19841"/>
              <a:gd name="T21" fmla="*/ T20 w 1"/>
              <a:gd name="T22" fmla="+- 0 10467 10467"/>
              <a:gd name="T23" fmla="*/ 10467 h 1"/>
              <a:gd name="T24" fmla="+- 0 19841 19841"/>
              <a:gd name="T25" fmla="*/ T24 w 1"/>
              <a:gd name="T26" fmla="+- 0 10467 10467"/>
              <a:gd name="T27" fmla="*/ 10467 h 1"/>
              <a:gd name="T28" fmla="+- 0 19841 19841"/>
              <a:gd name="T29" fmla="*/ T28 w 1"/>
              <a:gd name="T30" fmla="+- 0 10467 10467"/>
              <a:gd name="T31" fmla="*/ 10467 h 1"/>
              <a:gd name="T32" fmla="+- 0 19841 19841"/>
              <a:gd name="T33" fmla="*/ T32 w 1"/>
              <a:gd name="T34" fmla="+- 0 10467 10467"/>
              <a:gd name="T35" fmla="*/ 10467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978" y="6488668"/>
            <a:ext cx="6748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Locate center of mass using integral calculus</a:t>
            </a:r>
          </a:p>
        </p:txBody>
      </p:sp>
      <p:sp>
        <p:nvSpPr>
          <p:cNvPr id="219182" name="Comment 4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5006300" y="26027063"/>
            <a:ext cx="0" cy="0"/>
          </a:xfrm>
          <a:custGeom>
            <a:avLst/>
            <a:gdLst>
              <a:gd name="T0" fmla="+- 0 12840 12840"/>
              <a:gd name="T1" fmla="*/ T0 w 1"/>
              <a:gd name="T2" fmla="+- 0 13364 13364"/>
              <a:gd name="T3" fmla="*/ 13364 h 1"/>
              <a:gd name="T4" fmla="+- 0 12840 12840"/>
              <a:gd name="T5" fmla="*/ T4 w 1"/>
              <a:gd name="T6" fmla="+- 0 13364 13364"/>
              <a:gd name="T7" fmla="*/ 13364 h 1"/>
              <a:gd name="T8" fmla="+- 0 12840 12840"/>
              <a:gd name="T9" fmla="*/ T8 w 1"/>
              <a:gd name="T10" fmla="+- 0 13364 13364"/>
              <a:gd name="T11" fmla="*/ 13364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2828160" y="2119320"/>
              <a:ext cx="3256920" cy="37656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22760" y="2109600"/>
                <a:ext cx="3273120" cy="379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4896026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Center of Mass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50" y="2438400"/>
            <a:ext cx="2762250" cy="4286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00" y="403860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X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16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Systems </a:t>
            </a:r>
            <a:r>
              <a:rPr lang="en-US" sz="2400" b="1" dirty="0"/>
              <a:t>of particles, linear momentum</a:t>
            </a:r>
          </a:p>
          <a:p>
            <a:r>
              <a:rPr lang="en-US" sz="2400" b="1" dirty="0"/>
              <a:t>1. Center of mass</a:t>
            </a:r>
          </a:p>
          <a:p>
            <a:r>
              <a:rPr lang="en-US" sz="2400" dirty="0"/>
              <a:t>a) Students should understand the technique for finding center of mass, so they </a:t>
            </a:r>
            <a:r>
              <a:rPr lang="en-US" sz="2400" dirty="0" smtClean="0"/>
              <a:t>can:</a:t>
            </a:r>
          </a:p>
          <a:p>
            <a:r>
              <a:rPr lang="en-US" sz="2400" dirty="0" smtClean="0"/>
              <a:t>(1) Identify </a:t>
            </a:r>
            <a:r>
              <a:rPr lang="en-US" sz="2400" dirty="0"/>
              <a:t>by inspection the center of mass of a symmetrical object.</a:t>
            </a:r>
          </a:p>
          <a:p>
            <a:r>
              <a:rPr lang="en-US" sz="2400" dirty="0"/>
              <a:t>(2) Locate the center of mass of a system consisting of two such objects.</a:t>
            </a:r>
          </a:p>
          <a:p>
            <a:r>
              <a:rPr lang="en-US" sz="2400" dirty="0"/>
              <a:t>(3) Use integration to find the center of mass of a thin rod of non-uniform </a:t>
            </a:r>
            <a:r>
              <a:rPr lang="en-US" sz="2400" dirty="0" smtClean="0"/>
              <a:t>density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942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D. Systems of particles, linear momentum</a:t>
            </a:r>
          </a:p>
          <a:p>
            <a:r>
              <a:rPr lang="en-US" sz="2400" b="1" dirty="0"/>
              <a:t>1. Center of mass</a:t>
            </a:r>
          </a:p>
          <a:p>
            <a:r>
              <a:rPr lang="en-US" sz="2400" dirty="0"/>
              <a:t>a) Students should understand the technique for finding center of mass, so they </a:t>
            </a:r>
            <a:r>
              <a:rPr lang="en-US" sz="2400" dirty="0" smtClean="0"/>
              <a:t>can: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(1) Identify </a:t>
            </a:r>
            <a:r>
              <a:rPr lang="en-US" sz="2400" dirty="0">
                <a:solidFill>
                  <a:srgbClr val="FF0000"/>
                </a:solidFill>
              </a:rPr>
              <a:t>by inspection the center of mass of a symmetrical object.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(2) Locate the center of mass of a system consisting of two such objects.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(3) Use integration to find the center of mass of a thin rod of non-uniform </a:t>
            </a:r>
            <a:r>
              <a:rPr lang="en-US" sz="2400" dirty="0" smtClean="0">
                <a:solidFill>
                  <a:srgbClr val="FF0000"/>
                </a:solidFill>
              </a:rPr>
              <a:t>density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5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Center of Mass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The center of mass of a system is the point at which all the mass can be assumed to reside.</a:t>
            </a:r>
          </a:p>
          <a:p>
            <a:pPr eaLnBrk="1" hangingPunct="1"/>
            <a:r>
              <a:rPr lang="en-US" sz="3200" dirty="0" smtClean="0"/>
              <a:t>Using the center of mass concept can simplify the physics and mathematics.</a:t>
            </a:r>
          </a:p>
          <a:p>
            <a:pPr eaLnBrk="1" hangingPunct="1"/>
            <a:r>
              <a:rPr lang="en-US" sz="3200" dirty="0" smtClean="0"/>
              <a:t>Since physicists are often lazy mathematicians, this is valuable to us!</a:t>
            </a:r>
          </a:p>
        </p:txBody>
      </p:sp>
    </p:spTree>
    <p:extLst>
      <p:ext uri="{BB962C8B-B14F-4D97-AF65-F5344CB8AC3E}">
        <p14:creationId xmlns:p14="http://schemas.microsoft.com/office/powerpoint/2010/main" val="1395367962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8534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Center of Mass - solid objects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5638800" cy="1828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Mark the center of mass of these objects.</a:t>
            </a:r>
          </a:p>
        </p:txBody>
      </p:sp>
      <p:sp>
        <p:nvSpPr>
          <p:cNvPr id="88068" name="Oval 4"/>
          <p:cNvSpPr>
            <a:spLocks noChangeArrowheads="1"/>
          </p:cNvSpPr>
          <p:nvPr/>
        </p:nvSpPr>
        <p:spPr bwMode="auto">
          <a:xfrm>
            <a:off x="4724400" y="3505200"/>
            <a:ext cx="17526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600" dirty="0">
              <a:latin typeface="Times New Roman" pitchFamily="18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92113" y="2999654"/>
            <a:ext cx="19050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400" dirty="0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76488" y="4330556"/>
            <a:ext cx="2057400" cy="2133600"/>
            <a:chOff x="3360" y="2688"/>
            <a:chExt cx="1296" cy="1344"/>
          </a:xfrm>
        </p:grpSpPr>
        <p:sp>
          <p:nvSpPr>
            <p:cNvPr id="88081" name="Oval 7"/>
            <p:cNvSpPr>
              <a:spLocks noChangeArrowheads="1"/>
            </p:cNvSpPr>
            <p:nvPr/>
          </p:nvSpPr>
          <p:spPr bwMode="auto">
            <a:xfrm>
              <a:off x="3360" y="2688"/>
              <a:ext cx="1296" cy="1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2" name="Oval 8"/>
            <p:cNvSpPr>
              <a:spLocks noChangeArrowheads="1"/>
            </p:cNvSpPr>
            <p:nvPr/>
          </p:nvSpPr>
          <p:spPr bwMode="auto">
            <a:xfrm>
              <a:off x="3744" y="3120"/>
              <a:ext cx="528" cy="5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600" dirty="0">
                <a:latin typeface="Times New Roman" pitchFamily="18" charset="0"/>
              </a:endParaRPr>
            </a:p>
          </p:txBody>
        </p:sp>
      </p:grpSp>
      <p:sp>
        <p:nvSpPr>
          <p:cNvPr id="6" name="Block Arc 5"/>
          <p:cNvSpPr/>
          <p:nvPr/>
        </p:nvSpPr>
        <p:spPr bwMode="auto">
          <a:xfrm>
            <a:off x="5867400" y="1905000"/>
            <a:ext cx="2286000" cy="2133600"/>
          </a:xfrm>
          <a:prstGeom prst="blockArc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6" y="6488668"/>
            <a:ext cx="3867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Locate center of mass by inspection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271880" y="2361600"/>
              <a:ext cx="5815080" cy="3142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2880" y="2348640"/>
                <a:ext cx="5840280" cy="316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0845752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4800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Center of Mass</a:t>
            </a:r>
            <a:br>
              <a:rPr lang="en-US" sz="3600" smtClean="0"/>
            </a:br>
            <a:r>
              <a:rPr lang="en-US" sz="3600" smtClean="0"/>
              <a:t>-- solid objects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995488"/>
            <a:ext cx="4038600" cy="37195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What about this object? Assume the mass of the disk and the mass of the attached rod are the same. </a:t>
            </a:r>
          </a:p>
        </p:txBody>
      </p:sp>
      <p:sp>
        <p:nvSpPr>
          <p:cNvPr id="88073" name="Oval 11"/>
          <p:cNvSpPr>
            <a:spLocks noChangeArrowheads="1"/>
          </p:cNvSpPr>
          <p:nvPr/>
        </p:nvSpPr>
        <p:spPr bwMode="auto">
          <a:xfrm>
            <a:off x="5943600" y="1600200"/>
            <a:ext cx="18288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latin typeface="Times New Roman" pitchFamily="18" charset="0"/>
            </a:endParaRPr>
          </a:p>
        </p:txBody>
      </p:sp>
      <p:sp>
        <p:nvSpPr>
          <p:cNvPr id="88074" name="Rectangle 12"/>
          <p:cNvSpPr>
            <a:spLocks noChangeArrowheads="1"/>
          </p:cNvSpPr>
          <p:nvPr/>
        </p:nvSpPr>
        <p:spPr bwMode="auto">
          <a:xfrm>
            <a:off x="6705600" y="3429000"/>
            <a:ext cx="3048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Line 17"/>
          <p:cNvSpPr>
            <a:spLocks noChangeShapeType="1"/>
          </p:cNvSpPr>
          <p:nvPr/>
        </p:nvSpPr>
        <p:spPr bwMode="auto">
          <a:xfrm flipV="1">
            <a:off x="6858000" y="838200"/>
            <a:ext cx="0" cy="556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8078" name="Line 18"/>
          <p:cNvSpPr>
            <a:spLocks noChangeShapeType="1"/>
          </p:cNvSpPr>
          <p:nvPr/>
        </p:nvSpPr>
        <p:spPr bwMode="auto">
          <a:xfrm>
            <a:off x="5334000" y="3429000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705600" y="251460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705600" y="434340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705600" y="525780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705600" y="617220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705600" y="160020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-23706" y="6488668"/>
            <a:ext cx="3867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Locate center of mass by inspection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305435" y="6488668"/>
            <a:ext cx="3802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Locate center of mass algebraically</a:t>
            </a:r>
          </a:p>
        </p:txBody>
      </p:sp>
      <p:sp>
        <p:nvSpPr>
          <p:cNvPr id="556034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865938" y="3419475"/>
            <a:ext cx="1077912" cy="455613"/>
          </a:xfrm>
          <a:custGeom>
            <a:avLst/>
            <a:gdLst>
              <a:gd name="T0" fmla="+- 0 22066 19071"/>
              <a:gd name="T1" fmla="*/ T0 w 2996"/>
              <a:gd name="T2" fmla="+- 0 10763 9499"/>
              <a:gd name="T3" fmla="*/ 10763 h 1265"/>
              <a:gd name="T4" fmla="+- 0 22066 19071"/>
              <a:gd name="T5" fmla="*/ T4 w 2996"/>
              <a:gd name="T6" fmla="+- 0 10763 9499"/>
              <a:gd name="T7" fmla="*/ 10763 h 1265"/>
              <a:gd name="T8" fmla="+- 0 22066 19071"/>
              <a:gd name="T9" fmla="*/ T8 w 2996"/>
              <a:gd name="T10" fmla="+- 0 10763 9499"/>
              <a:gd name="T11" fmla="*/ 10763 h 1265"/>
              <a:gd name="T12" fmla="+- 0 22066 19071"/>
              <a:gd name="T13" fmla="*/ T12 w 2996"/>
              <a:gd name="T14" fmla="+- 0 10763 9499"/>
              <a:gd name="T15" fmla="*/ 10763 h 1265"/>
              <a:gd name="T16" fmla="+- 0 22066 19071"/>
              <a:gd name="T17" fmla="*/ T16 w 2996"/>
              <a:gd name="T18" fmla="+- 0 10763 9499"/>
              <a:gd name="T19" fmla="*/ 10763 h 1265"/>
              <a:gd name="T20" fmla="+- 0 19098 19071"/>
              <a:gd name="T21" fmla="*/ T20 w 2996"/>
              <a:gd name="T22" fmla="+- 0 9499 9499"/>
              <a:gd name="T23" fmla="*/ 9499 h 1265"/>
              <a:gd name="T24" fmla="+- 0 19100 19071"/>
              <a:gd name="T25" fmla="*/ T24 w 2996"/>
              <a:gd name="T26" fmla="+- 0 9538 9499"/>
              <a:gd name="T27" fmla="*/ 9538 h 1265"/>
              <a:gd name="T28" fmla="+- 0 19071 19071"/>
              <a:gd name="T29" fmla="*/ T28 w 2996"/>
              <a:gd name="T30" fmla="+- 0 9541 9499"/>
              <a:gd name="T31" fmla="*/ 9541 h 1265"/>
              <a:gd name="T32" fmla="+- 0 19071 19071"/>
              <a:gd name="T33" fmla="*/ T32 w 2996"/>
              <a:gd name="T34" fmla="+- 0 9541 9499"/>
              <a:gd name="T35" fmla="*/ 9541 h 1265"/>
              <a:gd name="T36" fmla="+- 0 19071 19071"/>
              <a:gd name="T37" fmla="*/ T36 w 2996"/>
              <a:gd name="T38" fmla="+- 0 9541 9499"/>
              <a:gd name="T39" fmla="*/ 9541 h 1265"/>
              <a:gd name="T40" fmla="+- 0 19071 19071"/>
              <a:gd name="T41" fmla="*/ T40 w 2996"/>
              <a:gd name="T42" fmla="+- 0 9541 9499"/>
              <a:gd name="T43" fmla="*/ 9541 h 1265"/>
              <a:gd name="T44" fmla="+- 0 19071 19071"/>
              <a:gd name="T45" fmla="*/ T44 w 2996"/>
              <a:gd name="T46" fmla="+- 0 9541 9499"/>
              <a:gd name="T47" fmla="*/ 9541 h 1265"/>
              <a:gd name="T48" fmla="+- 0 19071 19071"/>
              <a:gd name="T49" fmla="*/ T48 w 2996"/>
              <a:gd name="T50" fmla="+- 0 9541 9499"/>
              <a:gd name="T51" fmla="*/ 9541 h 1265"/>
              <a:gd name="T52" fmla="+- 0 19071 19071"/>
              <a:gd name="T53" fmla="*/ T52 w 2996"/>
              <a:gd name="T54" fmla="+- 0 9541 9499"/>
              <a:gd name="T55" fmla="*/ 9541 h 1265"/>
              <a:gd name="T56" fmla="+- 0 19071 19071"/>
              <a:gd name="T57" fmla="*/ T56 w 2996"/>
              <a:gd name="T58" fmla="+- 0 9541 9499"/>
              <a:gd name="T59" fmla="*/ 9541 h 1265"/>
              <a:gd name="T60" fmla="+- 0 19071 19071"/>
              <a:gd name="T61" fmla="*/ T60 w 2996"/>
              <a:gd name="T62" fmla="+- 0 9541 9499"/>
              <a:gd name="T63" fmla="*/ 9541 h 1265"/>
              <a:gd name="T64" fmla="+- 0 19071 19071"/>
              <a:gd name="T65" fmla="*/ T64 w 2996"/>
              <a:gd name="T66" fmla="+- 0 9541 9499"/>
              <a:gd name="T67" fmla="*/ 9541 h 126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</a:cxnLst>
            <a:rect l="0" t="0" r="r" b="b"/>
            <a:pathLst>
              <a:path w="2996" h="1265" extrusionOk="0">
                <a:moveTo>
                  <a:pt x="2995" y="1264"/>
                </a:moveTo>
                <a:lnTo>
                  <a:pt x="2995" y="1264"/>
                </a:lnTo>
              </a:path>
              <a:path w="2996" h="1265" extrusionOk="0">
                <a:moveTo>
                  <a:pt x="27" y="0"/>
                </a:moveTo>
                <a:cubicBezTo>
                  <a:pt x="32" y="19"/>
                  <a:pt x="34" y="26"/>
                  <a:pt x="29" y="39"/>
                </a:cubicBezTo>
              </a:path>
              <a:path w="2996" h="1265" extrusionOk="0">
                <a:moveTo>
                  <a:pt x="0" y="42"/>
                </a:moveTo>
                <a:lnTo>
                  <a:pt x="0" y="42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6700680" y="1433520"/>
              <a:ext cx="2169000" cy="47844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85560" y="1423800"/>
                <a:ext cx="2196360" cy="480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9246026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26" y="-457200"/>
            <a:ext cx="8899074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Center of Mass – system of points</a:t>
            </a:r>
          </a:p>
        </p:txBody>
      </p:sp>
      <p:graphicFrame>
        <p:nvGraphicFramePr>
          <p:cNvPr id="61133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691274"/>
              </p:ext>
            </p:extLst>
          </p:nvPr>
        </p:nvGraphicFramePr>
        <p:xfrm>
          <a:off x="990600" y="2590800"/>
          <a:ext cx="27432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4" imgW="1650770" imgH="787078" progId="">
                  <p:embed/>
                </p:oleObj>
              </mc:Choice>
              <mc:Fallback>
                <p:oleObj name="Equation" r:id="rId4" imgW="1650770" imgH="787078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27432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1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76800" y="990600"/>
            <a:ext cx="4267200" cy="2057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Analogous equations exist for velocity and acceleration, for example</a:t>
            </a:r>
          </a:p>
        </p:txBody>
      </p:sp>
      <p:graphicFrame>
        <p:nvGraphicFramePr>
          <p:cNvPr id="6113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554567"/>
              </p:ext>
            </p:extLst>
          </p:nvPr>
        </p:nvGraphicFramePr>
        <p:xfrm>
          <a:off x="4994244" y="3200400"/>
          <a:ext cx="23971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6" imgW="1904862" imgH="787078" progId="Equation.3">
                  <p:embed/>
                </p:oleObj>
              </mc:Choice>
              <mc:Fallback>
                <p:oleObj name="Equation" r:id="rId6" imgW="1904862" imgH="78707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44" y="3200400"/>
                        <a:ext cx="2397156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703770"/>
              </p:ext>
            </p:extLst>
          </p:nvPr>
        </p:nvGraphicFramePr>
        <p:xfrm>
          <a:off x="5029200" y="4953000"/>
          <a:ext cx="237966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8" imgW="1883160" imgH="840960" progId="Equation.3">
                  <p:embed/>
                </p:oleObj>
              </mc:Choice>
              <mc:Fallback>
                <p:oleObj name="Equation" r:id="rId8" imgW="1883160" imgH="84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953000"/>
                        <a:ext cx="2379662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6326" y="6488668"/>
            <a:ext cx="3802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Locate center of mass algebraically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" name="Ink 2"/>
              <p14:cNvContentPartPr/>
              <p14:nvPr/>
            </p14:nvContentPartPr>
            <p14:xfrm>
              <a:off x="831960" y="1374120"/>
              <a:ext cx="3458880" cy="44902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0080" y="1358280"/>
                <a:ext cx="3486240" cy="451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1561930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229600" cy="56356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Sample Problem: </a:t>
            </a:r>
            <a:br>
              <a:rPr lang="en-US" sz="3200" dirty="0" smtClean="0"/>
            </a:br>
            <a:r>
              <a:rPr lang="en-US" sz="3200" dirty="0" smtClean="0"/>
              <a:t>determine the center of mass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600200"/>
            <a:ext cx="4800600" cy="4114800"/>
            <a:chOff x="2496" y="1104"/>
            <a:chExt cx="3024" cy="2592"/>
          </a:xfrm>
        </p:grpSpPr>
        <p:sp>
          <p:nvSpPr>
            <p:cNvPr id="87062" name="Rectangle 5"/>
            <p:cNvSpPr>
              <a:spLocks noChangeArrowheads="1"/>
            </p:cNvSpPr>
            <p:nvPr/>
          </p:nvSpPr>
          <p:spPr bwMode="auto">
            <a:xfrm>
              <a:off x="2496" y="110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3" name="Rectangle 6"/>
            <p:cNvSpPr>
              <a:spLocks noChangeArrowheads="1"/>
            </p:cNvSpPr>
            <p:nvPr/>
          </p:nvSpPr>
          <p:spPr bwMode="auto">
            <a:xfrm>
              <a:off x="2928" y="110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4" name="Rectangle 7"/>
            <p:cNvSpPr>
              <a:spLocks noChangeArrowheads="1"/>
            </p:cNvSpPr>
            <p:nvPr/>
          </p:nvSpPr>
          <p:spPr bwMode="auto">
            <a:xfrm>
              <a:off x="3360" y="110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5" name="Rectangle 8"/>
            <p:cNvSpPr>
              <a:spLocks noChangeArrowheads="1"/>
            </p:cNvSpPr>
            <p:nvPr/>
          </p:nvSpPr>
          <p:spPr bwMode="auto">
            <a:xfrm>
              <a:off x="3792" y="110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6" name="Rectangle 9"/>
            <p:cNvSpPr>
              <a:spLocks noChangeArrowheads="1"/>
            </p:cNvSpPr>
            <p:nvPr/>
          </p:nvSpPr>
          <p:spPr bwMode="auto">
            <a:xfrm>
              <a:off x="4224" y="110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7" name="Rectangle 10"/>
            <p:cNvSpPr>
              <a:spLocks noChangeArrowheads="1"/>
            </p:cNvSpPr>
            <p:nvPr/>
          </p:nvSpPr>
          <p:spPr bwMode="auto">
            <a:xfrm>
              <a:off x="4656" y="110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8" name="Rectangle 11"/>
            <p:cNvSpPr>
              <a:spLocks noChangeArrowheads="1"/>
            </p:cNvSpPr>
            <p:nvPr/>
          </p:nvSpPr>
          <p:spPr bwMode="auto">
            <a:xfrm>
              <a:off x="5088" y="110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9" name="Rectangle 12"/>
            <p:cNvSpPr>
              <a:spLocks noChangeArrowheads="1"/>
            </p:cNvSpPr>
            <p:nvPr/>
          </p:nvSpPr>
          <p:spPr bwMode="auto">
            <a:xfrm>
              <a:off x="2496" y="1536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0" name="Rectangle 13"/>
            <p:cNvSpPr>
              <a:spLocks noChangeArrowheads="1"/>
            </p:cNvSpPr>
            <p:nvPr/>
          </p:nvSpPr>
          <p:spPr bwMode="auto">
            <a:xfrm>
              <a:off x="2928" y="1536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1" name="Rectangle 14"/>
            <p:cNvSpPr>
              <a:spLocks noChangeArrowheads="1"/>
            </p:cNvSpPr>
            <p:nvPr/>
          </p:nvSpPr>
          <p:spPr bwMode="auto">
            <a:xfrm>
              <a:off x="3360" y="1536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2" name="Rectangle 15"/>
            <p:cNvSpPr>
              <a:spLocks noChangeArrowheads="1"/>
            </p:cNvSpPr>
            <p:nvPr/>
          </p:nvSpPr>
          <p:spPr bwMode="auto">
            <a:xfrm>
              <a:off x="3792" y="1536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3" name="Rectangle 16"/>
            <p:cNvSpPr>
              <a:spLocks noChangeArrowheads="1"/>
            </p:cNvSpPr>
            <p:nvPr/>
          </p:nvSpPr>
          <p:spPr bwMode="auto">
            <a:xfrm>
              <a:off x="4224" y="1536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4" name="Rectangle 17"/>
            <p:cNvSpPr>
              <a:spLocks noChangeArrowheads="1"/>
            </p:cNvSpPr>
            <p:nvPr/>
          </p:nvSpPr>
          <p:spPr bwMode="auto">
            <a:xfrm>
              <a:off x="4656" y="1536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5" name="Rectangle 18"/>
            <p:cNvSpPr>
              <a:spLocks noChangeArrowheads="1"/>
            </p:cNvSpPr>
            <p:nvPr/>
          </p:nvSpPr>
          <p:spPr bwMode="auto">
            <a:xfrm>
              <a:off x="5088" y="1536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6" name="Rectangle 19"/>
            <p:cNvSpPr>
              <a:spLocks noChangeArrowheads="1"/>
            </p:cNvSpPr>
            <p:nvPr/>
          </p:nvSpPr>
          <p:spPr bwMode="auto">
            <a:xfrm>
              <a:off x="2496" y="1968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7" name="Rectangle 20"/>
            <p:cNvSpPr>
              <a:spLocks noChangeArrowheads="1"/>
            </p:cNvSpPr>
            <p:nvPr/>
          </p:nvSpPr>
          <p:spPr bwMode="auto">
            <a:xfrm>
              <a:off x="2928" y="1968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8" name="Rectangle 21"/>
            <p:cNvSpPr>
              <a:spLocks noChangeArrowheads="1"/>
            </p:cNvSpPr>
            <p:nvPr/>
          </p:nvSpPr>
          <p:spPr bwMode="auto">
            <a:xfrm>
              <a:off x="3360" y="1968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9" name="Rectangle 22"/>
            <p:cNvSpPr>
              <a:spLocks noChangeArrowheads="1"/>
            </p:cNvSpPr>
            <p:nvPr/>
          </p:nvSpPr>
          <p:spPr bwMode="auto">
            <a:xfrm>
              <a:off x="3792" y="1968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0" name="Rectangle 23"/>
            <p:cNvSpPr>
              <a:spLocks noChangeArrowheads="1"/>
            </p:cNvSpPr>
            <p:nvPr/>
          </p:nvSpPr>
          <p:spPr bwMode="auto">
            <a:xfrm>
              <a:off x="4224" y="1968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1" name="Rectangle 24"/>
            <p:cNvSpPr>
              <a:spLocks noChangeArrowheads="1"/>
            </p:cNvSpPr>
            <p:nvPr/>
          </p:nvSpPr>
          <p:spPr bwMode="auto">
            <a:xfrm>
              <a:off x="4656" y="1968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2" name="Rectangle 25"/>
            <p:cNvSpPr>
              <a:spLocks noChangeArrowheads="1"/>
            </p:cNvSpPr>
            <p:nvPr/>
          </p:nvSpPr>
          <p:spPr bwMode="auto">
            <a:xfrm>
              <a:off x="5088" y="1968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3" name="Rectangle 26"/>
            <p:cNvSpPr>
              <a:spLocks noChangeArrowheads="1"/>
            </p:cNvSpPr>
            <p:nvPr/>
          </p:nvSpPr>
          <p:spPr bwMode="auto">
            <a:xfrm>
              <a:off x="2496" y="2400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4" name="Rectangle 27"/>
            <p:cNvSpPr>
              <a:spLocks noChangeArrowheads="1"/>
            </p:cNvSpPr>
            <p:nvPr/>
          </p:nvSpPr>
          <p:spPr bwMode="auto">
            <a:xfrm>
              <a:off x="2928" y="2400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5" name="Rectangle 28"/>
            <p:cNvSpPr>
              <a:spLocks noChangeArrowheads="1"/>
            </p:cNvSpPr>
            <p:nvPr/>
          </p:nvSpPr>
          <p:spPr bwMode="auto">
            <a:xfrm>
              <a:off x="3360" y="2400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6" name="Rectangle 29"/>
            <p:cNvSpPr>
              <a:spLocks noChangeArrowheads="1"/>
            </p:cNvSpPr>
            <p:nvPr/>
          </p:nvSpPr>
          <p:spPr bwMode="auto">
            <a:xfrm>
              <a:off x="3792" y="2400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7" name="Rectangle 30"/>
            <p:cNvSpPr>
              <a:spLocks noChangeArrowheads="1"/>
            </p:cNvSpPr>
            <p:nvPr/>
          </p:nvSpPr>
          <p:spPr bwMode="auto">
            <a:xfrm>
              <a:off x="4224" y="2400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8" name="Rectangle 31"/>
            <p:cNvSpPr>
              <a:spLocks noChangeArrowheads="1"/>
            </p:cNvSpPr>
            <p:nvPr/>
          </p:nvSpPr>
          <p:spPr bwMode="auto">
            <a:xfrm>
              <a:off x="4656" y="2400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9" name="Rectangle 32"/>
            <p:cNvSpPr>
              <a:spLocks noChangeArrowheads="1"/>
            </p:cNvSpPr>
            <p:nvPr/>
          </p:nvSpPr>
          <p:spPr bwMode="auto">
            <a:xfrm>
              <a:off x="5088" y="2400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0" name="Rectangle 33"/>
            <p:cNvSpPr>
              <a:spLocks noChangeArrowheads="1"/>
            </p:cNvSpPr>
            <p:nvPr/>
          </p:nvSpPr>
          <p:spPr bwMode="auto">
            <a:xfrm>
              <a:off x="2496" y="2832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1" name="Rectangle 34"/>
            <p:cNvSpPr>
              <a:spLocks noChangeArrowheads="1"/>
            </p:cNvSpPr>
            <p:nvPr/>
          </p:nvSpPr>
          <p:spPr bwMode="auto">
            <a:xfrm>
              <a:off x="2928" y="2832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2" name="Rectangle 35"/>
            <p:cNvSpPr>
              <a:spLocks noChangeArrowheads="1"/>
            </p:cNvSpPr>
            <p:nvPr/>
          </p:nvSpPr>
          <p:spPr bwMode="auto">
            <a:xfrm>
              <a:off x="3360" y="2832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3" name="Rectangle 36"/>
            <p:cNvSpPr>
              <a:spLocks noChangeArrowheads="1"/>
            </p:cNvSpPr>
            <p:nvPr/>
          </p:nvSpPr>
          <p:spPr bwMode="auto">
            <a:xfrm>
              <a:off x="3792" y="2832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4" name="Rectangle 37"/>
            <p:cNvSpPr>
              <a:spLocks noChangeArrowheads="1"/>
            </p:cNvSpPr>
            <p:nvPr/>
          </p:nvSpPr>
          <p:spPr bwMode="auto">
            <a:xfrm>
              <a:off x="4224" y="2832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5" name="Rectangle 38"/>
            <p:cNvSpPr>
              <a:spLocks noChangeArrowheads="1"/>
            </p:cNvSpPr>
            <p:nvPr/>
          </p:nvSpPr>
          <p:spPr bwMode="auto">
            <a:xfrm>
              <a:off x="4656" y="2832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6" name="Rectangle 39"/>
            <p:cNvSpPr>
              <a:spLocks noChangeArrowheads="1"/>
            </p:cNvSpPr>
            <p:nvPr/>
          </p:nvSpPr>
          <p:spPr bwMode="auto">
            <a:xfrm>
              <a:off x="5088" y="2832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7" name="Rectangle 40"/>
            <p:cNvSpPr>
              <a:spLocks noChangeArrowheads="1"/>
            </p:cNvSpPr>
            <p:nvPr/>
          </p:nvSpPr>
          <p:spPr bwMode="auto">
            <a:xfrm>
              <a:off x="2496" y="326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8" name="Rectangle 41"/>
            <p:cNvSpPr>
              <a:spLocks noChangeArrowheads="1"/>
            </p:cNvSpPr>
            <p:nvPr/>
          </p:nvSpPr>
          <p:spPr bwMode="auto">
            <a:xfrm>
              <a:off x="2928" y="326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9" name="Rectangle 42"/>
            <p:cNvSpPr>
              <a:spLocks noChangeArrowheads="1"/>
            </p:cNvSpPr>
            <p:nvPr/>
          </p:nvSpPr>
          <p:spPr bwMode="auto">
            <a:xfrm>
              <a:off x="3360" y="326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0" name="Rectangle 43"/>
            <p:cNvSpPr>
              <a:spLocks noChangeArrowheads="1"/>
            </p:cNvSpPr>
            <p:nvPr/>
          </p:nvSpPr>
          <p:spPr bwMode="auto">
            <a:xfrm>
              <a:off x="3792" y="326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1" name="Rectangle 44"/>
            <p:cNvSpPr>
              <a:spLocks noChangeArrowheads="1"/>
            </p:cNvSpPr>
            <p:nvPr/>
          </p:nvSpPr>
          <p:spPr bwMode="auto">
            <a:xfrm>
              <a:off x="4224" y="326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2" name="Rectangle 45"/>
            <p:cNvSpPr>
              <a:spLocks noChangeArrowheads="1"/>
            </p:cNvSpPr>
            <p:nvPr/>
          </p:nvSpPr>
          <p:spPr bwMode="auto">
            <a:xfrm>
              <a:off x="4656" y="326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3" name="Rectangle 46"/>
            <p:cNvSpPr>
              <a:spLocks noChangeArrowheads="1"/>
            </p:cNvSpPr>
            <p:nvPr/>
          </p:nvSpPr>
          <p:spPr bwMode="auto">
            <a:xfrm>
              <a:off x="5088" y="3264"/>
              <a:ext cx="43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45" name="Line 47"/>
          <p:cNvSpPr>
            <a:spLocks noChangeShapeType="1"/>
          </p:cNvSpPr>
          <p:nvPr/>
        </p:nvSpPr>
        <p:spPr bwMode="auto">
          <a:xfrm>
            <a:off x="2590800" y="1600200"/>
            <a:ext cx="0" cy="4114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46" name="Line 48"/>
          <p:cNvSpPr>
            <a:spLocks noChangeShapeType="1"/>
          </p:cNvSpPr>
          <p:nvPr/>
        </p:nvSpPr>
        <p:spPr bwMode="auto">
          <a:xfrm>
            <a:off x="533400" y="3657600"/>
            <a:ext cx="4800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47" name="Oval 49"/>
          <p:cNvSpPr>
            <a:spLocks noChangeArrowheads="1"/>
          </p:cNvSpPr>
          <p:nvPr/>
        </p:nvSpPr>
        <p:spPr bwMode="auto">
          <a:xfrm>
            <a:off x="1828800" y="2209800"/>
            <a:ext cx="152400" cy="152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Text Box 50"/>
          <p:cNvSpPr txBox="1">
            <a:spLocks noChangeArrowheads="1"/>
          </p:cNvSpPr>
          <p:nvPr/>
        </p:nvSpPr>
        <p:spPr bwMode="auto">
          <a:xfrm>
            <a:off x="3733800" y="5791200"/>
            <a:ext cx="4127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Times" charset="0"/>
              </a:rPr>
              <a:t>2</a:t>
            </a:r>
          </a:p>
        </p:txBody>
      </p:sp>
      <p:sp>
        <p:nvSpPr>
          <p:cNvPr id="87049" name="Text Box 51"/>
          <p:cNvSpPr txBox="1">
            <a:spLocks noChangeArrowheads="1"/>
          </p:cNvSpPr>
          <p:nvPr/>
        </p:nvSpPr>
        <p:spPr bwMode="auto">
          <a:xfrm>
            <a:off x="5105400" y="5791200"/>
            <a:ext cx="4127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Times" charset="0"/>
              </a:rPr>
              <a:t>4</a:t>
            </a:r>
          </a:p>
        </p:txBody>
      </p:sp>
      <p:sp>
        <p:nvSpPr>
          <p:cNvPr id="87050" name="Text Box 52"/>
          <p:cNvSpPr txBox="1">
            <a:spLocks noChangeArrowheads="1"/>
          </p:cNvSpPr>
          <p:nvPr/>
        </p:nvSpPr>
        <p:spPr bwMode="auto">
          <a:xfrm>
            <a:off x="914400" y="5791200"/>
            <a:ext cx="5651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Times" charset="0"/>
              </a:rPr>
              <a:t>-2</a:t>
            </a:r>
          </a:p>
        </p:txBody>
      </p:sp>
      <p:sp>
        <p:nvSpPr>
          <p:cNvPr id="87051" name="Text Box 53"/>
          <p:cNvSpPr txBox="1">
            <a:spLocks noChangeArrowheads="1"/>
          </p:cNvSpPr>
          <p:nvPr/>
        </p:nvSpPr>
        <p:spPr bwMode="auto">
          <a:xfrm>
            <a:off x="2362200" y="5791200"/>
            <a:ext cx="4127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Times" charset="0"/>
              </a:rPr>
              <a:t>0</a:t>
            </a:r>
          </a:p>
        </p:txBody>
      </p:sp>
      <p:sp>
        <p:nvSpPr>
          <p:cNvPr id="87052" name="Text Box 54"/>
          <p:cNvSpPr txBox="1">
            <a:spLocks noChangeArrowheads="1"/>
          </p:cNvSpPr>
          <p:nvPr/>
        </p:nvSpPr>
        <p:spPr bwMode="auto">
          <a:xfrm>
            <a:off x="44450" y="3352800"/>
            <a:ext cx="4127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Times" charset="0"/>
              </a:rPr>
              <a:t>0</a:t>
            </a:r>
          </a:p>
        </p:txBody>
      </p:sp>
      <p:sp>
        <p:nvSpPr>
          <p:cNvPr id="87053" name="Text Box 55"/>
          <p:cNvSpPr txBox="1">
            <a:spLocks noChangeArrowheads="1"/>
          </p:cNvSpPr>
          <p:nvPr/>
        </p:nvSpPr>
        <p:spPr bwMode="auto">
          <a:xfrm>
            <a:off x="76200" y="1981200"/>
            <a:ext cx="4127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Times" charset="0"/>
              </a:rPr>
              <a:t>2</a:t>
            </a:r>
          </a:p>
        </p:txBody>
      </p:sp>
      <p:sp>
        <p:nvSpPr>
          <p:cNvPr id="87054" name="Text Box 56"/>
          <p:cNvSpPr txBox="1">
            <a:spLocks noChangeArrowheads="1"/>
          </p:cNvSpPr>
          <p:nvPr/>
        </p:nvSpPr>
        <p:spPr bwMode="auto">
          <a:xfrm>
            <a:off x="-76200" y="4724400"/>
            <a:ext cx="5651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Times" charset="0"/>
              </a:rPr>
              <a:t>-2</a:t>
            </a:r>
          </a:p>
        </p:txBody>
      </p:sp>
      <p:sp>
        <p:nvSpPr>
          <p:cNvPr id="87055" name="Text Box 57"/>
          <p:cNvSpPr txBox="1">
            <a:spLocks noChangeArrowheads="1"/>
          </p:cNvSpPr>
          <p:nvPr/>
        </p:nvSpPr>
        <p:spPr bwMode="auto">
          <a:xfrm>
            <a:off x="5378450" y="3276600"/>
            <a:ext cx="4127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Times" charset="0"/>
              </a:rPr>
              <a:t>x</a:t>
            </a:r>
          </a:p>
        </p:txBody>
      </p:sp>
      <p:sp>
        <p:nvSpPr>
          <p:cNvPr id="87056" name="Text Box 58"/>
          <p:cNvSpPr txBox="1">
            <a:spLocks noChangeArrowheads="1"/>
          </p:cNvSpPr>
          <p:nvPr/>
        </p:nvSpPr>
        <p:spPr bwMode="auto">
          <a:xfrm>
            <a:off x="2667000" y="914400"/>
            <a:ext cx="4127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Times" charset="0"/>
              </a:rPr>
              <a:t>y</a:t>
            </a:r>
          </a:p>
        </p:txBody>
      </p:sp>
      <p:sp>
        <p:nvSpPr>
          <p:cNvPr id="87057" name="Text Box 59"/>
          <p:cNvSpPr txBox="1">
            <a:spLocks noChangeArrowheads="1"/>
          </p:cNvSpPr>
          <p:nvPr/>
        </p:nvSpPr>
        <p:spPr bwMode="auto">
          <a:xfrm>
            <a:off x="1905000" y="2209800"/>
            <a:ext cx="80645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latin typeface="Times" charset="0"/>
              </a:rPr>
              <a:t>2 kg</a:t>
            </a:r>
          </a:p>
        </p:txBody>
      </p:sp>
      <p:sp>
        <p:nvSpPr>
          <p:cNvPr id="87058" name="Oval 60"/>
          <p:cNvSpPr>
            <a:spLocks noChangeArrowheads="1"/>
          </p:cNvSpPr>
          <p:nvPr/>
        </p:nvSpPr>
        <p:spPr bwMode="auto">
          <a:xfrm>
            <a:off x="3886200" y="4267200"/>
            <a:ext cx="152400" cy="152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9" name="Text Box 61"/>
          <p:cNvSpPr txBox="1">
            <a:spLocks noChangeArrowheads="1"/>
          </p:cNvSpPr>
          <p:nvPr/>
        </p:nvSpPr>
        <p:spPr bwMode="auto">
          <a:xfrm>
            <a:off x="3962400" y="4267200"/>
            <a:ext cx="80645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latin typeface="Times" charset="0"/>
              </a:rPr>
              <a:t>3 kg</a:t>
            </a:r>
          </a:p>
        </p:txBody>
      </p:sp>
      <p:sp>
        <p:nvSpPr>
          <p:cNvPr id="87060" name="Oval 62"/>
          <p:cNvSpPr>
            <a:spLocks noChangeArrowheads="1"/>
          </p:cNvSpPr>
          <p:nvPr/>
        </p:nvSpPr>
        <p:spPr bwMode="auto">
          <a:xfrm>
            <a:off x="2514600" y="4953000"/>
            <a:ext cx="152400" cy="152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1" name="Text Box 63"/>
          <p:cNvSpPr txBox="1">
            <a:spLocks noChangeArrowheads="1"/>
          </p:cNvSpPr>
          <p:nvPr/>
        </p:nvSpPr>
        <p:spPr bwMode="auto">
          <a:xfrm>
            <a:off x="1828800" y="4495800"/>
            <a:ext cx="80645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latin typeface="Times" charset="0"/>
              </a:rPr>
              <a:t>1 kg</a:t>
            </a:r>
          </a:p>
        </p:txBody>
      </p:sp>
      <p:sp>
        <p:nvSpPr>
          <p:cNvPr id="269314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235825" y="436563"/>
            <a:ext cx="412750" cy="9525"/>
          </a:xfrm>
          <a:custGeom>
            <a:avLst/>
            <a:gdLst>
              <a:gd name="T0" fmla="+- 0 20098 20098"/>
              <a:gd name="T1" fmla="*/ T0 w 1150"/>
              <a:gd name="T2" fmla="+- 0 1236 1212"/>
              <a:gd name="T3" fmla="*/ 1236 h 25"/>
              <a:gd name="T4" fmla="+- 0 20098 20098"/>
              <a:gd name="T5" fmla="*/ T4 w 1150"/>
              <a:gd name="T6" fmla="+- 0 1236 1212"/>
              <a:gd name="T7" fmla="*/ 1236 h 25"/>
              <a:gd name="T8" fmla="+- 0 20098 20098"/>
              <a:gd name="T9" fmla="*/ T8 w 1150"/>
              <a:gd name="T10" fmla="+- 0 1236 1212"/>
              <a:gd name="T11" fmla="*/ 1236 h 25"/>
              <a:gd name="T12" fmla="+- 0 20098 20098"/>
              <a:gd name="T13" fmla="*/ T12 w 1150"/>
              <a:gd name="T14" fmla="+- 0 1236 1212"/>
              <a:gd name="T15" fmla="*/ 1236 h 25"/>
              <a:gd name="T16" fmla="+- 0 20098 20098"/>
              <a:gd name="T17" fmla="*/ T16 w 1150"/>
              <a:gd name="T18" fmla="+- 0 1236 1212"/>
              <a:gd name="T19" fmla="*/ 1236 h 25"/>
              <a:gd name="T20" fmla="+- 0 20098 20098"/>
              <a:gd name="T21" fmla="*/ T20 w 1150"/>
              <a:gd name="T22" fmla="+- 0 1236 1212"/>
              <a:gd name="T23" fmla="*/ 1236 h 25"/>
              <a:gd name="T24" fmla="+- 0 20098 20098"/>
              <a:gd name="T25" fmla="*/ T24 w 1150"/>
              <a:gd name="T26" fmla="+- 0 1236 1212"/>
              <a:gd name="T27" fmla="*/ 1236 h 25"/>
              <a:gd name="T28" fmla="+- 0 20098 20098"/>
              <a:gd name="T29" fmla="*/ T28 w 1150"/>
              <a:gd name="T30" fmla="+- 0 1236 1212"/>
              <a:gd name="T31" fmla="*/ 1236 h 25"/>
              <a:gd name="T32" fmla="+- 0 20098 20098"/>
              <a:gd name="T33" fmla="*/ T32 w 1150"/>
              <a:gd name="T34" fmla="+- 0 1236 1212"/>
              <a:gd name="T35" fmla="*/ 1236 h 25"/>
              <a:gd name="T36" fmla="+- 0 20098 20098"/>
              <a:gd name="T37" fmla="*/ T36 w 1150"/>
              <a:gd name="T38" fmla="+- 0 1236 1212"/>
              <a:gd name="T39" fmla="*/ 1236 h 25"/>
              <a:gd name="T40" fmla="+- 0 20098 20098"/>
              <a:gd name="T41" fmla="*/ T40 w 1150"/>
              <a:gd name="T42" fmla="+- 0 1236 1212"/>
              <a:gd name="T43" fmla="*/ 1236 h 25"/>
              <a:gd name="T44" fmla="+- 0 20098 20098"/>
              <a:gd name="T45" fmla="*/ T44 w 1150"/>
              <a:gd name="T46" fmla="+- 0 1236 1212"/>
              <a:gd name="T47" fmla="*/ 1236 h 25"/>
              <a:gd name="T48" fmla="+- 0 20098 20098"/>
              <a:gd name="T49" fmla="*/ T48 w 1150"/>
              <a:gd name="T50" fmla="+- 0 1236 1212"/>
              <a:gd name="T51" fmla="*/ 1236 h 25"/>
              <a:gd name="T52" fmla="+- 0 20098 20098"/>
              <a:gd name="T53" fmla="*/ T52 w 1150"/>
              <a:gd name="T54" fmla="+- 0 1236 1212"/>
              <a:gd name="T55" fmla="*/ 1236 h 25"/>
              <a:gd name="T56" fmla="+- 0 20098 20098"/>
              <a:gd name="T57" fmla="*/ T56 w 1150"/>
              <a:gd name="T58" fmla="+- 0 1236 1212"/>
              <a:gd name="T59" fmla="*/ 1236 h 25"/>
              <a:gd name="T60" fmla="+- 0 21247 20098"/>
              <a:gd name="T61" fmla="*/ T60 w 1150"/>
              <a:gd name="T62" fmla="+- 0 1212 1212"/>
              <a:gd name="T63" fmla="*/ 1212 h 25"/>
              <a:gd name="T64" fmla="+- 0 21247 20098"/>
              <a:gd name="T65" fmla="*/ T64 w 1150"/>
              <a:gd name="T66" fmla="+- 0 1212 1212"/>
              <a:gd name="T67" fmla="*/ 1212 h 25"/>
              <a:gd name="T68" fmla="+- 0 21247 20098"/>
              <a:gd name="T69" fmla="*/ T68 w 1150"/>
              <a:gd name="T70" fmla="+- 0 1212 1212"/>
              <a:gd name="T71" fmla="*/ 1212 h 25"/>
              <a:gd name="T72" fmla="+- 0 21247 20098"/>
              <a:gd name="T73" fmla="*/ T72 w 1150"/>
              <a:gd name="T74" fmla="+- 0 1212 1212"/>
              <a:gd name="T75" fmla="*/ 1212 h 25"/>
              <a:gd name="T76" fmla="+- 0 21247 20098"/>
              <a:gd name="T77" fmla="*/ T76 w 1150"/>
              <a:gd name="T78" fmla="+- 0 1212 1212"/>
              <a:gd name="T79" fmla="*/ 1212 h 25"/>
              <a:gd name="T80" fmla="+- 0 21247 20098"/>
              <a:gd name="T81" fmla="*/ T80 w 1150"/>
              <a:gd name="T82" fmla="+- 0 1212 1212"/>
              <a:gd name="T83" fmla="*/ 1212 h 25"/>
              <a:gd name="T84" fmla="+- 0 21247 20098"/>
              <a:gd name="T85" fmla="*/ T84 w 1150"/>
              <a:gd name="T86" fmla="+- 0 1212 1212"/>
              <a:gd name="T87" fmla="*/ 1212 h 25"/>
              <a:gd name="T88" fmla="+- 0 21247 20098"/>
              <a:gd name="T89" fmla="*/ T88 w 1150"/>
              <a:gd name="T90" fmla="+- 0 1212 1212"/>
              <a:gd name="T91" fmla="*/ 1212 h 25"/>
              <a:gd name="T92" fmla="+- 0 21247 20098"/>
              <a:gd name="T93" fmla="*/ T92 w 1150"/>
              <a:gd name="T94" fmla="+- 0 1212 1212"/>
              <a:gd name="T95" fmla="*/ 1212 h 25"/>
              <a:gd name="T96" fmla="+- 0 21247 20098"/>
              <a:gd name="T97" fmla="*/ T96 w 1150"/>
              <a:gd name="T98" fmla="+- 0 1212 1212"/>
              <a:gd name="T99" fmla="*/ 1212 h 25"/>
              <a:gd name="T100" fmla="+- 0 21247 20098"/>
              <a:gd name="T101" fmla="*/ T100 w 1150"/>
              <a:gd name="T102" fmla="+- 0 1212 1212"/>
              <a:gd name="T103" fmla="*/ 1212 h 25"/>
              <a:gd name="T104" fmla="+- 0 21247 20098"/>
              <a:gd name="T105" fmla="*/ T104 w 1150"/>
              <a:gd name="T106" fmla="+- 0 1212 1212"/>
              <a:gd name="T107" fmla="*/ 1212 h 25"/>
              <a:gd name="T108" fmla="+- 0 21247 20098"/>
              <a:gd name="T109" fmla="*/ T108 w 1150"/>
              <a:gd name="T110" fmla="+- 0 1212 1212"/>
              <a:gd name="T111" fmla="*/ 1212 h 2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</a:cxnLst>
            <a:rect l="0" t="0" r="r" b="b"/>
            <a:pathLst>
              <a:path w="1150" h="25" extrusionOk="0">
                <a:moveTo>
                  <a:pt x="0" y="24"/>
                </a:moveTo>
                <a:lnTo>
                  <a:pt x="0" y="24"/>
                </a:lnTo>
              </a:path>
              <a:path w="1150" h="25" extrusionOk="0">
                <a:moveTo>
                  <a:pt x="1149" y="0"/>
                </a:moveTo>
                <a:lnTo>
                  <a:pt x="1149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325" name="Comment 1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78517350" y="29476700"/>
            <a:ext cx="0" cy="0"/>
          </a:xfrm>
          <a:custGeom>
            <a:avLst/>
            <a:gdLst>
              <a:gd name="T0" fmla="+- 0 21326 21326"/>
              <a:gd name="T1" fmla="*/ T0 w 1"/>
              <a:gd name="T2" fmla="+- 0 2257 2257"/>
              <a:gd name="T3" fmla="*/ 2257 h 1"/>
              <a:gd name="T4" fmla="+- 0 21326 21326"/>
              <a:gd name="T5" fmla="*/ T4 w 1"/>
              <a:gd name="T6" fmla="+- 0 2257 2257"/>
              <a:gd name="T7" fmla="*/ 2257 h 1"/>
              <a:gd name="T8" fmla="+- 0 21326 21326"/>
              <a:gd name="T9" fmla="*/ T8 w 1"/>
              <a:gd name="T10" fmla="+- 0 2257 2257"/>
              <a:gd name="T11" fmla="*/ 2257 h 1"/>
              <a:gd name="T12" fmla="+- 0 21326 21326"/>
              <a:gd name="T13" fmla="*/ T12 w 1"/>
              <a:gd name="T14" fmla="+- 0 2257 2257"/>
              <a:gd name="T15" fmla="*/ 2257 h 1"/>
              <a:gd name="T16" fmla="+- 0 21326 21326"/>
              <a:gd name="T17" fmla="*/ T16 w 1"/>
              <a:gd name="T18" fmla="+- 0 2257 2257"/>
              <a:gd name="T19" fmla="*/ 2257 h 1"/>
              <a:gd name="T20" fmla="+- 0 21326 21326"/>
              <a:gd name="T21" fmla="*/ T20 w 1"/>
              <a:gd name="T22" fmla="+- 0 2257 2257"/>
              <a:gd name="T23" fmla="*/ 2257 h 1"/>
              <a:gd name="T24" fmla="+- 0 21326 21326"/>
              <a:gd name="T25" fmla="*/ T24 w 1"/>
              <a:gd name="T26" fmla="+- 0 2257 2257"/>
              <a:gd name="T27" fmla="*/ 2257 h 1"/>
              <a:gd name="T28" fmla="+- 0 21326 21326"/>
              <a:gd name="T29" fmla="*/ T28 w 1"/>
              <a:gd name="T30" fmla="+- 0 2257 2257"/>
              <a:gd name="T31" fmla="*/ 2257 h 1"/>
              <a:gd name="T32" fmla="+- 0 21326 21326"/>
              <a:gd name="T33" fmla="*/ T32 w 1"/>
              <a:gd name="T34" fmla="+- 0 2257 2257"/>
              <a:gd name="T35" fmla="*/ 2257 h 1"/>
              <a:gd name="T36" fmla="+- 0 21326 21326"/>
              <a:gd name="T37" fmla="*/ T36 w 1"/>
              <a:gd name="T38" fmla="+- 0 2257 2257"/>
              <a:gd name="T39" fmla="*/ 2257 h 1"/>
              <a:gd name="T40" fmla="+- 0 21326 21326"/>
              <a:gd name="T41" fmla="*/ T40 w 1"/>
              <a:gd name="T42" fmla="+- 0 2257 2257"/>
              <a:gd name="T43" fmla="*/ 2257 h 1"/>
              <a:gd name="T44" fmla="+- 0 21326 21326"/>
              <a:gd name="T45" fmla="*/ T44 w 1"/>
              <a:gd name="T46" fmla="+- 0 2257 2257"/>
              <a:gd name="T47" fmla="*/ 2257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17" y="6488668"/>
            <a:ext cx="3802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Locate center of mass algebraically</a:t>
            </a:r>
          </a:p>
        </p:txBody>
      </p:sp>
      <p:sp>
        <p:nvSpPr>
          <p:cNvPr id="612353" name="Comment 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4823400" y="8718550"/>
            <a:ext cx="0" cy="0"/>
          </a:xfrm>
          <a:custGeom>
            <a:avLst/>
            <a:gdLst>
              <a:gd name="T0" fmla="+- 0 17881 17881"/>
              <a:gd name="T1" fmla="*/ T0 w 1"/>
              <a:gd name="T2" fmla="+- 0 4477 4477"/>
              <a:gd name="T3" fmla="*/ 4477 h 1"/>
              <a:gd name="T4" fmla="+- 0 17881 17881"/>
              <a:gd name="T5" fmla="*/ T4 w 1"/>
              <a:gd name="T6" fmla="+- 0 4477 4477"/>
              <a:gd name="T7" fmla="*/ 4477 h 1"/>
              <a:gd name="T8" fmla="+- 0 17881 17881"/>
              <a:gd name="T9" fmla="*/ T8 w 1"/>
              <a:gd name="T10" fmla="+- 0 4477 4477"/>
              <a:gd name="T11" fmla="*/ 4477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59" name="Comment 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8421350" y="20478750"/>
            <a:ext cx="0" cy="0"/>
          </a:xfrm>
          <a:custGeom>
            <a:avLst/>
            <a:gdLst>
              <a:gd name="T0" fmla="+- 0 9459 9459"/>
              <a:gd name="T1" fmla="*/ T0 w 1"/>
              <a:gd name="T2" fmla="+- 0 10515 10515"/>
              <a:gd name="T3" fmla="*/ 10515 h 1"/>
              <a:gd name="T4" fmla="+- 0 9459 9459"/>
              <a:gd name="T5" fmla="*/ T4 w 1"/>
              <a:gd name="T6" fmla="+- 0 10515 10515"/>
              <a:gd name="T7" fmla="*/ 10515 h 1"/>
              <a:gd name="T8" fmla="+- 0 9459 9459"/>
              <a:gd name="T9" fmla="*/ T8 w 1"/>
              <a:gd name="T10" fmla="+- 0 10515 10515"/>
              <a:gd name="T11" fmla="*/ 10515 h 1"/>
              <a:gd name="T12" fmla="+- 0 9459 9459"/>
              <a:gd name="T13" fmla="*/ T12 w 1"/>
              <a:gd name="T14" fmla="+- 0 10515 10515"/>
              <a:gd name="T15" fmla="*/ 10515 h 1"/>
              <a:gd name="T16" fmla="+- 0 9459 9459"/>
              <a:gd name="T17" fmla="*/ T16 w 1"/>
              <a:gd name="T18" fmla="+- 0 10515 10515"/>
              <a:gd name="T19" fmla="*/ 10515 h 1"/>
              <a:gd name="T20" fmla="+- 0 9459 9459"/>
              <a:gd name="T21" fmla="*/ T20 w 1"/>
              <a:gd name="T22" fmla="+- 0 10515 10515"/>
              <a:gd name="T23" fmla="*/ 10515 h 1"/>
              <a:gd name="T24" fmla="+- 0 9459 9459"/>
              <a:gd name="T25" fmla="*/ T24 w 1"/>
              <a:gd name="T26" fmla="+- 0 10515 10515"/>
              <a:gd name="T27" fmla="*/ 10515 h 1"/>
              <a:gd name="T28" fmla="+- 0 9459 9459"/>
              <a:gd name="T29" fmla="*/ T28 w 1"/>
              <a:gd name="T30" fmla="+- 0 10515 10515"/>
              <a:gd name="T31" fmla="*/ 10515 h 1"/>
              <a:gd name="T32" fmla="+- 0 9459 9459"/>
              <a:gd name="T33" fmla="*/ T32 w 1"/>
              <a:gd name="T34" fmla="+- 0 10515 10515"/>
              <a:gd name="T35" fmla="*/ 10515 h 1"/>
              <a:gd name="T36" fmla="+- 0 9459 9459"/>
              <a:gd name="T37" fmla="*/ T36 w 1"/>
              <a:gd name="T38" fmla="+- 0 10515 10515"/>
              <a:gd name="T39" fmla="*/ 10515 h 1"/>
              <a:gd name="T40" fmla="+- 0 9459 9459"/>
              <a:gd name="T41" fmla="*/ T40 w 1"/>
              <a:gd name="T42" fmla="+- 0 10515 10515"/>
              <a:gd name="T43" fmla="*/ 10515 h 1"/>
              <a:gd name="T44" fmla="+- 0 9459 9459"/>
              <a:gd name="T45" fmla="*/ T44 w 1"/>
              <a:gd name="T46" fmla="+- 0 10515 10515"/>
              <a:gd name="T47" fmla="*/ 10515 h 1"/>
              <a:gd name="T48" fmla="+- 0 9459 9459"/>
              <a:gd name="T49" fmla="*/ T48 w 1"/>
              <a:gd name="T50" fmla="+- 0 10515 10515"/>
              <a:gd name="T51" fmla="*/ 10515 h 1"/>
              <a:gd name="T52" fmla="+- 0 9459 9459"/>
              <a:gd name="T53" fmla="*/ T52 w 1"/>
              <a:gd name="T54" fmla="+- 0 10515 10515"/>
              <a:gd name="T55" fmla="*/ 10515 h 1"/>
              <a:gd name="T56" fmla="+- 0 9459 9459"/>
              <a:gd name="T57" fmla="*/ T56 w 1"/>
              <a:gd name="T58" fmla="+- 0 10515 10515"/>
              <a:gd name="T59" fmla="*/ 10515 h 1"/>
              <a:gd name="T60" fmla="+- 0 9459 9459"/>
              <a:gd name="T61" fmla="*/ T60 w 1"/>
              <a:gd name="T62" fmla="+- 0 10515 10515"/>
              <a:gd name="T63" fmla="*/ 10515 h 1"/>
              <a:gd name="T64" fmla="+- 0 9459 9459"/>
              <a:gd name="T65" fmla="*/ T64 w 1"/>
              <a:gd name="T66" fmla="+- 0 10515 10515"/>
              <a:gd name="T67" fmla="*/ 10515 h 1"/>
              <a:gd name="T68" fmla="+- 0 9459 9459"/>
              <a:gd name="T69" fmla="*/ T68 w 1"/>
              <a:gd name="T70" fmla="+- 0 10515 10515"/>
              <a:gd name="T71" fmla="*/ 10515 h 1"/>
              <a:gd name="T72" fmla="+- 0 9459 9459"/>
              <a:gd name="T73" fmla="*/ T72 w 1"/>
              <a:gd name="T74" fmla="+- 0 10515 10515"/>
              <a:gd name="T75" fmla="*/ 10515 h 1"/>
              <a:gd name="T76" fmla="+- 0 9459 9459"/>
              <a:gd name="T77" fmla="*/ T76 w 1"/>
              <a:gd name="T78" fmla="+- 0 10515 10515"/>
              <a:gd name="T79" fmla="*/ 10515 h 1"/>
              <a:gd name="T80" fmla="+- 0 9459 9459"/>
              <a:gd name="T81" fmla="*/ T80 w 1"/>
              <a:gd name="T82" fmla="+- 0 10515 10515"/>
              <a:gd name="T83" fmla="*/ 10515 h 1"/>
              <a:gd name="T84" fmla="+- 0 9459 9459"/>
              <a:gd name="T85" fmla="*/ T84 w 1"/>
              <a:gd name="T86" fmla="+- 0 10515 10515"/>
              <a:gd name="T87" fmla="*/ 10515 h 1"/>
              <a:gd name="T88" fmla="+- 0 9459 9459"/>
              <a:gd name="T89" fmla="*/ T88 w 1"/>
              <a:gd name="T90" fmla="+- 0 10515 10515"/>
              <a:gd name="T91" fmla="*/ 10515 h 1"/>
              <a:gd name="T92" fmla="+- 0 9459 9459"/>
              <a:gd name="T93" fmla="*/ T92 w 1"/>
              <a:gd name="T94" fmla="+- 0 10515 10515"/>
              <a:gd name="T95" fmla="*/ 10515 h 1"/>
              <a:gd name="T96" fmla="+- 0 9459 9459"/>
              <a:gd name="T97" fmla="*/ T96 w 1"/>
              <a:gd name="T98" fmla="+- 0 10515 10515"/>
              <a:gd name="T99" fmla="*/ 10515 h 1"/>
              <a:gd name="T100" fmla="+- 0 9459 9459"/>
              <a:gd name="T101" fmla="*/ T100 w 1"/>
              <a:gd name="T102" fmla="+- 0 10515 10515"/>
              <a:gd name="T103" fmla="*/ 10515 h 1"/>
              <a:gd name="T104" fmla="+- 0 9459 9459"/>
              <a:gd name="T105" fmla="*/ T104 w 1"/>
              <a:gd name="T106" fmla="+- 0 10515 10515"/>
              <a:gd name="T107" fmla="*/ 10515 h 1"/>
              <a:gd name="T108" fmla="+- 0 9459 9459"/>
              <a:gd name="T109" fmla="*/ T108 w 1"/>
              <a:gd name="T110" fmla="+- 0 10515 10515"/>
              <a:gd name="T111" fmla="*/ 10515 h 1"/>
              <a:gd name="T112" fmla="+- 0 9459 9459"/>
              <a:gd name="T113" fmla="*/ T112 w 1"/>
              <a:gd name="T114" fmla="+- 0 10515 10515"/>
              <a:gd name="T115" fmla="*/ 10515 h 1"/>
              <a:gd name="T116" fmla="+- 0 9459 9459"/>
              <a:gd name="T117" fmla="*/ T116 w 1"/>
              <a:gd name="T118" fmla="+- 0 10515 10515"/>
              <a:gd name="T119" fmla="*/ 10515 h 1"/>
              <a:gd name="T120" fmla="+- 0 9459 9459"/>
              <a:gd name="T121" fmla="*/ T120 w 1"/>
              <a:gd name="T122" fmla="+- 0 10515 10515"/>
              <a:gd name="T123" fmla="*/ 10515 h 1"/>
              <a:gd name="T124" fmla="+- 0 9459 9459"/>
              <a:gd name="T125" fmla="*/ T124 w 1"/>
              <a:gd name="T126" fmla="+- 0 10515 10515"/>
              <a:gd name="T127" fmla="*/ 10515 h 1"/>
              <a:gd name="T128" fmla="+- 0 9459 9459"/>
              <a:gd name="T129" fmla="*/ T128 w 1"/>
              <a:gd name="T130" fmla="+- 0 10515 10515"/>
              <a:gd name="T131" fmla="*/ 10515 h 1"/>
              <a:gd name="T132" fmla="+- 0 9459 9459"/>
              <a:gd name="T133" fmla="*/ T132 w 1"/>
              <a:gd name="T134" fmla="+- 0 10515 10515"/>
              <a:gd name="T135" fmla="*/ 10515 h 1"/>
              <a:gd name="T136" fmla="+- 0 9459 9459"/>
              <a:gd name="T137" fmla="*/ T136 w 1"/>
              <a:gd name="T138" fmla="+- 0 10515 10515"/>
              <a:gd name="T139" fmla="*/ 10515 h 1"/>
              <a:gd name="T140" fmla="+- 0 9459 9459"/>
              <a:gd name="T141" fmla="*/ T140 w 1"/>
              <a:gd name="T142" fmla="+- 0 10515 10515"/>
              <a:gd name="T143" fmla="*/ 10515 h 1"/>
              <a:gd name="T144" fmla="+- 0 9459 9459"/>
              <a:gd name="T145" fmla="*/ T144 w 1"/>
              <a:gd name="T146" fmla="+- 0 10515 10515"/>
              <a:gd name="T147" fmla="*/ 10515 h 1"/>
              <a:gd name="T148" fmla="+- 0 9459 9459"/>
              <a:gd name="T149" fmla="*/ T148 w 1"/>
              <a:gd name="T150" fmla="+- 0 10515 10515"/>
              <a:gd name="T151" fmla="*/ 10515 h 1"/>
              <a:gd name="T152" fmla="+- 0 9459 9459"/>
              <a:gd name="T153" fmla="*/ T152 w 1"/>
              <a:gd name="T154" fmla="+- 0 10515 10515"/>
              <a:gd name="T155" fmla="*/ 10515 h 1"/>
              <a:gd name="T156" fmla="+- 0 9459 9459"/>
              <a:gd name="T157" fmla="*/ T156 w 1"/>
              <a:gd name="T158" fmla="+- 0 10515 10515"/>
              <a:gd name="T159" fmla="*/ 10515 h 1"/>
              <a:gd name="T160" fmla="+- 0 9459 9459"/>
              <a:gd name="T161" fmla="*/ T160 w 1"/>
              <a:gd name="T162" fmla="+- 0 10515 10515"/>
              <a:gd name="T163" fmla="*/ 10515 h 1"/>
              <a:gd name="T164" fmla="+- 0 9459 9459"/>
              <a:gd name="T165" fmla="*/ T164 w 1"/>
              <a:gd name="T166" fmla="+- 0 10515 10515"/>
              <a:gd name="T167" fmla="*/ 10515 h 1"/>
              <a:gd name="T168" fmla="+- 0 9459 9459"/>
              <a:gd name="T169" fmla="*/ T168 w 1"/>
              <a:gd name="T170" fmla="+- 0 10515 10515"/>
              <a:gd name="T171" fmla="*/ 10515 h 1"/>
              <a:gd name="T172" fmla="+- 0 9459 9459"/>
              <a:gd name="T173" fmla="*/ T172 w 1"/>
              <a:gd name="T174" fmla="+- 0 10515 10515"/>
              <a:gd name="T175" fmla="*/ 10515 h 1"/>
              <a:gd name="T176" fmla="+- 0 9459 9459"/>
              <a:gd name="T177" fmla="*/ T176 w 1"/>
              <a:gd name="T178" fmla="+- 0 10515 10515"/>
              <a:gd name="T179" fmla="*/ 10515 h 1"/>
              <a:gd name="T180" fmla="+- 0 9459 9459"/>
              <a:gd name="T181" fmla="*/ T180 w 1"/>
              <a:gd name="T182" fmla="+- 0 10515 10515"/>
              <a:gd name="T183" fmla="*/ 10515 h 1"/>
              <a:gd name="T184" fmla="+- 0 9459 9459"/>
              <a:gd name="T185" fmla="*/ T184 w 1"/>
              <a:gd name="T186" fmla="+- 0 10515 10515"/>
              <a:gd name="T187" fmla="*/ 10515 h 1"/>
              <a:gd name="T188" fmla="+- 0 9459 9459"/>
              <a:gd name="T189" fmla="*/ T188 w 1"/>
              <a:gd name="T190" fmla="+- 0 10515 10515"/>
              <a:gd name="T191" fmla="*/ 10515 h 1"/>
              <a:gd name="T192" fmla="+- 0 9459 9459"/>
              <a:gd name="T193" fmla="*/ T192 w 1"/>
              <a:gd name="T194" fmla="+- 0 10515 10515"/>
              <a:gd name="T195" fmla="*/ 10515 h 1"/>
              <a:gd name="T196" fmla="+- 0 9459 9459"/>
              <a:gd name="T197" fmla="*/ T196 w 1"/>
              <a:gd name="T198" fmla="+- 0 10515 10515"/>
              <a:gd name="T199" fmla="*/ 10515 h 1"/>
              <a:gd name="T200" fmla="+- 0 9459 9459"/>
              <a:gd name="T201" fmla="*/ T200 w 1"/>
              <a:gd name="T202" fmla="+- 0 10515 10515"/>
              <a:gd name="T203" fmla="*/ 10515 h 1"/>
              <a:gd name="T204" fmla="+- 0 9459 9459"/>
              <a:gd name="T205" fmla="*/ T204 w 1"/>
              <a:gd name="T206" fmla="+- 0 10515 10515"/>
              <a:gd name="T207" fmla="*/ 10515 h 1"/>
              <a:gd name="T208" fmla="+- 0 9459 9459"/>
              <a:gd name="T209" fmla="*/ T208 w 1"/>
              <a:gd name="T210" fmla="+- 0 10515 10515"/>
              <a:gd name="T211" fmla="*/ 10515 h 1"/>
              <a:gd name="T212" fmla="+- 0 9459 9459"/>
              <a:gd name="T213" fmla="*/ T212 w 1"/>
              <a:gd name="T214" fmla="+- 0 10515 10515"/>
              <a:gd name="T215" fmla="*/ 10515 h 1"/>
              <a:gd name="T216" fmla="+- 0 9459 9459"/>
              <a:gd name="T217" fmla="*/ T216 w 1"/>
              <a:gd name="T218" fmla="+- 0 10515 10515"/>
              <a:gd name="T219" fmla="*/ 10515 h 1"/>
              <a:gd name="T220" fmla="+- 0 9459 9459"/>
              <a:gd name="T221" fmla="*/ T220 w 1"/>
              <a:gd name="T222" fmla="+- 0 10515 10515"/>
              <a:gd name="T223" fmla="*/ 10515 h 1"/>
              <a:gd name="T224" fmla="+- 0 9459 9459"/>
              <a:gd name="T225" fmla="*/ T224 w 1"/>
              <a:gd name="T226" fmla="+- 0 10515 10515"/>
              <a:gd name="T227" fmla="*/ 10515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356120" y="1073520"/>
              <a:ext cx="7271640" cy="55339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1720" y="1065960"/>
                <a:ext cx="7302240" cy="555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9027156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200</TotalTime>
  <Words>458</Words>
  <Application>Microsoft Office PowerPoint</Application>
  <PresentationFormat>On-screen Show (4:3)</PresentationFormat>
  <Paragraphs>91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Times</vt:lpstr>
      <vt:lpstr>Times New Roman</vt:lpstr>
      <vt:lpstr>Wingdings</vt:lpstr>
      <vt:lpstr>Essential</vt:lpstr>
      <vt:lpstr>Equation</vt:lpstr>
      <vt:lpstr>Announcements:</vt:lpstr>
      <vt:lpstr>Center of Mass</vt:lpstr>
      <vt:lpstr>Objectives</vt:lpstr>
      <vt:lpstr>Objectives</vt:lpstr>
      <vt:lpstr>Center of Mass</vt:lpstr>
      <vt:lpstr>Center of Mass - solid objects</vt:lpstr>
      <vt:lpstr>Center of Mass -- solid objects</vt:lpstr>
      <vt:lpstr>Center of Mass – system of points</vt:lpstr>
      <vt:lpstr>Sample Problem:  determine the center of mass</vt:lpstr>
      <vt:lpstr>Center of Mass Problem</vt:lpstr>
      <vt:lpstr>Center of Mass for more complicated situations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of Mass</dc:title>
  <dc:creator>ORS User</dc:creator>
  <cp:lastModifiedBy>BETSY HONDORF</cp:lastModifiedBy>
  <cp:revision>12</cp:revision>
  <dcterms:created xsi:type="dcterms:W3CDTF">2012-11-05T23:54:34Z</dcterms:created>
  <dcterms:modified xsi:type="dcterms:W3CDTF">2015-11-04T16:09:33Z</dcterms:modified>
</cp:coreProperties>
</file>