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7T13:47:09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14942 1791 55 0,'0'-19'38'0,"0"19"0"16,-19-10 0-1,-10-13-21-15,29 23-6 0,-29-7-3 16,29 7-1-16,-19-4-2 16,19 4-1-16,0 0-1 15,40 8 0-15,9-5 0 16,22 1-1-16,23-4 0 15,18 6 0-15,14-8-1 16,1 0 0-16,-2-2 0 16,-9 2 0-16,-19 2-1 15,-16 0 1-15,-27 6 0 16,-14 4 0-16,-19-1 0 16,-21-9 0-16,16 27 0 15,-16-27 0-15,-8 18 0 16,8-18-1-16,-27 13-3 0,-4-25-6 15,8 11-33-15,-17-5-1 16,-5 12 0-16,-7 5-2 16</inkml:trace>
  <inkml:trace contextRef="#ctx0" brushRef="#br0" timeOffset="712.9855">16954 1670 73 0,'-10'-17'39'16,"10"17"1"-1,-13-17 0-15,-14-4-27 0,27 21-3 16,0 0-2-16,0 29-1 16,0-29-1-16,-4 34-2 15,2-15-2-15,2 0 1 16,0 1-2-16,0-20 1 15,12 21-1-15,-12-21-1 16,21-21 1-16,-8-4-1 16,1-6 1-16,-2-4-1 15,-5-5 1-15,-5 2-1 0,-8 1 0 16,-15 16 0-16,-17 10 0 16,-11 15 0-16,-14 19-1 15,-5 13 1-15,-5 16 0 16,0 15 1-16,5 8-1 15,16 2 0-15,17-1 0 16,18 1 1-16,19-10-1 16,19-7 0-16,14-12 0 15,17-20-1-15,8-10 0 16,1-13 0-16,7-1-3 16,-8-15-1-16,3 9-5 15,-28-17-33-15,9-1 1 0,-18-3-1 16,-7 6 1-16</inkml:trace>
  <inkml:trace contextRef="#ctx0" brushRef="#br0" timeOffset="1509.5935">16914 2127 81 0,'3'29'39'16,"-3"-29"0"-16,26 7 1 15,-9-24-30-15,23 8-2 16,-5-16-3-16,15-2-1 16,-2-6-2-16,5-5 0 0,-3-6-1 15,-4-2 0 1,-7 0 0-16,-7 5-1 16,-9 5 0-16,-13 7 0 15,-8 8 0-15,-2 21 0 0,-33-13 0 16,4 26 1-16,-9 10 0 15,-1 13 0-15,-1 9 1 16,3 6 0-16,4-1-1 16,12 0 1-16,11 0-1 15,12-8 0-15,12-5-1 16,9-16 0-16,10-8-1 16,3-11 0-16,7-4-3 15,-3-17 0-15,7 0-4 16,-15-25-5-16,19 24-9 15,-36-33-2-15,24 30 3 16,-34-33 5-16,17 29 6 16,-19-5 6-16,1 3 4 0,-4 29 8 15,-5-40 9-15,5 40 4 16,0 0-1-16,0 0-5 16,0 0-3-16,17 28-3 15,-15-7-2-15,9 16-1 16,-3-6-1-16,6 5-1 15,-5 0-1-15,3-1 0 16,-3-6-2-16,1-4 0 16,-10-25 0-16,14 19-2 15,-14-19 1-15,0 0-2 16,17-40 1-16,-11 9 0 16,1-9-1-16,3-6 0 15,4-2 0-15,1-6 1 0,2 6 0 16,3-2 0-16,1 14 1 15,0 3 0-15,0 10 1 16,2 13 0-16,1 9 1 16,-1 14-1-16,-4 6 1 15,-2 18 0-15,-5 3 0 16,1 10 0-16,-5 0-1 16,-4-2 0-16,-2-2-1 15,-4-6-1-15,0-6 0 16,0-14-2-16,2-20-3 15,0 0-2-15,23 9-18 16,-19-38-16-16,12-3-1 16,-5-18 1-16,8 0 0 0</inkml:trace>
  <inkml:trace contextRef="#ctx0" brushRef="#br0" timeOffset="1742.3633">18140 1490 82 0,'0'0'40'16,"20"-15"1"-16,-20 15 0 15,7 25-29-15,9 15-1 16,-16-4-5-16,11 18 0 16,-7 0-2-16,4 9-2 15,0-1 0-15,-1-5-1 16,5-5 0-16,-1-8-2 16,5-10 0-16,-3-9-1 0,7-5-2 15,-20-20-3-15,40 17-18 16,-40-17-18-1,21-25 1-15,-19-2-1 16,-2 6 1-16</inkml:trace>
  <inkml:trace contextRef="#ctx0" brushRef="#br0" timeOffset="2466.5792">17957 1841 84 0,'0'0'39'0,"42"12"1"16,-9-16-1-16,21 6-33 15,-9-16-1 1,14 9-1-16,-1-7-1 16,8-1-1-16,-2-7-1 0,-1 1-1 15,-3-2 1-15,-4 0 0 16,-6 2-1-16,-7 0 1 15,-9-2-1-15,-9 5 0 16,-5 1 1-16,-20 15-1 16,17-21 1-16,-17 21 1 15,0 0-1-15,-21-12 1 16,1 12 0-16,-5 8 0 16,-7 3 0-16,-7 11 0 0,-2 6-1 15,1 13 1-15,1 3-1 16,7 4 1-1,5 2-2-15,9 1 1 16,12-1-1-16,18-6 0 0,9-9 0 16,8-10 0-16,10-12-1 15,3-7 1-15,4-12-2 16,1-13 0-16,-1-6-1 16,-9-13 0-16,-3-3 1 15,-8-8 0-15,-5 3 0 16,-6-4 0-16,-3 9 2 15,-5 11 1-15,-3 1 0 16,-4 29 1-16,0 0 1 16,20-8-1-16,-15 27 1 15,5 14 0-15,0 3-1 16,1 7 1-16,1-3-1 16,1 0 0-16,-3-3-1 0,0-9-1 15,-3-6 1-15,-7-22-1 16,0 0 0-16,20 7 0 15,-20-7 0-15,13-34 0 16,-3 7 0-16,-1 2 0 16,7-4 0-16,5-2 0 15,2 3 0-15,4 1 0 16,8 4 0-16,0-2-3 16,5 11-3-16,-11-18-10 15,8 18-27-15,-10-7 0 16,6 6-1-16,-10-2 0 15</inkml:trace>
  <inkml:trace contextRef="#ctx0" brushRef="#br0" timeOffset="4192.1086">20293 1693 60 0,'0'0'38'15,"0"0"2"-15,13-19-1 16,-30 0-23-16,17 19-3 16,0 0-3-16,-17 33-4 15,-18-24-1-15,0 9-2 16,-9 3-1-16,-4 2 0 15,-3-4-2-15,7 0 1 0,7-6-2 16,14 1 1-16,23-14 0 16,4 25-1-1,25-12 1-15,17 1 0 0,10 1 0 16,14 0 0-16,9 3 0 16,0-1 1-16,-2 6 0 15,-7-2 0-15,-13 0 0 16,-12 2 1-16,-14 0 0 15,-18 0 0-15,-15-2 0 16,-13-2-1-16,-14-3 0 16,-2-3 0-16,-6-3 0 15,-3-6-1-15,3-4 0 16,2 2 1-16,8-2-1 0,4 0-1 16,23 0 1-16,-21-6 0 15,21 6 1 1,0 0-1-16,23-8 0 15,0 4-1-15,8-1 1 0,12-1 0 16,5-4 0-16,8-1 0 16,6-3 0-16,-1-1-1 15,3-6 1-15,-6-4 1 16,-2-6-1-16,-8 0-1 16,-13-3 1-16,-6 3 0 15,-14 4 0-15,-13 2 0 16,-8 8 1-16,-13 8-1 15,-8 9 1-15,-12 7-1 16,-1 16 1-16,-3 2 0 16,3 6 0-16,7 7 0 15,6 3-1-15,14-1 1 16,13-4-1-16,15-7 0 0,16-6 0 16,15-8 0-16,12-11-1 15,6-11 1-15,1-9-1 16,5-5 0-16,-7-6 1 15,-3-5-1-15,-8-9 1 16,-13 5 0-16,-12 1 0 16,-12 3 0-16,-9 5 0 15,-12 6 0-15,6 21 0 16,-40-8 0-16,11 20 1 16,0 9 0-16,0 2-1 15,6 8 0-15,5 3 0 16,11-1 1-16,7-1-1 15,13-13 0-15,10 3 0 0,12-13-1 16,6-7 0-16,3-8 0 16,6-7-1-16,0-14-1 15,4-9 0-15,-7-12-1 16,-1-8 0-16,-11-13-1 16,-1 6 2-16,-11-10-1 15,-1 8 3-15,-11 7 0 16,-5 10 3-16,-4 10 0 15,-6 13 1-15,4 25 1 16,0 0 0-16,-19 21 1 16,9 10-1-16,2 11-1 15,-1 11 0-15,3 13 0 16,2 1-2-16,4 4-1 0,4-6 0 16,6-6 0-16,1-9 0 15,7-9 0-15,-1-15 0 16,4-20 0-16,2-8 0 15,2-17 0-15,0-10 0 16,0-13-2-16,4-4 1 16,2-8 0-16,2 3 0 15,-2 3 1-15,-2 2-1 16,-4 9 1-16,-2 12 0 16,-4 10 1-16,-19 15 0 15,18 0 0-15,-18 0-1 16,-10 32 1-16,-3-5 0 0,-3 0 0 15,-3 4-1-15,-2 3 0 16,-1-1 0 0,5 3 0-16,2-9 0 15,5 2 0-15,4-8 0 16,6 4 0-16,10-8 0 0,5 1 0 16,5-3 0-16,7-11 0 15,3 5-1-15,3-5-1 16,4 0-1-16,-4-6-1 15,3 4-3-15,-14-23-4 16,22 27-17-16,-25-29-15 16,4 2-1-16,-7-12 1 15,11 20 23-15,-29-26 12 0,13 12 5 16,-11 27 8-16,2-51 18 16,-2 51 17-16,-4-18 3 15,4 18 0 1,-17 14-21-16,29 24-9 0,-18-15-4 15,14 14-3-15,-5-1-1 16,9 8-2-16,7-7-2 16,3-7 0-16,8-5-3 15,-3-15-1-15,4-1-2 16,-11-34-11-16,8 14-28 16,-14-27 0-16,1-1 0 15,-11-22 0-15</inkml:trace>
  <inkml:trace contextRef="#ctx0" brushRef="#br0" timeOffset="4321.1665">22384 1473 77 0,'0'0'38'0,"0"0"-3"16,0 0-2-16,-20 17-65 16,20-17-3-16,2 25-1 15,-2-25-1-15</inkml:trace>
  <inkml:trace contextRef="#ctx0" brushRef="#br0" timeOffset="4752.5265">22561 1782 92 0,'16'38'43'16,"-9"-2"0"-16,9 7 0 0,-9-9-35 15,9 8-2-15,-8-5-1 16,-3-5-2-16,-1-7-1 16,-2-5-1-16,-2-20 0 15,0 0 0-15,0 0-1 16,-23-14 0-16,15-5 0 16,2-8 0-16,3-9 0 15,1-5-1-15,7 1 1 16,5 2-1-16,8 3 0 15,3 5 1-15,6 3 0 16,2 7-1-16,2 13 1 16,3 5 0-16,1 11 1 15,2 11-1-15,-5 3 0 0,1 11 1 16,-4 1-1-16,0 5 0 16,0 0 1-16,-6-1-2 15,-2-3 1-15,-7-11-2 16,-1 4-2-16,-13-29-3 15,23 36-17-15,-23-36-20 16,0 0 0-16,18-11 0 16,-18 11 2-16</inkml:trace>
  <inkml:trace contextRef="#ctx0" brushRef="#br0" timeOffset="5196.0346">23333 1828 92 0,'-20'32'43'0,"-1"-11"-1"16,10 12 0-16,-5-6-35 16,14 0-2-16,0-8-2 15,8 0-1-15,-6-19-1 16,23 10-1-16,-5-18-1 16,-1-9 1-16,4-8-2 15,2-2 1-15,-7-6 1 16,1-3 0-16,-7 1 0 15,1 10 0-15,-7 2 2 16,-4 23-1-16,0 0 1 16,0 0 0-16,0 0 0 0,6 48-1 15,6 0 0-15,3 10 0 16,10 11 0-16,0 8 0 16,10 3 0-16,-2 5 0 15,1-9 0-15,-7-1 0 16,-4-6 0-16,-11-2 1 15,-10-7-1-15,-10-1-1 16,-9-15 0-16,-12 2 0 16,-8-9 0-16,-1-10 0 15,-3-4 0-15,3-10 0 16,3 1 0-16,0-16-1 16,35 2-38-16,-34 0-6 15,34 0-2-15,-22-20 1 0</inkml:trace>
  <inkml:trace contextRef="#ctx0" brushRef="#br0" timeOffset="47801.9686">4839 11023 7 0,'0'0'28'16,"-17"-15"-1"-16,9-4-9 0,8 19-2 15,-25-29-1-15,25 29-1 16,-21-25-2-16,21 25 0 15,-23-25-4-15,23 25-1 16,-31-21-3-16,12 13 0 16,-14-7 0-16,-2 9-2 15,-9-7 1-15,-1 5-1 16,-7 1 0-16,-4 5 0 16,-5 0 0-16,-5 7-1 0,-5-3 0 15,-3 8 1-15,-11 0-2 16,-3 9 0-1,-7 4 1-15,-5 2-1 0,-8 5 1 16,-8 9 0-16,-1 5-1 16,-7 8 0-16,3 7 1 15,-1 8-1-15,2 6 0 16,3 8 0-16,5 5 0 16,10 6 0-16,5 8 0 15,7 5 1-15,11 10 0 16,5 6-1-16,7 0 0 15,13 13 0-15,6 1 0 0,11 5 0 16,10 7 0 0,10 5 1-16,9 1-2 15,10 5 1-15,11 1 1 16,12 2-1-16,10 4 1 0,9 2-1 16,10-4 1-16,16-6-2 15,7-1 1-15,10-5 0 16,9-7 1-16,12-6-1 15,8-4 0-15,13-5 1 16,6-6-1-16,6-6 2 16,9-10-2-16,11-7 1 15,4-8-1-15,11-10 0 16,11-15 1-16,2-19-1 16,10-15 0-16,3-14 1 15,3-15 0-15,5-15-1 16,4-12 1-16,-6-16 0 15,-3-13-1-15,-3-11 0 0,-3-10 1 16,2-15-1-16,-3-4 0 16,-9-10 1-16,-7-11-1 15,-9-6 1-15,-13-7 0 16,-11-1 0-16,-18-9-1 16,-19-2 0-16,-22-6 0 15,-18-2 0-15,-16-2 0 16,-18-1 1-16,-16-7-2 15,-17-1 2-15,-10-2-1 16,-15-8 0-16,-9-4 0 16,-11-7 0-16,-10 1-1 15,-12-5 1-15,-6 0 0 16,-11 2-1-16,-11 3 2 0,-14 10-1 16,-10 6 1-16,-17 17-1 15,-10 4 0-15,-15 14 0 16,-16 16-1-16,-15 14 1 15,-14 14 0-15,-5 9-1 16,-4 10 1-16,-3 7-2 16,-3 22 0-16,-5 9-2 15,10 28-5-15,-7-1-25 16,27 25-6-16,6 17 0 16,14 14-2-16</inkml:trace>
  <inkml:trace contextRef="#ctx0" brushRef="#br0" timeOffset="50138.5908">4779 13074 2 0,'0'0'27'0,"0"0"-3"16,0 0-7-16,0 0-3 15,0 0 1-15,0 0-3 16,0 0-2-16,0 0-3 16,0 0 0-16,0 0-1 15,0 0-1-15,-5-17 0 0,5 17 0 16,0 0-1-16,0 0-1 15,0 0 1-15,0 0-2 16,0 0 1-16,19 5-1 16,-19-5 0-16,0 0 0 15,23 2 0-15,-23-2-1 16,27-2 1-16,-27 2-1 16,31-3 0-16,-12 1 1 15,-1-4-1-15,3 4 0 16,2-2 0-16,2 0 0 15,-2 2 0-15,0 4-1 16,2-2 0-16,0 0 0 16,1 0 1-16,2-4-1 0,-4 1 0 15,5-1 0 1,-1 0 1-16,3 0-1 0,0 2 1 16,2 2-1-1,0-2 0-15,1 2 1 0,1 0-1 16,2 0 0-16,-2-2-1 15,1-1 1-15,1-5 1 16,1 2-1-16,1-4 0 16,2 5 0-16,-5 1 0 15,3-2 0-15,-1 2 0 16,1-3 0-16,-1 3 0 16,1-8 0-16,-2 7 0 15,1-1 0-15,-1-4 1 16,0 4-1-16,-5 3 0 0,1 1 0 15,-6 0 0 1,0 0 0-16,0 2 0 16,0-4 0-16,0 0 0 0,2-2 0 15,0 1 1-15,4-1-1 16,0 2 0-16,1 2 0 16,-1-2 0-16,-2 2 0 15,0 2 0-15,0-2 0 16,0 2 0-16,-1 0 0 15,1-1 0-15,-2 1 1 16,-2-4-1-16,2 4 0 16,-6 0 1-16,2-2-1 15,-3 0 0-15,-1 4 0 16,0 0 0-16,0-2 1 16,2 2-1-16,2-2 1 15,4 2-1-15,0-1 0 0,2-2 0 16,-2-1 0-16,0-2 0 15,0 0 0-15,-4 0 1 16,2 2-2-16,-2-5 2 16,2 5-1-16,0-4 0 15,2 2 1-15,-2 0-2 16,2 2 2-16,-4-2-1 16,2 3 0-16,-4-1 0 15,2-2 1-15,-2 0-1 16,1 2 1-16,-3 0 0 15,-2 0-1-15,2-4 1 16,-1 5-1-16,-3-3 1 0,0 0-1 16,-17 4 1-16,31-12 0 15,-13 5 0-15,-1 3 0 16,-17 4 0-16,31-12-1 16,-31 12 0-16,23-5 1 15,-23 5-1-15,0 0 0 16,0 0 0-16,0 0-2 15,0 0-1-15,0 0-10 16,0 0-26-16,0 0-1 16,-17-14-1-16,17 14 1 15</inkml:trace>
  <inkml:trace contextRef="#ctx0" brushRef="#br0" timeOffset="53697.7649">7609 12658 3 0,'0'0'9'15,"0"0"-3"-15,0 0-2 16,0 0-3-16,0 0-4 16,8-18-1-16,-8 18 1 15,0 0 0-15,0 0 2 16,0 0 5-16,0 0 3 16,0-21 3-16,0 21 1 15,0 0 3-15,0 0 0 0,4-19 0 16,-4 19 0-16,0 0 0 15,-4-31-4-15,4 31 0 16,0 0 0-16,0 0-2 16,-4-23 0-16,4 23-2 15,0 0 0-15,0 0-2 16,0 0 0-16,-19 29 0 16,9-12-1-16,6 8 0 15,-6 2-1-15,5 4 0 16,1 0-1-16,4 1 0 15,2-7 0-15,7-4 0 16,-9-21-1-16,33 16 1 16,-10-22-1-16,6-8 1 0,-4-3 0 15,2-6 0-15,-4-4 1 16,-3-1-1-16,-7-3 1 16,-3 6-1-16,-8-2 0 15,-6 6 1-15,-4-2-1 16,-1 6 0-16,9 17-1 15,-25-21 1-15,25 21-1 16,-28 0 1-16,28 0-1 16,-21 21 0-16,21-21 0 15,-13 26-1-15,9-6-1 16,4-20-3-16,0 34-12 16,0-34-21-16,0 0-2 0,0 0 1 15,0 0-1-15</inkml:trace>
  <inkml:trace contextRef="#ctx0" brushRef="#br0" timeOffset="55322.1741">7310 11794 2 0,'2'-24'32'0,"-2"24"1"15,-2-22 0-15,-4 5-15 16,6 17-2-16,0 0-1 0,0 0-3 16,0 0-3-16,0 0-3 15,0 0-1-15,8 35 0 16,-12-16-1-16,4 12 0 16,-6-5-1-16,2 9 0 15,-3-4-1-15,-1-1 0 16,2-3-2-16,0-8 1 15,6-19 0-15,-7 20-1 16,7-20 1-16,0 0 0 16,0-29-1-16,0 8 1 15,-4-10-1-15,4-5 0 16,0-12 1-16,-2 2-1 16,2 3 0-16,0 3 0 0,0 6 1 15,2 7 1-15,0 4-1 16,-2 23 0-16,4-20 1 15,-4 20-1 1,0 0 0-16,0 0 0 0,15 27 0 16,-5-6 0-16,1-3 0 15,3 9 0-15,1-4 0 16,5 3 0-16,-3-4 0 16,2-3-1-16,0-8 1 15,3-5 0-15,-22-6 0 16,31 2-1-16,-31-2 1 15,25-12-1-15,-25 12 1 0,17-17-1 16,-17 17 0-16,0 0 0 16,0 0 0-16,0 0 0 15,0 0 0-15,10-19 0 16,-10 19 0-16,0 0 0 16,0 0-1-16,-20-8 0 15,20 8 1-15,0 0-1 16,0 0 1-16,-19 2-1 15,19-2 1-15,0 0-1 16,0 0 1-16,-21 6-1 16,21-6 2-16,-19-8-1 15,19 8 0-15,-29-9-1 16,9 9 1-16,-5-4 0 0,-2 2 0 16,-4-2 0-16,-3 2-1 15,3 2 1-15,0 0 0 16,4 2 0-1,4-2 0-15,5 0 0 0,18 0-1 16,-21-2 0-16,21 2 1 16,0 0-1-16,0 0 1 15,0 0-1-15,0 0 1 16,0 0 0-16,0 0 0 16,0 0 0-16,0 0-1 15,0 0 1-15,0 0 0 16,0 0 0-16,-15 17 0 15,15-17 0-15,2 25 0 0,0-5 0 16,-2 1 0 0,0 2 0-16,0-2 0 15,0-21-1-15,0 30-1 16,0-30-3-16,2 27-12 0,-2-27-23 16,0 0 0-16,-26-17-1 15,26 17 0-15</inkml:trace>
  <inkml:trace contextRef="#ctx0" brushRef="#br0" timeOffset="64188.7948">5671 12383 25 0,'23'-13'32'0,"-23"13"1"15,0 0-9-15,0 0-4 16,0 0-3-16,0 0-5 16,0 0-4-16,0 0-1 15,0 0-1-15,0 0-2 0,9 17 0 16,-1 0 0-16,-8-17-1 16,12 41 0-16,-5-20-1 15,3 8 0-15,0-1 0 16,1-1-1-16,-1 0 0 15,1-4 0-15,-1-4-1 16,-10-19 1-16,12 29-1 16,-12-29 0-16,0 0-1 15,0 19-1-15,0-19-2 16,0 0-4-16,0 0-22 16,0 0-9-16,-12-21 0 15,4 4 0-15</inkml:trace>
  <inkml:trace contextRef="#ctx0" brushRef="#br0" timeOffset="64684.9815">5383 12374 1 0,'0'0'26'16,"0"0"5"-16,0 0 2 15,0 0-12-15,-19-6-3 16,19 6-2-16,0 0-4 16,0 0-3-16,0 0-1 15,0 0-2-15,0 0-2 16,23-6 1-16,-23 6-2 16,46-15 1-16,-17-2-2 15,23 1 1-15,4-3-1 16,12 2 0-16,-1 0 0 0,3 1 0 15,-5 3-1-15,-7 1 1 16,-6 5 0 0,-15-1-2-16,-10 6 1 0,-27 2-2 15,21 0-2-15,-21 0-4 16,0 0-31-16,0 0-3 16,-17-11 1-16,17 11-1 15</inkml:trace>
  <inkml:trace contextRef="#ctx0" brushRef="#br0" timeOffset="67881.0991">4980 12861 10 0,'0'0'29'16,"0"0"1"0,17-15-10-16,-17 15-1 15,0 0-3-15,-3-25-2 0,3 25-2 16,0 0-2-16,0 0-2 16,-24 5-2-16,24-5-1 15,-23 12-2-15,23-12 0 16,-29 21-1-16,12-9-1 15,-2-1 0-15,1 8 0 16,-3-5 0-16,2-1-1 16,1-1 1-16,18-12-1 0,-27 15 0 15,27-15 1-15,-17 11 0 16,17-11-1 0,0 0 0-16,0 0 1 15,0 0-1-15,0 0 1 0,0 0 0 16,0 0 0-16,0 0 0 15,0 0 0-15,0 0 0 16,0 0 0-16,0 0 0 16,0 0 1-16,0 0 0 15,0 0-1-15,0 0 0 16,0 0 0-16,0 0 1 16,0 0-1-16,4 22 1 15,-4-22-2-15,19 23 1 0,-19-23 0 16,27 32 0-1,-11-15-1-15,1 5 0 16,2-3 1-16,-1-2-1 16,-1-2 1-16,-17-15-1 0,31 27 1 15,-31-27-1-15,23 17 1 16,-23-17-1-16,0 0 1 16,17 8 0-16,-17-8-1 15,0 0 1-15,0 0-1 16,0 0 0-16,0 0 0 15,0 0 1-15,0 0-1 16,0 0 0-16,0 0 0 16,0 0 1-16,0 0-1 0,0 0 1 15,0 0-1-15,0 0 0 16,0 0 0 0,0 0 0-16,0 0 0 15,0 0 0-15,0 0 0 0,0 0-1 16,0 0-1-16,0 0-2 15,-3-17-16-15,3 17-21 16,0 0 0-16,0 0-1 16,-20-2-1-16</inkml:trace>
  <inkml:trace contextRef="#ctx0" brushRef="#br0" timeOffset="71574.8221">7732 12615 1 0,'0'0'22'0,"0"0"-6"16,0 0 0-16,0 0-1 15,0 0-2-15,0 0-2 16,8-19 0-16,-8 19 0 16,0-27-3-16,6 12-1 15,-10-16-1-15,12 1-2 16,-8-13 0-16,8 1-1 16,-7-13 2-16,9 5-1 0,-10-10 0 15,4 5-1-15,-8-9 1 16,2 3 0-16,-7-16-1 15,3 2 0-15,-6-17-2 16,4-3 0-16,-3-9 1 16,1-3-2-16,-1-1 1 15,-1-1 0-15,-3 11 0 16,3 4 1-16,-3 11-1 16,1 9 1-16,-1 5-1 15,5 13 0-15,-2 6 0 16,7 12 0-16,-1 1 0 15,2 10 0-15,0 6-1 16,4 21 0-16,-2-21 0 0,2 21 1 16,0 0-1-16,0 0 0 15,0 0 0-15,0 0 0 16,0 0 0-16,0-19 0 16,0 19 0-16,0 0 0 15,0 0 0-15,0 0 1 16,0 0-1-16,0 0 0 15,0 0-1-15,0 0 1 16,6-17 1-16,-6 17-1 16,0 0-1-16,10-17 1 15,-10 17 0-15,0 0 1 16,0 0-1-16,0 0 0 0,0 0 0 16,5-20 0-16,-5 20 0 15,0 0 0-15,0 0 0 16,0 0 0-16,8-21 1 15,-8 21 1-15,0 0-1 16,0 0 0-16,0 33 1 16,-2-6-1-16,-2 0 0 15,1 3 1-15,-1 7-1 16,0 1-1-16,-2-1 1 16,2-1-1-16,-2-7 0 15,3-2 0-15,-1-8 1 16,0-2-1-16,4-17 1 15,0 0-1-15,0 0 0 0,-6-23 1 16,10-13-1-16,0-10 1 16,0-6-1-1,-1-6 0-15,3-3 0 16,-2 1 0-16,0 5 0 0,0 11 0 16,-2 9 0-16,0 10 0 15,-2 25 1-15,4-23-1 16,-4 23 0-16,0 0 1 15,9 25 0-15,-3-2 0 16,-2 0 0-16,2 4-1 16,-3 0 1-16,1 3-1 15,2 1-1-15,-4-10 0 16,2 0-2-16,-4-21-6 0,0 0-31 16,0 0 0-16,0 0-1 15,0 0 0-15</inkml:trace>
  <inkml:trace contextRef="#ctx0" brushRef="#br0" timeOffset="73945.1307">8041 10154 20 0,'6'-38'32'0,"-6"38"2"16,6-27 0-16,-22 6-17 16,16 21-2-16,0 0-1 15,0 0-3-15,0 0-2 16,2 31-2-16,-10-14-1 0,12 21-2 15,-6-3 0-15,8 11-2 16,-4-6 0-16,6 2-1 16,-2-5 0-16,1-8-2 15,3 1-2-15,-10-30-3 16,27 41-20-16,-27-41-13 16,0 0-1-16,21 0 0 15,-21 0 0-15</inkml:trace>
  <inkml:trace contextRef="#ctx0" brushRef="#br0" timeOffset="74890.2831">8267 10193 66 0,'0'0'36'15,"0"0"0"-15,15 17-8 16,-5 14-17-16,-18-14-3 16,12 16-1-16,-10-7-3 15,8 5-1-15,-6-8-2 16,4 0 0-16,0-23 0 16,0 21-1-16,0-21 0 15,0 0 0-15,4-30-1 16,0 1 0-16,2 2 0 0,3-11 0 15,3 1 0-15,1-1 0 16,3 3 1-16,1 5-1 16,-1 7 2-1,-16 23 0-15,29-27 0 0,-29 27 1 16,21 7-1-16,-13 11 1 16,-3 1 0-16,-1 10 0 15,-2-3 0-15,2 7-1 16,-4-4 1-16,2-4-1 15,-2-2-1-15,0-23 0 16,2 29 0-16,-2-29 0 16,0 0-1-16,0 0 0 0,21-6 0 15,-21 6 0 1,21-29-1-16,-7 8 1 16,3-2 0-16,0-10-1 15,1 1 2-15,-1-3-1 16,2 1 0-16,-1 3 1 0,-1 0 0 15,1 6 0-15,-3 4 0 16,-15 21 0-16,23-25 1 16,-23 25 0-16,0 0 0 15,0 0 1-15,2 33-1 16,-10 3 1-16,-5-1 0 16,1 11 0-16,1-6 0 15,1 6-1-15,6-9-1 16,4-5 1-16,8-13-1 15,9-13 0-15,4-6 0 16,3-13-1-16,1-1 1 16,0-11 0-16,0-3-1 0,0-5 1 15,-2-1 0-15,-6-3-1 16,-1 3 1-16,-1 1-1 16,-1 2 1-16,-1 4 0 15,-1 1 0-15,1 6 0 16,-3 3 0-16,-10 17-1 15,17-21 2-15,-17 21-1 16,0 0 1-16,18 10-1 16,-18 7 1-16,2 8-1 0,0 4 1 15,0 5 0 1,1 3-1-16,5-3 1 16,0-1-1-16,5-6 1 15,3-8-2-15,3-10 1 0,2-5 0 16,2-10-1-16,1-3-2 15,-7-12-4-15,14 13-15 16,-18-19-17-16,1-2-1 16,-8-3 0-16,-3-5 0 15</inkml:trace>
  <inkml:trace contextRef="#ctx0" brushRef="#br0" timeOffset="75109.7353">9204 9654 67 0,'19'7'39'0,"-19"-7"0"16,20 45 1-16,-22-19-29 0,23 24-2 15,-11-6-2-15,9 12-3 16,-8-4 0-16,7 0-3 16,-3-6-1-16,-1-14-1 15,1-1-3-15,-15-31-4 16,29 21-32-16,-29-21 1 15,0 0-2-15,0 0 1 16</inkml:trace>
  <inkml:trace contextRef="#ctx0" brushRef="#br0" timeOffset="75401.6338">9139 9945 50 0,'0'0'35'0,"23"-9"1"16,0-1 0-16,0-22-22 15,19 20-4-15,-11-17-2 16,17 25 0-16,-13-17-2 16,10 21-1-16,-13 0 0 15,3 12 0-15,-12 7-1 16,0 10 0-16,-9 0 0 16,-1 1-1-16,-3 3-1 15,0-6 0-15,-3-4-2 16,1-4 0-16,-8-19-1 15,10 17-1-15,-10-17-2 16,0 0-3-16,23-7-16 16,-25-18-18-16,4 0-1 0,-6-14 2 15,4-3-2-15</inkml:trace>
  <inkml:trace contextRef="#ctx0" brushRef="#br0" timeOffset="75881.2368">9648 9690 55 0,'46'2'31'0,"-25"-10"2"16,12 7-10-16,2 1-15 15,-10-10-3-15,4 6-2 16,-6-4 0-16,-2 5 0 16,-21 3-1-16,25-6 2 0,-25 6 1 15,0 0 1-15,0 0 0 16,8 19 1-1,-8-19 0-15,-17 54-1 16,1-20 0-16,8 12-1 0,-5-5-1 16,5 5-1-16,2-6 0 15,4-6-2-15,4-7 1 16,-2-27-2-16,25 10 0 16,-3-22-1-16,1-11 1 15,2-11 0-15,2-6-1 16,-4-3 1-16,0-5-1 15,-3 2 1-15,-5 2 0 16,-5 8 0-16,-5 11 1 16,-5 25 0-16,10-19 1 15,-10 19-1-15,10 19 2 16,-3 2-2-16,3 4 2 16,5 4-2-16,3 3 1 0,3-3-1 15,-2 0-1-15,3-4-2 16,-1-2 0-16,-8-6-3 15,10 18-17-15,-23-35-19 16,4 21-3-16,-4-21 2 16,-23 13-2-16</inkml:trace>
  <inkml:trace contextRef="#ctx0" brushRef="#br0" timeOffset="79777.6762">14531 9197 16 0,'35'-15'32'0,"-35"15"2"16,25-21-1-16,-7 25-12 15,-24-22-3-15,6 18-4 16,0 0-2-16,0 0-4 16,-31-5-2-16,2 10-2 15,-17-3-2-15,-6 8 0 16,-18-2 0-16,-5 7-1 0,-8 2-1 15,-4 6 1-15,1 2-1 16,3 2 1 0,7-2-1-16,7 0 0 0,9 0 0 15,10 0-1-15,9-4 2 16,13-2-2-16,4-4 1 16,24-15 0-16,-17 21 0 15,17-21 0-15,37 0 0 16,-1-11-1-16,13-2 1 15,10-1 0-15,13 3 0 16,9-1 0-16,2 4 0 16,2 7 0-16,-8 2 1 15,-8 15-1-15,-13-1 1 0,-14 8-1 16,-18 2 1 0,-22 12-1-16,-22 3 1 15,-16 14 0-15,-16-1 0 16,-8 5 0-16,-6-5 1 0,-1-3-1 15,3-2 1-15,10-9-1 16,8-9 0-16,11-7 0 16,12-2-2-16,11-3 1 15,8-1 0-15,4-17 0 16,24 25 0-16,3-15 0 16,9-7 0-16,10 1 0 15,7-4 0-15,3-2 0 16,7-2 0-16,5 3 0 15,-3-1 1-15,1 5-1 16,-6-1 1-16,-6 0-1 16,-8 2 1-16,-6 0 0 15,-13 0 0-15,-5 3 0 0,-22-7 0 16,0 0-1-16,0 0 1 16,0 0 0-16,0 0-1 15,-22-3 0-15,22 3 0 16,-19-35 0-16,11 10-1 15,3-17-2-15,5 6-1 16,-6-9-2-16,6 45-12 16,15-48-21-16,-15 22-1 15,-4-1 1-15,-3 4 0 16</inkml:trace>
  <inkml:trace contextRef="#ctx0" brushRef="#br0" timeOffset="80033.3067">14580 9161 69 0,'19'-31'37'15,"-19"31"0"-15,19-8 0 16,-19 8-30-16,18-13-1 15,-18 13-2-15,0 0-1 16,0 0-3-16,0 0-3 16,-20 50-7-16,-1-21-26 15,8-4-1-15,3 1 0 0,0-3-1 16</inkml:trace>
  <inkml:trace contextRef="#ctx0" brushRef="#br0" timeOffset="80492.8836">14958 9216 43 0,'15'-28'36'16,"-15"28"-1"-16,10-19 2 15,-8-5-21-15,-2 24-2 16,0 0-3-16,23 24-2 15,-25-1-2-15,12 19-2 16,-8 2 0-16,7 13-1 16,-3 5-1-16,4 3 0 0,-5-2-1 15,3-3 0-15,0-10 0 16,0-2-2 0,-1-18 1-16,1-7-1 15,-2-5-1-15,-6-18-2 0,0 0-1 16,0 0-10-16,0 0-26 15,9-27-1-15,-11 9 1 16,-5-10-1-16</inkml:trace>
  <inkml:trace contextRef="#ctx0" brushRef="#br0" timeOffset="80718.1456">14923 9144 69 0,'0'0'38'16,"0"0"0"-16,35 7 0 16,-6 14-28-16,-4-23-3 0,25 16 0 15,-4-12-3-15,14 4-1 16,0-3-3-16,0-3-1 16,1 6-4-16,-22-19-11 15,5 11-22-15,-13 0-1 16,-31 2 1-16,0 0-2 15</inkml:trace>
  <inkml:trace contextRef="#ctx0" brushRef="#br0" timeOffset="80905.4754">15012 9424 65 0,'27'-10'35'0,"13"4"0"15,1-11 0-15,-7 2-32 16,17 3-3-16,7 14-13 16,-4-2-20-16,-18-10 1 15,5 10-4-15,-14-11 2 16</inkml:trace>
  <inkml:trace contextRef="#ctx0" brushRef="#br0" timeOffset="81238.0359">15768 9360 80 0,'0'0'38'0,"0"0"0"16,0 0 0-16,27 8-34 16,-6-18-1-16,14 7-1 0,-2-7-1 15,-3-3-6-15,17 13-9 16,-14-10-24-16,-12 0 1 15,-21 10-1-15,0 0 0 16</inkml:trace>
  <inkml:trace contextRef="#ctx0" brushRef="#br0" timeOffset="81377.2768">15835 9449 68 0,'6'19'36'0,"15"2"-1"16,4-13 0-16,14-8-30 15,-4-4-14-15,3-4-23 16,9 8-2-16,-15-12 0 0,7 5-3 16</inkml:trace>
  <inkml:trace contextRef="#ctx0" brushRef="#br0" timeOffset="82113.2908">16399 9280 72 0,'15'-19'37'15,"-15"19"2"1,0 0-1-16,33 9-29 0,-33-9-2 16,17 29-1-16,-11-4-1 15,7 17-1-15,-5 2 0 16,6 4-2-16,-5-2 0 16,1 0 0-16,-4-4-1 15,0-9 0-15,-1-10-1 16,-5-23 0-16,0 23-1 15,0-23 1-15,0 0-1 16,-13-19 0-16,11-2-1 16,-2-10 1-16,4-3-1 15,0-9 1-15,8-3 0 16,1-2 0-16,5 6 1 16,1 8 0-16,3 5 1 0,5 12 0 15,0 7 0-15,6 16 0 16,-2 13 1-16,2 10 0 15,-6 7 0-15,2 8 0 16,-4 0 1-16,-3 2-1 16,-7-1-1-16,-3-5 1 15,-6-8-1-15,-4-5 0 16,0-8 0-16,2-19-1 16,0 0 0-16,-17 8 0 0,17-8-1 15,-4-31 0-15,8 5 1 16,3-3-2-1,7-10 1-15,3-8 0 16,6 2 0-16,2 3 1 0,4 8-1 16,0 3 1-16,0 14 0 15,0 9 1-15,-2 14-1 16,-2 17 1-16,-4 8-1 16,-1 5 1-16,-3 0-1 15,-1 1-1-15,-3-1-1 16,-7-13-4-16,15 6-29 15,-21-29-7-15,10 17 2 16,-10-17-3-16</inkml:trace>
  <inkml:trace contextRef="#ctx0" brushRef="#br0" timeOffset="82721.6579">17718 9355 78 0,'23'-4'39'0,"-4"2"1"15,-19 2-10-15,35 0-17 16,-35 0-4-16,0 0-1 15,-4-19-3-15,4 19-2 0,0 0-1 16,-19-6-1-16,19 6 0 16,-35-4 0-16,10 8-1 15,-4 4 1-15,-6 7 0 16,1 8 0-16,-1 2 0 16,2 6 0-16,4 3 0 15,10 3 0-15,4-1 0 16,11 0 0-16,8-1-1 15,7-8 0-15,7-8 0 16,5-4 0-16,0-11 0 16,4-6 0-16,-2-7 0 15,-2-11-1-15,-4-6 1 16,-3-5 0-16,-7-4 0 0,-3-1 0 16,-2 1 0-16,-4 9 0 15,0-3 0 1,-2 12 1-16,2 17 0 15,0 0 0-15,0 0 0 0,2 28 1 16,2 1-1-16,4 4 0 16,3 1 0-16,7-1-1 15,1-1 0-15,2-9-1 16,6-3 0-16,-4-17-3 16,6 3-1-16,-12-23-4 15,14 17-13-15,-25-21-21 16,0-2 1-16,-12-6-1 15,-2-4 2-15</inkml:trace>
  <inkml:trace contextRef="#ctx0" brushRef="#br0" timeOffset="83029.6453">17471 8977 72 0,'0'0'39'0,"0"0"1"16,25-8-1-16,-25 8-27 16,44 17-4-16,-17-9-2 15,16 9 0-15,-3-5-3 16,5 3-1-16,-1-7-1 0,2-3 0 16,-7-6 0-1,0-1 0-15,-12-6 0 16,-8-4-1-16,-19 12 1 15,8-32-1-15,-20 15 0 0,-11-4-1 16,-4 1-3-16,-14-14-5 16,14 11-31-16,-15-6-1 15,1 2 0-15,3 4 1 16</inkml:trace>
  <inkml:trace contextRef="#ctx0" brushRef="#br0" timeOffset="85222.9628">14805 10839 24 0,'0'0'31'0,"0"0"-2"16,0 0-2-16,-2-29-4 15,2 29-4-15,0 0-3 16,0 0-2-16,0 0-4 0,0 0-2 16,0 0-2-16,14 18-1 15,-14-18 0-15,6 42-2 16,-4-13 0-16,9 19 0 16,-7 0-1-16,10 13 0 15,-3-2-1-15,5 3 0 16,-5-5-1-16,5-7 1 15,-3-4-1-15,-1-11 1 16,-1-5-1-16,-5-10 0 16,-6-20 0-16,8 27 0 15,-8-27 0-15,0 0-1 16,0 0-1-16,0 0 0 0,0 0-2 16,0 0-1-16,0 0-7 15,-23-25-27-15,23 25-2 16,-20-35 1-16,7 8-1 15</inkml:trace>
  <inkml:trace contextRef="#ctx0" brushRef="#br0" timeOffset="85737.1489">14113 10845 30 0,'0'0'33'15,"0"0"2"-15,0 0 0 16,0 0-12-16,0 0-10 15,44 8-2-15,-17-22-2 16,29 18-2-16,0-14 0 16,29 9-2-16,0-13 1 15,19 8-2-15,0-3 0 16,4 1-1-16,-7-3-1 16,-11-5 0-16,-17 5-1 15,-13 3-1-15,-13 8-2 16,-24-10-5-16,10 14-32 15,-33-4-1-15,0 0 0 0,0 0-1 16</inkml:trace>
  <inkml:trace contextRef="#ctx0" brushRef="#br0" timeOffset="88201.1195">15884 10856 17 0,'0'0'14'15,"0"0"-1"-15,0 0 1 0,0 0-2 16,0 0-1-16,0 0 0 15,0 0-2-15,0 0 1 16,-18-7-2-16,18 7 3 16,0 0-1-16,0 0 2 15,-19 4-1-15,19-4-1 16,0 0-2-16,0 0-3 16,0 0 0-16,0 0-1 15,0 0-1-15,0 0 0 0,0 0 0 16,0 0-1-16,25 7 0 15,-4-7 1 1,-1-4-1-16,7-1 0 16,-2-1-1-16,5 0 0 0,-1 0-1 15,0-5-1-15,2 7-4 16,-13-17-4-16,14 25-12 16,-32-4-17-16,20-12-1 15,-20 12 0-15,-24 0 1 16</inkml:trace>
  <inkml:trace contextRef="#ctx0" brushRef="#br0" timeOffset="88405.6215">15805 10954 66 0,'5'21'37'15,"-5"-21"1"-15,33 6-1 0,4 0-26 16,-16-20-3-16,19 16 0 15,-9-5-5-15,10-1-1 16,-5 0-2-16,-5-13-6 16,10 5-31-16,-18 3-1 15,-23 9 0-15,23-14 0 16</inkml:trace>
  <inkml:trace contextRef="#ctx0" brushRef="#br0" timeOffset="90042.6119">16528 10904 10 0,'2'-26'30'0,"-2"26"0"0,4-23 1 16,-12 1-10-16,8 22-4 15,-2-23-4 1,2 23 1-16,0 0-3 15,17-1-2-15,-17 1-2 0,16 28-1 16,-9-5 0-16,9 12-3 16,-5-1 2-16,9 12-3 15,-7-1 0-15,5 4 0 16,-7-6 0-16,1-3-1 16,-8-8 0-16,3-5 0 15,-5-9-1-15,-2-18 1 16,0 17-1-16,0-17 0 15,0 0 0-15,0 0 0 16,-17-19 0-16,11 0 0 16,0-8 0-16,1-6-1 15,5-1 2-15,0-7-2 16,1 1 0-16,11 0 2 0,3 1-1 16,7 3 1-16,5 9-2 15,5 12 2-15,1 3-1 16,2 8 1-16,2 12 1 15,-5 11-2-15,-5 18 2 16,-3 7-2-16,-9 0 1 16,-1 2-1-16,-7-4 1 15,-5-2-1-15,-2-7 0 16,-6-8 1-16,6-25-2 16,-17 15 1-16,17-15 0 15,0 0-1-15,-23-23 1 16,19-2-1-16,4-7 1 15,4-10-1-15,4-5 1 0,3-2 0 16,5 1-1-16,5 2 2 16,6 7-2-16,0 7 2 15,4 12-1-15,0 11 0 16,1 9 1-16,-1 11-1 16,-2 10 2-16,-4 10-2 15,-6 6 1-15,-1 11-1 16,-7-2 1-16,-1 0-1 15,-6-2-1-15,-2-6 0 16,-2-5-1-16,-2-10-1 16,4 0-4-16,-2-23-16 15,0 0-18-15,0 0 0 16,0 0-1-16,-12-18 2 0</inkml:trace>
  <inkml:trace contextRef="#ctx0" brushRef="#br0" timeOffset="90614.5501">17656 10832 42 0,'0'0'35'16,"18"-22"0"-16,-18 22-9 16,9-23-5-16,9 27-2 15,-28-21-6 1,10 17-4-16,0 0-1 0,0 0-2 16,0 0 0-16,-21 10-1 15,1 9-2-15,1 8 0 16,-4 7 0-16,0 14-1 15,0 2-1-15,5 0 0 16,7-4 0-16,7-4-2 16,4-7 2-16,8-7-1 15,-8-28-1-15,30 14 1 0,-6-28 0 16,1-11 0 0,2-7 0-16,-2-10 0 0,0-4 0 15,-2-2 0 1,-4 0 0-16,-3 4 1 0,-5 13 0 15,-1 8 1-15,-10 23-1 16,0 0 1-16,13 23 0 16,-3 23 0-16,0 8 0 15,7 11-1-15,8 4 0 16,10 0 0-16,9-6-1 16,8-9-1-16,10-19 0 15,4-24-2-15,7-9-2 16,-6-40-15-16,18 5-24 15,-10-15 0-15,10-8 1 16,0-5-2-16</inkml:trace>
  <inkml:trace contextRef="#ctx0" brushRef="#br0" timeOffset="93917.554">17425 10578 26 0,'5'-19'33'0,"-5"19"2"16,-5-17-3-16,5 17-13 15,0 0-3-15,0 0-3 0,0 0-5 16,0 0-2-16,0 0-2 15,19 4 0-15,-19-4-1 16,31 9 0-16,-6-5-1 16,12 6 0-16,1-4 0 15,5-5-1-15,1 1-1 16,-2-4 0-16,-5-5 1 16,-8-7-1-16,-12-5 0 15,-11-2 1-15,-12-8 0 16,-9 2-1-16,-8 2 2 15,-2 1-1-15,-4 2 1 16,2 5-1-16,2 0-1 16,2 2-2-16,23 15-7 0,-26-4-29 15,26 4-1-15,-7-18-1 16,7 18 0-16</inkml:trace>
  <inkml:trace contextRef="#ctx0" brushRef="#br0" timeOffset="95290.2633">18291 11152 1 0,'0'0'15'15,"0"0"1"-15,0 0-1 16,0 0 3-16,23-4-1 0,-23 4 1 16,0 0 1-16,0 0-2 15,0 0-2-15,6-21-2 16,-6 21-2-16,0 0-3 16,17-10 0-16,-17 10-1 15,0 0-2-15,2-17 0 16,-2 17 0-16,0 0-2 15,10 23 0-15,-10-23 0 16,7 27 0-16,-7-27-2 16,12 25 1-16,-12-25-1 15,10 21 1-15,-10-21-1 16,0 0 1-16,0 0-1 16,0 0-1-16,0 0 1 0,17-8 0 15,-17 8-1 1,2-28 0-16,-2 5 1 15,-2-2-1-15,0 0 1 16,-4 2 0-16,6 23 1 0,-25-25-2 16,6 21 1-16,1 21 1 15,-1 6-2-15,4 14 1 16,-1 5-1-16,9 8 1 16,5 0-1-16,7 1 2 15,7-3-1-15,5-9 0 16,7-5 0-16,4-9-1 15,5-13 1-15,8-10 0 16,1-10-1-16,4-9-1 16,-1-8-2-16,-7-14-2 0,11 11-38 15,-22-11-1 1,-8 10-1-16,-17-1 1 16</inkml:trace>
  <inkml:trace contextRef="#ctx0" brushRef="#br0" timeOffset="97949.4702">15648 12917 1 0,'0'0'0'15,"0"0"13"-15,0 0 0 16,0 0-13-16,0 0 0 15,0 0 2-15,0 0 1 0,18 2 3 16,-18-2 0-16,0 0 0 16,0 0 3-1,0 0 0-15,0 0 2 16,-4 17 2-16,4-17-1 0,0 0 1 16,0 0 0-16,-6 23 0 15,6-23 0-15,0 0 0 16,0 0-4-16,21 4 0 15,-3-14-3-15,16 8-1 16,3-9-1-16,11 1-1 16,2-1-2-16,6 1 0 15,-4 6-1-15,-5-2-3 16,-5 12-3-16,-42-6-17 16,29-11-14-16,-29 11-1 0,0 0 1 15,-31 26-1 1</inkml:trace>
  <inkml:trace contextRef="#ctx0" brushRef="#br0" timeOffset="98097.9115">15725 13179 59 0,'-7'18'35'0,"7"-18"0"16,19 19 1-16,2-23-28 16,16 6-2-16,-6-8-3 15,7-5-8-15,-1-5-27 16,2 11-3-16,-9-13 0 15,5 7-1-15</inkml:trace>
  <inkml:trace contextRef="#ctx0" brushRef="#br0" timeOffset="98969.9286">16455 12709 47 0,'0'0'36'0,"0"0"1"16,0 0 0-16,23-23-21 15,-2 48-4-15,-15-2-3 16,15 23-1-16,-10 0-2 16,9 16-2-16,-9-1-1 15,1 6-1-15,-4-1 0 16,-1-5-1-16,-5-15-1 0,0-13 1 16,-4-8-1-16,0-8 0 15,2-17 1-15,0 0-1 16,0 0 0-1,-21-35-1-15,15 6 1 0,1-7 0 16,3-8-1-16,2-4 1 16,3 0 0-16,9 0-1 15,3 6 2-15,7 4-1 16,1 9 0-16,8 17 0 16,1 12 0-16,3 16 0 15,-4 9 1-15,-2 11 0 16,-4 6-1-16,-6 8 1 0,-5 2 0 15,-8-6 1-15,-4-8-2 16,-8-5 1-16,-4-10-1 16,10-23 1-1,-29 23-1-15,29-23 0 16,-31-14 0-16,20-5-1 0,1-8 1 16,8-7 0-16,10-8 0 15,5-6-1-15,11-2 1 16,4 4 0-16,7 2 0 15,4 11-1-15,1 10 2 16,-3 13-1-16,0 16 0 16,-5 15 1-16,-7 6-1 15,-3 8 1-15,-7 1-1 0,-5 4 1 16,-4-1-1-16,-6-5-1 16,-2 1-1-16,2-35-6 15,-6 34-31 1,6-34-1-16,-19 27 1 0,19-27-2 15</inkml:trace>
  <inkml:trace contextRef="#ctx0" brushRef="#br0" timeOffset="100097.4114">17209 12876 27 0,'0'0'30'0,"0"0"-1"16,0 0-7-16,11-21-5 15,-11 21-2-15,0 0-3 16,21-7-1-16,-21 7-2 16,0 0-1-16,6-25-1 15,-6 25-2-15,0 0-1 16,0 0-1-16,18-10 0 16,-18 10-2-16,0 0 1 15,0 0-1-15,0 0 0 16,17-10 0-16,-17 10 0 0,0 0 1 15,0 0-1-15,0 0 1 16,0 0 0 0,0 0 0-16,10-17-1 0,-10 17 1 15,0 0-1-15,0 0 0 16,0 0 1-16,0 0-1 16,0 0 0-16,0 0 0 15,0 0 0-15,25 10 0 16,-14 13 1-16,3 6-1 15,1 5-1-15,4 4 1 16,1 5-1-16,-1 5 1 16,0-6-1-16,-1-4 1 0,-1-9-1 15,-1-8 0-15,-16-21 0 16,27 23 1 0,-27-23 0-16,21 2-1 0,-21-2 0 15,0 0 0-15,19-13 1 16,-19 13-1-16,4-20 0 15,-2 3 0-15,0-4 0 16,0-4 0-16,0-6 0 16,1-3 0-16,3-6 0 15,0 3 0-15,2-1-1 16,-2 5 0-16,1 4 0 16,-3 1-2-16,4 8-2 15,-8-12-6-15,17 9-30 0,-19-2-1 16,2 6 0-1,-6-2 1-15</inkml:trace>
  <inkml:trace contextRef="#ctx0" brushRef="#br0" timeOffset="100697.7041">17780 12491 50 0,'0'0'35'0,"19"-10"1"16,-19 10-1-16,15-32-23 16,14 22-2-16,-9-15-3 15,20 14-1-15,-9-9-1 16,11 13-1-16,-11-3 0 15,4 14 0-15,-10 4-1 16,-6 13 0-16,-15 0-1 16,-10 9 0-16,-11 3-1 0,-4 2 1 15,-8 1-2-15,-2-5 1 16,2-4 0-16,2-4 0 16,4-6 0-16,6-2-1 15,17-15 1-15,-18 16-1 16,18-16 1-16,0 0-1 15,25-4 0-15,-2-2 0 16,4-2 1-16,10 1-1 16,4-3 0-16,5-1 0 15,4-1 0-15,-6 6-1 16,-1 2-3-16,-14-11-7 16,4 15-29-16,-33 0 0 15,19 6-1-15,-19-6 0 0</inkml:trace>
  <inkml:trace contextRef="#ctx0" brushRef="#br0" timeOffset="101337.6972">17228 13544 29 0,'0'0'29'0,"0"0"-3"16,0 0-3-16,0 0-1 15,21 15-3-15,-21-15-3 16,0 0-3-16,0 0-3 15,33 19-2-15,-16-19-3 16,20 2 0-16,0-13-1 0,15 1-1 16,4-9 1-1,7-4-3-15,-3 2 1 0,-2-2-2 16,-4 6 1 0,-14 1-3-16,1 20-8 0,-41-4-28 15,0 0-2-15,-4 23 1 16,-21-2-3-16</inkml:trace>
  <inkml:trace contextRef="#ctx0" brushRef="#br0" timeOffset="101961.608">17326 13916 61 0,'22'-12'37'0,"-22"12"1"0,25-1-7 15,-25 1-17-15,19-4-4 16,-19 4-2-16,27 17-2 15,-27-17-2-15,25 40-1 16,-15-7-1-16,-1 5 0 16,-5 3-1-16,-2 3 0 15,-4-12 0-15,0 1 0 16,-4-8-1-16,1-4 1 16,5-21-1-16,0 0 1 15,0 0-1-15,-18-27 0 16,18 2 1-16,4-8-2 15,2-3 2-15,4-4-2 0,3-1 2 16,6 5-2-16,6 3 2 16,4 3-1-16,4 3 0 15,0 6 0-15,2 7 0 16,-4 5-2-16,1 3-1 16,-14-13-12-16,-18 19-25 15,23-2 1-15,-23 2-2 16,0 0 1-16</inkml:trace>
  <inkml:trace contextRef="#ctx0" brushRef="#br0" timeOffset="105673.6138">17195 14668 31 0,'0'0'16'16,"0"0"1"-16,-2-23-1 16,2 23 0-16,0 0-2 15,0 0-1-15,-6-23-1 16,6 23-2-16,0 0 0 0,0 0-2 16,0-19 0-16,0 19-1 15,0 0-2-15,0 0 1 16,0 0-2-16,0 0-1 15,0 0 0 1,0 0 0-16,0 0-1 0,0 0 0 16,0 0 1-16,0 27-2 15,0-27 1-15,8 40-1 16,-2-15-1-16,4 4 1 16,-3-1-1-16,5 1 0 15,-1-4 0-15,3-2 1 16,1-4-2-16,-15-19 1 15,33 27 1-15,-15-19-1 0,1-6 0 16,2-6 0-16,0-4 0 16,0-5 0-16,1-10 0 15,-1-4 0-15,0-8 1 16,0 1-1-16,1-3 0 16,-1-3 1-16,-2 2-1 15,0-1 0-15,-1 11 0 16,-1 1 1-16,0 0-2 15,-1 6 2-15,-16 21-1 16,29-25 0-16,-29 25 0 16,23-2 1-16,-23 2-1 15,19 29-1-15,-11-6 3 16,0 4-3-16,1-1 3 0,1 3-3 16,0-2 2-16,-1-6-2 15,-9-21 2 1,20 27-1-16,-20-27 1 15,19 8-1-15,-19-8-1 0,21-8 2 16,-21 8-2-16,19-13 2 16,-19 13-1-16,25-23 0 15,-25 23-2-15,31-25 4 16,-13 11-3-16,-18 14 2 16,34-36-2-16,-11 15 1 15,1-2 0-15,-3-2 1 16,0-6-1-16,-4-5 0 15,-1-7 0-15,-6-3 0 16,-7 2 0-16,-5-2-1 16,-1 4 0-16,-7 4-2 15,10 20-10-15,-4-7-27 16,4 25 1-16,-21-15-1 0,21 15-1 16</inkml:trace>
  <inkml:trace contextRef="#ctx0" brushRef="#br0" timeOffset="107006.6839">17180 15514 39 0,'0'0'34'15,"0"0"2"-15,13-27-5 0,-3 44-15 16,-10-17-3-16,2 17-4 16,-2-17-2-16,4 18-3 15,-4-18-1-15,7 17 0 16,-7-17 0-16,0 0-2 15,0 0 2-15,0 0-2 16,0 0 1-16,0 0-2 16,8-21 1-16,-8 21 0 15,-4-31-1-15,2 10 1 16,-2-2-1-16,1 0 0 16,-5 2 0-16,8 21 1 15,-21-25-1-15,3 25 0 16,-1 6 1-16,-4 13-1 0,-2 10 1 15,0 5-1-15,4 8 1 16,3 5 0-16,7-5 0 16,9 2-2-16,4-4 3 15,9-9-3-15,8-6 2 16,5-6-2-16,5-6 1 16,-1-7-1-16,3-6 1 15,-4-4 0-15,2-1-2 16,-6-3 2-16,1 0-5 15,-13-9-4-15,16 11-29 16,-27 6 0-16,0 0-1 16,0 0 0-16</inkml:trace>
  <inkml:trace contextRef="#ctx0" brushRef="#br0" timeOffset="107981.1475">17392 15740 46 0,'0'0'33'16,"0"0"2"-16,23 10-5 16,-4-6-17-16,-19-22-5 15,20 13-1-15,-9-17-2 16,12 3 0-16,-1-11-3 16,3-1 0-16,-2-7 0 15,-2 1-2-15,0-5 1 16,-5 5 0-16,-5-1-1 15,-5 7 0-15,-8 10 1 16,2 21-1-16,-19-15 1 16,1 25 0-16,-5 11-1 0,-2 11 2 15,-2 9-1-15,4 6 1 16,2 0-1-16,5 2 1 16,7-3 0-16,7-7-2 15,6-5 1-15,5-11-2 16,5-5 2-16,5-13-3 15,2-3 1-15,-1-7-1 16,1-3-1-16,-6-13 0 16,8 7-4-16,-15-20-5 15,19 20-9-15,-25-28-9 16,14 11 1-16,-16-22 5 16,19 28 6-16,-21-21 7 15,15 13 6-15,-5 6 11 0,-10-7 9 16,2 34 12-1,18-25 0-15,-18 25-3 16,0 0-4-16,30 29-5 16,-30-29-4-16,16 53-3 0,-12-20-1 15,5 17-3-15,-5-4 0 16,2 4-2-16,-4-4 0 16,2-6-2-16,-4-7 2 15,2-8-3-15,-2-25 1 16,7 19 0-16,-7-19 0 15,18-27 1-15,-9 2-2 16,3-10 1-16,3-5-1 16,-5-10 2-16,4-1-2 0,-5-3 1 15,3 2 0 1,-1 6-1-16,1 6 1 16,-1 7 0-16,-1 6 0 15,-10 27 1-15,25-17 0 0,-25 17 0 16,21 36 0-16,-13 1 1 15,-4 5-1-15,4 10 0 16,1-2 0-16,1-2 0 16,2 0-1-16,3-12 1 15,0-7-2-15,5-14 1 16,1-7-2-16,-2-14 0 16,4-5-1-16,-5-18-3 15,7 4-3-15,-19-29-8 16,17 4-20-16,-16-13-3 15,3-4 3-15,-6-12-1 16</inkml:trace>
  <inkml:trace contextRef="#ctx0" brushRef="#br0" timeOffset="108169.9735">18244 14950 54 0,'0'0'38'0,"0"0"0"16,0 0 1-16,2 29-21 15,8 11-7-15,-14 0-5 16,12 20 0-16,-8 5-3 15,6 8-1-15,-1 0-1 16,3-2-1-16,-2-4-2 16,-2-12-1-16,5 1-6 15,-20-27-27-15,13-4-2 16,-2-25-2-16,0 0 1 16</inkml:trace>
  <inkml:trace contextRef="#ctx0" brushRef="#br0" timeOffset="108618.4864">18090 15456 38 0,'0'0'36'16,"37"-29"0"-16,-10 10 0 16,4-19-15-16,11 26-11 15,-17-18-1-15,12 18-3 16,-12-7 0-16,8 15-2 15,-8 0 0-15,2 14-1 16,-8 3 0-16,2 12 0 0,-1 4-1 16,-1 8 0-16,-2-1 0 15,1 4-1-15,-5 1-1 16,1-9 1-16,-5-1 0 16,-3-12-1-16,-6-19 1 15,4 19-2-15,-4-19 1 16,0 0 0-16,-12-29 0 15,5 5-1-15,1-5 0 16,-2-6-1-16,4 3 1 16,0-5-1-16,6 5 1 15,0-3-1-15,6 6 0 16,3 2 0-16,5 4 0 16,-3 2-1-16,5 4 1 0,-3 0-1 15,3 5 0-15,-18 12-1 16,29-9-5-1,-29 9-23-15,0 0-5 16,0 0-1-16,0 0 1 0</inkml:trace>
  <inkml:trace contextRef="#ctx0" brushRef="#br0" timeOffset="108958.1734">18779 15186 65 0,'0'0'40'0,"21"23"-1"15,-8 0 1-15,-13-23-27 16,24 48-6-16,-15-18-3 16,7 11 0-16,-7-5-2 15,3-1-1-15,-4-7-2 16,-6-4-2-16,5 0-4 16,-7-24-19-16,0 0-13 15,-23-11-1-15,17-6 1 16,-5-12-1-16</inkml:trace>
  <inkml:trace contextRef="#ctx0" brushRef="#br0" timeOffset="109094.0853">18773 15036 42 0,'-6'-25'29'0,"6"25"-2"0,0 0-8 15,4-21-41-15,-4 21-7 16,0 0 0-16,19 21-1 15</inkml:trace>
  <inkml:trace contextRef="#ctx0" brushRef="#br0" timeOffset="110137.3206">18912 15272 45 0,'0'0'37'0,"23"0"0"15,-23 0 1-15,23 15-21 16,2 24-6-16,-17-8-3 16,13 22-2-16,-7 1-2 15,5 3-1-15,-6 1-2 16,1 0-1-16,-4-7 1 15,-3-10-2-15,-3-11 1 0,-4-10-2 16,0-20 1-16,0 0-1 16,-25 0 0-16,8-24 1 15,1-4-2-15,-5-13 2 16,4-5-2-16,-3-15 2 16,7 2-2-16,-1-3 1 15,9 1 1-15,1 5 0 16,10 2 0-16,5 7 1 15,10 6 0-15,8 14 1 16,6 4 0-16,5 10 1 16,3 5 0-16,1 14 1 15,-9 7 0-15,-4 16 0 16,-16 4 1-16,-1 13-1 0,-20 0-1 16,-6 4 0-16,-9-2 0 15,-2-6 0-15,-4-6-1 16,2-9-1-1,0-8 0-15,6-5 0 0,19-14 0 16,-24 6 1-16,24-6-2 16,0 0 1-16,0 0 0 15,-1-20 0-15,1 20 0 16,19-11 0-16,-19 11 1 16,33-8-2-16,-10 4 1 15,2 1 0-15,4-3 0 16,6-4 0-16,1-5 0 15,-1-4 0-15,0-4 1 0,-1-8-1 16,-3-4 0-16,-6-3 0 16,-5-4 0-1,-9 0 0-15,-7 5-1 0,-8 5 2 16,-7 3-1-16,-7 10 0 16,-5 11 0-16,-2 12 1 15,-2 13-1-15,2 14 0 16,4 11 1-16,7 8-1 15,8 4 0-15,8 3 1 16,10-3-1-16,9-8 0 16,6-10 0-16,6-13 0 15,5-15 0-15,-1-14 0 16,0-17-1-16,-3-11 0 0,-3-12 1 16,-4-16-2-16,-5-3 0 15,-9-14 0 1,1 3-1-16,-11-9 1 15,-1 5 1-15,-6 5-1 0,1 12 3 16,-5 15-1-16,0 11 2 16,8 37 0-16,0 0 0 15,-17 23 1-15,15 19 0 16,4 12 0-16,-2 4-1 16,8 9 0-16,-1 0-2 15,5-10 1-15,1-5-1 16,-1-11-1-16,3-7-2 15,-5-13-1-15,3 8-8 0,-13-29-27 16,0 0-1 0,0 0-1-16,-17-12 1 15</inkml:trace>
  <inkml:trace contextRef="#ctx0" brushRef="#br0" timeOffset="110653.1081">19564 15111 76 0,'23'-10'37'0,"-4"5"0"16,4-15-11-16,14 13-17 16,-8-10-3-16,13 3-2 15,-5-3 0-15,5 1-1 16,-5-1 0-16,-2 8-1 16,-8-3 0-16,-4 6 0 15,-23 6 0-15,19 8 0 16,-19-8-1-16,-11 40 0 0,-5-9 1 15,3 7-1-15,-3 5 0 16,3 3 0-16,3-8-1 16,6 0 1-16,4-11-1 15,8-10 0-15,-8-17 0 16,31 8 0-16,-12-19 0 16,2-10 0-16,-1-6 0 15,-1-8 0-15,-4-1 0 16,-3 1-1-16,-4 1 1 15,-4 3 0-15,-4 6 0 16,0 4 0-16,0 21 1 16,-4-17-1-16,4 17 1 15,2 19 0-15,1 0 0 0,9 10 0 16,0 0 1-16,7-1-1 16,2 3 0-16,10-4 0 15,4-8 0-15,3-11-1 16,1-8 1-16,3-12-2 15,-1-1 1-15,-6-8-2 16,-5-2-2-16,-16-8-4 16,13 14-33-16,-27-8 0 15,0 25-2-15,-14-31 1 16</inkml:trace>
  <inkml:trace contextRef="#ctx0" brushRef="#br0" timeOffset="111013.1598">20337 14543 85 0,'0'0'40'0,"0"0"-1"15,-2 19-4-15,2-19-26 0,8 39-2 16,-2-5-2 0,11 14-1-16,-3 6-1 15,5 7-1-15,0 3 0 16,2 3-1-16,-3-2-2 0,-7-7-1 15,3-5-2-15,-18-24-14 16,6 11-22-16,-14-11-3 16,-1 0 1-16,-10 0 0 15</inkml:trace>
  <inkml:trace contextRef="#ctx0" brushRef="#br0" timeOffset="111934.2047">18540 16373 47 0,'7'-17'37'15,"-7"17"0"-15,0 0 1 16,0 0-22-16,23 2-6 16,-23-2-3-16,12 17-1 15,-12-17-1-15,13 37-1 0,-9-18-1 16,6 6 0-1,-8-6-1-15,2 2 0 16,-2-2-1-16,2-2 0 16,-4-17 0-16,0 0-1 0,0 0 0 15,19 2 0-15,-19-2 1 16,6-30-1-16,-6 8 0 16,-4-4 0-16,-6 1 0 15,-1 0 0-15,-3 4-1 16,-5 9 1-16,-2 10 0 15,-3 10 0-15,1 11 1 16,-2 14-1-16,4 13 0 16,2 11 0-16,5 10 1 15,6 2-1-15,7-7 1 16,8-3-1-16,5-9 1 16,5-13-1-16,6-14 0 15,6-18 0-15,0-10 0 0,0-18 0 16,-2-10 0-16,-4-7 0 15,-3-8 1-15,-3-6-2 16,-7-2 1 0,-5 5 0-16,-5 3 0 0,-2 9 0 15,-3 9 0-15,-1 5 0 16,6 25 0-16,0 0 0 16,0 0 1-16,-10 36-1 15,16-1 1-15,4 9-1 16,7 2 0-16,6 4 0 15,4-4 0-15,4-4 0 16,2-6-1-16,0-16 0 16,-1-7 0-16,-3-9-2 0,-4-2-2 15,-11-21-7-15,9 9-28 16,-23-13-1 0,0 6 0-16,-12-10 0 15</inkml:trace>
  <inkml:trace contextRef="#ctx0" brushRef="#br0" timeOffset="112662.1372">18167 16264 27 0,'0'0'33'16,"0"0"-1"-16,0 0-10 16,0 0-4-16,0 0-3 0,0 0-3 15,0 0-3 1,0 0-2-16,8-21-3 15,11 19 0-15,3-6-2 16,10 0 0-16,3-7 0 0,7 6 0 16,3-3-1-16,-1 0-1 15,-1 1 0-15,-7 1 0 16,-5 3 1-16,-8-1-1 16,-23 8 0-16,20-10 0 15,-20 10 1-15,0 0-1 16,-24-19 0-16,24 19 1 15,-34-19-1-15,12 6-1 16,3 1 1-16,0-5-3 16,19 17-6-16,-35-15-27 15,35 15-1-15,-19-20-1 16,19 20 1-16</inkml:trace>
  <inkml:trace contextRef="#ctx0" brushRef="#br0" timeOffset="113606.2882">19199 16688 44 0,'0'0'35'15,"20"-12"-1"1,-20 12-10-16,0 0-9 16,23 16-2-16,-23-16-3 0,0 0-3 15,0 0-1-15,23-2-2 16,-23 2 0-16,0 0-2 15,0 0 0-15,19-10 0 16,-19 10-1-16,8-17 0 16,-8 17 0-16,2-17 0 15,-2 17 0-15,0-20-1 16,0 20 1-16,0 0 0 0,-18-15 0 16,18 15 0-1,-27 19 0-15,8-3 0 0,2 7 0 16,-3 5-1-1,1 9 1-15,6-3 0 16,3 5-1-16,12-3 1 0,6-3-1 16,11-5 1-16,6-5-1 15,8-9 1-15,2-6-1 16,1-10 0-16,1-2 1 16,-4-6-2-16,-3-1 0 15,-6-10-2-15,-1 11-6 16,-17-15-31-16,1 6 0 15,-11 0-2-15,4 19 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7T13:49:45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11416 7797 12 0,'18'6'26'16,"-18"-6"-4"-16,0 0-3 16,0 0 0-16,-2-27-5 15,2 27-1-15,0 0-1 16,0 0-2-16,-4-29-2 16,4 29-1-16,0 0-2 15,0 0-1-15,-27 6-1 16,27-6-1-16,-31 11 0 15,10 1 0-15,-10-4 0 16,-6 3 0-16,-13-1-1 16,-8 3 1-16,-15-1-1 0,-10 3 1 15,-17 2-1-15,-10 0 0 16,-10-1 0-16,-1 1 0 16,-6-2 0-16,-5 5 0 15,-3-7 0-15,0 2-1 16,-2-1 0-16,-3 3 0 15,-1 2 0-15,0-1 0 16,6 1 0-16,10 2 0 16,7-2 0-16,6 0 0 15,16-2 0-15,15 1 0 16,13-3 0-16,14-3 0 16,12-1-1-16,9-5-1 15,12 0 0-15,21-6-2 0,0 0-4 16,0 0-8-16,19-25-20 15,0 15 0-15,6-5 0 16,4 1 0-16</inkml:trace>
  <inkml:trace contextRef="#ctx0" brushRef="#br0" timeOffset="839.8704">9011 7816 6 0,'6'-19'29'16,"-6"19"2"-16,0 0 0 0,0 0-15 15,0 0-3-15,-13-21 0 16,13 21-2-16,-24 10-1 16,9 7-3-16,-20-6-1 15,-1 14 0-15,-20-4-1 16,2 12-1-16,-14-6 0 15,4 7-1-15,-3-7-1 16,7 2 0-16,2-8-1 16,12-4 0-16,9-5 0 0,8-3 0 15,8-1-1 1,21-8 0-16,-21 4 1 16,21-4-1-16,0 0 0 0,0 0 1 15,0 0-1-15,10 21 1 16,-10-21-1-16,27 21 1 15,-4-9 0-15,6-3 0 16,7 3 0-16,9-1 1 16,9-5 0-16,6 0-1 15,1-6 1-15,1 0 0 16,-8-4 0-16,-4 2-1 16,-11-4 1-16,-6 4-1 15,-16 0 1-15,-17 2-1 16,0 0 0-16,0 0 0 15,-19 14-1-15,19-14 0 16,-25 15-1-16,25-15 0 0,-26 14 0 16,26-14-1-16,0 0 0 15,-19 23 0-15,19-23 0 16,-2 17-1-16,2-17-2 16,0 0-14-16,0 0-21 15,0 0-1-15,18 11 2 16,-18-11-3-16</inkml:trace>
  <inkml:trace contextRef="#ctx0" brushRef="#br0" timeOffset="4315.6299">7796 7202 21 0,'21'-26'32'16,"-13"-13"2"-16,2 7 1 15,7 10-19-15,-29-22-1 16,24 23-2-16,-29-15-1 16,17 36-3-16,-27-40-2 15,7 30-3-15,-12-2 0 0,-1 10-2 16,-4 4 0-16,2 8 0 15,3 7-2-15,5 8 1 16,7 10 0-16,11 11 0 16,7 9 0-16,9 13 0 15,7 6 1-15,5 13-1 16,4 1 1-16,6 6 0 16,-2-4 0-16,4-4-1 15,-6-9 0-15,-2-8 1 16,-5-9-1-16,-5-11 0 15,-5-10 1-15,-6-7-1 16,-6-7-1-16,-7-5 1 16,11-20-1-16,-33 23-1 0,13-12-2 15,-5-11-2-15,8 14-8 16,-12-22-28-16,6 0-1 16,-4-9 0-16,2 2 0 15</inkml:trace>
  <inkml:trace contextRef="#ctx0" brushRef="#br0" timeOffset="4499.8255">7387 7941 81 0,'25'-19'40'16,"-2"11"1"-16,4-5-1 16,12 7-32-16,0-11-2 15,7 5-3-15,-4 4-2 0,-7-1-5 16,7 20-21-16,-16-13-15 15,-9 2 0-15,-17 0-1 16,0 0-1 0</inkml:trace>
  <inkml:trace contextRef="#ctx0" brushRef="#br0" timeOffset="5227.9774">12228 7826 58 0,'6'-42'37'0,"2"5"1"16,-4 18-10-1,-10-17-10-15,6 36-2 16,0 0-5-16,17 34-3 16,-22 8-2-16,5 29 0 0,-10 16-2 15,4 24 0-15,-5 10 0 16,-1 13-2-16,0-7 1 15,3-5-2-15,-1-10 2 16,4-17-2-16,4-14 1 16,1-20-2-16,4-17 0 15,-1-11 0-15,2-10 0 16,-4-23-1-16,8 21-1 16,-8-21-2-16,0 0-1 15,4-21-5-15,-4 21-29 16,0 0-3-16,17-21-1 15,-17 21 0-15</inkml:trace>
  <inkml:trace contextRef="#ctx0" brushRef="#br0" timeOffset="5723.2248">11779 9245 53 0,'4'-25'37'0,"2"0"1"0,3 0 1 16,18 22-22-16,-25-19-4 15,29 28-3-15,-31-6-3 16,41 29-1-16,-24-6-1 16,2 15-1-16,-5 1-1 15,-1 3 0-15,-5-2-1 16,0-1 0-16,-2-11 0 15,3-5-1-15,-9-23 1 16,19 10-1-16,-19-10 0 0,31-38-1 16,-9 7 1-16,1-9-1 15,0-8 0-15,-2-2 0 16,4 4-2 0,-6 0-1-16,3 13-2 0,-13-3-5 15,18 18-30-15,-27 18-3 16,0 0 0-16,0 0 1 15</inkml:trace>
  <inkml:trace contextRef="#ctx0" brushRef="#br0" timeOffset="6888.0246">11823 10106 19 0,'0'0'33'15,"6"-21"3"-15,-6 21-2 16,18-19-10-16,-28-6-5 15,27 25-3-15,-24-19-3 16,7 19-3-16,0 0-3 16,29 14-1-16,-29-14-1 15,19 36-1-15,-11-9-1 16,3 11 0-16,-3-1-1 0,0 1 0 16,-5-2-1-16,-1-1 1 15,2-6-2-15,-4-6 1 16,0-23 0-16,0 0-1 15,0 0 0-15,0 0 0 16,8-37 0-16,-8 3-1 16,4-5 1-16,0-1 0 15,1-2 0-15,1 2 0 16,4 3 0-16,1 7 0 16,3 5 0-16,3 9 0 15,3 7 0-15,1 7 0 16,2 9 1-16,0 9-1 15,-2 9 1-15,-3 5-1 0,-1 7 1 16,-5 3 0-16,-5 0-1 16,-3-1 0-16,-6-3 0 15,-4-5 0-15,-3-6 0 16,1-2 0-16,8-23 0 16,-19 11-1-16,19-11 1 15,-14-21-1-15,14-4 0 16,4-7 0-16,6-7 1 15,1-5-1-15,5 2 0 16,3 6 1-16,4 1 0 16,2 6 0-16,0 10-1 15,0 8 2-15,1 5-1 16,-1 8 0-16,-4 7 1 0,2 9-1 16,-10 5 0-16,1 5-1 15,-6 1 1 1,-1 2-3-16,1 1-1 0,-14-14-4 15,24 18-14-15,-18-36-19 16,0 0-1-16,23 8 1 16,-6-20 0-16</inkml:trace>
  <inkml:trace contextRef="#ctx0" brushRef="#br0" timeOffset="7332.5671">12695 9970 79 0,'0'0'39'15,"0"0"2"-15,0 0-1 16,0 0-26-16,-17 39-5 16,-8-12-2-16,7 9-3 15,-7 2-1-15,6 1-1 16,2-7-2-16,5-3 1 0,6-12-1 16,6-17-1-16,0 0 0 15,20 6 1-15,-20-6-2 16,29-36 2-16,-14 11-1 15,0-4 0-15,-3 2 1 16,0 2 0-16,-5 6 0 16,-7 19 0-16,16-17 1 15,-16 17-1-15,25 17 1 16,-6 8-1-16,4 6 0 16,6 7 1-16,2 2 0 15,2 14 1-15,-2-4-1 16,-2 4 0-16,-8-1 0 0,-8 1 1 15,-7-6-1-15,-10-2 1 16,-11-8 0-16,-2-9-1 16,-12-2 0-16,-4-6-1 15,-4-9 0-15,-1-12-2 16,1-4-3-16,-6-29-10 16,9 8-27-16,-1-23-1 15,8-7-1-15,0-28 1 16</inkml:trace>
  <inkml:trace contextRef="#ctx0" brushRef="#br0" timeOffset="8368.5231">12196 7454 74 0,'-6'-35'39'15,"4"1"1"-15,6-7-1 0,-6-22-27 16,21 2-4-16,-9-26-2 16,9-7-2-1,-3-15 0-15,3-8-3 16,-2 2 1-16,1-4-1 0,-7 2-2 15,1 4 1-15,-5 11-1 16,1 12 1-16,-6 13-1 16,0 12 0-16,0 6 0 15,0 13 1-15,0 5 1 16,-2 9-1-16,0 3 0 16,0 6 0-16,0 2 0 15,-2 3 0-15,0 1 1 16,-2-2-1-16,0 2 1 0,4 17-1 15,-6-27 1-15,6 27-1 16,-5-21 0 0,5 21 1-16,0 0-1 15,-6-21 1-15,6 21-1 0,0 0 0 16,0 0 1-16,0 0 0 16,-17 19-1-16,9 2 1 15,-4 8-1-15,1 3 1 16,-5 7 0-16,-1 7 0 15,-1 0 0-15,3-6-1 16,2-3 1-16,1-7 0 16,4-9-1-16,8-21 1 0,-6 21-1 15,6-21 0 1,10-24 0-16,-2-1 0 16,0-10 1-16,1-3-2 15,1-10 2-15,-1 0-1 16,1-2 0-16,-2 8 0 0,1 3 0 15,-3 7 0-15,4 9 0 16,-10 23-1-16,19-16 1 16,-19 16 0-16,20 25 0 15,-9 0 0-15,-1 6 0 16,-3 3 0-16,-3 3 0 16,-2-1 0-16,-2-1-1 15,-4-10-1-15,2 0-3 16,2-25-3-16,2 25-33 15,-2-25-2-15,0 0 1 16,-25 7-1-16</inkml:trace>
  <inkml:trace contextRef="#ctx0" brushRef="#br0" timeOffset="9755.9517">12632 5407 15 0,'0'0'34'16,"3"-21"1"-16,-3 21 1 16,-3-25-15-16,3 25-3 0,0 0-4 15,0 0-3-15,5 17-3 16,1 4-2-1,-8-3-2-15,8 12-1 16,-6 1-1-16,4 5 0 0,-4 5-1 16,4-5 0-16,-2 1 0 15,2-7-1-15,-3-5 0 16,1-8-1-16,-2-17 0 16,0 0-2-16,0 0-2 15,-2-23-3-15,2 23-4 16,-7-61-2-16,11 32 1 15,-22-26 1-15,18 16 1 16,-17-11 4-16,9 10 5 16,-1 8 4-16,-7-5 7 15,16 37 1-15,-17-36 2 16,17 36-1-16,0 0 0 16,4 25-2-16,-4-8-3 0,17 17 0 15,-4-1-2-15,14 11-1 16,0-4-1-16,12 3 1 15,-2-9-2-15,3-3 1 16,1-10 0-16,-1-8 0 16,-3-11-1-16,-2-8 1 15,-6-13 0-15,-6-6-1 16,-6-7 1-16,-3-5-1 16,-11-1 0-16,-5-4 0 0,-3 1-1 15,-7 1 0 1,-1 8-2-16,-9 1-2 15,22 31-11-15,-27-31-25 16,27 31-1-16,-21-29 0 0,21 29-1 16</inkml:trace>
  <inkml:trace contextRef="#ctx0" brushRef="#br0" timeOffset="11519.8553">7433 7893 32 0,'0'0'23'0,"0"0"1"16,0 0-5-16,0 0-3 16,0 0-2-16,0 0-3 15,0 0-3 1,0 0-1-16,24-10-2 15,-24 10-1-15,21-11 0 0,-21 11-1 16,38-14 0-16,-13 1 0 16,10 3 0-16,2-7 0 15,9 0-1-15,-2-4 1 16,11 0-1-16,-5 0 1 16,2 1-1-16,-8-1 0 15,2 6 0-15,-11 1-1 16,-2 5 0-16,-12 1-1 0,-21 8 0 15,25-6-3 1,-25 6-6-16,0 0-29 16,0 0 1-16,0 0-2 15,0 0 1-15</inkml:trace>
  <inkml:trace contextRef="#ctx0" brushRef="#br0" timeOffset="21047.7781">21589 12876 7 0,'19'-9'27'16,"-19"9"-5"-16,4-37-2 0,-4 37-1 16,0-27-1-16,0 27-3 15,0 0-2-15,0 0-2 16,0 0-2-16,-8 56-1 16,-7 0-1-16,9 26-2 15,-15 24 1-15,8 38-1 16,-11 26-2-16,9 35 1 15,-6 6 0-15,9 8-2 16,-1-8 1-16,9-8-1 16,0-22-2-16,4-24 2 15,0-36-1-15,4-31 0 16,-4-29 0-16,2-16 1 16,-2-20-1-16,0-25 0 0,0 0 0 15,0 0-1-15,0-24 1 16,-2 0-1-16,0 1-1 15,-2-6-1-15,2 6-1 16,-4 2-1-16,6 21-1 16,-13-29-6-16,13 29-10 15,0 0-18-15,0 0 0 16,-14 21 1-16,14-21 0 16</inkml:trace>
  <inkml:trace contextRef="#ctx0" brushRef="#br0" timeOffset="21643.8656">21151 15063 30 0,'2'-21'34'0,"4"-4"0"16,-6 25-9-16,11-46-3 15,9 38-4-15,-20-20-4 16,21 20-4-16,-21 8-3 16,25-12-1-16,-25 12-1 15,29 18-1-15,-17 1 0 16,3 13-1-16,-5 5-1 15,1 3 1-15,1 2-2 16,-1-1 1-16,-1-5-2 16,0-5 2-16,-1-8-2 0,-9-23 1 15,21 13-1 1,-21-13 1-16,24-17-1 16,-9-4 1-16,-3-2-1 0,-1-8 0 15,3 0 0-15,-1 1 0 16,3 3-2-16,-7 2-1 15,5 6-1-15,-10 0-6 16,17 15-29-16,-21 4-1 16,0 0-1-16,0 0 0 15</inkml:trace>
  <inkml:trace contextRef="#ctx0" brushRef="#br0" timeOffset="22680.1698">21647 15075 33 0,'0'0'27'16,"13"-20"-3"-16,-13 20-3 15,0-17-2-15,0 17-4 0,0 0-1 16,22-11-2-16,-22 11-1 16,0 0-3-16,0 0-1 15,19 2-2-15,-19-2 0 16,10 40-1-16,-9-10-1 16,5 11 0-16,-2 1-1 15,0 8 0-15,-2-2-1 16,0-2 0-16,0-10 0 15,0-7 0-15,0-6-1 16,-2-23 0-16,0 0 1 16,0 0-2-16,-2-25 2 15,2-6-2-15,0-7 1 16,2-8 0-16,3-4 0 0,3 0-1 16,4 4 0-16,3-2 1 15,4 10-1-15,1 7 2 16,1 8-1-16,2 10 0 15,0 11 0-15,-2 10 1 16,-1 9 0-16,-1 14-1 16,-4 3 1-16,1 6 0 15,-7 3-1-15,1 4 1 16,-6-4 0-16,-2-3-1 16,-2-9 1-16,0-6 0 15,-2-8-1-15,2-17 0 16,0 0 1-16,0 0-1 15,-12-23 0-15,10-2 0 0,6-6 0 16,0-3-1 0,4-3 1-16,3-1 0 0,7 5 0 15,-1 6 0 1,6 4 0-16,1 8-1 0,3 7 1 16,0 10 0-16,0 8 0 15,-2 9 0-15,-4 6 0 16,-2 6 0-16,-7 3 0 15,-1-1-1-15,-5 3-1 16,-4-9-1-16,4 2-2 16,-6-29-2-16,7 36-6 15,-7-36-10-15,0 0-13 16,16-17-3-16,-1 0 1 16,1-8 1-16</inkml:trace>
  <inkml:trace contextRef="#ctx0" brushRef="#br0" timeOffset="23199.7735">22455 15084 29 0,'23'-27'35'0,"-2"8"1"16,-5-2 1-16,9 17-13 16,-29-19-6-16,4 23-5 15,0 0-3-15,0 0-3 16,-21 21-2-16,0 2 0 16,-8 0-3-16,0 8 1 15,-6 0-1-15,8 1-1 16,4 3 0-16,9-6 0 0,9-4-1 15,5-25 0 1,21 23 0-16,2-27-1 16,10-10 1-16,0-7 0 15,1-10-1-15,-1-5 1 0,-4-2-1 16,-2-3 1-16,-8 9 0 16,-3 5 1-16,-7 6-1 15,-9 21 0-15,0 0 0 16,0 0 1-16,0 0-1 15,14 40 0-15,-8-7 0 16,5 9 0-16,1 2 1 16,7 10-1-16,2 3 1 15,2 7 0-15,-1-3-1 16,3 0 1-16,-4-3 0 16,-4-6 0-16,-5-4 0 15,-4-8 0-15,-8-9 0 16,-8-3 0-16,-9-8 0 0,-9-1-1 15,-8-6 1-15,-7 1-1 16,3 1 1-16,-1-4-2 16,2 3 1-16,5-6-2 15,8 5 0-15,5-9-3 16,15 17-13-16,4-21-23 16,0 0-3-16,-23 6 2 15,23-6-2-15</inkml:trace>
  <inkml:trace contextRef="#ctx0" brushRef="#br0" timeOffset="26418.6548">21338 12284 5 0,'0'0'26'0,"0"0"2"15,0 0-9-15,0 0-1 16,0 0-2-16,-17-12-3 16,17 12-1-16,0 0-1 15,0 0-2-15,-19-8 0 0,19 8-2 16,0 0 0-1,-18-9-2-15,18 9-2 16,0 0 1-16,-29-29-3 16,29 29 2-16,-23-19-2 0,23 19 2 15,-29-27-2-15,29 27 1 16,-36-27 1-16,16 12-1 16,-3-4 0-16,0 1 0 15,-8-3 0-15,4 0-1 16,-6 2 1-16,-1-4-1 15,-3 0 1-15,-2 2 0 16,-3-2-1-16,-2 2 0 16,-3 0 1-16,-1 0-1 0,-2-2 0 15,0 0-1 1,-4-2 2-16,4-6-2 16,1 0 1-16,5 2-1 15,2 1 1-15,5-3-1 0,2 0 1 16,2 4 0-16,5 2-1 15,2 6 0-15,-1 2 0 16,4 0 1-16,4 3-1 16,2 1 1-16,17 13-1 15,-23-29 0-15,23 29 0 16,-16-27 1-16,16 27-1 16,-10-23 0-16,10 23 1 15,-5-19-2-15,5 19 2 16,0 0-2-16,0 0 2 15,0 0 0-15,0 0-1 16,0 0-1-16,0 0 1 0,-6-17 0 16,6 17 0-16,0 0 0 15,0 0 0-15,0 0 0 16,0 0 0-16,0 0 0 16,0 0 1-16,0 0-1 15,0 0 0-15,0 0 0 16,0 0 0-16,0 0 0 15,0 0 0-15,0 0 0 16,0 0 0-16,0 0 0 16,0 0 1-16,0 0 0 15,0 0-1-15,0 0 0 16,0 0 0-16,0 0 0 16,0 0 0-16,0 0 0 0,0 0 0 15,0 0 0-15,0 0 1 16,0 0-1-16,0 0 0 15,0 0 0-15,11 25 0 16,-11-25 0-16,24 27 0 16,-7-12 0-16,0 4 0 15,5 2 0-15,-1-2 0 16,0-3 1-16,-2-3-1 16,-19-13 0-16,27 19 0 15,-27-19 0-15,0 0 0 16,20 8 0-16,-20-8 0 15,0 0 1-15,0 0-1 16,0 0 1-16,-24-19-1 0,24 19 0 16,-30-19 1-16,8 3-1 15,3-1 0-15,-4 0 0 16,2-2 0 0,-2-1 0-16,-1-3 0 0,3 4 1 15,2-2-1-15,-2 4 0 16,3 2 0-16,18 15 0 15,-29-23 0-15,29 23 0 16,-17-14 0-16,17 14 0 16,0 0 0-16,0 0 0 15,0 0 0-15,0 0 0 16,25 10 0-16,-25-10 0 16,33 19 0-16,-12-8 0 0,2 1 0 15,2-3 0-15,-2 1 0 16,1-2 0-1,-3-3-1-15,-4-3 0 16,2 2 0-16,-19-4-3 0,27 2-3 16,-30-19-15-16,3 17-22 15,0 0 1-15,-4-21-1 16,-16 9 1-16</inkml:trace>
  <inkml:trace contextRef="#ctx0" brushRef="#br0" timeOffset="27355.4102">19899 11300 30 0,'0'0'32'0,"-5"-22"-1"15,5 22-8-15,0 0-6 0,-10-28-2 16,10 28-3-16,0 0-3 16,10-19-1-16,-10 19-1 15,5-18-1-15,-5 18-1 16,0 0 0-16,6-19-2 16,-6 19 1-16,0 0-1 15,0 0-1-15,14 21 0 16,-9-2 1-16,-3-1-1 15,6 5 0-15,-2 2 0 16,4 0-1-16,-3-2 0 16,3 0 0-16,-2-6-1 15,-8-17 1-15,13 27-1 16,-13-27-1-16,0 0 1 0,0 0-2 16,0 0-1-16,0 0-2 15,21 21-9-15,-21-21-26 16,0 0-2-16,-5-17 1 15,5 17 0-15</inkml:trace>
  <inkml:trace contextRef="#ctx0" brushRef="#br0" timeOffset="28815.0765">18977 10812 35 0,'0'0'33'0,"0"0"-2"16,2-26-4-16,-2 26-3 15,0 0-7-15,0 0-3 0,0 0-4 16,0 0-3-16,0 0-2 16,0 0 0-16,0 0-1 15,-5 28 0-15,3-1-1 16,5 12 0-16,-4-3 0 15,6 12-1-15,-3-2-1 16,2 0 0-16,-4-8-1 16,2-3 1-16,0-10-1 15,0-4 0-15,-2-21 0 16,0 0 0-16,-8 17 0 16,8-17-1-16,-15-17 0 15,5-2-1-15,2 0 0 16,-5-12 0-16,5 2-2 0,-3-5 1 15,5-3-1-15,-6-1 1 16,8 1 0-16,-3-3 1 16,3 4 0-1,-2 3 1-15,2 0 2 0,0 10 0 16,2 0 1-16,2 23 0 16,0-25 1-16,0 25 0 15,0 0 0-15,27 14 1 16,-15 5-1-16,7 8 0 15,2 4 0-15,6 5-1 16,-1 0 1-16,1 9-1 16,-2-9 0-16,5 4 0 15,-3-11-1-15,4 0-1 0,-8-6 1 16,5-6 0-16,-7-11-1 16,0-4 1-16,0-8-1 15,-21 6 1 1,31-33-1-16,-19 8 1 0,-3-5 0 15,-1-5-1-15,-2 5 0 16,-4-3 0-16,0-2-2 16,-6 1 1-16,2 1-2 15,-6 1-1-15,8 9-6 16,-21-6-31-16,19 8-2 16,-10-2 0-16,12 23 1 15</inkml:trace>
  <inkml:trace contextRef="#ctx0" brushRef="#br0" timeOffset="31299.5837">21151 12521 30 0,'0'0'33'15,"0"0"1"-15,6-21-11 16,-6 21-4-16,0 0-2 16,0 0-4-16,0 0-3 0,0 0-3 15,-17-17-2-15,17 17-1 16,-35 0-1-16,10 0 0 15,-6 2 0-15,-2 2-1 16,-9 0 0-16,1 1 0 16,-5 1-1-16,2 0 1 15,1-2-1-15,5 0 0 16,3-1 0-16,8-1-1 16,4 0 1-16,5 2 0 15,18-4 0-15,-17 4-1 16,17-4 0-16,0 0-1 15,0 0 1-15,0 0 0 16,0 0-1-16,0 0-1 0,0 0-1 16,0 0-2-16,0 0-6 15,0 0-27-15,0 0-2 16,0 0 1-16,0 0-1 16</inkml:trace>
  <inkml:trace contextRef="#ctx0" brushRef="#br0" timeOffset="32495.5615">20956 12500 7 0,'18'4'28'0,"-18"-4"0"16,0 0-4-16,0 0-8 15,0 0 0-15,19-6-3 0,-19 6-1 16,0 0-1 0,0 0-3-16,0 0 0 15,-25-13-2-15,25 13 0 16,-17-2-3-16,17 2 1 16,-29 0-2-16,11 2 1 0,-7-2-2 15,0 2 1-15,-10-2-1 16,3 0 1-16,-9 2-1 15,-1 2 1-15,-5-6-1 16,1 8 1-16,-2-6-1 16,0 1 1-16,-1-1-1 15,1 2 0-15,0 0 0 16,0 2 0-16,1 0-1 16,3-2 1-16,2 2-1 15,5 0 1-15,2-1 0 16,8 1-1-16,6-2 1 15,21-2-1-15,-25-2 0 0,25 2 0 16,0 0 0-16,0 0 0 16,0 0 0-16,0 0 0 15,0 0 0-15,0 0 0 16,0 0 0-16,0 0 0 16,0 0 0-16,0 0 0 15,-17-6 0-15,17 6 0 16,0 0 0-16,0 0 0 15,0 0 0-15,0 0 1 16,0 0-1-16,0 0 0 16,0 0 0-16,0 0 0 15,0 0 0-15,0 0 0 16,0 0 0-16,0 0-1 0,0 0 1 16,0 0-2-16,0 0 0 15,0 0-2-15,0 0-4 16,0 0-12-16,0 0-20 15,0 0 1-15,0 0-1 16,7-17 2-16</inkml:trace>
  <inkml:trace contextRef="#ctx0" brushRef="#br0" timeOffset="32998.9492">20023 12427 18 0,'0'0'34'0,"21"-19"1"16,-21 19 2-16,29-5-17 15,-31-17-2-15,21 24-4 16,-19-2-4-16,0 0-3 15,10-19-2-15,-10 19-1 16,0 0 0-16,0 0-1 16,-23 27-1-16,7-10 0 15,-5 1-1-15,-6 5 0 16,-4 0 0-16,-3 3 0 0,-3-1-1 16,2-2 0-1,2-2 0-15,5-3 1 16,4-5-1-16,7-3 1 15,17-10-1-15,-21 9 0 0,21-9 0 16,0 0 1-16,0 0-1 16,21 18 0-16,-21-18 1 15,33 13 0-15,-12-5 0 16,2-1 0-16,2 3 0 16,0 0 0-16,2-3 0 15,-4-1-2-15,-1 2-1 16,-22-8-2-16,36 17-6 15,-36-17-29-15,0 0-2 0,0 0 0 16,0 0 0-16</inkml:trace>
  <inkml:trace contextRef="#ctx0" brushRef="#br0" timeOffset="34326.7591">18433 12324 36 0,'0'0'35'0,"-3"-21"2"15,3 21-2-15,-16-29-13 0,16 29-6 16,0 0-5-16,0 0-3 16,0 0-3-16,0 0 0 15,0 0-3-15,8 25 2 16,-8 2-3-16,2 7 1 15,-2 5-1-15,2 3 1 16,2 4 0-16,-1-4 0 16,1-4-2-16,0-3 1 15,0-8 0-15,0-6-1 16,-4-21 0-16,2 23 0 16,-2-23-2-16,0 0 0 15,0 0-1-15,-18-25-1 16,17 8-2-16,-9-16-3 0,8 8 0 15,-12-19-1-15,14 12 1 16,-11-13 2-16,9 13 3 16,-8-5 1-1,5 3 6-15,5 9 1 0,-8-4 4 16,8 29 0-16,0-29 1 16,0 29 0-16,0 0-2 15,27 16-1-15,-27-16-1 16,25 42-1-16,-12-13-1 15,11 9 1-15,-3 0-3 16,6 3 1-16,-2-1 0 16,8-2-1-16,1-5 0 0,1 0-1 15,-2-9 1-15,0-4-1 16,-6-7 1 0,-4-7-1-16,-2-8 1 15,-21 2 0-15,19-27-1 16,-17 0 0-16,-4-3 0 0,-3-5 0 15,-3-5 0-15,-2-1 0 16,1 5-1-16,-7-2 0 16,6 1 0-16,-5 3-1 15,5 3-2-15,-1 2 0 16,7 10-1-16,-4-8-6 16,22 10-30-16,-14 17 0 15,0 0 0-15,0 0 1 16</inkml:trace>
  <inkml:trace contextRef="#ctx0" brushRef="#br0" timeOffset="36076.1662">18871 12556 44 0,'10'-17'36'0,"-10"17"-1"16,-8-25-9-16,8 25-7 0,2-17-4 15,-2 17-5-15,0 0-2 16,27-18-3-16,-27 18 0 16,23-4-2-16,-23 4 0 15,37 12 0-15,-14-1-1 16,4 7-1-16,0-3 0 15,4 4 0-15,-2 0-1 16,0-1 1-16,-6-3-1 0,-4-3-1 16,-19-12-1-1,27 15 0-15,-27-15-3 16,0 0-2-16,23 15-7 16,-23-15-24-16,-21-7-2 0,21 7 1 15,-25-23 1-15</inkml:trace>
  <inkml:trace contextRef="#ctx0" brushRef="#br0" timeOffset="36308.0406">19105 12393 45 0,'0'0'37'0,"0"0"-1"0,0 0 3 15,-12 19-22 1,-15-11-4-16,16 24-3 15,-16-9-4-15,3 14-2 16,-5-3-1-16,4 5-1 0,2-3-1 16,0-3-1-16,8-2-2 15,-3-14-4-15,20 10-29 16,-2-27-3-16,-15 23-1 16,15-23-1-16</inkml:trace>
  <inkml:trace contextRef="#ctx0" brushRef="#br0" timeOffset="39047.9022">21286 12182 10 0,'0'0'22'0,"0"0"-4"16,0 0-6-16,0 0-1 16,0 0-1-16,19-8 1 15,-19 8 0-15,0 0 1 16,0 0 0-16,0 0 0 15,-17-7-3-15,17 7 1 16,0 0-2-16,0 0-2 16,0 0-3-16,0 0 0 15,-17-29-2-15,17 29 1 0,-8-29 1 16,4 8-1-16,-2-8-2 16,3-3 2-16,-3-7 0 15,4-9-1 1,-2-11 1-16,6-6-1 0,-2-8 0 15,4-10 0-15,0-3 1 16,1-4-2-16,-1-10 2 16,2 2-1-16,-4 2 0 15,0 2 0-15,-2-2 1 16,-2 10-1-16,0-4 0 16,-2 9 1-16,0 5-1 15,2 7-1-15,0 5 1 16,1 11-1-16,-1 6 1 0,0 13 0 15,0 7 0-15,0 8-1 16,2 19 1-16,-4-21 0 16,4 21-1-16,0 0 1 15,0 0-1-15,0 0 1 16,0 0-1-16,0 0 0 16,0 0 0-16,0 0 0 15,0 0 0-15,0 0 1 16,0 0-1-16,-2-17-1 15,2 17 2-15,0 0-1 16,0 0 0-16,0 0 0 16,0 0 0-16,0 0 0 15,0 0 1-15,0 0-1 0,0 0 0 16,0 0 1 0,0 0-1-16,0 0 1 15,0 0 0-15,0 0 0 16,0 0 0-16,-21 26-1 0,11-8 1 15,-1 5-1-15,-3 5 1 16,1 3 0-16,-1 4-1 16,3-3 1-16,-1 3-1 15,2-6 1-15,3-8-1 16,7-21 0-16,-10 27 0 16,10-27 0-16,0 0 0 15,0 0 0-15,0 0 0 16,0 0 0-16,0-31 0 15,4 6 0-15,0-6 0 16,0-3-1-16,-1-5 1 16,1 9 0-16,0-5 0 0,-2 14 0 15,0 4 0-15,-2 17 0 16,4-17 0-16,-4 17 1 16,0 0-1-16,15 17 0 15,-15-17 0-15,16 19 0 16,-16-19 0-16,17 29 0 15,-7-10 0-15,-10-19-1 16,11 31 0-16,-11-31-1 16,8 28-3-16,-8-28-7 15,0 0-29-15,0 0-1 0,0 0 0 16,0 0 0 0</inkml:trace>
  <inkml:trace contextRef="#ctx0" brushRef="#br0" timeOffset="40023.3452">21631 10128 26 0,'2'-18'35'0,"-2"18"1"16,0 0-8 0,-2-25-4-16,2 25-7 0,0 0-3 15,0 0-4-15,0 0-3 16,0 0-2-16,0 0-1 16,12 37-1-16,-16-14 0 15,4 11 0-15,-2-1-2 16,0 2 1-16,-3-1-2 15,3-5 1-15,0-4-1 16,-2-6 0-16,4-19-1 16,0 0 0-16,0 19-2 0,0-19-1 15,0 0 0-15,-10-38-2 16,14 20 0 0,-14-16-1-16,10 5 2 15,-7-5 1-15,3 1 2 0,-2 2 2 16,-4 3 2-16,10 28 1 15,-9-35 2-15,9 35 0 16,-6-19 0-16,6 19 0 16,0 0 0-16,0 0-1 15,0 0 1-15,0 0-1 16,21 19-1-16,-3 2 0 16,-1 2 0-16,12 6 0 0,-6 0-1 15,8 3 0-15,2-1 0 16,-3-4-1-16,-1-2 1 15,0-2-1 1,-2-14 0-16,-4-1-1 0,1-12 1 16,-5-5 0-16,-19 9-1 15,27-41 1-15,-17 13-1 16,-7-11 0-16,1 3 0 16,-6-6 0-16,-2 5 0 15,-1-1 0-15,-3 3-1 16,0 5-1-16,2 5-2 15,-1-4-1-15,7 29-1 16,-10-44-6-16,10 44-30 0,0 0-1 16,0 0 1-1,0 0 1-15</inkml:trace>
  <inkml:trace contextRef="#ctx0" brushRef="#br0" timeOffset="40724.58">22021 10243 22 0,'0'0'36'15,"6"-20"1"-15,-6 20 0 16,0 0-15-16,-8-28-5 16,8 28-4-16,0 0-3 15,14 17-3-15,-14-17-2 16,5 27-2-16,-1-10 1 15,4 4-1-15,-2 0-1 16,5-3-1-16,-11-18-1 16,27 15 1-16,-9-19-1 15,-1-7 0-15,2-7 0 16,1-5-1-16,-3-4 1 16,2-1 0-16,-5 1 0 0,1-2 0 15,-7 6 1-15,0 6 0 16,-8 17-1-16,0 0 2 15,0 0-1-15,0 0 1 16,11 19-1-16,-7 15 1 16,4 5-1-16,0 5 0 15,3 12 0-15,1 5 1 16,-1 0-2-16,1 1 1 16,-1-3 0-16,-3 1 0 15,-4-3-1-15,-2-3 0 16,-2-12 1-16,-4-5 0 15,-2-7 0-15,0-3-1 16,-7-6 1-16,13-21-1 0,-27 25 1 16,8-17-1-16,-3-1-1 15,1-5 1-15,2 4-1 16,-2-4-1-16,21-2-2 16,-31 0-1-16,31 0-24 15,0 0-14-15,0 0 0 16,0 0 0-16,4-17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7T13:50:59.6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7354 1947 26 0,'-23'-12'14'15,"23"12"0"-15,-17-19 1 0,5 0-3 16,12 19 0-16,-17-23 0 16,17 23-2-16,0 0 0 15,-17-8-2-15,17 8-3 16,0 0 0-16,-25-8-2 16,25 8-1-16,0 0 0 15,0 0-1-15,0 0 1 16,0 25-1-16,0-25 1 15,28 16 0-15,3-11 0 16,16 3 0-16,10-4 1 16,26 2-1-16,14-8 1 15,26 4 0-15,14-10 0 16,23 6 0-16,8-6 0 0,13 3 0 16,3-3-1-16,7 6 0 15,-2-4 0-15,-2 8 0 16,-10 2-1-1,-1 0 1-15,-12-4-1 0,-6-4 0 16,-15-7 0-16,-12-9 0 16,-19 9 0-16,-20-8-1 15,-15 1-1-15,-23-1-2 16,-7 17-24-16,-47 2-10 16,0 0-1-16,0 0-1 15</inkml:trace>
  <inkml:trace contextRef="#ctx0" brushRef="#br0" timeOffset="18046.2967">1454 5507 11 0,'0'0'16'0,"0"0"-2"16,-8-19-1-16,8 19 0 15,0 0-2-15,0 0 0 16,-1-18-2-16,1 18-2 16,0 0-1-16,0 0-2 15,0 0 0-15,0 0 0 16,0 0-1-16,0 0 1 15,0 0-1-15,0 0-1 16,0 0 0-16,0 0-1 0,0 0 1 16,25-7-1-16,-25 7 0 15,23-2 0-15,-23 2 0 16,27 2 0-16,-27-2-1 16,34 3 1-16,-16-1 0 15,5-2 0-15,2 2 0 16,4 2-1-16,4-4 1 15,3 2 0-15,3 0 0 16,0 2-1-16,3-4 1 16,4 2 0-16,1-2-1 15,-1 0 1-15,0 0 0 16,2 0-1-16,4 0 1 16,2-2 0-16,-1 0-1 0,1 6 1 15,-2-4-1-15,2 4 1 16,2-3-1-16,-2 5 0 15,0-2 0-15,0 0 0 16,2 0 0-16,-1 0 0 16,3-1-1-16,4-1 1 15,-6 0 1-15,2 2-1 16,4-2 0-16,-1 0 1 16,3 0-1-16,2 0 0 15,1-2 0-15,1 2 0 16,3-4 0-16,0 2 0 15,4 0 0-15,1 2 0 0,-1-2 0 16,-2 2 1-16,4-1-1 16,-1 1 0-1,1 0 0-15,-2 2 0 0,0-2 0 16,2 0 0-16,2 2 0 16,4 0 0-16,0-2 1 15,-2 0-1-15,2 1 0 16,0 1 1-16,-2 2-1 15,-2 0 0-15,-2-2 0 16,-3 1 1-16,-1 3-2 16,-2 2 2-16,3-3-2 15,-1 1 2-15,0-2-1 16,1-3 0-16,1 3 0 0,0-2 0 16,-2-2 0-16,4 4 0 15,-3-4 0 1,3 3 0-16,2-1 1 15,6-2-1-15,0 2 1 0,5 2-1 16,5-4 0-16,1 0 1 16,-1-2-1-16,3-2 1 15,-5 0-1-15,-3 2 0 16,3-2 1-16,0 0-1 16,-1 0 1-16,5 2 0 15,-3-2 0-15,-1 4 0 16,-1-2 0-16,-1 2 0 15,-4-4-1-15,-4 4 1 16,-10-2 0-16,-5 2-1 0,-5-2 1 16,-3 2-1-1,-4 0 1-15,-2 0-1 16,-6 0 1-16,0-1-1 0,-5 1 0 16,-3 2 0-16,-9 2 0 15,-8-2-3-15,-1 11-9 16,-22-15-22-16,0 0-2 15,-18 17 0-15,-11-22 0 16</inkml:trace>
  <inkml:trace contextRef="#ctx0" brushRef="#br0" timeOffset="21055.9506">5825 4519 34 0,'0'0'21'0,"8"-17"-1"15,-8 17-1-15,11-21-3 16,-11 21-2-16,12-22-1 16,-12 22-4-16,0 0 0 15,17-13-3-15,-17 13-1 16,0 0 0-16,0 0-1 15,0 0-1-15,6 17 0 16,-2 4-1-16,-2-1 1 16,1 10 0-16,-3 5-1 0,2 9 0 15,-5 6 0-15,3 5-1 16,-4 3 2-16,4 1-1 16,-4-1 0-16,2-1 0 15,0-5-1-15,2-4 1 16,0-11-1-16,-2-5 0 15,-2-5-1-15,2-8 1 16,-2-1-2-16,4-18 2 16,-2 21-1-16,2-21 0 15,0 0 1-15,0 0-1 16,-11 19 0-16,11-19 1 16,0 0-1-16,0 0 0 15,0 0 0-15,-19 6 0 0,19-6-1 16,0 0 1-16,0 0 0 15,0 0 0-15,0 0 0 16,21-2 0 0,-21 2-1-16,35-2 2 0,-10 0-1 15,9 2-1-15,7-2 2 16,9 0-1-16,10-4 0 16,5 0 0-16,5 3 1 15,7-5-1-15,-2 2 0 16,4 0 0-16,-4 3 1 15,-1 3-1-15,-3 3 0 16,-1 3 1-16,-5 0-2 0,-3 2 2 16,-6-3-1-1,-6-1 0-15,-4 0 0 16,-7-2 0-16,-10-4 0 16,-6 2 1-16,-23 0-1 0,25-2 1 15,-25 2-1-15,0 0 1 16,0 0-1-16,0 0 1 15,0 0-1-15,0-19 0 16,0 19 0-16,-19-19 0 16,1 5 1-16,-1-3-1 15,-4-2 0-15,0 0 0 16,0-6-1-16,1 0 0 16,5-8 1-16,4-7-1 0,5-4 0 15,6 0 0 1,6-2 0-16,5-2 0 15,3 2 1-15,3 0 0 16,5 0 0-16,-3 5 0 0,4 5 0 16,-1 3-1-16,-1 5 2 15,-6 3-2-15,1 4 2 16,-14 21-2-16,13-29 1 16,-13 29 0-16,0 0 0 15,0 0 0-15,0 0 0 16,-23-6 0-16,23 6 0 15,-31 6 0-15,6 1 0 16,-8 1 0-16,-7-2 0 16,-10 3 1-16,-8-5-1 15,-11 0 0-15,-7 2 0 16,-9-8 0-16,-9 2 0 16,-3-4 0-16,-3-2-1 0,-2 1 1 15,4 3-2-15,1-2-2 16,18 17-9-16,10-13-27 15,20-2 0-15,20-7 0 16,29 9-1-16</inkml:trace>
  <inkml:trace contextRef="#ctx0" brushRef="#br0" timeOffset="22139.2526">5763 5098 1 0,'0'0'29'0,"16"-21"1"0,-16 21 1 16,23-17-11-16,-27-4 0 15,23 23-5-15,-19-2-1 16,0 0-4-16,2-18-3 15,-2 18-1-15,-6 21-2 16,0 4 0-16,-9 6-1 16,0 13 0-16,-9 6-1 15,-1 10 0-15,-5 3 0 16,3 0 0-16,1-5-1 0,13-8 0 16,7-12-1-16,8-9 1 15,-2-29-1 1,35 17 0-16,-2-29 1 15,1-11-2-15,1-7 2 0,-4-7-1 16,-4-5 0-16,-6-8 1 16,-4-2-1-16,-5 4 1 15,-6 6-1-15,-4 4 1 16,-4 3 0-16,0 10 0 16,-6 6 0-16,8 19 1 15,-21 0-1-15,9 19 0 16,-5 8 1-16,4 14 0 15,-3 1-1-15,6 8 0 0,3-4-1 16,9-2 1 0,2-10-1-16,9-7 1 15,-13-27-2-15,39 16 1 16,-16-26 0-16,-2-13 0 0,-2-4 0 16,-3-9 1-16,-7-3-1 15,-1-9 0-15,-8 0 0 16,-6 4 1-16,-3 4-1 15,-1 5 0-15,-5 12 1 16,15 23 0-16,-35-3-1 16,17 26 1-16,-3 11-1 15,2 12 0-15,4 8-2 16,1 3-1-16,14 14-6 0,-6-23-32 16,22-4 0-1,7-24-1-15,12-9 0 16</inkml:trace>
  <inkml:trace contextRef="#ctx0" brushRef="#br0" timeOffset="23047.7961">6934 5138 7 0,'0'0'29'16,"0"0"3"-16,0 0-4 16,0 0-7-16,0 0-4 15,0 0-1 1,11 18-2-16,-11-18-3 0,-5 30-2 16,-5-10-2-16,10 18-1 15,-10-4-1-15,8 14-1 16,-5 0-1-16,3 4-1 15,0-4 0-15,2-2-1 16,4-7-1-16,2-11 0 16,2-5 0-16,-6-23 0 15,23 12 0-15,-23-12-1 0,29-39 2 16,-14 9-2-16,1-7 2 16,-3-7-1-1,-1-6 0-15,-3 2 0 16,-1 2 0-16,-2 8 0 0,-2 7 0 15,-4 6 0-15,0 25 1 16,0 0-1-16,-20 18 1 16,11 18 0-16,-5 8 0 15,5 10 0-15,-3 3 0 16,8-1-1-16,2-4 0 16,6-10 1-16,6-9-1 15,5-14 0-15,6-17 1 16,3-14-1-16,1-13 0 0,2-5 1 15,-4-11-1-15,-2-9 1 16,-6-3-1 0,-3 1 0-16,-8 4 1 15,-4 10 0-15,-8 13 0 0,8 25 0 16,-35-8 0-16,12 29-1 16,-4 8 1-16,2 7-1 15,4 12-3-15,-4-23-9 16,11 16-30-16,1-17 1 15,7-6-1-15,6-18-1 16</inkml:trace>
  <inkml:trace contextRef="#ctx0" brushRef="#br0" timeOffset="29320.1609">6157 6261 36 0,'13'-18'36'16,"-13"18"2"-16,0 0 0 15,12-21-18-15,5 31-6 16,-17-10-4-16,0 0-2 16,0 0-2-16,31 7-1 15,-31-7-1-15,29 27-1 16,-14-4 1-16,1 8-1 16,-1 2-1-16,4 5 0 15,-3-2-1-15,1 1 0 16,1-5 0-16,-1-5-1 15,-2-6 1-15,-15-21-1 16,29 14 1-16,-29-14 0 16,27-21-1-16,-15 0 1 0,-1-6 0 15,-1-4-1-15,0-1 1 16,1-3-1-16,-1 2-1 16,3-3 1-16,1 7-1 15,1 0 0-15,1 4-2 16,-1-1 0-16,5 6-2 15,-9-10-5-15,22 12-31 16,-22 1-1-16,-11 17 1 16,20-25-2-16</inkml:trace>
  <inkml:trace contextRef="#ctx0" brushRef="#br0" timeOffset="30635.1363">6452 5137 9 0,'4'-20'31'16,"-4"20"1"-16,0 0-3 15,0 0-10-15,0 0-3 16,0 0-4-16,0 0-2 16,0 0-2-16,0 0-3 15,0 0 0-15,0 0-2 16,-2 23 1-16,2 0-1 16,-4 0 0-16,4 14-1 0,-2 1 0 15,6 10 1-15,-6 6-2 16,4 7 2-16,-2 4-2 15,2 6 0-15,-4 0 0 16,0-2 0-16,0 2 0 16,0-3 0-16,-2-7-1 15,-2-5 1-15,2-3-1 16,-1-5 0-16,-1-2 1 16,2-4 0-16,-2-7 0 15,2 1-1-15,0-5 2 16,6-8-2-16,-2-2 2 15,0-21-2-15,6 25 0 0,-6-25 0 16,0 0 1-16,0 0-2 16,0 0 1-16,0 0-1 15,0 0-2 1,0 0-3-16,0 0-10 0,0 0-22 16,0 0-2-16,0 0 1 15,0-19 0-15</inkml:trace>
  <inkml:trace contextRef="#ctx0" brushRef="#br0" timeOffset="31815.9612">6039 7036 16 0,'17'-10'35'0,"-17"10"0"16,0 0 2-16,18-27-16 16,-1 35-5-16,-17-8-2 15,0 0-2-15,0 0-4 16,25 11-1-16,-25-11-2 16,14 39-1-16,-11-9 0 15,5 9-1-15,-4-3-1 16,0 4 0-16,-2-5-1 15,0-4 0-15,-2-3-1 16,0-5 1-16,0-23-1 16,0 21 0-16,0-21 0 15,0 0 0-15,0 0 0 16,0 0 1-16,-12-21-2 0,12-2 1 16,-2-2 0-16,2-5-1 15,2-1 2-15,0-2-2 16,4 1 1-16,7 3 0 15,-5 4 0-15,8 4 0 16,1 6 1-16,2 3-1 16,0 8 0-16,1 8 0 15,-1 2 1-15,-2 9 0 16,1 4 0-16,-7 8 0 16,1 4 0-16,-4 2 0 15,-3-1 0-15,-1 1-1 16,-6-2 1-16,0-5-3 0,-1-3 3 15,3-23-1-15,-12 27-1 16,12-27 1-16,0 0 0 16,-19 4 0-16,15-21 0 15,0 0 0-15,6-8 0 16,0-6-1-16,4 0 1 16,1-3-1-16,3 1 1 15,3-1-1-15,3 9 0 16,1 0 1-16,3 7 0 15,1 5 0-15,0 3 0 16,0 7 0-16,0 3 0 16,-3 13 1-16,-18-13-1 15,25 40 0-15,-17-9 1 0,-3 0-1 16,-3 3 1-16,-2-1-1 16,-2-4 0-1,0-4-1-15,2-6-1 16,0-19-2-16,-2 19-2 0,-5-36-8 15,26 11-26-15,-19 6-1 16,10-33 0-16,-5 10 1 16</inkml:trace>
  <inkml:trace contextRef="#ctx0" brushRef="#br0" timeOffset="32379.4063">6818 6942 74 0,'0'0'39'16,"18"-4"1"-16,-11 29-11 15,-26-31-14-15,17 25-5 0,-19-7-2 16,7 11-2-16,-11 2-3 16,4 9 0-16,-2-1-1 15,2 3 0-15,3-5-1 16,11-2 0-16,3-6-1 15,10-6 0-15,-6-17 0 16,30 9 0-16,-5-18-1 16,1-7 0-16,-1-5 0 15,0-7 1-15,-2-1-1 16,-4-6 1-16,-5 5-1 16,-7 5 1-16,-1 4 1 15,-6 21-1-15,4-25 0 16,-4 25 1-16,0 0 0 0,8 21-1 15,-1 0 1-15,3 6-1 16,4 1 1-16,1 9 0 16,2-1-1-16,3 5 1 15,-1 1-1-15,-4-2 0 16,-3-2 0-16,-1 1 0 16,-5-1 1-16,-4-7-1 15,-4-2 1-15,-5-2 0 16,-5-6 0-16,12-21 0 15,-33 26-1-15,14-18 1 16,-4-4-1-16,0-4-1 16,-4 0-1-16,0-6-1 15,3 2-1-15,-4-9-3 0,28 13-10 16,-37-12-26-16,20 1 0 16,-7-4 1-16,7-5 0 15</inkml:trace>
  <inkml:trace contextRef="#ctx0" brushRef="#br0" timeOffset="33850.3044">7374 7026 36 0,'0'0'34'16,"0"0"0"-16,0 0-3 0,0 0-17 16,0 0-3-16,27 13-3 15,-27-13 0-15,29-3-2 16,-29 3-1-16,44-6-1 16,-19 0 1-16,10 8-2 15,-6-4 0-15,7 0-1 16,-3 0-1-16,-2 0 0 15,0 0-2-15,-8-2 0 16,0 4-3-16,-23 0-3 16,27 0-11-16,-27 0-20 15,0 0 0-15,0 0-1 16,-27-13 2-16</inkml:trace>
  <inkml:trace contextRef="#ctx0" brushRef="#br0" timeOffset="34359.3937">7626 6763 22 0,'16'-17'35'16,"-16"17"1"-16,0 0 1 0,-21 15-15 16,-12-15-5-16,15 35-3 15,-24-16-4-15,13 25-3 16,-11-6-2-16,9 20 0 15,0 1-2-15,10 7 1 16,5-5-2-16,14 2-1 16,10-9 0-16,11-6-1 15,10-10 1-15,10-11-2 16,5-19 2-16,8-10-1 16,2-13 0-16,4-14 1 0,-4-10 0 15,-6-7 0-15,-5-5 0 16,-10-7-1-1,-12 1 0-15,-14-3 1 16,-8 3-1-16,-13 9 0 0,-9 3-1 16,-8 3-1-16,2 13-4 15,-19-3-33-15,13 5-1 16,2 0-1-16,4 6 0 16</inkml:trace>
  <inkml:trace contextRef="#ctx0" brushRef="#br0" timeOffset="36427.6311">6544 4883 16 0,'0'0'28'0,"0"0"4"0,0 0-10 16,0 0-2-16,0 0-4 15,-4 21-3-15,4-21-2 16,0 0-2-16,0 0-1 15,0 0-2-15,0 0-2 16,0 0 0-16,-13-26 0 16,13 26-1-16,-6-33-1 15,4 12 0-15,-2-10 0 16,4-3-1-16,-2-7 0 0,4-1 1 16,-4 0-1-1,4-4 0-15,0-4 0 16,2 2 0-16,-2 0 0 15,4-2-1-15,-4 4 1 0,4 0-1 16,-5 2 1-16,3 0-1 16,0 6 1-16,0 1-1 15,-4 5 1-15,2 3-1 16,-4 2 0-16,2 2 1 16,-2 4 0-16,0 4-1 15,-2-3 1-15,4 20-1 16,-2-28 0-16,2 28 1 15,0-29-1-15,0 29 0 16,0-23 0-16,0 23 0 16,0-23 0-16,0 23 0 15,2-19 0-15,-2 19 0 16,4-21 0-16,-4 21 0 0,4-20 0 16,-4 20 0-16,0-19 0 15,0 19 0-15,-4-21 0 16,4 21 1-16,-6-17-1 15,6 17 0-15,0 0 1 16,0 0-1-16,-5-21 1 16,5 21-1-16,0 0 0 15,0 0 0-15,0-21 0 0,0 21 0 16,0 0 1 0,-6-20-1-16,6 20 0 15,0 0 0-15,-4-17 0 16,4 17 0-16,0 0 0 0,0 0 0 15,-6-19 1-15,6 19-1 16,0 0 0-16,0 0 0 16,-9-17 1-16,9 17-1 15,0 0 0-15,0 0 1 16,0 0-1-16,0 0 0 16,0 0 0-16,0 0 0 15,-8-18 0-15,8 18 0 16,0 0 0-16,0 0 0 15,0 0 0-15,0 0 0 16,0 0 0-16,0 0 0 16,0 0 1-16,0 0-1 15,0 0 0-15,0 0 0 0,0 0 1 16,0 0-1-16,-4-17 0 16,4 17 0-16,0 0 0 15,0 0 1-15,0 0-1 16,0 0 0-16,0 0 0 15,0 0 1-15,0 0-1 16,0 0 0-16,0 0 0 16,0 0 1-16,0 0-2 15,0 0 2-15,0 0-1 16,0 0 0-16,0 0 0 16,0 23 0-16,0-23 0 15,-6 25 0-15,6-25 1 16,-9 31-1-16,3-14 0 0,6-17 0 15,-18 31 0-15,18-31 1 16,-21 25-1-16,21-25-1 16,-15 17 2-1,15-17-1-15,0 0 0 0,0 0 0 16,0 0 1-16,0 0-1 16,0 0 0-16,0 0 0 15,-8-19 1-15,14 2-1 16,0-8 0-16,3 2 0 15,-1-8 0-15,2 4 0 16,-1 0-1-16,3-2 1 16,-4 6-1-16,1 0 1 15,-9 23-1-15,16-30 1 0,-16 30 0 16,13-19 0-16,-13 19 0 16,0 0 0-16,0 0 0 15,19-12 0 1,-19 12 0-16,0 0 0 0,14 27 0 15,-6-10 1-15,-1 0 0 16,1 6-1-16,2 2 1 16,-1-2 0-16,-1-3 0 15,0-1-1-15,-8-19 1 16,11 25-2-16,-11-25 1 16,0 0-2-16,10 17 0 15,-10-17-2-15,0 0-3 16,-8-17-17-16,8 17-19 0,0 0 0 15,2-19 1-15,-2 19-1 16</inkml:trace>
  <inkml:trace contextRef="#ctx0" brushRef="#br0" timeOffset="38351.6761">6976 3504 10 0,'0'0'33'16,"0"0"1"-16,0 0 1 15,0 0-16-15,-2-21-3 16,20 27-1-16,-32-23-2 0,14 17-4 16,0 0-2-16,0 0-2 15,0 0 0-15,0 0-2 16,14 21 0-16,-8 0 0 15,-3 0-1-15,1 10 0 16,0 1-1-16,-2 3 0 16,-4-1 0-16,0-1 0 15,-2-6-1-15,0-8 0 16,3-2 0-16,1-17-2 16,0 0 1-16,0 0-2 15,0 0 1-15,-12-32-2 16,14 5 0-16,-8-14 0 15,8 5-1-15,-8-10 2 0,8 4 0 16,-6-1 2-16,2 1 0 16,0 8 2-16,1 3 0 15,2 10 1-15,-2 2 1 16,1 19 0-16,0 0 1 16,0 0-1-16,19-2 0 15,-8 19-1-15,1 4 1 16,3 8-2-16,5 0 1 15,3 7-1-15,2 1 0 16,0-3 0-16,2-5 0 16,4-6-1-16,-2-6 1 15,0-5 0-15,0-10 0 16,-2-8-1-16,-4-11 1 0,-4-6-1 16,-3-4 0-1,-7-4 0-15,-3-3 0 16,-8-3 0-16,-2 5-1 15,-5-1 1-15,-3 2-2 0,-2 8 1 16,5 4-2-16,-3-2-2 16,12 21-3-16,-17-21-28 15,17 21-4-15,6-19-1 16,-6 19 1-16</inkml:trace>
  <inkml:trace contextRef="#ctx0" brushRef="#br0" timeOffset="39386.7163">7690 3479 1 0,'0'0'16'0,"0"0"10"16,0 0-10-16,0 0 0 16,0 0 0-16,0 0 0 15,0 0-2-15,0 0-1 0,0 0-1 16,0 0-3-16,0 0-1 16,0 0-2-1,19-7-2-15,1 7-1 16,-1-4 0-16,10 2 0 0,-2-4-1 15,8 0-1-15,-1 1 0 16,-1-1 0-16,-4 0-1 16,-4 0-1-16,-4 4 0 15,-3-3-1-15,-1 7-1 16,-17-2-5-16,0 0-8 16,0 0-20-16,0 0 0 15,0 0 0-15,0 0 0 16</inkml:trace>
  <inkml:trace contextRef="#ctx0" brushRef="#br0" timeOffset="39811.2606">7821 3362 14 0,'0'0'33'15,"0"0"1"-15,0 0 0 16,8-23-14-16,-8 23-4 0,0 0-3 15,8 21-3-15,-8-21-3 16,-4 27-2-16,4-27-1 16,0 39-1-16,-2-18 0 15,6 4-1-15,-4-4-1 16,2 0 0-16,1-4-1 16,-3-17 1-16,2 23-2 15,-2-23 0-15,0 0-1 0,0 0-3 16,0 0-6-1,0 0-20-15,0 0-7 16,12-25-1-16,-12 25 2 16</inkml:trace>
  <inkml:trace contextRef="#ctx0" brushRef="#br0" timeOffset="40238.9702">7904 3140 6 0,'0'0'31'0,"-6"-19"1"16,6 19-4-16,0 0-7 15,-40-14-3-15,26 35-3 0,-28-13-4 16,13 30-2-16,-17-3-2 15,11 20-2-15,-8 3 0 16,13 13-1-16,1-2 0 16,15 0-2-16,10-10 0 15,18-5 0-15,13-14-1 16,11-11 1-16,13-13-1 16,10-16 0-16,-1-18 0 15,6-9 0-15,-7-9 0 16,-5-8 0-16,-11-6 0 15,-14-4-1-15,-16-3 1 16,-17 1-1-16,-5 4 0 16,-18 6-1-16,-4 8-2 0,-19-12-13 15,7 23-23-15,-7 6-1 16,6 8 0-16,3 3-1 16</inkml:trace>
  <inkml:trace contextRef="#ctx0" brushRef="#br0" timeOffset="41155.0334">5958 4856 17 0,'-64'0'23'0,"4"4"-5"16,-17 0-3-16,-6-2-5 16,-5 4-1-16,-11-8-2 0,-1 6-3 15,0-2-2-15,5 1 0 16,1-1 0-16,11 4 1 15,6-8 1-15,17 4 1 16,6-4 0-16,23 6-1 16,0-10 0-16,31 6 0 15,-23 0-2-15,23 0-2 16,0 0 0-16,0 0-4 16,0 0-1-16,0 0-7 15,17-4-17-15,-17 4-3 16,0 0 2-16,0 0 3 15</inkml:trace>
  <inkml:trace contextRef="#ctx0" brushRef="#br0" timeOffset="41703.9083">4803 4705 11 0,'17'-17'31'0,"-17"17"3"16,0 0-8-16,25-10-8 16,-25 10-3-16,0 0-1 15,-21 2-3-15,13 19-2 16,-17-7-4-16,4 14-1 15,-10-3 0-15,6 4-2 16,-4-4 0-16,4 0 0 0,4-4-1 16,5-4 0-1,16-17 1-15,-15 18-1 16,15-18-1-16,0 0 1 16,0 0 0-16,19 17 0 0,-19-17 0 15,39 7 0-15,-14-7-1 16,9 0 1-16,3 0-1 15,2-3 0-15,3 5-4 16,-19-4-35-16,2-2 2 16,-25 4-3-16,0 0 1 15</inkml:trace>
  <inkml:trace contextRef="#ctx0" brushRef="#br0" timeOffset="43530.6962">5244 3984 19 0,'-15'-23'11'16,"-8"-4"-2"-16,1 4-1 0,-6-2-3 15,-3 0-2-15,-4 2-2 16,-4-2-1-16,-3 4-1 16,-6-2 1-16,0 0-1 15,-3 0 0-15,-3 2 0 16,-2 2 0-16,-9-1 1 15,-1 3-1-15,-7-4 0 16,0 2-1-16,-12 2 1 16,0-3-1-16,-6 1 1 15,-1-2-1-15,-5 0 1 16,-7-2-1-16,2 2 2 16,-6 0 0-16,-6-2 0 15,-2 4 0-15,-3 1 1 0,-3 3 0 16,5 0-1-16,-3 3 0 15,0 3 0 1,3 3 2-16,5 4 0 16,0 0 2-16,6 6 1 0,2 2 0 15,3 9 1-15,3-2-1 16,9 8 1-16,6 0-3 16,12-1-1-16,9 1-5 15,12-4-14-15,-2-17-6 16,29 15-2-16,-12-22 14 15</inkml:trace>
  <inkml:trace contextRef="#ctx0" brushRef="#br0" timeOffset="43976.1994">1780 3312 1 0,'0'0'6'0,"-27"-11"18"16,27 11 2-16,-29 8-13 16,-6-10-1-16,14 23 1 0,-21-10 0 15,11 26 1-15,-21-11-2 16,23 30-1-16,-17-16-1 16,23 16-4-16,-5-10-1 15,19-2-2-15,5-7 0 16,16-5-2-16,5-13 1 15,10-7-1-15,2-8 0 16,2-8-1-16,0-2-1 16,-10-13-4-16,8 2-27 15,-22-2-4-15,-7-6 0 16,-5 5-1-16</inkml:trace>
  <inkml:trace contextRef="#ctx0" brushRef="#br0" timeOffset="46291.3623">1417 5342 27 0,'20'-18'30'16,"-20"18"2"-16,23-5-9 16,-27-16-5-16,4 21-4 15,0 0-1-15,0 0-2 16,0 0-2-16,-8 17-1 15,-19 10-2-15,2 23-1 16,-11 7-1-16,7 14 0 16,0 0-1-16,6 2-1 15,7-10 0-15,14-7-1 16,12-20 0-16,13-18-1 16,4-22 0-16,6-13 0 15,-4-18 1-15,0-11-2 16,-4-10 2-16,-10-5-1 0,-5 2 1 15,-6 3-1-15,-4 8 2 16,-4 13-1-16,-6 10 1 16,10 25 0-1,-19 10 0-15,9 21-1 0,1 3 1 16,-1 10 0-16,4 1-1 16,2 1-1-16,0-8 1 15,4-9-1-15,0-29 0 16,0 0 1-16,0 0-1 15,16-39 0-15,-14 3 1 16,0-6-1-16,-4-2 0 16,-2 1 0-16,-2 9 0 15,-2 7 0-15,8 27 1 0,-27-6-1 16,27 6 1-16,-28 39-1 16,16-5-1-1,0-3-2-15,14 17-5 16,-17-16-33-16,25 5-2 0,-10-12 0 15,5-4-1-15</inkml:trace>
  <inkml:trace contextRef="#ctx0" brushRef="#br0" timeOffset="47138.9933">1267 6239 20 0,'0'0'35'0,"0"0"3"16,6-19-1-16,-2 0-12 15,-4 19-7-15,0 0-3 16,0 0-5-16,0 0-3 0,0 0-3 15,0 0 0-15,0 0-1 16,7 17 0-16,-7-17-2 16,0 0 0-16,0 0 0 15,20-5-2-15,-20 5 2 16,0-23-2-16,0 23 2 16,-14-29-2-16,14 29 2 15,-29-16-1-15,4 16 1 0,-8 10 0 16,-1 7 0-1,-3 12 0-15,4 4 0 0,-5 11 0 16,9 2 0 0,0 2 0-16,11 6 0 15,7-8-1-15,13-2 1 0,6-8-1 16,7-7 0-16,10-8 0 16,6-11 0-16,4-12 0 15,-3-12 0-15,5-1 0 16,0-8-1-16,-6-4 1 15,-1-4-1-15,-3-5 0 16,-7 1 0-16,-3 5 0 16,-3-5-1-16,-5 10 1 15,-7 2 1-15,-2 2 0 16,0 21 1-16,-27-9 0 16,27 9 0-16,-35 24 0 15,18-1 0-15,0 6 0 0,1 2 0 16,10 5-1-16,5-3 0 15,4 0 0-15,9-5-1 16,3-5 1-16,7-5-1 16,1-9 0-16,2-7-1 15,2-6-1-15,-4-13-2 16,8 7-2-16,-22-28-10 16,17 15-24-16,-17-10 1 15,1 7-1-15,-6-5 2 16</inkml:trace>
  <inkml:trace contextRef="#ctx0" brushRef="#br0" timeOffset="47582.2438">1450 6297 44 0,'0'0'37'0,"0"0"1"16,20 23 1-16,-20-23-19 16,15 23-7-16,-15-23-4 15,14 44-2-15,-9-23-1 16,9 16-2-16,-6-10-1 15,1 5-1-15,-3-5-1 16,-2-4 1-16,-2-6-1 16,-2-17-1-16,0 0 0 15,0 0 0-15,0 0-1 16,-6-28 0-16,6 5-1 16,0-8 1-16,2-2 0 15,0-5 0-15,4 3 0 0,1 1 0 16,5 3 0-16,1 4 1 15,3 6 1 1,3 6-1-16,2 3 1 16,2 7 0-16,-1 6 0 0,1 9 1 15,-4 9 0-15,-3 4 0 16,-7 6-1-16,-3 6 0 16,-4-1 0-16,-2 1-1 15,-6-5 0-15,0-1 0 16,-1-8-2-16,7-21-2 15,0 0-1-15,0 0-4 16,0 0-8-16,-12-32-22 16,18-1-2-16,-2-11 1 0,5-4 0 15</inkml:trace>
  <inkml:trace contextRef="#ctx0" brushRef="#br0" timeOffset="47797.6223">1826 6046 41 0,'24'-23'39'0,"-24"23"-1"15,15 28 2-15,-15-28-20 16,10 64-5-16,-16-28-5 16,15 18-3-16,-5-6-2 15,4 8-2-15,-4-5 0 16,7-7-2-16,-1-7 0 16,-2-10-3-16,1-4-1 15,-9-23-4-15,18 27-11 16,-18-27-22-16,0 0-1 0,-18-35 0 15,11 12 1 1</inkml:trace>
  <inkml:trace contextRef="#ctx0" brushRef="#br0" timeOffset="48290.9784">1819 6314 60 0,'0'0'36'15,"13"18"1"-15,5-5-6 16,-5-30-19-16,26 17-4 15,-10-16-2-15,13 5-3 16,-5-10 0-16,5 2-2 16,-1-6-1-16,-5 0 1 15,-5-2-1-15,-6 8 2 16,-7-2-2-16,-18 21 1 16,9-18 0-16,-9 18 1 0,-19 14 2 15,2 9-2-15,-7 6 2 16,3 5-1-16,0 8 0 15,4 4-1-15,3-2 1 16,8-3-2-16,8-5 0 16,6-7 0-16,7-8-1 15,3-11-1-15,3-10 1 16,2-8 0-16,0-9-1 16,-2-4 0-16,3-4 0 15,-5-8 0-15,-2 0 0 16,-1 5 1-16,-1 1 0 15,1 4-1-15,-1 5 2 16,-15 18 0-16,31-11 0 0,-12 19 1 16,0 3-1-16,3 14 1 15,-1 0 0-15,-2 10-1 16,0-3 0-16,1 3-1 16,-5-5 0-16,1-5-3 15,1 4-5-15,-17-29-33 16,0 0-1-16,21 4-1 15,-21-4 0-15</inkml:trace>
  <inkml:trace contextRef="#ctx0" brushRef="#br0" timeOffset="51047.2208">4340 4308 4 0,'0'0'32'0,"13"-31"2"15,-7 6-2-15,-6 25-10 0,-4-50-4 16,4 50-4-16,-6-42-1 16,6 42-3-16,-15-34-3 15,15 34-2-15,-37-20 0 16,12 24-2-16,-8-2 0 15,-3 15-1-15,-3 6 0 16,-1 16 0-16,1 5-1 16,4 10 1-16,6 9-1 15,6 6 1-15,8 6 0 16,11 7 0-16,4 3 0 16,10-3 0-16,1-3 1 15,8 0-1-15,-3-7 1 16,1 1-1-16,-5-11 0 0,-4-5 0 15,-7-9 0 1,-4-6-1-16,-5-5 0 16,-8-5-1-16,3-5 1 15,-4-9-1-15,-3-1 0 0,-1-8-1 16,4-3-1-16,-4-8-1 16,21 2-1-16,-37-21-1 15,37 21-4-15,-43-50-11 16,24 23-22-16,2-13 0 15,5 2 0-15,5-6 1 16</inkml:trace>
  <inkml:trace contextRef="#ctx0" brushRef="#br0" timeOffset="51250.5954">3817 4914 53 0,'31'2'41'0,"-14"-4"-1"15,10 4 2-15,-2-27-20 16,16 25-14-16,-8-15-2 16,11 13-2-16,-13-6-3 15,0 6-3-15,1 12-12 16,-32-10-27-16,24-14 0 16,-24 14-1-16,-8-21 0 15</inkml:trace>
  <inkml:trace contextRef="#ctx0" brushRef="#br0" timeOffset="55142.8638">11764 3660 46 0,'0'0'37'15,"19"-16"-2"-15,-19 16-5 16,0 0-14-16,0 0-2 16,0 0-2-16,10 27-4 0,-10-27-2 15,3 21-1-15,-3-21-1 16,8 27-1-16,-8-27 0 16,8 25-1-16,-8-25-1 15,0 0 1-15,23 19-1 16,-23-19 0-16,19-2-1 15,-19 2 1-15,0 0-1 16,18-27 1-16,-18 27 0 16,-6-25-1-16,6 25 1 15,-33-9-1-15,4 15 1 16,-6 19-1-16,-7 11 1 16,0 20 0-16,-5 9-1 0,9 15 1 15,5 9 0-15,14 1-1 16,13-4 1-16,15-9 0 15,15-10-1-15,14-17 0 16,10-14 0-16,10-18 0 16,4-22-1-16,-2-12 1 15,0-14 0-15,-10-14 0 16,-2-6 0-16,-13-2 0 16,-12 0 0-16,-10 8 0 15,-9 7 0-15,-12 14 1 16,-9 14 0-16,-4 17-1 15,-8 15 1-15,0 13 0 16,-2 10 0-16,8 8-1 0,2 1 1 16,9-3-1-16,10-4-1 15,6-11-1 1,12-7-2-16,-16-30-3 16,52 21-17-16,-29-38-19 0,6-4 1 15,-8-17-1-15,4-5 1 16</inkml:trace>
  <inkml:trace contextRef="#ctx0" brushRef="#br0" timeOffset="55450.7051">12308 3865 87 0,'-6'52'42'0,"-10"5"0"0,1 20 0 16,-6-8-36-1,11 8 0-15,0-10-2 16,12-8-1-16,6-17-1 0,17-20-1 16,6-21-1-16,8-22 0 15,-1-11 0-15,1-14 0 16,-10-4 0-16,-8-6 0 16,-8-1 1-16,-15 7-1 15,-15 4 0-15,-8 9 0 16,-6 7-1-16,-7 5-2 15,5 13-1-15,-8-9-11 16,14 21-27-16,-2-4 0 16,29 4 0-16,-23 12 0 15</inkml:trace>
  <inkml:trace contextRef="#ctx0" brushRef="#br0" timeOffset="56530.1748">12701 4034 37 0,'0'0'36'16,"10"-18"1"-16,-10 18 1 16,0 0-19-16,0 0-5 15,21 0-2-15,-21 0-4 16,6 27-1-16,-8-4-2 15,9 14 0-15,-7 1-1 0,8 8-1 16,-6 0-1-16,4 0 0 16,-4-6 0-16,2-13-1 15,0-4-1 1,-4-23 1-16,0 0-1 0,0 0 0 16,0 0 0-16,1-30 0 15,-2 3-1-15,-3-8 0 16,2 3 1-16,-2-7-1 15,4 5 1-15,2 1-1 16,4 8 1-16,3 4 0 16,3 4 1-16,-12 17-1 15,36 4 1-15,-12 9 0 16,-1 4 0-16,2 10 0 0,-2 0 0 16,-2 2 0-16,-3 0 0 15,-7-5 0-15,-7-2-1 16,0-3 1-1,-4-19 0-15,-10 21-1 0,10-21 0 16,-17-10 0-16,17 10 0 16,-14-30-1-16,12 7 1 15,2-2-1-15,6-6 1 16,8 4-1-16,5 0 1 16,4 6 0-16,2 8 0 15,4 5 0-15,-2 12 1 16,2 4-1-16,-2 7 2 15,0 14-1-15,-6 5 0 16,-1 6 1-16,-5 1-1 0,-1-5 0 16,-5-3 0-1,-1-6-1-15,-2 0-1 16,-6-27-1-16,0 0-1 0,0 0-3 16,0 0-1-16,-10-50-13 15,14 21-22-15,-6-11-1 16,6-5 1-16,0-4 1 15</inkml:trace>
  <inkml:trace contextRef="#ctx0" brushRef="#br0" timeOffset="56711.8597">13357 3997 81 0,'17'15'41'16,"-5"3"0"-16,3 11-1 16,-17-8-28-16,20 17-4 15,-15-4-2-15,7 7-2 16,-4-5-1-16,2-7-2 15,-5-2-2-15,1-8-1 0,4-2-4 16,-8-17-11-16,2-25-25 16,-6 0 0-16,4-3-1 15,-6-15 2-15</inkml:trace>
  <inkml:trace contextRef="#ctx0" brushRef="#br0" timeOffset="56834.743">13374 3821 77 0,'-13'-18'39'0,"13"18"0"15,-22-9-1 1,22 9-33-16,0 0-37 16,0 0-3-16,0 0-3 15,6 19-1-15</inkml:trace>
  <inkml:trace contextRef="#ctx0" brushRef="#br0" timeOffset="57358.5053">13918 3713 41 0,'21'-19'39'0,"-21"19"-1"16,10 19 3-16,-18 0-11 16,24 43-14-16,-26-7-4 15,22 30-4-15,-12 3-2 0,7 18-2 16,-5 7 0-16,4 11-1 16,-4 1-2-16,2 2 2 15,-2-10-1-15,-2 0-1 16,0-10 1-16,0-13-2 15,2-15 0-15,0-22 0 16,1-13-2-16,-3-22-2 16,0-22-3-16,0 0-20 15,-3-31-17-15,-7 0 1 16,0-7-1-16,-7-4 2 16</inkml:trace>
  <inkml:trace contextRef="#ctx0" brushRef="#br0" timeOffset="58002.6311">12174 4818 7 0,'-17'12'28'0,"-8"-22"3"15,25 10-1-15,-17 12-13 16,17-12-4-16,0 0-1 16,-2-20-1-16,25 24-1 15,-23-4-2-15,50-11-1 16,-9 3-1-16,22 4-1 15,3-9 0-15,26 13-1 16,18-8 0-16,25 10-1 16,25-12 0-16,26 5 0 15,22-11-1-15,35 3 0 0,25-1-1 16,27-1 1-16,23-2 0 16,18 0 0-16,13 1 0 15,10 7 0-15,2 1 1 16,-8 4-1-16,-10 0 0 15,-8 4 0-15,-16 2 0 16,-18-2-1-16,-20-2 0 16,-26 0-1-16,-31 0-1 15,-32 2 0-15,-30 2-3 16,-52-11-6-16,-27 13-31 16,-54-2-1-16,-29-2 0 15,-61 13-1-15</inkml:trace>
  <inkml:trace contextRef="#ctx0" brushRef="#br0" timeOffset="60498.0986">14429 3918 27 0,'0'0'36'0,"4"-17"2"16,-4 17-2-16,0-27-14 16,0 27-4-16,0 0-4 15,0 0-4-15,10 20-2 16,-1-1-2-16,-9-2-2 16,10 12 1-16,-4 1-1 0,3 13 0 15,-1-1-1-15,4 12-1 16,-5-6 0-16,1-1-2 15,-4 0 1-15,2-9-1 16,-2-6 0 0,-2-10-2-16,0-5-1 0,-2-17-1 15,0 0-2-15,-10-21-13 16,10 21-22-16,-8-37-1 16,8 14-1-16,-6-4 2 15</inkml:trace>
  <inkml:trace contextRef="#ctx0" brushRef="#br0" timeOffset="61063.5084">14809 3901 54 0,'21'-9'38'16,"-21"9"0"-16,22-6 2 15,3 23-25-15,-25-17-3 16,15 19-3-16,-13-1-2 16,12 16-2-16,-9 1-1 0,5 9-1 15,-4-4-1-15,3-2 0 16,-5-1 0-1,4-6-1-15,-4-7-1 16,0-6 1-16,-4-18-1 0,0 0 0 16,0 0 0-16,0 0 0 15,0 0 0-15,2-33-1 16,0 8 0-16,1-2 0 16,3-3 1-16,2-3-1 15,4 6 0-15,1 4 1 16,1 4 0-16,-14 19 0 15,34-25 0-15,-14 33 1 16,-1 1 0-16,2 10 0 16,-2 8-1-16,-1 4 1 15,-3-2-1-15,-1 7 1 16,-3 1-1-16,-3-9 0 16,-6 5 0-16,0-12 0 0,-2-4-1 15,0-17-1-15,-4 18-1 16,4-18-4-16,0 0-9 15,-8-39-25-15,10 9 0 16,-2-9-1-16,8-1 1 16</inkml:trace>
  <inkml:trace contextRef="#ctx0" brushRef="#br0" timeOffset="61363.7664">15299 3965 47 0,'0'0'35'0,"25"15"1"16,-11 10-3-16,-14-25-20 15,29 44-2-15,-29-27-1 16,19 16-3-16,-15-12-2 0,7 8-1 16,-7-10-1-16,-4-19 0 15,10 21-2-15,-10-21 0 16,0 0 1-16,0 0-1 16,-6-33-1-16,4 8 1 15,-2-5 0-15,6-1-1 16,4-4 0-16,8-1 0 15,7 2 0-15,8 3 0 16,2 4 0-16,7 4 0 16,6 8-1-16,-5-3-4 15,13 26-12-15,-17-14-22 16,-6 2-1-16,-10 3 1 16,-19 1-1-16</inkml:trace>
  <inkml:trace contextRef="#ctx0" brushRef="#br0" timeOffset="62370.617">14341 5004 19 0,'-20'4'30'0,"20"-4"2"16,0 0-2-16,0 0-14 0,31-4-2 16,-17-13-2-16,30 13-2 15,-13-13-2-15,23 11-1 16,-14-9-3-16,12 11 0 15,-9-4-2-15,-1 10 0 16,-11 4 0-16,-6 7 0 16,-17 5 0-16,-8 5-1 15,-15 3 1-15,-7 3 0 16,-9-2 0-16,-3 0-1 16,-3-4-1-16,2-4 0 15,6-5 0-15,4-5 0 16,25-9 0-16,-17 4 0 15,17-4 0-15,23-15 0 0,4 5 0 16,6 0 0-16,7 1 1 16,3 3-1-16,-1 0 1 15,3 8 1-15,-9 4-1 16,-3 7 1-16,-14 3 0 16,-5 5 0-16,-12 2 0 15,-8 4 1-15,-9-2-1 16,-9 2 0-16,-6-3-1 15,-3 1 0-15,-4-7 0 16,1-5 0-16,-5-3-2 16,4-5 0-16,5-1-1 15,-1-8-3-15,13 6-4 16,-16-23-23-16,36 21-9 0,-25-30 0 16,23 8 0-16</inkml:trace>
  <inkml:trace contextRef="#ctx0" brushRef="#br0" timeOffset="62773.9866">14989 4975 79 0,'19'10'41'0,"-4"11"-1"15,-11 4 2-15,2 15-32 16,-25-5-3-16,7 17-1 0,-11-4-2 15,6 0-1-15,-3-1-1 16,9-10-1-16,7-4-1 16,12-12 0-16,9-12 0 15,10-13 0-15,10-7 0 16,3-8 0-16,3-8-1 16,-1-6 0-16,-3-1 1 15,-7 1 0-15,-7 0 0 16,-7 9 0-16,-10 2 1 15,-8 22-1-15,-12-19 0 16,-7 23 1-16,-6 8-1 16,-6 7 1-16,-2 8-1 15,-2 1 0-15,4 9-1 0,4-6 0 16,10 1-1-16,3-9-3 16,22 12-12-16,-8-35-24 15,27 15-1-15,-6-23 0 16,8-7 1-16</inkml:trace>
  <inkml:trace contextRef="#ctx0" brushRef="#br0" timeOffset="63338.8408">15492 4996 78 0,'0'0'41'0,"8"22"1"15,-10 1-1-15,-23-4-28 16,15 21-4-16,-15-5-3 16,6 11-1-1,-1-8-2-15,5 4-1 0,5-7-1 16,5-8-1-16,7-6 0 16,-2-21-1-16,25 11 1 15,-4-20-1-15,4-5 0 16,2-11 0-16,4 0 0 15,0-3-1-15,-2-5 1 16,-2-5 0-16,-4 3 0 16,-6-1-1-16,0 5 2 15,-5 2-1-15,-2 2 1 0,-1 10 0 16,-1 0 1 0,-8 17 0-16,0 0 0 15,13 19 1-15,-14 8 0 16,-1 13 0-16,-8 6 0 0,0 6-1 15,3 2 0-15,5 3 0 16,2-7 0-16,7-4-1 16,7-13 0-16,7-12 1 15,8-14-1-15,2-10 0 16,2-15 0-16,-4-12 0 16,-4-3 0-16,-6-9 0 15,-4-2-1-15,-9-2 1 16,-6-2 0-16,-4 4-1 15,-3 7-1-15,-5 1-1 16,4 15-3-16,-9-14-8 16,17 35-27-16,-8-25-1 15,8 25-1-15,0 0 2 0</inkml:trace>
  <inkml:trace contextRef="#ctx0" brushRef="#br0" timeOffset="63731.4055">16132 4996 88 0,'22'14'43'16,"-22"-14"-1"-16,-25 27 0 16,1 2-30-16,-14-16-6 15,7 12-2-15,-2-2-2 16,6-2 0-16,8-2-1 0,15 0-1 15,4-19 0-15,37 31-1 16,-3-19 2-16,9 3-1 16,3-2 0-16,2 1-1 15,1 5 1-15,-7-4 0 16,-5 6 1-16,-10-3 1 16,-10 1-1-16,-11-2 1 15,-6-17 0-15,-18 31 0 16,-5-22-1-16,-8-1 1 15,-5-8-1-15,-7 2-1 16,-1-10-2-16,-2-5-2 16,9 3-2-16,-9-26-12 0,17 17-26 15,0-10 0-15,12 2-1 16,5-7 1-16</inkml:trace>
  <inkml:trace contextRef="#ctx0" brushRef="#br0" timeOffset="64150.934">16593 3913 77 0,'24'-21'41'16,"-24"21"1"-16,23 23 0 15,-23 7-32-15,15 36-1 16,-9 10-2-16,7 30-1 15,-9 17-1-15,4 15-1 16,-6 4-1-16,8-6 0 16,1-10-1-16,5-7 0 0,-1-21 0 15,2-10-2 1,3-26 0-16,1-20 0 16,2-8-3-16,-23-34-5 15,44 14-35-15,-44-14-1 0,4-29-1 16,-13-2 1-16</inkml:trace>
  <inkml:trace contextRef="#ctx0" brushRef="#br0" timeOffset="67147.0536">12543 5094 38 0,'-4'-17'37'0,"4"17"0"16,0 0-4-16,0 0-12 15,-6-19-5-15,6 19-4 16,0 0-4-16,0 0-2 15,16 23-1-15,-5-2 0 16,-3-2-1-16,5 10-1 16,-3 4-1-16,4 9 1 0,-5-2-1 15,1 6-1-15,-2-4 0 16,-1 0 0-16,-5-5-2 16,4-8 2-16,-4-6-1 15,-2-23 0-15,2 27 0 16,-2-27 0-16,0 0-1 15,0-22 1-15,0 1 0 16,0-2-1-16,2-5 0 16,-2-11 0-16,4 1 0 15,0-1 0-15,3 5 1 16,3 1-1-16,0 6 2 16,1 4-1-16,-11 23 0 15,29-21 1-15,-29 21 0 0,31 12 0 16,-14 5 0-16,3 8 0 15,-5 6 0-15,0 1 0 16,1 3 0-16,-5-2 0 16,-3-3-1-16,0-7 0 15,-4-4-1-15,-4-19 0 16,-2 23-3-16,2-23-2 16,0 0-9-16,-18-1-26 15,18 1-1-15,-15-29 0 16,9 4 1-16</inkml:trace>
  <inkml:trace contextRef="#ctx0" brushRef="#br0" timeOffset="67438.5819">12879 5202 64 0,'19'4'39'16,"4"5"1"-16,-2 5 0 16,25 16-25-16,-46-30-4 15,35 44-4-15,-25-21-1 16,5 8-1-16,-9-6-3 15,-2 2 1-15,-6-6-1 16,2-21-1-16,-14 17 0 16,14-17-1-16,0 0 0 15,-19-25 0-15,19 4 0 16,4-2 0-16,8-9 0 16,3-1 0-16,8-2 1 15,4 3-2-15,6 5 1 0,0-2-2 16,1 10 0-16,-7-8-5 15,18 18-34-15,-24-1 0 16,0 6-1 0,-21 4 0-16</inkml:trace>
  <inkml:trace contextRef="#ctx0" brushRef="#br0" timeOffset="70026.4715">17297 3832 32 0,'0'0'34'0,"10"-25"-2"0,-16 8-8 15,6 17-4-15,0 0-3 16,18-8-4-16,-18 8-3 16,0 0-3-16,0 0-2 15,0 0 1-15,0 0-1 16,25 18 1-16,-25-1-2 15,4 19 0-15,-3-1-1 16,3 11 0-16,0 0-2 16,0 0 1-16,-2-2-1 15,0-8-1-15,0-1-1 16,-2-12 0-16,0-2-2 16,0-21-2-16,2 29-7 0,-20-25-28 15,18-4-1-15,0 0 0 16,-7-37 0-16</inkml:trace>
  <inkml:trace contextRef="#ctx0" brushRef="#br0" timeOffset="70462.7905">17614 3775 56 0,'0'0'37'16,"27"-12"2"-16,-27 12-1 0,0 0-21 16,0 0-5-16,0 0-3 15,2 21-3-15,-12 0-2 16,6 16 0-16,-7 1-1 16,3 10-1-16,0 0 0 15,4 4 0-15,2-6-1 16,10-2-1-16,4-10 1 15,11-7-1-15,8-9 0 16,3-15-1-16,1-4 1 16,4-13 0-16,-3-7 0 15,-3-4 0-15,-6-4 0 16,-8-3-1-16,-7 1 2 16,-4 8-1-16,-8 2 0 0,0 21 0 15,-20-14 0-15,20 14 1 16,-36 22-2-16,11-1 2 15,2 6-2-15,-3-3 0 16,7 19-3-16,-12-11-32 16,16 7-6-16,-2 3 1 15,5-6-1-15</inkml:trace>
  <inkml:trace contextRef="#ctx0" brushRef="#br0" timeOffset="73374.8845">18171 3738 43 0,'0'0'35'0,"19"-23"0"16,-15 2-8-16,-4 21-7 0,4-19-5 16,-4 19-3-16,0 0-4 15,0 0 0-15,0 0-2 16,-11 32-2-16,-9-5 1 15,3 17-2-15,-8 6-1 16,6 12 0-16,-3 1 0 16,7 0-2-16,7 1 1 15,10-11-1-15,8-9 0 16,7-9 0-16,8-18 0 16,0-13 0-16,2-8 0 15,0-5 0-15,-4-11 0 16,-3-6 0-16,-7-7 0 15,-1-3 0-15,-4 1 0 0,-5-1-1 16,-1-3 1-16,-2 5 0 16,0-1 0-16,0 1 0 15,0 3-1-15,2-2 1 16,4 6-1-16,0 1 1 16,3 5-1-16,-9 21 1 15,20-27 0-15,-20 27 0 16,21 4 0-16,-21-4 0 15,23 40 0-15,-15-8 1 16,0 5 0-16,-3 7-1 16,1 2 1-16,0-2-1 15,2-4 0-15,-1-3 1 16,1-12-1-16,4-6 1 0,-12-19-1 16,30 4 0-16,-30-4 0 15,33-33 1-15,-21 10-1 16,3-6 0-16,-3-5 0 15,-3-3 1-15,-5-3-1 16,-4 2-1-16,-2 3 1 16,-7 3-1-16,3 5-2 15,-9-4-1-15,15 31-6 16,-39-23-26-16,39 23-5 16,-33 2 0-16,33-2 0 15</inkml:trace>
  <inkml:trace contextRef="#ctx0" brushRef="#br0" timeOffset="74417.5572">18698 3934 49 0,'0'0'38'0,"9"-19"0"16,-9 19-5-16,20 0-15 16,-20 0-3-16,0 0-3 15,0 0-4-15,19 23-2 16,-15-2-1-16,7 17-1 16,-5-1-1-16,2 9 0 15,-2-6-1-15,-2 2 0 16,-1-4-1-16,1-3 0 0,-2-8 0 15,0-10-1-15,-2-17 0 16,0 0 0-16,0 0 0 16,0 0-1-16,14-33 1 15,-12 3 0-15,1-5 0 16,-1-5 0-16,2 2 0 16,0 3 0-16,0 1 0 15,0 7 0-15,2 8-1 16,-6 19 1-16,0 0 0 15,23 15 0-15,-16 10 1 16,3 7-1-16,0 3 1 16,-1 3-1-16,-1-3 1 15,2-4-1-15,-5-8 0 0,1-6 0 16,-6-17 0-16,0 0 0 16,0 0 1-16,20-6-1 15,-15-13 0-15,5-4 0 16,0-6 0-16,7-5 1 15,2 1-1-15,1 2 0 16,1 1 0-16,4 3 0 16,0 11 0-16,0 14 1 15,-2 6-1-15,-4 15 1 16,-5 6-1-16,-1 8 1 16,-3 2-2-16,-6-1 0 15,-2 6-3-15,-12-17-4 16,22 4-34-16,-30-8-1 0,3 4 0 15,-14-3 0-15</inkml:trace>
  <inkml:trace contextRef="#ctx0" brushRef="#br0" timeOffset="75191.3729">17419 4958 52 0,'8'-21'36'0,"-8"21"1"15,0 0-10-15,-8-23-8 0,8 23-4 16,0 0-4-16,0 0-2 15,0 0-2-15,21 17-2 16,-21-17 1-16,16 46-1 16,-11-15-1-16,5 11-1 15,-2 0 1-15,-1 6-2 16,-1-4 0-16,0 3-1 16,-2-9-1-16,0-6 0 15,0-5-1-15,-4-27-1 16,9 31-3-16,-9-31-3 15,21 12-20-15,-21-12-14 16,10-25-1-16,-10 5 1 16,4 3 0-16</inkml:trace>
  <inkml:trace contextRef="#ctx0" brushRef="#br0" timeOffset="76362.601">17805 5117 50 0,'23'-13'38'0,"-23"13"0"16,0 0-5-1,27 10-14-15,-27-10-4 16,0 0-3-16,0 0-4 16,6 21-2-16,-6-21-1 0,5 40-1 15,-5-13-1-15,6 9 1 16,-2 1-2-16,6 1 0 16,-6-3-2-16,3-3 1 15,-3-9-1-15,0-4 1 16,-4-19-2-16,0 0 1 15,8 18 0-15,-8-18 0 16,2-18-1-16,-2-5 0 0,2 0 1 16,-2-7-2-16,3-1 2 15,1-6-1 1,4 1 1-16,0 0-1 16,3 7 1-16,3 8 0 0,1 0 1 15,4 11-1-15,-1 4 0 16,1 8 1-16,0 4-1 15,-19-6 1-15,31 33 0 16,-21-10 0-16,-2 3 0 16,-3 3 0-16,-1-4 0 15,-4 0 0-15,0-6-1 16,0-19 1-16,-2 27-1 16,2-27-1-16,0 0 1 15,0 0-1-15,6-19 1 16,-2 2 0-16,4-4-1 15,1-6 0-15,5-2 1 16,-1 0-1-16,5 2 1 0,-3 2-1 16,4 4 0-16,-1 4 1 15,-1 9 0-15,-17 8 0 16,29 8 1-16,-15 9 0 16,-3 4 0-16,-1 10 0 15,-4 2-1-15,-1 1 1 16,-3 5 0-16,0-7-1 15,0 1 0-15,-2-12-1 16,2-2 0-16,-2-19-2 16,0 0-2-16,0 0-6 15,21 0-15-15,-15-23-16 16,0 0 0-16,0-10 1 16,1-3 0-16</inkml:trace>
  <inkml:trace contextRef="#ctx0" brushRef="#br0" timeOffset="76550.3118">18432 5133 94 0,'30'27'42'0,"-10"1"-1"0,-7-5-6 16,16 23-22-16,-21-13-5 15,11 9-2-15,-7-9-2 16,1-3-2-16,-3-7-1 16,-10-23-2-16,11 22-3 15,-11-22-1-15,0 0-4 16,-11-37-10-16,19 12-23 15,-22-9 1-15,4-10-1 16,-5-14 2-16</inkml:trace>
  <inkml:trace contextRef="#ctx0" brushRef="#br0" timeOffset="76658.0184">18480 4916 70 0,'-2'-23'37'0,"2"23"-1"16,-2-23 0-16,2 23-31 15,0 0-35-15,0 0-5 16,0 0-1-16,25 8-2 15</inkml:trace>
  <inkml:trace contextRef="#ctx0" brushRef="#br0" timeOffset="77071.0205">19923 4609 71 0,'0'0'40'15,"0"0"1"-15,0 0-7 16,15 27-18-16,-15-27-5 16,17-2-4-16,1-2-3 0,11 4-2 15,0-4-2-15,3-3 0 16,3-1-3-16,-10-4-2 15,8 14-7-15,-33-2-24 16,0-17-4-16,0 17-2 16,-39 2 3-16</inkml:trace>
  <inkml:trace contextRef="#ctx0" brushRef="#br0" timeOffset="77237.0898">19834 4724 72 0,'-6'17'40'0,"6"-17"2"16,37 20-1-16,22-9-26 15,-16-22-5-15,26 5-3 0,-5-11-3 16,7 1-2-16,-1 1-2 16,-9-4-3-16,1 19-14 15,-23-18-25-15,-10 3 1 16,-29 15-2-16,15-27 1 16</inkml:trace>
  <inkml:trace contextRef="#ctx0" brushRef="#br0" timeOffset="77831.945">20725 4463 32 0,'0'0'36'16,"0"0"0"-16,-17-7-2 16,5-13-9-16,29 26-7 15,-19-29-6-15,27 17-3 16,-11-17-2-16,19 6-2 15,-4-8-1-15,11 8-1 0,-1 0 0 16,3 3-1-16,-7 7 1 16,-2 8-1-16,-8 9 0 15,-4 11 0-15,-17 8-1 16,-8 7 0-16,-9 8 0 16,-11 8 0-16,-6 4-1 15,-5 0 1-15,-4-1 0 16,4-3 0-16,3-12-1 15,7-1 1-15,1-14 0 16,11-2 0-16,13-23-1 16,-12 21 1-16,12-21 0 15,0 0-1-15,22 0 0 16,-5-4 0-16,4-2 1 0,2-4-1 16,6 5 0-16,4-9-1 15,4 9-1 1,-3-11 0-16,7 8-2 0,-10-11-2 15,11 14-4-15,-24-24-21 16,11 13-11-16,-12-7-1 16,0-3 0-16,-9-3 1 15</inkml:trace>
  <inkml:trace contextRef="#ctx0" brushRef="#br0" timeOffset="78226.6313">21350 4340 69 0,'0'0'42'0,"21"-5"0"16,-21 5 1 0,-4 17-24-16,0 14-8 15,-21-4-3-15,6 17-2 16,-10 0-2-16,6 9-1 0,0-1 0 16,9-4-1-16,5-4-2 15,12 2 1-15,5-13-2 16,17-6 1-16,6-18 0 15,13-7-1-15,5-11 1 16,5-7-1-16,0-7-1 16,-4-11 2-16,0-1-1 15,-15 1 0-15,-4 3 0 0,-16 4 1 16,-11 6 0 0,-4 21 0-16,-29-15 1 15,4 22 0-15,-6 9 0 16,-6 11 1-16,3 5-1 0,1 7 0 15,2 3 0-15,8-4-2 16,5 1 1-16,9-7-3 16,11-3-3-16,-2-29-34 15,0 0-4-15,25 11-1 16,-2-20 1-16</inkml:trace>
  <inkml:trace contextRef="#ctx0" brushRef="#br0" timeOffset="78458.786">21844 4789 96 0,'5'31'45'0,"-5"-31"-1"16,10 23 0-16,-10-23-33 15,0 0-6-15,0 0-3 16,21-2-2-16,-21 2-2 15,0 0-3-15,20-13-3 16,-30-14-10-16,10 27-24 16,6-42-2-16,5 19 1 15,-3-14 0-15</inkml:trace>
  <inkml:trace contextRef="#ctx0" brushRef="#br0" timeOffset="78899.9211">22160 4350 77 0,'0'0'41'0,"0"0"1"16,-35 8-1-16,24 11-30 15,-20-13-4-15,15 11-1 16,-1-6-3-16,17-11-1 16,-6 23-1-16,6-23-1 15,41 22 0-15,-3-7 0 16,7 4 1-16,3 4-1 15,6 4 0-15,0 4 1 16,-2 3 0-16,-8 5-1 16,-9-3 2-16,-8 2-1 15,-21-7 1-15,-4 2-1 0,-23-10 0 16,-6-2 0-16,-22-10 0 16,-3-7 0-16,-2-12 0 15,-2-13-1-15,16-4 1 16,1-17-1-16,18-2 0 15,9-10 0-15,22-3 1 16,13 3-1-16,8-5 0 16,6 7 0-16,3 2 0 15,1 6-1-15,-1 6 0 16,-5-1-2-16,-4 10-3 16,-22-22-12-16,-1 22-26 15,-10-6 1-15,-4 5-1 16,-11-3 1-16</inkml:trace>
  <inkml:trace contextRef="#ctx0" brushRef="#br0" timeOffset="81318.5389">22661 4360 35 0,'0'0'36'16,"0"0"1"-16,24-10-5 0,-32-7-13 15,27 26-3 1,-19-9-4-16,0 0-2 16,0 0-4-16,31 35-1 0,-31-35-1 15,15 42-1-15,-11-21 0 16,6 6-1-16,-6-6-2 16,0 0 2-16,-4-21-1 15,2 25-1-15,-2-25 0 16,0 0 0-16,0 0 1 15,0 0-1-15,0 0 0 16,-12-27-1-16,12 6 1 16,2 0 0-16,0-4-1 15,4 0 1-15,-1 4 0 16,3-2-1-16,2 6 1 16,-10 17 1-16,27-19-1 15,-10 19 0-15,1 4 1 0,1 9-1 16,-2 2 0-16,1 8 1 15,-7 0-1-15,-1 0 1 16,-4 2 0-16,-5-2-1 16,-2 0 0-16,1-23 0 15,-10 27 1-15,10-27 0 16,0 0-1-16,-17 12 0 16,17-12-1-16,-6-19 1 15,4 1 0-15,4-3-1 16,4-6 1-16,3-1-1 15,3-3 1-15,5 6 0 16,2-2 0-16,3 8 0 16,-1 5 0-16,2 5 1 0,0 5-1 15,-2 8 0-15,-1 9 0 16,-3 6 1-16,-4 3-1 16,-3 4 1-16,-2 1-1 15,-6 0 0-15,0 0 0 16,-6-4-2-16,2-2-2 15,2-21-7-15,0 0-29 16,0 0-2-16,-17 6 0 16,17-6 1-16</inkml:trace>
  <inkml:trace contextRef="#ctx0" brushRef="#br0" timeOffset="81574.0425">23329 4202 84 0,'27'18'42'0,"-18"10"1"16,-9-1 0-16,2 19-34 15,-13-4-2-15,3 18-2 16,-9-1-1-16,-3 9 0 16,-1-9-3-16,4-5 0 15,0-6-2-15,1-16 0 16,6-3-1-16,10-29-2 15,-7 31-2-15,7-31-10 16,4-19-25-16,-4 19-3 0,9-35 2 16,-3 12-1-16</inkml:trace>
  <inkml:trace contextRef="#ctx0" brushRef="#br0" timeOffset="81914.6162">23595 4425 75 0,'0'0'41'16,"0"36"1"-16,-23-15 0 15,15 14-31-15,-23-18-3 16,14 10-3-16,0-4-1 16,11-2-2-16,12 0-1 0,11-5-1 15,12-1 0-15,7-2 0 16,3 3 0-16,2 1 0 15,-7-2 1 1,-3 3 0-16,-8-3 1 0,-7 2 0 16,-10 0-1-16,-8 3 1 15,2-20 0-15,-27 34 0 16,5-24-1-16,-3 1-2 16,0-5 0-16,-4-6-2 15,8 10-5-15,-23-16-34 16,19 2-1-16,-2-11-2 15,3 7 2-15</inkml:trace>
  <inkml:trace contextRef="#ctx0" brushRef="#br0" timeOffset="152073.9944">5831 8614 11 0,'0'0'29'0,"0"0"-3"0,0 0-3 16,27 10-6-16,-27-10-2 15,0 0-2-15,0 0-2 16,23 2-2-16,-23-2-1 16,0 0-2-16,0 0 0 15,0 0-2-15,-39-12 0 16,12 18 0-16,-15-6-2 15,-6 6 0-15,-18-3 0 16,-3 9-1-16,-14-2 0 0,-4 3 0 16,-10 2-1-16,-1 3 1 15,-6 1-1 1,-4 4 0-16,2 0 0 0,2 2 1 16,5-2-1-16,10 2 1 15,14-6-1-15,15-4 1 16,18-3-1-16,17-3 1 15,25-9-1-15,0 0 1 16,29 2-1-16,9-2 0 16,11 0 0-16,9 8 1 15,7-6 0-15,5 6-1 16,7-5 1-16,-2 5-1 16,-4 0 0-16,-5-1 0 0,-8 5 0 15,-12 1 0 1,-9 5 0-16,-14 5 0 15,-15 3 0-15,-16 11 0 16,-13 1 0-16,-10 6 1 0,-8 1-1 16,-7-1 1-16,-4-2-1 15,0 0 0-15,-1-4 0 16,9-1 1-16,7-5-1 16,10-5 0-16,8-4 0 15,11-3 0-15,6-20 1 16,23 26-2-16,4-14 1 15,10-8 0-15,7 1 0 16,8-3-1-16,4 0 1 16,4 0 0-16,0 0 0 15,2 4 1-15,-5 2-1 16,-5-1 1-16,-5 3-1 16,-7 3 1-16,-9-3-1 0,-8 5 1 15,-23-15-1-15,22 25 1 16,-22-25 0-16,0 0 0 15,-14 19 0-15,14-19 0 16,0 0 0-16,-17 8 0 16,17-8 0-16,0 0-1 15,0 0 1-15,19-21 0 16,0 11-1-16,2-1 0 16,6-1 0-16,6-3-1 15,2 5 1-15,-2-3-2 16,3 7 0-16,-11-5-3 15,8 9-3-15,-25-17-10 0,13 9-22 16,-21 10-1-16,14-31 1 16,-12 12-1-16</inkml:trace>
  <inkml:trace contextRef="#ctx0" brushRef="#br0" timeOffset="152525.7121">5726 8605 25 0,'0'0'35'16,"0"0"2"-16,0 0-1 15,0 0-16-15,0 0-8 16,0 0 0-16,0 0-3 15,0 0-2-15,0 0-3 0,0 0 0 16,18 28 0-16,-18-28-2 16,9 33 0-16,-3-16 0 15,-6-17-2-15,12 35 0 16,-12-35-3-16,9 27-4 16,-9-27-16-16,0 0-17 15,0 0 0-15,-17 2-1 16,17-2 1-16</inkml:trace>
  <inkml:trace contextRef="#ctx0" brushRef="#br0" timeOffset="153145.7436">5665 9184 41 0,'0'0'36'0,"0"0"0"16,0 0-11-16,0 0-8 16,21 23-2-16,-21-23-1 15,6 34-4-15,-10-13-3 16,15 18-1-16,-11-8-1 15,8 13 0-15,-6-8-2 0,4 1 0 16,-2-3-2-16,2-9 0 16,-1-4-1-16,-1-4 0 15,-4-17-1-15,12 18-2 16,-12-18-1-16,0 0-5 16,27 7-18-16,-27-7-15 15,2-21 1-15,-4 4-2 16,2-2 3-16</inkml:trace>
  <inkml:trace contextRef="#ctx0" brushRef="#br0" timeOffset="153612.938">6153 8883 32 0,'0'0'36'0,"0"0"2"16,23-18-2-16,-23 18-15 0,0 0-6 15,0 0-2-15,0 0-4 16,10 20-2-16,-1 5-2 16,-5 5-1-16,8 16 0 15,-7 4-1-15,7 15 0 16,-4-3 0-16,3 5-2 16,-3 2 1-16,4-6-1 15,-1-5 0-15,1-5 0 16,-1-8-1-16,-1-15 0 15,0-3-1-15,-3-8-1 16,-7-19-1-16,10 18 0 16,-10-18-3-16,0 0-3 15,0 0-10-15,4-37-23 0,-10 10 1 16,-4-9-1-16,1-6 2 16</inkml:trace>
  <inkml:trace contextRef="#ctx0" brushRef="#br0" timeOffset="153973.477">6079 8787 48 0,'0'0'38'16,"0"0"-1"-16,0 0 2 16,0 0-26-16,22-8-4 15,9 8-2-15,-10-11 0 0,13 13-2 16,-1-6-2-16,8 6 0 16,-1-2-1-16,5 3 0 15,1-3 0-15,0-1-2 16,-1 1 0-16,-5-2 0 15,-3 2-2-15,-6-2-1 16,-1 4-1-16,-30-2-4 16,43 5-7-16,-43-5-24 15,0 0-1-15,0 0 1 16,0 0 0-16</inkml:trace>
  <inkml:trace contextRef="#ctx0" brushRef="#br0" timeOffset="154169.625">6207 9057 63 0,'0'0'39'0,"19"27"1"16,4-19-1-16,-23-8-29 16,54 2-3-16,-15-4-2 15,5 2-3-15,0 2-5 0,-18-14-34 16,4 5-2-1,-3 1 0-15,-27 6-1 16</inkml:trace>
  <inkml:trace contextRef="#ctx0" brushRef="#br0" timeOffset="155992.8556">6685 9485 15 0,'0'0'29'16,"0"0"2"-16,19-2-7 16,-19 2-4-16,0 0-4 15,-7-17-3-15,7 17-2 16,0 0-1-16,0 0-4 15,0 0 0-15,0 0-1 16,0 0 0-16,0 0 0 0,-10 23-2 16,16-4 0-16,-6-19 0 15,8 36-1-15,-1-14-1 16,5 1 1-16,1-6-2 16,5-4 1-16,3-1 0 15,2-6-1-15,2-6 1 16,4-4-1-16,-2-8-1 15,2-1 1-15,0-6 0 16,-4-6 0-16,0-2 0 16,-6 0 0-16,-1 2 0 15,-7 2 0-15,-1 0 1 16,-2 4 0-16,-8 19-1 16,7-17 1-16,-7 17 0 0,0 0 1 15,0 0-1-15,6 28 2 16,-6-7 0-16,4 10-1 15,-2 4 0 1,2 5 0-16,0 2 0 0,1 10-1 16,-1 0 1-16,0-4-1 15,2-2 0-15,0-2-1 16,-1-6 1-16,1-5 0 16,-2-4 1-16,2-8-2 15,-6-21 1-15,10 25-1 16,-10-25 0-16,0 0 0 15,5 17 0-15,-5-17 0 16,0 0 0-16,0 0-1 0,0 0 0 16,0 0-2-16,0 0-2 15,-2-21-6-15,2 21-32 16,14-29 0-16,-14 6-1 16,-2-8 1-16</inkml:trace>
  <inkml:trace contextRef="#ctx0" brushRef="#br0" timeOffset="156684.4821">7536 8925 31 0,'0'0'36'0,"0"0"0"15,-2 21-1-15,2-21-15 16,0 0-5-16,0 0-4 15,0 0-3-15,0 0-3 0,29-8-1 16,-29 8 0-16,36-2 0 16,-13-3-1-16,6 1-1 15,2-2 0-15,4 0-1 16,0 1 0-16,-2-3-1 16,-3 2 1-16,-3 2-3 15,-2 2 0-15,-25 2-3 16,37 0-2-16,-37 0-10 15,0 0-23-15,0 0 0 16,0 0 0-16,0 0 1 16</inkml:trace>
  <inkml:trace contextRef="#ctx0" brushRef="#br0" timeOffset="157249.0495">7563 9140 26 0,'2'17'32'0,"-2"-17"-1"15,0 0-7-15,0 0-5 16,0 0-5-16,0 0-3 16,0 0-2-16,0 0-1 15,0 0-2-15,27-8-1 16,-27 8 0-16,19-5-1 0,-19 5 0 16,35-8-1-16,-16 4 0 15,8 0-1 1,-2-2 0-16,4 3 0 15,-2-1-1-15,0 2 0 0,-4 2 0 16,-4 0 0-16,-19 0-1 16,27 0 0-16,-27 0-1 15,0 0-2-15,18 15-5 16,-18-15-31-16,-18 4 0 16,18-4-1-16,0 0 0 15</inkml:trace>
  <inkml:trace contextRef="#ctx0" brushRef="#br0" timeOffset="161081.3315">8568 8723 9 0,'0'0'31'16,"0"0"0"-16,0 0-1 16,0 0-8-16,-2-21-4 15,2 21-2-15,0-21-3 16,0 21-1-16,2-21-3 15,-2 21-1-15,2-19-1 16,-2 19 0-16,0 0-3 16,-4 23 1-16,-4 0-2 15,2 13 1-15,-2 12-2 16,3 12 1-16,1 3-2 16,4 8 1-16,4 0-1 15,5-4 0-15,7-3-1 0,7-11 1 16,4-11-1-16,10-15 0 15,3-9 1-15,4-20-1 16,1-10 1-16,-1-15 0 16,-1-5-1-16,-1-10 1 15,-7-6-1-15,-8-6 1 16,-6-6-1-16,-8 3 1 16,-9 1-1-16,-9 1 0 15,-9-1 0-15,-13 8 0 16,-12 6 0-16,-7 7-1 15,0 10 0-15,-2 4-3 16,9 12-3-16,-13 5-34 0,21 4-3 16,6-2 1-16,25 2-1 15</inkml:trace>
  <inkml:trace contextRef="#ctx0" brushRef="#br0" timeOffset="165265.3066">4062 10617 15 0,'0'0'31'15,"0"0"-3"-15,2-21-5 16,-2 21-3 0,0 0-4-16,0 0-2 0,0 0-4 15,0 0-2-15,0 0-1 16,0 0-3-16,2 23 1 15,2 0-1-15,-8 0-1 16,8 11 0-16,-8 1 0 16,4 11 0-16,-6-2-1 15,4 10 1-15,0-8-1 16,0 3 0-16,0-4 0 16,2-5 0-16,-2-4 0 0,4-3-1 15,-4 0 0 1,4-10 0-16,-2 0-1 15,0-6 0-15,-2 0 1 16,2-17-1-16,-4 23 0 0,4-23 0 16,0 0-1-16,-9 19 0 15,9-19-2-15,0 0-2 16,0 0-5-16,0 0-12 16,-16-17-18-16,16 17 0 15,-3-31 0-15,1 12 1 16</inkml:trace>
  <inkml:trace contextRef="#ctx0" brushRef="#br0" timeOffset="165985.0216">4052 10741 8 0,'10'-17'34'16,"-10"17"-1"-16,0 0 3 15,8-25-16-15,-8 25-3 16,0 0-3-16,21-9-4 16,-23-9-1-16,2 18-4 15,17-11 0-15,-17 11-1 16,18-10 0-16,-18 10-1 15,17 8 0-15,-17-8-1 16,21 27 1-16,-7-8-1 16,1 6-1-16,4 6 1 15,-1 3-1-15,-1-3 1 16,6 1-1-16,-1-3 0 16,-1 0 1-16,2-4-1 0,-2-8 0 15,0-3-1-15,1-3 1 16,-3-7-1-16,-19-4 0 15,27 6 0-15,-27-6 0 16,17 2 1-16,-17-2 0 16,0 0 0-16,0 0-1 15,6-22 1-15,-6 22 0 16,0-26-1-16,2 6 0 16,-2-10 1-16,2-3-2 15,2-3 1-15,1-5 0 16,-1-1 0-16,6-6 0 15,-4 4 0-15,1-2-1 0,1 4-1 16,0 4 0-16,-4-1-3 16,7 14-2-16,-15-13-10 15,18 21-24-15,-12-1-1 16,-2 18 1-16,8-26 0 16</inkml:trace>
  <inkml:trace contextRef="#ctx0" brushRef="#br0" timeOffset="166893.2443">4914 10780 13 0,'0'0'31'0,"0"0"-2"16,-13 19-7-16,13-19-4 0,0 0-2 16,0 0-3-16,0 0-2 15,0 0-1-15,0 0-3 16,0 0-1-16,21 11 0 15,-21-11 0-15,27-1-1 16,-27 1-1-16,39-2-1 16,-18-4-1-16,4 0 0 15,-2 2-2-15,-2-3 1 16,1 3-2-16,-22 4-2 16,27 2-4-16,-27-2-31 15,0 0 0-15,0 0-2 16,0 0 2-16</inkml:trace>
  <inkml:trace contextRef="#ctx0" brushRef="#br0" timeOffset="168337.4852">5501 10814 21 0,'0'0'35'15,"0"0"-1"-15,0 0-3 0,6-23-10 16,13 35-6-16,-19-12-3 16,0 0-3-16,10 25-2 15,1-4-2-15,-9-2 0 16,8 12-1-16,-10-4-1 15,5 5-1-15,-3-5 1 16,2 6-1-16,0-7-1 16,-6-1 0-16,2-3 0 15,-4-5 0-15,4-17-1 16,-5 25 0-16,5-25 1 16,0 0-1-16,0 0 0 15,-14-25 0-15,12 8 0 16,0-5 0-16,-2-4-1 0,2-9 1 15,2 0-1-15,2-3 1 16,10 6 0-16,1-3-1 16,3 6 1-16,1 2 0 15,4 8 0-15,4 6 0 16,2 5 1-16,2 10 0 16,-4 6 0-16,1 9 0 15,-3 6-1-15,2 4 1 16,-6 4 0-16,-4 3 0 15,-3 2 0-15,-6 1 0 16,-6-1 0-16,-4-3-1 16,-4-8 1-16,1-2-1 0,7-23 0 15,-20 27 0-15,20-27 0 16,-19-2 0-16,19 2-2 16,-6-35 2-16,8 10 0 15,2-5 0-15,2-9 0 16,5 3 0-16,5 1-1 15,1-5 2-15,8 6-1 16,-2 1 0-16,4 6-1 16,0 8 1-16,2 9 0 15,0 10 1-15,-2 2-1 16,-4 14 1-16,-1 5 0 16,-5 11-1-16,-4 7 1 15,-1 1 0-15,-8-4 0 0,0 1-1 16,-6-1 0-16,0-5-1 15,2-6-1-15,0-25-2 16,4 29-8 0,-4-29-29-16,0 0-1 0,-6-21 0 15,6 21 0-15</inkml:trace>
  <inkml:trace contextRef="#ctx0" brushRef="#br0" timeOffset="169165.268">6540 10755 18 0,'0'0'35'0,"0"0"0"15,18-19 0-15,-26-1-12 16,8 20-4-16,0 0-5 16,0 0-3-16,-8-21-3 0,8 21-1 15,0 0-2-15,-23 2-1 16,23-2-1-16,-29 16 0 16,10-1 0-16,4 10-1 15,-3 4 0-15,3 3-1 16,-1 5 0-16,7-1-1 15,3 1 1-15,2-5-1 16,6-7 1-16,6 0-1 16,-8-25 0-16,21 21 0 15,-21-21 0-15,31-6 0 16,-14-3 0-16,2-10 0 16,-1-1-1-16,-3-10 1 15,3 3-1-15,-5-2 2 0,1 2-2 16,-5 4 1-16,-3 2 0 15,-6 21 0-15,6-23 1 16,-6 23-1-16,0 0 0 16,4 25 0-16,1 0 1 15,3 10-1-15,4 3 0 16,5 10 0-16,0 0 1 16,7 7-1-16,-3 3 1 0,0-6 0 15,-4 3-1 1,-3-1 2-16,-4-6-2 15,-7 4 2-15,-8-8-1 16,-7-6 1-16,-3-1-1 0,-3-5 0 16,-7-5 0-16,-2-9 0 15,-2-5 0-15,-4-9-1 16,3 0-1-16,-3-4-1 16,4-2-1-1,-4-12-4-15,33 14-20 0,-42-13-16 16,22 3-1-16,-1-3 0 15,21 13 1-15</inkml:trace>
  <inkml:trace contextRef="#ctx0" brushRef="#br0" timeOffset="170236.3411">7011 10716 1 0,'0'0'30'0,"-21"0"2"0,21 0 0 16,0 0-10-16,0 0-4 15,9 22-3-15,-9-22-2 16,0 0-3-16,0 0-2 16,39-2-1-16,-39 2-2 15,44-4 0-15,-17-2-1 16,10 0-1-16,0-3-1 15,1 1 0-15,-3-2-1 16,-2 3-1-16,-2 3-1 16,-8-2-1-16,-4 10-3 15,-19-4-7-15,17 4-22 16,-17-4-6-16,-15 21 2 0,15-21-2 16</inkml:trace>
  <inkml:trace contextRef="#ctx0" brushRef="#br0" timeOffset="170487.1905">7084 10901 73 0,'25'13'37'0,"-25"-13"2"15,27-2-11-15,0 12-16 16,-27-10-3-16,41-10-4 15,-20 4-1-15,6 4-2 0,-4 1-1 16,0-1-1-16,-1 2-1 16,-22 0-3-16,36 2-8 15,-36-2-28 1,18-14 2-16,-18 14-3 0,7-17 2 16</inkml:trace>
  <inkml:trace contextRef="#ctx0" brushRef="#br0" timeOffset="171108.4737">7941 10473 52 0,'0'0'38'0,"0"0"0"15,-2 27 0-15,-23-14-23 16,21 41-3-16,-19-10-4 16,15 23-1-16,-2-4-3 15,10 5-1-15,6-9-1 16,12-9 0-16,5-12 0 16,13-15-1-16,3-13 0 15,9-12 0-15,-4-15 1 16,-1-10-1-16,-10-10 0 15,-8-7 0-15,-12-2 0 0,-15-4-1 16,-11 0 0-16,-12-1-1 16,-4 10-3-16,-14-7-8 15,11 20-29-15,-13 10 0 16,7 11-1-16,-5 9 1 16</inkml:trace>
  <inkml:trace contextRef="#ctx0" brushRef="#br0" timeOffset="172117.309">4112 12226 20 0,'4'-21'34'0,"-4"21"1"16,0 0 0-16,17-8-16 0,-17 8-4 15,0 0-2-15,-7 18-1 16,14 20-3-16,-13-2-2 16,8 16-2-16,-5 0 0 15,4 7-2-15,-2 1 0 16,1-6-2-16,-2-8 0 16,2-6 0-16,0-9-1 15,2-8-1-15,-2-23 1 16,0 0-1-16,0 0-1 0,0 0 0 15,-6-39 0-15,2 1 0 16,0-4 0-16,-4-10 0 16,1 2 1-1,-3-8-1-15,0 7 1 0,3 5 1 16,1 7 0-16,2 12 1 16,2 10 1-16,2 17 0 15,0 0 1-15,27 39-1 16,-12-1 1-16,12 14 0 15,0 5 0-15,8 7-1 16,2-1-1-16,5-8 0 16,1-7 0-16,5-7-1 15,-2-16 1-15,-1-10 0 0,-1-17-1 16,-4-13 1 0,-3-10 0-16,-10-10-1 15,-6-3 0-15,-7-8 0 16,-6-2 0-16,-8-4 0 0,-6-4-1 15,-2 5 1-15,0 3-2 16,-5 2 0-16,7 7-2 16,-4-1-1-16,16 17-5 15,-19-13-18-15,13 36-12 16,7-20-2-16,-7 20 2 16,0 0-1-16</inkml:trace>
  <inkml:trace contextRef="#ctx0" brushRef="#br0" timeOffset="172373.3287">4889 12343 55 0,'29'4'40'0,"-29"-4"-1"16,31-2 1-16,-6 19-26 15,-25-17-5-15,45-15-2 16,-20 9-2-16,7 0-2 16,-1 3-3-16,0-9-2 15,6 12-3-15,-26-23-13 16,13 19-21-16,-24 4 0 16,0 0-1-16,0 0 1 15</inkml:trace>
  <inkml:trace contextRef="#ctx0" brushRef="#br0" timeOffset="172524.2562">5026 12450 35 0,'6'25'36'15,"-6"-25"0"-15,43 12 0 16,-15 1-18-16,-6-20-10 16,16-3-11-16,3-5-28 15,-5 13-2-15,-7-10-3 16,2 10 1-16</inkml:trace>
  <inkml:trace contextRef="#ctx0" brushRef="#br0" timeOffset="173486.0748">5611 12305 25 0,'0'0'34'0,"21"-14"3"16,-21 14-1-16,10-17-13 15,13 34-9-15,-23-17-3 16,17 31-2-16,-15-12-2 16,21 18-2-16,-17-5-2 0,9 12 1 15,-9-7-3-15,0-1 1 16,-2-3-1 0,-4-6 1-16,-2-8-2 15,2-19 1-15,-6 17-1 0,6-17 0 16,0 0 0-16,-11-29 0 15,9 4 0-15,2-5 0 16,3-5 0-16,1-7-1 16,4 2 1-16,6-4 0 15,7 5-1-15,0 3 1 16,8 5 0-16,2 4 0 16,0 12 0-16,3 5 0 0,3 12 1 15,0 12 0-15,-8 5 1 16,-2 10-1-1,-6 3 1-15,-4 8-1 16,-7-1 0-16,-6 5 0 16,-8-4-1-16,-6-7 0 0,-3-4 0 15,1-8 0-15,-3-4 0 16,15-17 0-16,-25 8 0 16,25-8 0-16,-14-23 0 15,14 0-1-15,4-4 1 16,6-12-1-16,3-3 0 15,6-2 0-15,5-2 0 16,3 4 1-16,3 2-1 16,7 3 2-16,-2 8-1 15,1 10 0-15,-1 8 2 16,0 13-1-16,-6 1 0 16,2 17 0-16,-12 5 0 0,-2 7 0 15,-5 8 0-15,-6 6 0 16,-4 1 0-16,-4-3-1 15,-4-4 0-15,-4-7 0 16,4-3-2-16,-3-13 0 16,7 3-3-16,2-20-5 15,0 0-20-15,0 0-11 16,0 0-1-16,21-20 1 16</inkml:trace>
  <inkml:trace contextRef="#ctx0" brushRef="#br0" timeOffset="174093.6207">6809 12255 66 0,'23'-23'39'16,"-23"23"-2"-16,25-31-6 15,-2 29-18-15,-27-19-4 16,21 15-2-16,-17 6-2 16,0 0-1-16,-2-19-1 15,2 19 0-15,-23 14 0 16,2 3-1-16,-4 8 1 16,-6 9-2-16,-2 5 1 0,3 3-2 15,4 0 1-15,7 0-1 16,6-5 1-16,7-5-1 15,6-9-1 1,0-23 0-16,29 21 1 0,-10-28-1 16,2-5 1-16,4-9-2 15,0-4 2-15,-1-5-1 16,-5-1 0-16,-2 4 0 16,-3 0 1-16,-3 6-1 15,-11 21 1-15,20-13 1 16,-20 13-1-16,23 26 1 15,-6-1-1-15,6 10 1 16,4 9 0-16,2 10 0 0,2 3-1 16,0 3 1-16,2 1 0 15,-6 4 0 1,-4 1 0-16,-6-1 1 0,-7-2 0 16,-8 0-1-16,-12-7 1 15,-7 2-1-15,-12-7 1 16,-12-8-1-16,-9-5 0 15,-4-4-1-15,-2-7-2 16,-5-11-1-16,10 9-7 16,-3-22-33-16,2-1 0 15,-2-4-1-15,8-3 0 16</inkml:trace>
  <inkml:trace contextRef="#ctx0" brushRef="#br0" timeOffset="179005.2352">13411 8649 24 0,'0'0'30'16,"0"0"-2"-1,23-2-7-15,-23 2-3 0,0 0-2 16,0 0-2-16,17-8-3 15,-17 8-3-15,0 0-1 16,-17-10-2-16,17 10-1 16,-23 6-1-16,23-6 0 15,-37 8-2-15,10 0 1 16,-4-3-1-16,-3 1 0 16,-5-2-1-16,-9 0 1 15,-6-2-1-15,-8 3 1 0,-5 1-1 16,-3 4-1-16,-1-3 2 15,-4 5-1 1,3-1 0-16,7 5 1 16,5-1-1-16,10-5 0 0,7-1 0 15,9-3 0-15,7-2 0 16,9-2 0-16,18-2 1 16,-23 0-1-16,23 0 0 15,0 0 1-15,0 0 0 16,0 0 0-16,0 0 0 15,0 0-1-15,0 0 1 16,0 0-1-16,0 0 1 16,0 0 0-16,21-4 0 0,-21 4-1 15,37 6 1 1,-8-2 0-16,4 1 0 16,11 1 0-16,0 0 0 15,10 2 0-15,4-1-1 0,0 1 1 16,-4 3-1-16,0-1 1 15,-8 0 0-15,-5 3 0 16,-10 0 0-16,-10 5 0 16,-9-1 0-16,-7 6 0 15,-9 0 0-15,-9 8-1 16,-4-1 1-16,-8 3-1 16,-8 5 0-16,-6 1 0 15,-1 5 0-15,-1-2 1 0,1-4-2 16,1-1 2-1,2-3-2-15,8-3 2 16,6-6-1-16,4-2 0 16,4-2 0-16,15-21 0 0,-14 31 0 15,14-31 0-15,4 27 1 16,-4-27-1-16,21 21 0 16,-2-12 0-16,5-5 0 15,8-2 1-15,7-2-1 16,9-2 0-16,10-2 1 15,10 1-1-15,5-5 1 16,8 2 1-16,2-2-1 16,2 5-1-16,-6-1 1 15,-8 0 0-15,-9 2-1 16,-14 0 1-16,-11-2-1 16,-14 4 1-16,-23 0-1 0,17-6 1 15,-17 6-1-15,0 0 1 16,-27-7-1-16,27 7 0 15,-33-4 0-15,14-2-1 16,2 4 1-16,17 2 0 16,-27-7-1-16,27 7-2 15,-20-16-1-15,20 16-3 16,0 0-11-16,0-32-23 16,4 13-1-16,-2-5 0 15,2 0 1-15</inkml:trace>
  <inkml:trace contextRef="#ctx0" brushRef="#br0" timeOffset="179591.9117">13480 8605 22 0,'0'0'32'16,"0"0"2"-16,0 0-5 15,-9-25-8-15,9 25-5 16,0 0-2-16,0 0-3 0,0 0-2 16,0 0-3-16,0 0 1 15,2 26-2-15,-2-26 0 16,0 31 0 0,0-10-2-16,2 8 1 0,-1-2-2 15,3 4 1-15,-2-5-2 16,2 1 0-16,0-4-1 15,-4-23-1-15,8 31-1 16,-8-31-2-16,9 19-4 16,-9-19-32-16,0 0 0 15,0 0-1-15,-21-17-1 16</inkml:trace>
  <inkml:trace contextRef="#ctx0" brushRef="#br0" timeOffset="180892.655">13754 8816 24 0,'8'-18'34'0,"-8"18"1"16,0 0-1-16,-8-34-12 15,8 34-5-15,0 0-3 16,0 0-4-16,0 0-1 15,0 0-3-15,0 0 0 16,4 19-1-16,-4-19 0 16,2 46-1-16,-2-15-1 15,8 9 0-15,-4 4-1 16,5 4 0-16,-1 4-1 16,3 2 1-16,-1 1-1 15,4-5 0-15,-3 2 0 16,-1-6 0-16,-1-6-1 15,-1-7 1-15,-2-6-1 16,-6-27 0-16,8 28-1 16,-8-28 0-16,0 0 0 15,0 0-2-15,0 0 0 16,0 0-4-16,0 0-3 0,-20-36-15 16,15 15-16-16,-7-12-1 15,2 1 1-15,-1-11 1 16</inkml:trace>
  <inkml:trace contextRef="#ctx0" brushRef="#br0" timeOffset="181228.9592">13698 8808 36 0,'0'0'34'16,"-17"9"1"-16,17-9 0 15,0 0-18-15,0 0-4 16,31 0-3-16,-31 0-3 16,42-11-1-16,-13 3-2 15,15 8-1-15,3-7 0 16,11 1-1-16,1-2-1 15,5 2 0-15,-2 3-1 16,-2-3-1-16,-6 6-1 16,-14-8-5-16,6 22-11 15,-22-11-19-15,-24-3-2 0,0 0 2 16,-33 25-1-16</inkml:trace>
  <inkml:trace contextRef="#ctx0" brushRef="#br0" timeOffset="181408.8624">13829 9111 73 0,'25'11'37'0,"4"-12"0"16,8-3-1-16,15-4-29 16,-6-11-2-16,10 2-6 15,8 13-11-15,-14-4-24 16,-11-3-1-16,-6 5 0 0,-14 0-1 15</inkml:trace>
  <inkml:trace contextRef="#ctx0" brushRef="#br0" timeOffset="187776.9588">14350 9309 26 0,'0'0'35'0,"10"-25"1"15,-10 25-1-15,19-18-13 16,-29-5-3-16,32 29-4 16,-22-6-3-16,19-4-4 15,-19 4-2-15,37 16-1 16,-14-5 0-16,10 14-2 15,-5 0 0-15,7 9-1 16,-4 3 0-16,0 1 0 16,-2 4-2-16,-4-3 1 15,-2-3-2-15,-6-5 1 16,-1-4-3-16,-16-27 0 16,23 25-3-16,-23-25-7 15,19-8-25-15,-19 8-3 0,-4-25 0 16,-3 4 0-16</inkml:trace>
  <inkml:trace contextRef="#ctx0" brushRef="#br0" timeOffset="187992.7791">14717 9266 56 0,'0'0'37'0,"-16"39"1"16,-1-7 1-16,-2-3-22 15,5 25-5-15,-17-10-5 16,14 10-1-16,-8-10-3 0,5-2-1 16,3-6-3-16,4-9-2 15,7 0-3-15,-15-19-25 16,21-8-7 0,0 0-2-16,-24-2 2 15</inkml:trace>
  <inkml:trace contextRef="#ctx0" brushRef="#br0" timeOffset="188384.7476">15139 8990 45 0,'0'0'35'0,"-15"17"1"16,15-17-1-16,-22 4-17 15,38 15-6-15,-16-19-2 16,25 8-4-16,-4-8-2 0,18 0-1 16,-1-4-2-16,7-2 0 15,5 3-3 1,-6-13-4-16,14 22-16 16,-19-16-15-16,-9 3 0 0,-30 7-1 15,22-4 1-15</inkml:trace>
  <inkml:trace contextRef="#ctx0" brushRef="#br0" timeOffset="188536.1447">15236 9122 66 0,'23'22'35'0,"2"-24"1"16,13-6-2-16,9 4-27 15,-3-2-10-15,4 6-28 16,-7-9-3-16,5 9 0 15,-15-6-2-15</inkml:trace>
  <inkml:trace contextRef="#ctx0" brushRef="#br0" timeOffset="189745.2669">16030 8913 46 0,'0'0'36'0,"-11"-23"1"16,11 23-2-16,0 0-18 15,-8-19-4-15,19 36-3 16,-11-17-1-16,12 48-3 16,-6-15-2-16,9 15 0 15,-3-4 0-15,5 8-2 16,-5-6 0-16,1-6-1 15,-3-7-1-15,-4-6 1 0,-2-10-1 16,-4-17 1 0,0 0-2-16,0 0 1 15,-4-23 0-15,-2-2 0 16,2-6 0-16,-2-9-1 0,2-2 1 16,2-4-1-16,2 2 1 15,4 1-1-15,4 9 1 16,2 3 0-16,5 8 1 15,6 8-1-15,1 11 1 16,5 10 0-16,0 11 0 16,0 12 0-16,-2 7-1 15,-2 8 0-15,-4 6 1 16,-3 6 0-16,-5 0-1 0,-5-5 1 16,-2-7-1-1,0-9 1-15,-6-8-1 16,2-27 0-16,-4 19 0 15,4-19 0-15,-6-21 0 0,6-6-1 16,2-6 1-16,2-9 0 16,4-2-1-16,5-8 1 15,2 6-1-15,5-2 1 16,3 8 0-16,0 9 0 16,2 8-1-16,2 14 2 15,-4 13-1-15,-2 11 1 16,-1 10-1-16,-3 9 1 15,-3 7-1-15,1 1 1 0,-1 2-1 16,-5-4-1 0,3-1 0-16,-5-11-2 15,7 1-2-15,-14-29-10 16,0 0-26-16,15 19 1 0,-15-19-1 16,0 0-1-16</inkml:trace>
  <inkml:trace contextRef="#ctx0" brushRef="#br0" timeOffset="190413.5055">17110 9002 34 0,'0'0'35'16,"20"-27"2"-16,-20 27 1 15,5-44-17-15,13 38-3 16,-24-25-5-16,6 31-4 15,4-30-2-15,-4 30-1 16,-12-20-2-16,12 20 1 16,-33 2-2-16,10 17 0 15,-8 3-1-15,3 10 1 0,-3 7-2 16,4 5 1-16,2-2 0 16,9 4-1-16,5-4-1 15,9-4 0 1,7-7 1-16,7-8-1 15,7-9 0-15,3-9 0 0,5-10 0 16,1-13-1-16,1-7 2 16,0-9-2-16,-2-5 1 15,-4-5 0-15,-5 0 0 16,-5 2-1-16,-5 6 1 16,-6 9 0-16,0 4 0 15,-2 23 0-15,-4-18-1 16,4 18 2-16,-2 25-1 0,4 2 0 15,4 4 1-15,3 7-1 16,3-1 1 0,7 1-1-16,1-3 0 15,3-9 0-15,2-4-1 0,0-11 0 16,2-5-1-16,-6-10 0 16,2 0-3-16,-11-13-2 15,11 15-8-15,-21-19-27 16,4 0 0-16,-12-8 0 15,-2 0 1-15</inkml:trace>
  <inkml:trace contextRef="#ctx0" brushRef="#br0" timeOffset="190820.4748">16823 8622 48 0,'0'0'37'16,"0"0"-1"-16,-17-12 2 15,17 12-23-15,0 0-1 16,36-7-6-16,-36 7-1 0,45-4-2 15,-13 2-2 1,13 6-1-16,-1-2 0 16,4 1 0-16,-7-1-1 15,-1-2 0-15,-7 0-1 0,-8-2 0 16,-25 2-1-16,21-13 3 16,-21 13-3-16,-13-34 1 15,-4 14 0-15,-7 1 0 16,1 0-2-16,-6-4-2 15,12 15-12-15,-6-11-23 16,4 8 1-16,19 11-2 16,-27-21 1-16</inkml:trace>
  <inkml:trace contextRef="#ctx0" brushRef="#br0" timeOffset="192156.604">14263 10270 39 0,'14'-18'35'16,"-14"1"2"-16,0 0 1 16,0 17-19-16,-17-27-3 15,17 27-4-15,-39-4-4 0,14 16-1 16,-19-5-2-16,-1 16-2 15,-7-2 0-15,2 16-1 16,2 3-1-16,5 10 1 16,10 2-1-16,12 9 1 15,12 4-1-15,14 2 0 16,5 8 0-16,9-2 0 16,3 10 1-16,5-3-2 15,0-1 1-15,-2 0-1 16,-6-1 1-16,-8 3-1 15,-5-5 0-15,-10-5 0 16,-9-11 0-16,-8-4 1 16,-8-10 0-16,-4-6-1 0,-2-11 1 15,1-6-1-15,1-12-1 16,2-7-1-16,8-8-1 16,-2-9-2-16,25 13-5 15,-47-35-26-15,38 8-6 16,-3-13 0-16,6 2 0 15</inkml:trace>
  <inkml:trace contextRef="#ctx0" brushRef="#br0" timeOffset="192389.1667">13783 10929 87 0,'19'-3'39'0,"-1"1"1"16,7-6-2-16,13 8-33 15,1-10-1-15,11 5-2 16,0-1-4-16,-3-11-8 16,18 7-27-16,-17 4-3 15,-3 0 1-15,-7-1-1 16</inkml:trace>
  <inkml:trace contextRef="#ctx0" brushRef="#br0" timeOffset="192672.9634">14728 10680 72 0,'0'0'38'0,"0"0"0"15,0 0 0-15,0 0-30 16,23 10-2-16,2-18-3 16,10 0-1-16,4-1-2 0,-1-5-2 15,11 12-6-15,-21-15-17 16,7 9-12-1,-8 8 0-15,-27 0-1 16,18 12 1-16</inkml:trace>
  <inkml:trace contextRef="#ctx0" brushRef="#br0" timeOffset="192814.3976">14902 10818 64 0,'-2'19'35'15,"2"-19"-1"-15,35 2 1 16,-35-2-29-16,52-19-12 15,-14 4-25-15,16 13-2 16,-9-10-1-16,11 10-1 0</inkml:trace>
  <inkml:trace contextRef="#ctx0" brushRef="#br0" timeOffset="193756.0566">15779 10582 27 0,'-3'-29'33'0,"3"29"2"16,-10-28-4 0,-5 1-8-16,15 27-5 15,-8-25-4-15,8 25-4 16,0 0-2-16,0 0-1 0,0 0-1 16,27 32-1-16,-19-1-1 15,5 15 0-15,-1-2-2 16,1 12 0-16,-1-6 0 15,-1-4-1-15,-1-4 0 16,-2-9 0-16,-3-12-1 16,-5-21 0-16,10 23 0 15,-10-23-1-15,0 0 1 16,-6-25-1-16,0 4 0 16,3-8 1-16,-3-4-1 15,0-3 0-15,2-6 1 16,0 0-1-16,6 1 1 15,4 3 0-15,4 3-1 0,5 8 1 16,1 6 1-16,5 10 0 16,2 11-1-16,0 13 1 15,0 6 0-15,-2 14 0 16,-1 5 0-16,-3 5-1 16,-3 3 0-16,-5 0 1 15,-1-6-1-15,0-5 2 16,-6-7-2-16,3-5 1 15,-5-23-1-15,0 18 1 16,0-18-1-16,0 0 0 16,4-23 0-16,-2 0 0 15,4-8 0-15,2-7 0 16,3-5-1-16,1-1 1 0,5-4 0 16,0 4 0-16,7 2 0 15,1 7-1-15,-2 12 1 16,0 12 0-1,2 15 0-15,-2 13 0 0,0 10 1 16,-3 9-1-16,-3 6 0 16,-3 3-1-16,-3 3 0 15,-3-6-2-15,3 2-2 16,-13-21-6-16,26 2-29 16,-24-25-1-16,15 25 1 15,-15-25-2-15</inkml:trace>
  <inkml:trace contextRef="#ctx0" brushRef="#br0" timeOffset="194339.9947">16840 10482 69 0,'20'-9'38'0,"-3"5"2"16,-17 4 0-16,33 2-25 15,-33-2-5-15,0 0-2 16,0 0-3-16,0 0 0 16,0 0-2-16,0 0-1 15,0 0-1-15,0 0 0 16,-18 10 0-16,18-10 0 0,-23 1-1 16,6 5 1-1,-10 4-1-15,-2 7 1 16,-4 8-1-16,-2 6 1 15,1 5 0-15,1 2-1 0,6 7 1 16,8-7 0-16,9 0-1 16,6-5 1-16,10-10 0 15,11-10-1-15,10-3 0 16,4-14 0-16,4-9 0 16,0-6-1-16,-3-4 1 15,1-6 0-15,-6-8 0 16,-6-3-1-16,-5 0 1 0,-7 1 0 15,-5 7 0-15,-2 3 0 16,-2 8-1 0,0 21 2-16,0 0-1 15,0 0 0-15,2 33 0 16,2-1 1-16,6 6-1 0,3 1 1 16,5 1-1-16,3-9 0 15,4-6 0-15,0-8-1 16,2-7-1-16,-2-8 0 15,0-8-2-15,-8-10-2 16,7 7-3-16,-24-30-12 16,7 18-21-16,-9-7 0 15,-2-7 1-15,-5-7 1 16</inkml:trace>
  <inkml:trace contextRef="#ctx0" brushRef="#br0" timeOffset="194639.728">16802 10176 68 0,'-25'-6'38'0,"5"2"1"15,20 4 0-15,-25-17-28 16,48 19-2-16,-5-6-3 16,18 8-1-16,1-4-2 15,7 3 0-15,1-1-2 16,-1 2 1-16,-5-2-1 15,-8 2 0-15,-8-6 1 16,-23 2-1-16,17-10 0 16,-17 10 0-16,-15-19-1 15,15 19 0-15,-35-32 0 0,14 16-1 16,1 5-2-16,-7-8-4 16,27 19-32-16,-32-6-1 15,9 8-1 1,-3 5 1-16</inkml:trace>
  <inkml:trace contextRef="#ctx0" brushRef="#br0" timeOffset="195964.4671">12933 12216 49 0,'0'0'38'0,"0"0"-1"16,0 0-2-16,11 22-17 15,-24-5-6-15,24 33-2 16,-15 3-4-16,8 26-1 16,-4 2-2-16,6 15 1 15,-6-2-3-15,6 0 1 16,-2-4 0-16,3-8-1 16,-1-11 0-16,2-15-1 15,-2-8 0-15,1-18 0 16,1-7-2-16,-8-23 0 15,14 22-1-15,-14-22-3 16,0 0-3-16,3-33-8 16,7 14-22-16,-16-6 0 0,0-8 1 15,-3-3-1 1</inkml:trace>
  <inkml:trace contextRef="#ctx0" brushRef="#br0" timeOffset="196416.7407">12942 12558 64 0,'0'0'37'15,"0"0"2"-15,8 21-1 16,7 15-25-16,-15-11-4 16,18 18-1-16,-9-9-3 15,11 12-1-15,-3-7-1 0,8-3-2 16,-4-9 1-1,4-10-2-15,2-7 0 16,0-12-1-16,2-6 1 16,-4-17-2-16,2-4 1 0,-4-13 0 15,1 0-1-15,-5-8 0 16,-4-2 1-16,-3 2 1 16,-6 1-1-16,-2 6 1 15,-4 7 1-15,0 11-1 16,-2 8 1-16,2 17 1 15,0 0-1-15,0 0 1 16,9 34-1-16,3 1 1 0,-1 5-1 16,5 6 0-1,-1 4 0-15,5-8 0 16,-3 0-1-16,0-11 0 16,1 2-2-16,-7-16 0 0,7 4-5 15,-18-21-15-15,0 0-18 16,17-4-1-16,-17 4 1 15,0 0-1-15</inkml:trace>
  <inkml:trace contextRef="#ctx0" brushRef="#br0" timeOffset="197069.0082">13646 12324 83 0,'25'-8'41'0,"-25"8"0"15,23 2-1-15,-1 19-29 16,-17-4-4-16,13 16-1 16,-11 2-2-16,9 9-2 15,-6 0 0-15,1 4-1 16,-1 0 0-16,-3-8-1 15,-1-2 0-15,-2-9 0 16,0-6-1-16,-4-6 0 16,0-17-1-16,0 0-1 15,0 0 0-15,-17-17-1 16,11-2 1-16,-6-12-1 16,5-1 1-16,-7-12 1 0,2 1 0 15,1-1 2-15,1 2 0 16,1 6 1-16,3 1 1 15,4 10 0-15,4 0 2 16,-2 25-1-16,25-15 1 16,-2 21-1-16,0 7 1 15,10 14 0-15,0 0-2 16,5 15 1-16,-1 0-1 16,5 4-1-16,-1-2 0 15,1-1 0-15,-3-9 0 16,3-11 0-16,1-11-1 15,-1-12 1-15,-1-8-1 16,-7-7 0-16,-1-12 1 0,-6-6-1 16,-4-9 0-16,-7-4 0 15,-8-2 0-15,-7-8 0 16,-6 1 0-16,-5 1 0 16,-3 2-1-16,-3 2 0 15,-1 10-1-15,-1 4 0 16,7 9-2-16,-5 4-2 15,16 23-3-15,-17-19-27 16,17 19-6-16,0 0-1 16,35 3 1-16</inkml:trace>
  <inkml:trace contextRef="#ctx0" brushRef="#br0" timeOffset="197385.0422">14823 12339 64 0,'-12'17'37'0,"12"-17"1"15,0 0 0-15,-17 12-28 0,38-2-2 16,-4-14-2 0,10 6-2-16,0-6-1 15,8 0-1-15,-2 2-2 16,2-6-2-16,1 10-5 16,-36-2-30-16,37-15-2 0,-37 15 1 15,19-4-1-15</inkml:trace>
  <inkml:trace contextRef="#ctx0" brushRef="#br0" timeOffset="197562.4219">14794 12485 56 0,'15'27'35'0,"5"-23"-1"15,12 3 0-15,5-3-24 16,11-4-12-16,4 2-29 15,0-15-2-15,10 9 0 0,-12-8-2 16</inkml:trace>
  <inkml:trace contextRef="#ctx0" brushRef="#br0" timeOffset="198686.3756">15594 12207 32 0,'0'0'35'16,"4"-25"1"-16,-4 25-1 0,17-6-14 16,-17 6-4-16,0 0-3 15,0 25-5-15,14 12-2 16,-12-5-1-1,11 14-2-15,-7 0 0 0,8 8-1 16,-7-6-2-16,3-6 0 16,-2-4 0-16,-2-7 0 15,-3-8-1-15,1-6 0 16,-4-17 0-16,0 0 0 16,0 0 0-16,0 0 0 15,8-28 1-15,-4 3-1 16,0-6-1-16,3-5 1 15,1-5-1-15,4-3 1 0,1-2-1 16,1 8 0 0,3 1 0-16,2 9 1 15,-1 5 0-15,1 15 0 16,2 12 1-16,0 17 0 0,1 10 0 16,-1 7 0-16,-2 4 1 15,-1 8-1-15,-5 2 0 16,1-4 0-16,-5-6 0 15,-3-4 0-15,-4-9-1 16,-2-6 1-16,0-23-1 16,-6 17 0-16,6-17 0 15,0 0 0-15,-15-25 0 0,9 0-1 16,2-3 1-16,2-11-1 16,4 1 1-1,2 0 0-15,4-3-1 16,9 3 1-16,-4-2-1 0,11 9 0 15,-3 4 1-15,4 12 0 16,0 5 0-16,0 10 0 16,4 6 0-16,-8 9 0 15,6 12 2-15,-8 6-2 16,-1 3 1-16,-3-1-1 16,-3 3 0-16,-3-3-1 15,-3-1 0-15,-6-9-1 16,2 2-3-16,-2-27-4 0,8 27-31 15,-8-27-1 1,0 0 0-16,0 0-1 16</inkml:trace>
  <inkml:trace contextRef="#ctx0" brushRef="#br0" timeOffset="199328.7361">16759 12312 43 0,'0'0'35'15,"18"-25"3"-15,-18 25-2 16,-4-36-18-16,4 36-5 16,0 0-2-16,0 0-3 15,-23 4-3-15,11 15 0 16,-19 0-2-16,6 18 0 15,-8-3 0-15,6 10-1 16,-2-5-1-16,12 1 1 16,4-2-2-16,9-9 0 15,9-8 0-15,-5-21 0 0,31 14 0 16,-6-24-1-16,2-2 1 16,2-9-1-16,-4-4 0 15,0-1 1-15,-5-3 0 16,-3 0-1-16,-5 6 2 15,-5 6-1-15,-7 17 0 16,2-19 1-16,-2 19 0 16,0 0 0-16,-5 32 0 15,6-11 0-15,5 4-1 16,8 2 1-16,1-4-1 16,8-4 1-16,6-3-1 15,0-7 0-15,4-7-1 16,-4-4 0-16,2-7-1 0,-10-7-2 15,4 7-4-15,-21-22-12 16,4 14-21 0,-6-4 0-16,-6-4 0 15,-6 0 2-15</inkml:trace>
  <inkml:trace contextRef="#ctx0" brushRef="#br0" timeOffset="199652.8847">16576 12038 47 0,'0'0'37'0,"0"0"-1"16,25-15 2-16,4 9-21 16,19 17-7-1,-13-16-1-15,19 10-3 16,-10-3-1-16,3 4-3 0,-7-4 0 15,-3 0-1-15,-10-2-1 16,-10-2 1-16,-17 2-1 16,0 0 1-16,-8-21-2 15,8 21 2-15,-32-27-2 16,10 8 1-16,1 4-3 16,-6-12-3-16,27 27-12 15,-27-16-20-15,8 7 0 0,-4 7-2 16,2 4 3-16</inkml:trace>
  <inkml:trace contextRef="#ctx0" brushRef="#br0" timeOffset="200396.8033">12452 14131 49 0,'-2'-23'33'16,"2"23"-1"-16,0 0-6 15,2-37-7-15,-2 37-5 16,0 0-3-16,29 14-2 16,-25 5-3-16,10 27 0 15,-7 8-1-15,9 17-1 0,-7 17 0 16,7 10-2-16,-5 0 0 15,1-3-1-15,-2-8 1 16,-3-10-1 0,-1-12-1-16,-2-13 1 0,-2-22-3 15,-2-11 0-15,2-1-2 16,-2-18-2-16,0 0-3 16,-18-27-14-16,13 8-17 15,-3-12 0-15,0-9 0 16,-5-6 2-16</inkml:trace>
  <inkml:trace contextRef="#ctx0" brushRef="#br0" timeOffset="200808.8949">12433 14369 70 0,'0'0'38'0,"25"-10"0"15,-13 35-1-15,-12-25-27 0,17 54-3 16,-13-24 0-16,11 15-2 15,-5-3-1-15,7 8-1 16,-1-8-2-16,1-6-1 16,4-7 0-16,0-21 0 15,3-8-1-15,-1-10 0 16,2-9-1-16,-2-16 1 16,2-9 0-16,-6-8 1 0,1-5-1 15,-7-3 0-15,-3 7 0 16,-3 1 2-16,-5 8-1 15,0 7 0 1,-2 11 1-16,0 26 0 0,0 0 0 16,-2 17 1-16,6 15 0 15,4 13 0-15,2 2-1 16,5 7 0-16,4 2 0 16,3-4-1-16,-1-6 2 15,2-4-4-15,2-11 1 16,-6-14-4-16,10 6-2 15,-29-23-31-15,29-6-3 16,-11-5 1-16,-1-3-1 0</inkml:trace>
  <inkml:trace contextRef="#ctx0" brushRef="#br0" timeOffset="201612.0627">13293 14196 48 0,'0'0'35'0,"0"0"2"15,0 0 0-15,0 0-23 16,0 0-1-16,10 33-3 0,-12-10-2 16,15 15-2-16,-9-2 0 15,8 9-2-15,-3-1-1 16,1-2-2-16,-2-2 1 16,-2-5-1-16,-4-10 0 15,1-2-1-15,-3-23 1 16,-2 21-1-16,2-21 0 15,0 0 1-15,-11-18-2 16,7-3 1-16,0-7-1 16,2-7 1-16,2-3-1 15,0-3 0-15,2-3 1 16,6 2-1-16,0 4 1 16,1 5 0-16,7 4 0 0,3 8 0 15,2 10 0-15,4 11 1 16,2 6-1-16,6 13 1 15,-6 2 0-15,2 10 0 16,-8 7-1-16,-1 6 1 16,-9 4 0-16,-5-6-1 15,-4 0 1-15,-8-7-1 16,0-4 0-16,-5-8 0 16,11-23 0-16,-22 23-1 15,22-23 0-15,0 0 2 16,-13-29-2-16,13 4 1 15,4-6 0-15,7-3 0 16,3-7-1-16,3-3 2 0,4-2-1 16,3 8 0-16,1 1 0 15,2 11-1-15,-4 4 1 16,0 9 0 0,0 11 0-16,-2 10 1 0,1 11-1 15,-5 8 1-15,0 7-1 16,-5 7 0-16,-3 3 0 15,-3 2-1-15,-2-2 1 16,-6-8-2-16,2 3-1 16,-4-16-2-16,10 2-2 15,-6-25-12-15,0 0-20 16,0 0-2-16,33-21 1 0,-10-1 1 16</inkml:trace>
  <inkml:trace contextRef="#ctx0" brushRef="#br0" timeOffset="202079.8801">14192 14242 75 0,'0'0'40'15,"-15"31"-1"-15,-3 5 1 16,-18-5-29-16,18 15-4 16,-9-8-2-16,14 1-2 15,-3-9 0-15,14-7-2 16,2-23-1-16,22 14 0 15,1-22-1-15,2-9 1 0,0-10 0 16,0-6 0-16,0-5-1 16,-4-2 1-1,-1-2 0-15,-7 9 0 16,-5 4 0-16,-1 8 0 0,-7 21 1 16,0 0-1-16,0 0 1 15,20 31-1-15,-11 1 1 16,7 9-1-16,3 7 1 15,6 3-1-15,4 11 1 16,4 1-1-16,-2 4 0 16,-2-2 1-16,-6 3 0 15,-4-3 1-15,-11-2-1 16,-6 0 1-16,-16-13-1 0,-7 0 1 16,-16-10-1-1,-5-7 0-15,-12-8 0 16,-4-6-1-16,-2-11-1 15,-3-10-1-15,9 2-3 0,2-23-4 16,30 6-32-16,-9-14-1 16,18 4-1-16,11-13 1 15</inkml:trace>
  <inkml:trace contextRef="#ctx0" brushRef="#br0" timeOffset="202492.4726">14807 14340 53 0,'-25'9'37'0,"25"-9"0"16,0 0 0-16,0 0-23 15,16 23-4-15,1-23-3 16,20 6-1-16,1-8-3 15,14-2 0-15,2-3-2 0,4-3 0 16,0-1-1-16,-8-3-1 16,-2 5-2-16,-15-9-4 15,6 24-11-15,-39-6-20 16,0 0 0-16,0 0-1 16,-29 6 1-16</inkml:trace>
  <inkml:trace contextRef="#ctx0" brushRef="#br0" timeOffset="202636.7574">14975 14447 60 0,'0'0'37'16,"6"18"-2"-16,-6-18 2 15,25-4-27-15,10 9-3 0,-1-5-7 16,-1-11-19-16,6 5-15 16,5 2-2-16,-7-5 0 15,3 3-2-15</inkml:trace>
  <inkml:trace contextRef="#ctx0" brushRef="#br0" timeOffset="203655.9999">15679 14108 48 0,'0'0'36'16,"0"0"2"-16,0 0-1 16,16 34-21-16,-26-13-4 15,23 29-4-15,-15-8-2 16,16 18-1-16,-8-4-1 0,5-1-3 15,-1-5 1 1,0-4-1-16,-3-15 0 16,1-8 0-16,-8-23 0 15,6 19-2-15,-6-19 1 0,0 0 1 16,-4-19-3-16,0-4 3 16,2-2-3-16,0-4 1 15,0-7 0-15,2-7 1 16,2-5-1-16,4 2 0 15,2 0 1-15,3 6 0 16,3 6 0-16,5 9 0 16,4 7 1-16,4 15-1 15,2 10 1-15,2 12 0 16,-2 10 0-16,0 10 0 16,-6 3 0-16,0 4 2 15,-7 0-2-15,-3-4 0 16,-9-6 0-16,-2-1-1 0,-8-14 0 15,-2-2 1-15,8-19-1 16,-21 12 0-16,21-12 0 16,-19-17 0-16,13-1 0 15,4-5 0-15,6-9 0 16,4-5 1-16,7-5-1 16,8-8-1-16,2 4 1 15,6 2 0-15,2 6 0 16,2 7 0-16,1 10 0 15,3 11 0-15,2 10 0 16,-5 16 1-16,-1 10-1 16,-2 9 0-16,-6 3 1 15,-4 5-1-15,-4 1 0 0,-7-4-1 16,-3 0 0-16,-7-11-2 16,4 0-2-16,-6-29-9 15,8 19-25-15,-8-19-2 16,0 0 1-16,19-8 0 15</inkml:trace>
  <inkml:trace contextRef="#ctx0" brushRef="#br0" timeOffset="204264.6191">16941 14160 70 0,'19'1'38'0,"-19"-1"1"15,27 4 1-15,-27-4-30 16,0 0-2 0,19 4-3-16,-19-4-1 0,0 0-1 15,18 6-1-15,-18-6 0 16,0 0-1-16,0 0 0 16,5-21 0-16,-5 21-1 15,-7-23 1-15,7 23-1 16,-16-27 0-16,16 27 0 15,-29-19 0-15,8 17 0 16,-8 11 0-16,-6 7 1 16,-5 9 0-16,-1 7 0 0,3 7 0 15,-1 5-1-15,8 2 1 16,6 0-1-16,16-6 0 16,12-5 0-1,13-8 1-15,7-12-2 0,8-6 2 16,7-9-2-16,5-7 1 15,3-12-1-15,-5-4 1 16,-3-8 0-16,-7-2-1 16,-6-3 1-16,-7 5-1 15,-9-1 2-15,-3 10-1 16,-6 5 1-16,0 17-1 16,0 0 0-16,-17 4 1 15,13 19 0-15,4 2 0 0,8 6 0 16,3-3-1-16,6 3 0 15,5 0 1 1,7-6 0-16,0-6-1 16,1-6 0-16,-1-7 0 0,-2-4-2 15,-5-8 0-15,-3 2-1 16,-10-13-4-16,-9 17-4 16,2-23-30-16,-4 0 0 15,-13-4-1-15,-2-7 2 16</inkml:trace>
  <inkml:trace contextRef="#ctx0" brushRef="#br0" timeOffset="204596.5666">16532 13820 43 0,'40'-13'36'0,"-11"7"1"16,10 6 0-16,9 9-15 16,-8-18-12-16,26 18-3 15,-14-12-2-15,6 6-2 16,-8-6-1-16,-2 3 0 16,-11-4-1-16,-12-2-1 15,-25 6 1-15,15-23-1 16,-15 23 0-16,-34-33-1 15,5 16 1-15,-8-6-1 16,1 4 0-16,-9-4-3 16,12 11-7-16,-7-5-26 0,5 4-1 15,4 1 0-15,6 3 0 16</inkml:trace>
  <inkml:trace contextRef="#ctx0" brushRef="#br0" timeOffset="205812.1638">14045 13810 22 0,'33'-19'24'0,"-8"0"1"15,-5-8-1-15,9 21-4 16,-26-18-1-16,19 25-3 15,-22-1-1-15,0 0-2 16,-39 25-3-16,18 16-2 16,-20 1-2-16,-1 27 0 15,-14 12-2-15,-4 18 0 16,-15 5 0-16,4 5-2 16,-5 1 0-16,11-7-1 0,3-9 0 15,8-17-1-15,14-16-3 16,5-21-3-16,33 3-19 15,2-43-16-15,11 17 0 16,7-25 0-16,17-13 0 16</inkml:trace>
  <inkml:trace contextRef="#ctx0" brushRef="#br0" timeOffset="207376.1538">16401 13809 52 0,'15'-23'37'15,"-15"23"1"-15,0 0 0 16,0 0-23-16,-17 15-3 16,-10 17-1-16,7 34-3 15,-22 3-1-15,-1 23-2 16,-11 4 0-16,2 9-2 0,-6 3 0 15,4-5-1-15,4-11-1 16,6-17-1-16,9-12 1 16,8-13-2-1,6-8 0-15,2-13-2 0,13-2-6 16,-13-13-31-16,19-14-3 16,0 0 1-16,0 0-2 15</inkml:trace>
  <inkml:trace contextRef="#ctx0" brushRef="#br0" timeOffset="209685.0496">12273 15957 21 0,'6'-38'33'0,"-6"38"3"16,3-25-5-1,-4 5-7-15,1 20-6 0,0 0-6 16,25 35-3-16,-21-8-2 15,9 19-2-15,-3 8-1 16,9 22 0-16,-9 1 0 16,7 23 0-16,-11-2-2 15,5 7 0-15,-7-5-1 16,6-6 0-16,-2-14-1 16,-5-13 0-16,9-13-2 15,-6-25-1-15,7-10 0 0,-13-19-3 16,23-11-5-1,-36-28-24-15,15 1-3 16,-6-22-2-16,-2 5 2 16</inkml:trace>
  <inkml:trace contextRef="#ctx0" brushRef="#br0" timeOffset="210199.7193">12352 16066 49 0,'0'0'36'0,"0"-25"-1"16,0 25 1-16,0 0-21 16,0 0-4-16,0 18-3 15,-2 1-1-15,8 17-3 0,-6 8 0 16,11 16-1-16,-7-1-1 15,12 6 0-15,-5-5-1 16,7-1 1-16,1-13-2 16,4-11 1-16,2-20-1 15,0-13 0-15,6-9-1 16,-4-18 1-16,0-10 0 16,-4-13-2-16,0-2 2 15,-3-7-1-15,-1-3 1 16,-6 1 0-16,-5 5 1 15,0 6-1-15,-4 8 1 16,-2 9-1-16,0 10 2 16,-2 21-1-16,0 0-1 0,5 27 1 15,-1 0 0-15,4 11-1 16,2 6 0-16,-1 6 1 16,3 4-2-16,3-4 1 15,-1-2 0-15,-1-6 0 16,1-4-3-16,-3-11 0 15,9-2-3-15,-20-25-6 16,40 2-23-16,-40-2-5 16,35-33 1-16,-18 3 0 15</inkml:trace>
  <inkml:trace contextRef="#ctx0" brushRef="#br0" timeOffset="210680.2241">13241 16016 59 0,'0'0'36'16,"0"0"3"-16,-8 18-1 0,-15-3-25 15,16 31-4-15,-19-2-3 16,13 8-2-16,-4-4-2 16,9 2 0-16,4-12-2 15,8-7 0-15,4-12-1 16,-8-19-1-16,36-4 0 15,-15-15-1-15,5-8 0 16,-7-11 0-16,6-8 1 0,-10-4-1 16,3 4 2-16,-9 4 0 15,-1 7 1-15,0 14 1 16,-8 21 0 0,0 0 0-16,25 15 0 0,-8 20 1 15,1 7-1-15,5 16 0 16,2 5 0-16,2 6 2 15,-2-2-2-15,-4 8 2 16,-4-6-2-16,-5-2 2 16,-12-4-1-16,-4-7 1 15,-13-10-1-15,-4-4 0 16,-10-11-1-16,-6-10 0 16,-7-4 0-16,-3-11-1 0,-3-6-1 15,2-8-1-15,8 6-3 16,-3-21-6-16,43 23-28 15,-33-25-1 1,33 25 1-16,-2-28-1 0</inkml:trace>
  <inkml:trace contextRef="#ctx0" brushRef="#br0" timeOffset="211037.3582">13885 16070 60 0,'-27'12'36'16,"27"-12"0"-16,0 0-1 16,0 0-27-16,0 0-2 15,39 1-2-15,-1-2-2 16,3-5 1-16,5 0-2 16,-1 2-1-16,-3-5-4 15,6 14-10-15,-19-7-22 16,-8 6-2-16,-21-4 2 15,0 0-2-15</inkml:trace>
  <inkml:trace contextRef="#ctx0" brushRef="#br0" timeOffset="211200.6665">13866 16302 57 0,'19'-2'35'0,"10"-2"1"16,6-3-1-16,-2-11-27 15,15 11-5-15,-2 5-8 16,1-2-27-16,-7-4-2 16,4 6-1-16,-3 1-1 15</inkml:trace>
  <inkml:trace contextRef="#ctx0" brushRef="#br0" timeOffset="215759.8244">14883 15775 53 0,'3'-21'34'16,"-3"21"1"-16,0 0-10 15,2-37-10-15,-2 37-4 16,14-17-1-16,5 21-2 16,-19-4-1-16,23 15-1 15,-17 6-1-15,6 12-2 16,-3 3 0-16,1 10-1 15,-2 4 0-15,3 0-1 16,-3-2 0-16,2-2-1 0,-1-8 0 16,3-3 1-16,-3-12-1 15,3-4 0-15,-12-19 1 16,21 6-1-16,-21-6 1 16,23-31-1-16,-11 2 1 15,1-1 0-15,-1-5 0 16,1-9-1-16,1 0 0 15,-2-2 1-15,-1 2 0 16,3-2-1-16,-3 4-1 16,-1 1 2-16,0 3-3 15,-3 7 1-15,5 6-3 16,-10 0-2-16,-2 25-4 0,0 0-30 16,0 0 0-16,0 0 0 15,13 18 0-15</inkml:trace>
  <inkml:trace contextRef="#ctx0" brushRef="#br0" timeOffset="216540.7422">15421 15493 30 0,'0'0'31'0,"2"-19"1"16,-2 19 0-16,25-18-16 15,-23-5-5-15,25 16-1 16,-10-15-2-16,16 17-1 15,-10-5-2-15,8 16 0 0,-10 0-1 16,2 13 0-16,-11 0-2 16,-7 12 1-1,-8-1-2-15,-9 9 1 16,-7-1-1-16,-6-1 0 0,-6-3 0 16,0-5 0-16,2-2-1 15,2-4 0-15,6-8 1 16,21-15-1-16,-21 15 1 15,21-15-1-15,0 0 1 16,34-5 0-16,-11-3 1 16,12 0-1-16,0 1-1 15,5 1 1-15,3-4 0 0,-1 5 0 16,-1-1-2 0,-5 2 0-16,-1 4-3 0,-12-6-2 15,8 20-8 1,-31-14-26-16,23 11 2 15,-23-11-2-15,-5 21 2 0</inkml:trace>
  <inkml:trace contextRef="#ctx0" brushRef="#br0" timeOffset="217180.3346">14807 16504 16 0,'0'0'32'0,"0"0"1"16,-17-6 0-16,17 6-12 15,0 0-4-15,0 0-6 16,0 0-1-16,27-10-3 16,-6-1-1-16,20 5 0 15,-1-15-1-15,18 6-1 0,-2-5-1 16,8 7 0-16,-5-1-2 16,-1 3 1-16,-6 5-2 15,-9 0-1-15,-7 10-2 16,-16-6-5-16,11 14-29 15,-31-12-2-15,0 0 0 16,-12 19 0-16</inkml:trace>
  <inkml:trace contextRef="#ctx0" brushRef="#br0" timeOffset="217983.8739">15004 16824 28 0,'0'0'35'0,"6"-21"0"0,-6 21 1 15,-10-23-17 1,10 23-4-16,0 0-4 16,23 23-3-16,-23-23-1 0,20 27-2 15,-9-8-1-15,5 12-1 16,-7 1-1-16,5 5-1 16,-5-5 0-16,-1 5 1 15,-4-7 0-15,2 1-2 16,-6-8 2-16,0-23-1 15,0 25 0-15,0-25 0 16,0 0-1-16,0 0 0 16,-12-23 0-16,6 6 0 15,1-6 0-15,-1-4 0 16,2-4 0-16,4-7 0 16,2-1 0-16,6-1 0 15,3 2 0-15,7 3 0 0,3 3 0 16,4 5 0-16,4 6 0 15,0 9 0-15,2 3 0 16,-2 9 0-16,-1 5-2 16,-2-3-1-16,-1 10-4 15,-25-12-32-15,21 6 0 16,-21-6-2-16,0 0 2 16</inkml:trace>
  <inkml:trace contextRef="#ctx0" brushRef="#br1" timeOffset="223272.0565">17510 14142 29 0,'-10'18'30'0,"10"-18"0"15,0 0-12-15,0 0-3 16,0 0-3-16,0 28-3 16,0-28-3-16,21 35-1 15,-7-18-2-15,9 14 0 16,-2-4 0-16,6 11 0 15,-2-2 1-15,4 14-3 16,-4-4 3-16,2 18-4 16,-6-3 2-16,1 8-1 0,-5 2 0 15,0 2 0-15,-5 2 0 16,-1 2 1-16,-7 1-2 16,-2 1 3-16,-6 1-2 15,-3-1 0-15,-7-2 0 16,-3-2 0-16,-4-6-1 15,-5-8 0-15,-2-3 1 16,-5-11-2-16,-2 0 2 16,-4-5-1-16,-5 0 1 15,-8-4-1-15,-8 3 2 16,-2 7-2-16,-5-2 1 16,-2 0 1-16,-7 0-2 15,3-4 2-15,-6-2-1 0,10 2 1 16,1-7-2-16,4-4 1 15,5-1 0 1,3-1-1-16,4-4 1 16,5 0-1-16,9-6 0 0,3 0 0 15,6-3-1-15,2-11-1 16,10 3-1-16,-3-16-5 16,20 8-16-16,0 0-14 15,-7-17-1-15,3 0 0 16,4 17 0-16</inkml:trace>
  <inkml:trace contextRef="#ctx0" brushRef="#br1" timeOffset="224169.3604">16528 16062 16 0,'0'0'33'16,"11"20"1"-16,-18 3-1 15,-15-16-17-15,19 32-1 16,-30-18-3-16,21 27-1 16,-26-14-4-16,11 12-1 15,-10-7-2-15,6-1 0 16,-6-3-2-16,7-7 1 16,-7-7-1-16,4 0 0 0,0-3-1 15,3 1 0-15,-3-6 0 16,6 1 0-16,0-5 0 15,4 3 1-15,23-12-1 16,-25 9 0-16,25-9 0 16,0 0 0-16,0 0 0 15,25-21-1-15,2 14 0 16,7-1 0-16,5 6 0 16,7-2 0-16,6 6 0 15,4 2 0-15,2 2 0 16,-4 1 0-16,2 1 0 15,-4 4 1-15,-4-3-1 16,-7 1 0-16,-10 3 0 0,-6-1 0 16,-6-3 0-16,-19-9 1 15,10 18-1-15,-10-18 0 16,0 0 1 0,-23 19-1-16,23-19 0 0,-27-2 1 15,7-4-1-15,20 6 0 16,-31-27 0-16,18 4 0 15,-1-6 0-15,5-5 1 16,-1-6-1-16,2-3 0 16,1-1 0-16,3 0 0 15,0 0 0-15,0 4 0 16,0 3 0-16,2 9 0 16,-2 3-1-16,1 5 0 0,3 20-3 15,-10-34-13-15,10 34-23 16,0 0 0-16,0 0-1 15,0 0 0 1</inkml:trace>
  <inkml:trace contextRef="#ctx0" brushRef="#br0" timeOffset="241183.1071">19845 8865 47 0,'0'0'37'16,"0"-30"1"-16,0 30 0 15,0 0-23-15,10-37-3 16,-10 37-3-16,0 0-1 15,25-2-2-15,-25 2-2 16,16 48 1-16,-13-4-2 16,7 14 1-16,-4 5-2 0,2 12 0 15,-3 0-1-15,1-2 0 16,-2-8 0 0,2-11 0-16,1-20 0 0,1-16-1 15,-8-18 1-15,16-23-1 16,-9-12 1-16,-1-15-1 15,2-9 0-15,-2-8 1 16,3-1-1-16,1 1 0 16,1 4 0-16,5 7-1 15,3 5 1-15,6 6 0 16,6 7 1-16,4 4-2 16,1 5 0-16,7 6-1 15,5 5-1-15,0 5-1 0,8 11-5 16,-21-13-16-16,13 17-18 15,-9 3 2 1,-3 7-1-16,-9 1 1 16</inkml:trace>
  <inkml:trace contextRef="#ctx0" brushRef="#br0" timeOffset="241391.0421">20773 8777 76 0,'23'10'40'0,"-3"-16"1"0,8 0-2 15,1-7-32 1,14 7-3-16,-3-3-2 16,1-5-8-16,11 10-31 15,-23-2-2-15,-4 6-1 0,-25 0 1 16</inkml:trace>
  <inkml:trace contextRef="#ctx0" brushRef="#br0" timeOffset="241562.0549">20891 8950 70 0,'0'25'40'0,"0"-25"0"16,33 23-1-16,-1-12-32 0,1-16-3 15,8-5-5 1,7 12-19-16,-8-14-17 15,-3-1-2-15,-6 0 0 16,-6-5-1-16</inkml:trace>
  <inkml:trace contextRef="#ctx0" brushRef="#br0" timeOffset="242043.2069">21857 8369 70 0,'0'0'41'0,"12"-25"0"16,-12 25 1-16,0 0-29 15,0 0-2-15,0 0-3 16,15 30-2-16,-5 3-4 16,-3 2 1-16,5 9-2 15,-2 6 1-15,1-1-2 16,-1-1 0-16,0-4 0 16,-3-5 1-16,-1-10 0 15,-2-10-1-15,-4-19 1 16,0 0-1-16,0 0 0 15,21-4 0-15,-15-13 0 16,-2-6 0-16,2-12 0 0,3-1 0 16,1-3 1-16,-1-3-1 15,3 2 1-15,2-2-2 16,-3-1 1 0,5 9-2-16,-3 5 1 0,1 8-4 15,-5-6-3-15,11 20-6 16,-20-13-28-16,0 20-1 15,23-27 1-15,-12 8 0 16</inkml:trace>
  <inkml:trace contextRef="#ctx0" brushRef="#br0" timeOffset="242427.8892">22305 7973 48 0,'2'-19'39'0,"-2"19"1"16,13-34 1-16,4 34-15 15,-7-33-13-15,29 22-5 16,-7-14-2-16,15 11-2 16,-7 1 0-16,5 15-2 15,-9 5 0-15,-11 18-1 16,-13 12 0-16,-16 7 0 16,-13 8 0-16,-12 3 0 15,-8 5-1-15,-2-6 1 16,-1-10 0-16,5-8 0 15,8-9 0-15,10-8-1 16,17-19 1-16,0 0 0 0,25 17 0 16,6-20-1-1,9-5 1-15,10-2-1 16,4 1 1-16,10-1-1 16,4 1 0-16,1 1 0 0,-1 0-1 15,-7 4-2-15,1 8-2 16,-20-13-8-16,7 20-30 15,-28-1-1-15,-13 11 1 16,-26 4-2-16</inkml:trace>
  <inkml:trace contextRef="#ctx0" brushRef="#br0" timeOffset="242751.8656">21304 9366 85 0,'34'-2'42'0,"13"-6"2"15,12-9-2-15,32 6-34 16,5-18-2-16,28 2-2 16,5-6-1-16,14 3-1 15,-2 1-2-15,-2 2-3 16,-8 12-3-16,-31-4-35 0,0 11-1 16,-24 6-2-16,-21 10 1 15</inkml:trace>
  <inkml:trace contextRef="#ctx0" brushRef="#br0" timeOffset="243863.3637">21305 10043 12 0,'0'0'33'16,"-1"-25"0"-16,1 25 2 15,0 0-16-15,3-25-2 16,-3 25-2-16,0 0-3 16,8-17-2-16,-8 17-3 15,0 0 0-15,-6-27-2 16,6 27-1-16,0 0 0 0,0 0 0 15,0 0-1 1,8 44-1-16,-10 0 1 16,2 20 0-16,-4 11-1 15,2 17 1-15,-2 5-1 16,3 7 0-16,-3-8-2 0,2-6 2 16,-2-6-2-16,2-13 0 15,0-13 1-15,0-10-1 16,-2-10 1-16,0-5-1 15,2-8 1-15,-3-2-2 16,5-23 0-16,-6 19-1 16,6-19-1-16,0 0-3 15,0 0-3-15,-19-25-21 0,21 6-13 16,-4-16 1-16,2 3 0 16</inkml:trace>
  <inkml:trace contextRef="#ctx0" brushRef="#br0" timeOffset="244307.8606">21317 10333 60 0,'-2'-17'39'0,"2"17"2"16,0 0 0-16,-21-20-26 15,31 45-4-15,-10-25-2 16,0 56-3-16,1-20-3 15,9 10 0-15,0-3-2 16,3-1 0-16,3-6 0 16,1-11-1-16,4-9 0 15,4-18-1-15,0-10 0 0,-1-17 0 16,3-7-1-16,-6-16 0 16,2-7 1-16,-6-8-1 15,-3-3 1-15,-6 3 0 16,-3 6 1-16,-1 9 0 15,-6 6 1-15,6 15 0 16,-6 12 0-16,2 19 0 16,0 0 1-16,16 27 0 15,-9 8-1-15,5 9 1 16,1 4 0-16,3 7-1 16,1 1-1-16,-1-2 1 15,1-4-2-15,-2-14-1 16,5-1-3-16,-20-35-6 0,34 19-31 15,-34-19-1-15,27-10 1 16,-13-9-1-16</inkml:trace>
  <inkml:trace contextRef="#ctx0" brushRef="#br0" timeOffset="244984.6954">22139 10020 78 0,'0'0'42'0,"19"-2"0"15,-19 2 0-15,0 0-32 0,27 16-2 16,-27-16-2-16,0 0-3 16,17 13-1-16,-17-13 0 15,0 0-1 1,18-2-1-16,-18 2 0 0,11-19 0 15,-11 19 0-15,10-31 0 16,-10 31 0-16,2-30 0 16,-2 30 0-16,-16-23 0 15,16 23 1-15,-32-4-2 16,9 13 1-16,-6 14 0 16,0 6 1-16,2 9-1 15,2 3 0-15,5 1 1 16,7 4-1-16,7-4 0 0,8-5 0 15,9-11 0-15,7-10 0 16,7-10 0 0,2-12-1-16,0-8 1 15,0-7-1-15,0-6 1 0,-6-5 0 16,-2-5-1-16,-5 5 1 16,-2 1 0-16,-7 10 0 15,-5 21 0-15,12-25 0 16,-12 25 1-16,0 0-1 15,25 38 0-15,-8-3 0 16,5 5 0-16,6 8 0 16,5 14 0-16,6 5 0 0,-3 11 0 15,1 3 0 1,-8 5-1-16,-6 4 2 16,-9 2-1-16,-10-5 0 15,-14-7 1-15,-11-11 0 0,-12-7-1 16,-11-14 2-16,-5-12-1 15,-3-11-2-15,-2-12 2 16,2-5-2-16,4-8 0 16,6 0-2-16,-3-25-13 15,14 21-27-15,2-7 0 16,8 5-2-16,4-5 1 16</inkml:trace>
  <inkml:trace contextRef="#ctx0" brushRef="#br0" timeOffset="251348.9229">19091 12452 36 0,'0'0'36'0,"0"0"0"16,0 0-2-16,-6 20-17 15,-11-32-4-15,17 12-3 0,0 0-3 16,0 0 0 0,0 0-2-16,19-2-1 15,-19 2 0-15,25-2 0 16,-5 0-1-16,7 4 0 0,2 0 0 16,3-2-1-16,-1 4-1 15,4-2 0-15,-2-2-1 31,-6 2 1-31,-4 0-2 0,-6-2 1 0,-17 0-2 16,22 2-2-16,-22-2-4 16,0 0-13-16,0 0-20 15,0 0 0-15,-29 4 0 16,5 1 1-16</inkml:trace>
  <inkml:trace contextRef="#ctx0" brushRef="#br0" timeOffset="251575.6184">18987 12648 80 0,'0'0'40'15,"0"0"0"-15,12 33-12 16,-12-33-18-16,44-12-3 16,-13 4 0-16,15 10-1 15,-7-5-3-15,3 4-2 16,-5 1 1-16,-8-2-3 15,-2 10-2-15,-27-10-4 16,36 13-31-16,-36-13-2 16,0 0-1-16,8 18 1 15</inkml:trace>
  <inkml:trace contextRef="#ctx0" brushRef="#br0" timeOffset="258628.5417">20123 12280 25 0,'0'0'36'16,"6"-29"0"-16,-6 29 2 15,0 0-15-15,-16-27-9 16,16 27-2-16,0 0-3 15,-5 44-1-15,-11-11-4 16,10 17 2-16,-9 2-3 16,7 19 0-16,-3 1-1 0,5 7 0 15,4-4-1-15,4 3 1 16,6-8-1 0,7-5 0-16,1-6 0 0,5-13 0 15,-2-7 0-15,2-9 0 16,-1-5-1-16,-1-6 1 15,-19-19-1-15,31 16 1 16,-31-16-1-16,17 2 0 16,-17-2-1-16,0 0 0 15,0 0-2-15,0-31-2 16,0 31-5-16,-19-25-31 16,17 6 0-16,-10-10 0 15,6-3-1-15</inkml:trace>
  <inkml:trace contextRef="#ctx0" brushRef="#br0" timeOffset="259216.1058">20405 12385 33 0,'-18'0'32'0,"18"0"2"0,0 0-11 16,-34-9-5-1,34 9-4-15,0 0-3 0,0 0-2 16,2-20-2-16,15 17-1 15,-17 3-2-15,42-21 0 16,-11 7 0-16,6 6-1 16,-2-5-1-16,5 9 0 15,-7 0 0-15,0 10 0 16,-12 6 0-16,-6 9 0 16,-15 6-1-16,-7 11 0 15,-13 6 0-15,-9 8 1 16,-7-4-2-16,-1 4 1 15,-3-4-1-15,5-8 0 16,2-8 0-16,12-7 1 0,4-5-1 16,17-20 0-16,-10 24 1 15,10-24-1-15,23 10 1 16,-4-4-1-16,6-2 1 16,2-4-1-16,6 0 1 15,2-4-1-15,-2 2 0 16,-2-2 0-16,-1 0 0 15,-5-2-1-15,-1 3-2 16,-24 3-2-16,36-4-5 16,-36 4-30-16,0 0-1 15,10-27 0-15,-10 27 0 16</inkml:trace>
  <inkml:trace contextRef="#ctx0" brushRef="#br0" timeOffset="259739.6664">21007 12205 46 0,'19'-13'37'0,"-2"3"1"15,-17 10-1-15,16-2-20 16,-34-4-6-16,16 31-3 15,-25-6 1-15,4 20-3 16,-12 5-1-16,5 11-2 0,-3 7 0 16,4 9 0-16,6-4-1 15,9 0-1-15,8-9-1 16,10-7 1-16,6-6-1 16,7-7 0-16,6-11 0 15,4-16 0-15,4-7 0 16,4-10 0-16,0-7 0 15,-1-8 0-15,-5-10 0 16,0-7 0-16,-6-6-1 16,-5 0 1-16,-9 1 0 15,-7 1-1-15,-5 11 2 16,-9 7-1-16,-5 10 1 16,-7 12-1-16,1 12 2 0,2 13-1 15,-2 9-1-15,2 9 1 16,1 5 0-16,9 4 0 15,5-2-1-15,6 0 1 16,6-4-1-16,4-12-1 16,3-1 0-16,2-12-3 15,9 4-3-15,-24-23-34 16,30 4-1-16,-10-14 0 16,1-1 0-16</inkml:trace>
  <inkml:trace contextRef="#ctx0" brushRef="#br0" timeOffset="259935.0763">21327 12778 73 0,'0'0'39'0,"0"0"1"16,0 0 0-16,2 29-31 0,-2-29-2 15,0 0-3-15,0 0-4 16,0 0-3-16,0 0-5 15,0 0-31-15,0 0-1 16,7-29 1-16,3 6-2 16</inkml:trace>
  <inkml:trace contextRef="#ctx0" brushRef="#br0" timeOffset="260356.793">21464 12391 56 0,'0'0'36'0,"-25"19"0"16,25-19 2-16,9 33-30 16,-9-33 0-16,27 27-2 15,-2-18-2-15,20 12 0 16,-3-1 0-16,12 3 0 16,-8 1-2-16,3 11 1 15,-13-4-1-15,-3 7 0 16,-12-5-1-16,-11 5 0 15,-10-3 0-15,-10-3-1 0,-9-7 0 16,-4-11 0 0,-6-7 1-16,-6-9-2 15,4-7 1-15,-1-14 0 16,3-8 0-16,7-11 0 0,5 0 1 16,4-4-1-16,11 1 0 15,9 3 0-15,9 4 0 16,9 3 1-16,6 3-1 15,1 9 0-15,7 0-1 16,-2 5 0-16,3 5-3 16,-13-6-4-16,14 15-26 15,-22-6-6-15,-2 3-1 16,-17 7 1-16</inkml:trace>
  <inkml:trace contextRef="#ctx0" brushRef="#br0" timeOffset="261132.7846">21988 12345 30 0,'0'0'36'0,"0"0"2"16,0 0-3-16,-6-23-11 15,6 23-7-15,0 0-6 16,18 10-2-16,-18-10-2 15,0 0-2-15,13 21-1 16,-3-4-1-16,-2 0 0 16,-1 2-1-16,-1 2 0 15,0-3-1-15,-4 1-1 16,-2-19 1-16,4 21-1 16,-4-21 0-16,0 0 0 15,0 0 0-15,0 0-1 16,4-29 1-16,0 10-1 15,-1-4 1-15,5-2-3 0,2 0 2 16,-1-2 1-16,5 8 0 16,-14 19 0-16,27-27 0 15,-27 27 0-15,27-2 0 16,-27 2 3-16,19 23-2 16,-13-2-1-16,0 2 1 15,-4-1-1-15,-2 3 0 16,-2-4 0-16,2-21 0 15,-4 30 0-15,4-30 0 16,0 0-1-16,0 0 1 16,0 0 0-16,0 0 0 15,19-28 0-15,-5 5-1 0,3-4-1 16,0 4 2-16,3-4-1 16,-3 8 1-16,0-1 0 15,-17 20 0 1,31-9 1-16,-31 9-1 0,20 23 3 15,-13-2-3-15,-7 8 1 16,4 1 0-16,-8 7 0 16,2-5-1-16,-2 1-1 15,-3-6 0-15,1 0-3 16,6-27-4-16,0 32-25 16,0-32-9-16,0 0 0 15,0 0 0-15</inkml:trace>
  <inkml:trace contextRef="#ctx0" brushRef="#br0" timeOffset="261407.8018">22580 12186 67 0,'0'0'42'15,"12"30"1"1,-10 1 0-16,-12-6-29 0,6 25-5 15,-15 4-1-15,0 7-4 16,-4 0-2-16,0 3 0 16,-3-3-1-16,3-5 0 15,2-6-1-15,4-4 0 16,3-18-1-16,5-1-1 16,3-8-2-16,6-19-2 15,-2 18-5-15,2-18-30 16,0 0-2-16,-4-35 1 0,16 14 0 15</inkml:trace>
  <inkml:trace contextRef="#ctx0" brushRef="#br0" timeOffset="261759.4957">22654 12512 70 0,'0'0'40'0,"-12"25"1"16,-3-4-1-16,-28-10-29 15,26 20-4-15,-14-10-2 16,10 4-1-16,0-4-2 16,13-3-1-16,8-18-1 15,11 21 1-15,13-16-1 0,6 1 0 16,7 2 0-16,0-2 0 16,5-3 1-16,-3 7-1 15,-6 3 1 1,-4 7 0-16,-8-1 0 0,-10 6 1 15,-7-4-1-15,-4 2 0 16,-13 0 0-16,-7-2-1 16,-1-4 0-16,-10-3 0 15,2-3-2-15,-1-11-2 16,4 2-2-16,-8-21-8 16,34 19-27-16,-39-33-1 15,24 3 0-15,1-13 0 16</inkml:trace>
  <inkml:trace contextRef="#ctx0" brushRef="#br0" timeOffset="262082.628">22777 12084 77 0,'21'2'40'15,"10"8"2"-15,0-10-11 16,17 32-20-16,-9-5-1 16,9 19-4-16,-7 2 0 0,-1 13-3 15,-5 1 1-15,-8 7-2 16,-8 2 0-16,-9 2-1 16,-12 2-1-1,-6-4 1-15,-9 0-1 0,-3-8 0 16,-5-6-1-16,-2-9 0 15,0-7-2-15,-5-16-3 16,14 5-9-16,-1-26-27 16,0-6-1-16,-4-19 0 15,7-4 1-15</inkml:trace>
  <inkml:trace contextRef="#ctx0" brushRef="#br0" timeOffset="262564.6314">23066 12015 48 0,'0'0'39'0,"26"-19"-1"15,-9 9 2-15,0-18-27 16,14 26-3-16,-31 2-2 16,45-8-2-16,-26 6-2 0,4 10 0 15,-23-8-2 1,29 32 1-16,-23-7-1 16,-8 4-1-16,-6 4 3 15,-7 3-3-15,-5-3 1 0,-1-1-1 16,2-5 1-16,-1 0-1 15,7-6 0-15,3-2 0 16,10-19-1-16,6 19 1 16,-6-19 0-16,29 4-1 15,-6-4 1-15,2-4 0 16,8-5-3-16,0-3 4 16,2 3-3-16,1-5 0 15,-1 3 0-15,-4 1 0 16,-4 6-1-16,-8-7-4 15,0 22-5-15,-19-11-31 16,0 0 1-16,-23 12-2 16,-11 1 1-16</inkml:trace>
  <inkml:trace contextRef="#ctx0" brushRef="#br0" timeOffset="264031.9512">20102 13387 8 0,'-19'11'33'15,"-10"-9"1"-15,7 6 1 16,-1 5-14-16,-8-19-3 15,31 6-4-15,-30 8-3 16,30-8-3-16,0 0-1 16,0 0-1-16,36 10-2 15,18-8 1-15,18-8-3 16,30 2 1-16,23-8-1 16,28-3 1-16,18-2-3 15,24-2 2-15,11 1-2 16,9 1 2-16,-7 2 0 15,-9 7 0-15,-18 2 0 16,-17 6-1-16,-23 0 0 0,-26 6 1 16,-30-2-2-16,-21 2 1 15,-20-6-1-15,-13 2 1 16,-31-2-1-16,23-4-2 16,-23 4 0-16,0 0-5 15,0 0-26-15,-17 13-10 16,17-13 2-16,-33 16-1 15</inkml:trace>
  <inkml:trace contextRef="#ctx0" brushRef="#br0" timeOffset="266071.9726">19487 14572 70 0,'0'0'38'0,"0"0"0"16,0 0-11-16,0 0-15 15,0 0-3-15,0 0-3 16,0 0-1-16,0 0-2 16,0 0-1-16,0 0 0 15,0 0-1-15,17 10 0 0,-17-10-1 16,0 0-2-1,0 0-2-15,0 0-5 16,0 0-29-16,6-18-1 16,-6 18-2-16,4-21 2 15</inkml:trace>
  <inkml:trace contextRef="#ctx0" brushRef="#br0" timeOffset="266659.238">19832 14108 26 0,'-27'-10'34'16,"27"10"0"-16,0 0 0 15,-33-17-15-15,33 17-5 16,0 0-3-16,19-2-3 15,-19 2-2-15,31-6-2 16,-8-3-1-16,14 7 1 16,0-8-2-16,9 2 0 0,-6 1 0 15,7 1-1-15,-5-2 0 16,1 3 0-16,-7-3-1 16,-7 2 1-16,-6 6-1 15,-5 4 1-15,-18-4 0 16,13 33 0-16,-17-6 0 15,-3 9 1-15,-5 4-1 16,-1 12 1-16,-5 0-1 16,1-2 1-16,-1-2-1 15,3-6 0-15,0-8 0 16,1-7-1-16,4-4-2 16,10-23 0-16,-13 27-3 15,13-27-6-15,0 0-28 0,0 0-1 16,17-21-1-16,-17 21 1 15</inkml:trace>
  <inkml:trace contextRef="#ctx0" brushRef="#br0" timeOffset="267147.4621">20692 13916 51 0,'25'-17'37'0,"-2"3"1"0,-23 14 0 15,31-7-23 1,-31 7-3-16,0 0-4 16,0 0-2-16,-17 34 0 15,-10 4-3-15,-2 16 1 0,-10 10-2 16,1 8 1-16,-5 5-2 15,9 0 1-15,5 0 0 16,11-10-2-16,9-6 2 16,11-13-1-16,7-12 0 15,9-5-1-15,5-8 1 16,2-4 0-16,0-7-1 16,-2-4 1-16,-4-5-1 15,-1-1 0-15,-18-2 1 16,27 12-1-16,-27-12 0 15,0 0 1-15,17 0-1 16,-17 0 0-16,0 0 0 16,0 0 0-16,0 0 0 0,0 0 0 15,0 0 0-15,0 0-2 16,0 0-1-16,0 0-1 16,0 0-5-16,-2-33-20 15,2 33-13-15,-6-25 0 16,6 25-1-16</inkml:trace>
  <inkml:trace contextRef="#ctx0" brushRef="#br0" timeOffset="268303.3695">21338 13868 32 0,'0'0'35'0,"25"-10"0"0,-25 10-9 15,8-19-6-15,-8 19-5 16,0 0-3-16,19-15-3 15,-19 15-1-15,0 0-3 16,-23-25 0-16,23 25-2 16,-38 2 0-16,9 7-1 15,-4 1 0-15,-4 9 0 16,-3 0-1-16,-1 6 1 16,1 6-2-16,9-2 2 0,6 0-2 15,13 3 1 1,5-1-1-16,8-4 0 15,11-8 0-15,5-4 1 16,7-7-2-16,3-6 1 0,1-6 0 16,-2-9 0-16,-1-5-1 15,0-9 1-15,-4 4-1 16,-2-5 1-16,-1 5 0 16,-3 2-1-16,-3-1 1 15,-1 5 0-15,-11 17 1 16,0 0-1-16,0 0 1 15,0 0 0-15,14 27 0 16,-18 6 1-16,-2 3-1 16,2 12 2-16,-4 4-2 15,3 0 0-15,-3-2 0 16,2-4 0-16,0-6 0 16,2-8-1-16,1-1 0 0,-1-12-1 15,4-19-2-15,-2 20-4 16,11 1-11-16,-9-21-24 15,0 0 1-15,8-18-1 16,-8 18 0-16</inkml:trace>
  <inkml:trace contextRef="#ctx0" brushRef="#br0" timeOffset="268491.693">21427 14309 74 0,'0'0'39'0,"19"14"0"0,-19-14 0 16,0 0-32-16,0 0-2 16,0 0-5-16,20 2-4 15,-28-22-21-15,8 20-14 16,15-28 0-16,-3 5 0 16,1-8 0-16</inkml:trace>
  <inkml:trace contextRef="#ctx0" brushRef="#br0" timeOffset="268892.6374">21655 13956 59 0,'-20'14'37'16,"3"-1"-1"-16,0 2 1 0,11 5-28 16,6-20-2-16,11 21-3 15,9-16 0-15,14 7-1 16,7 0 0-16,5 7 0 15,4 4-1-15,0 4 0 16,-5 3-1-16,-7 5 2 16,-7 1-2-16,-10 5 0 15,-9-7 0-15,-10 1 0 16,-10-11-1-16,-9 0 0 16,-6-13 0-16,-4-7 0 15,-2-14 1-15,0-11-2 16,4-11 1-16,7-13 0 15,5-10 1-15,9-7-1 0,10-1 0 16,7-4 0-16,11 6 0 16,1-1 0-1,5 7 0-15,3 7-2 0,0 11 0 16,-10-3-6-16,14 11-31 16,-20 8 0-16,-17 21 0 15,20-21-1-15</inkml:trace>
  <inkml:trace contextRef="#ctx0" brushRef="#br0" timeOffset="269972.5496">22019 13908 31 0,'0'0'34'0,"0"0"1"16,0 0 1-16,25-2-18 15,-25 2-4-15,0 0-4 16,0 0-2-16,10 35-1 16,-10-35-2-16,6 44-1 15,-6-19-1-15,0 8 0 16,-2-7-1-16,2-1-1 15,-6-5 1-15,4-3-2 16,2-17 2-16,-6 17-2 16,6-17 1-16,0 0-1 15,2-25 0-15,2 4 0 0,2-4 0 16,0-6 0-16,1-3 0 16,1 1-1-16,0 3 1 15,1 5 0-15,1 2 0 16,-2 5 0-16,-8 18 0 15,17-11-1-15,-17 11 2 16,14 23-1-16,-9-4 0 16,3 6 1-16,-2 0 0 15,0 2-1-15,-2-2 0 16,-1-2 1-16,-1-4-1 16,-2-19 0-16,0 0 0 15,0 0 0-15,0 0 0 16,0 0 0-16,6-21 0 0,-4-2-1 15,4-2 1-15,3-6-1 16,3 0 0-16,3-3 1 16,5 5-1-1,-3 4 1-15,2 4 0 0,1 10 0 16,-3 7 0-16,-17 4 1 16,25 25-1-16,-17-2 1 15,-6 9 0-15,0 5 0 16,-4 1 0-16,-2 4-1 15,0-3 1-15,-2-3-1 16,2-9-1-16,-1-6-2 16,8 0-3-16,-3-21-28 15,0 0-7-15,2-17 1 0,-2 17-1 16</inkml:trace>
  <inkml:trace contextRef="#ctx0" brushRef="#br0" timeOffset="270219.3164">22717 13730 79 0,'-3'33'41'16,"-3"13"1"-16,-15 0 0 16,1 26-32-16,-16-6-3 15,1 10-3-15,-4-5-1 16,3-2 0-16,3-7-2 0,4-7-1 15,6-7-2-15,3-23-1 16,17 2-5 0,3-27-9-16,0 0-24 15,3-17-1-15,-3 17 0 0,33-46 0 16</inkml:trace>
  <inkml:trace contextRef="#ctx0" brushRef="#br0" timeOffset="270639.082">22953 14021 54 0,'5'27'39'16,"-20"-9"0"-16,-4 7 0 15,-8-10-22-15,6 16-7 0,-18-8-4 16,8 5-2-16,-4-5-1 15,8-5-2-15,2-5 0 16,25-13-1-16,-19 6 0 16,19-6-1-16,19-4 1 15,3 0-1-15,6 2 1 16,9 4 0-16,0 4 0 16,-1 3 0-16,-1 7 1 15,-4 5 0-15,-6 0 0 16,-6 8 1-16,-11-4-1 0,-10 4 1 15,-11-3-1 1,-7 1 1-16,-9-2-2 16,-1-4 1-16,-7-3 0 0,-2-7-1 15,5-3-1-15,-1-10-2 16,10 2-3-16,-4-19-5 16,25-1-28-16,-11-6-2 15,9-1 1-15,2-10-2 16</inkml:trace>
  <inkml:trace contextRef="#ctx0" brushRef="#br0" timeOffset="271055.8684">22922 13908 50 0,'27'-17'38'15,"-6"9"0"-15,2-3 2 16,10 13-27-16,-10-19-1 16,18 17-4-16,-16-10-1 15,6 14-3-15,-31-4-1 16,28 19-1-16,-28 0-1 16,-11 8 0-16,-8 0 0 15,-6 4 0-15,-6-1-1 16,-2 1 2-16,2-4-2 15,6-2 1-15,2-8-1 16,7 0 1-16,16-17 0 16,-9 19-1-16,9-19 0 0,19 2 0 15,-2-2 0-15,3 0 1 16,3-4-1-16,4-1 0 16,2-1 0-16,-2-4-1 15,2 8-1-15,-4-11-2 16,8 17-6-16,-33-4-30 15,29-12-1-15,-29 12 0 16,27-23 0-16</inkml:trace>
  <inkml:trace contextRef="#ctx0" brushRef="#br0" timeOffset="271367.4204">23331 13542 76 0,'0'0'40'0,"17"4"1"0,-17-4 0 15,37 36-32-15,-18-11-3 16,14 23 1-16,-6 2-3 16,6 9 0-16,-6 9-1 15,0 10-1-15,-8 3 0 16,-8 7 0-16,-5-4 0 15,-4 1-1-15,-6-8 0 16,-5-8-1-16,-7-6 1 0,-1-13-1 16,0-4 0-16,-7-16-4 15,5-3-1-15,-14-17-30 16,12 1-7 0,-6-11 0-16,4-5-2 15</inkml:trace>
  <inkml:trace contextRef="#ctx0" brushRef="#br0" timeOffset="275763.6218">19087 15947 41 0,'-25'0'35'15,"25"0"2"-15,0 0-1 16,-19-27-22-16,48 29-4 15,-8-15-1-15,25 9-2 16,-3-11-1-16,11 9-2 16,-4-2-1-16,2 6-1 15,-4-3-2-15,-7-1-2 16,-5 6-4-16,-36 0-3 16,45-2-27-16,-45 2-2 15,0 0-1-15,-25 27 1 16</inkml:trace>
  <inkml:trace contextRef="#ctx0" brushRef="#br0" timeOffset="275935.8451">19118 16103 56 0,'0'0'36'16,"-2"17"0"-16,22-19 1 16,14 4-27-16,-5-19-3 15,16 7-2-15,-7-3-3 16,5-3-3-16,-1 16-7 15,-13-11-28-15,0 5-1 16,-10 0 0-16,-19 6-1 16</inkml:trace>
  <inkml:trace contextRef="#ctx0" brushRef="#br0" timeOffset="277738.3995">19870 15715 28 0,'0'0'31'16,"2"-23"3"-16,-11 4-12 15,9 19-2-15,4-19-4 16,-4 19-2-16,0 0-3 15,17-4-2-15,-17 4-2 16,0 0 0-16,6 17-2 16,3 6-1-16,-5 2 1 0,6 10-3 15,-6 5 2-15,3 16-2 16,-3-3 0-16,-2 9 0 16,0-7-1-16,-2 1 0 15,-2-6 0-15,0-4 0 16,0-10-2-16,-1-9 1 15,1-4 0-15,2-23-1 16,-6 25-1-16,6-25-1 16,0 0-3-16,0 0-2 15,0 0-7-15,-23-25-26 16,23 8 1-16,-4-14-1 16,4 1 1-16</inkml:trace>
  <inkml:trace contextRef="#ctx0" brushRef="#br0" timeOffset="278151.3774">20094 15742 59 0,'0'0'39'0,"23"-23"-1"16,-23 23-3-16,2 19-19 0,10 16-5 15,-20-3-2 1,6 24-4-16,-7 3 0 15,3 14-3-15,-4-4-1 16,4 2 1-16,2-7-2 0,4-7 1 16,8-9-2-16,6-15 1 15,5-10 0-15,6-17 0 16,4-10 0-16,2-15 0 16,0-8 1-1,-2-8-1-15,-2-15 0 0,-8 0 0 16,-4-7 1-16,-9-1-2 15,-6 3 2-15,-9 3-1 16,-7 2 0-16,-3 6 1 16,-8 7-1-16,2 5 0 15,-2 5-1-15,2 0 1 16,5 12-4-16,1-2 1 16,19 17-6-16,-21-20-5 0,21 20-26 15,0 0 0-15,17 16 0 16,-17-16 1-16</inkml:trace>
  <inkml:trace contextRef="#ctx0" brushRef="#br0" timeOffset="278684.9284">20472 15750 60 0,'0'0'38'0,"0"0"0"15,0 0-1-15,18 4-25 16,-18-4-4 0,-10 19-3-16,10-19 1 0,-10 36-4 15,5-17 1-15,5-1-3 16,0-1 2-16,0-17-2 15,19 25 0-15,0-21 0 16,8 0 0-16,2-4 1 16,6 0-1-16,3 3 0 15,3-1 0-15,-3 4 0 16,3 4 0-16,-4 5 0 16,-5 0 0-16,-3 8 1 0,-6-3-1 15,-3 4 1-15,-11 3 0 16,-5 2 0-1,-8-4 0-15,-7 2 0 16,-10-4 0-16,-5-2 0 0,-10 0-1 16,-1-4 1-16,-7-1-1 15,-1-5 1-15,-3-1-1 16,4-4 0-16,-2-3 0 16,5-1-1-16,6 2 0 15,5-6-2-15,8 2-1 16,-3-9-4-16,25 9-19 15,0 0-14-15,0 0 0 16,0 0 1-16,-9-25 0 16</inkml:trace>
  <inkml:trace contextRef="#ctx0" brushRef="#br0" timeOffset="279150.9779">20463 15773 38 0,'0'0'35'16,"-18"-2"1"-16,18 2 0 15,25-4-19-15,-27-13-4 16,31 15-2-16,-29 2-4 15,52-21 0-15,-21 5-2 16,12 11 0-16,-3-7-2 16,3 4 0-16,-3 1-1 15,-3 3-1-15,-6 4-1 16,-6 0 0-16,-8 4-1 0,-17-4-2 16,15 19-4-16,-15-19-32 15,-23 25-1-15,23-25-1 16,-31 25 1-16</inkml:trace>
  <inkml:trace contextRef="#ctx0" brushRef="#br0" timeOffset="280668.3006">21095 15991 27 0,'4'-17'35'0,"-4"17"0"16,0-19-7-16,0 19-7 16,4-17-5-16,-4 17-3 15,0 0-4-15,19-6-2 16,-19 6-2-16,0 0 0 15,23 19 0-15,-11 6-1 16,-2 6-2-16,3 9 1 16,-1 0-1-16,-3 8-1 15,-1-4 0-15,-2 2 1 0,0-9-2 16,-3-6 1-16,-1-10 0 16,-2-21-1-16,0 23 0 15,0-23 0-15,0 0 1 16,-9-23-1-16,5 5 0 15,0-8-1-15,2-3 1 16,2-11 0-16,2-1 0 16,6 1 0-16,3-4 1 15,3 7-2-15,3 3 1 16,4 11 0-16,1 6 1 16,1 11-1-16,0 12 0 15,0 11 0-15,-2 12 0 16,2 3 1-16,-3 5-1 0,-3 1 1 15,-1 0-1-15,-3-5 0 16,-5-2 0-16,-2-12 1 16,-6-19-1-16,1 29 0 15,-1-29 0-15,0 0 0 16,0 0 1-16,0 0-1 16,-13-25 0-16,15 2-1 15,4-12 1-15,3-5 0 16,5-2 0-16,7-1-1 15,2 7 2-15,4 2-1 16,4 5 0-16,2 6 0 16,-2 13 1-16,5 6-1 15,1 8 0-15,-2 8 1 0,-1 3-1 16,-5 8 1-16,2 0-1 16,-10 8 1-1,-1-1 0-15,-9 5 0 16,-5-2 0-16,-4-3 0 0,-6-5-1 15,2-2 1-15,-4-2-1 16,6-21 0-16,-9 23 1 16,9-23-1-16,0 0 0 15,-10 18 0-15,10-18 1 16,0 0-2-16,0 0 1 16,0 0-1-16,-6 17-1 15,6-17-3-15,0 0-6 16,0 0-31-16,-17 19-1 0,17-19 0 15,-25 4 0 1</inkml:trace>
  <inkml:trace contextRef="#ctx0" brushRef="#br0" timeOffset="294735.3972">23205 11342 12 0,'0'0'31'0,"0"0"2"15,0 0-1-15,12-21-17 16,-12 21-3-16,0 0-2 16,25 38-2-16,-25-38-1 15,14 46-2-15,-11-21 0 0,9 11-1 16,-10-9 0-16,6 4-1 15,-8-10-1-15,3 0 0 16,-3-21 0-16,0 0-1 16,-9 17-1-16,9-17 1 15,0 0-1-15,-19-32-1 16,11 13 1-16,2-6-1 16,2 2 1-16,4-4-1 15,2 4 0-15,4 2 1 16,4 0 0-16,-10 21 0 15,25-25 0-15,-25 25 0 16,30-8 1-16,-12 16 0 16,-18-8 0-16,31 21 1 0,-31-21 0 15,19 34 0-15,-13-13-1 16,0-1 0-16,-8-3 0 16,2-17 1-1,-4 25-2-15,4-25 1 0,0 0-1 16,0 0 0-16,0 0 0 15,0 0 0-15,-12-33 0 16,16 8-1-16,4 0 1 16,1-7-1-16,5 1 1 15,3 2 0-15,-5 6 0 16,-12 23 0-16,23-27 1 16,-23 27-1-16,23 0 1 0,-23 0-1 15,19 29 1-15,-13-8 0 16,4 0-1-16,-4 2 1 15,-1-2-1-15,-3 1 0 16,0-1-2-16,-2-21 0 16,0 23-4-16,0-23-5 15,0 0-28-15,-9-18 0 16,9 18-1-16,-12-28 1 16</inkml:trace>
  <inkml:trace contextRef="#ctx0" brushRef="#br0" timeOffset="295147.3121">23516 11092 29 0,'19'-17'34'16,"-1"9"2"-16,1-7-2 0,-11-10-21 15,30 29-1-15,-17-19-3 16,10 20-1-16,-13-5-2 15,3 18-1-15,-21-18-2 16,13 40 0-16,-20-15 0 16,-3 4-2-16,-7-1 0 15,-1 3 0-15,-1-10-1 16,0-2 1-16,1-1-1 16,18-18 1-16,-23 21-1 0,23-21 1 15,0 0 0 1,0 0 0-16,0 0 0 15,0 0-1-15,0 0 1 16,0 0-1-16,25-4 1 0,-7 2 0 16,-1-4-1-16,4 1 0 15,4 1 0-15,-2-4-1 16,2 4-1-16,-5-5-2 16,9 14-7-16,-29-5-28 15,34-13-1-15,-34 13 0 16,27-12 0-16</inkml:trace>
  <inkml:trace contextRef="#ctx0" brushRef="#br0" timeOffset="295455.4382">24079 10979 54 0,'0'0'37'0,"0"0"2"15,12 16-1-15,-32-3-26 16,22 22-4-16,-15-7-2 16,9 18-1-16,-13 0-2 15,5 10 0-15,-7-4-1 16,1 2 0-16,-3-1-1 16,4-5 0-16,-8 0 0 15,5-9 0-15,1-5-2 16,0-7 0-16,5 0-1 15,14-27-2-15,-19 32-5 16,19-32-12-16,-19-5-19 0,19 5-1 16,4-20 0-16,3 3 2 15</inkml:trace>
  <inkml:trace contextRef="#ctx0" brushRef="#br0" timeOffset="295844.4738">24168 11294 53 0,'0'0'38'15,"-10"19"2"-15,-9-4-1 16,-6-9-29-16,9 19-2 0,-13-10-3 16,10 6-2-16,2-5-1 15,17-16-1-15,-6 19 0 16,6-19-2-16,35 12 1 15,-10-9 0-15,4 1 0 16,2 4 0-16,-2-4 0 16,1 1 0-16,-5 9 1 15,-3-1 0-15,-11 5 0 16,-3 3 1-16,-10-4 0 16,-8 8 0-16,-9-4 0 15,-6 6-1-15,-8-8 0 16,-3 0 0-16,-1-7-1 15,2-5 0-15,6-1-1 0,2-12-3 16,27 6-2-16,-34-21-4 16,34 21-24-16,3-38-7 15,-1 9 1-15,2-9-1 16</inkml:trace>
  <inkml:trace contextRef="#ctx0" brushRef="#br0" timeOffset="296210.6191">24189 11123 49 0,'19'-13'38'15,"-19"13"2"-15,23-12-2 16,-3-5-23-16,14 27-7 0,-8-22-1 16,12 20-1-16,-7-4-3 15,4 5 0 1,-10 6-1-16,-4 7 1 15,-13 4-2-15,-12 5 0 0,-10 4 0 16,-5-1 0-16,-8-3 0 16,2 0-1-16,-2-5 0 15,6-5 0-15,3-3 1 16,18-18-1-16,-13 21 1 16,13-21-1-16,0 0 1 15,27 13-1-15,-10-15 1 16,6 2-1-16,4-3 0 15,4-5-1-15,4 2-1 0,-4-7-2 16,9 16-8 0,-7-12-30-16,-8 3 0 15,-25 6 1-15,23-9-2 16</inkml:trace>
  <inkml:trace contextRef="#ctx0" brushRef="#br0" timeOffset="298107.0132">23622 13103 28 0,'0'0'20'0,"0"0"1"15,0 0-2-15,0 0-2 16,-25-6-3-16,25 6-4 16,0 0-2-16,0 0-2 15,0 0-1-15,0 0-1 16,0 0 0-16,0 0-1 15,0 0 0-15,0 0 1 16,0 0-1-16,0 0 1 16,0 0-1-16,35-8 1 0,-18-1-1 15,18 3 0-15,1-8 0 16,15 3 0-16,4-8 0 16,13 3-1-16,1-1 0 15,5 8 0-15,-9-3 0 16,-5 8-1-16,-10-2 0 15,-11 5-1-15,-8 4 1 16,-31-3-2-16,25 10-1 16,-25-10-3-16,9 19-8 15,-9-19-26-15,0 0 0 16,0 0 0-16,-15 23-1 16</inkml:trace>
  <inkml:trace contextRef="#ctx0" brushRef="#br0" timeOffset="299152.4182">23635 13413 33 0,'20'-17'31'0,"-20"17"2"16,-6-21-13-16,6 21-2 16,0 0-6-16,17 4-2 15,-17-4-2-15,0 0-2 16,2 17 1-16,8 0-2 15,-10-17 1-15,11 29-3 16,-7-10 2-16,6 2-3 16,-6-3-1-16,2 1 1 15,-6-19-2-15,5 25 1 16,-5-25-1-16,0 0 1 16,0 0-2-16,0 0 1 0,0 0 1 15,4-25-2-15,0 6-1 16,0-2 2-16,2 0-2 15,3-4 2-15,1 5-2 16,4 1 2-16,-14 19-2 16,34-29 2-16,-12 20 0 15,1 3 0-15,0 2 1 16,0 8-1-16,-2 2 1 16,-2 5 0-16,-19-11 2 15,22 33-2-15,-22-16 2 16,-2 4-3-16,-4-1 3 15,6-20-3-15,-17 24 2 16,17-24-2-16,0 0 0 0,0 0 0 16,0 0 0-16,0 0 0 15,21-28-2-15,0 9 2 16,6-5-1-16,6 0 0 16,0 1 0-16,-1 5 0 15,1 5 0-15,-6 3 1 16,-2 12 1-16,-4 8-1 15,-5 7 2-15,-6 10-1 16,-7 0 1-16,1 5-2 16,-4 1 2-16,0 0-2 15,-2-5 1-15,0-5-1 16,0-2-2-16,2-21-2 16,-1 27-3-16,1-27-13 0,0 0-19 15,0 0 0-15,0 0-1 16,-6-23 1-16</inkml:trace>
  <inkml:trace contextRef="#ctx0" brushRef="#br0" timeOffset="299442.9061">24525 13250 48 0,'9'29'38'16,"-13"0"1"-16,-5 4 1 16,-5 24-26-16,-15-13-2 0,14 19-4 15,-18-5-1-15,8 7-2 16,-4-7-2-16,4 1-2 16,0-9 0-16,2-6-1 15,5-9-1-15,3-12 0 16,7-2-3-16,8-21-2 15,-9 21-4-15,9-21-23 16,-10-17-7-16,14-1 0 16,6 1 1-16</inkml:trace>
  <inkml:trace contextRef="#ctx0" brushRef="#br0" timeOffset="299955.8787">24617 13586 41 0,'0'0'35'16,"0"0"0"-16,0 0-9 15,2 19-6-15,-33-17-6 0,20 21-4 16,-18-15-2-16,13 9-1 16,-9-9-3-16,25-8 0 15,-27 19-2 1,27-19 0-16,0 0 0 16,0 0-1-16,10 19-1 0,7-15 1 15,3 2-1-15,5 1 1 16,2-3-1-16,5 4 1 15,-6 0-1-15,1-1 1 16,-10 3 0-16,-17-10 0 16,15 29 0-16,-17-12 0 15,-11 0 1-15,-8 2-1 16,-2-1 0-16,-4-3 0 0,0 0 0 16,-2-3-1-1,4-6 0-15,1-3-1 16,5-3 0-16,0-7-2 15,19 7-1-15,-31-23-5 0,31 23-12 16,-8-25-20-16,4 6 0 16,1-8 0-16,4 0 1 15</inkml:trace>
  <inkml:trace contextRef="#ctx0" brushRef="#br0" timeOffset="300359.4077">24658 13390 52 0,'0'0'37'0,"38"-21"-1"0,-11 17 0 16,-27 4-26-16,52-15-1 15,-28 7-1-15,4 12-2 16,-28-4-1-16,31 12-1 15,-31-12 0-15,2 29-1 16,-11-12 1-16,-5 8-3 16,-1 0 2-16,-1 2-2 15,-7-4 1-15,8 1-1 16,-5-2 0-16,11-5-1 16,9-17 0-16,-10 25 1 15,10-25-1-15,0 0 1 16,31 13 0-16,-10-9-1 15,8-4 1-15,-2-2 0 0,8 2-1 16,0-4 0-16,-3 4-1 16,-3-5-2-16,10 12-10 15,-18-13-28-15,-2 5-1 16,-19 1 0-16,0 0-1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7T13:56:49.66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12950 2334 1 0,'-41'-8'0'15,"41"8"2"-15,-32 0 7 16,32 0-6-16,-22-5 1 16,22 5 0-16,0 0-1 0,0 0-2 15,-13 36-10-15,-6-32-5 16,22 27 11-1,-24-24 3-15</inkml:trace>
  <inkml:trace contextRef="#ctx0" brushRef="#br0" timeOffset="598.2622">12477 2635 39 0,'-21'-11'30'16,"21"11"-6"-16,-17-14-2 16,1-3-3-16,16 17-2 15,-17-8-5-15,17 8-4 16,0 0-3-16,0 0-1 16,0 0 0-16,0 0 0 15,0 0-1-15,44 8 0 16,-7-8 0-16,15 2 1 15,14-8-1-15,18 4 0 0,17-3 0 16,20-1-1-16,14-2 0 16,20 0 1-16,9-3-1 15,11-1 0-15,4 1 0 16,5 5 0-16,-15-2 0 16,-12 8-1-16,-22-1 1 15,-20 4-1-15,-20 1 0 16,-24 4 0-16,-19 0 0 15,-19-3-1-15,-14 1 0 16,-19-6 1-16,24 8-1 16,-24-8 0-16,0 0-1 15,0 0 0-15,19 11-1 16,-19-11-3-16,10 23-6 0,-10-23-29 16,0 0-2-16,0 0 1 15,0 0-2-15</inkml:trace>
  <inkml:trace contextRef="#ctx0" brushRef="#br0" timeOffset="2583.5962">3668 3500 4 0,'0'0'29'16,"-17"6"1"-16,17-6-9 15,0 0-2-15,0 0-3 16,0 0-1-16,0 0-3 0,19 2-4 16,-19-2-2-16,52 4 0 15,-15-4-1-15,25 6 1 16,11-12-1-16,29 8-1 16,18-14 1-16,25 6-1 15,7-9 0-15,12 2-1 16,0-6 0-16,-4 1-1 15,-13 5 0-15,-22 3-1 16,-21 3 0-16,-21 3 0 16,-19 6-1-16,-16 1-1 15,-10 7-1-15,-11-6-5 16,18 13-31-16,-26-11-1 16,-19-6-2-16,21 4 0 0</inkml:trace>
  <inkml:trace contextRef="#ctx0" brushRef="#br0" timeOffset="4755.6433">13422 3234 37 0,'0'0'26'16,"0"0"-3"-1,4-21-1-15,-4 21-1 0,0 0-3 16,0 0-3-16,-4-18-3 15,4 18-4-15,0 0-1 16,0 0-2-16,0 0-1 16,18 8-1-16,-18-8 0 15,19 21 0-15,-9-4 0 16,3 12 0-16,-1 2-1 16,-1 5 1-16,-3 1-2 15,0-1 1-15,-6-3-1 0,2-3 0 16,-4-5-1-1,0-7 1-15,0-18-1 0,-4 21 1 16,4-21 0 0,0 0-1-16,0 0 1 0,0 0 0 15,-21-21 0-15,17 3-1 16,-2-5 1-16,2-5-1 16,2-5 1-16,2-3-1 15,2-3 0-15,2 5 0 16,4-3 0-16,-1 7 0 15,5 1 1-15,3 4-1 16,5 4 1-16,9 2 0 16,3-4-1-16,9 7 0 15,-1 1 1-15,1-1-1 16,-3 7 0-16,-3 3 0 16,-8 6-1-16,-10 2-2 15,-17-2-3-15,0 0-8 0,24 23-27 16,-24-23-1-16,0 0 0 15,0 0 0-15</inkml:trace>
  <inkml:trace contextRef="#ctx0" brushRef="#br0" timeOffset="6007.5759">14911 3155 1 0,'14'-19'21'0,"15"19"11"16,-29 0 0-16,21-27-11 16,-21 27-4-16,0 0-1 15,0 0-3-15,0 0-3 16,-23 10-4-16,-8-8-2 15,2 11-2-15,-7-5-1 16,3 3 0-16,-2-1 0 0,8-1-2 16,4-1 1-1,23-8 1-15,0 0-1 16,0 0-1-16,21 8 1 16,16-12 0-16,5 0 0 0,8-2 0 15,2 4 0-15,0 0 0 16,-3 4 1-16,-11 6 0 15,-15 2 0-15,-13 11 1 16,-16-2 1-16,-13 10 0 16,-12-8 0-16,0 8-1 15,-5-8 0-15,9-2 0 16,2-4-1-16,25-15 0 16,-20 15-1-16,20-15-1 0,23 2 1 15,-3-7-1 1,1 1 1-16,-2-2 0 15,-1 6 0-15,-18 0 0 16,23 10 2-16,-23-10-1 0,4 32 1 16,-6-5 0-16,-4-2 1 15,0 6-1-15,0-1-1 16,0-1 1-16,3-8-1 16,-1-2-1-16,4-19-2 15,-4 18-4-15,4-18-18 16,0 0-16-16,0 0 2 15,11-25-2-15,-12-2 0 16</inkml:trace>
  <inkml:trace contextRef="#ctx0" brushRef="#br0" timeOffset="6173.8918">14873 2628 68 0,'0'0'33'16,"0"0"-5"-16,0 0-27 16,0 0-35-16,19 28 0 15,-9-10 0-15</inkml:trace>
  <inkml:trace contextRef="#ctx0" brushRef="#br0" timeOffset="6911.6806">15718 3109 59 0,'15'-21'38'0,"-15"21"1"15,18-19 0-15,3 26-25 16,-21-7-4-16,29-3-1 15,-29 3-3-15,34 17 0 0,-20 0-2 16,7 14 0-16,-5-4-1 16,1 11 0-16,-4-3-1 15,3-3 0 1,-3 3-1-16,3-7 0 0,-3-3 0 16,5-7 0-16,-18-18 0 15,27 21 0-15,-27-21-1 16,23 9 0-16,-23-9 1 15,21-5 0-15,-21 5-1 16,17-23 0-16,-7 3 0 16,0-3 0-16,-1-3 1 15,1-5-1-15,1-6 0 16,1 1 0-16,2-6 0 0,1 0 0 16,0 3 0-1,1 1-1-15,1 7 0 16,-3-2-2-16,1 12-1 15,-7-7-3-15,-8 28-6 0,0 0-29 16,0 0-1-16,0 0 1 16,0 0 0-16</inkml:trace>
  <inkml:trace contextRef="#ctx0" brushRef="#br0" timeOffset="7478.2414">15806 2879 59 0,'0'0'35'0,"0"0"1"16,0 0-6-16,0 0-18 15,0 0-5-15,-3-25-2 16,3 25-1-16,21-15-2 0,-21 15 1 15,33-20-1-15,-10 15 0 16,0-7-1-16,10 4 1 16,-1-3 0-16,7 3 0 15,-2-3 0-15,1 1-1 16,-5-1 1-16,0 3 1 16,-10-2-1-16,-2 7 0 15,-21 3 0-15,21-6 0 16,-21 6 0-16,0 0 1 15,0 0-2-15,-19-16 1 16,19 16 0-16,-33-17-1 16,8 4 0-16,4 1 0 15,-4-3 0-15,2 0-1 0,4 1-2 16,3-7-3-16,16 21-13 16,0 0-23-16,6-33-1 15,-2 10 0-15,7 0 0 16</inkml:trace>
  <inkml:trace contextRef="#ctx0" brushRef="#br0" timeOffset="16490.9333">1670 7099 27 0,'0'0'16'0,"-17"7"0"0,17-7 0 15,0 0-1-15,0 0 0 16,0 0-4 0,0 0-2-16,-21-7-2 0,21 7-3 15,0 0-1-15,0 0-1 16,0 0 0-16,0 0-1 15,0 0 1-15,0 0-1 16,0 0 1-16,23-10-1 16,-23 10 1-16,17-7 0 15,-17 7-1-15,25-8 0 16,-7 2 0-16,3 2 1 16,-2-1-2-16,4 3 2 0,-5-2-1 15,9 2 0 1,-6-2 0-16,4 4 1 15,-2-6-1-15,8 4 0 16,0-1 0-16,5-3 0 0,7-2 0 16,-1 4 0-16,3-3 0 15,1 3 0-15,-2-4 0 16,4 4-1-16,-3-3 1 16,1 3 0-16,4 2 0 15,0 0-1-15,-1-2 0 16,1 6 0-16,-2 0 0 15,-2 0 0-15,1 4 0 16,-3 1 0-16,-2-3 0 16,1 0 1-16,3 0-1 15,-2-2 0-15,5 1 0 16,-1-1 0-16,4 0 0 16,2 0 0-16,2 0 1 0,2-2-1 15,0 0 1-15,1 0-1 16,3-2 1-16,2 0-1 15,-1 0 1-15,3-1-1 16,0-3 0-16,1 0 0 16,3 2 0-16,3-2 0 15,2 1 0-15,4 1 0 16,4-2 1-16,6 2-1 16,2 0 0-16,3 1 0 15,1 1 1-15,1 2-1 16,2-2 0-16,5 0 0 15,-5 0 0-15,2 2 1 16,2 2-1-16,3-2 0 0,1 0 0 16,4 2 0-16,-2 2 0 15,0-1 1-15,-2 5-1 16,-2 0 0-16,2 1 0 16,0-1 1-16,-4 0-1 15,1-1 1-15,3-3-1 16,5 2 0-16,5-6 1 15,6 2-1-15,-1-6 0 16,3 0 1-16,3-2 0 16,-2 1 0-16,-5 3 0 15,-6-2-1-15,-6 2 0 16,-12 4 0-16,-7 2-1 16,-18 0-3-16,-5 17-10 0,-18-8-23 15,-23-3 0-15,-25-10-1 16,-8 17 1-1</inkml:trace>
  <inkml:trace contextRef="#ctx0" brushRef="#br0" timeOffset="17997.9561">1823 6997 5 0,'0'0'24'0,"0"0"-6"16,0 0-3-16,0 0 0 16,0 0-2-16,0 0-3 15,0 0-1-15,0 0-1 16,15-19-2-16,-15 19-1 15,21-12-1-15,-3 11-1 16,-1-11 0-16,6 4 0 16,4-9-1-16,6 6 0 15,2-9 0-15,3 5-1 16,3-4 1-16,5 0 0 0,0 0-1 16,4-3 1-16,-1-1-1 15,3 2 0-15,4 0 0 16,3 2-1-16,3-4 1 15,2 2-1-15,5-2 1 16,6 2 0-16,1-2 0 16,9-2-1-16,1-2 1 15,7-2 0-15,1 2 0 16,3 2 0-16,-3-1-1 16,-1 3 1-16,-2-2-1 15,-3 3 0-15,-7 1 1 16,-2 0-1-16,-1 0 0 15,1-2 0-15,2-2-1 0,7-2 1 16,1 1 0-16,10-3 0 16,-1-2 0-16,6 4 0 15,0-3-1 1,2 1 2-16,0 0 0 0,-3 6-1 16,3-4 0-16,-4 0 0 15,4 2 1-15,4-3-1 16,0 1 0-16,4-2 0 15,-2-2 0-15,1-1 0 16,3 1 1-16,-4 0-1 16,-4 1 1-16,-2-1-1 15,-4 2 1-15,4 0-1 0,0 4 0 16,1-3 0-16,-1 1 1 16,-2 2-2-1,0 2 2-15,0 0-1 16,-2-2 0-16,1 2 0 0,-7-2 1 15,2 2-1-15,-3 2 0 16,-1-4 1-16,1 2-1 16,1 2 0-16,-3 0 0 15,-6 1 0-15,-4 7 0 16,-10 0 0-16,-11 5-1 16,-18 2-1-16,-7 10-2 15,-37-4-6-15,23 8-15 16,-23-8-8-16,-29 21-2 0,8-6 2 15</inkml:trace>
  <inkml:trace contextRef="#ctx0" brushRef="#br0" timeOffset="19058.6012">8180 5238 32 0,'-6'-17'31'15,"6"17"2"-15,0 0-11 16,-13-25-5-16,13 25-4 15,0 0-3-15,0 0-1 16,-22-23-3-16,22 23-1 16,0 0-1-16,0 0-1 15,-25 0 1-15,25 0-1 16,-23 25-1-16,12-4 0 16,-5 0 0-16,3 10 0 15,1-1-1-15,1 5 0 16,1 7 0-16,2 2 0 0,-1 0 0 15,1 6 0-15,-2-2 0 16,2 0 0-16,-3 2-1 16,3-2 2-16,0-2-2 15,3-4 1-15,1-5-1 16,2 1 1-16,-2-3-1 16,4 3 1-16,-4-3-1 15,2 3 1-15,-2-2 0 16,4 1 0-16,-3-1 0 15,3-5 0-15,-2 2 1 16,2 1-1-16,-2-1 1 16,-2 1-2-16,0-3 2 0,0 5-2 15,0-3 1-15,2 3-1 16,-2 1 0-16,6-7 1 16,-2-1-1-16,2-6 0 15,2 0 0 1,0-5 0-16,0 3 0 0,-4-2 1 15,0-19-1-15,0 34 0 16,0-34 0-16,-2 31 1 16,2-31-1-16,-6 33 0 15,6-33 0-15,-6 28 0 16,6-28 1-16,-5 27-1 16,5-27 0-16,-6 23-1 15,6-23 1-15,-2 20 0 0,2-20 0 16,0 0 0-1,0 0 0-15,0 0-2 16,0 0 0-16,0 0-1 16,0 0-4-16,0 0-27 0,0 0-7 15,-4-18 0-15,4 18-1 16</inkml:trace>
  <inkml:trace contextRef="#ctx0" brushRef="#br0" timeOffset="20753.721">4268 6358 7 0,'0'0'10'0,"0"0"0"16,0 0-1-16,-11-17 1 15,11 17 1-15,0 0 1 16,0 0 0-16,-18-21 1 16,18 21-2-16,0 0 2 0,0 0-2 15,0 0 0-15,0 0-3 16,-13-23 0-1,13 23-2-15,0 0 0 16,0 0-1-16,-8-23 0 0,8 23 0 16,0 0-1-16,0 0 1 15,-8-23-1-15,8 23 0 16,0 0-2-16,0 0 1 16,0 0-1-16,0 0 1 15,0 0-1-15,27-6 0 16,-27 6 0-16,29 19-1 15,-13 1 2-15,3 6-1 16,0 5 0-16,3 7-1 16,-3 7 0-16,-2-3 0 15,-3 4 0-15,-1 4 0 16,-1-4 0-16,-3-4 0 16,-1-2 0-16,-4-5-1 0,0-5 1 15,-4 3 0-15,-4-10-1 16,0-2 1-16,-5-4-1 15,9-17 1-15,-24 29-1 16,24-29 0-16,-29 25 0 16,29-25 1-16,-25 19-1 15,25-19 0-15,-17 12-1 16,17-12 0-16,0 0 0 16,-17 8-2-16,17-8-1 15,0 0-3-15,11 32-7 16,-11-32-27-16,0 0 0 15,18 17 0-15,-18-17 0 16</inkml:trace>
  <inkml:trace contextRef="#ctx0" brushRef="#br0" timeOffset="21454.722">4941 6266 32 0,'0'0'36'0,"10"-27"-1"16,-8 10-5-16,-2 17-9 15,-6-17-4-15,6 17-4 16,0 0-4-16,-19 36-2 16,-2-13-2-16,9 18-1 15,-3 1-2-15,1 12 1 16,5-1-1-16,3-1-1 15,8-8 0-15,9-5 0 16,9-7-1-16,7-9 1 16,5-9-1-16,5-16 0 15,2-10 0-15,1-9 1 16,-1-4-1-16,-5-11 0 0,-7-6 1 16,-3-5 0-1,-11-2-1-15,-7 3 1 16,-4 1-2-16,-8 5 1 15,-2 4-1-15,-9 5 1 0,0 6-2 16,-3 4 1-16,1 8-3 16,-2 1-1-16,21 12 0 15,-45-4-19-15,22 18-16 16,6-1 0-16,-2 6 1 16,1 4-1-16</inkml:trace>
  <inkml:trace contextRef="#ctx0" brushRef="#br0" timeOffset="21890.5039">4781 6502 42 0,'0'0'37'0,"4"-17"-1"0,-4 17 2 16,35-12-22-16,-27-14-4 16,22 22-2-16,-8-19-2 15,12 11-3-15,-5-3-1 16,4 7-1-16,-8-1-1 16,2 1-2-16,-4 2 0 15,-3 2-1-15,-20 4-2 16,21-5-4-16,2 16-23 15,-23-11-8-15,0 0-2 16,15 17 0-16</inkml:trace>
  <inkml:trace contextRef="#ctx0" brushRef="#br0" timeOffset="24578.5578">5466 5758 18 0,'0'0'18'16,"0"0"-2"-16,0 0 0 15,0 0 0 1,0 0-2-16,0 0-1 0,0 0-1 15,-10-21-3-15,10 21-1 16,0 0-1-16,0 0-2 16,0 0 0-16,0 0-1 15,-13-25 0-15,13 25-1 16,0 0 0-16,-17-17-1 16,17 17 0-16,-18-33-1 15,9 14 0-15,-1-2 0 0,-2-2-1 16,1-6 0-16,-1 0 1 15,1 2-1 1,-3 2 0-16,3 1 0 16,-1-3 1-16,0 6-1 0,3-4 0 15,1 9 0-15,8 16 1 16,-13-30-1-16,13 30 0 16,-6-23 0-16,6 23 0 15,0 0 0-15,0 0 1 16,2-22-2-16,-2 22 2 15,0 0-2-15,0 0 2 16,0 0-1-16,17-15 0 16,-17 15 0-16,27-11 1 0,-4 5-1 15,4-4 0-15,10-1 0 16,3-3 0-16,9-3 0 16,7 0 1-1,3-2-2-15,3-1 1 0,0 1 0 16,-2 0 0-16,-5 4 0 15,-2-3 0-15,-9 5-1 16,-7 2 1-16,-9 5 0 16,-6-2 0-16,-22 8 0 15,27-9 0-15,-27 9 0 16,0 0 0-16,0 0 1 16,19-2-1-16,-19 2 0 15,0 0 0-15,0 0 1 0,0 0-1 16,21 2 1-1,-21-2 0-15,0 0 1 16,12 26 0-16,-4-3 0 16,-3-1 1-16,7 10-1 0,-1 3 0 15,9 9 1-15,-3-2-1 16,6 8 1-16,-2-4-2 16,3-2 1-16,-5-4-2 15,-2-5 2-15,-1-5-2 16,-7-7 0-16,-9-23 0 15,14 22 0-15,-14-22-1 16,0 0 0-16,0 0 0 16,0 0-1-16,0 0-2 15,0 0-3-15,17-10-28 16,-17 10-3-16,-2-17-1 16,2 17 1-16</inkml:trace>
  <inkml:trace contextRef="#ctx0" brushRef="#br0" timeOffset="33465.7468">5385 7590 11 0,'-12'-21'33'16,"12"21"2"-16,0 0-1 16,-23-27-14-16,23 27-4 15,0 0-3-15,0 0-4 16,10-19-1-16,-10 19-3 16,0 0 1-16,27 4-2 15,-27-4 0-15,23 15-1 16,-23-15 0-16,25 34 0 15,-11-7-1-15,1 8 0 16,-1-1-1-16,-3 3 0 0,3-1 0 16,-3 1 0-16,1-5-1 15,-2-1 0-15,-1-12 0 16,-9-19 0 0,21 19 1-16,-21-19-1 0,20-2 0 15,-20 2 0-15,15-21 1 16,-15 21-1-16,21-27 0 15,-9 8 0-15,-1-2 1 16,3-4-1-16,3 2 0 16,1-4-1-16,-1 6 1 15,0-4-1-15,3 8-2 16,-9-4-4-16,14 13-27 16,-25 8-5-16,0 0-3 0,0 0 2 15</inkml:trace>
  <inkml:trace contextRef="#ctx0" brushRef="#br0" timeOffset="38218.4379">5767 5610 2 0,'0'0'13'0,"0"0"0"16,0 0-5-16,6-21-2 15,-6 21 2-15,0 0 1 16,0 0 1-16,0-23 0 0,0 23-1 15,0 0 0-15,0 0 0 16,0 0-3-16,0 0-1 16,0 0-3-1,0 0 0-15,0-17-1 0,0 17 0 16,0 0-1-16,4-17 1 16,-4 17 0-16,0 0 1 15,0-18 0-15,0 18-1 16,0 0 1-16,0 0 0 15,2-17 1-15,-2 17-1 16,0 0 0-16,0 0 0 16,9-27 0-16,-9 27 1 15,0 0-1-15,0 0 1 0,0-19 0 16,0 19-1-16,0 0 1 16,0 0 0-1,0 0-1-15,0 0 0 16,0 0 0-16,0 0 0 0,-17-9 0 15,17 9-1-15,0 0 1 16,0 0-1-16,0 0 0 16,0 0 1-16,0 0-1 15,0 0 0-15,0 0 0 16,-18 15 0-16,18-15-1 16,-7 23 2-16,7-23-1 15,-8 36 0-15,4-15 0 0,0 4 0 16,0-2 0-16,4 4-1 15,-3-2 1 1,-1 6 0-16,0-4-1 16,0 1 0-16,-2 1 1 0,4 2-1 15,-2 2 1-15,1-1-1 16,-1-3 0-16,4 0 1 16,-4-1-1-16,4-1 1 15,-4 4-1-15,2-2 0 16,-2 0 0-16,0-1 1 15,2 1 0-15,-1-2 0 16,1 0 0-16,0 0 0 16,2-4 0-16,0 2-1 0,0 0 2 15,0 0-2 1,-2-1 1-16,2 5-1 16,-4 0 1-16,2 0 0 15,0-2-1-15,0 3 1 0,-2-5 0 16,2 4-1-16,-1-4 1 15,1-6-1-15,0 4-1 16,0-2 2-16,0 2-1 16,-2-2 0-16,4 0 0 15,-2 2 0-15,2-1 0 16,-2 4 1-16,-2-1-1 16,2 0 0-16,0 0 0 15,0-2 0-15,-1 2 0 16,-1-2 0-16,2 0 0 15,-2 2 0-15,2-6 0 16,0 1 0-16,0-3 0 16,2 2 1-16,-2 0-1 0,2-19 0 15,-4 33 1-15,4-33-1 16,-3 32-1-16,-1-11 2 16,0 1-2-16,2-1 2 15,0-2-1-15,0 0 0 16,0 2-1-16,0-2 2 15,-2 2-1-15,2-1-1 16,0 1 2-16,1 2-2 16,-3 0 1-16,0 0 0 15,0 2 0-15,0-2-1 16,2 2 1-16,-4 0 0 16,3-2 0-16,1 0 0 15,-2 0 0-15,0 2 0 0,0-4 0 16,4 0 1-16,0-21-1 15,-2 30 0-15,2-30 0 16,-2 18 0-16,2-18-1 16,0 0 1-16,0 0-2 15,0 0 0-15,0 0-2 16,0 0-15-16,0 0-21 16,0 0 1-16,0 0-2 15,2-21 1-15</inkml:trace>
  <inkml:trace contextRef="#ctx0" brushRef="#br0" timeOffset="40044.9575">5156 8530 38 0,'0'0'32'0,"0"0"-9"16,0 0-3-16,-4-19-4 16,4 19-3-16,0 0-3 15,9 23-3-15,-9-23 0 16,2 21-3-16,-2-21 2 16,6 34-3-16,-6-15 2 0,6 6-3 15,-4 0 1-15,4 0-2 16,-5-2 0-16,3-2 1 15,-4-3-2-15,0-18 1 16,0 23-1-16,0-23 1 16,0 0-1-16,0 0 1 15,0 0-1-15,0 0-1 16,-19-18 2-16,15-1-2 16,0-2 1-16,4-6 1 15,2-3-1-15,2-1 0 16,4-6 1-16,1-1-1 15,5 5 0-15,3 3 1 0,1 5-2 16,-1 6 1-16,2 3 0 16,3 7 1-1,-3 13 0-15,4 13 0 16,-4 6 1-16,1 9-1 0,-7 3 1 16,1 7-1-16,-7-2 1 15,-1 5-2-15,-6-1 1 16,-4-10-1-16,-4-5 0 15,1-6 1-15,-1-6-1 16,8-17 0-16,-17 21 1 16,17-21-1-16,-18-5 0 15,18 5-1-15,-9-27 1 16,5 4-1-16,6-6 0 0,0-4 1 16,5-1-1-16,1-8 2 15,6 1-2 1,-1 5 2-16,4 5-2 15,3 2 3-15,-1 6-2 0,0 8 1 16,-1 4-1-16,7 16 1 16,-4 5 1-16,2 5-3 15,-4 4 3-15,1 8-1 16,-5 6 1-16,1-2-3 16,-7 5 3-16,-5-5-3 15,-2-1 1-15,-2-3 0 16,-2-4-3-16,2-23 0 15,0 31-2-15,0-31-3 16,10 19-12-16,-10-19-20 16,19-17-1-16,-19 17 2 15,17-31 0-15</inkml:trace>
  <inkml:trace contextRef="#ctx0" brushRef="#br0" timeOffset="40767.3445">5979 8455 24 0,'17'-13'31'16,"-17"13"1"-16,12-29-12 15,-12 29-2-15,0 0-2 0,25-8-3 16,-25 8-3-16,0 0-3 16,-6-23-1-16,6 23-1 15,0 0-1-15,0 0 0 16,0 0-1-16,-19-15 0 16,19 15 0-16,-27 5 0 15,8 7-1-15,-2 11 0 16,-6 0 1-16,0 10-3 15,-2 1 2-15,4-1-2 16,3 5 2-16,7-5-2 16,5-5 2-16,10-4-3 15,6-7 1-15,-6-17 0 16,31 15 0-16,-8-17 0 0,2-4-1 16,0-7 0-16,0-6-1 15,-4-2 3-15,1-10-2 16,-7 0 1-16,-1 5-1 15,-9 1 1-15,-1 3 0 16,-2 5 1-16,-2 17-1 16,0 0 0-16,0 0 0 15,0 0 0-15,6 19 0 16,2 4 0-16,1 0 1 16,3 6 0-16,1 2 0 15,5-2-1-15,-3 1 1 16,3-1 0-16,-3 2 1 0,-1-2 0 15,-7-1 0-15,-1-1-1 16,-6-2 1-16,-4 0 0 16,-5-2-1-1,-5-2 0-15,-5-4 0 0,-2-1 0 16,-5-5-1-16,1 1 0 16,2-6-1-16,0-4-2 15,2-2 0-15,0-8-4 16,21 8-11-16,-18-6-24 15,18 6 0-15,-7-33 0 16,8 16-1-16</inkml:trace>
  <inkml:trace contextRef="#ctx0" brushRef="#br0" timeOffset="41433.9373">6386 8566 33 0,'-23'10'35'0,"23"-10"1"15,0 0 0-15,-23-12-18 16,23 12-6-16,0 0-4 16,19 4-1-16,-19-4-3 15,19-15 0-15,-19 15-1 16,33-17 1-16,-15 5-1 16,5 8 0-16,-2-7-1 15,2 3-1-15,-2 4 0 16,0-4 0-16,-1 7-1 0,-20 1-1 15,29-8-1 1,-29 8-1-16,19 2-4 16,-19-2-9-16,8-17-22 15,-8 17-2-15,0 0 3 0,0 0-2 16</inkml:trace>
  <inkml:trace contextRef="#ctx0" brushRef="#br0" timeOffset="43545.299">6473 8240 16 0,'0'0'32'0,"-17"-2"-1"16,17 2-9-16,-35-2-4 16,35 2-3-16,-48 16-3 15,24 9-2-15,-18-4-4 16,13 23 1-16,-11 0-1 16,11 17-2-16,-4 3 1 0,16 10-2 15,3-3 1 1,22 4-2-16,7-6 1 15,16-11-2-15,8-14 0 16,15-13-1-16,5-14 1 0,9-15 0 16,1-14-1-16,1-15 1 15,-5-11-1-15,-3-6 1 16,-10-6 0-16,-7-2 1 16,-15-9-2-16,-10 3 2 15,-16 5-2-15,-10 3 2 16,-10 6-3-16,-11 3 2 15,-2 3-3-15,-9 5-1 16,11 20-7-16,-12-8-29 16,10 2 1-16,4-2-2 15,4 1 2-15</inkml:trace>
  <inkml:trace contextRef="#ctx0" brushRef="#br0" timeOffset="53806.7055">5678 5422 16 0,'0'0'19'0,"0"0"-2"16,0 0 0-16,0 0-1 15,-11-17-1-15,11 17-1 16,0 0-3-16,0 0-1 15,0 0-2-15,0 0-3 16,-14-17 0-16,14 17-1 0,0 0-1 16,0 0-1-1,-15-29 1-15,15 29-1 16,-10-25 1-16,10 25-1 16,-11-33 0-16,7 16 0 0,-4-4 0 15,4 2-1-15,-4-4 1 16,3 0-1-16,-3 2 0 15,4 2 0-15,-6-4 0 16,8 5 0-16,-5-1-1 16,7 19 1-16,-12-29 0 15,12 29 0-15,-13-23 0 16,13 23 0-16,-12-23-1 16,12 23 0-16,-15-30 1 15,7 12-1-15,-2-1 0 16,3 0 0-16,-3-2 0 15,2 2 0-15,-1 1 0 16,-1 1 1-16,10 17-2 0,-17-27 2 16,17 27-1-16,-16-34 1 15,8 13-1-15,1 2 0 16,-3-3 0-16,2 3 0 16,1-2 1-16,-3 4-1 15,2-2 0-15,8 19 1 16,-21-25 0-16,21 25-1 15,-17-29 0-15,9 10 1 16,8 19-1-16,-15-33 0 16,5 14 1-16,2 2-1 15,-1 0 1-15,1-3-1 16,-2 3 0-16,10 17 1 0,-17-34-1 16,9 14 1-16,0-3-1 15,-1 4 1-15,1 0-1 16,-2 2 0-16,1-2 0 15,-1-1 1 1,2 1-1-16,1 0 0 0,7 19 0 16,-16-36 0-16,10 16 1 15,1-1-1-15,-1 0 0 16,0 4 0-16,0-4 1 16,1 0-1-16,-1 2 0 15,0-1 0-15,0-1 0 16,2 0 0-16,-1 0 1 15,-1 0-1-15,-2 2 1 0,4 0-1 16,0-1 0-16,0 3 1 16,4 17-1-1,-9-29-1-15,9 29 1 16,-8-25 0-16,8 25 0 0,-10-17 0 16,10 17 0-16,0 0 1 15,0 0-1-15,0 0 0 16,0 0 1-16,0 0-1 15,0 0 0-15,0 0 0 16,0 0 0-16,0 0 0 16,0 0 0-16,0 0 0 15,0 0 0-15,0 0 1 16,-17-15-1-16,17 15 0 16,0 0 0-16,0 0 0 15,0 0 1-15,0 0-1 0,0 0 0 16,0 0 0-1,0 0 0-15,0 0 1 0,0 0-1 16,-17 25 0-16,17-25 1 16,-12 29-1-16,6-12 1 15,1 4-1-15,-1 4 1 16,2 2-1-16,0 0 0 16,2 3 0-16,-4-1 1 15,4 0-1-15,-1-2 0 16,-1-8 0-16,0 4-1 15,4-23 1-15,-10 27 1 16,10-27-1-16,0 0 0 16,-9 17 0-16,9-17 0 15,0 0 0-15,0 0-1 16,0 0 1-16,-2-37 0 0,4 14 0 16,1-5-1-16,1-5 1 15,0-5 0-15,0 1 0 16,0 5 0-16,2 3 0 15,-4 6 0-15,1 4 0 16,-3 19 0-16,10-25 0 16,-10 25 0-16,0 0 1 15,23-16-1-15,-23 16 0 16,23 2 1-16,-23-2 0 16,35 27 0-16,-14-8-1 15,1 4 1-15,1 6 0 16,0 2-1-16,0-2 0 15,-6-3 0-15,-1-6-2 0,-3-1-1 16,-13-19-4-16,20 13-14 16,-20-13-19-16,0-25-2 15,-10 6 1-15,2 2 0 16</inkml:trace>
  <inkml:trace contextRef="#ctx0" brushRef="#br0" timeOffset="104245.6323">4247 4718 18 0,'0'0'28'16,"0"0"-6"-16,0 0 0 0,0 0-4 16,0 0-3-16,0 0-3 15,0 0-2-15,-17-17-2 16,17 17 0 0,0 0-3-16,0 0 0 0,0 0 0 15,0 0-1-15,0 0-1 16,0 0 0-16,21 25-1 15,-10-8 1-15,-1 1-1 16,9 8 0-16,-3 1 0 16,5 2-1-16,-4-2 1 15,5 2-1-15,-7-8 0 16,4 2 0-16,-5-4 1 16,-14-19-2-16,21 21 1 0,-21-21 0 15,0 0-1 1,0 0 1-16,14 17-1 15,-14-17 0-15,0 0 0 16,0 0 0-16,0 0-1 0,-12-25-2 16,12 25 0-16,-17-30-2 15,17 30-2-15,-22-39-2 16,21 22-1-16,-19-14 0 16,20 31 0-16,-21-44 0 15,21 44 2-15,-21-34 3 16,21 34 3-16,-27-25 2 15,9 13 4-15,18 12 1 16,-29-17 2-16,29 17 1 16,-23-10 0-16,23 10 0 15,0 0 0-15,0 0-2 16,-17-7-1-16,17 7 0 16,0 0-2-16,0 0 0 0,19 7-1 15,-19-7-1-15,23 8 1 16,-5 0-1-16,1-2 1 15,8 1-1-15,2 3 0 16,4-4-1-16,2 3 1 16,1-3-1-16,1 0 0 15,1-3 0-15,-3-1 1 16,-6 0-1-16,-2 0 0 16,-8-2 1-16,-19 0-1 15,25-6 1-15,-25 6-1 16,0 0 1-16,20-24 0 15,-20 24-1-15,-2-31 1 16,-2 10 0-16,-2-2 0 0,-4-2-1 16,-1 0 0-16,-3-4 0 15,-1 4 0-15,-2 0-1 16,1 4 0-16,-5 2-3 16,21 19-3-16,-37-27-15 15,37 27-18-15,-23-8 0 16,23 8-1-16,0 0 0 15</inkml:trace>
  <inkml:trace contextRef="#ctx0" brushRef="#br0" timeOffset="106354.7487">5726 5246 6 0,'0'0'5'0,"0"0"0"0,0 0 0 15,0 0 0-15,0 0-1 16,0 0-3-16,0 0-2 16,20 6-4-16,-20-6-4 15,0 0-6-15,0 0 15 16</inkml:trace>
  <inkml:trace contextRef="#ctx0" brushRef="#br0" timeOffset="140910.0899">5580 5478 3 0,'0'0'10'16,"0"0"-3"-16,0 0-2 0,0 0-1 16,0 0-1-16,0 0-1 15,0 0 1-15,0 0-1 16,0 0-1-16,0 0-2 15,0 0-1-15,0 0-3 16,0 0-3-16,0 0-2 16,10 17 1-16</inkml:trace>
  <inkml:trace contextRef="#ctx0" brushRef="#br0" timeOffset="141741.2658">5590 5495 10 0,'0'0'12'16,"0"0"-1"-16,0 0 1 15,0 0-1-15,0 0 0 0,0 0-3 16,0 0 0-16,0 0-2 16,0 0-1-16,0 0 0 15,0 0-2 1,0 0 0-16,-18 6-1 0,18-6 0 16,0 0 1-16,0 0 0 15,0 0 0-15,0 0-1 16,0 0 0-16,0 0-1 15,0 0 1-15,0 0-1 16,-17-2-1-16,17 2 1 16,0 0 0-16,0 0 0 15,-21 2 0-15,21-2 0 16,0 0-1-16,-22 4 1 16,22-4-1-16,-17 2 1 15,17-2-1-15,0 0 0 16,-19 2 0-16,19-2 0 15,-21 5 1-15,21-5-1 0,-24 8 1 16,24-8-1-16,-29 6 0 16,29-6 0-16,-25 7 0 15,25-7 0-15,-23 4 1 16,23-4-1-16,-21 6 0 16,21-6 0-16,-25 8 0 15,25-8 0-15,-25 9 1 16,25-9-1-16,-23 8 0 15,23-8 0-15,-20 4 0 16,20-4 0-16,-19 8 0 16,19-8 0-16,-19 0 1 15,19 0-1-15,-23 3 1 16,23-3 0-16,-23 6-1 0,23-6 1 16,-22 4 0-16,22-4 0 15,-19 6 0-15,19-6-1 16,-17-2 1-16,17 2-1 15,-18-2 1-15,18 2-1 16,-21-4 0-16,21 4 1 16,-19-2-1-16,19 2 0 15,-18 0 1-15,18 0-1 0,0 0 0 16,0 0 0 0,-19-2 0-16,19 2 1 15,0 0 0-15,0 0 0 16,-17-6 0-16,17 6 1 15,0 0-1-15,-18 4 0 0,18-4 0 16,0 0 0-16,-21 6 0 16,21-6-1-16,0 0-1 15,0 0 1 1,0 0-1-16,0 0-1 0,0 0 0 16,0 0-3-16,0 0-4 15,0 0-12-15,0 0-11 16,0 0-1-16,-19-19 1 15</inkml:trace>
  <inkml:trace contextRef="#ctx0" brushRef="#br0" timeOffset="142629.143">4947 5459 13 0,'0'0'21'0,"0"0"-4"16,0 0 0-16,0 0-3 16,0 0-1-16,0 0-4 15,0 0-2-15,0 0-2 16,-21-6 0-16,21 6-2 16,-19 17-1-16,19-17 0 15,-23 23 0-15,23-23-1 16,-27 31-1-16,27-31 1 0,-24 31 0 15,13-14 0-15,11-17 0 16,-21 27-1 0,21-27 0-16,-16 21 0 15,16-21 1-15,0 0 0 0,-13 17 0 16,13-17 0-16,0 0 1 16,0 0 0-16,0 0 0 15,21 4 0-15,-21-4 0 16,21-10 0-16,-21 10 1 15,29-9 0-15,-29 9-1 16,35-10 0-16,-16 1 1 16,4 5-1-16,-3 0 0 15,-1 2 0-15,-2 2-1 16,-17 0 0-16,27 8 0 16,-27-8 0-16,16 17-2 15,-16-17-1-15,11 19-9 16,-11-19-23-16,0 0-2 0,0 0 1 15,-21 0-1-15</inkml:trace>
  <inkml:trace contextRef="#ctx0" brushRef="#br0" timeOffset="146225.6185">5732 5411 19 0,'0'0'16'0,"0"0"-3"15,0-19 0-15,0 19-1 16,0 0-1-16,0 0-1 16,-2-18-2-16,2 18-1 0,0 0-1 15,0 0 0-15,-4-28-1 16,4 28-1-16,-1-20 0 15,1 20 0 1,-2-25-1-16,2 25 1 0,0-24-1 16,0 24 1-16,0-27-1 15,0 27 0-15,0-27-1 16,0 27 1-16,2-29-2 16,-2 29 1-16,1-29 0 15,-1 29-1-15,-1-27 0 16,1 27-1-16,1-26 1 15,-1 26 0-15,-1-23 0 16,1 23 0-16,-2-27 0 0,2 27-1 16,-2-25 1-16,2 25 0 15,-2-23-1 1,2 23 0-16,0-23 1 16,0 23-1-16,2-23-1 0,-2 23 1 15,4-23-1-15,-4 23 2 16,3-23-2-16,-3 23 1 15,2-19-1-15,-2 19 1 16,2-22 1-16,-2 22-1 16,0-26-1-16,2 8 1 15,-2-1 0-15,0 0 0 16,-2 0-1-16,2 0 1 0,0-1 0 16,0 20 0-16,-4-34 0 15,4 34 0 1,-2-25 0-16,2 25 0 15,0-23 0-15,0 23 1 16,0-25-1-16,0 25 0 0,-1-25 0 16,1 25 0-16,-2-31 0 15,2 31 0-15,-4-30 1 16,4 12-1-16,0 18 0 16,-2-30 0-16,2 30 0 15,2-27-1-15,-2 27 2 16,0-29-2-16,0 29 1 15,2-31 0-15,-2 31 0 16,2-30 0-16,0 12 1 16,-2 1-1-16,1 0 0 15,-1 17 0-15,6-35 1 16,-4 18-1-16,-2 17 0 0,6-34 0 16,-6 34 0-16,2-29 0 15,-2 29 0-15,2-31 0 16,-2 31 0-16,0-27 0 15,0 27 0-15,0-27 0 16,0 10 0-16,2 0 0 16,-2 17 1-16,0-29-1 15,0 29 0-15,0-27 0 16,0 27 0-16,0-21 0 16,0 21 1-16,0 0-1 15,0-21 0-15,0 21 0 16,0 0 0-16,-2-21 0 15,2 21 0-15,0 0-1 0,0-21 1 16,0 21 0-16,0 0 0 16,2-17 0-16,-2 17 0 15,0 0 0-15,0 0 1 16,4-18-1-16,-4 18 0 16,0 0-1-16,0 0 2 15,0 0-1-15,0 0 0 16,0-21 0-16,0 21-1 15,0 0 1-15,-2-17 0 16,2 17 0-16,0 0 0 16,0-17 0-16,0 17 0 15,0 0 0-15,0 0 0 16,2-23 0-16,-2 23 0 0,2-18 0 16,-2 18 0-16,1-17 0 15,-1 17 0-15,0 0 0 16,4-23 0-1,-4 23 0-15,0 0 1 0,0 0-1 16,0 0 0-16,10-21 0 16,-10 21 0-16,0 0-1 15,0 0 1-15,8-17 0 16,-8 17 0-16,0 0 0 16,0 0 0-16,0 0 0 15,0 0 0-15,0 0 0 16,0 0 1-16,0 0-1 15,0 0 0-15,0 0 1 0,0 0-1 16,0 0 0 0,0 0 0-16,0 0 0 0,0 0 0 15,0 0 0 1,0 0-1-16,0 0 1 0,0 0 1 16,0 0-1-16,0 0 0 15,0 0 1-15,0 0-1 16,0 0 0-16,0 0 1 15,0 0 0-15,0 0 0 16,0 0-1-16,0 0 1 16,0 0-1-16,0 0 1 15,-18 13-1-15,18-13 0 16,0 0 0-16,-25 25 0 0,25-25 0 16,-21 27 0-1,21-27 0-15,-25 31 0 16,13-14 0-16,12-17 0 15,-21 29 0-15,21-29 0 0,-17 21 0 16,17-21 0-16,0 0 0 16,0 0 1-16,0 0-2 15,0 0 2-15,0 0-1 16,0 0 0-16,0 0 0 16,0 0 0-16,0 0 0 15,0 0 0-15,0 0 0 16,0 0 0-16,0 0 0 0,-2-25 0 15,2 25 0 1,0 0 0-16,8-23 0 16,-8 23 1-16,0 0-1 15,11-23 0-15,-11 23-1 0,10-17 1 16,-10 17 0-16,13-23 0 16,-13 23 0-16,18-22-1 15,-18 22 1-15,21-23 0 16,-21 23 0-16,19-21 0 15,-19 21 0-15,16-17 0 16,-16 17 0-16,0 0 0 16,0 0 0-16,0 0 0 15,0 0 1-15,17-10-1 16,-17 10 0-16,0 0 1 16,6 22 0-16,-6-22 1 15,9 26-1-15,-3-8 0 16,4 1 0-16,-4 0 0 0,3 2 0 15,-9-21 0-15,18 29-1 16,-18-29 1-16,17 19-1 16,-17-19 0-16,0 0-1 15,0 0 0-15,17 10-1 16,-17-10-2-16,0 0-5 16,23 0-21-16,-23 0-7 15,0 0-2-15,12-21 1 16</inkml:trace>
  <inkml:trace contextRef="#ctx0" brushRef="#br0" timeOffset="187528.9429">5273 4645 37 0,'0'0'22'0,"0"0"-2"16,0 0-3-16,0 0-3 15,0 0-3-15,0 0-2 16,0 0-1-16,0 0-2 0,0 0 0 15,0 0-1-15,0 0 0 16,0 0-1-16,0 0 0 16,0 0-1-16,0 0 0 15,-4-21 0-15,4 21-1 16,0 0 0-16,0 0 0 16,0 0 0-16,6-19 0 15,-6 19-1-15,0 0 1 16,4-19-1-16,-4 19 1 15,0 0-1-15,13-21 0 16,-13 21 1-16,12-17-1 16,-12 17 0-16,0 0 0 0,23-25 1 15,-23 25-1-15,23-19 0 16,-23 19 0-16,27-23 0 16,-27 23 0-16,33-22 0 15,-14 13-1 1,-19 9 1-16,35-17 0 0,-17 11 0 15,-18 6-1-15,30-8 0 16,-30 8 1-16,31 0 0 16,-31 0-1-16,31 0 0 15,-31 0 1-15,29 4-1 16,-29-4 1-16,29 6-1 16,-29-6 1-16,27 9-1 15,-27-9 1-15,21 6-1 0,-21-6 1 16,0 0-1-16,23 12 0 15,-23-12 1-15,0 0-1 16,20 3 1 0,-20-3-1-16,0 0 1 0,17 8-1 15,-17-8 1-15,0 0-1 16,0 0 1-16,0 0-1 16,17 2 0-16,-17-2 0 15,0 0 0-15,0 0-1 16,0 0-1-16,0 0-2 15,18-4-6-15,-18 4-30 16,0 0-2-16,0 0 1 16,0 0-1-16</inkml:trace>
  <inkml:trace contextRef="#ctx0" brushRef="#br0" timeOffset="192612.7077">5370 3972 10 0,'0'0'23'15,"0"0"-6"-15,0 0-1 16,0 0-2-16,9-19 0 16,-9 19-2-16,0 0-2 15,0 0 0-15,0 0-2 16,0 0-1-16,0 0-1 0,0 0 0 16,0 0-1-16,0 0-1 15,0 0 0-15,0 0-1 16,-11 29 0-16,7-12-1 15,-6 6 0-15,4 0-1 16,-1 2 0-16,3 0 0 16,0 2-1-16,6-4 1 15,0-4-2-15,-2-19 2 16,21 23-1-16,-4-25 0 16,3-6 0-16,1-7 0 15,0-8 1-15,2-4 0 16,-3-3 0-16,-1-5 0 15,-6 0 1-15,-1 3 0 0,-4 1 0 16,-4 4-1-16,-6 0 1 16,-2 8-1-1,-6 0 0-15,10 19 0 16,-21-25-1-16,21 25-2 0,-21-17-2 16,1 0-6-16,20 17-20 15,0 0-7-15,-19-2-1 16,19 2 0-16</inkml:trace>
  <inkml:trace contextRef="#ctx0" brushRef="#br0" timeOffset="193205.6137">5235 4051 12 0,'0'0'31'15,"-24"11"1"-15,24-11-5 16,0 0-8-16,0 0-3 15,26-3-6-15,-26 3-2 0,30-20-3 16,-10 1 0-16,11 10-2 16,-4-11-1-16,3 3-2 15,9 11-18-15,-6-3-16 16,-8-5-1-16,0 5 0 16,-25 9-2-16</inkml:trace>
  <inkml:trace contextRef="#ctx0" brushRef="#br0" timeOffset="212840.1977">12082 4544 34 0,'0'0'35'16,"0"0"1"-16,21-8 1 16,-4 18-20-16,-17-10-4 15,0 0-2-15,0 0-2 16,0 0-2-16,-19-8-2 15,19 8-1-15,-46 4-1 16,7-4 0-16,-11-2-1 16,-10 4-1-16,-13-2 0 15,-6 4 0-15,-6 0 0 0,4-3-1 16,6 3 1-16,9-2-1 16,7 2 1-16,8-4-1 15,13 4 0-15,9 0 0 16,8 0 0-16,3 1 0 15,1-1 0-15,17-4 0 16,-31 14 0-16,31-14 0 16,-29 19 0-16,29-19 0 15,-27 15 0-15,27-15 0 16,-19 10-1-16,19-10 2 16,0 0-1-16,0 0 0 15,13 19 0-15,9-15 0 16,7 0 0-16,9 1 0 0,10-3 0 15,12 2 1-15,6-2-1 16,-1 0-1-16,-1-2 2 16,-2 4-1-1,-10 2 0-15,-8 3 1 0,-17 14-1 16,-12 2 1-16,-18 10 0 16,-13 5 0-16,-15 6 0 15,-7 6 0-15,-12 3 0 16,-4 5 1-16,-2-7-1 15,-4 3 0-15,0-2 0 16,8-6-1-16,4 0 0 16,9-8 0-16,10-5 0 15,10-5 0-15,9-11 0 0,12-1 0 16,-2-18 0-16,29 5 0 16,2-6 0-1,4-3 1-15,11-6-1 16,8 0 0-16,8-1 0 0,7-4 0 15,1 11 0-15,-1 2 1 16,1-4-1-16,-7 2 0 16,-7 10 0-16,-10-2 0 15,-9 5 0-15,-8 3 0 16,-8-6 0-16,-21-6 0 16,25 13 1-16,-25-13-1 15,0 0 0-15,18 6 1 16,-18-6-1-16,0 0 1 15,13-19-1-15,-13 19 0 16,6-21 0-16,-6 21 0 16,6-18-2-16,-6 18 0 15,0 0-2-15,-2-23-3 0,2 23-5 16,0 0-28-16,0 0-3 16,0-32 1-16,6 14 1 15</inkml:trace>
  <inkml:trace contextRef="#ctx0" brushRef="#br0" timeOffset="213268.8973">12103 4486 68 0,'10'-19'39'15,"-10"19"0"-15,0 0-9 16,0 0-16-16,0 0-4 16,0 0-1-16,6 17-3 0,-6-17-1 15,0 29-2-15,1-8 0 16,1 2-2-16,2 0 0 16,2-2 0-16,0 0-2 15,-2-3-3-15,5-1-2 16,-9-17-10-16,0 0-24 15,0 0-2-15,0 0 0 16,-9 17 0-16</inkml:trace>
  <inkml:trace contextRef="#ctx0" brushRef="#br0" timeOffset="213775.3977">12057 5204 55 0,'0'0'39'15,"17"-12"0"-15,-17 12 0 16,27 6-25-16,-27-6-3 16,0 0-2-16,0 0-2 15,21 36-3-15,-21-18 0 16,6 8-2-16,-8 1 0 16,2 0 0-16,-4 0-2 15,1-6-1-15,1 0-1 0,2-21-2 16,-4 27-4-1,4-27-16-15,0 0-17 16,0 0 0-16,-8-17 0 16,8 17 1-16</inkml:trace>
  <inkml:trace contextRef="#ctx0" brushRef="#br0" timeOffset="214407.5326">12452 4686 35 0,'0'0'36'0,"12"-25"2"16,-12 25 1-16,27-6-18 16,-27 6-5-16,0 0-3 15,0 0-3-15,13 37-3 16,-13-11-1-16,6 18-1 15,-4 3-1-15,2 14-1 16,-4 0 0-16,0 10 0 16,0-4-1-16,2-3 0 15,0-1-1-15,0-7 0 16,0-7-1-16,0-12 0 16,1-4 0-16,-1-16-1 0,-2-17-2 15,0 0 0-15,0 0-2 16,0 0-2-16,6-21-5 15,-21-16-16-15,13 7-15 16,-6-7 2-16,2-3-1 16,-3-4 3-16</inkml:trace>
  <inkml:trace contextRef="#ctx0" brushRef="#br0" timeOffset="214691.6427">12408 4638 58 0,'0'0'39'16,"0"0"0"0,0 0 0-16,23-16-22 0,10 24-9 15,-10-14 0-15,12 14-3 16,-4-6-1-16,9 4-2 15,1-4-1-15,1 1 0 16,-2-1-2-16,-3 0 0 16,0 4-4-16,-14-10-3 15,15 18-22-15,-38-14-11 16,20 7 1-16,-20-7-1 16</inkml:trace>
  <inkml:trace contextRef="#ctx0" brushRef="#br0" timeOffset="214904.1671">12506 4931 75 0,'0'0'39'15,"14"25"1"-15,-14-25-1 16,48 10-29-16,-21-18-4 16,15 14 0-16,-7-10-3 15,8 6 0-15,-5 0-1 16,3 0-2-16,-7 4-1 15,-7-8-6-15,16 4-33 0,-43-2 0 16,31 1-1 0,-31-1 0-16</inkml:trace>
  <inkml:trace contextRef="#ctx0" brushRef="#br0" timeOffset="215923.3692">12981 5328 23 0,'7'-23'35'0,"-7"23"2"16,0 0 0-16,0 0-11 15,22 0-9-15,-22 0-3 16,0 0-4-16,-14 23-2 16,20 2-2-16,-8-2-3 15,8 6 1-15,0 2-2 16,7 3 0-16,3-5-1 15,5-2 0-15,2-14-1 16,6-5 0-16,2-6 0 16,0-14-1-16,-1-5 1 15,-1-6 0-15,-4-8-1 16,-5-1 1-16,-3-3 0 0,-2 1-1 16,-5 5 2-16,-2 4-1 15,-4 6 1 1,-4 19 0-16,0 0 0 15,19 0 1-15,-9 25-1 0,1 15 2 16,3 10-2-16,3 9 0 16,-2 9 0-16,3 4 0 15,-1-1 0-15,-3 2 0 16,-1-7 0-16,-3-3 0 16,-2-9-1-16,-5-3 1 15,-6-8-1-15,-5-7 1 16,-9-5 0-16,-7-10-2 15,-5-2 0-15,-11-9 1 0,-3-3-3 16,-5-16-4 0,17 7-32-16,-13-17-4 15,7-3 1-15,5-4-2 16</inkml:trace>
  <inkml:trace contextRef="#ctx0" brushRef="#br0" timeOffset="217666.6317">19733 4436 35 0,'20'-9'37'16,"-3"3"1"-16,-17 6-4 15,-17-15-11-15,17 15-7 16,-37 4-3-16,12 5-5 16,-27-13-1-16,-2 12-3 0,-17-6 0 15,-3 7-2-15,-9-7 0 16,-1 2-1 0,-5-2 0-16,0 0-1 15,4 0 0-15,10 2 0 0,6-2 1 16,13 2-1-16,7-1 0 15,9 1 0-15,11 2 0 16,8-2 0-16,3 2 0 16,18-6 0-16,-19 5 1 15,19-5-1-15,0 0 0 16,0 0 0-16,12 20 0 16,5-13 1-16,8 1-1 15,10 1 0-15,7 1 1 0,12 2 0 16,10-1-1-1,5 6 1-15,3-1-1 16,1 1 1-16,0 2 0 16,-7 0-1-16,-8 4 0 0,-14-2 0 15,-7 6 0-15,-14 6 1 16,-12-1-1-16,-9 7 1 16,-11-3 0-16,-11 3 0 15,-8-1-1-15,-11 0 1 16,-2-1 0-16,-3-8-1 15,-6-1 1-15,0-3-1 16,3-4 0-16,5 1 0 16,7-5 0-16,8-2 0 15,6-3 0-15,21-12 0 0,-17 15 0 16,17-15 0 0,23 13 0-16,0-9 0 15,10-2 0-15,7 0 1 0,10 2-1 16,8 0 0-16,8 0 0 15,0-1 0-15,3 3 0 16,0 2 1-16,-3 1 0 16,-4 3-1-16,-14-4 0 15,-6 1 1-15,-11-3-1 16,-8 4 0-16,-23-10 1 16,0 0-1-16,0 0 0 15,0 0 0-15,0 0-1 16,-25-4 1-16,25 4-2 15,-27-21-1-15,27 21-3 16,-25-43-8-16,23 20-28 16,-7-5 0-16,3 1-1 0,-4-4 1 15</inkml:trace>
  <inkml:trace contextRef="#ctx0" brushRef="#br0" timeOffset="217975.6639">19830 4340 73 0,'-2'-19'41'0,"2"19"-1"15,-4-17 0-15,-13 7-31 16,17 10-2-16,0 25-1 16,4 0-3-16,-6 0-1 15,4 6-2-15,2 2-1 16,-3-7-2-16,9 11-3 16,-21-20-25-16,18 12-9 15,-3-10-1-15,0 0 1 16</inkml:trace>
  <inkml:trace contextRef="#ctx0" brushRef="#br0" timeOffset="218728.1077">20044 4513 57 0,'0'0'39'0,"17"-15"1"15,-17 15 0-15,20 9-24 16,-20-9-4-16,15 29-3 16,-15-4-2-16,12 17-1 15,-8 6-2-15,5 12 0 16,-3-1-1-16,2 6-2 15,-4-5 2-15,-1-3-2 16,1-7 0-16,-2-6 0 0,2-9 0 16,-4-8-1-16,2-4-2 15,-2-23 0-15,4 21-3 16,-4-21-3-16,0 0-8 16,2-23-26-16,-4 0-2 15,-6-14 1-15,2-7 1 16</inkml:trace>
  <inkml:trace contextRef="#ctx0" brushRef="#br0" timeOffset="218962.6273">19988 4481 69 0,'0'0'40'0,"17"-24"1"0,7 15 0 15,3-12-27-15,21 15-6 16,0-9-2-16,18 5-1 15,-1-1-2-15,12-1-1 16,1 1-2-16,-3 3 0 16,-4-2-2-16,-11 3-2 15,-2 9-2-15,-29-20-10 16,2 22-25-16,-31-4 0 16,0 0-1-16,-10 27 1 15</inkml:trace>
  <inkml:trace contextRef="#ctx0" brushRef="#br0" timeOffset="219155.6872">20123 4720 71 0,'0'25'39'0,"19"-17"1"0,10-4-2 15,14 9-30-15,-1-22-4 16,16 1-2-16,-2 4-4 15,-19-11-18-15,1 7-17 16,-3 6-3-16,-12-2 2 16,-6 6-1-16</inkml:trace>
  <inkml:trace contextRef="#ctx0" brushRef="#br0" timeOffset="219626.9948">20503 5117 69 0,'0'0'40'16,"23"-3"0"-16,-23 3 0 15,37 17-28-15,-37-17-3 16,37 30-2-16,-20-10-1 16,10 8-2-16,-2 1-1 15,6 4-1-15,-4-3-1 16,0 1 0-16,-4-6-1 16,-2-4-1-16,-2-7-1 15,-19-14-2-15,29 21-5 16,-29-21-31-16,0-21-2 15,0 1 1-15,0-4-1 0</inkml:trace>
  <inkml:trace contextRef="#ctx0" brushRef="#br0" timeOffset="219815.2069">20794 5098 89 0,'-17'35'42'0,"2"7"0"15,-7 0-1-15,11 4-32 16,-7-4-4-16,7 1-3 16,-3-3-5-16,-5-23-16 15,11 6-23-15,-3-6 1 16,11-17-1-16,-21 12-1 0</inkml:trace>
  <inkml:trace contextRef="#ctx0" brushRef="#br1" timeOffset="226580.4731">3682 5392 12 0,'0'0'20'16,"-2"-18"-1"-16,2 18-1 15,-4-25-1-15,4 25-2 16,-2-23 0-16,2 23-3 16,-4-17-1-16,4 17-2 15,0 0 0-15,0 0-1 0,0 0-1 16,0 0-2-1,0 0-1-15,0 0-1 16,0 0 1-16,0 0-2 16,4 29 1-16,0-2 0 0,-6 7 0 15,4 12-1-15,-2 8 1 16,4 13-1-16,0 2 0 16,2 8 0-16,1 5 0 15,-1 5 0-15,2-3-1 16,1 6 1-16,1-5-1 15,2 5 1-15,-3-6-1 16,1-3 0-16,2-4 0 16,1-3 0-16,-3-1-1 0,-1-4 1 15,1-2-1 1,-4-9 0-16,0-2 1 16,-3-5-1-16,-1-5 0 15,2-5 1-15,-2-9-1 0,0-7 0 16,0-7 1-16,-2-18-1 15,0 24 0-15,0-24 0 16,0 0-1-16,0 0 0 16,0 0-2-16,0 0-3 15,0 0-6-15,-4-19-28 16,6-6-2-16,-6-13 1 16,2 0-1-16</inkml:trace>
  <inkml:trace contextRef="#ctx0" brushRef="#br1" timeOffset="227772.1576">2754 6259 24 0,'-21'0'20'15,"21"0"0"-15,0 0 1 16,-21 0-3-16,21 0-3 15,0 0-3 1,0 0-3-16,0 0-2 0,0 0-1 16,0 0-1-16,0 0 0 15,0 0 0-15,0 0-1 16,0 0 0-16,0 0-1 16,0 0 0-16,0 0 0 15,17-25-1-15,-17 25 0 16,31-14-1-16,-12 9 0 15,1 1 0-15,3-2 0 16,2 0-2-16,0 4 2 16,4-2-1-16,2-1 0 15,-2-3 0-15,5 2 1 16,3-1-2-16,3 1 1 16,1-2 1-16,1 0-1 0,-1-1 1 15,-3 7-1-15,7-8 1 16,-3 3-1-16,1-5 2 15,-1 1-2-15,-1-1 1 16,-1 1 0-16,-1 1-1 16,-1-3 0-16,-1 5 1 15,-4 2-1-15,-2-1 0 16,1 3 0-16,1-2 0 16,2 2 0-16,-2-2 0 15,3-1 0-15,-1-1 0 16,0-2 1-16,-1 3-1 15,-1-1 0-15,-4 0 1 16,0 3 0-16,-2-5 0 0,0 6 0 16,0-3 0-16,2-1-1 15,0-2 1-15,0-1 0 16,2 1-1-16,-2 1 0 16,-4 1 0-16,-4-2 0 15,0 7-1-15,-21 3-1 16,31 1-2-16,-31-1-5 15,25-7-29-15,-25 7-1 16,0 0 0-16,0 0-1 16</inkml:trace>
  <inkml:trace contextRef="#ctx0" brushRef="#br1" timeOffset="228658.117">1919 6297 31 0,'0'0'34'0,"-10"-17"1"16,10 17-1-16,22-2-18 15,-22 2-4-15,0 0-1 16,23-14-4-16,6 20 0 16,-8 0-2-16,12 9 0 15,-4 3-1-15,7 8 0 16,-3-1-1-16,6 2-1 0,-7 0-1 16,-1-2 0-1,-4-2-1-15,-4-4-1 16,-3-4 0-16,-20-15-2 15,25 20-1-15,-25-20-8 0,0 0-26 16,13-21-1-16,-13 21 0 16,-11-41 0-16</inkml:trace>
  <inkml:trace contextRef="#ctx0" brushRef="#br1" timeOffset="228859.053">2201 6165 48 0,'-14'32'37'0,"1"7"-1"15,-9 3 1-15,3-11-24 16,6 15-5-16,-11-10-6 0,5-5-7 16,13-6-29-16,-7 1-2 15,13-26 0-15,-27 25-1 16</inkml:trace>
  <inkml:trace contextRef="#ctx0" brushRef="#br1" timeOffset="230028.3486">3094 4824 19 0,'0'0'31'16,"-4"-19"-2"-16,4 19-6 0,0 0-4 15,-6-27-4-15,6 27-3 16,0 0-2-16,8 17-3 16,-12 0-1-16,8 16 0 15,-4-4-1-15,7 11-2 16,1 0 2-16,6 6-3 16,3-5 1-16,4-9-2 15,2-5 1-15,6-13-2 16,0-9 0-16,-2-10 0 15,0-9-1-15,-2-9 1 16,-3-4-2-16,-7-11 2 16,-3-4-3-16,-7 1 2 15,-3 1 0-15,-2 2 1 0,-2 5-2 16,-3 8 2-16,1 2 0 16,4 23 1-16,0 0 0 15,0 0-1-15,0 0 1 16,23 10-1-16,-12 13 1 15,9 6 1-15,-3 5 0 16,4 12-1-16,-3 2 2 16,1 8-2-16,-4-3 1 15,-3 1 1-15,-4-4-1 16,-1-2-1-16,-7-6-1 16,0-4 1-16,-7-9 0 15,-3-6-1-15,-5-4 0 16,-7-7-1-16,3-4-2 0,-12-18-12 15,6 10-24-15,-2-6-1 16,-4 2 0-16,4-3-1 16</inkml:trace>
  <inkml:trace contextRef="#ctx0" brushRef="#br0" timeOffset="243582.926">13746 4918 47 0,'0'0'35'16,"0"0"0"-16,0 0-8 16,24 13-7-16,-24-13-6 15,0 0-4 1,0 0-1-16,0 0-3 0,0 0-1 16,21-19 0-16,-21 19-2 15,36-15 0-15,-12 5-1 16,8 4 0-16,1-1 0 15,6 1-1-15,-1 2-1 16,1 4 0-16,-2 0 0 16,-7-4-2-16,-1 4-2 15,-7-13-3-15,5 21-10 0,-27-8-24 16,0 0 1 0,0 0-1-16,0 0 1 15</inkml:trace>
  <inkml:trace contextRef="#ctx0" brushRef="#br0" timeOffset="243807.0936">13924 5046 87 0,'29'10'41'0,"-2"-6"-1"15,0-18-10-15,8 20-21 16,-10-14-1-16,15 10-2 0,-7-7-2 15,2 1-3 1,-3 2-2-16,-10-8-3 16,5 16-5-16,-27-6-29 15,0 0-3-15,9-19 0 0,-9 19 0 16</inkml:trace>
  <inkml:trace contextRef="#ctx0" brushRef="#br0" timeOffset="248078.4481">14717 4782 45 0,'11'-35'38'16,"1"3"0"-16,-3 9 3 15,-12-10-22-15,10 52-6 16,-22-2-2-16,9 45-1 15,-13 3-3-15,5 25-2 16,-1 6 0-16,7 8-2 16,8-10 0-16,10-10-2 15,13-19 0-15,16-25-1 16,9-20 1-16,8-30-1 16,2-21 2-16,1-19-2 15,-5-11 0-15,-4-14 0 16,-13-9 1-16,-12 0 0 15,-15-3-1-15,-12 7 0 0,-14 9 0 16,-9 9-1-16,-9 9 1 16,-11 7-1-16,5 13-4 15,-10-9-7-15,15 23-30 16,-6 1-2-16,7 11 0 16,1 7 0-16</inkml:trace>
  <inkml:trace contextRef="#ctx0" brushRef="#br0" timeOffset="249954.6887">5969 5750 3 0,'12'-23'9'15,"-12"23"0"-15,0 0-1 16,0 0 0-16,0 0-1 16,17-11 0-16,-17 11 0 15,0 0-1-15,0 0 1 16,0 0-3-16,0 0 1 16,0 0-1-16,20 13 2 15,-20-13-1-15,11 21-1 16,-11-21-1-16,18 33 1 15,-9-16-2-15,7 6 1 0,-3-4-2 16,3 4 0-16,1-1 0 16,0 2 1-16,-1-1 0 15,1 4 1-15,-3 2 0 16,-1 6 0-16,3-3 0 16,3 7 0-16,-6-3-1 15,7 0 0-15,-3 1 0 16,2 1-1-16,1-1 0 15,-1-1 0-15,-4 4-1 16,1 3 1-16,-3-1-1 16,1 6 1-16,-1-6 0 15,1-2 0-15,-1-3 0 16,1-1-1-16,1-3 2 0,1-3-1 16,-3-3 0-16,3-2 0 15,-5 2 0-15,3 4 0 16,-1 0 0-16,1 1 0 15,-5-7 0-15,3 2-1 16,-4-4 1-16,1 0 0 16,-1-2-1-16,2 0 1 15,-5-4-1-15,3 5 1 16,0 1 0-16,1 5 0 16,-1 1 0-16,2 0 0 15,-2-4 1-15,1-6-1 16,-9-19 0-16,14 31 0 15,-14-31-1-15,0 0 1 0,19 9-1 16,-19-9 0-16,6-17-1 16,-6 17 0-1,0 0-4-15,4-33-5 16,-4 33-11-16,0 0-13 0,3-21 1 16,-3 21-2-16</inkml:trace>
  <inkml:trace contextRef="#ctx0" brushRef="#br0" timeOffset="250278.7973">6562 7283 45 0,'25'4'33'15,"-25"-4"2"-15,0 0-7 16,33-6-14-16,-33 6-3 0,17-6-3 15,-17 6-3-15,25-2 0 16,-25 2-2-16,27 8 0 16,-27-8 0-16,27 8-1 15,-27-8-1-15,23 2 0 16,-23-2 0-16,21-8 0 16,-9-11-1-16,1 0 0 15,-1-10 0-15,-2-4 0 16,1-1-1-16,-5-7-3 0,11 16-12 15,-11-7-22-15,-14 9 1 16,8 23-2 0,-27-21 1-16</inkml:trace>
  <inkml:trace contextRef="#ctx0" brushRef="#br0" timeOffset="254290.8896">12190 7124 68 0,'0'0'38'15,"0"0"2"-15,0 0-1 16,25 2-27-16,-27-20-2 16,2 18-4-16,23-11 0 0,-4 3-3 15,3-1-1-15,9-1 0 16,-1 0-1-16,5 1-1 15,-2 1-2-15,-4-3-4 16,9 11-26-16,-18-4-7 16,-3 2-1-16,-17 2-1 15</inkml:trace>
  <inkml:trace contextRef="#ctx0" brushRef="#br0" timeOffset="255747.4832">12618 7009 31 0,'0'0'29'0,"0"0"-3"15,14-25-3-15,-14 25-2 16,0-18-5-16,0 18-2 0,0 0-3 16,0 0-1-16,0 0-2 15,17 6-2-15,-17-6 0 16,6 44 0-16,-6-11-2 15,9 15 0-15,-5 2-1 16,6 5-1-16,-6-7 0 16,2-4-1-16,-1-5-1 15,-1-8 1-15,-2-8-1 16,-2-23 0-16,0 0 0 16,0 0 1-16,0 0-2 15,-15-35 1-15,11 4 0 16,2-11-1-16,2-6 2 15,0-6-2-15,6 1 1 0,1 1-1 16,3 6 1-16,4 13 0 16,-1 6 1-1,6 14-1-15,1 13 0 16,5 12 1-16,-4 12 1 0,2 13 0 16,-2 9-1-16,-1 8 0 15,-9-1 0-15,-3 3 0 16,-6-6 0-16,-2-8 0 15,-4-7-1-15,0-9 0 16,4-26 0-16,0 0 0 16,-17 8 0-16,17-8 0 15,-6-40 0-15,8 3 0 16,2-7-1-16,2-9 1 16,5-3-1-16,6-7 1 0,7 1 0 15,3 9-1 1,3 7 1-16,3 9 0 15,0 16 1-15,2 17 0 0,-1 14-1 16,-5 15 1-16,-4 11 0 16,-5 8 0-16,-7 6-1 15,-3 6 0-15,-6-1 0 16,-4-9-1-16,-2-1-1 16,-6-13-1-16,8-1-4 15,0-31-4-15,6 23-28 16,-6-23-2-16,0 0 0 15,2-39-1-15</inkml:trace>
  <inkml:trace contextRef="#ctx0" brushRef="#br0" timeOffset="266037.8015">21184 4693 10 0,'0'0'29'15,"0"0"2"-15,17 0-6 16,-17 0-3-16,0 0-2 15,0 0-3-15,0 0-2 16,-17-11-2-16,17 11-3 16,0 0-1-16,0 0-2 15,0 0-1-15,15 19-2 0,-15-19 0 16,31 8-1 0,-8-8-1-16,14 2-1 15,2-8 0-15,5 2 0 16,2-4-1-16,-1-7-2 0,-1 7-2 15,-11-9-4-15,11 23-10 16,-26-14-24-16,-18 8 1 16,0 0-1-16,0 0 1 15</inkml:trace>
  <inkml:trace contextRef="#ctx0" brushRef="#br0" timeOffset="266215.9727">21294 4814 63 0,'-4'21'38'15,"10"-1"2"-15,-6-20-1 16,60 28-26-16,-60-28-3 16,59-2-4-16,-32-7-2 15,16 1-3-15,-3 2-2 0,-7-11-5 16,17 2-33-16,-27 1-1 16,-5 5 1-16,-18 9-2 15</inkml:trace>
  <inkml:trace contextRef="#ctx0" brushRef="#br0" timeOffset="280006.8486">22191 4634 3 0,'-19'2'5'0,"19"-2"0"0,0 0-1 15,-22 0 0 1,22 0 1-16,0 0 1 16,0 0 2-16,0 0 1 15,0 0 1-15,0 0 1 0,-17-8-1 16,17 8 1-16,0 0-2 16,0 0 1-16,0 0-3 15,0 0 0-15,0 0-1 16,0 0 0-16,-19-15 1 15,19 15-1-15,0 0 0 16,0 0-1-16,0 0 1 16,0 0-1-16,-6-29 0 15,6 29 0-15,0 0 0 16,10-19-1-16,-10 19-1 16,0 0 1-16,0 0 0 15,17 0 0-15,-17 0-1 16,13 46 0-16,-5-6 0 0,-2 16 0 15,-2-1 0-15,2 11-1 16,-6-5 0 15,1-3-1-31,-2-7 0 0,1-6 0 0,-4-21 1 0,4-24-2 16,-4 22 0-16,4-22 0 16,0 0 0-16,-6-23 0 15,4-4-1-15,-4-17 1 16,6-4-1-16,-2-4 0 15,2-8 1-15,4-5-1 16,2 2 0-16,4 3 1 16,7 7 0-16,6 10 0 15,-2 9 0-15,6 11 0 0,-2 10 1 16,4 18-1-16,-4 9 1 16,1 16 0-16,-11 9 0 15,2 13 1-15,-7 5-1 16,-2 3 1-16,-8-1-1 15,-4-3 0-15,-4-8 0 16,-2-8 0-16,1-8 0 16,-5-9-1-16,14-23 0 15,-17 24 0-15,17-24 0 16,0 0 0-16,-10-43-1 16,18 5 1-16,2-6-1 15,3-6 0-15,6-6 1 0,5 3-1 16,1-1 1-16,4 12 0 15,1 13 0-15,1 14 0 16,-2 11 0-16,-2 13 1 16,-2 12-1-16,-3 4 0 15,-5 8 0-15,2 7 0 16,-5 1 0-16,-5-3 0 16,-1-2-2-16,-4-11-2 15,8 2-2-15,-12-27-7 16,25 14-28-16,-25-14-2 15,23-12 2-15,-8-5-1 16</inkml:trace>
  <inkml:trace contextRef="#ctx0" brushRef="#br0" timeOffset="280394.6678">23026 4584 67 0,'0'0'40'15,"0"0"0"-15,0 0 0 0,-29 33-27 16,12 7-4-16,-18-4-1 15,8 16-3-15,-4-4-1 16,4 2-2-16,4-10 1 16,17-5-2-16,12-16-1 15,13-15 0-15,10-18 0 16,4-10-1-16,6-11 0 16,3-9 1-16,-2-8-1 15,-7-4 2-15,-4-1-1 0,-10 5 1 16,-7 12 0-16,-4 9 0 15,-6 8 1-15,-2 23 0 16,0 0 0 0,-4 27-1-16,8 7 1 0,5 13-1 15,5 0 0-15,5 11 0 16,4-2 0-16,8-3-1 16,2-9 1-16,0-5-1 15,-2-8-1-15,-6-16 0 16,0 2-2-16,-25-17-4 15,40 6-33-15,-40-6-4 16,2-17 1-16,-2 17-2 16</inkml:trace>
  <inkml:trace contextRef="#ctx0" brushRef="#br0" timeOffset="288806.6987">18588 6719 3 0,'0'0'4'16,"0"0"-1"-16,0 0 0 0,-18-8 0 15,18 8 0-15,0 0 0 16,0 0-1-16,0 0 0 15,0 0-1-15,0 0 0 16,0 0 0-16,0 0 0 16,0 0-1-16,0 0 1 15,0 0 0-15,0 0 2 16,0 0 0-16,0 0 1 16,0 0 2-16,0 0 1 15,0 0 2-15,0 0-1 16,-17-11 2-16,17 11-1 15,0 0 1-15,0 0-1 16,-4-23 0-16,4 23 0 0,-2-23-1 16,2 23 0-16,-2-17 0 15,2 17-1-15,-7-20 0 16,7 20-1-16,0 0-1 16,-6-19 0-16,6 19 0 15,0 0-1-15,-14-23 0 16,14 23-1-16,0 0 1 15,0 0 0-15,0 19 0 16,2 10-1-16,-4 8 1 16,4 14-1-16,-4 9 0 15,6 11 0-15,-2 2-2 16,2 7 1-16,0-3-1 16,0-2 0-16,0-12 0 0,-3-5-1 15,-1-14 0-15,0-10 0 16,-1-9 0-16,1-25 0 15,-6 25 0 1,6-25-1-16,0 0 0 0,0 0 1 16,-20-15-1-16,11-8-1 15,9 23-2-15,-18-50 0 16,13 25-2-16,-9-19-2 16,12 17-4-16,-13-25-3 15,19 25-4-15,-20-21-1 16,20 20 2-16,-15-20 2 15,18 19 3-15,-14-15 4 16,8 11 6-16,1 1 7 0,-4-5 7 16,10 16 2-1,-14-14 2-15,6 35 1 0,6-38 0 16,-6 38-2 0,6-33-2-16,-6 33-1 0,12-19-2 15,-12 19-2-15,0 0-1 16,25-2-1-16,-25 2-1 15,17 21-1-15,-7 4 0 16,3 8 0-16,1 7-2 16,3 10 1-16,0 2 0 15,5 4-1-15,-3-1 0 16,6 5 0-16,0-16-1 16,0 2 0-16,0-10 0 0,0-7 1 15,0-6-1 1,0-9 0-16,-1-11 0 15,-1-6 0-15,-2-9 1 16,0-15-1-16,-4-2 1 0,1-15-1 16,-3-2 1-16,-1-6-1 15,-1-3 1-15,-1-8-1 16,-3-1 1-16,-1 5-1 16,-2-1 0-16,-2 7 0 15,-2 5 0-15,0 0-1 16,0 9 1-16,-2 1-1 15,2 11-1-15,-4-2-1 16,4 10-1-16,-4-6-3 16,2 25-3-16,-4-27-27 15,4 27-5-15,2-17 1 16,-2 17 0-16</inkml:trace>
  <inkml:trace contextRef="#ctx0" brushRef="#br0" timeOffset="290489.7554">19614 6729 21 0,'0'0'30'0,"4"-20"-3"16,-4 20-3-16,0 0-3 15,0 0-3-15,2-32-3 16,-2 32-4-16,0 0-2 16,0 0-3-16,2-19-1 15,-2 19 0-15,0 0-2 16,0 0 0-16,-22-4-1 15,22 4 0-15,-30 19 0 16,6-2-1-16,-5 0 0 16,1 5-1-16,-3-3 1 15,2-2-1-15,6 0 0 0,1-5 0 16,22-12 0-16,-19 15 0 16,19-15 0-16,0 0 0 15,33-13 1-15,-4 1-1 16,6-3 0-16,5 1 0 15,2-3 1-15,1 8 0 16,-3 3 0-16,-1 15 1 16,-8 9-1-16,-6 14 2 15,-12 9 0-15,-1 8 0 16,-12 5 0-16,0 0-1 16,-10-4 0-16,1 2-1 15,-7-18 1-15,3-1 0 16,-5-14-2-16,18-19 1 0,-32 11 0 15,14-18-1-15,-1-7 0 16,4-16 0-16,1 5 0 16,1-16-2-1,3 7 0-15,4-8-1 0,6 5-2 16,2-7-1-16,12 11-3 16,-9-16-3-16,22 29-7 15,-19-18-15-15,13 5-5 16,0 7 1-16,1-1 2 15</inkml:trace>
  <inkml:trace contextRef="#ctx0" brushRef="#br0" timeOffset="290693.3492">19815 6612 56 0,'17'9'37'0,"0"14"0"0,3 17-8 16,-20-17-6-16,23 31-8 16,-25-12-5-16,15 10-3 15,-9-8-1-15,6 4-2 16,-6-11-2-16,1-7 0 15,-1-5-2-15,-4-25-2 16,8 23-2-16,-8-23-2 16,0 0-5-16,-4-44-14 15,8 12-15-15,-8-12 0 16,2-8 1-16,0-13 0 16</inkml:trace>
  <inkml:trace contextRef="#ctx0" brushRef="#br0" timeOffset="290837.7009">19930 6472 42 0,'6'-23'34'15,"-10"5"1"-15,4 18 0 16,0 0-15 0,0 0-11-16,0 0-6 15,12 29-5-15,-12-29-8 0,23 33-8 16,-17-10-13-16,-6-23-3 16,19 38-1-16,-19-38 1 15</inkml:trace>
  <inkml:trace contextRef="#ctx0" brushRef="#br0" timeOffset="291237.2791">20038 6614 28 0,'0'0'34'16,"20"24"2"-16,-20-24 1 15,23 54-11-15,-23-54-6 0,7 65-6 16,-14-32-4 0,16 15-3-16,-14-10-2 15,6 4-2-15,-4-5 0 0,1-6-2 16,-2-8 0-16,0-6-1 15,4-17 0-15,0 0-1 16,0 0 1-16,0 0-1 16,8-42-1-16,1 5 1 15,5-9 0-15,1-7 0 16,5 3 0-16,1-2 0 16,0 8 1-16,0 9 1 15,-2 10 0-15,3 14 0 16,-5 17 1-16,-2 18-1 15,1 3 1-15,-3 14 0 16,-3 8 1-16,2 3-2 16,-5 6 0-16,3-3-1 0,-4-7 1 15,2-9-2-15,-3-9-2 16,-3-12-1-16,-2-18-4 16,0 0-13-16,21-19-19 15,-13-10-1-15,6-10 0 16,-1-12 2-16</inkml:trace>
  <inkml:trace contextRef="#ctx0" brushRef="#br0" timeOffset="291573.6744">20688 6362 78 0,'2'39'39'0,"-10"9"2"15,1 21-1-15,-20 0-30 0,21 23-1 16,-11-2-4-16,13 4 0 15,0-17-2-15,12-12-1 16,7-10-2-16,8-18 1 16,2-16-1-16,4-17 0 15,0-18 0-15,0-11 0 16,-6-11 0-16,-5-14 0 16,-5-7 0-16,-7-7 0 15,-6-3 1-15,-8 2-1 16,-3 0 1-16,-7 9-2 15,1 4 1-15,-1 10-1 16,3 13-2-16,-2 1-1 16,17 28-1-16,-25-29-4 0,28 50-14 15,-3-21-17-15,-9 19 0 16,1 0 0-16,0 2 1 16</inkml:trace>
  <inkml:trace contextRef="#ctx0" brushRef="#br0" timeOffset="291994.3372">20547 6786 52 0,'-9'21'37'16,"9"-21"2"-16,0 0 0 15,0 0-20-15,21 2-6 16,-21-2-3-16,23-6-3 16,-23 6-1-16,39-7-2 15,-18-1 1-15,8 6-2 16,-2-4-1-16,4 1 0 15,-4-1 0-15,-2-2-1 16,-4-3 1-16,-2 5-2 0,-19 6 1 16,25-4-1-16,-25 4 1 15,0 0-1 1,0 0 0-16,0 0-1 16,14 25-2-16,-14-25-2 0,0 0-4 15,-16 17-32-15,16-17-2 16,0 0 1-16,-21-4-1 15</inkml:trace>
  <inkml:trace contextRef="#ctx0" brushRef="#br0" timeOffset="300022.9383">21207 6961 12 0,'0'0'32'15,"0"0"1"-15,0 0 0 16,-2-27-11-16,2 27-6 0,0 0-2 15,0 0-4-15,0 0-1 16,0 0-3-16,0 0-1 16,35-14-1-16,-18 9 0 15,10 3-1-15,2-4-1 16,8 0 0-16,1-3-1 16,3-3 0-16,-2-1-2 15,-7-3 0 16,5 5-3-31,-16-8-2 0,14 21-10 0,-35-2-22 0,0 0 0 16,0 0 0-16,-25 3 0 16</inkml:trace>
  <inkml:trace contextRef="#ctx0" brushRef="#br0" timeOffset="300269.5556">21346 7020 44 0,'0'0'36'0,"19"14"0"0,-1-11 2 15,-18-3-24-15,38-1-2 16,-38 1-2-16,50-6-4 16,-32-2-1-16,7 8-2 15,-8-4-1-15,1 2-1 16,-18 2 0-16,19 0 0 16,-19 0-2-16,0 0 0 15,0 0 0-15,0 0-2 16,17-2-4-16,-28-15-17 0,11 17-14 15,0 0 0-15,-2-21-1 16,2 21 1 0</inkml:trace>
  <inkml:trace contextRef="#ctx0" brushRef="#br0" timeOffset="302025.0875">21873 6633 23 0,'0'0'33'0,"11"-21"1"0,-11 21-4 15,23-10-10-15,-25-9-3 16,22 28-4 0,-20-9-3-16,19 14-2 15,-19-14-2-15,19 52-1 0,-15-20-1 16,8 18 1-16,-9-2-2 15,5 6 0-15,-6-1-2 16,2 1 1-16,-2-10-1 16,0-9 0-16,-2-8 0 15,2-8-1-15,-2-19 0 16,0 0 1-16,0 0-1 16,4-17 0-16,-2-10 0 0,1-8 0 15,-1-7 0-15,4-8-1 16,-2-4 1-1,2 3 0-15,3-5 1 16,1 6-1-16,2 6 0 16,1 4 0-16,1 9 0 0,1 12 1 15,2 9-1-15,1 8 0 16,-18 2 1-16,33 31 0 16,-20 2 0-16,1 13 0 15,-3 5 0-15,-1 3 0 16,-4 0 0-16,-3-6 0 15,-1-2-1-15,-2-6 0 16,-3-11 0-16,1-6 1 16,2-23-1-16,-6 19-1 15,6-19 1-15,0 0 0 16,-12-25 0-16,10-5 0 16,2-9-1-16,4-13 0 0,2-3 1 15,7-5-1-15,1-1 1 16,5 5-1-16,1 8 1 15,1 10 0-15,0 11 1 16,0 16-1-16,0 13 1 16,-1 7-1-16,-5 16 1 15,1 11 0-15,-5 3-1 16,1 7 1-16,-3 2-1 16,1-6 1-16,-4-2-1 15,0-3-1-15,-1-7-1 16,-5-30-2-16,10 33-2 15,-10-33-6-15,17-10-27 16,-17 10-2-16,6-34 0 0,-4 1 0 16</inkml:trace>
  <inkml:trace contextRef="#ctx0" brushRef="#br0" timeOffset="302485.0486">22580 6401 56 0,'24'0'38'0,"-24"0"0"16,0 0 1-16,27 25-24 16,-27-25-3-16,0 0-4 0,0 0-1 15,27 38-2-15,-22-13-1 16,9 6-1-16,-4 7-1 15,-1 8 0-15,-1 6-1 16,-2 1 0-16,-1-1 0 16,1-2 0-16,0-4-1 15,2-2 1-15,-2-11-1 16,-1-6 0-16,-5-27 0 16,14 27 1-16,-14-27-1 15,0 0 0-15,17-29 1 16,-9 0-1-16,0-13 1 15,-1-6-1-15,-1-6 1 16,2-3-1-16,-2-5-1 0,1 1 0 16,-1 7 0-16,0 0-1 15,0 16 0 1,-2 0-3-16,5 13 0 16,-11-8-3-16,22 27-9 0,-20-13-23 15,0 19-2-15,7-30 2 16,-7 30-1-16</inkml:trace>
  <inkml:trace contextRef="#ctx0" brushRef="#br0" timeOffset="302965.625">23022 6119 43 0,'0'0'34'0,"0"0"2"16,0 0-2-16,25-6-17 0,-29-13-6 16,4 19-2-16,20-21-2 15,-3 13-2-15,-17 8 0 16,37-23-1-16,-37 23 0 16,34-17-1-16,-34 17 0 15,29 2-1-15,-29-2 0 16,10 30-1-16,-10-5 1 15,-6 4-1-15,-5 2 1 0,-1 3-2 16,-3-3 1-16,-1 1 0 16,-1-7 0-1,3-2-1-15,1-3 1 16,13-20-1-16,-20 26 0 0,20-26 1 16,-9 20 0-16,9-20-1 15,0 17 1-15,0-17-1 16,0 0 0-16,19 11 0 15,-19-11 1-15,33-5-1 16,-12-1 0-16,2-4 0 16,4 1-1-16,-4-5 0 15,3 5-1-15,-7-5-2 16,4 18-6-16,-23-4-30 0,0 0-3 16,0 0 2-1,0 0-1-15</inkml:trace>
  <inkml:trace contextRef="#ctx0" brushRef="#br0" timeOffset="303924.5309">22100 7446 25 0,'0'0'34'16,"-21"8"3"-16,21-8-6 15,-17-12-9-15,17 12-5 16,0 0-4-16,0 0-3 0,-18 6-4 15,18-6 0-15,0 0-2 16,0 0 1-16,21-6-2 16,3 2 0-1,6-7 0-15,9 7 0 16,5-8 0-16,12 7-1 0,4-3 0 16,6 0-1-16,-1 3 1 15,3-5 0-15,-5 2-2 16,-3 1 1-16,-2-1-2 15,-8 2 0-15,-7 0-2 16,-16-1 0-16,2 14-6 16,-29-7-29-16,0 0-3 15,0 0-1-15,-31 27-1 0</inkml:trace>
  <inkml:trace contextRef="#ctx0" brushRef="#br0" timeOffset="304729.8381">22208 7851 43 0,'0'0'37'16,"0"0"0"-16,0 0-3 0,25 5-17 15,-25-5-4-15,0 0-4 16,0 0-1-16,0 0-2 16,10 31-2-16,1-2 1 15,-1 0-2-15,4 9 1 16,-5 0-2-16,5 7 0 16,-3-1 0-16,-3-4 0 15,-2-6-1-15,-2-7 0 16,-2-4-1-16,0-5 2 15,-2-18-2-15,0 19 1 16,0-19-1-16,0 0 0 16,0 0 0-16,0 0 0 15,-20-19 0-15,16-1-1 0,-1 1 1 16,3-8 0-16,0-1-1 16,6-7 1-16,1-1-1 15,5-1 1-15,2 3-1 16,3 7 1-16,4-2 0 15,1 8 0-15,1 0 1 16,2 9-1-16,-2 7 0 16,0 7 1-16,-1 5-1 15,-3 5 0-15,0 5 0 16,-17-17-2-16,31 36-2 16,-31-36-8-16,0 0-30 15,0 0 0-15,23 2 0 16,-19-29-1-16</inkml:trace>
  <inkml:trace contextRef="#ctx0" brushRef="#br0" timeOffset="324777.9796">17359 8992 22 0,'0'0'19'16,"0"0"-1"-16,0 0 1 15,-4-19-1-15,4 19-1 16,0 0-3-16,0 0-1 16,0-21-2-16,0 21-2 0,0 0-2 15,0 0-1-15,0 0-1 16,16 23-1-16,-20-6 0 15,6 10-1-15,-8 0 0 16,4 13 0-16,-6-5-1 16,3 7 0-16,-3-8-1 15,2-3 0-15,-2-6 0 16,1-2 0-16,1-6 0 16,6-17-1-16,0 0 0 15,0 0 0-15,0 0 1 16,0 0-1-16,-6-36 0 15,12 9 0-15,2-6 0 16,1-3 0-16,5-3 0 0,1-1 0 16,1 6 0-16,3 5 0 15,0 6 1-15,0 6 0 16,-1 5 1-16,3 16 1 16,-21-4-1-16,33 31 1 15,-22-6-1-15,3 9 0 16,-8 3 0-16,-1 3 0 15,-3-2-1-15,-4-3 0 16,1-5 0-16,-5-7 0 16,0-3-1-16,6-20 0 15,0 0 0-15,0 0-1 16,-17-12 1-16,19-15-1 16,1-7 1-16,5-5-1 0,6-7 1 15,-1 0-1-15,4 2 1 16,3 2 0-1,1 9-1-15,0 6 1 16,-2 12 1-16,1 7 0 0,-3 8-1 16,2 16 2-16,-3 3-1 15,-1 14 0-15,-3-1 0 16,-1 7 1-16,-3 1-1 16,0-2-1-16,-2 1 0 15,-4-5-1-15,1-9 0 16,-1-6-2-16,8 0-3 15,-10-19-6-15,21-5-28 16,-21 5 0-16,23-23-1 0,-9-2 0 16</inkml:trace>
  <inkml:trace contextRef="#ctx0" brushRef="#br0" timeOffset="325994.0676">18281 8975 25 0,'8'-21'30'0,"-8"21"1"16,0 0-6-16,13-20-5 15,-13 20-4-15,0 0-4 16,0 0-3-16,0 0-2 16,18-15-2-16,-18 15-1 15,0 0 0-15,0-17 0 16,0 17 0-16,0 0-1 15,0 0 0-15,-27 0 0 16,27 0 0-16,-39 19 0 16,12 0-1-16,-8 2 0 15,5 8 0-15,-3-2 0 16,4 4-1-16,4-4 0 0,9 1 0 16,7-1-1-16,7-6-1 15,2-21 1-15,17 23 0 16,0-19-1-1,3-10 1-15,5-3 0 0,-2-9-1 16,2-5 0-16,-2-3 0 16,-2-3 0-16,-5-4 0 15,-3 8 1-15,-5-2-1 16,-2 6 0-16,-6 21 1 16,2-25 0-16,-2 25 1 15,0 0 0-15,0 0 0 16,11 25-1-16,1 0 2 15,3 6-1-15,7 7 0 0,1 6 1 16,4 6-1 0,2 4 0-16,0 4 1 15,-6-1-1-15,-4 3 1 16,-6-5-1-16,-7 1 1 0,-10-6-1 16,-5-2 0-16,-9-6 0 15,-3-8 1-15,-2-9-1 16,-2-4 0-16,-2-7 0 15,4-8 0-15,0-4 0 16,5-4 0-16,-1 0 0 16,19 2-1-16,-27-12 0 15,27 12 1-15,-23-13-2 16,23 13 1-16,0 0-2 16,-21-16-2-16,21 16-2 15,-16-23-16-15,16 23-20 16,0 0-1-16,-19-7 2 15,19 7-3-15</inkml:trace>
  <inkml:trace contextRef="#ctx0" brushRef="#br0" timeOffset="328548.9914">20206 8702 89 0,'0'29'42'0,"-15"6"-1"15,-12-5-12-15,9 20-20 16,-11-6-3-16,12 10-1 15,0-2-2-15,15-4-1 16,7-10-1-16,13-13-1 16,9-8 0-16,4-11 1 15,3-12-1-15,3-7 1 16,-2-10-1-16,-4-10 1 16,-4-7 0-16,-4 0 0 15,-10-4-1-15,-5 0 1 16,-6 1-1-16,-6 7-1 15,2 1 0-15,-6 9-3 16,5 6-1-16,-13-5-6 0,16 25-27 16,-11-19-3-16,11 19-1 15,-35 0 1-15</inkml:trace>
  <inkml:trace contextRef="#ctx0" brushRef="#br0" timeOffset="328760.8728">20052 8869 80 0,'0'0'41'16,"40"23"1"-16,-3-23 0 16,27 4-32-16,-10-19-2 15,19 3-4-15,-4-5-1 16,7 4-2-16,-5-3-1 16,-7-1-1-16,-7 5-2 0,-16-1-1 15,-4 13-4-15,-37 0-14 16,0 0-20-16,0 0 0 15,-41 29 1-15,-7-2 0 16</inkml:trace>
  <inkml:trace contextRef="#ctx0" brushRef="#br0" timeOffset="357724.5951">9989 6746 18 0,'0'0'33'16,"-25"-19"2"-16,25 19 0 15,0 0-15-15,-27-16-4 0,31 36-3 16,-4-20-4-16,-12 38-2 16,1-6-2-16,13 22 0 15,-10 2-1-15,6 24 0 16,-6 3-2-16,4 1 1 15,-1-5-2-15,1-2 0 16,0-8 0-16,0-10-1 16,0-7 0-16,-2-16-1 15,3-9 0-15,3-27-3 16,-6 35-3-16,6-35-12 16,-19-25-20-16,13 0 0 15,0-10 1-15,-4-16-1 16</inkml:trace>
  <inkml:trace contextRef="#ctx0" brushRef="#br0" timeOffset="358075.9222">9767 6863 63 0,'0'0'38'16,"0"0"0"-16,25-6-8 15,-1 43-16-15,-19-14-2 16,20 30-3-16,-11-1-2 15,13 17-2-15,-4-4-2 16,2 6-1-16,0-11 1 16,-2-3-2-16,0-11 0 15,1-11 0-15,-5-10-1 0,-19-25 1 16,29 17-1-16,-29-17 0 16,21-19 0-1,-15-10 1-15,0-11-1 16,-4-10 0-16,-2-15 0 0,0-10 0 15,-4-6 0-15,0-5-1 16,-2 2 0-16,0-1-2 16,2 18 0-16,-3 0-4 15,13 25-4-15,-20 0-27 16,16 13-3-16,-2 10 1 16,0 19 0-16</inkml:trace>
  <inkml:trace contextRef="#ctx0" brushRef="#br0" timeOffset="358579.5243">10491 6945 46 0,'0'0'36'16,"23"-32"2"-16,-23 32-1 15,29-8-22-15,-41-9-2 16,12 17-4-16,0 0-3 16,0 0-1-16,0 0-2 15,0 0 0-15,0 0-1 16,0 0 0-16,0 0-1 0,0 0 0 15,0 0-1-15,0 0 1 16,0 0-1-16,0 0 0 16,0 0 0-16,0 0 0 15,-23-4 0-15,23 4 0 16,-31 17 0-16,10 4 1 16,-4 8-1-16,2 8 0 15,-2 5 0-15,5 8 0 16,1-1 1-16,7-1-2 15,9-5 2-15,6-7-1 16,7-3 0-16,4-10 0 16,5-2-1-16,2-15-1 0,6-1-2 15,-10-22-7-15,26 0-27 16,-20-6-2-16,6-8 1 16,-6-7-1-16</inkml:trace>
  <inkml:trace contextRef="#ctx0" brushRef="#br0" timeOffset="358895.1063">10728 6861 62 0,'0'33'38'0,"-8"-1"2"16,-3 12-1-16,-20-3-25 16,31 24-3-16,-18-12-4 15,18 9-2-15,-2-14-2 0,12-6 0 16,6-13-2-16,7-10 0 15,4-17-1-15,2-12 0 16,0-13 0-16,-4-7 0 16,-4-9 1-16,-8-3-2 15,-5-2 1-15,-6-2 0 16,-8 2 1-16,-5 0-1 16,-5 11-1-16,-5 4 0 15,2 6-1-15,-4-2-2 16,23 25-4-16,-43-44-13 15,30 27-19-15,5 0 0 16,8 17 0-16,-2-35 1 16</inkml:trace>
  <inkml:trace contextRef="#ctx0" brushRef="#br0" timeOffset="359300.0766">10979 6771 64 0,'9'29'37'16,"-5"3"2"-16,-8-1-2 16,2 17-24-16,-17-19-6 15,11 5-2-15,-7-11-3 16,5-4 0-16,10-19-2 16,-11 21 0-16,11-21-1 15,0 0 1-15,31 2 0 0,-10-4-1 16,6 1 2-16,4 1-1 15,1 5 1 1,1 5 0-16,-6-1 2 16,0 13-1-16,-7-3 1 0,-5 11 1 15,-13-1-2-15,-4 10 2 16,-12-5-2-16,-3 4 0 16,-6-5-1-16,-4 0 0 15,-2-6 0-15,-2-6-1 16,4-6 0-16,0-5-1 15,6-7-1-15,2-10-2 16,19 7-2-16,-31-33-7 16,38 14-27-16,-12-12-1 15,7-1 1-15,-2-9-1 16</inkml:trace>
  <inkml:trace contextRef="#ctx0" brushRef="#br0" timeOffset="359696.5133">11307 6650 83 0,'0'0'40'0,"21"19"0"16,-14 16 1-16,-14-1-31 0,11 28-3 15,-12 3-2 1,4 17-1-16,-6 5-2 15,5 1-1-15,1-6 0 16,6-11-1-16,3-11 1 16,9-16-1-16,3-13-1 0,5-18 2 15,1-13-1-15,4-15 1 16,-4-18-1-16,0-9 0 16,-2-8 0-16,-5-8 0 15,-3-9 1-15,-7-4-1 16,-4-9 1-16,-6 3-2 15,-2 8 0-15,-5-2-1 16,1 10 0-16,-7-3-3 16,5 24-1-16,-9-8-4 15,21 48-16-15,-21-25-14 16,21 25-1-16,-33-2 2 16,15 14-1-16</inkml:trace>
  <inkml:trace contextRef="#ctx0" brushRef="#br0" timeOffset="360046.6709">11285 7126 56 0,'0'0'39'0,"0"0"-1"0,0 0 2 15,10-20-15-15,17 20-18 16,-6-11-2-16,18 5 0 15,-3-5-3-15,7 1-1 16,1 6-5-16,-17-13-34 16,8 6-2-16,-10-1 0 15,-8 0 0-15</inkml:trace>
  <inkml:trace contextRef="#ctx0" brushRef="#br0" timeOffset="368035.9375">10234 9262 28 0,'0'0'34'0,"12"-23"1"16,-12 23-6-16,0 0-9 16,4-23-4-16,9 46-3 15,-13-23-5-15,-4 47-1 0,-2-13-2 16,10 20 0-16,-6 3-1 16,4 24 0-16,0-4-2 15,2 3 1-15,-2-3-1 16,4-10 0-16,-2-8-1 15,1-11 0-15,-1-11-2 16,0-18 1-16,-4-19-1 16,0 0-2-16,0 0-1 15,4-42-1-15,0 5-1 16,-12-16-2-16,10-1 1 16,-14-21 1-16,11 8-1 15,-11-14 3-15,6 9 1 16,-3 4 4-16,-3 9 2 0,8 11 1 15,-7 2 3-15,14 27-1 16,-6-2 1-16,3 21 0 16,19 19-1-16,2 14 0 15,-4 5-2-15,14 14 1 16,0 9-3-16,4 8 1 16,0 0 0-16,3 8-1 15,-3-6 0-15,1-8-1 16,-3-9 1-16,-4-10-2 15,-6-9 1-15,1-16 0 16,-5-10-1-16,-2-16 1 16,-3-22-2-16,-3-10 1 15,-3-10 0-15,-2-11 0 0,-2-15 0 16,-4-7 0-16,-4-6 0 16,0-4-1-16,0 11 1 15,0 0-1 1,2 14-1-16,-2 8-1 0,8 17-1 15,-4 7-3-15,18 29-5 16,-18 6-28-16,0 0-2 16,17 21 1-16,-5 1 1 15</inkml:trace>
  <inkml:trace contextRef="#ctx0" brushRef="#br0" timeOffset="368332.2089">11038 9452 52 0,'0'0'38'16,"0"0"-2"-16,0 0 1 15,-17 2-22-15,17-2-5 16,0 0-3-16,21-7-1 15,-21 7-2-15,33-21-1 16,-12 11-1-16,6 2 0 16,-2-1-1-16,0 1-3 0,1 8-1 15,-26 0-9 1,40-17-25-16,-40 17-2 16,0 0 0-16,0 29 0 15</inkml:trace>
  <inkml:trace contextRef="#ctx0" brushRef="#br0" timeOffset="368511.257">11031 9623 71 0,'0'0'37'15,"2"25"2"-15,-2-25-1 16,27 6-28-16,-27-6-4 16,40-8-1-16,-17-1-2 15,2-5-2-15,-1 8-2 0,-9-15-7 16,18 12-28-1,-33 9-3-15,19-21 0 16,-19 21-1-16</inkml:trace>
  <inkml:trace contextRef="#ctx0" brushRef="#br0" timeOffset="369508.8724">11704 9316 29 0,'0'0'36'16,"4"-21"-1"-16,-4 21 0 0,19-2-13 15,-19 2-6-15,0 0-5 16,0 0-3-16,10 31-2 16,-6-8-2-16,5 13 1 15,-5 1-2-15,4 7 0 16,-6-2-1-16,0 2 0 15,-6-2-1-15,0-7-1 16,0-8 0-16,0-6 1 16,4-21-2-16,0 0 0 15,-17 9 0-15,17-9 0 16,-8-32 0-16,4 5-1 16,2-7 1-16,-2-7-1 0,6-1 1 15,2-4 0-15,6 2 0 16,1 4 0-16,7 1 2 15,-3 7-1 1,3 7 1-16,5 11 0 16,-4 10 0-16,2 14 1 0,-1 5-1 15,-1 10 2-15,-6 6-1 16,3 9-1-16,-5 1 1 16,-1 5 0-16,-6-4-1 15,0-4 0-15,-2-5-1 16,-2-6 1-16,-2-4-1 15,0-4 0-15,2-19 0 16,0 0 0-16,0 0 0 16,0 0 0-16,0-23 0 0,6-4 0 15,1-8 0 1,5-3 0-16,1-4-1 0,1 0 0 16,1 3 1-16,1 5 0 15,-1 9 0-15,2 8 0 16,1 9 0-16,1 6 0 15,4 10 1-15,0 3 0 16,1 10-1-16,-1 4 1 16,-2 4 0-16,-4 4 0 15,-3-5-1-15,-7 3 1 16,-5 2-1-16,-4-7 0 16,-3-1 0-16,1-7 0 15,-2 3-3-15,6-21-1 16,-6 27-5-16,6-27-32 15,0 0 1-15,0 0-2 16,0 0 1-16</inkml:trace>
  <inkml:trace contextRef="#ctx0" brushRef="#br0" timeOffset="370618.9788">12645 9270 40 0,'8'-17'29'0,"-8"17"-4"15,0 0-2-15,6-17-4 16,-6 17-4-16,0 0-3 16,17-8-4-16,-17 8-1 0,0 0-2 15,2-29 0-15,-2 29-1 16,0 0 0-16,0 0-1 15,8-19 1-15,-8 19-1 16,0 0 0-16,0 0-1 16,-8-21 0-16,8 21 0 15,0 0-1-15,-23-2 0 16,23 2 0-16,-35 29 0 16,8 0 0-16,-8 9-1 15,1 10 0-15,-3 6 0 16,4-3 1-16,4 1-1 15,6-6 0-15,10-7 0 0,7-11 0 16,6-28 1-16,25 14-1 16,-4-24 0-1,6-13 0-15,0-8 0 16,2-7 0-16,-2-2 0 0,0-4 0 16,-6 0-1-16,-3 7 1 15,-7 1 0-15,-1 11 1 16,-4 2-2-16,-6 23 2 15,0 0-1-15,0 0 1 16,5 25 1-16,-3 0-1 16,2 9 0-16,4 3-1 15,2 9 2-15,1 0-2 16,5-2 1-16,-3-2 1 0,2-4-1 16,-1 1-1-1,-2-3 2-15,-5-1 0 0,-3 1-1 16,-4-11 1-1,-6 4-1-15,-3-2 0 0,-5-4 0 16,-5-4 0-16,-2 4 0 16,-2-10-1-16,-1-5 0 15,1 3-1-15,0-9 1 16,4 0-2-16,0-6-1 16,19 4-1-16,-29-19-3 15,29 19-6-15,-24-4-27 16,24 4-2-16,-13-28 0 15,13 28 1-15</inkml:trace>
  <inkml:trace contextRef="#ctx0" brushRef="#br0" timeOffset="373259.9129">12030 10139 28 0,'0'0'35'0,"0"0"1"16,0 0 0-16,-19-2-15 16,19 2-7-16,0 0-4 15,17 10-1-15,-17-10-2 16,31 2-1-16,-6-2-1 15,17 2 1-15,1-10-1 16,20 2 1-16,3-9-1 16,13-1-1-16,-4-5 0 15,6 2-2-15,-9-4 0 16,-5 8-1-16,-13 1 0 16,-10 3-1-16,-13 7 0 15,-31 4-2-15,27 8-3 0,-27-8-4 16,0 0-31-16,0 0-2 15,-11 23-1-15,11-23 1 16</inkml:trace>
  <inkml:trace contextRef="#ctx0" brushRef="#br0" timeOffset="373964.0652">12111 11060 48 0,'4'-21'37'0,"-4"21"-1"16,0 0 1-16,19-2-20 15,-19 2-5-15,0 0-3 16,-2 19-3-16,8-2 0 16,-6-17-3-16,2 19 0 15,-2-19-1-15,0 0 0 16,0 0 0-16,6-19-1 15,-6 2 0-15,1-6 0 16,-1-2 0-16,0-4 0 0,-1 4-1 16,-5 2 1-16,-4 4-2 15,-3 2 1 1,-5 7 0-16,-5 12 0 0,-4 14 1 16,-6 20-1-16,-3 8 1 15,-1 12-1-15,2 11 2 16,6 2-2-16,4 8 1 15,16-6 0-15,7-4-1 16,15-17 1-16,12-16-2 16,10-15 0-16,11-17-2 15,1-19-3-15,10-4-3 16,-20-33-10-16,19 2-21 16,-17-13-1-16,-5-2 0 0,-7-6 1 15</inkml:trace>
  <inkml:trace contextRef="#ctx0" brushRef="#br0" timeOffset="374247.0221">12342 10883 65 0,'4'21'38'16,"-10"20"1"-16,-1 12 1 15,-11-7-23 1,14 24-8-16,-11-15-1 0,11 8-3 16,0-13-2-16,10-11 1 15,4-22-3-15,13-15 1 16,2-17-1-16,4-14-1 15,-2-15 1-15,-2-6-1 16,-6-6 1-16,-5 2 0 16,-14-1 0-16,-14 5-1 15,-5 6 0-15,-8 11 1 16,-2 8-1-16,-2 8-1 16,4 4-1-16,2 1-2 0,25 12-2 15,-21-13-5-15,40 13-23 16,-19 0-7-16,25-12 0 15,-2 4 1-15</inkml:trace>
  <inkml:trace contextRef="#ctx0" brushRef="#br0" timeOffset="374587.2357">12595 10759 65 0,'19'13'38'16,"-9"10"2"-16,-10 4 1 15,-2 19-21-15,-17-27-9 16,17 14-5-16,-10-10 0 15,12 0-4-15,0-23 1 0,18 25-2 16,5-21-1-16,11-4 0 16,5 3 1-16,5 3-1 15,3-2 0-15,-3 11 1 16,-5 1-1-16,-7 1 1 16,-7 0 0-16,-11 2 0 15,-10 1 0-15,-10-1 0 16,-11-4 0-16,-6 0 1 15,-4-7-1-15,-4-2-1 16,-4-4 0-16,4-4-1 16,2-2-1-16,-2-7-2 15,10-3-3-15,-4-15-3 16,25 29-12-16,-14-21-19 0,14 21-1 16,-13-34 1-16,11 15 0 15</inkml:trace>
  <inkml:trace contextRef="#ctx0" brushRef="#br0" timeOffset="375067.0318">13312 10459 64 0,'0'0'38'0,"0"0"3"16,-17 39-1-16,2 15-21 15,-20-12-8-15,18 27-4 16,-12 4-1-16,13 17-2 15,3-2 0-15,13-4-3 16,9-7 0-16,15-14-1 16,12-18 0-16,10-19 0 15,8-18 0-15,0-27-1 16,2-16 1-16,-2-14 1 0,-1-11-1 16,-11-9 1-16,-15-10 0 15,-6-3 0-15,-15-1-1 16,-10 5 0-1,-7 5 0-15,-13 8-1 0,-5 9 1 16,-3 4-2-16,3 14 0 16,-6 7-2-16,14 20-4 15,-18-3-25-15,16 10-9 16,-6 4 1-16,2 12 0 16</inkml:trace>
  <inkml:trace contextRef="#ctx0" brushRef="#br0" timeOffset="375280.1829">13193 10755 98 0,'50'15'43'0,"0"-9"0"0,10 0 0 16,-6-10-34-16,15-8-4 15,-3-7-2-15,-4-2-3 16,-6 2-2-16,-12-12-4 15,2 20-21-15,-23-20-16 16,-9 4 0-16,-20-2 1 16,-7-3-1-16</inkml:trace>
  <inkml:trace contextRef="#ctx0" brushRef="#br0" timeOffset="380191.8761">13748 7124 11 0,'0'0'28'16,"0"0"2"-16,0 0 0 15,0 0-15-15,0 0-1 16,0 0-1-16,0 0-1 16,0 0-3-16,0 0 0 15,0 0-2-15,0 0 0 16,0 0-2-16,0 0 0 16,0 0-1-16,0 0-1 15,0 0 0-15,0 0-2 16,-2-18 1-16,1 1 0 15,1-2 0-15,-4-4 0 16,0 0-1-16,-4-2 0 16,-3 4 1-16,-7 0-1 15,-5 11 0-15,-8 14 0 16,-4 11 0-16,-5 10-1 16,-4 12 1-16,1 7 0 15,3 4-1-15,7 2 0 0,8-2 1 16,11-8-2-16,14-7 2 15,12-12-2-15,13-10 1 16,8-18-1-16,11-7 2 16,4-9-1-16,2-8 0 15,-3-3 1-15,-3-3-1 16,-7 3 1-16,-4-1-1 16,-10 12 1-16,-8 4 0 15,-15 19-1-15,0 0 2 16,0 0-2-16,12 29 1 15,-10 5 0-15,1 14 0 16,7 6-1-16,4 8 1 16,5 5-1-16,4 0 0 0,2 0 0 15,0-4 1-15,-2-5-1 16,-5-5 1-16,-11-1 0 16,-5-4 0-16,-9-7 0 15,-9-1 0-15,-7-8 0 16,-4-3 0-16,-4-2-1 15,-2-4 0-15,3-8 0 16,1-5 0-16,5 0-3 16,1-14-2-16,12 25-14 15,11-21-22-15,-25-4-2 16,25 4 1-16,-27-8-2 16</inkml:trace>
  <inkml:trace contextRef="#ctx0" brushRef="#br0" timeOffset="384927.6531">14146 6970 61 0,'0'0'26'0,"-29"0"-1"16,29 0 1-16,-33 0-6 15,33 0-3-15,-23 4-3 16,23-4-4-16,0 0-3 0,0 0 0 16,0 0-2-1,0 0-2-15,0 0 1 16,40-8-2-16,-9 5 0 16,10 1 0-16,1-4 0 0,4 2-1 15,1 0 1-15,-3 2-1 16,-7 4-1-16,-6-2-1 15,-6 4 0-15,-25-4-2 16,31 6-2-16,-31-6-7 16,0 0-29-16,0 0 0 15,0 0 0-15,-22 23 0 16</inkml:trace>
  <inkml:trace contextRef="#ctx0" brushRef="#br0" timeOffset="385204.346">14148 7281 63 0,'0'0'38'0,"0"0"-1"15,0 0 3-15,0 0-27 16,31 19-3-16,-31-19-3 15,27-2-1-15,-8-7-2 16,4 5-3-16,0-2 1 16,6-5-3-16,-2 7 0 15,-4-10-4-15,10 24-8 16,-16-12-26-16,1 4 0 16,-18-2-2-16,21 0 2 0</inkml:trace>
  <inkml:trace contextRef="#ctx0" brushRef="#br0" timeOffset="385784.2264">14979 6880 14 0,'12'-19'33'16,"-9"-6"3"-16,1 4 1 15,-4 21-10-15,-6-35-4 16,6 35-4-16,0 0-5 16,-21 56-2-16,-10-14-4 0,12 29-2 15,-8 4-3-15,10 19 0 16,-1-2-1-1,18 0-1-15,10-13 1 16,21-14-1-16,15-17 0 0,18-21-1 16,9-23 1-16,8-22 1 15,0-18-2-15,-4-18 2 16,-5-7-1-16,-16-12-1 16,-16-4 1-16,-23-1 1 15,-17 3-1-15,-17 2-1 16,-16 10 1-16,-11 9-3 15,-4 10-1-15,-8-4-5 0,25 15-34 16,-15 12-1-16,5 10 0 16,3 1-1-1</inkml:trace>
  <inkml:trace contextRef="#ctx0" brushRef="#br0" timeOffset="395087.7046">18889 8597 26 0,'21'-17'34'16,"-13"-6"1"-16,-5-4-10 16,-3 27-2-16,6-25-3 15,-6 25-7-15,0 0-4 16,-19 19-2-16,-8-6-1 16,2 12-3-16,-8 0 0 15,2 4-1-15,-3-4-1 16,7 2-1-16,3-8 2 15,24-19-2-15,-19 25 1 16,19-25-2-16,27 11 1 16,6-5 0-16,5-2 0 0,9 0 0 15,5 0 1-15,-4 2-2 16,-2 5 2-16,-5 6 0 16,-6 1 1-16,-12 6 0 15,-16 1-1-15,-7 2 1 16,-15 0-1-16,-4 2 1 15,-8-8 0-15,-4 0-1 16,-8-6 0-16,5-7-1 16,3 0-1-16,4-12 0 15,7 4-3-15,3-17-4 16,17 17-5-16,-8-25-26 16,18 2-1-16,2-6 1 15,7 0-1-15</inkml:trace>
  <inkml:trace contextRef="#ctx0" brushRef="#br0" timeOffset="395283.4687">19087 8706 50 0,'0'0'39'0,"23"16"0"15,-17 5-1-15,-6-21-20 16,-4 55-4-16,-7-24-4 16,13 13-2-16,-2-6-4 15,2 3-1-15,-2-9-2 16,4-7-2-16,5-4-1 15,-9-21-7-15,25 12-17 16,-25-12-14-16,16-37-1 16,-14 5 1-16,-2-7-1 0</inkml:trace>
  <inkml:trace contextRef="#ctx0" brushRef="#br0" timeOffset="395435.3395">19078 8503 73 0,'0'0'37'0,"0"0"-2"16,-6 21-2-16,6-21-33 16,11 33-9-16,-3-12-25 15,-8-21-1-15,18 30-1 16,-18-30 0-16</inkml:trace>
  <inkml:trace contextRef="#ctx0" brushRef="#br0" timeOffset="395832.2812">19294 8672 66 0,'11'17'39'0,"-5"6"1"15,2 8-1-15,-24-12-25 16,28 25-3-16,-20-15-4 16,10 9-2-16,-6-7-2 15,4-4-1-15,-4-6-2 16,4-21 1-16,-1 19-2 15,1-19 1-15,0 0-1 16,7-33 1-16,1 8-1 16,0-1 1-16,5-7 0 15,1 2 0-15,5 1 0 16,-2 1 0-16,3 8 0 16,-1 5 1-16,2 9 1 0,0 10-1 15,-1 7 1-15,1 7-1 16,0 4 1-16,2 6-1 15,-2 6 1-15,1 0-2 16,-1-1 0-16,-2-1-1 16,-2-2-1-16,-3-3-1 15,1 5-5-15,-15-31-17 16,10 29-16-16,-10-29-1 16,-6 27 0-16,6-27 0 15</inkml:trace>
  <inkml:trace contextRef="#ctx0" brushRef="#br0" timeOffset="396179.4094">18812 9508 63 0,'0'0'40'0,"0"0"-1"16,0 0 1-16,25-8-26 15,21 12-4-15,-6-17 0 16,32 11-3-16,5-12-3 16,19 7 0-16,5-11-2 0,5 5 0 15,4 0-2-15,-4-1 1 16,-6 1-2-16,-15 1 0 15,-12 8-2 1,-19-3-1-16,-7 13-3 0,-28-16-11 16,-19 10-22-16,0 0-3 15,-2 29 2-15,-23-12-1 16</inkml:trace>
  <inkml:trace contextRef="#ctx0" brushRef="#br0" timeOffset="396762.9397">19222 9938 52 0,'0'0'37'15,"0"0"2"-15,-2-19-1 16,2 19-23-16,0 0-3 16,0 0-2-16,0 0-4 0,0 0-1 15,0 0-2-15,18-6-1 16,-18 6 0-1,0 0 0-15,0 0-1 16,19 9-1-16,-19-9 1 0,0 0 1 16,0 0-1-16,0 0-1 15,12-21 0-15,-12 21 0 16,-2-25 0-16,-4 8 0 16,6 17 0-16,-21-27 0 15,1 18 0-15,-3 11 0 16,-8 13 0-16,-5 4 1 15,-3 12 0-15,1 7-1 0,-1 6 0 16,6 4 1-16,4 6-1 16,8 0 1-16,10-8-1 15,9 0 1 1,9-8-1-16,9-5 0 16,7-8-1-16,0-12 0 0,10-3-2 15,-2-20-2-15,11 8-5 16,-15-32-9-16,14 5-23 15,-7-10 1-15,3-5 1 16,-2-4 0-16</inkml:trace>
  <inkml:trace contextRef="#ctx0" brushRef="#br0" timeOffset="397071.5458">19415 9934 56 0,'21'0'38'0,"-21"0"2"15,-5 44 1-15,5-44-22 16,-23 63-7-16,-4-26-3 15,13 13-2-15,-3-8-3 0,9 0 0 16,4-11-2-16,12-10-1 16,-8-21 0-16,38 11-1 15,-9-20-1-15,0-10 2 16,-4-6-2-16,-2-10 1 16,-9-1 0-16,-8-5 0 15,-8-1 0-15,-10 8 0 16,-7 1 1-16,-8 8-1 15,-2 0 0-15,-2 10 0 16,0 7-1-16,4 0-2 16,8 12-1-16,0-8-6 15,23 24-11-15,-4-20-21 16,0 0 0-16,17 13 1 0,0-9 0 16</inkml:trace>
  <inkml:trace contextRef="#ctx0" brushRef="#br0" timeOffset="397432.0628">19581 9899 56 0,'17'0'38'0,"-17"0"3"15,20 14-1-15,-20-14-21 16,6 30-7-16,-6-30-5 16,-22 37-2-16,13-18-2 15,5-2-1-15,4-17-1 16,6 27-1-16,-6-27 0 15,38 17 0-15,-11-9-1 0,6 0 1 16,2-1 0-16,-1 7-1 16,-1 1 1-16,-4 4 1 15,-8-1-1-15,-5 5 1 16,-8-4 0-16,-10 2 1 16,-12 0-1-16,-3-7 0 15,-6-1 1-15,-6-2-1 16,-2-3 0-16,0-2-1 15,-2-4 0-15,2-6-1 16,10-2-2-16,-2-5-1 16,23 11-6-16,-35-35-31 15,33 10-1-15,0-7 0 16,10-5 0-16</inkml:trace>
  <inkml:trace contextRef="#ctx0" brushRef="#br0" timeOffset="397788.6254">19973 9748 74 0,'11'23'42'15,"-5"15"0"-15,-12 4 0 16,6 24-30-16,-17-11-3 16,11 12-2-16,-2-1-3 15,10-11-1-15,6-7-2 16,11-11 1-16,10-12-2 15,8-16-1-15,3-9 2 0,7-9-1 16,-3-13-1-16,-3-4 1 16,-3-9 0-16,-7-7 0 15,-6 0 0 1,-13-6 0-16,-7-4 0 0,-8-2 0 16,-5 2 0-16,-10 4 0 15,-7 4-1-15,-4 8 0 16,-1 3-2-16,-1 6 0 15,8 18-3-15,-12-10-7 16,35 19-28-16,-31-2-1 16,31 2 1-16,-31 11-1 15</inkml:trace>
  <inkml:trace contextRef="#ctx0" brushRef="#br0" timeOffset="398027.7071">19984 10012 83 0,'0'0'43'0,"31"24"-1"16,-6-15 1-16,-25-9-33 15,48-2-3-15,-9-4-3 16,5-3-2-16,-1-1 0 16,5-3-1-16,-6-1-1 15,-3 5 0-15,-6-1-1 16,-12 1-1-16,-4 9-2 15,-17 0-8-15,0 0-30 16,0 0-1-16,-11-18 0 16,11 18 1-16</inkml:trace>
  <inkml:trace contextRef="#ctx0" brushRef="#br0" timeOffset="399515.847">21022 9376 44 0,'-27'4'38'16,"27"-4"-2"-16,-17 7-8 16,-5-20-8-16,22 13-5 0,0 0-4 15,24 6-3-15,-7-20-3 16,14 10-2-16,0-5-1 16,11-3 0-16,4-1-2 15,-1-3-2-15,-1 11-4 16,-17-20-8-16,6 17-26 15,-12 2 0-15,-21 6 0 16,0 0-1-16</inkml:trace>
  <inkml:trace contextRef="#ctx0" brushRef="#br0" timeOffset="399680.0007">21072 9470 47 0,'-6'23'39'0,"8"-4"1"16,-2-19-1-16,27 38-16 15,-27-38-15-15,52 6-5 16,-15-4-4 0,-6-14-16-16,5 10-20 0,3-3-2 15,2-3 0-15,5-3 0 16</inkml:trace>
  <inkml:trace contextRef="#ctx0" brushRef="#br0" timeOffset="400750.6868">21653 8963 38 0,'0'0'36'0,"-4"-32"1"16,2 5-10-16,2 27-7 16,-6-17-4-16,6 17-4 0,0 0-2 15,29 21-2-15,-23-2-3 16,13 13 0-16,-5 1-2 15,5 13 0-15,-4 2-1 16,1 0 0-16,-7-2-1 16,-1-8-1-16,-2-5 1 15,-4-6 0-15,0-8-1 16,-2-19 0-16,0 0 0 16,0 0 0-16,0 0 0 15,-6-44-1-15,8 17 1 16,-2-9-1-16,4-5 0 15,0-3 1-15,3 0-1 16,5 6 1-16,1 1 0 0,5 14 0 16,-1 0 1-16,0 14-1 15,3 7 1-15,-1 13-1 16,-4 12 1-16,-3 10-1 16,-2 1 1-16,-3 11 0 15,-3-3 0-15,-2-2-1 16,-2-2 1-16,-2-11-1 15,2-8 0-15,0-19 1 16,-4 23-1-16,4-23 0 16,0 0-1-16,-2-28 2 15,6 7-2-15,0-6 1 16,4-6 0-16,0-5-1 16,3-3 1-16,3 1-1 0,1 4 1 15,6 5 0-15,1 0 0 16,-1 10 0-16,2 8 1 15,0 3-1 1,-2 14 1-16,-1 6-1 0,-3 7 1 16,-4 10 0-16,-1 2-1 15,-4 1 0-15,-4 3 0 16,-2 1 1-16,-1-3-2 16,1-6-1-16,2-2-1 15,-4-23-3-15,16 31-7 16,-16-31-29-16,0 0 0 15,23-12-1-15,-10-5 2 16</inkml:trace>
  <inkml:trace contextRef="#ctx0" brushRef="#br0" timeOffset="401082.937">22374 8898 72 0,'10'21'41'16,"-10"-2"0"-16,4 12 0 15,-12-10-30-15,17 17-2 16,-9-9-3-16,8 8-1 16,-2-5-2-16,0 1-1 15,0-8-1-15,1-6 0 16,-7-19 0-16,0 0-1 0,27 15 0 16,-27-15 0-16,25-28 0 15,-11 5 1 1,-1-8-2-16,1-4 1 15,-1-1 0-15,-1-4-1 0,-2 1-1 16,-1-5 1-16,-1 4 0 16,-2-2-2-16,1 9-1 15,-5-1-3-15,12 14-4 16,-22-3-30-16,16 6 0 16,-8 17 0-16,8-27 0 15</inkml:trace>
  <inkml:trace contextRef="#ctx0" brushRef="#br0" timeOffset="401482.4516">22679 8597 72 0,'0'0'38'16,"19"-8"2"-16,-7 25-10 15,-10-36-19-15,25 17-2 16,-27 2-4-16,42-25 0 15,-23 14-2-15,6 9 0 16,-3-8-2-16,-22 10 1 16,27 16-1-16,-24 5 0 15,-4 2 0-15,-11 4-2 16,-3 3 2-16,-5-3-2 0,-1 4 1 16,2-6 1-1,1-2-1-15,7-6 1 16,11-17 0-16,0 25 0 15,0-25-1-15,33 4 1 0,-6-6 0 16,7-6 0-16,7-1 0 16,5-1-1-16,4-3 0 15,0 1 0-15,1-1-1 16,-9 3-2-16,2 4-3 16,-17-13-15-16,4 15-22 15,-13-3 2-15,-18 7-2 16,0 0 1-16</inkml:trace>
  <inkml:trace contextRef="#ctx0" brushRef="#br0" timeOffset="402487.5828">21901 9604 47 0,'0'0'37'15,"-28"6"3"-15,28-6-1 16,0 0-24-16,0 0-3 0,38-8-3 15,-11-5-3-15,19 3-1 16,8-11-2-16,18 4 1 16,1-10-2-16,8 6 0 15,-6-4-1-15,-3 2 0 16,-7 4-2-16,-9-1-1 16,-10 13-2-16,-22-12-8 15,14 13-28-15,-38 6-1 16,0 0-1-16,0 0 0 0</inkml:trace>
  <inkml:trace contextRef="#ctx0" brushRef="#br0" timeOffset="403215.7208">22233 9848 44 0,'0'0'39'0,"-4"-23"-1"15,1-1-10-15,3 24-9 0,0 0-5 16,0 0-3-16,0 0-3 16,9 35-3-16,-7-16 0 15,12 10-2-15,-7 2 0 16,7 1-1-16,-3 5 1 15,1-1-1-15,-2-5-1 16,-5-4 1-16,3-4-2 16,-8-23 1-16,6 27-1 15,-6-27 1-15,0 0-1 16,0 0 1-16,0 0-1 16,11-29 1-16,-7 6-1 15,4 0 0-15,4-4 1 0,1-6-2 16,4-5 1-16,1 2 0 15,3 1 0 1,2 4-1-16,0 6 1 16,0 4 0-16,3 6 0 0,-1 13-1 15,0 4 0-15,-4 6-2 16,8 13-6-16,-29-21-32 16,33 27-2-16,-33-27 1 15,19 21-2-15</inkml:trace>
  <inkml:trace contextRef="#ctx0" brushRef="#br0" timeOffset="429170.4172">17758 8374 8 0,'33'-15'28'15,"-12"-16"3"-15,18 8 1 16,-10 2-11-16,-4-11-3 15,19 22-3-15,-26-13-2 16,14 33-1-16,-32-10-2 16,4 49 0-16,-35 1-2 15,1 31-1-15,-28 3 0 16,-2 22-3-16,-13 3 1 0,-6 14-3 16,-8-6 1-16,4 0-2 15,-2-13 1-15,4-7-1 16,6-12-1-16,11-18 0 15,12-12-3-15,10-24-2 16,30 2-16-16,12-33-19 16,0 0-1-16,37-37-1 15,9-7 0-15</inkml:trace>
  <inkml:trace contextRef="#ctx0" brushRef="#br0" timeOffset="430318.2387">22048 8679 36 0,'29'-21'33'16,"-6"-9"2"-16,4-3-10 16,8 20-5-16,-24-18-7 15,16 25-1-15,-27 6-3 16,0 0-1-16,-11 29-1 16,-8 15-2-16,-22 4 0 15,-3 19-1-15,-14 4 0 16,-2 12-2-16,-7-5 0 0,3 1 0 15,2-2-1-15,4-6 0 16,10-8-1-16,8-11 0 16,9-8-3-16,2-21-7 15,27 0-30-15,2-23 0 16,0 0-1-16,8-19-1 16</inkml:trace>
  <inkml:trace contextRef="#ctx0" brushRef="#br0" timeOffset="433444.1522">16925 11390 25 0,'2'-27'36'15,"4"8"0"-15,-6 19 0 16,4-44-17-16,-4 44-3 16,7 17-2-16,3 23-2 15,-16-3-4-15,10 30-3 0,-8 9 0 16,8 24 0 0,-8 6-3-16,6 7 1 15,-4-2-1-15,2-3 0 16,0-13 0-16,2-14-1 0,0-20 0 15,0-15-1-15,2-11 0 16,-4-18-2-16,0-17-2 16,0 0-4-16,21 10-11 15,-17-31-20-15,-2-2-2 16,-4-10 0-16,-2-3 1 16</inkml:trace>
  <inkml:trace contextRef="#ctx0" brushRef="#br0" timeOffset="434026.3108">16757 12088 54 0,'0'0'37'0,"22"-17"-1"0,3 1 1 16,-6-11-26-16,33 18-1 16,-11-18-2-16,14 12-3 15,-6-6-1-15,5 0-2 16,-8-1-1-16,-2 7 0 15,-7 0-1-15,-4-1 0 16,-6 1 0-16,-6 7 1 16,-21 8 0-16,25-9 0 0,-25 9 0 15,-2 21 1 1,-9 4 0-16,-3 9 1 16,-7 9 0-16,-2 8-1 15,-2 9 2-15,1-1-2 0,1-5 1 16,6 0-2-16,3-10 1 15,9-8-1-15,1-11 1 16,8-6-2-16,-4-19 0 16,23 2 0-16,-23-2-1 15,33-34 0-15,-12 5-1 16,0-9 0-16,2-5-1 16,-4-6 1-16,-1-1-1 15,-9-2 1-15,1 10 0 16,-6 3 1-16,-4 7 1 15,-4 13 0-15,4 19 1 16,-17-12 1-16,17 12-1 16,-16 27 1-16,11-2 0 0,1 7 0 15,4 3 0-15,4 9-1 16,-1-6 1-16,9 5-1 16,-2-5 1-16,3-2-2 15,3-5-1-15,-1-8 0 16,4-6-2-16,-19-17-4 15,39 12-11-15,-39-12-23 16,29-29 1-16,-22 2-2 16,3-5 1-16</inkml:trace>
  <inkml:trace contextRef="#ctx0" brushRef="#br0" timeOffset="434454.7996">17469 11958 76 0,'8'23'38'15,"-2"0"3"-15,-6 3-2 16,15 13-27-16,-19-9-2 16,12 15-3-16,-8-9-1 15,6 4-3-15,-6-7-1 16,2-2 0-16,0-12-1 16,-2-2-1-16,0-17-1 15,0 0 0-15,0 0-2 16,-2-31 3-16,2 5-2 15,2-13 1-15,1-3-1 16,3-14 1-16,6 3-1 16,-1-7 1-16,9 10 1 0,1 2-1 15,0 6 1-15,6 17 0 16,-2 6 1 0,2 21 0-16,-2 13 0 15,-2 12 0-15,-5 10 1 0,-3 7-1 16,-5 4 0-16,-3 7 0 15,-8 3 1-15,-3-8-2 16,-2-2 1-16,0-10-2 16,4-2 0-16,0-11-3 15,8 2-4-15,-6-27-20 16,0 0-13-16,0 0 0 16,23-19 1-16,-13-4-1 15</inkml:trace>
  <inkml:trace contextRef="#ctx0" brushRef="#br0" timeOffset="434938.6224">18333 11480 81 0,'25'-35'41'0,"0"9"-1"16,-11 1 0-1,-14 25-30-15,0 0-3 16,-2 40-2-16,-25 8-1 16,0 21-2-16,-6 13 0 15,2 9 0-15,2 4-1 0,12-1 0 16,9-7-1-16,16-12 0 15,9-18 0-15,12-19 1 16,12-16-1-16,3-17 0 16,2-14-1-16,5-20 1 15,-7-11 0-15,-4-16 1 16,-11-11-2-16,-6-10 1 16,-13-1 1-16,-8-1-1 15,-12 0 0-15,-11 8 0 16,-4 8 0-16,-8 7 0 15,4 18-1-15,-3 7-1 16,5 16-1-16,-2 3-1 0,11 20-5 16,-13-12-18-16,16 25-14 15,-2 6 0-15,3 4 0 16,-5 11 1-16</inkml:trace>
  <inkml:trace contextRef="#ctx0" brushRef="#br0" timeOffset="435207.665">18169 11938 82 0,'0'0'41'0,"0"0"-1"0,27-2 0 15,-9-21-31-15,14 21-3 16,3-7-1-16,8 3-2 15,-1-2 0 1,8 5-2-16,-6-3 0 0,3 0-1 16,-9 6 0-16,-7-2-2 15,-4 8-3-15,-27-6-6 16,31-6-29-16,-31 6-1 16,0 0-1-16,0 0 1 15</inkml:trace>
  <inkml:trace contextRef="#ctx0" brushRef="#br0" timeOffset="435628.1248">19014 11549 28 0,'-33'13'36'0,"33"-13"1"15,-17 10 1-15,17-10-15 16,0 0-5-16,0 0-6 0,0 0-3 16,27 2-3-16,0 0-3 15,0-6 0-15,10 0-2 16,3 2-1-16,2-5-1 16,3 1 0-16,-7-4-1 15,3 10-4-15,-22-13-6 16,18 7-26-16,-37 6-1 15,0 0 0-15,0 0-1 16</inkml:trace>
  <inkml:trace contextRef="#ctx0" brushRef="#br0" timeOffset="435806.8815">19029 11662 62 0,'-15'17'38'15,"15"-17"0"-15,0 0 1 16,48 10-28-16,-30-22-2 15,18 11-3-15,-7-7-3 16,8 4-2-16,-2 6-3 16,-12-14-7-16,17 9-28 15,-17-1-1-15,-1 0 0 16,-5-4-1-16</inkml:trace>
  <inkml:trace contextRef="#ctx0" brushRef="#br0" timeOffset="436874.7347">20046 11380 35 0,'0'0'36'16,"-2"-25"1"-16,2 25 1 15,0 0-21-15,-13-38-2 16,13 38-4-16,0 0-2 16,19 9-2-16,-19-9-2 15,13 45-2-15,-7-9 0 16,8 12 0-16,-5 6-1 15,5 5 0-15,-5 1-1 0,3-3 0 16,0-5-1 0,-1-12 1-16,-1-7-1 15,-1-6 1-15,-9-27 0 16,18 15-1-16,-18-15 2 0,13-27-2 16,-9-2 1-16,0-3-1 15,-4-5 2-15,2-3-2 16,-6-6 0-16,2 2 0 15,0 2 0-15,-2 0 0 16,4 3 0-16,0 7 1 16,4-3-2-16,2 4 1 15,2 4-1-15,-1 4 1 0,7 2-2 16,-3 4 0 0,-11 17-2-16,27-23-2 15,-7 25-3-15,-16-23-9 16,15 21-23-16,-19 0 0 0,27-12 0 15,-27 12 2-15</inkml:trace>
  <inkml:trace contextRef="#ctx0" brushRef="#br0" timeOffset="437370.6123">20430 11102 38 0,'9'-29'36'16,"1"12"0"-16,-10 17 2 16,43-19-22-16,-34-6-4 15,28 21-2-15,-18-15-3 0,16 15-1 16,-12 0-2-16,6 6 0 16,-10 2-1-16,2 7 0 15,-21-11 0-15,22 37-2 16,-20-12 1-16,-4 2-1 15,-8 0-1-15,-4 3 1 16,-5-3-1-16,0-2 1 16,-4-4-1-16,5-7 1 15,1-3-1-15,17-11 1 16,-21 19-1-16,21-19 1 16,0 0-1-16,0 0 0 15,17 10 1-15,-17-10 0 16,27-4 0-16,-8 4 0 0,3-6 1 15,1 0-2-15,2 1 1 16,6-3 0-16,2 0 0 16,-1-1-1-16,3-1 0 15,2-1 0-15,-3 1 0 16,-1 4 0-16,-6 2-1 16,-2-1-2-16,-3 9-1 15,-22-4-5-15,36 7-32 16,-36-7-1-16,4 21 0 15,-4-21 0-15</inkml:trace>
  <inkml:trace contextRef="#ctx0" brushRef="#br0" timeOffset="437970.6811">19683 12261 40 0,'0'0'38'16,"-25"2"-2"-16,25-2 4 0,0 0-21 15,-21-10-7-15,40 16 0 16,-19-6-5 0,50-16 0-16,-9 3-3 15,21 5 1-15,11-7-3 16,25-2 2-16,10-8 0 0,14-4-2 15,1-2 0-15,-3 2 0 16,-6 1-2-16,-14 5 0 16,-17 5 0-16,-23 9-1 15,-20 11-2-15,-40-2-1 16,23 28-4-16,-40-16-9 16,-4 17-24-16,-12-2 0 15,-4 5 0-15,-7 3 0 0</inkml:trace>
  <inkml:trace contextRef="#ctx0" brushRef="#br0" timeOffset="438927.2278">19728 12800 25 0,'0'0'35'16,"5"-18"1"-16,-5 18 1 15,2-30-13-15,-2 30-8 16,0 0-3-16,0 0-3 15,0 0-3-15,0 0-1 16,0 0-2-16,22 25 0 16,-22-25-2-16,11 21 1 0,-11-21-2 15,0 0 1-15,23 9-1 16,-23-9 0-16,22-19-1 16,-22 19 1-16,11-31-1 15,-11 10 0-15,-4-2 0 16,-7 4 0-16,-7 6 0 15,-7 9 0-15,-6 10 1 16,-7 13-1-16,-7 11 1 16,-5 20 0-16,-2 12-1 15,6 7 1-15,4 2-1 16,11-2 0-16,11 0 0 16,17-12 1-16,12-14-1 15,18-18 0-15,10-16-1 0,3-9 1 16,3-9 0-16,-3-14-1 15,-3-10 1-15,-8-5 0 16,-6-3-1 0,-10 1 1-16,-5 0 0 0,-6 5 0 15,-2 1 0-15,-4 9 0 16,2 7 0-16,2 18 0 16,0 0 0-16,0 0 0 15,0 0 1-15,33 39-2 16,-12-9 1-16,8 7 1 15,0 7-1-15,6 2 0 16,-4 4 0-16,-2 2 1 16,-8-4 1-16,-8 0-2 0,-9-4 3 15,-9 2-2 1,-13-2 0-16,-11-2 0 16,-11-5 0-16,-8-3 0 15,-6-5-2-15,-6-6 2 0,-2-2-2 16,0-11 1-16,10-3-1 15,4-12-2-15,11 1-1 16,3-17-4-16,34 21-9 16,-12-23-24-16,18 1 0 15,3-4-1-15,13-1 0 16</inkml:trace>
  <inkml:trace contextRef="#ctx0" brushRef="#br0" timeOffset="439437.6349">20004 12775 77 0,'0'0'39'16,"1"-21"1"-16,5 40-10 0,-6-19-17 16,16 21-4-1,-9-4-3-15,15 16-1 16,-7-3-2-16,6 11 0 16,-3-3-1-16,1 2 0 0,-4-3-1 15,-1-7 1-15,-5-3-1 16,1-9-1-16,-10-18 1 15,0 0-1-15,0 0 0 16,0 0 0-16,-4-20 1 16,-3-5-2-16,1-7 2 15,0-10-1-15,2-4 0 16,4-2 0-16,2-2 0 16,4 6 0-16,5 1 0 15,3 7 0-15,1 11 0 16,8 12 0-16,1 7 0 15,3 10 0-15,2 5-1 16,1 5 1-16,1 3-2 0,-2 0-2 16,8 12-9-16,-8-14-28 15,-10 1-1-15,-19-16 0 16,16 17 0-16</inkml:trace>
  <inkml:trace contextRef="#ctx0" brushRef="#br0" timeOffset="444381.5042">15046 14298 45 0,'18'-41'33'16,"-7"-1"2"-16,-1-2-10 15,5 27-6-15,-22-14-4 16,7 31-3-16,-8 33-3 15,-4 30-1-15,-15 14-1 16,-1 40-3-16,-13 17-1 0,4 31-1 16,1 11 0-16,11 1-1 15,15-18 0 1,18-13 0-16,17-25-2 16,23-31 1-16,14-34 0 0,15-39 0 15,8-38 1-15,5-31-1 16,-9-27 0-16,-5-22 0 15,-18-14 2-15,-16-16-2 16,-19-3 0-16,-21 3 2 16,-23 9-2-16,-22 12 1 15,-14 16 0-15,-13 21 0 16,-5 10-1-16,-2 21 0 16,7 17-2-16,5 12-1 0,16 14-1 15,7 3-3-15,27 25-7 16,-1-8-26-1,14 16 2-15,2 3-2 0,8 14 2 16</inkml:trace>
  <inkml:trace contextRef="#ctx0" brushRef="#br0" timeOffset="444708.2711">14859 15040 64 0,'-25'-8'38'16,"25"8"0"-16,0 0 0 15,-5-34-27-15,32 28-2 16,-6-7-2-16,17 9-2 15,-3-4 0-15,9 8-2 16,-1-2-1-16,-1 4-1 16,-5 4-1-16,-2-2-2 15,-3 5-2-15,-12-9-8 16,11 8-27-16,-14-2 0 16,0 1-1-16,-17-7 0 15</inkml:trace>
  <inkml:trace contextRef="#ctx0" brushRef="#br0" timeOffset="445170.8721">15907 14944 54 0,'-12'17'35'16,"12"-17"1"-16,18 10 0 15,-18-10-26-15,28 4-2 16,-10-4-2-16,7 4-3 15,-4-1-1-15,0 1-3 0,6 4-4 16,-27-8-8-16,27-4-22 16,-27 4-1-1,0 0 0-15,0 0 0 16</inkml:trace>
  <inkml:trace contextRef="#ctx0" brushRef="#br0" timeOffset="445349.3716">15922 15105 50 0,'0'0'35'16,"0"0"0"-16,29 4 1 16,-4 2-25-16,-25-6-2 15,43-6-5-15,-14 6-4 0,-6-10-18 16,8 7-16 0,-1 1-1-16,-3-2-1 0,4 2 0 15</inkml:trace>
  <inkml:trace contextRef="#ctx0" brushRef="#br0" timeOffset="445913.2913">16613 14349 44 0,'-2'-19'36'0,"2"19"0"0,0 0 1 15,0 0-19-15,-6 27-4 16,-2 2-4-16,20 27-3 16,-12 5 1-16,8 19-4 15,-1 1-1-15,5 7-1 16,-3-3 1-16,9-5-3 16,-5-7 1-16,3-6-1 15,-3-13-1-15,1-12 0 16,-3-5-1-16,-3-14-1 15,2-4-3-15,-10-19-1 16,0 0-6-16,-20-16-19 16,9-3-7-16,-16-13 0 15,-4-1 1-15</inkml:trace>
  <inkml:trace contextRef="#ctx0" brushRef="#br0" timeOffset="446554.5446">16331 14900 42 0,'0'0'34'15,"0"0"0"-15,6-17 2 16,13 21-21-16,-19-4-4 16,54-18-3-16,-15 5-1 15,15 9-2-15,0-7-2 16,7 11 0-16,-3-4-2 16,2 2-1-16,-2 0-2 15,-8 0 0-15,-2 4-1 16,-11-8-2-16,2 6 0 0,-14-13 0 15,6 11 1-15,-14-16-1 16,4 13 3 0,-11-13-1-16,-10 18 3 15,19-24 2-15,-19 24 2 0,0 0 0 16,6-27 1-16,-6 27 1 16,0 0 0-16,-4 27 0 15,-10-8-1-15,7 15 0 16,-14 5-2-16,1 12 1 15,-5 5-2-15,4 7 0 16,-2-5-2-16,9-1 1 16,5-5 0-16,9-12-1 0,9-7 0 15,7-12 0-15,9-17 0 16,2-12-1 0,2-11 1-16,-2-12-1 15,-2-7 1-15,-4-10-1 16,-4 2 1-16,-5-4-1 0,-4 4 1 15,-6 6 0-15,-2 5 1 16,-2 9-1-16,-2 4 1 16,4 22-1-16,0 0 1 15,0 0 0-15,0 0 0 16,-12 37 0-16,14-4 0 16,4 5 0-16,-2 6-1 15,4 0 1-15,-1 0 0 0,1 0-1 16,2-5-1-1,-1-9 0-15,1-3-2 16,-10-27-1-16,19 29-4 16,-19-29-7-16,19-19-24 0,-13-4-1 15,6 0 1-15,-8-14 0 16</inkml:trace>
  <inkml:trace contextRef="#ctx0" brushRef="#br0" timeOffset="446973.8156">17303 14921 51 0,'0'0'37'16,"0"0"2"-16,18 17 1 16,-18-17-18-16,21 44-11 15,-21-15-4-15,13 13-1 16,-9 1-1-16,6 1-1 16,-6-2-2-16,1-2-1 15,-3-9 0-15,2-6-1 0,-2-8-1 16,-2-17 1-16,0 0-1 15,0-21 0-15,4-6 1 16,-2-9-1-16,6-6-1 16,-5-10 1-16,9-4 1 15,-4 2-1-15,7 8 0 16,-3 2 1-16,3 10-1 16,-1 9 2-16,-14 25 0 15,31-17 0-15,-31 17-1 16,30 26 2-16,-14 1-1 15,-1 12 0-15,-1 1 0 16,-1 6 0-16,-3-2 0 16,-2 2 0-16,-4-6-1 0,-3-5-1 15,1-6 0-15,-4-12-1 16,2-17-3-16,0 0-5 16,0 0-29-16,0 0-1 15,-17-15 0-15,6-14 0 16</inkml:trace>
  <inkml:trace contextRef="#ctx0" brushRef="#br0" timeOffset="447274.52">17432 14537 45 0,'0'0'37'0,"0"0"-2"15,0 0 2-15,0 0-16 16,20 14-13-16,-20-14-2 16,38-8-2-16,-15 1 0 15,8 3-2-15,-4 0-1 16,-2 2-1-16,0 4-3 15,-25-2-5-15,43 4-18 16,-43-4-11-16,17 0 0 16,-17 0-1-16</inkml:trace>
  <inkml:trace contextRef="#ctx0" brushRef="#br0" timeOffset="447642.1242">17824 14089 51 0,'0'0'37'15,"0"0"1"-15,0 0 0 16,0 0-22-16,13 25-4 0,-18-4-3 16,14 19-1-16,-9 0-2 15,8 10-2-15,-4 0-1 16,2-2-1-16,-4-2-1 16,1-2 0-16,-3-8 0 15,-1-3-2-15,1-6-1 16,-2-8-2-16,7 2-6 15,-5-21-29-15,0 0 1 16,0 0-3-16,0 0 1 0</inkml:trace>
  <inkml:trace contextRef="#ctx0" brushRef="#br0" timeOffset="448605.9151">18451 14083 18 0,'-2'-21'30'0,"2"21"-5"15,0 0-2-15,8-31-2 16,-8 31-2-16,0 0-2 16,0 0-4-16,0 0-2 15,0 29-2-15,-18 3-2 16,9 24 0-16,-13 5-3 15,3 22 0-15,-6 19 1 16,4 15-2-16,-2 7-1 16,9 5 0-16,5-5 0 15,12 3-1-15,11-10 1 16,9-2-1-16,8-19-2 0,7-10 2 16,5-11 0-16,5-15-1 15,-2-12 1-15,-3-14-1 16,-6-9 1-1,-7-8-1-15,-6-9 1 16,-5-2 0-16,-19-6 0 0,19-2-1 16,-19 2 0-16,0 0-1 15,0 0 0-15,0-27-1 16,0 27-2-16,-4-27-4 16,4 27-15-16,8-25-18 15,-2 6 0-15,-8-6-1 16,6-6 2-16</inkml:trace>
  <inkml:trace contextRef="#ctx0" brushRef="#br0" timeOffset="451158.5427">18725 14160 21 0,'0'0'29'16,"0"0"1"0,2-33-8-16,-2 33-3 0,0-29-2 15,0 29-3-15,4-25-2 16,-4 25-2-16,0 0-1 16,0 0-1-16,0 0-2 15,0 0-1-15,0 27-1 16,3-4-1-16,1-2-1 15,6 10 0-15,-2-2 0 16,5 1 0-16,-3 3 0 16,1 7 0-16,-1-1 0 0,0-1-1 15,-1-2 0-15,1-5 0 16,-2 0 0 0,1-4-1-16,-1-6 1 15,-8-21-1-15,17 27 1 0,-17-27-1 16,0 0 0-16,16 17 0 15,-16-17 1-15,0 0-1 16,0 0 0-16,0 0 0 16,17-2 0-16,-17 2 0 15,0 0 0-15,17-21 1 16,-17 21-1-16,12-23 1 16,-12 23-1-16,12-29 0 15,-7 12 0-15,5-8 0 0,2-2 1 16,1-4-2-16,4-5 2 15,1-2-2 1,1-7 2-16,-2 1-1 16,1 2 0-16,-7 6 1 0,1 7-1 15,-6-2 0-15,0 8 0 16,-5 4 0-16,-1 19 0 16,6-25 0-16,-6 25-1 15,4-21 1-15,-4 21-1 16,0 0-1-16,0 0 0 15,6-19-3-15,-6 19-5 16,0 0-29-16,0 0-1 16,0 0-1-16,0 25 2 15</inkml:trace>
  <inkml:trace contextRef="#ctx0" brushRef="#br0" timeOffset="452374.7593">19286 13906 22 0,'0'0'30'0,"0"0"0"15,-19-15-6 1,19 15-6-16,0 0-3 15,13-17-5-15,-13 17-3 16,18-21-1-16,-9 3-2 0,14 9 1 16,-5-8-2-16,9 9 1 15,-10-7 0-15,4 11-1 16,-21 4 0-16,31-8 1 16,-31 8-1-16,18 4-1 15,-18-4 1-15,5 17-2 16,-5-17 1-16,-9 40-1 15,-5-13 1-15,-1 8 0 16,-8-3-2-16,1 5 1 0,-5-1-1 16,2-3 1-1,0-4-1-15,4-1 1 16,0-8-1-16,7-3 1 16,14-17-1-16,-17 23 1 0,17-23 0 15,0 0-1-15,0 0 1 16,0 0 0-16,29 8-1 15,-10-12 1-15,2-8 0 16,6 6 0-16,0-3 0 16,2 3 0-16,2-7 0 15,-2 1-1-15,0 5 0 16,-2-5 0-16,-2 10-1 16,-6-9-1-16,3 11-2 15,-22 0-5-15,30 11-15 16,-30-11-15-16,-1 19 0 15,-11 2-1-15,-3 6 1 16</inkml:trace>
  <inkml:trace contextRef="#ctx0" brushRef="#br0" timeOffset="452987.0872">18540 14666 19 0,'0'0'31'0,"0"0"1"15,0 0 1-15,0 0-13 16,0 0-4-16,25 4-4 16,-25-4-2-16,50-10 0 15,-21 1-2-15,23 3 0 16,2-11-4-16,17 5 1 15,4-5-3-15,8 3 1 16,-4-3-1-16,2 6 0 16,-7-1-2-16,-7 3 0 15,-15 5 0-15,-11 0-1 16,-14 4 0-16,-27 0-3 0,29 4-3 16,-29-4-19-16,0 0-12 15,-29 7-1 1,11 7 0-16,-7-1-1 15</inkml:trace>
  <inkml:trace contextRef="#ctx0" brushRef="#br0" timeOffset="454967.1393">18985 15076 17 0,'0'0'30'0,"0"0"0"16,0 0-7-16,8-24-4 0,-8 24-6 15,0 0-2-15,0 0-2 16,2-20-1-16,-2 20-1 16,0 0-1-16,0 0-1 15,-6-23 0-15,6 23-1 16,0 0-1-16,-19-19 0 16,19 19-2-16,-27-6 1 15,5 10-1-15,-1 6 0 16,-6 7 1-16,-3 10-1 15,-3 7 0-15,2 9 1 16,4 1-1-16,6 8 0 16,8-4-1-16,9-4 1 15,10-6-1-15,7-11 1 0,10-12-2 16,5-9 1-16,2-10 0 16,3-13 0-16,0-10 0 15,-2-4-1-15,-2-3 1 16,-4-3-1-16,-3 1 1 15,-5 1 0-15,-5 5 0 16,-5 5 0-16,-3 7 0 16,-2 18 0-16,-4-23 1 15,4 23-1-15,0 0 1 16,0 0-1-16,0 33 0 16,6-12 0-16,4 8 0 15,3 7 1-15,5 7-1 16,1 8 1-16,0 5 0 0,6 7 1 15,-3 3-2-15,1 1 2 16,-4 0-1-16,-2-4-1 16,-7-2 2-16,-2-9-2 15,-6-10 1-15,-6-5-1 16,-8-8 2-16,-1-4-2 16,-10-8 2-16,-4-6-2 15,-4-7 1-15,-6-10-1 16,0 3 1-16,1-9-1 15,-3-1-1-15,1-6 1 16,7-5-1-16,2 3 1 16,8-4-2-16,3 4 1 0,9 4-3 15,-1-6 0-15,10 23-4 16,-4-33-4-16,22 32-26 16,-18 1-1-16,0 0 0 15,17-22 0-15</inkml:trace>
  <inkml:trace contextRef="#ctx0" brushRef="#br0" timeOffset="455621.7135">19298 14994 22 0,'0'0'34'0,"0"0"1"16,5-23 2-16,-5 23-14 16,0 0-7-16,0 0-5 0,0 0-2 15,10 25-1-15,-10-25-3 16,15 38 0 0,-7-11-1-16,8 11-1 15,-7-1-1-15,3 3 0 0,-4-3 0 16,-1 5 0-16,-1-8-1 15,-2-1 0-15,-2-10 0 16,-4-6 0-16,2-17 0 16,0 0-1-16,0 0 0 15,-23-2 0-15,13-15 1 16,0-4-2-16,-3-2 2 16,3-12-1-16,3 3 0 15,1-7-1-15,6 5 1 0,6-3-1 16,3 5 1-16,3-1 0 15,7 5 0 1,0 4 0-16,5 5 0 16,-1 6 0-16,2 3 0 0,-4 6 0 15,-2 4 0-15,-1 6-1 16,-18-6 1-16,23 25-1 16,-23-25-1-16,13 31-2 15,-5-10-4-15,-8-21-24 16,2 21-7-16,-2-21-1 15,0 0 0-15</inkml:trace>
  <inkml:trace contextRef="#ctx0" brushRef="#br0" timeOffset="456530.6325">20194 13670 26 0,'-19'-11'34'16,"-4"-4"0"-16,2 1 3 16,21 14-18-16,-41-23-4 15,41 23-3-15,-19-6-2 16,19 6-2-16,0 0-1 15,31 39-2-15,-10-16-1 16,18 15 0-16,-7 4 0 0,17 16-1 16,-1 5 0-16,6 20 0 15,-6 5-1 1,-2 6 0-16,-5 8 0 16,-10-1 0-16,-4 12 0 0,-16 1-1 15,-13-3 0-15,-11-4-1 16,-12-3 1-16,-12-1-1 15,-5-3 1-15,-6-4-1 16,-3-13-1-16,3-5 2 16,0-15-1-16,6-9 1 15,5-12 0-15,6-9-1 16,8-8 0-16,4-10 0 16,19-15 0-16,-24 19 0 0,24-19 0 15,0 0-1 1,0 0 0-16,0 0-1 0,0 0-2 15,18-19-5 1,13 4-32-16,-20-12-2 0,5 4 0 16,-5-4-2-16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7T14:05:44.0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5981 13745 38 0,'0'0'19'16,"0"0"-1"-16,0 0-1 15,0 0-3-15,0 0-1 16,0 0-4-16,-19-2-1 0,19 2-1 15,0 0-1-15,0 0 0 16,0 0 0 0,0 0-1-16,0 0 0 15,0 0-2-15,0 0 1 0,0 0-1 16,0 0 0-16,0 0-1 16,0 0 1-16,0 0-1 15,0 0 1-15,0 0-1 16,9 18-1-16,9-13 1 15,-1-1-1-15,6 2 0 16,0-2 0-16,4 3 0 16,0 1-1-16,0 2 1 15,-1 1 0-15,2 3 0 0,1-3 0 16,0 1-1 0,0-5 1-16,0 1-1 0,-4-6 0 15,-2 0 0 1,-5-4 0-16,-18 2 0 0,17-2 1 15,-17 2 0-15,0 0-1 16,-17 23 2-16,-1-10-1 16,-1 3 0-16,-4 3 0 15,0 2 0-15,0 2 0 16,1-4 0-16,1 2-1 16,2 2 1-16,2 0 0 15,-1 2 0-15,5 2-1 16,-1-4 0-16,1 2 0 15,3-6-1-15,2 1 0 16,8-20-3-16,-7 26-5 16,7-26-30-16,0 0-1 15,-20-9-1-15,20 9 1 0</inkml:trace>
  <inkml:trace contextRef="#ctx0" brushRef="#br0" timeOffset="1788.4337">6162 11919 25 0,'0'0'22'16,"0"0"-5"-16,0 0 0 15,-17-11-4-15,17 11-1 16,0 0-2-16,0 0 0 16,0 0-2-16,0 0 0 15,-17-23-1-15,17 23-1 16,0 0-1-16,0 0 0 16,-2-20-1-16,2 20 0 15,0 0 0-15,0 0-2 16,0 0 1-16,4-19-1 15,-4 19 1-15,9-23-1 16,-3 4 0-16,8 0-1 16,-1-2 1-16,6-2-1 0,1-2 0 15,1 0 0-15,-2 8-1 16,-2-3 1-16,1 9 0 16,-18 11-1-16,23-13 1 15,-23 13 0-15,0 0 0 16,0 0-1-16,-10 19 0 15,10-19 1-15,-29 34-2 16,10-13 2-16,-6 8-1 16,-2 2 0-16,-2-1 0 15,0 3 0-15,4-6 0 16,2 0 0-16,2-4 0 16,3-6 0-16,18-17 0 0,-25 25 0 15,25-25 0-15,-19 17 0 16,19-17 0-16,0 0 0 15,-21 21 1-15,21-21 0 16,0 0-1-16,-6 21 0 16,6-21 1-16,0 0 1 15,21 22-1-15,-21-22 1 16,31 17 0-16,-14-6 0 16,3-1-1-16,-1 1 1 15,0-1 0-15,-1 0-1 16,-1-1 0-16,-17-9-1 15,29 19 0-15,-12-9 1 16,-17-10 0-16,29 15-1 0,-29-15 0 16,29 12-1-16,-29-12-1 15,21 4-3 1,-1 9-21-16,-20-13-16 16,0 0 2-16,0 0-2 0,0 0 0 15</inkml:trace>
  <inkml:trace contextRef="#ctx0" brushRef="#br0" timeOffset="46544.3507">11750 13567 15 0,'0'0'23'0,"0"0"-4"15,18-2-4 1,-18 2 0-16,0 0-1 16,0 0-2-16,0 0 0 0,0 0-3 15,0 0 0-15,0 0-2 16,0 0 0-16,0 0-2 16,0 0 0-16,-22 6-1 15,22-6-1-15,0 0 0 16,0 0 0-16,0 0 0 15,0 0-1-15,-19-8 1 16,19 8-1-16,0 0 0 16,0 0 1-16,-27-2-1 0,27 2 0 15,-19 0 0 1,19 0 0-16,-20 4-1 16,20-4 1-16,-21 0-1 15,21 0 1-15,-21-8-1 0,21 8 0 16,-21-7 0-16,21 7 0 15,-23-10 0-15,23 10 0 16,-25-6 1-16,25 6-2 16,-26-4 2-16,26 4-1 15,-21-2 0-15,21 2 0 16,-19-3 0-16,19 3 0 16,-17-2-1-16,17 2 1 15,0 0 0-15,-24-19 0 16,24 19 0-16,0 0 0 15,-25-12 0-15,25 12-1 16,-21-10 1-16,21 10-1 16,-29 0 1-16,29 0-1 0,-31-3 0 15,31 3 0-15,-27-6 1 16,27 6-1-16,-25-8 0 16,25 8 0-16,-23-11-2 15,23 11 2-15,-23-10-1 16,23 10 2-16,-27-11-3 15,27 11 3-15,-33-8-2 16,14 6 2-16,0-4-1 16,-1 2 1-16,1 1 0 15,0 1-1-15,19 2 0 16,-31-8 1-16,31 8-1 16,-23-10 1-16,23 10-1 15,-20-7 0-15,20 7 0 0,-21-8 1 16,21 8-1-16,-23-10 0 15,23 10 0-15,-25-9 1 16,25 9-1-16,-27-4 0 16,27 4-1-16,-27-8 2 15,10 3-1-15,-1 3 0 16,-1-4 0-16,-2 2 0 16,0-2 1-16,-3 1-1 15,1-1 0-15,0-2 0 16,-4 0 0-16,0 1 0 15,-2-1 1-15,2 2-1 16,-2-1 0-16,0-3 0 0,2 2 0 16,2 3 0-16,0 1 0 15,2-4 0-15,2 4 0 16,0-3 0 0,-4-1 0-16,1 4 0 15,-1-5 0-15,-2 5 1 0,2-4-1 16,-6 4 0-16,4-3 0 15,-2-1 0-15,1 2 0 16,-1-2 0-16,2 1 0 16,-2-1 0-16,0 0 0 15,0-1 1-15,0-3-1 16,-2 5 0-16,2-1 0 16,0-5 0-16,-2 7 0 0,-3-4 0 15,3 3 0 1,-6 1-1-16,4 0 2 0,-3-2-1 15,-3 3 0 1,2 3 0-16,-3-4 0 0,1 0 0 16,-1 2 0-16,-1 1 0 15,1-3 0-15,-1 4 0 16,5-2 0-16,-1 0 0 16,2 0 1-16,1-3-1 15,3 1 0-15,-2-2-1 16,2 1 1-16,0-3 0 15,-2 0 0-15,-1 1 0 16,-1-1 0-16,0 1 1 0,1 3-1 16,-1-2 0-1,-2-1-1-15,0-1 2 16,3 2-1-16,-3-1 0 16,4 1 0-16,-1-2 0 0,-1 1 0 15,0 1 0-15,0 2 0 16,-1 1 0-16,-1-1 0 15,2-2-1-15,-1 3 1 16,3 5 0-16,2-8 0 16,4 4 0-16,4-6 1 15,2 7-1-15,21 3 0 16,-29-12 0-16,29 12 0 16,-18-11 0-16,18 11 0 15,0 0-1-15,0 0 2 16,-17-16-1-16,17 16 0 15,0 0 0-15,0 0 0 16,0 0 0-16,0 0 0 0,0 0 0 16,0 0-1-16,0 0 1 15,0 0 0-15,0 0 1 16,0 0-1-16,0 0-1 16,0 0 1-16,0 0 0 15,0 0 0-15,0 0 1 16,0 0-1-16,-2-17-1 15,2 17 2-15,0 0-1 16,0 0 0-16,19-10 0 16,-19 10 0-16,26-5 0 15,-5-1 0-15,2 2-1 16,6 0 1-16,8 0 0 16,3-1 0-16,4-1 0 0,5 0 0 15,3-2 0-15,2 5 0 16,2-1 0-16,-4 0 0 15,-2-2 0-15,-6 2 0 16,-3-1 0-16,-7-1 0 16,-8 4 0-16,-7-2 1 15,-19 4-1-15,23-4 0 16,-23 4 0-16,0 0 0 16,0 0 0-16,0 0 0 15,-19 4 0-15,19-4 0 16,-35 10 0-16,6-3 0 15,-10-1 0-15,-3 4 0 16,-6-1 0-16,-6 5-1 0,0-5 1 16,-6 1 0-16,2-2 0 15,2-3 0 1,8-1 0-16,4 0 0 16,5-4 0-16,8-4 0 0,8 2 0 15,6 0 0-15,17 2-1 16,-22-4 2-16,22 4-2 15,0 0 1-15,0 0 0 16,0 0 0-16,0 0 1 16,0 0-2-16,26 10 1 15,-7 2 0-15,6 5 1 16,4 4-1-16,2 8 0 0,3 5 1 16,1 6-1-16,0 3 0 15,-2 3 1-15,-4-4-1 16,-4-4 0-1,-4-5 0-15,-6-10 1 0,-1-4-2 16,-14-19 1-16,11 21 0 16,-11-21 0-16,0 0-1 15,0 0-1-15,0 0-3 16,-13-30-7-16,13 30-30 16,8-37-1-16,-8 37-1 15,21-31 0-15</inkml:trace>
  <inkml:trace contextRef="#ctx0" brushRef="#br0" timeOffset="47459.5596">9544 13555 19 0,'2'-30'34'15,"-2"30"2"-15,-6-23-1 16,-4 0-13-16,10 23-5 15,-4-18-4-15,4 18-2 0,0 0-2 16,0 0-2-16,0 0-1 16,0 0-2-16,14 20 1 15,-7 6-2-15,-1 1 1 16,6 6-2-16,-4 7-1 16,3 6 2-16,-3 2-3 15,1-2 2-15,-1-4-1 16,-2 1 0-16,-2-5 0 15,0-4-1-15,-2-3 1 16,1-8-1-16,-3-6 0 16,0-17 1-16,0 20-2 15,0-20 0-15,0 0 0 0,0 0-2 16,0 0 0-16,-15-27-1 16,15 27-2-16,-13-35-2 15,13 35-2 1,-20-44-5-16,20 44-16 0,-4-42-8 15,-3 17 0-15,-5-2 1 16</inkml:trace>
  <inkml:trace contextRef="#ctx0" brushRef="#br0" timeOffset="47858.0596">9140 13492 42 0,'0'0'36'16,"-25"6"-1"-16,25-6-6 15,0 0-9-15,-25-12-4 16,25 12-4-16,0 0-3 15,27 0-2-15,-9-7-4 16,18 3 2-16,3-10-3 16,17 1 2-16,4 0-4 15,5-5 3-15,-3-3-3 0,0 4 1 16,-6 0-1-16,-10 3 0 16,-9 7 0-1,-14 3 0-15,-6 6-2 16,-17-2 0-16,17 13-2 0,-17-13-3 15,12 36-8-15,-12-36-25 16,6 33 0-16,-4-16 0 16,0 8 2-16</inkml:trace>
  <inkml:trace contextRef="#ctx0" brushRef="#br0" timeOffset="48555.3951">9746 13941 53 0,'4'-17'36'0,"-4"17"2"16,6-25-9-16,-6 25-13 16,0 0-3-16,25 0-4 15,-25 0-2-15,17 11-2 16,-17-11-1-16,19 33 0 16,-9-12-1-16,4 12 0 15,-5-3-2-15,3 5 1 16,-3-3 0-16,-1-1-1 15,0-8 0-15,-2 2 0 16,-2-4-1-16,-4-21 0 16,3 21 1-16,-3-21 0 0,0 0-1 15,0 0 0-15,-17-15 0 16,11-4 0-16,0-2 1 16,1-6-1-16,1 0 0 15,2-2 0-15,2 0 0 16,2 1 0-16,4 3 0 15,3 2 0-15,3 0 0 16,5 3 0-16,2 3 0 16,3 2 0-16,-1 1 0 15,2 5-1-15,-2 3 0 16,-21 6-1-16,35 0-3 16,-35 0-10-16,0 0-26 15,0 0-1-15,0 0 0 0,0 0 0 16</inkml:trace>
  <inkml:trace contextRef="#ctx0" brushRef="#br0" timeOffset="54487.3451">11289 12272 37 0,'0'0'25'0,"25"-17"-1"0,-25 17-4 16,0 0-2-16,0 0-4 16,0 0-1-16,0 0-4 15,0 0 0-15,0 0-3 16,0 0 1-16,0 0-3 15,0 0 1-15,0 0-1 16,0 0 0-16,-19 13-1 16,2-1-1-16,5 7 0 15,-11 6-1-15,0 6 2 0,-4 1-3 16,2 8 3 0,0 1-2-16,3 5 1 15,1 2-1-15,8 4 1 16,3-3 0-16,6-3-1 0,4 0 1 15,2 1 0-15,4-7-1 16,2 0 0-16,-1-3-1 16,1-7 1-16,-2-3-1 15,3-2 1-15,-5-4-1 16,4-2 0-16,-8-19 0 16,6 23 1-16,-6-23-1 15,0 0 0-15,9 18-1 16,-9-18-1-16,0 0-1 0,0 0-4 15,22 0-12 1,-22 0-23-16,2-27 2 16,-10 8-2-16,4-1 1 15</inkml:trace>
  <inkml:trace contextRef="#ctx0" brushRef="#br0" timeOffset="55310.8924">10527 11954 22 0,'8'-19'34'16,"-8"19"1"-16,19-24-1 16,-26 3-14-16,7 21-5 15,0 0-4-15,0 0-3 16,-20 18-3-16,9 14 0 0,-16 3-2 15,5 13 0-15,-10 4 0 16,7 9 0-16,0 0 0 16,9-3-2-16,3-6 1 15,11-6-1-15,9-14 0 16,13-7 0-16,9-13-1 16,7-10 1-16,5-12 0 15,3-3 0-15,-3-10 1 16,-1-8-2-16,-5-2 1 15,-8-1 1-15,-8-5-2 16,-5 1 1-16,-10-2-2 16,-4-1 1-16,-4 5-1 0,-6 2 1 15,0 7-2-15,-3-2 0 16,13 29-3 0,-31-37-2-16,31 37-10 15,-19 8-22-15,19-8 1 0,-31 17-2 16,13-3 3-16</inkml:trace>
  <inkml:trace contextRef="#ctx0" brushRef="#br0" timeOffset="55658.8528">10300 12201 49 0,'0'0'38'0,"0"0"-2"15,0 0 1-15,-22-9-20 16,48 16-4-16,-26-7-6 15,40-4-1-15,-11 1-1 16,11-1-3-16,1 0 0 16,1 2-1-16,1-2-2 15,-5-2-2-15,5 8-5 16,-22-6-30-16,8 3 0 16,-10-3-2-16,-19 4 2 15</inkml:trace>
  <inkml:trace contextRef="#ctx0" brushRef="#br0" timeOffset="57019.5534">17907 12587 19 0,'0'0'32'16,"25"-18"1"-16,-25 18-2 0,-8-30-10 16,8 30-5-16,4-23-3 15,-4 23-3-15,6-19-2 16,-6 19-2-16,0 0 0 16,17-10-2-16,-17 10 1 15,0 0-2-15,0 0 1 16,6 29-1-16,-4-10-1 15,4 6 1-15,-2 7-1 16,5 7 0-16,-1 5 0 31,2 10 0-31,-1 3-1 0,5 6 1 0,-3 1 0 16,3-1 0-16,-1-5-1 16,3-5 0-16,-5-10-1 0,3-13 1 15,-4-5-1-15,-10-25 1 16,13 25-1-16,-13-25-1 15,0 0-1 1,0 0 0-16,0 0-1 0,0 0-3 16,0 0-4-16,-35-19-8 15,35 19-22-15,-13-35-1 16,-1 14 1-16,-5-6 0 16</inkml:trace>
  <inkml:trace contextRef="#ctx0" brushRef="#br0" timeOffset="57454.2328">17359 12483 20 0,'-37'8'32'0,"37"-8"2"16,-25-4 0-16,6-9-13 15,19 13-5-15,0 0-3 16,0 0-2-16,21-24-1 15,6 21-3-15,-2-13-1 16,20 9 0-16,3-9-2 0,16-1-2 16,1-8-1-16,14 4 1 15,-7-2-1-15,1 6 0 16,-4-1 0-16,-7 9-1 16,-12 1-1-16,-7 6-2 15,-5 12 0-15,-20-14-6 16,20 23-20-16,-38-19-11 15,29 17-1-15,-29-17 2 16</inkml:trace>
  <inkml:trace contextRef="#ctx0" brushRef="#br0" timeOffset="58310.5793">18152 13080 31 0,'8'-18'34'0,"-8"18"1"16,0 0-5-16,2-28-9 15,15 33-5-15,-17-5-4 16,0 0-3-16,21-2-2 16,-2 20-2-16,-5-1-1 15,5 10 0-15,-3 4-1 16,3 7-1-16,-6-2 0 15,1 3 0-15,-3-7 0 0,-1-1-1 16,-2-8 0-16,-2-4-1 16,-6-19 1-16,0 0-1 15,0 0 0 1,0 0 0-16,0 0 1 0,2-34-1 16,-6 11 0-16,0-4 0 15,0 0 0-15,2-4 0 16,0 1 0-16,2-1 0 15,2-2 0-15,2 6 0 16,4 1 0-16,1 3 0 16,5 1 0-16,-14 22-1 15,27-26 1-15,-10 22-1 16,-17 4 1-16,29-2-2 16,-29 2-1-16,23 9-5 15,-2 11-21-15,-21-20-11 16,0 0 1-16,10 21-1 15</inkml:trace>
  <inkml:trace contextRef="#ctx0" brushRef="#br0" timeOffset="59110.7857">19072 12508 48 0,'-27'6'34'16,"27"-6"2"-16,0 0-12 15,0 0-6-15,0 0-5 16,0 0-4-16,48-2-3 16,-19-8-2-16,15 6-1 15,-1-5-1-15,7 3-2 16,-2-2 0-16,-1 1-3 0,1 7-4 15,-23-16-8-15,10 13-22 16,-18 1 1 0,-17 2-2-16,0 0 1 0</inkml:trace>
  <inkml:trace contextRef="#ctx0" brushRef="#br0" timeOffset="59290.7062">19155 12679 47 0,'2'17'37'0,"-2"-17"0"16,38 2-1-16,-26-19-23 16,30 21-2-16,-9-18-6 15,10 8-3-15,-3 2-5 0,-7-13-11 16,4 10-22 0,-9 3-1-16,-6 2 0 15,-3 0 0-15</inkml:trace>
  <inkml:trace contextRef="#ctx0" brushRef="#br0" timeOffset="59839.7204">19992 12339 44 0,'0'0'39'16,"6"-19"-1"-16,-6 19 2 16,0 0-22-16,0 0-5 15,21 23-2-15,-21-23-4 16,19 38-1-16,-7-11-2 0,9 12 0 15,-6-1-1-15,5 6-1 16,-3 0 0-16,0 4-1 16,-1-4 0-16,-3-3 0 15,1-5-1-15,-6-9 0 16,1-6-1-16,-9-21-1 16,12 23 0-16,-12-23-1 15,0 0-2-15,6-25-4 16,-6 25-13-16,9-33-19 15,-13 3 0-15,-9-10 0 16,-1-7 0-16</inkml:trace>
  <inkml:trace contextRef="#ctx0" brushRef="#br0" timeOffset="60094.0043">19741 12195 56 0,'0'0'37'15,"0"0"3"-15,0 0-2 16,33 0-24-16,-4-9-5 16,31 13-1-16,1-14-2 15,24 4-3-15,6-5-1 16,9-1 0-16,-3-3-2 16,-5 1 1-16,-3 1-2 15,-14-2 0-15,-11 7-2 0,-20-7-4 16,-3 24-11-16,-24-11-22 15,-17 2 0-15,-19 16-1 16,-10-5 2-16</inkml:trace>
  <inkml:trace contextRef="#ctx0" brushRef="#br0" timeOffset="60266.5931">20040 12447 61 0,'33'-6'36'16,"15"2"0"-16,4-7-4 16,6-3-29-16,6 1-8 0,9 3-28 15,-9 8-1-15,-10-2-2 16,-4 12 1-16</inkml:trace>
  <inkml:trace contextRef="#ctx0" brushRef="#br0" timeOffset="60813.8577">20843 12782 39 0,'0'0'39'15,"0"0"-1"-15,0 0 1 16,9-23-16-16,-9 23-11 16,0 0-3-16,18 21-2 15,-18-21-3-15,0 0-2 16,0 0 1-16,23 16-2 15,-23-16 1-15,0 0-1 16,19-2 0-16,-19 2-1 16,10-17 1-16,-10 17-1 0,-4-20 0 15,4 20 0 1,-25-17 0-16,3 15 0 16,-6 8 0-16,-5 5 0 15,-4 9 0-15,0 10 0 0,3 9 0 16,7 5 1-16,7 2 0 15,15 2 0-15,12-4 0 16,17-4 0-16,8-5 1 16,15-12-1-16,7-12 0 15,9-7 0-15,3-13 0 16,-2-11-2-16,-5-1 0 16,-7-8-3-16,0 16-10 0,-19-18-27 15,-6 4 0 1,-21-3-1-16,-6 9-1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7T14:07:09.3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18270 2802 27 0,'0'0'25'15,"0"0"-1"-15,0 0 0 16,0 0-5-16,0 0-2 16,0 0-6-16,9-25-2 15,9 25-1-15,-18 0 0 16,30-13-1-16,-12 1-1 15,22 10-1-15,-1-7 0 0,15 11 0 16,2-8-2-16,15 8 0 16,2-6 0-1,14 4-1-15,0-4 0 16,6 4 0-16,3-8 0 0,4 1-1 16,5-5 1-16,6 3-1 15,-3-9-1-15,-2 3 0 16,-5-2 1-16,-11 1-2 15,-12 3 1-15,-17 0-1 16,-12 5-1-16,-21-2-2 16,-2 16-5-16,-26-6-29 15,0 0-2-15,0 0 0 16,-24 12-1-16</inkml:trace>
  <inkml:trace contextRef="#ctx0" brushRef="#br0" timeOffset="655.3624">19400 2959 22 0,'8'-34'32'15,"-8"34"2"-15,0 0-8 16,0-21-4-16,0 21-3 16,0 0-4-16,17-12-4 15,-17 12-3-15,0 0-2 16,0 0 0-16,0 0-2 15,6 27-1-15,-2-8 0 0,-6 4-1 16,5 2 0-16,-1-4 0 16,2 2 0-16,-2-5-1 15,2 1 0-15,0-2 0 16,0 2 0-16,-4-19 0 16,9 29 0-16,-9-29 0 15,18 15 0-15,-18-15-1 16,31-3 1-16,-10-5 0 15,4-2-1-15,2-3 1 16,2-1 0-16,0-3-1 16,2 4 0-16,-1 3-1 15,-3-3-1-15,1 13-2 16,-17-19-11-16,-11 19-26 0,21 0 0 16,-21 0 0-16,-17 11 0 15</inkml:trace>
  <inkml:trace contextRef="#ctx0" brushRef="#br0" timeOffset="1939.9622">1238 3529 26 0,'-19'8'25'0,"19"-8"-4"0,-23 13-1 15,23-13-1-15,-18 4-4 16,18-4-3-1,0 0-3-15,0 0-1 16,0 0-2-16,0 0-1 0,6 23-1 16,-6-23 1-16,41 17-3 15,-7-13 2-15,13 6-1 16,7-12 0-16,13 2-1 16,6-10 1-16,18-1-1 15,7-8-2-15,10-3 2 16,4-2-1-16,4 0 1 15,2 1-1-15,-3 4 0 0,-8 8-1 16,-13 7 1 0,-17 2 0-16,-15 6-1 15,-16 5 1-15,-11 3-1 16,-12-4 0-16,-23-8 0 16,19 15-1-16,-19-15-1 0,0 0-2 15,0 0-4-15,22 10-18 16,-22-10-13-16,0 0 1 15,-18 5-1-15</inkml:trace>
  <inkml:trace contextRef="#ctx0" brushRef="#br0" timeOffset="2527.3301">1880 3949 27 0,'12'-17'34'0,"-12"17"2"16,0 0 0-16,0 0-20 15,23 8-3-15,-23-8-3 16,12 34-2-16,-10-15-3 16,15 16 0-16,-9-8-2 15,7 1-1-15,-7-3 0 16,1-2-1-16,-9-23 0 16,14 27 1-16,-14-27-1 15,0 0 0-15,0 0 1 16,12-32-1-16,-9 3 0 15,7-4 0-15,0-5 1 0,1 1-2 16,3-1 1-16,1 5 0 16,5 5-1-16,-1 3-1 15,8 9-1-15,-4-3-8 16,21 15-29-16,-5-5 0 16,7 7-2-16,4-2 1 15</inkml:trace>
  <inkml:trace contextRef="#ctx0" brushRef="#br0" timeOffset="4394.7839">24361 1571 1 0,'0'0'30'16,"0"0"1"-16,0 0 3 15,25 21-18-15,-25-21-2 16,4 46 0-16,-20-19-2 16,12 38-1-16,-25-6-3 15,8 28-1-15,-23-3-2 16,3 14 0-16,-15-6-2 16,2-2 0-16,-7-7 0 15,1-9-1-15,2-10-1 31,2-13 0-31,2-8 0 0,4-9 0 0,4-11 0 0,7-6-2 16,10-3 0-16,4-8-1 16,25-6-2-16,-33 3-3 15,33-3-5-15,0 0-21 16,0 0-6-16,0 0 2 16,0 0-1-16</inkml:trace>
  <inkml:trace contextRef="#ctx0" brushRef="#br0" timeOffset="5132.2922">23647 2430 8 0,'0'0'32'0,"0"0"3"16,0 0-2-16,27 0-12 15,-27 0-5-15,-8 21-3 16,-11-9-3 0,17 18-3-16,-17-5 0 0,5 16-1 15,-11-5-1-15,2 45-1 16,-10-39-4 0,4 4-3-16,-1-12-1 15,1 5 0-15,-2-7-2 16,6-1 1-16,5-6-1 15,3-42 0-15,17 17 4 16,-17 17 2-16,17-17 0 16,0 0 0-16,0 0 0 15,0 0-1-15,25-2 1 0,-25 2 0 16,40-10 0 0,-7 5 0-16,4-1-1 15,5 0 1-15,1 2-1 0,3 0 1 16,0 4 0-16,2 2 0 15,-5 2 0-15,-5 4-1 16,-7 5 1-16,-4-1 0 16,-4 3 1-16,-23-15-2 15,27 25 2-15,-27-25-1 16,2 19 0-16,-2-19 1 16,-21-4-1-16,2 1 0 15,-2-13 0-15,-3-9 1 16,-3-5-1-16,2-3 0 15,-2-9 0-15,2 0 0 16,-4-1 3 0,-13-8-34-1,19 14-2-15,3 3 0 16,5 3-1-16</inkml:trace>
  <inkml:trace contextRef="#ctx0" brushRef="#br0" timeOffset="10876.3864">4394 8639 14 0,'0'0'17'16,"0"0"-2"-16,15-19 0 16,-15 19-1-16,0 0 0 15,0 0-2-15,4-23-2 16,-4 23-2-16,0 0-2 16,-2-17-1-16,2 17-1 15,-6-23 1-15,6 23-2 16,-21-25 0-16,0 5-1 15,21 20 1-15,-41-23-1 16,16 16 0-16,-10-10 0 16,-3 7 0-16,-8-5-1 15,-3 5 1-15,-5 2-1 0,-7 3 0 16,-11-3 0-16,-3 2-1 16,-8 0 2-16,-8 3-2 15,-11-1 1-15,-4 0-1 16,-8 0 1-16,-1 2-1 15,-3-2 0-15,-5 4 1 16,-3-2-1-16,3 4 1 16,1 2-1-16,-1 2 1 15,-3 0 0-15,3 1-1 16,0 9 1-16,5 1-1 16,0 0 0-16,4 2-1 15,6 1 2-15,4 3-2 16,6-2 3-16,3 2-3 0,7-4 3 15,7 4-3-15,5 2 2 16,7 2-1-16,5 1 0 16,14 3 0-16,6 2-1 15,9-3 2-15,8 3-2 16,8-2 2-16,5 1-1 16,8 1 0-16,6 3 0 15,6 1 0-15,4 5 0 16,7 0 0-16,6 2 0 15,8 2-1-15,4-1 1 16,6-5 0-16,7 0 0 16,8-3 0-16,5-3 0 15,9-1 0-15,3-3 0 0,10-3 0 16,8 0 0-16,7-2 0 16,8-4 0-16,4-4 0 15,4-3 1 1,7-5 0-16,3-1 0 0,1 0 0 15,-1-4-1-15,5 3 1 16,-2-1 0-16,6 0-1 16,2 0 0-16,2-3 0 15,2-1 1-15,2-6-1 16,4-1 0-16,-3-5 1 16,-1-5-1-16,-4-3 0 15,-4-3 0-15,-4 0 1 16,-3 0-1-16,-14-2 1 0,-10 0 0 15,-10-4-1 1,-12-1 1-16,-9 1-1 16,-13-6 1-16,-12 0-1 15,-11-3 1-15,-10 1-1 0,-8-1 1 16,-5-2-1-16,-10-1 0 16,-6 1 1-16,-8 1-1 15,-7 1 1-15,-8 0-1 16,-10 1 0-16,-15 2 0 15,-15 5 0-15,-16 3 0 16,-16 4-1-16,-9 3-2 16,-11-10-12-16,-1 10-23 15,8 1 0-15,8-6-2 16,19 8 1-16</inkml:trace>
  <inkml:trace contextRef="#ctx0" brushRef="#br0" timeOffset="14003.3083">2989 5248 8 0,'0'0'16'0,"2"29"-2"16,-2-12-1-16,0 4-3 15,0 6-1-15,-2-2-2 16,1 5-1-16,-5-3-2 16,6 4 0-16,-8 0 0 15,4 11 1-15,-5-6-1 16,5 14 1-16,-6-4 0 16,8 10-1-16,-6-6 0 0,8 11 0 15,-5-3-2-15,7-3 0 16,-4-1-1-16,4 2 1 15,-1-7-1-15,1 1 1 16,-2-2 0-16,0 2 0 16,0-6 0-16,0 6-1 15,-2-2 1-15,2 2 0 16,-1-2-1-16,-1 0 1 16,0 2-2-16,2 3 2 15,-6-1-1-15,6 4 1 16,-4-6-1-16,4 7 1 15,-4-5-1-15,4 6 1 16,-2-7-1-16,0-3 0 0,-2 2 0 16,3-4-1-16,-1 2 1 15,0-2 0-15,0 0-1 16,0 2 0-16,0-2 0 16,2 2 0-16,0 2 0 15,-2 0 0-15,0-2 0 16,2 0 0-16,-2-2 0 15,0 0 1-15,0 0-1 16,0 0 0-16,-2-6 0 16,1 4 0-16,1-3 0 15,2-3 0-15,-2 2 1 16,2-3-1-16,2-1 0 16,0-1 0-16,0-3 0 0,1 1 1 15,-1-4-2-15,0 0 2 16,-2 5-1-16,0-3 0 15,-2-1 0-15,0 1 0 16,0 0 1-16,1-2 0 16,-1-4 0-16,2 1-1 15,0-8 1-15,0 3 0 16,0-21 0-16,3 25-2 16,-3-25 1-16,0 23-1 15,0-23 2-15,2 28-2 16,-2-28 2-16,2 27-1 15,-2-27 0-15,0 23 1 16,0-23-1-16,0 0 2 0,2 18-2 16,-2-18 2-1,0 0-1-15,0 0 0 16,0 0 1-16,-2 25 0 16,2-25-1-16,0 0 1 0,-2 23-1 15,2-23 0-15,0 0-1 16,0 0 0-16,-3 17 1 15,3-17-1-15,0 0 0 16,0 0-2-16,0 0 0 16,0 0-5-16,0 0-23 15,9 17-7-15,-9-17-1 16,0 0 0-16</inkml:trace>
  <inkml:trace contextRef="#ctx0" brushRef="#br0" timeOffset="22658.8511">3026 5445 10 0,'16'-17'18'0,"-16"17"0"15,0 0-2-15,0 0-1 16,-6-23-1-16,6 23-3 16,0 0 0-16,0 0-1 15,0 0-2-15,0 0 0 16,-6-21-2-16,6 21-1 15,0 0 0-15,0 0 0 16,0 0-1-16,0 0 0 16,0 0-2-16,0 0 0 15,0 0 0-15,0 17 0 16,0-17 0-16,0 0-1 0,17 21 1 16,-17-21-1-16,16 31 1 15,-5-10-1-15,-3 0 1 16,4 6-1-16,-1-2 0 15,1 8 1-15,-1-5-1 16,3 3 0-16,3-4-1 16,-1 6 1-16,3-7 0 15,2 1 0-15,-3 4-1 16,1-2 1-16,0-1-1 16,-2 5 1-16,1-2-1 15,-1-1 1-15,-5-1 0 16,1 4-1-16,-1-1 0 15,-1 1 1-15,1-2 0 0,1-2 0 16,-3 1 0-16,2 1 0 16,-3-2 0-16,5 1 0 15,-3-1 0 1,1 4 0-16,1-3-1 0,-1 3 0 16,0 2 1-16,1 1 0 15,-1 2 0-15,-1 1-1 16,-1-3 1-16,1 4 0 15,1 5-1-15,0-7 0 16,1 2 0-16,1 1 1 16,-1-5-1-16,1 6 1 15,-1-2-1-15,3 1 1 16,-3-3-1-16,-1 2 1 0,1-1 0 16,5-1-1-1,-9-1 0-15,9-3 1 16,-7-3-1-16,6 3-1 15,-3-1 1-15,1 1-1 0,-1-1 1 16,-4 0 0-16,5 1 0 16,-5 1 0-16,3 1 0 15,-5-1 0-15,1-1 1 16,1 5-1-16,-2-1 0 16,0 2 1-16,-3-1 0 15,5 1-1-15,0 0 0 16,-1-1 1-16,1-1-1 15,1-2 0-15,3-1 1 16,-2-6-1-16,-1 3 0 16,3 1 1-16,-5-4-1 15,3-3 0-15,-3 3 0 16,1-4 1-16,0 2-1 0,-1-6 0 16,1 2 0-16,0-2 0 15,-1-2 1-15,1-1-1 16,0-1 0-16,-10-17 0 15,19 33 0-15,-19-33 1 16,17 32-1-16,-17-32 0 16,14 27 0-16,-8-4 1 15,-6-23-1-15,11 36 0 16,-5-12 1-16,2-3-2 16,-1-2 1-16,3 4-1 15,-2-2 1-15,-8-21-1 16,15 29 2-16,-15-29-2 15,14 17 1-15,-14-17 0 0,0 0 0 16,11 17 1-16,-11-17-1 16,0 0 0-16,0 0 0 15,8 17 0-15,-8-17 0 16,0 0 1-16,0 0-2 16,0 0 1-16,0 0 0 15,0 0 0-15,17 14 0 16,-17-14 0-16,0 0 0 15,0 0 0-15,0 0 0 16,0 0 0-16,0 0-1 16,0 0 0-16,0 0 0 15,0 0-2-15,0 0-1 16,0 0 0-16,0 0-3 0,2-17-2 16,-2 17-3-16,0 0 1 15,0 0-1-15,-35-16 2 16,35 16 0-16,-19 0 3 15,19 0 3-15,0 0 4 16,-25-9 3-16,25 9 2 16,0 0 1-16,0 0 2 15,-23-14-1-15,23 14 1 16,0 0 0-16,0 0-1 16,0 0 0-16,0 0-1 15,-6 18 0-15,10 1-2 16,-4-19 1-16,0 42-2 0,2-21 0 15,4 6-2-15,0-4 0 16,7 0 0-16,-13-23 1 16,33 23-2-16,-14-19 1 15,8-8-1-15,-2-4 0 16,4-5 1-16,-4-8-1 16,0-4 1-16,-3-4-1 15,-1-4 1-15,-8-5-1 16,-7 0 1-16,-6 3-1 15,-6 14 1-15,-5-6 0 16,-7 18 0-16,-1-3 0 16,-2 18-2-16,-2 13 2 15,1 6-1-15,7 4 1 0,2-4-2 16,3 9 2-16,4-7-2 16,8 6 1-16,8-14 1 15,-10-19-1 1,34 21 0-16,-10-23-1 0,-1-9 1 15,0-3 0-15,-2-3 0 16,-6-2-1-16,-7-2 2 16,-8 1-2-16,0 20 0 15,-25-25-3-15,-4 2-3 16,29 23-19-16,-48-17-17 16,19 2 1-16,-2-10-2 15,2 2 2-15</inkml:trace>
  <inkml:trace contextRef="#ctx0" brushRef="#br0" timeOffset="25152.0881">2980 8758 20 0,'0'0'29'15,"0"0"-9"-15,-19 12-1 16,19-12-2-16,0 0-1 0,0 0-3 16,0 0-3-16,0 0-2 15,0 0-1-15,0 0 0 16,0 0-1-16,0 0-1 16,0 0-2-16,0 0 1 15,17-8-1-15,-17 8 0 16,17-4 0-16,-17 4 0 15,25 0-1-15,-25 0 0 16,29 0-1-16,-9 0 1 16,-1-2-1-16,4 6 0 15,0-4 1-15,0 4-1 16,0-2 1-16,3 2-1 16,-1-1 0-16,0 1-1 0,-2 2 1 15,0-4-1-15,0 0 1 16,2-2-1-16,0 0 1 15,0 0-1 1,0 0 0-16,0 2 1 0,-1-4 0 16,-1 2-1-16,-2 0 1 15,0 2-1-15,-2-2 0 16,1 0 1-16,-3 0-1 16,2 0 1-16,-1-2-1 15,-1-2 0-15,0 2 1 16,3-2-1-16,-3 0 1 15,6 2-1-15,-1 1 1 16,1-3-1-16,0 4 0 0,-2 0 1 16,0-2-2-1,0 2 1-15,-1-2 1 16,-3 0-1-16,-17 2 0 16,29-8 0-16,-29 8 0 0,29-7 1 15,-12 5-1-15,-17 2 0 16,33 2 0-16,-16-2 0 15,1 0 1-15,1-4-1 16,-2 4 0-16,3-4 0 16,-3 0 1-16,0 0-1 15,-17 4 0-15,33-6 0 16,-15 6 0-16,-1 4 1 16,2-8-1-16,-1 4 1 15,3 0-1-15,-4 0 1 16,1-3-1-16,-1 1 1 15,-17 2-1-15,27 0 0 16,-27 0 0-16,0 0-1 0,19 2 0 16,-19-2-1-16,0 0-2 15,0 0-3-15,18 3-10 16,-18-3-26-16,0 0 0 16,-22-9 1-16,22 9-1 15</inkml:trace>
  <inkml:trace contextRef="#ctx0" brushRef="#br0" timeOffset="25902.8405">3254 9153 30 0,'0'0'36'0,"23"-2"0"16,-23 2-4-16,0 0-15 0,31 25-3 16,-31-25-4-16,17 23-3 15,-17-23-1-15,21 35-2 16,-21-35-1-16,20 34 0 15,-20-34-1-15,11 25-1 16,-11-25 0-16,0 0-1 16,0 0 1-16,0 0 0 15,0 0 0-15,0 0 0 16,-9-17-1-16,9 17 0 16,-10-31 0-16,8 12 0 15,0 0 0-15,6-4 0 16,2 2 0-16,3-2 0 15,5 2 0-15,3 3 1 0,2 3-1 16,3 4 0-16,1 1 0 16,-2 4-1-16,2 8-2 15,-23-2-2-15,41 15-6 16,-41-15-28-16,17 12 0 16,-17-12-1-16,0 0 1 15</inkml:trace>
  <inkml:trace contextRef="#ctx0" brushRef="#br0" timeOffset="29962.5109">3001 6379 33 0,'0'0'29'16,"0"0"2"-16,-10 22-11 15,10-22-2-15,0 0-4 16,0 0-2-16,0 0-3 15,0 0-1-15,0 0-1 16,-15-18 0-16,15 18-2 16,0 0 0-16,0 0-1 15,0 0-1-15,0 0-1 16,0 0 1-16,0 0-2 0,4 18 1 16,-4-18 0-16,0 0-1 15,0 0 1-15,13 23 0 16,-13-23-1-16,16 17 1 15,-16-17-1-15,25 13 1 16,-25-13 0-16,27 12-2 16,-8-10 2-16,2-2-1 15,2-2 0-15,3-2 0 16,1-2 0-16,0 0 0 16,2-5-1-16,-1 3 1 15,-2-1 0-15,-1-1-1 16,-2-3 1-16,-2 1-1 15,-4-3 1-15,1 1-1 0,-18 14 1 16,27-21-1-16,-27 21 1 16,19-17-1-16,-19 17 0 15,0 0 1-15,17-13-1 16,-17 13 0-16,0 0 1 16,0 0-2-16,0 0 0 15,0 0-1-15,0 0-2 16,0 0-2-16,0-18-11 15,0 18-25-15,0 0 0 16,-11 18-1-16,11-18 0 16</inkml:trace>
  <inkml:trace contextRef="#ctx0" brushRef="#br0" timeOffset="30783.8992">3163 6798 28 0,'0'0'30'0,"-2"-20"-4"0,2 20-4 15,0 0-3-15,-9-28-4 16,9 28-2-16,0 0-2 16,0 0-1-16,-12-25-1 15,12 25-1-15,0 0-2 16,-12 36-1-16,1-15-1 16,1 14-1-16,-3 1-1 15,1 10 0-15,0 2-1 16,5 0 0-16,3-2-1 15,2-5 1-15,4-3-1 16,8-9 0-16,5-1 0 16,6-12 1-16,6-7-1 15,2-7 0-15,0-7 0 0,2-9 0 16,2-11 0-16,-4-2 0 16,-6-5 0-16,-4-3 0 15,-7-3 0-15,-8-1 1 16,-4 1-1-16,-6 4 0 15,-4 3 0-15,-3 0-1 16,-3 4 1-16,-3 4-1 16,2 4-1-16,-3-4-1 15,20 23-3-15,-36-27-5 16,36 27-16-16,0 0-13 16,-20 4 0-16,20-4 1 15,-19 10 1-15</inkml:trace>
  <inkml:trace contextRef="#ctx0" brushRef="#br0" timeOffset="31280.004">3049 7022 19 0,'0'0'35'0,"0"0"1"16,0 0 0-16,6 19-12 15,-6-19-7-15,0 0-3 0,0 0-4 16,35-4-3-16,-18-3-1 15,12 1-2-15,-2-4 0 16,4 1-2 0,-2-3 0-16,2 3-1 15,-6-3-1-15,-6 1-4 0,6 16-9 16,-6-14-27-16,-19 9 0 16,0 0-1-16,8-23 0 15</inkml:trace>
  <inkml:trace contextRef="#ctx0" brushRef="#br0" timeOffset="71034.5764">3728 6493 7 0,'0'0'18'0,"0"0"-1"15,0 0-1-15,0 0-1 16,0 0-1-16,0 0 0 16,2-29-1-16,-2 29-2 0,0 0-1 15,0 0-1-15,6-23-2 16,-6 23-1-1,0 0-1-15,0 0 0 16,10-29 0-16,-10 29-1 0,0 0 0 16,11-17 0-16,-11 17-1 15,0 0 1-15,0 0-1 16,6-17-1-16,-6 17 1 16,0 0-1-16,0 0 0 15,0 0 0-15,0 0 0 16,17 11 1-16,-17-11-1 15,8 27 0-15,-2-8-1 16,0 10 1-16,-6-4-1 0,3 6 1 16,-3-5-2-1,2-3 1-15,-2 4 0 16,0-8 0-16,0-19 0 16,-2 23-1-16,2-23 1 0,0 0 0 15,0 0-1-15,-5 18 0 16,5-18 0-16,0 0 0 15,0 0 0-15,0 0 0 16,0 0 1-16,0 0-2 16,0 0 1-16,0 0 0 15,0 0 0-15,0 0 0 16,0 0 1-16,0 0-1 16,23-4 0-16,-23 4 0 15,25-2 0-15,-25 2 0 16,29 0 0-16,-29 0 1 15,25-2-2-15,-25 2 1 16,0 0-1-16,17 0 0 0,-17 0 0 16,0 0 0-16,0 0-2 15,-9 19-2-15,9-19-2 16,0 0-17-16,-12 17-17 16,12-17 0-16,0 0 0 15,0 0 1-15</inkml:trace>
  <inkml:trace contextRef="#ctx0" brushRef="#br0" timeOffset="72813.2676">3794 6468 2 0,'0'0'23'0,"0"0"-6"16,0 0-2-16,15-18-3 16,-15 18 0-16,0 0-1 15,-4-28-1-15,4 28 1 16,0 0-1-16,0 0 0 0,-9-23 0 16,9 23-1-16,0 0-1 15,0 0-1-15,-4-18-1 16,4 18-1-16,0 0-1 15,0 0-1-15,0 0 0 16,2-19-1-16,-2 19 1 16,0 0-1-16,0 0 1 15,6-17-1-15,-6 17 1 16,0 0 0-16,0 0 0 16,0 0-1-16,0 0 1 15,0 0-1-15,0 0 0 16,0 0 0-16,0 0 0 0,7 19 0 15,-7-19-1-15,4 39 0 16,-2-13 0-16,-2 3 0 16,-2-2 0-16,2 4 0 15,-2-3-1-15,-2-1 1 16,-1 2 0-16,1-6-1 16,4-23 1-16,-12 31 0 15,12-31-1-15,-6 19 0 16,6-19 1-16,0 0-1 15,0 0 0-15,0 0 0 16,0 0 0-16,0 0 0 16,0 0 0-16,0 0 0 15,0 0 0-15,24-13 0 0,-24 13 0 16,21-12 0-16,-21 12-1 16,29-15 1-16,-12 9 0 15,2-2 0-15,1 4 1 16,1-1-1-16,2-1 0 15,0 6 0-15,2-2 1 16,-2 4-1-16,-1-2 0 16,-1 0 0-16,-4 2 0 15,-17-2 0-15,27 8-1 16,-27-8 2-16,0 0-1 16,21 0 0-16,-21 0 0 15,0 0 1-15,0 0-1 16,0 0 0-16,0 0 0 0,0 0 0 15,0 0 0-15,0 0 0 16,0 0 0 0,0 0 0-16,0 0 0 15,-21 3 0-15,21-3 0 0,0 0 0 16,-21 2-1-16,21-2 0 16,0 0-2-16,-19 4-3 15,19-4-8-15,0 0-28 16,0 0 0-16,0 0-1 15,0 0 0-15</inkml:trace>
  <inkml:trace contextRef="#ctx0" brushRef="#br1" timeOffset="83152.7111">4369 8570 9 0,'0'0'33'16,"0"0"1"-16,0 0-2 15,0 0-12-15,0 0-6 16,0 0-1-16,-18-10-5 16,18 10 0-16,0 0-4 15,-17-7 1-15,17 7-1 16,-19-23 0-16,19 23-1 16,-24-16 0-16,24 16 0 15,-27-25-1-15,10 14 0 16,0 7 0-16,-3 2 0 15,-1 4-1-15,-2-4 1 16,-4 2 0-16,-4 0 0 16,-2 10 0-16,-3-1-1 0,1 5 0 15,-9-5 0-15,-3 3 1 16,1-2-1-16,-2-5 0 16,-2 9 0-16,2-9-2 15,1-1 2-15,5 0-1 16,5 0 0-16,4-2-1 15,2-2 1-15,6 0 0 16,2 0 1-16,2-2 0 16,4 2-1-16,17 0 1 15,-31-2-1-15,31 2 0 16,-31 2 0-16,31-2 0 16,-25 4 0-16,25-4-1 15,-27 2 1-15,27-2 0 0,-33 4 1 16,14-4-1-16,1 3 1 15,-3-1-2-15,-2 2 1 16,4 0 0-16,-4-2 0 16,5 0 0-16,18-2 0 15,-27 2 0-15,27-2 0 16,-17 0 0-16,17 0 0 16,0 0 0-16,0 0 0 15,0 0 1-15,0 0-1 16,0 0 0-16,0 0 0 15,0 0 0-15,0 0 0 16,0 0 0-16,0 0 0 0,0 0-1 16,0 0 1-16,0 0 0 15,0 0 0-15,0 0-1 16,0 0 1-16,0 0 0 16,0 0 0-16,0 0 0 15,0 0 0-15,0 0-1 16,0 0 0-16,0 0-1 15,0 0 0-15,0 0-1 16,0 0 1-16,0 0-2 16,23-8-1-16,-23 8 0 15,0 0-3-15,0-17-2 16,19 24-7-16,-19-7-8 16,0 0-5-16,14-24 2 0,5 24 1 15</inkml:trace>
  <inkml:trace contextRef="#ctx0" brushRef="#br1" timeOffset="83709.9299">3234 8503 15 0,'18'-17'14'16,"-18"17"2"-16,0 0 0 15,0 0 0-15,0 0-1 16,21-10-1-16,-21 10-1 16,0 0 0-16,6-25-2 15,-6 25-1-15,0 0 0 16,21-13-2-16,-21 13-1 15,0 0-1-15,-6-23-1 16,6 23-1-16,0 0 0 0,0 0-1 16,-29 13 0-16,29-13 0 15,-40 23-1-15,17-8-1 16,-10-1 1-16,2 5-1 16,-4-2 1-16,2-3-1 15,1-3 0-15,5 3-2 16,4-5 3-16,1-1-2 15,5 0 1-15,17-8-2 16,-21 11 1-16,21-11 0 16,0 0 1-16,0 0-1 15,-18 10 0-15,18-10 0 16,0 0 1-16,0 0 0 16,0 0-1-16,0 0 0 0,0 0 0 15,18 17 1-15,-18-17 0 16,31 8-1-1,-12-3 1-15,6 5 0 16,0-2 0-16,4 1 0 0,0 1-1 16,0-1 1-16,-4-1-2 15,-4 0 2-15,-3-1-1 16,-18-7-1-16,27 12 1 16,-27-12 0-16,0 0 0 15,19 6-2-15,-19-6-1 16,0 0-3-16,31 9-9 15,-31-9-27-15,0 0-1 16,19-15 1-16,-19 15-2 0</inkml:trace>
  <inkml:trace contextRef="#ctx0" brushRef="#br1" timeOffset="84469.668">2403 8509 38 0,'2'-21'33'16,"-2"21"-6"-16,0 0-4 15,-13-35-6-15,13 35-1 16,-4-21-4-16,4 21-3 16,-4-19-1-16,4 19-2 15,-2-18-1-15,2 18 0 16,0 0-2-16,0 0 0 16,0 0 0-16,-12 24-1 15,8-5 0-15,1 6-2 16,-1 1 3-16,0 5-3 15,0 2 2-15,2 1-2 0,0-9 2 16,2 0-2-16,2-4 0 16,0-3 1-16,-2-18-1 15,4 23 0-15,-4-23 1 16,0 0-2-16,0 0 1 16,0 0-1-16,0 0-1 15,0 0-1-15,0 0-1 16,0 0-3-16,0 0-1 15,-25-39-9-15,25 39-23 16,-6-27 1-16,-6 10 0 16,12 17 0-16</inkml:trace>
  <inkml:trace contextRef="#ctx0" brushRef="#br1" timeOffset="84693.7493">2081 8526 29 0,'0'0'33'0,"0"0"3"15,0 0-3-15,0 0-14 16,21-19-5-16,16 11-4 16,-14-11-3-16,18 5-3 15,-5-7 0-15,10 4-2 16,-3-4-1-16,1 6-1 16,3-1-1-16,-11 5-1 15,7 11-4-15,-26-12-19 16,10 12-12-16,-6 6-1 15,-3 0 0-15,-18-6 0 0</inkml:trace>
  <inkml:trace contextRef="#ctx0" brushRef="#br1" timeOffset="85295.2691">2434 8668 15 0,'0'0'35'0,"0"0"-1"0,0 0 0 16,0 0-15-16,0 0-5 16,17 0-3-16,-17 0-4 15,0 0 0-15,22 11-4 16,-5 3 1-16,0-5-1 15,6 7-1-15,-3-3-1 16,1 4 0-16,-2-1 0 16,1-3-2-16,-3-1 1 15,-17-12-1-15,21 21 0 16,-21-21-2-16,0 0-4 16,0 0-13-16,0 0-18 15,0 0 1-15,-17-17-2 16,17 17 2-16</inkml:trace>
  <inkml:trace contextRef="#ctx0" brushRef="#br1" timeOffset="85529.1612">2638 8578 22 0,'0'0'35'16,"4"25"2"-16,-15-8 0 15,-10-9-17-15,13 30-6 16,-25-15-3-16,16 11-5 16,-12-3-2-16,9 2-1 15,-1-6-2-15,4-10-5 0,13 16-14 16,4-33-20-16,-19 24 0 16,19-24 0-16,0 0-1 15</inkml:trace>
  <inkml:trace contextRef="#ctx0" brushRef="#br0" timeOffset="101577.366">4353 8608 23 0,'0'0'19'0,"0"0"-2"16,0 0-2-16,0 0-2 15,0 0 0-15,0 0-3 16,0 0-2-16,0 0 0 16,0 0-3-16,0 0 0 15,0 0 0-15,0 0-1 16,0 0-1-16,0 0 0 16,0 0-1-16,0 0-1 15,2-23 1-15,-2 23-1 16,0 0-1-16,-2-25 3 0,2 25-3 15,-2-19 3-15,2 19-3 16,-2-19 3 0,2 19-2-16,0-17 2 15,0 17-2-15,4-17 0 0,-4 17-1 16,4-25 1-16,-2 7-1 16,2 1 0-16,-2-2 0 15,-2 19 1-15,4-33-1 16,-4 33-1-16,0-30 2 15,0 30-1-15,2-18 1 16,-2 18-1-16,0 0-1 16,7-25 1-16,-7 25 0 15,6-21 1-15,-6 21-1 0,8-25 0 16,-8 25 0-16,9-30 0 16,-9 30 1-1,12-33-1-15,-6 16 0 16,0 0 0-16,1-3 0 0,-7 20 0 15,12-30 0-15,-6 12 0 16,-3 1 0-16,3-4 0 16,0 4 1-16,-2-2-1 15,0-2 0-15,-2-3 0 16,2 1 1-16,-3 2-1 16,1-2 0-16,2 4 1 15,-2-2-1-15,0 0 0 0,0 0 1 16,2-2-1-16,-4 0 0 15,4 0 1 1,-2-2-1-16,2 2 0 16,-1-4 1-16,1 4-1 0,0 0 0 15,2 0 0-15,0 0 0 16,-2-4 0-16,1 4 1 16,-1-2-2-16,2 0 2 15,0 0-1-15,-2-2 0 16,1 1 2-16,-1-1-2 15,2 4 1-15,-2-6 0 16,2 6 1-16,-1-4-2 16,-1 2 2-16,0 0-2 15,-2-2 0-15,0-1 1 0,0 1-1 16,0-2 1 0,-2-2-1-16,-2 2 0 15,0-1 0-15,0-1 1 0,4 6-1 16,-4-6 0-16,-2-1 0 15,0-1 1-15,2 1-1 16,1-5 0-16,-1 1 0 16,-2 1 0-16,4-1 1 15,0-1-1-15,0 5 0 16,0-5 1-16,2 5-1 16,-2-3 1-16,4 4-1 15,-4-3 0-15,0-3 0 16,0 7 1-16,0-3-1 15,-2 6 0-15,2 0 0 16,-2 3 0-16,2 0 1 16,0 0-1-16,2 4 0 0,-2-1 1 15,2 0-1-15,-2-2-1 16,0 2 2-16,3-4-2 16,-3 0 1-16,0 2 0 15,0-2 1-15,0-4-2 16,0 6 1-16,0-2 1 15,2-1-1-15,-6 1 1 16,3-2 0-16,2 2-1 16,-2-2 0-16,1 2 1 15,1-2-1-15,1-2 1 16,0-1-1-16,2-1 0 16,0 0 0-16,0 1 0 15,0-1 0-15,0-2 1 0,-2 7-1 16,-2 1 0-16,1 4 0 15,-1 1 1-15,0 20-1 16,-1-26 1-16,1 26-1 16,0 0 0-16,0 0 0 15,0-18 1-15,0 18-1 16,0 0 0-16,0 0 0 16,0 0 0-16,-8 19 1 15,8-19-1-15,0 0 0 16,0 0 0-16,-16 18 0 15,16-18 0-15,0 0 0 16,0 0 0-16,0 0 0 16,0 0-1-16,0 0 2 0,0 0-1 15,0 0 0-15,0 0 0 16,0 0 0-16,0 0 0 16,0 0 0-16,0 0 0 15,0 0 0-15,0 0 0 16,0 0 0-16,0 0 0 15,0 0 0-15,0 0 0 16,0 0-1-16,-13-18 1 16,13 18 0-16,0 0-1 15,-4-17 0-15,4 17 0 16,0 0 0-16,0 0-1 16,-8-23-2-16,8 23 0 0,-5-21-3 15,5 21-4-15,-10-23-4 16,10 23-4-1,-8-17 0-15,8 17-1 16,0 0 1-16,0 0 1 16,0 0 2-16,0 0 5 0,-19-6 3 15,19 6 5-15,0 0 2 16,0 0 1-16,0 0 0 16,0 0 1-16,0 0-1 15,0 0 1-15,-17 0-1 16,17 0 1-16,0 0 1 15,0 0 0-15,0 0 1 16,0 0 0-16,0 0 2 0,0 0 2 16,0 0 0-1,0 0 3-15,0 0 2 16,-26-13 1-16,26 13 0 16,0 0 1-16,0 0-1 0,-21 1-1 15,21-1-1-15,0 0-1 16,0 0-3-16,0 0-2 15,0 0 0-15,-17-26-2 16,17 26 0-16,2-27 0 16,-2 27-1-16,13-37 0 15,1 18 0-15,-1-6-1 16,5 2 0-16,-3 0 1 16,4 4-1-16,-3 0 1 15,1 5 0-15,-17 14 0 16,23-13 1-16,-23 13 0 15,20 25 0-15,-15 0 0 16,5 9 0-16,-2 3 0 0,-1 9-1 16,3-2-1-16,-4-6 0 15,0-3 0-15,-2-10-1 16,-1-6 1-16,-3-19-1 16,6 17-1-16,-6-17-1 15,0 0-1-15,0 0-3 16,0 0-8-16,0 0-27 15,-21-15-1-15,21 15 0 16,-27-19 0-16</inkml:trace>
  <inkml:trace contextRef="#ctx0" brushRef="#br0" timeOffset="102166.2847">4959 5574 57 0,'0'0'36'16,"0"0"2"-16,21 4-13 16,-21-4-11-16,0 0-3 15,0 0-2-15,10 28-3 16,-8-8 0-16,7 14-1 16,-3 5-1-16,2 8 0 0,-2 3-1 15,-3 4 1-15,-1 0-3 16,2 1 1-16,-2-5 0 15,0-6-2 1,-2-5 1-16,2-10 0 0,0-6-2 16,-2-23 0-16,2 26-1 15,-2-26-2-15,0 0-1 16,-19-25-4-16,19 25-13 16,-12-38-18-16,-3 6-1 15,-3-13 0-15,-1 1 3 16</inkml:trace>
  <inkml:trace contextRef="#ctx0" brushRef="#br0" timeOffset="102405.0587">4806 5693 30 0,'-17'6'35'0,"17"-6"1"16,0 0 1-16,4 28-17 15,-4-28-5-15,0 0-4 16,23-2-4-16,0 4-1 15,-2-6-2-15,12 1-1 16,-2-7 0-16,4 2-2 16,-2-7 0-16,-3 2-2 15,-1-1 0-15,-4-1-2 16,1 11-5-16,-23-15-20 16,-3 19-11-16,20-12 0 0,-20 12 0 15</inkml:trace>
  <inkml:trace contextRef="#ctx0" brushRef="#br0" timeOffset="103058.1725">5177 5982 36 0,'0'0'37'16,"17"6"-1"-16,-17-6 2 15,0 19-20-15,6 18-6 16,-16-16-1-16,18 23-5 15,-8-11-1-15,8 5-2 0,-1-9 0 16,9-2-2-16,-16-27 1 16,29 21-2-16,-29-21 0 15,33-23 0-15,-18 2-2 16,-2-8 2-16,-1-4-1 16,-4-1 1-16,-2 1-1 15,-3 2 2-15,-1 5-1 16,-2 8 2-16,0 18 0 15,0 0 1-15,0 0 1 16,0 42-1-16,2-1 1 16,6 12 0-16,0 9-1 15,3 1-1-15,-1 8 0 16,7-4-1-16,-5-3-1 0,-1-15-1 16,1-6-2-16,-8-17-4 15,15 3-25-15,-19-29-10 16,-6 19-1-16,6-19 0 15</inkml:trace>
  <inkml:trace contextRef="#ctx0" brushRef="#br0" timeOffset="108572.5097">4324 8831 18 0,'16'-17'17'16,"-16"17"0"-16,0 0 1 15,0 0-1-15,-4-25-1 16,4 25-3-16,0 0 0 16,0 0-5-16,0 0-1 15,0 0-2-15,0 0 0 16,0 0-2-16,0 0 0 0,0 0 1 16,0 0-2-1,0 0 1-15,0 0 0 16,-8 23-1-16,8-23 0 0,0 17 0 15,0-17-1-15,0 29 1 16,0-29-1-16,0 34 0 16,0-11-1-16,-2 0 1 15,0 2 0-15,4 6-1 16,0-4 1-16,2 3 0 16,0-3 0-16,0 2 0 15,0-2-1-15,1 2 1 16,-1 0-1-16,0-5 1 15,-2 5-1-15,0-2 1 16,-4-2-1-16,2 2 1 16,-2-4-1-16,2 0 0 15,0 0 0-15,2 0 0 0,-2-4 0 16,0 2 0-16,2 2 1 16,-2 2-1-16,-2-2 0 15,0 2 1-15,0-4 0 16,2 2-1-16,-2-4 1 15,2 1-1-15,0-3 1 16,0-17-1-16,2 34 1 16,-2-34-1-16,0 37 0 15,-2-16 0-15,-2 4 1 16,0 4 0-16,-1-1-1 16,1-1 1-16,2 0-1 15,0-4 0-15,2-2 1 16,0 2 0-16,2-4-1 0,2 3 0 15,-2-3 1-15,0 2-1 16,-2 0 0-16,0 0 0 16,-2 0 0-1,-2-4 0-15,4-17 0 0,-4 29 0 16,4-29 0-16,-2 29 1 16,2-29-1-16,-2 29 0 15,6-12 0-15,-6 0 1 16,4 4-1-16,-2 0 0 15,-2 1 0-15,2-3 0 16,0 2 0-16,0 2 0 16,-4-2 0-16,6 0 0 0,-6 2 1 15,2-2-1-15,0 4 0 16,-1-4 0-16,3 4 0 16,-2 0 1-1,0 0-1-15,0 0 0 16,0 0 0-16,2-2 1 0,-2 0-1 15,2 0 0-15,0-23 0 16,-4 34 0-16,4-16 0 16,2 3 1-16,-2-4-1 15,2 6 0-15,0 0 0 16,0 2 0-16,-2 2 0 16,2-4 0-16,-2 0 0 15,0-2 0-15,0-4 0 16,-2 1 0-16,2-18 0 0,0 28 1 15,0-28-1 1,-4 33 0-16,0-14 0 16,2-2 0-16,-2 6 0 0,4-23 0 15,-6 33 0-15,6-33 0 16,-1 31 0-16,1-31 0 16,-2 27 0-16,2-27 1 15,-4 26-1-15,4-26 0 16,-4 25 0-16,4-25 0 15,-4 25 0-15,4-25 0 16,-4 23 0-16,4-23 1 16,-2 27-1-16,0-10 0 0,0 1 0 15,-3 1 0 1,1-2 0-16,4-17 0 16,-6 29 0-16,6-29 0 15,-6 19 0-15,6-19 0 0,0 0 0 16,-2 25 0-16,2-25 1 15,0 21-1-15,0-21 0 16,4 23 0-16,-4-23 0 16,4 23 1-16,-4-23-1 15,0 0 0-15,8 17 0 16,-8-17 1-16,0 0-1 16,0 0 0-16,0 0 0 15,0 0 0-15,0 0 0 16,0 0 0-16,0 0 0 15,0 0 0-15,0 0 0 16,0 0 0-16,0 0 0 16,0 0 0-16,0 0 1 0,0 0-2 15,0 0 1-15,0 0 1 16,0 0-2-16,0 0 0 16,0 0-1-16,0 0-1 15,17-13-4-15,-27-8-6 16,10 21-27-16,0 0 0 15,0 0-1-15,-2-19 1 16</inkml:trace>
  <inkml:trace contextRef="#ctx0" brushRef="#br0" timeOffset="109286.2357">4029 11601 35 0,'0'0'34'16,"0"0"-5"-16,23-4-5 15,-23 4-5-15,0 0-4 16,0 0-3-16,0 0-3 16,0 0-1-16,0 0-3 15,0 0 1-15,25 17-2 16,-25-17-1-16,22 37 0 16,-13-12-1-16,7-1 1 0,-7 5-2 15,3 8 1-15,-3-3 0 16,1 3-1-1,-2-9 0-15,3-3 0 16,-3-4 0-16,2-3-1 0,-10-18 1 16,19 17-1-16,-19-17 1 15,19 0 0-15,-19 0-1 16,22-13 0-16,-22 13 1 16,23-20-1-16,-23 20 1 15,21-26-1-15,-21 26 0 16,23-35 0-16,-13 16 0 15,1 2 0-15,-3-1 0 16,-8 18 0-16,17-27 0 0,-17 27 0 16,16-21 0-1,-16 21-1-15,17-13-1 16,-17 13-2-16,21-6-6 16,-21 6-32-16,-3-17 0 0,3 17-1 15,0-25 1-15</inkml:trace>
  <inkml:trace contextRef="#ctx0" brushRef="#br0" timeOffset="111381.3849">4648 10229 14 0,'0'0'31'15,"0"0"-2"-15,0 0-7 16,0 0-3-16,4-21-2 16,-4 21-4-16,0 0-2 15,0 0-3-15,0 0-1 16,17 10-1-16,-17-10-1 16,6 27-1-16,-6-8-1 15,8 8 1-15,-4-1-2 16,4 9 1-16,-5-6-2 15,1 0 1-15,-4-6-1 0,2 2 0 16,-4-8 0-16,2 6-1 16,0-23 1-16,0 0-1 15,-6 19 0-15,6-19 0 16,0 0 0-16,0 0 0 16,0 0 0-16,-5-36 0 15,5 14 0-15,-2-1-1 16,4-5 1-16,-2-5 0 15,4-3-1-15,-1 1 1 16,5 4 0-16,2 3 0 16,-1 3 1-16,1 4-1 15,-10 21 0-15,25-23 1 16,-25 23 0-16,27-6 0 0,-27 6 0 16,29 17 0-16,-15 0 0 15,-1 8 1-15,1 4-1 16,-3 4 1-16,-3-1-1 15,0 5 0-15,-6-3 0 16,-1 1 0-16,-4-6-1 16,1-6 1-16,2-23-1 15,-14 26 0-15,14-26 0 16,0 0 0-16,-17 6-1 16,17-6 1-16,-8-29 0 15,4 8-1-15,4-2 1 16,4-11-1-16,2-1 1 0,2-3 0 15,5 1 0-15,1 3 0 16,3 3 0-16,2 4 0 16,-1 4 0-16,1 8 0 15,-19 15 0-15,33-4 1 16,-33 4-1-16,31 17 1 16,-20 3-1-16,1 3 1 15,-3 2 0-15,-3 5-1 16,2-1 0-16,-6 0 0 15,2-2-1-15,-4-8 0 16,2 2-1-16,-2-21-2 16,5 32-4-16,-5-32-15 15,0 0-18-15,0 0 0 0,-4-17 0 16,4 17 0 0</inkml:trace>
  <inkml:trace contextRef="#ctx0" brushRef="#br0" timeOffset="112149.0111">5296 10108 24 0,'0'0'33'0,"0"0"1"15,4-19-11-15,-4 19-4 16,0 0-3-16,0 0-3 15,0 0-2-15,0 0-2 16,-25 0-3-16,25 0 0 16,-23 25-2-16,9-4 0 15,-5 2-1-15,4 8 0 16,-3 0-1-16,9 1-1 16,-1 3 0-16,6-5-1 15,6-1 1-15,4-4-1 16,2-8 0-16,-8-17-1 0,27 18 1 15,-10-18-1-15,0-12 1 16,1-9 0-16,-1 0-1 16,-3-14 0-16,1 3 0 15,-5-3 0-15,-3 3 0 16,-3 3 1-16,0 6-1 16,-4 6 1-16,0 17 0 15,0 0 1-15,0 0-1 16,0 0 1-16,0 0-1 15,12 21 1-15,-1-2-1 16,3 10 1-16,1-2 0 16,6 5 0-16,-1 1 1 15,5 5-1-15,-4-1 1 0,-4 3-1 16,1-2 1-16,-3 1 0 16,-5-7-1-16,-2 1 1 15,-7-4 0-15,-2-3-1 16,-7-1 0-16,0-5 0 15,8-20 0-15,-29 28-1 16,8-18 0-16,-2-4 0 16,2-1-2-16,-5-1-1 15,5 0-1-15,-10-15-7 16,31 11-29-16,-25-14-3 16,8 14 1-16,-2-6 0 15</inkml:trace>
  <inkml:trace contextRef="#ctx0" brushRef="#br0" timeOffset="116632.9403">6039 7688 1 0,'0'-25'23'0,"0"25"-6"15,0 0-3-15,8-21-3 16,-8 21 0-16,0 0-3 16,0 0-1-16,0 0 0 15,0 0-1-15,0 0-1 16,0 0 0-16,0 0-1 16,0 0 0-16,0 0-1 15,0 0 0-15,0 0-1 0,0 0 1 16,0 0-2-16,0 0 1 15,0 0 0-15,0 0 0 16,0 0 0-16,-10 23 1 16,10-23 0-16,2 27 0 15,-6-10 0-15,8 10 0 16,-6-2 1-16,8 9-1 16,-8 3 1-16,8 9-1 0,-8-2 0 15,8 9 0 1,-6-3 0-16,5 12 0 15,-7-3 0-15,4 4-1 16,-2-7 0-16,4 5 1 16,-4-3-2-16,4-4 0 0,-4-8 0 15,2-2 0-15,-2-10 1 16,2-3-2-16,-4-6 1 16,2-25-1-16,-4 25 2 15,4-25-2-15,0 0 0 16,0 0 0-16,0 0 0 15,0 0 0-15,0 0-1 16,0 0-1-16,0 0-1 16,0 0-2-16,8 19-8 15,-8-19-23-15,0 0-3 16,0 0 0-16,-8-19 0 16</inkml:trace>
  <inkml:trace contextRef="#ctx0" brushRef="#br0" timeOffset="117464.8466">5904 8794 11 0,'0'0'23'0,"0"0"-2"15,0 0 1-15,0 0-3 16,10-26-2-16,-10 26-3 15,0 0 0-15,17-8-3 16,-17 8-3-16,0 0-1 0,0 0-1 16,0 0 0-1,0 0-2-15,0 0 1 16,0 0-2-16,0 0 1 16,23 31-2-16,-13-12 1 0,1-2-1 15,1 4-1-15,-1-4 0 16,1 1 0-16,-12-18 0 15,17 23 0-15,-17-23 0 16,0 0-1-16,0 0 1 16,20 9-1-16,-20-9 0 15,0 0 0-15,15-19 1 16,-15 19-1-16,19-29-1 16,-7 10 2-16,3-2-2 15,1-6-1-15,1 0 0 0,-1-5-1 16,5 5-3-1,-17-19-6-15,23 23-19 16,-18-12-9-16,-3 5 1 0,-6 3 0 16</inkml:trace>
  <inkml:trace contextRef="#ctx0" brushRef="#br0" timeOffset="118246.0115">5919 7638 18 0,'0'0'22'16,"20"-25"-1"-16,-20 25-2 15,5-23-1-15,-5 23-3 16,0 0 0-16,0 0-1 15,6-19-2-15,-6 19-3 16,0 0-1-16,2 23-2 16,-2-23-1-16,-13 32-1 15,-1-11 0-15,4 8-1 16,-3-4-2-16,1 4 1 0,1-6-1 16,5-2 0-16,6-21-1 15,-12 21 1-15,12-21-1 16,0 0 1-1,14-31-1-15,-6 8 0 0,3-3 1 16,3-5-1-16,-1-2-1 16,3 1 1-16,-1 3 1 15,1 4-1-15,-1 8 0 16,2 7 0-16,-17 10 1 16,33 0-1-16,-15 10 1 15,1 7 0-15,-2 6-1 16,2 2 1-16,-1 2-1 15,3 0 0-15,-2-1 0 0,-3-4-2 16,1 6-3-16,-17-28-13 16,-2 27-21-1,4-10-1-15,-4 1 1 16,-9 5-1-16</inkml:trace>
  <inkml:trace contextRef="#ctx0" brushRef="#br0" timeOffset="118861.988">5495 8277 24 0,'0'0'22'0,"0"0"-3"15,0 0-2-15,0 0-3 16,0 0-2-16,0 0-1 0,0 0-1 16,0 0-1-16,29-8-1 15,-29 8-1-15,39-8-1 16,-12-1 0-16,19 9-1 15,-2-6 0-15,20 2-2 16,-1-6 1-16,15 5-1 16,-1-7 0-16,4 5-1 15,-8-1 1-15,-2 4-1 16,-9-4 0-16,-8 6-1 16,-11 2 0-16,-7 0-1 15,-11 4 0-15,-7-2 0 16,-18-2-1-16,21 6 0 0,-21-6-1 15,0 0-2-15,0 0-4 16,0 0-11-16,0 0-19 16,0 0 0-16,-21-21 0 15,21 21 0-15</inkml:trace>
  <inkml:trace contextRef="#ctx0" brushRef="#br0" timeOffset="119176.8221">6392 8066 21 0,'0'0'33'16,"0"0"2"-16,21-6 0 15,0 12-17-15,-21-6-5 0,33-2-3 16,-16-6-4-16,18 12-1 16,-6-6-2-16,2 6-1 15,-2-2 0-15,-2 7 0 16,-8-5 0-16,-1 8 0 15,-18-12 0-15,7 23 1 16,-7-23 0-16,-17 28-1 16,17-28 0-16,-27 25 0 15,27-25-1-15,-29 25 0 16,29-25-2-16,-23 18 0 16,23-18-4-16,-19 5-7 15,19-5-27-15,0 0-1 16,-18 6 1-16,18-6-1 0</inkml:trace>
  <inkml:trace contextRef="#ctx0" brushRef="#br0" timeOffset="119929.5309">5547 8158 39 0,'0'0'30'16,"27"-14"-5"-16,-27 14-4 15,17-7-3-15,-17 7-3 16,0 0-4-16,0 0-3 15,0 0-2-15,-17 3-1 16,13 15-1-16,4-18 0 16,-29 32-1-16,4-14-1 0,4 5 0 15,-6-2-1-15,0 0 0 16,-2-2-1 0,0 2 1-16,2-4-1 15,6 1 1-15,2-3-1 0,19-15 0 16,-22 27 0-16,22-27 0 15,6 21 1-15,-6-21-1 16,31 9 1-16,-8-5-1 16,4-2 1-16,4 0 0 15,0-2-1-15,0-2 1 16,2-2-1-16,-4 2-1 16,-1 2-3-16,-10-13-7 15,9 9-27-15,-27 4-2 0,29-4 1 16,-29 4-1-1</inkml:trace>
  <inkml:trace contextRef="#ctx0" brushRef="#br0" timeOffset="121125.341">6918 8081 11 0,'0'0'32'16,"18"11"1"-16,-18-11-11 16,0 0-3-16,36 10-2 15,-36-10-4-15,31 0-3 16,-31 0-4-16,39-4-3 15,-22-2-1-15,4 3-1 16,1-5-3-16,-22 8-5 16,38-14-10-16,-38 14-18 15,18-21 1-15,-18 21-2 16,-2-21 2-16</inkml:trace>
  <inkml:trace contextRef="#ctx0" brushRef="#br0" timeOffset="121385.6425">7048 7895 26 0,'0'0'36'0,"0"0"0"16,0 0 1-16,0 0-19 16,7 38-3-16,-7-38-4 15,8 44-2-15,-6-21-4 16,10 10-1-16,-9-8-1 15,7 2-1-15,-4-6-1 16,0-2-1-16,-6-19-1 0,7 23 0 16,-7-23-4-16,0 0-7 15,0 0-25-15,0 0-3 16,0 0 2-16,0 0-2 16</inkml:trace>
  <inkml:trace contextRef="#ctx0" brushRef="#br0" timeOffset="121650.2131">7229 7950 43 0,'27'-11'38'0,"-27"11"0"0,31 0 0 15,-2 21-22-15,-29-21-4 16,33 23-4-16,-33-23-2 15,32 38-2 1,-18-18-1-16,1 3-1 0,1-6-1 16,-16-17-2-16,25 27 0 15,-25-27-4-15,17 17-6 16,-17-17-27-16,0 0-2 16,0 0 0-16,-9-27 0 15</inkml:trace>
  <inkml:trace contextRef="#ctx0" brushRef="#br0" timeOffset="121844.9412">7443 7870 55 0,'-13'34'38'16,"-7"7"1"-16,-1 1-2 0,11 17-26 15,-18-13-4-15,14 8-3 16,-3-10-2-16,3-5-2 15,6 1-10-15,-5-15-27 16,13-25-1-16,-6 27 0 16,6-27-1-16</inkml:trace>
  <inkml:trace contextRef="#ctx0" brushRef="#br0" timeOffset="122864.7794">5763 7174 21 0,'0'0'31'16,"-21"-2"1"-16,21 2-11 16,0 0-2-1,-19-18-4-15,19 18-3 16,0 0-3-16,29 6-2 0,-29-6-1 16,38-2-1-16,-15-3-1 15,12 6-1-15,-4-6 0 16,4 3-2-16,-3-4 0 15,-3 0-1-15,-2 2-2 16,-7-5-1-16,1 15-6 16,-21-6-22-16,0 0-5 15,0 0-1-15,0 0 1 0</inkml:trace>
  <inkml:trace contextRef="#ctx0" brushRef="#br0" timeOffset="123121.4422">5908 7049 31 0,'0'0'34'0,"0"0"2"15,0 0 0-15,0 0-19 16,-21 13-3-16,34 10-4 16,-13-23-1-16,6 46-3 15,-6-19-2-15,6 10-1 16,-4-5-1-16,3 3 0 0,-3-6-2 15,2-4-1-15,0-4-1 16,-4-21-2 0,15 21-6-16,-15-21-28 15,0 0 1-15,14-21-3 0,-6 1 2 16</inkml:trace>
  <inkml:trace contextRef="#ctx0" brushRef="#br0" timeOffset="123708.3462">6160 6899 25 0,'16'-21'34'0,"-16"21"1"0,0 0-9 15,0 0-7-15,0 0-3 16,0 0-3-16,-2 35-4 16,2-35-2-16,-10 38-3 15,5-15-1-15,5 6-1 16,0 0 0-16,1-2-1 16,3-4-1-16,2-4 0 15,-6-19 0-15,25 23 1 16,-25-23-2-16,31-4 0 15,-14-4-1-15,-3-11 0 16,-14 19 0-16,27-40-1 16,-16 19 0-16,-5-4 0 15,2 6 2-15,-6-3-1 0,-2 22 2 16,13-19 0-16,-13 19 0 16,20 6 2-16,-20-6-1 15,27 42 1-15,-12-13 1 16,8 15-1-16,-2 0 0 15,5 8 2-15,-7-4-2 16,2 2 1-16,-7-8-1 16,-1-2 0-16,-7-7 0 15,-6-6-1-15,-8-6 0 16,-7-2-1-16,-3-4 1 16,-5-5-2-16,-4-2 1 15,-2-4-1-15,2 1 0 16,0-5-2-16,10 12-6 0,-8-14-29 15,25 2-2-15,-25 0 2 16,25 0-2-16</inkml:trace>
  <inkml:trace contextRef="#ctx0" brushRef="#br0" timeOffset="128305.061">18603 4083 12 0,'0'0'32'0,"0"0"1"16,0 0 1-16,0 0-17 16,0 0-2-16,2-19 0 15,-2 19-5-15,0 0-2 16,0 0-3-16,0 0 0 16,0 0 0-16,0 0-1 15,0 0-1-15,14-17 0 16,-14 17 0-16,0 0-1 15,5-21 0-15,-5 21-1 16,6-21 1-16,-6 21-1 16,8-21 1-16,-8 21-1 15,10-18 0-15,-10 18 0 16,0 0 1-16,21-23-1 0,-21 23 0 16,19-11 1-16,-19 11-1 15,19-6 0 1,-19 6 0-16,24 4 0 15,-24-4 0-15,23 15 0 0,-23-15-1 16,29 16 1-16,-12-9-1 16,2 1 1-16,1-4-1 15,-1 0 1-15,2-2 0 16,0 0-1-16,-1-1 1 16,-1-2 0-16,2-1 0 15,-2-4-1-15,3 0 0 16,-1-2 1-16,-2 1-1 15,-19 7 1-15,31-19-1 0,-31 19 0 16,23-16 0-16,-23 16 1 16,17-15-1-1,-17 15 0-15,0 0-1 0,0 0 1 16,14-17-2-16,-14 17-1 16,0 0-4-16,27 5-9 15,-27-5-26-15,0 0 0 16,0 0 0-16,19 21 0 15</inkml:trace>
  <inkml:trace contextRef="#ctx0" brushRef="#br0" timeOffset="129597.0332">18891 4051 21 0,'0'0'34'0,"0"0"0"16,-18-8 1 0,18 8-15-16,0 0-4 15,-21-21-3-15,21 21-4 0,0 0-2 16,0 0-1-16,0 0-1 16,0 0 0-16,0 0-2 15,-12 23 0-15,12-23 0 16,0 25-1-16,0-8 0 15,2 8 0-15,-2 2-1 16,4 4-1-16,-2 1 1 16,2 5 1-16,0-3-1 15,0 5-1-15,-2-3 1 0,2 1 0 16,-4-5-1-16,-2-1 2 16,0-2-2-1,-4-8 1-15,-4-2 0 16,10-19-1-16,-25 29 1 0,8-20-1 15,-2-3 1-15,-3-6 0 16,-1-4-1-16,-2 0 1 16,0 1-1-16,0-5 0 15,2-2 1-15,0 1-1 16,-1-3 1-16,7 5-1 16,0-3 1-16,17 10-1 15,-29-17 1-15,29 17-1 16,-21-18 1-16,21 18-1 15,-14-19 0-15,14 19 0 16,0 0 0-16,0 0 0 16,-15-19 0-16,15 19 0 15,0 0-1-15,0 0 1 0,0 0 0 16,0 0 0-16,0 0-1 16,0 0 1-16,0 0 0 15,0 0 0-15,0-17-1 16,0 17 1-16,0 0 0 15,0 0 0-15,0 0 0 16,0 0 0-16,13-17-1 16,-13 17 1-16,0 0 1 15,0 0-1-15,0 0-1 16,0 0 0-16,0 0-1 16,0 0 0-16,0 0 0 15,0 0 0-15,0 0-1 16,19 7 0-16,-19-7 1 0,0 0 1 15,0 0 0-15,0 0 0 16,18 17 0-16,-18-17 1 16,0 0 0-1,0 0 1-15,0 0-1 0,6 22 0 16,-6-22 1-16,2 23 0 16,-2-23-1-16,1 30 1 15,-1-30-1-15,14 27 1 16,-14-27-1-16,21 25 0 15,-21-25 0-15,29 17 1 16,-11-13-1-16,-18-4 1 16,28 6 0-16,-28-6-1 15,29-2 1-15,-29 2 0 0,31-6-1 16,-31 6 0-16,33-17 1 16,-33 17-1-1,33-27 0-15,-33 27 0 16,29-21 0-16,-29 21-1 0,23-27 1 15,-23 27 0-15,11-27 0 16,-11 27 0-16,4-28 0 16,-4 28 0-16,-2-33 1 15,2 33-2-15,-3-35 1 16,-1 12 0-16,4 6 0 16,0-6-1-16,0 23 1 15,0-36-1-15,0 36 0 0,5-35 0 16,-5 35-1-16,2-27-3 15,-2 27-6-15,0 0-28 16,-2-17-1 0,2 17-1-16,-1-19 1 15</inkml:trace>
  <inkml:trace contextRef="#ctx0" brushRef="#br0" timeOffset="130612.7745">18584 4151 40 0,'0'0'30'0,"0"0"-8"15,-16-20-2-15,16 20-3 0,0 0-4 16,0 0-4-16,-25-17-1 15,25 17-3-15,-17-13 0 16,17 13-2-16,-15-21 0 16,15 21-1-16,-10-23 0 15,10 23-1-15,-2-25 1 16,2 25-1-16,8-25 0 16,-8 25 0-16,13-23 0 15,-13 23 0-15,29-25 0 16,-10 15 0-16,-19 10-1 15,39-21 1-15,-18 11 0 16,4 5 0-16,-5-3 0 16,-1 6 1-16,-2-6 0 0,-17 8 0 15,29-3 0-15,-29 3 1 16,21 3-1-16,-21-3 0 16,0 0 0-1,24 22 0-15,-24-22-1 0,11 19 0 16,-11-19 1-16,18 19-1 15,-18-19 0-15,25 15-1 16,-6-11 1-16,2-6 0 16,4 0-1-16,6-3 1 15,0-1-1-15,2-4 1 16,-2-3-1-16,-1-3 1 16,-1 3-1-16,-2-2 0 0,-4 1 1 15,-3 3-1-15,-20 11 0 16,25-19 0-16,-25 19-1 15,0 0-2-15,0 0-2 16,4-27-13 0,-4 27-23-16,0 0 0 0,-20-4 0 15,20 4 1-15</inkml:trace>
  <inkml:trace contextRef="#ctx0" brushRef="#br0" timeOffset="312065.5355">9852 4532 10 0,'18'-2'15'0,"-18"2"-2"16,0 0 0-16,17-19-1 15,-17 19 0-15,0 0 0 16,0 0 0-16,27-9-1 16,-27 9-1-16,0 0 0 15,0 0-3-15,23-8 0 16,-23 8-1-16,0 0-1 15,0 0 0-15,0 0 0 0,0 0-1 16,17-8 0-16,-17 8 0 16,0 0-1-16,-17 0 0 15,17 0-2-15,-27 4 0 16,8-2 0-16,-4 4-1 16,-1 1 1-16,-4-1-1 15,1 4 1-15,-6-3 0 16,-2 5 0-16,-5-4 0 15,-7 3 0-15,-3-1-1 16,-4-3 1-16,-4 1 0 16,0 2 0-16,-1-3 0 15,1 3-1-15,0-2 1 16,4-3-1-16,2 3 1 0,4 0-1 16,5-3 0-16,1 3 0 15,5-4 1-15,6 2-1 16,4-2 0-16,4 1 0 15,4-1 0-15,1 0 1 16,18-4-1-16,-25 10 0 16,25-10 1-16,-17 5-1 15,17-5 0-15,0 0 1 16,-17 6-1-16,17-6 1 16,0 0-1-16,0 0 0 15,0 0 0-15,0 0 0 16,0 0 0-16,19-6 1 15,-19 6-2-15,33 0 2 16,-8-5-1-16,6 3 0 0,5-4 0 16,5 2 0-1,3 0 0-15,4 2 0 16,-3 2 0-16,-1-2 0 0,-7 4 0 16,-3 0 0-16,-5 2 0 15,-9 2 1-15,-20-6-1 16,15 19 0-16,-15-19 0 15,-13 31 0-15,-7-8 0 16,-5 5 0-16,-6 1 0 16,-5 6 1-16,-3-3 0 15,2 5 0-15,-1-3 0 0,3-5-1 16,4 2 1 0,2-4 0-16,2 1 0 15,6-1-2-15,0 2 2 16,4-2-1-16,1 2-1 0,3-1 2 15,1-3-1-15,2 2 0 16,3-2 0-16,3-4 0 16,2 0 0-16,0-1 0 15,2-20 0-15,6 25 0 16,-6-25 1-16,15 21-1 16,-15-21 0-16,29 13 0 15,-8-9 0-15,6-4 0 16,6 0 0-16,6 2 0 15,3-6 0-15,8 4 0 16,0-4 0-16,6 2 0 16,2-4 0-16,4 3 0 15,-2-3 1-15,0 2-1 0,-3-2 1 16,-1 1-1-16,-5-1 1 16,-5 0 0-16,-10 2-1 15,-5 2 0-15,-6 0 0 16,-25 2 1-16,27-5-1 15,-27 5 0-15,0 0 0 16,0 0 1-16,0 0-1 16,0 0 1-16,0 0-1 15,0 0 0-15,0 0 0 16,0 0 0-16,0 0-1 16,12-22-1-16,-12 22-1 15,-6-17-3-15,6 17-7 16,0 0-26-16,-8-21-1 0,8 21 0 15,0-31 1-15</inkml:trace>
  <inkml:trace contextRef="#ctx0" brushRef="#br0" timeOffset="312579.2016">9817 4603 26 0,'0'0'31'16,"4"-21"-2"-16,-4 21-5 0,6-17-4 15,-6 17-4-15,0 0-3 16,-6-19-4-16,6 19-1 16,0 0-2-16,2 21-1 15,-2-21-1-15,-6 19-2 16,6-19 0-16,-3 23-1 16,3-23-1-16,-4 23-1 15,4-23-2-15,-2 17-2 16,11 2-11-16,-9-19-21 15,0 0 0-15,-9 20-1 16,9-20 0-16</inkml:trace>
  <inkml:trace contextRef="#ctx0" brushRef="#br0" timeOffset="313072.8614">9708 5043 3 0,'0'-20'30'16,"0"20"3"-16,17-15-5 15,-17 15-7-15,0 0-3 16,11-27-2-16,-11 27-3 15,0 0-2-15,20 19-3 16,-20-19-2-16,0 35 0 16,-8-14-1-16,6 12-1 0,-6 1-1 15,3 6-1-15,-3-3-1 16,0 3 1 0,2-7-2-16,1-5-1 15,3-3-1-15,2-25-3 0,2 29-5 16,-2-29-23-16,-8-21-6 15,10 0 0-15,2-6 0 16</inkml:trace>
  <inkml:trace contextRef="#ctx0" brushRef="#br0" timeOffset="313588.7667">10068 4695 31 0,'20'0'34'0,"-20"0"2"16,0 0-9-16,0 0-7 16,0 0-4-16,0 0-3 15,0 0-4-15,1 25-2 0,-6-6-2 16,5 10-1-16,-4 0-1 15,2 9 0-15,-2 3 0 16,2 3 0-16,-4-2-1 16,6 2 0-16,-2-7 0 15,2-5-1-15,-2 1 1 16,4-8-2-16,0-2 0 16,-2-23 0-16,8 28-1 15,-8-28 0-15,0 0-2 16,0 0-1-16,17 12-3 15,-24-35-8-15,26 15-19 16,-21-17-5-16,4-3-1 0,-2-9 0 16</inkml:trace>
  <inkml:trace contextRef="#ctx0" brushRef="#br0" timeOffset="313877.7466">10022 4661 19 0,'-14'-21'33'16,"14"21"1"-16,0 0-3 15,0 0-11-15,24 7-4 16,-24-7-2-16,29-2-4 16,-29 2-3-16,42-5-3 0,-19-3-1 15,12 4 0-15,-4-2-1 16,3 1-2-16,3-1 0 15,-2 0-1 1,-1 2-1-16,-5-3-2 0,4 9-3 16,-33-2-8-16,45-8-14 15,-45 8-8-15,0 0 0 16,0 0 0-16</inkml:trace>
  <inkml:trace contextRef="#ctx0" brushRef="#br0" timeOffset="314108.1512">10078 4912 45 0,'0'0'36'16,"15"19"1"-16,-15-19-1 0,45 8-23 15,-45-8-5-15,48-12-2 16,-25 3-2-16,10 5-3 15,-2 0-2-15,-6-5-4 16,9 16-7-16,-34-7-23 16,33-9-1-16,-13 9-1 15,-20 0 1-15</inkml:trace>
  <inkml:trace contextRef="#ctx0" brushRef="#br0" timeOffset="314869.8363">10427 4970 24 0,'4'21'35'0,"-4"-21"-1"16,0 0-2-16,8 23-9 15,-8-23-7-15,0 21-5 16,0-21-2-16,1 36-4 16,-2-17-1-16,6 8 0 15,-1-6-3-15,6 1 1 16,-10-22-1-16,23 26 0 15,-23-26-1-15,33 10-1 16,-33-10 1-16,38-13 0 0,-18-1-1 16,-1-1 0-16,-2-2 1 15,-3-5-1-15,-1 3 1 16,-3 2 0-16,-10 17 0 16,12-27 1-16,-12 27-1 15,0 0 2-15,0 0-1 16,0 0 1-16,11 33-1 15,-3-6 1-15,-4 1 0 16,5 13 0-16,-1-3 0 16,6 6 0-16,-5-2 0 15,3 6 0-15,-3-9-1 16,1 1 0-16,-4-4 0 0,-4-3 0 16,-4-4 0-16,-6-2-1 15,-3-2 1-15,-5-8-1 16,-3-2 1-1,1-1-1-15,-1-3-1 0,2-7-1 16,17-4-2-16,-29-12-5 16,29 12-29-16,2-25-3 15,-6 6 0-15,-2-6-1 16</inkml:trace>
  <inkml:trace contextRef="#ctx0" brushRef="#br0" timeOffset="315476.5822">10969 4741 16 0,'0'0'34'15,"0"0"-1"-15,-21 18-5 16,21-18-5-16,0 0-6 15,0 0-2-15,0 0-6 16,0 0-2-16,0 0-2 16,0 0 0-16,0 0-2 15,0 0-1-15,23-6 0 16,-23 6 0-16,33 0-1 0,-16-4 0 16,6 4 0-16,2-4-1 15,-2 0 0-15,1 2-1 16,-7-5-2-16,4 9-1 15,-21-2-5-15,23 0-6 16,-23 0-15-16,0 0-7 16,-29-6-1-16,12 8 1 15</inkml:trace>
  <inkml:trace contextRef="#ctx0" brushRef="#br0" timeOffset="315677.2955">10967 4807 21 0,'-12'21'34'16,"12"-21"3"-16,-17 32-1 15,21-7-12-15,-4-25-8 0,13 18-5 16,-13-18-2-16,31 5-4 16,-9-9-1-16,6 4-1 15,-1-5-2-15,2 1 0 16,-2 0-2-16,-2-4-1 16,4 8-3-16,-11-25-12 15,1 16-21-15,4-5 0 16,-3-5 0-16,1 0-1 15</inkml:trace>
  <inkml:trace contextRef="#ctx0" brushRef="#br0" timeOffset="316112.821">11536 4571 53 0,'25'-12'38'16,"-25"12"2"-16,19-4-1 16,1 18-19-16,-20-14-7 15,-10 17-5-15,-3 2-1 16,5 14-3-16,-4 3 0 16,3 8-1-16,-1 2-1 15,6 6 1-15,6-4-1 16,10-2-1-16,5-6 0 0,12-9 0 15,4-10-1-15,7-7 1 16,6-12-1-16,5-8 0 16,-1-10-1-16,0-7 0 15,0-11 1-15,-9 1 0 16,-3-7 0-16,-11-2-1 16,-11 3 1-16,-9-3 0 15,-12 6 1-15,-9 5-1 16,-13 4 1-16,0 2-1 15,-13 8 0-15,1 4-1 16,0 9-2-16,-3-8-5 16,13 14-34-16,-10-2-2 15,10 6 1-15,-1 2-1 0</inkml:trace>
  <inkml:trace contextRef="#ctx0" brushRef="#br0" timeOffset="319596.4773">8884 6151 26 0,'21'-13'34'0,"-21"13"3"16,0 0-3-16,0 0-14 15,0 0-5-15,0 0-3 16,0 0-3-16,6 34-3 15,-10-14 0-15,8 12-3 16,-4 1 2-16,4 13-2 16,-4-6 1-16,4 12-1 15,-2-6-1-15,1 0-1 16,1-8 0-16,2-7 0 16,2-8-1-16,-8-23-1 15,15 23 0-15,-15-23-1 16,18-10-1-16,-15-11-2 0,-3 21-4 15,4-50-10-15,4 24-20 16,-12-9 0-16,0 1-1 16,-7-3 2-16</inkml:trace>
  <inkml:trace contextRef="#ctx0" brushRef="#br0" timeOffset="319856.8909">8635 6057 28 0,'-27'2'35'0,"27"-2"0"15,-31 19 2-15,31-19-17 0,0 0-4 16,0 0-5-16,16 27-3 16,5-31-3-16,17 4-2 15,5-11 0-15,11-1-2 16,8-3 0-16,1-4-3 15,5 5-2-15,-10-11-4 16,11 25-10-16,-23-11-21 16,-9 5 1-16,-12 6-1 15,-25 0 2-15</inkml:trace>
  <inkml:trace contextRef="#ctx0" brushRef="#br0" timeOffset="320580.6201">9185 6427 41 0,'0'0'36'16,"0"0"3"-16,21-9-1 15,-21 9-18-15,0 0-6 16,0 0-3-16,14 23-4 16,-14-23-2-16,5 31-2 15,1-14-1-15,2 4 0 16,-8-21-1-16,17 31 0 0,-17-31-2 15,35 17 1 1,-12-21-1-16,2-6 0 16,2-3 0-16,2-10 0 15,0 2 0-15,-4-6 0 0,-2 4 1 16,-5 4-1-16,-18 19 1 16,25-25 1-16,-25 25 1 15,0 0 0-15,0 0 1 16,4 38-1-16,-12-5 1 15,4 13 0-15,-6 6 0 16,8 7 0-16,-5 3-1 16,9-1 0-16,0-5 0 15,3-5 0-15,3-10-2 16,2-11 1-16,-1-9-1 16,-9-21 0-16,20 23-1 15,-20-23-1-15,0 0-2 0,17-9-1 16,-17 9-5-16,-4-23-32 15,8 2 0-15,-8-10-1 16,6-3 1-16</inkml:trace>
  <inkml:trace contextRef="#ctx0" brushRef="#br0" timeOffset="321008.6138">9829 6241 57 0,'0'0'38'0,"0"0"1"15,0 18 1-15,0-18-24 0,19-4-7 16,-19 4-2-16,29 0-1 15,-11-6-2-15,5 6-2 16,0-6 0-16,0 1-3 16,0 5-1-16,-13-18-16 15,-10 18-22-15,21-11 0 16,-21 11-1-16,0 0 1 16</inkml:trace>
  <inkml:trace contextRef="#ctx0" brushRef="#br0" timeOffset="322200.3939">10332 6136 26 0,'0'0'33'16,"0"0"3"-16,0 0-3 15,22-2-13-15,-22 2-5 16,0 0-2-16,0 0-5 16,0 0 0-16,0 21 0 15,9 4-2-15,-7-6 0 16,10 16-1-16,-8-3 0 16,1 9-3-16,-1-7 2 15,0 1-3-15,-2-1 0 16,2-9 0-16,-4-4-1 15,0-21 1-15,2 23-1 16,-2-23 0-16,0 0 0 0,0 0 0 16,-6-29 0-16,2 8 0 15,4-4-1-15,-4-3 0 16,2-5 1-16,1 0-1 16,-1-1-1-16,2 3 2 15,2 1-2-15,1 5 2 16,1 0-1-16,8 5 1 15,1 3-2-15,5 0 2 16,3 9 1-16,6 4-1 16,-4 3 0-16,4 6 1 15,-2 5 1-15,-4 11 0 16,-5 6 0-16,-3 7-1 16,-1 1 1-16,-8 1 0 0,0-1 0 15,-4-1-1-15,-4-5-1 16,2-6 0-16,2-23 0 15,-4 27 0-15,4-27 1 16,0 0-1-16,0 0-1 16,0 0 1-16,-10-25 0 15,10 6-1-15,4-4 1 16,0-4 0-16,4-2-2 16,3-3 1-16,7 1 0 15,-1 4 0-15,2 0-1 16,6 6 2-16,-1 2-2 15,3 6 2-15,-2 9 0 16,0 4 1-16,-2 9 0 0,0 5 0 16,-4 7 1-16,-3 6-1 15,-3 3 2-15,-9-1-2 16,2 2 0-16,-6-2-1 16,0-3 0-16,-6-4-3 15,6-1-1-15,0-21-2 16,-2 28-11-16,2-28-25 15,0 0-1-15,-2-17 2 16,2 17-1-16</inkml:trace>
  <inkml:trace contextRef="#ctx0" brushRef="#br0" timeOffset="322689.629">11150 6122 64 0,'22'4'40'0,"-22"-4"1"16,-16 29 0-16,6 4-26 0,-22-16-5 16,14 17-3-16,-11-9-2 15,10 2-1-15,4-6-3 16,5-3 0-16,10-18 0 16,0 0-1-16,0 0-1 15,31-2 1-15,-12-17 0 16,0-6-1-16,1-2-1 15,-5-6 1-15,2 2 0 16,-5 5 1-16,0 1-1 16,-12 25 2-16,13-27-2 15,-13 27 2-15,18 6 2 16,-7 15-2-16,-1 2 2 16,5 13-2-16,1 4 1 0,-1 8-1 15,4 4 1-15,-3 4-1 16,-3-1 0-16,-1 1 0 15,-6 0-1-15,-3-5 2 16,-6-1-1-16,-5-6 0 16,-6-7 0-16,-3-5 0 15,-2-9-1-15,-6-9 0 16,-2-6 0-16,-2-14-2 16,4 2-1-16,-2-15-2 15,9 11-4-15,-13-28-17 16,20 11-17-16,1-2 0 15,10-2 0-15,2 0 1 0</inkml:trace>
  <inkml:trace contextRef="#ctx0" brushRef="#br0" timeOffset="323080.8749">11627 6111 58 0,'0'0'37'0,"0"0"3"16,9 17-2-16,18-7-22 16,-27-10-9-16,25-12-1 15,-25 12-2-15,41-11-2 16,-14 3 0-16,6 2-2 16,-2-1 0-16,-1-1-1 15,5 6-1-15,-10-7-2 16,8 12-4-16,-33-3-11 15,33-17-18-15,-33 17-3 0,0 0 2 16,0 0 0-16</inkml:trace>
  <inkml:trace contextRef="#ctx0" brushRef="#br0" timeOffset="323269.7227">11737 6184 55 0,'-18'11'39'15,"18"-11"1"-15,-19 16-1 16,38-1-20-16,-19-15-8 15,0 0-4-15,27-4-3 16,-4 2-2-16,4-2-3 16,4-1-1-16,8 1-3 15,-10-19-5-15,21 23-15 16,-13-17-15-16,-3-3 0 0,-1-3 0 16,2-3 1-1</inkml:trace>
  <inkml:trace contextRef="#ctx0" brushRef="#br0" timeOffset="323612.5255">12327 5867 70 0,'0'0'40'0,"0"0"1"16,8 20 0-16,1 6-28 16,-26-6-4-16,17 18-2 15,-10-4-3-15,10 9 0 16,2-1-1-16,12 2 0 15,3-6-1-15,8-1-1 0,6-12 1 16,8-14-1-16,3-9-1 16,4-10 0-1,2-15-2-15,-3-7 2 16,-3-9-1-16,-7-1 1 0,-8-6-1 16,-10 2 1-16,-11 2 1 15,-12 1 0-15,-11 7 0 16,-8 3 0-16,-6 4-1 15,-4 4 0-15,3 4-1 16,-1 0-3-16,10 15-5 16,-10-7-34-16,10 3 0 15,-2 0 0-15,1 4 0 0</inkml:trace>
  <inkml:trace contextRef="#ctx0" brushRef="#br0" timeOffset="326029.1641">8903 7598 23 0,'10'-18'28'15,"-10"18"-5"-15,0-25-1 16,0 25-3-16,0-19-1 0,0 19-3 15,0 0-2 1,0 0-3-16,0 0-3 16,0 0-1-16,0 0-1 15,0 0-1-15,0 0-1 0,8 35 0 16,-6-8 0-16,3 11 0 16,-1 6 0-16,4 6-1 15,-2 0 0-15,1 2-1 16,1-6-1-16,-2-2 1 15,2-8-1-15,-1-9 0 16,-3-8 0-16,-4-19-1 16,0 0 0-16,0 0-1 15,0 0-1-15,0 0-4 16,0 0-5-16,-4-27-26 16,0 6-2-16,-5-6 1 15,-1 2 0-15</inkml:trace>
  <inkml:trace contextRef="#ctx0" brushRef="#br0" timeOffset="326290.1547">8483 7609 27 0,'0'0'33'0,"0"0"2"15,0 0 0-15,23-8-21 16,27 8-2-16,-6-23-1 16,22 14-3-16,-6-12-3 15,13 7-2-15,-5-3-2 0,-1 5-1 16,3 7-4-16,-24-11-9 16,6 13-23-16,-14 10 1 15,-12-1-2 1,-5 9 0-16</inkml:trace>
  <inkml:trace contextRef="#ctx0" brushRef="#br0" timeOffset="326840.546">9362 7659 21 0,'18'-12'34'16,"-18"12"1"-16,0 0 1 15,25-2-17-15,-25 2-4 16,0 0-3-16,0 0-4 15,0 0-3-15,0 0 0 16,0 0-2-16,-4-19 0 16,4 19-1-16,0 0 0 15,0 0 0-15,0 0 0 0,-6-21-1 16,6 21 0-16,0 0-1 16,0 0 1-1,-25-15-1-15,25 15 1 16,-27 9 0-16,8 5 0 0,1 5-1 15,-5 6 1-15,2 4 0 16,0 9-1-16,3 4 1 16,3 1 0-16,5 1 0 15,5-2-1-15,5-4 0 16,5-5 0-16,1-4 1 16,2-10-2-16,-8-19 0 15,27 15-1-15,-27-15-2 0,40-8-2 16,-28-16-6-1,26 14-14-15,-12-15-14 16,1-6 1-16,0-1 1 16,0-3 0-16</inkml:trace>
  <inkml:trace contextRef="#ctx0" brushRef="#br0" timeOffset="327152.3495">9553 7690 39 0,'18'-14'36'15,"-18"14"1"-15,0 0 0 16,0 48-16-16,-29-34-6 15,21 28-5-15,-19-10-3 16,12 14-1-16,-7-9-2 16,13-1-2-16,1-3 0 0,12-12-1 15,7-4-1 1,11-15 0-16,3-6-1 16,4-7 1-16,1-8 0 15,-1-2 0-15,-5-8-1 0,-3-2 2 16,-8-5-2-16,-7 5 1 15,-4 0 0-15,-8 1 1 16,-2 3-1-16,-5 4-1 16,1 5 0-16,-5 3-1 15,17 15-2-15,-29-13-4 16,29 13-8-16,-19 19-23 16,19-19 0-16,0 0-1 15,-8 17 1-15</inkml:trace>
  <inkml:trace contextRef="#ctx0" brushRef="#br0" timeOffset="327528.8958">9777 7621 44 0,'0'0'35'0,"0"0"2"16,6 17-2-16,-6-17-19 15,0 0-7-15,0 0-2 16,0 21-3-16,0-21-2 15,17 15-1-15,-17-15 0 16,37 19 1-16,-12-9-1 16,6 7 0-16,-2-3 0 15,1 7 1-15,-3-4-2 16,-1 4 2-16,-7 0 0 16,-6 2 0-16,-11-2 0 15,-7 4 0-15,-13-4 0 0,-1 2 0 16,-6-5 0-16,-2-5-1 15,-4-3 0 1,2 1-1-16,0-7 0 0,2-8 0 16,8 0-1-16,-2-3-1 15,21 7-2-15,-33-21-4 16,33 21-6-16,-18-8-25 16,18 8-1-16,-3-23 0 15,3 23 1-15</inkml:trace>
  <inkml:trace contextRef="#ctx0" brushRef="#br0" timeOffset="327936.4459">10221 7442 63 0,'0'0'39'0,"17"-8"1"15,-17 8 0-15,0 0-25 16,-8 45-6-16,-11-11-2 16,5 22-3-16,-3-3-1 15,4 13 0-15,3-3-2 16,8-2 0-16,6-1 0 16,7-12-1-16,9-10 0 15,7-13 0-15,6-10 0 0,3-11 0 16,1-11 0-1,-2-7 0-15,-3-9-1 0,-3-6 1 16,-6-9 0 0,-5-2-1-16,-7-2 1 0,-7-5-1 15,-6 7 1-15,-7-2-1 16,-1 7-1-16,-9 1-1 16,5 15-1-16,-13-8-2 15,27 27-6-15,-48-6-27 16,27 2-1-16,-2 6 0 15,-1 0 1-15</inkml:trace>
  <inkml:trace contextRef="#ctx0" brushRef="#br0" timeOffset="328204.3914">10099 7713 41 0,'10'21'37'16,"-10"-21"1"-16,21 2 0 16,-4 3-19-16,-17-5-8 15,45-9-4-15,-20 1-3 16,11 6-2-16,5 4-7 15,-18-2-31-15,16-6-2 16,-3 1 0-16,-5-3 0 0</inkml:trace>
  <inkml:trace contextRef="#ctx0" brushRef="#br0" timeOffset="328692.7873">10768 7611 50 0,'0'0'36'0,"0"0"0"15,27-8-4-15,4 12-19 16,-11-19-6-16,16 11-1 16,-7-8-3-16,6 5-2 15,-4 1-4-15,-10-9-7 16,10 9-23-16,-31 6-2 15,17 2-1-15,-17-2 0 16</inkml:trace>
  <inkml:trace contextRef="#ctx0" brushRef="#br0" timeOffset="328836.0784">10859 7692 42 0,'0'0'34'15,"0"0"0"-15,29 19 1 16,-4-15-24-1,-6-6-9-15,4 9-30 16,-5-18-3-16,9 13-2 0,-10-12-2 16</inkml:trace>
  <inkml:trace contextRef="#ctx0" brushRef="#br0" timeOffset="329964.3531">11229 7575 50 0,'0'0'37'16,"0"0"1"-16,8-24-8 15,-8 24-11-15,0 0-5 16,21 25-4-16,-21-25-3 0,12 39-2 16,-8-12-1-16,7 3-1 15,-7 1-1-15,4 2 0 16,-4-5-1-16,0-3 0 15,-4-7 0-15,0-18 0 16,2 19-1-16,-2-19 0 16,0 0 0-16,0 0 0 15,-4-21 0-15,4 21 0 16,2-35 0-16,-2 8-1 16,3-3 1-16,3-7-1 15,0 3 1-15,6-3 0 16,1 5 0-16,1-1 0 15,3 8 0-15,2 6 1 0,-1 5-1 16,-1 11 1-16,2 5 0 16,1 13 0-16,-5 4 0 15,0 10 0-15,-1 2 0 16,-3 9 0-16,-1-2 0 16,-2 6 0-16,-4-7-1 15,-2-7 1-15,-2-5-1 16,0-25 0-16,-4 27 0 15,4-27 0-15,0 0 0 16,0 0 0-16,-14-30 0 16,14 8-1-16,2-3 1 15,0-1 0-15,4-5 0 16,0-2 0-16,3 1-1 0,5-3 1 16,1 6 0-16,6 4 0 15,1 4-1 1,-1 6 1-16,0 4 0 0,2 7 0 15,-2 8 1-15,1 5-1 16,-7 10 1-16,-5 4-1 16,-4 8 1-16,-1 5 0 15,-5 1-1-15,-2 1 0 16,-1-3-1-16,-3-5 1 16,0-7-1-16,2-1 0 15,4-22-1-15,0 0-3 16,10 23-2-16,-14-41-6 15,31 24-15-15,-27-6-13 0,25-33 0 16,-8 9 1-16,3-3 0 16</inkml:trace>
  <inkml:trace contextRef="#ctx0" brushRef="#br0" timeOffset="330436.5503">12053 7461 35 0,'0'0'37'16,"23"-19"1"-16,-23 19 1 15,0 0-15-15,-17 8-6 16,13 21-6-16,-23-12-3 16,8 21-3-16,-10-1-2 15,7 5-1-15,1-2 0 0,8-7-2 16,5-1-1 0,10-7 1-16,-2-25-2 15,25 16 0-15,-4-26 1 16,2-5-1-16,2-8 0 0,1-6-1 15,-3 0 1-15,-4-7 0 16,-2 5 0-16,-5 4 1 16,-2 8 0-16,-10 19 0 15,0 0 1-15,17-8 0 16,-17 8 0-16,10 33 0 16,-7-6-1-16,7 3 1 15,-4 7 1-15,2 11-1 16,-5-4 1-16,3 6-1 15,-4-6 1-15,0 10 1 16,-4-6-1-16,0-2 0 16,-2-4-1-16,-1-10 0 15,-5 1-1-15,-2-8 1 0,-3-4-1 16,-2-7 0-16,-7-1-1 16,-1-3 0-16,0-1-3 15,-8-9-4-15,33 0-32 16,-36 12-3-16,13-8 0 15,0-3 0-15</inkml:trace>
  <inkml:trace contextRef="#ctx0" brushRef="#br0" timeOffset="332204.5998">8467 8902 7 0,'0'0'34'16,"0"0"0"-1,0 0 1-15,0 0-13 0,0 0-3 16,2 19-5-16,-2-19-3 16,-4 35-3-16,-1-12-3 15,7 25 1-15,-8-2-1 16,10 15 0-16,-10-2-1 15,8 9 0-15,-6-5-1 16,4-4-1-16,-2-5 0 16,2-8 0-16,0-8-2 15,0-11 0-15,0-6 0 0,0-21 0 16,0 22 0 0,0-22-2-16,0 0 0 15,0 0-1-15,0 0-3 16,-15-31-4-16,15 31-11 0,1-33-20 15,-8 4 2-15,-5-5-1 16,1-6 2-16</inkml:trace>
  <inkml:trace contextRef="#ctx0" brushRef="#br0" timeOffset="332496.528">8022 8942 20 0,'0'0'34'0,"0"0"0"0,-4 21 1 16,4-21-13-16,0 0-8 16,56 12-3-16,-23-24-2 15,26 10-2-15,-1-9-2 16,12 7-2-16,-1-6 0 15,1 3-1-15,-7 1-2 16,-3 4-1-16,-2 8-4 16,-25-20-13-16,1 18-20 15,-3-2 0-15,-8-4 0 16,-3 4 0-16</inkml:trace>
  <inkml:trace contextRef="#ctx0" brushRef="#br0" timeOffset="332908.335">8627 9251 32 0,'18'15'35'16,"-18"-15"0"-16,40-4-1 16,-3 8-18-16,-16-17-5 15,22 13-4-15,-7-10-5 16,-1 3-4-16,4 10-8 16,-14-3-20-16,-6-7-5 15,0 13 0-15,-19-6 1 0</inkml:trace>
  <inkml:trace contextRef="#ctx0" brushRef="#br0" timeOffset="333102.3946">8776 9376 45 0,'0'0'36'16,"2"17"-1"-16,-2-17 0 15,13-17-23-15,20 19-3 16,-12-12-5-16,12 4-3 15,0 10-8-15,-14-10-23 16,6 2-5-16,2 3 0 16,-5-5 0-16</inkml:trace>
  <inkml:trace contextRef="#ctx0" brushRef="#br0" timeOffset="334124.6178">9466 8864 45 0,'0'0'37'0,"0"0"0"15,0 0-7-15,10-18-11 16,15 32-5-16,-25-14-5 15,23 27-1-15,-13-8-3 16,7 17-1-16,-7-3-1 16,2 5 0-16,-7 2-2 15,-3-1 0-15,-4-7 1 16,0-1-2-16,-1-8 1 16,3-23 0-16,-8 23-1 15,8-23 0-15,0 0 0 16,-10-21 0-16,8 2 0 15,2-8-1-15,4-4 1 16,0-3 0-16,4-1-1 0,1 3 1 16,5-1 0-16,3 2 0 15,1 4 1-15,1 4-2 16,2 8 2-16,-2 4-1 16,3 3 0-16,-3 10 0 15,-19-2 1-15,31 23 0 16,-16-2-1-16,-5 4 1 15,1 4-1-15,-3 3 1 16,0 1 0-16,-4-2 0 16,-1-6-1-16,-1-4 1 15,-2-4-2-15,0-17 2 16,-2 17-1-16,2-17 1 16,0 0-1-16,0 0 0 0,-15-21 0 15,13 4 0-15,-2-2 0 16,2-3-1-16,4-2 1 15,2-1 0-15,2-2 0 16,4-2 0-16,1 8 0 16,5-2 0-16,1 6 0 15,4 1 0-15,0 9 0 16,2 3-1-16,-1 8 1 16,-3 9 1-16,-2 4-2 15,-3 10 2-15,-5 6-1 16,-3-3 0-16,-2 5 0 15,0-2 0-15,-2-3-1 16,0-5-1-16,2 0-1 0,-4-25-3 16,13 29-7-16,-13-29-27 15,0 0 0-15,0 0-1 16,23-14 1 0</inkml:trace>
  <inkml:trace contextRef="#ctx0" brushRef="#br0" timeOffset="334772.7467">10439 8894 22 0,'0'0'33'16,"23"-19"2"-16,-23 19 1 0,0-31-16 16,19 33-3-16,-27-23-3 15,8 21-4-15,0 0-2 16,0 0-3-16,-33-15 0 16,10 26-1-16,-9 1-2 15,-1 7 0-15,-6 4 0 16,4 8 0-16,5 1-2 15,6 1 1-15,7 0-1 0,11-5 0 16,6-5 0-16,8-5 1 16,-8-18-2-1,33 11 0-15,-10-17 0 16,0-9 0-16,0-6 1 0,0-4-1 16,1-2 0-16,-5 0 1 15,-2-2 0-15,-1 5-1 16,-3 2 2-16,-13 22-1 15,21-24 0-15,-21 24 0 16,0 0 0-16,27 9 1 16,-27-9-1-16,23 38 1 15,-11-13 0-15,0 8 0 16,-3 2 0-16,3 5 1 16,-4 0-1-16,-3 2 1 15,-9 1-1-15,3-5 0 16,-7-2 1-16,0-1-1 15,0-8 0-15,-3-6 0 0,1-4-1 16,10-17 0-16,-23 13-1 16,23-13-1-16,-25 4-2 15,2-11-4-15,23 7-17 16,-21 9-16-16,1-11-1 16,-1 0 1-16,0 0 0 15</inkml:trace>
  <inkml:trace contextRef="#ctx0" brushRef="#br0" timeOffset="335355.4132">9534 9535 25 0,'0'0'33'16,"0"0"2"-16,0 0 1 16,33 9-18-16,-33-9-3 15,44-9-3-15,-17-3-4 16,27 12-1-16,2-11-2 0,21 5-1 16,0-7-1-16,14 5 0 15,0-2-1-15,-1 3 0 16,-5-3-2-1,-10 2 0-15,-11 7-2 0,-23-7-4 16,5 23-14-16,-27-11-19 16,-19-4 1-16,-8 17-2 15,-11-7 2-15</inkml:trace>
  <inkml:trace contextRef="#ctx0" brushRef="#br0" timeOffset="336073.6035">9675 9936 53 0,'0'0'37'16,"2"-17"1"-16,-2 17-12 15,0 0-9-15,0 0-4 16,0 0-4-16,0 0-3 16,0 0-1-16,0 0-2 15,0 0-1-15,0 0 0 16,0 0 0-16,0 0-1 0,0 0 1 15,17 3-1 1,-17-3 0-16,0 0-1 16,6-21 0-16,-6 21 0 15,4-27 1-15,-4 27-1 0,0-30-1 16,-2 11 0-16,2 19 1 16,-16-29 0-16,16 29-1 15,-38 4 1-15,13 9 0 16,-4-1 0-16,-4 14 0 15,2 9 1-15,-2 7 0 16,10 2 0-16,2-7 0 16,13 7 0-16,4-2-1 15,12-2 1-15,6-5 0 16,9-5-1-16,4-8 0 16,2-9-1-16,3-3-1 15,-3-12-1-15,10-2-3 16,-14-21-6-16,23 10-25 0,-17-14-3 15,0 2-1-15,-4-10 2 16</inkml:trace>
  <inkml:trace contextRef="#ctx0" brushRef="#br0" timeOffset="336403.5946">9941 9867 75 0,'0'0'40'0,"0"0"-1"16,-25 21-10-16,17 25-15 15,-25-17-5-15,20 19-2 16,-12-10-3-16,15 4-1 16,0-5-1-16,12-7-1 15,8-5-1-15,11-13 0 0,8-10 0 16,4-6 1-16,2-10-1 16,-1-9 0-16,-1-5 0 15,-4-5 0 1,-8-2 0-16,-7 3 0 0,-8-1 1 15,-8 6-1-15,-8-3 0 16,-3 7 1-16,-7 2-2 16,3 1 0-16,-2 13-1 15,-3-1-1-15,22 8-2 16,-34-11-6-16,39 30-22 16,-5-19-7-16,-9 17-1 15,9-17 3-15</inkml:trace>
  <inkml:trace contextRef="#ctx0" brushRef="#br0" timeOffset="336824.1842">10217 9848 43 0,'0'0'36'0,"0"0"0"16,0 0 1-16,-29 36-20 15,0-34-5-15,21 21-4 16,-13-17-4-16,21-6-1 16,-14 19-2-16,14-19 0 0,20 15-1 15,-1-5 0-15,8-3 0 16,8 1 0-16,1 0 0 16,5 1 1-1,-4 1-1-15,-1 3 1 0,-5-3 0 16,-4 2 2-16,-27-12-2 15,19 28 2-15,-19-28-1 16,-19 29 1-16,-4-17-1 16,-4-1 0-16,-6-3-1 15,-2-2 0-15,1-5 0 16,-1-2 0-16,4-5-2 16,2-2 0-16,4 0 0 15,4-7-3-15,21 15-2 0,-29-31-7 16,29 31-26-1,13-25 0-15,-13 25-1 16,22-25 1-16</inkml:trace>
  <inkml:trace contextRef="#ctx0" brushRef="#br0" timeOffset="337235.5514">10743 9681 64 0,'25'-12'40'0,"-5"6"1"16,-20 6-2-16,17 14-25 15,-40-8-3-15,9 26-3 0,-16-1-2 16,4 11-1 0,-4 0-3-16,6 8 0 15,5-2 1-15,10 2-2 0,9-6-1 16,9-9 0-16,12-7 0 15,8-5 0-15,6-7 1 16,4-10-1-16,1-8 0 16,-1-10 0-16,-1-3 0 15,-5-6 0-15,-4-4 1 16,-6-6-1-16,-7 0 0 16,-7-7 0-16,-5-2-1 15,-6 1 1-15,-6 1-1 16,-3 1 1-16,-5 5-2 15,-1 1 1-15,0 8-2 16,-6 8-1-16,23 15-5 16,-49-4-22-16,32 10-10 0,-2 3-1 15,3 14 0-15</inkml:trace>
  <inkml:trace contextRef="#ctx0" brushRef="#br0" timeOffset="337535.443">10657 10039 85 0,'0'0'40'0,"0"0"0"0,21-28-6 16,2 31-24-16,-23-3-3 15,40-2-1-15,-15 1-2 16,12 1-1-16,2 0-1 16,3 0 0-16,1 0-1 15,-5-2 0-15,1 0-1 16,-10-2-1-16,-2 6-4 16,-27-2-35-16,0 0-2 15,0 0 0-15,0 0 0 16</inkml:trace>
  <inkml:trace contextRef="#ctx0" brushRef="#br0" timeOffset="341336.1873">15467 5305 23 0,'0'0'35'0,"17"-5"1"16,-17 5 1-16,2-20-15 16,-2 20-5-16,0 0-3 15,0 0-4-15,0 0-3 16,-21 4-1-16,2-6-2 16,-1 6-1-16,-10-2 0 15,-7 6-1-15,-7-3-1 16,-7 5 0-16,-3 0 0 15,-3 1 0-15,-7 1-1 0,-2-1 0 16,5 5 0-16,1-7 0 16,6 1 0-16,6-3 0 15,7 1 1-15,8-2-1 16,8-2 0-16,25-4 0 16,-27 3 0-16,27-3 0 15,0 0 0-15,0 0 0 16,0 0 0-16,35 0 0 0,-10-3 0 15,12-1 0 1,3-2 0-16,10 6 1 16,6-6-1-16,2 2 0 15,2 1 1-15,0 3-1 16,-6 0 1-16,-8 7 0 0,-5 3-1 16,-13 1 1-16,-10 5-1 15,-12 5 1-15,-18 2-1 16,-9 8 0-16,-12-3 0 15,-7 7 1-15,-9-1-2 16,-3 3 2-16,-4 1-2 16,2-1 2-16,8-3-2 15,5-1 1-15,9-3 0 16,7-5 0-16,7-3 0 16,18-22 0-16,-9 28 0 15,9-28 0-15,19 18 0 16,0-15 0-16,4-1 0 0,6-2 0 15,6-4 0-15,5-1 0 16,5-3 0-16,3 0 1 16,4 1-1-16,2 1 0 15,-2 4 1-15,-4 4 0 16,-3 4-1-16,-7 7 0 16,-7 2 1-16,-8 3-1 15,-7 1 1-15,-8 0-1 16,-7-2 0-16,-1-17 1 15,-3 27 0-15,3-27 0 16,-18 12-1-16,18-12 1 16,-21-4-1-16,21 4 1 15,-23-17-1-15,23 17 0 0,-17-31 0 16,13 8 0-16,4 2-1 16,2 0 0-16,3-2 0 15,3-2-2-15,4 4-2 16,-7-8-3-16,24 21-11 15,-15-17-23-15,3 2 1 16,-7-2-1-16,1 2 1 16</inkml:trace>
  <inkml:trace contextRef="#ctx0" brushRef="#br0" timeOffset="341592.4901">15554 5175 72 0,'0'0'40'0,"0"0"1"16,0 0 0-16,2 27-30 15,-2-27-3-15,-14 44-3 16,3-19-2-16,7 0-3 15,4 15-6-15,-21-13-33 16,22 0-2-16,1-4 1 16,-2-23-2-16</inkml:trace>
  <inkml:trace contextRef="#ctx0" brushRef="#br0" timeOffset="342124.0495">15849 5207 51 0,'0'0'38'0,"0"0"1"16,0 0-1-16,8 24-21 16,-8-24-4-16,0 42-3 0,-6-19-2 15,14 17-2-15,-7 0-2 16,7 2-1-16,-4-1 0 16,4-3-2-1,-4-1 0-15,1-1 0 0,-1-5-1 16,0-4 1-16,-2-6-2 15,-2-21 0-15,8 25-1 16,-8-25-1-16,0 0-4 16,0 0-8-16,17-23-25 15,-17 5-1-15,2-7 0 16,-4-3 0-16</inkml:trace>
  <inkml:trace contextRef="#ctx0" brushRef="#br0" timeOffset="342339.5298">15770 5240 73 0,'0'0'38'15,"2"-17"0"-15,-2 17-9 16,23-14-17-16,14 16-3 16,-12-15-3-16,17 11-3 15,-3-4-1-15,5 4-2 16,0 2-2-16,-9-5-4 15,13 22-15-15,-13-13-17 16,-10 1-1-16,-25-5 0 16,23 16 0-16</inkml:trace>
  <inkml:trace contextRef="#ctx0" brushRef="#br0" timeOffset="342544.2159">15814 5428 63 0,'0'0'38'16,"18"6"-1"-16,1-6 1 15,19 4-29-15,-13-14-2 16,16 12-4-16,-2-4-5 16,-11-9-12-16,11 7-23 15,-4 2 0-15,-6 0-1 16,-2 0 1-16</inkml:trace>
  <inkml:trace contextRef="#ctx0" brushRef="#br0" timeOffset="342852.277">16154 5463 65 0,'19'17'38'0,"-19"-17"1"16,25 8-1-16,4 11-25 16,-29-19-4-16,46 32-3 15,-21-14-2-15,10 7-1 0,-4-2-2 16,4-4 0-16,-3 0-2 15,-5-11-3 1,8 11-9-16,-16-17-26 16,1-4 0-16,-20 2-1 0,27-19 1 15</inkml:trace>
  <inkml:trace contextRef="#ctx0" brushRef="#br0" timeOffset="343039.8942">16505 5445 95 0,'-23'27'41'16,"-8"4"0"-1,2 26-9-15,-8-24-25 16,14 9-3-16,-8-1-2 16,0-7-6-16,18 4-26 15,-7-11-10-15,7-6 0 0,13-21-1 16</inkml:trace>
  <inkml:trace contextRef="#ctx0" brushRef="#br0" timeOffset="343799.3499">16900 5428 53 0,'0'0'37'15,"0"0"1"-15,0 0-4 16,35 0-18-16,-35 0-4 16,56-13-4-16,-22 3-2 15,15 6-2-15,1-5-2 16,2 5-1-16,0 4-3 16,-10-10-4-16,10 20-13 0,-17-8-19 15,-12-2-1-15,-23 0 1 16,0 0-1-16</inkml:trace>
  <inkml:trace contextRef="#ctx0" brushRef="#br0" timeOffset="343971.4058">17066 5516 56 0,'0'0'37'0,"0"0"0"15,29 4 0-15,-4 4-24 16,0-25-3-16,19 11-6 15,-3-2-4-15,-6-7-13 16,5 5-24-16,1 6 0 0,-7-3 0 16,-1 3-1-16</inkml:trace>
  <inkml:trace contextRef="#ctx0" brushRef="#br0" timeOffset="344794.9744">17679 5388 63 0,'0'0'38'0,"0"0"2"0,0 0 0 16,-25-4-25-16,37 23-4 16,-12-19-2-16,4 27-3 15,-2-8-1-15,7 12-1 16,-1 1-2-16,2 5 0 16,-3-3 0-16,3 3-1 15,-4-4 0-15,0-9 0 16,-3-4-1-16,-3-20 0 15,6 19 0-15,-6-19 0 0,0 0 0 16,0 0-1-16,-8-25 1 16,5 8 0-1,-1-6-1-15,-2-6 0 16,2 4 0-16,2-10 0 0,4 8 0 16,2-1 1-16,6 3 0 15,3 0-1-15,6 8 1 16,3 3 1-16,-1 3-1 15,4 7 0-15,-2 4 1 16,2 9 0-16,-4 9 0 16,-1 10 0-16,-5 7 1 15,2 5-1-15,-5 1 0 16,-2-1 0-16,-7 0 0 16,1-7-1-16,-4-5 1 15,-2-6 0-15,2-22-2 16,-15 17 2-16,15-17-1 15,-21 0-1-15,21 0 1 0,-20-27 0 16,13 2-1-16,3-4 1 16,4-3-1-16,4-7 1 15,7 3-1-15,3-4 1 16,9 7 0-16,4 2 0 16,4 6 1-16,4 6-2 15,1 10 2-15,1 3-1 16,1 2 1-16,-3 14-1 15,-2 3 1-15,-6 10-1 16,-8 0 0-16,-3 10 1 16,-3-3-2-16,-9 5 1 15,0-1-1-15,-8-7 0 16,4 0-2-16,0-27-2 0,-2 35-4 16,2-35-12-16,0 0-21 15,0 0 0-15,10-25 0 16,3 6 0-16</inkml:trace>
  <inkml:trace contextRef="#ctx0" brushRef="#br0" timeOffset="345288.0688">18561 5405 72 0,'0'0'40'15,"0"0"1"-15,-20 21 1 16,3 14-27-16,-16-14-5 15,16 15-3-15,-10-7-2 0,8 6-1 16,5-5-1-16,6-1-2 16,7-8 0-16,1-21-1 15,19 15 0 1,-19-15-1-16,33-17 1 0,-10-2-1 16,-2-8 0-16,0-5 0 15,-2 1 1-15,-1-2-1 16,-5 3 1-16,-1 3 0 15,-2 4 0-15,-10 23 2 16,9-23-1-16,-9 23 1 16,0 0-1-16,16 27 1 15,-9-6 0-15,5 5 0 0,0 9 0 16,1 0-1-16,2 1 0 16,5-2 0-16,1-1 0 15,4-6 0-15,2-10-1 16,6-3 0-16,2-9 0 15,5-1 0-15,-3-8 0 16,-3 1 0-16,-1-7 0 16,-6 2 0-16,-2 1 0 15,-25 7 0-15,27-10-2 16,-27 10-3-16,0 0-8 16,0 0-31-16,0 0 0 15,0 0 0-15,-33-11-1 16</inkml:trace>
  <inkml:trace contextRef="#ctx0" brushRef="#br0" timeOffset="348647.9316">15644 6612 51 0,'-27'-18'34'16,"27"18"2"-16,0 0-11 15,-17-30-6-15,17 30-5 16,0 0-3-16,0 0-1 16,0 0-2-16,0 0-1 15,-6 17-2-15,12 14 0 16,-6 1-1-16,8 12 0 16,-6 2-1-16,5 8 0 15,-5-2-2-15,4 2 1 16,0-8-1-16,-2-8-1 15,2-7 1-15,-3-8-1 16,3-2-1-16,-6-21 0 0,0 0-1 16,18 7-2-16,-18-7-3 15,7-30-4-15,13 22-13 16,-17-19-18-16,-3-2 1 16,-5-5 0-16,-9-4 1 15</inkml:trace>
  <inkml:trace contextRef="#ctx0" brushRef="#br0" timeOffset="348888.2975">15095 6496 46 0,'-20'-17'36'16,"7"-2"2"-16,13 19 0 0,19-2-19 15,-19 2-4-15,66-4-4 16,-20 2-3-16,29 14-2 15,1-12-2-15,14 8-1 16,-1-7-2-16,2-1-1 16,-7 0-2-16,-14-3-3 15,5 14-5-15,-34-7-29 16,-1 6-1-16,-11-1 1 16,-10 7-1-16</inkml:trace>
  <inkml:trace contextRef="#ctx0" brushRef="#br0" timeOffset="349348.5528">15922 6966 60 0,'0'0'36'16,"0"0"2"-16,0 0 0 0,18 25-24 16,-18-25-3-16,38 33-3 15,-15-12-1-15,16 12-2 16,-6 3-1-16,5 6-1 16,-3-5-2-16,2 1 1 15,-10-5-2-15,-4-4 1 16,-2-5-3-16,-21-24-1 15,25 27-3-15,-25-27-11 0,0 0-22 16,-2-30-2-16,0 10 2 16,-2-4-2-1</inkml:trace>
  <inkml:trace contextRef="#ctx0" brushRef="#br0" timeOffset="349544.4036">16196 7022 63 0,'-31'27'38'0,"8"-2"2"16,-6 11 0-16,-6-7-22 16,8 25-7-16,-15-14-3 15,11 10-4-15,-6-6-1 16,10-2-3-16,10-1-3 0,-2-26-8 16,19-15-28-1,6 25-2-15,-6-25 1 16,21-4-1-16</inkml:trace>
  <inkml:trace contextRef="#ctx0" brushRef="#br0" timeOffset="349939.5324">16474 6884 25 0,'-21'4'33'0,"21"-4"2"15,0 0-2-15,-27-2-11 16,46 11-4-16,-19-9-4 16,35-11-5-16,-12-2-2 15,21 7-2-15,-3-10-2 16,13 7-1-16,-2-5-1 16,2 3-1-16,-4 5-3 15,-14-9-3-15,11 22-10 16,-26-8-21-16,-21 1 0 15,0 0-1-15,0 0 1 0</inkml:trace>
  <inkml:trace contextRef="#ctx0" brushRef="#br0" timeOffset="350100.3613">16582 6955 42 0,'-25'11'36'16,"25"-11"0"-16,-12 27 2 15,12-27-19-15,33 8-5 16,-33-8-5-16,48 4-4 15,-17-2-4-15,2-12-11 16,9 8-25-16,-1 0-2 16,-5 0-1-16,1 0 0 15</inkml:trace>
  <inkml:trace contextRef="#ctx0" brushRef="#br0" timeOffset="351339.6596">17147 6786 56 0,'0'0'36'16,"0"0"2"-16,6-21-1 15,9 42-21-15,-15-21-3 0,16 29-4 16,-13-8-1-16,13 19-3 16,-6-1 0-16,5 7-1 15,-3-6 0-15,5 2-2 16,-9-5 0-16,3-9-1 15,-7-5 1-15,6-5-1 16,-10-18-1-16,5 17 0 16,-5-17 1-16,0 0-1 15,-15-19 0-15,15 19 0 16,-15-33-1-16,3 6 1 16,6-1-1-16,-1-9 0 15,7 3 1-15,3-3-1 16,3 1 0-16,8 3 1 0,5 2 0 15,2 6 0-15,2 6 0 16,6 6 1-16,-4 9 0 16,2 12-1-16,-2 11 1 15,-3 8 0-15,-7 7-1 16,1 6 2-16,-7 5-2 16,-1 1 0-16,-2-4 1 15,-2-8 0-15,-3-5-1 16,-1-10 0-16,0-19 1 15,-3 23-1-15,3-23 1 16,0 0-1-16,0 0 0 16,-22-30-1-16,17 9 1 15,-1-4-1-15,2-4 1 0,2-8-1 16,4-1 1-16,2-2-1 16,5-2 1-16,7 3 0 15,1 3 0 1,4 3-1-16,3 4 1 0,1 14 1 15,-2 5-1-15,2 14 1 16,-4 10-1-16,0 11 1 16,1 11-1-16,-3 6 1 15,-2 6 0-15,-1-4-1 16,-1 2 1-16,-1-7-2 16,-3-3 1-16,-1-9 0 15,-3-6-1-15,-7-21-1 16,8 19-3-16,-8-19-2 15,0 0-9-15,0 0-26 16,0 0 0-16,0 0 0 16,8-17 1-16</inkml:trace>
  <inkml:trace contextRef="#ctx0" brushRef="#br0" timeOffset="351959.1618">17965 6742 55 0,'0'-19'39'0,"0"19"1"15,0 0-1-15,0 0-20 0,0 0-4 16,0 0-5-1,7 19-2-15,5 6-3 16,-8 0-1-16,7 9-1 16,1 3 0-16,2 3-1 0,-1 4-1 15,3-5 1-15,-3-5-1 16,2-3 1-16,-1-6-2 16,-2-4 0-16,-12-21 0 15,17 25 1-15,-17-25-2 16,0 0 2-16,0 0-1 15,17-14 0-15,-17 14 0 16,0-32 1-16,0 7-1 16,2-2 0-16,0-4 0 15,0-1 0-15,4-1 0 16,-2-1-1-16,5 3 1 16,-3 2-1-16,4 2 0 15,-1 2-1-15,3 4-1 0,-4 0-2 16,-8 21-3-16,13-29-6 15,6 27-29-15,-19 2 1 16,0 0 0-16,18-5 1 16</inkml:trace>
  <inkml:trace contextRef="#ctx0" brushRef="#br0" timeOffset="352419.3202">18347 6529 50 0,'0'0'37'16,"21"-27"0"-16,-21 27 1 16,27-9-21-16,-25-12-4 15,23 22-3-15,-25-1-3 16,25-13-2-16,-25 13-1 15,25 10-1-15,-25-10-1 16,14 32 0-16,-13-11 0 16,-4 6 0-16,-5 2-1 15,-4 6 1-15,-1-5-2 16,-1-3 2-16,-1 0-1 16,3-8 0-16,12-19 0 15,-19 29 0-15,19-29-1 0,0 0 2 16,0 0-1-16,0 0-1 15,21 6 1-15,0-14 0 16,5-2-1-16,6 1 0 16,5-1 0-16,3 1-1 15,3 1 1-15,1-2-2 16,3 8-2-16,-15-11-3 16,13 30-10-16,-16-21-25 15,-6 8 0-15,-23-4 0 16,0 0 0-16</inkml:trace>
  <inkml:trace contextRef="#ctx0" brushRef="#br0" timeOffset="353127.3669">17465 7427 31 0,'0'0'35'0,"-17"11"1"16,17-11-1-16,0 0-12 15,0 0-7-15,0 0-2 16,31-4-6-16,-12-3-1 16,22 7-1-16,1-12-2 15,18 7 0-15,3-9-1 16,13 3 0-16,-1-3-2 15,4 3 0-15,-4-1-2 16,-7 1 0-16,-5 9-3 0,-22-12-4 16,7 28-20-16,-25-12-13 15,-23-2 2-15,18 11-2 16,-18-11 1-16</inkml:trace>
  <inkml:trace contextRef="#ctx0" brushRef="#br0" timeOffset="353687.8595">17986 7651 39 0,'-14'-17'38'16,"14"17"1"-16,0 0 0 15,0 0-13-15,-19-6-11 16,37 23-5-16,-18-17-3 15,9 35-2-15,-5-10-1 16,10 8-1-16,-7 1-1 0,3 4 0 16,-2-3 0-16,-5 1 0 15,1-5 0 1,-4-6-1-16,-2-6-1 0,2-19 1 16,-3 25-1-16,3-25 0 15,0 0 1-15,0 0-1 16,-6-25 0-16,10 8 0 15,-1-8 1-15,3-4-1 16,2-3 0-16,4-3 0 16,1 3 0-16,3 1 0 15,5 4 1-15,2 6-1 16,4 4 0-16,4 5 0 0,0 2 1 16,-1 3-2-1,3 7-2-15,-10-10-6 16,16 16-32-16,-22-6-1 15,-17 0-1-15,22 6 1 0</inkml:trace>
  <inkml:trace contextRef="#ctx0" brushRef="#br0" timeOffset="355779.0749">15266 8568 28 0,'4'-27'33'0,"-4"27"1"15,0-21-4-15,-9-2-9 16,9 23-4-16,-4-23-4 16,4 23-3-16,0 0-3 15,0 0 0-15,0 0-1 16,0 23-2-16,-8 2 2 16,10 13-3-16,-8 1 1 15,8 11-3-15,-4 0 2 0,8 1-2 16,-4-8 0-1,4-3 0-15,-1-9-1 16,-1-7 1-16,2-4-1 16,-6-20-1-16,10 17 0 0,-10-17-2 15,0 0-2-15,2-29-5 16,15 29-10-16,-21-21-20 16,4-2-1-16,-8-4 1 15,1-4 1-15</inkml:trace>
  <inkml:trace contextRef="#ctx0" brushRef="#br0" timeOffset="356012.3754">14894 8518 54 0,'0'0'37'0,"0"0"1"0,14-23-1 15,22 27-22-15,-7-23-5 16,31 15-2-16,-6-13-1 15,19 13-4-15,-5-11-1 16,5 9-1-16,-3 0-1 16,-11 0-2-16,-1 10-5 15,-27-13-20-15,4 7-11 16,-8 4-1-16,-8-2 0 16,-19 0 0-16</inkml:trace>
  <inkml:trace contextRef="#ctx0" brushRef="#br0" timeOffset="356863.5236">15826 8666 26 0,'0'0'34'0,"23"-15"2"0,-23 15 0 15,-14-23-14-15,14 23-5 16,-17-2-3-16,17 2-4 15,-39 11-2-15,14 3-4 16,-7-7 0-16,3 7-1 16,-2-5-1-16,8 3-1 15,1-3-1-15,22-9 0 16,0 0 0-16,-2 18 0 16,22-16-1-16,5-1 1 0,6 5 0 15,5-4 0-15,5 2 0 16,-1 0 0-16,-1 2 0 15,-4-1 0 1,-4 1 1-16,-6 0-1 0,-6 2 1 16,-19-8 0-16,13 19 0 15,-13-19 0-15,-19 17 1 16,0-7 0-16,-6-1 0 16,-6 1-1-16,-2-6 0 15,-2 1 0-15,1-3-1 16,5 2 1-16,4-2-2 15,3-2-1-15,22 0-1 0,-21-6-2 16,21 6-6-16,0 0-29 16,0 0-1-1,33-11 1-15,-10-1-1 16</inkml:trace>
  <inkml:trace contextRef="#ctx0" brushRef="#br0" timeOffset="357124.6572">16100 8677 58 0,'0'0'39'16,"0"0"1"-16,0 0 0 16,0 0-20-16,17 4-6 15,-17-4-5-15,-4 29-2 16,0-10-3-16,4 4-1 15,0 2-2-15,0-4 0 0,2 2-3 16,-2-23-1-16,10 27-4 16,-10-27-11-16,9-19-24 15,-9 19 1-15,18-31-1 16,-12 4 2-16</inkml:trace>
  <inkml:trace contextRef="#ctx0" brushRef="#br0" timeOffset="357293.6377">16076 8465 69 0,'-17'-12'36'0,"17"12"-1"15,0 0 0-15,0 0-29 16,-10 17-7-16,24 4-20 0,-1 4-13 16,-13-25-1-16,18 43-1 15,-14-24 0-15</inkml:trace>
  <inkml:trace contextRef="#ctx0" brushRef="#br0" timeOffset="357858.812">16258 8687 47 0,'0'0'37'0,"0"-19"2"16,0 19-1-16,-10-21-19 16,10 21-5-16,0 0-3 15,19 9-3-15,-19-9-3 16,8 25-1-16,-6-6-1 15,4 8 0-15,-2 0-1 16,1 4 0-16,-1 1-2 16,0-5 1-16,-2-6-1 15,-2-21 1-15,6 25-1 16,-6-25 0-16,0 0 0 0,0 0 0 16,10-28 0-1,-5 6-1-15,1-1 1 16,0-7-1-16,4 1 1 15,1 0-1-15,3 2 1 0,-1 4-1 16,5 2 2-16,1 10-1 16,0 3 1-16,4 8 0 15,0 6-1-15,2 3 2 16,-1 5-1-16,1 7 1 16,-4 0-1-16,-2 2 0 15,-3 0 0-15,-3 2 0 16,-5-4-1-16,-4-2 0 0,-4-19-2 15,2 19-2-15,-2-19-4 16,0 0-19 0,0 0-15-16,0 0 0 15,-18-5 0-15,18 5 1 16</inkml:trace>
  <inkml:trace contextRef="#ctx0" brushRef="#br0" timeOffset="360250.7893">17091 8397 39 0,'0'0'34'16,"0"0"-3"-16,-2-21-6 16,2 21-3-16,0 0-4 0,0 31-4 15,-17-12-3-15,13 20-4 16,-15-5-1 0,9 12-2-16,-4-2 0 15,5 8-3-15,-1-4 1 0,10 2-2 16,4-10 1-16,8-3-1 15,7-7 1-15,6-7-1 16,6-4 1-16,5-11-1 16,7-10 0-16,1-7 1 15,-1-11-1-15,-3-5 1 16,-3-7-1-16,-8-3 2 16,-10-5-2-16,-5-4 2 15,-14-4-2-15,-6 0 1 16,-14 2-1-16,-3 2 0 15,-2 2 0-15,-6 7-1 16,4 4-1-16,-2 10-2 16,8 14-2-16,-12-3-8 0,33 10-24 15,-21 15-2-15,6 3 0 16,3 9 0-16</inkml:trace>
  <inkml:trace contextRef="#ctx0" brushRef="#br0" timeOffset="360836.4585">17016 8658 44 0,'-23'0'36'0,"23"0"3"16,0 0-2-16,-27-19-17 15,48 27-5-15,-21-8-5 16,31-10-3-16,-12 2-3 16,12 7 0-16,-2-3-1 0,4 2-1 15,-3-2-1-15,-3 0-2 16,2 4-1-16,-11-15-10 15,11 15-27-15,-8 0-1 16,-4 0-1-16,-17 0 1 16</inkml:trace>
  <inkml:trace contextRef="#ctx0" brushRef="#br0" timeOffset="362246.851">17720 8612 54 0,'0'0'31'0,"0"0"-5"15,-27-2-1-15,27 2-6 16,0 0-4-16,0 0-5 0,-19-2-2 16,19 2-1-16,0 0-3 15,32-9-1 1,-10 3-2-16,10-4 0 15,5 3-1-15,9-7 0 0,2 9-1 16,-1-11-1-16,7 16-3 16,-20-17-5-16,19 19-17 15,-24 4-11-15,-12-6 1 16,-17 0-1-16</inkml:trace>
  <inkml:trace contextRef="#ctx0" brushRef="#br0" timeOffset="362436.7825">17760 8668 41 0,'0'0'35'15,"0"0"1"-15,27 4 0 16,-2 1-19-16,-7-18-4 0,26 13-5 16,-9-10-4-16,5 7-4 15,1 3-5-15,-18-4-25 16,6-2-7-16,0 4 1 15,-12-2-1-15</inkml:trace>
  <inkml:trace contextRef="#ctx0" brushRef="#br0" timeOffset="363982.2813">18480 8394 25 0,'0'0'34'16,"0"0"0"-16,4-20-4 15,-14 3-8-15,10 17-3 0,0 0-3 16,0 0-5-16,0 0-1 16,0 0-3-16,10 25-1 15,-3 4-2-15,-3-2 1 16,6 7-2-16,-4-1 0 15,5 3-2-15,-5-5 1 16,2 0-1-16,-3-6 0 16,-1-6-1-16,-4-19 1 0,4 23-1 15,-4-23 1-15,0 0-1 16,0 0 0 0,0 0 0-16,-19-27-1 15,15 10 2-15,-2-12-2 16,0-2 1-16,5-1 0 0,1-7 0 15,1 5-1-15,7-1 1 16,6 10 0-16,1-4-1 16,4 12 1-16,5 6 0 15,1 5 0-15,0 10 1 16,2 5-1-16,-4 11 1 16,-6 3 0-16,1 11-1 15,-9 4 1-15,1 1-1 0,-6-3 2 16,-2 1-3-1,-2-7 2-15,-2-3-1 16,-2-8 1-16,4-19-1 16,0 0 0-16,0 0 0 0,0 0 0 15,-17-15 0-15,15-10-1 16,2-6 2-16,0-3-2 16,3-3 2-16,3-3-2 15,0 4 2-15,4-3-1 16,3 3-1-16,1 11 1 15,1 2 0-15,2 8-1 16,1 7 2-16,1 6-1 16,0 6 0-16,-1 9 1 15,-1 8-1-15,-1 6 1 16,-3 6-1-16,-1 7 2 16,-5 2-3-16,-1 1 2 15,-4-1-2-15,0-8 2 0,0-1-3 16,0-6 1-16,-2-6-3 15,0-21 0-15,0 0-3 16,27 23-6-16,-27-23-28 16,0 0-2-16,23-31 1 15,-8 4 1-15</inkml:trace>
  <inkml:trace contextRef="#ctx0" brushRef="#br0" timeOffset="364358.4105">19128 8344 82 0,'0'0'39'0,"0"0"2"0,0 0-12 15,17 17-16-15,-17-17-3 16,8 48-4-16,-6-15-1 16,13 5-1-16,-3-4-1 15,3 3-2-15,1-10 1 16,1-2-2-16,-3-6 2 15,-14-19-2-15,23 9 1 16,-23-9-1-16,19-17 0 16,-11-2 1-16,-1-4-1 15,-1-4 1-15,-2-2-2 16,2-3 3-16,-4-3-3 16,2 1 2-16,-2 3 0 15,0 2-2-15,-1 4 0 0,1 4 0 16,4 4-1-16,-6 17-2 15,14-25-1-15,-14 25-3 16,23-4-9-16,-23 4-25 16,0 0 0-16,19 0 1 15,-19 0 1-15</inkml:trace>
  <inkml:trace contextRef="#ctx0" brushRef="#br0" timeOffset="364810.5661">19508 8112 41 0,'0'0'35'0,"23"-14"3"15,-23 14-1-15,44-2-20 0,-44 2-2 16,41-7-5-16,-41 7-4 15,42 5 0-15,-42-5-2 16,33 14-2-16,-33-14 1 16,15 29-1-16,-18-12-1 15,-5 6-1-15,-6-2 2 16,-3 2-2-16,-2-4 2 16,-2 0-1-16,-1 0 0 0,3-3 0 15,19-16 0-15,-25 19 1 16,25-19-1-1,0 0 0-15,0 0 0 16,4 19 0-16,13-17-1 0,6-4 1 16,10 0 0-16,8-3-1 15,3 1 0-15,6-2 0 16,0 0-1-16,0-2-1 16,-1 5-1-16,-9-5-3 15,3 18-7-15,-22-12-28 16,0 5 0-16,-21-3-1 15,0 0 1-15</inkml:trace>
  <inkml:trace contextRef="#ctx0" brushRef="#br0" timeOffset="365387.3815">18505 8934 31 0,'0'0'35'0,"0"0"2"16,0 0-10-16,0 0-4 16,0 0-3-16,38 12-5 0,-38-12-4 15,58-8-3-15,-15-1-2 16,20 5-1-16,5-8-2 15,9 5 0-15,-6-5-2 16,3 5 0-16,-7-1-2 16,-7 0 0-16,-8 8-3 15,-21-9-5-15,9 14-26 16,-40-5-6-16,20 6 0 16,-20-6 0-16</inkml:trace>
  <inkml:trace contextRef="#ctx0" brushRef="#br0" timeOffset="366215.7568">18800 9309 45 0,'6'-18'38'0,"-6"18"0"0,0 0 0 16,-4-32-21-16,21 43-4 15,-17-11-3-15,0 0-3 16,20 8-2-16,-7 9-1 15,-3 4 0-15,3 6-1 16,-3 2-1-16,-1 2 0 16,-1-1-1-16,-2 1 0 15,-4 0 0-15,0-6 0 16,-2-6-1-16,0-19 1 0,-2 17 0 16,2-17-1-1,0 0 0-15,0 0 0 16,-4-19 0-16,6 0 0 15,2-6 0-15,2 2 0 0,1-6 0 16,5 0 0-16,-1 0 0 16,5 2 0-16,1 3 0 15,4 8 0-15,-1-1 0 16,1 7 0-16,0 5-1 16,0 7 2-16,1-1-1 15,-1 1 0-15,0 4-2 16,-21-6 0-16,33 14-3 15,-33-14-6-15,37-6-29 16,-37 6-2-16,0 0 1 16,0 0-1-16</inkml:trace>
  <inkml:trace contextRef="#ctx0" brushRef="#br0" timeOffset="370658.8532">14535 9830 38 0,'0'0'34'0,"14"-29"-1"15,-12 6-9-15,15 25-5 16,-23-23-5-16,26 29-2 16,-20-8-3-16,0 0-1 15,19 19-3-15,-4 10 1 0,-9-2-2 16,8 13 0-16,-9-2-1 16,5 5 0-16,-4-3-2 15,0-9 1-15,-2-5-2 16,-1-4 1-16,-3-22-1 15,4 21 1-15,-4-21-1 16,0 0-1-16,8-31 2 16,-6 6-2-16,0-4 1 15,2-3 0-15,0-12 0 16,1 3-1-16,1 1 1 16,2 4 0-16,1-1-1 15,5 6 1-15,1 5-1 16,3 3 1-16,1 9-1 0,4 4 1 15,2 9 1-15,-4 4 0 16,1 9 1 0,-1 15-1-16,-8 3 0 15,3 5 1-15,-5 1 0 0,-5 3-1 16,0-3 0-16,-2-3-1 16,-4-2 1-16,0-12 0 15,0-19-1-15,-2 21 0 16,2-21 0-16,0 0 0 15,0 0-1-15,-8-19 1 16,8 1-1-16,2-10-1 16,4-3 2-16,2-4-1 15,3 3 0-15,3-3 1 0,3 5-1 16,6 1 1 0,2 6-1-16,4 11 1 15,0 7-1-15,2 6 1 16,-4 9 2-16,0 13-2 0,-8 6 2 15,-1 5-2-15,-11 3 1 16,-3 3 0-16,-4-2-1 16,0-3 0-16,-4-2-1 15,-3-16-2-15,7 0-1 16,0-17-2-16,5 17-8 16,-5-17-25-16,0 0-2 15,10-25 2-15,6 8-1 16</inkml:trace>
  <inkml:trace contextRef="#ctx0" brushRef="#br0" timeOffset="371146.8998">15471 9744 47 0,'0'0'37'16,"0"0"2"-16,-4 36-1 0,-10 5-17 15,-18-24-8-15,24 27-4 16,-19-7-4-16,17 5-1 15,-5-6-2-15,11-11-2 16,4-6 0-16,0-19 0 16,0 0-1-16,21 6-1 15,-21-6 1-15,25-29-1 16,-13 4 1-16,-2-3-1 16,-5-3 1-16,-1-6-1 15,2 7 1-15,-2 3 1 0,0 4 1 16,1 6-1-16,-5 17 1 15,20 0 0-15,-5 17 0 16,6 10 0-16,3 1 0 16,6 9 0-16,-1-1-1 15,6 8 2-15,-6-5-1 16,0 3 0-16,-6-4 1 16,-6 5 0-16,-9-7 1 15,-6 0-1-15,-12-7 0 16,-5 0 1-16,-12-6-2 15,-6-6 1-15,-7-1-1 16,-1-11 0-16,-1-3-1 16,3-2 0-16,4-3-2 0,3-7-1 15,10 2-2-15,-3-17-7 16,31 8-27-16,-6-6-2 16,4 0-1-16,4-2 2 15</inkml:trace>
  <inkml:trace contextRef="#ctx0" brushRef="#br0" timeOffset="371622.7797">15945 9755 71 0,'0'-17'38'0,"0"17"0"16,-21-11 1-16,-10-3-28 15,31 14-5-15,-42 8-1 16,23 0-2-16,-5-1 0 16,24-7-3-16,-21 18 2 15,21-18-2-15,0 0 0 16,39 24 0-16,-8-20 0 15,5 0-1-15,7 2 1 16,1 5-1-16,2 1 1 16,-5 1 0-16,-3 1 0 0,-7 7 1 15,-8-6 0-15,-5 6 1 16,-12-1-1-16,-6-20 1 16,-14 26-1-1,-5-12 0-15,-6-3 1 0,-6-3-1 16,-4 0-1-16,-2-5 0 15,5-1-1-15,-1-4 0 16,10-1-2-16,0-9-2 16,23 12-6-16,-22-32-21 15,28 14-8-15,2-9 0 16,7-3 1-16</inkml:trace>
  <inkml:trace contextRef="#ctx0" brushRef="#br0" timeOffset="371831.1946">16165 9683 52 0,'0'0'39'16,"19"11"1"-16,-11 6 0 0,-8-17-20 15,19 50-4-15,-24-23-6 16,16 13-3-16,-9-7-2 16,6 0-3-16,-2-5-1 15,-1-5-2-15,5-5-2 16,-10-18-3-16,21 7-6 15,-21-7-28-15,0-27-1 16,2-1 1-16,0-5 0 0</inkml:trace>
  <inkml:trace contextRef="#ctx0" brushRef="#br0" timeOffset="371974.2333">16210 9587 51 0,'0'0'34'0,"0"0"2"16,0 0-2-16,0 0-22 15,0 0-4-15,0 0-12 16,0 0-27-16,25 13-3 16,-25-13 0-16,17 25-2 15</inkml:trace>
  <inkml:trace contextRef="#ctx0" brushRef="#br0" timeOffset="372418.5107">16356 9715 64 0,'0'0'38'0,"14"27"0"15,-7-2 2-15,-5-8-26 16,20 18-4-16,-21-12-2 16,15 9-3-16,-12-9-3 15,3 2 0-15,-3-5-1 16,-4-20-1-16,0 0 0 15,0 0 0-15,0 0-1 16,0 0 0-16,8-33-1 16,-6 2 2-16,4 1-2 15,0-5 2-15,3 0-2 16,7 1 2-16,1 3 0 16,4 4-1-16,4 8 2 0,2 2-1 15,0 7 1-15,4 8 0 16,-2 2 1-16,2 8-1 15,-2 4 1-15,-4 7-1 16,-8 4 1-16,-3 11 0 16,-5 1-1-16,-5-1-1 15,-4 1 0-15,-7-4 0 16,1-3-2-16,-10-10-4 16,18 10-11-16,-2-28-23 15,0 0-1-15,-19-3 1 16,21-17-1-16</inkml:trace>
  <inkml:trace contextRef="#ctx0" brushRef="#br0" timeOffset="372755.2142">16960 9514 83 0,'-2'27'39'16,"0"5"2"-16,0 3-2 15,10 20-29-15,-12-10-3 16,14 4-2-16,-1-8-2 16,7-5-1-16,1-7 0 15,6-10-2-15,2-11 1 16,0-10 0-16,2-15-1 16,-2-5 1-16,-1-8-2 0,-3-3 2 15,-4-5-2-15,-3-6 1 16,-5 5-1-1,-5-9 0-15,-6 8-1 16,-4-2 0-16,-1 9 0 0,-7-1-2 16,6 13-3-16,-13-10-8 15,21 31-24-15,-19-15-1 16,19 15 1-16,-27 9-2 16</inkml:trace>
  <inkml:trace contextRef="#ctx0" brushRef="#br0" timeOffset="373055.8742">16890 9690 59 0,'0'0'39'0,"0"0"0"16,0 0 1-16,-1-21-24 16,31 29-5-16,-10-14-3 15,16 6-3-15,-3-4-2 16,10 0-1-16,-1 2-2 0,-2-3-2 16,5 7-4-1,-20-20-14-15,2 13-19 16,-8 5-2-16,-19 0 2 15,0 0-2-15</inkml:trace>
  <inkml:trace contextRef="#ctx0" brushRef="#br0" timeOffset="373575.0738">15994 10289 50 0,'0'0'37'16,"17"9"1"-16,8-14-2 16,2-18-20-16,37 19-4 15,-5-19-2 1,28 11-2-16,0-9-2 0,19 8-2 16,-4-5-1-16,2 9-2 15,-7 1-1-15,-12 2-5 16,-4 18-7-16,-27-4-28 15,-18 3 1-15,-36-11-2 16,14 33 1-16</inkml:trace>
  <inkml:trace contextRef="#ctx0" brushRef="#br0" timeOffset="374155.4914">16179 10661 10 0,'-4'-21'32'16,"4"21"0"-16,0 0 3 15,-2-25-13-15,2 25-4 16,0 0-2-16,0 0-3 16,8-17-2-16,-8 17-3 15,0 0-1-15,0 0-1 0,0 0-1 16,-25 32 0-16,-1-17-1 16,1 10-1-16,-5 0-1 15,-1 8-1 1,2 2 1-16,8-5-1 0,5 5-1 15,14-5 0-15,10-3 0 16,9-4-1-16,10-5 1 16,6-7-1-16,9-5-2 15,-3-10 0-15,9 0-3 16,-13-19-6-16,21 12-21 16,-23-14-8-16,0 0 0 15,-10-8 1-15</inkml:trace>
  <inkml:trace contextRef="#ctx0" brushRef="#br0" timeOffset="374463.2785">16485 10622 60 0,'0'0'38'0,"0"0"0"0,-21 27 2 16,-14-11-24-16,24 28-4 16,-18-15-4-16,15 11-1 15,-5-9-3-15,15-3-2 16,2-9 0-16,2-19-1 15,29 18-1-15,-4-22 0 16,2-10 0-16,2-7 0 16,-4-2 0-16,0-7 0 15,-7-1 0-15,-7-4 0 16,-11 5 0-16,-5-1 0 16,-7 6 0-16,-5 6-1 15,-1 4-1-15,-5 1-1 16,23 14-2-16,-38-11-4 0,40 28-13 15,-2-17-18-15,0 0 0 16,0 0 0-16,0 0 1 16</inkml:trace>
  <inkml:trace contextRef="#ctx0" brushRef="#br0" timeOffset="374814.8015">16696 10534 57 0,'0'0'37'15,"21"12"2"-15,-21-12-1 16,2 44-21-16,-31-35-5 16,17 22-4-16,-15-14-4 15,10 6-1-15,1-5-1 0,16-18-1 16,0 27-1-16,20-18 0 16,9 1 0-16,5-5-1 15,7 5 1-15,1 2 0 16,1 5 0-16,-3-2 1 15,-11 1-1-15,-8 3 2 16,-11-2-1-16,-10 4 1 16,0-21-1-16,-31 31 1 15,2-22 0-15,-5 3-1 16,-3-4 0-16,-4-7-1 16,9 1-2-16,-5-5-3 15,16 4-1-15,-8-22-11 16,29 21-23-16,-16-23-1 0,20 2 1 15,8-4-1-15</inkml:trace>
  <inkml:trace contextRef="#ctx0" brushRef="#br0" timeOffset="375167.2516">17008 10521 76 0,'0'0'40'15,"6"31"1"-15,-20-5-1 16,7 26-27-16,-22-13-4 16,15 18-3-16,-7-7-2 0,11 4-1 15,5-6-1-15,8-8-1 16,15-11 0-16,7-12-2 16,12-11 1-1,-1-8 0-15,7-10 0 16,-5-9 1-16,-1-8-3 0,-4-7 3 15,-12-6-1-15,-8-6 1 16,-9-4-1-16,-8 4-1 16,-3 0 1-16,-9 4-2 15,-1 6 0-15,-6 1-3 16,5 20 0-16,-11-8-7 16,29 25-16-16,-27 13-13 15,8-1 0-15,0 1 0 0,-2 10 2 16</inkml:trace>
  <inkml:trace contextRef="#ctx0" brushRef="#br0" timeOffset="375339.3029">16902 10778 69 0,'21'11'40'0,"6"-3"-2"16,10-6 2-16,1-15-27 15,18 11-5-15,-7-14-4 16,5 3-3-16,-2 1-3 15,-14-20-18-15,5 11-19 16,-11 1-1-16,-8-1 1 16,-9 4-1-16</inkml:trace>
  <inkml:trace contextRef="#ctx0" brushRef="#br0" timeOffset="375896.0146">17656 10145 45 0,'0'0'35'0,"0"0"0"0,0 0 0 16,21-17-23-16,20 19-3 16,-8-16-3-16,13 12-3 15,2-2-5-15,-7-7-9 16,9 1-23-16,-10 10-2 16,-17-2 1-16,-5 10-1 15</inkml:trace>
  <inkml:trace contextRef="#ctx0" brushRef="#br0" timeOffset="376038.527">17697 10256 37 0,'-4'17'35'15,"4"-17"0"1,27 6-1-16,2-2-18 16,9-4-16-16,20 4-27 15,-13-20-5-15,10 15-1 0,-10-13-2 16</inkml:trace>
  <inkml:trace contextRef="#ctx0" brushRef="#br0" timeOffset="377090.9951">18383 10078 22 0,'-4'-21'37'15,"4"21"0"-15,0 0 1 16,0 0-16-16,2-20-2 15,16 34-5-15,-18-14-3 16,11 19-3-16,-11-19-4 0,20 36 0 16,-11-11-2-16,3 4 0 15,-3 0-1-15,-1 0 0 16,-2-4-1-16,-2-2 0 16,-2-4-1-16,-2-19 1 15,0 25-1-15,0-25-1 16,0 0 1-16,2-21-1 15,0 3 0-15,0-8 0 16,3-5 1-16,1-4-2 16,2 1 2-16,5 3-1 15,-1 2 1-15,5 3 0 16,4 8 0-16,3 7 0 16,-1 9 0-16,4 8 0 0,-2 5 1 15,-2 10 0-15,2 6 0 16,-6 8 0-16,-3-3 0 15,-5 7 0-15,-3-3-1 16,-4-3 1-16,-2-8 0 16,-4-6-1-16,2-19 0 15,-10 17 0-15,10-17 1 16,0 0-1-16,-13-31 0 16,9 6 0-16,6-1-1 15,2-11 0-15,3 3 1 16,7-1-1-16,3 0 1 15,3 7-1-15,1 7 1 16,4 5 0-16,0 11 0 0,2 8 1 16,0 9-1-16,2 5 1 15,-2 4-1 1,-4 2 1-16,-2 2-1 0,-1 8 0 16,-5-6 0-16,-3-1 0 15,-3-2-1-15,-5-7-2 16,0 2-2-16,-4-19-4 15,11 33-14-15,-11-33-19 16,0 0-1-16,0 0 1 16,6-25 1-16</inkml:trace>
  <inkml:trace contextRef="#ctx0" brushRef="#br0" timeOffset="377415.1498">19261 10024 68 0,'0'0'40'16,"0"0"1"-16,19 15 0 0,-19-15-27 16,8 35-5-16,-4-10-3 15,13 7-1-15,-5-5-2 16,7 0-1-16,0-6-1 16,1-2 0-16,-1-11-1 15,2-8 1-15,-4-10-1 16,-1-7 0-16,-5-6 1 15,-3-6-1-15,-4-1 0 0,-2-1 0 16,-4 0 0-16,-2 3-1 16,0 1 1-1,-1 2-2-15,3 8-1 16,0-5-2-16,2 22-2 0,2-44-8 16,-2 44-27-16,23-21 1 15,-12 4-1-15,-11 17 3 16</inkml:trace>
  <inkml:trace contextRef="#ctx0" brushRef="#br0" timeOffset="377834.7881">19568 9702 48 0,'19'-27'38'15,"-19"27"-1"-15,35-19 1 0,-16 0-24 16,25 20-2-16,-19-12-4 16,12 11-2-16,-10-6-2 15,2 10-1-15,-12 2 0 16,-17-6-2-16,16 23 1 16,-26-6-1-16,-7 0 0 15,-6 4-1-15,-2 1 2 16,-3-3-1-16,1-2 1 15,8 4-2-15,2-9 2 16,17-12 0-16,-16 21 0 16,16-21 0-16,0 0-1 15,25 19 0-15,-25-19 0 16,43-10 0-16,-10 6 0 0,7-7-1 16,7 7 0-16,-1-7-2 15,8 9 1-15,-10-8-3 16,10 14-2-16,-25-14-10 15,4 12-26-15,-14 2 0 16,-19-4 0-16,8 25 0 16</inkml:trace>
  <inkml:trace contextRef="#ctx0" brushRef="#br0" timeOffset="378254.9232">18457 10657 34 0,'0'0'36'15,"0"0"2"-15,0 0 0 16,0 0-16-16,7-23-5 0,20 31-6 16,-7-18-3-16,24 10-2 15,2-10-2 1,24 5-1-16,9-9-1 15,23 5-1-15,10-7 0 0,2 3-2 16,1 0 0-16,-7 1-1 16,-3 10-2-16,-28-13-6 15,4 17-29-15,-43 5-2 16,-20 3 1-16,-18-10-1 16</inkml:trace>
  <inkml:trace contextRef="#ctx0" brushRef="#br0" timeOffset="378758.601">18975 10922 43 0,'0'0'39'0,"0"0"-1"0,0 0 2 16,8-23-23-16,10 38-2 16,-18-15-5-16,9 23-3 15,-9-23-1 1,14 36-2-16,-12-14 0 0,5 8-3 15,-7-5 1-15,2 4-1 16,-4-10 0-16,0 0 0 16,2-19-1-16,0 0 1 15,0 0-1-15,0 0 1 16,0-21 1-16,8-2-2 16,4-6 1-16,3-3 0 15,6 3-1-15,6-5 1 16,8 5-2-16,6 2 1 0,5 2 0 15,4 2 0 1,2 6 0-16,4 3-1 16,-2 5-1-16,-6-1-2 15,2 20-9-15,-11-10-30 0,-12 2 1 16,-27-2-1-16,0 0 2 16</inkml:trace>
  <inkml:trace contextRef="#ctx0" brushRef="#br0" timeOffset="384014.3157">15305 9389 18 0,'10'-19'33'16,"-10"19"1"-16,0 0-8 16,-2-19-2-16,7 40-3 15,-32-13-3-15,16 39-3 16,-37-8-4-16,11 36-3 16,-29-4-1-16,1 19-2 15,-14-2 0-15,2 0-1 16,-2-7-1-16,7-8 0 15,5-12-1-15,9-11-1 16,10-14-1-16,9-9 1 0,10-6-3 16,4-9-1-16,25-12-3 15,-19-4-13-15,19 4-23 16,31-17 0 0,-4 3 0-16,5-5 0 0</inkml:trace>
  <inkml:trace contextRef="#ctx0" brushRef="#br0" timeOffset="384863.0429">18896 9855 23 0,'22'-15'36'0,"-13"-4"0"16,-9 19 3-16,21-12-17 16,-38-7-3-16,19 38-4 15,-33-15-4-15,10 29-2 16,-20 3-3-16,5 16 0 0,-14 3-2 16,0 16 0-16,-8-1-2 15,4-1 1-15,-2-8-1 16,2 2 0-16,4-11-1 15,5-4-1-15,9-12 0 16,5-13-3-16,11 2-3 16,-5-23-26-16,25-2-10 15,0 0-1-15,0 0 0 16</inkml:trace>
  <inkml:trace contextRef="#ctx0" brushRef="#br0" timeOffset="392106.1291">14466 12025 4 0,'0'0'24'0,"0"0"1"15,0 0-9-15,0 0 0 16,0 0-2-16,19-12-1 15,-19 12-2-15,0 0 0 16,0 0-3-16,0 0 0 16,0 0-2-16,0 0 0 0,0 0-2 15,0 0 1-15,0 0-2 16,0 0 2-16,0 0-2 16,-29 14 1-16,6-1-1 15,-4 8-1-15,-10 2 1 16,1 10-1-16,-9 3 2 15,7 4-3-15,-3 1 1 16,7-1-2-16,1-2 2 16,12 1-2-16,5-5 1 15,10-3 0-15,8-10-2 16,-2-21 0-16,24 25 1 16,-1-23-1-16,6-8 1 15,1-7 0-15,1-8-1 0,-2-6 1 16,0-2 0-16,-2-6 0 15,-6 3-1-15,-3 1 2 16,-3 4-2-16,-1 2 1 16,-14 25-1-16,23-23 2 15,-23 23 0-15,23 14-1 16,-4 11 1-16,2 9-1 16,5 5 0-16,1 12 0 15,3 3 1-15,5 6-1 16,-2 5-1-16,2-2 2 15,-6 6-1-15,-4-4 1 16,-10-5 0-16,-3-3 1 16,-14-5 0-16,-8-6 0 0,-11-15 0 15,-8-6 0-15,-12-17 0 16,-5-7 0 0,-6-8 0-16,-4-7 0 15,-2-7-1-15,4-2-1 0,8-2 0 16,2 0-2-16,11 6 0 15,4-4-3-15,29 23-3 16,-37-27-9-16,37 27-23 16,0 0 0-16,0 0 0 15,25-15 1-15</inkml:trace>
  <inkml:trace contextRef="#ctx0" brushRef="#br0" timeOffset="392578.3584">14765 11938 31 0,'0'0'33'0,"-2"-23"3"0,2 23 0 15,0 0-15-15,0 0-6 16,17 48-3-16,-17-23-3 15,18 21-1-15,-11-2-1 16,13 16-3-16,-5-5 0 16,6 5-2-16,-1-4 1 15,-1-7-2-15,0-6 0 16,-1-7-1-16,-3-3-1 16,-3-12 0-16,-3-4 0 15,-9-17-3-15,0 0-1 16,0 0-3-16,0 0-8 15,0 0-22-15,-6-17-1 16,-7-8 0-16,-8-2 1 0</inkml:trace>
  <inkml:trace contextRef="#ctx0" brushRef="#br0" timeOffset="393126.3523">14653 12220 36 0,'0'0'31'16,"0"0"0"-16,17 2-5 15,10-13-14-15,20 15-2 16,-7-14-2-16,18 12-2 16,-4-10-4-16,6 6 0 15,-4-3-2-15,0-3 1 16,-8 0-1-16,-6 2 2 16,-11-3-1-16,-2 5 3 0,-29 4 0 15,21-4 1-15,-21 4 0 16,-19 16 0-16,-8-5 1 15,2 14-2-15,-8 2 0 16,4 7 0-16,0-1-1 16,8 7-1-16,2-5 0 15,11 3-1-15,6-7-1 16,12-8 1-16,3-4-1 16,7-7 0-16,3-9-1 15,2-6 1-15,2-3-1 16,-4-11-1-16,0-3 1 15,-5-3-1-15,-3-4 1 16,-5-7-1-16,-5 3 0 0,-3 2 2 16,-2 1-1-16,-2 5 1 15,0 5 0 1,2 18 1-16,0 0 1 16,0 0-1-16,0 0 1 0,0 31-1 15,4-4 0-15,2 2 0 16,-2 1 1-16,4 3-2 15,-1-4 0-15,1-8 0 16,0 0-1-16,-8-21-2 16,19 27-2-16,-19-27-12 15,0 0-21-15,29-15-1 16,-29 15-1-16,27-33 2 16</inkml:trace>
  <inkml:trace contextRef="#ctx0" brushRef="#br0" timeOffset="393563.2754">15430 12205 46 0,'0'0'37'0,"22"11"1"15,-22-11 1-15,15 29-20 16,2 4-6-16,-19-12-5 16,18 13-2-16,-14-5 0 15,9 4-3-15,-5-10-2 16,0-2 0-16,-6-21-1 15,6 27 1-15,-6-27-2 0,0 0 1 16,0 0-1-16,9-21 1 16,-3 3-1-16,0-10 0 15,4-3-1 1,-1-7 2-16,5 1-1 0,3 1 0 16,2-1 0-16,3 7 0 15,1 5 0-15,2 7 1 16,2 9 0-16,0 9 0 15,-2 7 1-15,-2 11-1 16,-4 9 3-16,-1 5-1 16,-5 1 0-16,-1 3-1 15,-6 1 0-15,-3-3-1 16,-1-1 1-16,-4-8-2 16,2-2-2-16,0-23-2 15,-2 27-5-15,2-27-14 16,0 0-15-16,-9-18 0 15,9 18 0-15,17-34 1 0</inkml:trace>
  <inkml:trace contextRef="#ctx0" brushRef="#br0" timeOffset="393947.0223">16219 11911 64 0,'0'0'38'0,"18"22"1"15,-17 6 1-15,-12-1-28 0,13 31-3 16,-18-8-1 0,13 15-3-16,-7-4-1 15,8 3-1-15,4-7-1 16,8-5-2-16,5-6 2 0,8-12-2 16,8-11 0-16,10-11 1 15,3-10-1-15,2-12 0 16,0-9-1-16,-1-10 2 15,-5-13-3-15,-9-10 1 16,-4-3 0-16,-11-5 1 16,-13-1-1-16,-8 1 1 15,-13 5-1-15,-9 7 1 16,-2 11 1-16,-3 9-2 16,-3 10-1-16,-6 7-1 15,12 13-1-15,-7-4-5 16,24 29-11-16,-11-14-20 15,2 6 1-15,0 2-1 0,-1-1 2 16</inkml:trace>
  <inkml:trace contextRef="#ctx0" brushRef="#br0" timeOffset="394218.2404">16161 12201 59 0,'0'0'36'16,"0"0"2"-16,0 0-1 0,25 15-23 16,-25-15-7-16,49-15-1 15,-22 7-2-15,7 5-1 16,-1-3-3-1,-2 2-2-15,4 8-4 0,-35-4-32 16,34 0 1-16,-34 0-2 16,26-2 1-16</inkml:trace>
  <inkml:trace contextRef="#ctx0" brushRef="#br0" timeOffset="395510.8003">16939 12157 18 0,'-22'-2'32'16,"22"2"0"-1,0 0-7-15,0 0-6 0,0 0-3 16,0 0-3-16,0 0-2 16,0 0-4-16,27-6-1 15,-27 6-3-15,41-7 1 16,-14 1-2-16,8 4 0 15,-1 0 0-15,5 0-2 16,-2 0 0-16,-1-4-2 16,5 8-2-16,-14-13-4 0,9 20-7 15,-36-9-22 1,22-1 2-16,-22 1-2 0,0 0 3 16</inkml:trace>
  <inkml:trace contextRef="#ctx0" brushRef="#br0" timeOffset="395718.1866">16952 12239 34 0,'0'0'35'0,"18"18"2"16,1-18-2-16,-2-16-14 16,31 24-4-16,-21-21-8 15,24 16-3-15,-11-12-3 16,8 7-1-16,-9-4-4 15,-3-1-1-15,7 18-14 16,-16-13-21-16,-8-2 2 16,-19 4-3-16,0 0 2 0</inkml:trace>
  <inkml:trace contextRef="#ctx0" brushRef="#br0" timeOffset="399143.0905">17637 11846 37 0,'0'0'31'0,"0"0"-2"15,-10-25-7-15,10 25-5 16,0 0-2-16,16 18-4 16,-16-18-4-16,9 26 0 15,-5-6-2-15,10 12 1 16,-7-1-2-16,9 7 0 16,-7-1-2-16,7 7 1 15,-3-6-1-15,3 1-1 16,-3-5 2-16,5 1-2 15,-3-7 0-15,-3-3 0 16,-3-4 1-16,-1-3-2 0,-8-18 3 16,12 17-2-16,-12-17-1 15,0 0 1-15,5-23-2 16,1 6 2 0,-4-4-1-16,0-4 1 0,2-4-2 15,-2-2 1-15,6 0 0 16,-5-1 0-16,3-1 1 15,0-3-2-15,4 3 1 16,-1 1-1-16,1 3 0 16,0 2-1-16,1 8-2 15,-5 0-3-15,13 21-5 16,-19-2-26-16,0 0 0 16,0 0-1-16,19-16 0 0</inkml:trace>
  <inkml:trace contextRef="#ctx0" brushRef="#br0" timeOffset="399746.3661">18067 11505 18 0,'0'0'28'16,"0"0"-1"-16,0 0-9 0,0 0-3 15,0 0-3-15,17-25-1 16,3 25-4-16,-20 0-1 15,36-15-1-15,-18 5-1 16,9 6-1-16,-8-4 1 16,8 10-1-16,-8-4 0 15,4 8-1-15,-23-6 1 16,33 17-1-16,-33-17 0 16,21 33 0-16,-19-14 0 0,-4 8 0 15,-13 2-1 1,-2 3 1-16,-10 1-1 15,0-2 0-15,-2-4 0 16,0-2-1-16,4-2 1 0,5-6 0 16,20-17-1-16,-23 19 1 15,23-19 0-15,0 0 0 16,0 0 0-16,0 0 0 16,20 12 0-16,1-12 1 15,2-4-1-15,12 0 1 16,1-2-1-16,9 0 0 15,-1-1-1-15,0 1 0 16,3 2-2-16,-13-5-2 16,7 18-4-16,-41-9-23 15,23 4-6-15,-23-4-1 16,-2 21 1-16</inkml:trace>
  <inkml:trace contextRef="#ctx0" brushRef="#br0" timeOffset="400593.6801">18545 12048 1 0,'22'-12'27'0,"-22"12"5"16,0 0-1-16,0 0-10 15,-29 12-4-15,19 11-3 16,-27-12-3-16,12 26-2 15,-23-5 1-15,4 18-4 16,-16-6 0-16,0 16-2 16,-9-9 1-16,5 7-2 15,0-6 1-15,12-2-3 16,2-10 0-16,12-4 0 0,9-9-1 16,7-6 0-1,9-3 0-15,13-18 0 16,-12 19-2-16,12-19-1 15,0 0-4-15,0 0-6 0,37-10-23 16,-20 1-2-16,5-3 0 16,5-3 1-16</inkml:trace>
  <inkml:trace contextRef="#ctx0" brushRef="#br0" timeOffset="401193.7649">18532 12328 17 0,'0'0'33'0,"0"0"-1"16,-2-18-4-16,2 18-8 15,0 0-3-15,0 0-4 16,0 0-4-16,8 22-2 15,-8-22-2-15,5 34 0 0,-7-13-2 16,8 12 1-16,-6-6-3 16,4 1 1-16,-4-5 0 15,2 0-1-15,-2-3 0 16,0-20 0-16,2 21 0 16,-2-21 0-16,0 0 0 15,0 0 0-15,0 0 0 16,0-33 0-16,0 14-1 15,0 0 1-15,2-6-1 16,4 0 0-16,1-2 1 16,9 2-1-16,5-2 0 15,2 2 0-15,4 2-1 0,2 2 1 16,2 6 1-16,-2 1-2 16,-2 7 2-16,-6 5-3 15,0 11-2-15,-21-9-10 16,25 14-22-16,-25-14-2 15,22 27-3-15,-22-27 3 16</inkml:trace>
  <inkml:trace contextRef="#ctx0" brushRef="#br0" timeOffset="406965.8644">1333 13331 13 0,'0'0'32'0,"7"-19"1"15,-7 19-10-15,0 0-2 16,20-10-2-16,-20 10-3 16,0 0-5-16,0 0-3 0,29 4-2 15,-29-4 0-15,27 23-2 16,-10-6 0-1,10 12-1-15,-4 0 0 16,4 13-1-16,-4-2 1 0,2 6-1 16,-5-5 0-16,1-1-1 15,-6-4 1-15,-1-3 0 16,-5-6-1-16,-1-8 0 16,-8-19 0-16,14 17 1 15,-14-17-1-15,0 0 0 16,0 0 0-16,0 0 0 15,15-17-1-15,-15 17 1 16,15-33 0-16,-3 7-1 0,0-5 1 16,3-8 0-1,0-1-1-15,1-4 0 16,3-6 0-16,-1 0 1 16,-5 2-2-16,1 0 1 0,3 10-1 15,-9 4 1-15,1 5-2 16,-1 6-1-16,-8 23-2 15,10-33-6-15,19 25-29 16,-29 8 0-16,0 0-1 16,0 0-1-16</inkml:trace>
  <inkml:trace contextRef="#ctx0" brushRef="#br0" timeOffset="407838.3216">1396 12922 6 0,'-17'-15'32'15,"17"15"0"-15,-17-15 1 16,17 15-15-16,0 0-4 0,-10-23-2 16,10 23-4-16,23-2-3 15,4 6-2-15,-2-10-1 16,16 4 0-16,1-8 0 15,8 5-2-15,4-7 1 16,2 2-1-16,-10-1 1 16,3 3 0-16,-17-3 0 15,-5-1 0-15,-27 12-1 16,14-21 1-16,-14 21 0 16,-35-25 0-16,8 8 0 15,-6 0-1-15,3-1-1 16,-5 3-1-16,10 9-3 15,-8-13-15-15,33 19-14 0,-21-13-1 16,21 13-1-16,0 0 1 16</inkml:trace>
  <inkml:trace contextRef="#ctx0" brushRef="#br0" timeOffset="408362.514">2181 13362 1 0,'0'0'26'16,"0"0"5"-16,0 0 0 0,0 0-11 16,0 0-5-16,47-2-2 15,-18-16-2-15,25 13-2 16,-4-15-4-16,11 11-1 15,-5-3-2-15,0 5-2 16,-6 5-3-16,-11-8-5 16,3 16-20-16,-18 4-7 15,-24-10 1-15,-4 24 0 16</inkml:trace>
  <inkml:trace contextRef="#ctx0" brushRef="#br0" timeOffset="408550.5782">2312 13490 37 0,'0'0'35'0,"20"6"0"16,3-14 0-1,12-17-23-15,17 25-1 0,-10-17-6 16,12 13-2-16,-8-3-3 16,1 1-3-16,1 15-9 15,-17-7-22-15,-8-2 0 16,-4 2-1-16,-19-2 1 15</inkml:trace>
  <inkml:trace contextRef="#ctx0" brushRef="#br0" timeOffset="409814.1913">3518 12913 29 0,'17'-23'31'0,"-17"23"-3"15,4-27-6 1,-4 27-5-16,-2-21-4 16,2 21-4-16,0 0-1 15,0 0-4-15,-33-21 0 0,33 21 0 16,-44 11-1-16,15 5 0 15,-7 7-1-15,-3 5 1 16,-3 5-1-16,7 1 0 16,2 1-1-16,10 5 0 15,6-7-1-15,15-2 1 16,5-10 0-16,17-8-1 16,3-3 0-16,8-10 0 15,2-8 1-15,1-5-1 16,3-8 0-16,-4-6 0 15,-4-8 1-15,1-9-2 16,-3-2 1-16,-5-6 0 16,-3-2 0-16,-6-3-1 0,-3 1 1 15,-6 3 0-15,-4 3 0 16,-4 11 1-16,-2 5-1 16,1 9 2-16,5 25-1 15,-16-21 0-15,16 21 0 16,0 0 1-16,-13 36 0 15,11-1 0-15,2 3 0 16,2 14 0-16,0 2-1 16,3 5 1-16,3-1-1 15,2-5 0-15,1-3-1 16,1-8 1-16,-1-1-2 16,-3-16-1-16,2-2-3 15,-10-23-3-15,19 25-15 0,-19-25-16 16,0 0 0-16,8-20 0 15,-10-1 1-15</inkml:trace>
  <inkml:trace contextRef="#ctx0" brushRef="#br0" timeOffset="410225.3334">3101 12439 15 0,'0'0'31'0,"-4"-23"0"0,4 23 2 15,20-10-17-15,-20 10-3 16,33-11-2-16,-14-1-2 15,21 14-1-15,-5-7-3 16,15 6-1-16,-2-6-1 16,12 1-1-16,-8-6-1 15,0 4 1-15,-7-3-1 16,-5-3-1-16,-11 1 1 16,-6-3 0-16,-23 14-2 15,10-28 2-15,-10 28-2 0,-27-31 1 16,6 14-2-16,-6 1-1 15,7 5-4 1,-14-10-13-16,13 11-14 16,3 6-2-16,18 4 0 0,-25 6 1 15</inkml:trace>
  <inkml:trace contextRef="#ctx0" brushRef="#br0" timeOffset="410638.9348">3036 13481 23 0,'0'0'33'15,"21"-18"1"-15,2 11-2 16,16 9-17-16,-10-24-4 15,29 21 0-15,-10-19-5 16,17 15-1-16,-7-3-4 0,4 4 1 16,-8 2-3-16,-10-2-2 15,-3 14-7-15,-24-4-21 16,-17-6-2-16,0 0-3 16,4 23 3-16</inkml:trace>
  <inkml:trace contextRef="#ctx0" brushRef="#br0" timeOffset="411277.9178">3317 13674 11 0,'0'0'33'0,"0"0"0"15,20-9 2-15,-20 9-16 16,0 0-3-16,29 23-3 15,-29-23-4-15,2 42-2 16,-8-11-2-16,4 13-1 16,-8 0 0-16,2 0-2 15,-1-4 0-15,1 1 0 16,0-11-1-16,6 1 1 16,2-10-1-16,8-4 1 0,-8-17-1 15,29 19 0-15,-10-13 0 16,8-4 0-1,0-6 0-15,8 0 0 16,0-1-1-16,0-5 0 0,1 1-1 16,-3-5 0-16,-2 4-2 15,-10-5-1-15,2 13-5 16,-25-27-12-16,2 29-18 16,-6-26 0-16,6 26 1 15,-32-31 0-15</inkml:trace>
  <inkml:trace contextRef="#ctx0" brushRef="#br0" timeOffset="411450.2674">3296 13855 42 0,'21'-14'33'0,"12"10"0"0,0-9-1 15,0-2-24-15,17 5-7 16,2 6-14-16,0-4-17 15,-13-9-3-15,1 8 1 16,-13-11-1-16</inkml:trace>
  <inkml:trace contextRef="#ctx0" brushRef="#br0" timeOffset="411918.3854">4093 13189 37 0,'0'0'34'16,"27"2"0"-16,-10-8 1 16,-17 6-22-16,52-13-4 15,-29 3-3-15,10 8-3 16,-2-5-2-16,-6 1-3 16,8 12-7-16,-33-6-25 15,17 1 0-15,-17-1-2 16,0 0 2-16</inkml:trace>
  <inkml:trace contextRef="#ctx0" brushRef="#br0" timeOffset="412069.1314">4131 13273 47 0,'-2'21'35'0,"2"-21"-1"16,37 14 1-16,-18-18-25 15,22 10-5-15,-3-2-8 16,1-2-30-16,-8-4 1 15,0 2-3-15,-14-8 0 16</inkml:trace>
  <inkml:trace contextRef="#ctx0" brushRef="#br0" timeOffset="417337.8651">5046 12646 17 0,'0'0'29'0,"-6"-21"2"15,6 21-10 1,4-33-4-16,23 26-2 16,-16-20-2-16,26 19-1 15,-10-15-2-15,23 14-3 0,-9-9-2 16,18 11 0-16,-10-1-2 15,3 10 0-15,-10 2-1 16,-7 13 1-16,-16 8-1 16,-15 15-1-16,-18 2 0 15,-13 12 1-15,-11 0-1 16,-7 3 0-16,-3-3 0 16,2-2 0-16,2-14 0 15,7-7 0-15,10-6 1 0,10-8-1 16,17-17 0-16,0 0 0 15,0 0 0 1,0 0 0-16,0 0 0 16,25 4 0-16,-2-10 0 0,8-1 0 15,1 1-1-15,7 4 1 16,2-4-1-16,-3 2 0 16,1 2 0-16,-5 0-1 15,-1 4-2-15,-10-4 0 16,-1 8-3-16,-22-6-4 15,38 4-15-15,-38-4-15 16,19-15 1-16,-19 15 0 16,14-27 2-16</inkml:trace>
  <inkml:trace contextRef="#ctx0" brushRef="#br0" timeOffset="417626.716">5807 12696 44 0,'0'0'36'0,"24"-23"1"16,-24 23 1-16,17-25-20 15,2 40-6-15,-19-15-3 16,6 31-3-16,-8-8-3 16,8 6 1-16,-8 3-3 15,4 3 1-15,-4-2-1 16,0-5-1-16,0-5-1 15,0-5-1-15,4-1-1 16,-2-17-2-16,0 0-3 16,0 0-7-16,29-12-7 0,-25-11-15 15,9 2 0-15,1-9 1 16,1-7 1-16</inkml:trace>
  <inkml:trace contextRef="#ctx0" brushRef="#br0" timeOffset="417830.1151">6027 12635 39 0,'0'0'34'15,"18"-18"1"-15,-18 18-6 16,0 0-8-16,23 41-6 16,-29-24-5-16,18 19-2 15,-12-5-4-15,5 9 0 16,-3-5-1-16,2 1-1 16,-2-5-1-16,2-6-2 0,0-4 0 15,-4-21-3-15,8 29-4 16,-8-29-16-16,-10-17-14 15,10 17 0-15,-6-33 0 16,-2 6 1-16</inkml:trace>
  <inkml:trace contextRef="#ctx0" brushRef="#br0" timeOffset="418062.193">5591 12587 38 0,'0'0'34'0,"0"0"1"0,31-2 0 16,-13-6-20-16,30 20-4 15,-13-16-3-15,19 13-3 16,-4-7-1-16,6 4-3 16,-2 0-1-16,-6-8-3 15,4 11-5-15,-17-14-20 16,5 3-8-16,-3-2 0 15,-4 0 0-15</inkml:trace>
  <inkml:trace contextRef="#ctx0" brushRef="#br0" timeOffset="418449.321">6375 12546 44 0,'19'-2'35'16,"-19"2"2"-16,21 18-1 0,-21-18-21 16,33 25-4-16,-33-25-3 15,23 46-2-15,-15-19-2 16,5 7-1-16,-7-5-1 16,0-2-2-16,-4-6 1 15,0-4 0-15,-2-17-1 16,0 0 0-16,0 0 0 15,-18 0 1-15,11-19-1 16,-1 0 0-16,-2-8 1 0,4-2-1 16,4-2 0-16,6 1 0 15,6-1 0 1,9 2 0-16,8 2 0 16,8 2 0-16,7 6-1 0,3 4-1 15,3 7 0-15,-6 1-4 16,14 20-11-16,-19-7-20 15,-8 1-2-15,-10 5 1 16,-19-12 0-16</inkml:trace>
  <inkml:trace contextRef="#ctx0" brushRef="#br0" timeOffset="418954.121">5262 13302 30 0,'0'0'33'16,"0"0"0"-16,3 19-8 16,-3-19-6-16,51-5-5 15,-19-9-2-15,36 18-3 16,-1-14-2-16,22 7-3 16,6-11 0-16,7 8-2 15,0-3-1-15,-5-1-2 16,-1 6-2-16,-25-15-10 15,1 15-23-15,-26-1-2 0,-15 5 1 16,-14 0 0-16</inkml:trace>
  <inkml:trace contextRef="#ctx0" brushRef="#br0" timeOffset="419734.2447">5586 13626 29 0,'0'0'28'0,"21"-11"-2"16,-21 11-8-16,8-25-2 0,9 19-4 16,-7-11-1-1,13 9-2-15,-12-11-2 16,14 13-1-16,-7-5-1 15,9 15-1-15,-27-4-1 0,40 3-1 16,-22 1-1-16,7 6 0 16,-2-1-2-16,4-1 2 15,0-4-2-15,4 0 1 16,3-4 1-16,1-4-1 16,4-6 1-16,1-1-1 15,-3-1 1-15,-4-1 0 16,-1 1-1-16,-5-1 0 15,-3 1-1-15,-24 12-2 16,32-7-6-16,-32 7-13 16,-9-17-13-16,9 17 0 15,0 0 0-15,-27-10 1 16</inkml:trace>
  <inkml:trace contextRef="#ctx0" brushRef="#br0" timeOffset="420118.087">5954 13552 42 0,'-13'19'34'0,"13"-19"2"15,0 0-2-15,0 0-21 16,28 36-4-16,-28-36-3 0,22 39 0 15,-13-18-2-15,7 9-1 16,-7-5 0-16,3 8-1 16,-6-6 0-16,-2 3 0 15,-6-5 1-15,0 6-1 16,-6-8 0-16,0 0 0 16,-7-6 0-16,-1 2 1 15,-5-3-1-15,0-3-1 16,-2-1 0-16,0-3 0 15,-2-1-1-15,2-4 0 16,3 4-3-16,-1-10-2 16,21 2-6-16,-27 7-29 15,27-7 1-15,-21-13-1 0,21 13 0 16</inkml:trace>
  <inkml:trace contextRef="#ctx0" brushRef="#br0" timeOffset="425733.6945">19388 11977 29 0,'0'0'35'0,"23"4"-1"16,-5-10 1-16,-18 6-21 16,54-12-2-16,-27-1-2 15,23 15-3-15,-12-10-2 0,11 8-2 16,-7-4-2-16,1 2-1 15,-3 8-4 1,-13-14-4-16,8 24-9 16,-16-14-19-16,-19-2 0 0,0 0-1 15,-11 17 1-15</inkml:trace>
  <inkml:trace contextRef="#ctx0" brushRef="#br0" timeOffset="425906.0301">19546 12103 45 0,'-11'21'37'16,"11"-21"-2"-16,19 4 2 16,-19-4-26-16,56-7-2 0,-19-3-4 15,11 2-3 1,2 3-4-16,-7-17-10 16,5 11-23-16,-6 3-2 15,-11-3 1-15,-6 7-2 0</inkml:trace>
  <inkml:trace contextRef="#ctx0" brushRef="#br0" timeOffset="426717.9963">20613 11303 27 0,'23'-11'34'16,"-11"-10"0"-16,-3-4-11 15,16 17-3-15,-28-19-3 16,3 27-5-16,7-21-2 0,-7 21-2 16,0 0-2-16,0 0 0 15,-32 16-1-15,16 9-1 16,-9 5-1-16,4 12 0 16,-4 6 0-16,5 12-1 15,-1-5 1-15,10 13-1 16,5-3-1-16,10 0 1 15,7-4-1-15,7-7 0 16,5-6 0-16,6-6 0 16,2-7-1-16,1-8 1 15,-1-12 0-15,-2-2-1 16,-4-11 1-16,-5 2-1 16,-3-2 0-16,-17-2 0 0,21-4-1 15,-21 4-1-15,0 0-1 16,0 0-2-16,0 0-4 15,0 0-9 1,2-17-23-16,-2 17-1 0,0 0 1 16,-15-17 1-16</inkml:trace>
  <inkml:trace contextRef="#ctx0" brushRef="#br0" timeOffset="427545.6155">20846 11409 22 0,'0'0'32'0,"0"0"2"16,0 0-10-16,0-25-6 0,24 25-4 16,-17-19-2-1,20 15-4-15,-5-9-1 16,14 11-2-16,-7-8 0 0,10 10-1 16,-10 0-1-16,3 6 0 15,-7 1-1-15,-1 15 0 16,-17 1 0-16,-7 9 0 15,-13 3-1-15,-10 5 0 16,-8-2 1-16,-4 6-2 16,-3-3 1-16,1-5 0 15,0-5-1-15,6-10 0 16,8-4 0-16,23-17 1 16,-25 23-1-16,25-23 0 15,0 0 0-15,0 0 1 16,0 0-1-16,23-7 1 15,-23 7 0-15,37-2 0 0,-14 0 0 16,6 2 0-16,2 0 0 16,2-2-1-16,-2 2 0 15,1-2-1-15,1 0-1 16,-8-2-2-16,2 10-1 16,-27-6-7-16,39-4-18 15,-39 4-11-15,0 0 1 16,0 0 1-16</inkml:trace>
  <inkml:trace contextRef="#ctx0" brushRef="#br0" timeOffset="427974.5025">21388 11392 31 0,'0'0'38'0,"14"-20"-1"15,-14 20 1-15,23 2-19 0,-23-2-3 16,0 0-6-16,0 0-3 16,2 33-2-1,-4-6-1-15,4 2-1 16,-2 5 0-16,2 5-1 0,-4-3-1 16,4 2 0-16,0-7-1 15,0-2 0-15,2-8-1 16,-2-4-2-16,-2-17-1 15,0 0-5-15,19 19-8 16,-19-19-24-16,8-23 1 16,-5 0-1-16,3-4 2 15</inkml:trace>
  <inkml:trace contextRef="#ctx0" brushRef="#br0" timeOffset="428215.0574">21572 11353 48 0,'0'0'37'0,"17"2"2"16,-17-2 0-16,25 42-22 16,-25-42-6-16,4 54-3 15,-6-23-2-15,12 7-3 16,-5-1 0-16,3-1-1 16,0-5-1-16,3-8-2 15,-1-2 0-15,-10-21-2 16,21 19-2-16,-21-19-1 0,18 4-5 15,-32-21-22 1,14 17-7-16,-2-29 0 16,-4 6 1-16</inkml:trace>
  <inkml:trace contextRef="#ctx0" brushRef="#br0" timeOffset="428473.7735">21226 11340 42 0,'0'0'37'0,"0"0"2"0,0 0-2 16,0 0-21 0,43-2-5-16,-22-2-5 15,18 10-3-15,-1-8-1 16,5 0-2-16,3 0-2 0,-4-4-1 15,10 6-3-15,-19-15-8 16,19 15-20-16,-17 0-4 16,-10-4 0-16,0 4 1 15</inkml:trace>
  <inkml:trace contextRef="#ctx0" brushRef="#br0" timeOffset="428950.6993">21838 11351 26 0,'0'0'36'0,"19"4"2"15,-19-4 0-15,0 0-18 16,31 35-5-16,-31-35-5 16,15 50-2-16,-9-20-4 15,6 9 0-15,-6-5-2 16,1 3 0-16,-5-5-1 16,2-3 1-16,-4-6-2 15,0-23 1-15,-6 21-1 16,6-21 0-16,0 0 0 0,-17-19 0 15,7 0 0-15,3-6-1 16,-3-6 1-16,2 0 0 16,0-1 0-16,3 1 0 15,5 4 0-15,4 0 0 16,5 4-1-16,7 2 1 16,7 8-1-16,2-2-2 15,8 7 0-15,-4-7-4 16,15 18-8-16,-15-10-24 15,0-3 0-15,-4 4 0 16,-4-5 0-16</inkml:trace>
  <inkml:trace contextRef="#ctx0" brushRef="#br0" timeOffset="429266.5105">22532 11121 63 0,'0'0'39'15,"14"27"0"-15,-14-27-2 16,-20 54-27-16,-10-18-3 16,1 20-1-16,-20-2-2 15,5 9 0-15,-8 2-2 0,0 4 0 16,0-8 0-16,2 1 0 15,1-8-2-15,11-10 1 16,5-8-2 0,6-9 0-16,6-4-2 15,2-15-2-15,15 13-6 0,-18-21-26 16,22 0-3-16,0 0-2 16,6-17 2-16</inkml:trace>
  <inkml:trace contextRef="#ctx0" brushRef="#br0" timeOffset="429729.6925">22372 11606 3 0,'0'0'33'15,"-17"4"1"-15,17-4 0 16,0 0-13-16,0 0-6 16,0 0-3-16,-14-28-5 15,14 28-3-15,8-23-2 16,-8 23-1-16,15-27 0 15,-15 27 0-15,27-21 1 16,-7 17 0-16,-3-8 0 16,6 12 1-16,-4-6 0 0,10 8 0 15,-7-2 0-15,8 6 0 16,-4-6 0-16,2 6 0 16,-2-6-2-16,1 4 1 15,-4-2-1-15,-2 2-1 16,0-6 0-16,-3-4-2 15,-1 4-1-15,-17 2-2 16,29-8-8-16,-29 8-24 16,0-17-1-16,0 17-1 15,-6-21 0-15</inkml:trace>
  <inkml:trace contextRef="#ctx0" brushRef="#br0" timeOffset="430069.4614">22497 11564 37 0,'0'0'37'16,"18"18"1"-16,-18-18 0 16,33 40-21-16,-33-40-5 15,13 32-5-15,-11-9-1 16,10 4-2-16,-12 0-1 15,5 4-1-15,-5-2 0 16,0-3 0-16,-3-1-1 16,-3-2 0-16,-6-5 0 0,1-1 0 15,-7-6 0-15,-1-3-1 16,0-4 0 0,-3-6 0-16,3-4-1 15,-4-3-2-15,23 9-2 0,-35-33-5 16,35 33-18-16,-7-21-12 15,3 4 1-15,-2-1-2 16</inkml:trace>
  <inkml:trace contextRef="#ctx0" brushRef="#br0" timeOffset="430722.2206">22991 10935 29 0,'0'0'37'16,"0"0"0"-16,0 0 1 16,23-27-20-16,1 46-5 15,-24-19-3-15,30 41-2 16,-16-14-3-16,15 15-1 16,-10-2 1-16,6 16-2 0,-7-5-1 15,1 11 1-15,-4-1-2 16,-1 3 1-1,-6-3-1-15,-5 6 0 16,-3-2 0-16,-2-1 0 0,-5-3-1 16,-3-5 1-16,-5-5 0 15,-3-3 0-15,-1-7 0 16,-2-7 0-16,0-11 0 16,1-6-1-16,3-5 1 15,-2-8-2-15,19-4-1 16,-29-2-1-16,29 2-1 15,-27-17-3-15,27 17-9 16,0 0-26-16,-16-27 0 16,10 9 1-16,6-6 0 15</inkml:trace>
  <inkml:trace contextRef="#ctx0" brushRef="#br0" timeOffset="431473.409">23377 10979 21 0,'-17'-9'34'0,"17"9"1"15,0 0 0-15,-8-25-16 16,8 25-5-16,0 0-3 16,23-18-4-16,-23 18-2 0,21-11 0 15,-21 11 0 1,29-12-1-16,-29 12 0 15,41-3 0-15,-20 1-1 0,2 9 0 16,-4-1-1-16,-1 6 0 16,-18-12 0-16,9 40-1 15,-20-13 0-15,-8 5 0 16,-7 3-1-16,-2 1 1 16,-5-1-1-16,2-3 1 15,2-5-1-15,6-7 0 16,23-20 1-16,-25 26-1 15,25-26 1-15,0 0 1 0,0 0-1 16,0 0 0-16,0 0-1 16,25 4 1-16,-25-4 0 15,33-4 0 1,-12 4 0-16,6-2-1 16,2 1 1-16,4-1-1 0,1-2 1 15,1 2-2-15,4 0 1 16,-9-2-2-16,1 0-1 15,-11-3-3-15,3 12-4 16,-23-5-32-16,0 0-1 16,0 0 0-16,-22 2 0 15</inkml:trace>
  <inkml:trace contextRef="#ctx0" brushRef="#br0" timeOffset="432413.0803">20515 12374 29 0,'-22'-2'33'0,"22"2"0"16,0 0-8-16,0 0-7 15,0 0-5-15,0 0-4 16,24-2-2-16,-24 2-2 16,48-8 0-16,-13 1-1 15,20 7 1-15,5-8 0 16,25 2-1-16,6-7 1 16,28 7-1-16,5-9 0 15,26 7-1-15,6-7-2 16,12 5 2-16,2-3-3 0,-4 3 1 15,-8 2-1-15,-9-1 1 16,-12 1-3-16,-24-3 2 16,-16 5 0-1,-18-4-2-15,-19 8 2 16,-20-5-4-16,-7 9-2 0,-33-2-9 16,0 0-23-16,0 0-3 15,0 0 2-15,-19 9 0 16</inkml:trace>
  <inkml:trace contextRef="#ctx0" brushRef="#br0" timeOffset="433281.7603">21550 12681 17 0,'0'0'35'16,"0"0"2"-16,10-25-4 16,-10 25-11-16,0 0-3 15,19-10-5-15,-19 10-3 16,0 0-3-16,0 0-3 16,22 17-1-16,-22-17 0 15,29 37-1-15,-14-12-1 16,4 2 0-16,-3-1 0 15,1 5 0-15,-3-10-1 16,-3 2 0-16,-11-23-1 16,14 33 2-16,-14-33-2 15,0 0 0-15,0 0 0 0,0 0 0 16,0 0 1-16,-16-33-1 16,14 14 1-16,2-10-2 15,2 2 1-15,6 1 0 16,5-3 0-16,7 2 0 15,7-2 0-15,4 6 0 16,3 4 0-16,3 2 0 16,1 9 0-16,-3 2 0 15,0 10 0-15,-4-2-3 16,4 12-3-16,-16-18-11 16,4 17-24-16,-4-5 0 15,2 1-1-15,1-3 0 16</inkml:trace>
  <inkml:trace contextRef="#ctx0" brushRef="#br0" timeOffset="455657.5259">24638 4868 10 0,'0'0'32'16,"0"0"-11"-16,29-2 1 16,-29 2-2-16,20 15 2 15,-20-15-4-15,19 23-3 16,-19-23-3-16,10 22-4 16,-10-22 0-16,-6 21-2 0,-12-16 0 15,18-5-2-15,-36 21 0 16,9-7-1-16,-14-5 0 15,-5 5-1 1,-8-3-1-16,-10 1 1 16,-11-1-1-16,4-1 0 0,-4-8 0 15,3 0 0-15,3-4-1 16,11-6 0-16,8-1 1 16,15-5-1-16,12-3-1 15,23 17 1-15,-23-31-1 16,23 31 1-16,2-27 0 15,-2 27-1-15,13-19 1 16,-13 19 0-16,0 0 0 0,23-21 0 16,-23 21 0-1,20-13 0-15,-20 13 1 16,21-8-1-16,-21 8 0 16,21-6 1-16,-21 6 0 0,17-5-1 15,-17 5 1-15,0 0-1 16,0 0 1-16,0 0 0 15,18-10-1-15,-18 10 1 16,0 0-1-16,0 0 0 16,0 0 0-16,0 0 0 15,0 0 0-15,9-17-1 16,-9 17 0-16,0 0-1 16,14-18 1-16,-14 18-1 15,0 0 1-15,23-26 0 16,-23 26 0-16,23-18-1 15,-23 18 2-15,27-19-1 16,-27 19 1-16,25-13 0 0,-25 13 0 16,18-8 0-16,-18 8 1 15,0 0 0-15,0 0 0 16,0 0 0-16,0 0 0 16,-27 4 0-16,7 2 0 15,-1-1 0-15,-8 1 0 16,-4 2 0-16,3-2 0 15,-5 1 0-15,2-3 0 16,4 2 0-16,-2-2-1 0,8-2 1 16,6 1-1-1,17-3 0-15,-23 4 0 16,23-4 1-16,0 0 0 16,-8 19 0-16,8-19 0 0,0 0 0 15,10 22 0-15,-10-22 0 16,7 30 0-16,-7-30-1 15,10 33 1-15,-6-16 0 16,-2 6-1-16,2 0 0 16,-3-2 1-16,1-2 0 15,-2 1-1-15,-2-3 0 16,2-17 0-16,-3 25 0 16,3-25 0-16,0 0 0 15,-12 19 0-15,12-19 0 16,0 0 1-16,0 0-1 15,0 0 0-15,0 0 0 16,0 0 0-16,0 0 0 0,0 0 0 16,0 0 0-16,23-12-1 15,-23 12 1-15,29-21 0 16,-6 10 0-16,0-3 0 16,2 3 0-16,2-4-1 15,4 1 1-15,2-1 0 16,-2-6 0-16,0 0-1 15,-2 1 1-15,-4-3 0 16,-2 10 0-16,-4-2 0 16,-19 15 0-16,23-27 0 15,-23 27-1-15,0 0 0 16,0 0-3-16,0 0-5 16,-29 11-33-16,29-11-1 0,-19 0 0 15,19 0 0-15</inkml:trace>
  <inkml:trace contextRef="#ctx0" brushRef="#br0" timeOffset="463909.5267">11839 14466 5 0,'0'0'26'16,"23"-21"0"-16,-23 21-5 16,15-19-3-16,-15 19-1 15,0 0-3-15,26-7-1 0,-26 7-2 16,0 0-2 0,0 0-1-16,0 0-2 15,0 0-1-15,0 0-1 16,0-27 0-16,0 27-1 0,0 0-1 15,5-25 0-15,-5 25 0 16,-5-25 0-16,5 25-1 16,-20-27 1-16,3 14 0 15,-6 3-1-15,-6 6 1 16,-6 10-1-16,-7 2 1 16,-7 11 0-16,-3 4 0 15,4 11-1-15,4 1 0 16,9 3 0-16,8 0 0 15,17-5-1-15,16-6 0 16,17-10-1-16,12-7 0 16,11-14 1-16,10-6 0 15,2-11-1-15,2-7 1 0,-8-7 0 16,-4-7 0-16,-13 0 0 16,-8 1 1-16,-12 5-2 15,-9 1 2-15,-6 10-1 16,-4 6 1-16,4 19-1 15,0 0 0-15,0 0 1 16,0 0-1-16,27 37 1 16,-5-3-1-16,5 6 1 15,0 7-1-15,1 8 1 16,-6 1 0-16,-3 5 0 16,-11-1 0-16,-6-5 1 15,-12-5-1-15,-9-4 1 0,-16-11 0 16,-7-5-1-16,-12-10 0 15,-6-7 0-15,-8-9 0 16,-1-2 0-16,1-4-1 16,5-4-1-16,11 4-1 15,5-7-2-15,18 5 0 16,6-8-3-16,23 12-4 16,0 0-29-16,18-17-1 15,5 5 1-15,9-3 0 16</inkml:trace>
  <inkml:trace contextRef="#ctx0" brushRef="#br0" timeOffset="464294.5101">12416 13807 65 0,'0'0'37'16,"7"-25"1"-16,-7 25 0 15,0 0-27-15,14 36-2 0,-20-7-1 16,16 21-2-16,-8 2-2 15,11 15 0-15,-3 0-2 16,-3 4 0 0,3-4-2-16,-2-8 1 0,3-7-2 15,-3-10 0-15,2-7-2 16,-8-16-1-16,7 0-4 16,-9-19-6-16,0 0-18 15,10-19-8-15,-12 2 1 16,-8-8 0-16</inkml:trace>
  <inkml:trace contextRef="#ctx0" brushRef="#br0" timeOffset="464820.7012">12296 14158 41 0,'-17'-14'32'0,"17"14"0"0,0 0 1 16,15-17-21-1,24 23-2-15,-3-20-3 0,18 14-1 16,0-13-2-16,10 5 0 15,-2-7-1-15,1 5-1 16,-14-3 2-16,-1 7-2 16,-15-5 2-16,-3 5-1 15,-12 0 1-15,-18 6 0 16,0 0 0-16,-6 35-1 16,-17-10 0-16,2 11 0 15,-8 2 0-15,2 12-1 16,0-6 0-16,5 2 0 15,9-5-2-15,7-7 1 16,8-9-1-16,-2-25 0 16,27 19 0-16,-2-23-2 0,2-7 0 15,4-10 0-15,0-6 0 16,0-9 0-16,-4-1 0 16,-6-3 0-16,-2 1 1 15,-7 3 0-15,-4 7 1 16,-6 4 0-16,-2 25 1 15,0 0 1-15,0 0-1 16,-14 18 1-16,6 5-1 16,4 9 1-16,3 3-1 15,2 3 1-15,1-5-2 16,4-6 0-16,4 1-2 16,-2-10 0-16,9-1-2 0,-17-17-3 15,35 11-4-15,-35-30-11 16,21 10-17-16,-6-11 0 15,5-5 1-15,-3-7 0 16</inkml:trace>
  <inkml:trace contextRef="#ctx0" brushRef="#br0" timeOffset="465217.6458">13133 14133 42 0,'0'0'34'0,"0"0"3"16,0 0 0-16,19 23-16 15,-19-23-7-15,6 32-5 16,-8-12-2-16,14 14-1 15,-10-5-1-15,5 7-2 16,-5-1 0-16,-2-5-1 0,0-5-1 16,-3-5-1-16,3-20 0 15,-6 19-1-15,6-19 0 16,0 0 0-16,-4-29-1 16,6 2 0-16,2-2 1 15,1-7 0-15,9-4 0 16,1-3 0-16,9-1 1 15,3 8-1-15,3-1 2 16,5 13-1-16,2 6 1 16,-3 13 0-16,1 8-1 15,-6 15 1-15,-4 8 1 16,-5 11 0-16,-9 3-1 16,-5 2-1-16,-6 4 0 0,-4-5 0 15,-4-1-2-15,1-9-1 16,3-1-2-16,4-30-4 15,2 35-12 1,-2-35-18-16,19-2 1 0,-19 2 0 16,40-36 1-16</inkml:trace>
  <inkml:trace contextRef="#ctx0" brushRef="#br0" timeOffset="465561.2811">13984 13845 69 0,'0'0'37'16,"2"21"2"-16,-10 17 0 0,-23 1-27 16,19 30-3-16,-13-4-2 15,14 18-1-15,-3-7-3 16,16 5 0 0,6-14-1-16,15-11-3 0,8-14 1 15,8-17 0-15,5-12 0 16,4-17-1-16,0-13 1 15,-3-14-1-15,-9-11 1 16,-9-15 0-16,-7-7 0 16,-15-3-1-16,-5 0 1 15,-11 2 0-15,-12 5-1 16,-6 9 0-16,-2 10 0 16,-4 11 0-16,6 14-2 0,-7 5-2 15,11 20-5 1,-16-3-28-16,20 11-1 15,0 3 0-15,3 3 0 16</inkml:trace>
  <inkml:trace contextRef="#ctx0" brushRef="#br0" timeOffset="465825.3742">13787 14246 71 0,'0'0'38'0,"25"15"1"15,-4-19-1-15,18 8-28 16,-4-13-3-16,17 7-2 16,-4-8-1-16,8 1-3 0,-2 1-1 15,-4-2-2-15,-4 12-3 16,-19-19-9-16,10 19-24 15,-20-6-1-15,-17 4 1 16,20 4-1-16</inkml:trace>
  <inkml:trace contextRef="#ctx0" brushRef="#br0" timeOffset="466390.8119">14794 13949 45 0,'0'0'36'16,"0"0"0"-16,0 0 0 15,0 17-19-15,0-17-6 16,0 0-4-16,0 0-2 15,36-2-1-15,-16 2-1 0,3 6-2 16,2-4-1-16,-2-2-1 16,4 3-2-16,-8-8-3 15,6 18-10 1,-25-13-21-16,20-2 0 0,-20 2 0 16,0 0 1-16</inkml:trace>
  <inkml:trace contextRef="#ctx0" brushRef="#br0" timeOffset="466613.1875">14749 14060 51 0,'0'0'36'16,"0"0"1"-16,4 19 0 0,-4-19-21 16,29-4-5-16,-11-3-4 15,12 8-1-15,-4-4-2 16,4 8-2-1,-3-8 0-15,0 4-2 0,-5 1-2 16,-22-2-2-16,32 14-11 16,-32-14-23-16,0 0 0 15,0 0-1-15,0 0 1 16</inkml:trace>
  <inkml:trace contextRef="#ctx0" brushRef="#br0" timeOffset="474092.8948">15642 13730 15 0,'35'-19'31'16,"-35"19"1"-16,31-16 2 15,-31 16-14-15,0 0-4 0,27 12-3 16,-27-12-3-16,-10 40-2 16,-11-11-2-16,4 21-1 15,-14-8-2-15,2 10 0 16,-10-8-2-16,7 0 2 16,-1-8-3-16,8-7 1 15,4-11 0-15,21-18 0 16,-18 1-1-16,18-1 1 0,20-19-1 15,-1 0 0-15,4-2 1 16,4 4-1-16,2-2 1 16,0 5-1-1,2 1 1-15,0 7-1 0,1 4 1 16,1 8-1-16,0 0 0 16,2 3 1-16,-3-1-1 15,3 3 0-15,-2-5 0 16,-4-4-1-16,0-2-1 15,-6-10-1-15,0 5 0 16,-11-16-3-16,7 13-2 16,-19-21-2-16,0 29-2 15,4-48-2-15,7 31 0 0,-24-18 1 16,15 10 4-16,-14-7 3 16,10 3 6-1,2 8 5-15,-13-8 4 16,13 29 3-16,-6-32 1 0,6 32 2 15,0 0-2-15,0 0-2 16,0 0-2-16,14 28-2 16,-18-10-1-16,6 14-1 15,-6-1-1-15,4 11-1 16,-6-4 0-16,4 8-1 16,-4-7-1-16,4-1 0 15,0-3-1-15,2-12-2 16,4 0-1-16,-4-23-2 15,10 23-5-15,-10-23-10 16,6-17-19-16,-6 17-2 16,11-20 2-16,-11 20 0 15</inkml:trace>
  <inkml:trace contextRef="#ctx0" brushRef="#br0" timeOffset="474433.7696">16370 13715 54 0,'0'0'37'16,"19"-20"0"-16,-19 20 1 15,29 8-23-15,-29-8-4 16,0 0-3-16,8 27-1 0,-3 0-2 15,-7-4-1-15,4 13-1 16,-7 1-1-16,1 1 0 16,-4 0 0-16,2-3-2 15,0-4 0-15,3-6 0 16,1-1-2-16,2-24-1 16,2 24-1-16,-2-24-3 15,0 0-6-15,0 0-16 16,25-27-10-16,-14 2 0 15,3-2 0-15</inkml:trace>
  <inkml:trace contextRef="#ctx0" brushRef="#br0" timeOffset="474673.0987">16595 13676 43 0,'23'-19'35'0,"-23"19"3"15,0 0-1-15,0 0-15 16,16 46-9-16,-28-23-4 15,14 14-1-15,-9-5-3 16,7 12-1-16,-8-7-1 16,6 5 0-16,-2-8-2 15,2-7-2-15,2-4 0 16,0-23-2-16,4 31-1 16,-4-31-4-16,0 0-7 15,0 0-25-15,-2-19 1 0,-6-2 1 16,1-8-1-16</inkml:trace>
  <inkml:trace contextRef="#ctx0" brushRef="#br0" timeOffset="475065.1138">16140 13678 57 0,'-17'-2'36'15,"17"2"1"-15,0 0 0 16,0 0-24-16,54 6-4 15,-21-6-1-15,26 10-1 16,3-9-2-16,13 3-1 16,-7-6-1-16,5 2-1 0,-7-2 0 15,-5-1-1-15,-10 1 1 16,-11 0-1 0,-11-2 0-16,-8 6 0 15,-21-2 1-15,19 2-1 0,-19-2 0 16,0 0 0-16,0 0 0 15,0 0-1-15,0 0 1 16,0 0 0-16,0 0-1 16,0 0 0-16,0 0 1 15,0 0-1-15,-17 6 0 16,17-6-1-16,0 0 0 16,0 0-1-16,0 0-2 15,-17-2-2-15,17 2-6 16,0 0-29-16,-20 11 0 15,20-11 1-15,-19-4-1 16</inkml:trace>
  <inkml:trace contextRef="#ctx0" brushRef="#br0" timeOffset="477588.8599">17047 13521 30 0,'0'0'25'16,"0"0"-2"-16,-20 13-3 0,20-13-4 16,0 0-2-16,0 0-3 15,0 0-4-15,16-30-1 16,5 26-2-16,-6-15 0 15,11 15 0-15,-9-12 0 16,10 14 0-16,-27 2 0 16,33-7 0-16,-33 7 0 15,17 11 0-15,-17-11-1 16,-8 39 0-16,-7-14-2 0,-2 3 1 16,-7-1-2-1,-1 2 1-15,-4-6-1 16,0 2 2-16,4-8-2 15,2-3 2-15,6-7-1 0,17-7 0 16,-19 8 0-16,19-8 1 16,0 0-1-16,0 0 0 15,0 0 0-15,21-8 0 16,-21 8 0-16,25-7-1 16,-25 7 0-16,33-6 0 15,-16 6-1-15,0-2 0 16,3 6-2-16,-20-4-2 15,38 9-8-15,-38-9-24 16,18 8-2-16,-18-8 1 16,0 0 0-16</inkml:trace>
  <inkml:trace contextRef="#ctx0" brushRef="#br0" timeOffset="479824.4665">17458 13530 14 0,'0'0'21'15,"0"0"1"-15,0 0-1 16,0 0-3-16,0 0-3 16,0 0-3-16,7-19-1 0,-7 19-2 15,0 0-1 1,0 0-2-16,0 0 0 0,0 0-1 16,0-23-1-1,0 23 0-15,0 0 0 0,0 0-1 16,0 0 0-16,0 0 0 15,0 0-1-15,0 0 0 16,0 0 0-16,0 0 0 16,0 0-2-16,-4 33 2 15,1-14-1-15,-1 8 1 16,-4 2-2-16,4 7 2 16,-4-3-2-16,3-5 1 15,-1-3 0-15,4 0-1 0,0-5 1 16,2-20-1-16,0 24 1 15,0-24 0 1,0 0-1-16,0 0 0 16,0 0 0-16,0 0 1 0,0 0-1 15,0 0 0-15,2-19 0 16,-2 0 0-16,2-2 0 16,0-4 0-16,2 0 1 15,-3 0-1-15,5-6 0 16,2 1-1-16,4 1 3 15,1 2-2-15,3 2 1 16,-1-2-1-16,4 4-1 16,4 2 1-16,1 10 2 15,1-1-3-15,-4 5-1 16,-2 5 2-16,-2 0 0 16,-17 2 0-16,29 7 1 15,-29-7-1-15,18 16-2 0,-18-16-1 16,15 29-9-16,-15-29-26 15,0 0-1-15,-6 17 0 16,6-17 0-16</inkml:trace>
  <inkml:trace contextRef="#ctx0" brushRef="#br0" timeOffset="480863.7702">18048 13718 28 0,'27'-17'35'0,"-27"17"0"16,0 0 0-16,33-8-17 15,-53 3-4-15,14 24-4 16,-30-4-2-16,1 24 0 0,-21-1-3 16,-2 21 1-1,-13 1-2-15,1 13 1 16,-5-6-1-16,8 4-1 16,1-8 0-16,8-7-1 0,10-8 0 15,9-10-1-15,9-9-1 16,5-6-1-16,7-4 0 15,1-11-3-15,17-8-1 16,0 0-4-16,4 21-13 16,-4-21-19-16,17-15 1 15,-2-3 0-15,5-1 2 16</inkml:trace>
  <inkml:trace contextRef="#ctx0" brushRef="#br0" timeOffset="481328.8967">18063 14091 11 0,'0'0'30'15,"0"0"0"-15,6 17-8 16,-6-17-3-16,0 0-1 16,-39-6-3-16,39 6-5 15,-29 0-2-15,29 0-2 16,-29-10-1-16,29 10-2 0,-21-15 0 16,21 15-1-16,0 0-1 15,-11-25 0-15,11 25 0 16,0 0-1-16,0 0 1 15,0 0 0-15,21-17 0 16,-4 21 0-16,1-2 0 16,11 5 1-16,3-3-2 15,11 0 1-15,3-2 0 16,8-4-1-16,0 0 0 16,0-6-1-16,-2-3 1 15,-7-3-2-15,-5 3 0 16,-17-10-5-16,4 19-6 15,-27 2-23-15,0 0 0 0,-21-17 0 16,-4 15 0-16</inkml:trace>
  <inkml:trace contextRef="#ctx0" brushRef="#br0" timeOffset="481635.9392">18146 14081 49 0,'0'0'36'16,"14"23"1"-16,-5-4-1 16,-9-19-22-16,21 35-4 15,-15-10-3-15,12 13 0 16,-11-5-3-16,3 7-1 0,-8-4-1 16,-4 3 0-16,-6-7 0 15,-5 1-1-15,-7-6-1 16,-3-6 1-1,-8-4-1-15,-1-5 0 0,-5-5 0 16,-2-7-1-16,7 0-1 16,-1-11-2-16,8 5-2 15,-10-25-13-15,20 12-18 16,1-8-2-16,12 0 1 16,6-1 0-16</inkml:trace>
  <inkml:trace contextRef="#ctx0" brushRef="#br0" timeOffset="482215.7921">18650 13774 20 0,'5'-17'32'16,"-5"17"1"-16,0 0 1 15,6-19-16-15,-6 19-5 16,0 0-2-16,31-6-3 15,-31 6-2-15,21-10-2 0,-21 10 0 16,39-11-1-16,-20 5-1 16,8 6 0-16,-6-2 1 15,4 8 0-15,-7-2 0 16,-1 7 0-16,-17-11 0 16,12 33-1-16,-20-10-1 15,-4 6 1-15,-9-1-1 16,-2 3 0-16,-6-6 0 15,0 4 0-15,2-6 0 16,4 2 1-16,4-8 0 16,19-17-1-16,-20 23 1 15,20-23 0-15,8 19-1 0,-8-19 1 16,35 12-1-16,-8-10 0 16,6-1-1-16,5-2 1 15,5-1 0-15,1-2-2 16,2 2 0-16,-7-4-2 15,1 6-5-15,-40 0-32 16,33 12-1-16,-33-12-1 16,0 0 1-16</inkml:trace>
  <inkml:trace contextRef="#ctx0" brushRef="#br0" timeOffset="491796.1595">3130 16183 1 0,'2'-23'16'0,"-2"23"13"15,10-27 0-15,-6 2-12 0,15 6-3 16,-13-15 2-1,19 15-3-15,-14-14-2 16,18 16-4-16,-13-10 1 16,15 15-3-16,-16-7-1 0,10 13 0 15,-7 1-2-15,5 7 1 16,-23-2 0-16,36 23 0 16,-22-2-2-16,7 13 3 15,-4 1-2-15,10 5 1 16,-2 0-2-16,8 2 1 15,0-7-1-15,6-12 1 16,7-10-1-16,4-13-1 16,-2-5 1-16,1-13-1 15,-7-7-1-15,-3-11-1 16,-3 3-1-16,-11-9-3 16,0 15-2-16,-23-13-8 15,16 21-17-15,-22-2-4 0,4 21-1 16,-27-14 1-16</inkml:trace>
  <inkml:trace contextRef="#ctx0" brushRef="#br0" timeOffset="492133.2443">3555 16112 32 0,'0'0'36'16,"0"23"0"-16,0-23 1 15,29 46-20-15,-29-46-7 16,30 46 0-16,-18-21-3 0,13 19-1 16,-8-5-2-16,3 11 0 15,-9 0-2-15,1 5 1 16,-10-3-2-16,-4 2 1 16,-6-3-1-16,-5-6 0 15,-11-5 0-15,1-2 0 16,-6-9 0-16,0-6-1 15,-3-6 1-15,-1-9-1 16,0-4-1-16,4-8-1 16,8-2-1-16,2-9-3 15,19 15-4-15,-31-40-22 16,31 15-8-16,0-8 0 16,9-3 0-16</inkml:trace>
  <inkml:trace contextRef="#ctx0" brushRef="#br0" timeOffset="492576.3514">3967 16022 40 0,'22'-13'35'0,"5"3"2"16,-4 6-9-16,-12-17-14 0,22 25-3 16,-33-4-2-16,35-6-2 15,-35 6-1-15,25 19-1 16,-23-1-2-16,-4 7 1 16,-10 0-2-16,-1 3 1 15,-10 3-2-15,-2 0 2 16,-4-1-3-16,2-1 1 15,2-8 0-15,5 0 0 16,20-21 0-16,-19 29 0 16,19-29 0-16,0 0 0 15,33 8 0-15,-4-12-1 16,2-2 1-16,9 0 0 16,-1-1-1-16,1-3-1 0,1 4-1 15,-7-1-1 1,-1 5-2-16,-15-10-5 15,16 20-21-15,-34-8-9 16,20-4-2-16,-20 4 2 0</inkml:trace>
  <inkml:trace contextRef="#ctx0" brushRef="#br0" timeOffset="493117.1476">4199 16436 45 0,'0'22'34'16,"0"-22"1"-16,29-12-13 16,2 16-11-16,-14-18 0 15,24 13-3-15,-11-15-1 16,17 9-4-16,-7-5-1 15,3 2-2-15,-5 5-1 16,-5-7-3-16,9 12-6 16,-42 0-11-16,35-21-14 15,-35 21-1-15,0 0-1 16,0 0 4-16</inkml:trace>
  <inkml:trace contextRef="#ctx0" brushRef="#br0" timeOffset="493412.2527">4218 16550 37 0,'-13'19'35'0,"13"-19"2"15,25 9 0-15,9 1-21 16,-12-25-6-16,26 18-2 16,-11-18-2-16,11 11-2 15,-4-7-1-15,0 5-1 16,-9 0 1-16,-4 2-2 15,-10 3 1-15,-21 1-1 0,21 0 0 16,-21 0 0-16,0 0 0 16,0 0-1-16,0 0-1 15,0 0-1-15,0 0-1 16,0 0-3-16,0 0-9 16,-23 0-24-16,23 0 0 15,-27 0 0-15,27 0-1 16</inkml:trace>
  <inkml:trace contextRef="#ctx0" brushRef="#br0" timeOffset="494832.2609">5464 15677 39 0,'0'0'34'0,"0"0"-2"16,31-10-9-16,-31 10-5 15,0 0-3 1,0 0-6-16,14 31-3 0,-14-31-1 15,-10 44-1-15,-4-15 1 16,1 7-4-16,-4-3 3 16,-1 1-3-16,-3-7 2 15,5 2-2-15,1-10 0 16,15-19 0-16,-15 19 0 16,15-19-1-16,0 0 1 15,0 0-1-15,0 0 0 16,17-17 0-16,-17 17 1 0,25-11 0 15,-8 5-1-15,3 2 0 16,1 2 0-16,0 2 1 16,2 0-1-1,2 0 0-15,-1 2-1 0,-1-2 1 16,-2 2 1-16,0 2-2 16,-4-2 0-16,-17-2 0 15,33 7-1-15,-33-7-1 16,27 2-3-16,-27-2-5 15,27-11-21-15,-27 11-6 16,18-27-1-16,-9 6 1 16</inkml:trace>
  <inkml:trace contextRef="#ctx0" brushRef="#br0" timeOffset="495109.4888">5769 15640 57 0,'0'0'36'15,"0"0"2"-15,0 0-10 16,19 29-15-16,-19-29-2 16,-8 48-4-16,-5-17 1 15,11 15-2-15,-11-2-1 16,1 8-2-16,-2-4 0 16,5 0-2-16,-3-8 1 15,5-4-1-15,1-7-2 16,0-8 0-16,6-21 0 15,-2 23-2-15,2-23-2 16,0 0-3-16,17 6-15 16,-13-25-18-16,4 0 1 15,-2-8-1-15,7 0 1 0</inkml:trace>
  <inkml:trace contextRef="#ctx0" brushRef="#br0" timeOffset="495432.1197">6184 15669 56 0,'23'-9'38'0,"-4"5"0"16,-19 4 0-16,39 7-24 15,-39-7-6-15,13 18-1 0,-19-1-1 16,8 10-2-16,-9 3 0 15,1 5-2-15,-2 0 1 16,-4 1-1-16,-1-1 0 16,-1-3-2-16,7-5 1 15,-7 0-2-15,10-8 0 16,4-19-1-16,-7 25-1 16,7-25-2-16,0 0-3 15,-4-19-6-15,25 11-21 16,-17-21-6-16,6 1 2 15,1-15-1-15</inkml:trace>
  <inkml:trace contextRef="#ctx0" brushRef="#br0" timeOffset="495656.5573">6378 15648 47 0,'0'0'38'16,"18"6"-1"-16,-14 13 1 15,-4-19-19-15,-4 42-8 16,-10-15-1-16,14 13-5 15,-6-3 1-15,5 3-3 16,-5-3 0-16,2-7-3 16,2-3 1-16,-2-8-1 15,4-19-2-15,-8 21-1 16,8-21-2-16,0 0-7 16,0 0-28-16,-17-25 0 15,2 6-1-15,-7-4 2 0</inkml:trace>
  <inkml:trace contextRef="#ctx0" brushRef="#br0" timeOffset="495884.6304">6049 15675 53 0,'21'4'38'0,"-21"-4"-1"15,36 11-2-15,-36-11-22 16,56-2-4-16,-25-1-2 15,12 4-2-15,-5-2-2 16,5-1-1-16,-3 0-2 16,-5 0-3-16,2 4-2 0,-37-2-13 15,32-21-19-15,-32 21-2 16,0 0 1 0,14-18-2-16</inkml:trace>
  <inkml:trace contextRef="#ctx0" brushRef="#br0" timeOffset="496927.7635">6749 15475 30 0,'0'0'31'0,"38"-21"-5"0,-9 25-4 15,-29-4-4-15,48-6-2 16,-48 6-4-16,35 2-3 15,-35-2-3-15,10 29-1 16,-24-8-2-16,1 12 1 16,-16-2-1-16,-2 7 0 15,-11-4 0-15,-1 3-1 16,-1-6 0-16,9-5 0 16,4-6-1-16,8-5 0 15,4-5 1-15,19-10-2 16,0 0 1-16,-10 19 1 15,10-19-1-15,21 5-1 16,-21-5 1-16,39 0-1 0,-14-1 1 16,2-3 0-16,0 2-1 15,2-2 0-15,2 4-2 16,-6-6 1 0,4 6-3-16,-29 0-2 0,44-2-7 15,-44 2-18-15,14-19-7 16,-14 19-1-16,19-25 1 15</inkml:trace>
  <inkml:trace contextRef="#ctx0" brushRef="#br0" timeOffset="497280.5978">7017 15615 39 0,'0'0'35'16,"21"6"2"-16,-21-6-1 0,10 40-16 15,-10-40-9-15,-2 39-2 16,-4-20-3-1,8 14-2-15,-8-8 1 16,4 5-2-16,-2-3 0 0,2-2-2 16,-3-6 1-16,5-19-2 15,-6 27 1-15,6-27 0 16,0 0-1-16,0 0 0 16,0 0-1-16,9-23 2 15,-3 4-1-15,4 0 1 16,1-4-2-16,5-4 2 15,1 4-1-15,6-2 1 0,6-2-1 16,0 12 0-16,8-4 0 16,0 1-1-1,1 5-1-15,-3-1-1 16,2 11-3-16,-18-20-12 0,2 19-21 16,-21 4-1-16,25-8 1 15,-25 8-2-15</inkml:trace>
  <inkml:trace contextRef="#ctx0" brushRef="#br0" timeOffset="501703.8679">5346 16379 23 0,'0'0'26'0,"0"0"-5"15,-21-2-4-15,21 2-3 16,0 0-3-16,0 0-3 15,-27 0-3-15,27 0 0 16,0 0-2-16,0 0 1 16,0 0-1-16,0 0-1 15,0 0 0-15,31 10 0 0,-4-12 0 16,12 0-1-16,17-4 1 16,21 0-1-16,15-3 1 15,20 1 0 1,21-5 0-16,20 1 0 0,9-3 0 15,23 3 0-15,2-3 0 16,8 1-1-16,-2-3 1 16,0 2 0-16,-14-4-1 15,-7 3 1-15,-22 1 0 16,-25 1-1-16,-26 3 1 16,-26 1 0-16,-29 5-2 15,-26 3 0-15,-18 2-2 16,-39 5-4-16,8 15-9 0,-17-11-20 15,-6 1-1-15,4 3 0 16,-2-3-1 0</inkml:trace>
  <inkml:trace contextRef="#ctx0" brushRef="#br0" timeOffset="503604.5519">5609 16833 7 0,'0'0'27'16,"0"0"-3"-16,25-19-5 15,-25 19-2-15,0 0-1 16,6-25-3-16,-6 25-1 16,0 0-2-16,0 0-2 15,0 0-2-15,0 0-2 16,-33 16 0-16,16-3-2 16,-12-1 1-16,0 7 0 15,-6-4-1-15,4 8 1 0,-2-6-1 16,2 3 0-1,2-1-1-15,10-4 0 16,19-15 0-16,-19 27 0 16,19-27-1-16,0 19 1 0,0-19-1 15,0 0 1-15,17 16-1 16,-17-16 0-16,0 0 0 16,20-6 0-16,-20 6 0 15,0 0 0-15,0 0 0 16,13-21-1-16,-13 21 2 15,0 0-1-15,0 0-1 16,12-23 0-16,-12 23 1 16,0 0 0-16,11-19-1 0,-11 19 0 15,0 0 0-15,12-20 1 16,-12 20-1-16,0 0 1 16,0 0 0-1,0 0-1-15,0 0 0 0,0 0-1 16,15-17 1-16,-15 17 0 15,0 0 0-15,0 0 0 16,21-19 1-16,-21 19-1 16,16-17 2-16,-16 17-1 15,17-20 1-15,-17 20-1 16,16-21 0-16,-16 21 0 16,11-23 1-16,-11 23 0 15,6-21 0-15,-6 21 0 0,-4-21 1 16,4 21-1-1,0 0 1-15,-31-9-1 16,12 7 1-16,-2 9-1 16,-6 5 1-16,0 9-1 0,-2 4 0 15,0 7 0-15,-4 3 1 16,8 3-1-16,2 3 0 16,6-5-1-16,1-3 2 15,8-6-2-15,6-4 1 16,2-23-1-16,22 17 0 15,-3-17 0-15,4-2 0 16,6-10 1-16,4-3-3 16,2-2 2-16,-1-8-1 15,-1 0 1-15,-2-8-1 16,-4 1 1-16,-8-5 0 16,-1 5-1-16,-5 3 1 15,-5 4 0-15,0 2 0 0,-8 6 0 16,0 17 1-16,-2-25-1 15,2 25 0-15,0 0 0 16,0 0 0-16,0 0 1 16,0 0-1-16,0 0 0 15,-18 21 1-15,16 0-1 16,-3 2 0-16,3 6 1 16,-2 3-1-16,-2 1 1 15,2 3-1-15,2 5 0 16,-2 3 2-16,2 0-2 15,0 2 2-15,1 2-2 16,1-8 1-16,1 0-1 0,-1-9 1 16,2-6 0-16,-2-8-1 15,0-17 0-15,-5 21 0 16,5-21 1-16,-22 6 0 16,5-4 0-16,-4 0 0 15,-2 6 0-15,-4-4-1 16,2-1 0-16,3 3-2 15,-1-4-1-15,23-2-1 16,-35-6-10-16,35 6-25 16,0 0-2-16,-17-19 0 15,17 19 1-15</inkml:trace>
  <inkml:trace contextRef="#ctx0" brushRef="#br0" timeOffset="506320.4534">6263 16757 37 0,'0'0'31'0,"21"4"-1"15,-21-4-10-15,0 0-4 16,-23 5-3-16,23-5-4 16,-25 18-2-16,25-18-3 15,-43 11-2-15,16-1 1 16,-6-5-1-16,5 5-1 0,-3-4 0 15,6 1 0 1,3-1 0-16,22-6 0 16,-17 16-1-16,17-16 0 15,25 3 0-15,2-3 0 0,12 2 0 16,5 0 0-16,4-2 0 16,4 6 0-16,-2 0 1 15,-5 3-1-15,-7 3 1 16,-5 1 0-16,-14 5-1 15,-7-1 2-15,-12 2-1 16,-10-2 1-16,-7-1 0 16,-8 1 0-16,-10-4-1 15,-1 1 1-15,-5-5-1 16,1 1 0-16,-3-4 0 16,7-2-1-16,3 1-2 15,4-5 0-15,29 0-2 16,-27-13-9-16,27 13-23 0,17-25-2 15,-1 8 1-15,3-6-1 16</inkml:trace>
  <inkml:trace contextRef="#ctx0" brushRef="#br0" timeOffset="506544.5302">6456 16761 36 0,'17'2'35'15,"-17"-2"0"-15,29 26 2 16,-29-26-22-16,21 43-4 16,-19-24-3-16,13 15-3 15,-11-7-1-15,8 4-2 0,-6-4-1 16,-1-8-1-16,1 0-3 16,-6-19-5-16,0 0-21 15,0 0-8-15,0 0 1 16,2-34-2-16</inkml:trace>
  <inkml:trace contextRef="#ctx0" brushRef="#br0" timeOffset="506707.5888">6463 16588 29 0,'0'0'29'15,"0"0"1"-15,0 0-3 16,0 0-23-16,23 10-10 0,-23-10-20 15,0 0-2-15,27 28-1 16,-27-28 0-16</inkml:trace>
  <inkml:trace contextRef="#ctx0" brushRef="#br0" timeOffset="507168.9307">6668 16705 33 0,'17'8'34'0,"-17"-8"1"0,16 25 0 16,1 9-19 0,-17-34-5-16,4 52-3 15,-10-25-2-15,10 9-2 16,-10-5-1-16,4-2-2 0,-2-6 0 15,4-23 1-15,-6 25-1 16,6-25-1-16,0 0 0 16,6-23 0-16,-2 3 0 15,4-6 0-15,1-7 1 16,1-3-2-16,6-1 2 16,-1 3-2-16,6 3 1 15,2 2 0-15,2 8 0 0,4 9 1 16,2 9-2-1,0 10 2-15,-2 3 0 16,0 9 0-16,-8 2 0 16,-2 8 0-16,-7-2 0 0,-4 2 0 15,-6-4-1-15,-4-4 0 16,-4 0-1-16,6-21-2 16,-14 34-6-16,-9-32-28 15,23-2 0-15,0 0-2 16,0 0 2-16</inkml:trace>
  <inkml:trace contextRef="#ctx0" brushRef="#br0" timeOffset="510284.6508">7495 16490 6 0,'19'-2'28'16,"-13"-15"2"-16,-6 17-5 16,20-6-7-16,-20 6-3 15,0 0-2-15,0 0-2 16,0 0-1-16,-35 29-2 15,17 15-2-15,-10 2-2 16,6 14 0-16,-1-1-2 16,10 4 0-16,5-3-1 15,20-8 0-15,9-20-1 16,12-11 1-16,5-19 0 16,6-13-1-16,1-16 2 0,-5-8-2 15,-3-13 2-15,-12-3-1 16,-10-3 0-16,-7 0 0 15,-10-1 0 1,-11 7 0-16,-7 5-1 0,-5 5 0 16,-4 9 0-16,1 8-1 15,-1 10-1-15,-2 1-2 16,13 22-3-16,-11-12-9 16,29 0-19-16,-23 34-3 15,10-5 2-15,-1 7-1 16</inkml:trace>
  <inkml:trace contextRef="#ctx0" brushRef="#br0" timeOffset="510516.2738">7333 16793 26 0,'0'0'32'16,"0"0"2"-16,31 0 0 15,-6 8-17-15,-2-22-7 16,24 13-4-16,-9-11 0 16,10 8-3-16,-1 0-3 15,-3-5-2-15,6 15-9 16,-23-10-21-16,2-6-2 16,-6 4-1-16,-5-7 1 0</inkml:trace>
  <inkml:trace contextRef="#ctx0" brushRef="#br0" timeOffset="510907.4092">8188 16436 44 0,'0'0'35'16,"21"10"1"-16,-21-10 0 16,0 44-22-1,-37-17-6-15,6 29-2 16,-21 3-1-16,-2 22 0 16,-9-1-2-16,3 10 0 0,-6 1 0 15,8-3-1-15,4-12 0 16,8-5-1-16,2-11 2 15,9-8-2-15,2-14 1 16,10-3-2-16,0-14 0 16,23-21 0-16,-29 27-2 15,29-27 0-15,0 0-2 16,-15-18-4-16,15 18-8 0,15-17-22 16,-15 17-1-1,13-33 1-15,-1 16 0 16</inkml:trace>
  <inkml:trace contextRef="#ctx0" brushRef="#br0" timeOffset="511412.1007">8103 17025 12 0,'0'0'28'15,"0"0"3"-15,0 0-12 16,0 0 0-16,0 0-3 16,0 0-1-16,0 0-4 15,0 0-1-15,0 0-4 16,0 0-1-16,-25-5-1 16,25 5-1-16,-37 23 1 15,12-2-1-15,-8 2 0 16,0 7-1-16,1 3 1 15,5 3-1-15,3-1 0 0,7-1 0 16,6-5-2-16,9-4 0 16,5-2 0-16,9-6 0 15,-12-17-1-15,29 20-1 16,-4-15-2-16,-8-16-7 16,22 11-20-16,-18-15-6 15,4-3-1-15,-4-5 1 16</inkml:trace>
  <inkml:trace contextRef="#ctx0" brushRef="#br0" timeOffset="511732.3996">8251 17048 47 0,'0'0'37'16,"-15"20"-1"-16,-4-3 1 15,-3 19-19-15,-12-11-9 16,12 14-4-1,-3-5-1-15,16 6-2 0,3-9-1 16,14-2 0-16,9-6-1 16,12-16 1-16,6-7-2 15,3-7 1-15,1-7 0 16,-4-7 0-16,-3-4 0 16,-9-2 0-16,-7-1 1 15,-12 1-1-15,-6 4 0 16,-10 4 1-16,-3-1-1 15,-4 5-2-15,1 6-1 0,-3-5-3 16,21 14-6-16,-31-15-14 16,31 15-10-1,0 0-2-15,8-21 2 16</inkml:trace>
  <inkml:trace contextRef="#ctx0" brushRef="#br0" timeOffset="512095.5231">8512 16945 44 0,'0'0'35'0,"21"17"1"16,-21-17-1-16,2 44-19 15,-23-30-5-15,11 12-6 0,-11-8 0 16,7 3-3 0,14-21 0-16,-19 29-1 15,19-29 0-15,8 17-1 16,-8-17 0-16,31 17 0 0,-8-7 0 15,4 1 0-15,4 3-1 16,-3-1 2-16,3 0-2 16,-6 1 2-16,-5-3 0 15,-3 1 0-15,-17-12 0 16,6 21 0-16,-6-21 1 16,-31 15-1-16,2-5 0 15,-8 0 0-15,1-3 0 16,-7-3-2-16,7 2 0 15,-3-10-3-15,14 8-5 16,-12-14-25-16,37 10-4 16,-27-27 0-16,27 27 0 15</inkml:trace>
  <inkml:trace contextRef="#ctx0" brushRef="#br0" timeOffset="512559.704">8843 16899 58 0,'18'-23'36'0,"-18"23"1"16,0 0 0-16,-16 25-24 0,-9-6-6 15,10 15-3-15,-12 1 1 16,11 9-3-16,-1 0 1 16,9 2-2-16,6-4 1 15,10-3-1-15,4-11 0 16,9-8 0-16,10-11-1 16,0-11 1-16,3-11-1 15,5-6 1-15,-2-8-2 16,-3-10 2-16,-3-3-2 15,-6-2 3-15,-9-2-2 16,-11 2 2-16,-8-1-2 16,-13 7 1-16,-7 1 1 15,-8 7-1-15,-4 3-1 0,-1 6 0 16,1 7-1-16,2 2-2 16,8 14-2-16,0-8-4 15,17 27-7 1,-13-11-24-16,10 5 1 0,11-17-1 15,-27 35 2-15</inkml:trace>
  <inkml:trace contextRef="#ctx0" brushRef="#br0" timeOffset="513004.8571">8743 16952 59 0,'17'4'36'15,"-17"-4"2"-15,0 0-9 16,43 18-15-16,-43-18-5 0,40 1-3 15,-11-2-2-15,8 2-2 16,2-4-1-16,1-1-1 16,1-2-3-16,-11-9-4 15,11 5-29-15,-41 10-2 16,23-21 1-16,-23 21-2 16</inkml:trace>
  <inkml:trace contextRef="#ctx0" brushRef="#br1" timeOffset="525108.5777">1543 14831 38 0,'0'0'26'16,"6"-23"-2"-16,-6 23-2 15,5-21-4-15,-5 21-2 16,10-21-3-16,-10 21-4 15,10-21-2-15,-10 21-2 16,17-2 0-16,-17 2-2 0,19 21 1 16,-5 8-2-16,-4 3 0 15,5 12 1-15,-3 8-1 16,-3 0 1-16,1-8-3 16,-1 0 2-16,-3-11-2 15,2-8 2-15,-8-25-2 16,0 0 0-16,0 0 1 15,-14-20 0-15,7-12 0 16,-5-6 0-16,3-7 0 16,-5-3-1-16,8-5 0 15,2 1 0-15,10 2 1 16,8 8-1-16,5 3-1 16,8 7 1-16,8 7 0 0,11 4 0 15,6 9 1 1,2 7-1-16,2 3-2 15,-6-2 1-15,0 10-1 0,-13-4-3 16,3 19-4-16,-40-21-28 16,0 0-3-16,6 25 0 15,-6-25 0-15</inkml:trace>
  <inkml:trace contextRef="#ctx0" brushRef="#br1" timeOffset="525616.4552">2177 14881 36 0,'-17'13'38'0,"17"-13"-1"16,0 0 1-16,29 12-20 16,-29-12-7-16,42-4-3 15,-13-2-2-15,16 8-2 16,-1-4-1-16,10 2-2 15,-4 0-2-15,-2-2 1 16,-5 0-3-16,-14-2-1 16,2 12-5-16,-31-8-24 15,0 0-6-15,-29 6 1 16,0-2 0-16</inkml:trace>
  <inkml:trace contextRef="#ctx0" brushRef="#br1" timeOffset="525783.6699">2251 15005 50 0,'0'0'37'0,"17"12"0"16,0-14 0-16,5-9-25 15,12 9-5-15,-3-10-3 16,10 6-3-16,7 10-12 16,4-11-26-16,-8 1 0 15,-1 4-1-15,-1-4 0 16</inkml:trace>
  <inkml:trace contextRef="#ctx0" brushRef="#br1" timeOffset="526631.7757">3109 14710 36 0,'0'0'36'0,"25"-31"-1"16,-17 3-9-16,15 24-10 15,-33-21-2-15,28 27-2 16,-18-2-2-16,0 0-2 16,4 23-2-16,1 11-1 15,-10 1-2-15,7 11 2 0,-6 2-1 16,4 7-1-16,-4 1-1 16,-4-8 0-1,2 0-1-15,4-6 0 16,-1-7 0-16,3-5 0 15,-2-8-1-15,2-22 1 0,3 23-1 16,-3-23 0-16,0 0 0 16,20-4 1-16,-20 4-1 15,21-18 0-15,-21 18 0 16,31-11 1-16,-10 1-1 16,2 3 1-16,4-1-1 15,2 2 1-15,2-1-2 16,2 3 1-16,0-4 0 0,-5 2-1 15,1 6 0 1,-5 0-1-16,-3 0-1 16,-21 0-2-16,34 6-3 15,-34-6-15-15,0 0-18 0,18-13-1 16,-18 13 0-16,0 0 1 16</inkml:trace>
  <inkml:trace contextRef="#ctx0" brushRef="#br1" timeOffset="527315.9254">4110 14718 38 0,'0'0'35'0,"0"0"3"16,0 0-7-16,-15-25-13 16,15 25-4-16,-18 7-4 15,7 11-3-15,-14-7-2 0,2 10-1 16,-8-5-1-16,6 5 0 16,-2-4-3-16,5 2 1 15,5-9-1-15,17-10 0 16,0 0 0-16,4 19 0 15,13-11 0-15,6-4-1 16,4-1 2-16,6 5-1 16,4 0 0-16,1-3 0 15,-3 3 1-15,2 2 0 16,-8 1-1-16,0 3 2 16,-12 1-1-16,-2 2 1 15,-11 1 0-15,-8 3 1 16,-7-4-1-16,-5 4 0 0,-7-8 0 15,-6 5-1-15,-2-11 0 16,-1-3 0-16,-1-4-1 16,2-4 0-1,4-1 0-15,0-3 0 0,6-2 0 16,2-5-3-16,19 15 0 16,-26-21-1-16,26 21-1 15,-9-21-3-15,9 21-7 16,0 0-25-16,0 0-3 15,23-12 4-15,-23 12-1 16</inkml:trace>
  <inkml:trace contextRef="#ctx0" brushRef="#br1" timeOffset="527547.7247">4313 14841 50 0,'0'0'41'0,"23"17"-1"16,-23-17 1-16,11 55-17 16,-11-55-16-16,6 41-1 15,-6-13-3-15,0 3-1 16,2-4-3-16,-2-4-1 16,2-2-2-16,-2-21-6 15,0 0-27-15,0 0-5 0,17-8-1 16,-20-13 1-16</inkml:trace>
  <inkml:trace contextRef="#ctx0" brushRef="#br1" timeOffset="527715.7806">4336 14635 43 0,'0'0'32'0,"0"0"-1"16,0 0-2-16,17 4-39 15,-17-4-19-15,0 0-3 16,27 19 1-16,-27-19-1 16</inkml:trace>
  <inkml:trace contextRef="#ctx0" brushRef="#br1" timeOffset="528127.9307">4482 14750 44 0,'25'21'39'0,"-13"-3"-1"16,-12-18 1-16,25 46-18 16,-25-46-10-16,14 34-3 15,-12-13-3-15,7 6-1 16,-5-4-1-16,2 0-1 16,-6-23 0-16,4 29-1 15,-4-29-2-15,0 0 2 16,0 0-2-16,0 0 1 15,17-33-1-15,-9 7 1 16,7-13-1-16,1-1 0 16,7-2 1-16,2 1 0 0,4 5 1 15,5 5-2-15,5 4 2 16,0 10 0-16,1 13 0 16,5 14 1-16,-7 5-1 15,-1 12 0-15,-12 4 0 16,-4 11 0-16,-9 2 0 15,-3 0 0-15,-13-2-1 16,-5-9 0-16,-1 0-3 16,-5-14-1-16,11 4-5 15,-19-25-23-15,23 2-9 16,-18-8-1-16,18 8 0 16</inkml:trace>
  <inkml:trace contextRef="#ctx0" brushRef="#br1" timeOffset="528531.4344">5331 14488 56 0,'0'0'43'16,"15"26"-1"-16,-13 3 0 15,-13-2-14-15,3 27-22 16,-3 1 0-16,3 18-3 15,0 2 0-15,12 0-1 16,6-6-2-16,11-8 1 16,12-17-2-16,3-15 1 0,11-15 0 15,7-22 0-15,2-17 0 16,-4-11 1 0,-2-20-1-16,-10-11 1 15,-11-8-1-15,-6-2 1 0,-17 1 0 16,-14 3 0-16,-9 4 0 15,-6 7-1-15,-6 16 0 16,-4 8 1-16,2 9-1 16,2 10-1-16,6 5-1 15,-2 11 0-15,8 12-3 16,-6-1-1-16,11 23-8 16,-15-6-29-16,6 9 0 0,-10 1 1 15,8 3 0-15</inkml:trace>
  <inkml:trace contextRef="#ctx0" brushRef="#br1" timeOffset="528787.5223">5217 14837 79 0,'18'11'42'16,"-1"-13"2"-16,16 6-1 15,3-13-33-15,16 9-3 16,4-10-2-16,16 8-1 0,-3-2-2 16,3 4 0-16,-11-2-2 15,-7 0 0-15,-9 0-2 16,-14-1-3 0,-3 14-8-16,-28-11-30 0,0 0-1 15,0 0 0-15,-34-8 0 16</inkml:trace>
  <inkml:trace contextRef="#ctx0" brushRef="#br0" timeOffset="543412.1574">9569 16325 50 0,'19'-6'33'16,"-2"5"1"-16,5 1-11 0,-5-14-13 16,23 14-4-16,-7-8-1 15,10 5-3-15,1 3-2 16,-4-10-6-16,7 18-11 16,-18-8-16-16,-29 0 0 15,17 7-1-15,-17-7 0 16</inkml:trace>
  <inkml:trace contextRef="#ctx0" brushRef="#br0" timeOffset="543567.7347">9569 16515 40 0,'0'0'33'16,"-16"17"0"-16,16-17 0 16,41-5-22-16,-20-13-5 0,18 13-3 15,-7-5-1-15,5-2-7 16,13 9-22-16,-11 1-7 15,-8-2 1 1,-1 8 0-16</inkml:trace>
  <inkml:trace contextRef="#ctx0" brushRef="#br0" timeOffset="544575.0792">10377 15863 20 0,'21'-19'33'16,"6"3"0"-16,-6 1 2 15,-15-8-17-15,21 19-4 16,-27 4-2-16,17-7-3 15,-17 7-2-15,-5 19-1 16,-11 0 0-16,1 10-2 16,-10-1 0-16,2 7-2 15,-6-6 1-15,2 1-1 16,0-5 0-16,2-5 0 0,5-7-1 16,20-13 0-16,-25 17-1 15,25-17 1-15,0 0-1 16,0 0 1-16,0 0-1 15,0 0 0-15,0 0 1 16,0 0-2-16,29-13 2 16,-10 5 0-16,5 6-1 15,3 0 0-15,1 2 0 16,5 2 0-16,2 2 0 16,0 2 0-16,-1-2 0 15,-3 1-1-15,2-1-1 16,-6-8 0-16,6 4-1 15,-12-11-3-15,6 3-1 0,-13-19-2 16,15 12-3-16,-24-23 0 16,18 15 1-16,-23-22 1 15,14 17 3-15,-16-11 3 16,4 11 2-16,-2 5 6 16,-10-4 2-16,10 27 4 15,-9-29-1-15,9 29 0 16,0 0 0-16,0 0-1 15,0 0-1-15,-4 17-1 16,0 4 0-16,4 10-3 16,-6 4 2-16,2 9-2 15,-3 4 0-15,1 3-1 16,-4-1-1-16,1 0-1 0,1-6 0 16,0-5-1-16,6-7-1 15,-4-13-2-15,8 1-3 16,-2-20-5-1,0 0-27-15,20-35-1 0,-7 10 0 16,-3-9 1-16</inkml:trace>
  <inkml:trace contextRef="#ctx0" brushRef="#br0" timeOffset="544847.1725">10988 15686 67 0,'27'-9'38'0,"-27"9"2"16,18 17-2-16,-5 8-27 16,-13-25-3-16,6 50-2 15,-8-16 0-15,4 11-3 16,-6-3 0-16,0 6-2 16,-4-4 1-16,1-4-3 15,1-3 0-15,-2-9-1 16,4-5-1-16,4-23-2 15,-2 31-4-15,2-31-15 16,-5-25-15-16,10 2-1 16,7-8 1-16,0-9 0 15</inkml:trace>
  <inkml:trace contextRef="#ctx0" brushRef="#br0" timeOffset="545063.247">11237 15688 62 0,'25'2'38'15,"-21"16"0"-15,0 10 1 0,-18-3-25 16,16 17-7-16,-11-7 1 16,7 15-4-16,-6-6 1 15,6 4-3-15,-2-8 0 16,4-5-2-16,0-7-2 16,0-10 0-16,2-1-3 15,-2-17-1-15,0 0-11 16,0 0-21-16,-6-31-2 0,-7 3 1 15,-3-1-1-15</inkml:trace>
  <inkml:trace contextRef="#ctx0" brushRef="#br0" timeOffset="545295.3311">10874 15717 52 0,'0'0'37'16,"0"0"-2"-16,27 2 2 16,-27-2-24-16,49-11-6 15,-17-3-2-15,15 6-2 0,-1-3-2 16,2-3-2 0,4 7-5-16,-17-18-14 15,0 13-16-15,-8 3-1 16,-27 9 1-16,23-10-1 0</inkml:trace>
  <inkml:trace contextRef="#ctx0" brushRef="#br0" timeOffset="546062.9162">11461 15470 18 0,'0'0'31'16,"0"0"3"-16,0 0-1 15,0 0-13-15,0 0-6 16,19-4-2-16,-19 4-3 15,39-8-3-15,-20 0-1 16,8 12 0-16,-6-2-2 16,2 10 0-16,-23-12 0 15,20 38 0-15,-22-13-1 0,-10 8 0 16,-7-1-1 0,-4 5 0-16,-4-5 0 0,0 1 0 15,2-8 0 1,3-4 0-16,5-8 0 0,17-13 0 15,0 0 0-15,0 0 1 16,0 0-1-16,21 4 1 16,-1-11-1-16,7-1 1 15,1-2-1-15,3 3-1 16,2 3 1-16,-2-2-2 16,0 6 0-16,-4-2-2 15,4 10-3-15,-31-8-15 0,38-2-18 16,-20 10-2-16,1-1 2 15,-2 1-2 1</inkml:trace>
  <inkml:trace contextRef="#ctx0" brushRef="#br0" timeOffset="546955.5609">12022 15717 36 0,'0'0'34'0,"27"-29"1"15,-27 29-3-15,10-36-13 0,9 36-5 16,-23-17-3-16,4 17-2 15,0 0-2-15,0 0-2 16,0 26-1-16,-4 1 0 16,-5 2-1-16,1 6-1 15,-6 5 1-15,3 4-1 16,-5 2 0-16,3 0-2 16,-1-4 1-16,3-3 0 15,1-7-1-15,6-1 1 16,2-10-1-16,6-4 0 15,-4-17 0-15,22 14 1 16,-22-14 0-16,32-2-1 16,-12-6 1-16,1 6-1 0,2-2 0 15,0 1 0-15,0 1 0 16,2 2 1-16,0 2-2 16,-1-2 1-16,-1 7-2 15,-2-5 0-15,-2 4-1 16,-19-6-3-16,37 6-6 15,-37-6-28-15,17-8-1 16,-17 8 0-16,31-31 1 16</inkml:trace>
  <inkml:trace contextRef="#ctx0" brushRef="#br0" timeOffset="547379.6352">12659 15780 70 0,'0'0'36'0,"0"0"2"15,-33 14 0-15,33-14-30 16,-45 17-2-16,24-3-3 16,-8-5 1-16,8 3-3 15,21-12 1-15,-25 25-3 16,25-25 2-16,8 19-1 15,9-12 0-15,8-3 0 16,6 2 0-16,4-2 0 0,-1-2 0 16,1 4 1-1,-4-1 0-15,-2 5 0 16,-12-1 1-16,-17-9 0 16,16 29-1-16,-18-8 2 0,-10 0-1 15,-5 1-1-15,-8-3 0 16,-2 0 0-16,-4-6 0 15,0-1-1-15,0-8 0 16,2-4-2-16,4-8-1 16,2-5-2-16,23 13-4 15,-35-29-24-15,32 12-8 16,1-6 1-16,9 5-1 16</inkml:trace>
  <inkml:trace contextRef="#ctx0" brushRef="#br0" timeOffset="547587.9181">12817 15821 74 0,'17'13'39'15,"-17"-13"0"-15,16 40 1 16,-28-20-31-16,22 16-2 16,-12-11-2-16,7 10-2 15,-3-5-1-15,2-1-3 16,4-2-2-16,-8-27-2 15,19 29-11-15,-19-29-23 16,18-16-2-16,-16-3 2 16,1-6-2-16</inkml:trace>
  <inkml:trace contextRef="#ctx0" brushRef="#br0" timeOffset="547736.9724">12906 15677 71 0,'0'0'33'15,"0"0"0"-15,0 0-13 16,0 0-21-16,23 0-18 16,-23 0-14-16,7 19 1 15,-3-2-2-15</inkml:trace>
  <inkml:trace contextRef="#ctx0" brushRef="#br0" timeOffset="548150.9465">13035 15807 50 0,'15'27'37'0,"-9"-6"1"16,-4 0 0-16,9 16-21 15,-11-37-5-15,-5 46-5 16,-3-17-1-16,10 1-2 16,-4-7-1-16,4-2-1 15,-2-21-2-15,4 21 1 16,-4-21-1-16,0 0 0 15,21-28 0-15,-11 1-1 16,5-4 1-16,0-5 0 16,7 3-1-16,-1-7 1 15,4 5 0-15,2 7 1 16,2 1-2-16,2 6 2 16,0 7-1-16,1 6 2 0,1 8-2 15,0 6 1-15,-2 6 0 16,-4 7-1-1,-8 4 1-15,-5 6 0 16,-9-1 0-16,-6 5-2 0,-7 0 1 16,-8-1-1-16,-1 1-2 15,-4-16-1-15,7 10-4 16,-11-33-12-16,25 6-20 16,0 0 0-16,-11-27 1 15,22-1 0-15</inkml:trace>
  <inkml:trace contextRef="#ctx0" brushRef="#br0" timeOffset="548487.0632">13737 15543 64 0,'0'0'38'16,"0"0"2"-16,13 26-1 0,-17 30-22 16,-11-21-8-16,13 16-4 15,-6 3 0-15,6 11-2 16,6-9-1-16,10 1-1 15,5-12 0-15,8-11 0 16,6-20-1-16,4-11 0 16,1-14 0-16,5-18 1 15,-9-5-1-15,-1-18 1 16,-10-8 0-16,-7-7-1 16,-11 6 1-16,-8-3-1 0,-9 7-1 15,-7 7 1 1,-3 8 0-16,-3 9-2 15,4 14-1-15,-6 4-1 0,10 19-3 16,-10-4-3-16,19 28-18 16,-21-7-12-16,4 12 0 15,-13 2 0-15,-1 1 1 16</inkml:trace>
  <inkml:trace contextRef="#ctx0" brushRef="#br0" timeOffset="548671.1258">13559 15807 68 0,'25'2'38'0,"14"0"3"16,5-8-2 0,22 10-24-16,-14-21-7 15,21 7-1-15,-5-3-3 16,-3 3-2-16,-9 3-1 0,-7-3-3 16,-5 12-4-16,-44-2-34 15,25-6 1-15,-25 6-3 16,-29 14 2-16</inkml:trace>
  <inkml:trace contextRef="#ctx0" brushRef="#br0" timeOffset="549659.4671">10342 16693 42 0,'0'0'30'0,"-23"0"-1"16,23 0-9-16,0 0-5 15,-21-3-4 1,21 3-4-16,0 0-1 0,19 7-2 15,-19-7 0-15,46 2-1 16,-9-4 0-16,21 10 2 16,7-8-2-16,24 10 1 15,11-10-1-15,28 3 0 16,18-6 0-16,32 1-1 16,17-6 1-16,26-4-1 15,17-11 0-15,22 4 0 16,8-2-1-16,-2 6 1 0,-7-2 0 15,-18 7 0 1,-23-3-1-16,-27 9 0 16,-33 6 0-16,-37 1 0 15,-34-1-1-15,-31 0-1 0,-31 0-1 16,-25-2-2-16,-23 8-4 16,-39-2-30-16,1-8-2 15,-13-2-1-15,-5 4 1 16</inkml:trace>
  <inkml:trace contextRef="#ctx0" brushRef="#br0" timeOffset="550631.3019">10574 17156 13 0,'27'-4'31'16,"-27"4"-1"-16,21-8-3 16,0 14-8-16,-21-6-3 15,21-10-2-15,-21 10-1 16,0 0-3-16,4-19-1 0,-4 19-3 15,-19-2 0-15,0 12-1 16,-12-6 0-16,-2 9-2 16,-6 1-1-1,-1 5 1-15,-1 2-2 0,5 6 1 16,5-4-1-16,10 2 0 16,5-2 0-16,10-2-1 15,8-4 0-15,-2-17 0 16,27 21-1-16,-4-21 0 15,6-4 1-15,8-9-1 16,3-6 0-16,-3-8 0 16,0 0 1-16,-6-4-1 0,-6 1 2 15,-4 1-1-15,-8 4 1 16,-7 4-1-16,-6 21 1 16,0 0-1-1,0 0 0-15,0 0 1 0,6 25-2 16,4 7 2-16,7 1-1 15,4 11 0-15,6 2 1 16,2 8 0-16,0-2-1 16,0 7 1-16,-8-7 1 15,-3 2-1-15,-11-5 1 16,-7 1-1-16,-13-4 1 16,-6-5 0-16,-14-11-1 15,-4-9 1-15,-11-3-1 0,0-11 0 16,-4-5-1-16,3-11 0 15,3 1 0 1,6-7-1-16,11 1-1 16,2-1-2-16,27 15-3 0,-25-35-12 15,25 35-22-15,1-26-1 16,-1 26 0-16,27-20 1 16</inkml:trace>
  <inkml:trace contextRef="#ctx0" brushRef="#br0" timeOffset="551195.0868">11278 17209 41 0,'0'0'35'0,"0"0"1"15,0 0-9-15,-4-17-7 16,4 17-4-16,-21 10-5 15,3-1-4-15,-11-3-3 16,4 8-1-16,-2-5-1 16,4 5-1-16,0-3-1 0,23-11 1 15,-16 19-1-15,16-19 0 16,33 18 0-16,-4-9 1 16,8 1-1-16,7-3 0 15,2 3 0-15,3 1 0 16,-3 1 0-16,-9 0 1 15,-8-1-1-15,-6 6 1 16,-23-17 0-16,7 35 1 16,-20-18-1-16,-10 2 1 15,-10-1-1-15,-4-1 1 16,-9-8-1-16,0-1-1 16,3-4-1-16,3-10 0 15,9 2-2-15,2-15-4 0,29 19-7 16,-21-31-25-16,25 6 0 15,3-5 0-15,11-1-1 16</inkml:trace>
  <inkml:trace contextRef="#ctx0" brushRef="#br0" timeOffset="551396.158">11480 17196 90 0,'21'19'40'0,"-7"2"0"15,-1 18-13-15,-11-16-19 16,14 11-2-16,-11-7-2 0,5 8-2 16,-4-9-2-16,0-3-1 15,5-1-3-15,-11-22-5 16,23 5-29-16,-23-5-2 16,4-25 0-16,-10 0 0 15</inkml:trace>
  <inkml:trace contextRef="#ctx0" brushRef="#br0" timeOffset="551554.2202">11530 17064 47 0,'6'-23'33'16,"-6"23"-2"-16,19-6 2 16,-19 6-24-16,22 0-14 0,-1 2-23 15,-21-2-3-15,15 25-1 16,-7-4 0-1</inkml:trace>
  <inkml:trace contextRef="#ctx0" brushRef="#br0" timeOffset="551943.3478">11719 17204 58 0,'4'17'37'0,"-2"2"0"16,6 8 1-16,-8-27-25 15,11 44-4-15,-11-25-4 16,8 6-1-16,-6-7-1 0,4-1 0 16,-6-17-1-16,0 0-2 15,0 0 1 1,0 0-1-16,0 0 0 16,11-29 0-16,-3 6 0 0,4-6-1 15,3-3 0-15,6 3 1 16,4 0 0-16,4 6-1 15,2 4 2-15,4 9 0 16,-2 5 0-16,-1 5 0 16,1 11 0-16,-4 6 1 15,-2 2-1-15,-6 6 1 16,-7 2-1-16,-4 0 0 16,-7-2-1-16,-6 0 0 0,-5-6-2 15,8-19-2 1,-25 29-3-16,-6-35-25 15,31 6-8-15,-31-7 1 16,31 7-2-16</inkml:trace>
  <inkml:trace contextRef="#ctx0" brushRef="#br0" timeOffset="552292.1263">12306 16993 73 0,'9'34'39'0,"-22"-1"1"16,-1 13 0-16,-17-4-30 15,20 14-5-15,-7-1 1 16,15 5-3-16,5-8 0 16,7-10-2-16,12-12-1 0,14-14 1 15,6-16 0-15,3-16-1 16,2-12 1-16,-1-14-2 15,-5-10 2-15,-5-8-1 16,-12-1 0-16,-11-4 0 16,-10 9-1-16,-12 8 1 15,-4 6-1-15,-3 9 1 16,-2 10-3-16,-6 4-1 16,7 19-4-16,-20-8-20 15,13 18-12-15,-4 1-1 16,0 7 2-16</inkml:trace>
  <inkml:trace contextRef="#ctx0" brushRef="#br0" timeOffset="552479.3637">12159 17162 77 0,'33'28'41'15,"-8"-10"-2"-15,2-9 1 16,21 5-32-16,-9-14-4 15,11-2-4-15,-2 7-3 16,-9-14-22-16,7 5-14 16,-7-6 0-16,-7 5-2 15,-12-1 2-15</inkml:trace>
  <inkml:trace contextRef="#ctx0" brushRef="#br0" timeOffset="552883.9959">13212 16935 51 0,'0'0'38'0,"0"0"1"0,-25-8-1 16,4 35-18-16,-27-6-7 15,7 27-5-15,-21 0-2 16,-1 23-1-16,-10 4-1 15,-1 11-2-15,3-3 0 16,9-4-1-16,6-10-1 16,10-12-2-16,15-5-1 15,2-21-5-15,29-8-31 16,0-23-2-16,0 0 0 16,0 0 0-16</inkml:trace>
  <inkml:trace contextRef="#ctx0" brushRef="#br0" timeOffset="553470.7947">13197 17255 59 0,'0'0'36'0,"0"0"2"15,0 0-1-15,0 0-23 16,0 0-6-16,0 0-2 16,0 0-1-16,0 0-1 15,0 0-1-15,0 0-2 0,21 12 1 16,-21-12-1 0,0 0 0-16,0 0 0 15,21-6 0-15,-21 6 0 16,0 0 0-16,-4-23 0 15,4 23-1-15,-27-6 1 0,2 12-1 16,-11 6 1-16,-5 9-1 16,-5 11 0-16,0 7 1 15,-1 7-1-15,7 2 1 16,9 0-1-16,12-2 0 16,9-4 0-16,12-11 0 15,9-8-1-15,9-14-1 16,13-3-1-16,-3-19-2 15,13 5-4-15,-20-30-16 16,21 7-15-16,-5-11 0 16,3 1 0-16,-5-7 1 15</inkml:trace>
  <inkml:trace contextRef="#ctx0" brushRef="#br0" timeOffset="553778.9011">13438 17171 66 0,'0'0'38'0,"-4"19"2"15,-10 10 0-15,-14-4-25 16,8 19-6-16,-11-2-3 16,10 16-1-16,0-8-2 15,11 3 0-15,8-8-2 16,12-11-1-16,11-15 0 16,10-15 0-16,4-8 0 15,0-17 0-15,-1-6 1 16,-5-13-2-16,-6-2 1 0,-9-2 0 15,-10 2 0-15,-10 5 0 16,-8 4 0-16,-5 7-1 16,-4 8 0-1,-2 3-1-15,4 11 0 0,-4-2-3 16,25 6-4-16,-43 6-21 16,43-6-11-16,0 0 1 15,-15 23 0-15</inkml:trace>
  <inkml:trace contextRef="#ctx0" brushRef="#br0" timeOffset="554151.0287">13696 17154 66 0,'0'0'36'0,"-19"23"2"16,2-8-2-16,-14-11-28 15,31-4-3-15,-23 25-2 16,23-25 0-16,4 21-2 16,17-9 0-16,4-3 0 15,10 5 0-15,1 1-1 16,7 4 1-16,-7 2 0 16,5 2 0-16,-10-2 1 15,-4 2 1-15,-12-5-1 16,-7 5 0-16,-8-23 1 0,-25 30 0 15,-4-20 0-15,-6 0-1 16,-11-7 0 0,-1-1-1-16,3 0-2 15,0-6-1-15,11 4-1 0,0-17-4 16,33 17-5-16,-35-13-28 16,35 13 0-16,8-35-1 15,8 12 1-15</inkml:trace>
  <inkml:trace contextRef="#ctx0" brushRef="#br0" timeOffset="554523.066">14198 17002 81 0,'6'19'39'16,"-18"3"1"-16,-1 20-10 0,-24-12-19 15,16 18-5-15,-8 2 0 16,11 6-3-16,3-6 1 16,13 0-3-16,10-12-1 15,9-3 1-15,8-16-1 16,10-14 0-16,3-12 0 16,5-16 0-16,1-10 0 15,-1-11 1-15,-3-4 0 16,-3-9-1-16,-4-3 0 15,-10 4 0-15,-10 3-1 16,-9 3 2-16,-8 10-2 16,-7 5 0-16,-7 12-2 0,-7 6-1 15,2 17-4-15,-19-12-15 16,11 22-16-16,-8 3-3 16,3 10 2-16,-9 4 0 15</inkml:trace>
  <inkml:trace contextRef="#ctx0" brushRef="#br0" timeOffset="554767.1684">13978 17302 80 0,'27'9'40'0,"-6"-7"1"16,12 2 0-16,-6-14-34 15,29 8-2-15,-2-5-1 16,8 3-2-16,-5-4 0 16,-3 4-2-16,-5 1-2 15,-13-7-3-15,-3 18-8 16,-33-8-27-16,0 0-1 16,-17-10 1-16,-14 12-2 15</inkml:trace>
  <inkml:trace contextRef="#ctx0" brushRef="#br0" timeOffset="555490.8441">11210 17528 53 0,'0'0'36'16,"8"21"2"-16,11-17 0 15,0-21-22-15,35 15-6 16,-5-23 0-16,30 4-3 16,7-20 1-16,30 3-3 15,0-10 0-15,11 6-2 16,-7-2 0-16,1 3-2 15,-11 9 0-15,-17 3-1 16,-20 14-2-16,-21-5-1 16,-7 15-4-16,-28-14-25 0,8 11-10 15,-25 8 1-15,15-31-2 16</inkml:trace>
  <inkml:trace contextRef="#ctx0" brushRef="#br0" timeOffset="556182.8684">12502 16199 60 0,'0'0'38'16,"0"0"-1"-16,-19 3 1 16,36-4-26-16,-5-28-2 0,30 10-1 15,5-14-1-15,32 2-2 16,11-13 0-16,30 2-2 15,11-10 0 1,16-2-1-16,3-1-1 0,1-1 0 16,-10-3-1-16,-18 5 0 15,-21 6-1-15,-21 8 2 16,-21 1-2-16,-23 13 0 16,-16 10-3-16,-21 16-1 15,0 0-9-15,0 0-30 16,-19 31 1-16,-1-14-2 15,5 10 1-15</inkml:trace>
  <inkml:trace contextRef="#ctx0" brushRef="#br0" timeOffset="565062.8007">15801 16210 26 0,'0'0'34'16,"-18"17"2"-16,18-17-1 16,0 0-14-16,41-11-10 15,-41 11-2-15,48-8-1 16,-21 2-2-16,14 5-3 16,3-1-1-16,4 2-2 15,0 3-2-15,-7-14-7 0,13 5-28 16,-16-7 0-16,-7-1-1 15,-10 1 0-15</inkml:trace>
  <inkml:trace contextRef="#ctx0" brushRef="#br0" timeOffset="572663.4945">14545 16174 46 0,'-17'3'34'15,"17"-3"1"-15,0 0-10 16,0 0-11-16,0 0-3 16,25 6-3-16,-6-12-1 15,20 8-2-15,-3-7 0 16,20 5 0-16,-2-4-1 15,10 4-1-15,-6 0-1 16,0 0 0-16,-6-4-1 16,0 4 0-16,-10-6-2 15,-7 2 1-15,-6 2-2 16,-12-7 0-16,-17 9-4 16,18-23-4-16,-18 23-23 0,0 0-6 15,0 0 0-15,-16-17 1 16</inkml:trace>
  <inkml:trace contextRef="#ctx0" brushRef="#br0" timeOffset="573030.0661">14929 16005 51 0,'0'0'37'0,"-18"8"-1"15,18-8 1-15,26 1-25 16,-26-1-5-16,38-15-1 0,-11 6-2 16,16 5 0-16,3-2-1 15,10 2-1-15,-4 2-1 16,4 2 0-16,-4 0 0 16,-4 2 0-16,-7-2-1 15,-11 6 2-15,-12 0-1 16,-18-6 1-16,0 30-1 15,-21-7 1-15,-12 0-1 16,-8 4 1-16,-3-2-1 16,-2 4-1-16,3-4 0 15,3-4-1-15,9-2-1 16,6-11-3-16,19 17-11 16,6-25-24-16,-10 21 0 0,10-21-1 15,2 21 1-15</inkml:trace>
  <inkml:trace contextRef="#ctx0" brushRef="#br0" timeOffset="574298.3843">15766 16199 33 0,'0'0'33'0,"-6"-18"-2"16,6 18-9-16,0 0-5 15,0 0-3 1,-8-23-3-16,8 23-2 0,0 0-2 15,10-23-3-15,-6 6 0 16,-4 17-1-16,27-36 0 16,-6 18-1-16,-2-1 1 15,3 4-1-15,-1 1 1 16,2 14-1-16,-4 6 0 16,1 9 0-16,1 1-1 15,0 7 0-15,6-6 0 16,10 2 0-16,5-5-1 15,6-16 1-15,6-8 0 0,6-7 0 16,0-6 0-16,4-8 0 16,-3-1 0-16,-11-9-1 15,1 3 1-15,-13-2-1 16,-7 7-2-16,-12-3-1 16,1 11-5-16,-32-14-11 15,12 39-21-15,-31-27 1 16,4 27-2-16,-6 6 0 15</inkml:trace>
  <inkml:trace contextRef="#ctx0" brushRef="#br0" timeOffset="574666.883">16190 15965 42 0,'0'0'38'0,"0"0"-1"0,0 0 1 16,4 40-15-16,-4-40-17 16,23 38 0-16,-9-11-1 15,11 17 0-15,-6-2-2 16,8 14 1-16,-6 2-3 16,-3-1 2-16,-7 1-1 15,-3 5 0-15,-8-2 0 16,-8-5-1-16,-5-2 0 15,-10-8 1-15,-10-8-1 0,-8-3 0 16,-1-10 1 0,-6-16-1-16,-4-7-1 15,0-10 1-15,-1-3-1 16,3-6-1-16,10-1-2 0,3-5-2 16,12 14-5-16,-13-9-30 15,20 7-1-15,18 11-1 16,-13-17 1-16</inkml:trace>
  <inkml:trace contextRef="#ctx0" brushRef="#br0" timeOffset="575194.7865">16665 16181 53 0,'0'0'37'0,"0"0"1"16,34 10 0-16,3-10-28 16,-6-14-4-16,15 11-2 15,-1-11-1-15,5 3-4 16,-2 3-4-16,-19-9-28 0,-2 7-5 15,-27 10 1-15,0 0-1 16</inkml:trace>
  <inkml:trace contextRef="#ctx0" brushRef="#br0" timeOffset="575355.8472">16667 16335 58 0,'0'0'37'0,"17"7"0"16,10-16 0-16,6-14-28 15,9 11-4-15,1-1-3 16,-1-6-7-16,8 0-30 16,-13 3-2-16,-8 5 0 15,-8 5-1-15</inkml:trace>
  <inkml:trace contextRef="#ctx0" brushRef="#br0" timeOffset="581110.2334">17523 15746 25 0,'0'0'12'15,"0"0"0"-15,-8 17 1 16,8-17 0-16,0 0 0 0,0 0-4 16,0 0-1-16,0 0 1 15,0 0-1-15,-7 21 2 16,7-21-2-16,0 0 0 15,-23 8-1-15,23-8 0 16,0 0-1-16,0 0-1 16,-18 6 0-16,18-6-1 15,0 0 0-15,19-21-1 0,-3 3 0 16,11 1-1 0,6-6 0-16,13 0 0 15,4-2 0-15,10 8 0 16,0 0 0-16,5 9 0 0,-5 4 0 15,-6 16 0-15,-12 9 0 16,-13 15-1-16,-15 6 1 16,-18 12-2-16,-17 7 1 15,-14 8 0-15,-13-3-1 16,-8 1 0-16,-8-4 0 16,-1-7 0-16,5-12 0 15,6-6 0-15,6-11 0 16,9-8 0-16,10-7 0 15,6-8 0-15,23-4 1 16,-21-6-1-16,21 6 0 16,0 0 1-16,6-23-1 15,-6 23 0-15,25-12 1 0,-6 10-1 16,4 4 0-16,6 0 1 16,2 2-1-16,8 4 0 15,1-1 0-15,2 1 0 16,3 0-1-16,-5-8 1 15,1 4-2-15,-8-10-1 16,-3 6-1-16,-30 0-6 16,49-19-29-16,-49 19-2 15,13-31 1-15,-11 14-2 16</inkml:trace>
  <inkml:trace contextRef="#ctx0" brushRef="#br0" timeOffset="581398.2838">18324 15884 71 0,'0'0'39'0,"23"-8"2"16,-23 8-1-16,0 0-31 16,15 39-2-16,-15-16-2 15,6 15 0-15,-6 4-2 16,2 4 0-16,-4 2-2 15,-2 2 0-15,0-6-2 16,-4-7 0-16,3-5 0 16,-3-13-2-16,4-1-2 15,4-18-1-15,0 0-6 0,-17-23-14 16,23 0-15-16,-1-19 1 16,7-6 0-1,-1-8 1-15</inkml:trace>
  <inkml:trace contextRef="#ctx0" brushRef="#br0" timeOffset="581598.3527">18462 15817 56 0,'14'-19'38'0,"-14"19"0"16,21-4 2-16,-2 31-25 15,-22-10-6-15,12 27-2 16,-11-2-2-16,8 14-1 16,-8-4-1-16,4 7 0 15,-2-5-3-15,-2-6 1 16,2-8-3-16,-2-17-1 0,4 0-1 15,-2-23-4-15,0 0-8 16,0 0-23-16,-11-19-2 16,-1-10 1-1,-3-3 0-15</inkml:trace>
  <inkml:trace contextRef="#ctx0" brushRef="#br0" timeOffset="581810.4281">18019 15867 58 0,'0'0'39'16,"0"0"-1"-16,31-8 1 16,19 6-30-16,-6-11-2 0,28 11 1 15,-7-8-2-15,18 6-1 16,-8-3-2-16,-1 3 0 16,-11 2-2-1,-9-2-4-15,-4 12-6 0,-17-12-30 16,-4 6-3-16,-12-6 2 15,-17 4-2-15</inkml:trace>
  <inkml:trace contextRef="#ctx0" brushRef="#br0" timeOffset="584934.2171">18833 16787 1 0,'-4'-19'25'0,"4"19"6"16,0 0 1-16,-10-32-11 15,10 32-3-15,0 0-3 16,0 0-1-16,-4-20-4 15,4 20-1-15,0 0-2 16,29 35-2-16,-17-12-1 16,5 12 0-16,-1 1-1 15,5 10-1-15,-2 0 2 16,4 4-3-16,-5-6 2 16,1-6-3-16,-4-7 2 15,1-6-1-15,-16-25 1 0,31 15-1 16,-31-15-2-16,23-19 2 15,-14-6-2-15,-1-5 1 16,0-13 0-16,0-10 0 16,-1-13 0-16,-1-8 0 15,-2-7 0-15,0-13 0 16,-2-4 0-16,0-11 0 16,-2-6 0-16,-2-2 1 15,0-4-1-15,-2-4 1 16,4-7-1-16,-4 2 1 15,8 3-1-15,-6 12 1 16,2 9-1-16,2 9 0 16,-4 14 0-16,0 10 0 0,0 21 0 15,-2 10-1-15,0 10 0 16,3 3 0-16,-1 10-1 16,-2 1-2-1,4 18-3-15,0 0-8 0,0 0-23 16,0 0-2-16,0 0 0 15,0 0 1-15</inkml:trace>
  <inkml:trace contextRef="#ctx0" brushRef="#br0" timeOffset="585782.2756">18960 14990 22 0,'0'0'24'0,"0"0"-7"16,0 0 0-1,0 0-2-15,-27-2 0 16,27 2-2-16,0 0-2 0,0 0 0 16,0 0-3-16,0 0-1 15,0 0-2-15,0 0-1 16,0 0 0-16,0 0-1 16,21-4-1-16,0 4 1 15,5-3-1-15,12 4 0 16,8-2 0-16,10 2 0 15,8-1 0-15,9 2-1 16,6-4 0-16,12 1 0 16,9-5 1-16,12-2-1 15,6-1 1-15,17-1 0 16,4-5 0-16,9 3 0 16,-1 1 0-16,-4 3 1 0,-14 2-2 15,-8 0 1-15,-11 6-2 16,-17 0 1-16,-14 0 0 15,-17 2-1-15,-8-2 0 16,-8-2 0-16,-9 2 0 16,-12 4 0-16,-4-2 0 15,-21-2-2-15,17 4-1 16,-17-4-3-16,0 0-9 16,0 0-25-16,0 0 1 15,0 0-1-15,-31 6-1 16</inkml:trace>
  <inkml:trace contextRef="#ctx0" brushRef="#br0" timeOffset="587231.1874">19516 15568 24 0,'7'-18'30'0,"-7"18"-3"16,-9-21-5-16,9 21-3 15,0 0-3-15,0 0-2 16,-2-23-3-16,2 23-3 0,0 0 0 16,0 0-2-16,0 0-1 15,0 0-1-15,0 0-1 16,0 0 0-1,5 19-1-15,-5-19 0 0,8 19-1 16,-8-19 1-16,12 20-1 16,-12-20 0-16,0 0 0 15,21-4 0-15,-21 4 0 16,12-27-1-16,-11 10 0 16,1-4 0-16,-2-6 1 15,-2 2-1-15,1-6 1 16,-3 8-2-16,0 0 2 15,2 2-1-15,-4 2 0 16,2 2 1-16,4 17-2 0,-9-22 2 16,9 22-1-1,0 0 0-15,0 0 0 16,0 0 0-16,0 0 0 0,-18-9 1 16,18 9-1-16,0 0 0 15,0 0 1-15,0 0-1 16,0 0 0-16,0 0 0 15,0 0 0-15,0 0 0 16,0 0 1-16,0 0-1 16,0 0 0-16,0 0 0 15,0 0 0-15,0 0 1 16,0 0 0-16,0 0 0 16,0 0-1-16,0 0 1 15,0 0 0-15,0 0 0 16,0 0 0-16,0 0 0 15,0 0 0-15,0 0-1 0,0 0 1 16,0 31 0-16,0-5 0 16,-2 9-1-16,-2 9 1 15,3 10 0-15,-3 3 0 16,4 7-1-16,-2-1 1 16,4-6-1-16,0-3 0 15,3-6 0-15,1-8 0 16,-2-7 0-16,0-8-1 15,0-6 2-15,-4-2-1 16,0-17 0-16,0 21 0 16,0-21 0-16,0 0 1 15,0 0-1-15,0 0 0 16,0 0 0-16,0 0 1 0,0 0-1 16,0 0 0-16,0 0 0 15,0 0 1-15,0 0-2 16,0 0 1-1,0 0 0-15,0 0-1 0,0 0 1 16,0 0 0-16,27-1-1 16,-10-1 1-16,8 0 0 15,4-2 0-15,8 0 0 16,5 4 0-16,1-4 0 16,-1 2 0-16,-3 2 0 15,-7 2 0-15,-3-2 0 16,-7 0-1-16,-22 0 0 0,21 0-1 15,-21 0-2-15,0 0-2 16,-8-23-4-16,8 23-31 16,0 0-1-1,-2-21-1-15,2 21 1 16</inkml:trace>
  <inkml:trace contextRef="#ctx0" brushRef="#br0" timeOffset="587778.2637">20351 15497 48 0,'7'-23'37'16,"-7"23"0"-16,0 0 1 16,4-31-25-16,-4 31-3 15,0 0-1-15,8 19-3 16,-8-19 0-16,0 19-2 16,0-19-1-16,-2 21-1 15,2-21 0-15,0 0 0 16,-4 21-1-16,4-21-1 0,0 0 1 15,0 0 0 1,-2-30-1-16,2 30 1 16,-9-29-1-16,-1 12 0 15,10 17 0-15,-31-20 0 0,8 20 0 16,-2 8 0-16,-8 9 1 16,0 12-1-16,-1 10 0 15,1 10 0-15,4 3 0 16,8 2 0-16,9 2 0 15,8-3 0-15,8-1 0 16,12-10-1-16,5-7 1 16,6-12 0-16,6-6-3 15,-3-9 0-15,11-8-3 16,-10-16-3-16,23 11-13 16,-12-22-18-16,6-8-1 15,-5-7 1-15,3-4 2 16</inkml:trace>
  <inkml:trace contextRef="#ctx0" brushRef="#br0" timeOffset="588110.378">20686 15498 50 0,'0'0'38'15,"0"0"0"-15,-32 23 1 16,-3-1-24-16,10 33-6 16,-18-7 0-16,16 14-4 15,-2-7 1-15,18 3-4 16,9-12 0-16,15-12-1 15,16-11 0-15,14-17-1 16,7-14-1-16,2-13 2 16,-2-6-1-16,-4-15 1 15,-7-8-2-15,-14-3 2 0,-10-5-1 16,-13 2 1-16,-9 5-1 16,-11 3 0-16,-5 7 0 15,-10 9 0-15,-3 7-1 16,-3 8 0-16,4 9 0 15,-1 4-2-15,11 16-1 16,-4-9-5-16,29 26-15 16,-6-12-17-16,14 5 2 15,3-5-1-15,11 2 2 16</inkml:trace>
  <inkml:trace contextRef="#ctx0" brushRef="#br0" timeOffset="588502.3163">21057 15439 47 0,'0'0'36'0,"5"27"2"15,-18-10-1-15,3 18-24 16,-24-24-4-16,12 20-2 16,-7-14-3-16,12 2-1 15,17-19-2-15,-10 21 0 16,10-21 0-16,35 16-1 15,-4-7 0-15,4 1 0 16,1 3 0-16,5 3 1 16,-4 3 0-16,-1 0 1 0,-7 4 0 15,-8-2-1-15,-7-2 2 16,-8 2-2-16,-6-21 3 16,-16 35-3-16,-5-20 1 15,-6 1-1-15,-10-9 0 16,-1-1 0-16,-1-4-1 15,4-4 0-15,1-4-3 16,1-7 1-16,10 1-4 16,2-14-4-16,21 26-16 15,2-45-13-15,7 13-2 16,5-5 2-16,11-5 1 16</inkml:trace>
  <inkml:trace contextRef="#ctx0" brushRef="#br0" timeOffset="588862.4429">21512 15247 65 0,'31'-2'39'15,"-12"8"1"-15,-9 34-3 16,-30-9-24-16,7 28-4 16,-20-3-1-16,6 13-3 15,-6-2-1-15,8 0-2 16,2-9 0-16,13-8-2 15,12-14 1-15,16-15-1 16,9-13 1-16,13-10-1 16,3-7 0-16,5-11 0 0,0-10 1 15,0-9 0-15,-5-9-2 16,-7 0 2-16,-7-5-1 16,-9-3 0-1,-11 4 1-15,-7 6-1 0,-10 4-1 16,-5 6 0-16,-2 7-1 15,-11 4 0-15,5 13-3 16,-12-3-3-16,33 15-6 16,-52 10-28-16,31 3 2 15,-8 0-1-15,6 14 1 16</inkml:trace>
  <inkml:trace contextRef="#ctx0" brushRef="#br0" timeOffset="589134.5367">21265 15633 59 0,'0'0'38'0,"0"0"1"16,0 0 0-16,48 11-28 15,-23-24-1-15,23 11-3 16,1-12-1-16,14 5-3 15,-1-5 0-15,2 3-2 16,-6-1-1-16,-12-1-1 0,-4 7-3 16,-17-5-3-1,2 22-9-15,-27-11-24 16,0 0 1-16,-38 16-2 16,3-1 1-16</inkml:trace>
  <inkml:trace contextRef="#ctx0" brushRef="#br0" timeOffset="590522.134">19544 16362 23 0,'-34'5'30'16,"34"-5"1"-16,0 0-9 15,-23 0-6-15,42 8-3 0,-19-8-2 16,40-8-1-16,-16-1 0 16,30 15-2-16,-4-16-1 15,29 12-1-15,8-16 0 16,28 9-2-16,13-11 1 16,20 5-1-16,5-5-2 15,3-1 1-15,-4 4-1 16,-9 1-1-16,-18 1 0 15,-23 5 0-15,-22 2-2 16,-21 0 1-16,-14 2-1 16,-18-1 0-16,-27 3-2 15,0 0-1-15,0 0-2 16,-8-21-11-16,8 21-23 0,-29 3 0 16,10 1 0-16,-2 6 0 15</inkml:trace>
  <inkml:trace contextRef="#ctx0" brushRef="#br0" timeOffset="591566.5981">20557 16881 38 0,'4'-17'34'0,"-4"17"3"15,0 0-2-15,0 0-20 16,0 0-4-16,0 0-3 15,0 0-2-15,0 0-1 0,0 0-1 16,0 0 0-16,0 0-1 16,21-4 0-1,-21 4-1-15,0 0 0 16,21-9 0-16,-21 9-1 0,16-18 0 16,-16 18 0-16,13-30 0 15,-13 30 0-15,4-35 0 16,-8 18-1-16,-5 0 1 15,9 17 0-15,-41-18-1 16,10 22 1-16,-5 10 0 16,-3 5-1-16,-3 14 1 15,-1 3-1-15,9 4 1 0,8 1-1 16,13-7 0 0,13-3 0-16,12-10 0 15,15-13 0-15,11-14 0 16,10-8 0-16,1-9 0 15,-1-5 0-15,-2-9 0 0,-5-3 0 16,-7 0 0-16,-9 3 1 16,-9 10-2-16,-7 4 1 15,-9 23 1-15,0 0-1 16,0 0 1-16,6 25-1 16,-4 10 0-16,6 9 1 15,3 8 0-15,7 5 0 16,3 5 0-16,4 1 0 15,0-4 1-15,-2 5-1 16,-5-5 1-16,-9-3-1 16,-9-1 0-16,-11 1 1 15,-14-6-1-15,-10-2 0 0,-13-8 0 16,-4-7 0-16,-8-6-1 16,2-6 0-16,2-6-2 15,4-17-2-15,19 14-9 16,6-26-30-16,8 5 0 15,0-5-2-15,19 14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3362-6D2A-48BC-9F17-BD888BE6C05A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A4489-B17D-4984-B86C-5C2E05E10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2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9E0F1-27E0-420C-A5CE-7EC6D2B48AF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453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D19C3-3DE7-4B39-89AC-085889A937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672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61026-D4D5-4F01-8698-D6CCA59CACA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853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51B12-E64A-4662-8EAB-B7D82AEF37E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12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531A6-AAD2-424A-9C39-84A3FF7B642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454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9E8F6-E723-459F-91A3-457F6391652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365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00B7B-894D-439F-8FD3-79B161A6C44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30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AA08F6-40EE-481D-8358-DAC31570DCCB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F4D492-54EE-42FF-922B-39E839F75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6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ANNOUNCEMENTS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7772400" cy="48737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Coffee filter drag lab due tomorrow</a:t>
            </a:r>
          </a:p>
          <a:p>
            <a:r>
              <a:rPr lang="en-US" sz="3200" dirty="0" smtClean="0"/>
              <a:t>FR Work day tomorrow- be sure you’ve attempted 1-6</a:t>
            </a:r>
          </a:p>
          <a:p>
            <a:r>
              <a:rPr lang="en-US" sz="3200" dirty="0" err="1" smtClean="0"/>
              <a:t>Ch</a:t>
            </a:r>
            <a:r>
              <a:rPr lang="en-US" sz="3200" dirty="0" smtClean="0"/>
              <a:t> 6 quiz and HW due next Wed 9/23</a:t>
            </a:r>
          </a:p>
          <a:p>
            <a:r>
              <a:rPr lang="en-US" sz="3200" dirty="0" smtClean="0"/>
              <a:t>UTED research day next Friday 9/25</a:t>
            </a:r>
          </a:p>
          <a:p>
            <a:r>
              <a:rPr lang="en-US" sz="3200" dirty="0" smtClean="0"/>
              <a:t>Newton’s Laws/Dynamics EXAM Mon9/28</a:t>
            </a:r>
          </a:p>
          <a:p>
            <a:r>
              <a:rPr lang="en-US" sz="3200" dirty="0" smtClean="0"/>
              <a:t>Field trip forms?????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00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049238"/>
            <a:ext cx="6172200" cy="1894362"/>
          </a:xfrm>
        </p:spPr>
        <p:txBody>
          <a:bodyPr/>
          <a:lstStyle/>
          <a:p>
            <a:pPr eaLnBrk="1" hangingPunct="1"/>
            <a:r>
              <a:rPr lang="en-US" dirty="0" smtClean="0"/>
              <a:t>Centripetal Force</a:t>
            </a:r>
          </a:p>
        </p:txBody>
      </p:sp>
      <p:pic>
        <p:nvPicPr>
          <p:cNvPr id="3" name="moody-optidisc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533400"/>
            <a:ext cx="5638800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2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Centripetal forces are forces that cause centripetal acceleration</a:t>
            </a:r>
          </a:p>
        </p:txBody>
      </p:sp>
      <p:sp>
        <p:nvSpPr>
          <p:cNvPr id="35328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36613" y="1655763"/>
            <a:ext cx="7958137" cy="4643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Many types of forces, including gravity, friction, tension, electromagnetic, and normal forces, can act centripetally.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Mathematical analysis: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1880" y="522720"/>
              <a:ext cx="7791840" cy="5579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200" y="507240"/>
                <a:ext cx="7822080" cy="56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7883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3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Highway Curves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25425" y="2665413"/>
            <a:ext cx="4191000" cy="533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grpSp>
        <p:nvGrpSpPr>
          <p:cNvPr id="5125" name="Group 14"/>
          <p:cNvGrpSpPr>
            <a:grpSpLocks/>
          </p:cNvGrpSpPr>
          <p:nvPr/>
        </p:nvGrpSpPr>
        <p:grpSpPr bwMode="auto">
          <a:xfrm>
            <a:off x="4111625" y="2482850"/>
            <a:ext cx="685800" cy="487363"/>
            <a:chOff x="4800" y="2640"/>
            <a:chExt cx="432" cy="307"/>
          </a:xfrm>
        </p:grpSpPr>
        <p:sp>
          <p:nvSpPr>
            <p:cNvPr id="5148" name="Oval 8"/>
            <p:cNvSpPr>
              <a:spLocks noChangeArrowheads="1"/>
            </p:cNvSpPr>
            <p:nvPr/>
          </p:nvSpPr>
          <p:spPr bwMode="auto">
            <a:xfrm>
              <a:off x="4848" y="2640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9" name="Rectangle 5"/>
            <p:cNvSpPr>
              <a:spLocks noChangeArrowheads="1"/>
            </p:cNvSpPr>
            <p:nvPr/>
          </p:nvSpPr>
          <p:spPr bwMode="auto">
            <a:xfrm>
              <a:off x="4848" y="2755"/>
              <a:ext cx="33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0" name="Oval 6"/>
            <p:cNvSpPr>
              <a:spLocks noChangeArrowheads="1"/>
            </p:cNvSpPr>
            <p:nvPr/>
          </p:nvSpPr>
          <p:spPr bwMode="auto">
            <a:xfrm>
              <a:off x="4800" y="2803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Oval 7"/>
            <p:cNvSpPr>
              <a:spLocks noChangeArrowheads="1"/>
            </p:cNvSpPr>
            <p:nvPr/>
          </p:nvSpPr>
          <p:spPr bwMode="auto">
            <a:xfrm>
              <a:off x="5184" y="2803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Oval 9"/>
            <p:cNvSpPr>
              <a:spLocks noChangeArrowheads="1"/>
            </p:cNvSpPr>
            <p:nvPr/>
          </p:nvSpPr>
          <p:spPr bwMode="auto">
            <a:xfrm>
              <a:off x="4848" y="2803"/>
              <a:ext cx="144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5153" name="Oval 10"/>
            <p:cNvSpPr>
              <a:spLocks noChangeArrowheads="1"/>
            </p:cNvSpPr>
            <p:nvPr/>
          </p:nvSpPr>
          <p:spPr bwMode="auto">
            <a:xfrm>
              <a:off x="5040" y="2803"/>
              <a:ext cx="144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2282825" y="2894013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2611438" y="2835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R</a:t>
            </a:r>
          </a:p>
        </p:txBody>
      </p:sp>
      <p:sp>
        <p:nvSpPr>
          <p:cNvPr id="5128" name="Oval 16"/>
          <p:cNvSpPr>
            <a:spLocks noChangeArrowheads="1"/>
          </p:cNvSpPr>
          <p:nvPr/>
        </p:nvSpPr>
        <p:spPr bwMode="auto">
          <a:xfrm>
            <a:off x="4200525" y="4572000"/>
            <a:ext cx="3733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 flipV="1">
            <a:off x="7858125" y="4876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>
            <a:off x="7858125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632450" y="2133600"/>
            <a:ext cx="2149475" cy="4419600"/>
            <a:chOff x="2774" y="1344"/>
            <a:chExt cx="1354" cy="2784"/>
          </a:xfrm>
        </p:grpSpPr>
        <p:sp>
          <p:nvSpPr>
            <p:cNvPr id="5143" name="Text Box 20"/>
            <p:cNvSpPr txBox="1">
              <a:spLocks noChangeArrowheads="1"/>
            </p:cNvSpPr>
            <p:nvPr/>
          </p:nvSpPr>
          <p:spPr bwMode="auto">
            <a:xfrm>
              <a:off x="3312" y="2832"/>
              <a:ext cx="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itchFamily="18" charset="0"/>
                </a:rPr>
                <a:t>r</a:t>
              </a:r>
            </a:p>
          </p:txBody>
        </p:sp>
        <p:grpSp>
          <p:nvGrpSpPr>
            <p:cNvPr id="5144" name="Group 21"/>
            <p:cNvGrpSpPr>
              <a:grpSpLocks/>
            </p:cNvGrpSpPr>
            <p:nvPr/>
          </p:nvGrpSpPr>
          <p:grpSpPr bwMode="auto">
            <a:xfrm>
              <a:off x="2774" y="1344"/>
              <a:ext cx="250" cy="2784"/>
              <a:chOff x="2774" y="1344"/>
              <a:chExt cx="250" cy="2784"/>
            </a:xfrm>
          </p:grpSpPr>
          <p:sp>
            <p:nvSpPr>
              <p:cNvPr id="5146" name="Line 22"/>
              <p:cNvSpPr>
                <a:spLocks noChangeShapeType="1"/>
              </p:cNvSpPr>
              <p:nvPr/>
            </p:nvSpPr>
            <p:spPr bwMode="auto">
              <a:xfrm>
                <a:off x="3024" y="1344"/>
                <a:ext cx="0" cy="2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Text Box 23"/>
              <p:cNvSpPr txBox="1">
                <a:spLocks noChangeArrowheads="1"/>
              </p:cNvSpPr>
              <p:nvPr/>
            </p:nvSpPr>
            <p:spPr bwMode="auto">
              <a:xfrm>
                <a:off x="2774" y="1487"/>
                <a:ext cx="2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>
                    <a:latin typeface="Times New Roman" pitchFamily="18" charset="0"/>
                  </a:rPr>
                  <a:t>z</a:t>
                </a:r>
              </a:p>
            </p:txBody>
          </p:sp>
        </p:grpSp>
        <p:sp>
          <p:nvSpPr>
            <p:cNvPr id="5145" name="Line 24"/>
            <p:cNvSpPr>
              <a:spLocks noChangeShapeType="1"/>
            </p:cNvSpPr>
            <p:nvPr/>
          </p:nvSpPr>
          <p:spPr bwMode="auto">
            <a:xfrm>
              <a:off x="3024" y="316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Arc 25"/>
          <p:cNvSpPr>
            <a:spLocks/>
          </p:cNvSpPr>
          <p:nvPr/>
        </p:nvSpPr>
        <p:spPr bwMode="auto">
          <a:xfrm>
            <a:off x="6638925" y="4349750"/>
            <a:ext cx="1676400" cy="530225"/>
          </a:xfrm>
          <a:custGeom>
            <a:avLst/>
            <a:gdLst>
              <a:gd name="T0" fmla="*/ 2147483647 w 21600"/>
              <a:gd name="T1" fmla="*/ 0 h 21480"/>
              <a:gd name="T2" fmla="*/ 2147483647 w 21600"/>
              <a:gd name="T3" fmla="*/ 2147483647 h 21480"/>
              <a:gd name="T4" fmla="*/ 0 w 21600"/>
              <a:gd name="T5" fmla="*/ 2147483647 h 21480"/>
              <a:gd name="T6" fmla="*/ 0 60000 65536"/>
              <a:gd name="T7" fmla="*/ 0 60000 65536"/>
              <a:gd name="T8" fmla="*/ 0 60000 65536"/>
              <a:gd name="T9" fmla="*/ 0 w 21600"/>
              <a:gd name="T10" fmla="*/ 0 h 21480"/>
              <a:gd name="T11" fmla="*/ 21600 w 21600"/>
              <a:gd name="T12" fmla="*/ 21480 h 21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80" fill="none" extrusionOk="0">
                <a:moveTo>
                  <a:pt x="2272" y="-1"/>
                </a:moveTo>
                <a:cubicBezTo>
                  <a:pt x="13260" y="1162"/>
                  <a:pt x="21600" y="10430"/>
                  <a:pt x="21600" y="21480"/>
                </a:cubicBezTo>
              </a:path>
              <a:path w="21600" h="21480" stroke="0" extrusionOk="0">
                <a:moveTo>
                  <a:pt x="2272" y="-1"/>
                </a:moveTo>
                <a:cubicBezTo>
                  <a:pt x="13260" y="1162"/>
                  <a:pt x="21600" y="10430"/>
                  <a:pt x="21600" y="21480"/>
                </a:cubicBezTo>
                <a:lnTo>
                  <a:pt x="0" y="2148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3" name="Group 26"/>
          <p:cNvGrpSpPr>
            <a:grpSpLocks/>
          </p:cNvGrpSpPr>
          <p:nvPr/>
        </p:nvGrpSpPr>
        <p:grpSpPr bwMode="auto">
          <a:xfrm rot="-2019101">
            <a:off x="7464425" y="4322763"/>
            <a:ext cx="528638" cy="447675"/>
            <a:chOff x="4800" y="2640"/>
            <a:chExt cx="432" cy="307"/>
          </a:xfrm>
        </p:grpSpPr>
        <p:sp>
          <p:nvSpPr>
            <p:cNvPr id="5137" name="Oval 27"/>
            <p:cNvSpPr>
              <a:spLocks noChangeArrowheads="1"/>
            </p:cNvSpPr>
            <p:nvPr/>
          </p:nvSpPr>
          <p:spPr bwMode="auto">
            <a:xfrm>
              <a:off x="4848" y="2640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848" y="2755"/>
              <a:ext cx="33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29"/>
            <p:cNvSpPr>
              <a:spLocks noChangeArrowheads="1"/>
            </p:cNvSpPr>
            <p:nvPr/>
          </p:nvSpPr>
          <p:spPr bwMode="auto">
            <a:xfrm>
              <a:off x="4800" y="2803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30"/>
            <p:cNvSpPr>
              <a:spLocks noChangeArrowheads="1"/>
            </p:cNvSpPr>
            <p:nvPr/>
          </p:nvSpPr>
          <p:spPr bwMode="auto">
            <a:xfrm>
              <a:off x="5184" y="2803"/>
              <a:ext cx="48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31"/>
            <p:cNvSpPr>
              <a:spLocks noChangeArrowheads="1"/>
            </p:cNvSpPr>
            <p:nvPr/>
          </p:nvSpPr>
          <p:spPr bwMode="auto">
            <a:xfrm>
              <a:off x="4848" y="2803"/>
              <a:ext cx="144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6600"/>
                </a:solidFill>
                <a:latin typeface="Times New Roman" pitchFamily="18" charset="0"/>
              </a:endParaRPr>
            </a:p>
          </p:txBody>
        </p:sp>
        <p:sp>
          <p:nvSpPr>
            <p:cNvPr id="5142" name="Oval 32"/>
            <p:cNvSpPr>
              <a:spLocks noChangeArrowheads="1"/>
            </p:cNvSpPr>
            <p:nvPr/>
          </p:nvSpPr>
          <p:spPr bwMode="auto">
            <a:xfrm>
              <a:off x="5040" y="2803"/>
              <a:ext cx="144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4" name="Line 33"/>
          <p:cNvSpPr>
            <a:spLocks noChangeShapeType="1"/>
          </p:cNvSpPr>
          <p:nvPr/>
        </p:nvSpPr>
        <p:spPr bwMode="auto">
          <a:xfrm flipH="1">
            <a:off x="6486525" y="43434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42"/>
          <p:cNvSpPr txBox="1">
            <a:spLocks noChangeArrowheads="1"/>
          </p:cNvSpPr>
          <p:nvPr/>
        </p:nvSpPr>
        <p:spPr bwMode="auto">
          <a:xfrm>
            <a:off x="596900" y="3419475"/>
            <a:ext cx="266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Friction turns the vehicle</a:t>
            </a:r>
          </a:p>
        </p:txBody>
      </p:sp>
      <p:sp>
        <p:nvSpPr>
          <p:cNvPr id="5136" name="Text Box 43"/>
          <p:cNvSpPr txBox="1">
            <a:spLocks noChangeArrowheads="1"/>
          </p:cNvSpPr>
          <p:nvPr/>
        </p:nvSpPr>
        <p:spPr bwMode="auto">
          <a:xfrm>
            <a:off x="2787650" y="6148388"/>
            <a:ext cx="321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Normal force turns the vehicle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59320" y="1883520"/>
              <a:ext cx="5556240" cy="3829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2480" y="1876320"/>
                <a:ext cx="5578920" cy="38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9403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0"/>
            <a:ext cx="8229600" cy="1123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Problem:</a:t>
            </a:r>
            <a:r>
              <a:rPr lang="en-US" sz="2400" smtClean="0"/>
              <a:t> Find the minimum safe turning radius for a car traveling at 60 mph on a flat roadway, assuming a coefficient of static friction of 0.70.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0640" y="644040"/>
              <a:ext cx="8666640" cy="552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160" y="631440"/>
                <a:ext cx="8691840" cy="55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49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214313"/>
            <a:ext cx="8229600" cy="1123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Problem:</a:t>
            </a:r>
            <a:r>
              <a:rPr lang="en-US" sz="2400" smtClean="0"/>
              <a:t> Derive the expression for the best banking angle of a roadway given the radius of curvature and the likely speed of the vehicles.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7520" y="835560"/>
              <a:ext cx="7846560" cy="4906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720" y="831600"/>
                <a:ext cx="7869960" cy="49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0811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Conical Pendulum</a:t>
            </a:r>
          </a:p>
        </p:txBody>
      </p:sp>
      <p:sp>
        <p:nvSpPr>
          <p:cNvPr id="274459" name="Rectangle 1051"/>
          <p:cNvSpPr>
            <a:spLocks noGrp="1" noChangeArrowheads="1"/>
          </p:cNvSpPr>
          <p:nvPr>
            <p:ph sz="quarter" idx="1"/>
          </p:nvPr>
        </p:nvSpPr>
        <p:spPr>
          <a:xfrm>
            <a:off x="5518150" y="2471738"/>
            <a:ext cx="3124200" cy="3505200"/>
          </a:xfrm>
        </p:spPr>
        <p:txBody>
          <a:bodyPr/>
          <a:lstStyle/>
          <a:p>
            <a:pPr indent="-53975" eaLnBrk="1" hangingPunct="1">
              <a:buFontTx/>
              <a:buNone/>
            </a:pPr>
            <a:r>
              <a:rPr lang="en-US" smtClean="0"/>
              <a:t>What provides the centripetal force for a conical pendulum?</a:t>
            </a:r>
          </a:p>
        </p:txBody>
      </p:sp>
      <p:sp>
        <p:nvSpPr>
          <p:cNvPr id="56324" name="Line 1028"/>
          <p:cNvSpPr>
            <a:spLocks noChangeShapeType="1"/>
          </p:cNvSpPr>
          <p:nvPr/>
        </p:nvSpPr>
        <p:spPr bwMode="auto">
          <a:xfrm>
            <a:off x="2660650" y="1776413"/>
            <a:ext cx="16764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Oval 1029"/>
          <p:cNvSpPr>
            <a:spLocks noChangeArrowheads="1"/>
          </p:cNvSpPr>
          <p:nvPr/>
        </p:nvSpPr>
        <p:spPr bwMode="auto">
          <a:xfrm>
            <a:off x="755650" y="4291013"/>
            <a:ext cx="37338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Oval 1030"/>
          <p:cNvSpPr>
            <a:spLocks noChangeArrowheads="1"/>
          </p:cNvSpPr>
          <p:nvPr/>
        </p:nvSpPr>
        <p:spPr bwMode="auto">
          <a:xfrm>
            <a:off x="4260850" y="47482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7" name="Group 1031"/>
          <p:cNvGrpSpPr>
            <a:grpSpLocks/>
          </p:cNvGrpSpPr>
          <p:nvPr/>
        </p:nvGrpSpPr>
        <p:grpSpPr bwMode="auto">
          <a:xfrm>
            <a:off x="2263775" y="1776413"/>
            <a:ext cx="396875" cy="4419600"/>
            <a:chOff x="2774" y="1344"/>
            <a:chExt cx="250" cy="2784"/>
          </a:xfrm>
        </p:grpSpPr>
        <p:sp>
          <p:nvSpPr>
            <p:cNvPr id="56339" name="Line 1032"/>
            <p:cNvSpPr>
              <a:spLocks noChangeShapeType="1"/>
            </p:cNvSpPr>
            <p:nvPr/>
          </p:nvSpPr>
          <p:spPr bwMode="auto">
            <a:xfrm>
              <a:off x="3024" y="1344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40" name="Text Box 1033"/>
            <p:cNvSpPr txBox="1">
              <a:spLocks noChangeArrowheads="1"/>
            </p:cNvSpPr>
            <p:nvPr/>
          </p:nvSpPr>
          <p:spPr bwMode="auto">
            <a:xfrm>
              <a:off x="2774" y="1487"/>
              <a:ext cx="2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itchFamily="18" charset="0"/>
                </a:rPr>
                <a:t>z</a:t>
              </a:r>
            </a:p>
          </p:txBody>
        </p:sp>
      </p:grpSp>
      <p:grpSp>
        <p:nvGrpSpPr>
          <p:cNvPr id="56328" name="Group 1034"/>
          <p:cNvGrpSpPr>
            <a:grpSpLocks/>
          </p:cNvGrpSpPr>
          <p:nvPr/>
        </p:nvGrpSpPr>
        <p:grpSpPr bwMode="auto">
          <a:xfrm>
            <a:off x="2660650" y="4214813"/>
            <a:ext cx="1600200" cy="641350"/>
            <a:chOff x="3024" y="2880"/>
            <a:chExt cx="1008" cy="404"/>
          </a:xfrm>
        </p:grpSpPr>
        <p:sp>
          <p:nvSpPr>
            <p:cNvPr id="56337" name="Line 1035"/>
            <p:cNvSpPr>
              <a:spLocks noChangeShapeType="1"/>
            </p:cNvSpPr>
            <p:nvPr/>
          </p:nvSpPr>
          <p:spPr bwMode="auto">
            <a:xfrm>
              <a:off x="3024" y="3168"/>
              <a:ext cx="100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38" name="Text Box 1036"/>
            <p:cNvSpPr txBox="1">
              <a:spLocks noChangeArrowheads="1"/>
            </p:cNvSpPr>
            <p:nvPr/>
          </p:nvSpPr>
          <p:spPr bwMode="auto">
            <a:xfrm>
              <a:off x="3360" y="2880"/>
              <a:ext cx="2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3600">
                  <a:latin typeface="Times New Roman" pitchFamily="18" charset="0"/>
                </a:rPr>
                <a:t>r</a:t>
              </a:r>
            </a:p>
          </p:txBody>
        </p:sp>
      </p:grpSp>
      <p:grpSp>
        <p:nvGrpSpPr>
          <p:cNvPr id="4" name="Group 1052"/>
          <p:cNvGrpSpPr>
            <a:grpSpLocks/>
          </p:cNvGrpSpPr>
          <p:nvPr/>
        </p:nvGrpSpPr>
        <p:grpSpPr bwMode="auto">
          <a:xfrm>
            <a:off x="3117850" y="2538413"/>
            <a:ext cx="2352675" cy="3657600"/>
            <a:chOff x="2614" y="1599"/>
            <a:chExt cx="1482" cy="2304"/>
          </a:xfrm>
        </p:grpSpPr>
        <p:grpSp>
          <p:nvGrpSpPr>
            <p:cNvPr id="56331" name="Group 1037"/>
            <p:cNvGrpSpPr>
              <a:grpSpLocks/>
            </p:cNvGrpSpPr>
            <p:nvPr/>
          </p:nvGrpSpPr>
          <p:grpSpPr bwMode="auto">
            <a:xfrm>
              <a:off x="2614" y="1599"/>
              <a:ext cx="836" cy="1392"/>
              <a:chOff x="3312" y="1824"/>
              <a:chExt cx="836" cy="1392"/>
            </a:xfrm>
          </p:grpSpPr>
          <p:sp>
            <p:nvSpPr>
              <p:cNvPr id="56335" name="Line 1038"/>
              <p:cNvSpPr>
                <a:spLocks noChangeShapeType="1"/>
              </p:cNvSpPr>
              <p:nvPr/>
            </p:nvSpPr>
            <p:spPr bwMode="auto">
              <a:xfrm flipH="1" flipV="1">
                <a:off x="3312" y="1824"/>
                <a:ext cx="768" cy="139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6" name="Text Box 1039"/>
              <p:cNvSpPr txBox="1">
                <a:spLocks noChangeArrowheads="1"/>
              </p:cNvSpPr>
              <p:nvPr/>
            </p:nvSpPr>
            <p:spPr bwMode="auto">
              <a:xfrm>
                <a:off x="3840" y="2304"/>
                <a:ext cx="3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 b="1">
                    <a:solidFill>
                      <a:schemeClr val="accent2"/>
                    </a:solidFill>
                    <a:latin typeface="Times New Roman" pitchFamily="18" charset="0"/>
                  </a:rPr>
                  <a:t>T</a:t>
                </a:r>
                <a:endParaRPr lang="en-US" altLang="en-US" sz="3600">
                  <a:latin typeface="Times New Roman" pitchFamily="18" charset="0"/>
                </a:endParaRPr>
              </a:p>
            </p:txBody>
          </p:sp>
        </p:grpSp>
        <p:grpSp>
          <p:nvGrpSpPr>
            <p:cNvPr id="56332" name="Group 1040"/>
            <p:cNvGrpSpPr>
              <a:grpSpLocks/>
            </p:cNvGrpSpPr>
            <p:nvPr/>
          </p:nvGrpSpPr>
          <p:grpSpPr bwMode="auto">
            <a:xfrm>
              <a:off x="3382" y="3087"/>
              <a:ext cx="714" cy="816"/>
              <a:chOff x="4080" y="3312"/>
              <a:chExt cx="714" cy="816"/>
            </a:xfrm>
          </p:grpSpPr>
          <p:sp>
            <p:nvSpPr>
              <p:cNvPr id="56333" name="Line 1041"/>
              <p:cNvSpPr>
                <a:spLocks noChangeShapeType="1"/>
              </p:cNvSpPr>
              <p:nvPr/>
            </p:nvSpPr>
            <p:spPr bwMode="auto">
              <a:xfrm>
                <a:off x="4080" y="331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34" name="Text Box 1042"/>
              <p:cNvSpPr txBox="1">
                <a:spLocks noChangeArrowheads="1"/>
              </p:cNvSpPr>
              <p:nvPr/>
            </p:nvSpPr>
            <p:spPr bwMode="auto">
              <a:xfrm>
                <a:off x="4310" y="3407"/>
                <a:ext cx="48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3600">
                    <a:solidFill>
                      <a:schemeClr val="accent2"/>
                    </a:solidFill>
                    <a:latin typeface="Times New Roman" pitchFamily="18" charset="0"/>
                  </a:rPr>
                  <a:t>m</a:t>
                </a:r>
                <a:r>
                  <a:rPr lang="en-US" altLang="en-US" sz="3600" b="1">
                    <a:solidFill>
                      <a:schemeClr val="accent2"/>
                    </a:solidFill>
                    <a:latin typeface="Times New Roman" pitchFamily="18" charset="0"/>
                  </a:rPr>
                  <a:t>g</a:t>
                </a:r>
                <a:endParaRPr lang="en-US" altLang="en-US" sz="3600">
                  <a:latin typeface="Times New Roman" pitchFamily="18" charset="0"/>
                </a:endParaRPr>
              </a:p>
            </p:txBody>
          </p:sp>
        </p:grpSp>
      </p:grpSp>
      <p:sp>
        <p:nvSpPr>
          <p:cNvPr id="56330" name="Text Box 1043"/>
          <p:cNvSpPr txBox="1">
            <a:spLocks noChangeArrowheads="1"/>
          </p:cNvSpPr>
          <p:nvPr/>
        </p:nvSpPr>
        <p:spPr bwMode="auto">
          <a:xfrm>
            <a:off x="3025775" y="2994025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>
                <a:latin typeface="Times New Roman" pitchFamily="18" charset="0"/>
              </a:rPr>
              <a:t>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46320" y="4186800"/>
              <a:ext cx="5499000" cy="937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3000" y="4173120"/>
                <a:ext cx="5519880" cy="9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609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1300" y="231775"/>
            <a:ext cx="8229600" cy="1123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Problem:</a:t>
            </a:r>
            <a:r>
              <a:rPr lang="en-US" sz="2400" smtClean="0"/>
              <a:t> Derive the expression for the period of a conical pendulum with respect to the string length and radius of rotation.</a:t>
            </a:r>
          </a:p>
        </p:txBody>
      </p:sp>
      <p:graphicFrame>
        <p:nvGraphicFramePr>
          <p:cNvPr id="6146" name="Object 51"/>
          <p:cNvGraphicFramePr>
            <a:graphicFrameLocks noChangeAspect="1"/>
          </p:cNvGraphicFramePr>
          <p:nvPr/>
        </p:nvGraphicFramePr>
        <p:xfrm>
          <a:off x="6702425" y="1131888"/>
          <a:ext cx="1993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1993601" imgH="876369" progId="">
                  <p:embed/>
                </p:oleObj>
              </mc:Choice>
              <mc:Fallback>
                <p:oleObj name="Equation" r:id="rId4" imgW="1993601" imgH="8763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2425" y="1131888"/>
                        <a:ext cx="19939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295560" y="565560"/>
              <a:ext cx="8602560" cy="585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320" y="557640"/>
                <a:ext cx="8627760" cy="58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2029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190</Words>
  <Application>Microsoft Office PowerPoint</Application>
  <PresentationFormat>On-screen Show (4:3)</PresentationFormat>
  <Paragraphs>34</Paragraphs>
  <Slides>8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Century Schoolbook</vt:lpstr>
      <vt:lpstr>Times New Roman</vt:lpstr>
      <vt:lpstr>Wingdings</vt:lpstr>
      <vt:lpstr>Wingdings 2</vt:lpstr>
      <vt:lpstr>Oriel</vt:lpstr>
      <vt:lpstr>Equation</vt:lpstr>
      <vt:lpstr>ANNOUNCEMENTS</vt:lpstr>
      <vt:lpstr>Centripetal Force</vt:lpstr>
      <vt:lpstr>Centripetal forces are forces that cause centripetal acceleration</vt:lpstr>
      <vt:lpstr>Highway Curves</vt:lpstr>
      <vt:lpstr>PowerPoint Presentation</vt:lpstr>
      <vt:lpstr>PowerPoint Presentation</vt:lpstr>
      <vt:lpstr>Conical Pendulum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Centripetal Force</dc:title>
  <dc:creator>ORS User</dc:creator>
  <cp:lastModifiedBy>BETSY HONDORF</cp:lastModifiedBy>
  <cp:revision>6</cp:revision>
  <dcterms:created xsi:type="dcterms:W3CDTF">2012-09-26T17:17:55Z</dcterms:created>
  <dcterms:modified xsi:type="dcterms:W3CDTF">2015-09-17T14:20:10Z</dcterms:modified>
</cp:coreProperties>
</file>