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notesSlides/notesSlide6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notesSlides/notesSlide7.xml" ContentType="application/vnd.openxmlformats-officedocument.presentationml.notesSlide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23T13:46:36.1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10115 15834 1 0,'-31'-2'27'0,"31"2"2"15,-22-11-1-15,11-7-11 16,11 18-2-16,4-40-4 15,15 11-2-15,0-19-5 16,18-9 0-16,9-22-1 16,28-1 0-16,14-16 2 15,26 4-2-15,6-4 2 16,20 13-2-16,-1 1 2 16,10 22 0-16,-8 12-2 15,-6 22 0-15,-18 14 0 16,-9 24-1-16,-19 16 1 15,-16 24-1-15,-17 17 0 0,-13 27 0 16,-14 10-1-16,-6 7 1 16,-4-4-1-16,2-1 0 15,2-13 0-15,6-10 0 16,6-24 0-16,11-24-2 16,8-22 3-16,10-19-2 15,11-17 0-15,12-19 1 16,8-18-1-16,15-13 0 15,9-4 0-15,6 3 2 16,-1 2-2-16,-8 15-1 16,-14 17 2-16,-17 26-1 15,-16 22 0-15,-17 18 1 16,-15 13-2-16,-10 7 1 0,0 1-2 16,-2-8-3-16,15-1-2 15,-13-44-13-15,20 0-17 16,-5-21-1-16,-1-11 1 15,-10-14-1-15</inkml:trace>
  <inkml:trace contextRef="#ctx0" brushRef="#br0" timeOffset="793.3697">13542 14908 24 0,'0'0'33'16,"-19"-16"1"-16,19 16 1 16,-21-2-11-16,-3-9-11 0,24 11-3 15,0 0-2 1,0 0-2-16,10 19-1 0,15-7-1 16,4 1 0-16,10 6-1 15,-1 4 0-15,7 8 0 16,-7-4-1-16,3 11 0 15,-14-1 0-15,-8 11 1 16,-15 1-1-16,-10 9 1 16,-19 1-1-16,-8 5 1 15,-5-1-1-15,-3-2 0 0,1-9 0 16,1-6-1 0,8-9 0-16,6-11 0 15,8-8-1-15,17-18 1 16,-23 11-1-16,23-11 0 15,-31 0 0-15,9-2-2 0,1 10-5 16,-12-8-34-16,12 2 0 16,-4 4-2-16,8-1 0 15</inkml:trace>
  <inkml:trace contextRef="#ctx0" brushRef="#br0" timeOffset="1928.2317">22658 12144 29 0,'-6'-46'32'16,"-19"-8"1"-16,-4 17 0 15,-4 18-19-15,-35 4-3 16,7 42-2-16,-40 19 2 16,-7 61-2-16,-32 37-1 15,-3 57 0-15,-11 39 0 16,19 40-3-16,19 10-1 15,43 3-2-15,44-20 0 16,61-26-2-16,51-42 1 0,52-38-1 16,43-52-1-16,40-53 0 15,19-41 1-15,6-38 1 16,-2-35-1-16,-19-40 1 16,-23-31 0-16,-26-27-1 15,-34-28 0-15,-48-14 1 16,-41-13-1-16,-50 4 1 15,-50 9-1-15,-49 13-1 16,-41 30-1-16,-47 9-11 16,-26 48-26-16,-30 28-1 15,-23 34-1-15,-12 30-1 16</inkml:trace>
  <inkml:trace contextRef="#ctx0" brushRef="#br0" timeOffset="8516.0207">6832 15232 52 0,'0'-37'37'0,"2"12"1"15,-2 25 0-15,5-21-22 16,13 48-6-16,-14 10-1 16,21 34-2-16,-12 9-2 15,10 18-1-15,-3 8-1 0,5 7-2 16,0 0 0-16,-4-13-2 16,0-10-1-16,-3-21-2 15,5-8-2 1,-8-24-5-16,16 9-13 0,-31-46-16 15,33 17-1-15,-33-17 2 16,25-44 0-16</inkml:trace>
  <inkml:trace contextRef="#ctx0" brushRef="#br0" timeOffset="9088.4152">7653 14940 31 0,'18'-32'35'16,"-9"1"1"-16,-5 2 0 15,-4 29-19-15,-19-30-3 16,19 30-1-16,-37 15-4 15,12 17-1-15,-13 5-3 16,3 20 0-16,-6 7-1 16,9 12-2-16,-1 3 0 15,10 4 0-15,3-7-1 0,13-5-1 16,9-7 1-16,5-15-2 16,13-12 0-16,5-22 0 15,6-17 0 1,1-15 1-16,3-19-1 0,-2-12 0 15,-6-10 0-15,-6-5 1 16,-6-2 0-16,-7 7 1 16,-4 10 0-16,-2 10 0 15,-6 9 1-15,4 29 0 16,0 0 0-16,6 19-1 16,-2 20 2-16,5 18-2 15,1 10 0-15,2 12 1 16,-1 5-1-16,5 1-1 0,-5-5 2 15,1-7-3-15,-1-8 1 16,-1-21-3 0,0-7 1-16,-6-20-3 15,-4-17-2-15,0 0-3 0,25 6-17 16,-27-33-13-16,6 0 0 16,-6-13 1-16,4-4 0 15</inkml:trace>
  <inkml:trace contextRef="#ctx0" brushRef="#br0" timeOffset="9589.5366">7925 14935 46 0,'0'0'36'0,"0"0"0"16,0 0 2-16,0 0-24 16,0 0-2-16,0 0-3 15,0 0-3-15,0 0-1 16,0 0-1-16,0 0-1 16,22-8-1-16,-3 6 0 15,6-6-1-15,8-1 0 0,5-5 0 16,5 1-1-1,1-4 0-15,-2-3 0 16,1-3 1-16,-6 10-1 16,-8-4 2-16,-8 11-1 0,-21 6 0 15,25 6 1-15,-21 15 0 16,-2 13 1-16,-6 14 0 16,2 10-1-16,-4 13 0 15,4 9 0-15,-4 5-1 16,6 3 1-16,-2-6-2 15,4-5 1-15,-2-8-1 16,2-15 0-16,0-6-1 16,-2-17-1-16,2-5-1 15,-2-26-3-15,0 0-1 16,0 0-12-16,-2-28-23 16,-4-7-1-16,10-9 2 15,-6-14-1-15</inkml:trace>
  <inkml:trace contextRef="#ctx0" brushRef="#br0" timeOffset="9920.2168">8406 14883 64 0,'2'-23'38'0,"3"4"1"16,3-8-1-16,19 7-26 15,-15-12-3-15,20 7-3 16,1-2-1-16,13 2-1 15,5-4 0-15,6 8-1 16,-3 6 0-16,4 5-1 16,-8 7 1-16,1 4 0 0,-11 21-1 15,-5 14 1-15,-12 14 0 16,-6 11-1-16,-9 12 0 16,-4 13 1-16,-4 5-2 15,-2 10 1-15,-4-9-2 16,2-5 0-16,2-5-1 15,-3-9-1-15,7-4-3 16,-12-29-26-16,12 10-12 16,-6-19-1-16,4-2 0 15,-2-4-1-15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23T13:47:46.4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3169 6111 1 0,'0'0'0'16,"4"-29"14"-16,-4 29-6 16,17-32-3-16,-9 10 1 15,-10 3 1-15,0-2-2 16,-4 2 1-16,-7-4 1 15,3 6 1-15,-9-6 2 16,19 23 1-16,-33-42 2 16,33 42 1-16,-21-45-1 15,21 45 2-15,-12-38-2 16,12 38-2-16,-2-27 0 0,2 27-3 16,0 0-1-16,0 0-1 15,8 33-2-15,-4 11 0 16,-4 17-1-16,0 24 0 15,-6 11 1-15,0 15-1 16,-7 4 0-16,-3 8-1 16,-7-14 0-16,2-11 0 15,-2-23 0-15,5-18-1 16,1-22 0-16,17-35-1 16,-23 2 1-16,19-39-1 15,6-13 0-15,4-19-1 16,5-13 0-16,9-18 0 15,5-9 0-15,11-3 0 0,9 5 0 16,7 2 0-16,6 14 1 16,0 15 0-16,-1 16 1 15,-3 26 0-15,-2 18 0 16,-11 28 1-16,-8 19 0 16,-12 24-1-16,-8 18 1 15,-7 15-1-15,-6 6 0 16,-4 6 0-16,-1-4-1 15,-3-4-1-15,0-11-1 16,2-20-1-16,8-11-2 16,-4-19-3-16,24 5-9 15,-22-36-24-15,30-2-1 0,-8-25 1 16,5-5 0-16</inkml:trace>
  <inkml:trace contextRef="#ctx0" brushRef="#br0" timeOffset="346.8891">4072 5867 74 0,'17'2'38'0,"-27"23"2"16,-19 12-1-16,4 26-29 15,-27 4-1-15,8 23-2 16,-10 0-1-16,11 6-3 0,9-7 0 15,12-1-1-15,21-19-1 16,12-17 0-16,18-22-2 16,10-22 1-1,5-25-1-15,4-18 1 0,-3-19 1 16,-7-13-1-16,-5-13 0 16,-14-1 0-16,-11-1 0 15,-16 5 0-15,-11 14 0 16,-14 11 0-16,-11 14-2 15,-8 9-1-15,2 21-3 16,-12-1-35-16,25 12 2 16,6 3-2-16,31-6 0 15</inkml:trace>
  <inkml:trace contextRef="#ctx0" brushRef="#br0" timeOffset="1007.1659">5354 6295 59 0,'0'0'35'0,"0"0"0"16,0 0 0-16,29-13-27 15,19-5 0-15,1-18-4 16,16-2 1-16,1-16-2 16,9-6-1-16,-8-5-1 15,-1-4 0-15,-12-4 1 16,-13 6-1-16,-14 2 1 16,-12 5-1-16,-11 7 0 15,-12 9 0-15,-11 9 1 16,-6 18-1-16,-10 7 1 0,-5 22-1 15,-7 7 0-15,-3 19 1 16,0 10-1-16,0 14 1 16,2 7 0-16,5 7 0 15,12 1-1-15,12 2 0 16,13-6 1-16,14-6-1 16,9-6 0-16,14-9 0 15,10-10 0-15,13-9-1 16,2-12 2-16,3-8-2 15,5-7 1-15,-2-10-1 16,-2-5 1-16,-6-7-2 16,-2-5-2-16,-6-8-1 15,-4 12-4-15,-24-19-32 0,9 7-1 16,-18-2 0-16,-3 2 0 16</inkml:trace>
  <inkml:trace contextRef="#ctx0" brushRef="#br0" timeOffset="2351.3301">6288 5760 70 0,'0'0'37'0,"29"-25"2"15,-29 25 0-15,17 6-30 16,-17-6 0 0,10 23-2-16,-8 2-2 0,3 17 0 15,-5 2-2-15,4 12 1 16,0-1-3-16,0 3 1 16,-2-4-1-16,4-8 1 15,-4-12-1-15,1-3 0 16,-1-14-1-16,-2-17 0 15,0 0 1-15,20-11-2 16,-11-12 0-16,5-14 0 16,3-9 0-16,4-13 0 0,4-5 0 15,4-3 0 1,0 4 0-16,-4 5 1 16,1 10 0-16,-7 10 0 15,-2 17 0-15,-17 21 1 0,19 15 0 16,-15 20 0-16,-4 9 0 15,4 11-1-15,0 7 1 16,6 1 0-16,3 0-1 16,6-5 1-16,8-10 0 15,8-12 0-15,6-14-1 16,5-11 0-16,6-15 0 16,2-9 0-16,2-12 1 15,-6-12-2-15,-2-9 0 16,-5-11 0-16,-5-5 0 0,-9-5 0 15,-6 2 1 1,-9 4 0-16,-6 1-1 16,-6 14 0-16,-8 10 2 0,-8 18-1 15,-11 17 1-15,-2 20-1 16,-6 15 0-16,3 12 0 16,-1 12 0-16,8 5 1 15,5 0-1-15,12 1 0 16,14-9-1-16,11-9 1 15,14-11-1-15,8-14 1 16,9-13 0-16,6-16 0 16,6-7-1-16,1-18 1 15,-3-5 0-15,0-10 0 16,-6-4 0-16,-4 0 0 16,-6 0 0-16,-9 8 0 15,-8 8 0-15,-8 9 0 0,-19 27 1 16,23-13-1-16,-23 13 1 15,4 38 0-15,-8 0 0 16,3 4 0-16,2 6 0 16,5 2-1-16,4-4 0 15,7-2-1-15,8-9-2 16,8-12 0-16,11-8-2 16,3-15-3-16,18 4-7 15,-20-31-21-15,20-1-4 16,-5-20-1-16,0-4 2 15,-14-17 22-15,6 17 11 16,-21-2 6-16,-17-3 10 16,5 24 23-16,-27 6 6 0,8 27 1 15,-48 2 0-15,21 38-21 16,-25-11-8-16,19 15-5 16,-2 2-1-16,16 0-2 15,7-1-2-15,18-9 0 16,14-5-1-16,8-12-1 15,13-11 0-15,1-12-1 16,7-10 0-16,-5-9 0 16,-2-6-1-16,-9-7 1 15,-2 1 0-15,-10-1 1 16,-3 5 0-16,-7 6 1 16,-11 25 1-16,0 0 0 0,25 2 1 15,-13 29 0-15,1 7-1 16,9 18 1-16,-3 9 1 15,8 16-1-15,-2 3 1 16,0 14 0-16,-6-6-1 16,-3 6 0-16,-12-6 1 15,-4-2 0-15,-12-9-1 16,-9-12-1-16,-10-12 1 16,-8-14-1-16,-9-7 0 15,-4-15 0-15,-4-15 0 16,-4-12-2-16,4-7-1 15,1-18-2-15,12-4-1 16,1-26-7-16,38-10-30 0,-6-11-1 16,18-3-1-16,9-20 1 15</inkml:trace>
  <inkml:trace contextRef="#ctx0" brushRef="#br0" timeOffset="2718.3538">8766 5731 88 0,'39'2'42'0,"-3"21"0"16,-14 4 0-16,18 19-31 16,-22-4-3-16,12 12-2 15,-3-6-3-15,14 0-1 16,5-10-2-16,10-11 1 16,4-14-2-16,7-11 1 0,3-17-1 15,-1-12 0-15,1-11 1 16,-10-10-1-1,-4-2 1-15,-10 2 0 0,-6 8 2 16,-13 7-1-16,-7 12 0 16,-20 21 1-16,17 17 0 15,-17 24 0-15,-12 16 1 16,-1 24-2-16,-4 11-1 16,-1 15 0-16,-3 3 0 15,0 5 0-15,3-6 0 16,3-5 0-16,7-11 0 15,-1-18 0-15,12-8-10 16,-6-26-33-16,14-11-1 0,-11-30-1 16,29-2 0-1</inkml:trace>
  <inkml:trace contextRef="#ctx0" brushRef="#br0" timeOffset="4010.9132">11565 5969 46 0,'0'0'34'0,"0"0"3"16,0 0-2-16,4 21-21 0,-4-21-3 16,23-15-3-16,-10-3-1 15,22 5-3-15,0-12-1 16,13-2-1-16,2-11 0 15,4-2-2-15,-2-8 1 16,-3-2 0-16,-7-2-1 16,-9 4 1-16,-12 0 0 15,-13 12 0-15,-18 11 0 16,-11 17 1-16,-22 16 0 16,-7 22 1-16,-9 18-1 15,-3 16 1-15,-2 10 0 16,12 7-1-16,8 2 0 15,17-1 0-15,17-7 0 0,16-12-1 16,17-13 1-16,14-12-3 16,13-11 0-16,4-19-4 15,11-2-3-15,-16-29-30 16,16-4-4-16,-7-17 1 16,-2-10-1-16</inkml:trace>
  <inkml:trace contextRef="#ctx0" brushRef="#br0" timeOffset="4414.5952">12254 5578 78 0,'0'0'39'0,"0"40"2"15,-10 4 0-15,16 21-31 16,-22-5-2-16,12 17-1 0,-9-7-2 16,9 3-1-16,-2-9 0 15,6-11-2-15,2-10-1 16,4-13 0-16,6-11-1 15,-12-19-2-15,27-7 0 16,-10-20 0-16,4-8-3 16,2-16 2-16,6-5-1 15,0-13 2-15,2 0-1 16,0 2 2-16,0 7 1 16,-4 12 1-16,-2 6 2 15,-6 21-1-15,-19 21 0 16,31 4 1-16,-23 23 0 0,-1 13-1 15,-3 8 0-15,0 6 0 16,0 3-2-16,4-1 1 16,-3-4-1-16,5-6 0 15,7-12-2-15,5-11 1 16,9-13-3-16,3-16-1 16,14 0-5-16,-17-28-24 15,23-3-6-15,-5-22-2 16,1-12 3-16</inkml:trace>
  <inkml:trace contextRef="#ctx0" brushRef="#br0" timeOffset="4626.3519">13231 5043 90 0,'0'0'40'0,"-21"15"1"16,8 29-1-16,-14 8-32 15,6 32-1 1,-10 6-2-16,4 14-2 0,2 3-1 15,7 1-1-15,9-5-1 16,5-11-1-16,10-9-2 16,3-26-2-16,16 1-3 15,-21-23-33-15,19-18-1 16,-23-17 0-16,31-12 2 16</inkml:trace>
  <inkml:trace contextRef="#ctx0" brushRef="#br0" timeOffset="5211.4074">12906 5704 66 0,'0'0'37'0,"25"0"1"16,5-5 0-16,15 14-28 16,-1-26-1-16,26 11-3 15,-7-9 0-15,12-2-3 16,1-8 0-16,5-4-1 15,-4-4 0-15,-2 1-1 16,-9-5 0-16,-10 5 0 16,-10-1 0-16,-11 6 0 15,-16 8 0-15,-19 19-1 0,-17-4 1 16,-14 25 0-16,-12 10 0 16,-3 17 1-1,-4 5-1-15,2 11 1 16,3 3-1-16,11 0 0 0,16-2 0 15,14-9 0-15,14-10-1 16,17-13 0-16,10-12 0 16,11-12 0-16,6-11-1 15,6-9 1-15,3-12-1 16,1-14 0-16,0-9-1 16,-5-11 0-16,1-7 1 15,-8-5-1-15,-2 6 1 16,-5 7 0-16,-7 1 1 0,-3 15 1 15,-8 5 0 1,-6 22 1-16,-21 13 0 16,16 28 0-16,-22 9 0 15,-4 11 1-15,-3 9-2 0,1 5 1 16,1 7-1-16,1-2 0 16,6-6-1-16,10-13 0 15,11-9-1-15,12-14 0 16,8-10-2-16,-1-15-3 15,20 9-14-15,-13-28-22 16,7-4 0-16,-10-15 0 16,5-8 0-16</inkml:trace>
  <inkml:trace contextRef="#ctx0" brushRef="#br0" timeOffset="5575.4588">14844 5296 67 0,'-21'0'41'16,"1"9"0"-16,-7 1-1 16,10 19-12-16,-8-16-21 15,15 12-2-15,-1-8-2 16,11 10-2-16,8-6 0 16,15 0-1-16,6-1 0 15,11 1 0-15,6 0 0 16,8 0 0-16,8 2 0 15,0 2 1-15,0 5-1 16,-5 5 1-16,-10-2 0 16,-13 5 1-16,-12 0 0 0,-17-1 0 15,-16-1 0-15,-18-5 0 16,-12-2 0-16,-11-6 0 16,-4-4-2-16,-5-10 1 15,1-5-3-15,0-9-1 16,12 6-6-16,-6-16-33 15,15 0-1-15,-3-12 0 16,17 2 0-16</inkml:trace>
  <inkml:trace contextRef="#ctx0" brushRef="#br0" timeOffset="6271.6949">17180 5346 66 0,'-29'-10'37'0,"-14"6"1"15,-9 8 1-15,-4 21-16 16,-11-10-17-16,11 20-1 16,-6 1-1-16,14 10 0 15,7-2-2-15,20 4 0 16,15-9-2-16,18-3 1 16,15-7-1-16,14-14 0 15,7-11-1-15,8-13 1 0,4-7-1 16,-3-14 0-1,1-7 0-15,-4-5-1 0,-4 0 2 16,-5-6-2 0,-3 2 2-16,-3 0-1 0,-5 2 1 15,-1 9 0-15,-6 6 1 16,-2 6 0-16,-3 8 0 16,-22 15 1-16,23 11 0 15,-19 14 1-15,-8 10 0 16,-4 13 0-16,-2 5-1 15,3 9 0-15,-1 1 0 16,8-1-1-16,4-7 0 0,7-5-1 16,11-8 0-1,7-11-1-15,7-6-2 16,3-19-5-16,24-4-32 16,-16-16-2-16,3-5 0 15,4-16 0-15</inkml:trace>
  <inkml:trace contextRef="#ctx0" brushRef="#br0" timeOffset="6939.0504">19186 4718 68 0,'-2'-17'37'16,"2"17"2"-16,-8-23 0 15,8 23-27-15,-17 8-1 16,21 22-2-16,-16-1-3 16,8 23 0-16,-6 4-1 0,7 18-1 15,-5 7-1-15,12 7-1 16,3-3 0-16,11-3-1 15,11-5 1-15,7-10-2 16,7-11 0-16,9-14 0 16,8-15-1-16,0-20 2 15,1-11-2-15,3-15 0 16,0-15 1-16,-5-16-1 16,-1-10 0-16,-6-5 0 15,-5-2-1-15,-11 4 1 16,-7 5 1-16,-13 8-1 15,-11 16 1-15,-10 17 0 16,-19 17 1-16,-10 21 0 0,-5 15 0 16,-5 20 0-16,-1 1 0 15,3 16 1-15,7 4-3 16,10 0 2 0,17-4-3-16,10-10 1 0,16-9-3 15,9-20-2-15,17 8-5 16,-11-34-30-16,21-8 0 15,-4-19 0-15,8-16 0 16</inkml:trace>
  <inkml:trace contextRef="#ctx0" brushRef="#br0" timeOffset="7354.6611">20270 5098 88 0,'0'0'40'15,"-22"-2"1"-15,3 25-1 16,-17 2-30-1,9 25-2-15,-14-6-2 16,8 19-2-16,-1-1-1 0,12 7 0 16,7-8-3-16,11-7 1 15,12-10 0-15,9-17-2 16,12-6 0-16,8-21 0 16,3-11-1-16,1-22 0 15,1-5 0-15,-3-18 0 16,-3-5 0-16,-3-3 0 15,-8 1 2-15,-7 5-1 16,-9 5 2-16,-1 11 0 0,-6 7 1 16,-4 18 0-1,2 17 0-15,-21 13 0 16,5 8 1-16,3 20-1 16,-1 5-1-16,3 11 0 0,3 1 0 15,4 3-1-15,6-1 0 16,10-11-1-16,7-4-1 15,4-17-1-15,12-5-3 16,-6-30-5-16,27 5-30 16,-20-21-1-16,7-8 0 15,-9-19 1-15</inkml:trace>
  <inkml:trace contextRef="#ctx0" brushRef="#br0" timeOffset="8211.6597">20727 5154 90 0,'0'0'41'15,"0"0"0"-15,-10 23 1 0,20 17-33 16,-24-3-1-16,10 18-1 16,-3-1-3-16,9 5 0 15,0 3-3-15,7-7 1 16,7-11-1-16,5-7 0 16,8-12-1-16,2-17 0 15,5-16 1-15,5-15-1 16,-1-14 0-16,-1-7 0 15,-2-11 0-15,-3-3 0 16,-7-1 0-16,-2-1 0 16,-3 8-1-16,-7 4 1 15,-1 6 0-15,-3 8-1 16,3 11 1-16,-3 3-1 0,-11 20 1 16,35-15-1-16,-14 13 0 15,4 4 1-15,4 0 0 16,10 0 0-16,3-2 0 15,6-2-1-15,3-6 1 16,3-1 0-16,0-5-1 16,-2-1 0-16,-4-2 0 15,-10-1 1-15,-9 3-1 16,-11 0 1-16,-18 15-1 16,0 0 1-16,-39-10 1 15,-5 27 0-15,-10 10 0 16,-10 16 0-16,0 10 0 15,1 7 1-15,9 5-1 0,13 10 0 16,14-2-1-16,21-4 0 16,18-8 0-16,23-9-2 15,13-14 1-15,16-7-2 16,11-14-1-16,6-21-1 16,13-7-2-16,-7-28-3 15,15 7-2-15,-19-37 0 16,18 7 2-16,-20-14 3 15,-6 7 5-15,-13 3 2 16,-20 3 3-16,-11 19 4 16,-33-4 4-16,2 48 0 15,-41-31 0-15,9 39-2 16,-13 0-3-16,11 13-1 0,1 2-2 16,15 9 0-16,18 5-2 15,24 5 0-15,10 2 0 16,15-2-1-1,6 8 1-15,7 4 1 0,-2 4-1 16,-4 5 0-16,-10 2 1 16,-15 0-1-16,-16-1-1 15,-13 3 0-15,-11-8 0 16,-16-7 0-16,-8-10 0 16,-6-9 0-16,-7-10 0 15,-2-10 0-15,3-5 0 16,-1-6 0-16,8-6 0 15,-3-9 0-15,18 7-37 0,-16-15-9 16,12 1 1 0,-5-4-1-16</inkml:trace>
  <inkml:trace contextRef="#ctx0" brushRef="#br0" timeOffset="16263.8394">3055 8848 52 0,'21'0'36'15,"-21"0"1"-15,-9 40-1 16,3 3-27-16,-17-1-3 15,3 23 0-15,-9-5-1 0,4 7-3 16,-5-2 0-16,6-6-2 16,7-3-4-1,-2-23-5-15,26 1-14 16,-7-34-15-16,20-8 1 0,7-22 0 16,2-24-1-16</inkml:trace>
  <inkml:trace contextRef="#ctx0" brushRef="#br0" timeOffset="16406.3736">3337 8796 72 0,'0'37'39'15,"-18"3"-1"-15,-9 8-1 16,-2 8-36-16,-5-8-14 0,5 9-23 16,4-1-1-1,0-14-1-15,13-6-1 16</inkml:trace>
  <inkml:trace contextRef="#ctx0" brushRef="#br0" timeOffset="17460.4326">5956 8771 40 0,'-21'-28'36'0,"5"3"1"15,1 6-1-15,3-4-22 16,12 23-3-16,0 0-1 16,6 46-1-16,0-8-3 15,7 25 0-15,-7 14-2 0,8 19 0 16,-7 7-1-16,1 9 0 16,-4-7-1-16,0-7-1 15,-6-15-1-15,4-18 1 16,-2-19-1-16,2-16 1 15,-2-30-2-15,17-5 1 16,-1-28-1-16,1-21 0 16,8-15 0-16,2-19 0 15,6-10-1-15,5-7 1 16,3 3 1-16,-4 12-1 16,-1 11 1-16,1 20 0 15,-4 22 1-15,-1 30 1 16,-1 24-1-16,-8 35 1 0,-5 11 0 15,-3 18 0-15,-7 9 0 16,0 8 0-16,-6-1-1 16,-1-10 0-1,-2-12 0-15,1-26-1 0,1-12 0 16,-1-37 0-16,22 11 0 16,-3-37-1-16,4-20 1 15,8-16-1-15,2-17 0 16,5-13 0-16,5-7 0 15,3-3 0-15,2 12 0 16,-1 9 1-16,-1 20 0 16,-4 19 1-16,-1 24-1 15,-3 30 1-15,-9 26 0 16,-7 24 0-16,-13 16-1 16,-3 18 1-16,-4 6-1 15,-4 0-1-15,2-3-1 16,-4-12-2-16,12-11-3 0,-12-33-14 15,21-9-20-15,1-19 0 16,5-15 0-16,0-19 0 16</inkml:trace>
  <inkml:trace contextRef="#ctx0" brushRef="#br0" timeOffset="17863.4313">7513 8848 74 0,'7'19'39'16,"-22"14"2"-16,-10 23-1 16,-12 9-31-16,2 25 0 15,-11-4-3-15,9 6-1 0,-3-5-2 16,15-7-1-16,8-11-1 16,9-21-1-16,14-21-1 15,11-25 0-15,12-12-1 16,8-18 0-16,3-15 0 15,-1-20 0-15,1-10 0 16,-3-11 0-16,-3-2 1 16,-7 9 0-16,-5 6 2 15,-9 15 0-15,-3 14 1 16,-10 42 0-16,0 0 1 16,2 29-1-16,-8 23 1 15,0 15-1-15,-5 9 0 16,3 9 0-16,0-5-1 0,6-1-1 15,4-12-1-15,4-17-2 16,7-8-2-16,-13-42-7 16,53 14-28-16,-23-30-2 15,9-12 1-15,2-22 0 16</inkml:trace>
  <inkml:trace contextRef="#ctx0" brushRef="#br0" timeOffset="18215.9478">8257 8825 81 0,'-17'10'40'0,"-14"15"1"0,-19 5-1 15,-4 14-31-15,-8-1-3 16,14 8-2-16,0-6-2 16,15 1 0-16,21-10-1 15,26-13-2-15,22-8 0 16,20-7 0-16,14-6 0 15,5 0-1-15,6 4 1 16,-6 3 1-16,-9 7 0 16,-18 7 1-16,-19 11 1 15,-19 12 1-15,-24 0 0 16,-17 6 0-16,-19 0-1 16,-10-4 1-16,-7-4-2 15,1-2 1-15,1-9-2 0,9-14-2 16,15-6-2-16,14-17 0 15,27 4-8-15,17-28-29 16,22-11 0 0,11-20-1-16,16-12 0 0</inkml:trace>
  <inkml:trace contextRef="#ctx0" brushRef="#br0" timeOffset="18495.0691">8828 8915 84 0,'6'29'39'15,"-39"4"2"-15,-8 11 0 16,-20-8-33-16,18 18-1 16,1-10-2-16,17 0-2 0,13-5-2 15,33-3 0-15,20-5-1 16,19-1 0-16,13 3 0 16,10 2 0-1,0 1 0-15,-4 2 0 0,-15 6 1 16,-18 2 0-16,-23 1 0 15,-21 0 0-15,-21 0 1 16,-20-3-1-16,-15-4-2 16,-17-7-3-16,15 1-28 15,-12-21-8-15,14-11-3 16,8-23 1-16</inkml:trace>
  <inkml:trace contextRef="#ctx0" brushRef="#br0" timeOffset="19179.1181">14971 8246 64 0,'0'0'37'0,"0"0"2"15,0 0-1-15,0 0-24 16,0 0-1-16,2 44-4 15,-17-21-2-15,5 17-1 16,-11 1-3-16,0 7-1 16,-4-2 1-16,0-2-2 15,-1 0 0-15,7-10-1 16,2-3 0-16,1-14-4 16,16-17 2-16,0 0-6 0,18 23-16 15,-18-23-16-15,38-38-1 16,-13 3 0-16,8-9 1 15</inkml:trace>
  <inkml:trace contextRef="#ctx0" brushRef="#br0" timeOffset="19388.8604">15388 8188 96 0,'6'33'41'0,"-18"0"1"16,-5 16 0-16,-31-1-34 15,19 16-1-15,-12-5-2 16,4 4-2-16,1-5-1 0,5-4-3 16,6-4 0-16,2-16-3 15,15 4-2-15,-7-16-27 16,20 1-9 0,-5-23 0-16,0 0-1 0</inkml:trace>
  <inkml:trace contextRef="#ctx0" brushRef="#br0" timeOffset="26147.4005">7532 13362 24 0,'0'-25'33'16,"6"5"1"-16,-6-3 0 15,-10-5-17-15,10 28-1 0,8-29-3 16,-8 29-3-16,0 0-1 16,0 0-3-1,13 29 1-15,-5 26-3 16,-10 11 1-16,8 20-2 0,-6 12 1 15,6 21-1-15,-5 3-1 16,7 11 0-16,-2-9-2 16,7-7 2-16,3-11-1 15,7-8 0-15,4-16 1 16,12-17-2-16,3-9 1 16,8-10-2-16,4-15 2 15,10-4-1-15,3-18 0 16,3-5 0-16,3-6-1 0,-2-7 2 15,3-1-2 1,-3-9 0-16,-3 3 0 16,-10-5-1-16,-3 10-1 15,-6-3-2-15,1 7-2 0,-19-14-8 16,17 13-25-16,-25-7 1 16,0 1-1-16,-23 14 1 15</inkml:trace>
  <inkml:trace contextRef="#ctx0" brushRef="#br0" timeOffset="26506.9912">7399 13283 48 0,'0'0'36'0,"19"-17"-2"16,10 7 1-16,13-17-27 15,26 22 0-15,3-15-2 16,30 9-2-16,3-6-1 16,11-1-3-16,-1 9-3 0,-13-14-10 15,3 13-20-15,-19 6-3 16,-22 4 1-16,-18 12-1 16</inkml:trace>
  <inkml:trace contextRef="#ctx0" brushRef="#br0" timeOffset="26715.2307">7812 13782 67 0,'7'23'35'15,"16"-21"1"-15,22-8-2 0,13-11-28 16,28 1-3-16,5-3-2 15,4-8-8-15,15 8-27 16,-16 4 0-16,-9 3-2 16,-12 8 1-16</inkml:trace>
  <inkml:trace contextRef="#ctx0" brushRef="#br0" timeOffset="27491.3198">10213 13870 24 0,'0'0'34'0,"4"-31"1"16,-4 31 1-16,0 0-14 16,-2-32-4-16,2 32-5 15,8 21-3-15,1 11-2 16,-9 7-3-16,8 18 0 16,-6 8-2-16,9 12 0 0,-1 0 0 15,2 0-2-15,-1-4 0 16,3-8-1-1,-1-17 0-15,-1-12-1 16,1-13-2-16,-13-23-1 0,25 2-7 16,-29-38-21-16,16-8-7 15,-6-22 0-15,0-14 0 16</inkml:trace>
  <inkml:trace contextRef="#ctx0" brushRef="#br0" timeOffset="27663.7167">10359 13270 64 0,'0'0'31'15,"-23"0"2"-15,23 0-2 16,-9 19-30-16,9-19-1 16,17 25-8-16,18-8-19 0,-1 4-5 15,1-6 1-15,15 5-1 16</inkml:trace>
  <inkml:trace contextRef="#ctx0" brushRef="#br0" timeOffset="28007.412">10905 13542 72 0,'-19'33'36'16,"-10"-1"1"-16,-4 1-1 15,-9-14-26-15,19 8-3 16,-4-6-2-16,19 0-2 15,10-4-2-15,19 1 0 16,14-3-1-16,13 4 0 0,14 2 0 16,7 6 0-16,3 4 1 15,1 1-1-15,-7 5 1 16,-9 7-1 0,-8 6 1-16,-15 3 1 0,-18 3 0 15,-12 0 0-15,-18-3 0 16,-11 1 1-16,-17-8-1 15,-7-7 0-15,-9-9-1 16,-3-7 0-16,-3-6-3 16,0-13-1-16,7-4-2 15,-5-21-12-15,25 4-22 16,4-10-1-16,18-6 0 16,9-9 0-16</inkml:trace>
  <inkml:trace contextRef="#ctx0" brushRef="#br0" timeOffset="28707.3925">13779 13761 14 0,'0'0'29'16,"25"-14"-13"-16,-25 14 2 15,0 0 4-15,0 0 5 16,0 0-2-16,-4-19-6 16,4 19-6-16,0 0-5 15,0 0-2-15,0 0 0 16,4 19-2-16,-4-19-1 15,-2 17 0-15,2-17 0 0,0 0-1 16,2 22-2-16,-2-22 1 16,0 0 0-16,0 0 0 15,0 0-1-15,14-33 1 16,-14 8-1-16,-2-2 0 16,-6-2 0-16,-7 1-1 15,-12 1 2-15,-12 9-2 16,-13 7 2-16,-12 11-1 15,-13 11 0-15,-8 11 1 16,-5 12 0-16,-1 18 1 16,10 7-2-16,12 20 2 15,17 5-1-15,23 7 0 16,19-1-1-16,27-2 1 0,22-4-2 16,19-13 0-16,15-13 0 15,14-22-2-15,9-11-2 16,-5-31-4-16,19 6-14 15,-21-34-17-15,-1-14 2 16,-10-17-2-16,-11-10 1 16</inkml:trace>
  <inkml:trace contextRef="#ctx0" brushRef="#br0" timeOffset="29307.5334">14177 13659 55 0,'0'0'37'15,"-20"13"0"-15,-7 16 1 0,-5 33-24 16,-21-13-2-16,19 30-4 16,-11-2-2-16,14 9-1 15,3-3-2-15,18-7-1 16,12-5-2-16,15-19 1 16,16-12-2-16,7-19 1 15,11-19-1-15,3-15-1 16,0-16 1-16,-4-19 0 15,0-9-1-15,-10-12 1 16,-1-4-1-16,-8-4 1 16,-4 6 0-16,-4 8 1 15,-2 9 1-15,2 14-1 16,1 15 2-16,1 21 0 0,-4 15 0 16,4 24 0-16,-4 7 1 15,-2 20 0 1,-3 5-1-16,-1 11 0 0,-1-1-1 15,-3 0 1-15,-5-14-1 16,2-9-1-16,-2-12 0 16,3-17 0-16,-9-25-1 15,22 4 1-15,-11-25-2 16,5-18 0-16,1-11 1 16,8-19-1-16,4-5 0 15,4-7 0-15,3 2 2 16,1 6-1-16,3 10 1 15,3 15 0-15,-1 14 1 0,1 22 0 16,-3 16 1-16,1 27 0 16,-10 5-1-1,-4 24 0-15,-10 7 0 16,-3 11 0-16,-9 5-1 0,-7-3-1 16,0 3-2-16,-5-22-2 15,11 12-7-15,-8-33-27 16,17-9 0-16,5-23-1 15,7-10 1-15</inkml:trace>
  <inkml:trace contextRef="#ctx0" brushRef="#br0" timeOffset="29690.7603">15876 13716 76 0,'-31'6'39'0,"-15"4"-1"16,-8 11 0-16,-27-2-29 16,29 16-3-16,-4-5-2 15,17 7-2-15,12-3 0 16,25-1-1-16,20-4-1 16,20-2-1-16,14-1 1 15,10 5 0-15,5-2 0 16,3 5 0-16,-1 1-1 0,-3 3 2 15,-6 1-1-15,-14 1 0 16,-7 2 0 0,-11-5 2-16,-16-3-1 15,-12-5 1-15,-12-2-1 0,-16-4 0 16,-11-10 1-16,-7-1-2 16,-12-9 1-16,-4-3-2 15,4-1-2-15,-5-22-6 16,20 3-29-16,-1-10-2 15,13 1 1-15,8-9-1 16</inkml:trace>
  <inkml:trace contextRef="#ctx0" brushRef="#br0" timeOffset="31434.6485">16264 14144 54 0,'-2'21'34'16,"2"-21"1"-16,29-2-1 16,11-1-24-16,-5-24-2 0,25 4-2 15,1-19-1-15,11 1-1 16,-1-12-1-16,2-3-1 16,-9-4 1-1,-10 5-3-15,-14-1 2 16,-14 2-2-16,-19 5 2 0,-12 14-1 15,-23 12 1-15,-12 15-1 16,-14 16 1-16,-6 25 1 16,-9 11-1-16,3 29 2 15,1 11-3-15,11 10 1 16,13 4-1-16,18-4 1 16,19-6-2-16,21-9 1 15,18-14-2-15,15-25-1 0,16-17 0 16,5-25-1-1,8-11-2-15,-9-25 0 16,3-8-2-16,-19-29-2 16,6 2 1-16,-23-19 0 0,-1 7 3 15,-15-1 2-15,-3 9 4 16,-7 16 0-16,-5 5 4 16,4 29 1-16,-12 6 2 15,2 21 0-15,9 37-2 16,3 11 0-16,-10 7-1 15,10 22 0-15,-3 2-2 16,3 7 1-16,-1-2-2 16,1-5 0-16,-1-10-1 15,-1-11 1-15,0-16-2 16,-3-17 1-16,-7-25-1 16,0 0 0-16,18-23 0 15,-12-16-1-15,1-8 1 0,1-15 0 16,2-7 0-16,-1-6-1 15,3 0 0-15,1 1 0 16,1 3 1-16,5 5-1 16,2 9 1-16,4 9 0 15,-1 4 0-15,6 13 0 16,-1 8 0-16,0 17 1 16,2 10-1-16,-4 13 1 15,-2 10 0-15,-2 17 0 16,-3 18 0-16,-5 9 0 15,-1 6 0-15,-1 7 1 16,1-2-1-16,-1-1-1 16,3-6 1-16,3-14 0 0,4-9-1 15,0-19 0-15,4-16 1 16,8-19-1-16,-4-17 0 16,5-12 0-16,-3-13 1 15,0-10-2-15,-2-9 1 16,0-6 0-16,-4 0 0 15,-6-2 0-15,2 6 0 16,-7 1-1-16,1 5 1 16,-2 11-1-16,3 0 1 15,-1 13 0-15,0 3 0 16,3 5-1-16,-1 12 2 16,2 7-1-16,0 8-1 15,3 0 1-15,3 8-1 0,-2-5 0 16,5 5 1-16,-1 2-1 15,2-12-1-15,4-8 0 16,4-5 2-16,-1-6-1 16,1-2 0-16,-3-6 0 15,3-2-1-15,-6-5 1 16,0 7 1-16,-12 4 0 16,-4 2-2-16,-7 4 2 15,-10 19 0-15,0 0 1 16,-45 4 1-16,9 28-1 15,-11 16 0-15,-7 14 0 16,0 12 1-16,4 13 0 16,10 5-1-16,9 8 0 0,19-4-1 15,12-10 0-15,18-9 0 16,14-12-1-16,13-11-1 16,5-20-1-16,10-5-3 15,-6-31-8-15,23-4-25 16,-15-21-2-16,5-9 0 15,-7-16 1-15</inkml:trace>
  <inkml:trace contextRef="#ctx0" brushRef="#br0" timeOffset="31839.6496">19334 13686 85 0,'-31'27'41'15,"-23"7"0"-15,-2 16-1 16,-9 2-30-16,15 21-3 15,3-2-2 1,24 4-2-16,17-8-1 0,26-12 0 16,24-13-3-16,22-17 1 15,13-19-2-15,4-25 1 16,0-17-1-16,-8-28 0 16,-4-18 0-16,-15-26-1 15,-11-11 1-15,-15-11 1 16,-10-2 0-16,-13 3 2 15,-9 10 0-15,-3 18 2 16,-11 16-1-16,-1 35 2 0,-8 25 1 16,0 35-1-1,-4 23-1-15,4 22-1 16,4 20 2-16,5 19-2 16,5 10-1-16,9 5 0 0,7 2-1 15,11-3 0-15,9-3-2 16,4-9 0-16,6-10-4 15,-8-28-10-15,11 7-26 16,-11-21-1-16,2-6 0 16,-10-16-1-16</inkml:trace>
  <inkml:trace contextRef="#ctx0" brushRef="#br0" timeOffset="32968.2252">22170 6993 24 0,'30'4'31'0,"11"31"1"16,-6 16 1-16,-3 20-20 15,19 56 0-15,-19 13-1 0,20 56-1 16,-19 19-2-16,8 47-4 16,-14 22-1-16,0 31-1 15,-16 19-1-15,-9 19 0 16,-17 1 1-16,-12 7-2 16,-23-12-1-16,-14-6 2 15,-19-22 0-15,-11-22 0 16,-18-32 1-16,-8-30-1 15,-5-29 0-15,-1-24 1 16,3-35-1-16,11-18 0 16,8-24 1-16,17-15-2 15,18-13-1-15,15-20 0 16,13-9-1-16,16-19 0 16,12 0 0-16,13-31 0 15,0 0-1-15,0 0 0 16,21 0-1-16,-12-18-1 15,-9 18-3-15,20-44-6 0,1 25-23 16,-19-2-3-16,-2 21 0 16,-10-31 0-16</inkml:trace>
  <inkml:trace contextRef="#ctx0" brushRef="#br0" timeOffset="33658.4591">21138 12483 58 0,'0'0'37'0,"21"-13"0"16,-21 13-12-16,0 0-8 15,0 0-4-15,13 38-5 16,-26-2-1-16,1 26-1 15,-17 1-1-15,0 18-1 0,-11 3-1 16,-2 2-1-16,-9-1 0 16,1-10 0-16,0-12-1 15,8-13 1-15,5-10-1 16,8-9 0-16,4-10-1 16,10-4 1-16,15-17-1 15,-8 17 0-15,8-17 0 16,19 2-1-16,-2-4 1 15,9-1 0-15,6 1 0 16,3 0 0-16,11-2 0 16,6 2 0-16,2 2 0 15,2 0 0-15,0 6 0 0,-2-1 0 16,-5-1 0-16,-7 0 0 16,-7-2-1-16,-10 0 2 15,-25-2-1-15,25-4 0 16,-25 4 1-1,0 0-1-15,-18-19 1 0,-1 6 0 16,-4-7 0-16,-6-1 0 16,-4-6-1-16,1-3 0 15,-5-7 1-15,4-1-3 16,6-2-1-16,2-16-11 16,8 10-27-16,9 2-2 15,12 0 1-15,7 3-1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23T13:48:27.8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15403 10066 69 0,'-2'-25'36'15,"-21"0"1"-15,-10 10 0 16,-15 26-30-16,-19-14-1 15,-3 20 0-15,-18-2-1 16,-3 16 0-16,-13 2-2 16,11 3-1-16,6 2-2 15,24-1 1-15,18-1-2 16,34 1 2-16,24-1-2 16,34 4 0-16,22 6 1 15,20 6 0-15,13 0 0 16,4 2-1-16,-2 5 1 0,-11 1 1 15,-18-1-1-15,-19-3 0 16,-23-6 2-16,-22-2 0 16,-26 1 1-16,-20 3-1 15,-19-8 0-15,-9 2 0 16,-15-7 0-16,1-7 0 16,2-5-3-16,9-4 0 15,14-9-4-15,6-24-4 16,46 10-31-16,-17-31 0 15,30 1 0-15,10-5-1 16</inkml:trace>
  <inkml:trace contextRef="#ctx0" brushRef="#br0" timeOffset="351.7895">15567 10298 82 0,'0'0'39'0,"0"0"0"15,0 0 0-15,0 0-30 16,47 27-2-16,-15 6-1 0,18 15-2 15,-1 5 0-15,9 11-2 16,-4 1 0-16,2 2-1 16,-6-4-1-1,-2-7 0-15,-10-10-1 0,-5-11-1 16,-4-10-1-16,-10-20-4 16,14 9-14-16,-21-32-20 15,1-10 1-15,-5-18-1 16,4-16 1-16</inkml:trace>
  <inkml:trace contextRef="#ctx0" brushRef="#br0" timeOffset="582.1299">16393 10137 91 0,'-4'39'41'15,"-11"14"2"-15,-1 30-1 16,-13 13-34-16,8 26 0 0,-14 15-2 15,4 14-2-15,-5-3-2 16,9-2 0-16,0-10-2 16,7-15-1-16,9-16 0 15,3-19-2-15,8-13-3 16,-2-32-2-16,25 1-24 16,-23-42-11-16,25-6 1 15,-13-30 0-15</inkml:trace>
  <inkml:trace contextRef="#ctx0" brushRef="#br0" timeOffset="982.5742">16842 10271 87 0,'-19'-17'39'0,"-6"27"1"15,-16-1-1-15,3 16-32 16,-7-6-2-16,13 12-1 16,3-2-1-16,17-2-2 15,20 0-1-15,21-6-1 0,19 2 0 16,12 0 0 0,11 4 1-16,4 0-1 15,1 5 1-15,-3 1 0 0,-9 7 0 16,-14 2 1-16,-18 6 1 15,-12 0-1-15,-18-2 3 16,-14-2-2-16,-15-7 1 16,-8 1-1-16,-11-9 1 15,-4-8-2-15,-2-6 0 16,2-13-2-16,5-6-2 16,5-15-1-16,19 10-10 15,-1-30-26-15,20-9-2 16,6-21 1-16,18-17-1 15</inkml:trace>
  <inkml:trace contextRef="#ctx0" brushRef="#br0" timeOffset="1214.6702">17423 9842 92 0,'17'19'41'15,"-9"15"1"-15,0 24 1 16,-12 3-36-16,8 33 0 15,-6 6-2-15,6 11-1 16,-4-1-1-16,7-1-2 16,1-3-1-16,2-16-1 15,3-12-1-15,-5-18-1 16,5-10-3-16,-13-50-7 16,22 27-27-16,-22-27-3 15,-8-20 2-15,-6-10 0 0</inkml:trace>
  <inkml:trace contextRef="#ctx0" brushRef="#br0" timeOffset="1635.928">17209 10458 66 0,'0'0'37'15,"0"0"0"-15,36-10 1 16,9 16-28-16,-7-20-1 15,28 12-2-15,-2-11-2 16,17 7-2-16,3-5-1 16,9-5-1-16,-4-3 0 0,-1-4 0 15,-5-2-1-15,-9-6-1 16,-13 3 1 0,-14-1 0-16,-15-4-1 15,-16 5 1-15,-16 3 0 0,-12 4 1 16,-19 7 0-16,-7 14 0 15,-14 8 1-15,-6 19 1 16,-6 9 0-16,3 24 0 16,1 5 0-16,10 13-1 15,11 3 1-15,18 1-2 16,13-5 1-16,20-4-2 16,11-13 0-16,17-20 0 0,10-10-1 15,4-14-2-15,6-10-1 16,-4-26-7-16,8 3-29 15,-14-21-2 1,-2-12 0-16,-11-15-1 0</inkml:trace>
  <inkml:trace contextRef="#ctx0" brushRef="#br0" timeOffset="2306.6318">18370 10281 89 0,'2'38'41'16,"4"18"1"-16,-3 2-1 0,13 13-32 16,-12-8-2-16,7 4-2 15,-5-4-1 1,4-11-1-16,-5-8-2 16,1-13 0-16,-2-12-2 0,-4-19 1 15,0 0-1-15,0-19-1 16,6-12 0-16,0-19-1 15,7-11 0-15,6-10 1 16,8-2 0-16,2 2 1 16,8 2 0-16,0 12 1 15,-1 9 1-15,3 19 0 16,-4 15 2-16,-3 20-1 16,-6 13 0-16,-3 20 1 15,-8 11-1-15,1 13 1 16,-9 4-1-16,1 6 0 15,-2-2-1-15,-2-10 0 16,-1-3-1-16,3-14 0 0,0-10-1 16,-6-34-1-16,27 21 0 15,-27-21-3-15,37-36 0 16,-20-6-2-16,14-6-2 16,-12-27-1-16,16 4 2 15,-14-13 0-15,12 7 2 16,-12 2 3-16,2 12 3 15,0 15 2-15,-9 8 4 16,5 30 1-16,-19 10 0 16,25 12 0-16,-25 7 0 15,10 23-2-15,-10 2-1 16,4 17 0-16,-6-1-1 16,4 9 0-16,-4 2-1 0,6 0 1 15,3-2-2-15,5-4 0 16,3-5 0-16,5-10-1 15,5-8 0-15,-4-14-2 16,6-1 0-16,-6-13-3 16,4 5-5-16,-25-19-31 15,29-2-1-15,-29 2-2 16,10-17 2-16</inkml:trace>
  <inkml:trace contextRef="#ctx0" brushRef="#br0" timeOffset="3166.8755">22214 6238 43 0,'0'0'36'16,"31"-25"3"-16,-31 25-1 15,25-27-12-15,-6 38-15 16,-19-11-1-16,-8 46-2 16,-11-3-2-16,0 20-2 15,-12 8-1-15,2 13 0 16,-8 6-2-16,3 0 1 15,3-5-4-15,2-14 1 16,8-10-4-16,-1-24-4 16,24 1-29-16,-2-38-3 15,-19 23 1-15,19-23-1 16</inkml:trace>
  <inkml:trace contextRef="#ctx0" brushRef="#br0" timeOffset="3662.7731">21792 6809 60 0,'0'0'38'0,"5"-25"0"16,-3 2-3-16,-2 23-19 15,0 0-4-15,18 12-3 16,-18-12-2-16,0 34-1 15,-6-9-2-15,2 15-1 16,-8-1 0-16,3 7 0 16,-7-4-1-16,1 0 0 15,-2-3-1-15,5-5 0 0,2-7 0 16,8-4-1-16,6-4 1 16,-4-19 0-16,33 25-1 15,-6-15 1-15,4-5-1 16,4-3 0-16,3-4 0 15,1-1-2-15,1-1-1 16,-7-8-5-16,19 5-32 16,-21-9-3-16,-2 1 1 15,-6-8-1-15</inkml:trace>
  <inkml:trace contextRef="#ctx0" brushRef="#br0" timeOffset="4775.8079">20414 4835 69 0,'0'0'37'0,"0"-26"-1"15,0 45-6-15,0-19-17 16,-7 48-4-16,-1-12 0 16,21 24-3-16,-11 1-1 15,14 16-1-15,-3-1-1 16,9-1 0-16,-3-4-2 15,2-2 0-15,-2-9 0 16,-3-12-1-16,-3-10 1 16,-3-11-1-16,-4-8 0 15,-6-19 0-15,0 0 0 0,13-40-1 16,-3 1 0-16,3-10 1 16,7-3-1-16,3-6-1 15,8 3 2 1,3 5-2-16,9 9 2 0,1 7 0 15,10 13 0-15,-2 11 0 16,-4 10 1-16,-3 14-1 16,-9 7 1-16,-9 11 0 15,-11 7 0-15,-10 5 0 16,-24 4 1-16,-7 2-1 16,-8-4 1-16,-7-2-1 15,-4-10 0-15,-3-7-1 0,5-4-1 16,-1-7-2-16,16-1-1 15,-3-21-6-15,30 6-22 16,0 0-8-16,-14-23-1 16,20 0 0-16</inkml:trace>
  <inkml:trace contextRef="#ctx0" brushRef="#br0" timeOffset="5551.0644">21271 5106 79 0,'0'0'40'0,"-23"38"0"15,-2-9 0-15,1 13-30 16,-8-5-3-16,10 9-1 16,-5-4-3-1,12 4 0-15,3-8-2 0,12-5 0 16,8-10-1-16,9-8 0 15,9-11 0-15,2-6 0 16,3-7 0-16,0-13 0 16,-4-4-1-16,-4-9 1 15,-5-1 1-15,-9-1-1 16,-3 5 0-16,-6 1 0 16,-6-2-1-16,1 4 1 15,-5 6 0-15,0 2-1 0,10 21-1 16,-13-25 1-16,13 25-1 15,-6-17 1 1,6 17-1-16,0 0 1 16,0 0-1-16,17-15 1 0,-17 15 0 15,22-10 1-15,-22 10-1 16,27-15 1-16,-27 15 1 16,25-15 0-16,-25 15 0 15,23-16 0-15,-23 16 1 16,0 0 0-16,19 4 0 15,-19-4 0-15,8 31 0 16,-2-6 1-16,-3 3-2 16,5 3 1-16,2 4-1 15,1-1 0-15,5-3 0 0,3-4-1 16,4-8 1 0,0-8-1-16,6-9-1 15,0-9 1-15,2-9 0 0,0-12-1 16,-2-5 0-16,-4-7 0 15,-2-3 0-15,-4-1 0 16,-5 2 0-16,-4 4 0 16,-7 5 1-16,-1 6-1 15,-2 27 1-15,-4-25 0 16,4 25 1-16,-5 18 0 16,3 3 0-16,4 9-1 15,0 3 1-15,3 9 0 16,3 0 0-16,6 1-1 15,1-3-1-15,4-7-1 16,4-5-1-16,-1-10-1 16,10 5-5-16,-32-23-26 0,45-8-6 15,-20-11 0-15,2-4 0 16</inkml:trace>
  <inkml:trace contextRef="#ctx0" brushRef="#br0" timeOffset="5956.0919">22087 4968 68 0,'0'0'39'16,"0"0"0"-16,-20 7 1 15,20 22-28-15,0-29-1 16,4 46-3-16,-4-19-1 16,8 13-3-16,-2-3 0 0,5-1-1 15,-5-1-2-15,2-5 0 16,-2-5-1-16,-3-5-1 15,-3-20 0-15,0 0 0 16,0 0 0-16,0 0-1 16,2-20-1-16,-4-12 0 15,6-1 0-15,0-9 0 16,4 2 1-16,3-4 0 16,7 3 0-16,5 5 1 15,4 3 0-15,2 8 1 16,2 8-1-16,2 13 2 15,-1 4 0-15,-1 10-1 16,-4 5 1-16,-6 10 0 0,-1 4 0 16,-7 5-1-16,3 5-2 15,-7-10-4 1,14 18-13-16,-9-20-19 0,5-4-2 16,-1-11 1-16,7-6-1 15</inkml:trace>
  <inkml:trace contextRef="#ctx0" brushRef="#br0" timeOffset="6407.3381">22820 4853 64 0,'-31'-2'40'0,"0"13"-2"0,2 14 2 15,-10 2-24-15,12 17-7 16,-7-7-2-16,14 12-2 15,5-3-1-15,11-3-2 16,16-7-1-16,7-7-1 16,12-8-1-16,2-13-1 15,5-6 0-15,3-20-1 16,-1-7 0-16,-7-17-1 16,0-10 0-16,-10-13 0 15,0-6 1-15,-11-6 0 16,-1 1 2-16,-9 1 0 15,-6 4 2-15,2 13 0 16,-5 10 2-16,3 16 0 0,-6 11 1 16,10 21 0-1,0 0-1-15,-13 38 1 16,11-1-1-16,4 16-1 16,-4 5 1-16,4 7-1 0,1 2-1 15,5-2 0-15,2-3-1 16,1-9-1-16,9-3-2 15,-9-19-3-15,20 6-7 16,-31-37-27-16,37 15-1 16,-18-25 0-16,6-11 0 15</inkml:trace>
  <inkml:trace contextRef="#ctx0" brushRef="#br0" timeOffset="7383.1936">23186 4782 45 0,'10'-23'38'0,"1"5"-1"15,7 7 2-15,-1-4-15 16,16 20-14-16,-12-7-1 0,21 18-3 16,-11-1 0-16,12 18-1 15,-9-3 0-15,5 14-2 16,-10 1 1-16,-2 4 0 16,-6-3-1-16,-5 1-1 15,-3-7 0-15,-3-9-1 16,-6-7-1-16,-1-6 1 15,-3-18-1-15,0 0-1 16,0 0 1-16,-5-23-2 16,-3-2 0-16,-6-6 1 15,-1 2-1-15,-4-3 0 16,-2 7 0-16,-8 6 1 16,0 5 1-16,-4 12 1 0,0 10 0 15,2 13-1-15,6 6 1 16,8 5 0-16,5 7 0 15,14-1 0 1,10 1-1-16,13-7-1 0,10-3-1 16,5-14-1-16,8-5-2 15,0-18-1-15,6-1-1 16,-9-24-1-16,7 2-1 16,-19-19 2-16,5 6 1 15,-13-9 3-15,-3 1 2 16,-7 12 4-16,-9-3 1 15,5 18 2-15,-16 2 1 0,5 23 0 16,0 0 0-16,-6 41-1 16,0-13 0-16,8 11-3 15,-2 1 0-15,8 4 0 16,3-4-2-16,9-9 0 16,5-6-1-16,2-11 0 15,5-7-1-15,3-16 0 16,4-5 0-16,-1-9 0 15,-1-9-1-15,-4-14 0 16,-2 1 0-16,-3-1 2 16,-1 4-1-16,-7 6 0 15,-3 5 1-15,-7 8 1 16,-10 23 0-16,19 0 1 0,-19 0 0 16,14 44 0-16,-9-11 0 15,5 9 0-15,3 2 0 16,7 4 0-1,3-6-1-15,8-5 0 0,4-9-1 16,7-12-1-16,4-9 1 16,4-10-1-16,-1-17-1 15,-5-8 0-15,-2-16 0 16,-7-12 0-16,-4-4 0 16,-8-1 1-16,-2 2 1 15,-7 5-1-15,-5 6 2 16,-1 11 1-16,-2 18 0 15,-6 19 0-15,0 0 1 0,21 54 0 16,-17-2 0-16,2 15 0 16,-4 10 0-16,2 15-1 15,-4 6 0 1,-2 1-1-16,-2-5-1 0,2-4 0 16,-2-11 0-16,2-10 0 15,2-9 0-15,-2-20-5 16,10 6-7-16,-10-25-33 15,6-2 0-15,-4-19 0 16,0 0 0-16</inkml:trace>
  <inkml:trace contextRef="#ctx0" brushRef="#br0" timeOffset="9599.0888">11895 5468 18 0,'0'0'32'15,"0"0"1"-15,8-19 2 16,-8 19-18-16,0 0-2 16,0 0-2-16,0 0-1 15,0 0-4-15,0 0-2 16,1 23-1-16,1 12-1 15,8 18 0-15,-6 9 0 16,7 16-1-16,-1 5-1 0,4 7 1 16,-1-2-1-16,4-3 0 15,1-7 0-15,3-7 0 16,0-9 0-16,2-7-1 16,2-11 1-16,2-3 0 15,2-14-2-15,4-10 1 16,0-8 0-16,7-12-1 15,1-9 1-15,5-9-1 16,-1-2 0-16,1-10-1 16,-4 5-2-16,-1-1 1 15,-4 2-2-15,-10 0-1 16,0 10 1-16,-16-8-5 16,12 17-5-16,-25-15-25 0,6 0 2 15,-8-4-2-15,-1-5 3 16</inkml:trace>
  <inkml:trace contextRef="#ctx0" brushRef="#br0" timeOffset="9854.2214">11669 5676 70 0,'-6'-20'35'0,"28"-5"1"0,18-9-1 16,18-6-32-16,25-6-1 15,8-6 1-15,18 0-2 16,1 4-1 0,-7 0-7-16,7 19-13 0,-20-1-14 15,-15 7-2-15,-17 15 2 16,-17 8-2-16</inkml:trace>
  <inkml:trace contextRef="#ctx0" brushRef="#br0" timeOffset="10431.2496">12101 5971 36 0,'39'-15'27'0,"-18"-26"0"16,25 9-3-16,-3-16-27 0,9 4-1 16,-2-10-2-16,2 12-1 15,-6-6 0-15,3 13 1 16,-11 3 2-16,-3 5 4 16,-2 15 6-16,-14-5 5 15,12 30 4-15,-31-13 0 16,36 41 2-16,-34-16 0 15,23 32-1-15,-23-17-4 16,21 26-2-16,-15-16-4 16,10 9-1-16,-9-11-2 15,3-6 0-15,-5-9-1 16,1-6 0-16,-8-27-1 0,10 23 0 16,-10-23 0-16,0 0-1 15,13-31-1-15,-9 2 1 16,4-5-1-16,-4-7-1 15,3-3 1-15,-1-2 0 16,4 2 0-16,0 2 0 16,3 5 1-16,4 3-1 15,5 7 2-15,9 4 0 16,-1 12 0-16,9 7 0 16,1 9 1-16,1 15-1 15,-2 8 1-15,-3 13 0 16,-7 7-1-16,-4 5 0 15,-7 1 0-15,-3-2 0 0,-3-4-2 16,-7-10 0-16,3-5-3 16,-8-33-3-16,19 30-31 15,-19-30-3-15,0 0 1 16,-4-32-1-16</inkml:trace>
  <inkml:trace contextRef="#ctx0" brushRef="#br0" timeOffset="10814.8715">13376 5442 83 0,'0'0'41'0,"25"9"0"15,-25-9-1-15,23 40-31 16,-11-9-2-16,11 15-1 15,0 0-2-15,10 12 0 16,-2-7-2-16,6 1 0 16,-5-8-1-16,1-5 0 15,-2-9-1-15,-4-5 0 16,-4-9 1-16,-23-16-1 16,31-10 0-16,-19-11 0 15,-3-12-1-15,1-11 1 16,-1-6-1-16,-1-11 0 15,0 0-1-15,-2 1-1 0,1 6 1 16,-3 1-2-16,6 13-2 16,-10-5-3-1,23 34-17-15,-15-16-14 16,5 10 0-16,-1-1 0 0,-12 18 1 16</inkml:trace>
  <inkml:trace contextRef="#ctx0" brushRef="#br0" timeOffset="11010.4274">14115 5392 86 0,'17'36'41'0,"-5"-1"0"16,3 9-1-16,-28-6-32 0,34 14-1 16,-8-8-3-1,7-4-2-15,-5-5-3 16,-3-16-3-16,9 6-6 0,-21-25-31 15,0 0 1-15,13-31 0 16,-13-3-1-16</inkml:trace>
  <inkml:trace contextRef="#ctx0" brushRef="#br0" timeOffset="11952.1083">14179 5090 54 0,'17'-11'33'15,"-17"11"-2"1,21 15 1-16,-21-15-21 16,29 23-12-16,-6-7-1 15,6 5 1-15,-6-4 0 16,2 2 0-16,0 2 1 0,-5-1 2 16,3 6 1-16,-14-5 2 15,11 12 2-15,-16-10-1 16,15 15 1-16,-15-9-1 15,13 10 0-15,-11-13-1 16,5 3-1-16,-5-10-2 16,0 2 1-16,-6-21-2 15,0 0 1-15,0 0-1 16,0 0-1-16,-2-19 1 16,2-4-1-16,2-9 0 15,4-5-2-15,3-1 2 16,5-4-1-16,7 3 0 0,2-3-1 15,6 4 1-15,4 3 0 16,4 5 1-16,5 5 0 16,1 2 0-16,1 7 1 15,-4 1 0-15,-3 9 1 16,-4 4-1-16,-8 14 1 16,-12 7 0-16,-13 15 0 15,-13 9 0-15,-6 12 0 16,-8-1 0-16,-2 7-1 15,0-1 0-15,4-5-1 16,5-5 1-16,9-13-1 16,13-10 0-16,-2-27-1 15,33 13 1-15,-6-26-1 0,3-8 1 16,5-12-1-16,0-11 0 16,2-8 1-16,-1-6-1 15,-5-1 1-15,-2 5 0 16,0 2-1-16,0 5 2 15,2 10 0-15,2 6 0 16,1 14 1-16,1 8 1 16,7 16-1-16,-3 7 0 15,0 11 0-15,-7 9 0 16,-1 8 0-16,-10 6-1 16,-5 8 0-16,-7-4-1 15,-10-4 1-15,-3 2-1 16,-4-12 0-16,2-9-1 0,-3-12 1 15,9-17-1-15,0 0 0 16,-10-31 0-16,16-7 0 16,7-12 0-1,5-6 0-15,7-9 1 0,4-2-1 16,7 2 0-16,5 5 1 16,5 7 0-16,0 10 0 15,3 17 0-15,-1 10 1 16,-6 16 0-16,1 17 1 15,-11 12 0-15,-7 17-1 16,-7 4 0-16,-7 10-1 16,-7 1-1-16,-6 0-2 15,0 3-3-15,-13-30-10 0,9 10-25 16,0-17-1-16,6-10 0 16,0-17 0-1</inkml:trace>
  <inkml:trace contextRef="#ctx0" brushRef="#br0" timeOffset="12807.6168">16279 4993 93 0,'17'9'42'16,"-5"9"0"-16,-6-1 1 0,13 15-34 15,-21-3-1 1,12 15-2-16,-8 0-2 16,0 4-1-16,0-2-1 15,-2-2-1-15,0-7-1 0,0-8 1 16,0-8-2-16,0-21 1 16,-2 17-1-16,2-17 0 15,0-21 0-15,3-8 0 16,5-7-1-16,2-8 1 15,3-6 0-15,7 0 0 16,1-4 0-16,6 2 0 16,0 10 1-16,0 10 0 15,4 9 0-15,-6 9 1 16,2 12 0-16,-2 16 1 16,-6 7 0-16,0 13 0 15,-7 7 0-15,0 5-1 0,-11 3 1 16,7 3-2-16,-12-6 0 15,4-11 0-15,-4-8 0 16,1-6 0-16,3-21 0 16,0 0 0-16,0 0 0 15,13-35-1-15,-1 1 1 16,1-7-2-16,6-3 1 16,3-11 0-16,3 3 0 15,-2 2 0-15,0 10-1 16,-4 5 1-16,1 14 1 15,-20 21 1-15,23 0-1 16,-15 25 1-16,1 6 1 16,1 11-1-16,3 0 0 0,7 6 1 15,7-6-1-15,5-3-1 16,7-12 0-16,3-6 1 16,3-16-2-16,3-10 1 15,-2-7 0-15,-3-17-1 16,-5-3 0-16,-5-14 0 15,-8 2-1-15,-6-8 0 16,-5 2-1-16,-8 6 2 16,-10 2-1-16,-2 13 0 15,-9 12 1-15,-7 13 1 16,-3 9 1-16,-2 17 1 16,2 12 0-16,0 8-1 15,6 12 1-15,3 0-1 0,13-1 1 16,5 5-1-16,9-8-2 15,6-12 0-15,9-3-1 16,2-20-1-16,7-1-2 16,-6-30-6-16,19 7-31 15,-17-24 0-15,4-2 0 16,-10-11 0-16</inkml:trace>
  <inkml:trace contextRef="#ctx0" brushRef="#br0" timeOffset="13638.8386">17591 4916 97 0,'0'0'43'0,"-2"25"-1"16,2 17-3-16,-12-15-31 0,14 15-1 15,-6-4-1-15,6 5-2 16,-2-3 0-16,4-7-3 16,-2-7 0-1,4-4-1-15,-6-22-1 0,0 0 0 16,19 7-1-16,-19-7 0 15,17-40 0-15,-5 3-1 16,1-1 0-16,3-8 0 16,1 2 0-16,1-2 2 15,-3 2 0-15,4 9 1 16,-7 3 0-16,-12 32 1 16,23-20 2-16,-23 20-1 15,15 22 2-15,-5 3-1 0,0 7 0 16,1 1-1-16,3 5 0 15,5-5-1 1,2-6 0-16,6-8-1 16,4-8 0-16,4-9 0 0,1-11-1 15,1-11 0-15,8-6-1 16,-9-19 0-16,3-4 0 16,-8-13 0-16,1-7 0 15,-7-4 0-15,1-2 1 16,-5 3 0-16,-6 4 1 15,1 17 1-15,-7 6 1 16,1 21 0-16,-10 24 0 0,0 0 0 16,13 28 0-16,-9 18 1 15,2 10-1-15,4 11 0 16,3 6-1-16,6 6-1 16,5-3 0-16,5-3 0 15,5-8 0-15,1-7 0 16,2-10 0-16,-7-19 0 15,-2-6 0-15,-7-16-5 16,-2-3-1-16,-19-25-2 16,0 21-6-16,-29-55-28 15,4 9-1-15,-19-8 1 16,-5 8 27-16,-24-12 8 16,0 10 4-16,-2 10 6 0,-10-6 6 15,33 21 31 1,-10 7 1-16,27 11 1 15,10-13-25-15,25 18-7 16,43-11-3-16,11 7-1 0,13-7-2 16,16-1-1-16,12-3-1 15,9 1-1-15,2-1-1 16,0 0 0-16,-8-1 0 16,-9 5 0-16,-18-3 0 15,-11 5 0-15,-14 1 0 16,-17 4 0-16,-6 10-7 15,-42 2-36-15,19-8-1 16,-35 13-1-16,7-3 0 16</inkml:trace>
  <inkml:trace contextRef="#ctx0" brushRef="#br0" timeOffset="26843.7401">1375 5006 18 0,'14'-23'33'0,"-14"23"2"16,11-33 1-16,-15 3-17 16,22 26-3-16,-26-21-2 15,8 25-3-15,0 0-2 0,0 0-2 16,0 0-2-16,10 25-1 16,-12-6 0-16,4 14 0 15,-6 3 0-15,4 18-1 16,-8 7 0-16,2 12 0 15,-7 8 0-15,3 11-2 16,-5-2 1-16,-1 2 0 16,1-4-1-16,3-9 1 15,3-10-1-15,7-10 0 16,4-11-1-16,7-13 0 16,7-10 0-16,9-6 0 15,4-9 0-15,5-1 0 16,9-7-1-16,1-4 1 0,6-2 0 15,-1-1 1-15,1-3-2 16,-4 2 1-16,-2 0 0 16,-9 3 0-16,-4-3-1 15,-6 0-2-15,-4 0-1 16,-21 6-1-16,37-19-5 16,-37-6-29-16,11 2-3 15,-7-17 0-15,0 0 0 16</inkml:trace>
  <inkml:trace contextRef="#ctx0" brushRef="#br0" timeOffset="27115.0685">1282 5123 67 0,'0'0'40'0,"12"-17"-2"16,15 0 0-16,31-1-30 16,-6-12-2-16,33 9-1 15,-2-10-2-15,15 6-1 16,-7-6-2-16,-2 4-1 16,-5 8-2-16,-16-6-4 15,3 31-10-15,-32-16-21 0,-20 16-1 16,-19-6 1-16,-25 35-1 15</inkml:trace>
  <inkml:trace contextRef="#ctx0" brushRef="#br0" timeOffset="27339.5333">1445 5407 71 0,'-20'31'40'15,"22"-8"1"-15,-2-23-1 16,41 13-30-16,-9-38-3 15,34 0-1-15,0-9-2 16,11 1-1-16,-4 0-1 16,-2 9-1-16,-7-1-1 0,-10 5-1 15,-15 13 0 1,-18 1-3-16,-4 18-4 16,-17-12-32-16,-19 13 0 15,19-13-2-15,-23 15 1 0</inkml:trace>
  <inkml:trace contextRef="#ctx0" brushRef="#br0" timeOffset="27885.6107">2355 5250 55 0,'0'0'38'0,"-2"17"1"16,2-17 0-16,19 15-23 15,-19-15-5-15,27-19-4 16,-6 6-2-16,14 1-3 16,0-1-1-16,5-5-1 15,1 3-2-15,-4-4-3 16,1 17-7-16,-38 2-26 15,33-19-2-15,-33 19 1 16,0 0-1-16</inkml:trace>
  <inkml:trace contextRef="#ctx0" brushRef="#br0" timeOffset="28123.5703">2363 5388 64 0,'-12'30'39'0,"12"-3"1"0,0-27-1 16,31 39-26-16,-31-39-5 15,52 4-1-15,-21-10-2 16,7 4-2-16,1-6-1 16,-2 4-1-16,-5-3 0 15,-3 5-1-15,-9-2 1 16,-20 4-1-16,23-2 0 16,-23 2-2-16,0 0-1 0,0 0-2 15,-2 25-12-15,-17-25-22 16,1 8-2-1,-7-8 1-15,2 3 0 16</inkml:trace>
  <inkml:trace contextRef="#ctx0" brushRef="#br0" timeOffset="29716.1459">3560 4843 18 0,'10'-17'32'16,"-6"-2"3"-16,2-6-6 0,-6 25-7 16,5-27-4-16,-5 27-4 15,0 0-3-15,10 30-3 16,-21-3 1-16,5 23-4 15,-12 10 2-15,1 22-3 16,-8 8 1-16,4 22-1 16,0-1-1-16,5-4 0 15,8-5-2-15,10-14 0 16,10-13-1-16,9-19 0 0,10-18 1 16,6-27-1-16,7-24 0 15,6-22-1 1,-2-11 1-16,-1-23-1 15,-3-13 1-15,-3-16-1 0,-1-7-1 16,-7-10 1-16,-4 3-1 16,-6 9 1-16,-2 5-1 15,-4 17 1-15,-3 14 1 16,-2 17 0-16,-3 18 0 16,-9 32 2-16,0 0 0 15,10 44 1-15,-16 13 1 16,0 28-2-16,-3 11 2 15,5 19-2-15,-2 7 1 16,6 5-1-16,4-6-1 16,4-12 0-16,9-17-2 15,4-19 0-15,8-15-2 16,0-26-2-16,6-5-4 0,-35-27-33 16,42 4-1-16,-21-29 0 15,1 2 1-15</inkml:trace>
  <inkml:trace contextRef="#ctx0" brushRef="#br0" timeOffset="30222.2745">4523 5246 49 0,'0'0'36'0,"35"13"1"0,-5-13 0 16,-6-17-24-16,30 19-3 16,-10-15-2-16,16 11-3 15,-12-8-2-15,0 6-1 16,-3-2-3-16,-9-3-2 16,3 11-8-16,-20-14-25 15,-19 12-2-15,21-32 1 16,-19 7-1-16</inkml:trace>
  <inkml:trace contextRef="#ctx0" brushRef="#br0" timeOffset="30443.6763">4876 4883 69 0,'-10'21'41'0,"2"1"0"15,5 18 1-15,-15-4-29 16,16 22-4-16,-7 1-2 15,3 10-2-15,-2-2-1 16,6 2-2-16,4-9-3 16,0-12 0-16,6-6-4 15,-8-42-4-15,27 35-31 0,-27-35-1 16,23-18-1-16,-11-12 1 16</inkml:trace>
  <inkml:trace contextRef="#ctx0" brushRef="#br0" timeOffset="31059.2055">5551 4619 56 0,'0'0'40'16,"0"0"0"-16,29 9 1 16,-29-9-27-16,8 31-3 15,-10 0-2-15,15 18-2 16,-15 5-1-16,4 13-1 16,-4 4-1-16,-5 8-1 15,-3-4 0-15,-2 0-1 16,3-10-1-16,-5-12 0 15,6-3-1-15,1-15-2 16,3-6 0-16,4-29-2 16,-2 32-3-16,2-32-3 15,0 0-32-15,13-32 0 0,-3-1 0 16,0-11 0-16</inkml:trace>
  <inkml:trace contextRef="#ctx0" brushRef="#br0" timeOffset="31463.2319">5935 4653 68 0,'0'0'39'15,"27"15"1"-15,-29 5 0 16,8 22-30-16,-33-6-2 16,0 20-2-16,-20 0 0 15,1 11-2-15,-10-4 0 0,8 0-2 16,0-11 1-16,11-15-2 15,4-7 1-15,16-9-2 16,17-21 0-16,-10 20 0 16,10-20 1-16,0 0-1 15,29 0 1-15,-10 3 0 16,3-1 0-16,3 6 1 16,0 0-1-16,2 9 0 15,2 0 1-15,0 6-1 16,0 6 1-16,0 4-1 15,3-3 0-15,-1 5 0 16,0-8 0-16,-2-1 0 16,-2-4-1-16,-6-5-1 0,-3-6 0 15,-18-11-2-15,21 8-2 16,-21-8-3-16,19-13-32 16,-21-9-3-1,2 22-1-15,2-40 0 0</inkml:trace>
  <inkml:trace contextRef="#ctx0" brushRef="#br0" timeOffset="32007.1921">6355 5094 57 0,'0'0'38'16,"0"0"0"-16,21 12-2 15,8-1-20-15,-29-11-5 16,45-2-3-16,-18-3-2 16,15 7-2-16,-1-8 0 15,3 6-2-15,-1-4-1 16,-3 2 0-16,-3 0-1 16,-3-2-1-16,-1 6-1 15,-10-8-2-15,6 8-3 16,-23-19-9-16,17 11-23 15,-23 6-2-15,16-25 1 16,-16 25 0-16</inkml:trace>
  <inkml:trace contextRef="#ctx0" brushRef="#br0" timeOffset="32359.1851">6645 4766 56 0,'-6'18'37'0,"6"-18"2"16,0 0-1-16,19 40-24 15,-19-40-3-15,2 48-1 0,-8-14-2 16,10 12-2-16,-8-2 0 15,4 12-2-15,-2-4 0 16,4-4-1-16,-2-4 0 16,0-6-2-16,4-5 0 15,-4-10-1-15,2-2-1 16,-2-21-1-16,4 23-1 16,-4-23-4-16,0 0-22 15,0 0-13-15,4-21 0 16,-12-4 0-16,6-2 0 15</inkml:trace>
  <inkml:trace contextRef="#ctx0" brushRef="#br0" timeOffset="33667.2671">7673 4738 24 0,'25'-16'35'0,"-25"16"2"15,19-13 0-15,-19 13-15 16,0 0-5-16,15 21-4 16,-15-21-3-16,-5 48-2 15,-5-10-2-15,8 20 0 16,-8-1-1-16,5 14-1 15,-5-2-1-15,4 4 1 0,-3-2-2 16,5-9 1-16,0-7-2 16,2 1 1-16,0-12-1 15,0-4 0-15,0-5-1 16,4-8 1-16,-2-1 0 16,4-4-1-16,0-3 0 15,-4-19 0-15,11 21 1 16,-11-21-1-16,18 9 0 15,-18-9 0-15,25 2 0 16,-8-4 1-16,2 0-2 16,7-3 1-16,2 1 0 15,3-4 0-15,6 4 0 16,2 4-1-16,1-5 1 0,-3 1 0 16,-3 2 0-16,-1-2-1 15,-2 2-1-15,-6-4-1 16,-2 3 0-16,-5-11-1 15,1 10-2-15,-11-17-1 16,11 15-7-16,-23-17-26 16,8 0-1-16,-8-7 1 15,-2-3 0-15</inkml:trace>
  <inkml:trace contextRef="#ctx0" brushRef="#br0" timeOffset="33942.4242">7532 4858 67 0,'0'0'38'15,"21"6"1"-15,8-17-1 16,21 9-29-16,-2-17-2 15,22 7-2-15,1-11-1 16,16 6-2-16,0-1-1 16,-6 3-2-16,-2 6-2 15,-16-9-6-15,7 11-28 16,-33 1-3-16,-16 8 1 0,-21-2-1 16</inkml:trace>
  <inkml:trace contextRef="#ctx0" brushRef="#br0" timeOffset="34139.6564">7628 5248 85 0,'37'6'38'15,"1"-5"1"-15,11 5-3 16,-5-15-34-16,10-9-8 15,2 5-30-15,-10 3 0 0,-5-1-3 16,-8 1 2 0</inkml:trace>
  <inkml:trace contextRef="#ctx0" brushRef="#br0" timeOffset="34763.9545">8328 5445 56 0,'0'0'38'0,"0"0"1"16,24 10 0-16,-24-10-21 16,21 29-7-16,-25-2-3 15,14 17-2-15,-10 0-2 16,5 8-1-16,-1-3-1 16,0-1-1-16,-2-7 0 15,0-14-2-15,4-4-2 16,-6-23-2-16,0 0-5 0,0 0-30 15,13-18-1-15,-15-12 0 16,0-7 0-16</inkml:trace>
  <inkml:trace contextRef="#ctx0" brushRef="#br0" timeOffset="34927.6991">8361 5273 41 0,'0'0'32'16,"0"0"-1"-16,21-12-3 16,-1 14-27-16,-20-2-31 15,0 0-2-15,25 23 1 0,-25-23-2 16</inkml:trace>
  <inkml:trace contextRef="#ctx0" brushRef="#br0" timeOffset="35534.8777">8521 5549 69 0,'0'0'39'0,"0"0"-1"16,0 0 0-1,27 11-28-15,-27-11-2 0,10 20-2 16,-10-20-1-16,10 40-1 16,-8-15-2-16,1 7 0 15,-1-1 0-15,0 2-1 16,-4-3-1-16,4-5 1 15,-2-7 0-15,0-18-1 16,0 0 1-16,0 0-1 16,0 0 0-16,0 0-1 15,8-39 1-15,-6 9 0 16,4-5-1-16,-2-1-1 16,3-1 2-16,1-1-1 15,4 3 1-15,1 5 0 16,4 3 0-16,5 8 0 0,1 3 1 15,2 7 0-15,0 7 0 16,4 7 0-16,-4 5 0 16,-4 7 0-16,-5 8-1 15,-3 10 1-15,-7 1 0 16,-2 4 0-16,-8 3-1 16,-2-3 1-16,-4 0-1 15,3-9-1-15,-5-2 1 0,4-10-1 16,8-19-1-1,-13 19-3-15,13-19-2 16,-8-19-13-16,8 19-21 16,4-37 0-16,4 7 0 0,-2-7 0 15</inkml:trace>
  <inkml:trace contextRef="#ctx0" brushRef="#br0" timeOffset="35866.773">9154 5133 75 0,'21'-8'39'0,"-3"6"1"16,-18 2 1-16,36 27-28 16,-36-27-5-16,4 52-1 15,-10-18-2-15,2 16 0 0,-5 0-2 16,5 9 0-16,-6 1-2 15,4 1 1-15,-1-5-1 16,3-4 0-16,-2-2-1 16,2-8 0-16,4-8 0 15,0-9-1-15,2-6 0 16,-2-19-1-16,2 22-1 16,-2-22-1-16,0 0-2 15,-6-25-7-15,6 25-29 16,-5-37 0-16,-1 12 0 15,-10-7 1-15</inkml:trace>
  <inkml:trace contextRef="#ctx0" brushRef="#br0" timeOffset="36195.2157">8901 5562 70 0,'0'0'39'0,"22"-17"0"0,10 9 2 16,-9-18-27-16,26 20-5 15,-7-15-2-15,20 9-1 16,-4-1-1-16,7 1 0 16,-7 3-2-16,2 3 0 15,-10 2 0-15,-2 6 0 16,-9-2-1-16,-8 4-1 16,-8-2 0-16,-23-2 0 15,25 7 0-15,-25-7-1 0,0 0 0 16,0 0 0-16,0 0 0 15,0 0 0-15,0 0 0 16,0 0-1 0,0 0 0-16,0 0-2 0,0 0-2 15,0 0-10-15,-17 6-29 16,-1-12 0-16,1 8 0 16,-6-5 1-16</inkml:trace>
  <inkml:trace contextRef="#ctx0" brushRef="#br0" timeOffset="43895.0331">2536 7492 46 0,'-2'17'36'16,"2"-17"1"-16,0 0-3 15,21 19-22-15,-21-19-1 16,26 2-2-16,-26-2-3 0,42-5-1 16,-15-1-3-1,8 4 0-15,-6-6-1 16,0-3-2-16,1 7-3 15,-16-15-6-15,15 26-17 0,-29-7-11 16,0 0-1-16,0 0 1 16</inkml:trace>
  <inkml:trace contextRef="#ctx0" brushRef="#br0" timeOffset="44070.7413">2555 7703 62 0,'-15'23'38'16,"11"0"1"-16,4-23-1 15,18 13-27-15,7-3-4 16,0-18-2-16,11 6-3 16,3-1-4-16,-4-20-10 15,5 9-26-15,-5-1-1 16,-4 3 0-16,-6 1 0 0</inkml:trace>
  <inkml:trace contextRef="#ctx0" brushRef="#br0" timeOffset="44750.5818">3749 7383 62 0,'4'-19'39'0,"-4"19"0"16,0 0 0-16,-21-8-26 16,29 25-5-16,-8-17-1 15,0 35-3 1,0-16 0-16,6 2-2 0,-6-21 0 15,13 29-1-15,-13-29 0 16,17 9-1-16,-17-9 1 16,24-19 0-16,-15 0 0 15,1-8-1-15,-8-4 1 16,0-1-1-16,-6-3 0 16,-8 5 1-16,-3 3 0 15,-8 9 0-15,-6 13 0 16,-8 14-1-16,-1 18 0 0,-9 15 1 15,3 12-1-15,1 15 1 16,3 4-1 0,5 9 0-16,12 3 0 15,13-3 1-15,10-5-1 0,14-6 0 16,11-12-1-16,8-16-1 16,11-7-1-16,2-26-1 15,16 1-4-15,-16-40-12 16,10 5-21-16,-2-21 0 15,2-4 0-15,-7-11 0 16</inkml:trace>
  <inkml:trace contextRef="#ctx0" brushRef="#br0" timeOffset="45382.622">4154 7392 67 0,'0'0'40'16,"0"0"0"-16,0 0 0 0,-38 8-26 15,24 32-6-15,-20 1 0 16,5 24-3-16,-8 0-1 16,6 10 0-16,2 1-3 15,8-1 1-15,10-8-1 16,9-9-1-16,7-16 0 16,11-17-1-16,7-13 0 15,2-14 0-15,2-16 0 16,0-12-1-16,-2-12 1 15,-4-12 0-15,1-8-1 16,-3-7 0-16,-4 2 2 16,1-2-1-16,3 12 1 15,-2 3 0-15,5 12 0 0,1 11 0 16,0 14 2-16,6 13-1 16,2 15 0-16,0 14 1 15,-1 10 0-15,-3 19-1 16,-5 5 0-16,-3 10 1 15,-8-2-1-15,-7 2 1 16,-6-7-1-16,0-10-1 16,-5-10 0-16,3-17 0 15,4-25 0-15,0 0-1 16,0 0 1-16,6-41-1 16,7-3 0-16,1-11-1 15,7-9 1-15,0-7 0 0,8 2 0 16,0 4 1-16,6 8-1 15,-1 9 1-15,3 13-1 16,0 20 2-16,-3 13 0 16,-3 21-1-16,-6 12 2 15,-3 17-2-15,-9 5 0 16,-3 5 1-16,-6 5-1 16,-6-3-1-16,0-3-1 15,-4-17-1-15,6 3-5 16,0-43-12-16,0 0-22 15,0 0 0-15,19-2 0 16,-1-25 1-16</inkml:trace>
  <inkml:trace contextRef="#ctx0" brushRef="#br0" timeOffset="45779.7032">5370 7367 83 0,'0'0'40'15,"-6"18"0"-15,-19 7 1 16,-23-6-33-16,13 15-3 16,-6-5-1-16,10 4 0 15,4-5-3-15,18-5 0 16,13-3-1-16,19-9 0 16,13-3-1-16,13-4 0 15,7-2 1-15,3 3-1 0,3 7 1 16,-2 3 0-16,-6 6 1 15,-10 8 0-15,-11 4 1 16,-12 3-1 0,-13 4 0-16,-14-1 1 0,-15-3 0 15,-14 3 0-15,-9-11 0 16,-10-3-1-16,-6-11 0 16,0-7 1-16,1-5-3 15,6-13 0-15,9-8-1 16,6-18-1-16,14 1-3 15,5-24-2-15,25 14-8 16,-8-23-26-16,21-6 1 16,2-1-1-16,16-5 1 0</inkml:trace>
  <inkml:trace contextRef="#ctx0" brushRef="#br0" timeOffset="46007.5497">5671 7085 73 0,'61'-13'41'0,"-7"15"1"16,-15 17 0-16,-3 29-24 15,-30-10-7-15,10 30-3 16,-16 1-2-16,0 17-1 16,-8 0-2-16,6 6-1 15,0-9-2-15,2-5 0 16,2-10 0-16,6-17-1 16,3-8 0-16,-3-19-2 15,6-4-1-15,-14-20-3 16,0 0-6-16,3-29-31 15,-10 2 0-15,-13-13 1 16,-1-6-1-16</inkml:trace>
  <inkml:trace contextRef="#ctx0" brushRef="#br0" timeOffset="46539.1432">5669 7546 70 0,'0'0'38'0,"38"-14"2"16,1 9-1-16,5-17-26 15,14 17-6-15,-2-13-1 16,13 9-2-16,-5-6 0 0,5 3-2 16,-5-3 1-1,-4 5 0-15,-8-3-1 16,-4 3 1-16,-11 0-1 16,-12 7 0-16,-25 3-1 15,19 15 2-15,-25 4-1 0,-7 16-1 16,-8 7 0-16,-6 12 0 15,-2 3 0-15,4 1 1 16,3 1-2-16,7-3 1 16,5-3-2-16,12-10 2 15,8-11-1-15,9-9 0 16,10-15 0-16,-2-10-1 16,6-11-1-16,-2-14 1 15,2-15-1-15,-4-12-1 16,-2-6 1-16,-6-11-1 15,-6 10 1-15,-5 3 1 16,-4 7 0-16,-1 10 2 0,-5 11 1 16,0 30 0-16,0 0 0 15,0 0 0-15,-3 27 0 16,4 7 1-16,-1 4-2 16,6 10 0-16,0 2-1 15,6-2 1-15,-1-2-2 16,7-7 1-16,-1-3-2 15,0-15-2-15,8-4-4 16,-17-34-17-16,17 8-18 16,-9-18-1-16,3-6-1 15,-2-13 2-15</inkml:trace>
  <inkml:trace contextRef="#ctx0" brushRef="#br0" timeOffset="47147.4621">6924 7425 92 0,'4'23'42'0,"8"13"1"16,-10 7-1-16,11 10-33 16,-11-1-2-16,6 9-1 15,-2-7-3-15,3 0 0 16,1-10-2-16,-1-6 0 16,3-13-1-16,-12-25 0 15,29 8-1-15,-12-23 0 16,3-14 0-16,-1-17-1 15,4-6 1-15,-4-9-1 16,5-1 2-16,-7 5-1 0,0 5 2 16,-1 8 0-16,-5 11 0 15,-11 33 1 1,18-11-1-16,-13 30 1 16,-1 10-1-16,4 11 1 0,0 4-1 15,3 10 0-15,5 1-1 16,3-3 1-16,4-4-1 15,12-11 0-15,5-13 0 16,3-20 0-16,5-8 0 16,2-15 0-16,2-15-1 15,2-20 1-15,-2-15-1 16,-3-15 1-16,-7-16-1 16,0 0 1-16,-3 0 0 0,-8 1-1 15,-4 10 1 1,-8 18 1-16,-3 16 0 15,-7 28 0-15,-9 27 0 16,2 36 0-16,-10 16-1 0,-3 21 0 16,-1 11 0-16,5 10 0 15,-1 4 0-15,6 2 0 16,2-6 0-16,6-12 0 16,7-16 0-16,3-9 0 15,1-16 0-15,0-17-1 16,1-14-2-16,-18-10-3 15,25-23-3-15,-37-23-30 16,10-2-7-16,-13-27 2 16,-6-1 1-16</inkml:trace>
  <inkml:trace contextRef="#ctx0" brushRef="#br0" timeOffset="47439.6968">7648 7108 96 0,'0'0'42'16,"19"0"2"-16,19-2 0 15,36 6-35-15,3-8-1 16,17 10-2-16,5-6-1 16,11 0-4-16,2 2-1 15,3-4 0-15,-9 4 0 16,-7 0 0-16,-16 0 0 0,-12 2 0 16,-13-2 0-1,-16 0 0-15,-11 1 0 16,-31-3 0-16,25 8 0 15,-25-8 0-15,0 0 0 0,0 0 0 16,0 0 0-16,0 0 0 16,-15 17 0-16,-4-32-12 15,19 15-33-15,-47-10-1 16,13 3 0-16,-11-14 0 16</inkml:trace>
  <inkml:trace contextRef="#ctx0" brushRef="#br0" timeOffset="49287.3766">771 10116 47 0,'0'0'36'0,"0"0"-1"16,18-34-8-16,-1 43-12 15,-17-9-3 1,17 21 0-16,-15 4-4 0,18 31-1 16,-11 7-2-16,11 25-1 15,-9 4 0-15,5 12-2 16,-7 1 1-16,1-3-2 16,-4-6 0-16,-2-19-1 15,-3-14 0-15,-1-17 0 16,-1-15-1-16,1-31-2 15,-10 19-1-15,-2-42-2 0,16 6-12 16,-12-33-21-16,-1-12 0 16,-7-20-1-16,5-6 1 15</inkml:trace>
  <inkml:trace contextRef="#ctx0" brushRef="#br0" timeOffset="49955.951">798 10116 61 0,'0'-29'38'0,"0"29"1"15,0 0 0-15,0 0-25 16,27 41-4-16,-15-1-3 16,17 27-1-16,-6 4-2 15,10 13 0-15,-2-1-2 16,0 1 0-16,-3-7 0 0,-1-12-1 16,-1-9 0-16,-3-18-1 15,-2-19-1-15,-2-15 0 16,2-21 0-1,-3-23-1-15,-3-20 1 0,1-20-2 16,-1-9 1-16,-3-12 0 16,-1-1 1-16,-3 2 0 15,0 14 1-15,-3 13 0 16,1 21 1-16,2 25 0 16,-8 27 2-16,0 0-1 15,10 56 1-15,-5 13-1 16,-9 16 1-16,10 20-1 15,-4 12 0-15,6 8 0 0,3-2-1 16,3-6 0 0,5-10 0-16,2-13 0 15,8-23-1-15,0-15 0 16,6-20 0-16,-2-19 0 0,4-13-1 16,1-14 1-16,1-14-2 15,3-17 2-15,1-7-2 16,-3-9 1-16,-1-12 0 15,-3-12 0-15,-3-5 0 16,-6 0 0-16,-6 5 1 16,-9 14 0-16,-3 5 0 15,-7 13 0-15,-2 16 0 16,0 33 1-16,-25 4 0 0,2 30 0 16,-4 22 0-1,2 13 1-15,-4 10-1 16,2 15 0-16,4 0 0 15,10 0-1-15,9-8 1 0,15-17-2 16,9-15 0-16,5-20-1 16,9-11-1-16,5-23-3 15,13-4-2-15,-19-34-18 16,17 0-16-16,-11-14-1 16,1-2 1-16,-3-11 0 15</inkml:trace>
  <inkml:trace contextRef="#ctx0" brushRef="#br0" timeOffset="50727.59">2322 10532 80 0,'29'-4'43'15,"-29"4"-1"-15,15 39-1 16,-15-39-30-16,0 23-2 0,0-23-2 16,2 34-3-16,-2-34-1 15,0 31-1-15,0-31 0 16,0 0-2-16,0 0 0 15,0 0 0-15,0 0 0 16,16-31-1-16,-14 8 1 16,-4 2 0-16,-2-4-1 15,4 25 1-15,-19-21-1 16,-1 33 0-16,-5 18 1 16,-2 15 0-16,0 16 1 15,4 8 0-15,4 12 0 16,9 1-1-16,10-5 2 0,10-6-2 15,11-14 1-15,12-15-1 16,7-15-1-16,11-23 0 16,1-12 0-1,0-22-2-15,-2-9-1 0,-4-24 0 16,0-14-1-16,-13-20-1 16,2-15-1-16,-14-9 1 15,-2 4 1-15,-9-1 2 16,0 12 1-16,-6 14 3 15,-2 17 2-15,-1 29 1 16,-2 19 2-16,1 27 0 16,-2 39 0-16,5 20 0 15,-3 10-1-15,4 19-1 0,-2 12 0 16,4 8-2-16,2 1 0 16,3-6-1-1,3-12 1-15,1-17-2 16,3-18 1-16,-1-18-2 0,4-20 1 15,0-18-1-15,3-16 0 16,-3-18 0-16,0-16 0 16,0-10 0-16,0-5-1 15,1-6 1-15,-1 2 1 16,-4 12-1-16,2 3 1 16,-1 18 0-16,-5 13 1 15,5 19 0-15,-3 21 0 16,1 21 1-16,-5 10-1 0,7 8 0 15,-1 3 0-15,6 5 0 16,6-5 0 0,-2-3-1-16,8-12-1 15,-1-17 1-15,7-6-1 0,-4-15 0 16,1-6-2-16,-11-14-3 16,8 14-11-16,-18-29-27 15,-7 4 0-15,-12-7-1 16,0 1 1-16</inkml:trace>
  <inkml:trace contextRef="#ctx0" brushRef="#br0" timeOffset="51444.3593">3948 10325 62 0,'0'0'38'16,"0"0"1"-16,0 0 1 15,-37-17-28-15,22 40-1 16,-25 2-3-16,3 29 0 16,-15 3-4-16,4 14 1 15,-1 6-2-15,9 3-2 16,13-5 1-16,17-6-1 16,14-13 0-16,17-22-2 15,18-13 0-15,9-17 0 0,8-17 0 16,0-12-1-16,0-11 1 15,-10-12-1-15,-3-12 1 16,-11-5 0-16,-10-2 0 16,-11 3 1-1,-9 13 0-15,-2 7 1 0,-6 11 0 16,6 33 1-16,-19-8 0 16,9 39 1-16,-1 15-1 15,5 17 0-15,2 4 0 16,6 10-1-16,4-2 1 15,5-2-2-15,7-6 0 16,1-17-1-16,4-8 0 16,0-15-2-16,6-12-2 0,-9-32-10 15,9 9-28-15,-12-20 0 16,-2-9 0-16,-5-17 0 16</inkml:trace>
  <inkml:trace contextRef="#ctx0" brushRef="#br0" timeOffset="52079.8353">4290 10408 71 0,'9'28'42'15,"1"7"1"-15,-1 22 1 16,-1-3-29-16,6 21-6 16,-10-4-2-16,5 10-2 15,-7-7-1-15,8-8-1 0,-8-13-2 16,5-14-1-16,-7-14 0 15,0-25-1-15,0 0 0 16,0 0-1 0,27-48-1-16,-17 2 1 0,7-12-1 15,1-17 1-15,7-5 0 16,2-5 0-16,2 7 2 16,0 7-1-16,0 9 2 15,3 20 1-15,-3 15 0 16,0 31 1-16,-4 23-1 15,-3 23 1-15,-3 17-1 16,-4 12 1-16,-1 11-1 16,-1 2 0-16,1-6-1 0,3-3 0 15,-1-16 0 1,3-14-1-16,4-18 0 16,0-20 0-16,2-20-1 15,4-18 0-15,-2-10 0 0,-2-17 0 16,0-11 0-16,-3-10 0 15,-3-12-1-15,-2 8 1 16,-1 6 0-16,-9 12 1 16,-3 9 0-16,2 19 1 15,-6 29 0-15,0 0 0 16,17 56 0-16,-5-1 2 16,1 14-1-16,12 12-1 15,4 0 0-15,8-1 1 16,9-13-1-16,4-9-1 15,6-12 1-15,8-21-1 16,2-20-1-16,-3-18 1 16,-1-10-2-16,-8-15 0 0,-4-5-1 15,-15-14-3-15,0 11-6 16,-41-12-32-16,6 8 0 16,-21-3-1-16,-8 7 1 15</inkml:trace>
  <inkml:trace contextRef="#ctx0" brushRef="#br0" timeOffset="52298.5976">5136 10024 95 0,'0'0'43'15,"-19"12"-1"-15,19-12-2 16,0 0-39-16,-15-24-6 16,36 19-35-16,-21 5 0 15,0 0-1-15,0 0 0 16</inkml:trace>
  <inkml:trace contextRef="#ctx0" brushRef="#br0" timeOffset="52875.334">6153 10406 19 0,'36'-12'33'16,"-16"1"2"-16,5-1 1 0,6 8-19 15,-29-28-1-15,25 30 2 16,-33-33-2-16,23 33-3 15,-17 2-4 1,-10-19-2-16,10 19-1 0,-19-4-2 16,19 4-1-16,-25-2 0 15,8 2-2-15,-3-5 0 16,-3 5 0-16,-2-2-1 16,-2 2 0-16,-9 4 0 15,-3 3 1-15,-11 14-1 16,-2 14 1-16,2 22 0 15,1 11 0-15,7 14 1 16,7 6-1-16,18 8 0 0,9 2-1 16,20-2 0-16,13-8 1 15,15-13-1 1,12-16-1-16,14-11 0 16,3-15 0-16,-1-20-2 0,9-5-1 15,-9-23-2-15,5 3-4 16,-27-34-26-16,12 4-7 15,-14-19 0-15,-1-1 1 16</inkml:trace>
  <inkml:trace contextRef="#ctx0" brushRef="#br0" timeOffset="53487.2075">6780 10427 79 0,'0'0'42'15,"0"0"0"-15,-27 40 0 16,-6-15-29-1,2 31-3-15,-11 5-4 16,3 10-1-16,-2 4-2 0,11-6 0 16,6-4-2-16,15-5 1 15,11-20-2-15,17-9 0 16,12-18 0-16,11-13-1 16,5-13 0-16,5-12 0 15,2-10 0-15,-6-13 0 16,0 2 0-16,-13 0 0 15,-8 0 1-15,-10 8 0 16,-7 11 1-16,-10 10 0 16,0 17-1-16,-19 13 2 15,7 12-1-15,8 13 0 16,4 4 0-16,12 6 0 16,9 0 0-16,14 0-1 0,11-13 0 15,10-10 1-15,7-12-1 16,11-19 0-16,1-13 0 15,-2-13 1-15,-1-22-1 16,-5-15 0-16,-9-17 1 16,-4-16-1-16,-10-11 0 15,-15-4-1-15,-9 7 1 16,-13 7 0-16,-11 17 0 16,-7 18 0-16,-10 34 0 15,-10 30 0-15,-8 27 1 16,3 36 0-16,3 22-1 15,12 19 1-15,7 9-1 0,20 4 0 16,15-1 0-16,23-7 0 16,24-13 0-16,21-19 0 15,15-21 0-15,12-20 0 16,9-16-1-16,-2-18-3 16,-1-6-2-16,-22-32-15 15,-7 13-22-15,-28-6-1 16,-18 7-1-16,-34-1 1 15</inkml:trace>
  <inkml:trace contextRef="#ctx0" brushRef="#br0" timeOffset="54078.879">968 11846 56 0,'52'-5'32'0,"-4"-7"1"15,33 6 0-15,24-3-30 16,22-9 3-16,45 15 0 16,18-15 2-16,50 14 0 15,22-17 1-15,50 16 0 16,18-15 0-16,48 15-3 0,20-13-1 16,32 7-1-16,11-1-1 15,9 1 0 1,-5 1-1-16,-9 1 0 15,-23 1-1-15,-43 2 0 0,-47 2-1 16,-57 3 0-16,-60 2 0 16,-59 5-2-16,-59 2-1 15,-64-4-4-15,-38 23-12 16,-59-20-23-16,-39 7 0 16,-46-1-1-16,-24 4 1 15</inkml:trace>
  <inkml:trace contextRef="#ctx0" brushRef="#br0" timeOffset="55506.2474">2465 12554 41 0,'0'-27'38'15,"0"27"1"-15,0-21 0 16,0 21-19-16,0 0-5 16,0 0-4-16,0 0-3 15,8 23-1-15,-12 14-2 0,4 26 0 16,-8 17-2-16,4 18 0 16,-2 14 0-16,6 10-2 15,0 5 1 1,4-4-1-16,6-14 0 0,9-17-1 15,6-23 0-15,6-17 0 16,4-21 0-16,3-24-1 16,7-22 1-16,1-16-1 15,0-19 0-15,1-17 0 16,-5-15-1-16,-3-20 2 16,-3-7-2-16,-9-6 2 15,-6 9-1-15,-7 3 0 16,-4 10 2-16,-7 19 0 0,-1 16 1 15,-2 26-1-15,0 32 1 16,0 0 0-16,-5 44 0 16,5 19 0-1,-4 12 0-15,8 11 0 0,-1 8-1 16,9 4-1-16,2-4 2 16,7-6-2-16,2-21 1 15,6-11-1-15,-2-12 1 16,2-15-1-16,-4 0 0 15,-4-8 0-15,-4-4 0 16,-17-17 1-16,26 21-2 16,-26-21 1-16,0 0 0 0,19 21-1 15,-19-21 0-15,0 0 0 16,17-6 0-16,-17 6 1 16,0 0-1-1,0 0 0-15,18-5 1 16,-18 5 0-16,0 0-1 0,0 0 1 15,0 0 0-15,0 0 0 16,0 0 0-16,0 0 0 16,0 0-1-16,0 0 1 15,0 0 0-15,17-6 0 16,-17 6 0-16,0 0-1 16,0 0 0-16,0 0-1 15,4-23-1-15,-4 23-2 0,4-17-7 16,-10-5-31-1,6 1 0-15,-8-7 0 16,2 5-1-16</inkml:trace>
  <inkml:trace contextRef="#ctx0" brushRef="#br0" timeOffset="56798.734">3921 13105 42 0,'0'0'37'16,"0"0"1"-16,0 0 1 0,17 3-22 16,12 11-4-1,-7-20-4-15,24 14-1 16,2-12-2-16,14 4-2 16,0-6-1-16,7 6-1 0,-5-6 0 15,-3-1-2-15,-7 1 1 16,-9-2-1-16,-12 4-1 15,-8-5-2-15,-4 5-1 16,-21 4-4-16,23-8-9 16,-23 8-24-16,-12-23 1 15,12 23-1-15,-30-28 1 16</inkml:trace>
  <inkml:trace contextRef="#ctx0" brushRef="#br0" timeOffset="57039.3252">4338 12713 71 0,'0'-21'40'0,"0"21"1"15,0 0 1-15,15 44-29 16,-26-13-4-16,9 23-3 16,-2 5-2-16,4 8-1 15,-6 4-1-15,2 0-1 16,2-6-2-16,4-13 0 15,4-4-3-15,4-19-3 16,19 5-18-16,-29-34-17 16,38 16 1-16,-9-24-2 15,-2-1 1-15</inkml:trace>
  <inkml:trace contextRef="#ctx0" brushRef="#br0" timeOffset="57398.5042">5049 12648 69 0,'18'-8'41'0,"-18"8"1"15,33-9-1-15,-33 9-28 16,11 17-3-16,-9 10-3 0,0 23-1 16,-6 9-1-16,4 16-1 15,-4 6-2-15,0 5 0 16,1 0 0 0,1-7-1-16,2-6 0 0,2-14-1 15,0-13-1-15,-1-19-2 16,7-8-1-16,-8-19-2 15,25-4-5-15,-23-26-29 16,17-5-3-16,-1-18 0 16,7-11 1-16</inkml:trace>
  <inkml:trace contextRef="#ctx0" brushRef="#br0" timeOffset="57751.0232">5476 12652 67 0,'0'0'42'0,"19"8"0"15,-27 13 1-15,-7 23-22 16,-26-10-11-16,7 22-3 0,-17-2-2 16,3 9-1-16,-2-6-1 15,8-1 0-15,9-8-2 16,10-8 1-16,13-5-2 16,16-12 1-16,9-2-1 15,8-4 1-15,6 2 0 16,8-1-1-16,2 7 1 15,7 1-1-15,0-1 1 16,2 2-1-16,-1-2 0 16,3 2 0-16,-4-10 0 15,0 4 0-15,-7-7 0 16,-6 3 0-16,-4 0 0 0,-6-1 0 16,-4-3 0-16,-19-13-4 15,21 16-2-15,-21-16-25 16,0 0-14-16,-23-25 0 15,6 17-1-15,-12-4 1 16</inkml:trace>
  <inkml:trace contextRef="#ctx0" brushRef="#br0" timeOffset="58479.0944">1581 15201 47 0,'0'0'38'16,"20"-4"2"-16,-20 4 0 15,36 58-20-15,-24-24-9 16,19 35-2-16,-14 2-2 16,12 12-3-16,-10 1-1 15,3-1-1-15,-3-10-1 16,-6-16-1-16,-1-13-2 0,-8-25-3 16,-4-19-3-1,0 0-27-15,11-24-6 16,-20-19 0-16,-1-14-1 15</inkml:trace>
  <inkml:trace contextRef="#ctx0" brushRef="#br0" timeOffset="59127.1841">1585 15027 71 0,'-21'-20'38'0,"21"20"-1"15,0 0-1-15,-6 23-33 16,6-23-3-16,31 25-1 0,4-2-3 15,-2-9-5-15,25 15-3 16,-16-24-6-16,31 20-5 16,-17-23-3-1,16 15 4-15,-22-22 10 0,6 7 10 16,-8 1 7-16,-27-16 7 16,14 32 8-16,-35-19 5 15,-10 39 4-15,-25-14-1 16,16 44-9-16,-33-12-8 15,12 22-3-15,-5-4-3 16,12-1-1-16,4-5 0 16,14-9-3-16,13-16-1 15,18-17 0-15,11-18 0 0,9-14-1 16,5-14 0-16,1-14 1 16,1-9-2-1,-5-4 2-15,-5-6 0 16,-12 8 0-16,-5 2 0 0,-7 17 0 15,-9 25 1-15,0 0 0 16,0 0-1-16,-2 48 1 16,2 5 1-16,10 7-2 15,3 11 1-15,9 7-1 16,5 9 1-16,5-1-1 16,1-4 1-16,-4 7 0 15,-2-11-1-15,-9 1 1 16,-11-8 0-16,-13-2 0 15,-9-13 0-15,-12-5 1 16,-13-12-2-16,-7-10 1 16,-13-14-1-16,-3-11-1 15,-1-4 0-15,2-18 1 0,5 3-2 16,6-12-1-16,13 0-1 16,9-15 0-16,19 4-3 15,6-20-3-15,35 20-14 16,-11-35-18-16,20-2 1 15,1-17 0-15,9 2 2 16</inkml:trace>
  <inkml:trace contextRef="#ctx0" brushRef="#br0" timeOffset="60042.9304">2399 15408 76 0,'33'-28'41'0,"-8"8"1"15,6 22 1-15,-31-2-31 16,44 48-3-16,-26 0-3 0,5 19-1 15,-8 6-2-15,1 6 0 16,-5 5-1-16,-5-7-2 16,-8-14 2-16,6-9-2 15,-4-18 0-15,2-11-1 16,-2-25 0-16,0 0 0 16,13-44-1-16,-3-2 2 15,7-8-3-15,-7-20 2 16,6-5 0-16,-3-13 0 15,8 11 0-15,-1 7 2 16,3 5-1-16,0 17 0 16,4 13 1-16,6 24 0 15,-3 19 1-15,5 21-1 0,-4 15 1 16,2 14-1-16,-8 11 0 16,0 8 0-16,-8-2 0 15,-5-2-2-15,1-8 0 16,-5-15-2-16,4-9 1 15,-12-37-4-15,34 21-2 16,-16-46-4-16,26 13-16 16,-13-34-14-16,6-3 0 15,-6-15 2-15,3 11 15 16,-14-15 19-16,-1 11 5 16,-4 18 7-16,-24-8 17 15,9 47 16-15,0 0 1 0,-29 15 2 16,4 16-16-16,11 34-15 15,-15-4-4 1,12 8-3-16,5-2 1 0,10-7-3 16,10-5 0-1,13-18-2-15,10-14 1 0,8-15-2 16,9-16 0-16,-2-11 0 16,0-14-1-16,-5-9 1 15,-4-6-1-15,-10-8 1 16,-6-1-1-16,-8-1 1 15,-3-1 0-15,-6 7 0 16,2 4 0-16,-1 6 1 16,3 2 0-16,4 13-1 0,1 0 1 15,5 4 0 1,1 8 0-16,6-5 0 16,-2 9 0-16,2-3 1 15,0 9 0-15,-2 5 1 0,-1 5 0 16,-1 16 0-16,-8 12 0 15,-1 19 1-15,-6 5-1 16,-4 18 0-16,-4 2 1 16,4 4-2-16,-2-1 0 15,5-5-1-15,5-10 1 16,7-11-1-16,5-18 0 16,10-11 0-16,3-13 0 15,8-16 0-15,-1-8-1 16,4-11 0-16,-1-4-2 15,-11-5 1-15,3-1-4 16,-14-3 0-16,12 13-7 16,-35-6-29-16,15 10-1 0,-13-6 0 15,4 4 2-15</inkml:trace>
  <inkml:trace contextRef="#ctx0" brushRef="#br0" timeOffset="60711.3523">4334 15702 51 0,'-6'27'37'0,"6"-27"2"16,0 0-1-16,25 13-22 15,-23-36-7-15,23 12-3 16,-4-20 0-16,10-2-2 15,-2-11-2-15,8-2 0 16,-2-10 0-16,-5-3-1 16,-5-4 1-16,-7-1-1 15,-10 7 1-15,-7 5-1 16,-10 10 1-16,-7 15 0 16,-9 12 0-16,0 20 1 0,-8 22-1 15,6 25 0-15,4 17 0 16,10 16 0-16,11 1 0 15,15 2-1 1,12-2 0-16,14-7 0 0,9-12 0 16,10-23-2-16,6-15 0 15,-6-23-2-15,3-8-2 16,-16-31-15-16,1 8-22 16,-15-13-2-16,-2-4 1 15,-8-12-1-15</inkml:trace>
  <inkml:trace contextRef="#ctx0" brushRef="#br0" timeOffset="61711.042">6018 15199 59 0,'0'0'39'16,"9"-21"0"-16,-9 21-5 16,0 0-19-16,0 0-3 15,0 0-3-15,2 21-1 16,-4 21-2-16,-3 4-2 15,5 18 0-15,-2 1-1 16,6 4-1-16,3 0 0 16,7-4-2-16,7-7 1 15,10-12-1-15,0-10 1 16,7-9-1-16,5-8 1 16,1-5-1-16,4-8 0 0,2-6-1 15,2-4 1-15,-3-6 1 16,3-1-1-16,-4-1 0 15,-2-1-2-15,-3 3 2 16,-3 2-2-16,-13 3 1 16,-2 1-2-16,-25 4-2 15,33-2-1-15,-33 2-4 16,0 0-16-16,0 0-15 16,0 0 0-16,-23-31 0 15,0 16 1-15</inkml:trace>
  <inkml:trace contextRef="#ctx0" brushRef="#br0" timeOffset="61982.9338">5696 14979 56 0,'38'-12'36'16,"24"-3"1"-16,21-1 1 16,21 5-27-16,-6-16-3 15,24 12-3-15,-14-4 0 16,-2 3-3-16,-12 3-1 0,-12 3-2 16,-19 12-6-16,-34-2-29 15,-8 10-1 1,-21-10-1-16,-25 36 0 15</inkml:trace>
  <inkml:trace contextRef="#ctx0" brushRef="#br0" timeOffset="62148.2145">6024 15410 59 0,'0'21'38'15,"0"-21"-1"-15,48 8 0 16,0-27-18-16,12-2-18 15,15 0-6-15,-11-2-31 0,9-2 0 16,0 0-1-16,-5 6 0 16</inkml:trace>
  <inkml:trace contextRef="#ctx0" brushRef="#br0" timeOffset="62543.5973">6961 15544 78 0,'0'0'40'0,"13"22"0"16,-13-22-2-16,16 46-28 16,-14-18-3-16,9 11-3 15,-1-3 1-15,3 6-3 16,1-7 0-16,-2-1-3 15,1-9 1-15,-13-25-3 16,21 27-2-16,-21-27-9 16,12-25-26-16,-10 0-1 15,2-3 0-15,-6-17 0 16</inkml:trace>
  <inkml:trace contextRef="#ctx0" brushRef="#br0" timeOffset="63267.9615">7055 15216 64 0,'0'0'35'0,"0"0"0"16,0 25 0-16,0-25-31 15,4 37-3-15,14-10-5 16,-18-27-5-16,40 48-12 16,-26-31-7-16,1 4-6 15,2-8 4-15,5 12 11 16,-22-25 8-16,15 31 7 0,-5 2 11 15,-14-14 13-15,17 19 9 16,-9-3 6-16,4 9-1 16,-16-17-10-16,26 30-7 15,-24-28-4-15,17 15-5 16,-11-13-1-16,6 1-2 16,-4-9 0-16,4-1-3 15,-6-22 0-15,6 23-1 16,-6-23 0-16,0 0-1 15,19-23 0-15,-7-4 0 16,3-6-1-16,6-1 1 16,0-7-1-16,3 7 2 15,-1-1-2-15,0 8 2 0,-6 14-1 16,2 15 0-16,-19-2 1 16,33 40 0-16,-17-7 0 15,1 3 0 1,2 5-1-16,1-1 0 0,1-6 1 15,2-9-1-15,2-4 1 16,0-17-2-16,4-8 0 16,-2-9 0-16,2-10-2 15,-4-12 1-15,-2-9-1 16,-5-13 0-16,-3-14-1 16,-7-12 1-16,-1-3-1 15,-5-2 2-15,0 5 2 16,-2 12 0-16,0 8 1 0,2 25 2 15,-6 17 0-15,6 38 2 16,-4 15 0-16,4 30-1 16,-4 11 0-1,6 13-1-15,0 4-1 0,8 0-1 16,1 0 1-16,6-17-4 16,3-7 2-16,-3-22-4 15,2-16 1-15,-21-28-5 16,41 18-13-16,-37-37-20 15,-3-6-1-15,-16-20 1 16,-2-4 0-16</inkml:trace>
  <inkml:trace contextRef="#ctx0" brushRef="#br0" timeOffset="63379.8757">7781 15408 55 0,'-4'-17'37'0,"4"17"1"15,29-11-1-15,4 16-14 16,9-7-23-16,2 0-35 0,18-5 0 15,0-5-3-15,-1 1 1 16</inkml:trace>
  <inkml:trace contextRef="#ctx0" brushRef="#br0" timeOffset="63755.0783">9156 14217 91 0,'8'35'42'0,"-8"24"1"16,-27 20 0-16,-12 26-35 16,-27 14-1-16,-13 40-3 15,-19 20-1-15,-8 15-1 16,-8-3 1-16,4 3-3 16,10-19-2-16,13-16 0 15,21-13-2-15,12-39-3 16,31-9-9-16,14-46-26 0,22-16-2 15,8-24 1-15,18-9 0 16</inkml:trace>
  <inkml:trace contextRef="#ctx0" brushRef="#br0" timeOffset="64447.152">9283 14852 45 0,'12'-34'39'16,"1"1"1"-16,-3 4 1 0,-10 29-16 15,0 0-13 1,19 19-1-16,-23 18-3 16,6 36-2-16,-6 11-2 15,6 25 0-15,-4 10-2 0,8 0 0 16,2-6-1-16,3-11-1 15,5-12 0-15,1-19-1 16,1-17-1-16,-5-27-2 16,-13-27 0-16,19 4-3 15,-19-4-7-15,-7-37-26 16,-3-1-1-16,-13-16-1 16,-2-5 2-16</inkml:trace>
  <inkml:trace contextRef="#ctx0" brushRef="#br0" timeOffset="65311.5412">8863 15230 56 0,'-16'19'37'0,"16"-19"0"15,20 27 0-15,16-31-17 16,24 0-17-16,15-9-1 16,16-6 0-16,1-8-1 15,3-4 0-15,-4-1-1 16,-8 1 0-16,-12 0 0 15,-13 8 1-15,-18 0 2 16,-9 8-1-16,-12 9 2 16,-19 6 0-16,22 19 0 15,-13 16 1-15,-7 1 0 16,6 24 0-16,-4 3-2 16,4 16 0-16,-3-1-1 15,3 1 1-15,-2-6-2 0,0-14 0 16,-4-7-1-16,1-19 1 15,1-14-1-15,-4-19-1 16,0 0 0-16,21-33-1 16,-7 1 1-16,3-16-1 15,5-6 1-15,1-4-1 16,0 7 2-16,2 1-1 16,-4 11 1-16,-2 14-1 15,-1 12 2-15,-18 13-1 16,27 33 0-16,-12 1 1 15,5 10-1-15,3 4 0 16,6 4 1-16,7-4-1 0,3-6 0 16,7-11 1-16,2-12-1 15,2-11 0-15,3-16 0 16,-1-11 0-16,-2-10-1 16,-6-15 0-16,0-8 0 15,-9-9-1-15,-6-4 1 16,-11 1-1-16,-7 5 1 15,-11 5 0-15,-8 12 0 16,-7 13 0-16,-10 18 1 16,0 16 1-16,0 20-1 15,2 17 1-15,-1 14 0 16,15 7 0-16,7 3-1 16,11 1 1-16,13-2-1 0,9-9 1 15,5-10-1-15,11-20 0 16,5-10 0-16,-2-16 0 15,2-12-1-15,-6-13 0 16,0-5 0-16,-7-13-1 16,0-4 1-16,-11-5-1 15,-1 4 1-15,-7 4 0 16,-5 7 1-16,-5 7 1 16,-2 8 1-16,-8 22 0 15,0 0 0-15,23 16 1 16,-12 7-1-16,7 9 0 15,3 3 0-15,4 3-1 16,4-3-1-16,-2-6-1 0,6 3-3 16,-12-30-15-16,6 17-21 15,-10-15-2 1,4-2 0-16,-21-2-1 16</inkml:trace>
  <inkml:trace contextRef="#ctx0" brushRef="#br0" timeOffset="66211.3794">11440 15107 74 0,'-10'29'40'0,"16"5"0"0,-4 11 0 15,15 20-28-15,-15-8-5 16,15 20-1-16,-3-8-1 15,7 0-2-15,-6-11-1 16,7-7-1-16,-7-14 1 16,1-16-2-16,-16-21 0 15,19 6 0-15,-19-6-1 16,6-46 0-16,-6 7 0 16,-2-12 0-16,4-9-1 15,1-7 1-15,5-2 1 16,4 4-1-16,3 7 1 15,4 10-1-15,3 10 2 0,5 17-1 16,0 11 1-16,4 20 0 16,1 13 0-16,3 19 1 15,-2 8-1-15,2 15 1 16,-6 0-1-16,-4 2 1 16,-8-1-1-16,-4-11 0 15,-5-7-1-15,-6-13 1 16,-4-16-1-16,2-19 0 15,0 0-1-15,-19-25 1 16,15-8 0-16,2-13-1 16,6-9 1-16,4-9-1 15,7-1 0-15,6-2 1 16,4 6 0-16,6 9 0 0,2 12 0 16,2 17 0-16,-1 13 0 15,1 20 1-15,0 13 0 16,2 15-1-16,-7 12 1 15,1 7 0-15,0 3-1 16,-2-1 1-16,-2-1-1 16,-4-10-1-16,0-6-1 15,-5-19-2-15,9-6-3 16,-27-17-5-16,54-19-28 16,-33-10-3-16,8-3 2 15,-4-18 0-15</inkml:trace>
  <inkml:trace contextRef="#ctx0" brushRef="#br0" timeOffset="66776.1338">12832 15109 88 0,'0'0'41'0,"-38"23"0"0,14 31-2 16,-20-10-29-16,15 19-2 16,-2 2-4-16,12 6 0 15,6-5-1-15,13-9-1 16,13-11-1-16,14-17-1 15,14-16 0-15,5-16-1 16,4-17 1-16,2-10-1 16,-4-16 0-16,-3-10 1 15,-9-2-1-15,-9 5 1 16,-9 3 0-16,-5 6 0 0,-11 13 0 16,-2 31 2-16,0 0-1 15,-17 10 0-15,11 18 0 16,10 15 0-1,5 3 0-15,11 5-1 0,13-4 1 16,13-11-1-16,14-7 0 16,5-18 0-16,14-13 0 15,2-17 0-15,0-12 0 16,-7-13 0-16,-7-13-1 16,-9-16 0-16,-10-6 1 15,-13-7-1-15,-20 2 0 16,-15 7 0-16,-9 10 0 15,-13 13 1-15,-8 18 1 0,-9 32 0 16,0 25 0 0,5 31 0-16,11 19 1 15,23 23-1-15,15 13 0 16,29 4 1-16,26 2-1 0,30-5-1 16,22-18 1-16,20-17-1 15,22-23-1-15,8-27 1 16,9-16-1-16,3-26-4 15,10 13-19-15,-20-36-19 16,-6 6-1-16,-24-4 0 16,-18 13-1-16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23T13:50:56.1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8367 14010 27 0,'12'-23'33'0,"-12"23"0"16,0 0-6-16,5-33-6 0,13 37-4 15,-26-23-3-15,8 19-3 16,0 0-1-16,17-4-2 16,-17 4-1-16,-3 19 0 15,-3 4-2-15,6 16 0 16,-4 7-2-16,2 11 1 16,-2 9-2-16,2 6 1 15,-2 1-1-15,4-2-1 16,0-6 0-16,0-9 0 15,2-12 0-15,0-13-3 16,2-4 0-16,-4-27-5 16,14 27-19-16,-14-27-16 15,0 0-2-15,3-27 1 0,-3 27-1 16</inkml:trace>
  <inkml:trace contextRef="#ctx0" brushRef="#br0" timeOffset="1410.8233">10446 12055 42 0,'0'0'34'0,"0"0"2"16,0 0-6-16,0 0-13 15,-2-23-3-15,27 23-4 16,-11-19-2-16,23 6-3 16,-5-8 0-16,15 5 0 15,-3-1-2-15,4 7 0 16,-1 3 0-16,-3 7 0 0,-11 4 0 16,-8 13-1-16,-12 6 0 15,-11 8-1-15,-11 7 1 16,-9 4-2-1,-11 6 1-15,-5 0-1 0,-11 2 0 16,-1-2 0-16,-2-2 0 16,3-4 0-16,5-5 0 15,3-9-1-15,8-5 2 16,6-3-1-16,23-20 0 16,-21 24 0-16,21-24 1 15,0 0 0-15,9 18 0 16,-9-18 1-16,37 5-1 15,-8-1 1-15,4-6 0 0,5 2-1 16,1-2 1-16,0 1-2 16,-3 1 1-16,-3-2-2 15,-4 4-1 1,-10-6-2-16,4 19-10 0,-23-15-29 16,25-6 1-16,-25 6-1 15,0 0 0-15</inkml:trace>
  <inkml:trace contextRef="#ctx0" brushRef="#br0" timeOffset="7182.0128">15994 6253 50 0,'17'-10'29'0,"-17"10"1"15,17-11-5-15,-21-6-5 16,24 18-6-16,-24-18-3 16,4 17-3-16,0 0-3 0,29-13 1 15,-29 13-4-15,0 0 2 16,13-19-3 0,-13 19 2-16,0 0 0 15,6 23-1-15,-6-23 2 16,-4 34-2-16,-4-9 2 0,7 6-3 15,-1 1 3-15,0 7-3 16,2-3 0-16,0 6 0 16,2-3 0-16,0-3 0 15,5-3 0-15,-3-3 0 16,2-1 0-16,4-6-1 16,-3-4 1-16,-7-19-1 15,23 27 0-15,-23-27 1 16,31 23-1-16,-11-13 0 15,-3-6 0-15,4 0 1 16,0-1-1-16,2-6 0 16,1 4 0-16,-1-1 0 0,4 0-1 15,-2 0 0-15,2 2-1 16,-4-7-2-16,6 8-1 16,-12-14-4-16,16 21-7 15,-33-10-24-15,35-22-1 16,-24 5 2-16,-3-4 0 15</inkml:trace>
  <inkml:trace contextRef="#ctx0" brushRef="#br0" timeOffset="7635.1337">16088 6109 43 0,'0'0'32'15,"-25"6"3"-15,25-6-10 16,0 0-9-16,15-17-3 16,12 20-2-1,-27-3-3-15,49-13-2 0,-17 0-2 16,19 7-1-16,-3-4 0 15,8 2-2-15,0-1 0 16,0-1-3-16,0 6-2 16,-14-7-5-16,12 15-15 15,-25-6-13-15,-10 0 0 16,-19 2 0-16,0 0 1 16</inkml:trace>
  <inkml:trace contextRef="#ctx0" brushRef="#br0" timeOffset="7842.0981">16183 6261 52 0,'0'0'35'0,"1"17"0"16,-1-17 2-16,29 17-25 15,-29-17-1-15,45-2-2 16,-26-4-2-16,10 6-6 15,2 6-6-15,-31-6-28 16,35-2-3-16,-12 2-1 16,-23 0 0-16</inkml:trace>
  <inkml:trace contextRef="#ctx0" brushRef="#br0" timeOffset="8566.7869">17085 6205 43 0,'0'0'35'16,"-25"4"0"-16,25-4 1 15,0 0-19-15,0 0-4 16,0 0-2-16,0 0-4 0,39-4-2 16,-22-4-3-16,12 4 1 15,4-3-3-15,9 1 2 16,-1-2-4-16,-1 4 1 16,5 3-3-16,-13-13-4 15,15 22-13-15,-13-8-17 16,-12-6 1-16,-22 6-1 15,0 0 1-15</inkml:trace>
  <inkml:trace contextRef="#ctx0" brushRef="#br0" timeOffset="8737.8425">17137 6314 63 0,'-7'27'35'16,"7"-27"0"-16,17 12 1 15,10-7-28-15,-6-8-3 16,12-1-7-16,7 6-22 16,1-6-9-16,-10-6-3 15,4 6 1-15</inkml:trace>
  <inkml:trace contextRef="#ctx0" brushRef="#br0" timeOffset="9601.6001">17971 6128 67 0,'0'0'37'16,"0"0"1"-16,-16-34-9 15,16 34-12-15,0 0-7 16,0 0 0-16,0 0-4 0,0 0-1 16,0 0-1-16,0 0-1 15,0 0-1-15,0 0 0 16,0 0-1-16,-10 17 0 15,10-17 0-15,0 0-1 16,0 0 0-16,20 11 1 16,-20-11-1-16,0 0 1 15,21-15 0-15,-21 15-1 16,10-17 0-16,-10 17 1 16,9-29-1-16,-9 29 0 15,-4-27 1-15,4 27-1 16,-25-15-1-16,2 15 2 15,-4 6-1-15,-4 3 0 0,-3 8 0 16,-3 8 0-16,0 10 1 16,5 1 0-16,6 5 1 15,13 3-1-15,3-2 1 16,14 4-1-16,6-6 0 16,7-1 0-16,6-7-2 15,6-3 1-15,2-4-1 16,-2-12-2-16,8 3-1 15,-10-18-5-15,15 19-15 16,-15-26-17-16,4-5-1 16,-6-7 0-16,2 0 0 15</inkml:trace>
  <inkml:trace contextRef="#ctx0" brushRef="#br0" timeOffset="10474.0129">18468 6124 68 0,'18'-11'36'0,"-18"11"2"16,7-23-10-16,-7 23-12 15,0 0-5-15,0 0-2 16,0 0-3-16,0 0-1 15,0 0-2-15,0 0 0 0,0 0-1 16,0 0 0-16,0 0-1 16,0 0 1-16,-17-4-1 15,17 4 0-15,-23 12 1 16,23-12 0-16,-37 30 0 16,14-7 0-16,2 2 0 15,1 8-1-15,3-1 1 16,4-3-2-16,5 6 2 15,6-7-2-15,4-3 0 16,4-2 0-16,-1-5 0 16,-5-18 0-16,18 19 0 15,-18-19 0-15,0 0-1 16,25-8 1-16,-25 8-1 0,19-36 0 16,-5 13 1-16,-3-8 0 15,3-3-2-15,1 1 0 16,-1 0 1-1,3-1 0-15,-3 7 0 0,5-2 0 16,0 8 0-16,2 4 1 16,1 9 1-16,3 4-1 15,-2 4 1-15,2 12 1 16,0 1-2-16,-4 10 2 16,-2 6 0-16,-3 6-1 15,-5 1 1-15,-1 2-1 16,-4 1 1-16,-2-5-1 0,-4-5 0 15,0-4 0 1,0-8-2-16,0-17 1 0,0 0 0 16,0 0 0-1,0 0 0-15,6-17-1 0,-3-4 1 16,5-6 0-16,4-6-2 16,3 1 1-16,2-5 0 15,7 3 0-15,-1 1 0 16,6 6 0-16,2 4 1 15,-1 4-1-15,1 8 2 16,-4 5-1-16,2 10 1 16,-2 11 0-16,-6 6 0 15,-3 8 0-15,-7 4 0 16,1 3 0-16,-6 0 0 16,-1-1 0-16,-3-1 0 15,0-3-1-15,0-6-1 16,-2-8-1-16,0-17-2 0,2 18-2 15,14 1-12-15,-16-19-24 16,15-19-1-16,-5-6 0 16,9 4 1-16</inkml:trace>
  <inkml:trace contextRef="#ctx0" brushRef="#br0" timeOffset="11341.9649">19853 5996 70 0,'0'0'38'0,"0"0"0"15,-11-17 2-15,-24 5-28 16,10 22-3-16,-25-8-2 0,5 11-3 15,-9-1-1-15,8 5 0 16,0-4-1-16,15 4-1 16,8-1-1-16,23-16 1 15,-2 29-1-15,21-14-1 16,10-4 1-16,4 5 0 16,11-3 1-16,6 3-1 15,-2-1 0-15,5 2 1 16,-7 2 0-16,-4-1-1 15,-7 1 2-15,-4 0 0 16,-12-2-1-16,-9 4 1 16,-8-1 0-16,-10-1 0 15,-15-2-1-15,0-2 1 0,-10-3 0 16,-4-1-1-16,-3-3 0 16,1-2-1-16,2-6 1 15,5-2-1-15,10-10-1 16,1-5-1-16,12 0-1 15,5-14-1-15,11-3-3 16,3-18-1-16,21 6-1 16,-6-18 1-16,17 13 0 15,-5-9 1-15,9 10 2 16,-3 4 4-16,-5 8 3 16,3 17 2-16,-18 0 3 15,8 21 0-15,-31 0 1 0,40 17 0 16,-28 2 0-16,9 21-2 15,-9 1-2-15,5 11 1 16,-3-1-1 0,1 7-1-16,-1 1 0 0,-1-1-3 15,1-6 0-15,-3-6 0 16,1-10 0-16,-1-1 0 16,1-10 0-16,-6-4 0 15,-6-21 0-15,11 19-1 16,-11-19-4-16,0 0-4 15,0 0-7-15,12-37-28 16,-20 13 0-16,-7-17 2 16,-1 5-1-16</inkml:trace>
  <inkml:trace contextRef="#ctx0" brushRef="#br0" timeOffset="11554.4556">19969 6122 83 0,'0'0'42'0,"0"-17"0"16,25 17 0-16,-25 0-29 15,65-13-3-15,-14 5-1 16,16 6-3-16,3-4-2 16,3 3-2-16,-4-1 0 15,-5 2-2-15,-6 0 0 16,-14-2 0-16,-7 4 0 16,-16-2-1-16,-2 10-6 15,-19-8-32-15,0 0-4 16,-25 8-1-16,8-7 0 0</inkml:trace>
  <inkml:trace contextRef="#ctx0" brushRef="#br0" timeOffset="15490.2272">15083 7479 31 0,'0'0'35'16,"16"-21"1"-16,-16 21 0 16,21-6-15-16,-21 6-4 15,0 0-4-15,0 0-2 0,-6 17-4 16,-6 4-1-16,10 16-2 16,-11 3-1-16,5 19 1 15,-5-3-1-15,5 9 0 16,0-3-2-16,10-7 0 15,4-3 0-15,11-12-1 16,8-11 0-16,12-19 0 16,4-10 0-16,7-16 0 15,0-11 0-15,0-7 0 16,1-12 1-16,-5-8-2 16,-6-3 2-16,-3-3-2 15,-6 1 1-15,-6-1 0 0,-2 10 0 16,-5 6 0-16,-3 6-1 15,-5 9 2-15,0 8-1 16,-8 21 1-16,4-21-1 16,-4 21 1-16,-2 25 0 15,-2 2 1-15,-4 11-1 16,0 14 0-16,-1 9 1 16,3 8-1-16,2 2 0 15,2 2 0-15,6-6-1 16,4-9-1-16,5-10 0 15,3-16-2-15,7-7 0 16,-6-19-4-16,10 4-3 16,-27-10-28-16,21-33-4 0,-13 4 1 15,4-1 0-15</inkml:trace>
  <inkml:trace contextRef="#ctx0" brushRef="#br0" timeOffset="15882.3747">15961 7722 67 0,'0'0'37'0,"0"0"1"16,0 0 0-16,0 0-24 15,38 6-4-15,-15-12-3 16,12 8-3-16,-4-2 0 15,6 0-3-15,-3 2 0 16,-1-4-1-16,-4 4-3 16,-8-12-3-16,12 20-11 0,-12-18-21 15,3-5-1-15,-24 13 0 16,28-33 0-16</inkml:trace>
  <inkml:trace contextRef="#ctx0" brushRef="#br0" timeOffset="16158.4753">16248 7446 88 0,'-17'-2'41'16,"17"2"0"-16,0 37 0 15,-20-16-31-15,30 19-3 0,-10-6-2 16,8 12-1-16,-4 2-1 15,0-2-1 1,-3-1-2-16,1-1 1 16,2-10-1-16,-4-5-1 0,2-6 0 15,-2-23-2-15,8 27-3 16,-8-27-6-16,17-21-29 16,-11 0-1-16,2 0 1 15,-2-14-1-15</inkml:trace>
  <inkml:trace contextRef="#ctx0" brushRef="#br0" timeOffset="16526.6131">16647 7339 72 0,'0'0'39'16,"0"0"0"-16,0 0 2 15,0 0-28-15,2 19-2 16,-2-19-2-16,0 40-3 16,-2-13-2-16,10 9-1 15,-8 1 1-15,6 5-3 16,-4-4 1-16,0 3-1 15,0-5-1-15,2-3 0 16,-3-6 1-16,1-4-1 0,-2-23-1 16,6 24-1-16,-6-24-1 15,0 0-4-15,21 8-5 16,-21-8-28-16,0-25-2 16,4-2 1-16,6 6-1 15</inkml:trace>
  <inkml:trace contextRef="#ctx0" brushRef="#br0" timeOffset="16977.7795">16985 7379 78 0,'17'2'38'0,"-17"-2"1"16,0 0 0-16,8 36-27 15,-29-26-3-15,7 13-4 16,-13-4 0-16,2 10-2 16,-6-4 0-16,2 2-2 15,-1-2 1-15,6-2-1 16,5-4 0-16,8-2 0 16,11-17-1-16,-2 25 1 15,2-25-1-15,19 17 2 16,-19-17-2-16,35 19 1 15,-14-9 0-15,2 3 1 16,-4-3-1-16,4 3 0 0,-1-3 0 16,-1 7 1-16,-4-3-1 15,3 1-1-15,-3 0 1 16,-17-15 0-16,31 25-1 16,-31-25 0-16,21 19 0 15,-21-19 0-15,0 0-1 16,17 20 1-16,-17-20-3 15,0 0-2-15,0 0-5 16,0 0-31-16,0 0-2 16,0 0 0-16,-7-21 0 15</inkml:trace>
  <inkml:trace contextRef="#ctx0" brushRef="#br0" timeOffset="17473.9632">17531 7496 41 0,'0'0'35'0,"0"0"3"16,0 0 0-16,0 0-16 15,0 0-6-15,0 0-4 16,19 15-3-16,-19-15-3 16,41-4-2-16,-14 1-1 15,13 1-1-15,-1-2-1 16,-1-6-1-16,3 6-3 15,-10-11-4-15,11 23-12 0,-19-18-20 16,-23 10-2-16,0 0 2 16,12-17-2-16</inkml:trace>
  <inkml:trace contextRef="#ctx0" brushRef="#br0" timeOffset="17654.5003">17579 7596 84 0,'8'25'40'16,"-8"-25"0"-16,38 17 0 16,-18-25-29-16,20 18-5 15,-5-12-3-15,0-2-5 16,11 15-10-16,-11-16-27 0,-8-1-1 16,-8-4 0-16,-19 10-1 15</inkml:trace>
  <inkml:trace contextRef="#ctx0" brushRef="#br0" timeOffset="19142.5195">18873 7394 71 0,'0'0'36'0,"0"0"2"16,8-27-11-16,-8 27-15 0,0 0-2 15,0 0-2-15,0 0-2 16,0 0-1-16,2 21 1 16,-2-21-3-16,0 0 1 15,6 25-2-15,-6-25 1 16,0 0-1-16,0 0-1 16,0 0 0-16,19 6 0 15,-19-6 0-15,12-17-1 16,-12 17 1-16,5-25-1 15,-5 25 0-15,-2-33 1 16,2 33 0-16,-23-23-1 16,2 21 1-16,-8 4-1 15,-8 10-1-15,-3 7 2 0,-2 8-1 16,-5 15 1-16,5 0-1 16,7 6 1-16,10 2-1 15,10 4 1-15,11-4-1 16,15-6 0-16,12-8 1 15,14-5-2-15,9-14 1 16,5-3-2-16,1-12 0 16,7-4-3-16,-10-19-3 15,8 19-12-15,-18-25-22 16,-2 2 0-16,-12-4 1 16,0-2-1-16</inkml:trace>
  <inkml:trace contextRef="#ctx0" brushRef="#br0" timeOffset="20050.0717">19365 7392 25 0,'0'0'36'0,"0"0"0"16,0 0 2-16,0 0-14 15,-10-21-5-15,10 21-3 16,0 0-4-16,-21 12-4 16,-10-7-2-16,4 13-1 15,-9 1-1-15,3 10-1 16,-8 1 0-16,7 5-2 15,3 1 0-15,8 1 0 16,9-7-1-16,10-3 0 16,6-4 0-16,-2-23 0 0,16 23 0 15,1-21 0-15,4-6 0 16,2-9-1-16,1-6 1 16,3-4 0-16,0-4 0 15,3-4-1-15,3 1 1 16,-2-3 0-16,0 6 0 15,-4 0 0-15,4 8-1 16,-4 6 2-16,0 5-1 16,-2 12 1-16,-2 5 0 15,-2 9 0-15,-5 5 1 16,-1 7-1-16,-7 1 1 16,-2 2-2-16,-6-1 1 15,-2-1 0-15,0-8 0 0,-2-4-1 16,4-19 0-16,-10 23 0 15,10-23 0-15,0 0 0 16,0 0 0-16,8-23-1 16,4 0 1-16,1-8-1 15,8-1 1-15,0-7-1 16,6 1 0-16,6 6 1 16,0-1-1-16,0 10 1 15,-2 8 0-15,-2 9-1 16,-4 10 1-16,0 7 1 15,-6 10-1-15,-5 6 1 16,-5 4-1-16,1 3 1 16,-6 1-1-16,0-1 1 0,-1-3-2 15,-3-8 0-15,4-2-1 16,-4-21-2-16,6 29-4 16,-6-29-19-16,0 0-14 15,0-23-1-15,0 23-1 16,12-33 2-16</inkml:trace>
  <inkml:trace contextRef="#ctx0" brushRef="#br0" timeOffset="20802.1354">20424 7333 74 0,'17'-10'38'0,"1"10"3"16,-18 0-2-16,31-2-25 16,-53-3-3-16,22 5-5 15,-48 17-1-15,12-2-2 16,-9 4-1-16,-1-3-1 15,1 1-1-15,3 0 0 16,11-5 0-16,10-3 0 0,21-9 0 16,0 0-1-16,17 20 1 15,10-19-1-15,10 5 0 16,5-2 1 0,7 0-1-16,1 4 2 15,2 1-1-15,-6 5 0 0,-5-1 1 16,-5 4 0-16,-11 2 0 15,-5 1 1-15,-11-3-1 16,-7 2 0-16,-2-19 1 16,-27 23-1-16,4-17 1 15,-4-2-2-15,-6-6 1 16,1-2-1-16,-3-8 1 16,2-5-2-16,8-2 1 0,2-12-2 15,7-1 0 1,5-11 0-16,9-5-2 15,2-3 2-15,13 1-2 16,3-2 1-16,11 8 0 0,2 2 2 16,7 7-1-16,-1 12 2 15,4 10 1-15,1 9 1 16,-7 6 1-16,0 13 0 16,-6 4 1-16,0 18-1 15,-6 1 2-15,6 14-2 16,-6-2 1-16,4 4-3 15,-4-1 1-15,3-1-1 16,-3-4 0-16,-2-6 1 16,-3-9-3-16,-5-4 1 15,-1-8-1-15,-4-4 0 16,-6-17-1-16,0 0-2 16,0 0-2-16,0 0-5 0,0 0-32 15,-2-40 0-15,-10 9-1 16,-7-9 2-16</inkml:trace>
  <inkml:trace contextRef="#ctx0" brushRef="#br0" timeOffset="21026.2165">20663 7321 92 0,'0'0'43'16,"23"-11"1"-16,-1 5-2 15,24 19-30-15,-11-22-3 16,24 15-2-16,-1-12-3 15,10 6-2-15,-5-2-2 16,-1 0 0-16,-6 0 0 0,-6 0 0 16,-11 2 0-16,-14-7 0 15,-2 14-4-15,-23-7-26 16,0 0-14-16,0 0-1 16,-12-17 1-16,-9 0-2 15</inkml:trace>
  <inkml:trace contextRef="#ctx0" brushRef="#br0" timeOffset="28043.1322">14956 9178 12 0,'0'0'32'0,"9"-27"2"0,-9 27 1 16,12-17-12-16,-20-6-1 16,26 25-4-16,-26-21-5 15,8 19-3-15,0 0-2 16,0 0-2-16,0 0-1 16,0 0-1-16,-6 19-1 15,0 6 0-15,-1 7-1 16,-1 9 0-16,2 9 0 15,0 5-1-15,4 1 0 0,6 1 0 16,4-3 0-16,6-6 0 16,3-12 0-1,4-7-1-15,6-10 1 16,2-11-1-16,2-8 1 0,6-11-1 16,-3-7 1-16,3-12-1 15,-2-7 0-15,-1-7 0 16,-5-10 1-16,-2-5-1 15,-4-2 0-15,-9-5 0 16,1 1 0-16,-7 6 0 16,4 5 0-16,-8 10 0 15,-1 9 0-15,1 14 0 16,-4 21 0-16,0 0 1 16,0 0 0-16,2 48 0 15,-6-2-1-15,0 12 1 16,1 5 0-16,1 6 0 15,0 2-1-15,2-4 1 0,4-7-1 16,3-7 1-16,1-10-1 16,7-13-1-16,-1-7 0 15,3-9-1-15,3-5-2 16,-1-9-2-16,8 6-6 16,-27-6-30-16,29-19 1 15,-29 19-2-15,19-25 1 16</inkml:trace>
  <inkml:trace contextRef="#ctx0" brushRef="#br0" timeOffset="29424.7323">15849 9554 41 0,'0'0'34'0,"0"0"0"16,0 0-9-16,8-21-5 16,-8 21-2-16,0 0-5 15,17-4-3-15,-17 4-2 16,0 0-2-16,0 0-1 15,0 0 0-15,0 0-2 16,2 17 1-16,-2-17-1 16,4 37 0-16,-2-10-1 15,2 3 0-15,-1 3 1 16,3 9-2-16,-4-5 2 16,4 3-2-16,-2-6 0 15,0-3 0-15,-2-6 0 16,1 0 0-16,-1-6-1 0,-2-19 1 15,0 0-1-15,4 17 1 16,-4-17-1-16,0 0 0 16,0 0 1-1,0 0-1-15,0 0-1 0,0 0 0 16,0 0-1-16,0 0-2 16,0 0-4-16,-15-24-23 15,15 24-12-15,-4-22 0 16,-2 3 0-16</inkml:trace>
  <inkml:trace contextRef="#ctx0" brushRef="#br0" timeOffset="32187.1023">16032 9320 43 0,'0'0'34'16,"0"0"0"-16,-17 12-5 15,17-12-13 1,19-4-2-16,-7-14-4 15,28 15-2-15,-5-17-1 0,21 9-2 16,-4-10 0-16,13 5-2 16,-7-5 1-16,0 8-2 15,-6-2-1-15,-5 1-2 16,-7 8-1-16,-13-5-3 16,-2 17-2-16,-25-6-5 15,27 4-14-15,-27-4-12 16,0 0 0-16,0 0 1 15,-19 0 1-15</inkml:trace>
  <inkml:trace contextRef="#ctx0" brushRef="#br0" timeOffset="32595.2763">16408 9088 48 0,'0'0'37'15,"0"0"0"-15,0 0 1 0,0 0-22 16,-25-8-3-16,25 8-4 16,6 21-1-16,2 2-2 15,-8-3-2-15,5 14 0 16,-5-5-2-16,6 7 1 16,-4-3-1-16,0-4-1 15,-2-1-1-15,2-6-1 16,-2-22-1-16,2 23-3 15,11-6-6-15,-13-17-28 16,0 0 0-16,18-12-1 16,-3-5 0-16</inkml:trace>
  <inkml:trace contextRef="#ctx0" brushRef="#br0" timeOffset="33014.1987">16898 8875 68 0,'0'0'39'16,"12"-17"-1"-16,-12 17 1 15,17-2-25-15,-17 2-4 16,0 0-3-16,0 0-2 0,17 11 0 15,-17-11-3-15,4 41 2 16,-4-15-2-16,2 9 1 16,-4 3-1-16,2 8 0 15,0-1 0-15,0 1-2 16,2-2 1-16,2-6 0 16,2-2-1-16,-2-7 0 15,0-2 0-15,-2-4 0 16,1-4 0-16,-1-1 1 15,-2-18-2-15,4 21-1 16,-4-21 0-16,0 0-2 16,6 19-1-16,-6-19-4 15,0 0-13-15,13-21-19 0,-13 21 0 16,8-42 0-16,-4 15 1 16</inkml:trace>
  <inkml:trace contextRef="#ctx0" brushRef="#br0" timeOffset="33683.3151">17371 8919 45 0,'0'0'36'16,"0"0"1"-16,0 0 0 15,0-31-19-15,0 31-4 16,0 0-1-16,-4 27-5 16,-19-9-1-16,3 14-3 15,-10-3 0-15,-1 11-1 16,-8 1-1-16,2 5 0 0,-1-6-1 15,9-6-1-15,2-7 0 16,6-8 1-16,21-19-1 16,-27 25 0-16,27-25 1 15,0 0-1-15,0 0 0 16,0 0 0-16,13-17 0 16,-13 17 0-16,31-21 1 15,-12 13-1-15,3 4 1 16,1 4 0-16,2 2 1 15,0 8 0-15,0 0 0 16,2 5-1-16,-6-4 0 16,0 7 1-16,-3-3-2 15,-1-3 1-15,-17-12-1 0,19 13-1 16,-19-13-1-16,0 0-2 16,16 17-2-16,-16-17-10 15,0 0-26-15,-8-21 0 16,8 21-1-16,0 0 1 15</inkml:trace>
  <inkml:trace contextRef="#ctx0" brushRef="#br0" timeOffset="33982.4638">17616 9316 89 0,'0'0'41'16,"17"19"2"-16,-17-19-1 16,12 43-31-16,-12-22-4 15,7 13-2-15,-7 3-2 16,2 1-1-16,-2 0-2 15,-2-5-1-15,4 3-4 16,-8-16-3-16,20 6-32 16,-14-26-2-16,0 18 1 0,0-18-2 15</inkml:trace>
  <inkml:trace contextRef="#ctx0" brushRef="#br0" timeOffset="34684.2348">18516 9105 54 0,'0'0'36'0,"0"0"1"16,0-17 0-16,31 23-22 16,-13-22-5-16,28 20-2 0,-4-13-1 15,18 11-3-15,-2-6-1 16,4 4-2-16,-6 2-1 16,-8-6-2-16,0 15-7 15,-27-7-29-15,2 0-1 16,-23-4 0-16,0 0 0 15</inkml:trace>
  <inkml:trace contextRef="#ctx0" brushRef="#br0" timeOffset="34847.5902">18601 9278 69 0,'33'4'37'0,"6"-8"-2"16,7 0 1-16,12 4-30 15,-6-4-7-15,-8 2-29 16,4-7-5-16,-1 3-1 16,-11-9 0-16</inkml:trace>
  <inkml:trace contextRef="#ctx0" brushRef="#br0" timeOffset="35694.1514">19861 8900 27 0,'0'0'35'16,"0"0"2"-16,-14-21 0 15,14 21-14-15,0 0-7 16,0 0-2-16,6 23-4 0,-10-6-2 16,12 20-2-16,-10 1-1 15,6 16 0 1,-4-1-1-16,6 9-1 16,-2-7-2-16,3-1 1 0,3-4-2 15,5-12 1-15,7-7-1 16,1-12 0-16,6-11-1 15,0-14 0-15,3-13 0 16,1-12 0-16,0-7 0 16,-6-12-1-16,0-8 0 15,-6-11-1-15,-2 4 2 16,-5-4-1-16,-3 6 2 16,-3 7-1-16,-6 10 2 0,2 14 0 15,-4 9 1 1,0 23 0-16,0 0 1 15,2 23-1-15,-2 9 1 16,2 14 0-16,-2 10-1 0,4 11 1 16,-2 0-1-16,3 6 0 15,1-4-1-15,2-11-1 16,3-7 0-16,-3-5-1 16,8-11-1-16,-3-16-2 15,8-2-3-15,-21-17-7 16,37-13-28-16,-37 13-1 15,31-29 1-15,-16 8-1 16</inkml:trace>
  <inkml:trace contextRef="#ctx0" brushRef="#br0" timeOffset="36139.1292">20528 9320 75 0,'29'-4'40'0,"-8"-5"1"16,10 1-1-16,-8-11-29 15,26 13-2-15,-11-7-3 16,8 9-2-16,-9-2-1 16,0 12 0-16,-10 3-2 15,-6 12 1-15,-13 2 0 16,-8 10-1-16,-8 2-1 15,-8-1 1-15,-5 6-1 0,-4-1 1 16,-4-1-1-16,0-7 0 16,0 0 0-16,4-8 1 15,4-4 0-15,8 0 0 16,13-19 0-16,0 0 0 16,-12 19-1-16,12-19 1 15,25-2-1-15,-4-2 1 16,4 0-1-16,6 1 0 15,4-1 0-15,2-2 0 16,-1 4-1-16,1-2 0 16,0 2-3-16,-7-7-3 15,9 16-8-15,-8-18-29 16,-4 3 1-16,-27 8-1 0,40-28 2 16</inkml:trace>
  <inkml:trace contextRef="#ctx0" brushRef="#br0" timeOffset="36463.0315">21487 9107 65 0,'-10'-17'40'0,"10"17"0"15,23-2-1 1,12 10-28-16,-12-18-3 0,20 10-3 16,-5-11-1-16,8 7-2 15,1-6-1-15,-5 0-3 16,3 7-3-16,-20-22-6 15,13 13-28-15,-38 12-1 16,18-29 0-16,-22 6 0 16</inkml:trace>
  <inkml:trace contextRef="#ctx0" brushRef="#br0" timeOffset="36680.6666">21631 8806 84 0,'0'36'42'0,"-3"5"1"16,6 12-2-16,-10-3-32 16,18 15-2-16,-9-7-2 15,8 3-2-15,-2-3-2 16,-1-10-2-16,3-6-1 16,-4-15-3-16,11 4-6 15,-17-31-30-15,0 0-2 16,0 0 0-16,27-23 2 15</inkml:trace>
  <inkml:trace contextRef="#ctx0" brushRef="#br0" timeOffset="36982.2735">22071 8656 89 0,'18'8'43'0,"-18"-8"0"16,17 23 1-16,10 4-36 15,-19-2-1-15,3 11-3 0,-5 6 0 16,0 6-2-16,0 2-1 16,-3 2 0-1,-3-6-1-15,2-2 0 16,0-3-1-16,-2-9-1 0,4-5-1 15,-4-27-2-15,8 31-5 16,-8-31-29-16,0 0-5 16,11-27 1-16,7-2-1 15</inkml:trace>
  <inkml:trace contextRef="#ctx0" brushRef="#br0" timeOffset="37354.5835">22575 8735 70 0,'0'0'40'0,"19"0"1"16,-19 0 0-16,-39 13-29 15,24 12-2-15,-22-5-5 0,3 6 0 16,-13 3-3-16,9-2 0 16,-3 2-1-16,10-4 0 15,6-8 0-15,14 0-1 16,11-17 1-16,-2 23 0 15,2-23 0-15,23 14 0 16,-6-9 0-16,1 1 0 16,1 2 0-16,0 1 0 15,0-1 1-15,1 6 0 16,1 1-1-16,4 0 0 16,0-1 0-16,4-1-1 15,-2-3 0-15,4-3 0 16,-4 1-1-16,-4-2-2 0,0-4-1 15,-23-2-3-15,37 17-15 16,-37-17-21-16,0 0 0 16,0 0-1-16,0 0 1 15</inkml:trace>
  <inkml:trace contextRef="#ctx0" brushRef="#br0" timeOffset="37772.2062">22787 9109 53 0,'0'0'40'15,"38"-15"1"-15,-13 1 1 0,16 16-16 16,-6-19-17-16,19 11-2 16,-10-3-1-16,2 7-2 15,-5 4-1-15,-6 3 0 16,-12 9-1-16,-10 5 0 15,-13 8-1-15,-9 9 1 16,-9 1-2-16,-5 5 1 16,-6 0-1-16,0 2 1 15,-2-4-1-15,4 3 1 16,4-13-1-16,6-3 1 16,5-8 0-16,6-1 0 15,6-18 0-15,0 0 0 16,29 15 0-16,-2-21-1 0,4 2 1 15,6-1-1 1,7-3 1-16,3-2-2 0,3 5 0 16,-6-1-1-1,0 6-3-15,-13-14-7 0,8 13-32 16,-39 1-1-16,23-8 0 16,-23 8 0-16</inkml:trace>
  <inkml:trace contextRef="#ctx0" brushRef="#br0" timeOffset="38774.5304">14576 9849 49 0,'-23'6'34'0,"23"-6"2"16,0 0-6-16,-31-7-12 15,48 8-2-15,-19-27-4 16,33 16-2-16,-8-21-3 16,27 1 0-16,3-14-2 15,24-6 1-15,13-8-3 16,24-7 1-16,17-12-1 16,10-1-1-16,2-3 1 15,-6 8-1-15,-8 2 0 0,-13 6-2 16,-18 13 1-16,-21 10 0 15,-19 9-1-15,-17 6-1 16,-12 6-1 0,-8 2 0-16,-21 19-2 0,21-23-2 15,-21 23-5-15,0 0-18 16,0 0-12-16,-17 2-1 16,17-2 1-16,-29 17 1 15</inkml:trace>
  <inkml:trace contextRef="#ctx0" brushRef="#br0" timeOffset="39318.6127">15920 8831 34 0,'-17'11'30'16,"17"-11"3"-16,0 0 0 15,-17 2-18-15,17-2-2 16,0 0-3-16,34 2-1 16,-34-2-3-16,47-11 1 15,-19-3-2-15,21 5-1 16,-7-10 1-16,10 9-2 15,-6-3 2-15,1 5-2 16,-11 2 1-16,-5 14-1 16,-31-8 1-16,18 29-1 15,-28-3 0-15,-7 5-1 16,-8 2 0-16,-1-1-1 16,-1 1-2-16,0-10-1 0,8 2-3 15,-2-21-8-15,21-4-28 16,0 0 0-16,0 0 0 15,0 0 0-15</inkml:trace>
  <inkml:trace contextRef="#ctx0" brushRef="#br0" timeOffset="42171.5204">16458 8372 24 0,'0'0'34'16,"0"0"0"-16,14-19 1 16,-14 19-14-16,0 0-3 15,-17-13-3-15,17 13-5 16,-12 17-1-16,10 0-3 15,2-17-1-15,-23 35-1 16,9-18-1-16,9 10 0 16,-1-8-1-16,8 6-1 15,4-4 0-15,5-3-1 0,6-3 2 16,7 0-2-16,5-5 1 16,1-8 0-16,1-6-1 15,4-6 2-15,-4-9-1 16,0-4 0-16,-4-2-1 15,-2-9 2-15,-8-5-1 16,-1-1-1-16,-9 2 1 16,-5-1-2-16,-10 5 2 15,-7 3-1-15,-6 6-1 16,-10 8-1-16,2 13-3 16,-13-9-9-16,11 18-27 15,-2 3-1-15,8 5 1 0,0-1-1 16</inkml:trace>
  <inkml:trace contextRef="#ctx0" brushRef="#br0" timeOffset="46534.5359">2598 13003 30 0,'0'0'35'0,"12"-31"0"15,-7 6-7-15,15 29-11 16,-26-25-1-16,25 33-3 16,-19-12-2-16,6 21-3 15,-8-2-2-15,8 15-2 16,-6-3 0-16,6 5-1 16,-5-1-1-16,3-2-1 0,-2-5 0 15,-2-7 0-15,0-21 0 16,4 27-1-16,-4-27 1 15,0 0-1-15,2-17 0 16,0-2 0-16,2-6 0 16,2-4 0-16,1-1-1 15,5-3 1-15,-1 0 0 16,1 8-1-16,2 4 2 16,-14 21-1-16,27-21 1 15,-27 21 0 1,28 15 0-16,-14 10-1 0,-1 6 2 15,3 7-1-15,-1 3 0 16,3 1 0-16,-5 0 0 0,5-7 0 16,-7-7-2-16,3-10 1 15,-14-18-3-15,25 13-1 16,-8-7-5-16,-21-27-20 16,4 21-12-16,18-31 0 15,-11 12 0-15</inkml:trace>
  <inkml:trace contextRef="#ctx0" brushRef="#br0" timeOffset="46827.1326">3155 13137 64 0,'0'0'38'0,"0"0"2"0,24 12-2 16,-1-7-26-16,-23-5-4 15,34-13-2-15,-12 2-1 16,7 5-3-16,1-4 0 16,3 3-2-16,0-1 0 15,-4-4-3-15,4 12-4 16,-16-25-9-16,10 22-24 15,-27 3 0-15,27-16 0 0,-27 16 0 16</inkml:trace>
  <inkml:trace contextRef="#ctx0" brushRef="#br0" timeOffset="47031.0828">3252 13222 58 0,'-8'23'38'15,"8"-23"0"-15,31 2 1 16,-31-2-26-16,48-14-5 16,-17 1-4-16,10 5-1 15,-5-2-3-15,-3-7-4 16,2 19-8-16,-16-10-26 0,0 1 0 16,-19 7-1-16,18-10 1 15</inkml:trace>
  <inkml:trace contextRef="#ctx0" brushRef="#br0" timeOffset="47375.3226">3832 12955 72 0,'22'-4'40'0,"-22"4"0"15,0 0 2-15,-6 19-30 0,-2 12-4 16,-11 4-2-16,3 9-1 16,1 4-2-1,1 1-2-15,7-4 1 16,9-7-2-16,11-7 0 0,12-16 1 16,6-9-1-16,4-14 0 15,0-9 0-15,-1-12-1 16,-5-11 1-16,-11-2 0 15,-7-8-1-15,-15 0-1 16,-3 6-1-16,-15-4-3 16,9 19-6-16,-20-9-29 15,0 13 0-15,-7-2-1 16,-1 10 1-16</inkml:trace>
  <inkml:trace contextRef="#ctx0" brushRef="#br0" timeOffset="48322.1821">2509 12614 34 0,'27'-20'32'0,"-27"20"-3"15,-8-25-8-15,8 25-3 16,0-15-4-16,0 15-2 16,0 0-2-16,0 0-3 15,0-25 0-15,0 25-1 16,0 0-1-16,12 27-1 0,-12-6 0 15,12 10-1 1,-5 5-1-16,5 8 0 16,0 2 0-16,-1 8 0 15,1-4-1-15,-3 0 0 0,3-8-1 16,-4-6 1-16,-3-5-2 16,-3-6 1-16,4-2-3 15,-6-23-3-15,14 27-14 16,-14-27-20-16,0 0 1 15,13-29-2-15,-5 10 1 16</inkml:trace>
  <inkml:trace contextRef="#ctx0" brushRef="#br0" timeOffset="50683.9668">4419 13285 7 0,'-18'6'32'0,"18"-6"0"16,0 0 0-16,0 0-12 15,0 0-4-15,0 0-2 16,0 0-5-16,0 0-1 16,0 0-2-16,20 3-1 0,9 1-1 15,0-8-1-15,17 3 0 16,6-5-1-1,12 0 1-15,3-4-1 16,12 3-1-16,-4-3 1 0,1 6 0 16,-9 2 0-16,-3 2-1 15,-12 2 0-15,-10 0 0 16,-9 4 0-16,-10-4-1 16,-23-2 1-16,27 6-2 15,-27-6 1-15,0 0 0 16,0 0 0-16,0 0 0 15,0 0-1-15,-21 9 0 16,21-9-1-16,-19 2-1 16,19-2-1-16,-18-6-4 15,18 6-3-15,0 0-10 16,0 0-3-16,-11-28-2 16,11 28 3-16,-2-21 1 0,2 21 7 15,0 0 7-15,-8-23 8 16,8 23 12-16,-19-12 5 15,19 12 5-15,-21-6-1 16,21 6 1-16,-22-2-4 16,22 2-4-16,0 0-3 15,-5 18-2-15,5-18-3 16,0 0-1-16,25 7-1 16,2-3-2-16,5-4 0 15,11 0-1-15,1 0 0 16,3 0 0-16,1-2 0 15,-6 0-1-15,-9 2 2 0,-4 0-1 16,-12 0 0-16,-17 0 1 16,0 0 0-16,0 0 0 15,-9 20 0-15,-9-11 0 16,-3 3-1-16,-4 5 1 16,-6 2-1-16,2-2 0 15,0 1 1-15,4-1-1 16,2-2 0-16,2-3 0 15,2-3 0-15,19-9-1 16,-24 12 0-16,24-12 0 16,0 0 0-16,-17 6 0 15,17-6-1-15,0 0 1 16,0 0-1-16,0 0-1 0,0 0 0 16,0 0-3-16,0 0-3 15,0 0-34-15,0 0 1 16,0 0-1-16,0 0 1 15</inkml:trace>
  <inkml:trace contextRef="#ctx0" brushRef="#br0" timeOffset="53479.4845">22056 9368 22 0,'-18'-4'34'15,"18"4"1"-15,0 0-4 0,0 0-11 16,0 0-4-16,-11-36-2 16,28 32-3-16,-13-21-2 15,23 10-2-15,2-16-2 16,23 2 0-16,8-17-1 15,25 0 0-15,11-11-1 16,26-3-1-16,3-1 1 16,8 1-1-16,-11 3 0 0,-9 11-1 15,-12 3 1 1,-18 13-1-16,-20 5 0 0,-20 8-1 16,-16 5 0-1,-27 12 0-15,29-13-1 0,-29 13 0 16,0 0-2-16,0 0-2 15,0 0-2-15,0 0-7 16,-12 25-28-16,12-25 1 16,-27 21-1-16,27-21 1 15</inkml:trace>
  <inkml:trace contextRef="#ctx0" brushRef="#br0" timeOffset="53848.1171">23184 8580 61 0,'0'0'39'16,"-8"-23"-1"-16,8 23 0 15,26-10-28-15,-13-7-2 16,22 13-2-16,-2-10-4 15,5 9 2-15,8-3-2 16,5 4 1-16,-7 0-1 16,-2 2 0-16,-9 2 0 15,-4 12 0-15,-8-6 1 16,-9 13-2-16,-12 0 1 16,-6 6-1-16,-11 0 1 15,1 4-2-15,-9-2 1 0,4-8-1 16,-2 4-2-16,2-14-3 15,9 12-6-15,-7-15-30 16,19-6-1-16,-20 2 0 16,20-2-1-16</inkml:trace>
  <inkml:trace contextRef="#ctx0" brushRef="#br0" timeOffset="54403.4006">23963 8127 37 0,'14'-25'38'0,"-4"4"0"0,-5 4 1 16,-10-10-17-16,5 27-8 15,-22 2-2-15,9 21-2 16,-16 2-2-16,8 21-3 16,-6 2 0-16,11 13-2 15,7 2 0-15,11 4-2 16,13-5 1-16,14-10-1 16,9-20 0-16,11-5-1 15,5-21 1-15,2-10-1 16,-4-15 1-16,-4-18 0 15,-13-9 0-15,-12-7-1 16,-14 1 1-16,-11-6 0 0,-17 7-1 16,-10 4-1-16,0 5-1 15,-7 4-3 1,7 21-5-16,-2-6-32 16,12 11-2-16,-1 3 0 15,20 9 0-15</inkml:trace>
  <inkml:trace contextRef="#ctx0" brushRef="#br0" timeOffset="68339.3082">16073 10935 53 0,'0'0'37'0,"0"0"1"16,0 0 0-16,0 0-17 15,0 0-12-15,19 23-3 16,-19-6 1-16,10 20-3 0,-10-1-1 16,7 12-1-16,-7 0-1 15,-4 2-2-15,6 0-1 16,-6-12-4-16,16 6-6 15,-16-22-26-15,22-19-1 16,-18-3 0-16,40-26-1 16</inkml:trace>
  <inkml:trace contextRef="#ctx0" brushRef="#br0" timeOffset="68544.8734">16534 10887 81 0,'-10'37'39'0,"-17"9"0"0,-6 13 1 16,-11 4-31-16,1 22-2 16,-9-7-2-16,8 5-2 15,0-8-3-15,7-10-1 16,10-2-3-16,4-24-6 16,27 11-20-16,-8-29-9 15,4-21-2-15,0 0 1 16</inkml:trace>
  <inkml:trace contextRef="#ctx0" brushRef="#br0" timeOffset="68931.1178">16343 11374 37 0,'31'-13'36'15,"3"-2"0"-15,3 3 2 16,5 10-13-16,-13-13-13 15,16 23-1-15,-22-7-3 16,4 19-2-16,-14 1-2 16,-7 13-1-16,-16 3 0 15,-9 7-1-15,-10-2-1 16,-2 6 0-16,-3-6 0 16,1 0 0-16,-2-7 0 15,6-4 0-15,8-12 0 16,21-19-1-16,-19 17 1 15,19-17-1-15,0 0 1 0,29-15-1 16,-6 5 0-16,4-1 1 16,4 1-1-16,-1 4 1 15,3 2-1-15,-4 4-1 16,2 0 0-16,-6 2-2 16,6 4-2-16,-14-16-6 15,22 18-28-15,-18-16-2 16,-2-1 1-16,-1-8-1 15</inkml:trace>
  <inkml:trace contextRef="#ctx0" brushRef="#br0" timeOffset="69595.6005">16925 11277 64 0,'0'0'41'0,"0"0"-1"0,0 0 1 15,14 38-18-15,-20-13-14 16,16 17-2-16,-10-4-1 16,3 14-2-16,1-4-2 15,0 4-1-15,-2-4 0 16,0-12 0-16,-2-7-2 16,2-12 1-16,-2-17-1 15,0 0 0-15,0 0 0 16,0-28 0-16,0-7-1 0,-2-7 0 15,6-6 0-15,-2-2 0 16,7 0 0 0,1 2 1-16,7 6 0 15,3 9 1-15,5 9 0 0,2 14 1 16,2 10 0-16,0 13 1 16,-2 7 0-16,-2 16 0 15,-4 6-1-15,-4 4 1 16,-5 6 0-16,-6 0-1 15,-4 0 0-15,-6-8 0 16,-2-6 0-16,-2-9-1 16,0-10 0-16,8-19 0 15,-17 6 0-15,13-23-1 0,2-10 1 16,4-12-1-16,4-7 0 16,2-6 0-1,5-3 1-15,7-3 0 16,5 6 0-16,4 8 0 0,-1 4 0 15,7 9 0-15,-2 10 0 16,2 12 1-16,-4 7 0 16,-2 13 0-16,-8 7-1 15,-2 8 1-15,-7 9 0 16,-7 9 0-16,-5-2-1 16,-3 4 0-16,-5-3-1 15,-4-5-1-15,3-2-1 16,-3-13-1-16,10 6-5 15,2-29-13-15,0 0-20 16,0 0 1-16,-4-17 0 16,10-4 0-16</inkml:trace>
  <inkml:trace contextRef="#ctx0" brushRef="#br0" timeOffset="69938.7978">17737 11173 92 0,'31'-4'41'16,"-31"4"2"-16,21 50-2 16,-25-25-32-16,20 21-2 15,-10-2-1-15,3 10-2 16,3 5-1-16,-1-1-2 16,3-1 0-16,1-3 0 15,1-12 0-15,1-9-1 16,2-10 0-16,6-12 1 0,-3-16-1 15,1-9 0-15,-4-18 0 16,-3-12 0-16,-1-6 0 16,-3-6-1-16,-1 0 1 15,-3-1-2-15,0 5 0 16,-5 0 0-16,7 12-1 16,-4 4-2-16,7 14-2 15,-11-4-4-15,21 20-30 16,-23 6 0-16,0 0-1 15,0 0 0-15</inkml:trace>
  <inkml:trace contextRef="#ctx0" brushRef="#br0" timeOffset="70291.5625">18295 11593 90 0,'0'0'41'15,"0"0"1"-15,13 46-5 0,-24-29-25 16,14 22-4-16,-10-3-2 15,3 16-2-15,-2-2-2 16,2 0 0-16,0 0 0 16,-1-10-1-1,1-2-2-15,2-13 0 0,4-4-2 16,-2-21-2-16,2 21-4 16,-2-21-25-16,0 0-9 15,-12-30 0-15,12 9 0 16</inkml:trace>
  <inkml:trace contextRef="#ctx0" brushRef="#br0" timeOffset="71060.3513">18466 10789 45 0,'0'0'36'16,"27"-21"-1"-16,-7 14 2 15,-11-16-21-15,30 19-4 16,-16-14-2-16,14 17-3 16,-10-9-1-16,2 12-1 15,-10 4-2-15,-19-6 1 16,9 30-2-16,-20-3-1 16,-14-2 1-16,-4 8-1 15,-4-1-1-15,-2 1 0 0,3-4 1 16,3-4-1-1,4-6 2-15,25-19-1 16,-22 25 0-16,22-25 0 16,0 0 1-16,23 9-1 0,-23-9 0 15,41-7 1-15,-14 3-3 16,6-2 1-16,2 4-3 16,-5-7-3-16,11 14-7 15,-14-10-28-15,8 3 0 16,-12 0 0-16,0 2-1 15</inkml:trace>
  <inkml:trace contextRef="#ctx0" brushRef="#br0" timeOffset="71515.9978">19041 11138 35 0,'0'0'35'15,"-19"16"1"-15,19-16 1 16,0 0-16-16,0 0-12 15,42 9-2-15,-21-18 0 16,20 9-3-16,-3-6-2 16,7-5-2-16,1 11-2 15,-11-16-7-15,19 14-21 16,-19-7-7-16,-10-1 0 16,-8 10 0-16</inkml:trace>
  <inkml:trace contextRef="#ctx0" brushRef="#br0" timeOffset="71703.2233">19097 11267 71 0,'21'8'39'0,"0"-8"-1"16,4 0 0-16,26 2-30 15,-17-10-4-15,5 2-5 16,5 10-7-16,-19-2-28 15,4-2-2-15,-9 0 0 16,-20 0 0-16</inkml:trace>
  <inkml:trace contextRef="#ctx0" brushRef="#br0" timeOffset="73447.9559">19880 11056 21 0,'0'0'36'0,"0"0"-1"16,0 0 1-16,21-4-17 16,-21 4-2-16,0 0-3 15,0 0-3-15,16 17-2 16,-16-17-3-16,15 46-1 15,-9-15-2-15,4 11 1 0,-7-1-2 16,1 7 1-16,-4-6-3 16,2 2 2-16,-4-6-2 15,-2-1 1-15,3-9 0 16,-3-5-1-16,4-23 1 16,-2 18-1-16,2-18 0 15,2-19-1-15,0-3 2 16,1-2-1-16,1-13 1 15,2-3-2-15,0-2 1 16,2-1 0-16,3 1 0 16,1 6 0-16,3-1-1 15,3 12 1-15,3 4 0 16,2 14 0-16,2 10 0 0,4 9 1 16,-2 11 0-16,-2 6-1 15,-4 7 1-15,-2 4 0 16,-7 3 0-16,-6-3 0 15,-4-6 0-15,-4 1 0 16,-4-10 0-16,-2-6 0 16,8-19-1-16,-19 19 1 15,19-19-1-15,0 0 0 16,-15-30-1-16,18 3 1 16,5-6 0-16,6-7-1 15,9-2 1-15,4-8 0 16,8 6 1-16,3 9-2 0,3 1 1 15,-1 14 0-15,-1 11 0 16,1 13 0-16,-9 11 0 16,-4 14 0-16,-6 5 0 15,-7 5 1 1,-3 3 0-16,-5-2-1 0,-2 0-1 16,-2-5 0-16,0-2-2 15,-4-14-2-15,10 11-5 16,-8-30-32-16,0 0 0 15,0 0 0-15,0 0 0 16</inkml:trace>
  <inkml:trace contextRef="#ctx0" brushRef="#br0" timeOffset="74226.7608">21232 11138 41 0,'8'-17'39'16,"-8"17"0"-16,-2-29 1 15,2 29-20-15,-33-7-5 16,12 24-4-16,-29-13-3 16,5 21-2-16,-9 0-2 15,2 9 0-15,-2 5-3 0,8-3 1 16,9 6-2-16,14 0 1 16,12-3-1-1,15-1 0-15,9-7 0 16,12-6 0-16,8-6-1 0,4-7 1 15,1-11-1-15,3-10 0 16,-3-8 0-16,-3-12-1 16,-2-2 1-16,-10-5-1 15,-4 3 2-15,-5 2-1 16,-7 5 1-16,-1 2-1 16,-6 24 2-16,0 0-1 15,0 0 1-15,0 0-1 16,23 43 1-16,-9-5-1 15,5 8 1-15,4 14 0 16,0 9-1-16,2 5 2 16,-5 1-1-16,-1-2 1 15,-7-2-1-15,-7-6 1 0,-8-3 0 16,-7-11-1-16,-6-8 1 16,-9-11-1-16,-2-7 0 15,-7-6 0-15,-1-7-1 16,-2-10-1-16,3 0-2 15,1-12-2-15,10 2-4 16,-12-16-33-16,23 4-1 16,-1-10 0-16,11-1 0 0</inkml:trace>
  <inkml:trace contextRef="#ctx0" brushRef="#br0" timeOffset="76790.8622">21498 10799 31 0,'18'-19'34'0,"-18"19"3"15,7-31-10-15,15 35-8 16,-28-25-3-16,25 25-2 0,-23-22-3 16,4 18-2-1,0 0-2-15,22 12-1 16,-22-12-2-16,7 36 0 15,-7-7-1-15,6 9-1 16,-8 5 1-16,6 10-1 0,-4 1-1 16,2-2 0-16,-2-4-1 15,0-4 1-15,2-10-1 16,-2-7 1-16,2-4-2 16,-2-23 2-16,0 0-1 15,0 0 1-15,0 0-1 16,0 0 0-16,6-34 1 15,-1 1-2-15,3-3 1 16,2-8 0-16,5 3 0 16,4-3 0-16,8 2 0 15,4 2 0-15,4 11-1 16,0 10 1-16,3 5 0 0,-1 9 0 16,-2 8 1-16,-6 11-1 15,-4 13 1-15,-10 9 0 16,-7 3-1-16,-4 7 1 15,-6 3 0-15,-6 3-1 16,-2-8 1-16,-1-1-1 16,1-9-1-16,0-13 0 15,7 2-1-15,3-23-2 16,-6 17-3-16,6-17-13 16,-8-19-23-16,8 19 0 15,4-28-1-15,0 8 1 16</inkml:trace>
  <inkml:trace contextRef="#ctx0" brushRef="#br0" timeOffset="77367.1997">22108 11246 48 0,'23'-21'37'16,"-23"21"2"-16,27-16 1 15,-21-5-25-15,27 21-3 16,-16-15-3-16,14 17-2 16,-10-6-2-16,6 10 0 15,-8-2-1-15,1 11-1 16,-11 2 0-16,-5 12-1 16,-14 4 0-16,1 3-1 15,-9 1 1-15,-3 5-1 16,-2-6 0-16,0-3 0 15,4-4 0-15,-1-8 0 0,11-4 0 16,9-17 0-16,-18 19-1 16,18-19 1-1,0 0 0-15,0 0 0 16,0 0 0-16,27 14 0 0,-27-14-1 16,35 1 1-16,-10 1-1 15,6 0 1-15,-2 4-1 16,2-2 0-16,4 0 0 15,-5 1 0-15,5 1-1 16,0-2-2-16,1 6-5 16,-36-10-35-16,45 13-2 15,-28-19 0-15,-17 6 0 16</inkml:trace>
  <inkml:trace contextRef="#ctx0" brushRef="#br0" timeOffset="79363.5534">17537 10964 38 0,'21'-21'34'16,"6"7"1"-16,0 3-6 16,-19-10-10-16,17 23-3 15,-25-2-4-15,0 0-3 16,-25 19 0-16,-1 23-3 16,-26 10-2-16,-5 23 0 15,-19 15 0-15,-9 17-2 0,-7 4 0 16,1 7 0-16,4-7-2 15,10-13 0-15,17-12-3 16,10-27-5-16,39-11-29 16,5-30-3-16,6-18-1 15,37-16 0-15</inkml:trace>
  <inkml:trace contextRef="#ctx0" brushRef="#br0" timeOffset="80135.1304">20667 10809 40 0,'0'0'40'0,"0"0"-1"15,0 0 1-15,-12 34-12 16,-13 24-15-16,-32-12-4 15,-1 27-2 1,-19-2-3-16,-6 13-2 0,-4-5-2 16,2-1-1-16,12 1-7 15,-8-12-31-15,23-13-2 16,8-12 0-16,5-6-1 16</inkml:trace>
  <inkml:trace contextRef="#ctx0" brushRef="#br0" timeOffset="81619.9377">16383 13427 61 0,'14'-21'37'16,"-14"21"0"-16,0 0 2 0,-8-23-25 15,20 40-3-15,-16 0-2 16,9 20-2-16,-8-1-2 16,5 16-2-16,-4 0 1 15,0 9-3-15,-4-3 0 16,0-1-1-16,0-11-2 15,1-7 0-15,3-1-1 16,-2-21-5-16,15 16-13 16,-11-33-18-16,18 4-1 15,-18-4-1-15,31-31 0 16</inkml:trace>
  <inkml:trace contextRef="#ctx0" brushRef="#br0" timeOffset="81868.003">16809 13477 77 0,'2'34'38'0,"-13"3"1"16,-12 7-1-16,19 21-27 16,-33-2-4-16,8 22-1 15,-9-5-3-15,5 10 0 16,-2-1-1-16,4-5-2 15,6-5-1-15,2-16-2 16,8-4-3-16,-5-26-4 16,26 0-28-16,-6-33-2 0,0 0 0 15,0 0 0-15</inkml:trace>
  <inkml:trace contextRef="#ctx0" brushRef="#br0" timeOffset="82235.6013">16786 14008 78 0,'48'-10'39'0,"3"-5"0"16,5 25-7-16,-18-26-20 16,16 24-3-16,-23-6-2 15,-4 19-2-15,-19 4-2 0,-16 15-1 16,-19 8 0-16,-8 4-1 15,-11 2-1 1,0-1 1-16,-1 1-1 16,9-4 0-16,3-8 0 0,14-7 1 15,11-7-1-15,12-6 1 16,-2-22 0-16,25 26-1 16,-2-18 2-16,4-4-1 15,8-4 1-15,4-2-2 16,-1-2 0-16,3 0-1 15,1 1-1-15,-5-7-3 16,9 18-10-16,-11-20-27 16,-6 8 1-16,-10-5-1 15,-2-1 1-15</inkml:trace>
  <inkml:trace contextRef="#ctx0" brushRef="#br0" timeOffset="87951.3001">17413 13935 24 0,'10'-21'33'0,"-10"21"2"16,-4-19 0-16,-2 0-13 15,6 19-7-15,-4-27-2 16,4 27-2-16,2-25-2 15,-2 25-2-15,0 0-1 0,23-8-1 16,-23 8-1 0,18 35 0-16,-9-1-1 15,1 14-1-15,0 8 0 16,3 3 0-16,1 3-2 0,3-3 1 16,0-9-1-16,5-8 1 15,-3-9 0-15,4-16-1 16,-2-17 0-16,0-15 1 15,1-12-1-15,-1-11 1 16,-2-8-1-16,-1-4 0 16,-3-8 0-16,-3 2 0 15,-7 3 1-15,-1 7-2 16,0 7 1-16,-4 5-1 0,2 7 0 16,-2-2-2-16,0 29-2 15,8-29-3 1,11 39-8-16,-19-10-25 15,19 23 0-15,-17 4 0 0,2 13 0 16</inkml:trace>
  <inkml:trace contextRef="#ctx0" brushRef="#br0" timeOffset="88244.7002">18125 14351 84 0,'17'23'39'16,"-11"4"1"-16,-14 2-1 0,10 13-32 16,-11-3 0-16,9 7-4 15,-8-8 1-15,6-2-3 16,0-7 1-16,0 0-3 15,2-4-1-15,0-25-3 16,0 0-4-16,0 0-13 16,0 0-19-16,6-37 1 15,0 11-1-15,-4-18 2 16</inkml:trace>
  <inkml:trace contextRef="#ctx0" brushRef="#br0" timeOffset="88679.7297">18364 13634 49 0,'25'-12'37'0,"6"3"0"16,6-6 0-16,-8-5-22 15,23 22-5-15,-18-11-1 16,11 14-3-16,-14-3-2 16,-2 16-1-16,-18 3-1 15,-13 13 1-15,-17 1-3 0,-6 7 3 16,-8 2-1-16,-4 2-1 16,1-4 0-16,-1-5 1 15,8-5-1 1,10-7 0-16,7-7 0 0,12-18 0 15,0 0 1-15,0 0-1 16,33 13 0-16,-8-21 0 16,0 1 0-16,8-1 0 15,-2 0-1-15,0 1-1 16,0 1 0-16,-4 2-2 16,2 6-2-16,-29-2-9 15,44-10-26-15,-27 7-1 16,4 3-1-16,1-6 1 0</inkml:trace>
  <inkml:trace contextRef="#ctx0" brushRef="#br0" timeOffset="89243.1358">19292 13904 68 0,'0'0'36'0,"0"0"0"15,35 14-10-15,-18-26-17 16,27 10-3-16,-7-3-3 15,9-1-1-15,0 2-3 16,-7-5-5-16,5 16-8 16,-17-13-21-16,-7 3 0 0,-20 3-2 15,0 0 1 1</inkml:trace>
  <inkml:trace contextRef="#ctx0" brushRef="#br0" timeOffset="89388.0168">19238 14091 41 0,'-10'21'32'0,"10"-21"1"16,25 15-1-16,4-15-21 16,8-10-7-16,11-1-8 15,10-3-18-15,2 7-10 16,-16-12 0-16,10 5-1 16</inkml:trace>
  <inkml:trace contextRef="#ctx0" brushRef="#br0" timeOffset="89927.6125">20310 13757 66 0,'20'-12'38'0,"-20"12"2"15,0 0 0-15,-28-9-26 16,0 34-3-16,-23-6-4 15,1 19-2-15,-11 1-2 16,1 3-1-16,4 2-1 16,11 0 0-16,13-2-1 15,14-11-1-15,20-12 1 16,16-11-1-16,14-10 0 16,9-10 0-16,5-7 0 15,2-12 0-15,1-3 0 0,-3-3 0 16,-9 5 1-16,-10 3 0 15,-10 8 1-15,-17 21 0 16,0 0-1-16,0 0 1 16,-2 23 0-16,-2 8 0 15,2 11-1-15,6 15 1 16,8 7-1-16,9 1 1 16,6 6 0-16,6 4-1 15,-2-1 2-15,-1 3-2 16,-3-10 3-16,-7-1-2 15,-13-3 1-15,-14-9-2 16,-15-8 2-16,-12-10-1 16,-14-5-1-16,-8-8 0 0,-6-6 0 15,-6-15-1-15,9-6-1 16,3-15-1-16,11 0-3 16,3-22-7-1,28 7-28-15,3-18-1 0,15 2 0 16,7-11 1-16</inkml:trace>
  <inkml:trace contextRef="#ctx0" brushRef="#br0" timeOffset="90415.1624">20727 13575 69 0,'0'0'40'0,"0"0"1"16,21-4 0-16,-21 4-23 0,15 34-10 15,-13-1-1-15,4 15-2 16,-4 5-2-16,2 9 0 16,-2-1-1-16,-2 1-1 15,-2-7 1-15,2-1-2 16,2-16 1-16,-2-11-1 15,2-10 0-15,-2-17 0 16,0 0-1-16,9-24 0 0,-1-3 0 16,2-16 0-1,3-3 0-15,7-3 0 16,1 1 0-16,4 2 1 16,2 7-1-16,2 9 1 15,2 8 1-15,0 15-1 0,-6 11 1 16,0 13 0-16,-6 8-1 15,0 11 1-15,-5 5 0 16,-3 3 0-16,-3-4-1 16,-6-2-1-16,0-1 0 15,-6-10 0-15,4-2-2 16,0-25-5-16,4 28-9 16,-4-28-25-16,0 0 0 0,0 0 1 15,-4-21-1 1</inkml:trace>
  <inkml:trace contextRef="#ctx0" brushRef="#br0" timeOffset="90943.7224">21325 14148 67 0,'0'0'37'0,"13"-23"0"15,8 21-8-15,-7-27-17 16,25 18-2-16,-12-14-2 15,13 15 0-15,-13-3-1 16,10 15-2-16,-12-2 0 16,0 15-1-16,-10 2-2 15,-5 12 0-15,-8 2 0 16,-10 7-1-16,-5-1 1 16,-5 5-1-16,-7-2 0 15,2-3 0-15,0-5 1 16,2-1-1-16,3-8 0 15,9-6 0-15,9-17 0 16,-4 25 0-16,4-25-1 0,17 15 0 16,3-11 1-16,7-4-1 15,5-2 0-15,7 2 0 16,5 0 0 0,3-2-1-16,1 4-1 0,-4-4-4 15,8 18-22-15,-19-16-16 16,-2 9 1-16,-31-9-2 15,21 16 1-15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23T13:53:14.38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56">
        <inkml:traceFormat>
          <inkml:channel name="X" type="integer" max="2776" units="cm"/>
          <inkml:channel name="Y" type="integer" max="1569" units="cm"/>
          <inkml:channel name="T" type="integer" max="2.14748E9" units="dev"/>
        </inkml:traceFormat>
        <inkml:channelProperties>
          <inkml:channelProperty channel="X" name="resolution" value="100" units="1/cm"/>
          <inkml:channelProperty channel="Y" name="resolution" value="100" units="1/cm"/>
          <inkml:channelProperty channel="T" name="resolution" value="1" units="1/dev"/>
        </inkml:channelProperties>
      </inkml:inkSource>
      <inkml:timestamp xml:id="ts1" timeString="2015-10-23T13:54:28.531"/>
    </inkml:context>
  </inkml:definitions>
  <inkml:trace contextRef="#ctx0" brushRef="#br0">8749 4509 33 0,'0'0'33'0,"-14"19"1"15,14-19 0-15,0 0-22 16,0 0-2-16,-25 0-2 16,25 0-2-16,0 0 0 15,0 0-2-15,0 0-1 0,0 0-1 16,18 0 0-16,1-7 1 16,0-10-2-16,12-5 1 15,2-10-1 1,7-7 0-16,3-5 0 0,-1 0-1 15,1-2 2-15,-7 2-2 16,-7 4 2-16,-6 9-1 16,-9 2 0-16,-6 10 0 15,-10 0 0-15,2 19 0 16,-23-23 0-16,5 23 0 16,-5 8-1-16,-4 5 1 15,-2 8 0-15,0 8 1 16,0 5-1-16,4 7 0 0,2 1-1 15,10 2 2 1,1-2-1-16,10 0 0 16,4-3 0-16,6-3 0 15,3-3-1-15,3-6 1 0,-1-4-1 16,3-6-1-16,3-4-1 16,-19-13-2-16,37 8-3 15,-28-29-8-15,13 8-24 16,-7-10-1-16,4 0 0 15,-5-6 1-15</inkml:trace>
  <inkml:trace contextRef="#ctx0" brushRef="#br0" timeOffset="796.2438">9362 4202 53 0,'21'0'37'0,"-21"0"-1"16,26 0 1-16,-5 8-24 15,-21-8-4-15,0 0-3 16,0 0-1-16,23-11-2 16,-23 11 0-16,0 0 0 15,0 0-1-15,10-22-1 16,-10 22 1-16,-6-23-1 15,6 23 0-15,-10-30 0 16,10 30-1-16,-17-27 1 16,17 27 0-16,-27-19 0 15,7 15-1-15,1 4 1 0,-2 0 1 16,0 9-1-16,-6 7-1 16,0 3 1-16,-2 6 0 15,2 8 0-15,8-1 0 16,1 1 0-16,5 1-1 15,5-5 0-15,8-4 0 16,8-4 0-16,-8-21 0 16,38 10-1-16,-13-18 1 15,4-7-1-15,0-6 1 16,0-6 0-16,-2-4 0 16,-4-4 0-16,-3 5 0 15,-9 1 0-15,-1 6 1 16,-10 23-1-16,2-25 1 0,-2 25 0 15,0 0 1-15,-18 40-1 16,7 1 0-16,3 10 1 16,-5 15-1-1,7 7 0-15,2 7-1 0,10 3 1 16,9-3-1-16,10-9 0 16,8-11-1-16,9-11 1 15,9-10-1-15,1-16 1 16,2-14 0-16,-2-11-1 15,0-13 1-15,-6-8 0 16,-5-9 0-16,-3-5 0 16,-5-9 1-16,-8 0-1 0,-10 0 1 15,-1 0-1-15,-12 9 1 16,-6 7-2-16,-6 9 2 16,-7 9-1-1,-6 10 0-15,-6 6 0 0,0 11 1 16,-4 7-1-16,2 2-1 15,-3 3-1-15,7 6-3 16,-6-20-8-16,16 10-28 16,-3-5-2-16,20-18 1 15,-23 19-1-15</inkml:trace>
  <inkml:trace contextRef="#ctx0" brushRef="#br0" timeOffset="3364.123">9005 10912 29 0,'0'0'35'0,"0"0"1"0,0 0 2 16,0 0-15-16,0 0-6 16,0 0-4-1,0 0-4-15,0 0-2 16,2 17-2-16,-2-17 0 0,8 35-2 15,-4-8 0-15,2 5 0 16,-4 3-1-16,2-1 0 16,-6-1-1-16,2-2 0 15,0-6-2-15,0-25 0 16,0 27-1-16,0-27-3 16,0 0-2-16,-10-29-10 15,10 29-25-15,0-39 2 16,-4 14-1-16,-4-5 0 0</inkml:trace>
  <inkml:trace contextRef="#ctx0" brushRef="#br0" timeOffset="3742.8637">8809 10626 70 0,'-31'33'38'15,"-4"19"2"-15,-5 13 0 16,5 27-29-16,-9-10-2 16,22 22-2-16,-1-14-1 15,25 6-3-15,12-17 0 0,20-14-2 16,16-17-1-16,18-19 1 16,9-18-1-1,10-20 0-15,4-11 0 16,1-16 0-16,-7-8 0 0,-8-8 0 15,-11-9 0-15,-18-8 1 16,-15-2-1-16,-18 2 1 16,-21 0 0-16,-19 7-1 15,-17-1 1-15,-12 9 1 16,-12 4-1-16,-3 10-2 16,-1 9-1-16,-5 1-4 15,25 12-30-15,-6 1-6 16,12 13 0-16,7 4-1 15</inkml:trace>
  <inkml:trace contextRef="#ctx0" brushRef="#br0" timeOffset="6908.153">8712 9543 23 0,'0'0'33'0,"0"0"3"16,18-2-1-16,-18 2-14 0,0 0-6 15,0 0-2-15,-31 3-3 16,31-3-3-16,-27 6-1 16,27-6-1-1,-39 16-1-15,20-7 0 0,-8-3 0 16,4 4-2-16,-6-3 0 16,0 3 0-16,-6-4-1 15,0 3 1-15,-5-5 0 16,-4 2-1-16,-8-1 0 15,-3 1 0-15,-2-2 0 16,-1 2 1-16,-4 0-1 16,2-5-1-16,2-1 0 15,1 0 1-15,4 0 0 16,1 2 0-16,2 0-1 16,0-2 0-16,-4 0 1 15,0 4-1-15,2-2 0 16,-2 4 0-16,4-2 0 0,-2 1 0 15,2-1 0-15,-4-2 0 16,3 6 0-16,-1-2 0 16,0 1 0-16,2-5 0 15,2 6 0-15,5-4 0 16,5 0 0-16,9 1-1 16,8-3 1-16,21-2 0 15,-27 4 0-15,27-4-1 16,0 0 1-16,0 0 0 15,0 0 0-15,0 0 0 16,0 0-1-16,0 0 1 16,0 0 0-16,0 0 0 15,0 0 1-15,0 0-1 0,0 0-1 16,0 0 1-16,0 0 0 16,0 0 0-16,0 0 0 15,0 0-1-15,0 0 0 16,0 0-2-16,0 0-4 15,-18-17-10-15,18 17-24 16,0 0-1-16,0 0-1 16,-17-12 0-16</inkml:trace>
  <inkml:trace contextRef="#ctx0" brushRef="#br0" timeOffset="7415.7973">7021 9520 64 0,'0'0'36'0,"2"-27"2"16,-2 27-8-16,0 0-18 15,-8-27-3-15,8 27-2 16,0 0 0-16,-21-6-2 15,1 8-2-15,3 8 1 16,-12-1-2-16,0 7 1 16,-7-1-1-16,-3 6 0 15,-7 2-1-15,1 2 0 0,1 2-1 16,3-4 1-16,3 2-1 16,7-8 0-1,2 2 1-15,12-5-1 16,-1-3 1-16,18-11-1 0,0 0 1 15,-15 17-2-15,15-17 2 16,0 0 0-16,27 10-1 16,-6-4 1-16,10-2 0 15,10 9 0-15,1-11 1 16,10 4-2-16,-2-6 1 16,4 11-1-16,-4-7 1 15,-3-4-1-15,-11 0 1 0,-7-2-2 16,-6 6 0-16,-23-4-2 15,23 0-4-15,-32-21-9 16,9 21-28 0,0 0 2-16,-23-10-2 15,23 10 2-15</inkml:trace>
  <inkml:trace contextRef="#ctx0" brushRef="#br0" timeOffset="7844.043">6810 10176 34 0,'0'0'37'16,"0"0"2"-16,-17-12-1 15,17 12-16-15,0 0-6 0,0 0-5 16,0 0-2-1,0 0-3-15,29-21-2 16,-4 19-1-16,0-6-1 16,12 6-1-16,-2-5-1 0,3-1-1 15,5 4-3-15,-11-13-3 16,15 21-10-16,-11-20-23 16,-7 7-2-16,-8-3 1 15,-1 3 1-15</inkml:trace>
  <inkml:trace contextRef="#ctx0" brushRef="#br0" timeOffset="8204.2132">7325 9966 54 0,'0'0'38'15,"0"0"0"-15,22-13 1 16,-5 25-26-16,-17-12-3 16,29 7-2-16,-29-7-2 15,42 21-1-15,-18-5-1 16,6 3-1-16,-3 0-1 15,2 0 0-15,0-2-2 16,-4-3 0-16,-2-1-2 16,-3-7-1-16,1 6-2 0,-21-12-4 15,35 7-19-15,-35-7-12 16,0 0-1-16,13-27 1 16,-17 8 1-16</inkml:trace>
  <inkml:trace contextRef="#ctx0" brushRef="#br0" timeOffset="8391.0446">7601 9899 95 0,'-27'33'39'16,"-4"1"2"-16,2 20-13 0,-11-21-21 15,15 5-3-15,-4 1-4 16,0-16-6-16,19 9-33 15,-7-13-1-15,17-19 0 16,-27 25-1-16</inkml:trace>
  <inkml:trace contextRef="#ctx0" brushRef="#br0" timeOffset="10134.9738">6471 7254 30 0,'0'0'32'0,"0"0"3"16,0 0-3-16,-2 25-13 16,2-25-5-16,0 0-4 15,-4-21-2-15,4 21-2 16,21-27-2-16,-3 16-1 16,-5-9 0-16,8 9 0 15,-3-4 0-15,3 5 0 16,-4 4-1-16,3 12 0 15,-20-6 0-15,29 29 0 0,-22-10 0 16,-5 12-2-16,-4 3 1 16,-5 5 0-1,-7-1 0-15,-3 2-1 16,-4-5 1-16,-1-3-2 0,1-5 2 16,6-10 0-16,15-17-1 15,-25 23 0-15,25-23 1 16,0 0-1-16,0 0 0 15,0 0 1-15,0 0-1 16,0 0 1-16,19-13-1 16,-2 7 0-16,6-3 1 15,4-1-1-15,4 2 0 16,2-3 0-16,0 3-1 16,0 1-1-16,1 1 0 15,-10-6-3-15,4 16-3 16,-22-23-14-16,-6 19-20 15,0 0 2-15,0 0-1 0,4-23 2 16</inkml:trace>
  <inkml:trace contextRef="#ctx0" brushRef="#br0" timeOffset="11058.816">6465 6796 44 0,'-23'-4'37'16,"-10"6"0"-16,-9 7 2 15,9 28-22-15,-27-12-3 16,20 42-3-16,-18-2-2 16,17 29-3-16,1 4-1 15,17 15-1-15,11 0-2 16,20-1-1-16,13-13 1 0,20-18-1 15,11-14-1-15,17-21 1 16,10-13 0 0,10-22 0-16,5-17 0 0,9-13 1 15,-9-11-1-15,-3-11 1 16,-8-7-1-16,-12-11 0 16,-11-8 1-16,-18-6 0 15,-11-4-1-15,-17-3 0 16,-12-1 0-16,-12 2-1 15,-11 3 1-15,-10 5-2 16,-8 11-1-16,-9 3-2 16,2 28-6-16,-12-4-32 15,-2 18-1-15,-5 3-1 0,3 14 1 16</inkml:trace>
  <inkml:trace contextRef="#ctx0" brushRef="#br0" timeOffset="14012.8812">9422 13749 35 0,'0'0'32'16,"0"0"-2"-16,0 0-9 16,0 0-3-16,0 0-5 15,0 0-4-15,0 0-3 16,0 0-1-16,19-11-1 15,-19 11-1-15,39-2 0 16,-16-4 1-16,12 8-1 0,-2-8 0 16,9 6-1-16,-1-4-1 15,5-2 0-15,4 3 1 16,4 1-1-16,-2-2-1 16,2 2 1-16,2 0-1 15,-2 0 0-15,2 0 1 16,0 0 0-16,-2 0-1 15,2-1 0-15,0-3 1 16,0 2 0-16,0-2-1 16,0 2 0-16,-2 1 1 15,3-1-1-15,-3-2 1 16,0 2 0-16,-1-2 0 16,-3 1 0-16,-2-1 0 0,-2 0 0 15,-1-2 0-15,-7 5-1 16,-3-1 1-16,-4 4 0 15,-6-2-1-15,2 0 1 16,-4 4 0-16,-4-2 0 16,-19 0 0-16,31 2-1 15,-31-2 1-15,25-2-1 16,-25 2 0-16,21-4-1 16,-21 4 0-16,0 0-2 15,24-12 1-15,-24 12-2 16,0 0-5-16,0 0-22 15,0 0-7-15,-8-21 0 16,8 21 0-16</inkml:trace>
  <inkml:trace contextRef="#ctx0" brushRef="#br0" timeOffset="14372.0318">11033 13431 64 0,'0'0'35'16,"-24"-14"1"-16,24 14-1 15,0 0-24-15,10-17-5 16,13 17 1-16,2-8-5 16,14 6 1-16,1 0 0 15,9 2-1-15,3-1 1 0,0 2-1 16,-2 1-1-1,-4 2-1-15,-9 2 2 16,-6 2-1-16,-14 3 3 0,-7 10-2 16,-18 4-1-16,-7 10 0 15,-12-1 2-15,-2 8-1 16,-4-3 0-16,0-1-2 16,4-3-2-16,2-14-1 15,14 2-5-15,-10-23-21 16,23 0-12-16,-24-4 1 15,7 2-2-15</inkml:trace>
  <inkml:trace contextRef="#ctx0" brushRef="#br0" timeOffset="14984.698">9914 13214 43 0,'0'0'33'15,"25"-6"1"-15,0-5-6 16,16 5-16-16,-11-15-1 16,24 11-3-16,-9-9-3 15,11 8-1-15,-10-3-2 16,-2 6-2-16,-3 5-4 16,-20-11-7-16,8 8-23 15,-29 6-2-15,0 0 1 16,0 0-1-16</inkml:trace>
  <inkml:trace contextRef="#ctx0" brushRef="#br0" timeOffset="15231.6682">10147 12940 62 0,'0'0'37'0,"0"0"1"15,0 0-1-15,12 34-26 16,-22-13-4-16,14 14-1 16,-10-1-2-16,6 7-1 15,0-5-3-15,-2 0 0 16,4-1-2-16,-6-12-2 0,12 4-5 16,-8-27-20-16,-8 21-8 15,8-21-2 1,0 0 2-16</inkml:trace>
  <inkml:trace contextRef="#ctx0" brushRef="#br0" timeOffset="15523.7028">10396 12859 70 0,'27'-6'38'16,"-8"8"0"-16,-1 6 0 15,11 13-30-15,-12-8-1 16,12 18-2-16,-10-2-2 0,8 7-1 16,-2 1-1-16,-1-1 0 15,-1-3-2-15,-2-8-1 16,4 2-1-16,-25-27-5 15,50 25-22-15,-31-27-9 16,-1-4 1-16,-5-11-1 16</inkml:trace>
  <inkml:trace contextRef="#ctx0" brushRef="#br0" timeOffset="15704.2353">10722 12771 66 0,'-25'32'38'0,"-4"13"-1"16,0 8 1-16,-4-3-31 16,12 21 0-16,-6-10-4 15,6-1-7-15,23 1-29 16,-4-13-5-16,8-9 1 16,5-9-1-16</inkml:trace>
  <inkml:trace contextRef="#ctx0" brushRef="#br0" timeOffset="18768.6236">11605 14670 13 0,'0'0'27'16,"-17"-6"-1"-16,17 6-4 15,0 0-9-15,0 0-2 16,21-15-4-16,-21 15-1 16,27-23-1-16,-9 11-1 15,7 3 1-15,-2-3-1 16,10 8 2-16,-12-2-2 16,8 10 0-16,-10-6 0 15,0 16 0-15,-19-14 1 16,14 31-2-16,-26-7 1 15,1 7-1-15,-10-4-1 16,-1 0 1-16,-7-2-2 0,6-2 0 16,0-4-1-16,6-6 0 15,17-13 0 1,0 0 0-16,-8-25-1 16,20 6 0-16,9-2 1 0,4 2-1 15,6-4 1-15,2 6 0 16,1 3 0-16,-1 7 0 15,-4 7 1-15,-2 5 1 16,-10 9 0-16,-3 5 0 16,-14 0-1-16,-2 4 2 15,-12-2-2-15,-1 6 2 16,-12-6-1-16,0 4 0 0,-6-11-2 16,2-3 0-1,1 1-1-15,-3-10-2 0,8 7-2 16,-12-20-7-1,37 11-26-15,-33-21 1 0,33 21-1 16,-29-41 0-16</inkml:trace>
  <inkml:trace contextRef="#ctx0" brushRef="#br0" timeOffset="19119.8859">11596 14438 65 0,'-45'32'37'16,"-3"16"1"-1,0 17 1-15,-10 1-27 16,23 26-2-16,-1-4-3 0,28 8-2 16,14-14-1-16,34-9-2 15,28-23-2-15,28-21 0 16,18-19-1-16,10-24 0 15,7-19 0-15,-6-16 0 16,-5-22 2-16,-22-6-2 16,-27-7 3-16,-26-1-1 15,-24-1 1-15,-21 7 1 16,-21-1-2-16,-18 12 1 0,-19 11-2 16,-9 1-2-1,7 29-15-15,-9-15-23 16,1 10 0-16,3-1-2 15,9 12 1-15</inkml:trace>
  <inkml:trace contextRef="#ctx0" brushRef="#br0" timeOffset="40119.9032">16638 2641 46 0,'0'0'30'0,"13"-33"-3"15,-13 33-3-15,-6-28-3 16,6 28-5-16,-1-23-3 16,1 23-2-16,-2-18-1 15,2 18-3-15,0 0-1 16,0 0-1-16,0 0-1 15,11 31 0-15,-5-8-2 0,4 15 1 16,1 3-2 0,1 10 1-16,3 7-1 15,1 1 1-15,-3 1-1 16,1 1 0-16,1-3 0 16,-1-12 0-16,1-4-1 0,0-7 0 15,1-10 0-15,1-4 0 16,2-12 1-16,3-3-1 15,3-8 0-15,0-2 0 16,0 0 0-16,2-5 0 16,2 5-1-16,0-6 0 15,-2 10 0-15,-2-5-2 16,2 8-1-16,-10-3 0 16,8 6-2-16,-25-6-2 15,47-2-4-15,-42-17-21 16,19 6-7-16,-7-10 1 15,0 2 0-15</inkml:trace>
  <inkml:trace contextRef="#ctx0" brushRef="#br0" timeOffset="40436.9485">16759 2501 40 0,'-34'10'33'16,"34"-10"3"-16,0 0-1 15,0 0-24-15,30-4-1 16,-6-8-1-16,26 12-2 15,-6-11-4-15,18 5 0 16,-4 0-5-16,-4-9-3 16,11 21-16-16,-11-12-13 15,-21-6-1-15,-8 8-2 16,-25 4 3-16</inkml:trace>
  <inkml:trace contextRef="#ctx0" brushRef="#br0" timeOffset="40596.8702">16750 2770 48 0,'0'0'31'0,"34"-10"-1"16,-11-17-6-16,8-7-50 16,27 16-1-16,-17-18-3 15,13 15 0-15</inkml:trace>
  <inkml:trace contextRef="#ctx0" brushRef="#br0" timeOffset="40931.6762">17733 2641 52 0,'-21'6'34'15,"21"-6"2"-15,-21 23-4 16,21-23-19-16,17 6-4 15,3-16-2-15,22 10-4 0,0-8-2 16,7-3-3-16,12 9-6 16,-18-17-18-16,3 3-10 15,-5 9 1 1,-16-3-1-16</inkml:trace>
  <inkml:trace contextRef="#ctx0" brushRef="#br0" timeOffset="41103.7357">17809 2814 44 0,'-8'30'36'15,"8"-30"-2"-15,21 6 1 16,-4-2-15-16,8-18-17 0,8-3-12 16,4-2-23-1,5 9-3-15,-9-5 0 16,6 6-1-16</inkml:trace>
  <inkml:trace contextRef="#ctx0" brushRef="#br0" timeOffset="41623.2885">18748 2645 73 0,'25'-25'39'15,"-25"25"2"-15,19-19-2 0,-19 19-30 16,0 0 0-16,0 0-2 16,16 17-1-16,-16-17-2 15,4 23-1-15,-4-23-2 16,3 25 1-16,-3-25-1 15,0 0-1-15,0 0 1 16,22-2-1-16,-22 2 0 16,11-33 0-16,-5 10 0 15,-4-3 0-15,-2-3-1 16,-2 4 2-16,-6 2-2 16,-5 6 1-16,-5 7 1 15,-9 10-1-15,-3 10 0 16,-9 11 0-16,-7 7 1 0,-1 11 0 15,1 9 0 1,4 7 0-16,7 3 0 0,8-2 0 16,13-3 0-16,16-1 0 15,14-4-1-15,9-12 0 16,10-5-1-16,3-12-1 16,8-5-1-16,-3-18-4 15,13 15-6-15,-29-22-28 16,15-4-1-16,-7-10 0 15,2-2-1-15</inkml:trace>
  <inkml:trace contextRef="#ctx0" brushRef="#br0" timeOffset="42276.0804">19122 2666 77 0,'23'-23'42'15,"-23"23"-1"1,0 0 0-16,8 23-29 0,-35-10-2 15,6 22-2-15,-16 1-4 16,4 10 0-16,-1 4-2 16,7-4-1-16,5-2-1 15,11-7 1-15,9-8-2 16,13-8 1-16,11-10-1 16,3-9 1-16,4-6-1 15,1-5 0-15,1-9 0 16,-4-10 0-16,-2-3 0 0,-3-9 0 15,-3 1 0-15,-2-1 0 16,3-2 2-16,-3 2-1 16,2 5 0-1,1 8 0-15,-1 4 1 0,4 10-1 16,-2 7 1-16,2 12 0 16,0 9 0-16,-1 14 0 15,-3 9 0-15,-2 8 0 16,-1 4 0-16,-3 6 0 15,-3-4 0-15,-4-3 0 16,-2-6-1-16,-1-13 0 16,-3-9 0-16,0-21 0 0,0 0-1 15,0 0 1 1,0 0-1-16,8-44 0 16,0 8 1-16,1-8-1 15,7-6 0-15,-1-2 0 16,7 4 1-16,-1 2-1 0,4 6 1 15,4 9 0-15,0 6 0 16,2 14 1-16,-1 5-1 16,-1 15 1-16,-2 11-1 15,-2 12 1-15,-5 7 0 16,-9 7 0-16,-5 4-1 16,-2-2 0-16,-4-4 0 15,-6-4 0-15,4-7-2 0,2-33-1 16,-6 34-3-16,6-34-7 15,14-17-30 1,-6-4 1-16,7-4-1 16,4-17 0-16</inkml:trace>
  <inkml:trace contextRef="#ctx0" brushRef="#br0" timeOffset="42900.9678">20229 2520 78 0,'0'0'41'15,"0"0"2"-15,-29 8-2 16,-19-2-30-16,25 19-2 16,-12-12-4-16,8 6 0 15,2-4-3-15,25-15-1 16,-17 27-1-16,17-27 1 16,34 19-1-16,1-13 0 15,10 0 0-15,5 0 0 0,6 1 0 16,3 3 0-16,-1 2 0 15,-6 7 1-15,-9 2 0 16,-8 10 0-16,-16 1 0 16,-11 5 1-16,-16-3-1 15,-11 3 1-15,-12-9-1 16,-8 3 0-16,-3-12 1 16,-3-7-2-16,-1-5 1 15,5-9-1-15,5-3-1 16,7-11 1-16,8-5-2 15,7-15 0-15,10-1-2 16,4-16-1-16,18 5-2 16,-1-16-1-16,16 11 0 0,-4-14 0 15,17 15 0-15,-7-4 2 16,9 14 2-16,-4 7 4 16,-1 5 2-16,1 12 4 15,-11 1 1-15,9 23 1 16,-17-8 1-16,6 29-1 15,-13-2 0-15,3 19-2 16,-10 2-1-16,3 10-1 16,-6 1-1-16,1 3-2 15,-5-1-1-15,2-1 0 16,0-12 0-16,1-8 0 16,-1-7 0-16,-2-8 0 15,2-2 0-15,-6-21-1 0,0 0-4 16,0 0-5-16,0 0-22 15,-10-25-13-15,-7 0 0 16,-8-10 1-16,-2 7 0 16</inkml:trace>
  <inkml:trace contextRef="#ctx0" brushRef="#br0" timeOffset="43088.8648">20495 2722 85 0,'25'-2'43'16,"4"0"-1"-16,2-10 0 15,19 6-32-15,-9-11-2 16,13 10-3-16,-4-7-2 16,6 4-2-16,0 1-2 0,-6-3-2 15,0 14-3-15,-15-9-7 16,7 16-30-16,-11 1 1 16,-2 11-2-1,-11 0 2-15</inkml:trace>
  <inkml:trace contextRef="#ctx0" brushRef="#br0" timeOffset="43335.9089">21255 3051 103 0,'29'10'46'0,"-29"-10"0"16,20 2 0-1,-20-2-38-15,0 0-2 16,0 0-6-16,27-12 0 0,-27 12 0 16,17-9 0-16,-17 9 0 15,13-19 0-15,3 36-22 16,-16-17-24-16,0 0 0 16,-33-29-1-16,12 23 1 15</inkml:trace>
  <inkml:trace contextRef="#ctx0" brushRef="#br0" timeOffset="53680.0592">16536 4248 35 0,'7'-26'33'15,"9"4"2"-15,1 13-10 16,-21-18-3-16,23 27-7 16,-19 0-3-16,0 0-2 15,0 0-3-15,-9 42-1 16,-7-7-1-16,7 18-1 15,-9 3-1-15,7 13 0 0,-5 0-1 16,11 8-1-16,-1-12 0 16,10-2 0-16,3-11 0 15,9-12-1 1,5-16 1-16,10-15-1 0,4-11 0 16,1-19 0-16,5-4 0 15,-5-15 0-15,-3-8-1 16,0-8 1-16,-6 1 0 15,-10 1 0-15,-7 2 0 16,-4 8 1-16,-4 4-1 16,-2 9 1-16,0 12 0 15,0 19 0-15,0 0 0 16,-4 23 1-16,8 2-1 16,1 15 1-16,3 2-1 15,6 2 0-15,-1 4 0 16,5-3 0-16,-1-5-1 15,0-10 0-15,1-3-1 0,-18-27-1 16,34 29-3-16,-34-29-5 16,33-4-30-16,-33 4-1 15,16-19 0-15,-14 2-1 16</inkml:trace>
  <inkml:trace contextRef="#ctx0" brushRef="#br0" timeOffset="53935.6656">17124 4519 61 0,'27'8'39'0,"-27"-8"0"16,29 5 1-16,-4-20-26 15,13 19-3-15,-7-14-3 16,16 10-3-16,-5-7-2 15,6-1-2-15,0-4-1 16,-3 1-3-16,-1 5-2 16,-15-15-4-16,23 11-25 15,-25-9-6-15,-2 4 1 16,-25 15-1-16</inkml:trace>
  <inkml:trace contextRef="#ctx0" brushRef="#br0" timeOffset="54215.5784">17496 4208 86 0,'0'0'41'15,"-21"-8"0"-15,21 8-1 16,0 0-30-16,-6 43-3 15,2-15-2-15,8 9-2 16,-4 5-1-16,2 10 0 16,0-2-3-16,0-4 0 15,2 0-2-15,-4-12-2 0,11-1-4 16,-11-33-23-16,10 19-9 16,-10-19-1-16,27-13 1 15</inkml:trace>
  <inkml:trace contextRef="#ctx0" brushRef="#br0" timeOffset="54507.763">17934 4066 84 0,'0'0'40'0,"19"14"1"0,-11 5-1 15,-16 0-30 1,14 23-2-16,-12 0-3 16,6 16 0-16,-9-2-3 15,1 3 0-15,0 0-2 0,0 1 1 16,1-8-1-16,1-14-2 16,2-5-1-16,0-16-2 15,4-17-4-15,0 0-17 16,33-17-14-16,-16-12-2 15,14-8 1-15,-2-12 1 16</inkml:trace>
  <inkml:trace contextRef="#ctx0" brushRef="#br0" timeOffset="54836.0281">18291 4120 71 0,'21'-19'39'15,"-21"19"0"-15,-17 25 1 16,-18-14-27-16,14 33-3 0,-20-11-2 15,6 15-3-15,-7-8-2 16,7 6-1-16,3-11 0 16,8-3-1-16,9-3 0 15,5-8 0-15,6 0 0 16,6-2-1-16,-2-19 1 16,14 31 0-16,-14-31 0 15,25 33 1-15,-12-16-1 0,5 0 0 16,3 1 0-16,2-3 1 15,0-2-1 1,6-3-1-16,0-1 1 16,0-5-2-16,4-2-1 0,-8-2-1 15,4 2-2-15,-29-2-6 16,48-11-30-16,-48 11-2 16,21-10 1-16,-21 10 0 15</inkml:trace>
  <inkml:trace contextRef="#ctx0" brushRef="#br0" timeOffset="55209.6038">18862 4246 51 0,'-16'20'36'16,"16"-20"1"-16,0 0 0 15,0 0-20-15,21-6-7 16,10 6-3-16,-2-10-2 16,8 6-4-16,5-1-2 0,-5-5-4 15,13 18-8-15,-25-8-24 16,6-2 0-16,-12 10-1 16,-19-8 1-16</inkml:trace>
  <inkml:trace contextRef="#ctx0" brushRef="#br0" timeOffset="55364.5195">18904 4425 65 0,'0'0'38'0,"-11"23"0"15,11-23 0-15,42 13-27 16,-23-22-3-16,20 7-5 16,1 0-5-16,-7-8-30 15,15 1-5-15,2 1-1 0,1-3 0 16</inkml:trace>
  <inkml:trace contextRef="#ctx0" brushRef="#br0" timeOffset="55867.4696">20258 4179 76 0,'0'0'39'15,"23"-23"2"-15,-23 23-1 16,0 0-29 0,23 0-2-16,-23 0-2 15,2 18-2-15,-2-18-2 0,0 30-1 16,0-30 0-16,4 25-1 15,-4-25 0-15,0 0 0 16,0 0 0-16,0 0 0 16,20 6-1-16,-17-23 0 15,-3-2 1-15,0-3-1 16,-7-1 0-16,-7-2-1 16,-11 4 1-16,-12 8 0 0,-7 9-1 15,-6 10 1-15,-8 11 0 16,-2 16 0-1,2 11 0-15,10 6 1 16,12 7-1-16,12 5 1 0,17-5 0 16,14-3-1-16,15-4 0 15,14-16-1-15,11-7-1 16,8-13-3-16,11-5-1 16,-8-24-5-16,23 15-6 15,-23-29-24-15,13-4 0 16,-7-14-1-16,1-3 3 15</inkml:trace>
  <inkml:trace contextRef="#ctx0" brushRef="#br0" timeOffset="56424.0197">20752 4139 72 0,'0'0'40'0,"0"-17"1"16,-17 34 0-16,-32-9-24 16,18 40-5-16,-21-6-5 0,10 14-1 15,-8 1-2-15,13 3-2 16,6-5 0-16,16-7-1 15,9-2 0-15,14-15-2 16,11-8 1-16,6-10 0 16,6-13-1-16,0-13 0 15,4-10 0-15,-5-12 0 16,5-7-1-16,0-10 1 16,0 2 0-16,-3 1 0 15,3-1 1-15,-4 11 0 16,2 5 0-16,-2 9 0 15,-4 15 1-15,2 12 0 16,-8 8 1-16,2 13-2 0,-10 4 2 16,3 7 0-16,-6 5-1 15,-1 3 0-15,-5-2 0 16,-2-7 0-16,-2-8-1 16,0-6 1-16,0-19-1 15,0 0-1-15,0 0 1 16,0 0-1-16,8-44 0 15,3 7 0-15,7 1 0 16,3-10 0-16,10 0 0 16,1 3 0-16,9 7 1 15,-2 7-1-15,-1 12 1 16,1 11 0-16,-5 10 0 16,-3 17 1-16,-8 8 0 0,-1 9 0 15,-9 5-1-15,-1-1 0 16,-3 0 0-16,-3-2-1 15,4 0-3-15,-2-18-4 16,19 12-11-16,-4-30-23 16,8-8 0-16,-3-9 0 15,13-8 0-15</inkml:trace>
  <inkml:trace contextRef="#ctx0" brushRef="#br0" timeOffset="56955.499">21898 4091 96 0,'-25'-11'41'0,"-6"16"1"16,-19-12-4-16,13 32-28 0,-11-6-5 16,13 11-2-16,6-3-1 15,19 2-1-15,16-6 0 16,19-6-1-16,20-1-1 16,5-3 1-16,10-3 0 15,3-4 0-15,1 3 0 16,-4 3-1-16,-8 3 2 15,-8 6 0-15,-13 4 0 16,-10 8 0-16,-15-1 1 16,-10 3-1-16,-13-5 1 15,-10-1-1-15,-6-6 0 16,-4-4 0-16,-1-7 0 0,3-10-2 16,4-6-1-1,6-11-1-15,15-5-2 0,7-20-5 16,22 13-5-1,-8-30-28-15,24-7 0 16,2-14 1-16,17 3 0 0,0-13 28 16,9 21 9-16,-7 5 8 15,-11-3 8-15,9 29 30 16,-16 13 0-16,1 26 2 16,-22 11 1-16,4 34-26 15,-21-8-7-15,12 25-4 16,-6-1-3-16,0 9 0 15,-1-1-2-15,3-3-1 0,0-3-1 16,3-18 0 0,-1-8-2-16,0-13-1 15,-1-4-2-15,-9-23-7 16,0 0-31-16,2-33-1 0,-15-3 0 16,-14-10 0-16</inkml:trace>
  <inkml:trace contextRef="#ctx0" brushRef="#br0" timeOffset="57115.95">22291 4129 93 0,'0'0'42'0,"14"-17"1"16,13 15-1-16,5 2-34 15,24-2-3-15,10 0-2 16,9 1-1-16,8-1-3 0,-2-8-4 16,14 23-23-1,-20-20-14-15,-8 3-1 16,-17-4 0-16,-11 3 0 15</inkml:trace>
  <inkml:trace contextRef="#ctx0" brushRef="#br0" timeOffset="58435.8517">15018 6312 28 0,'9'-23'34'15,"3"2"3"-15,-3 0-1 0,-12-10-12 16,20 28-4-16,-25-26-7 16,8 29-3-1,0 0-4-15,0 0 1 16,0 0-3-16,12 40 1 0,-20 6 0 15,0 19-2-15,-1 8 2 16,1 14-3-16,2 3 2 16,8-2-3-16,4-6-1 15,11-14 1-15,6-15-1 16,14-18 0-16,5-20 0 16,7-19 0-16,1-23-1 15,4-15 1-15,-2-13-1 16,0-12 1-16,-6-14-1 0,-5-3 1 15,-6-1-2 1,-8 5 1-16,-6 11 0 16,-6 11 0-16,-5 6 1 15,-2 20 0-15,-5 12-1 0,-3 20 3 16,0 0 2-16,2 41-2 16,-4 3 2-16,0 10-2 15,-1 9 1-15,-3 10-1 16,2 3-2-16,2 1 0 15,4-2 0-15,-2-8 0 16,6-7-1-16,-4-18-3 16,15 4-5-16,-17-29-30 15,21 0-4-15,-21-17 0 16,39-19 0-16</inkml:trace>
  <inkml:trace contextRef="#ctx0" brushRef="#br0" timeOffset="58649.0516">15963 6713 101 0,'4'31'42'16,"-3"13"1"-16,-6 0-2 15,-1 14-31-15,-8-6-2 16,11 3-3-16,-5-3-2 16,2 0-1-16,0-8-3 15,4-8 0-15,4-5-3 16,-2-31-4-16,16 33-14 15,-16-33-21-15,19-25 1 16,-11-14-1-16,7-7 1 16</inkml:trace>
  <inkml:trace contextRef="#ctx0" brushRef="#br0" timeOffset="59068.4286">16418 6435 71 0,'0'0'38'15,"0"0"0"-15,0 0 1 16,48 12-28-16,-29-28-1 15,24 12-3-15,-7-13-3 16,11 6-2-16,-1-1-4 16,-5-5-3-16,9 15-6 0,-27-11-27 15,10-3 0-15,-14-1 0 16,-4-2-1 0</inkml:trace>
  <inkml:trace contextRef="#ctx0" brushRef="#br0" timeOffset="59240.1236">16728 6151 78 0,'-19'8'40'0,"19"-8"0"16,-25 31 0-16,27-1-29 15,-16-11-2-15,20 24-1 16,-12-9-4-16,6 6-3 16,4 7-5-16,-9-21-15 15,8 13-20-15,-1-11-1 0,6-4-1 16,-8-24 0-16</inkml:trace>
  <inkml:trace contextRef="#ctx0" brushRef="#br0" timeOffset="59547.0377">17261 5994 96 0,'0'0'42'0,"17"-15"-1"15,-17 15 0-15,10 25-33 16,-6 11-2-16,-10 6 0 16,2 12-2-16,-6 9 0 15,-1 8-3-15,1 6 1 0,-1-4-1 16,1-2 0-16,4-10-2 15,4-3-3-15,-2-16-2 16,14 4-6-16,-10-46-30 16,0 0 0-16,23-2 0 15,-2-25-1-15</inkml:trace>
  <inkml:trace contextRef="#ctx0" brushRef="#br0" timeOffset="59891.9268">17600 5952 91 0,'0'0'41'16,"2"23"-1"-16,-17 11 1 0,-16 3-33 15,4 16-2-15,-16 1-1 16,1 6-2-16,0-5 0 16,3-3-2-16,8-8 1 15,4-7-3-15,6-9 1 16,9-7 1-16,12-21-1 15,4 22 2-15,-4-22 0 16,18 5-1-16,-18-5 1 16,28 10 1-16,-10-4-2 15,5 5 1-15,-4-1-1 16,4 7-1-16,2 0 0 16,-1 2 0-16,-1 3 0 0,2-9 0 15,2 2 0-15,-6-11-7 16,14 21-7-16,-10-27-29 15,6 4 0-15,-8-13 0 16,12-1 0-16</inkml:trace>
  <inkml:trace contextRef="#ctx0" brushRef="#br0" timeOffset="60080.171">17986 6581 103 0,'-2'33'43'0,"0"9"0"15,-11-4 0-15,20 12-33 16,-20-8-3-16,9 6-3 0,-2-4-2 16,2-5-2-16,10-7-4 15,-6-32-8-15,21 23-30 16,-21-23-1 0,41-9 1-16,-10-16-2 0</inkml:trace>
  <inkml:trace contextRef="#ctx0" brushRef="#br0" timeOffset="60344.2953">18702 6322 90 0,'19'6'39'0,"8"-4"-1"16,6-4 0-16,13 6-33 15,-2-10-2-15,6 0-4 16,6 6-5-16,-15-10-29 16,9 1-3-16,-6-3 0 15,-5-3-1-15</inkml:trace>
  <inkml:trace contextRef="#ctx0" brushRef="#br0" timeOffset="60864.3514">18700 6057 67 0,'0'0'40'15,"0"0"-1"-15,0 0 1 16,-22-13-26-16,40 22-2 16,-18-9-3-16,19 2-4 15,-2-4-1-15,10 4-2 16,4-4-1-16,8 2-1 16,7-2-3-16,-3-11-5 0,18 5-31 15,-22-1-2-15,-2 3 1 16,-10-4-1-16</inkml:trace>
  <inkml:trace contextRef="#ctx0" brushRef="#br0" timeOffset="61583.2469">19967 5699 58 0,'11'-25'38'15,"-11"25"1"-15,0 0 1 0,0 0-22 16,-7 23-5-16,-9 2-3 16,12 30-3-16,-9-1-2 15,5 13-1-15,-1 2 0 16,5 2-2-16,6-6 0 16,5-9 0-16,11-10-1 15,5-12 0-15,6-12-1 16,6-13-1-16,3-13-2 15,1-15 1-15,3-10-2 0,-3-15 0 16,-1-4-1-16,-7-19 0 16,4 0 1-1,-10-6 1-15,-2 4 2 16,-6 10 0-16,-5 3 2 0,-2 14 1 16,-6 13 1-16,-4 29 0 15,0 0 1-15,-4 42 0 16,-2 2-1-16,2 14 1 15,0 3-1-15,2 12-1 16,0-4 0-16,4-4 0 16,6-5-2-16,0-12-2 15,9-2-2-15,-9-27-8 16,19 8-29-16,-27-27-1 16,36 19-1-16,-36-19 1 15</inkml:trace>
  <inkml:trace contextRef="#ctx0" brushRef="#br0" timeOffset="62012.2557">20601 6301 83 0,'27'4'39'0,"-27"-4"2"15,41-16-2-15,-22-5-29 16,24 14-1-16,-16-7-3 15,9 8-1-15,-7 3-2 16,0 4 0-16,-6 7-1 16,-9 9-1-16,-8 8 1 15,-10 12-1-15,-4-1-1 16,-5 10 1-16,-7-2-1 0,1-1 0 16,-2-3 1-16,1-4-1 15,5-7 0-15,3-10 1 16,3-1 0-16,9-18-1 15,0 0 1-15,-8 17 0 16,8-17 0-16,0 0-1 16,23-8 0-16,-5 4 0 15,3-1 0-15,4-3-1 16,8 0 1-16,5 6-2 16,5-2 1-16,3 1-2 15,6 3-2-15,-4-12-3 16,20 20-18-16,-10-20-15 0,1 1-2 15,-5-12 1-15,6 4 0 16</inkml:trace>
  <inkml:trace contextRef="#ctx0" brushRef="#br0" timeOffset="62228.0704">21674 6241 82 0,'0'0'39'0,"0"0"1"16,31-21 0-16,-6-2-31 16,17 23-2-16,-3-7-3 15,9 3-1-15,0 2-1 0,2-4-3 16,6 8-3-16,-13-21-13 16,1 9-21-16,-7-5-4 15,-6 1 2 1,-10-9-1-16</inkml:trace>
  <inkml:trace contextRef="#ctx0" brushRef="#br0" timeOffset="62439.8818">22079 5881 94 0,'-21'23'42'0,"15"2"1"15,-4-2-2-15,4 11-32 16,-1 5-2-16,5 11-2 0,-6-3-2 15,4 7-2-15,0-2 0 16,1-2-3-16,6-2-3 16,-3-29-16-16,12 8-21 15,-12-27-1-15,29 19 0 16,-6-27 0-16</inkml:trace>
  <inkml:trace contextRef="#ctx0" brushRef="#br0" timeOffset="62719.6236">22739 5660 96 0,'0'0'42'16,"15"37"0"-16,-15-5-1 0,4 16-36 15,-4 2-1-15,4 8 0 16,-10 1-1-16,6 2-2 16,0-3 0-16,2-6-2 15,0-8 0-15,-2-11-5 16,8 3-4-16,-22-15-31 16,14-21-1-16,0 0-1 15,35-13 1-15</inkml:trace>
  <inkml:trace contextRef="#ctx0" brushRef="#br0" timeOffset="63072.0629">23217 5723 80 0,'19'2'41'0,"-28"18"-1"16,-11 14 1-16,-28-3-32 15,21 19-1-15,-17-6-2 16,5 4-2-16,-5-8-2 15,7-7-1-15,2-5 0 16,10-5 0-16,25-23-1 16,-23 20 0-16,23-20 0 15,0 0 1-15,0 0-1 16,0 0 1-16,27-20-1 16,-27 20 1-16,25-13 1 15,-25 13-1-15,31 0 0 16,-12 4 0-16,1 4 0 0,1 3 0 15,8-1-1-15,0 1 0 16,7 3-1-16,-5-3-1 16,10 2-2-16,-10-9-5 15,19 12-21-15,-17-11-12 16,-1 3 0-16,-3-6-1 16</inkml:trace>
  <inkml:trace contextRef="#ctx0" brushRef="#br0" timeOffset="63535.0195">23520 6209 75 0,'0'0'40'0,"31"-23"0"15,-4 15 1-15,-12-9-30 16,20 19-1-16,-18-8-5 15,8 12 1-15,-6 1-2 16,1 9-2-16,-9 5 1 16,-1 6-2-16,-8 0 1 15,-6 7 0-15,-8 1 0 16,-3 3-1-16,-6-7 0 16,0 5 0-16,-1-7 0 15,3-4 0-15,2-4 0 0,17-21-1 16,-23 27 1-16,23-27 0 15,0 0-1-15,0 0 1 16,0 0-1-16,0 0 1 16,0 0 0-16,13 17-1 15,-13-17 0-15,37 12 0 16,-10-5 0-16,7-3 0 16,5 2 0-16,7 0 0 15,3-3 0-15,1-3 0 16,0 4 0-16,0-6 0 15,-4 8-2-15,-15-14-8 16,12 8-33-16,-43 0-1 16,0 0-2-16,0 0 1 0</inkml:trace>
  <inkml:trace contextRef="#ctx1" brushRef="#br0">19332 13641 0,'0'0'31</inkml:trace>
  <inkml:trace contextRef="#ctx0" brushRef="#br0" timeOffset="74971.8033">14711 6930 42 0,'0'0'30'0,"-21"21"-5"16,21-21-1-16,0 0-4 15,-31 0-5-15,31 0-4 0,0 0-2 16,0 0-1-1,0 0-1-15,0 0-2 16,0 0-1-16,33-15 0 16,-10-6-1-16,15-6 0 0,11-17 0 15,18-6 0-15,16-15 0 16,21-12-1-16,14-9-2 16,15-3 1-16,4-7-1 15,-2 10 1-15,-8 7-1 16,-9 8 0-16,-18 14 0 15,-15 13 0-15,-25 11 1 16,-14 8-1-16,-17 12 1 16,-6 3-1-16,-23 10-1 15,25-11 0-15,-25 11-2 16,0 0-2-16,0 0-6 16,0 0-28-16,0 0 0 15,-23 17-1-15,6-11 1 0</inkml:trace>
  <inkml:trace contextRef="#ctx0" brushRef="#br0" timeOffset="75535.158">15909 5996 29 0,'0'0'30'16,"-20"8"3"-16,20-8-9 16,0 0-4-16,-30 0-5 15,30 0-4-15,0 0-3 16,0 0-2-16,19-4-2 16,4-6-1-16,6-5 0 0,13-1 0 15,1-5 0-15,9 2-1 16,-2-6-1-16,4 4 1 15,-6 2 0-15,-5 5-1 16,-13 3 2-16,-4 9-1 16,-26 2 1-16,15 25 0 15,-25 0 0-15,-5 11 0 16,-12 1 0-16,2 11 0 16,-6-4-2-16,2 0 1 15,-4-8-1-15,10-7 0 16,-2-6 0-16,4-7-3 15,21-16-1-15,-37 7-8 16,37-7-27-16,-25-9-4 0,25 9 3 16,-27-33-2-16</inkml:trace>
  <inkml:trace contextRef="#ctx0" brushRef="#br0" timeOffset="76492.2498">16348 5392 30 0,'0'0'31'16,"26"-25"2"-16,-7 17-9 15,-13-21-4-15,21 23-3 16,-24-20-3-16,19 18-3 15,-20-13-2-15,-2 21-1 16,0 0-2-16,-6 17-2 16,-19 10 0-16,-4 15-1 15,-6 4-1-15,2 12-1 16,-1-1 0-16,7 1 0 0,5-6-1 16,18-8 1-16,14-14-1 15,9-12 0-15,12-14 1 16,8-12 0-16,3-9-1 15,5-12 1-15,-3-11 0 16,-4-5-1-16,-3-3 1 16,-10-3 0-16,-6 5-1 15,-9 0 1-15,-10 7-1 16,-8 5 0-16,-4 9-2 16,-7-2-3-16,17 27-21 15,-25-12-13-15,4 7-2 16,-6-1 0-16,-2 6 0 15</inkml:trace>
  <inkml:trace contextRef="#ctx0" brushRef="#br0" timeOffset="86632.1749">22366 6498 8 0,'-21'2'29'16,"21"-2"2"-16,0 0 0 16,0 0-15-16,16-19-1 0,-7-12-2 15,34 18-2-15,-7-29-1 16,39 11-1-16,14-24-2 15,35 3 0-15,13-21-1 16,30 0-1-16,11-15-1 16,11 3-2-16,-8-5 0 15,-7 6-2-15,-31 7 1 16,-26 12-1-16,-24 15-2 16,-33 10-1-16,-20 19-3 15,-34-4-3-15,-6 25-14 16,0 0-15-16,-37 19 0 15,1-10 0-15,-5 1 0 16</inkml:trace>
  <inkml:trace contextRef="#ctx0" brushRef="#br0" timeOffset="87011.9496">23794 5512 38 0,'-18'8'34'0,"1"-10"0"15,17 2-5-15,0 0-12 16,-19-17-5-16,36 15-5 16,-17 2-1-16,50-23-2 0,-11 6-1 15,17 3-1-15,5-7 1 16,9 6-1-16,-8-2 0 15,-3 11 0-15,-12-2-1 16,-11 14 2-16,-16-2-1 16,-20-4 0-16,-6 30 0 15,-12-3 0-15,-5-4-1 16,-2 6 1-16,-2 0-1 16,2-8-1-16,4 6-1 15,2-14-2-15,17 8-4 16,2-21-11-16,-20 2-21 15,20-2 0-15,0 0 0 16,0 0 0-16</inkml:trace>
  <inkml:trace contextRef="#ctx0" brushRef="#br0" timeOffset="87499.8077">24706 5000 57 0,'0'0'35'0,"-17"6"3"15,3 15-9-15,-17-9-16 16,20 26-3-16,-22-3-3 16,14 16-1-16,-6 1-2 15,13 4 0-15,4-4-2 16,14-6-1-16,9-12 1 15,18-9-1-15,8-11 0 0,7-16 0 16,0-16 1-16,2-9-1 16,-5-13 1-16,-7-4-1 15,-11-4 0 1,-9 0-1-16,-13-2 1 16,-10 8-2-16,-7 6 0 0,-11 5-4 15,23 31-10-15,-44-21-24 16,17 13-2-16,-2 2 1 15,5 3-1-15</inkml:trace>
  <inkml:trace contextRef="#ctx0" brushRef="#br0" timeOffset="95172.996">16015 7972 64 0,'0'0'38'15,"0"0"1"-15,0 0 0 16,11 23-27-16,-16-2-2 16,20 23-2-16,-11-6-2 15,9 16-2-15,-9-8-1 16,8 2-2-16,-5-6-1 15,1-9-2-15,0-1-2 16,-8-32-5-16,6 41-20 16,-6-41-11-16,5 19 1 15,-5-19-2-15</inkml:trace>
  <inkml:trace contextRef="#ctx0" brushRef="#br0" timeOffset="95560.0274">16470 8010 66 0,'12'19'38'16,"-16"10"1"-16,-6 11-1 0,-27 4-27 16,22 27-2-16,-20 2-1 15,10 15-2-15,-11-5-2 16,5-3-2-16,2-5-1 15,4-10-2-15,7-9-1 16,3-14-3-16,13-11-2 16,2-31-8-16,0 0-24 15,0 0 1-15,11-17-1 16,-3-8 1-16</inkml:trace>
  <inkml:trace contextRef="#ctx0" brushRef="#br0" timeOffset="95924.2814">16383 8409 44 0,'25'-19'35'16,"8"5"1"-16,2 1 1 15,-12-6-21-15,21 24-1 16,-23-10-4-16,14 24-1 16,-21-2-3-16,3 22-2 15,-21 1 0-15,-4 8-2 16,-13 2 0-16,0 1-1 15,-8-3 0-15,0-2-1 16,-2-7 1-16,6-12-1 16,4-6-1-16,21-21 0 15,-23 23 0-15,23-23 0 16,0 0 0-16,0 0 0 0,25 9 1 16,-8-13-1-16,6 1 0 15,3-3 0-15,1 2 0 16,0-2-1-16,1 2-1 15,-2-3-2-15,4 9-3 16,-30-2-5-16,52-12-27 16,-34 8-2-16,-18 4 0 15,27-11 2-15</inkml:trace>
  <inkml:trace contextRef="#ctx0" brushRef="#br0" timeOffset="96604.7742">16904 8355 75 0,'15'-23'41'16,"-15"23"-1"-16,0 0 1 16,0 0-27-16,16 50-3 15,-18-19-4-15,10 15-2 16,-8 0 0-16,5 6-3 15,-5-3 0-15,0-1-1 16,0-9 1-16,0-10-3 16,0-6 2-16,0-23-1 15,-2 21-1-15,2-21 0 0,0 0 1 16,-1-23-2-16,2 2 0 16,1-8 2-16,2-11-2 15,2-3 2-15,2-3-2 16,3-2 2-16,3 4-1 15,3 4 1-15,1 5 1 16,1 10-1-16,0 12 1 16,4 15 0-16,-2 6 0 15,-1 15 0-15,-3 5 0 16,-3 7 0-16,-5 5 1 16,-1-1-2-16,-4 1 1 15,-4-4 0-15,-4-3 0 16,-2-12-1-16,6-21 1 0,-17 23-1 15,17-23 0-15,0 0 0 16,-21-27-2-16,17-4 2 16,2-5-1-1,4-8 1-15,7-8-1 0,5 2 1 16,1 0-1-16,3 1 1 16,5 14 0-16,-2 4 0 15,2 16 0-15,2 11 0 16,-5 14 1-16,-1 11 0 15,-4 10 0-15,-1 15-1 16,-7 2 1-16,3 5 0 16,-2 1 0-16,-6-2-1 15,0-6 0-15,0-8-1 0,1-5-2 16,-4-16-1-16,12 2-6 16,-11-19-21-16,0 0-12 15,-4-25 1 1,12 4-1-16</inkml:trace>
  <inkml:trace contextRef="#ctx0" brushRef="#br0" timeOffset="96912.1671">17540 8309 64 0,'0'0'41'16,"12"23"1"-16,-10-4-1 15,6 29-11-15,-10-19-20 16,13 17-3-16,-5-6-1 15,8 8-4-15,-3-7 2 16,7-5-3-16,-1-1 1 16,0-12-2-16,3-6 1 15,-3-8-1-15,0-9 1 0,-17 0-1 16,27-21-1-16,-17 0 1 16,-4-11-2-16,-4-5 1 15,0-5-2-15,-6-6 1 16,6 4-3-16,-8-6-2 15,14 14-3-15,-18-16-8 16,25 23-21-16,-13 0-3 16,8 8 2-16,0 4 0 15</inkml:trace>
  <inkml:trace contextRef="#ctx0" brushRef="#br0" timeOffset="97349.0281">18015 8010 81 0,'2'-23'38'0,"-2"23"1"16,0 0-8-16,17-31-18 16,14 29-5-16,-14-13 0 15,18 13-3-15,-6-2 0 16,4 10-2-16,-4 0 0 15,-2 5 0-15,-8 3-1 16,-3 5-1-16,-9 6 0 16,-7 4-1-16,-9-1 0 0,-3 1 1 15,-5 0-1-15,-1-2 0 16,-1-2 1-16,6-4-1 16,13-21 1-16,-18 25 1 15,18-25-1-15,0 0 1 16,0 0 0-16,29 13-1 15,-10-15 1-15,6 2-1 16,4-6-1-16,4 1 0 16,6-3 0-16,-1-2 0 15,1 3 0-15,1-3-2 16,1 10-4-16,-16-15-8 16,4 17-29-16,-12-2-2 15,-17 0 2-15,20 11-1 0</inkml:trace>
  <inkml:trace contextRef="#ctx0" brushRef="#br0" timeOffset="98512.1337">19325 8183 20 0,'-18'11'34'16,"18"-11"2"-16,0 0 0 15,-21-6-11-15,21 6-6 16,0 0-5-16,25 8-3 16,-25-8-2-16,37-8-3 15,-12 3-1-15,15 1-1 16,1-6-1-16,9 2-1 16,-2-1-2-16,0-5-1 15,-3 3-2-15,-11-4-3 16,7 11-3-16,-41 4-24 15,19-14-6-15,-19 14-2 16,0 0 2-16</inkml:trace>
  <inkml:trace contextRef="#ctx0" brushRef="#br0" timeOffset="98700.4461">19303 8296 62 0,'0'0'38'16,"-3"27"2"-16,3-27 0 15,42 15-23-15,-17-25-7 16,25 10-3-16,-7-9-2 16,7 1-4-16,-4 4-3 15,-11-11-6-15,15 15-30 16,-29-2-2-16,-21 2 1 16,23 4-1-16</inkml:trace>
  <inkml:trace contextRef="#ctx0" brushRef="#br0" timeOffset="101548.2804">20133 7638 16 0,'9'-17'33'0,"-9"17"3"16,0 0-4-16,-11-33-9 15,11 33-3-15,0 0-3 16,0 0-5-16,0 0-3 16,0 0-1-16,0 0-2 15,-2 17-1-15,6 2-1 16,5 8-1-16,-1 2-1 0,4 7 1 16,-3-1-2-1,5-2 1-15,-5-3-1 16,3-5-1-16,0-6 0 15,-12-19-2-15,23 23-1 0,-23-23-5 16,33 0-11-16,-33 0-22 16,23-28-1-16,-14 7 1 15,5 3-1-15</inkml:trace>
  <inkml:trace contextRef="#ctx0" brushRef="#br0" timeOffset="102648.275">20596 7699 59 0,'17'-17'38'0,"-17"17"-1"16,0 0-5-16,0 0-18 15,-4 21-3-15,4 15-2 16,-21-3-2-16,7 19-1 0,-13 2-2 15,2 9 0-15,-11 0-2 16,1 4 1-16,-2-5-2 16,3-3 0-16,-1-9 0 15,6-4 0-15,4-8-1 16,6-7 0-16,5-4 0 16,14-27 0-16,-15 29-2 15,15-29-1-15,0 0-3 0,0 0-2 16,0 0-8-1,0 0-25-15,0 0 1 16,23-23 0-16,-23 23 1 16</inkml:trace>
  <inkml:trace contextRef="#ctx0" brushRef="#br0" timeOffset="103457.1357">20567 8175 29 0,'0'0'31'0,"0"0"2"15,0 0-9-15,-10 19-5 16,10-19-3 0,0 0-5-16,-19-11-1 15,19 11-3-15,0 0-1 0,0 0-1 16,0 0 0-16,23-22-1 15,-23 22-2-15,42-32 0 16,-15 15 0-16,6-3 0 16,2 1 0-16,2 8 0 15,-5 1 0-15,-1 12 0 16,-10 8 0-16,-3 13 0 16,-14 5 0-16,-6 11-1 15,-12 5 0-15,-7 4 0 0,-6 4-1 16,-6 5 0-1,-3-11 0-15,-1 2 0 16,0-6 0-16,6-7-1 16,2-8 2-16,8-6-2 0,2-6 2 15,19-15-2-15,-21 12 2 16,21-12 0-16,0 0-1 16,0 0 1-16,11-25 0 15,-11 25 1-15,31-25-2 16,-8 11 1-16,4 3-1 15,2-1 2-15,2-1-2 16,0 5 0-16,0 6 0 16,-6-1-1-16,2 1-2 0,-27 2-2 15,38 11-8 1,-38-11-29-16,18-4 1 16,-18 4-1-16,9-17 0 15</inkml:trace>
  <inkml:trace contextRef="#ctx0" brushRef="#br0" timeOffset="103840.3286">21219 7845 48 0,'0'0'38'15,"15"-27"2"-15,-15 27-1 16,23-6-22-16,-23 6-3 16,0 0-4-16,-2 27-2 15,6 10-3-15,-6 5-1 16,6 13-2-16,-4 7 0 15,4 3 0-15,-2-2 0 16,2-1-1-16,0-5-1 16,-1-9 0-16,3-11-2 15,-4-10-1-15,6-2-3 16,-8-25-7-16,0 0-28 16,21-18-1-16,-9-1 1 0,-3-14-1 15</inkml:trace>
  <inkml:trace contextRef="#ctx0" brushRef="#br0" timeOffset="104241.0305">21597 7778 63 0,'0'0'39'16,"2"29"1"-16,-10-1 0 15,-11-8-27-15,3 28-3 16,-22-10-4-16,7 12-1 15,-10-10-2-15,7 0-2 16,1-5 0-16,6-8 0 0,6-8-1 16,21-19 0-16,-24 21 0 15,24-21 0-15,0 0 1 16,0 0 0 0,0 0 0-16,-5 23 0 0,5-23 0 15,7 19 1-15,-7-19-1 16,14 25 1-16,-3-8-1 15,7 1 1-15,-1-1-1 16,12 0 0-16,0-1 0 16,2-1 0-16,2-6 0 15,1 3-1-15,1-4 0 16,-4-3-1-16,2 1-2 16,-8-6-1-16,4 6-4 0,-29-6-23 15,33-19-11-15,-33 19-1 16,30-29 1-16</inkml:trace>
  <inkml:trace contextRef="#ctx0" brushRef="#br0" timeOffset="104500.7072">21896 8094 75 0,'17'12'41'0,"6"7"0"16,-2-4 0-16,18 20-29 16,-14-14-3-16,14 12-3 0,-5-5-2 15,5 1-1-15,-2 0-2 16,-1-8 0 0,-3 0-2-16,-6-11-2 0,0 3-2 15,-27-13-5-15,50-8-30 16,-50 8-3-16,18-26 1 15,-17 1 0-15</inkml:trace>
  <inkml:trace contextRef="#ctx0" brushRef="#br0" timeOffset="104704.8328">22297 7997 74 0,'-27'32'41'0,"-6"5"0"15,-2 11 1-15,-7-14-30 16,9 24-4-16,-5-7-4 0,9-3-1 16,5-2-4-16,5-15-4 15,17 2-6-15,2-33-30 16,-4 17 0-16,4-17-1 16,22-23 1-16</inkml:trace>
  <inkml:trace contextRef="#ctx0" brushRef="#br0" timeOffset="105172.2436">22551 7555 44 0,'29'-17'39'15,"6"2"1"-15,0-3 1 16,3 20-18-16,-16-21-10 16,18 23-3-16,-22-6-3 15,3 14-2-15,-21-12-2 16,6 42-1-16,-20-11-1 15,-3 7 1-15,-6-4-1 0,-3 7 0 16,1-3-1-16,2-5 1 16,6-3 0-16,5-5 0 15,5-7 0-15,7-18 0 16,7 21 0-16,-7-21 1 16,23 9-1-16,-3-7 0 15,3-4 0-15,6-2 0 16,6-5 0-16,3-1-2 15,3 3-1-15,-3-7-3 16,12 24-16-16,-15-24-23 16,0 5 0-16,-12-1 0 15,-4 4 0-15</inkml:trace>
  <inkml:trace contextRef="#ctx0" brushRef="#br0" timeOffset="132333.131">16065 7960 18 0,'0'-29'29'0,"-16"-24"2"16,11 8-5-16,5 15-5 0,-16-16-3 16,16 46-3-16,-7-52-1 15,7 52-2-15,-2-21-2 16,17 40-2-16,-11 0-1 16,19 29 0-16,-6 10-2 15,20 20 0-15,0 13-2 16,13 16 0-16,6 2-1 15,6 3 0-15,1-9 0 16,1-11-2-16,-2-13 1 16,-10-14-3-16,-4-13 1 15,-13-20-4-15,3 3-5 16,-38-35-30-16,17 15-2 16,-17-15 0-16,2-34-1 0</inkml:trace>
  <inkml:trace contextRef="#ctx0" brushRef="#br0" timeOffset="133129.1998">20181 7515 27 0,'-8'-38'35'16,"8"5"2"-16,4 10-9 0,-17-15-2 16,13 38-3-16,-2-31-6 15,21 50-4-15,-15-2-2 16,23 31-4-16,-6 8-1 15,20 27-1-15,-3 9-2 16,10 17 0-16,1 8-1 16,1 4 0-16,-4-6-1 15,2-4-1-15,-3-11 1 16,-7-18-1-16,-1-15 0 0,-6-15-2 16,-4-13 1-1,-10-22-4-15,4 0-2 16,-25-34-34-16,6 0-2 15,-13-14-1-15,-7-6 1 0</inkml:trace>
  <inkml:trace contextRef="#ctx0" brushRef="#br0" timeOffset="136112.0946">16208 10360 41 0,'0'0'34'0,"5"-21"2"15,-5 21-1-15,18-16-21 16,-30-3-1-16,12 19-1 16,0 0-3-16,25 46 0 15,-25-8-3-15,14 24 0 16,-10 5-2-16,5 17 0 16,-3 1-1-16,0 5-2 0,-4-10 1 15,0-3-2 1,-2-15 0-16,-2-11 0 15,-2-12 0-15,2-10 1 16,2-29-2-16,-8 23 1 0,8-23 0 16,-7-37 0-16,8-1 0 15,3-16 0-15,2-5 0 16,2-16 0-16,7-6 0 16,1-1 0-16,5 7 0 15,4 8 0-15,-2 9 0 16,6 16 0-16,0 4 1 15,4 20-1-15,0 16 1 16,-3 20 0-16,-1 14 0 16,-2 22 0-16,-7 9 1 15,-7 12-2-15,-7 6 2 16,-4 5-2-16,-10-3 1 16,0-14-1-16,-1-10 0 0,-1-15 0 15,1-17 0-15,3-10 0 16,6-17 0-16,-12-21 0 15,12-13 0-15,0-9 1 16,6-16-1-16,0-12 0 16,7-10 0-16,5-14 0 15,7 6 0-15,4 3 0 16,3 5 0-16,5 14 0 16,0 12 1-16,1 16-1 15,1 26 1-15,-6 19-1 16,-1 19 0-16,-5 17 1 15,-5 13 0-15,-5 13-1 16,-3 3 1-16,-3 3-1 0,-3 3 0 16,-6-6-1-16,2-8 1 15,-1-15-2-15,3-7 0 16,-2-18-3-16,10 0-2 16,-14-23-7-16,21-2-26 15,-21 2-2-15,15-23 1 16,-9-4-1-16</inkml:trace>
  <inkml:trace contextRef="#ctx0" brushRef="#br0" timeOffset="136491.6966">17220 10392 77 0,'23'-15'41'0,"-23"15"1"0,16 31-1 16,-20-14-28-16,16 31-3 15,-12 0-2-15,13 15-3 16,-9 4-1-16,9 4-2 16,-7 4 1-16,10-4-3 15,-3-8 0-15,3-5 1 16,-3-10-2-16,1-10 2 16,-1-9-1-16,-1-8 0 15,-12-21-1-15,21-8 2 16,-12-13-1-16,-1-15 0 15,4-14 1-15,-3-15-1 0,3-8 0 16,2-6 0-16,1-1-1 16,0-3 1-16,1 5 0 15,-1 7-2 1,1 15 0-16,-1 12-1 0,2 15-1 16,-7-2-3-16,11 35-5 15,-21-4-28-15,2 21-2 16,0 6 0-16,2 10 1 15</inkml:trace>
  <inkml:trace contextRef="#ctx0" brushRef="#br0" timeOffset="136771.9859">17793 10916 82 0,'21'-4'40'0,"-21"4"1"16,18 17 0-16,-9 22-28 16,-16-18-5-16,12 17-2 15,-8 2-2-15,3 8-2 16,-4-2 0-16,-2 4-1 16,0-6-2-16,0-9 1 15,4-4-2-15,-3-14-2 16,5 2-3-16,0-19-11 15,0 0-24-15,-18-17 0 0,16-2 0 16,-5-12 0 0</inkml:trace>
  <inkml:trace contextRef="#ctx0" brushRef="#br0" timeOffset="137244.4873">18007 10124 54 0,'27'-16'36'15,"2"-1"2"-15,4-4 0 16,15 11-23-16,-27-18-3 15,24 16-3-15,-22-7-1 0,8 19-2 16,-12 0-1-16,-4 17-2 16,-11 4 0-16,-6 10-1 15,-7 9 0-15,-7 3 0 16,-7 6-1-16,-4 5-1 16,-4 0 1-16,0-4 0 15,1-8 0-15,5-2 0 16,1-7-1-16,7-8 1 15,7-8 0-15,10-17 0 16,0 0-1-16,0 0 1 16,27 0-1-16,-7-10 0 15,5-7 0-15,4 2 0 16,3-2-1-16,-1-8-1 0,6 11-2 16,-8-11-3-16,15 29-9 15,-13-19-26-15,2 11 0 16,-8-2 0-16,4 6 1 15</inkml:trace>
  <inkml:trace contextRef="#ctx0" brushRef="#br0" timeOffset="137824.8593">18808 10553 67 0,'0'0'38'16,"0"0"1"-16,34-9-2 0,-1 5-30 15,-6-17 0-15,16 7-3 16,-3-5-1 0,8 4-2-16,2 3-3 15,-11-9-6-15,15 10-28 0,-25 3-3 16,-29 8 1-16,21-4-1 16</inkml:trace>
  <inkml:trace contextRef="#ctx0" brushRef="#br0" timeOffset="137996.0336">18831 10789 70 0,'19'-5'37'0,"10"-1"-1"16,8-6 0 0,-5-11-29-16,19 4-6 15,5 10-8-15,-6-5-28 16,-6-3-1-16,2 3-1 0,-5-5 1 15</inkml:trace>
  <inkml:trace contextRef="#ctx0" brushRef="#br0" timeOffset="138952.0225">19784 10103 28 0,'0'0'35'0,"0"0"2"0,23-12 1 15,-15 37-18-15,-18-8-5 16,25 33-4-16,-20 2-2 16,14 23-2-16,-9 2-2 15,8 13-2-15,-6-6-1 16,2 2 1-16,0-9-2 15,-1-8 0-15,1-17-1 16,0-16-1-16,2-7-1 16,-6-29-2-16,11 31-3 15,-11-31-9-15,8-25-23 16,0 2-2-16,3-12 3 16,1-11-2-16</inkml:trace>
  <inkml:trace contextRef="#ctx0" brushRef="#br0" timeOffset="139388.7084">20231 10174 58 0,'-4'42'38'0,"-11"-8"1"16,-10 10-1-16,4 16-26 15,-30-18-3-15,17 20-1 16,-15-11-3-16,13 1-1 15,-1-10-3-15,12-11 0 16,4-10 0-16,21-21 0 16,-19 14-1-16,19-14 1 0,0 0-1 15,11-18 1-15,-11 18 0 16,18-9 0-16,-18 9 0 16,25-2 1-16,-25 2-1 15,25 15 1-15,-25-15-1 16,29 31 1-16,-10-12-1 15,4 0 0-15,6 4 1 16,8-2-2-16,3 2 0 16,4-2 1-16,-1-3-1 0,3-3 0 15,-5-2 0 1,-5 3 0-16,-7-7 0 16,-7-1 0-16,-22-8-2 0,21 6-1 15,-21-6-3-15,0 0-7 16,0 0-28-16,-4-19-2 15,4 19 2-15,-10-29-2 16</inkml:trace>
  <inkml:trace contextRef="#ctx0" brushRef="#br0" timeOffset="139956.4955">20677 10335 41 0,'0'0'37'16,"0"0"1"-16,21-4 1 15,-21 4-23-15,17 17-4 16,-17-17-2-16,29 46-2 16,-13-15-2-16,14 15-1 15,-1-4-2-15,4 6-1 16,2-2 0-16,2-2-1 15,-5-5 0-15,-1-3-1 16,-6-5 1-16,-2-8-2 0,-9-6 1 16,-14-17-2-16,25 21-3 15,-25-21-5 1,0 0-20-16,8-17-11 16,-10 0 1-16,-4-8-1 0</inkml:trace>
  <inkml:trace contextRef="#ctx0" brushRef="#br0" timeOffset="140205.183">21095 10241 61 0,'0'0'40'16,"-31"42"0"-16,1-8 0 0,1 30-26 15,-29-9-4-15,6 22-3 16,-12 0-1-1,6 3-2-15,2-7-2 16,12-9-1-16,5-9-1 0,10-14-2 16,12-13 0-16,17-28-5 15,-8 27-5-15,8-27-29 16,0 0 1-16,0-29-2 16,8 8 1-16</inkml:trace>
  <inkml:trace contextRef="#ctx0" brushRef="#br0" timeOffset="142172.4713">21182 10893 30 0,'0'0'31'0,"0"0"1"16,-17 8-11-16,17-8-4 16,0 0-3-16,0 0-3 15,0 0-1-15,0 0-2 16,0 0-2-16,19 0 0 16,-19 0-1-16,23-20 0 15,-23 20-2-15,35-23 1 16,-16 10-2-16,6 1 1 0,-6 1-1 15,5 7 0-15,-7 2 0 16,0 12 0-16,-17-10-1 16,22 32 0-1,-21-5 1-15,-2 4-2 0,-9 11 2 16,-2 6-2-16,-7-2 0 16,-2 0 1-16,-2-6-1 15,-2-1 1-15,3-8-1 16,3-7 0-16,4-6 0 15,15-18 0-15,-20 21 1 16,20-21-1-16,0 0 1 16,0 0-1-16,0 0 0 15,0 0 1-15,0 0 0 0,22-14-1 16,-22 14 0-16,27-11 0 16,-10 9 0-16,0 0 0 15,3 2 1-15,1 4-1 16,-2-2-1-16,-2-2 0 15,1 6-1-15,-18-6-2 16,29 1-5-16,-29-1-23 16,0 0-11-16,-2-19 1 15,2 19-1-15</inkml:trace>
  <inkml:trace contextRef="#ctx0" brushRef="#br0" timeOffset="143043.6134">21460 9775 30 0,'0'0'34'0,"21"-21"2"16,-4 15-4-16,-11-25-14 16,31 27-3-16,-26-26-4 15,26 24-2-15,-37 6-2 16,42-14-1-16,-42 14-1 16,29 6-2-16,-29-6 1 15,6 27-1-15,-19-4 0 0,-3 10-1 16,-7 1 0-16,-2 5-1 15,-2-5 2-15,0 2-1 16,2-3-1-16,6-4 1 16,5-6-1-16,14-23 1 15,-11 25-1-15,11-25 0 16,21 7 0-16,0-10-1 16,6-5 1-16,10 0 0 15,3-3 0-15,5 1-1 16,-3-1 1-16,-2 1-2 15,-1 2-1-15,-8-3-3 16,6 22-20-16,-37-11-17 16,25-1-2-16,-25 1 1 0,0 0-2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67.8161" units="1/cm"/>
          <inkml:channelProperty channel="Y" name="resolution" value="440.36697" units="1/cm"/>
          <inkml:channelProperty channel="F" name="resolution" value="0" units="1/dev"/>
        </inkml:channelProperties>
      </inkml:inkSource>
      <inkml:timestamp xml:id="ts0" timeString="2010-10-14T17:14:53.12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81,'0'0'-1,"0"0"1,0 0 4,0 0 4,0 0 3,0 0 0,0 0-1,0 0-1,0 0 0,0 0 0,0 0 0,0 0-1,0 0-2,0 0 0,0 0-1,0 0-2,0 0 0,0 0-1,0 0-1,0 0 0,0 0-2,0 0-4,0 0-4,0 0-6,0 0-8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23T13:56:54.9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6826 1803 20 0,'-17'15'17'0,"17"-15"-2"0,-20-2-2 16,20 2-3-16,-17 0 0 15,17 0-1-15,0 0 0 16,-17 14-1 0,17-14 0-16,-22 7-1 15,3-1-1-15,19-6-1 0,-27 21-1 16,27-21 0-16,-29 25-1 15,29-25-1-15,-19 17 0 16,19-17 1-16,0 0-1 16,0 0 0-16,0 0 0 15,-6 18 0-15,6-18 0 16,0 0 0-16,0 0 0 16,0 0-1-16,0 0 1 0,15 17 0 15,-15-17 0-15,20 11-1 16,-20-11 1-16,23 6 0 15,-23-6-1 1,25 6 1-16,-25-6-1 0,25 8 0 16,-25-8 0-16,23 7 0 15,-23-7-1-15,31 4 1 16,-14-4 0-16,7 2-1 16,1-4 1-16,0 2-1 15,0 0 1-15,0 2-1 16,2 0 1-16,-2 2-1 15,-2 0 0-15,2-1 0 16,2 1 1-16,0-2-1 16,4-4 1-16,-2 2-1 15,4-4 1-15,0 2-1 16,-3-1 1-16,-1 3-1 16,0-2 0-16,-2 2 1 0,0 2-1 15,6-2 1-15,-2 2-1 16,6-1 1-16,-1-1-1 15,7-1 1-15,-1 1-1 16,0 1 1-16,-1-1-1 16,-6 4 0-16,-1 0 0 15,-5-4 0-15,-2 6 0 16,-2-2 1-16,1 0-1 16,-1-1 0-16,2-1 0 15,0 0 0-15,-2-2 0 16,2 2 1-16,4 0-1 15,-1 2 0-15,1 2 0 16,2-1 0-16,0-1 0 0,2 4 0 16,3-2 0-16,1-1 0 15,1 1 0-15,-1-4 0 16,-1-2 0-16,-3 0 1 16,2 2-1-16,-4-2 0 15,-3-2 0-15,1 2 1 16,-2 0-1-16,0-4 0 15,2 4 0-15,8-4 0 16,-3-1 0-16,7-1 0 16,-1 2 1-16,0-2-1 15,3 1 1-15,-3 1-1 16,1-2 0-16,-5 4 0 16,1 0 0-16,-4 0 0 0,-1 0 0 15,-3 0 0-15,4 2 0 16,-6-3 0-16,0 3 0 15,2-4 0-15,1 2 0 16,5 0 0-16,2 0 0 16,1-2 0-16,1 0 0 15,3-1 0-15,4 1 1 16,-3 0-1-16,1-2 0 16,-2 2 0-16,3-3 0 15,3 3 1-15,0-2 0 16,0 0-1-16,2 1 1 15,2 1 0-15,0-2 0 16,2-2-1-16,0 3 1 0,0-1 0 16,-2 0 0-16,2 4-1 15,-2 0 1-15,2-2-1 16,-2 4 1 0,-6 0-1-16,-6 4 0 0,-9 2 0 15,-4 0-1-15,-8 1 0 16,-21-7-3-16,0 0-14 15,2 23-21-15,-19-21-1 16,17-2 0-16,-29-28-2 16</inkml:trace>
  <inkml:trace contextRef="#ctx0" brushRef="#br0" timeOffset="1355.9182">16017 2963 29 0,'0'0'28'15,"-35"2"-5"-15,10-10-2 0,25 8-5 16,-41-3-2-16,41 3-2 15,-34 0-2 1,34 0-1-16,-22 5-1 16,22-5-1-16,0 0-1 0,0 0 0 15,0 0-2-15,-17 18 0 16,17-18-1-16,0 0-1 16,0 0 0-16,0 0 1 15,0 0-1-15,0 0 0 16,21 15 1-16,12-19-1 15,4-2 1-15,13 3-1 16,6-5 1-16,4 0-2 16,-4 1 1-16,-2 3-1 0,-6-4 0 15,-8 8-1 1,-7 0 0-16,-12 2-1 16,-21-2-1-16,18 11-1 15,-18-11-4-15,-6 18-8 0,8-1-24 16,-2-17-1-16,-10 23 0 15,10-23 1-15</inkml:trace>
  <inkml:trace contextRef="#ctx0" brushRef="#br0" timeOffset="1820.2449">16813 2980 56 0,'14'-21'36'15,"-14"21"0"-15,0 0 0 16,-16-30-23-16,16 30-2 16,0 0-4-16,0 0-1 15,0 0-2-15,0 0-1 16,-4 28 0-16,4-5-1 16,-3 1 0-16,3 8 0 15,-6-1-1-15,6 3 0 0,-2-5 0 16,2 2 0-16,0-6-1 15,2-6 0-15,-2-19 0 16,2 23 0-16,-2-23 0 16,0 0-1-16,0 0-1 15,0 0-2-15,0 0-2 16,0 0-5-16,17-17-19 16,-21-4-9-16,4-1 0 15,-6-8 1-15</inkml:trace>
  <inkml:trace contextRef="#ctx0" brushRef="#br0" timeOffset="2300.3762">16736 2963 37 0,'0'0'35'0,"-19"-17"1"15,19 17 1-15,0 0-17 16,-25-21-4-16,25 21-4 16,0 0-3-1,0 0-2-15,0 0-2 0,0 0-1 16,0 0 0-16,0 0-1 15,23 27-1-15,-6-16 0 16,1 1-1-16,3 7 1 16,6 0-1-16,2 4 0 15,4 0 0-15,-1 2-1 16,5-6 1-16,-2-1 0 16,1 3-1-16,-1-10 0 0,-4-1 1 15,-4-5-1-15,0-5 0 16,-4-3 1-16,-2-3-1 15,-1-2 1 1,-20 8-1-16,27-25 1 0,-20 8-1 16,-1-2 0-16,-4 0 1 15,4-4-1-15,-6 0 1 16,-6 0-1-16,4-4 0 16,-4-4 0-16,2 2 1 15,1-1-2-15,-3 3 1 16,-2 2 0-16,2 6-1 15,2 1 0-15,4 18-1 16,0 0-2-16,0 0 0 0,0 0-3 16,0 0-3-16,6 18-20 15,12 3-11 1,-18-21 1-16,29 34 0 16,-29-34 2-16</inkml:trace>
  <inkml:trace contextRef="#ctx0" brushRef="#br0" timeOffset="2663.6115">17483 2881 55 0,'17'-10'37'16,"-17"10"1"-16,23-17 0 16,-21 0-19-16,-2 17-6 0,0 0-5 15,0 32-1 1,-17-13-3-16,-1 8-2 15,-1 6 0-15,4 3 0 16,3 1-1-16,4-3-1 0,8-1 1 16,12-8-1-16,7-4 0 15,12-6 1-15,6-11-1 16,3-8 1-16,-1-9-1 16,3-10 1-16,-5 0 0 15,-2-8-1-15,-10-7 1 16,-12-1-1-16,-7-1 0 15,-8 0 0-15,-10 5 0 16,-7 8-1-16,-2 3-2 16,-14 1-4-16,35 23-32 15,-48-8-1-15,21 14-2 16,0-3 1-16</inkml:trace>
  <inkml:trace contextRef="#ctx0" brushRef="#br0" timeOffset="77956.0817">876 4106 1 0,'0'0'7'0,"-2"-19"9"16,2 19-11-16,0 0-4 15,3-21 1-15,-3 21 1 16,0 0 0-16,0-17 0 16,0 17 0-16,0 0 0 15,-3-17 0-15,3 17 0 16,0 0 0-16,-8-18 1 15,8 18 1-15,-2-19 3 16,-6 0 2-16,8 19 2 16,-4-33 1-16,4 33 1 15,-4-40 1-15,4 40-2 16,-5-40-1-16,5 40-1 16,-6-29-2-16,6 29-1 0,-2-23-1 15,2 23-1-15,0 0-1 16,0 0 0-16,0 0-2 15,0 0 0 1,0 0 0-16,15 19-1 0,-15 8 0 16,4 13 0-16,-2 12 0 15,8 11-1-15,-2 5 0 16,3 6 0-16,5-5 0 16,3-1 0-16,4-11 0 15,4-11-1-15,2-9 1 16,0-16-1-16,2-10 1 15,-2-15-1-15,-2-11 1 16,-2-14-1-16,-6-9 1 0,0-10-1 16,-1-10 0-1,-5-3 0-15,-3-4 1 16,-1 9-1-16,-3 6 0 16,-4 10 0-16,0 15 0 0,-2 25 1 15,0 0 0-15,-4 25 0 16,4 17-1-16,2 8 0 15,2 10 1-15,10 3-2 16,1 2 2-16,10-5-2 16,4-5 1-16,6-11-1 15,-3-11 1-15,7-10-1 16,-2-13 1-16,-6-16 1 16,1-13-1-16,-8-12 0 0,-3-11 0 15,-6-4 0 1,-5-14 1-16,-4-1-1 15,-4-8 0-15,-4 4 0 16,-8 1 0-16,-2 3 0 0,-1 7-1 16,-4 2 0-16,3 16-2 15,-1-1-1-15,5 16-2 16,-5-7-4-16,15 28-13 16,0 0-20-16,0 0-1 15,0 0 2-15,9 21 0 16</inkml:trace>
  <inkml:trace contextRef="#ctx0" brushRef="#br0" timeOffset="78452.3315">1919 4037 41 0,'0'0'38'0,"21"-2"0"16,-21 2 1-16,25 10-22 0,-25-10-4 15,0 0-3-15,10-23-3 16,9 21-2-16,-19 2-1 15,41-9-1-15,-12 3-1 16,5-2-1-16,5-1 0 16,0 1-1-16,3 0-2 15,-5-1 0-15,3 1-3 16,-13-9-2-16,6 19-5 0,-33-2-20 16,0 0-8-16,0 0 0 15,0 0 0-15</inkml:trace>
  <inkml:trace contextRef="#ctx0" brushRef="#br0" timeOffset="78648.2121">2062 4149 55 0,'-16'27'39'16,"16"-27"0"-16,0 0 1 16,20-4-25-16,12 6-5 15,-10-16-3-15,14 5-2 16,-5-5-2-16,2 3-2 15,2 3-3-15,-10-7-4 0,11 24-13 16,-16-13-21-16,-3 6-1 16,-17-2 1-16,23 2-1 15</inkml:trace>
  <inkml:trace contextRef="#ctx0" brushRef="#br0" timeOffset="79333.0422">2772 3924 14 0,'7'-19'33'0,"-7"19"2"15,12-23 0-15,-6-4-14 16,11 27-4-16,-25-25-2 16,26 29-3-16,-18-4-2 15,0 0-2-15,0 0-1 16,0 0-1-16,13 25-2 16,-9 6 0-16,-2 5-1 15,2 8-1-15,0 4-1 16,1 6 1-16,1 2-2 15,2-5 1-15,0-3 0 0,1-9-1 16,-1-9 0-16,0-7-1 16,1-3 1-16,-9-20-1 15,0 0-1 1,18 3-2-16,-18-3-3 0,5-38-5 16,17 28-20-16,-28-22-10 15,6 1 0-15,-10-11 1 16</inkml:trace>
  <inkml:trace contextRef="#ctx0" brushRef="#br0" timeOffset="79584.3026">2648 3834 58 0,'0'0'38'16,"0"0"2"-16,0 0-1 15,0 0-28-15,50-13-2 0,-17 1-3 16,19 12 0-16,0-8-3 16,12 3 0-16,5-5-3 15,3-1 1-15,-1-1-2 16,-3-1-2-16,1 5-2 16,-19-13-6-16,12 27-17 15,-31-14-12-15,-10 10 1 16,-21-2 0-16</inkml:trace>
  <inkml:trace contextRef="#ctx0" brushRef="#br0" timeOffset="79796.8216">2874 4064 69 0,'0'0'41'0,"33"-2"-1"15,-10-5 0-15,13 7-32 16,-9-16-2-16,18 9-4 16,-5 1-3-16,-5-8-6 15,25 18-26-15,-22-9-7 0,-1 6 0 16,-2-2 0 0</inkml:trace>
  <inkml:trace contextRef="#ctx0" brushRef="#br0" timeOffset="80140.8789">3643 4072 78 0,'0'0'43'16,"0"0"0"-16,23 8 0 16,-23-8-32-16,0 0-4 15,4-20-2-15,-4 20-3 16,0 0-2-16,0 0-1 15,0 0-3-15,0 0-5 16,0 0-32-16,0 0-1 16,0 0-1-16,0 0 0 15</inkml:trace>
  <inkml:trace contextRef="#ctx0" brushRef="#br0" timeOffset="80764.3552">4164 3963 36 0,'25'-10'38'15,"-2"2"0"-15,-23 8 2 16,45-7-19-16,-53-14-6 16,8 21-3-16,0 0-3 15,0 0-3-15,-27 5-1 0,10 7-1 16,-10-3-1-16,0 14-1 16,-4 0 0-16,2 8 0 15,0 4-2-15,2 3 2 16,6 0-2-16,5 3 1 15,9-1-1-15,8-6 0 16,9-3 0-16,9-12 0 16,8-9 0-16,10-14-1 15,2-7 1-15,1-16-1 16,3-8 0-16,-3-11 0 16,-3-8 1-16,-8-9-1 15,-4-4 0-15,-6 0 1 0,-9 2 0 16,-5 3-1-16,-3 5 2 15,-7 11 0-15,-1 5-1 16,-2 22 1-16,8 19 1 16,-17 2-1-16,11 17 1 15,4 16 0-15,0 11-1 16,2 6 0-16,0 7 1 16,10-3-1-16,-3 1-1 15,7-7 1-15,-2-4-1 16,1-9 0-16,-1-7-2 15,-12-30-1-15,25 37-8 16,-25-37-33-16,0 0 0 16,0 0-1-16,-22-23 0 0</inkml:trace>
  <inkml:trace contextRef="#ctx0" brushRef="#br0" timeOffset="81791.0434">3643 3986 30 0,'18'5'34'16,"-18"-5"-1"-16,5-19-5 16,-5 19-7-16,0 0-5 0,0 0-4 15,0 0-2-15,0 0-2 16,0 0-2-16,-5 27-1 15,-5-10-1-15,4 6-1 16,6-23-2-16,-7 31 0 16,7-31 0-16,5 25-1 15,-5-25 0-15,27-2 0 16,-9-11 0-16,3-3 0 16,-6-1 0-16,1 0 1 15,-7-2 0-15,-1 1 0 16,-8 18 0-16,-2-19 0 15,2 19 0-15,0 0 0 16,-25-6-1-16,25 6-3 0,0 0-6 16,-25 16-31-16,25-16-1 15,0 0 0 1,0 0-2-16</inkml:trace>
  <inkml:trace contextRef="#ctx0" brushRef="#br0" timeOffset="87131.5741">5015 3989 27 0,'0'0'30'16,"0"0"2"-16,0 0-7 15,0 0-6-15,0 0-4 16,0 0-4-16,0 0-1 16,0 0-2-16,0 0-1 15,0 0-2-15,0 0 0 0,0 0-2 16,31 16 0-16,-12-16-1 16,12-2 0-16,3-2-1 15,3 4-1-15,6-4-2 16,-3-2-1-16,4 12-6 15,-20-21-14-15,6 15-15 16,-10-2 0-16,-20 2-1 16,0 0 1-16</inkml:trace>
  <inkml:trace contextRef="#ctx0" brushRef="#br0" timeOffset="87328.6259">5098 4145 53 0,'0'0'37'0,"-14"23"1"15,14-23 0-15,37 13-26 16,-37-13-2-16,46-9-2 16,-17 1-3-16,8 4-3 15,-3-2-1-15,1-3-2 16,2 9-5-16,-20-21-17 16,10 19-15-16,-27 2 0 15,23-12-2-15,-23 12 2 16</inkml:trace>
  <inkml:trace contextRef="#ctx0" brushRef="#br0" timeOffset="87936.289">6392 3702 36 0,'0'0'37'0,"17"-14"2"16,-17 14-1-16,18 0-18 15,-18 0-4-15,0 0-4 16,-35 14-3-16,19 15-2 16,-14-1-3-16,1 16 0 0,-4 6-1 15,4 12-1 1,0 1-1-16,10 6 1 0,5-4-2 16,14 0 1-1,10-3 0-15,9-5 1 0,6-9-2 16,6-5 1-16,2-9 0 15,2-11 0-15,-6-6 0 16,-2-7-1-16,-6-2 0 16,-21-8-1-16,29 2-2 15,-29-2-2-15,0 0-12 16,0 0-25-16,15-25-1 16,-19 5 0-16,8 3 0 15</inkml:trace>
  <inkml:trace contextRef="#ctx0" brushRef="#br0" timeOffset="88599.6198">6770 3982 40 0,'-17'-8'36'15,"17"8"1"-15,0 0 0 0,-16-31-17 16,16 31-9-16,19-21-4 15,3 14-2-15,-3-7-1 16,14 8-1-16,0-3 0 16,9 7-1-16,-3 0 0 15,5 6-1-15,-9 2 1 16,-5 5-1-16,-8 4-1 16,-11 5 1-16,-11 1-1 15,-13 2 0-15,-12 0 0 16,-4 2 0-16,-6-4 0 15,2-2 0-15,4-6-1 16,4-3 1-16,25-10-1 0,-21 8 0 16,21-8 1-16,21-2-1 15,6-2 0-15,6 0 1 16,6 6 0-16,5 2 0 16,0 5 0-16,3 5 1 15,-7 3-1-15,-5 8 1 16,-10 4-1-16,-10 2 2 15,-13 3-1-15,-7 1 0 16,-15-3 0-16,-7 1 1 16,-6-8-1-16,-3 0 1 15,-3-10-1-15,1-3-1 16,5-7 0-16,0-9-2 16,14 3-2-16,-2-19-4 0,21 20-20 15,-2-23-12-15,7 6-1 16,7-6 1-16,7 0 0 15</inkml:trace>
  <inkml:trace contextRef="#ctx0" brushRef="#br0" timeOffset="88927.7407">7459 4110 58 0,'25'2'40'0,"-8"-6"2"15,-17 4-1-15,25 6-13 16,-13 15-20-16,-12-2-2 0,5 8-2 16,-5 4-1-16,6 5-1 15,-2 1-1-15,4-3 0 16,1-1 0-16,5 2-1 16,-1-12 0-16,5 0 0 15,3-8 0-15,2-6 1 16,2-5-1-16,6-4 0 15,2-5 0-15,-2-9 0 16,2-3-1-16,-3-4-1 16,1 2-1-16,-13-10-2 15,7 17-7-15,-21-16-29 16,1 5 0-16,-12-4-1 16,3 9 1-16</inkml:trace>
  <inkml:trace contextRef="#ctx0" brushRef="#br0" timeOffset="89423.4189">7325 4007 71 0,'0'0'39'16,"-17"-2"0"-16,17 2-7 0,0 0-19 15,-2-25-5-15,2 25-2 16,14-25-3-16,-14 25 0 15,17-33-1-15,-5 16-1 16,-1 0 0-16,1 0 0 16,-12 17 1-16,25-25-1 15,-25 25 0-15,25-16 0 16,-25 16 0-16,29-2 0 0,-29 2 1 16,33 12 0-1,-33-12-1-15,32 27 1 16,-16-10 0-16,-3 2-1 15,3 0 0-15,-5 2 0 16,-11-21-2-16,20 29 1 0,-20-29-2 16,0 0-2-16,27 17-4 15,-27-17-33-15,0 0 0 16,0 0-1-16,0 0 0 16</inkml:trace>
  <inkml:trace contextRef="#ctx0" brushRef="#br0" timeOffset="90039.719">8134 4099 42 0,'0'0'35'16,"-12"17"0"-16,12-17-8 15,0 0-6-15,0 0-5 16,0 0-4-16,0 0-4 0,23 2-2 16,-23-2-2-16,41 2 0 15,-14-6-1-15,9 2-1 16,3-2-1-1,0-1-1-15,-3-1 0 0,-5-6-1 16,0 8-1-16,-12-11-4 16,6 23-9-16,-25-8-23 15,6-21-2-15,-6 21 1 16,-17-29 0-16</inkml:trace>
  <inkml:trace contextRef="#ctx0" brushRef="#br0" timeOffset="90246.4216">8286 3855 59 0,'0'0'40'0,"-12"21"0"15,5-3 1-15,9 20-22 16,-10-17-10-16,14 17-2 0,-8-5-2 16,4 5-2-16,-2-1-2 15,0-5-1-15,2 1-3 16,-2-33-6-16,7 36-30 15,-7-36-2-15,-7 23 1 16,7-23-1-16</inkml:trace>
  <inkml:trace contextRef="#ctx0" brushRef="#br0" timeOffset="91132.9968">8828 4049 51 0,'8'-27'37'15,"-8"27"1"-15,5-23-1 16,-20 4-21-16,15 19-3 16,0 0-5-16,0 0-1 15,-2 17-2-15,0 4-1 16,-6-2-1-16,3 8-2 15,-3-4 1-15,2 2-2 16,2-4 1-16,0-3-1 16,4-18 0-16,6 19 0 15,-6-19 0-15,27-2 0 0,-4-2 0 16,4 0 0-16,6-2 0 16,10 1 0-1,5 3 0-15,0 6 0 0,-2-1 1 16,1 3-1-16,-5 4 1 15,-5 3 0-15,-10 6 0 16,-10 4 0-16,-11-2 0 16,-8 6 0-16,-10-2 0 15,-7 0 0-15,-8-2-1 16,-2-4 0-16,-4-1 1 16,1-9-1-16,-1-3 0 15,-2-8-2-15,8 0 0 16,-4-9-2-16,12 3-3 0,-10-21-10 15,17 10-24-15,-7-10 1 16,10 6-1-16,-5-7 1 16</inkml:trace>
  <inkml:trace contextRef="#ctx0" brushRef="#br0" timeOffset="91340.5246">8772 3980 61 0,'0'0'40'0,"-6"-19"-2"16,6 19 2-16,41 0-24 16,-20-14-6-16,29 12-4 15,2-5-2-15,16 1-1 0,5 0-3 16,6 0-2 0,6 6-3-16,-16-13-18 15,10 13-17-15,-9 2 0 16,-4 6 0-16,-9-1 0 0</inkml:trace>
  <inkml:trace contextRef="#ctx0" brushRef="#br0" timeOffset="91723.9553">9952 4007 73 0,'0'0'41'15,"18"9"-1"-15,-18-9 1 16,27 25-30-16,-27-25-2 16,15 35-4-16,-9-12-1 0,6 9 0 15,-5 3-2-15,5 5-1 16,-2 0 0-16,1 5 1 16,1-3-2-16,-3 0 1 15,-1 0 0-15,-2-7 0 16,-2-3-1-16,-4-3 1 15,-6-6 0-15,-2-2-1 16,8-21 1-16,-29 25 0 16,8-17-1-16,-2-8 0 15,-4-2-1-15,-4-8 0 16,2 3-1-16,-2-7-1 16,8 1-2-16,-6-12-3 15,29 25-9-15,-35-38-25 0,28 9 1 16,-3-6 0-16,10-1 0 15</inkml:trace>
  <inkml:trace contextRef="#ctx0" brushRef="#br0" timeOffset="92237.6066">9736 3907 74 0,'0'0'39'16,"-19"10"0"-16,19-10-8 16,0 0-19-16,0 0-4 15,2-18-2-15,-2 18-3 16,23-23-1-16,-7 6-1 16,1 0-1-16,4-4 0 15,0 1 0-15,6 1 1 0,-3 0-1 16,-1 4 2-16,-2-1 0 15,-4 9 0-15,-17 7 0 16,27-4 0-16,-27 4 1 16,14 23-2-16,-8-2 2 15,1 4-2-15,-1 2 0 16,2 0 0-16,1 1 0 16,-3-3-2-16,2-4 0 15,-8-21-2-15,10 29-3 16,-10-29-34-16,0 0-2 15,0 0 0-15,0 0-1 16</inkml:trace>
  <inkml:trace contextRef="#ctx0" brushRef="#br0" timeOffset="92743.8906">10523 3646 62 0,'0'0'38'16,"-23"-21"1"-16,23 21-1 16,0 0-22-16,-13-23-6 15,13 23-2-15,23 27-2 16,4 0-2-16,2 0 0 15,13 9-1-15,3 8 0 16,7 8-1-16,-4 4 0 0,-2-1 0 16,-9 5-1-1,-8-3 0-15,-10 1-1 16,-13-1 1-16,-12-5-1 16,-5-4 0-16,-7-8 0 0,-5-7-1 15,2-8-2-15,-4-12-2 16,13 10-25-16,-11-23-12 15,23 0 1-15,-31-11-2 16,31 11 1-16</inkml:trace>
  <inkml:trace contextRef="#ctx0" brushRef="#br0" timeOffset="93348.4647">11368 4016 52 0,'20'-17'36'0,"-20"17"2"16,21-6-3-16,-31-19-17 16,29 27-5-16,-19-2-2 0,0 0-3 15,-7-17-2-15,7 17-1 16,0 0-1-16,-25 29-1 15,25-29-1-15,-25 32 0 16,15-12-2-16,4 1 2 16,4-4-2-16,2-17 0 15,18 23 0-15,1-23 0 16,2-2 0-16,2-8 0 16,2-1 1-16,-2-8-1 15,-1-2 1-15,-7 1 0 16,-9 1-1-16,-6 0 1 15,0 19 0-15,-27-21 0 16,6 17 0-16,-1 6 0 0,-1 4-1 16,2 3 1-16,2 1 0 15,19-10-1-15,-27 27-1 16,27-27 0-16,-12 25-2 16,12-25-2-16,0 32-16 15,0-32-21-15,0 0-1 16,0 0 1-16,0 0-1 15</inkml:trace>
  <inkml:trace contextRef="#ctx0" brushRef="#br0" timeOffset="94216.3127">12171 3704 27 0,'17'-10'34'0,"-17"10"-1"15,21-6-4-15,-17-17-3 0,17 29-7 16,-23-29-3-16,2 23-4 16,0 0-3-16,22-8-1 15,-22 8-2-15,0 0-1 16,-27 12-1-16,7 9-1 16,-5 4 0-16,0 9-1 15,-6 5 0-15,4 7-1 16,0 8 0-16,10 1 0 15,5-1 0-15,10 1 0 0,4-3-1 16,8 2 1 0,5-6 0-16,5-4 0 15,1-6-1-15,2-5 1 16,2-4 0-16,-2-8-1 0,-2 0 1 16,1-9 0-16,-22-12 0 15,29 13-1-15,-29-13 1 16,17 6-1-16,-17-6 0 15,0 0 1-15,0 0-1 16,0 0 0-16,0 0 0 16,0 0 0-16,0 0-1 15,0 0 0-15,0 0 0 16,0 0-1-16,0 0-2 16,10-27-2-16,-10 27-7 15,0 0-30-15,0 0 0 16,-2-31 0-16,2 31 0 15</inkml:trace>
  <inkml:trace contextRef="#ctx0" brushRef="#br0" timeOffset="94976.5224">12506 3936 71 0,'0'0'37'0,"0"0"0"16,-7-25-9-16,24 27-14 16,-15-21-5-1,19 9-3-15,-4-7-2 16,14 3 0-16,-2-3-1 0,6 7 0 16,-2-3 0-16,-1 9-1 15,-5 2 1-15,-1 10-1 16,-26-8 1-16,27 34-2 15,-26-7 1-15,-6 8-1 16,-11 3 0-16,-5 6 0 16,-6 4-1-16,-4-2 1 15,0-4-1-15,0 1 0 0,4-11 0 16,6-7 1-16,4-4-1 16,17-21 0-16,-17 18 1 15,17-18-1 1,0 0 1-16,0 0-1 0,0 0 1 15,0 0-1-15,30 2 0 16,-12-4 0-16,5-2 0 16,4 0 0-16,4 0 0 15,3 2 0-15,1 2-1 16,2 0 0-16,-1 0-3 16,-5-6 0-16,8 14-5 15,-20-23-20-15,14 11-13 16,-10-11 0-16,6 5 1 0,-10-9 0 15</inkml:trace>
  <inkml:trace contextRef="#ctx0" brushRef="#br0" timeOffset="95284.1832">13212 4022 80 0,'18'-8'40'0,"-18"8"1"16,0 0 0-16,23 25-29 15,-23-25-4-15,-8 33-2 16,4-8-2-16,2 9-1 16,-2 1-1-16,6 5-1 15,-2-5 0-15,8-3 0 16,2-7 0-16,5 0-1 16,4-9 0-16,1-9 0 15,5-5 0-15,-2-6 0 16,4-3-1-16,-4-5-1 0,2-1 0 15,-4-5-2-15,4 3-1 16,-7-10-2-16,13 21-12 16,-16-21-23-16,-3 6 1 15,-10-8 0-15,-2 6 1 16</inkml:trace>
  <inkml:trace contextRef="#ctx0" brushRef="#br0" timeOffset="95764.1937">12977 3970 67 0,'-17'-4'39'15,"17"4"1"-15,0 0-2 16,-26-36-23-16,26 36-6 16,24-27-4-16,-7 10-2 15,0-2-2-15,8-2 1 16,-1-2-2-16,3 3 1 0,0-1-1 15,-6 6 2-15,-2 2-2 16,-2 3 2 0,-17 10 0-16,25-12-1 0,-25 12 1 15,20 2 0-15,-20-2-1 16,11 18 1-16,-11-18-1 16,12 30 0-16,-6-11 1 15,1 4-2-15,3-1 1 16,2-5-1-16,-1 0-1 15,-11-17-2-15,31 29-5 16,-31-29-33-16,23 6-1 16,-23-6 0-16,23-12-1 0</inkml:trace>
  <inkml:trace contextRef="#ctx0" brushRef="#br0" timeOffset="96351.7262">13808 4170 59 0,'-23'2'38'16,"23"-2"1"-16,0 0-5 15,-37-10-14-15,37 10-7 16,0 0-5-16,0 0-2 16,27 2-2-16,-5-4-1 15,3-6-2-15,4 5 1 16,1-5-1-16,3 4-2 16,0 0 0-16,-6-3-3 15,4 14-4-15,-31-7-32 16,25 0-1-16,-25 0 1 15,23-2-1-15</inkml:trace>
  <inkml:trace contextRef="#ctx0" brushRef="#br0" timeOffset="97620.4789">14690 3955 11 0,'0'0'29'16,"0"0"0"-1,-22 8-4-15,22-8-4 16,0 0-2-16,0 0-2 16,-23-14-3-16,23 14-3 0,0 0-3 15,0 0-1-15,0 0-2 16,-2-17-2-16,2 17 0 15,24-15-1-15,-5 5-1 16,8 2 1-16,6-3-1 16,7 3 0-16,1 0 0 15,1 7 1-15,-3-3-1 16,1 8 1-16,-7 3 0 16,-4 9 0-16,-14 1-1 15,-5 8 1-15,-12 0-1 16,-10 3 1-16,-9 1-1 15,-8-2 0-15,-4-2-1 16,-1-6 0-16,-1-2 0 0,2-5 0 16,6-4 0-16,8-6-1 15,19-2 1-15,0 0-1 16,0 0 1-16,0 0 0 16,39-20 0-16,-5 15-1 15,7 3 1-15,3 4 0 16,4 5 0-16,2 7 1 15,-5 3-1-15,-3 8 1 16,-9-4 0-16,-6 6 0 16,-11 0 0-16,-11-4 0 15,-10-4 0-15,-9 0 0 16,-11-4 0-16,-4-5 0 16,-4-2-1-16,-2-3 0 0,5-3-1 15,-3-2-1-15,14 2-2 16,-5-19-8-16,24 17-29 15,-3-19-1-15,3 19 0 16,21-29 1-16</inkml:trace>
  <inkml:trace contextRef="#ctx0" brushRef="#br0" timeOffset="98048.0733">15778 4089 88 0,'0'0'42'0,"0"0"-1"16,0 0 0-16,0 0-35 16,5 23 0-16,-7-2-2 15,-3 4-2-15,1 6 0 16,0 7-1-16,4 6 0 15,2 2-1-15,2 2 1 16,3 0-1-16,3 0 1 16,-2-2-1-16,-1-3 0 15,1-5 1-15,-4-5 0 16,-2-3 0-16,-4-3 0 0,-6-10 0 16,-1 3 1-16,9-20-1 15,-37 21 0-15,14-18 0 16,-4-4-1-1,-6-5 0-15,-2-4 0 0,1-1-1 16,-1-8-1-16,6-1-2 16,0-7-2-16,16 10-6 15,-14-13-30-15,21 1-1 16,0-8 0-16,10 7 1 16</inkml:trace>
  <inkml:trace contextRef="#ctx0" brushRef="#br0" timeOffset="98559.5717">15452 4024 58 0,'0'0'39'0,"-22"4"-1"16,22-4-3-1,0 0-15-15,0 0-9 16,0 0-3-16,0 0-3 15,12-23-2-15,-12 23-1 0,33-25-1 16,-14 4-1-16,6 0 1 16,-2 0-1-16,2-2 1 15,-2 1-1-15,-1 1 1 16,-3 6-1-16,-19 15 1 16,31-21 0-16,-31 21 0 15,23 6 1-15,-23-6 0 16,21 28 0-16,-11-8-1 15,1 3 1-15,-1 0-1 16,0 0 0-16,-1-2 0 16,-9-21-2-16,18 25-1 15,-18-25-3-15,23 23-19 16,-23-23-18-16,0 0 1 0,13-18-1 16,-13 18-1-16</inkml:trace>
  <inkml:trace contextRef="#ctx0" brushRef="#br0" timeOffset="99131.6239">16142 3679 62 0,'0'0'39'0,"0"0"0"0,6-19 3 16,0-6-23-16,15 34-10 16,-21-9-1-16,33 19-2 15,-12-1 0-15,8 10-3 16,-2 7 1-16,6 5-2 15,-3 4 1-15,-1 10-2 16,-4-2 0-16,-3 2 1 16,-11-3-1-16,-1-1 0 15,-10-4-1-15,-4-4 2 16,-6-7-2-16,-1-6 1 16,-3-8-1-16,5-2 1 15,9-19-1-15,-23 23-1 16,23-23-1-16,-20 8-1 0,20-8-5 15,-27 11-35-15,27-11 0 16,0 0-1-16,0 0-1 16</inkml:trace>
  <inkml:trace contextRef="#ctx0" brushRef="#br0" timeOffset="101224.9905">4820 5756 39 0,'-21'-6'34'0,"21"6"-2"15,0 0-8-15,-29-2-3 16,29 2-3-16,0 0-5 15,0 0-4-15,0 0-2 0,0 0-2 16,34 0-1-16,-3 0 0 16,6-7-2-16,9 1 0 15,4-2-1 1,4-1-1-16,4-1-2 0,-6-7-2 16,4 15-3-16,-19-21-9 15,3 21-22-15,-16-2-1 16,-24 4 0-16,5 17 0 15</inkml:trace>
  <inkml:trace contextRef="#ctx0" brushRef="#br0" timeOffset="101450.3701">4874 5969 73 0,'0'0'37'16,"-19"21"2"-16,19-21-8 15,25-6-19 1,-8-7-3-16,20 11-2 15,-6-11-1-15,9 7-2 0,-3-6-2 16,1 7-1-16,-7-3 0 16,0 4-1-16,-8 4-1 15,-4-4-3-15,3 12-2 16,-22-8-12-16,25-8-22 16,-25 8 0-16,34-2-1 15,-14-2 1-15</inkml:trace>
  <inkml:trace contextRef="#ctx0" brushRef="#br0" timeOffset="102124.5023">6342 5572 23 0,'0'0'34'0,"4"-19"2"0,-4 19 1 16,0 0-13-16,-6-23-6 16,6 23-4-16,0 0-1 15,0 0-4-15,0 0-2 16,0 0-1-16,-23-2-2 16,1 19-1-16,-8 6-1 15,-7 10 0-15,-2 5 0 16,-1 8-1-16,-1 2 0 15,11 6-1-15,8 1 1 16,13 3-1-16,11-6 0 16,11-4 1-16,18-10-1 15,11-7 0-15,9-14 0 16,4-9 0-16,5-10 0 0,0-15 0 16,-4-5 0-16,-2-10 0 15,-14-7 1-15,-7-1-1 16,-12 2 1-16,-9 1-1 15,-10 5 0-15,-10 7 0 16,-7 6 1-16,-10 13-1 16,-6 10 1-16,-2 7-1 15,2 8 0-15,-2 8 1 16,5 2 0-16,2 6-1 16,9-3 0-16,6-3-1 15,9 0-1-15,4-8-1 16,9 4-3-16,-11-25-10 0,33 13-26 15,-8-13-1-15,6-2 1 16,2-7-1-16</inkml:trace>
  <inkml:trace contextRef="#ctx0" brushRef="#br0" timeOffset="102400.861">6980 5931 75 0,'0'0'41'0,"0"0"0"0,0 0 0 16,18-4-29-16,7 6-4 16,-4-12-2-1,12 8-3-15,3 0-1 16,3 4-1-16,3-2 0 0,-1 0-3 15,-1 4 0-15,-9-4-4 16,12 15-5-16,-26-13-30 16,12 0 0-16,-8-8 0 15,2 5 0-15</inkml:trace>
  <inkml:trace contextRef="#ctx0" brushRef="#br0" timeOffset="102717.1946">7761 5668 83 0,'0'0'42'0,"0"0"-1"15,0 0 1-15,0 0-32 16,0 0-2-16,-7 32-2 15,5-1-3-15,0 2 0 16,0 7-1-16,0 2-1 16,4 0 0-16,0-1-1 15,2-5 1-15,0-5-2 0,1-10 0 16,-1 0-2 0,-4-21-1-16,14 21-6 15,-14-21-32-15,0 0 0 16,5-32-1-16,5 9 1 0</inkml:trace>
  <inkml:trace contextRef="#ctx0" brushRef="#br0" timeOffset="103136.3167">7991 5662 87 0,'0'0'41'0,"0"0"1"16,0 0-1-16,11 21-33 15,-11-21-2-15,-3 23-2 16,3-23-2-16,11 27-1 16,-11-27-1-16,31 23 0 15,-2-19 0-15,8-2 0 0,7-2 0 16,8-2 0-16,6 2 1 16,2 4-1-16,0 0 1 15,-6 7-1 1,-4 4 1-16,-10 3 0 0,-9 5 0 15,-10 0 0-15,-13 0 0 16,-10 2 1-16,-10 0-1 16,-5-2 1-16,-12-2 0 15,-2-2-1-15,-3-6 1 16,-1 1-1-16,-6-7 0 16,5-3-1-16,-1-4 0 15,4-7-1-15,2-3 0 0,2-3-2 16,8-3-2-16,-6-11-3 15,27 27-15-15,-19-36-21 16,13 9 1-16,-5-5-1 16,9-3 2-1</inkml:trace>
  <inkml:trace contextRef="#ctx0" brushRef="#br0" timeOffset="103372.0893">8083 5532 98 0,'0'0'42'16,"4"-23"0"-16,21 42-10 0,-1-33-23 15,20 11-3-15,2-5-2 16,6 6-2-16,0 0-2 16,0 0 0-1,-3 2 0-15,-7-2-3 0,-1 10-1 16,-16-16-8-16,4 14-29 15,-10-8-1-15,4 4 0 16,-2-6 0-16</inkml:trace>
  <inkml:trace contextRef="#ctx0" brushRef="#br0" timeOffset="104241.3153">9301 5626 54 0,'0'0'39'0,"-26"2"0"16,26-2 1-16,-21-16-22 16,41 20-7-16,-20-4-3 15,36-11-4-15,-7 3-1 16,12 0-2-16,1 1 0 16,4-1-1-16,3 4-2 15,-9-6-1-15,3 10-2 16,-18-15-5-16,13 15-29 15,-38 0-1-15,0 0 0 16,0 0 1-16</inkml:trace>
  <inkml:trace contextRef="#ctx0" brushRef="#br0" timeOffset="104418.4675">9208 5756 72 0,'-21'15'40'15,"21"-15"0"-15,-14 22 1 16,14-22-29-16,31 0-4 15,-8-8-3-15,16 4-2 16,3 0-4-16,1-7-4 16,18 16-17-16,-12-14-19 15,1-5 1-15,-6 3-2 16,6-3 1-16</inkml:trace>
  <inkml:trace contextRef="#ctx0" brushRef="#br0" timeOffset="104683.5209">10278 5601 87 0,'0'0'41'16,"22"17"0"-16,-1-23 0 15,19 2-35-15,-7-7-1 16,12 7-2-16,-7-4-2 0,1 5-2 16,1 1-1-1,-11-6-5-15,10 25-9 16,-12-19-24-16,-4 8-1 16,-6-4 0-16,8 0 1 0</inkml:trace>
  <inkml:trace contextRef="#ctx0" brushRef="#br0" timeOffset="105399.4445">11355 5409 91 0,'21'-6'42'0,"-21"6"-1"16,0 0 0-16,25-2-33 0,-25 2-3 16,0 0-1-16,0 0-1 15,19 6-1-15,-19-6 0 16,0 0-1-16,0 0 0 16,22 4 0-16,-22-4 0 15,0 0-1-15,0 0 1 16,17-16-1-16,-17 16 0 15,0 0 0-15,2-28 0 16,-2 28 0-16,-14-23 0 16,14 23 1-16,-38-23-1 15,5 15 0-15,-8 6 0 16,-7 10 0-16,-8 5 0 16,2 3 0-16,-2 3 1 0,8 9-1 15,6 3 0-15,11 2 0 16,10-3 0-16,13-5 0 15,12-2 0-15,11-3 0 16,10-7 0-16,10-11 0 16,7-8 0-16,5-7 0 15,1-5 0-15,0-6 0 16,0-3 0-16,-9 0 1 16,-4 0-1-16,-10 8 1 15,-6 3 0-15,-19 16 0 16,21-19 1-16,-21 19-1 15,0 0 1-15,-4 35-2 0,-3-3 0 16,-3 5 0-16,0 9 0 16,-3 2 0-16,-1 7 0 15,3 1 0-15,-1-4 0 16,5-4 0 0,-1-10 0-16,4-3 0 0,2-10 0 15,2-6 0-15,0-19 0 16,2 29 0-16,-2-29 0 15,0 0 0-15,17 11 0 16,-17-11-3-16,27-6-41 16,-27 6-1-16,12-30-1 15,-4 5 1-15</inkml:trace>
  <inkml:trace contextRef="#ctx0" brushRef="#br0" timeOffset="106217.0956">12371 5397 69 0,'0'0'39'0,"0"0"1"16,8-32-10-16,11 38-12 15,-19-6-6-15,0 0-3 16,0 0-1-16,0 0-3 16,0 0-1-16,0 0-1 15,21 15 0-15,-13 6-2 16,0 2 1-16,-2 10 0 15,-2-3-2-15,-1 5 1 16,-3 1 0-16,4 1 0 16,-6-1 0-16,2-7-1 15,-2-2 1-15,0-8 0 16,-1-2 0-16,3-17 0 0,-14 23-1 16,14-23 0-16,-21 10 0 15,4-8 1-15,-3-6-1 16,-3 0 0-16,0-4-1 15,-2 5 1-15,0-5 0 16,0 2 0-16,3 0-1 16,3 1 1-16,19 5-2 15,-31-12 0-15,31 12 0 16,-21-9-2-16,21 9-2 16,-15-23-2-16,15 23-8 15,-6-27-26-15,6 0-1 16,-6-10 1-16,4 5 0 15</inkml:trace>
  <inkml:trace contextRef="#ctx0" brushRef="#br0" timeOffset="106497.3153">11845 5324 72 0,'-23'0'41'16,"3"-3"1"-16,20 3-1 15,0 0-25-15,23-8-5 16,4-2-3-16,20 8-2 15,9-7-2-15,17 1 0 16,10-3-1-16,7 3-1 16,3-5 0-16,-2 1 0 15,-8 1-1-15,-8 1-1 0,-13 0 0 16,-16 5 0-16,-11-1 0 16,-12 2 0-16,-23 4 0 15,17 0 0-15,-17 0-2 16,0 0-7-16,0 0-35 15,-25 17 0-15,4-9-2 16,-10-6 1-16</inkml:trace>
  <inkml:trace contextRef="#ctx0" brushRef="#br0" timeOffset="120080.8396">18065 3117 56 0,'0'0'40'0,"-21"0"0"16,21 0 0-16,0 0-23 15,-23-6-4-15,23 6-3 16,0 0-3-16,0 0-2 16,0 0-2-16,0 0-2 15,0 0 0-15,0 0-3 16,0 0-3-16,-12-21-9 16,12 21-27-16,17-8 0 15,-17 8-2-15,20-13 1 16</inkml:trace>
  <inkml:trace contextRef="#ctx0" brushRef="#br0" timeOffset="120668.6915">18677 2927 41 0,'17'-21'37'0,"-17"21"1"16,2-18 0-16,-20-5-18 15,18 23-6-15,0 0-3 16,0 0-3-16,0 0-1 15,0 0-3-15,0 0 0 16,0 0-1-16,0 0-1 16,0 0-1-16,-17 12 0 0,17-12 0 15,0 0 0-15,0 0-1 16,0 0 0-16,0 0 0 16,21 2 0-16,-21-2 0 15,14-23 0-15,-14 23 0 16,8-29 0-16,-8 29 0 15,-8-21 1-15,8 21-1 16,-35-2 1-16,4 10-1 16,-4 7 1-16,-5 6 0 15,-4 6-1-15,-1 8 1 16,3 7-1-16,7 4 1 16,10 0-1-16,12 2 1 15,11-4-1-15,9-6 0 0,20-1-1 16,10-10 0-16,9-6-2 15,6-19 0-15,6 3-1 16,-8-20-4-16,14 13-3 16,-27-32-13-16,5 12-17 15,-9-3 0-15,-4-1 2 16,-6 1 0-16</inkml:trace>
  <inkml:trace contextRef="#ctx0" brushRef="#br0" timeOffset="121277.3679">18920 2973 51 0,'0'0'38'16,"0"0"1"-16,0 0 0 16,0 0-21-16,-27 0-4 0,27 0-4 15,-24 21-2-15,17 0-2 16,-11-2-2-16,5 8-1 16,-1-2 0-16,3 4-2 15,3-4 0-15,6 0-1 16,2-4 1-16,0-21-1 15,14 21-1-15,-14-21 1 16,25-6 0-16,-8-5-1 16,0-9 1-16,1-5-1 15,1 1 1-15,-2-5-1 16,1 2 1-16,1 2 0 16,-2 4-1-16,3 4 1 0,1 5 1 15,-4 6-1-15,3 2 0 16,1 14 1-1,-2 2 0-15,0 7 0 16,-3 10 0-16,-3 1 0 16,-3 5-1-16,0-1 1 0,-3 1 0 15,-3-8-1-15,-2-4 1 16,-2-23-1-16,4 23 0 16,-4-23 0-16,0 0 0 15,10-18 0-15,-7-3 0 16,5-6-1-16,4-7 1 15,3-2 0-15,3 1-1 16,1 0 1-16,4 1 0 0,-2 7 0 16,6 6 0-1,-2 9 0-15,0 14 0 16,-3 8 1-16,-1 0-1 16,-6 13 0-16,1 7 0 0,-7 1 0 15,-1 5 0-15,-6 1 0 16,0-3-1-16,-2-7-1 15,0 2-1-15,0-29-3 16,8 36-4-16,-8-36-30 16,0 0-2-16,0 0 0 15,28-13 0-15</inkml:trace>
  <inkml:trace contextRef="#ctx0" brushRef="#br0" timeOffset="121644.1044">19830 3005 59 0,'23'-11'40'16,"-23"11"0"-16,25-12 1 0,-25 12-25 16,0 0-4-16,-42-9-4 15,19 20-3-15,-10-5-1 16,4 6-2-16,2-3-1 16,4 1-1-16,23-10 0 15,-18 17 0-15,18-17-1 16,41 15 0-16,-8-9-1 15,7 2 2-15,3 1-1 16,3 1 0-16,-2 5 1 16,-7 1 0-16,-8-1 0 15,-4 4 1-15,-8 0 0 16,-11 1 0-16,-6-20 0 16,-12 32 1-16,-7-18-1 0,-4-3 0 15,-6-3 0-15,-2-6 0 16,2-4-2-16,2-4 0 15,6 4-3-15,-4-19-5 16,25 21-31-16,-4-29-2 16,4 29 0-16,-4-30 1 15</inkml:trace>
  <inkml:trace contextRef="#ctx0" brushRef="#br0" timeOffset="122584.2475">20000 3195 67 0,'0'0'39'0,"23"14"1"15,-6-10-1-15,-17-4-28 16,46-8-3 0,-22-6-2-16,12 5-2 0,-3-10-1 15,6-2-2-15,-3-2 0 16,1-6-1-16,-4-2 1 15,-4-1-1-15,-6 1 0 16,-8 0 0-16,-5 0 0 16,-6 8 0-16,-12 6 1 15,8 17-1-15,-35-11 2 16,10 24-1-16,-8 1 0 16,4 10 1-16,1 7-1 0,4 4 1 15,7-1-1-15,7-1 0 16,8-1-1-1,12-5 1-15,7-6-1 16,5-5 0-16,3-9 0 0,6-10 0 16,0-3-1-16,-3-10 1 15,3-8-1-15,-6-5 0 16,0 4 0-16,-3-4 0 16,-1 0 1-16,-6 4 0 15,-1 2 0-15,-3 6 0 16,-11 17 1-16,18-17 0 15,-18 17 0-15,17 6 0 0,-17-6 0 16,17 34 0-16,-7-9 0 16,4 6 1-16,-3 1-1 15,3 3 1 1,-3-4-1-16,3-5-1 0,-3-1 1 16,1-6-1-16,-12-19 0 15,13 20 0-15,-13-20 0 16,0 0 0-16,0 0 0 15,8-33 0-15,-8 8-1 16,0-2 1-16,2 0 0 16,0 1-1-16,2-3 1 15,4 2 0-15,1 2 0 16,5 6 0-16,-14 19 0 0,32-29 0 16,-12 18 0-1,3 7 0-15,0 6 1 16,0 3 0-16,0 11 0 15,2 1-1-15,-9 8 1 0,3 8 0 16,-9-1 0-16,3 1 0 16,-7 3-1-16,2-1 0 15,-6-8 0-15,0-4 0 16,2-4 0-16,-4-19 1 16,0 0-2-16,21 15 1 15,-21-15 0-15,23-31 1 16,-8 5-1-16,-3-7-1 15,7-3 1-15,-3-3 0 16,-1-3 0-16,-1-4-1 16,3 6 1-16,-2-3-2 15,1 11 1-15,-3 3-2 16,1 8-1-16,-10-6-3 0,13 33-9 16,-17-6-26-16,0 0-2 15,0 0 2-15,21 2-1 16</inkml:trace>
  <inkml:trace contextRef="#ctx0" brushRef="#br0" timeOffset="123260.1748">21473 2971 68 0,'0'0'41'15,"23"-12"0"-15,-23 12-1 0,0 0-27 16,0 0-3-16,0 0-4 16,0 0 0-16,-30 8-2 15,1 4-2-15,0 7 0 16,0 6-1-16,2 3 0 16,4 1-1-16,7 0 1 15,12-4-2-15,10 0 1 16,8-8 0-16,9-13 0 15,6-6-1-15,2-11 1 16,3-8 0-16,-3-8 0 16,2 0-1-16,-6 0 1 15,-4-5 0-15,-7 3 0 16,-7 4 1-16,-3 8 0 0,-6 19-1 16,0 0 1-16,0 0 0 15,-19 8 1-15,9 15-1 16,2 9 0-1,4 3 0-15,4 1-1 0,4-3 0 16,10 1 1-16,7-7-1 16,6-11 0-16,8-11 0 15,5-9-1-15,1-11 1 16,1-8-1-16,3-9 0 16,-9-11 0-16,3-7 0 15,-8-9-1-15,-4 1 1 16,-4-1 0-16,-4 5 1 0,-5 6 0 15,-5 8 0-15,-3 9 1 16,-2 12 0-16,-4 19 1 16,0 0-1-1,-6 25 0-15,-2 2 0 16,4 9 0-16,-1 7 0 0,1 3-1 16,0 0 0-16,2 2 0 15,2 0-1-15,2-10 0 16,2-2-2-16,-2-15-2 15,5 8-5-15,-7-29-32 16,0 0-1-16,0 0 0 16,-17-5 0-16</inkml:trace>
  <inkml:trace contextRef="#ctx0" brushRef="#br0" timeOffset="123552.4181">21876 2881 70 0,'-5'-19'41'0,"5"19"0"0,7-23 1 15,16 26-30-15,-11-20-3 16,17 11-3-16,-4-3-2 16,6 7-2-16,2 2 0 15,3 0-2-15,-5 6 1 16,6 7 1-16,-6 6-1 16,-2 6 0-16,-4 4 0 15,-4 4 0-15,-4 1-1 16,-5 4 2-16,-2-3-2 15,-7-6 1-15,-1-4-1 16,-2-2-1-16,0-2-1 16,0-21-1-16,0 23-3 15,0-23-23-15,-13-21-14 0,11 2 0 16,4 3-1-16,-2-15 1 16</inkml:trace>
  <inkml:trace contextRef="#ctx0" brushRef="#br0" timeOffset="123701.1537">22330 2668 65 0,'0'0'36'0,"0"0"-1"16,0 0-2-16,0 0-50 16,0 0-17-16,0 0 0 15,-16 21-1-15,18-4-1 16</inkml:trace>
  <inkml:trace contextRef="#ctx0" brushRef="#br0" timeOffset="124256.6202">22411 2821 76 0,'0'0'42'16,"17"21"0"-16,-17-21-1 15,25 45-29-15,-21-26-4 16,11 11-2-16,-5 3-3 15,4 0 0-15,-3-1-2 16,1-3 0-16,-3-10-1 16,5 2 1-16,-14-21-1 15,25 18-1-15,-25-18 1 0,31-16-2 16,-14 1 1-16,2-8 0 16,5-2 0-16,-5-10 0 15,0 5 0-15,-1 3 0 16,-3 0 0-16,-3 10 1 15,-1-2 0-15,-11 19 0 16,19-14 0-16,-19 14 1 16,25 8-1-16,-3 1 0 15,5-1 1-15,5 4-1 16,7-5 0-16,5-3 0 16,1-2 0-16,1-6 0 15,-4-4 0-15,-7-7 0 16,-6-2 0-16,-13-4 0 0,-11 0 0 15,-5 21 0-15,-21-29-1 16,-2 23 2-16,-8 8 0 16,0 8 0-1,-3 11 0-15,7 4 0 0,3 7 1 16,13 9 0-16,7-1 0 16,12 2-2-16,9-2 1 15,12-7-2-15,10 0 0 16,1-7-1-16,6 1-4 15,-13-31-10-15,4 18-27 16,-12-18-1-16,-8 2 1 16,-17 2 0-16</inkml:trace>
  <inkml:trace contextRef="#ctx0" brushRef="#br0" timeOffset="125085.3213">20717 3717 74 0,'0'0'42'0,"0"0"0"16,0 0 0-16,0 0-29 15,0 0-3-15,0 0-1 16,0 0-3-16,0 0-1 16,0 0-3-16,0 0 0 15,0 0-1-15,0 0-2 16,0 0-2-16,0 0-2 16,0 0-10-16,6 23-28 15,-6-23 0-15,0 0-1 0,-15 27 0 16</inkml:trace>
  <inkml:trace contextRef="#ctx0" brushRef="#br0" timeOffset="125352.1713">20289 4034 91 0,'0'0'43'15,"0"0"1"-15,0 0-2 16,0 0-33-16,4 17-2 0,-4-17-2 16,0 0-2-16,25-6-2 15,-25 6 0-15,19 2-1 16,-19-2-2-16,21 2 0 16,-21-2-2-16,27 10-5 15,-27-10-32-15,0 0-3 16,22-2 0-16,-3 7 1 15</inkml:trace>
  <inkml:trace contextRef="#ctx0" brushRef="#br0" timeOffset="125604.1565">20871 4003 93 0,'0'0'45'0,"20"4"-1"16,-20-4 1-16,0 0-32 16,0 0-6-16,0 0-2 15,0 0-2-15,0 0-3 16,0 0 0-16,0 0 0 16,0 0-1-16,0 0-3 15,17 15-8-15,-17-15-32 16,0 0-2-16,0 0 1 15,0 0 0-15</inkml:trace>
  <inkml:trace contextRef="#ctx0" brushRef="#br0" timeOffset="126341.2577">19469 4551 59 0,'-21'-1'39'0,"21"1"-1"16,-15 19 3-16,-10-12-27 15,30 32-2-15,-16-10-3 16,17 22-2-16,-10-1-1 15,9 6-2-15,3-4 0 0,4-1-3 16,3-3 2-16,1-9-3 16,-1-9 1-16,-1-10-1 15,-14-20-1-15,28 17-1 16,-28-17-2-16,20-15-4 16,-20 15-12-16,15-25-22 15,-17-10-1-15,-9-7 1 16,-5-4 1-16</inkml:trace>
  <inkml:trace contextRef="#ctx0" brushRef="#br0" timeOffset="126596.5994">19157 4578 69 0,'-18'-19'38'0,"40"10"1"16,18 5-1-16,5-10-29 15,30 22-1-15,-4-4-2 16,18 19 0-1,-14-2-2-15,-6 13 0 0,-18 3-2 16,-17 5 1-16,-18 2-1 16,-18-4 0-16,-17-5-1 15,-18-4 0-15,-6-8-1 16,-9-6 0-16,8-5-2 16,-4-20-2-16,17 12-4 15,-15-24-33-15,28 1 0 16,9-8-1-16,13 1 1 15</inkml:trace>
  <inkml:trace contextRef="#ctx0" brushRef="#br0" timeOffset="127148.5704">19780 4649 63 0,'0'0'37'15,"0"0"0"-15,-8-19 1 16,16 2-29-16,19 13-1 0,-10-11-1 16,20 13-2-16,-8-2 0 15,11 12-1 1,-3-3 0-16,5 11 0 15,-9 1-1-15,-2 6-1 0,-6 4-1 16,-6 0 1-16,-5-2-1 16,-6 0 0-16,-7-8 0 15,-1-17 0-15,-3 23-1 16,3-23 1-16,0 0-1 16,0 0 0-16,-25-6 0 15,25 6-1-15,-27-29 1 16,7 14-1-16,-1-2 1 15,-8 3-1-15,0 3 1 16,-6 3 0-16,-5 8 0 16,5 6-1-16,-3 5 2 15,3 12-1-15,10 4 1 16,9 4-1-16,13-2 0 0,12-1 0 16,14-3 0-16,6-5 0 15,10-5 0-15,3-11-1 16,5-4-1-16,-9-10 0 15,1 4-2-15,-10-19-5 16,13 20-16-16,-23-22-16 16,1-2 0-16,-13-5-1 15,1 3 2-15</inkml:trace>
  <inkml:trace contextRef="#ctx0" brushRef="#br0" timeOffset="127632.7289">20304 4346 43 0,'0'0'35'16,"0"0"1"-16,0 25-8 16,0-25-5-16,0 0-6 15,0 0-4-15,0 0-4 16,10 19-1-16,-2 8-1 15,-8-6-2-15,6 16 0 16,-6-3-1-16,5 8-1 16,-3 1 0-16,4-1-2 15,0 2 0-15,5-6 0 16,-5-5-1-16,6-4 0 16,-1-8-1-16,-1-4 1 15,-10-17-2-15,19 23 1 16,-19-23-3-16,0 0-3 0,25 4-4 15,-42-25-25-15,17 21-6 16,-15-39-1-16,3 15 2 16</inkml:trace>
  <inkml:trace contextRef="#ctx0" brushRef="#br0" timeOffset="128140.992">20115 4511 68 0,'-17'0'38'15,"17"0"2"-15,0 0-1 16,-4 19-26-16,4-19-5 16,45 2-2-16,-13-4-2 15,15 4-1-15,1-4-1 0,6 2-2 16,-2-5 1-16,-2-1-1 16,-4-4 0-1,-7 5 0-15,-2-1 0 16,-10 2 0-16,-6 6 2 0,-21-2-1 15,27 25 1-15,-19 0 0 16,-5 5 0-16,1 9 1 16,-2 5-1-16,4 4 1 15,-4-10-2-15,4 1 0 16,-2-14 0-16,1-1 0 16,-5-24-1-16,16 23 0 15,-16-23 0-15,25-19-1 16,-6 4 1-16,-2-12-1 15,10 2 0-15,0-13 0 16,4 7 1-16,2-3-1 16,0 7 1-16,6 8 0 15,-5 3 0-15,3 10 0 0,-8 8 1 16,-4 12 0-16,-6 3-1 16,-5 6 1-16,-7 4 0 15,-5 0-1-15,-6 2 0 16,-1-1-1-16,3 3-1 15,-8-12-5-15,16 16-22 16,-6-35-15-16,-4 17 1 16,4-17-1-16,0 0 2 15</inkml:trace>
  <inkml:trace contextRef="#ctx0" brushRef="#br0" timeOffset="128758.5844">21614 4550 44 0,'17'-18'40'15,"-17"18"0"-15,0 0 2 16,2-19-15-16,10 40-13 16,-12-21-3-16,-6 35-4 15,4-10-3-15,6 5-1 16,-4 1-1-16,6 2 0 16,-2-5-1-16,2-3-1 15,1-5 0-15,-7-20-2 16,18 21-1-16,-18-21-3 15,27 11-10-15,-27-11-27 16,5-25 1-16,-8 0-1 16,3-3 1-16</inkml:trace>
  <inkml:trace contextRef="#ctx0" brushRef="#br0" timeOffset="128908.0437">21570 4354 51 0,'0'0'33'15,"0"0"-1"-15,21 11-3 16,-21-11-39-16,0 0-20 16,27 35-2-16,-27-35 0 15,27 36 0-15</inkml:trace>
  <inkml:trace contextRef="#ctx0" brushRef="#br0" timeOffset="129373.1261">21832 4521 76 0,'0'0'41'16,"0"0"1"-16,23 4 0 16,-23-4-30-16,2 28-4 15,2-8-3-15,8 10-1 16,-5-1-1-16,5 4 0 15,-1-3-2-15,-1 1 0 16,-2-6 0-16,-1-6-1 16,-7-19 1-16,8 25-1 0,-8-25 0 15,0 0-1 1,0 0 0-16,4-17 0 16,-4 17 0-16,4-40 0 15,0 13-1-15,0-4 1 0,1-2-1 16,5 1 1-16,2 1 1 15,-1 4-1-15,7 2 1 16,3 6 0-16,0 10 0 16,2 3 0-16,2 6 0 15,6 7-1-15,-2 9 1 16,0 3 0-16,-6 2 0 16,-2 4-1-16,-1 4 0 15,-5-2-1-15,-1 3-1 16,-11-12-4-16,17 18-11 15,-20-36-24-15,7 27 1 16,-7-27-1-16,0 0 2 0</inkml:trace>
  <inkml:trace contextRef="#ctx0" brushRef="#br0" timeOffset="130508.8503">22484 4609 81 0,'-25'17'41'0,"8"-3"1"15,-9-3-1-15,9 16-31 16,-14-12-4-16,12 7-2 16,-2-1-1-16,9-4-2 0,8 0-1 15,4-17 0-15,23 15 0 16,3-15 0-16,2-7-1 15,7-5 0-15,2-7 1 16,-1-8-1-16,1-5-1 16,-4-9 2-16,-6-3-1 15,-8-8 0-15,-3-1 1 16,-9 1 0-16,-3 2 1 16,-4 10-1-16,-2 5 1 15,-5 14 0-15,7 21 1 16,-22-6-1-16,9 24 1 15,3 9-1-15,-1 9 1 16,5 6 0-16,2 4-1 0,6 0 0 16,6-2 0-16,5-1 0 15,8-7-1-15,6-5 1 16,4-6-1-16,8-8 0 16,-1-7 0-16,7-7 0 15,1-5-1-15,-4-5 1 16,-1-7 0-16,-6-7-1 15,-4-6 0-15,-8-1 0 16,-8-3 0-16,-7 0 0 16,-8 4 1-16,-8 4 0 15,8 23 0-15,-33-23 0 16,10 27 1-16,-2 10 0 16,2 9 0-16,2 5 0 0,3 5 0 15,9 2 0-15,7-1-1 16,11-3 1-16,11-2-1 15,5-8 0 1,8-6-1-16,3-5 0 0,5-7-2 16,-1-8 0-16,5-3-3 15,-13-17-2-15,13 10-3 16,-20-26-2-16,15 16 1 16,-22-15 2-16,7 11 4 15,-12-1 4-15,-5 3 3 16,-8 27 4-16,4-33 4 15,-4 33 2-15,0 0 1 16,-8 27-2-16,8-27-2 0,-13 44-2 16,7-15-1-16,6 7-2 15,2 3 0 1,4-1-1-16,3 1 0 16,5-1-1-16,1-4-1 0,-1-1 1 15,3-10 0-15,-3-2-1 16,-14-21 0-16,23 19 0 15,-23-19-1-15,9-19 1 16,-5 0-1-16,-6-12-1 16,2-7 0-16,-4-10 0 15,4-4 0-15,-3-5-1 16,4 3 1-16,3-2 0 0,2 6 1 16,6 6-1-1,1 6 1-15,6 7 0 16,3 14 1-16,5 9-1 15,0 6 1-15,-2 14 0 16,4 3 0-16,-2 10 1 0,-4 4 0 16,-2 9 0-16,-6 3 0 15,-5-3 1-15,-6-2 0 16,-6-3 0-16,-8-6-1 16,-5-4 1-16,-8-6-1 15,-2-7-1-15,-6-6 0 16,-2-8-1-16,4 2-3 15,-2-17-5-15,31 19-32 0,-25-25-2 16,25 25 0 0,-15-35 0-16</inkml:trace>
  <inkml:trace contextRef="#ctx0" brushRef="#br0" timeOffset="131040.7664">24150 4670 72 0,'0'0'41'16,"0"0"1"-16,0 0 0 15,0 0-32-15,0 0-2 16,0 0-3-16,-28-2-1 16,28 2-1-16,-24 6-2 15,24-6 1-15,0 0-2 16,-11 21 2-16,11-21-2 0,17 10 1 16,1-8-1-16,3-4 0 15,2-2 1-15,2-2-1 16,-6 1 1-16,1-1-1 15,-20 6 1-15,0 0 0 16,11-19-1-16,-11 19-2 16,-23 7-9-16,23-7-32 15,-37-5 0-15,6-1-1 16,6-2 1-16</inkml:trace>
  <inkml:trace contextRef="#ctx0" brushRef="#br0" timeOffset="156824.9139">1169 10663 11 0,'0'0'20'16,"2"-19"-1"-16,-2 19 0 16,0 0-4-16,3-33 1 15,-3 33 0-15,6-23 0 16,-6 23-2-16,0 0-3 16,0 0 0-16,10-25-3 0,-10 25-1 15,0 0-1 1,0 0-2-16,0 0 0 15,0 0 0-15,0 0-1 16,0 0 0-16,6 25 0 0,-2 2 0 16,-6 3 0-16,4 17 0 15,-1 2-1-15,3 9 0 16,-2 3 0-16,2 3-1 16,4-11 0-16,5-5-3 15,3-7 3-15,5-11-2 16,0-11 1-16,6-15 0 15,2-13 0-15,2-12-1 16,2-10 1-16,-4-7 2 16,-4-7-2-16,-2-3 1 15,-4 1-1-15,-3 4 1 16,-7 7-1-16,-3 5 1 16,-6 8 0-16,0 23-1 0,0 0 1 15,0 0-1-15,-15 23 2 16,11 14-2-16,4 1 1 15,8 12-1-15,1 4 1 16,9-3-1-16,9-1 0 16,11-13 0-16,6-12 0 15,5-14 0-15,-1-13 1 16,2-15-1-16,0-14 0 16,-7-13 1-16,-7-12-1 15,-7-7 0-15,-11-6 1 16,-7-2-1-16,-5 6 0 15,-12 5 1-15,-5 3-1 16,-3 11 0-16,-3 8 1 0,-3 11-2 16,20 27 0-16,-29-27-1 15,29 27-2-15,-17 6-1 16,25 20-6-16,-18 3-31 16,22 0 0-16,-5 0 0 15,9 5 0-15</inkml:trace>
  <inkml:trace contextRef="#ctx0" brushRef="#br0" timeOffset="157469.3997">2388 10952 46 0,'19'-15'36'15,"-19"15"3"-15,0 0-2 0,0 0-17 16,2-21-7-16,-2 21-2 16,0 0-4-1,0 0-1-15,0 0-2 16,0 0 0-16,0 0-2 0,0 0 1 16,6 17-2-16,-6-17 0 15,0 0 0-15,0 0 0 16,0 0 0-16,21-2-1 15,-21 2 0-15,11-17 1 16,-11 17-1-16,6-23 1 16,-6 23-1-16,-6-19 0 15,6 19 1-15,-32 2-1 16,7 13 0-16,0 6 0 0,-6 8 0 16,2 4 0-16,2 5 1 15,7 2-2 1,7 1 2-16,13-3 0 15,8-7-1-15,9-5 1 0,8-6-1 16,4-9 0-16,8-3 1 16,-3-8-1-16,3-4 0 15,0-8-1-15,-5-1 0 16,-1 0-1-16,-6 1-2 16,-7-1-2-16,1 13-3 15,-19 0-32-15,2-18-2 16,-2 18 1-16,0 0 0 15</inkml:trace>
  <inkml:trace contextRef="#ctx0" brushRef="#br0" timeOffset="157973.1338">2972 10707 37 0,'-19'2'37'0,"19"-2"0"16,0 0 2-16,-29-16-20 15,29 16-5-15,17 4-3 16,6 0-5-16,-3-10-1 16,9 8-2-16,3-4-1 15,7 2 0-15,1 0-2 0,-1-2 0 16,-4 2-2-16,-6-3-1 16,4 10-3-16,-33-7-9 15,28-7-24-15,-28 7-1 16,-17 13 2-16,-8-3-2 15</inkml:trace>
  <inkml:trace contextRef="#ctx0" brushRef="#br0" timeOffset="158145.4251">3018 10812 39 0,'0'0'40'16,"-21"10"-1"-16,21-10 0 16,0 0-13-16,33 6-13 15,-33-6-3-15,40 0-3 16,-14-2-3-16,6 0-2 0,1 2-2 15,-4-2-3-15,8 10-5 16,-37-8-32-16,40 3 0 16,-40-3-1-16,33 0 1 15</inkml:trace>
  <inkml:trace contextRef="#ctx0" brushRef="#br0" timeOffset="158929.0088">3699 10684 29 0,'-25'13'37'16,"25"-13"0"-16,0 0 1 16,-29-11-17-16,29 11-5 15,0 0-4-15,20 9-5 16,-20-9-1-16,30-3-3 15,-6-3 0-15,6 6-1 16,3-2-1-16,2-4-1 16,0 6-1-16,-3-9-4 0,9 18-8 15,-12-17-27-15,-6 7 2 16,-6-7-2-16,-17 8 0 16</inkml:trace>
  <inkml:trace contextRef="#ctx0" brushRef="#br0" timeOffset="160760.1768">4673 10425 36 0,'0'0'37'15,"4"-19"0"-15,-4 19 1 16,0 0-19-16,0 0-5 0,0 0-3 16,-13 30-4-16,5 7-1 15,-15-3-1-15,2 14-1 16,-6-2 0-16,2 6-2 16,-4-6 0-16,5-4-1 15,1-11 0-15,6-4-1 16,5-8 0-16,12-19-1 15,-7 21-1-15,7-21-2 16,0 0-1-16,17-25-3 16,10 18-6-16,-21-34-16 15,21 5-9-15,0-12-1 16,4 4 4-16,-16-21 17 16,18 19 10-16,-18-2 7 0,-5-2 10 15,11 23 18-15,-15 0 11 16,-6 27 2-16,-2-34-2 15,2 34-16-15,0 0-7 16,4 21-5-16,-4-21-2 16,6 48-2-16,-1-10-1 15,13 6-1-15,-3 8-1 16,12 2-1-16,0 1 0 16,8-3 1-16,0-6-2 15,5-8 0-15,-1-5 0 16,-1-6 0-16,-3-12 0 15,-8-1 0-15,-4-3 0 16,-23-11 0-16,20 6 0 0,-20-6 0 16,-29 2 0-1,-4 0 0-15,-10 2 1 16,-5 1-1-16,-10-3 1 16,-5 4 0-16,-1 0-1 0,6-1 0 15,4-1 0-15,8 0-1 16,9 2-1-16,4-4-3 15,33-2-6-15,-29 15-32 16,29-15 2-16,0 0-2 16,20-11 2-16</inkml:trace>
  <inkml:trace contextRef="#ctx0" brushRef="#br0" timeOffset="161660.947">5211 10517 28 0,'0'0'36'0,"6"-21"2"16,-6 21 0-16,21-8-14 15,-32-17-6-15,11 25-4 16,0 0-5-16,0 0-2 15,0 0-1-15,0 0-2 0,11 35-1 16,-11-8 0-16,-1 5-1 16,4 7-1-16,-1 3 1 15,4 0-1-15,0-2 0 16,5-1 0-16,1-7-1 16,5-3 0-16,5-8 1 15,3-6-1-15,4-7 0 16,0-10 0-16,5-7 0 15,-3-9 0-15,0-1-1 16,-2-11 1-16,-4-3-1 16,-4-9 0-16,-3-2 0 15,-7-4 0-15,-5 2 1 16,-2 5-1-16,-4 3 2 0,-2 7-1 16,-4 10 0-16,6 21 1 15,0 0-1-15,-21 12 1 16,15 15-1-16,2 9 1 15,2 6 0-15,0 6 0 16,2 2 0-16,6 0 1 16,2-2-1-16,5-4 0 15,1-4-1-15,7-11 1 16,2-2 0-16,6-8 0 16,4-7-1-16,0-7 0 15,5-5 0-15,-1-2 0 16,0-3 0-16,-5-5 0 15,-1 2-1-15,-6-3-1 0,-2 7-2 16,-23 4-2-16,33-2-10 16,-33 2-28-16,0 0 2 15,10-17-2-15,-10 17 2 16</inkml:trace>
  <inkml:trace contextRef="#ctx0" brushRef="#br0" timeOffset="168955.619">1254 12067 14 0,'0'0'32'15,"15"-21"1"-15,-15 21 2 0,-14-27-14 16,14 27-4-16,0 0-3 16,0 0-3-1,0 0-1-15,0 0-3 16,0 0-1-16,-9 46-1 0,1-8 0 16,6 14-1-16,-4 4-1 15,4 7-1-15,2 0 0 16,6 3-1-16,4-9 1 15,9-7-1-15,4-16-2 16,6-12 1-16,4-13 0 16,4-15 0-16,-1-9 0 15,3-16 0-15,-4-11-1 16,-6-8 1-16,0-3 1 16,-6-3-1-16,-6 2 1 15,-5 2-1-15,-5 8 1 16,-5 8 0-16,-4 15 1 0,2 21-2 15,0 0 1-15,-23 7 0 16,14 18 1-16,1 14-2 16,4 3 1-16,8 4-1 15,5-6 1-15,11 1-1 16,5-13 1-16,10-10-1 16,3-13 0-16,1-8 0 15,1-19 0-15,-5-3 0 16,-4-9 1-16,-12-8-1 15,-5-2 0-15,-13-4 1 16,-4 2-1-16,-9 2 0 16,-7 5-1-16,-2 5 0 15,-1 7-1-15,-1 8-1 0,23 19-2 16,-35-14-4-16,39 35-16 16,-4-21-17-16,-4 29 0 15,8-8 0-15,6 10 2 16</inkml:trace>
  <inkml:trace contextRef="#ctx0" brushRef="#br0" timeOffset="169461.0782">1969 12291 43 0,'0'0'37'0,"10"-17"2"15,-10 17 0-15,19-6-20 0,-32-13-5 16,13 19-4-16,0 0-3 16,15 37-1-16,-19-16-1 15,6 13-1 1,-4 5-1-16,4 8 0 0,-4-2-2 15,4 1 1-15,0-6-2 16,0-4 0-16,0-5 0 16,-2-8-1-16,4-6 0 15,-4-17-2-15,0 0 0 16,0 0-2-16,0 0-2 16,-10-25-6-16,10 25-23 15,8-46-5-15,-12 16 1 16,-6-5 0-16</inkml:trace>
  <inkml:trace contextRef="#ctx0" brushRef="#br0" timeOffset="169818.0382">1956 12370 46 0,'0'0'36'0,"0"0"3"0,0 0-6 16,0-27-12-16,21 42-5 16,-21-15-5-16,0 0-1 15,19 23-4-15,-1-1 0 16,-9-1-3-16,9 9 0 15,-1-1-2-15,6 2 1 16,2-2-2-16,2-5 1 16,6-2-1-16,0-3 0 0,1-8 1 15,1-9-1 1,-4-2 1-16,-2-6-1 16,-8-3 1-16,-2-12-1 15,-7-4 0-15,-4-6 0 16,-6-1 0-16,-4-1 1 0,-4 0-1 15,-4-1 0-15,1-1-1 16,-1 10 1-16,0 0-2 16,1 2-1-16,9 23-3 15,-16-34-2-15,16 34-15 16,0 0-19-16,0 0 1 16,0 0-1-16,0 0 0 15</inkml:trace>
  <inkml:trace contextRef="#ctx0" brushRef="#br0" timeOffset="170332.8651">2623 12266 89 0,'21'-9'39'16,"-21"9"1"-16,4 19-11 16,-4-19-19-16,0 0-3 15,0 0-4-15,0 0 1 16,0 0-3-16,0 0 1 16,0 0-1-16,17 8 0 15,-17-8-1-15,0 0 0 0,22-27 2 16,-22 27-2-16,5-25 0 15,-5 25 0-15,0 0 1 16,-17-17-1-16,-4 24 2 16,-4 10-1-16,-2 7 0 15,0 6 0-15,4 7 0 16,3 5 0-16,9 0-1 16,11 4 2-16,15-6-3 15,8-5 1-15,10-10 0 16,6-6 2-16,1-7-2 15,5-7 0-15,-7-7 1 16,-3-1 0-16,-4-5-1 16,-8 2 0-16,-6-2 0 0,-17 8-1 15,21-13-2-15,-21 13-1 16,0 0-4-16,-13-35-19 16,13 35-16-16,-14-19 1 15,14 19-1-15,-17-21 1 16</inkml:trace>
  <inkml:trace contextRef="#ctx0" brushRef="#br0" timeOffset="170932.441">3337 11898 42 0,'-23'15'39'16,"23"-15"-1"-16,0 0 1 0,-18-9-19 15,18 9-7 1,0 0-3-16,31 6-5 15,-14-12-1-15,12 2-2 16,2-4 0-16,4 4-2 0,2-1 0 16,-7-5-3-16,3 10-2 15,-14-13-6-15,12 17-27 16,-31-4-2-16,0 0 1 16,-11 19-1-16</inkml:trace>
  <inkml:trace contextRef="#ctx0" brushRef="#br0" timeOffset="171098.0274">3344 12048 56 0,'0'0'38'16,"-9"23"1"-16,9-23 0 15,29 17-19-15,-29-17-11 16,52-2-4-16,-23-2-3 16,2-5-7-16,15 7-27 0,-19-6-8 15,-2 4 1-15,-6-3-1 16</inkml:trace>
  <inkml:trace contextRef="#ctx0" brushRef="#br0" timeOffset="172324.3867">4334 11585 38 0,'0'0'36'15,"0"0"3"-15,0 0-1 16,0 0-20-16,0 0-4 15,6 50-3-15,-22-19-3 16,7 17-2-16,-11 6-1 16,1 9-2-16,-2 0 0 15,0 1 0-15,-5-5-2 16,5-7 1-16,6-10-1 0,1-13-1 16,7-6 0-16,7-23 0 15,0 0 0 1,0 0-1-16,0 0 1 15,7-31-2-15,1-2 1 0,0-11-2 16,5-4 0-16,-5-9 0 16,4 3 1-16,-5-3 0 15,1 5 0-15,-2 6 1 16,-2 4 1-16,-1 13 2 16,-4 4 0-16,1 25 0 15,3-23 0-15,-3 23 0 16,0 0 0-16,25 4 0 15,-25-4 0-15,20 23-1 0,-5-6 1 16,-1 4 0 0,-1 2-1-16,-3 4 0 15,-2 4 1-15,-5-1-1 16,-1 3 0-16,6-2 0 0,-4-5 0 16,4-3-1-16,-6-5 1 15,3-1-1-15,-5-17 0 16,8 17 1-16,-8-17-1 15,0 0 1-15,0 0-1 16,0 0 0-16,0 0 1 16,0 0-1-16,0 0 0 15,0 0-1-15,0 0 1 16,0 0 0-16,0 0 0 16,14 19 0-16,-14-19-1 15,5 23 1-15,-5-23 1 16,18 25-1-16,-18-25-1 15,21 25 1-15,-21-25 0 0,25 21-1 16,-25-21 0-16,19 20 0 16,-19-20 0-16,0 0-1 15,18 25-2-15,-18-25-3 16,7 19-7-16,-7-19-28 16,0 0 2-16,0 0-2 15,0 0 1-15</inkml:trace>
  <inkml:trace contextRef="#ctx0" brushRef="#br0" timeOffset="172720.1332">4139 12215 54 0,'-21'5'36'16,"21"-5"4"-16,0 0-5 15,0 0-15-15,0 0-8 16,0 0-3-16,0 0-3 15,27-9 0-15,-8 3-2 0,10 4-1 16,-2 0-2-16,14 0 1 16,-5 0 0-16,5 4-1 15,-3 0 0 1,-3 0-1-16,-2-2-1 0,-4 0-2 16,0 2-2-16,-29-2-9 15,31-17-27-15,-31 17-2 16,1-19 2-16,-1 19-1 15</inkml:trace>
  <inkml:trace contextRef="#ctx0" brushRef="#br0" timeOffset="173577.0385">4876 11796 20 0,'0'0'35'0,"0"0"1"16,0 0 1-16,-2-36-14 15,2 36-5-15,0 0-4 16,17-12-4-16,-17 12-1 16,0 0-3-16,0 0-1 15,0 0 0-15,10 33-2 16,-6-6 0-16,-4 2-1 0,4 5 1 15,0 3-2 1,1-1 1-16,-1-3-1 16,6-3 0-16,-1-1 0 15,7-2 0-15,1-6-1 0,3-2 1 16,1-3 0-16,6-5 0 16,2-5-1-16,3-6 0 15,3-4 1-15,0-2-1 16,3 2 0-16,1-3 0 15,2 1-1-15,-5 0 1 16,3 2-1-16,-6 4 0 16,-1-1-1-16,-7 1 0 15,-1 1-2-15,-24-1-1 16,29-3-3-16,-29 3-5 16,9-21-28-16,-9 21 0 15,-19-16 1-15,0 7-1 16</inkml:trace>
  <inkml:trace contextRef="#ctx0" brushRef="#br0" timeOffset="173885.0613">4862 11727 60 0,'35'-27'38'0,"-8"12"0"0,8 2 1 16,-6-12-27-16,21 19-4 16,-6-7-3-16,8 5-1 15,0 2-3-15,0 4-2 16,-3 8-3-16,-15-8-5 15,18 25-14-15,-23-17-16 16,-9 3 1-16,-20-9-1 16,2 33 1-16</inkml:trace>
  <inkml:trace contextRef="#ctx0" brushRef="#br0" timeOffset="174072.5469">4978 11952 51 0,'0'0'37'0,"35"13"-1"16,0-19 1-16,13-5-22 15,15 5-10-15,3-5-3 16,-2-5-6-16,13 11-23 16,-17-3-9-16,-8 0 0 15,-4 6-1-15</inkml:trace>
  <inkml:trace contextRef="#ctx0" brushRef="#br0" timeOffset="174440.8918">5873 11996 81 0,'0'0'40'0,"17"-21"1"15,-17 21-1-15,0 0-32 16,0 17-2-16,8 4-2 16,-8 4 0-16,6 4-1 15,0 7-1-15,3 8 0 0,-1-1-1 16,2 1 0-16,-3-8 0 15,1-3-1 1,0-6 0-16,-4-8-1 16,-4-19-1-16,4 21-2 0,-4-21-1 15,0 0-4-15,0 0-8 16,0 0-24-16,-14-23-1 16,1 2 1-16,-3-4 1 15</inkml:trace>
  <inkml:trace contextRef="#ctx0" brushRef="#br0" timeOffset="174848.5181">5775 12132 30 0,'2'-21'34'15,"-2"21"2"-15,38-17 1 16,-9 21-11-16,-12-18-12 16,28 22-3-16,-18-18-3 15,15 16-1-15,-13-6-2 0,4 8 0 16,-8-3-2-16,0 7 0 15,-6-3-1-15,-19-9 1 16,24 33-1-16,-22-14 0 16,-4 2 0-16,0 6 0 15,-6 0-1-15,4-2 0 16,0-2 0-16,4-4-1 16,6-2 1-16,-6-17-2 15,23 20 1-15,-4-20 1 16,1-10-2-16,7-1 1 15,-4-9-2-15,0-5 2 16,-4 1 0-16,-1-5 0 16,-7 2-1-16,-5 0 1 0,-2 4 1 15,-10 0-1-15,-4 6 0 16,10 17-2-16,-28-19-2 16,10 7-3-1,18 12-7-15,-21 2-28 0,21-2 2 16,-19 2-3-16,19-2 3 15</inkml:trace>
  <inkml:trace contextRef="#ctx0" brushRef="#br0" timeOffset="175112.6099">6421 11906 77 0,'0'0'41'16,"0"0"-1"-16,15 19 2 15,-15-19-29 1,-2 38-5-16,0-7-3 16,8 7-1-16,-2 5-1 0,6 1-3 15,-6-6 2-15,5 2-2 16,-1-5 0-16,0-8-1 16,-1-2-1-16,-7-25-2 15,14 28-1-15,-14-28-5 16,0 0-22-16,8-17-9 15,-8 17 0-15,-8-34-1 16</inkml:trace>
  <inkml:trace contextRef="#ctx0" brushRef="#br0" timeOffset="175801.3242">6402 12117 65 0,'0'0'36'15,"0"0"3"-15,30-8-1 16,-1 16-27-16,-11-16-3 15,16 12-2-15,-5-12-1 16,10 8-2-16,-6-4 0 16,3 4 0-16,-7-5-1 15,-2 1 0-15,-7 0 1 16,-3 4-1-16,-17 0 0 16,0 0-1-16,10 29 1 0,-20-10-1 15,-2 2 2 1,-1 8-3-16,-1 1 0 15,1 3 1-15,1-2 0 16,7-4-1-16,5-6 1 0,0-21-1 16,17 25-1-16,-17-25 1 15,35-6 0-15,-12-11 0 16,0-3-1-16,0-4 0 16,-2-7 0-16,-1 0 1 15,-7-3-1-15,1 5 1 16,-5 4-1-16,-5 8 1 15,-4 17 1-15,0-25-1 16,0 25 1-16,0 0 0 16,-17 30-1-16,17-7 1 15,-4 0 0-15,8 6 0 16,1-2-1-16,9 4 1 16,7-6 0-16,8-8-1 0,6-7 0 15,3-12 0-15,5-4 0 16,-1-13 0-16,5-4 0 15,-9-10 0-15,-1-7-1 16,-10-4 0-16,-6-6 0 16,-11 0 0-16,-8 2 0 15,-8 4 0-15,-8 7 1 16,-7 11-1-16,-2 12 1 16,-2 22 1-16,0 13 0 15,4 13-1-15,3 11 1 16,9 10 0-16,7-1-1 15,11 5 1-15,7 1 0 16,11-8-1-16,6-6 0 0,3-6-1 16,5-9-1-16,-5-16-5 15,18 4-35-15,-25-17 0 16,0-2-2-16,-8-8 2 16</inkml:trace>
  <inkml:trace contextRef="#ctx0" brushRef="#br0" timeOffset="184432.2265">1441 13404 45 0,'0'0'37'0,"0"0"-2"16,0 0 3-16,-20-16-26 16,20 16-2-16,2 22-1 15,6 6-3-15,-10 1 0 16,8 9-2-16,-6 1 0 15,8 9-1-15,-5-6 0 16,5 4-1-16,-4-10-1 16,4-5 0-16,-1-8 0 15,3-6 0-15,-10-17 0 0,25 18-1 16,-25-18 1-16,29 7-1 16,-12-9 1-16,5 4 0 15,1-5-1 1,8-1 1-16,1-2 0 0,5-2-2 15,4 1 0-15,-5-3-1 16,3 2 0-16,-6-3-2 16,3 9-2-16,-18-12-4 15,16 26-15-15,-34-12-14 16,0 0-2-16,0 0 2 16,-11-17 0-16</inkml:trace>
  <inkml:trace contextRef="#ctx0" brushRef="#br0" timeOffset="184672.8699">1362 13362 58 0,'27'3'37'0,"13"-4"-1"15,16 1-2-15,2-8-26 16,21 4-5-16,-2-2-3 16,-4-9-5-16,12 15-14 15,-17-6-17-15,-16 0 1 0,-15 4-1 16,-37 2 1-16</inkml:trace>
  <inkml:trace contextRef="#ctx0" brushRef="#br0" timeOffset="184844.6384">1518 13578 33 0,'36'16'30'0,"-12"-35"-1"16,22 13 0-16,0-13-32 15,8-12-23-15,8 19-1 16,-16-13-3-16,10 18 2 15</inkml:trace>
  <inkml:trace contextRef="#ctx0" brushRef="#br0" timeOffset="185072.1783">2071 13644 62 0,'6'23'38'0,"-4"-2"1"16,4 6 0-16,-14-6-27 15,24 21-2-15,-18-11-4 16,11 7-2-16,-5-9-2 16,4-2-1-16,0-4-2 15,-8-23-2-15,17 26-2 16,-17-26-9-16,17-25-25 16,-13 2-1-16,2 2 1 15,-10-7-1-15</inkml:trace>
  <inkml:trace contextRef="#ctx0" brushRef="#br0" timeOffset="185475.9097">1925 13734 45 0,'0'0'35'0,"0"0"0"16,25 4 1-16,11-1-25 16,-5-16-3-16,20 11-1 15,-9-13-1-15,10 9-2 16,-8-6-1-16,1 7-1 15,-14-1 1-15,-1 4-1 16,-10 2 1-16,-20 0-1 16,19 17 1-16,-13 2 0 0,-10 3-1 15,-2 8 1-15,-2-1-2 16,5 6 1-16,-5-3-1 16,4 1 1-16,4-8-2 15,6-8 1-15,-6-17-1 16,29 4 1-16,-6-14-1 15,-2-11 1-15,2-4-1 16,-2-7-1-16,-3-3 2 16,-7 2-1-16,-7 3 0 15,-11 3-1-15,-7 6 0 16,-5 5-1-16,-4 9-1 16,-4-5-1-16,7 20-4 15,-12-21-12-15,12 18-20 0,20-5 0 16,0 0 0-16,0 0 2 15</inkml:trace>
  <inkml:trace contextRef="#ctx0" brushRef="#br0" timeOffset="185680.9743">2550 13515 70 0,'27'6'40'15,"-27"-6"0"-15,17 38-1 16,-25-21-27-16,24 26-4 15,-12-9-2-15,5 1-3 16,3-1-2-16,1-3-1 16,3-2-3-16,-16-29-2 0,27 40-6 15,-27-40-30-15,0 0 1 16,0 0 1-16,0 0-2 16</inkml:trace>
  <inkml:trace contextRef="#ctx0" brushRef="#br0" timeOffset="186374.9885">2503 13747 45 0,'25'4'34'15,"4"-4"-1"-15,10-6 1 16,9 8-23-16,-11-15-4 16,17 7-1-16,-14-7-3 15,7 1-1-15,-11-1 0 16,-1 3 0-16,-12 0 0 15,-2 9 1-15,-21 1-1 16,0 0 2-16,-5 17 0 16,-11 8 0-16,-11 0 0 0,2 11 0 15,-4-1-1-15,8 5 0 16,0-4-1-16,9-3 0 16,6-4-1-16,14-12 0 15,-8-17-1-15,37 10 1 16,-10-22-2-16,4-7 1 15,1-4 0-15,-1-6 0 16,0-3-2-16,-6 1 2 16,-6 0-1-16,-3 6 1 15,-6 4 0-15,-10 21 1 16,0-23-1-16,0 23 1 16,0 0 0-16,-20 27 0 0,11-6 0 15,3 8 0-15,2 3-1 16,8-1 1-16,4 4-1 15,7-7 1-15,8-7-1 16,8-13 1-16,8-10-1 16,7-11 0-16,2-8-1 15,2-14 0-15,0-9 1 16,-5-8-2-16,-3-7 1 16,-11-3 0-16,-8 5 0 15,-9 3 1-15,-9 6-1 16,-8 10 2-16,-7 9-2 15,10 29 2-15,-37-13 0 16,18 28 1-16,-4 16-1 0,4 9 0 16,1 8 0-16,11 4 0 15,7 1 0-15,9 1 0 16,10-4-1-16,7-8 0 16,8-11 0-16,3-12-1 15,5-5-1-15,-5-16-3 16,7 5-6-16,-13-20-30 15,0 2 0-15,-8-12 0 16,-5 6-1-16</inkml:trace>
  <inkml:trace contextRef="#ctx0" brushRef="#br0" timeOffset="186701.42">4010 13390 72 0,'0'0'39'0,"0"0"-2"0,29 18 0 16,-10-24-31-16,20 2-3 15,1-4-2 1,3-1-4-16,7 9-5 0,-23-6-30 16,4-2 1-16,-14 5-2 15,-17 3 3-15</inkml:trace>
  <inkml:trace contextRef="#ctx0" brushRef="#br0" timeOffset="186857.6343">3985 13575 63 0,'-6'21'37'16,"6"-21"1"-16,19 23-1 16,-19-23-28-16,48-2-5 0,-11 6-7 15,-8-6-32 1,12-4-2-16,-1 2 0 15,-5-6-1-15</inkml:trace>
  <inkml:trace contextRef="#ctx0" brushRef="#br0" timeOffset="188692.8775">4853 13237 24 0,'0'0'35'15,"0"-21"0"-15,0 21 1 16,-4-35-15-16,23 35-6 16,-25-21-2-16,6 21-3 15,0 0-1-15,25-7-3 16,-25 7-1-16,0 34 0 15,-3-3-1-15,3 11-2 0,0 10 2 16,0 5-3 0,0 3 1-16,5-3-1 15,5-5 0-15,7-4-1 0,8-15 2 16,2-8-2-16,2-14 0 16,6-11 0-16,2-8-1 15,-1-7 1-15,-1-14-1 16,0-5 1-16,-10-7-1 15,-4-5 1-15,0-3-2 16,-7-1 2-16,-3 2-1 16,-7 2 1-16,-2 9 1 15,-4 5-1-15,-2 12 0 16,4 20 0-16,-19 0 1 16,11 22 0-16,1 8-1 15,3 11 1-15,4 12 0 16,4 1 0-16,5 2 0 0,7-3 0 15,5-7-1-15,6-5 0 16,0-9 0-16,2-5 0 16,-2-13-3-16,-2-11 0 15,2 5-4-15,-17-25-18 16,13 9-16-16,-10-11 0 16,5 4-1-16,-5-10 1 15</inkml:trace>
  <inkml:trace contextRef="#ctx0" brushRef="#br0" timeOffset="189464.9081">5794 13385 17 0,'0'0'31'16,"-17"2"2"-16,17-2 1 15,0 0-14-15,-22 9-6 16,40-1-2-16,-18-8-5 0,33 0 0 15,-10-6-1 1,25 6-2-16,-2-8-1 16,16 6 1-16,2-7-3 0,3 3 0 15,-3-3-1-15,-6 1 0 16,-6 6-4-16,-18-8-2 16,9 20-12-16,-22-14-19 15,-21 4 1-15,0 0-1 16,0 0 2-16</inkml:trace>
  <inkml:trace contextRef="#ctx0" brushRef="#br0" timeOffset="189805.097">6128 13218 65 0,'0'0'37'16,"0"0"3"-16,0 0-1 16,17 32-25-16,-17-32-4 15,4 48-3-15,-4-19 0 16,8 15-2-16,-6-4-2 15,1 1-2-15,-1-5 0 16,2-5-2-16,-2-4 0 16,0-6-2-16,2-2-4 0,-4-19-9 15,0 0-24-15,0 0 0 16,17-10-1-16,-7-7 0 16</inkml:trace>
  <inkml:trace contextRef="#ctx0" brushRef="#br0" timeOffset="190337.0316">6741 13154 59 0,'0'0'39'16,"-6"-19"1"-16,6 19 0 16,0 0-24-16,0 19-5 15,12 8-3-15,-12-4-2 0,8 8-2 16,-1 4 0-16,3 3-2 15,0-2-1-15,-1 1 0 16,1-5 1-16,-2-5-2 16,-5-6 0-16,5-1-2 15,-8-20 0-15,0 0-2 16,14 19-1-16,-14-19-5 16,25-18-12-16,-14-6-19 0,12-1 1 15,-7-14 0 1,13 5 1-16</inkml:trace>
  <inkml:trace contextRef="#ctx0" brushRef="#br0" timeOffset="190645.1235">7059 13172 44 0,'0'0'37'0,"21"-18"2"15,-21 18 1-15,0 0-15 16,0 0-11-16,-27 27-4 16,2 2-2-16,-15-4-3 15,3 6-1-15,1 5 0 16,-1-1-3-16,6-3 3 15,10-1-3-15,9-6 2 16,12 4-3-16,8-8 2 16,9 2-2-16,-3-6 1 15,11 2 1-15,-2-3-2 16,8 1 1-16,6-4-1 16,-1-5 1-16,5 0-1 0,-5-5 1 15,3 1-1-15,-6-2-1 16,-2 4-1-16,-8-6-1 15,-4 6-4-15,-19-6-14 16,0 0-23-16,0 0 0 16,17 2 1-16,-17-2 0 15</inkml:trace>
  <inkml:trace contextRef="#ctx0" brushRef="#br0" timeOffset="196133.268">1298 14603 21 0,'4'-21'32'0,"-4"21"1"15,15-27 2-15,-26-2-17 16,11 29-3-16,5-23-2 0,-5 23-3 15,0 0-1-15,6 27-2 16,-15-4-1-16,9 21-3 16,-4 0 1-16,6 14-1 15,3-1-2-15,7 3 1 16,3-5-1-16,7-9-1 16,3-7 0-16,7-18 0 15,5-10 0-15,6-15 0 16,-3-11 0-16,4-10 0 0,-5-15 0 15,0-8 0 1,-5-2 0-16,-9-4 1 16,-3 2-1-16,-9 10 0 15,-11 4 0-15,-2 9 1 0,0 29 0 16,0 0 0-16,-23 0 0 16,15 29 0-16,2 7 0 15,8 7-1-15,8 1 1 16,5 2-1-16,9-6 0 15,6-5 0-15,9-9 0 16,3-18 1-16,5-10-1 16,-1-15 0-16,-4-14-1 15,-5-13 2-15,-4-6-1 16,-10-7 0-16,-9-3-1 16,-11 1 1-16,-8-1-1 15,-11 7-1-15,-1 16 0 16,-12 5-3-16,4 22-3 0,-16-5-17 15,12 26-15-15,2 6-1 16,6 18 1-16,2 3 0 16</inkml:trace>
  <inkml:trace contextRef="#ctx0" brushRef="#br0" timeOffset="197121.1602">2287 14808 56 0,'6'-21'37'0,"-6"21"1"16,0 0 1-16,-4-21-27 16,4 21-2-16,12 23-2 15,-6 0-2-15,-8 2-3 16,4 7 1-16,-2 1-2 16,2 0 0-16,0-1-1 15,-1-9 0-15,1-2-1 0,-2-21 0 16,0 0-1-16,25 4 0 15,-25-4 0 1,24-38 0-16,-11 13 1 0,1-6-2 16,-1 2 3-16,-1 1-2 15,-3 3 1-15,1 7 0 16,-10 18 0-16,0 0 1 16,0 0-1-16,13 20 2 15,-9 3-2-15,0 7 1 16,2 3 0-16,2-1 1 15,5-1-2-15,5-6 1 16,3-6-1-16,6-7 0 16,0-12 0-16,2-4 0 0,0-8 0 15,0-7-1 1,-2-2 2-16,-4-2-1 16,-2-4 0-16,-8 0 0 15,-1 6 0-15,-6-2 0 0,-4 4-1 16,-2 19 1-16,-6-21-1 15,6 21 1-15,-19 6 0 16,19-6 0-16,-22 34 0 16,15-9 0-16,1 4 0 15,6 0 1-15,4-2-1 16,4-2 0-16,5-2 0 16,4-8 0-16,7-7 0 15,3-5 0-15,3-8 0 0,3-9-1 16,-2-1 1-1,2-10 0-15,-4 0-1 16,-2-8 0-16,-2-7 0 16,-4-8-1-16,-4 0 0 0,-5-5 1 15,3 1-1-15,-9-2 1 16,4 6 0-16,-6 4 1 16,0 11-1-16,-4 14 2 15,0 19 1-15,0 0-1 16,0 0 1-16,-6 27 0 15,4 4 1-15,2 9-1 16,-4 10 0-16,4 4-1 16,2 1 0-16,0-1 0 15,6 0 0-15,-3-3 0 16,3-6-1-16,4-11 0 16,-3-7-1-16,1-8 1 15,-10-19-3-15,17 17 0 0,-17-17-3 16,8-21-4-16,13 4-31 15,-27-8 1-15,5-2-2 16,-11-3 2-16</inkml:trace>
  <inkml:trace contextRef="#ctx0" brushRef="#br0" timeOffset="197325.0643">2961 14798 67 0,'0'0'40'0,"0"0"1"15,21 20-1-15,-21-20-28 16,44 1-3-16,-19-4-4 16,12 1-1-16,-2-2-2 0,-3 0-2 15,-1 0-2-15,-13-2-4 16,9 18-18-16,-27-12-16 16,17-2-1-16,-17 2 1 15,0 0-2-15</inkml:trace>
  <inkml:trace contextRef="#ctx0" brushRef="#br0" timeOffset="198240.9253">3817 14676 44 0,'-12'17'37'0,"12"-17"0"15,0 0-8-15,29-2-11 16,-29 2-3-16,29-14-5 16,-29 14-4-16,48-5-1 15,-22-1-1-15,6 4-2 16,-1-4-1-16,-2 4 0 16,0 0-2-16,-10 1-1 15,3 1-2-15,-22 0-3 16,34 9-19-16,-34-9-12 15,0 0-1-15,0 0 1 16,0 0 0-16</inkml:trace>
  <inkml:trace contextRef="#ctx0" brushRef="#br0" timeOffset="198461.3659">3821 14837 41 0,'0'0'37'16,"0"0"0"-16,29 4 1 16,0 1-16-16,-10-18-11 15,21 9-5-15,-13-4-1 16,8 6-4-16,-4 1-2 0,-8-13-7 16,18 16-30-16,-18-6 1 15,-6 4-2-15,-17 0 1 16</inkml:trace>
  <inkml:trace contextRef="#ctx0" brushRef="#br0" timeOffset="200836.7764">5069 14413 17 0,'0'0'32'16,"19"-33"3"-16,-9 16 0 15,7 11-16 1,-23-17-3-16,6 23-2 0,0 0-3 16,4 17-2-16,-25 4-2 15,4 20-2-15,-10 1-1 16,3 17-2-16,-6 3 1 15,1 7-2-15,0-4 0 16,4-4 0-16,3-9 0 16,9-8-1-16,1-9-1 15,3-14 0-15,9-21-2 16,0 0-1-16,0 0-2 16,15-31-8-16,18 12-16 0,-16-27-9 15,14-2 1 1,-6-9 0-16</inkml:trace>
  <inkml:trace contextRef="#ctx0" brushRef="#br0" timeOffset="201152.2277">5059 14451 51 0,'0'0'35'0,"0"-25"2"15,0 25-7-15,0 0-12 16,0 0-6-16,21 33-3 16,-17-10-3-16,17 13-3 15,-3 1 2-15,9 11-3 16,6 2 0-16,7-4-2 15,2-4 1-15,5-6-1 0,-3-3 0 16,-7-10 0 0,-4-4-1-16,-12-7 1 15,-21-12 0-15,0 0 1 16,-33 17-1-16,-8-10 2 16,-14 1-1-16,-7 4 0 0,-8-3 0 15,1 3 0-15,5-3 0 16,6-1-1-16,12 0-1 15,10-6-1-15,12 3-2 16,5-12-4-16,19 7-31 16,0 0 0-16,19-12-2 15,-19 12 1-15</inkml:trace>
  <inkml:trace contextRef="#ctx0" brushRef="#br0" timeOffset="201656.5582">5692 14465 39 0,'-4'-25'38'0,"4"25"-2"15,0 0 3-15,-6-23-17 16,20 42-9-16,-14-19-3 16,0 40-3-16,-2-9 0 15,11 15-3-15,-5 2 0 16,6 4-2-16,-1-3 1 16,3 1-3-16,-2-6 2 15,1-9-2-15,-1-6 0 16,0-12 0-16,-10-17-2 15,0 0 0-15,21 17-2 0,-21-17-4 16,0 0-7-16,15-42-26 16,-1 13 1-16,-5-7 0 15,7-4 0-15</inkml:trace>
  <inkml:trace contextRef="#ctx0" brushRef="#br0" timeOffset="202052.3084">6106 14449 62 0,'0'0'38'16,"0"0"0"-16,-17 31 1 15,-10-22-26-15,12 18-4 16,-16-6-1-16,4 6-3 0,-8-6 0 16,8 2-3-16,-4-3 1 15,8-3-2 1,2-2 0-16,21-15 0 15,-25 19-1-15,25-19 1 0,-8 21-1 16,8-21 0-16,8 18 0 16,-8-18 1-16,23 23 0 15,-6-10 0-15,6-1 0 16,4-3 1-16,4 7-1 16,4-5 1-16,2 5-1 15,-1-1 0-15,-1-4 0 16,-4 3 0-16,-2-3 0 15,-4-1-1-15,-8-2 0 0,-17-8 0 16,25 5-1-16,-25-5-2 16,0 0-1-1,0 0-7-15,22-9-31 16,-22 9 0-16,0 0-1 0,-18-12 0 16</inkml:trace>
  <inkml:trace contextRef="#ctx0" brushRef="#br0" timeOffset="212453.0403">10525 10935 45 0,'0'0'33'15,"-17"6"3"-15,17-6-13 16,0 0-4-16,-25-4-4 0,25 4-3 16,0 0-2-1,0 0-2-15,0 0-2 16,0 0 0-16,0 0-1 15,0 0-1-15,-17 17-1 16,17-17-1-16,0 0 0 0,-6 18-2 16,6-18 2-16,17 1-2 15,10-4 2-15,12 1-1 16,9-2 0-16,4 0 0 16,6-2 0-16,2 6 0 15,-2-2 0-15,-10 2 0 16,-10 4-1-16,-9 0 2 15,-8 0-2-15,-21-4 1 16,22 6-1-16,-22-6 0 16,0 0 0-16,0 0-1 15,0 0-1-15,0 0-2 16,0 0-3-16,-29-18-21 0,29 18-15 16,0 0 1-16,-18-7 1 15,18 7-2-15</inkml:trace>
  <inkml:trace contextRef="#ctx0" brushRef="#br0" timeOffset="213585.8321">11741 10630 13 0,'0'0'30'0,"0"0"2"16,17-15-1-16,-17 15-9 15,0 0-4-15,23-14-3 16,-27-3-4-16,4 17-2 16,0 0-2-16,19-23 0 15,-19 23 0-15,0-23-2 16,0 23 0-16,-9-27-1 16,9 27 0-16,-18-19-1 15,18 19-1-15,-30-10 1 16,4 12-1-16,-2 8 0 15,-7 5-1-15,0 10 1 0,0 0-1 16,1 4 0-16,1 5 0 16,8 1 0-16,9-2-1 15,7 1 1-15,7-3-1 16,10-4 1-16,5-8-1 16,10-8 0-16,6-5 0 15,6-10 0-15,1-7 0 16,5-8 0-16,-1-4 0 0,-1-4 0 15,-4-4 0 1,-8 6 0-16,-8 2 0 16,-3 6 1-16,-16 17 0 15,13-23 0-15,-13 23 1 0,0 0-1 16,-13 23 1-16,5 2-1 16,0 0 1-16,0 7-1 15,1 1 0-15,1 3 0 16,-2 1-1-16,6-5 0 15,0 1 0-15,2-8 0 16,0-4 0-16,2-4 0 16,-2-17 0-16,4 23 0 15,-4-23 0-15,0 0-3 16,0 0 0-16,0 0-3 16,0 0-7-16,0 0-31 15,0 0 1-15,0 0 0 16,16-23 0-16</inkml:trace>
  <inkml:trace contextRef="#ctx0" brushRef="#br0" timeOffset="214158.0071">12443 10546 48 0,'7'-21'37'0,"-7"21"2"15,2-21-1-15,16 28-16 16,-32-30-6-16,14 23-4 16,0 0-4-16,0 0-2 15,6 17-1-15,0 3-3 16,-2-1 1-16,5 8-2 16,1 3 0-16,1 3 0 15,3 3 0-15,1 1 0 16,-3-1 0-16,-1 1 0 0,-3-5-1 15,0-1 1-15,-6 0 0 16,-4-6-1-16,-4-6 1 16,6-19 0-1,-29 25 0-15,10-19-1 0,-8-3 1 16,-2-3-1-16,-4-2 1 16,-2 1 0-16,5-5-1 15,-3-6 0-15,8 5-1 16,0-3 1-16,7 4-3 15,18 6 1-15,-23-23-2 16,15 6-3-16,8 17-4 16,-7-21-28-16,12 4-3 15,-1-4-1-15,6 1 3 16</inkml:trace>
  <inkml:trace contextRef="#ctx0" brushRef="#br0" timeOffset="214451.1246">12117 10429 73 0,'0'0'39'0,"0"0"1"16,32-21 0-16,1 26-27 15,2-22-2-15,27 15-2 0,-3-7-2 16,15 5-3-16,-3-2 0 15,2 0-2-15,-5 1 0 16,-8-1-2 0,-10 4 0-16,-12-6-1 15,-13 8 0-15,-25 0-2 0,24 2-2 16,-24-2-9-16,0 0-28 16,-31-4 0-16,31 4 0 15,-35 6 0-15</inkml:trace>
  <inkml:trace contextRef="#ctx0" brushRef="#br0" timeOffset="216702.0927">13054 10669 43 0,'0'0'36'16,"0"0"-1"-16,0 0 3 0,0 0-22 15,25-8-4-15,-4-4-2 16,26 14-3-16,-9-9-2 16,12 5-2-16,-3-4-2 15,-3-2-2-15,0 8-3 16,-19-11-6-16,12 16-20 16,-20-6-8-16,-17 1 2 15,0 0-2-15</inkml:trace>
  <inkml:trace contextRef="#ctx0" brushRef="#br0" timeOffset="216872.5015">13170 10734 48 0,'-10'17'35'16,"10"-17"0"-16,19 6 0 16,-19-6-22-16,52-8-3 15,-28-2-5-15,12 3-5 16,3 9-14-16,1-6-21 15,-11-6 0-15,0 3 0 16,-10-5 0-16</inkml:trace>
  <inkml:trace contextRef="#ctx0" brushRef="#br0" timeOffset="217593.0715">14016 10486 52 0,'0'0'37'0,"14"-23"0"16,-14 23 2-16,-23-23-22 16,27 41-4-16,-22-17-3 0,11 24-2 15,-11-4-3-15,5 14-1 16,-7-2-2 0,5 9 0-16,-2-4 0 15,1-3-1-15,3-7 0 16,1-1-1-16,4-9 0 0,8-18-1 15,-11 19-2-15,11-19-1 16,0 0-2-16,8-29-2 16,13 17-4-16,-17-32-5 15,28 21-2-15,-26-32 1 16,29 18 6-16,-23-16 6 16,5 3 6-16,-4 9 3 15,-11-5 6-15,12 29 7 0,-28-19 3 16,14 36 0-1,0 0-4-15,0 0-5 16,0 23-3-16,12 7-2 16,-1 5-1-16,15 13-1 0,1 2-2 15,11 3 1-15,8-1-1 16,12-2 0-16,0-4-1 16,-2-6 1-16,-4-9-1 15,-7-10 1-15,-9-5-1 16,-15-11 0-16,-21-5 0 15,-19-4 0-15,-16-1 0 16,-17-1 0-16,-9-6 0 16,-13 5 0-16,-3-1 1 0,0 2-1 15,6 4 0 1,13-1-2-16,10 3 0 16,11-6-4-16,23 23-12 15,14-17-24-15,0 0 1 0,0 0-1 16,43-8 0-16</inkml:trace>
  <inkml:trace contextRef="#ctx0" brushRef="#br0" timeOffset="218020.2242">14678 10400 76 0,'6'-21'39'16,"-6"21"1"-16,13-35 0 15,12 32-28-15,-25 3-2 16,0 0-3-16,22-12-2 16,-9 33 0-16,-5 8-3 15,0 11 1-15,-1 8-1 16,1 4-1-16,0 2 0 16,-1 1 0-16,-1-1-1 15,2-12-1-15,0-7 1 0,-3-10-2 16,9-6-1-16,-14-19-3 15,25 9-1-15,-23-28-7 16,25 8-20 0,-15-18-7-16,5-4 1 0,-2-13-1 15</inkml:trace>
  <inkml:trace contextRef="#ctx0" brushRef="#br0" timeOffset="218381.547">15099 10348 65 0,'0'0'38'0,"25"-11"0"15,-25 11 1-15,7 34-22 16,-30-24-5-16,10 20-4 16,-20-5-2-16,2 10-1 0,-11-2-2 15,3 3-1 1,2-7 0-16,7-4 0 16,4-4-2-16,13-4 1 0,13-17-1 15,6 23 1-15,-6-23-1 16,38 19 2-16,-15-9-1 15,6-2 0-15,0 1 1 16,2 5-1-16,-4-1 1 16,0 2-1-16,-4 1 0 15,0 1 0-15,-3-2 0 16,-3 1-1-16,-17-16 1 16,23 30-1-16,-23-30 0 15,14 18-1-15,-14-18 0 16,0 0-1-16,0 0-3 15,0 0-5-15,0 0-32 16,13-31-1-16,-13 31 0 0,4-37 0 16</inkml:trace>
  <inkml:trace contextRef="#ctx0" brushRef="#br0" timeOffset="219098.6775">15710 10594 48 0,'0'0'36'0,"0"0"1"0,23-6 0 16,6 14-16-16,-12-28-10 15,26 19-3-15,-6-13-3 16,9 5-3-16,0-1-3 16,-5-4-4-16,5 18-6 15,-27-8-26-15,0 4 0 16,-19 0 0-16,0 0 0 15</inkml:trace>
  <inkml:trace contextRef="#ctx0" brushRef="#br0" timeOffset="219253.4186">15741 10715 47 0,'-8'17'35'0,"8"-17"0"0,37 2 1 15,-16-18-20-15,23 18-6 16,-15-7-6-16,6-7-12 15,2 6-24-15,-3 2-3 16,-9-1-1-16,2 5 0 16</inkml:trace>
  <inkml:trace contextRef="#ctx0" brushRef="#br0" timeOffset="219929.137">16458 10337 55 0,'-19'-16'37'15,"19"16"1"-15,0 0-1 16,0 0-20-16,0 0-4 16,0 0-2-16,0 0-4 15,25 31-1-15,-19-12-2 16,6 12-2-16,-7-4 1 15,3 7-2-15,-2-1-1 16,0-2 0-16,-3-5-1 16,-3-26-2-16,14 39-4 15,-14-39-12-15,0 0-21 16,13-21-1-16,-13 21 1 0,31-39-1 16</inkml:trace>
  <inkml:trace contextRef="#ctx0" brushRef="#br0" timeOffset="220168.583">16809 10296 57 0,'0'0'39'0,"14"39"1"16,-24-14 1-16,1 21-12 16,-24-8-19-16,15 20-2 15,-14-3-2-15,1 7-2 16,-6-3-2-16,8-5 0 15,2-4-2-15,6-12 0 0,8-5-2 16,3-16-2-16,14 4-3 16,-4-21-8-16,17-4-25 15,-17 4-2-15,29-21 2 16,-12 2-1-16</inkml:trace>
  <inkml:trace contextRef="#ctx0" brushRef="#br0" timeOffset="220576.6748">16775 10669 80 0,'15'-18'38'0,"-15"18"0"0,29-2-4 16,-17-19-22-16,24 17-4 16,-9-13-2-16,14 11-1 15,-6-5-1-15,1 7-2 16,-5 0 0-16,-4 6 0 15,-8 8-2-15,-19-10 1 16,8 34 0-16,-18-7 0 16,-9 2-1-16,-6 3 0 15,-6 1 0-15,-2 0 1 16,-1-5-1-16,5-5 1 16,4-5 0-16,7-9-1 15,18-9 1-15,0 0 0 16,0 0 0-16,0 0-1 0,29 8 1 15,-6-10 0-15,8 0-1 16,2 2 0 0,2 0 1-16,1 0-2 15,1 0 1-15,-4-2-2 0,2 4-2 16,-10-10-5-16,17 12-31 16,-25-11-2-16,1 1 1 15,-18 6-1-15</inkml:trace>
  <inkml:trace contextRef="#ctx0" brushRef="#br0" timeOffset="221522.2628">17376 10436 56 0,'0'0'36'15,"0"0"3"-15,0 0-1 16,20 22-22-16,-20-22-3 16,15 19-4-16,-15-19-1 15,18 42-3-15,-11-17 0 16,3 7-2-16,-4-1-1 16,-2 0 0-16,-2-2 0 15,-2-4-1-15,0-6 0 16,0-19 0-16,-2 23-1 0,2-23 0 15,0 0 0-15,0 0 0 16,-2-25 0-16,2 8 0 16,4-8 0-16,1 0 0 15,3-6 0-15,2-2-1 16,1 7 1-16,7 1-1 16,1 5 1-16,4 9 0 15,-2 3 0-15,4 12 0 16,0 8 1-16,-1 9-1 15,-1 2 0-15,-6 5 1 16,-2 3 0-16,-3-2-1 16,-2-2 0-16,-5-2 0 15,-5-8 1-15,0-17-1 0,-7 23 0 16,7-23 1-16,0 0-1 16,-21-10 0-16,21 10 0 15,-16-34 0 1,10 11 0-16,6-4-1 0,2-4 2 15,8 3-2-15,1-1 1 16,9 6 0-16,3 5-1 16,2 7 1-16,4 5 1 15,4 8-1-15,1 10 0 16,3 5 0-16,-4 8 0 16,-2 0 0-16,-6 4 1 15,-2 1-1-15,-6 1 0 0,-7-8 0 16,-4 0-1-16,-6-23-2 15,-4 33-1-15,4-33-5 16,0 0-28-16,0 0-6 16,0 0 1-16,0 0 1 15</inkml:trace>
  <inkml:trace contextRef="#ctx0" brushRef="#br0" timeOffset="222032.6151">18553 10283 63 0,'0'0'39'15,"0"0"0"-15,10-17 1 16,-10 17-24-16,0 0-4 16,-22 25-3-16,-5-12-3 15,2 22 0-15,-2-1-3 16,-2 14 1-16,4 2-3 0,6 2 2 15,6-2-2 1,5-1 1-16,10-2-1 16,6-9 0-16,3-7 0 0,8-5 0 15,1-6 1-15,1-1-1 16,0-6 0-16,4 1-1 16,-7-7 1-16,3 1 0 15,-21-8-1-15,27 15 1 16,-27-15-1-16,19 6-1 15,-19-6 0-15,0 0-1 16,0 0-3-16,0 0-9 16,-17-13-29-16,-3-1 0 0,3 7-1 15,-12-7 0-15</inkml:trace>
  <inkml:trace contextRef="#ctx0" brushRef="#br0" timeOffset="224692.9765">18756 10599 37 0,'0'0'35'15,"5"-19"2"1,-7 0-8-16,2 19-6 16,-1-21-6-16,1 21-3 15,3-23-5-15,-3 23-1 16,4-19-3-16,-4 19 0 0,0 0-1 16,0 0-1-16,0 0 0 15,20-2-1-15,-20 2 0 16,15 38 0-16,-5-17-1 15,5 8 0-15,0-2 0 16,5 2 0-16,-3 0-1 16,4-5 1-16,-3-4-1 15,1-5 1-15,-2-4 0 16,-17-11-1-16,29 10 1 16,-29-10-1-16,23-6 1 15,-23 6-1-15,22-23 1 16,-13 2-1-16,1-2 1 0,0-4-1 15,1-3 0-15,-1 3 0 16,1-4 0-16,-3 6-1 16,0 2-1-16,-4 2-1 15,-4 21-3-15,7-29-7 16,-7 29-30-16,0 0 0 16,0 0 1-16,0 0-1 15</inkml:trace>
  <inkml:trace contextRef="#ctx0" brushRef="#br0" timeOffset="225584.4037">19448 10695 37 0,'0'-19'34'0,"0"19"2"16,0 0-10-16,-10-25-4 15,10 25-4-15,-17-13-4 16,17 13-3-16,-29-12-3 0,29 12-2 15,-40-4-1 1,18 10-1-16,-3 2-2 16,6 7 0-16,4 3 0 15,7 8 0-15,6 5-1 0,10 4 0 16,5 5 0-16,10 2-1 16,0 2 2-16,4 4-2 15,-1-2 1-15,-5-2-1 16,-6-5 1-16,-5-1-1 15,-6-5 0-15,-4-7 2 16,-6-6-2-16,6-20 0 16,-16 17-1-16,16-17 1 15,-23 6-1-15,23-6-2 16,-29-6 0-16,8-4-4 16,21 10-7-16,-35-11-27 15,35 11-1-15,-36-35 1 0,20 16-1 16</inkml:trace>
  <inkml:trace contextRef="#ctx0" brushRef="#br0" timeOffset="225790.1648">19219 10950 83 0,'32'-13'39'0,"-10"7"0"15,6-1 0-15,-6-5-33 16,14 4-4-16,-1 3-4 16,-8-9-6-16,15 14-29 0,-16-5-2 15,-5-5 0-15,-21 10-1 16</inkml:trace>
  <inkml:trace contextRef="#ctx0" brushRef="#br0" timeOffset="226413.3308">19597 10341 41 0,'1'-24'35'0,"-1"24"0"16,0 0 1-16,16-36-20 0,9 38-3 15,-25-2-4-15,35-13-2 16,-35 13-1 0,44-10-1-16,-23 6-2 15,2 10 0-15,-23-6 0 0,29 17-1 16,-29-17 0-16,-2 35-1 15,-11-16 0-15,-6 6 0 16,-5-2 0-16,-3 0 1 16,2-2-2-16,0-6 1 15,8-3 0-15,17-12-1 16,-19 11 1-16,19-11 0 16,0 0 0-16,0 0 0 15,23-2-1-15,0 0 1 16,2-1-1-16,6-1-1 15,6 4 0-15,-1-6-1 16,5 6-2-16,-8-13-3 16,15 26-10-16,-14-19-24 0,-5 2 0 15,-9 1 0-15,-3 4 1 16</inkml:trace>
  <inkml:trace contextRef="#ctx0" brushRef="#br0" timeOffset="226681.2077">20127 10619 82 0,'19'0'39'0,"-1"-2"0"15,-1-16-1-15,16 20-30 16,-12-9-4-16,14 5-1 16,-3 0-3-16,-1-4-2 15,8 14-4-15,-39-8-33 16,46-6 0-16,-26 6-1 16,1-4 0-16</inkml:trace>
  <inkml:trace contextRef="#ctx0" brushRef="#br0" timeOffset="227542.3173">20775 10413 59 0,'0'0'40'0,"0"0"0"16,0 0 2-16,2-28-27 16,-2 28-4-16,0 0-2 15,27 11-3-15,-27-11 0 16,17 29-3-16,-9-8 0 16,4 6-1-16,-3 5 1 0,3 3-1 15,-3 3-2-15,3-3 1 16,0-4 0-16,5-6-1 15,-17-25 1 1,35 30-1-16,-16-22 0 0,0-4 0 16,-1-6 1-16,-1-6 0 15,-17 8-1-15,27-31 0 16,-15 10 1-16,-1-6-1 16,-1-7 0-16,5-2 0 15,-1-3 0-15,-1 3 0 16,3 5-1-16,-3-4 0 15,-1 14-1-15,-3 0-1 16,-9 21-1-16,18-13-3 16,-1 30-8-16,-17-17-28 15,16 17-1-15,-16-17 1 16,11 39 1-16</inkml:trace>
  <inkml:trace contextRef="#ctx0" brushRef="#br0" timeOffset="227816.3837">21379 10753 85 0,'25'19'41'15,"-25"-19"1"-15,21 25-1 16,2-4-32-16,-23-2-2 15,10 8-3-15,-8-2 0 0,2 6-2 16,-2-4-1-16,0-2-1 16,1-4 0-16,-3-21-2 15,10 27-2-15,-10-27-5 16,29-4-32-16,-29 4-2 16,19-33 1-16,-13 6-1 15</inkml:trace>
  <inkml:trace contextRef="#ctx0" brushRef="#br0" timeOffset="227972.6111">21477 10456 76 0,'0'0'37'16,"0"0"-2"-16,0 0-3 15,0 0-57-15,0 0-11 16,0 0-1-16,0 0 1 15</inkml:trace>
  <inkml:trace contextRef="#ctx0" brushRef="#br0" timeOffset="228912.2801">21724 10241 45 0,'0'0'37'0,"0"0"1"16,-4-23-1-16,22 25-20 16,-18-23-6-16,25 17-3 15,-25 4-2-15,38-19-2 0,-19 11 0 16,7 6-1-16,-7 0-1 16,-2 6 0-1,-17-4 0-15,21 19-1 16,-17-2 0-16,-8 8 0 0,-7-2-1 15,-7 8 0-15,-3-4 1 16,-6 4 0-16,-2-7-1 16,2-1 0-16,2-3 1 15,4-9-1-15,21-11 1 16,-23 12 0-16,23-12-1 16,0 0 0-16,17-4 1 15,1 0-1-15,3 0 0 16,6 0 0-16,2 2 0 0,0 0-1 15,3 1 0 1,-5 2-1-16,4 7-3 16,-11-14-4-16,18 14-29 15,-20-8-3-15,3 4-1 0,-21-4 1 16</inkml:trace>
  <inkml:trace contextRef="#ctx0" brushRef="#br0" timeOffset="229305.7878">22251 10116 56 0,'0'0'39'15,"-18"-15"2"-15,18 15-1 16,0 0-22-16,0 0-7 16,27 15-4-16,-27-15-2 15,41 42-1-15,-14-11-1 16,6 11 0-16,-5 6-1 16,1 14 1-16,-7-3-2 15,-5 8 1-15,-7-4 0 16,-3 1-1-16,-7-1 0 15,-5-5 0-15,-5-5-1 16,-6-11 1-16,1-5-2 16,-8-10-1-16,6-2-2 15,-16-18-8-15,6 5-30 0,-4-12-2 16,6-2 1-16,-4-4-1 16</inkml:trace>
  <inkml:trace contextRef="#ctx0" brushRef="#br0" timeOffset="247982.137">18881 11305 3 0,'0'0'27'16,"0"0"1"-16,0 0-6 16,0 0-6-16,0 0-2 15,17 16-1-15,-17-16-3 16,20 5-1-16,-20-5-2 15,38 0-1-15,-15-3-1 16,16 5 0-16,-1-6-2 16,13 4 0-16,-3-4-1 15,6 4 0-15,-8-2-1 16,0 4 0-16,-1-2-1 16,-9-2-1-16,-3 6-2 0,-12-6-3 15,5 11-5-15,-26-9-17 16,0 0-7-16,0 0 0 15,0 0 0-15</inkml:trace>
  <inkml:trace contextRef="#ctx0" brushRef="#br0" timeOffset="248537.1486">18877 11442 14 0,'0'0'31'16,"35"9"1"-16,-18-7 1 16,-17-2-14-16,54 4-4 15,-29-14-3-15,25 18-3 16,-11-14-2-16,17 10-3 15,-10-8 0-15,4 6-2 0,-9-2-1 16,-3-4-1-16,-1 14-8 16,-37-10-26-16,27 2-2 15,-27-2 0 1,0 0 0-16</inkml:trace>
  <inkml:trace contextRef="#ctx0" brushRef="#br0" timeOffset="260608.0879">10942 12332 22 0,'0'0'31'0,"0"0"-1"16,0 0 3-16,0 0-17 16,0 0-3-16,40-16-2 0,-18 1-2 15,18 7-1-15,-5-9-1 16,13 11-1-16,-5-3-1 15,7 9-1-15,-8 0-1 16,-1 11-1 0,-14 1-1-16,-4 11 1 0,-14 0-1 15,-5 5 0-15,-13 3-1 16,-9 4 2-16,-7-5-1 16,-8 3 0-16,1-2 0 15,-3-6-1-15,4-4 0 16,6-6 0-16,6-2 1 15,19-13-1-15,0 0 0 16,0 0 0-16,31 2 0 0,-4-4 1 16,3-1-1-16,3-1 1 15,2 2-1-15,-4 4 0 16,-2-2-1 0,-4 4 0-16,2 3-1 0,-8-9-4 15,12 22-9-15,-14-17-23 16,3-1 0-16,-1-4 0 15,-2 2 0-15</inkml:trace>
  <inkml:trace contextRef="#ctx0" brushRef="#br0" timeOffset="261252.3251">12080 12025 49 0,'0'0'35'15,"-17"-16"0"-15,17 16 2 16,-29 0-22-16,19 23-4 16,-21-5-2-16,8 16-3 15,-14 3 1-15,5 12-3 16,-7 1 0-16,8 8-1 16,0-3 0-16,14 1-1 15,7-4 0-15,14 0 0 16,10-10-2-16,13-2 2 15,7-7-1-15,7 1 1 16,1-11-1-16,-1-2 0 0,-5-5 1 16,-5-3-1-16,-8-7 0 15,-5 0 0-15,-18-6-1 16,0 0 0-16,19 9 0 16,-19-9-1-16,0 0 0 15,0 0-2-15,0 0-2 16,-13-21-4-16,13 21-10 15,0 0-21-15,7-30-1 16,-9 8 1-16,6 5 0 16</inkml:trace>
  <inkml:trace contextRef="#ctx0" brushRef="#br0" timeOffset="261473.4079">12192 12414 54 0,'0'0'36'0,"0"0"0"16,23-8 1-16,-23 8-19 15,27 4-11-15,2-2-2 16,-6-8-2-16,12 3-3 16,3 4-4-16,-9-14-10 15,6 7-23-15,-6 4 1 16,-4-5-1-16,-2 1 1 15</inkml:trace>
  <inkml:trace contextRef="#ctx0" brushRef="#br0" timeOffset="262041.6183">12996 12153 63 0,'23'-23'35'16,"-23"23"2"-16,2-23-1 0,-2 23-25 16,-29-8-2-1,8 14-2-15,-23-4-2 16,1 12-1-16,-7-1-1 15,2 10 0-15,0-2-1 0,7 4-2 16,6 0 1-16,14-2-1 16,10 0 1-16,13-6-1 15,-2-17 0-15,36 18 0 16,-3-18 0-16,4-8 0 16,5-6 0-16,1-5 0 15,1-2 0-15,-4-2 0 16,-5 0 0-16,-4 4 1 15,-8 4-1-15,-5 3 1 0,-18 12 1 16,0 0-1 0,0 0 1-16,9 25-1 15,-18-2 2-15,-1 8-1 16,-2 3 0-16,1 7 1 0,-1-3-1 16,3 2-1-16,1-3 1 15,2-3-1-15,4-5 0 16,2-4-1-16,2-4-1 15,-2-21 0-15,6 27-1 16,-6-27-2-16,21 4-3 16,-15-22-7-16,15 7-28 15,-6-12 1-15,9 0 0 16,1-6 0-16</inkml:trace>
  <inkml:trace contextRef="#ctx0" brushRef="#br0" timeOffset="262416.7568">13453 12159 74 0,'22'-4'38'16,"-22"4"-1"-16,0 0 3 16,0 0-30-16,0 38-3 15,1-20-1-15,11 7-2 16,-6 0 0-16,7 9-1 15,-1-1-1-15,1 1 0 16,-3 1 0-16,2-3-1 16,-5 1 0-16,1 0 0 15,-6-7 0-15,-2-1 0 16,-4-4 0-16,-2-3-1 0,6-18 1 16,-27 19-1-16,10-19 2 15,-6-6-2-15,-2-1 0 16,-4-7 0-16,0-1-1 15,-2-6-1-15,4 1-1 16,-2-8-1-16,10 10-3 16,-8-14-5-16,27 7-28 15,-16-8 0-15,9 10 0 16,-1-7 1-16</inkml:trace>
  <inkml:trace contextRef="#ctx0" brushRef="#br0" timeOffset="262665.1266">13102 12040 88 0,'0'0'36'0,"0"0"3"15,47-38-13-15,5 32-18 16,-2-9-3-16,13 7-1 15,-3-4-2-15,0 5-1 16,0 3-2-16,-18-2-4 16,6 18-6-16,-19-10-27 15,-7 1 1-15,-22-3-1 0,21 12 1 16</inkml:trace>
  <inkml:trace contextRef="#ctx0" brushRef="#br0" timeOffset="263092.6696">13770 11862 76 0,'0'0'37'0,"27"-20"2"16,-12 3-3 0,14 19-27-16,-29-2-2 15,44 10-1-15,-22 5-1 0,6 14 0 16,-8 3-1-16,3 13-1 16,-6 4-1-16,1 11 0 15,-5 1 1-15,-3 3-1 16,-4-3 0-16,-4 0-1 15,-4-5 1-15,-8 0-2 16,-4-10 2-16,-1-6-1 16,-8-8-1-16,-2-3 0 15,0-6 1-15,0-4-1 0,1-5-2 16,3-8 0-16,21-6-4 16,-38 2-8-1,38-2-27-15,-23-4-1 16,23 4 0-16,-26-14-1 0</inkml:trace>
  <inkml:trace contextRef="#ctx0" brushRef="#br0" timeOffset="263860.1381">11465 12872 33 0,'0'0'33'0,"-18"8"1"15,18-8 0-15,-2 17-16 16,2-17-5-16,0 0-3 16,27-5-3-16,12 7-1 15,5-10-1-15,28 10 1 16,9-12-1-16,27 4-1 15,13-5 1-15,26-2-1 16,15-1-1-16,17 3 0 16,1-5-1-16,-3 3 0 15,-11 3-1-15,-14 4-1 16,-24 1 0-16,-26 3 0 16,-27 2-1-16,-29-2-2 15,-17 8-3-15,-29-6-7 0,0 0-27 16,-21-2 0-16,-4 4 0 15,-8 1 0-15</inkml:trace>
  <inkml:trace contextRef="#ctx0" brushRef="#br0" timeOffset="264733.337">12041 13294 52 0,'20'-13'35'15,"-20"13"0"-15,0 0 1 0,0 0-21 16,0 0-5-16,0 0-2 15,7 19-1-15,-7 0-2 16,-9-1-1-16,3 5-1 16,-4-2 2-16,1 2-4 15,-5-2 3-15,3-2-4 16,11-19 3-16,-18 27-2 16,18-27 1-16,0 0-1 15,0 0-1-15,0 0 0 16,0 0 0-16,18 2 0 15,-1-6-1-15,6-2 1 16,6 1-1-16,2-1 1 0,2 2-2 16,-2 2 3-16,-1 2-1 15,-1 0 0-15,0 0 1 16,-6 2-2-16,-1-2 2 16,-5 0-4-16,2 6-2 15,-19-6-9-15,27-18-25 16,-27 18 0-16,10-21-1 15,-10 4 1-15</inkml:trace>
  <inkml:trace contextRef="#ctx0" brushRef="#br0" timeOffset="264965.4498">12391 13237 76 0,'0'0'39'15,"0"0"0"-15,-2 27 2 16,-14-10-27-16,18 19-6 15,-10-3 0-15,10 15-3 16,-4-4-1-16,2 0-1 16,0-2-1-16,2-5-2 15,-2-4-1-15,2-9 0 16,0 0-3-16,-2-24-2 16,8 19-4-16,-8-19-30 15,0-18-1-15,8-7 1 16,7-3-1-16</inkml:trace>
  <inkml:trace contextRef="#ctx0" brushRef="#br0" timeOffset="265204.5279">12601 13224 81 0,'9'21'39'15,"-7"4"1"-15,-7-2 1 16,6 21-32-16,-14-8 0 15,9 14-3-15,-6-4-1 16,7 0-3-16,-3-6 0 16,4-3-2-16,2-8-1 15,0-12-1-15,0-17-2 16,0 0-3-16,21 21-5 16,-21-21-27-16,10-33-2 15,1 1 1-15,9-5 0 16</inkml:trace>
  <inkml:trace contextRef="#ctx0" brushRef="#br0" timeOffset="265549.5128">12873 13252 44 0,'17'-2'36'0,"-17"2"3"16,0 0-1-16,14 41-11 16,-39-34-13-16,11 20-7 15,-21-10 1-15,4 8-4 16,-7-4 1-16,5-1-3 15,0-3 0-15,8 0-2 16,4-7 2-16,21-10-1 0,0 0-1 16,-6 19 1-1,6-19-1-15,27 4 1 16,-9 0 0-16,3 3 1 16,2 5-1-16,0 3 0 0,0-1-1 15,0-3 2-15,-5 6-1 16,1 4 0-16,-6-1-2 15,-13-20 1-15,26 21 0 16,-26-21-2-16,19 17-1 16,-19-17-2-16,23 2-5 15,-23-2-25-15,23-33-6 16,0 3 0-16,10-3 1 0</inkml:trace>
  <inkml:trace contextRef="#ctx0" brushRef="#br0" timeOffset="265977.1491">13274 13250 75 0,'-25'12'40'16,"-6"7"-1"-16,2 8 1 15,-8-14-26-15,14 18-6 16,-10-4-2-16,18 7-2 16,9-11-1-16,16 2-2 15,11-15 0-15,10-4 0 16,4-6-1-16,3-8 0 15,5-7-1-15,-3-8 1 16,-3 2-2-16,-8-4 3 16,-6 5-2-16,-23 20 2 15,29-23-1-15,-29 23 1 16,17 10-1-16,-9 7 0 0,-2 10 2 16,3 12-2-16,1 3 1 15,4 9 0-15,-3 3 1 16,1 4-1-16,-5-5 1 15,1 3 0-15,-8-10-1 16,-4 0 2-16,-7-9-2 16,-7-7 0-16,-11-5 1 15,-3-8-1-15,-9-9-1 16,-5-6 0-16,-6-8-1 16,0-7-2-16,1 1-1 15,-4-18-8-15,18 7-31 16,-2-12 0-16,14 6-1 15,4-9 1-15</inkml:trace>
  <inkml:trace contextRef="#ctx0" brushRef="#br0" timeOffset="267112.2117">14433 12569 42 0,'8'18'34'16,"-8"-18"1"-16,35 7 0 15,3 5-21-15,-13-24-3 16,23 16-3-16,-11-13-2 16,9 9-3-16,-3-6-2 15,-5 0-4-15,5 8-6 16,-24-6-26-16,4-5 0 15,-23 9-1-15,16-22 0 16</inkml:trace>
  <inkml:trace contextRef="#ctx0" brushRef="#br0" timeOffset="267324.2897">14688 12381 53 0,'0'0'36'15,"-8"23"2"-15,16-3-1 16,-8-20-11-16,21 40-18 16,-19-13-2-16,8 13-2 15,-7-2-3-15,-3-3-4 16,10 11-9-16,-14-13-25 16,4-7-1-16,0-3 0 15,0-23 0-15</inkml:trace>
  <inkml:trace contextRef="#ctx0" brushRef="#br0" timeOffset="268000.5408">15556 12126 52 0,'0'0'37'15,"0"0"-1"-15,0 0 2 16,-25-2-22-16,21 29-4 16,-25-6-1-16,10 22-4 0,-16-3 0 15,8 15-2-15,-6 1-1 16,6 9-1-16,-2-1 0 16,12 3-1-16,1-6-2 15,12-3 1-15,10-5 0 16,6-3 0-16,9-6 0 15,4-7-1-15,6-10 1 16,4-6-1-16,-4-6 1 16,-1-7-1-16,-3-1 1 15,0-7 0-15,-7-5-1 16,-3 1 0-16,-17 4 0 16,21-14 0-16,-21 14-1 15,10-21-2-15,-10 21-2 0,6-23-2 16,-6 23-7-16,0 0-27 15,0-21 0-15,0 21 0 16,-8-23 1-16</inkml:trace>
  <inkml:trace contextRef="#ctx0" brushRef="#br0" timeOffset="268456.71">15839 12335 60 0,'0'0'37'16,"0"0"1"-16,0 0 0 15,25-3-24-15,-25 3-3 16,0 0-3-16,-11 17-2 16,11 0-1-16,0-17-1 15,-6 37-2-15,2-16 0 16,2 0-1-16,-2-2 0 16,4 0 0-16,2 0 0 15,-2-19 0-15,10 29-1 0,-10-29 1 16,25 19 0-16,-6-15-1 15,6 0 1-15,8-4-1 16,-4-4 0-16,8 0 0 16,-3-2-1-16,-1-1 0 15,-4 3-2-15,-8-6-1 16,4 10-4-16,-21-19-7 16,16 12-26-16,-20 7 2 15,3-25-1-15,-5 7 1 16</inkml:trace>
  <inkml:trace contextRef="#ctx0" brushRef="#br0" timeOffset="268728.8126">16169 12316 70 0,'0'0'38'0,"0"0"2"16,0 0 0-1,0 0-25-15,8 46-4 0,-16-23-5 16,16 18 1-16,-10-5-2 15,10 14 0-15,-5-2-3 16,5 4 1-16,-2-3-2 16,2-6-1-16,-3-7 1 15,1-3-1-15,-2-10-1 16,-4-23-1-16,4 25 0 16,-4-25-1-16,0 0-3 0,0 0-5 15,15-21-31-15,-17-2 1 16,4 0 0-1,-4-10 0-15</inkml:trace>
  <inkml:trace contextRef="#ctx0" brushRef="#br0" timeOffset="269425.0729">16337 12347 66 0,'21'-15'37'0,"-21"15"3"16,0 0-1-1,0 0-22-15,31 1-7 16,-31-1-3-16,8 25-2 16,-8-25-1-16,13 41-1 0,-9-20-1 15,4 4-1-15,-4-2 0 16,-1-4 0-16,-3-19-1 15,6 27 0-15,-6-27 1 16,0 0-1-16,0 0 0 16,0 0 0-16,0 0-1 15,2-19 0-15,0 1 1 16,4-7-1-16,0 4 1 16,3-4-1-16,1 4 0 15,2 2 1-15,1 2-1 16,-13 17 1-16,25-19 0 15,-25 19 0-15,23 2 0 16,-23-2 1-16,23 21-1 0,-11-4 1 16,0 2 0-16,-1 8 0 15,-1-2 0-15,-1-4 0 16,-1 0-1-16,-4-4 1 16,-4-17-1-16,4 21 0 15,-4-21 0-15,0 0 1 16,0 0-2-16,0 0 2 15,-8-24-1-15,8 24 0 16,0-35 0-16,2 14 0 16,2-2 0-16,0 2 0 15,3 0 0-15,-7 21 0 16,20-29 0-16,-20 29 0 16,25-4 0-16,-25 4 1 0,23 19-1 15,-23-19 0-15,21 37-1 16,-13-16 2-16,0 4-1 15,-3-2 0-15,-1-4-1 16,-2-2 0-16,4 0-3 16,-6-17-3-16,8 25-16 15,-8-25-17-15,0 0-1 16,0 0 0-16,19-26-1 16</inkml:trace>
  <inkml:trace contextRef="#ctx0" brushRef="#br0" timeOffset="269706.0397">17108 12259 96 0,'10'21'42'16,"-10"2"-1"-16,-10-2 0 0,5 13-31 15,-17-3-5-15,7 11 0 16,-8-1-1-16,0 5-2 15,0-2 0-15,1 6-2 16,1-8 0-16,4-6 0 16,-1-3-1-16,5-6 0 15,5-6-2-15,8-21-1 16,-9 27-3-16,9-27-4 16,15-18-29-16,-15 18-2 0,29-36 0 15,-10 7 1-15</inkml:trace>
  <inkml:trace contextRef="#ctx0" brushRef="#br0" timeOffset="270048.167">17199 12472 70 0,'0'0'39'16,"0"0"1"-16,0 0 0 16,-17 26-25-16,-10-24-5 15,27-2-3-15,-37 20-3 16,37-20-1-16,-23 23-1 15,23-23-1-15,13 17-1 0,9-10 1 16,7 1-1 0,9 0 0-16,3 3 0 15,1-1 0-15,-3 1 0 16,-5 7 0-16,-7-1 0 0,-7 6 1 16,-13-2 0-16,-11-2 0 15,-11 4 0-15,-8-4 1 16,-6 1-2-16,-2-7 1 15,0-1-1-15,-3-12-1 16,5 0-1-16,2-10-1 16,27 10-5-16,-37-36-14 15,31 16-19-15,0-12-1 16,8 1 1-16,6-7 0 16</inkml:trace>
  <inkml:trace contextRef="#ctx0" brushRef="#br0" timeOffset="270500.5367">17606 11965 77 0,'0'0'38'16,"10"-19"2"-16,-10 19-1 16,32-4-30-16,-32 4-1 15,29 21-2-15,-13-3 0 16,9 14-2-16,0 3-1 0,4 11-1 16,-2 5 1-16,0 7-1 15,-2 0 0-15,-6 3 0 16,-5-2 0-16,-7 3-1 15,-5-3 1-15,-4 1-1 16,-7-8-1-16,-5-3 1 16,-7-4 0-16,0-9 0 15,-4-3-1-15,0-7 1 16,0-6-1-16,-2-11 0 16,4-1 0-16,1-2-2 15,22-6 1-15,-32-12-2 16,32 12-3-16,-26-34-5 15,38 11-32-15,-20-8 1 0,12 2-1 16,-4-11 1-16</inkml:trace>
  <inkml:trace contextRef="#ctx0" brushRef="#br0" timeOffset="271032.7203">18050 12027 53 0,'19'-4'36'15,"6"2"1"-15,6 4-1 16,-12-14-21-16,29 20-3 16,-23-16-3-16,12 18-2 15,-16-8-1-15,1 9-2 16,-22-11-1-16,7 33 0 0,-20-14-2 15,-10 4 1-15,-6 2-1 16,-4 0 0 0,-2 0 3-16,2 0-3 15,1-8 1-15,7 2-1 0,1-7 1 16,24-12-1-16,-17 17 1 16,17-17-1-16,0 0-1 15,29 10 1-15,-8-10 0 16,6-2-1-16,6 2 0 15,-2-2 0-15,5 0-2 16,-7-4-4-16,8 16-6 16,-14-18-29-16,0 8-1 15,-23 0 1-15,31-13-1 16</inkml:trace>
  <inkml:trace contextRef="#ctx0" brushRef="#br0" timeOffset="271786.6353">18839 12449 27 0,'0'0'33'15,"0"0"2"-15,0 0 1 0,0 0-16 16,0 0-4-16,0 0-4 16,40 15-3-16,-15-23-1 15,18 10-3 1,1-8-2-16,12 3-1 0,0-5-1 15,0 2-2-15,0 2-1 16,-16-5-5-16,5 16-8 16,-22-10-22-16,-23 3-2 15,0 0 2-15,-29 3-2 16</inkml:trace>
  <inkml:trace contextRef="#ctx0" brushRef="#br0" timeOffset="272016.656">18769 12556 65 0,'16'19'38'15,"3"-11"0"-15,4-4 2 0,23 9-27 16,-13-19-3-16,21 12-4 16,-6-10-1-16,10 6-2 15,-8-8-1-15,0 5-1 16,-9-1-1-16,-12-2-3 15,-2 8-2-15,-27-4-15 16,0 0-20-16,-12-20 1 16,12 20-2-16,-38-3 1 0</inkml:trace>
  <inkml:trace contextRef="#ctx0" brushRef="#br0" timeOffset="275813.3461">19608 12395 7 0,'0'0'27'16,"0"0"1"-16,0 0-5 15,0-21-5-15,17 19-1 16,-18-19-1-16,22 21-1 16,-23-19-1-16,19 19-3 15,-17 0-1-15,0 0-1 16,0 0-3-16,18-6-1 16,-18 6-1-16,23 21-1 15,-6-4 0-15,6 10 0 16,2 2-1-16,4 7-1 0,-4 3 1 15,2 3-1-15,-2-2 0 16,-5 2 0-16,-5-3-1 16,1-5 1-16,-3-11-1 15,2-4 1-15,-15-19-1 16,31 12 1-16,-13-20-1 16,1-11 1-16,-2-4-1 15,5-8 1-15,-1-1 0 16,2-7-1-16,-2 3 1 15,2-2-1-15,-2 1 1 16,3 4-1-16,-3 1-1 16,0 1-1-16,0 2-1 15,-3-1-2-15,7 18-4 0,-23-11-32 16,15 10 0-16,-17 13 0 16,17-19 1-16</inkml:trace>
  <inkml:trace contextRef="#ctx0" brushRef="#br0" timeOffset="276302.4773">20708 12516 51 0,'0'0'36'16,"-8"-23"1"-16,8 23 1 16,-19-4-24-16,-16-11-3 15,17 20-2-15,-16-5-3 16,9 8-1-16,-4 3-1 15,11 9-2-15,1-1 0 16,13 6-1-16,8 2 0 16,10 3-1-16,7 3 0 15,6 3 0-15,2-3 0 0,0 3 0 16,-4-1 0-16,-4 3 1 16,-6-3-1-16,-7-1 1 15,-8-3-1 1,-8-4 1-16,-5 0-1 0,-5-8 0 15,-5-2 1-15,0-9-2 16,-2 0 0-16,-2-12-2 16,10 4-3-16,-14-27-10 15,8 10-23-15,3-6-1 16,7 1 1-16,-4-1-1 16</inkml:trace>
  <inkml:trace contextRef="#ctx0" brushRef="#br0" timeOffset="276457.5384">20418 12811 55 0,'37'-6'34'0,"-12"1"0"0,8 1-2 16,3-6-31-16,1 4-15 16,5-3-17-16,-13-7-2 15,4 5-1-15,-10-12 0 16</inkml:trace>
  <inkml:trace contextRef="#ctx0" brushRef="#br0" timeOffset="277021.4496">20929 12080 35 0,'0'0'34'16,"31"-17"-1"-16,-10 13-7 16,-7-17-9-16,25 19-3 0,-22-17-3 15,23 17-2-15,-15-9-2 16,12 9-2-16,-18-2 0 16,5 11-1-16,-24-7-1 15,17 27-1-15,-23-7 0 16,-5 3 0-16,-11 3-1 15,-3 1 0-15,-6 0 0 16,4 2 0-16,-3-8 1 16,6 0-1-16,1-6 1 15,23-15-2-15,-23 20 2 16,23-20-1-16,0 0 1 16,19 2-2-16,3-4 1 15,-1-2-1-15,8 0-2 0,2-4 1 16,5 6 1-16,-3-3-3 15,6 6-2-15,-14-12-6 16,19 5-30-16,-25-3 0 16,1 5 2-16,-20 4-1 15</inkml:trace>
  <inkml:trace contextRef="#ctx0" brushRef="#br0" timeOffset="277616.342">19681 12030 29 0,'-17'14'33'15,"17"-14"0"-15,0 0 2 16,0 0-21-16,50 17-3 16,-27-21-2-16,24 18-1 15,-7-14-2-15,16 9-1 16,-4-9-2-16,8 2 0 15,-8-2-2-15,-2 0 1 16,-9-6-1-16,-5 3 0 0,-9-7 0 16,-9 0 0-16,-18 10 0 15,4-25 0 1,-4 25 0-16,-26-28 0 0,3 12-1 16,2 1 0-16,0 4-1 15,-4-7-3-15,25 18-9 16,0 0-24-16,-18-25 0 15,18 25-2-15,0 0 1 16</inkml:trace>
  <inkml:trace contextRef="#ctx0" brushRef="#br0" timeOffset="282453.4291">16688 14269 40 0,'0'0'36'15,"6"-27"-1"-15,-6 27 3 16,2-38-22-16,-2 38-3 16,0 0-1-16,32-4-1 0,-32 4-3 15,31 25-2 1,-19 0-1-16,5 7-1 0,-3 7-1 15,3 7-1 1,-3-4-1-16,1 4 0 0,0-2 1 16,-3-7-2-16,2-7 2 15,-3-1-1-15,1-8 0 16,-12-21 0-16,25 19 0 16,-25-19 0-16,29-11-1 15,-14-6 1-15,1-8-1 16,1-10 1-16,0-1-2 15,1-7 2-15,-3-5-1 16,-3 0 0-16,-1-1 0 16,-5-1-1-16,6 8-1 15,-7-3-2-15,5 13-1 16,-8-3-5-16,15 30-12 16,-13-13-20-16,-4 18 1 0,0 0-1 15,0 0 2-15</inkml:trace>
  <inkml:trace contextRef="#ctx0" brushRef="#br0" timeOffset="282965.2957">17475 14449 43 0,'10'-19'36'0,"-10"19"0"15,1-21 2-15,-16 2-22 16,15 19-2-16,-23 0-3 15,23 0-3-15,-37 15-2 16,37-15-1-16,-35 35-2 16,28-9-2-16,1 1 1 15,10 4-2-15,7 0 2 16,9 3-3-16,-1 1 3 0,2 7-2 16,-1-2 1-16,-7 1 1 15,-3-5-1-15,-5 0 1 16,-5-5-1-16,-1 2 1 15,-7-6-2-15,-2-6 1 16,-7-4 0-16,17-17 0 16,-39 25 0-16,12-19-1 15,0-4-1-15,-2-8 0 16,4 0-2-16,-2-11-2 16,27 17-4-16,-44-42-22 15,30 17-11-15,-1-10 2 16,9 4-1-16</inkml:trace>
  <inkml:trace contextRef="#ctx0" brushRef="#br0" timeOffset="283145.4937">17276 14658 73 0,'29'-2'38'15,"4"-1"-2"-15,2-3 0 16,5 4-30-16,-7-12-3 15,2 1-5-15,1 11-12 16,-13-7-21-16,-3-3-2 16,-20 12 1-16,15-33-1 15</inkml:trace>
  <inkml:trace contextRef="#ctx0" brushRef="#br0" timeOffset="283781.3326">16557 13774 57 0,'0'0'35'15,"0"0"-1"-15,0 0-6 16,0 0-16-16,7-23-4 0,19 23-2 15,-1-6-2-15,19 4-2 16,4-2 0-16,12 4 0 16,4 2 0-16,1 2-1 15,3-2 0-15,-7 4 0 16,-7-6 1-16,-7 0-1 16,-13-2 1-16,-10-4-1 15,-24 6 0-15,11-25 0 16,-11 25 0-16,-35-32 0 15,7 13-1-15,-3 1 0 16,0 5-2-16,-8-12-5 16,39 25-20-16,-34-10-9 15,34 10-3-15,0 0 2 0</inkml:trace>
  <inkml:trace contextRef="#ctx0" brushRef="#br0" timeOffset="284249.91">17820 14138 61 0,'-17'14'36'0,"17"-14"0"15,0 0 0-15,42 0-26 0,-19-15-3 16,24 9-2-16,-1-10-2 16,10 7 0-1,-4-5-2-15,0 5-2 0,0 5-4 16,-19-15-8-16,0 13-24 15,-33 6-1-15,0 0 1 16,0 0 0-16</inkml:trace>
  <inkml:trace contextRef="#ctx0" brushRef="#br0" timeOffset="284413.6468">17837 14275 53 0,'8'21'35'0,"17"-15"-1"0,12-10 2 15,1-10-26-15,22 9-4 16,-6-7-3 0,4-9-9-16,2 6-27 0,0 3-2 15,-16-3 1-15,-3 7-1 16</inkml:trace>
  <inkml:trace contextRef="#ctx0" brushRef="#br0" timeOffset="285397.3076">18482 14835 1 0,'0'0'5'0,"0"0"17"15,44 4 2-15,-44-4-14 16,42-8 1-16,-1 10 0 16,-2-8 1-1,20 16-1-15,1-14-1 0,27 15-2 16,7-14-2-16,30 6-1 15,11-8-1-15,21 5-1 16,16-8 1-16,25 6 0 16,7-8 1-16,20 7 0 15,-6-5 0-15,13 10 0 16,-11-2 0-16,10 8-1 16,-11-5 0-16,-8 9-2 15,-22-4 0-15,-16-1-1 0,-26-3-1 16,-27 0 1-16,-30-6-2 15,-38-4-2-15,-19 8-6 16,-33-2-27-16,-31-19 0 16,-15 7-1-16,-18-9 0 15</inkml:trace>
  <inkml:trace contextRef="#ctx0" brushRef="#br0" timeOffset="347005.5805">19334 14079 15 0,'-27'12'32'15,"27"-12"-1"1,-23 15-6-16,0-27-4 0,23 12-4 16,-25-7-2-16,25 7-4 15,-21-16-2-15,21 16-2 16,0 0-2-16,-10-17-1 15,10 17-1-15,25-27-2 16,2 8 1-16,14 2-1 16,9 0-1-16,6-3 1 15,5 5 0-15,1 5-1 16,-6 5 1-16,-8 10 0 0,-11 11 0 16,-12 5 1-16,-13 8-1 15,-12 9 1-15,-18 0-1 16,-9 5 1-1,-11 1-1-15,-9-2 0 0,-5-8 0 16,2 1-1-16,0-10 1 16,9-8 0-16,9-7-1 15,12-6 0-15,20-4 1 16,0 0-2-16,25-20 1 16,8 7 0-16,10 3 0 15,3 3-1-15,6 5 1 16,-6 6-1-16,-3 7 1 15,-7 10 0-15,-11 6 0 0,-9 6 1 16,-16 5-1-16,-10 0 1 16,-15 3 1-16,-10-5-1 15,-13-1 2-15,-8-7-2 16,-9-3 2-16,-3-5-3 16,1-7 2-16,9-5-1 15,6-6-2-15,7-6-1 16,16 0-1-16,6-11-5 15,23 15-23-15,0 0-10 16,31-23 1-16,-13 13 0 16</inkml:trace>
  <inkml:trace contextRef="#ctx0" brushRef="#br0" timeOffset="347305.7002">19807 14668 81 0,'0'0'39'0,"19"0"1"16,-19 0-2-16,0 0-32 15,0 0-1-15,17-2-2 16,-17 2-1-16,0 0-3 16,0 0-2-16,18 13-4 15,-18-13-15-15,0 0-17 16,8-19 0-16,-8 19-1 0,13-25 1 16</inkml:trace>
  <inkml:trace contextRef="#ctx0" brushRef="#br0" timeOffset="347793.7704">20204 14018 87 0,'0'0'39'16,"0"0"0"-16,-4 17-5 15,4-17-27-15,0 0-2 0,0 0-1 16,-11 25-2-16,11-25-1 16,0 23 1-16,0-23-1 15,11 19-1-15,-11-19 0 16,31 10 0-16,-8-5 1 16,6-1-1-16,8-2 0 15,7 4 0-15,6 2 0 16,2-1 0-16,-1 12 1 15,-3 4-1-15,-2 0 1 16,-7 4 0-16,-10 4 0 16,-10 2 0-16,-13-1 0 15,-6-1 1-15,-12-2-1 0,-5-1 1 16,-10-3-1-16,-6-2 0 16,-6-5 0-16,-1-3-1 15,-3-2 0-15,3-3 1 16,-1-2-1-16,1-4 0 15,5-4-1-15,4-2-1 16,10-4-1-16,-2-6-2 16,23 12-6-16,-31-28-31 15,29 6 1-15,0-8 0 16,10 3 0-16</inkml:trace>
  <inkml:trace contextRef="#ctx0" brushRef="#br0" timeOffset="348086.3544">20102 13899 83 0,'-17'-14'40'16,"17"14"0"-16,13-27 0 15,29 20-32-15,9-11-2 16,26 5-2-16,10-6-1 15,15 4 0-15,0-5-2 16,-4 3 0-16,-9 4 0 16,-12-1-1-16,-17 5 0 15,-16 3 0-15,-15 0-1 0,-29 6-1 16,0 0-2-16,0 0-6 16,0 0-31-1,0 0 0-15,-32 14 0 16,5-7-1-16</inkml:trace>
  <inkml:trace contextRef="#ctx0" brushRef="#br0" timeOffset="349830.6342">21082 13891 30 0,'0'0'36'16,"0"0"1"-16,0 0-5 16,0 0-11-16,-4-19-4 0,4 19-6 15,0 0-2-15,19 25-2 16,-19-25-3-16,10 34 1 16,-6-9-2-16,3 10 0 15,-5 1 0-15,-2 6-1 16,0 1-1-16,-4-1 0 15,1-6 0-15,-3 1 0 16,-2-10-1-16,2-10 1 16,6-17-1-16,0 0 0 15,-17 9 1-15,17-9-1 16,-2-36 0-16,6 5-1 16,2-5 1-16,5-6 0 15,3 1-1-15,5-3 1 0,2 8 0 16,2-3 0-16,-1 14 0 15,1 6 1-15,-2 8-1 16,0 7 0-16,-21 4 0 16,29 17 1-16,-19 0 0 15,-4 12-1-15,-6 6 1 16,-4 3-1-16,-2 4 1 16,-4 1 0-16,3-7 0 15,-1-3-1-15,0-8 0 16,8-25 0-16,-8 24 0 15,8-24-1-15,10-17 1 16,2-8-1-16,1-3 0 16,6-13 1-16,5 1-1 0,3-6 1 15,3 0 0-15,5 4-1 16,-2 3 1-16,-4 11 0 16,-2 6 0-16,-2 13 0 15,-8 11 1-15,-5 15-1 16,-2 10 0-16,-10 9 1 15,-2 7 0-15,0 3-1 16,-2 5 0-16,-2-1 0 16,0-2 0-16,4-9-1 15,-2-5 0-15,3-11-4 16,2 2-2-16,-1-25-7 16,0 0-26-16,0 0-1 0,29-23 0 15,-13-6 0-15</inkml:trace>
  <inkml:trace contextRef="#ctx0" brushRef="#br0" timeOffset="350095.4911">22110 13763 71 0,'0'0'41'15,"8"36"0"-15,-32-5 0 16,-1 20-29-16,-15-3-2 15,5 20-4-15,-9-5-2 16,7 6-1-16,0-4-1 0,7-5-1 16,4-5-1-16,5-9 0 15,4-7-1-15,5-14-1 16,8-2-2 0,4-23-4-16,10 17-9 0,-10-17-25 15,37-27 1-15,-12-6 0 16,11-1 0-16</inkml:trace>
  <inkml:trace contextRef="#ctx0" brushRef="#br0" timeOffset="350453.2203">22339 13949 64 0,'0'0'40'0,"0"0"0"0,-25 3 0 15,0 19-25-15,-11-15-6 16,18 14-4-16,-3-2-2 15,19 6-1 1,10 0-1-16,15 6 0 0,8 0-1 16,9 1 0-16,1 1 0 15,3 1 0-15,-1 1 1 16,-11-2 0-16,-5-3 0 16,-5 1 0-16,-11-4 1 15,-9 0 0-15,-10-2 0 16,-9-2 0-16,-10-4 0 15,-6 2-1-15,-7-4 1 16,-3-1-1-16,1-3-1 0,1-3 1 16,7-5-1-1,3-1-1-15,8-4-1 16,-1-8-1-16,24 8-6 16,-30-9-32-16,30 9-2 0,-16-29 1 15,16 29 0-15</inkml:trace>
  <inkml:trace contextRef="#ctx0" brushRef="#br0" timeOffset="365881.9477">1680 16753 18 0,'0'0'33'0,"8"-40"2"0,-7 5-9 16,-1 35-5-16,2-40-4 15,-2 40-4-15,0 0-3 16,4 34-1-16,-15 3-4 16,7 30-1-16,-8 6 0 15,6 17-1-15,-3 6-1 16,7 0 0-16,2-8-1 16,11-13 0-16,9-18 1 15,9-22-1-15,5-24 0 16,11-26-1-16,5-19 2 15,6-20-1-15,0-13-1 16,-6-8 1-16,-6-4-1 16,-7 4 1-16,-8 10-1 0,-8 13 2 15,-11 20-2-15,-10 32 1 16,0 0 0-16,-4 32 0 16,0 16 1-16,6 12-2 15,4 7 2-15,7 0-3 16,7-2 2-16,7-13-1 15,3-10 1-15,5-13 0 16,4-17-1-16,-1-20 1 0,1-21-2 16,-4-11 3-1,-7-12-3-15,-4-9 2 16,-9-12-1-16,-5-8 0 16,-6-5-1-16,-8 9 2 0,-4 6-2 15,-2 14-1-15,3 11-1 16,-5 9-2-16,12 37-6 15,0 0-24-15,-6 25-6 16,8 10 0-16,8 16 0 16</inkml:trace>
  <inkml:trace contextRef="#ctx0" brushRef="#br0" timeOffset="366409.971">2949 17177 34 0,'0'0'36'0,"27"-27"0"15,-27 27 1-15,29-12-19 16,-29 12-5-16,0 0-3 16,0 0-2-16,0 0-2 15,0 0-3-15,0 0 0 16,10 20 0-16,-10-20-1 16,0 0-1-16,17 5 1 0,-17-5-3 15,8-19 3-15,-8 19-3 16,-6-30 2-1,6 30-2-15,-31-27 2 16,4 21-3-16,-8 10 2 0,-3 9 2 16,-7 16-2-16,3 7 2 15,1 14-2-15,12 2 2 16,12 6-1-16,13-7 0 16,16-5 0-16,11-5-1 15,16-12 1-15,5-12-1 16,6-11 0-16,4-10 0 15,-6-12 0-15,-7-1-2 16,-10-2-2-16,1 11-7 0,-24-11-30 16,-8 19-1-1,10-25 1-15,-10 25-2 16</inkml:trace>
  <inkml:trace contextRef="#ctx0" brushRef="#br0" timeOffset="368121.7976">3693 16914 5 0,'0'0'26'0,"0"0"-1"16,0 0-6-16,0 0-3 16,0 0-1-16,0 0-3 15,0 0-1-15,0 0-2 16,0 0-2-16,0 0-1 0,0 0 0 15,0 0-1-15,0 0-2 16,0 0 1-16,20 8 0 16,-20-8-1-16,23-6 1 15,-4-2-2-15,4 4 0 16,2-3 0-16,1 3-2 16,-1 2 0-16,0-4-1 15,2 6-3-15,-10-9-4 16,6 18-4-16,-23-9-24 15,0 0 0-15,0 0 0 16,-13 21 0-16</inkml:trace>
  <inkml:trace contextRef="#ctx0" brushRef="#br0" timeOffset="368353.5931">3553 17163 28 0,'17'14'33'16,"-17"-14"0"-16,41-12 1 15,-3 10-21-15,-11-17-3 16,16 12-3-16,-11-9-3 16,5 5-2-16,-4 5-6 15,-33 6-11-15,33-15-19 16,-33 15 1-16,19 5-2 0,-19-5 1 15</inkml:trace>
  <inkml:trace contextRef="#ctx0" brushRef="#br0" timeOffset="369129.803">4336 17044 29 0,'0'0'36'16,"-21"8"-1"-16,21-8 0 16,11 19-18-16,-11-19-5 15,0 0-4-15,27-2-3 16,6 2-1-16,2-5-3 16,7-3 1-16,2-2-2 15,-1 1-1-15,3 5-2 16,-15-8-5-16,10 22-12 15,-20-8-17-15,-21-2 2 16,23 13-3-16,-23-13 3 16</inkml:trace>
  <inkml:trace contextRef="#ctx0" brushRef="#br0" timeOffset="369765.3801">5285 16605 42 0,'21'-23'36'16,"-21"23"0"-16,0 0 0 15,23 4-21-15,-40 2-5 16,11 36-2-16,-19 0-3 16,2 22-1-16,-12 5 1 15,-2 11-3-15,-1-3 1 16,1-4-3-16,6-12 1 16,4-15-2-16,8-7 0 15,19-39-2-15,0 0-2 16,0 0 0-16,23-45-2 15,-5-16 1-15,14-2-1 16,-5-26 2-16,12 1 0 16,-8-6 4-16,0 2 0 0,-2 15 4 15,-10 6 2-15,6 27 0 16,-15 10 1 0,7 32 0-16,-17 2-1 15,21 52 0-15,-13 3-2 0,7 18 0 16,5 6-2-16,7 9 0 15,-2-2 1-15,6-3-2 16,-4-8 2-16,-2-16-2 16,-6-11 1-16,-6-13 0 15,-11-10 0-15,-2-25 0 16,-27 25 0-16,-2-18 0 16,-9-5 0-16,-7 2 0 15,-5-6 0-15,0 0 0 0,0-2-1 16,4 0-1-1,9 4-2-15,0-13-7 16,37 13-29-16,-27-11-1 16,27 11 0-16,0 0-1 0</inkml:trace>
  <inkml:trace contextRef="#ctx0" brushRef="#br0" timeOffset="370413.9024">5790 16701 61 0,'0'0'37'0,"19"-23"0"16,-15 0-10-16,14 40-13 16,-18-17-3-16,-10 44-2 15,-2-3-2-15,5 16-3 16,-5 5 0-16,6 5-2 15,1-2 1-15,6-4-2 16,7-9 0-16,10-11 0 0,7-13 0 16,4-12-1-16,7-13 0 15,3-8 0-15,1-11-1 16,-1-12 1-16,1-13-2 16,-9-9 1-16,2-7-1 15,-6-14 1-15,-4 2-1 16,-2-2 1-16,-5 4 1 15,-7 13 0-15,-3 8 0 16,-4 19 1-16,-2 27 0 16,0 0 1-16,-21 46-1 15,13 10 2-15,2 7-2 16,6 6 1-16,4 2 2 16,12-2-3-16,1-4 2 0,10-9-1 15,0-16 0-15,4-5-1 16,2-12 1-16,-2-8-2 15,-1-5-1-15,-6-4 0 16,1-5-3-16,-25-1-3 16,42-5-34-16,-42 5-1 15,0 0-1-15,10-25 0 16</inkml:trace>
  <inkml:trace contextRef="#ctx0" brushRef="#br0" timeOffset="372194.4251">6924 16916 25 0,'0'0'33'0,"25"-6"2"16,-5 0-1-16,22 8-18 0,-19-21-4 15,25 19-3-15,-13-13-2 16,15 9-2-16,-9-6-2 16,1 3-2-16,-3 5-3 15,-10-10-4-15,7 20-7 16,-36-8-23-16,18-4 1 16,-18 4-2-16,-27 17 1 15</inkml:trace>
  <inkml:trace contextRef="#ctx0" brushRef="#br0" timeOffset="372351.2754">6969 17117 54 0,'0'0'36'0,"27"20"0"0,7-17 0 16,-3-12-26-16,23 5-3 16,-2-4-5-16,4-5-6 15,12 7-23-15,-16-3-8 16,-6-1-1-16,-3 6 0 15</inkml:trace>
  <inkml:trace contextRef="#ctx0" brushRef="#br0" timeOffset="372862.1081">7802 17025 48 0,'0'0'34'0,"0"0"2"16,0 0-1-16,54 25-23 16,-33-34-5-16,25 11-2 15,-1-8-1-15,9 6-1 16,0-8-1-16,-2 2-1 16,-6 1-1-16,-9-3-1 15,-4 10-3-15,-33-2-5 16,34-6-18-16,-34 6-9 0,0 0 0 15,-25 8-2-15</inkml:trace>
  <inkml:trace contextRef="#ctx0" brushRef="#br0" timeOffset="373658.2788">8911 16362 34 0,'0'0'36'0,"13"-18"0"15,-13 18-1-15,-1 25-15 16,-26-15-5-16,13 36-4 16,-19 2-3-16,8 25-2 15,-10 5-2-15,12 13-1 16,0-3 0-16,15 0-1 16,6-4 0-16,14-9-1 15,7-15 1-15,10-12-2 16,8-16 1-16,2-13-2 15,3-9 0-15,-3-14-2 16,5 2-4-16,-19-25-6 16,15 10-27-16,-16-10 0 0,1 2 1 15,-4-3-1-15</inkml:trace>
  <inkml:trace contextRef="#ctx0" brushRef="#br0" timeOffset="373922.0915">9264 16747 47 0,'0'0'36'0,"31"0"1"0,-4 0-1 16,6-9-16-16,7 7-14 15,-5-10-2-15,7 4-4 16,-3 7-2 0,-6-11-4-16,9 22-9 0,-13-18-20 15,-2 6-2-15,-4-8 1 16,0 1 0-16</inkml:trace>
  <inkml:trace contextRef="#ctx0" brushRef="#br0" timeOffset="374605.716">10136 16423 19 0,'0'0'30'0,"19"-19"1"15,-19 19 1-15,0-25-15 16,0 25-3-16,2-17-2 15,-2 17-1-15,0 0-2 16,0 0-1-16,-2-21-1 16,2 21-2-16,0 0-1 15,0 0-1-15,0 0-1 16,0 0 0-16,0 0-1 16,0 0 0-16,-21-12 0 0,21 12 0 15,-23 2 0-15,23-2 0 16,-35 8 0-16,14-3 0 15,-8 5 0 1,0 5 0-16,-4 4 0 0,-2 6 0 16,1 4 0-16,1 6-1 15,2 1 1-15,6 6-1 16,9-1 0-16,11-3 0 16,7-5 1-16,13-7-2 15,8-8 2-15,8-11-1 16,6-10 0-16,5-13 0 15,-1-11 1-15,1-5-1 16,-3-5 0-16,-7-1 0 0,-3 0 0 16,-5 1 1-1,-5 5 0-15,-6 5-1 16,-5 9 1-16,-8 18 0 16,8-25 1-16,-8 25 0 0,0 0-1 15,-4 43 1-15,0-3 0 16,0 14-1-16,-2 5 1 15,3 10-1-15,-1 2 0 16,2-2 1-16,0-4-2 16,0-7 1-16,2-12-1 15,2-13 0-15,0-10-1 16,-2-23 0-16,0 19-2 16,0-19-1-16,0 0-4 0,-8-42-9 15,8 42-24 1,4-46-2-16,7 15 2 15,-1-11-2-15</inkml:trace>
  <inkml:trace contextRef="#ctx0" brushRef="#br0" timeOffset="374950.133">10616 16390 73 0,'0'0'40'16,"21"-15"0"-16,-21 15 0 15,4 17-28-15,2 10-4 16,-6-2-3-16,8 15-1 0,3 6-2 16,8 8 0-1,5 0 0-15,3 1 0 16,0-3 0-16,-2 2-1 16,-6-4 0-16,-9-4 0 0,-8-6 1 15,-10-5-1-15,-13-5 0 16,-8-5-1-16,-12-2 1 15,-5-5 0-15,-2-3-1 16,-1-7 1-16,3-5-2 16,2-6 0-16,11-9-2 15,2-9-1-15,18-4-4 16,-7-27-8-16,15 8-26 16,1-15-1-16,15-1 2 15,-3-9-1-15</inkml:trace>
  <inkml:trace contextRef="#ctx0" brushRef="#br0" timeOffset="375154.3001">10271 16327 70 0,'-21'-4'39'16,"21"4"1"-16,0 0-1 0,36 16-28 15,-7-20-4-15,27 6-2 16,10-2-2-16,13-6-2 15,8-2-1-15,-3-9-4 16,3 11-4-16,-27-13-29 16,2 9-1-16,-22 1-2 15,-7 3 0-15</inkml:trace>
  <inkml:trace contextRef="#ctx0" brushRef="#br0" timeOffset="375514.4464">11179 16145 69 0,'25'-2'40'16,"4"8"1"-16,-4 1-1 15,16 20-26-15,-26-8-4 0,14 24-3 16,-6 3-3-16,4 15-1 16,0 2 0-16,-2 20-1 15,-7 1-1-15,-5 6 1 16,-9 1-1-16,-6-3-1 16,-9-6 2-16,-7-3-1 15,-5-6-1-15,-4-12 0 16,0-9-1-16,-4-14-2 15,6 1-6-15,-10-24-32 16,10 0-2-16,-7-18 0 16,7-5-1-16</inkml:trace>
  <inkml:trace contextRef="#ctx0" brushRef="#br0" timeOffset="376525.9423">12055 16592 38 0,'0'0'34'0,"-6"17"1"16,6-17 0-1,0 0-18-15,16 21-5 0,-16-21-3 16,36 10-2-16,-7-14-3 16,19 0 0-16,6-9-3 15,6 1 0-15,2-3 0 16,-4-4-1-16,0 5-2 15,-12-3-2-15,0 11-3 16,-30-11-7-16,-16 17-22 16,0 0-1-16,0 0 1 15,-29 0-1-15</inkml:trace>
  <inkml:trace contextRef="#ctx0" brushRef="#br0" timeOffset="376752.9665">12032 16753 40 0,'2'21'35'0,"9"-4"1"16,10-5 0-16,12 17-14 15,-8-35-11-15,25 15-3 16,-3-16-2-16,11 3-2 16,-4-4-1-16,-2 1-2 15,-6-3 0-15,-7 2-2 16,-9 4-2-16,-30 4-7 15,35-11-26-15,-35 11-1 16,0 0-1-16,-25 2 0 16</inkml:trace>
  <inkml:trace contextRef="#ctx0" brushRef="#br0" timeOffset="378365.8423">13667 16494 30 0,'0'0'33'0,"10"-25"0"16,-10 25-6-16,0-42-8 15,0 42-4-15,-10-27-3 16,10 27-2-16,-42-2-2 16,11 17-1-16,-17-1-2 15,4 20-2-15,-9 7 0 16,7 10-2-16,6 3 0 15,13 2 0-15,11-4 0 16,16-10-1-16,14 0 0 16,13-21 1-16,9-13-1 0,13-18 0 15,5-17 0-15,0-7 1 16,-4-8-1-16,-4-4 0 16,-7-4 0-16,-7 6 1 15,-8 5 0-15,-13 12 1 16,-11 27-1-16,0 0 1 15,0 0 0-15,-23 29 0 16,2 13 0-16,7 12-1 16,-3 5 0-16,7 3 0 15,3-3 0-15,5-3-1 16,2-8 0-16,5-10 0 16,9-11-2-16,-14-27 0 0,29 27-2 15,-29-27-5-15,42 6-10 16,-22-18-22-16,7-1 1 15,-4-12 0-15,9 4 1 16</inkml:trace>
  <inkml:trace contextRef="#ctx0" brushRef="#br0" timeOffset="378765.8941">14578 16486 75 0,'0'0'38'0,"23"-9"1"16,-23 9-1-16,19 4-28 15,-19-4-3-15,10 28-2 16,0 1-2-16,1 13-1 16,5 4 1-16,-1 10-1 15,2 2-1-15,1 5 0 16,-1-2 0-16,-2-1 0 15,-3-10 2-15,0-3-3 16,-9-8 2-16,-4-10-2 16,-7-6 3-16,-6-4-3 15,-9-8 2-15,-6-5-2 16,-5-6 1-16,-7-6-1 16,-3-5-1-16,-5-1 1 0,5-5-1 15,0-2-1-15,7 0-1 16,4-8-1-16,12 8-4 15,-6-20-6 1,25 16-26-16,-6-13-1 0,14 5 1 16,-2-7-1-16</inkml:trace>
  <inkml:trace contextRef="#ctx0" brushRef="#br0" timeOffset="379065.997">14157 16396 66 0,'0'0'39'16,"0"0"1"-16,22 4-2 0,20 4-26 15,-5-18-3-15,26 10-2 16,7-11-1-16,22 5-2 15,3-8-1-15,5 3-1 16,-5-4 0-16,-12 3-1 16,-12 2-1-16,-17 1-2 15,-12 3-1-15,-42 6-9 16,25-6-29-16,-25 6 0 16,-27 21 0-16,2-9-2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23T14:04:00.13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1">
        <inkml:traceFormat>
          <inkml:channel name="X" type="integer" max="2776" units="cm"/>
          <inkml:channel name="Y" type="integer" max="1569" units="cm"/>
          <inkml:channel name="T" type="integer" max="2.14748E9" units="dev"/>
        </inkml:traceFormat>
        <inkml:channelProperties>
          <inkml:channelProperty channel="X" name="resolution" value="100" units="1/cm"/>
          <inkml:channelProperty channel="Y" name="resolution" value="100" units="1/cm"/>
          <inkml:channelProperty channel="T" name="resolution" value="1" units="1/dev"/>
        </inkml:channelProperties>
      </inkml:inkSource>
      <inkml:timestamp xml:id="ts1" timeString="2015-10-23T14:05:42.516"/>
    </inkml:context>
  </inkml:definitions>
  <inkml:trace contextRef="#ctx0" brushRef="#br0">1219 7954 15 0,'29'14'26'0,"-29"-14"-3"16,27 7-7-16,-2-1-4 16,0-2-4-16,10-2-15 15,-10-12-18-15,27 18-1 16,-21-25-1-16,19 13 13 15</inkml:trace>
  <inkml:trace contextRef="#ctx0" brushRef="#br0" timeOffset="959.2561">1196 6763 1 0,'0'0'9'0,"36"-4"12"16,-36 4 0-16,47-19-14 15,-3 17-7-15,2-17-18 16,20 31-1-16,-31-32 0 16,24 28 17-16</inkml:trace>
  <inkml:trace contextRef="#ctx0" brushRef="#br0" timeOffset="1727.417">1223 5518 1 0,'50'-6'16'16,"-14"-15"-8"-16,9-7-17 16,9 22-4-16,-25-25 11 15,19 27 2-15</inkml:trace>
  <inkml:trace contextRef="#ctx0" brushRef="#br0" timeOffset="14508.547">12591 3460 9 0,'0'0'30'0,"0"0"-1"15,0 0-4-15,-17-11-5 16,17 11-2-16,0 0-3 16,0 0-3-16,-25-4-4 15,25 4-1-15,0 0-1 16,0 0-1-16,0 0-1 16,0 0 0-16,0 0-1 15,0 0 1-15,19-4-1 0,0 0-1 16,2 0 0-1,10 0 0-15,0-3 0 16,8 3-1-16,-3-4 1 0,5 4-1 16,-3 0 0-16,-3 1-1 15,0 1 0-15,-6-4-1 16,2 4-1-16,-10-6-1 16,4 10-3-16,-25-2-3 15,35-2-6-15,-35 2-23 16,0 0 0-16,0 0-1 15,-21 8 2-15</inkml:trace>
  <inkml:trace contextRef="#ctx0" brushRef="#br0" timeOffset="14962.8551">12591 3472 26 0,'0'0'35'0,"-21"5"0"16,21-5 1-16,0 0-17 16,0 0-2-16,0 0-4 15,0 0-5-15,0 0-1 16,0 0-2-16,33 6-1 16,-33-6 0-16,42 2-1 15,-13-6 0-15,10 4 0 16,-1-2 0-16,3 0-2 15,-3 2 1-15,-1-2-1 16,-4 0 0-16,-8 2-1 16,-6 0-1-16,-19 0-2 15,21 2-2-15,-21-2-13 16,0-17-22-16,0 17-1 0,0 0 1 16,0 0-1-16</inkml:trace>
  <inkml:trace contextRef="#ctx0" brushRef="#br0" timeOffset="34895.2065">6980 9286 9 0,'0'0'14'15,"0"0"0"-15,0 0-1 16,0 0-2-16,-19 0 0 0,19 0-1 15,0 0-1-15,0 0-1 16,-17 9 0 0,17-9-1-16,0 0 0 15,0 0-2-15,0 0 0 0,0 0 0 16,0 0-1-16,0 0 0 16,0 0 0-16,0 0-1 15,32 12-1-15,-32-12 1 16,41-10-1-16,-22 4 0 15,4 4 1-15,-23 2 1 16,35-5-1-16,-35 5 0 16,0 0 0-16,0 0 0 15,0 0 0-15,-31-2-1 16,8 6 0-16,-8-6-1 16,-4 2 0-16,-3 2 0 15,3-2-1-15,6 0 0 16,4 1 0-16,8-2 0 0,17 1 0 15,0 0 0-15,21-6-1 16,10 2 0-16,7-2 1 16,3 0 0-16,1 4 1 15,-7-3 0-15,-6 5 0 16,-29 0 1-16,0 0 0 16,0 0 0-16,-39 11 0 15,-5-9-1-15,0 0 0 0,1 6-4 16,-11-24-22-1,21 13-13-15,10-5-1 16,23 8 1-16</inkml:trace>
  <inkml:trace contextRef="#ctx0" brushRef="#br0" timeOffset="53971.0726">2604 4363 35 0,'0'0'29'16,"0"0"-6"-16,4-21-3 0,-4 21-3 16,0 0-2-16,0 0-4 15,0-23 0 1,0 23-1-16,0 0-2 15,0 0 0-15,0 0-2 16,0 0 0-16,0 0-2 0,0 0 0 16,-4 20-2-16,10-3 1 15,-1 0-1-15,5 10 0 16,-4-2 0-16,3 7-1 16,-3 1 1-16,-2 0-1 15,0 1 0-15,0-1 0 16,-2-2 0-16,0-7-1 15,1-1 0-15,-3-23 0 16,8 24-1-16,-8-24 0 16,0 0-2-16,0 0 0 15,19-8-3-15,-22-13-3 16,3 21-10-16,5-25-22 0,-7 4 1 16,-3-6-1-16,-1 2 1 15</inkml:trace>
  <inkml:trace contextRef="#ctx0" brushRef="#br0" timeOffset="54902.4094">2507 4225 6 0,'0'0'28'16,"0"0"2"-16,0 0-8 15,18-7-4-15,-18 7-2 16,0 0-4-16,9-25-2 15,11 29-2-15,-20-4-1 0,30-12-1 16,-12 1-1-16,15 11 0 16,-8-8-2-1,13 10 1-15,-3-10 0 16,4 10 0-16,-5-2-1 0,3 10 0 16,-10-3 0-16,-2 9 0 15,-25-16-1-15,23 34 0 16,-23-9 0-16,-10 0-1 15,-5 0 1-15,-4-2-1 16,-2-4 0-16,-1-2 0 16,3-3-1-16,19-14 1 15,-29 15-2-15,29-15 1 16,0 0 0-16,0 0 0 0,25-7-1 16,-4 3 1-16,6 2 0 15,6 6 0 1,4 1 1-16,-2 5-1 15,-1 2 1-15,-5 5-1 0,-4 0 0 16,-9 0 1-16,-7 4 0 16,-7-1 1-16,-11-1-1 15,-7-2 1-15,-9-4-1 16,-6 3 0-16,-3-1 0 16,-1-3 0-16,-2-3-1 15,-1-5 0-15,7 2-2 16,-4-8-2-16,14 12-7 0,-12-12-31 15,8-2 1 1,-4 0-2-16,0 0 2 16</inkml:trace>
  <inkml:trace contextRef="#ctx0" brushRef="#br0" timeOffset="94429.6466">467 6838 14 0,'0'0'12'15,"0"0"1"-15,0 0-6 16,-6 17-4-16,6-17-4 16,0 0-2-16,0 0-2 15,-2 17-2-15,2-17 0 16,0 0 0-16,0 0 3 15,0 0 2-15,0 0 1 16,0 0 1-16,0 0-1 16,0 0-3-16,0 0-1 15,0 0 4-15</inkml:trace>
  <inkml:trace contextRef="#ctx0" brushRef="#br0" timeOffset="94683.1773">754 6857 1 0,'29'6'2'0,"-10"-6"-1"0,0-2-4 15,10 10 3-15</inkml:trace>
  <inkml:trace contextRef="#ctx0" brushRef="#br0" timeOffset="95480.5237">1807 6878 10 0,'25'-2'7'0,"4"6"1"16,-4-8 1 0,2 8 0-16,-6-4-3 15,3 0-1-15,-5 2-2 0,0-2-2 16,-19 0-3-16,27 0-6 16,-27 0-5-16,0 0-4 15,37 15 0-15</inkml:trace>
  <inkml:trace contextRef="#ctx1" brushRef="#br0">5329 7558 0</inkml:trace>
  <inkml:trace contextRef="#ctx0" brushRef="#br0" timeOffset="121536.7392">1227 6867 6 0,'0'0'3'0,"0"0"-1"15,0 0-1-15,-18 5 1 16,18-5-1-16,0 0 0 16,0 0 0-16,0 0 0 15,0 0 0-15,0 0-1 16,0 0 1-16,0 0-1 16,0 0-1-16,0 0 2 15,0 0-1-15,0 0 0 16,0 0 0-16,0 0 1 0,12 20-2 15,-12-20-4-15,0 0-7 16,11 25 10-16,-11-25 2 16</inkml:trace>
  <inkml:trace contextRef="#ctx0" brushRef="#br0" timeOffset="139852.103">1360 6516 14 0,'0'0'9'16,"0"0"2"-16,0 0 2 15,0 0-2-15,0 0 0 16,0 0-4-16,0 0-1 16,0 0-1-16,0 0-1 15,0 0-1-15,0 0-1 16,0 0-1-16,0 0 0 0,0 0 0 16,0 0 1-16,0 0 1 15,0 0 1-15,0 0 0 16,0 0 0-16,0 0 1 15,0 0 0-15,0 0-1 16,0 0 0-16,0 0 0 16,0 0-1-16,0 0 0 15,0 0 0-15,0 0-1 16,0 0 2-16,0 0-1 16,0 0 0-16,17 0-1 15,-17 0 0-15,0 0 0 16,0 0 0-16,0 0-1 15,0 0 0-15,0 0 0 0,0 0 0 16,0 0-1-16,0 0 1 16,0 0 0-16,0 0-1 15,17-8 1 1,-17 8-1-16,20-2 1 0,-20 2 0 16,29 0 0-16,-29 0 1 15,34 0-1-15,-16-2 0 16,1 4 1-16,0-4-1 15,4 4 1-15,1-4-1 16,1 2-1-16,-4 0 1 16,0-2 0-16,-2 2-1 15,-1 0 0-15,-18 0 0 16,27 2 1-16,-27-2-1 0,0 0 0 16,19 0 0-1,-19 0 0-15,0 0 0 0,19 2 0 16,-19-2 1-1,0 0-2-15,0 0 2 0,18-2-2 16,-18 2 2-16,0 0-2 16,0 0 0-16,0 0-2 15,0 0-1-15,0 0-6 16,0 0-8-16,0 0-16 16,0 0-1-16,-14 17 1 15,14-17 0-15</inkml:trace>
  <inkml:trace contextRef="#ctx0" brushRef="#br0" timeOffset="140609.1066">2365 6531 9 0,'17'-8'22'0,"-17"8"0"16,0 0 1-16,0 0-13 16,0 0-4-16,0 0 0 15,0 0 1-15,0 0-1 16,0 0-1-16,0 0 0 15,0 0 0-15,0 0-1 16,0 0 0-16,0 0-1 16,0 0-1-16,0 0 1 15,0 0-2-15,0 0 1 0,0 0 0 16,0 0 0-16,0 0-1 16,0 0 0-16,0 0 2 15,0 0-2-15,0 0 2 16,0 0-1-16,19-11-1 15,-19 11 1-15,29-2 0 16,-8 4 0-16,2-4 0 16,8 4 0-16,2-2 0 15,6 2-1-15,-1-2 1 16,9 4 0-16,-3-6 0 16,6 4 0-16,-4-4-1 15,1 2 1-15,-11 0-1 16,1 0 0-16,-10-2 0 0,-6 2 0 15,-21 0-1-15,25 0 0 16,-25 0 0-16,0 0-1 16,0 0 0-1,0 0-1-15,0 0-2 0,0 0-3 16,0 0-5-16,0 0-5 16,0 0-13-16,0 0-4 15,-9 17 0-15,9-17 1 16</inkml:trace>
  <inkml:trace contextRef="#ctx0" brushRef="#br0" timeOffset="141272.2509">3560 6543 27 0,'0'0'19'0,"0"0"-1"15,0 0-1-15,0 0-1 0,0 0-2 16,0 0-4-16,0 0-2 16,0 0-3-16,0 0 0 15,0 0-1-15,0 0-1 16,0-18 1-16,0 18-1 15,0 0 1-15,0 0-1 16,18-2 1-16,-18 2-1 16,25-2 0-16,-6 2-1 0,0-1 0 15,8 1 0-15,2-2-1 16,6 2 0 0,-2-2 0-16,5 4 1 15,-3-2-1-15,4 2 0 0,-3-4 0 16,3 4 1-16,-6-6-1 15,0 6 0-15,-1-4 0 16,1 4 0-16,-6-4 0 16,0 4 0-16,-8-2-1 15,-1-2 0-15,-18 2 1 16,23 0-2-16,-23 0 1 16,0 0-2-16,0 0-1 15,0 0-1-15,19 5-4 0,-19-5-6 16,0 0-20-1,0 0-1-15,0 0 1 16,0 0 0-16</inkml:trace>
  <inkml:trace contextRef="#ctx0" brushRef="#br0" timeOffset="141984.052">4822 6543 38 0,'0'0'23'15,"0"0"-1"-15,0 0-2 16,0 0-10-16,0 0-3 15,0 0-1-15,0 0-1 16,0 0-1-16,0 0-2 16,0 0 0-16,9-18 1 0,-9 18-1 15,0 0 0-15,0 0 1 16,0 0-1-16,0 0 1 16,0 0-1-16,24 0 1 15,-24 0-1-15,25-2 0 16,-8 0 0-16,8 2-1 15,2 0 1-15,6 0-1 16,-2-1 1-16,5 1 0 16,-1-2 0-16,6 4 0 15,-5-2 0-15,5 0-1 16,-3-2 1-16,3 5-1 16,-1-4 0-16,1 2 1 15,-3-1-1-15,-5 0 0 0,-4 0 0 16,-2 2-1-16,-7 0 1 15,-20-2-1 1,21 0 0-16,-21 0-1 0,0 0 1 16,0 0-2-16,19 6-2 15,-19-6-3-15,0 0-3 16,0 0-8-16,27 8-5 16,-27-8-10-16,21 7-1 15,0 1 1-15,5-4 9 16</inkml:trace>
  <inkml:trace contextRef="#ctx0" brushRef="#br0" timeOffset="142684.1176">6261 6552 26 0,'-18'0'13'16,"-5"-4"0"-16,4 2-1 16,2 4 0-16,-3-7-4 15,20 5 1-15,-31-2-1 16,31 2 0-16,0 0 0 15,0 0 0-15,-23-4 0 16,23 4-2-16,0 0 0 0,0 0-2 16,27-6 0-1,-7 10-1-15,-1-8 0 16,10 6 0-16,2-4-1 16,9 6 1-16,1-8 0 0,7 8 0 15,-4-8-1-15,8 6 1 16,-2-4-1-16,6 2 0 15,-5-2 0-15,3 4 0 16,-2-4-1-16,-4 4 0 16,0-2 0-16,-4 0 0 15,-5 0-1-15,-10 0 1 16,-4 0-1-16,-6 0 0 16,-19 0 1-16,22 0-2 15,-22 0 1-15,0 0 0 16,0 0-1-16,0 0-1 15,0 0-2-15,0 0-1 16,0 0-4-16,0 0-10 0,21-6-15 16,-21 6-1-16,29 2 1 15,-8 2 1-15</inkml:trace>
  <inkml:trace contextRef="#ctx0" brushRef="#br0" timeOffset="143395.6149">7227 6592 10 0,'0'0'14'15,"0"0"-1"-15,-13-25-3 16,13 25-2-16,0 0 0 15,0 0-1-15,0 0 0 0,17-19 1 16,-17 19 0-16,23-5 2 16,-2 10 0-16,-3-10 0 15,11 10-1-15,-8-14-1 16,15 11-2 0,-9-8 0-16,10 8-1 0,-6-8 0 15,6 8-2-15,-8-8 0 16,9 8 0-16,-7-4-1 15,9 4 0-15,-3-4 1 16,6 4-1-16,-7-4 0 16,7 2 0-16,-3-2 0 15,1 2 0-15,-7-2-1 16,1 2 1-16,-8 0-1 0,0-2 0 16,-2 1 0-16,-4 2 0 15,-1-2 0-15,-1 2-1 16,-2-2 1-1,1 1-1-15,-18 0 1 0,27 0-1 16,-27 0 0-16,17 0-1 16,-17 0 0-16,0 0-1 15,19 3 0-15,-19-3-3 16,18 4-2-16,-18-4-2 16,34 4-6-16,-34-4-4 15,39 2-3-15,-22-6 0 16,18 18 0-16,-18-13 1 15,10 9-1-15,-3 5-2 0,-24-15 21 16</inkml:trace>
  <inkml:trace contextRef="#ctx0" brushRef="#br0" timeOffset="143794.9049">8564 6562 1 0,'0'0'14'16,"2"-27"9"-16,-2 27-6 0,0 0-3 16,0 0 0-16,0 0-1 15,0 0 1 1,21 0-1-16,-21 0-5 15,0 0-2-15,27-12 0 0,-2 14-2 16,-2-6 0-16,10 6-1 16,0-5-1-16,9 3 1 15,1 0-2-15,7 0 1 16,-2 0-1-16,4 1 1 16,-4-4-1-16,2 5 1 15,-5-4-1-15,-5 2 0 16,-7 0-1-16,-6-4-3 15,0 10-4-15,-27-6-4 16,0 0-21-16,0 0-1 16,0 0 0-16,-31 28 0 15</inkml:trace>
  <inkml:trace contextRef="#ctx0" brushRef="#br0" timeOffset="153947.4524">1346 4747 2 0,'0'0'19'0,"0"0"-4"16,0 0-1-16,0 0-3 15,0 0-1-15,0 0 1 16,0 0-2-16,0 0-1 16,0 0-1-16,0 0 1 15,0 0-3-15,0 0 1 16,0 0-2-16,-2-19 0 15,2 19-1-15,0 0-1 16,0 0 0-16,0 0 0 0,0 0 0 16,0 0-1-1,0 0 1-15,-11-21 0 16,11 21 0-16,0 0 0 16,0 0 0-16,0 0 1 0,0 0-2 15,-22-17 2-15,22 17-2 16,0 0 1-16,0 0-1 15,-21-8 1-15,21 8-1 16,0 0 1-16,-17-4-1 16,17 4 0-16,0 0 1 15,-19-8-1-15,19 8 0 16,0 0 0-16,-20 0 0 16,20 0 0-16,0 0-1 15,-27 8 1-15,27-8 0 16,-23 12-1-16,23-12 1 15,-33 13 0-15,33-13-1 16,-32 13 1-16,32-13-1 0,-29 16 1 16,29-16 0-16,-25 15-1 15,25-15 1-15,-20 17-1 16,20-17 1-16,-19 21 0 16,19-21 0-16,-19 22-1 15,19-22 1-15,-18 26 0 16,9-6 0-16,1-1 0 15,2-2-1-15,0 0 1 16,6-17 0-16,-5 33-1 16,5-33 1-16,-2 27 0 15,2-27 0-15,7 21 1 16,-7-21-1-16,12 25 1 16,-12-25-1-16,17 27 1 0,-17-27-1 15,23 27-1-15,-23-27 0 16,27 30 1-16,-9-14-1 15,-3 1 1-15,1 0-1 16,-1 2 0-16,-1 0 1 16,-3-1-1-16,-3-1 1 15,-8-17-1-15,10 31 1 16,-10-31-1-16,-2 32 1 16,2-32-1-16,-16 33 1 15,16-33-1-15,-27 31 1 16,27-31-1-16,-33 28 0 15,14-14 1-15,19-14-1 16,-35 13 0-16,35-13 0 0,-27 6 0 16,27-6 0-1,-21 4 0-15,21-4 0 16,0 0 0-16,0 0 0 0,0 0 0 16,0 0-1-16,27-19 1 15,-4 17 0-15,2-2-1 16,6 2 2-16,2 0-1 15,-2 6 0-15,-2 2 0 16,-2 3 0-16,-2 5 0 16,-8 7 1-16,-7 8-1 15,-6 3 0-15,-12 10 0 16,-4 2 0-16,-9 10 0 0,-8 2 0 16,-2 1 0-1,-3 1 0-15,-1-2 0 16,-2 3 0-16,7-3 0 15,4-1 0-15,3-5 1 0,6 2 0 16,3-6-1-16,7-4 1 16,3-2-1-16,10-7 1 15,3-2-1-15,7-3 1 16,5 1-1-16,2-4 1 16,6 0 0-16,2-4-1 15,0-2 1-15,0 1-1 16,-1-7 0-16,-3-1 1 15,-1-5-1-15,-3 1 0 0,-23-8-1 16,25 2 0 0,-25-2-4-16,0 0-11 15,7-19-25-15,-7 19 0 16,-11-27-1-16,-6 11 1 0</inkml:trace>
  <inkml:trace contextRef="#ctx0" brushRef="#br0" timeOffset="162260.1394">9432 6410 40 0,'0'0'31'0,"5"-21"-4"16,-5 21-5-16,0 0-4 0,0 0-3 15,0 0-3 1,0 0-3-16,6-21-1 16,-6 21-1-16,0 0-2 15,0 0 0-15,0 0 0 0,0 0-1 16,-21 17 0-16,9 2-2 15,-7 8 0-15,4 4 0 16,-5 0-1-16,9 11 0 16,1-4 0-16,10-1-1 15,2-1 1-15,12-3 0 16,7-5-1-16,6-6 0 16,6-7 1-16,3-9-1 15,3-8 1-15,0-4 0 16,1-9-1-16,-3-8 1 15,-6-2-1-15,-4-4 1 16,-8-6-1-16,-4-3 0 0,-5 4 1 16,-8-1 0-16,-8 2 0 15,-4 3-1-15,-7-1 0 16,-2 6 1-16,-2 4-2 16,-5 2-1-16,7 7-2 15,-6-11-8-15,25 23-29 16,-21-17 1-16,21 17-2 15,-25-15 1-15</inkml:trace>
  <inkml:trace contextRef="#ctx0" brushRef="#br0" timeOffset="166276.4022">8732 4517 10 0,'0'0'9'0,"0"0"0"16,3-17-2-16,-3 17 0 15,0 0 1-15,0 0 0 16,0 0 0-16,-17-10 1 15,17 10 0-15,0 0-1 16,0 0 1-16,0 0-1 16,0 0 0-16,-23-19-1 15,23 19-1-15,0 0 0 16,0 0-2-16,-21-6 0 16,21 6-1-16,0 0 0 15,0 0-1-15,-22-4 1 0,22 4 0 16,0 0 0-16,0 0 1 15,-19-13-1-15,19 13 0 16,0 0 0-16,0 0 0 16,0 0 0-16,0 0-1 15,-17-17 1-15,17 17-1 16,0 0 0-16,0 0-1 16,0 0 1-16,0 0 0 15,0 0 0-15,0 0 0 16,0 0-1-16,0 0 1 15,0 0-1-15,0 0 1 16,0 0-2-16,0 0 2 16,0 0-2-16,0 0 1 0,17-2-1 15,-17 2 1 1,35-2 0-16,-12 2 0 0,0 0 0 16,2 2 0-1,-2-2 0-15,-1 0 0 0,-22 0 0 16,27 4 0-16,-27-4-1 15,0 0 1-15,0 0 0 16,19 7 0-16,-19-7 0 16,0 0 1-16,0 0-1 15,0 0-1-15,0 0 1 16,0 0-1-16,0 0 0 16,0 0 0-16,0 0-1 0,0 0 0 15,0 0-1 1,0 0-3-16,0 0-6 15,0 0-29-15,0 0 0 16,0 0-1-16,0 0 0 16</inkml:trace>
  <inkml:trace contextRef="#ctx0" brushRef="#br0" timeOffset="167059.1895">9154 4231 24 0,'0'0'30'15,"0"0"-1"-15,0 0-7 16,8-29-3-16,-8 29-5 16,0 0-1-16,19-3-3 15,-19 3-1-15,0 0-1 16,-2-22-1-16,2 22-1 16,0 0-1-16,0 0 0 0,0 0-2 15,0 0 1-15,0 0-1 16,0 0-1-16,0 0 0 15,10 37 0-15,-16-14 0 16,4 8 0-16,-2-1-1 16,2 9 0-16,0-7 0 15,0-1 0-15,0-2 0 16,2-2 0-16,2-4-1 16,0-6 1-16,-2-17-1 15,0 23 0-15,0-23 0 16,0 0-1-16,0 0 0 15,0 0-2-15,18 8-1 16,-18-8-4-16,23-14-7 0,-23 14-25 16,15-19-1-16,-15 19 1 15,18-23 0-15</inkml:trace>
  <inkml:trace contextRef="#ctx0" brushRef="#br0" timeOffset="167343.5276">9437 4450 59 0,'18'23'38'16,"-18"-23"1"-16,0 0 0 15,19 27-25-15,-19-27-4 16,0 0-2-1,-8 17-4-15,8-17 0 16,-1 17-3-16,1-17 0 0,0 0-1 16,0 0-1-16,0 17-2 15,0-17-4-15,0 0-9 16,0 0-24-16,21-11 0 16,-21 11 0-16,9-29-1 15</inkml:trace>
  <inkml:trace contextRef="#ctx0" brushRef="#br0" timeOffset="167875.9714">9630 4191 72 0,'0'0'39'15,"0"0"-1"-15,-11 17-7 16,11-17-21-16,0 0-3 16,0 0-3-16,0 0-1 15,0 0-1-15,0 0-1 16,0 0-1-16,0 0 1 16,0 0-1-16,11 19 1 15,-11-19-2-15,31 8 2 16,-10-6-1-16,1 2 0 15,3 0 0-15,2 1 0 0,-2 1 0 16,-2 0 0-16,-2 5 0 16,2 3 1-16,-23-14 0 15,27 25-1-15,-27-25 1 16,10 28 1-16,-10-28-1 16,-8 33 1-16,8-33 0 15,-27 29 0-15,10-18-1 16,-2 7 2-16,-1-5-2 15,1 0 0-15,0-5 0 16,1 0 0-16,18-8-1 16,-29 8 0-16,29-8 0 15,-19-2-1-15,19 2-1 16,0 0 0-16,0 0-2 0,-23-23-2 16,23 23-4-16,-8-25-11 15,8 25-19-15,-2-21 0 16,2 21 0-16,8-35 1 15</inkml:trace>
  <inkml:trace contextRef="#ctx0" brushRef="#br0" timeOffset="168232.1185">9576 4122 49 0,'0'0'36'0,"-17"4"1"0,17-4 0 16,17 9-21-16,-17-9-6 15,24-6-2-15,-24 6-2 16,42-5-2-16,-15-1-1 15,10 6 0-15,-5-4-2 16,5 0 0-16,-4 2 0 16,2-1-1-16,-5 1-1 15,-6-2-1-15,-1 4-1 16,-23 0-4-16,34 0-9 0,-34 0-22 16,0 0-1-16,0 0 0 15,0 0-1-15</inkml:trace>
  <inkml:trace contextRef="#ctx0" brushRef="#br0" timeOffset="169207.651">10165 4193 14 0,'0'0'33'0,"0"0"2"16,0 0 0-16,5-21-14 0,-5 21-5 15,0 0-3-15,8 21-3 16,-8-21-2-16,-8 23-2 16,8-23-1-16,-3 36 0 15,-3-15-2-15,6 4 0 16,-4 0-1-16,4 4 0 16,0-6 0-16,0 0-1 15,0-6 0-15,0 1 0 16,0-18 0-16,2 24-1 15,-2-24 0-15,0 0 0 16,4 22-1-16,-4-22-1 16,0 0-2-16,0 0-3 15,0 0-4-15,0 0-25 0,9-29-3 16,-7 10-1-16,0-2 1 16</inkml:trace>
  <inkml:trace contextRef="#ctx0" brushRef="#br0" timeOffset="169904.4521">10128 4151 31 0,'0'0'32'16,"0"0"0"-16,0 0-12 15,-27-14-3-15,27 14-4 16,0 0-3-16,0 0-2 15,0 0-3-15,14-19-1 16,-14 19 0-16,21-19-1 16,-4 7-1-16,6 5 0 0,2-5 0 15,10 6 1-15,0-3-1 16,3 1-1-16,-3 6 0 16,0 2 1-1,-8 2 0-15,-4 12 0 0,-23-14 0 16,15 32 0-16,-22-11-1 15,-9 4 0-15,-3 0 0 16,-6-2 0-16,-4 0-1 16,2-9 0-16,-2 3 0 15,4-6 0-15,4-1 0 16,3 1 1-16,18-11-1 16,-23 16 0-16,23-16 1 15,0 0 0-15,-2 17 0 16,2-17 1-16,23 13 0 15,-1-1 0-15,1-6 0 16,8 5 1-16,-1-1-1 16,5 3 0-16,0 1 0 0,2 1 0 15,-3-3 0-15,1-1 0 16,-2 1-1-16,-2-1 0 16,-4-1-1-16,-4-5 1 15,-4-1-2-15,-19-4 0 16,25 4-2-16,-25-4-5 15,19-4-31-15,-19 4-4 16,0 0 0-16,-13-21 1 16</inkml:trace>
  <inkml:trace contextRef="#ctx0" brushRef="#br0" timeOffset="194017.2839">15895 3450 23 0,'0'0'31'0,"0"0"-1"15,18-13-7-15,-18 13-3 16,0 0-3-16,-4-21-3 16,4 21-3-16,0 0-2 15,0 0-1-15,0 0-2 16,0 0-1-16,0 0-1 15,0 0 0-15,0 0-1 16,21-4 0-16,-21 4-1 16,0 0 0-16,19 25 0 15,-19-25 0-15,16 35-1 0,-11-11 1 16,-5 3-1-16,2 2 1 16,-6 2-1-16,4 3 0 15,-3-3 0-15,1 0 0 16,-2-4 0-16,4-4-1 15,2-6 0-15,-2-17 0 16,6 25 1-16,-6-25-1 16,0 0 1-16,9 21-1 15,-9-21 1-15,0 0-1 16,19 9 0-16,-19-9 1 16,22 2-1-16,-22-2 0 15,29 0 0-15,-8-3 0 16,-2-1 0-16,4 0 0 0,4 4 0 15,0-2 0-15,2 2 0 16,4-2 1-16,0 2-1 16,-2 0-1-16,0-2 1 15,-1 0 0-15,-5 0-2 16,-3-2 1-16,-3 3-2 16,-19 1 0-16,25 0-2 15,-25 0-2-15,17-2-5 16,-17 2-28-16,-7-18-1 15,7 18 1-15,-6-25 1 16</inkml:trace>
  <inkml:trace contextRef="#ctx0" brushRef="#br0" timeOffset="194623.6529">15886 3353 23 0,'0'0'32'0,"0"0"0"15,-22-16-6-15,22 16-5 16,0 0-5 0,0 0-4-16,0 0-3 15,0 0-3-15,0 0 0 0,0 0-2 16,25-9-1-16,-3 9 1 15,3-8-2-15,7 4 1 16,3-2-2-16,4 1 1 16,1-1-2-16,1 4 1 15,-1 0-2-15,-5 0 0 16,-2 4-1-16,-12-6-2 16,6 16-3-16,-27-12-8 15,29-6-21-15,-29 6-1 16,0 0 0-16,17 2 0 15</inkml:trace>
  <inkml:trace contextRef="#ctx0" brushRef="#br0" timeOffset="194904.349">15932 3426 31 0,'-2'21'32'15,"2"-21"2"-15,0 0 0 16,38 17-19-16,-38-17-2 16,47-4-3-16,-24-2-4 15,12 6-2-15,-1-2-4 0,-1-1-2 16,8 8-9-16,-14-1-24 15,2-8 1-15,-1 8-2 16,-6-6 1-16</inkml:trace>
  <inkml:trace contextRef="#ctx0" brushRef="#br0" timeOffset="195592.4366">16817 3504 47 0,'0'0'36'16,"0"0"1"-16,0 0 0 15,17 16-23-15,-17-16-3 0,0 0-2 16,0 0-3-1,0 0-1-15,0 0-2 16,0 0 0-16,0 0-1 16,-11 19 0-16,11-19-1 0,0 0 1 15,0 0-2-15,0 0 1 16,0 0 0-16,0 0 0 16,0 0-1-16,0 0 0 15,0 0 0-15,0 0 1 16,0 0-1-16,8-18 0 15,-8 18 1-15,0 0-1 16,0 0 0-16,-22-15 1 0,22 15-1 16,-27 4 0-16,8 2 0 15,0 1 0-15,-4 7 1 16,0 5-1 0,3 2 1-16,-1 4 0 15,8 0-1-15,1 2 0 0,10-2 1 16,0 0-2-16,8-4 2 15,5 0-2-15,1-4 1 16,-12-17-1-16,35 25-1 16,-18-19-1-16,6 1-1 15,-5-12-3-15,18 16-8 16,-16-20-26-16,7-1 1 16,-4-5 0-16,2-4 2 15</inkml:trace>
  <inkml:trace contextRef="#ctx0" brushRef="#br0" timeOffset="196283.9979">17031 3600 51 0,'0'0'38'16,"0"0"1"-16,0 0 1 16,-21 0-20-16,21 23-7 15,-21-15-4-15,13 13-3 16,-13-6-1-16,7 8-2 15,1-4-1-15,3 3-2 16,3-5 1-16,3 0-1 16,4-17 0-16,0 21 0 15,0-21 0-15,0 0 0 16,15 17-1-16,-15-17 1 16,17-7 0-16,-17 7-1 0,16-18 0 15,-16 18 1-15,21-32-1 16,-11 13 1-16,-1-2-1 15,3 1 0-15,-4 3 1 16,3 0 1-16,-11 17-1 16,21-23 0-16,-21 23 1 15,26-8 0-15,-26 8 0 16,27 6 0-16,-10 4-1 16,-17-10 1-16,27 28 0 15,-16-5 0-15,-1-2 0 16,0 2 0-16,-4-1 0 15,-1-3-1-15,-5-19 0 16,4 28 1-16,-4-28-1 0,0 0 0 16,0 0 0-16,0 0 0 15,0 0-1 1,0 0 1-16,-2-24 0 0,6 4 0 16,2-3-1-16,4-4 1 15,1 1-1-15,6-3 2 16,1 4-1-16,5 6 0 15,-4 1 0-15,4 5 0 16,1 5 0-16,-5 6 0 16,2 8 1-16,-21-6-1 15,31 31 1-15,-20-8 0 16,-1 0-1-16,-2 4 0 16,-4-4 1-16,0 4-2 0,-2-6 1 15,-2-21-2-15,0 32-1 16,0-32-3-1,5 18-4-15,-5-18-22 0,0 0-9 16,2-27 0-16,-2 27 0 16</inkml:trace>
  <inkml:trace contextRef="#ctx0" brushRef="#br0" timeOffset="196713.1777">17795 3493 64 0,'0'0'38'0,"0"0"2"16,-31 9-1-16,18 12-25 16,-30-17-5-16,16 12-3 15,-9-7-1 1,11 1-3-16,1-3-1 16,24-7-1-16,0 0 0 0,0 0 0 15,0 0 0-15,37 8-1 16,-8-8 1-16,8 4 0 15,-3-2 0-15,3 2 1 16,0 1 0-16,-5 9 0 16,-5-5 1-16,-3 7 0 15,-24-16 0-15,23 30 0 16,-23-30 0-16,-8 33-1 0,8-33 1 16,-29 29-1-1,6-20 1-15,0-1-2 0,-4-2 0 16,0-6 1-1,4 0 0-15,3-6-1 0,1-2-1 16,2-5-1-16,9-4-2 16,-2-8-1-16,16 8-5 15,-14-26-11-15,24 13-21 16,-3-7 0-16,10 3 1 16,-1-7 0-16</inkml:trace>
  <inkml:trace contextRef="#ctx0" brushRef="#br0" timeOffset="196968.722">18084 3264 54 0,'0'0'40'15,"22"31"2"-15,-20-10-1 16,1 21-14-16,-14-19-15 0,22 22-3 16,-13-9-3-16,10 8-1 15,-2-4-2-15,6 1-1 16,-3-5-1-16,3-1 0 15,-1-5-1-15,-1-5 0 16,2-4 0-16,-12-21-2 16,15 25 0-16,-15-25-3 15,0 0-2-15,4-19-10 16,-4 19-26-16,-6-40 1 16,4 13-1-16,-8-6 2 15</inkml:trace>
  <inkml:trace contextRef="#ctx0" brushRef="#br0" timeOffset="197233.4643">17963 3445 70 0,'0'0'41'16,"21"2"0"-16,0-2 1 16,28 13-28-16,-24-21-2 15,23 16-5-15,-6-12 0 16,8 6-3-16,-3-4-1 15,-1 2-1-15,-4-2-1 16,-1 2 0-16,-12-2-1 16,-2 2 0-16,-10 0 0 15,-17 0-1-15,21 8-1 16,-21-8-3-16,0 0-6 0,0 0-32 16,-19 13 0-16,-2-16-1 15,4 1 1-15</inkml:trace>
  <inkml:trace contextRef="#ctx0" brushRef="#br0" timeOffset="216744.4412">15702 4356 30 0,'0'0'33'0,"23"-16"1"15,-23 16-9 1,0 0-7-16,0 0-2 16,6-21-2-16,-6 21-4 15,0 0-2-15,0 0-2 0,0 0-1 16,0 0-1-16,0 0-1 16,0 0 1-16,0 0-2 15,12 21 1-15,-12-21-1 16,0 39-1-16,0-14 1 15,2 7-1-15,0 5 0 16,2-1 1-16,3 3-2 16,5-5 0-16,-1 1 0 15,7-7 0-15,-1-1 0 16,2-7 0-16,3-7 0 16,1-5 0-16,-2-8 1 15,0-6-1-15,0-8 0 16,3-5 0-16,-7-4 0 0,0-7 0 15,1-7 0-15,-5-3 0 16,-5-6 0-16,0 0-1 16,-7-2 1-16,1 6 0 15,0 1 0-15,-2 7 0 16,-2 5 1-16,0 8-1 16,2 21 1-16,0 0-1 15,0 0 0-15,0 33 1 16,2 1 0-16,0 8-1 15,6 6 1-15,0 2-1 16,7-2 1-16,1-2 0 16,5-10-2-16,0-7 1 15,6-8 0-15,-2-7-1 0,2-7-1 16,-4-7-2-16,4 2-2 16,-27-2-4-16,49-23-28 15,-49 23-3-15,27-28 0 16,-22 10 0-16</inkml:trace>
  <inkml:trace contextRef="#ctx0" brushRef="#br0" timeOffset="217032.5074">16429 4450 65 0,'0'0'38'0,"24"17"1"16,-24-17-1-16,42 10-28 15,-42-10-2-15,48 4-3 16,-19-4-1-16,8 3-2 16,-1-3 0-16,1-3-3 15,0 4 0-15,-8-4-4 16,7 8-2-16,-20-24-10 15,9 11-22-15,-25 8 0 16,23-19 1-16,-23 19-1 16</inkml:trace>
  <inkml:trace contextRef="#ctx0" brushRef="#br0" timeOffset="217284.9545">16638 4218 79 0,'0'0'41'16,"-12"23"-1"-16,12-23-2 16,8 36-28-16,-10-11-3 15,12 13-1-15,-3 1-3 16,7 1 0-16,-3-2-3 16,1-3 1-16,1-6-2 15,-3-6 0-15,4 0-2 0,-14-23-2 16,29 29-4-16,-29-29-15 15,0 0-17 1,28-20 0-16,-10 9 1 0,-3-10 0 16</inkml:trace>
  <inkml:trace contextRef="#ctx0" brushRef="#br0" timeOffset="217574.0144">17056 4154 84 0,'0'0'39'0,"4"25"1"16,-4-25-11-16,10 43-19 16,-14-15-2-16,12 15-2 15,-6-5-2-15,5 8 0 0,1-4-3 16,0-4 0-16,1-3-1 15,1-8-1-15,0-4 0 16,-10-23-2-16,17 27-3 16,-17-27-5-16,25-6-22 15,-19-11-8-15,4-2 1 16,-5-12-1-16</inkml:trace>
  <inkml:trace contextRef="#ctx0" brushRef="#br0" timeOffset="217924.8288">17272 4168 60 0,'0'0'38'16,"0"0"1"-16,8 19 1 0,-4 17-25 15,-25-16-4-15,13 16-4 16,-15-5-2-16,4 7-2 16,-1-1-1-16,3-7 0 15,3-3-2-15,5-8 0 16,9-19 1-16,-10 27-1 15,10-27 0-15,0 0 1 16,10 19 0-16,-10-19 0 16,21 6 1-16,-21-6 0 15,27 12-1-15,-10-5 0 16,-17-7 1-16,35 18-1 16,-14-13 0-16,-1 3 0 0,-1 3-1 15,0-3 0-15,-2 0-1 16,-17-8 0-16,31 13-3 15,-31-13-2-15,29 10-8 16,-29-10-28 0,29-10 0-16,-29 10 0 0,20-21 1 15</inkml:trace>
  <inkml:trace contextRef="#ctx0" brushRef="#br0" timeOffset="218240.5838">17787 4377 66 0,'0'0'38'16,"18"2"0"-16,-18-2 0 16,19-8-29-16,10 16-2 15,-10-14-2-15,10 4-3 16,-2 0-3-16,-6-4-3 16,12 16-7-16,-33-10-26 0,19 4-1 15,-19-4 0-15,0 0 0 16</inkml:trace>
  <inkml:trace contextRef="#ctx0" brushRef="#br0" timeOffset="218415.5235">17812 4505 57 0,'0'0'37'0,"0"0"1"16,18 20-1-16,-18-20-24 15,36 2-5-15,-14-6-4 16,7 2-5-16,9 13-13 15,-5-11-23-15,0-2 0 16,-4 0-1-16,-2-1 0 0</inkml:trace>
  <inkml:trace contextRef="#ctx0" brushRef="#br0" timeOffset="219045.1692">18632 4293 76 0,'0'0'40'16,"0"0"1"-16,2-31-12 16,-2 31-14-16,0 0-4 15,0 0-4-15,0 0-2 16,0 0-1-16,0 0-1 15,0 0-2-15,0 0 1 16,2 19-2-16,-2-19 1 16,0 0-1-16,0 0 1 15,0 0-1-15,0 0 1 16,0 0-1-16,19-8 0 16,-19 8 1-16,8-23-1 0,-8 23 0 15,2-28 0-15,-2 28 0 16,-10-22 0-16,10 22 0 15,-31-9 0-15,6 13 0 16,-4 7 0-16,-5 8 0 16,1 8 0-16,0 4 0 15,4 5 0-15,6 8 0 16,11-3 0-16,9 1 0 16,6 0 0-16,17-9 0 15,5-3-1-15,6-8 0 16,5 1-2-16,3-16-2 15,9 5-2-15,-11-28-7 0,23 9-28 16,-18-11 0-16,2-5 1 16,-3-9 0-16</inkml:trace>
  <inkml:trace contextRef="#ctx0" brushRef="#br0" timeOffset="219627.616">19024 4270 74 0,'0'0'41'15,"-22"15"-1"-15,3 4 1 16,10 14-30-16,-17-10-3 16,15 15-2-16,-6-7-2 15,11 9-2-15,4-13-1 16,6-2 0-16,5-8-2 0,-9-17 0 16,31 13 1-16,-13-18-2 15,1-5 1-15,0-5 0 16,0-10-1-1,-3-6 0-15,1-3 2 0,-1-3-1 16,1 1 1-16,0 1 0 16,1 3 1-16,-1 5 0 15,0 6 0-15,5 13 1 16,-1 8-1-16,2 10 1 16,-2 7 0-16,2 10 1 15,-1 5-1-15,-1 5 0 16,-2-1 0-16,-3 3-1 15,-1-5 0-15,-3-3 0 0,-5-4-1 16,-7-27 0-16,12 28 0 16,-12-28-1-16,0 0 0 15,0 0 0-15,0 0 0 16,4-32 0-16,0 7 0 16,1-6 0-16,5-5 1 15,2-3 0-15,5 1-1 16,4 3 2-16,4 3-1 15,0 7 1-15,2 6-1 16,0 11 1-16,0 12 0 16,-2 7-1-16,-2 9 1 15,3 5-1-15,-11 1 0 16,2 3-1-16,-5 6-1 0,-1-12-2 16,5 4-2-16,-16-27-6 15,27 13-30-15,-27-13 1 16,25-4-1-1,-25 4 1-15</inkml:trace>
  <inkml:trace contextRef="#ctx0" brushRef="#br0" timeOffset="220044.0424">20090 4108 80 0,'-29'6'40'16,"6"2"0"-16,2 21-6 15,-12-28-24-15,33-1-4 0,-33 24-2 16,33-24-2 0,-5 21-1-16,5-21-1 15,31 11 0-15,-4-7 0 16,1 0 0-16,9 2 1 0,2-3-1 16,1 9 1-16,-1-1 0 15,-3 9 1-15,-5-1 0 16,-4 4 0-16,-9 2 0 15,-7 3 0-15,-11 1 0 16,-6 0 0-16,-9-4 0 16,-6 0 1-16,-8-6-2 15,0-4 1-15,-4-3-1 0,-2-8 0 16,3-4-1 0,3-8 0-16,4-1-1 15,1-9-1-15,9-5 0 16,2-9-3-16,13 1-2 0,-6-21-4 15,27 23-10-15,-9-24-21 16,7 1 0-16,2-2 1 16,10 8 0-16</inkml:trace>
  <inkml:trace contextRef="#ctx0" brushRef="#br0" timeOffset="220276.5098">20397 3945 68 0,'25'14'41'16,"-8"-1"1"-16,5 18 0 15,-30-14-26-15,35 27-4 16,-21-5-3-16,9 14-3 16,-7-1-2-16,7 2 0 15,-3-2-3-15,3-4 1 0,-1-2-1 16,1-2-1-16,1-10 0 16,-3-7-1-16,1-6-1 15,-14-21-1-15,23 21-3 16,-23-21-6-16,23-28-31 15,-27 1 0-15,0-2-1 16,-11-15 2-16</inkml:trace>
  <inkml:trace contextRef="#ctx0" brushRef="#br0" timeOffset="220499.9642">20403 4187 89 0,'0'0'42'0,"36"6"1"0,-1-2-1 15,-10-8-32-15,22 8-2 16,-11-2-3-16,9-1-2 16,-5 3-1-16,-3-4-1 15,-5 2 0-15,-5 0-1 16,-1 0-1-16,-26-2-1 16,28 2-3-16,-28-2-7 15,0 0-31-15,0 0 0 16,-28-8 0-16,1 4 0 15</inkml:trace>
  <inkml:trace contextRef="#ctx1" brushRef="#br0" timeOffset="119201.0954">17500 12892 0</inkml:trace>
  <inkml:trace contextRef="#ctx0" brushRef="#br0" timeOffset="222796.0856">14508 5323 19 0,'0'0'27'16,"2"-18"-2"-16,-2 18-4 15,2-19-2-15,-2 19-2 16,2-21-3-16,-2 21-3 16,6-21-1-16,-6 21-2 15,0 0 0-15,0 0-1 16,11-19-1-16,-11 19-1 15,0 0-1-15,6 19 0 0,-6-19-1 16,-2 40 0-16,-2-9-1 16,3 13 0-16,-3 6 0 15,4 7-1 1,-2 3 0-16,6 3 0 0,-1-5 0 16,7-6-1-16,4-8 1 15,5-14-1-15,2-9-1 16,4-15 1-16,4-8 0 15,0-9 0-15,0-12-1 16,-2-8 1-16,0-13 0 16,-2-6-1-16,-4-7 1 15,2-5-1-15,-5 1 1 0,-3-3 0 16,-1 7 0-16,-1 3 0 16,-5 12 1-16,0 7 0 15,-4 11 0-15,-4 24 0 16,5-23 0-16,-5 23 1 15,0 0-1-15,2 28 1 16,0-1-1-16,2 10 0 16,0 1 0-16,6 10 0 15,-3-2 0-15,3 4 0 16,0 0-1-16,-1-8 0 16,3-4 0-16,-3-5 0 15,-1-4-1-15,-2-10 0 16,2 0-2-16,-8-19-2 0,13 23-4 15,-13-23-10 1,0 0-22-16,0-17 0 0,0 17 1 16,0 0 0-1</inkml:trace>
  <inkml:trace contextRef="#ctx0" brushRef="#br0" timeOffset="223228.3494">15178 5653 46 0,'11'-20'37'15,"-11"20"0"-15,0 0 2 16,0 0-18-16,0 0-8 16,0 0-3-16,0 0-3 15,14 27-3-15,-7-4 0 16,-5-2-1-16,6 8-1 0,-2-2 0 15,2 2-1 1,-3-4-1-16,1-2 0 16,0 0-1-16,-6-23 0 15,12 27-1-15,-12-27-1 0,0 0-4 16,0 0-5-16,30-12-26 16,-28-7-1-16,2-4-1 15,-4-6 1-15</inkml:trace>
  <inkml:trace contextRef="#ctx0" brushRef="#br0" timeOffset="223721.0302">15158 5585 29 0,'0'0'32'16,"0"0"1"-16,22 0 0 16,3 14-17-16,-25-14-3 15,59 6-2-15,-32-10-2 16,24 19-1-16,-15-7-3 0,11 11 0 15,-17-8 0-15,5 12-1 16,-14-7-1-16,-5 9 1 16,-12-4-2-16,-6 4 0 15,-12-4 0-15,-3-2-1 16,-1-4 0-16,-5-1-1 16,6-5 0-16,0-1 0 15,17-8 0-15,-18 0-1 16,18 0 0-16,0 0 1 15,27-15-1-15,-4 9 1 16,4 0-1-16,4 0 1 16,4 6 0-16,-2 4 0 0,1 2 1 15,-5 4-1-15,-4 3 1 16,-7 6 0-16,-7 0 0 16,-5 4 1-1,-8-3 0-15,-5 1-1 0,-11-2 1 16,-1 0 0-16,-8-5-1 15,-2-5 0-15,-6-1 0 16,-1-4 0-16,3-2-2 16,0-8 0-16,8 2-2 15,-2-11-3-15,27 15-6 16,-27-21-30-16,25 1 2 16,2-7-2-16,4 1 1 15</inkml:trace>
  <inkml:trace contextRef="#ctx0" brushRef="#br0" timeOffset="224032.6537">15837 5687 64 0,'0'0'38'0,"20"4"0"0,-20-4 1 15,30 2-25-15,-12-14-7 16,17 14-2 0,-7-11-1-16,11 3-1 15,-6 2-2-15,0-4-2 0,-1 5-2 16,-8-9-2-16,4 16-5 15,-28-4-28-15,16-17-1 16,-16 17 1-16,4-29-1 16</inkml:trace>
  <inkml:trace contextRef="#ctx0" brushRef="#br0" timeOffset="224252.3143">16024 5411 74 0,'-21'25'39'0,"15"-4"1"16,10 11 0-16,-15-9-29 16,28 20-3-16,-9-11-3 0,9 12-1 15,-5-7-2-15,3-5 0 16,1-3-4-16,-5-12-1 16,5 1-4-16,-16-18-15 15,0 0-18-15,0 0 0 16,23-27 0-16,-19 8-1 15</inkml:trace>
  <inkml:trace contextRef="#ctx0" brushRef="#br0" timeOffset="224544.3346">16385 5215 83 0,'0'0'40'16,"0"0"0"-16,19 21 1 16,-5 4-31-16,-12-4-3 15,11 10-1-15,-9 4-2 16,6 9-1-16,-4 4-1 16,-1-2-1-16,-1 0 0 15,2-6-1-15,0-2 0 16,-2-5-1-16,3-6-3 15,-7-27 0-15,12 30-6 16,-12-30-31-16,0 0 0 0,-6-30-1 16,10 1 1-16</inkml:trace>
  <inkml:trace contextRef="#ctx0" brushRef="#br0" timeOffset="224929.7119">16672 5194 69 0,'14'19'38'16,"-18"-1"1"-16,0 8-1 15,-17-10-27-15,17 18-2 16,-17-9-3-16,7 10-2 16,-5-7-1-16,4-6-2 0,1-3 0 15,14-19-2-15,-21 23 1 16,21-23 0-16,0 0 0 15,0 0 1 1,-2 17 0-16,2-17 0 0,21 8 1 16,-21-8 0-16,27 11-1 15,-5-1 1-15,-3-3 0 16,2 5-1-16,2-1 1 16,-2 5-1-16,1-5 0 15,1 5 0-15,-4-1 0 16,-19-15-1-16,29 23-1 15,-29-23-1-15,23 19-2 16,-23-19-5-16,21 2-31 0,-21-2-2 16,0 0 1-1,8-23 0-15</inkml:trace>
  <inkml:trace contextRef="#ctx0" brushRef="#br0" timeOffset="225325.5529">17041 5585 67 0,'0'0'39'0,"0"0"1"16,0 0-1-16,0 0-22 15,21 0-8-15,-21 0-3 16,8 27-1-16,-4-8-2 16,3 8 0-16,1 2-1 15,2 6 0-15,-3-1-1 16,1-1-1-16,0 1 0 15,-2-9 0-15,-1 0 0 16,-5-25-2-16,8 27-1 16,-8-27-3-16,0 0-5 15,0 0-29-15,-11-17-1 16,3-4 0-16,2-6 1 16</inkml:trace>
  <inkml:trace contextRef="#ctx0" brushRef="#br0" timeOffset="225792.6444">17054 5541 56 0,'0'0'37'0,"33"-15"0"15,-14 7 0-15,18 18-23 16,-37-10-3-16,54 4-3 16,-29-2-2-16,8 17-1 15,-10-4-2-15,2 6 0 16,-7 2-1-16,-5 2 0 15,-9 0-1-15,-10 2-1 16,-5-2 1-16,-5-6-1 0,-1-2 1 16,-1-3-1-16,1-5-1 15,17-9 1-15,-23 4-1 16,23-4 0-16,0 0 0 16,6-17 1-16,-6 17-1 15,34-17 0-15,-10 9 1 16,3 4 1-16,0 4-1 15,3 2 1-15,-1 6 0 16,0 3 0-16,-7 7 0 16,-3 5 0-16,-8-2 1 15,-5 2 0-15,-8 0 0 16,-4 2-1-16,-9-4 1 0,0-4-1 16,-7-2 0-16,-1-5 0 15,-4-4 0-15,0-3-2 16,2-3-1-16,-2-11-3 15,10 13-7-15,-12-19-29 16,10-3 0-16,-5-3-1 16,11 0 1-16</inkml:trace>
  <inkml:trace contextRef="#ctx0" brushRef="#br0" timeOffset="226552.6001">17961 5409 54 0,'0'0'35'16,"-23"4"0"-16,23-4-5 15,0 0-14-15,0 0-4 16,0 0-4-16,21 7-2 16,6-3-1-16,-2-4-2 15,14 2 0-15,-1-4-1 16,9-4-1-16,-1 5-2 15,-6-5-2-15,5 4-2 0,-16-15-6 16,11 17-18-16,-21-4-9 16,-19 4 0-16,0 0 0 15</inkml:trace>
  <inkml:trace contextRef="#ctx0" brushRef="#br0" timeOffset="226724.2853">18065 5511 48 0,'-4'17'36'0,"4"-17"2"16,27 17-1-16,4-2-21 16,-8-30-4-16,29 17-4 15,-13-12-4-15,5 1-4 0,1 13-8 16,-13-12-28-16,-3 2 0 16,-4 4-1-16,-25 2-1 15</inkml:trace>
  <inkml:trace contextRef="#ctx0" brushRef="#br0" timeOffset="227856.4298">19043 5317 29 0,'8'-25'33'15,"-8"25"2"-15,0 0-9 16,4-25-4-16,-4 25-4 16,0 0-3-16,17-10-3 15,-17 10-3-15,0 0-1 16,0 0-2-16,0 0-1 0,0 0 0 15,0 37-1-15,-2-14 0 16,4 9-1-16,-4 3-1 16,4 13 0-16,2-2-1 15,2 2 0-15,3-4 0 16,7-8-1-16,3-3-1 16,8-10 1-16,6-9 0 15,5-11 0-15,1-10 0 16,1-7-1-16,1-13 0 15,-4-7 1-15,-3-3-1 16,-7-7 0-16,-2-2 0 16,-7-4 1-16,-5 8-1 15,-5 2 1-15,-4 5 0 0,-2 10 0 16,-4 2 1-16,2 23 0 16,-8-17-1-16,8 17 1 15,-8 17 0-15,6 6 0 16,0 4 0-16,4 10-1 15,0 3 1-15,6 2 0 16,2 0-1-16,3-1 0 16,1-7 0-16,1-7 0 15,2-2-1-15,-17-25-1 16,35 23-3-16,-35-23-8 16,33-8-29-16,-33 8 0 15,25-15 1-15,-25 15-2 0</inkml:trace>
  <inkml:trace contextRef="#ctx0" brushRef="#br0" timeOffset="228580.99">19924 5474 50 0,'6'-21'39'0,"-6"21"0"16,0 0 0-16,20 0-21 16,-20 0-4-16,0 0-4 15,0 0-3-15,-6 19-2 0,0 2-2 16,6 12 0-16,-6 0-1 15,2 1 0-15,-1 2-1 16,-1 1 0 0,-2-3-1-16,4-7 0 0,0-6 0 15,2-3 1-15,2-18-2 16,0 0 1-16,0 0-1 16,0 0 1-16,0 0 0 15,16-31-2-15,-10 8 1 16,1-8 0-16,3-5 1 15,-2-3-1-15,3 1 0 16,-1 2 0-16,1 9 1 16,3-2 0-16,-1 12 0 0,-13 17 1 15,29-21-1-15,-11 23 1 16,-18-2 0 0,34 21 0-16,-12-8 0 15,-1 14 0-15,-4-2 0 0,4 9 0 16,-5 1-1-16,-1 1 1 15,-1-3-1-15,-3-6 0 16,-3-2 0-16,-2-8-3 16,-6-17-1-16,0 0-5 15,21 19-29-15,-21-19-4 16,0 0 1-16,-21-29-1 16</inkml:trace>
  <inkml:trace contextRef="#ctx0" brushRef="#br0" timeOffset="228768.0593">19990 5683 64 0,'21'-6'36'0,"8"5"-1"16,-2 1-2-16,-2-14-24 15,14 10-5-15,-4 2-9 16,-12 2-28-16,4-13-2 15,2 7-1-15,-8-5 0 16</inkml:trace>
  <inkml:trace contextRef="#ctx0" brushRef="#br0" timeOffset="229128.6236">20708 5353 71 0,'0'0'38'0,"0"0"0"16,0 0-1-16,34 6-27 0,-34-6-4 16,33 0-2-16,-12-2-1 15,8 4-2-15,2-4 0 16,8-4-2-16,-1 3-1 16,-3-11-3-16,7 16-4 15,-42-2-23-15,39-25-7 16,-24 12 1-16,-15 13-1 15</inkml:trace>
  <inkml:trace contextRef="#ctx0" brushRef="#br0" timeOffset="229384.8706">20868 5140 75 0,'0'0'40'0,"-4"29"0"15,4-8 1 1,13 12-29-16,-15-14-3 0,16 21-3 16,-8-7-2-16,5 1-1 15,-1-1-1-15,1-2-1 16,-1-4-1-16,0-2 0 16,1-6-3-16,-11-19-1 15,23 25-4-15,-23-25-33 16,0 0 0-16,18-8 0 15,-18 8-1-15</inkml:trace>
  <inkml:trace contextRef="#ctx0" brushRef="#br0" timeOffset="229960.5366">21377 5012 69 0,'0'0'39'15,"0"0"0"-15,19-10-6 0,-19 10-18 16,0 0-4 0,0 0-4-16,0 0-2 15,0 0-1-15,14 31 0 16,-12-8-1-16,3 11-1 0,-1 3 0 16,2 3 0-16,-2 0-1 15,2 3 1-15,-3-3-2 16,1-6 0-16,-2-1 0 15,2-10 0-15,0 0-1 16,-4-23-1-16,4 25-2 16,-4-25-2-16,0 0-3 15,0-21-14-15,8 4-19 16,-6-4 1-16,5-8 0 16,1-2 1-16</inkml:trace>
  <inkml:trace contextRef="#ctx0" brushRef="#br0" timeOffset="230500.9184">21811 4991 26 0,'0'0'37'0,"0"0"0"15,0 0 2-15,4 34-14 16,-29-36-6-16,21 25-6 0,-27-15-4 16,12 13-3-16,-12-7-1 15,2 7-2-15,-6-4 0 16,2 2-2-16,2-5 1 15,6-1-1-15,2-2-1 16,6-3 0-16,17-8 1 16,-21 17-1-16,21-17 0 15,0 0 0-15,4 22 1 16,-4-22-1-16,17 19 1 16,-17-19 0-16,25 21 0 15,-25-21 1-15,33 23-1 16,-12-10 0-16,0 1 0 15,4 3 1-15,2-2-1 0,4 1 0 16,0 1-1-16,2-2 1 16,-4-1 0-16,0-5 0 15,-6 5-1-15,-4-9 0 16,-2-3-1-16,-17-2-1 16,20 6-2-16,-20-6-6 15,0 0-32-15,0 0 0 16,0 0-2-16,0 0 2 15</inkml:trace>
  <inkml:trace contextRef="#ctx0" brushRef="#br0" timeOffset="231283.5787">22166 5269 65 0,'0'0'39'16,"0"0"1"-16,0 0-1 15,0 0-25-15,0 0-4 16,0 0-3-16,9 23-2 15,-12-2-1-15,1 10 0 16,-4-1-2-16,0 9 0 16,-2-3 0-16,1 4 0 15,-1-3-1-15,0-1 0 16,0-7-1-16,3-8 0 16,1 0 0-16,4-21 0 15,-8 23 0-15,8-23-1 16,0 0 1-16,0 0-1 0,0-17 0 15,4 0 1-15,0-8-1 16,2-8-1 0,3 4 2-16,3-3-2 0,1-1 2 15,1 1-1-15,3-1 1 16,6 8 0-16,2 4 0 16,2 8 0-16,-2 1 0 15,2 2 1-15,-1 9-1 16,-1 8 1-16,-4 5 0 15,-4 3 1-15,-1 6-1 16,-3 10 0-16,-1 0 1 16,-1 5-1-16,-1 0 0 15,0-1 0-15,-3-8-1 0,1 4 1 16,-2-5-1-16,0-6 0 16,-6-20-1-16,7 25 0 15,-7-25-1-15,0 0-2 16,0 0-2-16,0 0-5 15,27-10-31-15,-27-7 0 16,0 17 0-16,0-35 0 16</inkml:trace>
  <inkml:trace contextRef="#ctx0" brushRef="#br0" timeOffset="231652.6493">22206 5520 53 0,'-2'19'37'15,"2"-19"0"-15,0 0 1 16,16 25-24-16,-16-25-2 16,0 0-2-16,27-7-2 15,0 10-2-15,-6-6-2 0,10 3 0 16,-4-4-1-16,6 2-2 16,-3-4 1-16,-3 4-2 15,-1 2 0-15,-7-6-3 16,8 16-7-16,-27-10-30 15,19-13-2-15,-19 13 1 16,0 0-1-16</inkml:trace>
  <inkml:trace contextRef="#ctx0" brushRef="#br0" timeOffset="315072.7203">16269 5879 27 0,'0'0'31'16,"0"0"-2"-16,0 0-4 15,-17 9-5-15,17-9-3 16,0 0-4-16,-4 23-3 15,4-23-1-15,0 0-3 16,0 0 0-16,0 0-1 0,-19 8 0 16,19-8-2-1,0 0 1-15,0 0-2 16,0 0 1-16,0 0-1 16,0 0 1-16,19-15-1 0,2-1-1 15,12-5 1-15,13-7 0 16,18-13-1-16,13-9 1 15,16-7-1-15,5-3 2 16,8-5-2-16,2 0 1 16,2 0 0-16,-11 5-1 15,-11 10 1-15,-12 6-1 16,-15 8 0-16,-11 3-1 16,-11 10 0-16,-12 4 0 15,-10 8 0-15,-17 11-1 16,0 0 1-16,22-16-1 15,-22 16-1-15,0 0-1 0,0 0-2 16,0 0-1-16,0 0-3 16,0 0-7-16,0 0-26 15,0 0 1-15,0 0 0 16,0 0 1-16</inkml:trace>
  <inkml:trace contextRef="#ctx0" brushRef="#br0" timeOffset="315745.9633">17390 5060 20 0,'0'0'33'0,"0"0"1"16,0 0 0-16,0 0-14 15,-10-19-1-15,10 19-5 16,0 0-3-16,0 0-3 16,0 0-2-16,0 0-2 15,0 0 0-15,0 0-2 16,0 0 0-16,0 0-1 15,31 5 0-15,-6-8 0 16,6-1 1-16,6-2-1 16,-1 0 0-16,1 2 0 15,0-1-1-15,-6 1 1 16,-6 0 0-16,-6 4 0 0,-19 0 2 16,21 6-1-16,-21-6 0 15,0 21 0-15,0-21 2 16,-11 27-2-1,1-10 0-15,0 2 0 0,-3 0-1 16,-3 0 0-16,3-1 0 16,-3-1 0-16,16-17-1 15,-30 31 1-15,30-31-2 16,-27 21 0-16,27-21-3 16,-18 6-3-16,18-6-29 15,0 0-7-15,0 0 0 16,0 0 0-16</inkml:trace>
  <inkml:trace contextRef="#ctx0" brushRef="#br0" timeOffset="318124.6835">18736 5798 23 0,'0'0'30'0,"0"0"-3"16,0 0-2-16,-5 18-3 16,5-18-3-16,0 0-3 15,0 0-4-15,0 0-4 16,0 0-2-16,0 0 0 16,0 0-1-16,0 0-1 15,0 0 0-15,25-6 0 16,-6-6 0-16,18-3-1 15,5-8 1-15,14-4-2 16,9-11 1-16,15-6-1 16,2-6 1-16,13 4-1 0,1-6-1 15,11 4 1-15,-5-4-1 16,-2 4 1 0,-7 4-1-16,-10 4-1 15,-8 5 1-15,-10 5-1 0,-11 5 0 16,-13 7 1-16,-10 1-1 15,-6 8 0-15,-6-1-1 16,-19 10 1-16,27-12 0 16,-27 12 0-16,0 0-1 15,0 0-1-15,17-9 0 16,-17 9-1-16,0 0-3 16,0 0-3-16,2 23-13 0,-2-23-20 15,0 0-1 1,-25 23 2-16,25-23-1 0</inkml:trace>
  <inkml:trace contextRef="#ctx0" brushRef="#br0" timeOffset="318912.476">20113 5006 18 0,'0'0'35'0,"0"0"1"16,0 0 1-16,-19 15-15 15,19-15-4-15,0 0-5 16,-19-15-4-16,19 15-3 15,0 0 0-15,0 0-3 16,0 0 1-16,19 8-2 16,-19-8 0-16,37-8 0 15,-8-2-2-15,7 3 2 16,5-5-3-16,3-1 2 16,1-1-2-16,-3 1 2 0,-5 2-1 15,-8 3 2-15,-8 2-1 16,-21 6 1-16,21 0 1 15,-21 0-1-15,-4 17 1 16,4-17 0-16,-27 35 0 16,10-14-1-16,-6 6 1 15,0 4-1-15,-2-5 0 16,1 1 0-16,1-4-1 16,8-4-1-16,15-19 0 15,-23 27 0-15,23-27-2 16,0 0-1-16,0 0-2 15,-25-5-13-15,25 5-25 16,-22-14 0-16,22 14-1 0,-25-21 1 16</inkml:trace>
  <inkml:trace contextRef="#ctx0" brushRef="#br0" timeOffset="321991.7854">17891 4891 19 0,'0'0'18'0,"0"0"-2"15,0 0 0-15,0 0-2 16,20-15 1-16,-20 15-1 16,0 0-1-16,4-27-2 15,-4 27 0-15,7-19-1 16,-7 19 0-16,0 0-1 15,22-10-1-15,-22 10-1 16,0 0-1-16,0 0-1 16,-20 13 0-16,3 9-1 0,0 10 0 15,-9 1 0 1,3 9-2-16,-2 2 1 16,4 2-2-16,8-11 0 15,14-3 0-15,7-13 0 0,13-9-2 16,14-10 2-16,8-10-1 15,3-9 1-15,2-4-1 16,-4-7 0-16,-3-5 0 16,-6 2 0-16,-12 3 0 15,-14-3 0-15,-5 4-1 16,-9 4-2-16,-11-1-1 16,16 26-7-16,-38-18-31 15,14 9 2-15,1 7-2 16,2-2 1-16</inkml:trace>
  <inkml:trace contextRef="#ctx0" brushRef="#br0" timeOffset="322915.8909">20727 4764 58 0,'0'0'38'16,"0"0"0"-16,0 0-2 15,-25-23-20-15,25 23-6 16,-31 18-3-16,17 5-1 15,-9-2-1-15,12 8-2 16,-1-1 0-16,10 5-1 0,8-4 0 16,13-4-2-16,10-8 1 15,6-11-1 1,7-12-1-16,1-6 2 16,-1-14-2-16,-1-7 1 0,-8-2-1 15,-8-3 2-15,-12 2-1 16,-9 3-1-16,-8 6-2 15,-17-11-13-15,-2 24-24 16,-4 5-1-16,-4 1 0 16,0 4-1-16</inkml:trace>
  <inkml:trace contextRef="#ctx0" brushRef="#br0" timeOffset="337364.7964">15785 6913 26 0,'8'-18'20'0,"-8"18"0"16,4-23-1-16,-4 23 0 15,2-28-2-15,-2 28-2 0,2-23-3 16,-2 23-2-16,2-18-2 16,-2 18 0-1,0 0-2-15,0 0 0 0,0 0-1 16,0 0 0-16,-8 35-1 15,6 5 0-15,-10 4-1 16,7 18 1-16,-5 1-2 16,4 8 0-16,2-2 0 15,8-4-1-15,2-5 0 16,7-8-1-16,5-16 2 16,5-15-2-16,6-11 0 15,2-18 0-15,2-9 0 0,1-14 0 16,-1-13 0-16,0-10 0 15,-6-5 0 1,-2-3 0-16,-6-5 1 16,-5 4-1-16,-3 2 0 0,-7 5 0 15,-2 8 0-15,-2 12 0 16,-2 9 1-16,2 27-1 16,0 0 2-16,0 0-1 15,-15 32 1-15,13 10 0 16,-6 8-1-16,8 8 1 15,-2 1 0-15,6 5-1 16,2-3-1-16,0-5 1 16,3-8-2-16,1-12 0 0,7 0-1 15,-9-12-2 1,9-1-2-16,-17-23-6 16,27 15-16-16,-27-15-13 15,21-8 1-15,-21 8-1 0,12-21 2 16</inkml:trace>
  <inkml:trace contextRef="#ctx0" brushRef="#br0" timeOffset="338281.0889">16395 7252 42 0,'0'0'35'16,"0"0"0"-16,0 0 1 15,0 0-18-15,0 0-4 16,-8 21-3-16,22 8-4 16,-16-8 0-16,13 14-2 15,-11-5 0-15,10 11-1 0,-6-9-2 16,1 1 0-16,-1-6-1 15,0-2 1-15,0-4-2 16,-4-21-1-16,6 23 0 16,-6-23-1-16,0 0-2 15,2-23-4-15,-2 23-3 16,-6-42-6-16,6 42-9 16,-8-54-3-16,10 33 0 15,-25-23 6-15,19 25 6 16,-19-18 7-16,10 12 7 15,-3 2 8-15,-1-2 10 16,9 8 5-16,0-10 1 16,8 27-2-16,10-33-4 0,17 33-2 15,-10-19-4-15,28 23 0 16,-13-17-1 0,19 18-2-16,-9-5 0 15,12 18-1-15,-15-7-2 0,3 12 1 16,-15-4-1-16,-8 8 0 15,-11 0 0-15,-12 4-1 16,-11 0 1-16,-5-5-2 16,-5-5 1-16,-2 1 0 15,2-9-1-15,6-1-1 16,19-12 1-16,0 0-2 16,0 0 1-16,0 0 0 0,33 0 0 15,2-6-1-15,5 2 1 16,2 4 0-1,3 2 1-15,-3 6-1 16,-5 1 1-16,-8 6 0 16,-12 7 0-16,-11 2 1 0,-14 5 0 15,-7 6 0-15,-14-6-1 16,-4 7 1-16,-9-5-1 16,1-6 0-16,-3-2-1 15,1-6 0-15,5-6-2 16,1-14-3-16,18 8-7 15,-12-20-29-15,21-4 0 16,1-6-1-16,13-10 1 0</inkml:trace>
  <inkml:trace contextRef="#ctx0" brushRef="#br0" timeOffset="339480.1916">17608 6957 32 0,'0'0'33'15,"0"0"2"-15,0 0 1 16,0 0-19-16,10-19-2 15,24 19-4-15,-9-21-1 16,22 13-3-16,-7-9-3 16,12 9-1-16,-4-2-1 15,-1-1-4-15,1 13-2 16,-21-18-9-16,12 15-24 0,-18 2 0 16,-21-1 0-1,0 0-1-15</inkml:trace>
  <inkml:trace contextRef="#ctx0" brushRef="#br0" timeOffset="339649.6832">17755 7032 45 0,'0'0'34'0,"-8"21"2"16,8-21-1-16,29 11-20 16,-12-20-4-16,26 9-4 15,-9-10-2-15,9-1-8 16,9 13-14-16,-4-8-19 15,-9-4 1-15,1 4-1 0,-9-7 0 16</inkml:trace>
  <inkml:trace contextRef="#ctx0" brushRef="#br0" timeOffset="340108.1684">18611 6629 58 0,'-23'-19'36'16,"23"19"1"-16,0 0 0 15,-23-12-22-15,23 12-4 16,7 17-2-16,5 10-2 16,-12-6-2-16,8 18-1 15,-6-5-1-15,7 14 0 16,-3 2-1-16,2 4 0 15,-2 0-1-15,-1-5 1 16,-1-4-2-16,-2-9 0 16,2-5 0-16,-4-10-1 15,2-4-1-15,-2-17-2 16,0 0-3-16,0 0-9 0,10-17-22 16,-9-8-3-16,5-6 1 15,0-9 0-15</inkml:trace>
  <inkml:trace contextRef="#ctx0" brushRef="#br0" timeOffset="340497.4259">18920 6566 44 0,'0'0'36'0,"0"0"1"15,-10 34 0-15,-9-20-18 16,5 28-7-16,-24-17-2 0,12 17-3 15,-14-10-1-15,9 5-3 16,-4-6 0-16,6 1-1 16,2-9-1-16,8 0 1 15,0-4-1-15,9-1 2 16,10-18-2-16,-8 25 1 16,8-25 0-16,18 15 0 15,-18-15-1-15,37 15 1 16,-16-9 0-16,6 0-1 15,0 1 1-15,0 3-2 16,-2 2 1-16,-2-1 0 16,-4 1 0-16,-1 1-1 15,-18-13 0-15,25 23 0 0,-25-23-2 16,0 0-2 0,27 23-3-16,-27-23-11 15,0 0-23-15,7-21-1 16,-7 21 0-16,0 0 1 0</inkml:trace>
  <inkml:trace contextRef="#ctx0" brushRef="#br0" timeOffset="341136.9039">19203 6965 63 0,'0'0'37'16,"4"-20"1"-16,-4 20-1 15,0 0-23-15,0 0-3 16,0 0-2-16,-10 18-3 15,10-18-1-15,-11 44-2 16,1-17 0-16,2 9 0 16,-3-1-1-16,1 1-1 15,0 0-1-15,3-3 1 0,-1-6-1 16,2-6 0 0,6-21 0-16,-2 17 0 15,2-17 0-15,0 0-1 16,2-27 1-16,2 4 0 0,2-3 0 15,2-5 0-15,-1 0-1 16,5-5 1-16,1 3 0 16,5 1-1-16,3-1 1 15,2 6 0-15,2 4 0 16,0 6 1-16,0 5 0 16,2 10 0-16,0 0 0 15,-2 16 0-15,-3 7 0 16,-1 4 1-16,-4 4-1 15,-1 3 0-15,-3 5 1 16,-3 5-1-16,-4-2 0 16,-1-1 0-16,-1-7 0 15,0-3-1-15,-2-2 0 0,0-6-1 16,0-4-1-16,-2-17 0 16,0 0-3-16,0 0-4 15,0 0-12-15,0 0-22 16,0 0 2-16,-8-32-1 15,-3 12 1-15</inkml:trace>
  <inkml:trace contextRef="#ctx0" brushRef="#br0" timeOffset="341349.0058">19145 7254 71 0,'18'2'40'0,"1"-8"-1"15,8 1 1-15,0-15-24 16,17 26-7-16,-13-15-2 16,12 16-3-1,-11-9-2-15,-1-3-4 0,2 18-6 16,-33-13-32-16,21 2 0 16,-21-2-1-16,0 0 1 15</inkml:trace>
  <inkml:trace contextRef="#ctx0" brushRef="#br0" timeOffset="350681.3906">14564 8639 29 0,'8'-21'32'16,"-8"21"-1"-16,0 0-4 15,6-33-5-15,-6 33-4 16,0 0-7-16,0 0-1 15,4-19-2-15,-4 19-3 16,0 0 0-16,17 21-1 16,-17-21 0-16,10 41-1 15,-8-11 2-15,5 9-3 16,-5-3 1-16,2 6-1 0,-2-5-1 16,0-5 0-16,-2-5-1 15,2-6 1-15,-2-21-1 16,0 0 1-16,0 0-1 15,0 0 0-15,-10-19 0 16,6-4 0-16,1-6 0 16,1-1-1-16,4-5 1 15,1 2 0-15,7 1 0 16,4 1 0-16,1 4-1 16,4 4 1-16,2 4 0 15,3 11 1-15,-3 3-1 16,2 10 1-16,-2 9 0 15,2 7 1-15,-9 8 0 0,3 5-1 16,-7 5 1-16,1-1 0 16,-7 0-1-16,-4-3 0 15,0-6-1-15,-4-4 1 16,4-25-1-16,-7 23 0 16,7-23 0-16,0 0 0 15,-6-27 0-15,10-2 0 16,0-2-1-16,5-7 1 15,5-2 0-15,1-1 0 16,4-1-1-16,5 8 1 16,-1-1-1-16,2 14 2 15,2 0-2-15,0 13 1 16,-2 8 0-16,0 12 0 0,-4 9 2 16,-2 4-2-16,-3 9 2 15,-3-1-3-15,-1 3 2 16,-2-5-2-16,-3 0 0 15,-1-10-3-15,6 2-2 16,-12-23-5-16,34 21-20 16,-34-21-10-16,37-8-1 15,-14-3 1-15</inkml:trace>
  <inkml:trace contextRef="#ctx0" brushRef="#br0" timeOffset="351269.2769">15783 8505 63 0,'0'0'38'0,"18"-27"0"16,-18 27 1-16,-37-2-24 0,20 25-2 16,-34-6-3-16,7 18-3 15,-18-4-1-15,1 11-3 16,-3-4 0-16,12 4-1 15,10-5-1-15,13-5 0 16,17-5-1-16,16-8 0 16,15-7-1-16,16-10 1 15,7-6-1-15,1-11 0 0,3-8 0 16,-5-4 0 0,-5-6 0-16,-7 2 0 15,-10 1 1-15,-9 3 0 16,-8 4-1-16,-2 23 2 0,-15-21-1 15,15 21 1-15,-26 7 0 16,26-7-1-16,-17 39 1 16,17-12-1-16,6 5 1 15,9 3 0-15,5 1-1 16,3 3 0-16,6-3 1 16,-2 2 0-16,-2-1 0 15,-4 1 0-15,-4-1 0 16,-7-3 1-16,-4-5 0 0,-8 0-1 15,-6-4 0-15,-7-2 0 16,-8-4 0 0,-8-2 0-16,-10-9-1 15,-1 1 0-15,-6 1 0 0,-1-6 0 16,-1-4-1-16,4-6 0 16,7-2-2-16,7-7-2 15,14 7-3-15,-5-26-9 16,27 15-26-16,-2-10 1 15,15 2 0-15,1-2 0 16</inkml:trace>
  <inkml:trace contextRef="#ctx0" brushRef="#br0" timeOffset="352049.8333">15951 8342 34 0,'-8'-25'35'15,"8"25"1"-15,-7-21 1 16,-7 2-18-16,14 19-3 16,0 0-3-16,0 0-3 15,0 0-2-15,0 0-2 16,10 26 0-16,-2-1-2 16,-3 2 0-16,7 15-2 15,-1-1 2-15,1 3-2 0,0-2 1 16,1-2-3-16,-5 1 2 15,-2-9-1-15,-1-3 0 16,-3-8 0-16,-2-21-1 16,6 25 1-16,-6-25-1 15,0 0 0-15,0 0 0 16,0 0 0-16,-10-27-1 16,10 4 0-16,0-6 0 15,2-3 1-15,2-3-1 16,6 5 1-16,3 1-1 15,5 2 1-15,3 4 0 16,2 8 0-16,4 9 1 16,-2 6-1-16,4 6 0 0,-4 11 0 15,-6 4 2-15,1 8-3 16,-9 3 3 0,-1 5-2-16,-4-3 1 0,-4 1-1 15,-2-3 1-15,0-9-2 16,0-2-1-16,0-21-1 15,-2 31-3-15,2-31-6 16,0 0-29-16,0 0-1 16,21-2-1-16,-21 2 1 15</inkml:trace>
  <inkml:trace contextRef="#ctx0" brushRef="#br0" timeOffset="352897.5509">16530 8649 68 0,'0'0'38'15,"0"0"0"-15,0 0 0 16,0 0-26-16,0 0-3 16,23 15-1-16,-23-15-2 15,13 27-1-15,-7-10-2 0,6 12 1 16,-5-2-2 0,5 3 0-16,-2 1 0 15,1-4-1-15,-1-2 0 0,0-4-1 16,-10-21 0-16,11 27 0 15,-11-27 1-15,0 0-2 16,0 0 1-16,0 0 0 16,2-23-1-16,-2 23 1 15,-10-33-1-15,3 12 0 16,3 0 0-16,0 2 1 16,4 2-1-16,0 17 0 15,8-31 1-15,-8 31-1 16,23-29 1-16,-6 16 0 15,1 3 0-15,1 1 0 16,2 1 0-16,0 8 0 16,-1-2 1-16,-1 2-1 0,0 2 0 15,-2 2 0-15,-17-4 1 16,26 9-1-16,-26-9 1 16,0 0-1-16,0 0 1 15,13 23-1-15,-13-23 0 16,0 0 1-16,-29 20-1 15,10-17 0-15,-2-3-1 16,-1-2 1-16,-1 1 0 16,4-7 0-16,2 2-1 15,17 6 1-15,0 0-1 16,-10-23 1-16,10 23 0 16,37-15-1-16,-10 11 1 15,7 0 0-15,3 4 0 0,5 6 0 16,1 1 1-16,-3 9-1 15,-1 1 2-15,-8 10-1 16,-6 2 0-16,-8 5 1 16,-9-3-1-16,-10 2 1 15,-11-7-1-15,-7 1 0 16,-9-6 0-16,-3-5-1 16,-5-7 0-16,-2-9-1 15,3-4 0-15,-5-9-4 16,10 13-4-16,-21-11-33 15,21-1 0-15,0-5-1 16,10 7 1-16</inkml:trace>
  <inkml:trace contextRef="#ctx0" brushRef="#br0" timeOffset="354049.44">17635 8516 21 0,'0'0'32'16,"0"0"1"-16,0 0-6 15,0 0-5-15,0 0-6 0,0 0-1 16,0 0-4-16,0 0-1 16,0 0-3-16,0 0-1 15,21-11-1-15,6 13-1 16,2-8 0-16,8 2-1 16,3-2-2-16,5-7 0 15,-1 7-1-15,-2-1-1 16,-1 5-1-16,-12-8-3 15,4 22-4-15,-33-12-16 16,0 0-14-16,0 0 0 16,0 0 2-16,-27 23-1 15</inkml:trace>
  <inkml:trace contextRef="#ctx0" brushRef="#br0" timeOffset="354229.1865">17702 8649 54 0,'0'0'35'0,"0"0"4"15,0 0-1-15,0 0-22 16,26 4-4-16,-5-14-2 16,19 8-4-16,-5-4-3 15,7 4-2-15,1 0-3 16,-12-5-5-16,17 14-23 16,-19-7-8-16,0 0-1 15,-6 2 0-15</inkml:trace>
  <inkml:trace contextRef="#ctx0" brushRef="#br0" timeOffset="354717.2603">18896 8206 44 0,'-15'-22'36'0,"15"22"-1"16,0 0 2-16,-23-28-20 16,23 28-5-16,0 0-2 15,25 30-2-15,-25-30-2 16,27 43-2-16,-12-18-1 15,8 7 0-15,-1-3-2 0,1 4 1 16,-4-9-3-16,-2-1 1 16,-1-3-2-1,-16-20-3-15,27 23-7 16,-27-23-27-16,0 0 1 0,25-14-2 16,-10-5 2-16</inkml:trace>
  <inkml:trace contextRef="#ctx0" brushRef="#br0" timeOffset="354957.3646">19400 8108 79 0,'0'0'39'0,"-2"29"1"16,-14-8-1-16,7 23-27 15,-22-6-3-15,8 18-2 16,-12 1-2-16,8 5-2 15,-4-5-1-15,4-3-2 0,4-8 1 16,4-6-4-16,7-3 1 16,-1-12-5-16,18-2-4 15,-5-23-28-15,0 0-3 16,0 0 1-16,26-4 0 16</inkml:trace>
  <inkml:trace contextRef="#ctx0" brushRef="#br0" timeOffset="355469.225">19313 8497 56 0,'-10'17'35'0,"10"-17"2"16,0 0-1-16,27 6-23 15,-27-23-3-15,25 17-2 16,-25 0-3-16,37-19-1 16,-16 13-1-16,8 2 0 15,-2 0 0-15,2 4 0 16,-6 0-1-16,2 6 1 16,-7 2-1-16,-1 11-1 15,-11-2 2-15,-6 10-2 16,-12 0 1-16,-3 4-2 0,-10-1 1 15,-2 1-1-15,-6-2 1 16,0-8-1-16,2-4 1 16,6-3 0-16,4-5 0 15,21-9 0-15,-25 15 0 16,25-15 0-16,0 0-1 16,0 0 1-16,0 0-1 15,0 0 0-15,23-3 1 16,-5 1-1-16,1-4 0 15,2 2-1-15,2 4 2 16,-2-2-1-16,1 2-1 16,-1 0-1-16,-2 2-1 15,-19-2-2-15,37 6-6 0,-37-6-30 16,17 0-2 0,-17 0 1-16,23-17-1 15</inkml:trace>
  <inkml:trace contextRef="#ctx0" brushRef="#br0" timeOffset="356521.2618">19892 8376 42 0,'0'0'38'15,"-4"-17"0"-15,4 17 1 16,-14-19-21-16,14 19-4 16,0 0-4-16,12 19-3 15,-12-19-1-15,6 31-2 16,-4-12 0-16,7 12-1 15,-5-6 0-15,2 9-1 16,-2-1 0-16,2-1-1 16,-3-7 1-16,-1 0-2 0,0-6 1 15,-2-19-1-15,2 25 0 16,-2-25 0-16,0 0-1 16,0 0 1-16,0 0 0 15,-4-29-1-15,4 5 0 16,0-3 1-16,2-2-1 15,4-2 1-15,2 2 0 16,3-3-1-16,3 5 1 16,1 2 0-16,3 14 1 15,1 3-1-15,2 4 1 16,2 10-1-16,-2 3 1 16,1 11 0-16,-3 1 0 15,-2 9 0-15,-3 1 0 0,-5 2 0 16,-3-5 0-16,-2-1-1 15,-6-2 1-15,-2-6-1 16,0-1 0-16,4-18 0 16,0 0 0-16,0 0-1 15,-17 2 0-15,13-22 0 16,4-1 0-16,0-6 1 16,6-3-2-16,0-3 2 15,5-1 0-15,3-1 0 16,3 4 0-16,4 12 0 15,1 4 0-15,1 3 0 16,0 7 1-16,2 8 0 16,-2 7-1-16,2 5 1 0,-5 8 0 15,-1 6-1-15,-6 2 1 16,-1 3-2-16,-2-1 1 16,-7-4-2-1,1-2 1-15,-6-8-5 0,12 8-4 16,-10-27-32-16,-2 17 0 15,2-17 0-15,27-6-1 16</inkml:trace>
  <inkml:trace contextRef="#ctx0" brushRef="#br0" timeOffset="357377.157">20875 8338 28 0,'2'-23'36'0,"-2"23"-2"0,0 0 0 16,-7-31-13-16,7 31-4 15,0 0-4-15,0 0-3 16,0 0-3-16,0 0 0 16,0 0-2-16,19 31-1 15,-17-14 1-15,7 10-2 16,-3 0 0-16,4 11-1 15,-2-1 0-15,-1-1-1 16,1-3 0-16,4-6 0 0,-7-4-1 16,5-4 0-1,-10-19 0-15,14 21 1 16,-14-21-1-16,0 0 1 16,0 0-1-16,0 0 1 0,19-23-1 15,-13 6 2-15,3-4-2 16,-1-4 0-16,4-6 0 15,-3-6 1-15,5-1-1 16,-1 0 0-16,6 3 0 16,-3-1-1-16,1 3 0 15,-1 1 0-15,1 5-1 16,-3 6-2-16,3 3-1 16,-9 1-3-16,15 23-8 15,-23-6-26-15,21 2 0 16,-21-2 0-16,17 23 0 15</inkml:trace>
  <inkml:trace contextRef="#ctx0" brushRef="#br0" timeOffset="357977.9376">21363 8459 54 0,'0'0'38'0,"0"0"1"15,0 0 0-15,0 0-26 16,4 29-4-16,-13-12-1 15,9 14-3 1,-8-1-1-16,4 7-2 0,-6-3 0 16,3-1 0-16,-5-3-1 15,6-7 1-15,-1-5-2 16,7-18 1-16,-10 17-1 16,10-17 0-16,0 0 0 15,0 0 0-15,6-29-1 16,-2 10 1-16,1-10-1 15,3-1 1-15,4-5-1 16,1 2 2-16,3 3-2 0,-1 1 2 16,4 4-2-16,2 6 2 15,1 11-1 1,1 4 1-16,-2 4 0 16,-2 12-1-16,1 7 1 0,-1 6 0 15,-6 6 1-15,1 3-1 16,-6 1 1-16,-1 5-2 15,-3-2 1-15,2-3-1 16,-4-8 1-16,0-2-2 16,-2-25 0-16,2 27-1 15,-2-27-2-15,0 0-5 16,13 21-19-16,-13-21-13 0,0 0-1 16,-21-29 0-16,10 12 0 15</inkml:trace>
  <inkml:trace contextRef="#ctx0" brushRef="#br0" timeOffset="358149.3142">21336 8618 47 0,'0'0'38'16,"0"0"-2"-16,18-4 2 16,11 16-25-16,-10-22-5 15,16 4-4-15,-1 4-7 16,-9-19-14-16,2 10-19 15,6-1 0-15,-8-3-1 0,0-2 0 16</inkml:trace>
  <inkml:trace contextRef="#ctx0" brushRef="#br0" timeOffset="358689.2074">21751 8002 43 0,'0'0'34'16,"6"-27"2"-16,-6 27-1 16,35-11-21-16,-30-10-5 15,24 17-1-15,-13-15-1 16,13 15-1-16,-12-6 0 16,8 16-1-16,-25-6 1 15,29 17-1-15,-29-17-1 16,8 43 1-16,-18-13-2 15,-3 7 0-15,-11-1-1 16,-1 4 0-16,-4-9 0 16,0-2-1-16,-1-4 0 15,8-10 0-15,5-1-1 16,17-14 1-16,0 0-1 0,0 0 0 16,0 0 0-16,21 3 1 15,0-6-2-15,6-1 1 16,4-2-1-16,0 2 1 15,6-2-2-15,-6-1-1 16,3 7-3-16,-12-14-4 16,14 16-31-16,-36-2-2 15,25-4 0-15,-25 4 1 16</inkml:trace>
  <inkml:trace contextRef="#ctx0" brushRef="#br0" timeOffset="359331.8998">20586 8232 41 0,'0'0'37'15,"14"-26"1"-15,-14 26 0 0,-24-12-19 16,22 33-3-16,-38-9-4 16,9 26-2-16,-25-2-3 15,2 20-1-15,-13-2-2 16,1 9 0-16,-1-5-1 15,7-3-3-15,8-9 2 16,7-5-3-16,13-9-2 16,5-16-3-16,19 14-11 15,8-30-25-15,0 0-1 0,-21 4 0 16,21-4 0 0</inkml:trace>
  <inkml:trace contextRef="#ctx0" brushRef="#br0" timeOffset="360200.7489">15303 8269 54 0,'0'0'39'0,"0"0"0"15,0 0 1-15,-37-4-20 16,28 39-5-16,-38-10-4 16,13 26-3-16,-24-3-1 15,2 17-2-15,-14-3 0 0,-1 3-4 16,-2-2 2-16,1-3-2 15,3-1 0 1,3-11-2-16,10-4-1 16,6-11-3-16,19 9-8 15,14-19-29-15,17-23-1 0,-6 25 0 16,6-25-1-16</inkml:trace>
  <inkml:trace contextRef="#ctx0" brushRef="#br0" timeOffset="365170.3956">16588 8572 1 0,'-14'-21'11'0,"14"21"-5"0,0 0-3 15,0 0 0-15,0 0 3 16,0 0 1-16,0 0 1 15,0 0 1-15,0 0 1 16,0 0 1-16,0 0-2 16,0 0 0-16,-17-6-4 15,17 6-2-15,0 0-1 16,0 0 0-16,-20 2 0 16,20-2 1-16,0 0 1 15,0 0 0-15,0 0 1 16,-23 0-1-16,23 0 2 15,0 0-2-15,0 0 1 16,-17 0-1-16,17 0 1 0,0 0 0 16,0 0-1-16,0 0 1 15,0 0-2-15,0 0 1 16,0 0-1-16,-4-21-1 16,4 21 0-16,17-25-1 15,-17 25 0-15,27-27 0 16,-5 19 1-16,-1-5-1 15,10 9 0-15,2-5 1 16,5 7 0-16,-1 0 0 16,1 4 0-16,-3 0-1 15,0 3 1-15,-12 1 0 16,-4 13 0-16,-19-19 1 0,6 39-2 16,-16-20 2-16,-1 4-2 15,-5-2 2-15,-1 2-4 16,-2-2 1-16,-8-11-4 15,11 9-6-15,-20-10-27 16,9-1-3-16,0 2 2 16,-4-5-2-16</inkml:trace>
  <inkml:trace contextRef="#ctx0" brushRef="#br0" timeOffset="371036.8868">13332 10101 18 0,'13'-18'31'0,"-13"18"3"16,8-17 0-16,-10 0-14 15,2 17-4-15,0 0-1 16,0 0-4-16,8-19-1 15,-8 19-3-15,9 17-1 0,1 6-1 16,-6 2-1-16,7 15 0 16,-3 1-1-16,6 16 1 15,-1 4-2 1,3 3 0-16,-1-5 0 0,2-3-1 16,3-10 0-16,-1-8 0 15,-2-11 0-15,3-10-1 16,-1-13 1-16,2-6 0 15,-21 2 0-15,37-34 0 16,-20 5 0-16,2-6 0 16,1-3 0-16,-1-8-1 15,-2-4 1-15,-3 2-1 16,1-2 0-16,-7 4 0 0,0 8 0 16,-4 2 0-1,-1 7-1-15,-3 2-1 16,0 27-2-16,-1-38-4 15,1 38-9-15,19-6-24 0,-19 6-1 16,19-8 0-16,-19 8 1 16</inkml:trace>
  <inkml:trace contextRef="#ctx0" brushRef="#br0" timeOffset="371525.9378">14165 10193 19 0,'-8'17'33'16,"8"-17"1"-16,0 0 1 16,0 0-13-16,0 0-5 15,27 0-6-15,-9-13-2 16,16 11-2-16,-7-10-3 16,10 6-2-16,0-1-1 15,-6-1-2-15,1 10-4 16,-32-2-6-16,41-13-24 15,-41 13-2-15,0 0 1 16,0 0 0-16</inkml:trace>
  <inkml:trace contextRef="#ctx0" brushRef="#br0" timeOffset="371721.3421">14144 10321 48 0,'0'0'35'16,"0"0"1"-16,0 0 1 15,0 0-23-15,48-4-2 16,-27-15-3-16,16 15-3 16,-8-5-4-16,4 1-2 15,1 8-4-15,-16-11-15 16,-1 7-17-16,0 6-1 16,-17-2 0-16,20 7-1 15</inkml:trace>
  <inkml:trace contextRef="#ctx0" brushRef="#br0" timeOffset="374065.356">14807 10649 29 0,'2'-17'32'0,"-2"17"2"16,4-21-3-16,-4 21-14 15,0 0-3-15,0 0-2 16,0 0-3-16,14 38-1 16,-14-20-3-16,9 14 0 0,-9-5 0 15,10 8-2-15,-6-3 0 16,5 1 0-16,1-4-1 15,0-4-1-15,-3-6 0 16,-7-19 1-16,18 25-2 16,-18-25 2-16,0 0-2 15,19 17 2-15,-19-17-2 16,0 0 1-16,0 0 0 16,12-17 0-16,-12 17 0 15,7-33-1-15,-1 8 1 16,0-4-1-16,-2-9 1 15,2-10-1-15,-3-4 0 16,1-5 0-16,0-3 0 0,0-5 0 16,-2 2 0-16,2 1 1 15,-2 1-1-15,0 5 0 16,0 6 0-16,-2 4 0 16,1 4 0-16,-1 6-1 15,2 3 1-15,-2 4-1 16,2 10 0-16,-2 2-1 15,0 17-1-15,2-21-2 16,-2 21-4-16,0 0-8 16,0 0-22-16,0 0 0 15,16 25 0-15,-16-25 1 16</inkml:trace>
  <inkml:trace contextRef="#ctx0" brushRef="#br0" timeOffset="374896.9303">14998 9947 19 0,'0'0'22'16,"0"0"-1"-16,0 0-2 0,0 0-2 16,0 0-2-16,-13-25-2 15,13 25-1 1,0 0-3-16,0 0-2 0,0 0 0 15,0 0-1-15,-20-17-1 16,20 17-1-16,0 0 0 16,0 0-2-16,0 0 1 15,0 0-2-15,0 0 1 16,0 0 0-16,0 0-1 16,0 0 0-16,0 0 0 15,0 0 0-15,0 0 0 16,0 0 0-16,0 0 0 15,20 0 1-15,-20 0-2 0,31 2 2 16,-6-4-1 0,7 2 0-16,11-4 0 15,9 0 1-15,12-1 0 16,17-1-1-16,9-9 2 0,16-3-1 16,12 3 0-16,11-2 0 15,4 3 1-15,10 1-1 16,-4-1 0-16,-4 7 0 15,-8 5-1-15,-5 4 1 16,-12 0-1-16,-10 3-1 16,-9-3 0-16,-12 0 1 15,-8-2-1-15,-9-2 0 16,-6 0-1-16,-6 0 1 16,-10 1 0-16,-7-3-2 15,-10 0-1-15,-23 4-2 16,29 11-6-16,-29-11-28 15,-21 29-3-15,0-15 1 0,-6 5 0 16</inkml:trace>
  <inkml:trace contextRef="#ctx0" brushRef="#br0" timeOffset="375745.4139">15421 10348 11 0,'0'0'28'16,"-8"-25"2"-16,8 25-7 15,15-19-3-15,-13-6-3 16,21 19-2-16,-9-20-4 16,23 14-1-16,-12-13-2 15,19 15-2-15,-13-9 0 0,9 15-2 16,-11-5 1-16,2 17-2 16,-31-8 0-1,27 32 0-15,-31-3-1 16,-3 11 0-16,-15 2 0 15,-3 10 0-15,-9 0-1 0,-5-2 0 16,0-2-1-16,3-2 2 16,1-6-2-16,4-11 1 15,6-6 0-15,8-8 0 16,17-15-1-16,-16 21 0 16,16-21 1-16,0 0-1 15,0 0 1-15,20-2 0 16,-1-1-1-16,4-3 1 0,6 2 0 15,6 0 0 1,1 0 0-16,5 2-1 0,-3 1 1 16,1-3-1-1,-4 4 0-15,-4 2-1 0,0 1-1 16,-10-6-1-16,4 12-5 16,-25-9-15-16,17-11-16 15,-17 11-1-15,18 2 0 16,-18-2 0-16</inkml:trace>
  <inkml:trace contextRef="#ctx0" brushRef="#br0" timeOffset="376393.4374">16186 10448 30 0,'4'-19'34'15,"2"1"2"-15,-6 18 0 16,-2-40-13-16,2 40-7 16,-17-15-4-16,17 15-3 15,-43 6-3-15,16 11-2 16,-9 2-1-16,1 12 0 15,-4 1-2-15,7 5 1 16,1 1-1-16,11-1 0 16,7-1-1-16,11-3 1 15,8-10-1-15,-6-23 0 0,36 21 0 16,-7-23-1-16,0-8 1 16,4-5-1-16,-2-8 1 15,-2-2-1-15,-2-6 1 16,-6 4-1-16,-5 1 1 15,-5 3-1-15,-5 5 1 16,-6 18 1-16,-2-15-1 16,2 15 0-16,0 0 0 15,-15 27 1-15,9-4-1 16,4 6 1-16,2 7 0 16,4 4 0-16,3 3-1 15,3-1 2-15,0 0-1 16,1 2 0-16,-1-6 1 0,-2 3-1 15,-5-9 2-15,1-1-2 16,-8-6 2-16,-1-2-2 16,-5-2 1-1,10-21-1-15,-33 27 0 0,14-18 0 16,-4-7-1-16,-4 0-1 16,0-2-1-16,-4-9-1 15,6 5-4-15,-12-15-5 16,37 19-28-16,-31-27-1 15,31 27-1-15,-25-31 2 16</inkml:trace>
  <inkml:trace contextRef="#ctx0" brushRef="#br0" timeOffset="377096.6668">16333 10133 58 0,'0'0'36'16,"4"-17"1"-16,-4 17-9 16,0 0-11-16,0 0-6 15,0 0-2-15,25-10-2 16,-25 10-1-16,19 25-1 15,-13-2-1-15,6 12 0 16,-9 1-1-16,7 14 0 16,-8 0 0-16,4 10-1 0,-6-5-1 15,2-5 1 1,-2-6-1-16,2-7 1 0,0-7-2 16,-2-10 1-1,0-20-1-15,0 0 0 0,0 0 0 16,0 0 0-16,19-33 0 15,-13 2-1-15,-1-1 1 16,5-7-1-16,0 1 1 16,1 0-1-16,1-1 1 15,3 5-1-15,3 5 1 16,-3 8 0-16,6 5 0 16,-1 3 0-16,-1 7 0 15,-2 10 0-15,-17-4 0 16,29 25 1-16,-21-4-1 15,2 10 0-15,-10 0 0 16,1 5 0-16,-1 0 0 16,-3-3 0-16,1-4-2 0,-8-6-3 15,12 11-3-15,-2-34-16 16,-14 18-16-16,14-18-3 16,0 0 2-16,-1 19 0 15</inkml:trace>
  <inkml:trace contextRef="#ctx0" brushRef="#br0" timeOffset="377926.5687">16912 10469 49 0,'2'-19'36'0,"-2"19"2"15,0 0-1-15,-16-25-20 16,16 25-4-16,0 0-3 15,19 23-3-15,-19-23-1 16,8 31-2-16,-4-12 0 16,4 10 0-16,-4-1-2 0,1 3 0 15,-1-6-1-15,-2-2 0 16,2-4 0-16,-4-19-1 16,2 25-1-16,-2-25-1 15,0 0-1-15,0 0-1 16,0 0-2-16,-21-36-4 15,21 36-2-15,-20-43-2 16,20 43 0-16,-15-49 1 16,15 49 1-16,-10-48 2 15,10 48 3-15,4-39 3 16,4 20 4-16,-8 19 4 16,25-31 2-16,0 28 1 0,-9-19 1 15,18 22 1-15,-34 0 0 16,50 0 0-16,-50 0 0 15,41 20-2-15,-41-20 0 16,23 38-2 0,-23-13 0-16,0 8-2 0,-10-9 0 15,1 3-1-15,-7-9-1 16,5-1 0-16,11-17-1 16,-23 15 0-16,23-15-1 15,0 0 1-15,0 0-1 16,5-21 0-16,-5 21 0 15,27-17 1-15,-9 11-1 16,1 4 1-16,2 4 0 0,-1 6 1 16,-20-8-1-1,28 30 1-15,-18-8 0 16,-4 4 0-16,-8 1 0 16,-4 4 1-16,-5-4 0 0,-7-2-1 15,-5-2 0-15,-2-6 1 16,-4-2-2-16,-4-9-1 15,2 4-2-15,-9-22-10 16,15 10-26-16,-4-5-1 16,4-7 1-16,6-5-1 15</inkml:trace>
  <inkml:trace contextRef="#ctx0" brushRef="#br0" timeOffset="378557.5872">17485 10195 20 0,'0'0'31'0,"0"0"1"16,19-4-1-16,6-11-14 15,8 15-7-15,-4-14-2 16,11 8-3-16,-3-5-1 15,1 7-2-15,-5 0-4 16,-10-3-7-16,2-1-22 16,-25 8-2-16,0 0 0 15,6 21 1-15</inkml:trace>
  <inkml:trace contextRef="#ctx0" brushRef="#br0" timeOffset="378758.81">17473 10381 41 0,'0'0'34'16,"42"-4"1"-16,-18-6 0 15,3-9-21-15,13 17-4 16,-9-11-5-16,4 3-5 16,-1 14-11-16,-3-8-22 15,-10-2-2-15,1 10 0 16,-22-4 0-16</inkml:trace>
  <inkml:trace contextRef="#ctx0" brushRef="#br0" timeOffset="380246.025">18169 10425 24 0,'0'0'31'0,"0"0"1"16,-2-33-10-16,2 33-2 16,0 0-3-16,18-5-4 15,-18 5-1-15,0 0-3 0,0 0-2 16,13 30-1-16,-11-9-1 16,8 14-1-16,-6-1-1 15,5 5 0-15,-3-1-1 16,4-1-1-16,-5-5 1 15,5-3-1-15,-2-6 0 16,-8-23 0-16,17 23 0 16,-17-23 0-16,19 0 0 15,-19 0 0-15,20-27-1 16,-13 4 1-16,1-11 0 16,0-9-1-16,-2-8 1 15,-2-9-1-15,-3-5 0 16,-1-10-1-16,0 2 1 0,-1-2 0 15,-5 3 0 1,0 6 0-16,0-1 0 16,0 6 0-16,3 7-1 15,1 8 1-15,2 10-2 0,0-3-1 16,7 16-2-16,-5-7-4 16,18 30-12-16,-20 0-19 15,23-12 1-15,-23 12-1 16,0 0 2-16</inkml:trace>
  <inkml:trace contextRef="#ctx0" brushRef="#br0" timeOffset="381405.4227">18217 9606 7 0,'0'0'25'0,"0"0"0"0,0 0-8 16,0 0-3-16,0 0-3 15,0 0-2-15,0 0-2 16,22-2-1-16,-22 2-2 16,17-2 0-16,-17 2 1 15,25-6-1-15,-25 6 0 16,33-4 0-16,-33 4 0 16,40-3-1-16,-18-1 0 15,5 4-1-15,-4-4 0 16,6 4-1-16,0-2 1 15,1 2-1-15,1-2 0 16,0 2 0-16,2-2 0 16,4 2-1-16,1 0 0 0,3 0 1 15,-3-2-1-15,3 2 1 16,-1-2-1-16,5 2 0 16,-3-2 0-1,2 2 0-15,3-3 1 0,3 3-1 16,0-4 0-16,4 2 1 15,2-2-1-15,4 0 1 16,0 2-1-16,3 2 1 16,-5 0-1-16,4-2 0 15,-2 2 0-15,1 2 0 16,-3-2 0-16,2 4 0 16,-2-2 0-16,2 0 0 15,1 0 0-15,3-2 0 0,0-2 0 16,1 4 0-16,5-2 0 15,1-2 0 1,6 0 1-16,2 0-1 16,0-2 0-16,4 2 1 0,4-2 0 15,2 1-1-15,0-5 1 16,3 4 0-16,-3-2 0 16,7 1 0-16,1-3 0 15,9 4 0-15,0-5 0 16,10 1 0-16,1-6 1 15,11 3-1-15,1-4 1 16,6 3-1-16,0-1 1 16,-2 3-1-16,-2 0 1 15,4 1-1-15,0 5 0 0,-4 0 0 16,-7 4-1 0,-10 0 0-16,-12 2 0 15,-12 0-1-15,-16 2 0 0,-26-4-4 16,-6 19-15-16,-42-19-19 15,0 0 1-15,-11 21-1 16,-24-17 1-16</inkml:trace>
  <inkml:trace contextRef="#ctx0" brushRef="#br0" timeOffset="382388.5243">18628 10149 19 0,'0'0'29'0,"0"0"1"16,0 0-10-16,6-23-2 15,-6 23-3-15,8-20-2 16,11 17-3-16,-15-15-3 16,21 9-1-16,-10-8-1 15,16 7 0-15,-2-9-1 16,10 11 0-16,-6-7 0 16,5 9-1-16,-7 0 1 0,0 10-1 15,-8 2-1-15,-6 9 0 16,-13 4 0-16,-8 10-1 15,-11 6 0 1,-4 3 0-16,-10 4-1 0,-4-2 1 16,-4 1-1-16,5-1 1 15,-1-7-1-15,8-5 1 16,3-5-1-16,22-23 1 16,-21 27-1-16,21-27 0 15,0 0 1-15,0 0 0 16,0 0 1-16,21 10-2 15,-3-18 2-15,5 6-1 16,4-7 0-16,6-1 0 0,0 4-1 16,5-3 1-16,-3 3-2 15,0-4 2 1,-5 9-3-16,-5-7 1 16,-1 10-2-16,-24-2-2 0,27 9-3 15,-27-9-10-15,0 0-22 16,0 0-1-16,0 0 1 15,0 0 1-15</inkml:trace>
  <inkml:trace contextRef="#ctx0" brushRef="#br0" timeOffset="382912.6523">19537 9959 31 0,'0'0'34'15,"0"0"1"-15,-25-14 0 16,-2 5-17-16,27 9-5 15,-37 15-3-15,18 8-1 16,-14-8-3-16,10 18-1 0,-12-4-1 16,10 11 1-16,0-1-3 15,8 5 1 1,3-2-1-16,8 2 0 16,8-6-1-16,6 5 0 0,5-9 1 15,5-5 0-15,-1-4-1 16,2 0 2-16,-1-8-1 15,-1 0 0-15,-17-17-1 16,27 23 2-16,-27-23-2 16,0 0 0-16,19 17 0 15,-19-17-1-15,0 0 1 16,0 0 0-16,0 0-1 16,0 0 0-16,0 0-1 15,0 0 0-15,0 0-1 16,0 0-2-16,22 4-3 15,-32-23-13-15,10 19-21 0,0 0-2 16,0 0 1-16,-10-25 1 16</inkml:trace>
  <inkml:trace contextRef="#ctx0" brushRef="#br0" timeOffset="384770.2903">19772 10053 6 0,'0'0'32'0,"6"-17"0"16,-6 17 2-16,-10-27-15 16,10 27-3-16,-11-18-3 15,11 18-3-15,-29-7-2 0,29 7-1 16,-49 0-2-16,24 9 0 16,-9-5 0-16,3 13-2 15,-2-1 0 1,8 7-1-16,4-2-1 0,13 10 1 15,6-6-2-15,12-2 0 16,5 0 0-16,10-8 0 16,6-6-1-16,2-5 1 15,2-8 0-15,-3-7 0 16,3-2-1-16,-4-3 1 16,-6-3-1-16,-4 2 1 15,-3 1 0-15,-18 16-1 16,21-25 1-16,-21 25 0 0,0 0 2 15,0 0-1-15,0 0 1 16,-8 27 0-16,-1-6 0 16,1 8 1-1,-4 2-2-15,5 5 1 0,-5-1-1 16,4-6 0-16,4-3-1 16,2-4-1-16,4-1-1 15,-2-21-2-15,16 27-6 16,-16-27-29-16,0 0 0 15,31-2-2-15,-12-4 1 16</inkml:trace>
  <inkml:trace contextRef="#ctx0" brushRef="#br0" timeOffset="384957.247">20029 10319 49 0,'0'0'36'0,"0"0"0"16,-22 20 0-16,22-20-28 16,0 0-2-16,0 0-10 15,0 0-28-15,0 0-3 16,27-25 0-16,-5 9-1 16</inkml:trace>
  <inkml:trace contextRef="#ctx0" brushRef="#br0" timeOffset="385385.1739">20250 10047 44 0,'-36'0'33'0,"7"12"1"16,-2-3-2-16,2-7-21 15,21 15-4-15,8-17-3 16,-7 25-1-16,7-25-2 15,32 27-1-15,-5-10 0 16,6 1 0-16,2-1 0 16,2 2 0-16,-5 0 0 15,-1 2 1-15,-8 2 0 16,-7 2 0-16,-12 0 0 16,-6 4 1-16,-12-6 0 15,-5 0 0-15,-8-8-1 0,0-1 1 16,-6-8 0-16,8-6-1 15,2-10 0-15,6-7 0 16,5-10 0-16,12-4 0 16,8-5 0-16,7-3-1 15,4 1 0-15,5 3 0 16,3 1 0-16,1 1-1 16,5 10-1-16,-11-4-5 15,16 24-13-15,-9-7-16 16,-10 0-1-16,4 5 0 15,-23 5 0-15</inkml:trace>
  <inkml:trace contextRef="#ctx0" brushRef="#br0" timeOffset="386036.3538">20538 10128 51 0,'0'0'37'16,"17"3"2"-16,-17-3-1 15,16 29-24-15,-16-29-4 16,3 21-3-16,-3-21-2 16,6 31-3-16,-6-31 0 15,10 27-1-15,-10-27 0 0,0 0-1 16,17 17-1-16,-17-17 1 15,0 0-2-15,18-15 1 16,-18 15-1-16,13-27 1 16,-5 10-1-16,-2-3 0 15,3 3 1-15,-5 0 0 16,-4 17 0-16,16-27 1 16,-16 27 0-16,0 0 1 15,23-15-1-15,-23 15 1 16,17 9 1-16,-17-9 0 15,19 23 0-15,-19-23 0 16,14 29 0-16,-8-10 0 16,-6-19-1-16,3 27 0 0,-3-27 0 15,0 17 0-15,0-17-1 16,0 0 0 0,0 0-1-16,0 0 1 15,0 0-1-15,10-26 0 0,-10 26 1 16,17-33-1-16,-5 16 1 15,2-4-1-15,-14 21 1 16,30-31 1-16,-30 31-1 16,31-15 0-16,-31 15 1 15,25 3 0-15,-25-3 0 16,16 25-1-16,-14-7 1 16,-2 5 0-16,-2 0-1 0,-4-4 0 15,0 2-1 1,6-21-1-16,-11 34-2 0,11-34-6 15,0 18-20 1,0-18-10-16,0 0 0 0,0 0 1 16</inkml:trace>
  <inkml:trace contextRef="#ctx0" brushRef="#br0" timeOffset="386301.5485">21126 9988 53 0,'0'0'39'0,"6"19"0"0,-16-2 2 16,12 18-27-1,-33-16-3-15,16 23-2 16,-14-6-3-16,8 8-2 16,-6-3-1-16,6 1-1 0,-1-8-1 15,7-3-1-15,5-4-2 16,10-27 0-16,-9 33-3 15,9-33-3-15,7 19-14 16,-7-19-19-16,18-17 0 16,-5-5 1-16,6 1 0 15</inkml:trace>
  <inkml:trace contextRef="#ctx0" brushRef="#br0" timeOffset="386636.9278">21169 10174 57 0,'0'0'38'0,"-24"11"0"0,7-1-1 16,-10-8-25-16,27-2-4 15,-21 21-3-15,21-21-2 16,-6 21-1-16,6-21-1 16,17 15-1-16,3-5 1 15,-1-1-1-15,6 3 0 16,-2 1 0-16,0 1 0 15,-1 5 1-15,-5 4 0 16,-6-2 0-16,-5 4 1 16,-8-6 0-16,-5 6-1 15,-5-8 0-15,12-17 0 16,-31 27 0-16,14-21-1 16,17-6-1-16,-33-2-2 0,33 2-2 15,-27-29-8-15,33 12-26 16,-10-4-1-16,2-4 1 15,6-6-2-15</inkml:trace>
  <inkml:trace contextRef="#ctx0" brushRef="#br0" timeOffset="387021.9028">21290 10034 46 0,'15'-20'36'16,"-15"20"0"-16,27 4-4 15,-27-4-18 1,27-2-4-16,-27 2-1 16,24 12-3-16,-24-12-2 0,9 23-1 15,-9-23-1-15,-7 32 0 16,-5-12-2-16,-2-1 1 15,14-19 0-15,-30 31 0 16,30-31-1-16,-27 26 1 16,27-26-1-16,-12 18 1 15,12-18 0-15,0 0 0 16,0 0-1-16,31 11 0 0,-14-13 0 16,4-2 0-16,6 2-2 15,-5-3-2-15,9 10-5 16,-31-5-29-1,29-5-1-15,-29 5-1 16,27-2 0-16</inkml:trace>
  <inkml:trace contextRef="#ctx0" brushRef="#br0" timeOffset="387501.7657">21664 9861 41 0,'-6'-27'36'16,"6"27"2"-16,4-21 1 15,-11 2-25-15,28 34-2 16,-21-15-2-16,19 19-2 16,-19-19-2-16,29 46-1 15,-14-19-1-15,11 6-1 16,-5 3 0-16,2-1 1 16,-4-1-2-16,0 9 0 15,-5-5 0-15,-4 2-1 16,-8 0 0-16,-4 3 0 15,-6-7 0-15,-6 1-1 0,-1-9 0 16,-2-3 1-16,-5-4 0 16,3-1-1-16,0-7 0 15,19-13 0-15,-29 17-1 16,29-17 0-16,-19 8-2 16,19-8-3-16,0 0-7 15,0 0-29-15,-8-21 0 16,8 4-1-16,6-3 0 15</inkml:trace>
  <inkml:trace contextRef="#ctx0" brushRef="#br0" timeOffset="388014.0955">22146 9777 9 0,'0'0'35'16,"0"0"2"-16,0 0 0 15,0 0-12-15,-25-20-5 16,27 43-6-16,-27-17-2 16,18 27-4-16,-17-4-1 15,9 13-2-15,-6-2-1 16,5 14 0-16,1-4-1 15,5-1 1-15,2-2-2 16,8 0 0-16,0-4-1 16,6-5 1-16,2-3-1 15,2-9-1-15,-1-4 1 16,3-1-1-16,-12-21-1 0,23 23 1 16,-23-23-3-1,23 2-1-15,-23-2-5 0,0 0-31 16,19 5-3-1,-19-5 1-15,12-17 0 0</inkml:trace>
  <inkml:trace contextRef="#ctx0" brushRef="#br0" timeOffset="388989.3349">22399 9943 23 0,'-4'-23'37'16,"4"23"2"-16,0 0-1 15,-19-23-16-15,32 41-4 16,-13-18-4-16,0 0-4 16,0 0-2-16,-3 34-3 15,3-17-1-15,3 6-1 16,-1 0 0-16,4 4 0 15,-2-2-2-15,0-4 1 16,0 2-1-16,0-3 0 16,-4-20-1-16,7 28 0 15,-7-28-1-15,6 20-2 0,-6-20-1 16,0 0-3-16,21 24-7 16,-21-24-28-1,0 0-1-15,18-3 1 16,-18 3 0-16</inkml:trace>
  <inkml:trace contextRef="#ctx0" brushRef="#br0" timeOffset="389176.6044">22600 10193 50 0,'0'0'38'0,"21"21"-1"15,-21-21 0-15,0 0-26 0,0 0-3 16,0 0-4-16,0 0-2 15,0 0-4-15,0 0-7 16,21-8-27-16,-21 8-1 16,14-19 0-16,-14 19-1 15</inkml:trace>
  <inkml:trace contextRef="#ctx0" brushRef="#br0" timeOffset="389680.8243">22806 9970 55 0,'0'0'37'0,"0"0"1"0,0 0 1 16,19 10-27-1,-19-10-2-15,0 0-4 0,-15 17-2 16,15-17-1-16,-2 25-1 15,2-25-1-15,-2 25 0 16,2-25-1-16,6 17 0 16,-6-17 0-16,17 10 0 15,-17-10-1-15,33-2 1 16,-12-2 0-16,6 2-1 16,2 0 1-16,4 2 0 15,0 0 0-15,1 4 0 16,-1 2 0-16,-2 0 1 15,-4 3-1-15,-6 3 1 16,-3 3-1-16,-18-15 1 16,15 29 1-16,-15-29-1 0,-8 27 1 15,8-27-1-15,-27 25 0 16,10-16 0-16,0-3 0 16,-5-4 0-16,1 0-1 15,2-2 0-15,0-6-1 16,19 6-1-16,-33-11-1 15,33 11-2-15,-31-22-4 16,31 22-16-16,0 0-16 16,-10-24 0-16,5 2 0 15,3 3 1-15</inkml:trace>
  <inkml:trace contextRef="#ctx0" brushRef="#br0" timeOffset="389894.3817">22806 9920 43 0,'23'-13'37'15,"-3"-2"-1"-15,8 7 1 16,19 6-25-16,-20-11-4 16,17 5-3-16,-9 0-3 15,5-1-3-15,3 14-6 16,-16-8-21-16,6 3-9 15,1 7 1-15,-7-9-1 16</inkml:trace>
  <inkml:trace contextRef="#ctx0" brushRef="#br0" timeOffset="390163.722">23387 9825 45 0,'0'0'38'15,"-4"30"2"-15,2-9-1 16,2-21-22-16,10 43-4 16,-14-24-4-16,9 17-2 15,-5-7-3-15,4 0-1 16,-2-1-1-16,0-3-1 16,2-4-1-16,-4 1 0 0,0-22-1 15,0 23-1-15,0-23-2 16,0 0-4-16,0 0-5 15,0 0-24-15,0 0-4 16,-12-35 1-16,9 10-1 16</inkml:trace>
  <inkml:trace contextRef="#ctx0" brushRef="#br0" timeOffset="390612.5889">23364 9771 26 0,'0'0'36'15,"30"-19"0"-15,-6 13 1 16,14 10-21-16,-19-22-1 0,22 28-4 16,-22-12-2-16,16 14-3 15,-12-5-1-15,2 7-2 16,-11 5 0 0,-5 6-1-16,-9-2 0 0,-7 4-1 15,-11-2 0-15,-3 2 0 16,-4-3 0-16,-4 1 0 15,4-9 0-15,4-3 0 16,1-5-1-16,20-8 2 16,-17 15-1-16,17-15 0 15,0 0 0-15,23 16 0 16,-23-16 0-16,33 11 1 16,-14-5-1-16,2 1 1 0,3 3-1 15,-1 5 1 1,0-3 0-16,0 5-1 15,-2-3 0-15,0 1 0 16,-1-2 0-16,-3 1-1 0,-17-14 0 16,27 17 0-16,-27-17-2 15,0 0 0-15,21 6-3 16,-21-6-3-16,0 0-13 16,0 0-22-16,12-21 0 15,-14 3 0-15,8 1 1 16</inkml:trace>
  <inkml:trace contextRef="#ctx0" brushRef="#br0" timeOffset="396472.8293">23900 9809 23 0,'0'0'29'0,"19"-23"-4"16,-19 23-3-16,8-21-2 16,-8 21-5-16,0 0-2 15,23-8-3-15,-23 8-1 16,0 0-2-16,0 0-2 16,15 20 0-16,-15-20-1 0,12 42-1 15,-8-15 0-15,5 3 0 16,-3 1-2-1,-2-2 1-15,2-2 0 16,0-6-1-16,-4-4 0 16,-2-17 0-16,5 19 0 0,-5-19-1 15,0 0 1-15,0 0-1 16,-2-21 0-16,6 4-1 16,-4-2 1-16,4-1 0 15,0-6 0-15,2-3 0 16,0 4-1-16,5-2 1 15,-1 6-1-15,1 2 2 16,-11 19-2-16,27-29 1 0,-27 29 0 16,31 8 1-1,-31-8-1-15,29 42 1 16,-17-13 0-16,-5 5-1 16,-1 1 1-16,-2-3 0 0,-4 3 0 15,0-12-1-15,-2-6 1 16,2-17 0-16,-6 19-1 15,6-19 0-15,0 0 0 16,-13-19 0-16,13 19 0 16,-2-38 0-16,4 7 0 15,2-3-1-15,3 1 1 16,5 2 0-16,1 1-1 16,3 6 1-16,1 7 0 15,3 8-1-15,-3 18 1 16,4 5 0-16,2 5 0 15,-1 6 0-15,-3 5 0 16,-2 5-1-16,1-2 1 0,-7-3 0 16,3-5-2-16,-14-25-2 15,17 39-4-15,-17-39-12 16,0 0-20-16,0 0 0 16,0 0 0-16,12-18 0 15</inkml:trace>
  <inkml:trace contextRef="#ctx0" brushRef="#br0" timeOffset="396864.9616">24559 9418 26 0,'0'0'36'15,"25"-4"1"-15,-7 8 0 16,3 21-14-16,-21-25-11 15,54 38-1-15,-29-13-3 16,16 21-2-16,-11 0-1 0,1 21-1 16,-11 2-2-16,-11 10 0 15,-16 2 0 1,-15 1-3-16,-10 8-1 16,-24-11-7-16,2 7-30 0,-24-3-1 15,-14-5-1-15,-6-1 0 16</inkml:trace>
  <inkml:trace contextRef="#ctx0" brushRef="#br0" timeOffset="398633.6982">13991 11865 19 0,'0'0'27'15,"-21"0"-6"-15,21 0-2 16,0 0-1-16,-25 4-2 15,25-4-1-15,0 0-2 16,-10 21-1-16,10-21-2 16,0 0-1-16,-21 2-2 15,21-2 0-15,0 0-2 16,0 0 0-16,0 0-1 16,0 0 0-16,0 0-1 0,23 18-1 15,-23-18 0-15,37-2 0 16,-12-4 0-1,6 2-1-15,2 0 0 16,-2-3-1-16,0 1 1 0,1-2-1 16,-1 6 0-16,-6-5 0 15,-4-1-1-15,-3 4 0 16,-1 0-2-16,-17 4 0 16,31-2-3-16,-31 2-4 15,17 0-8-15,-17 0-22 16,0 0 0-16,-29 14 1 15,29-14 0-15</inkml:trace>
  <inkml:trace contextRef="#ctx0" brushRef="#br0" timeOffset="399085.8834">13885 12172 23 0,'0'0'34'15,"0"0"0"-15,0 0 1 0,0 0-14 16,0 0-6-16,23 14-2 16,-23-14-4-16,0 0 0 15,24-8-3-15,-1 16 0 16,-23-8-3-16,42 0 2 16,-17-4-3-16,6 4 1 15,-2-4-1-15,4 0 0 16,-2-1-2-16,0 1 1 15,-4-2 0-15,-6 4 0 16,-4-2-1-16,-17 4-1 16,21-6-1-16,-21 6-3 15,0 0-2-15,0 0-23 16,0 0-10-16,0 0-1 0,-23-9 2 16</inkml:trace>
  <inkml:trace contextRef="#ctx0" brushRef="#br0" timeOffset="471422.7552">14807 11829 18 0,'-2'-17'34'16,"2"17"1"-16,-3-18 0 15,-15 1-13-15,18 17-6 16,0 0-3-16,0 0-2 16,0 0-3-16,0 0-2 15,-19 16-1-15,15 1 0 16,4-17-2-16,-17 31 0 15,7-14-2-15,10-17 0 0,-10 27-1 16,10-27 0-16,0 0 0 16,22 17 0-16,5-19 1 15,7-2-1 1,13-2 0-16,9 4 0 0,7 1 0 16,12 4 0-16,3 7 0 15,-5 3 1-15,-9 9-1 16,-7 6 0-16,-10 3 1 15,-15 2 1-15,-12-1 0 16,-16 1 0-16,-20-3 0 16,-7-1 0-16,-16 2 1 15,-9-8-1-15,-4-2 0 16,-6 0-1-16,0-11 0 16,1 3 0-16,3-9-1 15,9 0 0-15,9-12-4 16,7-1 1-16,9-1-2 15,5-11-4-15,15 21-7 0,4-19-25 16,11 0-1-16,-3-4 0 16,7 1 3-16</inkml:trace>
  <inkml:trace contextRef="#ctx0" brushRef="#br0" timeOffset="471721.827">14755 11704 61 0,'-27'-5'36'0,"27"5"1"15,-15-20-1-15,15-3-24 16,35 18-4-16,1-18-1 15,26 7-3-15,5-9-1 16,18 6 0-16,2 0-2 16,4 4 0-16,-3 5-2 15,-10-3-3-15,3 20-6 16,-37-5-22-16,2 8-7 16,-19 5 1-16,-9 4 0 15</inkml:trace>
  <inkml:trace contextRef="#ctx0" brushRef="#br0" timeOffset="472148.8469">15669 12124 72 0,'0'0'40'0,"0"0"0"16,0 0 0-16,-15-17-28 15,15 17-4-15,-4 23-3 16,4-23-1-16,0 23-2 16,0-23-1-16,4 21-2 15,-4-21-3-15,0 0-1 16,0 0-10-16,0 0-24 0,15-17-1 15,-15 17 0-15,-1-31-1 16</inkml:trace>
  <inkml:trace contextRef="#ctx0" brushRef="#br0" timeOffset="472613.9183">15916 11654 58 0,'14'-17'37'15,"-14"17"3"-15,21-29-1 16,-17 1-24-16,-4 28-5 0,0 0-1 15,0 0-2-15,2 17-2 16,-8 4-1-16,-5 0-1 16,1 6-1-16,-4 4 0 15,5 1 0-15,-1-1-1 16,2-6 0-16,3 0 0 16,3-2 0-16,6-6-1 15,-1 2 0-15,-3-19 1 16,24 25-1-16,-7-17 0 0,4-4 0 15,2-2 0-15,8-4-1 16,0 0 1 0,2-2 0-16,-2-2-1 15,-2-1-2-15,-1 3 0 0,-6-6-3 16,5 10-3-16,-23-23-8 16,21 12-24-16,-22-9 0 15,3-1 0-15,-4-6 0 16</inkml:trace>
  <inkml:trace contextRef="#ctx0" brushRef="#br0" timeOffset="472850.8127">16225 11532 60 0,'0'0'39'0,"-2"-18"3"0,2 18-1 16,6 31-23-16,-6-31-5 16,-10 60-2-1,1-16-4-15,9 15-1 16,-6 4-3-16,6 1 0 0,-2-3-1 15,4-5-1-15,2-6 0 16,-1-10-1-16,1-6-1 16,0-9 0-16,4-4-3 15,-8-21-2-15,13 27-3 16,-13-27-33-16,0 0 0 16,0 0-1-16,18-21 0 15</inkml:trace>
  <inkml:trace contextRef="#ctx0" brushRef="#br0" timeOffset="475642.4458">16628 11775 19 0,'-10'-27'36'15,"10"27"1"-15,-3-23 0 16,-9 2-13-16,12 21-6 16,0 0-3-16,0 0-5 0,0 0-2 15,23 31-1-15,-23-8-3 16,4 15 1-16,-4 1-1 15,2 9 0-15,-2 4-2 16,-2-1 1-16,-2-3-2 16,2-4 0-16,0-9 0 15,2-6-1-15,-2-8 0 16,2-21-1-16,0 0 0 16,0 0 0-16,0 0-2 15,0 0-2-15,-13-23-3 16,-3-14-4-16,20 18-7 15,-29-35-10-15,25 24 1 0,-27-34 3 16,25 30 5-16,-25-26 7 16,22 18 7-16,-9 0 6 15,-1-6 10-15,20 21 11 16,-8-13 1-16,24 25-2 16,-14-26-2-16,32 34-6 15,-18-18-1-15,26 21-3 16,-15-4-1-16,15 12-1 15,-13-4-1-15,5 15 0 16,-12 3-1-16,-4 7-1 16,-9 3 0-16,-11 5-1 15,-12-2-1-15,-12 7 0 16,-10-2 0-16,-6 1-1 0,-3-6 0 16,-1-3 0-16,2-3 0 15,9-7 0-15,8 1 0 16,22-19-1-16,-7 27 1 15,7-27 0-15,25 26 1 16,0-10 1-16,4 1-1 16,4 4 0-16,-1-2 0 15,1-1 0-15,-4-1 1 16,0-2-1-16,-6 1-1 16,-6-3-1-16,-17-13-1 15,22 19-3-15,-9 2-6 16,-13-21-30-16,0 0 0 15,0 0-2-15,0 0 1 0</inkml:trace>
  <inkml:trace contextRef="#ctx0" brushRef="#br0" timeOffset="476581.809">17220 11691 26 0,'14'-19'36'0,"-14"19"1"15,0 0 0-15,6-37-15 16,-6 37-6-16,0 0-3 0,27 0-3 16,-27 0-3-16,17 18-2 15,-17-18-1-15,21 36 0 16,-17-13 0-16,2 8-1 15,-4-1-1-15,0 1-1 16,-6-2 0-16,0-6 0 16,-2-6 0-16,6-17 0 15,-8 21-2-15,8-21 1 16,0 0-1-16,-7-34 1 16,7 7-1-16,5-6 0 15,1 1 1-15,4-7-1 16,1 1 1-16,3 3 0 0,1 7 0 15,1 5 0-15,-16 23 0 16,29-23 0-16,-29 23 1 16,25 9 0-16,-16 8-1 15,1 3 1-15,-2 5-1 16,0 1 1-16,-3 3-1 16,1-4 0-16,-2-2 0 15,-2-4 0-15,-2-19 0 16,2 21 0-16,-2-21 0 15,0 0 0-15,0 0-1 16,8-25 1-16,-3 4 0 16,5-5-1-16,2-1 1 15,3 0-1-15,2 4 1 0,3 0 0 16,-1 5 0-16,0 7 0 16,-1 9 1-16,-18 2-1 15,25 25 0-15,-21 0 0 16,-4 6 1-16,-4 7 0 15,-4-2-1-15,-4 3 0 16,3-3-2-16,-5-7 0 16,8 2-4-16,6-31-8 15,0 0-27-15,0 0-1 16,0 0 1-16,0 0-1 16</inkml:trace>
  <inkml:trace contextRef="#ctx0" brushRef="#br0" timeOffset="476934.1397">18013 11580 57 0,'0'0'39'0,"0"0"1"15,19 11 1-15,-19-11-24 16,4 25-5-16,-21-8-2 16,9 26-3-16,-15-7-1 15,2 12-1-15,-4-4-2 0,0 6-1 16,-4-2-1-16,5-8 1 16,3-5-2-16,6-10 0 15,3 1-1 1,12-26 0-16,-15 27-1 0,15-27-1 15,0 0-4-15,0 0-4 16,0 0-15-16,17-7-17 16,1-14 1-16,-1-8 0 15,12-6 1-15</inkml:trace>
  <inkml:trace contextRef="#ctx0" brushRef="#br0" timeOffset="477265.7117">18200 11664 59 0,'0'0'40'15,"21"4"1"-15,-21-4 0 16,-9 38-23-16,-24-28-6 16,17 17-4-1,-11-6-2-15,8 8-2 0,0-5-1 16,13 1-2-16,10-3 0 16,11-5-1-16,9 2 0 15,6-4 0-15,5 3 0 16,4-1 1-16,-3-4-1 15,-3 1 1-15,-6 1 0 16,-6 0 0-16,-21-15 0 16,18 29 1-16,-18-29-1 15,-18 27 1-15,-3-12 0 16,-4 1-1-16,-2-1-1 16,-2-2 0-16,-2 1-1 15,0-12-5-15,31-2-23 16,-38 11-15-16,19-15 1 0,-5-3-2 15,-3-5 1-15</inkml:trace>
  <inkml:trace contextRef="#ctx0" brushRef="#br0" timeOffset="530353.7303">833 14349 25 0,'0'0'18'0,"-21"0"-2"0,21 0-3 15,0 0-1-15,-23 0-2 16,23 0-2-1,0 0 0-15,-18 8-2 16,18-8 0-16,0 0-1 0,-17-9-1 16,17 9 0-16,0 0-1 15,0 0 0-15,0 0-1 16,-2-23 0-16,2 23 0 16,6-25 0-16,0 5 0 15,5 1-1-15,3-8 1 16,5 1 0-16,0-5-1 15,6-2 0-15,0 3 0 16,4-3-1-16,0-4 1 16,2 1-1-16,0 2 1 15,0-1-1-15,-2 2 0 16,4 3 1-16,-4-7 0 16,3 5-1-16,3-5 1 0,2 5-1 15,-1-5 1-15,5 3 0 16,-3-7-1-16,3 3 0 15,1-2 0-15,1 3 2 16,-5 3-1-16,3 1 0 16,-1 0-1-16,5 1 1 15,1 1-1-15,4-1 1 16,2 3 0-16,4-4-1 16,6-1 0-16,3 1 0 15,1-3 0-15,4 1 0 16,-5 1 1-16,5 3-1 15,-5-4 1-15,5 3-1 16,-3 3 0-16,1-4 1 0,1 3-1 16,-1 3 0-16,1 0 0 15,4 4 0-15,-1 2 1 16,-1 5-1-16,2 1 1 16,2 6-1-16,1 1 1 15,3 0-1-15,-2 2 1 16,2-1 0-16,0 1-1 15,8 4 1-15,-4-4-1 16,2 4 1-16,-4-1-1 16,2 5 0-16,0 5 1 15,1 5-1-15,-1 1 0 16,-4 2 0-16,4 1 1 16,2 3-1-16,0 2 0 0,0 4 1 15,0 0-1-15,-2 0 0 16,4 2 1-16,-4 2 0 15,0 5-1-15,-4 3 0 16,-2 1 1-16,0 4-1 16,2-4 1-16,2 5 0 15,-4-5 0-15,4 2-1 16,0-1 2-16,4 1-2 16,-2 2 2-16,-4 0-2 15,-2 1 1-15,-2-1-1 16,1 4 1-16,-5 6-1 15,-5-1-1-15,-1 5 2 16,-3-6-1-16,0 7 1 0,-5 1-1 16,-1 7 1-16,-5 2-1 15,-1 6 1-15,-6 0 0 16,-1 6 0-16,-7 1 0 16,3 1 0-16,-6 3 1 15,-3 1-1-15,-1-5-1 16,-4-3 1-16,0-4-1 15,-1 0 1-15,-1 0-2 16,-6-1 3-16,-1-6-3 16,-3 3 1-16,-5-2-1 15,-4-6-1-15,1-1-2 16,-14-31-9-16,7 1-24 0,-8-5-4 16,10-25 2-16,-31 10-1 15</inkml:trace>
  <inkml:trace contextRef="#ctx0" brushRef="#br0" timeOffset="533446.1247">4147 12698 13 0,'0'0'13'0,"0"0"-2"15,0 0-2-15,0 0 0 16,0 0 0-16,15-19-1 15,-15 19 1-15,0 0 1 16,0-25-1-16,0 25 0 16,0 0 0-16,0 0-1 15,-2-23-1-15,2 23-1 16,0 0-1-16,0 0-1 16,0 0 0-16,-15-17-1 15,15 17 1-15,-10-18-1 0,10 18 0 16,-13-21 0-16,13 21-1 15,-18-23 0-15,18 23 1 16,-21-21-1-16,21 21 0 16,-27-13-1-16,10 5 1 15,17 8 0-15,-31-8 0 16,31 8 0-16,-33-4-1 16,33 4 0-16,-35-3 1 15,35 3-1-15,-32 0 0 16,12 3 0-16,-3 1 0 15,0 6 0-15,-2 3-1 16,0 5 1-16,-2 3 0 16,2 9 0-16,0 3 0 0,2 7 0 15,5 2 0 1,5 6 0-16,3 2 1 16,4 2-1-16,4-2 0 15,8-4 0-15,6-2-1 0,7-4 0 16,8-7 0-16,8-6 1 15,1-8-2-15,11-9 2 16,3-8-1-16,4-4 0 16,2-8 1-16,2-7 0 15,-8-8 0-15,0-6 0 16,-2-7-1-16,-7-4 0 16,-9-3 1-16,-6-3-1 15,-9-1 0-15,-7 1 0 0,-10-2 1 16,-12 2-2-1,-9 11 1-15,-8-1-1 16,-2 9-1-16,-8-1-2 16,10 14-6-16,-19-1-29 0,17 5-2 15,0 7 0-15,6-1 0 16</inkml:trace>
  <inkml:trace contextRef="#ctx0" brushRef="#br0" timeOffset="535082.118">3659 13224 24 0,'0'0'23'0,"4"-20"-5"16,-4 20 0-16,-4-17-2 15,4 17-2-15,0 0-2 16,0 0-2-16,-6-21-1 16,6 21-3-16,0 0 0 15,0 0-1-15,0 0-1 16,0 0-1-16,0 0 0 15,0 0-1-15,0 0 0 0,0 0 0 16,2 21 1-16,2 8 0 16,-6 5 1-16,6 16-2 15,-2 8 1-15,0 11 0 16,-2 2-1-16,1 4 0 16,1-4 0-16,0 1 0 15,-2-10-1-15,0-1 1 16,0-7-1-16,2-4 1 15,-2-8-1-15,2 0 1 16,-2-7-1-16,0-6-1 16,0-5 1-16,2-4 0 15,-2-20-1-15,0 19 1 16,0-19-1-16,0 0 0 0,0 0 1 16,0 0-1-16,0 0 0 15,0 0 0-15,0 0 0 16,0 0 0-16,-13-23-1 15,13 23-1-15,-12-19 0 16,6 1-1-16,6 18-2 16,-11-19-2-16,11 19-5 15,-18 4-28-15,18-4 1 16,-21 17-1-16,21-17 1 16</inkml:trace>
  <inkml:trace contextRef="#ctx0" brushRef="#br0" timeOffset="536038.4084">3466 14112 38 0,'0'0'26'0,"6"-18"-3"15,-6 18-3-15,0 0-4 16,-8-34-1-16,8 34-4 0,0 0-2 15,0 0-2-15,10-21-2 16,-10 21 0-16,0 0-1 16,0 0 0-16,17-2-1 15,-17 2 0-15,0 0-1 16,23 23 2-16,-23-23-2 16,19 34 0-16,-7-14 0 15,0 6-1-15,-1-5 0 16,1 8 0-16,-1-8 0 15,1-3-1-15,-12-18 1 16,17 19 0-16,-17-19 0 16,18 7 0-16,-18-7 0 15,0 0 0-15,23-26-1 0,-14 3 1 16,5-2-1-16,1-8 0 16,1-5 0-16,3 1 0 15,-2 3-1-15,1 3-1 16,1 6-1-16,-13-2-5 15,17 23-18-15,-23 4-14 16,0 0-1-16,0 0 0 16</inkml:trace>
  <inkml:trace contextRef="#ctx0" brushRef="#br0" timeOffset="537494.0591">2691 14572 30 0,'0'0'33'0,"0"0"-1"16,0 0-10-1,0 0-6-15,0 0-3 16,0 0-4-16,0 0-3 16,13 33 0-16,-3-3-2 0,-10-3 1 15,7 11-2-15,-3-3 1 16,2 3-1-16,-4-5-1 16,2 2 0-16,-4-16-1 15,0 0 0-15,0-19 0 16,-4 21-1-16,4-21 0 15,0 0 0-15,0 0 1 16,-17 8-1-16,17-8 0 16,-10-25-1-16,6 7 1 15,2-6-2-15,2 2 1 16,2-14 1-16,4 0-1 16,5-3 1-16,5 5 0 15,1 1 0-15,3 6-1 0,1 2 2 16,0 4 0-16,4 13 0 15,-4 3-1-15,0 10 0 16,-3 5 1-16,1 15 0 16,-5 2 1-16,-1 9-1 15,-7 3 0-15,-2 3 0 16,-4-2 0-16,-2 0 1 16,-4-3-2-16,-4-10 1 15,3-4 0-15,7-23-1 16,-16 25 1-16,16-25-1 15,0 0 0-15,0 0 0 16,-13-18 0-16,17-5-1 16,3-5 0-16,3-9 0 0,5 1 1 15,3-6 0-15,3 1-1 16,2 3 2-16,0 7-1 16,0 4 0-16,-1 6 0 15,-1 10 1-15,-2 5-1 16,-19 6 0-16,31 15 1 15,-17 10 0-15,-7 2-1 16,3 8 1-16,-4-1 0 16,-2 5-1-16,-3-7 0 15,-1 1 0-15,0-4-2 16,-3-12 0-16,3-17-2 16,-8 17-6-16,8-17-28 15,0 0-1-15,17 8-1 0,-17-8 0 16</inkml:trace>
  <inkml:trace contextRef="#ctx0" brushRef="#br0" timeOffset="538021.7401">3418 14643 47 0,'17'6'38'0,"-25"15"-1"16,-1 2 2-16,3 11-25 16,-21-18-5-16,17 16-3 0,-7-3-3 15,7 2 0-15,-1-14-2 16,11-17 0 0,2 21-1-16,-2-21 1 15,25 0-2-15,-8-11 1 0,0-10 0 16,1-8 0-16,-1-6 0 15,-3-1-1-15,-3-3 0 16,-3 5 1-16,-6 5 1 16,0 6 0-16,-2 23-1 15,0 0 1-15,0 0-1 16,0 0 2-16,9 37-1 16,1-5-1-16,0 3 1 0,3 5 1 15,-1 0-2 1,3 4 2-16,1 2-1 15,-7-9 1-15,3-3-1 0,-6 1 1 16,-3-8-1-16,-3 3-1 16,-5-5 2-16,-5-2-1 15,-7-3 0-15,-3-3-1 16,-7 0 1-16,-3-5-2 16,-3 1 1-16,-2-9-3 15,6 4-3-15,-9-22-12 16,12 8-23-16,7-7 0 15,10-6 0-15,7-6 0 16</inkml:trace>
  <inkml:trace contextRef="#ctx0" brushRef="#br0" timeOffset="539486.2685">4145 13279 19 0,'6'-21'21'0,"-6"21"-4"15,0 0 1-15,3-17-3 16,-3 17-1-16,0 0-2 15,0 0-3-15,0 0-1 0,0 0-2 16,-3-19-1-16,3 19-1 16,0 0 0-1,5-18-2-15,-5 18 2 16,0 0-1-16,4-27 0 0,-4 27 1 16,0 0-1-16,0 0 0 15,0 0 0-15,0 0 0 16,0 0-1-16,0 0 1 15,-4-19-1-15,4 19 0 16,0 0-1-16,0 0 1 16,0 0-1-16,0 0 1 15,0 0-1-15,0 0 0 16,-5 18 0-16,7-1 1 16,-4 2-1-16,2 10 1 15,-2 5 1-15,4 14-2 16,-2 8 2-16,3 5-2 15,-3 4 1-15,2 8-1 0,0 0 1 16,2 0-1-16,-4-2-1 16,2-9 1-16,0-7 0 15,0-1 0-15,-2-14-1 16,2-7 1-16,2-10-1 16,-4-23 1-16,2 23-1 15,-2-23 1-15,0 0 0 16,0 0-1-16,0 0 1 15,0 0-1-15,0 0 0 16,4-19 0-16,-4 19-1 16,-4-23 0-16,4 23-1 15,-4-22-1-15,4 22-2 16,-8-17-2-16,8 17-6 0,-17 8-27 16,17-8-2-16,-25 15 1 15,25-15 1-15</inkml:trace>
  <inkml:trace contextRef="#ctx0" brushRef="#br0" timeOffset="540334.3009">3977 14079 23 0,'8'-17'33'0,"-8"17"-1"16,4-33-9-16,-4 33-3 0,7-25-4 15,-7 25-3-15,0 0-4 16,25-6-1-16,-25 6-2 16,0 0-1-1,0 0-1-15,27 6 0 0,-27-6-1 16,20 29 0-16,-13-8 0 16,7 10 0-16,-4 3-1 15,3 3 0-15,-1-1-1 16,-1-1-1-16,1-5 0 15,-3-5 0-15,1-4 1 16,-10-21-1-16,14 23 0 16,-14-23 0-16,0 0 0 15,0 0 1-15,17 10 0 0,-17-10-1 16,8-17 0 0,-8 17 0-16,13-35-1 15,-1 8 1-15,1 1 0 16,3-13 0-16,1-3-1 0,2-2 1 15,1 2-1-15,-1 3 1 16,-2 3-1-16,-3-1-2 16,-1 7-1-16,-11-1-5 15,21 23-25-15,-23 8-6 16,0 0-1-16,-15-17 1 16</inkml:trace>
  <inkml:trace contextRef="#ctx0" brushRef="#br0" timeOffset="541101.6748">4008 14631 34 0,'0'0'33'0,"0"0"1"0,2-32-9 15,-2 32-6-15,0 0-4 16,0 0-6-16,0 0-1 16,0 0-2-16,0 0-1 15,15 23-1-15,-13 0 0 16,8 11-1-16,-8-1 1 16,5 7-1-16,-3 1-2 15,2 1 1-15,-2 0-2 0,0-6 1 16,-4-11-1-16,4-4 1 15,-4-21-2-15,2 22 1 16,-2-22 0 0,0 0-2-16,0 0-1 0,0 0-2 15,0 0-3-15,-14-33-9 16,14 33-22-16,0-27-1 16,-6 8 1-16,-1-2 1 15</inkml:trace>
  <inkml:trace contextRef="#ctx0" brushRef="#br0" timeOffset="541534.6924">3994 14674 28 0,'10'-18'35'16,"-10"18"2"-16,0 0 0 15,6-32-14-15,-6 32-8 0,0 0-4 16,23 13-2-16,-23-13-3 15,17 29-1-15,-7-12-1 16,7 6-1-16,-1 0-1 16,5 2 0-16,0-2-2 15,4 4 2-15,2-4-3 16,0-6 2-16,2-3-1 16,-4-3 1-16,0-3-1 15,2-4 0-15,-3 0 1 16,-1-8-1-16,-4-4 0 15,-2-1 0-15,-17 9 0 16,29-27 0-16,-19 6 1 16,-4-2-2-16,-2-4 2 0,-4-2-1 15,-6 4 1-15,0-2-1 16,-2-2 0-16,-1 1 0 16,-1 5 0-16,-2-2 0 15,3 5-2-15,-3-3-1 16,10 6-2-16,-9-8-5 15,11 25-30-15,5-23-2 16,-5 23 1-16,0 0-2 16</inkml:trace>
  <inkml:trace contextRef="#ctx0" brushRef="#br0" timeOffset="543614.5482">3452 12615 1 0,'0'0'18'16,"0"0"5"-16,0 0-5 16,0 0-2-16,-23-11 0 15,23 11-2-15,0 0 0 16,-19 0-2-16,-6-12-1 16,25 12-3-16,-50 4 0 15,21 4-1-15,-16-10-1 16,11 8 0-16,-14-8-2 0,3 8 1 15,-9-8-1-15,2 9 0 16,-10-7-1 0,3 10-1-16,-7 0 0 15,-5 5 0-15,-5-4 0 0,7 5 0 16,-1-3-1-16,7 1 0 16,3-3 0-16,10-1-1 15,6-5 0-15,11-1 0 16,6 2 1-16,7-6-2 15,20 0 1-15,-21 2 0 16,21-2-1-16,0 0 1 16,0 0-1-16,0 0 0 15,0 0-2-15,0 0-1 16,0 0-2-16,4-25-9 16,-4 25-24-16,17-11 0 15,-17 11 0-15,0 0 0 16</inkml:trace>
  <inkml:trace contextRef="#ctx0" brushRef="#br0" timeOffset="544482.2726">2233 12475 16 0,'0'0'31'16,"0"0"1"-16,0 0-7 15,0 0-6-15,0 0-2 16,0 0-5-16,0 0-3 16,0 0-2-16,-27-11-1 0,27 11-2 15,-34 11 0-15,12 1 0 16,-6-2-1-16,1 3-1 16,0 0 1-1,1 5-1-15,1-7-1 16,6 1 1-16,19-12-2 0,-25 11 1 15,25-11 0-15,0 0-1 16,0 0 1-16,0 0 0 16,-4 19 0-16,4-19 0 15,17 16 0-15,-17-16 0 16,26 17 0-16,-9-7 0 16,4-1 0-16,6 3 0 15,0-5 0-15,6 1 0 0,-2 0 0 16,2-1 0-1,-4-1-1-15,-2 0 1 16,-4-6-1-16,-6 2 0 16,-17-2 0-16,23-2 0 0,-23 2-1 15,0 0-1-15,0 0-3 16,0 0-4-16,21 6-30 16,-21-6-1-16,0 0-1 15,-15 17 0-15</inkml:trace>
  <inkml:trace contextRef="#ctx0" brushRef="#br0" timeOffset="545413.6336">1228 12412 18 0,'0'0'33'16,"6"-27"4"-16,-6 27 0 15,4-42-14-15,13 40-6 16,-24-25-3-16,24 23-3 16,-17 4-4-16,17-11-1 15,-17 11-1-15,24 2-1 16,-24-2-1-16,27 27 0 15,-12-10-2-15,2 10 1 16,1 0-1-16,-1 0 1 16,2 3-2-16,-1-1 2 0,-1-2-2 15,-3-4 1-15,-1-4 0 16,-1-4 0 0,-12-15-1-16,13 23 1 15,-13-23 0-15,0 0-1 0,0 0 1 16,0 0-1-16,0 0 0 15,14-25 1-15,-10 8 0 16,-1-4-1-16,3-4 0 16,4-4 0-16,-2 1 0 15,3-3 0-15,-1-5-1 16,3 1 1-16,3 0-1 16,-7 1 0-16,1 9-1 0,-4 2 0 15,2 6-3-15,-8-1 0 16,0 18-2-1,0 0-9-15,0 0-25 16,0 0-1-16,11 22 1 0,-11-5 0 16</inkml:trace>
  <inkml:trace contextRef="#ctx0" brushRef="#br0" timeOffset="546653.8809">1275 12040 1 0,'0'0'29'16,"25"-13"1"-16,-25 13-3 0,21-29-12 16,6 29-1-16,-27 0-3 15,41-8-1-15,-41 8-1 16,46-8-4-16,-46 8 0 16,38-1-1-16,-38 1 0 15,37-6-1-15,-37 6 0 16,29-8-1-16,-29 8 1 15,21-9-1-15,-21 9 1 0,0 0 0 16,12-20-1-16,-12 20 0 16,0 0 0-16,-14-19 0 15,14 19-1 1,-25-19 1-16,25 19-1 0,-31-23 0 16,14 8-1-16,0 3 1 15,17 12-3-15,-31-29-3 16,31 29-11-16,0 0-22 15,-10-19-1-15,10 19 1 16,2-21-1-16</inkml:trace>
  <inkml:trace contextRef="#ctx0" brushRef="#br0" timeOffset="550074.6394">2147 12567 18 0,'0'0'18'16,"0"0"-1"-16,0 0-1 16,0 0-2-16,0 0-2 15,-18-5-1-15,18 5-2 16,0 0-1-16,0 0-2 16,0 0-1-16,0 0 0 15,0 0-1-15,0 0 1 16,0 0-1-16,0 0 0 15,0 0-1-15,21 7-1 16,-21-7 1-16,0 0 0 16,26 0-1-16,-26 0 0 15,25 0 1-15,-8 6-2 0,-17-6 1 16,37 2-1-16,-18-2 1 16,2 0-1-16,-2 0 0 15,3 2-1-15,-1-2 1 16,2 2-1-16,-4-4 1 15,1 6 1-15,-1-4-2 16,0 2 1-16,0 0-1 16,1-2 1-16,1-2 0 15,0 4-1-15,-2 0 0 16,1-2 0-16,-3 2 0 16,0-1 0-16,1-1 0 15,-18 0 0-15,29 2 1 16,-29-2-1-16,31 2 0 0,-14-2 1 15,2-2-1-15,1 4 1 16,-1-4-1-16,2 2 0 16,0 0 0-16,-1-2 0 15,1 2 0-15,0-1 0 16,-2-1 0-16,1 0 0 16,-3 2 0-16,2 0 0 15,-1-2 1-15,1 2-2 16,-2-2 2-16,2 2-1 15,-1-2 1-15,-1-2-2 16,4 0 2-16,1-2-2 16,-1 3 2-16,-4 3-1 15,1-2-1-15,-1 0 1 0,0 0 0 16,-17 2 0-16,27 2 0 16,-27-2 0-16,29 6 0 15,-29-6 0-15,29-2 0 16,-29 2 0-16,29 2 0 15,-29-2 0-15,29 3 0 16,-29-3 0-16,29 0-1 16,-29 0 1-16,31 6 0 15,-10-6-1-15,-2 0 2 16,1 0-1-16,1-2 0 16,-2 2 0-16,0-4 0 15,3 4 0-15,-3-3 0 16,0 1 0-16,-1 0 0 0,-1 0 0 15,0 0 0-15,-17 2 0 16,25 0 0 0,-25 0 0-16,0 0 0 15,18 8 0-15,-18-8 0 0,0 0 1 16,0 0-1-16,0 0 0 16,0 0 1-16,-18 15 0 15,18-15-1-15,-17 8 1 16,17-8 0-16,-25 5-1 15,25-5 1-15,-29 2-1 16,10 0 0-16,-1-2 1 16,-1 2-1-16,-2-4 0 15,-4 2 0-15,0 0 0 16,-4 2 0-16,-2 0 0 16,-3 0 0-16,-3-2 0 15,-1 2 0-15,1-2 0 16,-1 2 0-16,-1 0 1 0,1-2-1 15,3 0 0-15,4 0 0 16,2-4 0-16,-2 4 0 16,1-4 0-16,1 4 1 15,0 2-1-15,0-2 0 16,2 0 0-16,0-2 0 16,2 6 0-16,0-4 0 15,2 2 0-15,0-2 0 16,0-4 0-16,0 4 0 0,-2 0 0 15,2 0 0 1,0-2 0-16,0 2 1 16,2 0-1-16,1-2 0 15,3 0 0-15,2 2 1 0,-3-2-1 16,-1 6 0-16,2-4 0 16,2 2 0-16,-3 0 0 15,3 0 0-15,0 2 0 16,17-4 0-16,-31 4-1 15,31-4 0-15,-22 0-1 16,22 0-2-16,-17-6-5 16,17 6-15-16,0 0-14 0,0 0 0 15,0 0 0 1,0 0 0-16</inkml:trace>
  <inkml:trace contextRef="#ctx0" brushRef="#br0" timeOffset="551074.0522">2041 12521 4 0,'-2'20'28'0,"2"-20"-1"16,0 0-6-16,0 0-5 15,-18-4-1-15,18 4-3 0,0 0-2 16,0 0-2-16,0 0-2 15,23 4-2-15,-23-4 0 16,20-8-1-16,-20 8-1 16,31-21 0-16,-14 7-1 15,6-5-1-15,-2 0 1 16,2 0-1-16,1-4 0 16,-3 6 1-16,-4-3 0 15,0 7 0-15,-17 13-1 16,26-21 2-16,-26 21 0 15,0 0 0-15,13-19 1 16,-13 19-2-16,0 0 1 16,0 0 0-16,0 0 0 0,0 0 0 15,-17 4-1-15,17-4 1 16,-20 11-1 0,20-11 1-16,-25 23-1 15,25-23 1-15,-31 29-2 0,16-12 1 16,0 0-1-16,-3 4 1 15,1-1-1-15,3 1 0 16,-1 0 1-16,1-2-1 16,5-2 1-16,9-17 0 15,-16 29-1-15,16-29 0 16,-7 23 1-16,7-23-1 16,0 17 0-16,0-17 1 15,4 20-1-15,-4-20 0 0,0 0 1 16,11 26-1-1,-11-26 1-15,0 0-1 16,21 22 0-16,-21-22 1 16,20 13-1-16,-20-13 2 0,21 21-2 15,-21-21 1-15,25 19 0 16,-25-19 1-16,31 23-2 16,-14-13 1-16,-17-10 0 15,33 15 0-15,-33-15-1 16,31 6 0-16,-31-6 1 15,21 0-1-15,-21 0 0 16,0 0-1-16,23 0-2 0,-23 0-6 16,0 0-30-1,21-15 0-15,-21 15-1 16,0 0 0-16</inkml:trace>
  <inkml:trace contextRef="#ctx0" brushRef="#br0" timeOffset="554609.6601">9339 13285 21 0,'21'2'29'0,"-21"-2"1"0,0 0-10 16,0 0-2-1,0 0-2-15,0 0-4 16,0 0-2-16,-17 2-3 0,-6-6-1 16,23 4-1-16,-45 6-1 15,15-3 0-15,-17-3-1 16,1 4-1-16,-12-2 0 16,0 4 1-16,-3-2-2 15,-5 0 0-15,0-2 0 16,7-2-1-16,3 0 0 15,6 1 1-15,3-1-1 16,7-3 0-16,7 1 0 16,10 0 0-16,4-2 1 15,19 4-1-15,-24-2 0 16,24 2 0-16,0 0 0 16,0 0 0-16,0 0 0 0,0 0 0 15,0 0 0-15,0 0 0 16,0 0 0-16,0 0 0 15,0 0 1-15,0 0-1 16,0 0 1-16,0 0-2 16,0 0 2-16,18 10 0 15,-18-10-1-15,23 5 0 16,-2-3 0-16,6 0 0 16,8 2 0-16,3 2 1 15,7 2-1-15,3 3-1 16,4-1 3-16,2 5-2 15,2 2 2-15,0 2-2 16,-2 6 2-16,2 0-2 0,-8-2 1 16,-2 2 1-16,-7 0-2 15,-8 6 1-15,-14-4 0 16,-11 5 0 0,-10-5 0-16,-13 2 0 0,-8 0 0 15,-10 1 1-15,-9-1-1 16,-5 2 0-16,1-8 0 15,0 0 0-15,2-6 0 16,7 0 0-16,2-3-1 16,8-1 0-16,6-1 0 15,23-12 1-15,-27 23-1 16,27-23 0-16,-7 21 0 16,7-21 0-16,11 27 0 0,-11-27 0 15,33 25 0-15,-8-20-1 16,6 5 2-16,8-6-2 15,3 2 1 1,8-8 0-16,0 4 0 0,4-4 0 16,2 0 0-16,-4 2 0 15,-2-2 0-15,-7 0 0 16,-7 0 0-16,-9 2 0 16,-1 0 1-16,-26 0-1 15,23 0 0-15,-23 0 1 16,0 0-1-16,0 0 0 15,0 0 0-15,-6-17 0 0,6 17 0 16,-10-17 0-16,10 17-1 16,-6-20-2-16,6 20 0 15,0 0-2 1,0 0-4-16,14-30-18 0,3 26-13 16,-17 4 0-16,33-23 0 15,-15 6 1-15</inkml:trace>
  <inkml:trace contextRef="#ctx0" brushRef="#br0" timeOffset="555069.3963">9360 13208 25 0,'0'0'32'0,"-17"-6"3"0,17 6-1 16,0 0-17-16,-21 6-4 15,21-6-4-15,0 0-2 16,15 19-3-16,-15-19-1 15,0 0-3-15,18 20 0 16,-18-20-4-16,21 19-9 16,-21-19-22-16,0 0 0 15,23 11-1-15,-23-11 1 16</inkml:trace>
  <inkml:trace contextRef="#ctx0" brushRef="#br0" timeOffset="555618.8758">9391 13701 26 0,'23'-9'31'16,"-23"9"2"-16,0 0-6 0,0 0-9 15,0 0-3-15,18 28-3 16,-18-28-3 0,0 43-2-16,-4-20-3 15,8 5-1-15,-4-1-2 0,2 0 0 16,1-2-5-16,-3-25-5 16,0 0-25-16,10 17-1 15,-10-17-1-15,0 0-1 16</inkml:trace>
  <inkml:trace contextRef="#ctx0" brushRef="#br0" timeOffset="556210.4145">9657 13507 6 0,'0'0'30'0,"-9"-23"0"15,9 23 3-15,0 0-12 16,0 0-3-16,0 0-4 15,0 0-1-15,0 0-3 16,0 0-2-16,9 29 0 16,-9-29-2-16,8 40 0 15,-6-9-3-15,6 11 2 0,-4 2-3 16,5 2 1 0,-5-1-1-16,4 1 0 15,-2-2 0-15,-1-2-2 16,1-8 1-16,0-3-1 0,0-8-1 15,-4-6 0-15,-2-17-1 16,0 0-2-16,0 0-2 16,0 0-4-16,25-5-12 15,-23-22-17-15,0 0-1 16,-2-11 1-16,-2-1 0 16</inkml:trace>
  <inkml:trace contextRef="#ctx0" brushRef="#br0" timeOffset="556495.0416">9625 13379 29 0,'0'0'31'0,"-18"-6"2"16,18 6 0-16,23-2-16 15,-23 2-7-15,27-11-1 16,-27 11-4-16,47-16 0 16,-22 7-1-16,11 5-3 15,1-2 1-15,2 2-2 16,-1 6-2-16,-5-6-4 16,6 14-4-16,-20-4-24 15,0 1 0-15,-19-7-2 16,12 22 2-16</inkml:trace>
  <inkml:trace contextRef="#ctx0" brushRef="#br0" timeOffset="556698.3655">9636 13655 34 0,'0'0'33'16,"0"0"-1"-16,0 0 1 15,45 10-22-15,-22-22-2 16,17 10-5-16,-3-5-3 16,-2-5-12-16,7 1-21 0,-2 11 1 15,-11-4-3-15,2 8 2 16</inkml:trace>
  <inkml:trace contextRef="#ctx0" brushRef="#br0" timeOffset="556946.2126">10134 13636 32 0,'36'-12'28'0,"-18"-1"0"16,18 13-2-16,-5-6-22 16,0 2-12-16,6 8-18 0,-20-13-1 15,16 14 0-15,-33-5-1 16</inkml:trace>
  <inkml:trace contextRef="#ctx0" brushRef="#br0" timeOffset="557118.0486">10115 13787 26 0,'0'0'28'16,"17"4"-1"-16,10-4 0 16,-2-7-24-16,4-9-25 15,13 18-3-15,-19-17-2 0,18 19 0 16</inkml:trace>
  <inkml:trace contextRef="#ctx0" brushRef="#br0" timeOffset="558442.5051">10610 13552 10 0,'0'0'31'16,"0"0"0"-16,0 0-3 15,0 0-8-15,0 0-3 16,0 0-3-16,0 0-3 16,10 28-1-16,-10-28-3 15,13 37 0-15,-9-14-1 16,12 11-1-16,-9-3-1 16,7 7-1-16,-8-3 1 0,3 1-2 15,-3-7 0 1,0 2-1-16,-2-10 1 15,2 0-1-15,-6-21 0 16,5 19 0-16,-5-19-1 0,0 0 1 16,0 0-1-16,2-31 1 15,-4 10-1-15,-2-7 0 16,1 1 0-16,-1-4 0 16,-2 0 0-16,2-1-1 15,0 1 1-15,4 2 0 16,0 4-1-16,6 2 1 15,2 2 0-15,3 4 0 16,-11 17 0-16,33-23 0 16,-10 17 0-16,0 2 0 0,1 8 0 15,1 4 1 1,0 7-1-16,-2 10 1 16,-2 0-1-16,-2 6 1 0,-5 1 0 15,-3 7 0-15,-5-5 1 16,-2 1-1-16,-4-8 0 15,-2-4 0-15,-4-6-1 16,6-17 1-16,-11 19 0 16,11-19-1-16,0 0 0 15,-21-23 0-15,15 4 1 16,2-10-2-16,4-2 1 16,2-1 0-16,2-3 0 15,3 1-1-15,7-3 1 16,-1 7 0-16,7-1 0 15,1 10 0-15,2 6 0 16,4 1-1-16,2 6 1 0,0 10 1 16,0 8-1-16,-2 7 0 15,-4 10 1-15,-2 2-1 16,0 3 1-16,-7 9-1 16,-2-3 0-16,-3-1 1 15,1-3-1-15,-4-7-1 16,-1-2 1-16,-3-6 0 15,-2-19-2-15,4 17-2 16,-4-17-2-16,0 0-8 16,0 0-27-16,6-17 1 15,-6 17-2-15,4-27 2 16</inkml:trace>
  <inkml:trace contextRef="#ctx0" brushRef="#br0" timeOffset="559130.2562">11536 13647 64 0,'0'0'37'0,"21"2"1"15,-21-2-8-15,0 0-16 16,23 12-4-16,-23-12-2 15,0 0-2-15,18 11-2 16,-18-11-1-16,17 12-1 0,-17-12 0 16,0 0-1-16,21 8 0 15,-21-8 0-15,0 0 0 16,12-18-1 0,-12 18 1-16,0-25-1 0,0 25 0 15,-10-25 0-15,10 25 1 16,-25-25 0-16,8 18 0 15,-4 1 0-15,-3 6 0 16,-1 4 0-16,0 7 0 16,-4 3 0-16,4 11 0 15,0 4 0-15,4 5 0 16,6 4 0-16,3 7 0 0,8-7 0 16,6 2 1-16,8-9-1 15,3-6-1-15,8-10 0 16,5-11-1-16,1-10 1 15,1-11-1-15,1-2 0 16,2-10 0-16,-4-2 1 16,-2-3 0-16,-5 1 0 15,-5 2 0-15,-7 5 0 16,-2 3-1-16,-5 3 2 16,-1 20-1-16,-3-23 0 15,3 23 0-15,0 0 1 16,-12 23-1-16,14-3 0 15,2 3 1-15,2 5-1 0,7 3 0 16,4 2 0-16,5-3 0 16,7-5-1-1,3-7 1-15,5-5-1 16,0-7 0-16,1-4-2 0,-7-10-2 16,6 2-3-16,-24-22-16 15,9 12-18-15,-11-5 0 16,-3 2 1-16,-10-2 1 15</inkml:trace>
  <inkml:trace contextRef="#ctx0" brushRef="#br0" timeOffset="561722.4582">12101 13567 17 0,'0'0'28'16,"0"0"1"-16,0 0-1 15,39-19-18-15,-1 17-1 16,-3-12-2-16,11 10-1 16,-7-5-1-16,3 5-4 15,-3 4-3-15,-8-4-9 0,-2-2-17 16,0 20-3 0,-29-14 0-16,25 17 1 15</inkml:trace>
  <inkml:trace contextRef="#ctx0" brushRef="#br0" timeOffset="561885.9247">12217 13701 17 0,'4'21'29'16,"-4"-21"0"-16,36-6-1 16,-7 6-18-16,2-5-1 15,8 3-7-15,1-4-20 16,10 14-8-16,-19-18-2 0,14 16 0 15</inkml:trace>
  <inkml:trace contextRef="#ctx0" brushRef="#br0" timeOffset="562494.4203">12896 13383 33 0,'0'0'32'16,"0"0"2"-16,0 0-12 16,0 0-2-16,25 38-4 15,-29-21-3-15,20 27-2 16,-18-9-4-16,13 17-1 15,-7-6-3-15,8 8 0 16,-7-8-2-16,5-6 1 16,2-6-2-16,-1-9 0 15,3-7 0-15,-14-18-2 16,23 13-3-16,-23-13-5 16,21-19-13-16,-15-2-15 15,-2-8 0-15,-6-6 1 0,-8-5-1 16</inkml:trace>
  <inkml:trace contextRef="#ctx0" brushRef="#br0" timeOffset="562742.4548">12749 13350 34 0,'0'0'32'0,"-17"4"1"0,17-4 1 16,27 13-19-16,-27-13-3 15,60-2-3-15,-16-5-3 16,26 5-1-16,-1-8 0 16,16 5-3-16,-4-7-1 0,4 2-1 15,-8 1-3-15,-8-3-1 16,-1 14-3 0,-30-15-8-16,5 13-18 15,-24 2-3-15,-19-2 0 0,0 0 1 16</inkml:trace>
  <inkml:trace contextRef="#ctx0" brushRef="#br0" timeOffset="562945.5161">12983 13561 31 0,'-18'14'33'15,"18"-14"2"-15,23 1 0 0,3-10-20 16,16 18-2-16,-11-16-5 15,19 7-3-15,-6-4-4 16,3-6-5-16,5 16-9 16,-10-4-20-16,-7-4-2 15,0 6 0-15,-14-2-1 16</inkml:trace>
  <inkml:trace contextRef="#ctx0" brushRef="#br0" timeOffset="563521.7902">13770 13563 48 0,'0'0'35'15,"19"-2"1"-15,-19 2-2 16,0 0-19-16,0 0-5 16,0 0-3-16,0 0-1 15,0 0-2-15,0 0-1 16,0 0-1-16,0 0 1 16,0 0-2-16,0 0 0 0,15-21 1 15,-15 21-1-15,2-19 0 16,-2 19 0-1,-6-21 1-15,6 21-1 16,-11-18 0-16,11 18 0 0,-19-5 1 16,19 5-2-16,-22 0 1 15,22 0 0-15,-21 11-1 16,21-11 0-16,-25 21 0 16,25-21 1-16,-29 29-1 15,14-10 1-15,-3 4-1 16,5-4 1-16,-4 8 0 15,5-2 1-15,0 0-1 16,5 2-1-16,7 0 1 16,5 2-1-16,7-6 0 15,2 0 1-15,5-4-2 16,6-4 2-16,2-1-2 16,4-10 0-16,2-3 0 0,-3-10-2 15,7 1-2-15,-10-15-6 16,19 8-29-16,-21-4 0 15,-1-1 0-15,-24 20-1 16</inkml:trace>
  <inkml:trace contextRef="#ctx0" brushRef="#br0" timeOffset="568801.7556">8402 14927 14 0,'-2'-17'24'0,"2"17"2"16,0 0-8-16,6-20-2 16,-6 20-2-16,0 0-2 15,0 0-2-15,0 0 0 16,0 0-2-16,0 0-1 15,21 33 1-15,-25-14-2 16,12 14 0-16,-8-1 0 0,7 11-2 16,-7-5-2-16,8 6 1 15,-6-6-2 1,4-1 1-16,-4-10-1 16,2-4-1-16,-4-23 1 0,3 27-2 15,-3-27 1-15,0 0-1 16,0 0-3-16,0 0-1 15,0 0-2-15,-9-39-6 16,9 39-12-16,6-36-11 16,-10 9-1-16,2-2 1 15</inkml:trace>
  <inkml:trace contextRef="#ctx0" brushRef="#br0" timeOffset="569198.6047">8444 14925 16 0,'4'-21'31'0,"-4"21"1"16,0 0 2-16,-6-29-15 16,6 29-3-16,0 0-4 15,20 10-1-15,-20-10-3 16,17 21-1-16,-17-21-1 16,27 40-1-16,-12-13-2 15,7 5-1-15,-1 3 0 16,6 3 0-16,-2-5-1 15,4 0 0-15,-2-8 1 0,2-6-2 16,-4-6 1-16,2-5 0 16,-6-10 0-16,-2-8-1 15,-1-9 1 1,-5-4 0-16,-1-6-1 0,-5-5 1 16,-1-1-1-16,-2-3 0 15,-4 5 1-15,-2 1-2 16,-2 5 2-16,2 2-3 15,-2 8 1-15,1-1-3 16,3 18-1-16,-4-23-6 16,4 23-16-16,17 6-12 15,-17-6-1-15,0 0 2 16,19 15 0-16</inkml:trace>
  <inkml:trace contextRef="#ctx0" brushRef="#br0" timeOffset="569582.3958">9112 15021 17 0,'-24'6'30'0,"24"-6"1"16,0 0-3-16,0 0-13 0,0 0-3 16,20-10-1-16,7 16-2 15,-27-6-2-15,48-2-1 16,-21 0-2-16,10 6-2 15,-5 0 0-15,3-1-1 16,-2-1-1-16,-6-4-1 16,2 8-3-16,-29-6-4 15,40-4-15-15,-40 4-10 16,20-17-2-16,-20 17 1 16</inkml:trace>
  <inkml:trace contextRef="#ctx0" brushRef="#br0" timeOffset="569838.822">9329 14802 34 0,'0'0'34'16,"0"0"0"-16,0 0 1 15,-1 39-20-15,1-39-3 16,1 51-3-16,-6-28-3 15,14 14-1-15,-9-7-2 16,8 3-2-16,-2-4 0 16,-2-6-3-16,3 0-2 15,-7-23-7-15,0 0-23 0,16 19-3 16,-16-19 1-16,0 0 0 16</inkml:trace>
  <inkml:trace contextRef="#ctx0" brushRef="#br0" timeOffset="570762.3169">9588 14887 9 0,'0'0'30'0,"0"0"2"16,-4-18 1-16,4 18-12 15,0 0-6-15,0 0-2 16,23-5-3-16,-23 5-2 16,0 0-1-16,20 24-1 15,-7-1-1-15,-7-1-1 0,2 6-1 16,-5 3-1 0,3 0 1-16,-4 1-1 15,2 1-1-15,-4-8 0 16,2-4 0-16,-2-21 0 0,0 25-1 15,0-25 0-15,0 0 0 16,0 0 0-16,0 0-1 16,-2-29 1-16,2 10 0 15,2 0 0-15,2-4-1 16,2-4 0-16,1 0 1 16,7-2-1-16,3-1 0 15,4 3 1-15,2 0 0 16,1 8 0-16,-1 3 0 0,0 5 0 15,-4 9 0 1,-1 8 1-16,-1 7-1 16,-7 10 1-16,1 6 0 15,-5 0 0-15,0 7 1 0,-6 1-1 16,2-3 0-16,-6-1 1 16,-2-3-1-16,0-8 0 15,0-1-1-15,6-21 1 16,0 0-1-16,0 0 0 15,0 0 0-15,0 0 0 16,-11-35 0-16,15 12-1 16,0-8 1-16,1 1-1 15,7 1 0-15,-1 0 1 16,3 2 0-16,3 2 0 16,3 6 0-16,-1 4 0 15,0 5 0-15,2 6 0 16,-1 6 0-16,-1 4 1 0,-2 11-1 15,-1 4 0-15,-5 6 0 16,-1 2 0-16,-2 2 0 16,-4 1 0-16,-1 1 0 15,-3-2 0-15,-1-8 0 16,1 0-1-16,0-23-2 16,-4 28-2-16,4-28-3 15,4 20-16-15,-4-20-15 16,0 0 0-16,9-21-1 15,-9 21 1-15</inkml:trace>
  <inkml:trace contextRef="#ctx0" brushRef="#br0" timeOffset="571609.7752">10531 14940 16 0,'12'-17'31'16,"-12"17"2"-16,0 0-5 15,-4-31-9-15,4 31-3 16,0 0-2-16,0 0-2 15,-27-23-2-15,27 23-2 16,-31 12-2-16,12 5 0 16,-14-2-1-16,6 14-1 0,-4 0-2 15,8 7 1-15,0 1-2 16,9 1 0-16,8-5 0 16,12-2 0-1,8-3-1-15,5-10 0 0,6-9 0 16,6-7 0-16,0-8-1 15,2-13 0-15,-4-2 0 16,-4-12 0-16,-4 1 0 16,-4-5 0-16,-3 5 0 15,-9 1 1-15,-1 2 0 16,-6 8 0-16,2 21 1 16,-3-21-2-16,3 21 2 15,0 0-1-15,0 0 0 0,25 19 0 16,-8-1 0-16,2 6 0 15,3 3 1-15,3 8-1 16,0-1 1 0,-4 5 0-16,-4-1 0 0,-3 4 0 15,-7 1 0-15,-3-5 1 16,-8-2-1-16,-3-1 1 16,-9-6-1-16,-1-3 0 15,-8-4 1-15,-2-5-1 16,-6-6-1-16,0 1 1 15,2-8-1-15,-1 0 0 16,3-3 1-16,2-2-2 16,4 1 1-16,1-2-1 15,22 2 0-15,-31-4-2 16,31 4-2-16,-25-8-7 16,25 8-28-16,0 0 0 15,0 0 0-15,0 0-1 0</inkml:trace>
  <inkml:trace contextRef="#ctx0" brushRef="#br0" timeOffset="573270.1892">11083 14938 15 0,'0'0'29'0,"0"0"1"16,-18-9-10-16,18 9-4 15,0 0-1-15,0 0-1 16,0 0-4-16,0 0-1 15,0 0-2-15,0 0-1 0,27-8 0 16,-3 8-2-16,-3-4 0 16,10 4-1-16,-4-4-1 15,4 6 0-15,-3-6-1 16,1 3 0-16,-4-3-1 16,-5 4-1-16,-1 0-1 15,-19 0-2-15,29 4-4 16,-29-4-17-16,0 0-11 15,0 0-1-15,0 0 1 16</inkml:trace>
  <inkml:trace contextRef="#ctx0" brushRef="#br0" timeOffset="573498.77">11062 15023 36 0,'-20'11'34'0,"20"-11"2"0,0 0-1 16,18-13-18-16,16 15-6 16,-12-14-1-16,18 14-4 15,-7-10-1-15,5 7-2 16,-3-1-2-16,-2-2-3 16,-2 11-7-16,-31-7-27 15,29 4-1-15,-29-4 0 16,17 2-1-16</inkml:trace>
  <inkml:trace contextRef="#ctx0" brushRef="#br0" timeOffset="578950.4826">14229 13653 18 0,'0'0'30'0,"0"0"1"16,0 0-8-16,32-9-5 15,-32 9-3-15,41-12-3 16,-22-1-3-16,20 13-2 15,-8-8-4-15,9 6-1 16,-3-2-2-16,-4-2-5 16,3 12-7-16,-16-6-18 15,-3-2-4-15,0 6 0 16,-17-4 0-16</inkml:trace>
  <inkml:trace contextRef="#ctx0" brushRef="#br0" timeOffset="579122.4965">14348 13722 30 0,'-17'8'32'0,"17"-8"1"16,6 17 1-1,-6-17-19-15,44 4-5 0,-21-12-2 16,22 12-2-16,-11-6-5 16,3-5-8-16,9 5-22 15,-5 2-5-15,-8-4 0 16,3 6 0-16</inkml:trace>
  <inkml:trace contextRef="#ctx0" brushRef="#br0" timeOffset="580165.8856">14904 13283 37 0,'0'0'32'0,"0"0"2"15,-4-27-7 1,4 27-10-16,0 0-3 16,33 15-3-16,-33-15-2 15,23 29-1-15,-23-29 0 0,21 48-3 16,-13-23 0-16,5 12-2 15,-5-12-1-15,2 3-1 16,-3-3 0-16,-1-6 0 16,-6-19-2-16,8 25 3 15,-8-25-3-15,0 0 2 16,0 0 0-16,-4-27-1 16,-2 8 0-16,2-2 1 15,-1-4-1-15,1-5 0 16,2 3-1-16,2-2 1 15,4 0-1-15,1 6 2 16,5 0-1-16,5 4 0 16,-15 19 0-16,35-25 0 0,-14 21 0 15,3 8 0-15,1 11 1 16,-2 5 0-16,0 4 0 16,-4 9-1-16,-3 0 2 15,-3 7-1-15,-3-2 0 16,-4 1 0-16,-4-11 1 15,-2-5-2-15,-4-3-1 16,4-20 2-16,0 0-2 16,0 0 1-16,-18-4 1 15,14-19-1-15,3-4 0 16,1-8 0-16,3-1 0 16,3-4 0-16,6 5-1 15,1-5 1-15,5 7-1 0,1 6 2 16,6 3-1-16,2 6 0 15,0 11-1-15,0 7 1 16,-2 7 1-16,-2 11-1 16,-4 8 2-16,-1 7-3 15,-5 3 3-15,-1 9-2 16,-4-7 1-16,-1 4-1 16,1-7 0-16,0-7-1 15,1-5-1-15,-9-23-1 16,22 29-2-16,-22-29-3 15,27 2-5-15,-27-2-26 16,9-33-1-16,3 10 1 16,1 0 0-16</inkml:trace>
  <inkml:trace contextRef="#ctx0" brushRef="#br0" timeOffset="580745.7842">15760 13287 15 0,'0'0'27'16,"0"0"2"-16,0 0-4 0,0 0-9 15,-4-25-3-15,4 25 0 16,0 0-3-16,22-12-1 15,-22 12 0 1,0 0-1-16,3-23-1 0,-3 23-2 16,0 0 0-16,0 0 0 15,0 0-1-15,0 0 0 16,0 0-1-16,0 0 0 16,0 0 0-16,0 0 1 15,10 18-2-15,-8-1 1 16,-2-17 0-16,2 40-2 15,0-17 2-15,2 6-3 16,0-2 3-16,1 7-3 0,-1-3 2 16,4 0-3-1,-2-6 2-15,-1-6 0 16,-1 0-2-16,-4-19 2 16,10 23-2-16,-10-23 1 0,0 0 0 15,13-17 0-15,-13 17 1 16,12-31-1-16,-2 10 0 15,-3-2 0-15,3-2-1 16,-2-6 2-16,1 6-2 16,1 0-1-16,2 2 0 15,-5 0-1-15,5 4-2 16,-6-6-1-16,11 14-5 16,-21-22-11-16,4 33-17 0,16-31-1 15,-16 31 0 1,9-21 1-16</inkml:trace>
  <inkml:trace contextRef="#ctx0" brushRef="#br0" timeOffset="581258.3826">16150 13085 20 0,'0'0'32'16,"11"-17"0"-16,-11 17 1 0,10-31-16 15,19 28-1-15,-21-18-4 16,24 19-2-16,-18-18-1 15,15 17-3-15,-29 3 0 16,35-6-2-16,-35 6 0 16,21 9 0-16,-21-9-1 15,2 33-1-15,-12-12-1 16,-1 6 1-16,-3-4-2 16,-1 2 1-16,-3 2 0 15,3-4-1-15,3-6 1 16,12-17 0-16,-15 25 0 15,15-25-1-15,0 0 1 16,6 19 0-16,-6-19-1 0,27 0 0 16,-10 0 0-16,6-4-1 15,2 2 1-15,4-3-2 16,4 3-2 0,-6-6-1-16,11 14-6 0,-38-6-16 15,39-6-12-15,-22 8-1 16,-17-2 2-16,20 17-1 15</inkml:trace>
  <inkml:trace contextRef="#ctx0" brushRef="#br0" timeOffset="581886.5086">15091 13787 22 0,'0'0'30'0,"-37"8"0"16,37-8-6-16,0 0-6 15,-25 4-4-15,25-4-4 16,0 0-1-16,37 4-1 15,-20-12-2-15,22 14 0 0,-3-14 0 16,18 8-1-16,6-9-1 16,13 3-1-16,3-4 0 15,3 1-2-15,0-1 0 16,-4 0-1-16,-6 1-1 16,-11-3-4-16,-6 16-3 15,-26-15-11-15,-5 15-18 16,-21-4-1-16,0 0 1 15,9 21 0-15</inkml:trace>
  <inkml:trace contextRef="#ctx0" brushRef="#br0" timeOffset="582321.7263">15461 13983 22 0,'0'0'33'0,"-17"-17"2"0,17 17 0 16,0 0-14-16,0 0-4 16,25 8-4-16,-25-8-3 15,11 19-2-15,-11-19-3 16,22 42 0-16,-15-19-2 16,5 11-1-16,-2-1 0 15,-1 2-1-15,-3-9-1 16,0-3 1-16,0-3-2 15,-6-20 0-15,3 25-1 16,-3-25-2-16,0 0-3 16,-19-16-5-16,19 16-15 15,-4-19-11-15,-7-2-1 16,-5-6 1-16</inkml:trace>
  <inkml:trace contextRef="#ctx0" brushRef="#br0" timeOffset="582670.5365">15384 13981 21 0,'0'0'29'0,"19"-25"2"16,4 12-4-16,16 11-10 16,-8-19-2-16,23 25-2 15,-17-20-1-15,18 26-2 16,-20-12-1-16,10 21-2 16,-20-9-1-16,2 11-2 15,-16-4-1-15,-5 8 0 16,-10-4-1-16,-5 2 0 0,-9-4-1 15,-3 1 0-15,0-1-1 16,1-2 1-16,3-2 0 16,17-15 0-16,-15 23 0 15,15-23 0-15,19 12 0 16,4-8 1-16,8-4-1 16,6 0 0-16,3-6 0 15,4 2-1-15,1 0 0 16,-3 2-1-16,3 4-3 15,-18-11-6-15,15 11-29 16,-19 1-1-16,-23-3-1 16,23 25 1-16</inkml:trace>
  <inkml:trace contextRef="#ctx0" brushRef="#br0" timeOffset="584229.7425">12001 14729 28 0,'0'0'31'0,"0"0"0"16,4-30-10-16,-4 30-2 16,7-18-3-16,-7 18-3 15,0 0-1-15,22 18-2 16,-22-18-3-16,2 44 0 15,-2-12-2-15,5 11-1 16,-3-3-1-16,6 12 0 16,-4-6-1-16,2-6-1 0,-1-4-1 15,1-3 1-15,0-10 0 16,-2-2-2 0,-4-21 2-16,4 23-2 15,-4-23 0-15,0 0-1 0,0 0-1 16,-12-38-1-16,10 15-1 15,-11-14-1-15,9 5 1 16,-12-14 0-16,7 7 0 16,-7-9 1-16,7 6 2 15,-3 0 1-15,3 7 2 16,3 5 0-16,0 5 1 16,8 7 1-16,-2 1 1 15,0 17 0-15,0 0 1 0,31 17-1 16,-22 5 1-16,13 10 0 15,-7-1-2 1,6 11 1-16,-1-2-2 16,3 4 0-16,0-5 0 0,0-8-1 15,0-8 0-15,-2-6-1 16,2-6 1-16,-3-9-2 16,-1-6 1-16,-2-7 0 15,-1-6 0-15,-5-8-1 16,-1-6 0-16,-2-9 0 15,-4-2 2-15,-2 1-2 16,0 3 1-16,-4 3 0 16,2 5 0-16,-2 7 0 0,2 5 0 15,0 18 1-15,0 0-1 16,0 0 1 0,15 29-1-16,-1-2 1 15,-7 6 0-15,7 3 0 0,-5 6 0 16,7 0 0-16,-5 1 0 15,5-7-1-15,-5-1 0 16,-1-9 0-16,2-2-1 16,-12-24 0-16,21 26-2 15,-21-26-1-15,0 0-3 16,0 0-6-16,27-7-27 16,-27 7 0-16,6-18 0 15,-6 18 0-15</inkml:trace>
  <inkml:trace contextRef="#ctx0" brushRef="#br0" timeOffset="585207.4135">12458 14789 33 0,'0'0'26'16,"0"0"-1"-16,0 0-3 15,0 0-2 1,6-21-3-16,-6 21-2 0,0 0-3 16,23 7-2-16,-23-7-2 15,0 0 0-15,0 0-2 16,25 18-1-16,-25-18 1 16,21 28-2-16,-11-8-1 15,5 8 0-15,-1-1-1 16,-1 2 0-16,1-4-1 15,1 0 0-15,-1-2 0 16,-14-23-1-16,23 25 1 0,-23-25 0 16,21 7-1-1,-21-7 0-15,19-15 1 16,-19 15-1-16,18-36 0 16,-12 13 0-16,1-4 1 0,-3 0-2 15,0-8 1-15,-4 7 0 16,2-3-1-16,-2 2-1 15,2 4 1-15,-2-2-2 16,6 8-2-16,-6-6-2 16,0 25-4-16,11-27-7 15,-11 27-23-15,19-7 1 16,-19 7 0-16,0 0 2 16</inkml:trace>
  <inkml:trace contextRef="#ctx0" brushRef="#br0" timeOffset="585718.33">12902 14557 24 0,'0'0'32'16,"0"0"2"-16,2-21 1 15,15 21-17-15,-13-18-3 16,27 16-2-16,-14-13-4 16,18 13-2-16,-12-8 0 0,8 12-2 15,-10 0 0-15,2 10-2 16,-23-12 0-16,14 34-1 15,-26-11 0-15,-3 12-1 16,-9-1 0-16,-1 3 0 16,-5-3 0-16,1-5-1 15,4-2 0-15,3-8 0 16,9-2 0-16,13-17 0 16,0 0 1-16,0 0-1 15,0 0 0-15,29-11 0 16,-8-2 1-16,4 5-2 15,6-4 1-15,2-3 0 0,-1 4 0 16,1-1-1-16,0 10-1 16,-6-8-2-16,6 22-3 15,-33-12-6-15,44 0-26 16,-44 0 0-16,18 36-1 16,-22-14 1-16</inkml:trace>
  <inkml:trace contextRef="#ctx0" brushRef="#br0" timeOffset="586238.5702">12066 15284 10 0,'-9'-21'30'0,"9"21"2"16,0 0-1-16,0 0-10 15,23-10-6-15,-23 10-3 16,33-15-2-16,-12-1-1 15,21 12-3-15,-1-11 0 16,19 2 0-16,-4-3-3 16,9 3 0-16,-1-2-2 15,0 1-1-15,-3 8-3 16,-14-5-3-16,5 20-10 16,-23-7-20-16,-6 2-1 15,-23-4-1-15,21 16 1 16</inkml:trace>
  <inkml:trace contextRef="#ctx0" brushRef="#br0" timeOffset="586674.0673">12298 15447 35 0,'0'0'36'0,"0"0"-1"15,0-20 2-15,0 20-15 16,0 0-9-16,0 0-4 15,23 8 0-15,-23-8-3 16,10 39-1-16,-8-13-1 16,3 13-1-16,-3-1-1 15,2 6-1-15,-2-4 1 16,0-5-2-16,-2-4 0 16,2-8 0-16,0-6 0 15,-2-17-1-15,4 17-2 16,-4-17 0-16,0 0-3 0,-8-25-2 15,8 25-6-15,-11-34-14 16,5 11-11-16,-6-6 0 16,1-2 2-16</inkml:trace>
  <inkml:trace contextRef="#ctx0" brushRef="#br0" timeOffset="587102.5349">12240 15504 19 0,'-15'-34'31'15,"15"34"1"-15,5-29 1 16,-1 0-12-16,25 21-5 15,-15-20-4-15,26 22-2 16,-11-13-2-16,17 21 0 16,-9-14-2-16,7 22 0 15,-9-3-2-15,2 13 0 0,-12-3-1 16,-4 10 0-16,-11-2-2 16,-6 0 0-16,-12 3 0 15,-4-3 0-15,-5-2 0 16,-2 0-1-16,-3-5 1 15,5-5-1-15,17-13 1 16,-27 19-1-16,27-19 1 16,-8 19 0-16,8-19 0 15,8 23 0-15,-8-23 0 16,19 27 1-16,-19-27 0 16,35 29-1-16,-10-14 0 15,6-1 0-15,2-5 0 16,5-1 0-16,-1 0 0 0,4-1-1 15,-3-5 1-15,-3 4-1 16,-4 0 0 0,-8-4-1-16,-6 2 0 0,-17-4-2 15,23 3-2-15,-23-3-6 16,0 0-32-16,0 0 1 16,0 0-2-16,-27-3 1 15</inkml:trace>
  <inkml:trace contextRef="#ctx0" brushRef="#br0" timeOffset="591423.0478">8344 17085 49 0,'-2'-27'36'0,"0"2"1"15,2 6 0-15,-13-6-24 16,13 25-3 0,5-27-3-16,-5 27-1 0,10-17 0 15,-10 17-2-15,21-8 0 16,-21 8-1-16,33 10-1 15,-16 5 0-15,6 4 1 16,-1 4-2-16,1 6 1 16,2 2-1-16,-4-3 0 15,-2 1-2-15,-1-4 2 16,-5-4-1-16,-13-21-1 16,20 16 0-16,-20-16 0 0,9-18-1 15,-9 18-2-15,0-38 0 16,4 21-4-16,-14-18-3 15,10 35-14 1,0-34-16-16,0 34 1 0,-17-33 1 16,17 33 1-16</inkml:trace>
  <inkml:trace contextRef="#ctx0" brushRef="#br0" timeOffset="592430.3184">8379 16795 5 0,'0'0'30'15,"0"0"3"-15,0 0-2 16,0 0-10-16,0 0-5 16,0 0-1-16,0 0-5 15,0 0-1-15,0 0-2 16,9 29-1-16,-11-12 0 15,6 20-1-15,-8-1 1 16,4 22-3-16,-2 1 2 0,2 14-2 16,-3 2 0-16,-1 5-1 15,0-5 1-15,2 0-1 16,0-8-1-16,2-11 1 16,-2-4-2-16,2-14 0 15,0-9 1-15,0-12-1 16,0-17 0-16,-4 19 0 15,4-19 0-15,0 0-1 16,0 0 0-16,-15-25 0 16,11 6-1-16,-4-4 0 15,6-2-2-15,-4-6 0 16,5 1-1-16,-5-7-2 16,8 10 0-16,-12-11 1 0,14 7-1 15,-12-13 1-15,10 10 1 16,-6-9 1-16,6 3 3 15,-2-2 1-15,0 0 1 16,4 3 2-16,-4-1 0 16,6 11 2-16,-4-7-1 15,5 13 2-15,-5-6-1 16,8 12 0-16,-8-4 1 16,-2 21-1-16,13-23-1 15,-13 23 0-15,20 2 0 16,-20-2-1-16,25 28 0 15,-10-3-1-15,3 6 0 0,5 5-1 16,0 7 1-16,2 1-1 16,0 0 0-16,2 6 0 15,-2-6 1-15,-2 0-2 16,0-6 0-16,1-1 1 16,-7-10 0-16,-2-4-1 15,-1-4 0-15,-14-19 1 16,21 15-1-16,-21-15 0 15,23-7 1-15,-23 7-1 16,21-33 1-16,-11 2-1 16,2-1 0-16,-3-7 1 15,-1-7-2-15,-4-4 1 16,0-3 0-16,-6-5 0 0,-2 1-1 16,-4 5 0-16,-3-2-1 15,-1 6 1-15,-1 6-1 16,-1 9-2-1,2 8-1-15,-5 8-2 0,17 17-3 16,-23 2-20-16,21 19-11 16,-6 0-2-16,12 16 3 15</inkml:trace>
  <inkml:trace contextRef="#ctx0" brushRef="#br0" timeOffset="592954.232">9056 17321 38 0,'-18'-4'34'15,"18"4"2"-15,0 0 0 16,0 0-19-16,0 0-4 16,37 0-5-16,-37 0-1 15,44 0-2-15,-19-2-1 16,4 6-2-16,-2 0 0 15,0-1-1-15,-4 3-1 0,-1-2-1 16,-3 4-1 0,-19-8-3-16,23 17-6 15,-23-17-18-15,0 0-9 16,-17 12 0-16,17-12 0 0</inkml:trace>
  <inkml:trace contextRef="#ctx0" brushRef="#br0" timeOffset="593180.586">9085 17442 47 0,'0'0'35'16,"0"0"1"-16,0 0 0 15,0 0-22-15,46-2-4 16,-21-14-1-16,21 14-2 16,-9-9-2-16,7 7-1 15,-5-2-2-15,-5 4 0 16,-3 4-2-16,-8 2-2 0,3 13-5 15,-26-17-30-15,7 29-2 16,-7-29 1-16,2 33-2 16</inkml:trace>
  <inkml:trace contextRef="#ctx0" brushRef="#br0" timeOffset="596066.2477">9951 17010 7 0,'0'0'28'15,"-18"-23"3"-15,18 23-1 16,0 0-12-16,-2-21-4 15,2 21-1-15,0 0-3 16,0 0-1-16,0 0-1 16,23 4-2-16,-23-4 0 15,10 28-2-15,-6-10 1 16,6 14-2-16,-5-3 1 16,7 9-2-16,-4-5 1 15,1 2-1-15,-3-7 0 16,0 3 0-16,-2-8 0 15,-2-6-1-15,-2-17 0 16,0 20 0-16,0-20 0 0,0 0-1 16,0 0 1-16,-8-39-1 15,8 14 0-15,0-7 1 16,2-3-2-16,2-3 1 16,0 5-1-16,3 2 1 15,1 5 0-15,2 6 0 16,-10 20-1-16,25-17 2 15,-25 17 0-15,31 19 0 16,-14 0 0-16,0 16 0 16,1-2 1-16,-1 7-1 15,-3 0 1-15,-3-1-1 16,-1-3-1-16,-4-9 1 16,-5 0 0-16,-1-27-1 0,2 23 1 15,-2-23-1-15,0 0 0 16,-2-21 0-16,6 0 0 15,-2-12 0 1,4-4-1-16,2-5 0 0,3 2 1 16,5-2-1-16,1 5 1 15,2 9 0-15,1 5-1 16,3 13 2-16,-2 10-1 16,-2 10 0-16,1 7 1 15,-5 12-1-15,2 1 1 16,-7 5-1-16,0 1 0 15,-1-1-1-15,-1-1-1 16,-2-11-4-16,11 12-7 0,-17-35-26 16,21 29-2-1,-21-29 1-15,35 5-2 0</inkml:trace>
  <inkml:trace contextRef="#ctx0" brushRef="#br0" timeOffset="597711.566">10955 16910 22 0,'0'0'28'16,"12"-17"-4"-16,-12 17-6 16,4-21-3-16,-4 21-3 15,8-19-3-15,-8 19 0 16,0 0-1-16,17-12 0 0,-17 12-1 15,0 0 0-15,0 0-1 16,0 0-1 0,0 0 0-16,-14 27-1 15,3-6-1-15,-1 14 0 0,-5 5 2 16,-4 16-3-16,-4 9 2 16,2 10-1-16,-4 3 0 15,5 7 0-15,5-5-1 16,7-3 0-16,6-8-1 15,10 4 1-15,6-14-1 16,5-1 1-16,4-8-1 16,4-6 1-16,2-6-2 15,-1-1 1-15,-3-3 1 16,-4-13-2-16,-2-3 0 16,-17-18 1-16,23 19 0 15,-23-19-2-15,0 0 1 16,0 0 1-16,0 0-2 0,0 0 1 15,0 0 0-15,0 0-2 16,0 0-1-16,0 0-1 16,0 0-2-16,0 0-6 15,20 7-27-15,-20-7-2 16,0 0 0-16,0 0 0 16</inkml:trace>
  <inkml:trace contextRef="#ctx0" brushRef="#br0" timeOffset="598659.1162">11179 17060 11 0,'0'0'31'16,"4"-23"2"-16,-4 23 0 15,0 0-12-15,6-40-6 0,11 34-3 16,-19-13-3-16,20 15-1 15,-18 4-1 1,17-10-1-16,-17 10 0 16,12 23-2-16,-10 0 1 0,1 12-2 15,-1 1 2-15,2 10-3 16,-2-4 1-16,4 3-2 16,-2-11 1-16,0-3-1 15,1-6-1-15,-1-8 1 16,-4-17-1-16,6 19 1 15,-6-19 0-15,0 0-1 16,0 0 0-16,0 0 0 16,8-17 0-16,-8 17 0 0,6-25 0 15,1 8 0 1,1-1-1-16,0-1 0 16,3 0-1-16,1-2 0 15,5 2-2-15,-5-8-2 0,11 15-5 16,-19-22-16-16,13 17-13 15,-3-4 1-15,-1 1 0 16,-1-1 1-16</inkml:trace>
  <inkml:trace contextRef="#ctx0" brushRef="#br0" timeOffset="599166.458">11571 16738 25 0,'0'0'31'0,"0"0"2"16,0 0 0-1,0 0-18-15,0 0-3 0,33-4-2 16,-33 4-2-16,27-10-2 15,-27 10-1-15,28 0-1 16,-28 0 0-16,24 27 0 16,-21-4-2-16,1 8 1 15,-8 3-1-15,-3 7 0 16,-7 1-1-16,3-2 1 16,-5-5 0-16,3-5-1 15,1-7 1-15,4-2-1 0,8-21 2 16,-7 25-3-16,7-25 3 15,6 18-2-15,-6-18 0 16,19 3 0-16,-19-3-1 16,33-9 1-16,-12-1-1 15,6 3 1-15,2-7-2 16,0 3 2-16,2 1-2 16,-2 2 1-16,-4 4-2 15,-4 1 0-15,0 8 0 16,-21-5-2-16,21 10-3 15,-21-10-6-15,0 0-23 16,-7 27-3-16,-3-4 1 16,-11 0 0-16</inkml:trace>
  <inkml:trace contextRef="#ctx0" brushRef="#br0" timeOffset="599534.5719">11166 17591 36 0,'0'0'34'16,"0"0"1"0,0 0 0-16,21 19-20 0,-21-19-3 15,42-5-3-15,-18-5-2 16,16 10-1-16,-7-8-3 16,5 3 0-16,-1-1-2 15,-4 2-1-15,-2 4-2 16,-10-6-2-16,6 22-6 15,-27-16-26-15,0 0 0 16,15 19-1-16,-15-19 0 0</inkml:trace>
  <inkml:trace contextRef="#ctx0" brushRef="#br0" timeOffset="600595.4874">11262 17818 30 0,'2'-25'34'0,"-2"25"0"0,0 0-2 15,-4-23-13-15,4 23-5 16,0 0-3-16,20 23-2 15,-20-23-2-15,9 38-2 16,-9-19-1-16,8 12 0 16,-4-4-2-16,2 1 0 15,-3-1-1-15,1-4 0 16,-2 0 0-16,-2-5-1 16,0-18 1-16,0 21-2 15,0-21 1-15,0 0-1 16,0 0-1-16,0 0-2 15,-11-19 1-15,5-5-2 16,4 3 0-16,-6-11-1 0,8 3 1 16,-8-11-1-16,12 7 2 15,-6-5 0-15,8 5 1 16,0-1 2-16,4 5 0 16,1 4 2-16,3 0 1 15,3 12 2-15,0-5-1 16,7 11 1-16,-5-5 0 15,8 12 0-15,-8 0 0 16,4 12 0-16,-23-12-1 16,31 28 1-16,-25-10-1 15,-2 9-1-15,-10-3 1 16,-2 7-2-16,-3-6 1 0,-1 0-1 16,1-4-1-16,-3-4 1 15,14-17-1-15,-17 23 1 16,17-23-1-16,0 0 0 15,-12 20 1 1,12-20 0-16,0 0 0 0,12 26 1 16,-12-26-1-16,19 27 1 15,-19-27-1-15,33 31 1 16,-14-18-1-16,2 5 0 16,-1-3 1-16,1 0-2 15,-2-1 1-15,0-1-1 16,-19-13 1-16,27 21-1 15,-27-21 0-15,18 10 0 0,-18-10-1 16,0 0-1-16,0 0 0 16,0 0-2-1,0 0-3-15,0-25-15 16,0 25-18-16,0 0-1 0,0 0 1 16,-27-15-1-16</inkml:trace>
  <inkml:trace contextRef="#ctx0" brushRef="#br0" timeOffset="602990.6865">12173 17413 40 0,'-18'-12'34'16,"18"12"1"-16,0 0-1 16,-21-17-20-16,21 17-4 15,17-4-2-15,5 6-2 0,-22-2-1 16,44-9 0-16,-17 5-1 15,11 2-1-15,-1-6 0 16,0 4-1 0,-4-2-1-16,-3 3 0 0,-4-1-1 15,-9 2-1-15,-17 2-3 16,0 0-5-16,25 21-12 16,-25-21-17-16,-12 17 0 15,12-17 0-15,-19 23 0 16</inkml:trace>
  <inkml:trace contextRef="#ctx0" brushRef="#br0" timeOffset="603839.2169">12813 17279 30 0,'15'-18'31'16,"-15"18"2"-16,0 0-5 15,0 0-12-15,0 0-4 16,0 0-2-16,0 0-2 16,0 0-2-16,0 0-1 0,0 0 0 15,0 0-1-15,0 0-1 16,0 0 0-16,0 0 0 16,0 0-1-16,0 0 0 15,18-13 0-15,-18 13-1 16,0 0 0-16,-6-25 1 15,6 25-1-15,-12-21 0 16,12 21 1-16,-29-14 0 16,8 12-1-16,-6 6 0 15,-2 8 1-15,0 3-1 16,-2 10 0-16,3 2 0 16,4 4 0-16,7-1 0 15,7-1 0-15,8-4-1 0,10-4 1 16,-8-21-1-16,35 25 0 15,-10-21 0-15,4-8-1 16,0-6 1-16,0-5 0 16,-2-4-1-16,-4-4 1 15,-4-4 0-15,-3 2-1 16,-5-2 2-16,-3 4-2 16,-2 2 2-16,-6 21-1 15,4-25 0-15,-4 25 0 16,0 0 0-16,0 0 0 15,9 29 1-15,-3-4-1 16,4 4-1-16,-1 7 2 0,5 3-1 16,3 3 1-16,1 2-1 15,3-4 1-15,-4 2-1 16,2-5 0-16,-7-1 1 16,0-3 0-16,-9-4 0 15,-6-3 0-15,-5-3 0 16,-8-3-1-16,-5-1 1 15,-4 0 0-15,-2-9-2 16,-4-5 1-16,2 1-2 16,-2-8 0-16,6 6-3 15,-9-17-6-15,34 13-28 16,-33-12-3-16,33 12 1 16,-35-17-1-16</inkml:trace>
  <inkml:trace contextRef="#ctx0" brushRef="#br0" timeOffset="604570.6619">13208 16807 34 0,'0'0'34'0,"-19"-16"2"16,19 16 0-16,0 0-21 15,-21-17-3-15,21 17-2 16,0 0-2-16,0 0-3 15,17 13 0-15,4 5 0 16,1-1-2-16,8 14 1 16,1 3 0-16,6 16-1 15,-4 2 1-15,1 15-2 16,-7 2 1-16,-5 4-1 16,-9 2 1-16,-7 1-2 0,-10-3 1 15,-6-5-1-15,-7-3-1 16,-2-15 0-16,-6-6-1 15,-2-8-1-15,2-1-2 16,-10-28-5-16,18 22-19 16,-18-29-13-16,6-4 0 15,-12-13-1-15,1-4 0 16</inkml:trace>
  <inkml:trace contextRef="#ctx0" brushRef="#br0" timeOffset="605745.6428">11482 16966 25 0,'0'0'26'0,"0"0"-6"15,0 0-4-15,0 0-3 16,0-17-3-16,0 17-1 15,0 0-2-15,0 0-1 16,0 0-2-16,0 0 0 16,0 0 1-16,0 0-1 15,0 0-1-15,0 17 1 16,0-17-1-16,-4 17 0 16,4-17 1-16,-9 29-1 15,1-10 1-15,4 8-2 16,-6-4 2-16,3 10-2 0,-3-9 1 15,2 5-2-15,-1-4 0 16,1 0 0-16,-2-8 0 16,4 3 0-16,6-20-1 15,-11 23 1-15,11-23-1 16,-8 17-1-16,8-17-2 16,0 0-5-16,0 0-27 15,0 0-1-15,0 0-1 16,0 0 0-16</inkml:trace>
  <inkml:trace contextRef="#ctx0" brushRef="#br0" timeOffset="609057.7282">13872 16947 11 0,'0'0'33'16,"0"0"-1"-16,-18 2 3 16,18-2-15-16,0 0-5 15,0 0-3-15,37-14-3 0,-37 14-1 16,44-15-3-16,-18 1-1 16,10 9-1-16,-7-5-1 15,6 4 0-15,-6 1-2 16,-2 1 1-16,-4 0-2 15,-6-2-1-15,1 10-3 16,-18-4-6-16,25-6-20 16,-25 6-6-16,0 0 0 15,-8 21 0-15</inkml:trace>
  <inkml:trace contextRef="#ctx0" brushRef="#br0" timeOffset="609315.0687">13907 17098 39 0,'-18'19'34'16,"18"-19"3"-16,23 8-2 15,-23-8-20-15,43 2-2 16,-22-10-3-16,19 14-3 16,-7-12-2-16,8 6-1 15,-6-5-2-15,-1 5 0 16,-5-4-1-16,-2 0-1 15,-9 2-1-15,-18 2-1 16,23 6-2-16,-23-6-8 16,0 0-25-16,0 0 0 15,0 0-2-15,-25 25 1 0</inkml:trace>
  <inkml:trace contextRef="#ctx0" brushRef="#br0" timeOffset="611322.9258">14665 17254 32 0,'0'0'34'16,"0"0"2"-16,0 0-1 15,0 0-17-15,0 0-5 16,0 0-4-16,0 0-2 16,0 0-2-16,13 25-1 0,-13-25-1 15,0 0-1 1,6 15-1-16,-6-15-1 15,0 0 0-15,0 0-1 16,6 23-2-16,-6-23-4 0,2 19-8 16,-2-19-21-16,0 0-2 15,0 0 1-15,0 0 0 16</inkml:trace>
  <inkml:trace contextRef="#ctx0" brushRef="#br0" timeOffset="611810.6861">14985 16910 20 0,'13'-21'34'15,"-13"21"-1"-15,0 0 2 16,-6-31-16-16,6 31-5 16,0 0-3-16,0 0-2 15,-21 25-3-15,17 0 0 16,-9 2-1-16,3 15-2 16,-1 1 1-16,5 6-2 15,0-1 2-15,8 2-3 16,2-8 1-16,6-1-2 15,3-12 1-15,6-6-1 16,1-14 0-16,3-7 1 0,-2-10-1 16,2-7 1-16,-2-6-1 15,-1-10 1-15,-5-1-1 16,-3-7 0-16,-7 1 0 16,-3-2 0-16,-6 5-1 15,-3 1 2-15,-3 3-3 16,-3 6 1-16,1 6-1 15,-3-4-2-15,15 23-4 16,-24-23-5-16,24 23-25 16,0 0-1-16,0 0 0 15,-3 17 0-15</inkml:trace>
  <inkml:trace contextRef="#ctx0" brushRef="#br0" timeOffset="612221.9207">15241 16904 31 0,'0'0'36'16,"0"0"0"-16,0 0 2 15,0 0-14-15,-9 35-13 16,-11-14-1-16,15 16-3 15,-11-3-2-15,12 12-1 0,-1-2 0 16,8-2-3-16,1-3 1 16,10-7-1-16,1-9-1 15,6-7 0 1,4-14 1-16,4-8 0 0,0-8-1 16,-4-5 0-16,-1-9 1 15,-9-5-1-15,0-2-1 16,-7-1 1-16,-8 3-1 15,-8 1 1-15,-1 5-1 16,-3 2 1-16,-3 8-3 16,15 17 1-16,-25-18-3 15,5 7-5-15,22 28-13 16,-2-17-16-16,-13 17 1 0,13-17-2 16,-6 20 3-16</inkml:trace>
  <inkml:trace contextRef="#ctx0" brushRef="#br0" timeOffset="612621.7084">15453 16899 68 0,'0'0'35'0,"0"0"2"16,-21 13-13-16,23 4-15 15,-2-17-3-15,0 22-2 0,0-22-1 16,27 21-2-16,-4-14 0 16,6 1 0-1,4 2 0-15,6 1-1 16,-3 2 1-16,-1 3 0 0,-4-1 0 16,-4 4 0-16,-8 1 2 15,-3 1-2-15,-11 0 1 16,-5 0 0-16,0-21 0 15,-17 34-1-15,0-22 1 16,-3-1-1-16,-5-3 0 16,-2 0 0-16,-2-3-1 15,2-3 0-15,2 0-2 16,0-7-2-16,25 5-3 0,-38-20-7 16,38 20-24-1,-6-25-1-15,2 6 0 16,2-4 1-16</inkml:trace>
  <inkml:trace contextRef="#ctx0" brushRef="#br0" timeOffset="612838.197">15500 16878 32 0,'21'-25'34'16,"-4"13"-1"-16,1-3 1 15,-7-4-20-15,24 13-5 16,-14-8-4-16,14 9-3 16,-6-1-2-16,-2-2-6 15,8 16-8-15,-14-4-20 16,-4-6 1-16,4 4-2 0,-21-2 2 16</inkml:trace>
  <inkml:trace contextRef="#ctx0" brushRef="#br0" timeOffset="613086.3971">15887 16736 35 0,'-5'21'34'15,"1"-4"3"-15,0 4 0 16,12 19-20-16,-18-18-4 16,20 22-4-16,-14-10-1 15,12 10-3-15,-8-7 0 16,5 1-2-16,-1-3 0 0,0-5-2 15,-2-5 0-15,0-7-3 16,-2-18 0-16,0 0-4 16,11 24-5-1,-18-43-13-15,7 19-15 0,7-32 0 16,-1 7 0-16,0-6 1 16</inkml:trace>
  <inkml:trace contextRef="#ctx0" brushRef="#br0" timeOffset="613446.4748">16022 16826 25 0,'0'0'35'15,"0"0"-1"-15,-3 32 3 0,3-32-16 16,-20 45-10-16,-3-26-1 16,12 17-3-16,-11-11-1 15,11 6-3-15,-1-10 1 16,6 0-2-16,6-21 1 15,-5 27-2-15,5-27 0 16,0 0 0-16,9 19 1 16,-9-19 0-16,0 0-1 15,20 10 1-15,-20-10 0 16,19 7 0-16,-19-7-1 16,23 10 0-16,-23-10 1 15,25 11-1-15,-25-11-1 16,25 14 1-16,-25-14-2 0,21 13 0 15,-21-13-1 1,0 0-2-16,25 8-3 16,-25-8-5-16,27-13-20 15,-15-5-7-15,-12 18-1 0,33-38 1 16</inkml:trace>
  <inkml:trace contextRef="#ctx0" brushRef="#br0" timeOffset="613855.0716">16258 16899 42 0,'0'0'36'0,"0"0"2"16,-27 23-2-16,15 11-19 15,-19-18-6-15,22 16-4 16,-7-9-1-16,12 6-3 16,1-8 0-16,3-21-2 15,21 25 0-15,0-23-1 16,4-6 0-16,-4-5 0 0,2-5-1 15,-1-5 1-15,-3-2-1 16,-2 4 1-16,-3-1-1 16,-14 18 2-16,21-21-1 15,-21 21 1-15,0 0 0 16,21 16-1-16,-13 1 2 16,2 6-1-16,-1 4 1 15,3 3-2-15,-1 5 3 16,1 5-2-16,-4-3 1 15,-4 5 0-15,-4-6-1 16,-6 3 1-16,-6-3-1 16,-1-1 1-16,-9-7-2 15,-3-1-1-15,2 0-3 0,-13-23-8 16,14 11-28-16,-7-11-1 16,4 0 0-16,-2-8 0 15</inkml:trace>
  <inkml:trace contextRef="#ctx0" brushRef="#br0" timeOffset="614650.4989">16929 16408 32 0,'0'0'35'0,"0"0"1"15,0 0 1-15,-2 53-20 0,-25-24-5 16,16 33-3-16,-20-1-1 15,9 23-2 1,-8-3 0-16,8 9-2 16,-3 0 0-16,12 0-2 0,1-9 2 15,12-4-3-15,2-14 2 16,10-2-1-16,1-9 0 16,6-4-1-16,3-6 1 15,1-3-1-15,-2-9 0 16,0-3 1-16,1-6-1 15,-3-2 1-15,0-7-1 16,0-2 0-16,-19-10 0 16,29 5 0-16,-29-5-1 15,18 2 0-15,-18-2 0 16,0 0 0-16,0 0 0 16,19-7-1-16,-19 7 0 15,0 0-2-15,0 0-2 0,-2-23-6 16,2 23-30-16,10-23-1 15,-10 23 0-15,-8-39-1 16</inkml:trace>
  <inkml:trace contextRef="#ctx0" brushRef="#br0" timeOffset="616782.3729">16977 16598 19 0,'0'0'29'15,"-11"-20"-1"-15,20 1-11 16,11 15-4-16,-11-21-2 16,20 22-1-16,-11-19-1 15,14 19-1-15,-10-13-1 16,10 18 0-16,-10-9-1 15,6 12 0-15,-28-5-1 0,33 18-1 16,-33-18 0-16,6 44-1 16,-16-14-1-16,-3 11 0 15,-10-3-1 1,0 4 1-16,-6 0-2 0,2 1 1 16,0-9 0-16,2-7-1 15,5-6 1-15,20-21-1 16,-29 23 1-16,29-23 0 15,0 0 0-15,0 0 0 16,0 0 0-16,0 0-1 16,24-6 1-16,-5 3 0 15,4-3 0-15,4-2-1 16,2 6 0-16,0-2 0 0,-2 2 0 16,-4-1-1-16,0 3-1 15,-23 0-1 1,29 5-3-16,-29-5-5 15,19 4-18-15,-19-4-10 0,0 0 1 16,0 0-1-16</inkml:trace>
  <inkml:trace contextRef="#ctx0" brushRef="#br0" timeOffset="617346.9357">17560 16446 27 0,'19'-33'34'0,"-19"33"1"16,6-21 1-16,-20 2-20 0,14 19-3 16,-21-2-3-16,21 2-2 15,-42 23-2-15,13-2-1 16,-8-3 0-16,2 14-2 15,1-1 0-15,5 7-1 16,6-3-1-16,7-3 1 16,10-3-2-16,16-4 0 15,7-4 0-15,8-13 0 0,4-14-1 16,4-5 1-16,0-9 0 16,-2-6-1-1,-2-3 1-15,-6 0 0 16,-2 0 0-16,-5 6 0 15,-3 4 0-15,-5 2 0 0,-8 17 0 16,0 0 1-16,0 0-1 16,0 0 2-16,0 0-1 15,0 0 1-15,9 36-1 16,-11-1 1-16,1 3-1 16,1 8 1-16,-2 4 0 15,-2 4-1-15,2-2 1 16,2-6-2-16,-2-8 1 15,0-4-1-15,2-7-1 16,0-27 1-16,0 27-2 16,0-27-1-16,0 0-2 15,0 0-3-15,0 0-9 0,0 0-24 16,21-21 1-16,-21 21-1 16,10-25 2-16</inkml:trace>
  <inkml:trace contextRef="#ctx0" brushRef="#br0" timeOffset="617622.3154">17789 16866 57 0,'0'0'38'0,"0"0"-1"16,0 0 2-16,0 0-30 16,0 0-2-16,0 0-2 15,0 0-3-15,0 0-2 16,0 0-2-16,6 19-5 16,-6-19-10-16,0 0-19 15,0 0-3-15,-8-19 2 16,8 19-2-16</inkml:trace>
  <inkml:trace contextRef="#ctx0" brushRef="#br0" timeOffset="618142.7933">17961 16394 43 0,'0'0'35'16,"-6"-17"1"0,6 17-5-16,4 17-15 15,-21-19-4-15,20 25-3 0,-3-23-2 16,-17 39-2-16,7-22-1 16,5 6 0-16,-1 0-2 15,4 0 0-15,-2-4-1 16,6-2-1-16,-2-17 1 15,14 27 0-15,-14-27-1 16,21 16 1-16,-21-16-1 16,36 9 1-16,-9-9-1 15,0-6 0-15,0 1 1 16,2-5-2-16,-2 1 0 16,-2 3 0-16,1-4-3 15,-26 10-1-15,36-13-7 16,-36 13-21-16,0-19-7 0,0 19 0 15,0 0 1-15</inkml:trace>
  <inkml:trace contextRef="#ctx0" brushRef="#br0" timeOffset="618390.4931">18179 16402 57 0,'0'0'39'0,"-6"34"1"15,2-14-1-15,16 24-27 16,-18-12-3-16,16 20-1 16,-10-6-3-16,5 10-1 0,-1-6-2 15,0 3 0-15,-4-9-2 16,2-7-1-16,0-6-1 16,-6-14-2-16,8 2-4 15,-4-19-7-15,0 0-24 16,4-27-1-16,-4 27 0 15,4-36 0-15</inkml:trace>
  <inkml:trace contextRef="#ctx0" brushRef="#br0" timeOffset="618835.9658">18430 16371 46 0,'0'0'36'16,"0"0"1"-16,0 0-7 16,0 0-14-16,-2 39-4 0,2-39-4 15,0 49-1-15,-2-18-2 16,8 13-1-16,-5-3-1 16,3 3-1-16,-2-4-1 15,0-2 0-15,0 1 0 16,-2-7-1-16,0-7 0 15,-2-6-1-15,2-19-1 16,0 0-2-16,-4 20-1 16,4-20-4-16,0 0-5 15,-25-48-17-15,23 21-8 16,-5-15 0-16,1 1 2 16</inkml:trace>
  <inkml:trace contextRef="#ctx0" brushRef="#br0" timeOffset="619230.4228">18370 16364 22 0,'0'0'33'0,"15"-18"2"16,-15 18-1-16,39 0-16 15,-39 0-5-15,36-7-2 16,-36 7-2-16,41 3-1 16,-24-4-2-16,10 12-1 15,-27-11 0-15,31 21-2 16,-31-21 1-16,10 29-2 15,-14-12 0-15,-4 2-1 16,-3 1 0-16,-7 3 1 16,3 0-1-16,-2 2-1 15,3-2 1-15,2 1 0 16,5-2-1-16,3 4 1 0,2-3 0 16,4-3-1-1,2 1 0-15,5-4 1 0,3 0 0 16,7-1-1-16,-19-16 1 15,39 21-1-15,-14-10 0 16,0 1 0-16,0-7 0 16,-4-1-1-16,1 4-1 15,-22-8-2-15,28 11-3 16,-28-11-6-16,0 0-26 16,0 0-2-16,0 0 0 0,-23 23 0 15</inkml:trace>
  <inkml:trace contextRef="#ctx0" brushRef="#br0" timeOffset="619750.3">17270 17244 28 0,'43'-2'35'15,"-10"0"1"-15,9-4 1 16,24 8-18-16,-12-23-4 15,31 19-4-15,-6-17-2 16,21 11-3-16,-6-7-1 0,5 9-1 16,-9-3-2-16,-7 3 0 15,-15 4-2-15,-10 0-2 16,-14 6 0-16,-23-6-3 16,-1 19-7-16,-20-17-19 15,0 0-9-15,-33 21 1 16,12-7 0-16</inkml:trace>
  <inkml:trace contextRef="#ctx0" brushRef="#br0" timeOffset="620298.7549">17741 17419 44 0,'0'0'36'15,"15"-20"1"-15,-15 20 1 16,0 0-20-16,0 0-6 15,10 20-3-15,2 8-2 16,-8-3-2-16,5 14-1 16,-5-1-1-16,0 6 0 15,-2 2-2-15,2-2 0 16,-2-3-1-16,-2-9 0 16,2-5 0-16,-2-27-1 15,0 31-2-15,0-31 0 16,0 0-3-16,0-29-1 15,0 29-5-15,-8-56-11 16,8 26-15-16,-8-9-1 0,0 1 1 16,-3-2 1-16</inkml:trace>
  <inkml:trace contextRef="#ctx0" brushRef="#br0" timeOffset="620703.363">17710 17373 46 0,'6'-20'34'0,"-6"20"1"15,23-4-11-15,-23 4-6 0,33-7-6 16,-16-1-3-16,24 16-2 16,-7-10 0-1,13 17-2-15,-11-5-1 16,1 9 0-16,-8 2-1 0,-8 8-1 16,-9 0 0-16,-12 1-1 15,-16 5-1-15,-7-4 1 16,-2-5 0-16,-2-4-1 15,0-5 0-15,4-4 0 16,4-5 0-16,19-8 1 16,-20 8-1-16,20-8 0 15,0 0 1-15,0 0 0 16,0 0 0-16,31 15 0 16,-13-7 0-16,7-3 0 15,4 5 0-15,7 1 0 16,-1 1 0-16,2 1-1 15,-3 3 1-15,-1-1-1 0,-2 0-2 16,-8 1 0-16,2 5-5 16,-25-21-9-16,23 6-24 15,-23-6-1-15,18-4 0 16,-18 4-1-16</inkml:trace>
  <inkml:trace contextRef="#ctx0" brushRef="#br0" timeOffset="621311.3028">18806 17087 26 0,'0'0'33'0,"0"0"3"16,0 0-1-16,0 0-14 15,33 9-10-15,-33-9-3 16,50-9-1-16,-19-1-1 0,11 8-1 16,-5-5-2-1,7 5 0-15,-9-6-2 16,-1 4 0-16,-10 2 1 15,-5 2-2-15,-19 0-2 0,0 0-2 16,17 12-6-16,-38-10-26 16,21-2-2-16,-25 7 0 15,8-5-1-15</inkml:trace>
  <inkml:trace contextRef="#ctx0" brushRef="#br0" timeOffset="623025.4495">19778 16747 29 0,'0'0'33'0,"17"-23"0"15,-21 2-10-15,4 21-4 0,0 0-4 16,0 0-5-16,-9-27-1 15,9 27-3-15,-23-4-1 16,23 4-1-16,-41 12 0 16,16 3-1-16,-10 4 0 15,4 6-1-15,-5 8 0 16,3 5 0-16,4-1-1 16,8 3 0-16,7-5-1 15,10-3 0-15,12-7 0 16,6-6 1-16,7-9-2 15,4-12 1-15,6-6 0 16,0-11 0-16,1-4 0 16,-1-6 0-16,-2-5 0 0,-2-1 0 15,-5-1 0-15,-3 3 0 16,-4 6 0-16,-3 8 0 16,-12 19 1-16,11-21 0 15,-11 21 0-15,0 0 1 16,-5 31-1-16,3-4 0 15,-6 5 1-15,0 10 0 16,1 6-1-16,3 2 1 16,-2 0-1-16,0-4 0 15,2-4 1-15,0-1-1 16,2-9 0-16,1-9-2 16,2-5 0-16,-1-18-2 15,-1 19-1-15,1-19-4 0,0 0-13 16,17 4-19-16,-17-4-2 15,0 0 2-15,19-22 1 16</inkml:trace>
  <inkml:trace contextRef="#ctx0" brushRef="#br0" timeOffset="623241.5156">19915 17144 64 0,'8'21'38'16,"-8"-21"0"-16,0 0-2 16,11 23-28-16,-11-23-1 0,0 0-4 15,0 0-1-15,0 0-4 16,23 12-4-16,-27-29-11 16,4 17-21-16,16-23 0 15,-8 5-1-15,1-5 1 16</inkml:trace>
  <inkml:trace contextRef="#ctx0" brushRef="#br0" timeOffset="623709.4411">20223 16728 30 0,'-23'6'36'0,"6"3"-1"16,-4 3 1-16,1-20-15 15,13 33-11-15,-15-13-4 16,19 9-3-16,-1-4 0 16,10 4-2-16,5-4 0 15,8 3 0-15,5 1 0 16,3 0-1-16,0 2 0 16,1 4 0-16,-2-1 1 15,-3 3-1-15,-8 0 1 16,-5 2-1-16,-8-3 1 15,-8 1-1-15,-6-2 2 16,-7-6-1-16,0-4 0 0,-6-7 0 16,0-6 0-16,0-10-1 15,1-5 0-15,7-10 0 16,4-10-1-16,7-8 2 16,4-8-2-16,10-5 2 15,3-8-1-15,8 3 1 16,5-7-1-16,3 5 1 15,1-1-1-15,-1 9 1 16,0 7-1-16,-5 5-2 16,3 18-2-16,-17-8-10 15,-8 29-23-15,0 0-1 16,0 0 0-16,0 0 0 16</inkml:trace>
  <inkml:trace contextRef="#ctx0" brushRef="#br0" timeOffset="628509.7504">20478 16337 14 0,'0'0'32'16,"0"-19"1"-16,0 19 0 0,21-2-16 15,-21 2-4 1,21-4-3-16,-21 4-2 15,37 21-1-15,-18-2-1 16,12 19-1-16,-10 5-1 0,6 18 0 16,-9 4 0-16,1 16 0 15,-9 1-1-15,-3 6-1 16,-8-1 1-16,-3 3 0 16,-8-9 0-16,2-5-1 15,-5-11 1-15,0-7-2 16,-3-12 1-16,1-6 0 15,1-9 0-15,1-6-1 16,0-6 0-16,15-19 0 16,-24 27-1-16,24-27 1 15,-17 17-1-15,17-17 0 16,0 0-1-16,-17 12 0 16,17-12-2-16,0 0-2 0,0 0-4 15,-18 2-27-15,18-2-5 16,0 0 0-16,24-20 0 15</inkml:trace>
  <inkml:trace contextRef="#ctx0" brushRef="#br0" timeOffset="629649.6702">21008 16791 28 0,'0'0'30'0,"0"0"2"16,0 0-12-16,0 0-5 15,0 0-3-15,0 0-3 16,0 0-2-16,33-4-2 16,-15-3 0-16,14 5-2 15,1-8 0-15,8 5-1 16,-7-7-1-16,9 4 0 16,-8-3-2-16,-3 1 0 15,-1 8-3-15,-31 2-4 16,37-2-11-16,-37 2-16 15,0 0 1-15,-19 31-1 0,-5-16 0 16</inkml:trace>
  <inkml:trace contextRef="#ctx0" brushRef="#br0" timeOffset="629881.2103">21016 17025 22 0,'0'0'33'0,"25"10"0"0,-7-10 2 15,-1-14-19 1,23 22-4-16,-13-23-3 16,16 13-3-16,-16-6-2 15,4 4-1-15,-8 2-1 0,-4 2-1 16,-19 0-1-16,18 6-3 16,-18-6-1-16,0 0-7 15,3 27-17-15,-3-27-8 16,0 0 1-16,-15 23 0 15</inkml:trace>
  <inkml:trace contextRef="#ctx0" brushRef="#br0" timeOffset="631481.5076">21871 16670 8 0,'0'0'32'0,"21"-28"2"16,-21 28 0-16,23-6-15 0,-23 6-3 15,0 0-2-15,-21 8-3 16,17 30-3-16,-17-5-1 16,5 22-3-16,-9-1 1 15,6 9-2-15,-2-1 0 16,5 1-1-16,10-7 0 15,10-7-1-15,6-10 1 16,9-10-1-16,6-10 0 16,6-6 0-16,4-13 0 15,2-4 0-15,-1-9 1 16,-5-6-2-16,-2-10 1 16,-2 0 0-16,-6-5-1 15,-1-1 1-15,-9-5-1 0,-1 0 2 16,-10-7-3-16,-4 3 2 15,-6 4 0 1,-3-2-1-16,-5 7 0 0,-1-1-1 16,-2 11 0-16,-2 6-2 15,3 13-1-15,-3 0-3 16,17 29-8-16,-15-9-25 16,14 9 0-16,-3 2 0 15,4 7 0-15</inkml:trace>
  <inkml:trace contextRef="#ctx0" brushRef="#br0" timeOffset="632173.9515">22214 17142 18 0,'0'0'33'0,"4"-23"0"16,-4 23 1-16,0 0-16 16,0 0-4-16,0 0-3 0,0 0-3 15,0 0-1-15,0 0-2 16,0 0 0-16,0 0-1 15,0 0-1-15,0 0 0 16,0 0-1-16,0 0 1 16,0 0 0-16,0 0-1 15,-8 27 0-15,8-27 0 16,0 31-1-16,0-31 0 16,2 29 0-16,-2-29-1 15,-2 21 0-15,2-21-2 16,0 0-1-16,0 0-2 15,0 0-4-15,0 0-11 16,0 0-18-16,25-14-3 0,-25-3 2 16,0 17-1-16</inkml:trace>
  <inkml:trace contextRef="#ctx0" brushRef="#br0" timeOffset="632945.0729">22698 16552 49 0,'0'0'35'0,"0"0"1"15,-6-23-13-15,6 23-8 16,0 0-4-16,-9 34-2 16,-13-13-2-16,13 16-1 15,-14 5-1-15,7 11-1 16,-5 3-1-16,6 4 0 16,1-5-1-16,8-5-2 0,4-4 2 15,8-9-2-15,6-11 1 16,7-6-1-1,2-9 1-15,8-9-1 16,0-6-1-16,2-2 2 0,0-11-2 16,0 0 3-16,-4-4-3 15,-2-4 2-15,-4-6-1 16,-6-1 1-16,-5-3-1 16,-4-1 0-16,-4-1 0 15,-6 1 0-15,-4-1 0 16,-1 5-1-16,-3 3 0 15,-2 2-2-15,14 27 0 16,-28-33-3-16,28 33-5 16,-33-9-15-16,33 9-14 15,-25 17 0-15,11 0 1 16,1 1-1-16</inkml:trace>
  <inkml:trace contextRef="#ctx0" brushRef="#br0" timeOffset="633654.0382">23178 16690 6 0,'22'-16'31'0,"-22"16"2"16,19-19 0-16,-21-8-12 15,19 29-5-15,-24-27-3 16,7 25-4-16,-2-19-1 15,2 19-1-15,-18-2-1 16,18 2-2-16,-38 12 1 16,13 3-1-16,-10 4-1 15,2 12 0-15,-4 1-1 16,5 3 0-16,3 1 0 0,8 3-1 16,5-5 0-16,10-3-1 15,8-8-1-15,8-6 1 16,7-7 0-16,4-12-1 15,5-4 0-15,-1-9 1 16,4-6-1-16,-2-4 1 16,-2-6 0-16,-4-1 0 15,-2-1 0-15,-5 4 0 16,-5 6 1-16,-3 6-1 16,-6 17 0-16,0 0 1 15,0 0 0-15,0 0 0 16,-15 19 0-16,9 8 1 15,-4 4-1-15,2 7 1 0,1 4-1 16,1 2 0-16,2 0 1 16,2 1-2-16,2-5 1 15,0-4-1 1,6-3 2-16,-2-8-3 0,4-8 2 16,-8-17-3-16,9 23 1 15,-9-23-3-15,0 0-2 16,0 0-4-16,33-11-21 15,-23-9-10-15,3-3-1 16,1-7 2-16</inkml:trace>
  <inkml:trace contextRef="#ctx0" brushRef="#br0" timeOffset="634125.0278">23487 16628 42 0,'-21'14'35'0,"-4"1"1"16,0 2 0-16,5 18-20 15,-5-22-10-15,19 8-3 16,6-21 0-16,0 33-2 16,0-33 0-16,31 33 0 15,-11-16 1-15,5 2-1 16,0 6 0-16,2 2 0 0,2 3 0 15,2 5 0 1,-4 0 0-16,-2 1-1 16,-8 0 2-16,-2 1-2 15,-7-6 2-15,-8-3-1 16,-8-5 0-16,-7-2 0 0,-12-7 0 16,-4-5-1-16,-6-10 1 15,7-9-1-15,-3-9-1 16,6-10 1-16,4-11-1 15,7-10 2-15,10-12-1 16,14 1 2-16,-2-8-2 16,9 0 2-16,5 2-1 15,3 2 0-15,2 9 0 16,0 6-1-16,2 14-1 16,-10-1-4-16,16 22-6 15,-33 15-27-15,27-23-1 16,-27 23 0-16,0 0-1 0</inkml:trace>
  <inkml:trace contextRef="#ctx0" brushRef="#br0" timeOffset="635168.2362">23898 16686 19 0,'0'0'33'16,"0"0"-1"-16,0 0-3 16,-25-21-12-1,25 21-4-15,0 0-2 0,0 0 0 16,0 0-2-16,4 19-2 16,-4-19-1-16,0 32 0 15,-4-7-2-15,8 10 0 16,-6-1 0-16,7 11-1 15,-5-5-1-15,4 0-1 16,0-5 1-16,2-7-2 16,-2-3 1-16,2-4 0 0,-6-21 0 15,5 25-2-15,-5-25 1 16,0 0 0 0,0 0-1-16,0 0-1 15,0 0 0-15,0 0-1 0,0 0-2 16,-19-7-1-16,19 7-3 15,-17-25-7-15,17 25-14 16,-2-17-8-16,2 17 0 16,-12-25 0-16</inkml:trace>
  <inkml:trace contextRef="#ctx0" brushRef="#br0" timeOffset="635885.1229">23867 16759 3 0,'0'0'31'0,"0"0"1"16,10-18 2-16,-10 18-12 16,0 0-5-16,17-7-2 15,-25-11-4-15,8 18-2 0,0 0-1 16,21-11-2-16,-21 11 0 15,0 0-2-15,0 0 0 16,24 2-1-16,-24-2 0 16,23 19 0-16,-23-19-1 15,36 37 0-15,-12-14 0 16,4 3-1-16,3 1 0 16,2 4 0-16,4 0 0 15,1-1-1-15,1-3 1 16,-1 2-1-16,1-8 1 15,0-4-1-15,-3-1 0 16,-5-5 1-16,0 1 0 16,-6-5-1-16,-4-1 2 0,-3-4-2 15,-18-2 1-15,21 4-1 16,-21-4 1-16,0 0-1 16,11-17 0-1,-11 17 1-15,6-31-2 0,-4 8 1 16,2-6 0-16,-2-3 1 15,0-5-1-15,0-3 0 16,2-2 1-16,-2-4-1 16,1-2 0-16,1 2 0 15,-2 7 0-15,2-3 0 16,-2 9-1-16,0 3 0 16,0 9-2-16,-4 1-3 15,2 20-3-15,0 0-26 0,0 0-6 16,-17-7-2-16,17 7 1 15</inkml:trace>
  <inkml:trace contextRef="#ctx0" brushRef="#br0" timeOffset="637709.0668">21734 17647 2 0,'0'0'24'0,"25"-10"1"16,-8 8-7-16,10-5-7 15,23 10-1-15,0-10-1 16,28 11 1-16,-1-14 1 16,33 10-2-16,2-11 0 15,36 11-1-15,2-12-1 16,34 10-1-16,-3-9-1 16,23 9 0-16,3-6-1 15,11 12 0-15,-8-2 0 16,-9 5-1-16,-14-3 0 15,-16 8-1-15,-22-6-1 0,-24 7 0 16,-28-2-1-16,-34-3-1 16,-20 2-4-16,-43-10-7 15,0 0-23-15,-19 13-3 16,-26-7 1-16,-13-8-1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D983C-2748-4A69-9059-A97870CD7346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D117C-9B18-43FA-BDAF-EFB5336D9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75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 Energy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E8AF811-DA59-4873-B7CC-D26A3E86BD3F}" type="datetime1">
              <a:rPr lang="en-US" smtClean="0"/>
              <a:pPr/>
              <a:t>10/23/2015</a:t>
            </a:fld>
            <a:endParaRPr lang="en-US" smtClean="0"/>
          </a:p>
        </p:txBody>
      </p:sp>
      <p:sp>
        <p:nvSpPr>
          <p:cNvPr id="1290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290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D2F1C0-2F74-4313-8CAD-A11C9DF97C3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290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0899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 Energy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1FAC218-963F-4135-905B-7E507546862E}" type="datetime1">
              <a:rPr lang="en-US" smtClean="0"/>
              <a:pPr/>
              <a:t>10/23/2015</a:t>
            </a:fld>
            <a:endParaRPr lang="en-US" smtClean="0"/>
          </a:p>
        </p:txBody>
      </p:sp>
      <p:sp>
        <p:nvSpPr>
          <p:cNvPr id="1300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300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54861D-3C5D-4090-8B18-4AD1EED2044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300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7227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 Energy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7286B1D-11F1-471C-8A24-E21C1F3C0179}" type="datetime1">
              <a:rPr lang="en-US" smtClean="0"/>
              <a:pPr/>
              <a:t>10/23/2015</a:t>
            </a:fld>
            <a:endParaRPr lang="en-US" smtClean="0"/>
          </a:p>
        </p:txBody>
      </p:sp>
      <p:sp>
        <p:nvSpPr>
          <p:cNvPr id="1310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310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197CAD-2247-469C-B837-2066CF21560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310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80013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 Energy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7D26D40-FA01-49E5-A920-1A30C0F679F7}" type="datetime1">
              <a:rPr lang="en-US" smtClean="0"/>
              <a:pPr/>
              <a:t>10/23/2015</a:t>
            </a:fld>
            <a:endParaRPr lang="en-US" smtClean="0"/>
          </a:p>
        </p:txBody>
      </p:sp>
      <p:sp>
        <p:nvSpPr>
          <p:cNvPr id="134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34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1D8C8D-294A-4745-A77A-B017BFBF0EA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34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09128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 Energy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EA5DCC8-920C-41D1-9E49-A870DE2D17EF}" type="datetime1">
              <a:rPr lang="en-US" smtClean="0"/>
              <a:pPr/>
              <a:t>10/23/2015</a:t>
            </a:fld>
            <a:endParaRPr lang="en-US" smtClean="0"/>
          </a:p>
        </p:txBody>
      </p:sp>
      <p:sp>
        <p:nvSpPr>
          <p:cNvPr id="1351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351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8DE19C-25AD-4E8C-AEB9-0545929D9FB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35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5318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 Energy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B2A9F90-D3F4-4FEC-903B-51FEFD699B00}" type="datetime1">
              <a:rPr lang="en-US" smtClean="0"/>
              <a:pPr/>
              <a:t>10/23/2015</a:t>
            </a:fld>
            <a:endParaRPr lang="en-US" smtClean="0"/>
          </a:p>
        </p:txBody>
      </p:sp>
      <p:sp>
        <p:nvSpPr>
          <p:cNvPr id="1361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361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D4BBE6-9644-4B62-945E-47F1C85A4A1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36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35907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 Energy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C3C1FBF-5E32-4D25-8D3B-4314D83DC8FD}" type="datetime1">
              <a:rPr lang="en-US" smtClean="0"/>
              <a:pPr/>
              <a:t>10/23/2015</a:t>
            </a:fld>
            <a:endParaRPr lang="en-US" smtClean="0"/>
          </a:p>
        </p:txBody>
      </p:sp>
      <p:sp>
        <p:nvSpPr>
          <p:cNvPr id="1372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372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3304E7-0118-461A-A092-5478A3803A7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37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23897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4794-9CEF-4BA2-ACE8-C2ECCE183EF9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74B1-FB4D-4D5B-BF6F-01E67ADD597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4794-9CEF-4BA2-ACE8-C2ECCE183EF9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74B1-FB4D-4D5B-BF6F-01E67ADD59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4794-9CEF-4BA2-ACE8-C2ECCE183EF9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74B1-FB4D-4D5B-BF6F-01E67ADD59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4794-9CEF-4BA2-ACE8-C2ECCE183EF9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74B1-FB4D-4D5B-BF6F-01E67ADD59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4794-9CEF-4BA2-ACE8-C2ECCE183EF9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74B1-FB4D-4D5B-BF6F-01E67ADD597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4794-9CEF-4BA2-ACE8-C2ECCE183EF9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74B1-FB4D-4D5B-BF6F-01E67ADD59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4794-9CEF-4BA2-ACE8-C2ECCE183EF9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74B1-FB4D-4D5B-BF6F-01E67ADD597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4794-9CEF-4BA2-ACE8-C2ECCE183EF9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74B1-FB4D-4D5B-BF6F-01E67ADD59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4794-9CEF-4BA2-ACE8-C2ECCE183EF9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74B1-FB4D-4D5B-BF6F-01E67ADD59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4794-9CEF-4BA2-ACE8-C2ECCE183EF9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74B1-FB4D-4D5B-BF6F-01E67ADD597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4794-9CEF-4BA2-ACE8-C2ECCE183EF9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74B1-FB4D-4D5B-BF6F-01E67ADD59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B474794-9CEF-4BA2-ACE8-C2ECCE183EF9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76B74B1-FB4D-4D5B-BF6F-01E67ADD59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customXml" Target="../ink/ink7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ANNOUNCEMENTS: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4876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NEXT WEEK: PROJECT OCTOBER SKY!</a:t>
            </a:r>
          </a:p>
          <a:p>
            <a:pPr lvl="1"/>
            <a:r>
              <a:rPr lang="en-US" sz="3200" dirty="0" smtClean="0"/>
              <a:t>Outside on </a:t>
            </a:r>
            <a:r>
              <a:rPr lang="en-US" sz="3200" dirty="0" smtClean="0"/>
              <a:t>Tues</a:t>
            </a:r>
            <a:r>
              <a:rPr lang="en-US" sz="3200" dirty="0" smtClean="0"/>
              <a:t>day </a:t>
            </a:r>
            <a:r>
              <a:rPr lang="en-US" sz="3200" dirty="0" smtClean="0"/>
              <a:t>and </a:t>
            </a:r>
            <a:r>
              <a:rPr lang="en-US" sz="3200" dirty="0" smtClean="0"/>
              <a:t>Fri</a:t>
            </a:r>
            <a:r>
              <a:rPr lang="en-US" sz="3200" dirty="0" smtClean="0"/>
              <a:t>day</a:t>
            </a:r>
            <a:endParaRPr lang="en-US" sz="3200" dirty="0" smtClean="0"/>
          </a:p>
          <a:p>
            <a:r>
              <a:rPr lang="en-US" sz="3600" dirty="0" err="1" smtClean="0"/>
              <a:t>Ch</a:t>
            </a:r>
            <a:r>
              <a:rPr lang="en-US" sz="3600" dirty="0" smtClean="0"/>
              <a:t> 8 HW Quiz and HW due- </a:t>
            </a:r>
            <a:r>
              <a:rPr lang="en-US" sz="3600" dirty="0" smtClean="0"/>
              <a:t>Tue</a:t>
            </a:r>
            <a:r>
              <a:rPr lang="en-US" sz="3600" dirty="0" smtClean="0"/>
              <a:t>sday 11/3</a:t>
            </a:r>
            <a:endParaRPr lang="en-US" sz="3600" dirty="0" smtClean="0"/>
          </a:p>
          <a:p>
            <a:r>
              <a:rPr lang="en-US" sz="3600" dirty="0" smtClean="0"/>
              <a:t>Energy Exam </a:t>
            </a:r>
            <a:r>
              <a:rPr lang="en-US" sz="3600" dirty="0" smtClean="0"/>
              <a:t>Thurs</a:t>
            </a:r>
            <a:r>
              <a:rPr lang="en-US" sz="3600" dirty="0" smtClean="0"/>
              <a:t>day 11/12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70" y="3892535"/>
            <a:ext cx="4114460" cy="288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4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Conservation of Energy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Lesson 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474" y="3505200"/>
            <a:ext cx="3998778" cy="3200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459520" y="4310280"/>
              <a:ext cx="6064920" cy="1527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48720" y="4299480"/>
                <a:ext cx="6090480" cy="154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878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5400" dirty="0" smtClean="0"/>
              <a:t>What does a system look like?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34640" y="1684080"/>
              <a:ext cx="7104240" cy="3611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2400" y="1670760"/>
                <a:ext cx="7133400" cy="364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45080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5100" dirty="0" smtClean="0"/>
              <a:t>Law of Conservation of Energy</a:t>
            </a:r>
          </a:p>
        </p:txBody>
      </p:sp>
      <p:sp>
        <p:nvSpPr>
          <p:cNvPr id="47107" name="Oval 3"/>
          <p:cNvSpPr>
            <a:spLocks noChangeArrowheads="1"/>
          </p:cNvSpPr>
          <p:nvPr/>
        </p:nvSpPr>
        <p:spPr bwMode="auto">
          <a:xfrm>
            <a:off x="3581400" y="2438400"/>
            <a:ext cx="5486400" cy="2667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5400" dirty="0">
              <a:latin typeface="Times" charset="0"/>
            </a:endParaRPr>
          </a:p>
        </p:txBody>
      </p:sp>
      <p:sp>
        <p:nvSpPr>
          <p:cNvPr id="266248" name="Text Box 8"/>
          <p:cNvSpPr txBox="1">
            <a:spLocks noChangeArrowheads="1"/>
          </p:cNvSpPr>
          <p:nvPr/>
        </p:nvSpPr>
        <p:spPr bwMode="auto">
          <a:xfrm>
            <a:off x="0" y="1219200"/>
            <a:ext cx="6865938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200" i="1" dirty="0">
                <a:latin typeface="Times New Roman" pitchFamily="18" charset="0"/>
              </a:rPr>
              <a:t>The system is </a:t>
            </a:r>
            <a:r>
              <a:rPr lang="en-US" sz="3200" b="1" i="1" dirty="0" smtClean="0">
                <a:latin typeface="Times New Roman" pitchFamily="18" charset="0"/>
              </a:rPr>
              <a:t>isolated</a:t>
            </a:r>
            <a:endParaRPr lang="en-US" sz="3200" b="1" i="1" dirty="0">
              <a:latin typeface="Times New Roman" pitchFamily="18" charset="0"/>
            </a:endParaRPr>
          </a:p>
        </p:txBody>
      </p:sp>
      <p:sp>
        <p:nvSpPr>
          <p:cNvPr id="599046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3683575" y="22826663"/>
            <a:ext cx="0" cy="0"/>
          </a:xfrm>
          <a:custGeom>
            <a:avLst/>
            <a:gdLst>
              <a:gd name="T0" fmla="+- 0 17296 17296"/>
              <a:gd name="T1" fmla="*/ T0 w 1"/>
              <a:gd name="T2" fmla="+- 0 11721 11721"/>
              <a:gd name="T3" fmla="*/ 11721 h 1"/>
              <a:gd name="T4" fmla="+- 0 17296 17296"/>
              <a:gd name="T5" fmla="*/ T4 w 1"/>
              <a:gd name="T6" fmla="+- 0 11721 11721"/>
              <a:gd name="T7" fmla="*/ 11721 h 1"/>
              <a:gd name="T8" fmla="+- 0 17296 17296"/>
              <a:gd name="T9" fmla="*/ T8 w 1"/>
              <a:gd name="T10" fmla="+- 0 11721 11721"/>
              <a:gd name="T11" fmla="*/ 11721 h 1"/>
              <a:gd name="T12" fmla="+- 0 17296 17296"/>
              <a:gd name="T13" fmla="*/ T12 w 1"/>
              <a:gd name="T14" fmla="+- 0 11721 11721"/>
              <a:gd name="T15" fmla="*/ 11721 h 1"/>
              <a:gd name="T16" fmla="+- 0 17296 17296"/>
              <a:gd name="T17" fmla="*/ T16 w 1"/>
              <a:gd name="T18" fmla="+- 0 11721 11721"/>
              <a:gd name="T19" fmla="*/ 11721 h 1"/>
              <a:gd name="T20" fmla="+- 0 17296 17296"/>
              <a:gd name="T21" fmla="*/ T20 w 1"/>
              <a:gd name="T22" fmla="+- 0 11721 11721"/>
              <a:gd name="T23" fmla="*/ 11721 h 1"/>
              <a:gd name="T24" fmla="+- 0 17296 17296"/>
              <a:gd name="T25" fmla="*/ T24 w 1"/>
              <a:gd name="T26" fmla="+- 0 11721 11721"/>
              <a:gd name="T27" fmla="*/ 11721 h 1"/>
              <a:gd name="T28" fmla="+- 0 17296 17296"/>
              <a:gd name="T29" fmla="*/ T28 w 1"/>
              <a:gd name="T30" fmla="+- 0 11721 11721"/>
              <a:gd name="T31" fmla="*/ 11721 h 1"/>
              <a:gd name="T32" fmla="+- 0 17296 17296"/>
              <a:gd name="T33" fmla="*/ T32 w 1"/>
              <a:gd name="T34" fmla="+- 0 11721 11721"/>
              <a:gd name="T35" fmla="*/ 11721 h 1"/>
              <a:gd name="T36" fmla="+- 0 17296 17296"/>
              <a:gd name="T37" fmla="*/ T36 w 1"/>
              <a:gd name="T38" fmla="+- 0 11721 11721"/>
              <a:gd name="T39" fmla="*/ 11721 h 1"/>
              <a:gd name="T40" fmla="+- 0 17296 17296"/>
              <a:gd name="T41" fmla="*/ T40 w 1"/>
              <a:gd name="T42" fmla="+- 0 11721 11721"/>
              <a:gd name="T43" fmla="*/ 11721 h 1"/>
              <a:gd name="T44" fmla="+- 0 17296 17296"/>
              <a:gd name="T45" fmla="*/ T44 w 1"/>
              <a:gd name="T46" fmla="+- 0 11721 11721"/>
              <a:gd name="T47" fmla="*/ 11721 h 1"/>
              <a:gd name="T48" fmla="+- 0 17296 17296"/>
              <a:gd name="T49" fmla="*/ T48 w 1"/>
              <a:gd name="T50" fmla="+- 0 11721 11721"/>
              <a:gd name="T51" fmla="*/ 11721 h 1"/>
              <a:gd name="T52" fmla="+- 0 17296 17296"/>
              <a:gd name="T53" fmla="*/ T52 w 1"/>
              <a:gd name="T54" fmla="+- 0 11721 11721"/>
              <a:gd name="T55" fmla="*/ 11721 h 1"/>
              <a:gd name="T56" fmla="+- 0 17296 17296"/>
              <a:gd name="T57" fmla="*/ T56 w 1"/>
              <a:gd name="T58" fmla="+- 0 11721 11721"/>
              <a:gd name="T59" fmla="*/ 11721 h 1"/>
              <a:gd name="T60" fmla="+- 0 17296 17296"/>
              <a:gd name="T61" fmla="*/ T60 w 1"/>
              <a:gd name="T62" fmla="+- 0 11721 11721"/>
              <a:gd name="T63" fmla="*/ 11721 h 1"/>
              <a:gd name="T64" fmla="+- 0 17296 17296"/>
              <a:gd name="T65" fmla="*/ T64 w 1"/>
              <a:gd name="T66" fmla="+- 0 11721 11721"/>
              <a:gd name="T67" fmla="*/ 11721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9050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1892538" y="6915150"/>
            <a:ext cx="0" cy="0"/>
          </a:xfrm>
          <a:custGeom>
            <a:avLst/>
            <a:gdLst>
              <a:gd name="T0" fmla="+- 0 21511 21511"/>
              <a:gd name="T1" fmla="*/ T0 w 1"/>
              <a:gd name="T2" fmla="+- 0 3551 3551"/>
              <a:gd name="T3" fmla="*/ 3551 h 1"/>
              <a:gd name="T4" fmla="+- 0 21511 21511"/>
              <a:gd name="T5" fmla="*/ T4 w 1"/>
              <a:gd name="T6" fmla="+- 0 3551 3551"/>
              <a:gd name="T7" fmla="*/ 3551 h 1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77560" y="1595880"/>
              <a:ext cx="8678880" cy="4394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560" y="1579680"/>
                <a:ext cx="8704440" cy="442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4199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6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 autoUpdateAnimBg="0"/>
      <p:bldP spid="266248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524000" y="4521196"/>
            <a:ext cx="3962400" cy="254000"/>
            <a:chOff x="960" y="2848"/>
            <a:chExt cx="2496" cy="160"/>
          </a:xfrm>
        </p:grpSpPr>
        <p:sp>
          <p:nvSpPr>
            <p:cNvPr id="50191" name="Line 26"/>
            <p:cNvSpPr>
              <a:spLocks noChangeShapeType="1"/>
            </p:cNvSpPr>
            <p:nvPr/>
          </p:nvSpPr>
          <p:spPr bwMode="auto">
            <a:xfrm>
              <a:off x="960" y="3008"/>
              <a:ext cx="249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0192" name="Line 25"/>
            <p:cNvSpPr>
              <a:spLocks noChangeShapeType="1"/>
            </p:cNvSpPr>
            <p:nvPr/>
          </p:nvSpPr>
          <p:spPr bwMode="auto">
            <a:xfrm>
              <a:off x="960" y="2848"/>
              <a:ext cx="249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41325"/>
            <a:ext cx="7848600" cy="1006475"/>
          </a:xfrm>
        </p:spPr>
        <p:txBody>
          <a:bodyPr/>
          <a:lstStyle/>
          <a:p>
            <a:pPr eaLnBrk="1" hangingPunct="1"/>
            <a:r>
              <a:rPr lang="en-US" sz="5700" smtClean="0"/>
              <a:t>Pendulum Energy</a:t>
            </a:r>
            <a:endParaRPr lang="en-US" sz="6900" smtClean="0"/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457200" y="1752600"/>
            <a:ext cx="5410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181" name="Group 31"/>
          <p:cNvGrpSpPr>
            <a:grpSpLocks/>
          </p:cNvGrpSpPr>
          <p:nvPr/>
        </p:nvGrpSpPr>
        <p:grpSpPr bwMode="auto">
          <a:xfrm>
            <a:off x="3048000" y="2057400"/>
            <a:ext cx="1219200" cy="2590800"/>
            <a:chOff x="1920" y="1296"/>
            <a:chExt cx="768" cy="1632"/>
          </a:xfrm>
        </p:grpSpPr>
        <p:sp>
          <p:nvSpPr>
            <p:cNvPr id="50189" name="Oval 4"/>
            <p:cNvSpPr>
              <a:spLocks noChangeArrowheads="1"/>
            </p:cNvSpPr>
            <p:nvPr/>
          </p:nvSpPr>
          <p:spPr bwMode="auto">
            <a:xfrm>
              <a:off x="2544" y="278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0" name="Line 5"/>
            <p:cNvSpPr>
              <a:spLocks noChangeShapeType="1"/>
            </p:cNvSpPr>
            <p:nvPr/>
          </p:nvSpPr>
          <p:spPr bwMode="auto">
            <a:xfrm>
              <a:off x="1920" y="1296"/>
              <a:ext cx="672" cy="1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2921000" y="2057400"/>
            <a:ext cx="228600" cy="2819400"/>
            <a:chOff x="1840" y="1296"/>
            <a:chExt cx="144" cy="1776"/>
          </a:xfrm>
        </p:grpSpPr>
        <p:sp>
          <p:nvSpPr>
            <p:cNvPr id="50187" name="Line 23"/>
            <p:cNvSpPr>
              <a:spLocks noChangeShapeType="1"/>
            </p:cNvSpPr>
            <p:nvPr/>
          </p:nvSpPr>
          <p:spPr bwMode="auto">
            <a:xfrm>
              <a:off x="1920" y="1296"/>
              <a:ext cx="0" cy="16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8" name="Oval 24"/>
            <p:cNvSpPr>
              <a:spLocks noChangeArrowheads="1"/>
            </p:cNvSpPr>
            <p:nvPr/>
          </p:nvSpPr>
          <p:spPr bwMode="auto">
            <a:xfrm>
              <a:off x="1840" y="292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 flipH="1">
            <a:off x="1828800" y="2057400"/>
            <a:ext cx="1219200" cy="2590800"/>
            <a:chOff x="1920" y="1296"/>
            <a:chExt cx="768" cy="1632"/>
          </a:xfrm>
        </p:grpSpPr>
        <p:sp>
          <p:nvSpPr>
            <p:cNvPr id="50185" name="Oval 33"/>
            <p:cNvSpPr>
              <a:spLocks noChangeArrowheads="1"/>
            </p:cNvSpPr>
            <p:nvPr/>
          </p:nvSpPr>
          <p:spPr bwMode="auto">
            <a:xfrm>
              <a:off x="2544" y="278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6" name="Line 34"/>
            <p:cNvSpPr>
              <a:spLocks noChangeShapeType="1"/>
            </p:cNvSpPr>
            <p:nvPr/>
          </p:nvSpPr>
          <p:spPr bwMode="auto">
            <a:xfrm>
              <a:off x="1920" y="1296"/>
              <a:ext cx="672" cy="1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903240" y="2108880"/>
              <a:ext cx="7830720" cy="3238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6760" y="2094480"/>
                <a:ext cx="7853400" cy="326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8967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Line 65"/>
          <p:cNvSpPr>
            <a:spLocks noChangeShapeType="1"/>
          </p:cNvSpPr>
          <p:nvPr/>
        </p:nvSpPr>
        <p:spPr bwMode="auto">
          <a:xfrm>
            <a:off x="2308225" y="20574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3" name="Line 66"/>
          <p:cNvSpPr>
            <a:spLocks noChangeShapeType="1"/>
          </p:cNvSpPr>
          <p:nvPr/>
        </p:nvSpPr>
        <p:spPr bwMode="auto">
          <a:xfrm>
            <a:off x="4168775" y="20574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4" name="Line 2"/>
          <p:cNvSpPr>
            <a:spLocks noChangeShapeType="1"/>
          </p:cNvSpPr>
          <p:nvPr/>
        </p:nvSpPr>
        <p:spPr bwMode="auto">
          <a:xfrm>
            <a:off x="3243263" y="20574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700" smtClean="0"/>
              <a:t>Spring Energy</a:t>
            </a:r>
          </a:p>
        </p:txBody>
      </p:sp>
      <p:grpSp>
        <p:nvGrpSpPr>
          <p:cNvPr id="51206" name="Group 69"/>
          <p:cNvGrpSpPr>
            <a:grpSpLocks/>
          </p:cNvGrpSpPr>
          <p:nvPr/>
        </p:nvGrpSpPr>
        <p:grpSpPr bwMode="auto">
          <a:xfrm>
            <a:off x="0" y="3810000"/>
            <a:ext cx="3657600" cy="838200"/>
            <a:chOff x="0" y="2400"/>
            <a:chExt cx="2304" cy="528"/>
          </a:xfrm>
        </p:grpSpPr>
        <p:sp>
          <p:nvSpPr>
            <p:cNvPr id="51249" name="Oval 4"/>
            <p:cNvSpPr>
              <a:spLocks noChangeArrowheads="1"/>
            </p:cNvSpPr>
            <p:nvPr/>
          </p:nvSpPr>
          <p:spPr bwMode="auto">
            <a:xfrm>
              <a:off x="432" y="2400"/>
              <a:ext cx="144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0" name="Oval 5"/>
            <p:cNvSpPr>
              <a:spLocks noChangeArrowheads="1"/>
            </p:cNvSpPr>
            <p:nvPr/>
          </p:nvSpPr>
          <p:spPr bwMode="auto">
            <a:xfrm>
              <a:off x="528" y="2400"/>
              <a:ext cx="144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600">
                <a:latin typeface="Times" charset="0"/>
              </a:endParaRPr>
            </a:p>
          </p:txBody>
        </p:sp>
        <p:sp>
          <p:nvSpPr>
            <p:cNvPr id="51251" name="Oval 6"/>
            <p:cNvSpPr>
              <a:spLocks noChangeArrowheads="1"/>
            </p:cNvSpPr>
            <p:nvPr/>
          </p:nvSpPr>
          <p:spPr bwMode="auto">
            <a:xfrm>
              <a:off x="624" y="2400"/>
              <a:ext cx="144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600">
                <a:latin typeface="Times" charset="0"/>
              </a:endParaRPr>
            </a:p>
          </p:txBody>
        </p:sp>
        <p:sp>
          <p:nvSpPr>
            <p:cNvPr id="51252" name="Oval 7"/>
            <p:cNvSpPr>
              <a:spLocks noChangeArrowheads="1"/>
            </p:cNvSpPr>
            <p:nvPr/>
          </p:nvSpPr>
          <p:spPr bwMode="auto">
            <a:xfrm>
              <a:off x="720" y="2400"/>
              <a:ext cx="144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600">
                <a:latin typeface="Times" charset="0"/>
              </a:endParaRPr>
            </a:p>
          </p:txBody>
        </p:sp>
        <p:sp>
          <p:nvSpPr>
            <p:cNvPr id="51253" name="Oval 8"/>
            <p:cNvSpPr>
              <a:spLocks noChangeArrowheads="1"/>
            </p:cNvSpPr>
            <p:nvPr/>
          </p:nvSpPr>
          <p:spPr bwMode="auto">
            <a:xfrm>
              <a:off x="816" y="2400"/>
              <a:ext cx="144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600">
                <a:latin typeface="Times" charset="0"/>
              </a:endParaRPr>
            </a:p>
          </p:txBody>
        </p:sp>
        <p:sp>
          <p:nvSpPr>
            <p:cNvPr id="51254" name="Oval 9"/>
            <p:cNvSpPr>
              <a:spLocks noChangeArrowheads="1"/>
            </p:cNvSpPr>
            <p:nvPr/>
          </p:nvSpPr>
          <p:spPr bwMode="auto">
            <a:xfrm>
              <a:off x="912" y="2400"/>
              <a:ext cx="144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600">
                <a:latin typeface="Times" charset="0"/>
              </a:endParaRPr>
            </a:p>
          </p:txBody>
        </p:sp>
        <p:sp>
          <p:nvSpPr>
            <p:cNvPr id="51255" name="Oval 10"/>
            <p:cNvSpPr>
              <a:spLocks noChangeArrowheads="1"/>
            </p:cNvSpPr>
            <p:nvPr/>
          </p:nvSpPr>
          <p:spPr bwMode="auto">
            <a:xfrm>
              <a:off x="1008" y="2400"/>
              <a:ext cx="144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600">
                <a:latin typeface="Times" charset="0"/>
              </a:endParaRPr>
            </a:p>
          </p:txBody>
        </p:sp>
        <p:sp>
          <p:nvSpPr>
            <p:cNvPr id="51256" name="Oval 11"/>
            <p:cNvSpPr>
              <a:spLocks noChangeArrowheads="1"/>
            </p:cNvSpPr>
            <p:nvPr/>
          </p:nvSpPr>
          <p:spPr bwMode="auto">
            <a:xfrm>
              <a:off x="1104" y="2400"/>
              <a:ext cx="144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600">
                <a:latin typeface="Times" charset="0"/>
              </a:endParaRPr>
            </a:p>
          </p:txBody>
        </p:sp>
        <p:sp>
          <p:nvSpPr>
            <p:cNvPr id="51257" name="Oval 12"/>
            <p:cNvSpPr>
              <a:spLocks noChangeArrowheads="1"/>
            </p:cNvSpPr>
            <p:nvPr/>
          </p:nvSpPr>
          <p:spPr bwMode="auto">
            <a:xfrm>
              <a:off x="1200" y="2400"/>
              <a:ext cx="144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600">
                <a:latin typeface="Times" charset="0"/>
              </a:endParaRPr>
            </a:p>
          </p:txBody>
        </p:sp>
        <p:sp>
          <p:nvSpPr>
            <p:cNvPr id="51258" name="Oval 13"/>
            <p:cNvSpPr>
              <a:spLocks noChangeArrowheads="1"/>
            </p:cNvSpPr>
            <p:nvPr/>
          </p:nvSpPr>
          <p:spPr bwMode="auto">
            <a:xfrm>
              <a:off x="1296" y="2400"/>
              <a:ext cx="144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600">
                <a:latin typeface="Times" charset="0"/>
              </a:endParaRPr>
            </a:p>
          </p:txBody>
        </p:sp>
        <p:sp>
          <p:nvSpPr>
            <p:cNvPr id="51259" name="Oval 14"/>
            <p:cNvSpPr>
              <a:spLocks noChangeArrowheads="1"/>
            </p:cNvSpPr>
            <p:nvPr/>
          </p:nvSpPr>
          <p:spPr bwMode="auto">
            <a:xfrm>
              <a:off x="1392" y="2400"/>
              <a:ext cx="144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600">
                <a:latin typeface="Times" charset="0"/>
              </a:endParaRPr>
            </a:p>
          </p:txBody>
        </p:sp>
        <p:sp>
          <p:nvSpPr>
            <p:cNvPr id="51260" name="Oval 15"/>
            <p:cNvSpPr>
              <a:spLocks noChangeArrowheads="1"/>
            </p:cNvSpPr>
            <p:nvPr/>
          </p:nvSpPr>
          <p:spPr bwMode="auto">
            <a:xfrm>
              <a:off x="1488" y="2400"/>
              <a:ext cx="144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600">
                <a:latin typeface="Times" charset="0"/>
              </a:endParaRPr>
            </a:p>
          </p:txBody>
        </p:sp>
        <p:sp>
          <p:nvSpPr>
            <p:cNvPr id="51261" name="Rectangle 16"/>
            <p:cNvSpPr>
              <a:spLocks noChangeArrowheads="1"/>
            </p:cNvSpPr>
            <p:nvPr/>
          </p:nvSpPr>
          <p:spPr bwMode="auto">
            <a:xfrm>
              <a:off x="1776" y="2400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3600">
                  <a:latin typeface="Times" charset="0"/>
                </a:rPr>
                <a:t>m</a:t>
              </a:r>
            </a:p>
          </p:txBody>
        </p:sp>
        <p:sp>
          <p:nvSpPr>
            <p:cNvPr id="51262" name="Line 17"/>
            <p:cNvSpPr>
              <a:spLocks noChangeShapeType="1"/>
            </p:cNvSpPr>
            <p:nvPr/>
          </p:nvSpPr>
          <p:spPr bwMode="auto">
            <a:xfrm>
              <a:off x="1632" y="264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3" name="Line 18"/>
            <p:cNvSpPr>
              <a:spLocks noChangeShapeType="1"/>
            </p:cNvSpPr>
            <p:nvPr/>
          </p:nvSpPr>
          <p:spPr bwMode="auto">
            <a:xfrm>
              <a:off x="0" y="264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30" name="Group 35"/>
          <p:cNvGrpSpPr>
            <a:grpSpLocks/>
          </p:cNvGrpSpPr>
          <p:nvPr/>
        </p:nvGrpSpPr>
        <p:grpSpPr bwMode="auto">
          <a:xfrm>
            <a:off x="0" y="2514600"/>
            <a:ext cx="2819400" cy="838200"/>
            <a:chOff x="0" y="1584"/>
            <a:chExt cx="1776" cy="528"/>
          </a:xfrm>
        </p:grpSpPr>
        <p:sp>
          <p:nvSpPr>
            <p:cNvPr id="51234" name="Oval 36"/>
            <p:cNvSpPr>
              <a:spLocks noChangeArrowheads="1"/>
            </p:cNvSpPr>
            <p:nvPr/>
          </p:nvSpPr>
          <p:spPr bwMode="auto">
            <a:xfrm>
              <a:off x="432" y="1584"/>
              <a:ext cx="144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5" name="Oval 37"/>
            <p:cNvSpPr>
              <a:spLocks noChangeArrowheads="1"/>
            </p:cNvSpPr>
            <p:nvPr/>
          </p:nvSpPr>
          <p:spPr bwMode="auto">
            <a:xfrm>
              <a:off x="480" y="1584"/>
              <a:ext cx="144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600">
                <a:latin typeface="Times" charset="0"/>
              </a:endParaRPr>
            </a:p>
          </p:txBody>
        </p:sp>
        <p:sp>
          <p:nvSpPr>
            <p:cNvPr id="51236" name="Oval 38"/>
            <p:cNvSpPr>
              <a:spLocks noChangeArrowheads="1"/>
            </p:cNvSpPr>
            <p:nvPr/>
          </p:nvSpPr>
          <p:spPr bwMode="auto">
            <a:xfrm>
              <a:off x="528" y="1584"/>
              <a:ext cx="144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600">
                <a:latin typeface="Times" charset="0"/>
              </a:endParaRPr>
            </a:p>
          </p:txBody>
        </p:sp>
        <p:sp>
          <p:nvSpPr>
            <p:cNvPr id="51237" name="Oval 39"/>
            <p:cNvSpPr>
              <a:spLocks noChangeArrowheads="1"/>
            </p:cNvSpPr>
            <p:nvPr/>
          </p:nvSpPr>
          <p:spPr bwMode="auto">
            <a:xfrm>
              <a:off x="576" y="1584"/>
              <a:ext cx="144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600">
                <a:latin typeface="Times" charset="0"/>
              </a:endParaRPr>
            </a:p>
          </p:txBody>
        </p:sp>
        <p:sp>
          <p:nvSpPr>
            <p:cNvPr id="51238" name="Oval 40"/>
            <p:cNvSpPr>
              <a:spLocks noChangeArrowheads="1"/>
            </p:cNvSpPr>
            <p:nvPr/>
          </p:nvSpPr>
          <p:spPr bwMode="auto">
            <a:xfrm>
              <a:off x="624" y="1584"/>
              <a:ext cx="144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600">
                <a:latin typeface="Times" charset="0"/>
              </a:endParaRPr>
            </a:p>
          </p:txBody>
        </p:sp>
        <p:sp>
          <p:nvSpPr>
            <p:cNvPr id="51239" name="Oval 41"/>
            <p:cNvSpPr>
              <a:spLocks noChangeArrowheads="1"/>
            </p:cNvSpPr>
            <p:nvPr/>
          </p:nvSpPr>
          <p:spPr bwMode="auto">
            <a:xfrm>
              <a:off x="672" y="1584"/>
              <a:ext cx="144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600">
                <a:latin typeface="Times" charset="0"/>
              </a:endParaRPr>
            </a:p>
          </p:txBody>
        </p:sp>
        <p:sp>
          <p:nvSpPr>
            <p:cNvPr id="51240" name="Oval 42"/>
            <p:cNvSpPr>
              <a:spLocks noChangeArrowheads="1"/>
            </p:cNvSpPr>
            <p:nvPr/>
          </p:nvSpPr>
          <p:spPr bwMode="auto">
            <a:xfrm>
              <a:off x="720" y="1584"/>
              <a:ext cx="144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600">
                <a:latin typeface="Times" charset="0"/>
              </a:endParaRPr>
            </a:p>
          </p:txBody>
        </p:sp>
        <p:sp>
          <p:nvSpPr>
            <p:cNvPr id="51241" name="Oval 43"/>
            <p:cNvSpPr>
              <a:spLocks noChangeArrowheads="1"/>
            </p:cNvSpPr>
            <p:nvPr/>
          </p:nvSpPr>
          <p:spPr bwMode="auto">
            <a:xfrm>
              <a:off x="768" y="1584"/>
              <a:ext cx="144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600">
                <a:latin typeface="Times" charset="0"/>
              </a:endParaRPr>
            </a:p>
          </p:txBody>
        </p:sp>
        <p:sp>
          <p:nvSpPr>
            <p:cNvPr id="51242" name="Oval 44"/>
            <p:cNvSpPr>
              <a:spLocks noChangeArrowheads="1"/>
            </p:cNvSpPr>
            <p:nvPr/>
          </p:nvSpPr>
          <p:spPr bwMode="auto">
            <a:xfrm>
              <a:off x="816" y="1584"/>
              <a:ext cx="144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600">
                <a:latin typeface="Times" charset="0"/>
              </a:endParaRPr>
            </a:p>
          </p:txBody>
        </p:sp>
        <p:sp>
          <p:nvSpPr>
            <p:cNvPr id="51243" name="Oval 45"/>
            <p:cNvSpPr>
              <a:spLocks noChangeArrowheads="1"/>
            </p:cNvSpPr>
            <p:nvPr/>
          </p:nvSpPr>
          <p:spPr bwMode="auto">
            <a:xfrm>
              <a:off x="864" y="1584"/>
              <a:ext cx="144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600">
                <a:latin typeface="Times" charset="0"/>
              </a:endParaRPr>
            </a:p>
          </p:txBody>
        </p:sp>
        <p:sp>
          <p:nvSpPr>
            <p:cNvPr id="51244" name="Oval 46"/>
            <p:cNvSpPr>
              <a:spLocks noChangeArrowheads="1"/>
            </p:cNvSpPr>
            <p:nvPr/>
          </p:nvSpPr>
          <p:spPr bwMode="auto">
            <a:xfrm>
              <a:off x="912" y="1584"/>
              <a:ext cx="144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600">
                <a:latin typeface="Times" charset="0"/>
              </a:endParaRPr>
            </a:p>
          </p:txBody>
        </p:sp>
        <p:sp>
          <p:nvSpPr>
            <p:cNvPr id="51245" name="Oval 47"/>
            <p:cNvSpPr>
              <a:spLocks noChangeArrowheads="1"/>
            </p:cNvSpPr>
            <p:nvPr/>
          </p:nvSpPr>
          <p:spPr bwMode="auto">
            <a:xfrm>
              <a:off x="960" y="1584"/>
              <a:ext cx="144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600">
                <a:latin typeface="Times" charset="0"/>
              </a:endParaRPr>
            </a:p>
          </p:txBody>
        </p:sp>
        <p:sp>
          <p:nvSpPr>
            <p:cNvPr id="51246" name="Rectangle 48"/>
            <p:cNvSpPr>
              <a:spLocks noChangeArrowheads="1"/>
            </p:cNvSpPr>
            <p:nvPr/>
          </p:nvSpPr>
          <p:spPr bwMode="auto">
            <a:xfrm>
              <a:off x="1248" y="1584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3600">
                  <a:latin typeface="Times" charset="0"/>
                </a:rPr>
                <a:t>m</a:t>
              </a:r>
            </a:p>
          </p:txBody>
        </p:sp>
        <p:sp>
          <p:nvSpPr>
            <p:cNvPr id="51247" name="Line 49"/>
            <p:cNvSpPr>
              <a:spLocks noChangeShapeType="1"/>
            </p:cNvSpPr>
            <p:nvPr/>
          </p:nvSpPr>
          <p:spPr bwMode="auto">
            <a:xfrm>
              <a:off x="1104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8" name="Line 50"/>
            <p:cNvSpPr>
              <a:spLocks noChangeShapeType="1"/>
            </p:cNvSpPr>
            <p:nvPr/>
          </p:nvSpPr>
          <p:spPr bwMode="auto">
            <a:xfrm>
              <a:off x="0" y="18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11" name="Group 19"/>
          <p:cNvGrpSpPr>
            <a:grpSpLocks/>
          </p:cNvGrpSpPr>
          <p:nvPr/>
        </p:nvGrpSpPr>
        <p:grpSpPr bwMode="auto">
          <a:xfrm>
            <a:off x="0" y="5105400"/>
            <a:ext cx="4495800" cy="838200"/>
            <a:chOff x="0" y="3216"/>
            <a:chExt cx="2832" cy="528"/>
          </a:xfrm>
        </p:grpSpPr>
        <p:sp>
          <p:nvSpPr>
            <p:cNvPr id="51215" name="Oval 20"/>
            <p:cNvSpPr>
              <a:spLocks noChangeArrowheads="1"/>
            </p:cNvSpPr>
            <p:nvPr/>
          </p:nvSpPr>
          <p:spPr bwMode="auto">
            <a:xfrm>
              <a:off x="432" y="3216"/>
              <a:ext cx="144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6" name="Oval 21"/>
            <p:cNvSpPr>
              <a:spLocks noChangeArrowheads="1"/>
            </p:cNvSpPr>
            <p:nvPr/>
          </p:nvSpPr>
          <p:spPr bwMode="auto">
            <a:xfrm>
              <a:off x="576" y="3216"/>
              <a:ext cx="144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600">
                <a:latin typeface="Times" charset="0"/>
              </a:endParaRPr>
            </a:p>
          </p:txBody>
        </p:sp>
        <p:sp>
          <p:nvSpPr>
            <p:cNvPr id="51217" name="Oval 22"/>
            <p:cNvSpPr>
              <a:spLocks noChangeArrowheads="1"/>
            </p:cNvSpPr>
            <p:nvPr/>
          </p:nvSpPr>
          <p:spPr bwMode="auto">
            <a:xfrm>
              <a:off x="720" y="3216"/>
              <a:ext cx="144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600">
                <a:latin typeface="Times" charset="0"/>
              </a:endParaRPr>
            </a:p>
          </p:txBody>
        </p:sp>
        <p:sp>
          <p:nvSpPr>
            <p:cNvPr id="51218" name="Oval 23"/>
            <p:cNvSpPr>
              <a:spLocks noChangeArrowheads="1"/>
            </p:cNvSpPr>
            <p:nvPr/>
          </p:nvSpPr>
          <p:spPr bwMode="auto">
            <a:xfrm>
              <a:off x="864" y="3216"/>
              <a:ext cx="144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600">
                <a:latin typeface="Times" charset="0"/>
              </a:endParaRPr>
            </a:p>
          </p:txBody>
        </p:sp>
        <p:sp>
          <p:nvSpPr>
            <p:cNvPr id="51219" name="Oval 24"/>
            <p:cNvSpPr>
              <a:spLocks noChangeArrowheads="1"/>
            </p:cNvSpPr>
            <p:nvPr/>
          </p:nvSpPr>
          <p:spPr bwMode="auto">
            <a:xfrm>
              <a:off x="1008" y="3216"/>
              <a:ext cx="144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600">
                <a:latin typeface="Times" charset="0"/>
              </a:endParaRPr>
            </a:p>
          </p:txBody>
        </p:sp>
        <p:sp>
          <p:nvSpPr>
            <p:cNvPr id="51220" name="Oval 25"/>
            <p:cNvSpPr>
              <a:spLocks noChangeArrowheads="1"/>
            </p:cNvSpPr>
            <p:nvPr/>
          </p:nvSpPr>
          <p:spPr bwMode="auto">
            <a:xfrm>
              <a:off x="1152" y="3216"/>
              <a:ext cx="144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600">
                <a:latin typeface="Times" charset="0"/>
              </a:endParaRPr>
            </a:p>
          </p:txBody>
        </p:sp>
        <p:sp>
          <p:nvSpPr>
            <p:cNvPr id="51221" name="Oval 26"/>
            <p:cNvSpPr>
              <a:spLocks noChangeArrowheads="1"/>
            </p:cNvSpPr>
            <p:nvPr/>
          </p:nvSpPr>
          <p:spPr bwMode="auto">
            <a:xfrm>
              <a:off x="1296" y="3216"/>
              <a:ext cx="144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600">
                <a:latin typeface="Times" charset="0"/>
              </a:endParaRPr>
            </a:p>
          </p:txBody>
        </p:sp>
        <p:sp>
          <p:nvSpPr>
            <p:cNvPr id="51222" name="Oval 27"/>
            <p:cNvSpPr>
              <a:spLocks noChangeArrowheads="1"/>
            </p:cNvSpPr>
            <p:nvPr/>
          </p:nvSpPr>
          <p:spPr bwMode="auto">
            <a:xfrm>
              <a:off x="1440" y="3216"/>
              <a:ext cx="144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600">
                <a:latin typeface="Times" charset="0"/>
              </a:endParaRPr>
            </a:p>
          </p:txBody>
        </p:sp>
        <p:sp>
          <p:nvSpPr>
            <p:cNvPr id="51223" name="Oval 28"/>
            <p:cNvSpPr>
              <a:spLocks noChangeArrowheads="1"/>
            </p:cNvSpPr>
            <p:nvPr/>
          </p:nvSpPr>
          <p:spPr bwMode="auto">
            <a:xfrm>
              <a:off x="1584" y="3216"/>
              <a:ext cx="144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600">
                <a:latin typeface="Times" charset="0"/>
              </a:endParaRPr>
            </a:p>
          </p:txBody>
        </p:sp>
        <p:sp>
          <p:nvSpPr>
            <p:cNvPr id="51224" name="Oval 29"/>
            <p:cNvSpPr>
              <a:spLocks noChangeArrowheads="1"/>
            </p:cNvSpPr>
            <p:nvPr/>
          </p:nvSpPr>
          <p:spPr bwMode="auto">
            <a:xfrm>
              <a:off x="1728" y="3216"/>
              <a:ext cx="144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600">
                <a:latin typeface="Times" charset="0"/>
              </a:endParaRPr>
            </a:p>
          </p:txBody>
        </p:sp>
        <p:sp>
          <p:nvSpPr>
            <p:cNvPr id="51225" name="Oval 30"/>
            <p:cNvSpPr>
              <a:spLocks noChangeArrowheads="1"/>
            </p:cNvSpPr>
            <p:nvPr/>
          </p:nvSpPr>
          <p:spPr bwMode="auto">
            <a:xfrm>
              <a:off x="1872" y="3216"/>
              <a:ext cx="144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600">
                <a:latin typeface="Times" charset="0"/>
              </a:endParaRPr>
            </a:p>
          </p:txBody>
        </p:sp>
        <p:sp>
          <p:nvSpPr>
            <p:cNvPr id="51226" name="Oval 31"/>
            <p:cNvSpPr>
              <a:spLocks noChangeArrowheads="1"/>
            </p:cNvSpPr>
            <p:nvPr/>
          </p:nvSpPr>
          <p:spPr bwMode="auto">
            <a:xfrm>
              <a:off x="2016" y="3216"/>
              <a:ext cx="144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3600">
                <a:latin typeface="Times" charset="0"/>
              </a:endParaRPr>
            </a:p>
          </p:txBody>
        </p:sp>
        <p:sp>
          <p:nvSpPr>
            <p:cNvPr id="51227" name="Rectangle 32"/>
            <p:cNvSpPr>
              <a:spLocks noChangeArrowheads="1"/>
            </p:cNvSpPr>
            <p:nvPr/>
          </p:nvSpPr>
          <p:spPr bwMode="auto">
            <a:xfrm>
              <a:off x="2304" y="3216"/>
              <a:ext cx="528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3600">
                  <a:latin typeface="Times" charset="0"/>
                </a:rPr>
                <a:t>m</a:t>
              </a:r>
            </a:p>
          </p:txBody>
        </p:sp>
        <p:sp>
          <p:nvSpPr>
            <p:cNvPr id="51228" name="Line 33"/>
            <p:cNvSpPr>
              <a:spLocks noChangeShapeType="1"/>
            </p:cNvSpPr>
            <p:nvPr/>
          </p:nvSpPr>
          <p:spPr bwMode="auto">
            <a:xfrm>
              <a:off x="2160" y="34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9" name="Line 34"/>
            <p:cNvSpPr>
              <a:spLocks noChangeShapeType="1"/>
            </p:cNvSpPr>
            <p:nvPr/>
          </p:nvSpPr>
          <p:spPr bwMode="auto">
            <a:xfrm>
              <a:off x="0" y="345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09" name="Text Box 67"/>
          <p:cNvSpPr txBox="1">
            <a:spLocks noChangeArrowheads="1"/>
          </p:cNvSpPr>
          <p:nvPr/>
        </p:nvSpPr>
        <p:spPr bwMode="auto">
          <a:xfrm>
            <a:off x="3059113" y="1676400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omic Sans MS" pitchFamily="66" charset="0"/>
              </a:rPr>
              <a:t>0</a:t>
            </a:r>
          </a:p>
        </p:txBody>
      </p:sp>
      <p:sp>
        <p:nvSpPr>
          <p:cNvPr id="199684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04382688" y="88968263"/>
            <a:ext cx="0" cy="0"/>
          </a:xfrm>
          <a:custGeom>
            <a:avLst/>
            <a:gdLst>
              <a:gd name="T0" fmla="+- 0 12589 12589"/>
              <a:gd name="T1" fmla="*/ T0 w 1"/>
              <a:gd name="T2" fmla="+- 0 5480 5480"/>
              <a:gd name="T3" fmla="*/ 5480 h 1"/>
              <a:gd name="T4" fmla="+- 0 12589 12589"/>
              <a:gd name="T5" fmla="*/ T4 w 1"/>
              <a:gd name="T6" fmla="+- 0 5480 5480"/>
              <a:gd name="T7" fmla="*/ 5480 h 1"/>
              <a:gd name="T8" fmla="+- 0 12589 12589"/>
              <a:gd name="T9" fmla="*/ T8 w 1"/>
              <a:gd name="T10" fmla="+- 0 5480 5480"/>
              <a:gd name="T11" fmla="*/ 5480 h 1"/>
              <a:gd name="T12" fmla="+- 0 12589 12589"/>
              <a:gd name="T13" fmla="*/ T12 w 1"/>
              <a:gd name="T14" fmla="+- 0 5480 5480"/>
              <a:gd name="T15" fmla="*/ 5480 h 1"/>
              <a:gd name="T16" fmla="+- 0 12589 12589"/>
              <a:gd name="T17" fmla="*/ T16 w 1"/>
              <a:gd name="T18" fmla="+- 0 5480 5480"/>
              <a:gd name="T19" fmla="*/ 5480 h 1"/>
              <a:gd name="T20" fmla="+- 0 12589 12589"/>
              <a:gd name="T21" fmla="*/ T20 w 1"/>
              <a:gd name="T22" fmla="+- 0 5480 5480"/>
              <a:gd name="T23" fmla="*/ 5480 h 1"/>
              <a:gd name="T24" fmla="+- 0 12589 12589"/>
              <a:gd name="T25" fmla="*/ T24 w 1"/>
              <a:gd name="T26" fmla="+- 0 5480 5480"/>
              <a:gd name="T27" fmla="*/ 5480 h 1"/>
              <a:gd name="T28" fmla="+- 0 12589 12589"/>
              <a:gd name="T29" fmla="*/ T28 w 1"/>
              <a:gd name="T30" fmla="+- 0 5480 5480"/>
              <a:gd name="T31" fmla="*/ 5480 h 1"/>
              <a:gd name="T32" fmla="+- 0 12589 12589"/>
              <a:gd name="T33" fmla="*/ T32 w 1"/>
              <a:gd name="T34" fmla="+- 0 5480 5480"/>
              <a:gd name="T35" fmla="*/ 5480 h 1"/>
              <a:gd name="T36" fmla="+- 0 12589 12589"/>
              <a:gd name="T37" fmla="*/ T36 w 1"/>
              <a:gd name="T38" fmla="+- 0 5480 5480"/>
              <a:gd name="T39" fmla="*/ 5480 h 1"/>
              <a:gd name="T40" fmla="+- 0 12589 12589"/>
              <a:gd name="T41" fmla="*/ T40 w 1"/>
              <a:gd name="T42" fmla="+- 0 5480 5480"/>
              <a:gd name="T43" fmla="*/ 5480 h 1"/>
              <a:gd name="T44" fmla="+- 0 12589 12589"/>
              <a:gd name="T45" fmla="*/ T44 w 1"/>
              <a:gd name="T46" fmla="+- 0 5480 5480"/>
              <a:gd name="T47" fmla="*/ 5480 h 1"/>
              <a:gd name="T48" fmla="+- 0 12589 12589"/>
              <a:gd name="T49" fmla="*/ T48 w 1"/>
              <a:gd name="T50" fmla="+- 0 5480 5480"/>
              <a:gd name="T51" fmla="*/ 5480 h 1"/>
              <a:gd name="T52" fmla="+- 0 12589 12589"/>
              <a:gd name="T53" fmla="*/ T52 w 1"/>
              <a:gd name="T54" fmla="+- 0 5480 5480"/>
              <a:gd name="T55" fmla="*/ 5480 h 1"/>
              <a:gd name="T56" fmla="+- 0 12589 12589"/>
              <a:gd name="T57" fmla="*/ T56 w 1"/>
              <a:gd name="T58" fmla="+- 0 5480 5480"/>
              <a:gd name="T59" fmla="*/ 5480 h 1"/>
              <a:gd name="T60" fmla="+- 0 12589 12589"/>
              <a:gd name="T61" fmla="*/ T60 w 1"/>
              <a:gd name="T62" fmla="+- 0 5480 5480"/>
              <a:gd name="T63" fmla="*/ 5480 h 1"/>
              <a:gd name="T64" fmla="+- 0 12589 12589"/>
              <a:gd name="T65" fmla="*/ T64 w 1"/>
              <a:gd name="T66" fmla="+- 0 5480 5480"/>
              <a:gd name="T67" fmla="*/ 5480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181600" y="847800"/>
              <a:ext cx="6786360" cy="4613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6480" y="834120"/>
                <a:ext cx="6816240" cy="464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02510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8915400" cy="379095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Problem:</a:t>
            </a:r>
            <a:r>
              <a:rPr lang="en-US" sz="2000" dirty="0" smtClean="0"/>
              <a:t> A single conservative force of </a:t>
            </a:r>
            <a:r>
              <a:rPr lang="en-US" sz="2000" b="1" dirty="0" smtClean="0"/>
              <a:t>F</a:t>
            </a:r>
            <a:r>
              <a:rPr lang="en-US" sz="2000" dirty="0" smtClean="0"/>
              <a:t> = (3</a:t>
            </a:r>
            <a:r>
              <a:rPr lang="en-US" sz="2000" b="1" dirty="0" smtClean="0"/>
              <a:t>i</a:t>
            </a:r>
            <a:r>
              <a:rPr lang="en-US" sz="2000" dirty="0" smtClean="0"/>
              <a:t> + 5</a:t>
            </a:r>
            <a:r>
              <a:rPr lang="en-US" sz="2000" b="1" dirty="0" smtClean="0"/>
              <a:t>j</a:t>
            </a:r>
            <a:r>
              <a:rPr lang="en-US" sz="2000" dirty="0" smtClean="0"/>
              <a:t>) N acts on a 4.0 kg particle. Calculate the work done if the particle if the moves from the origin to </a:t>
            </a:r>
            <a:r>
              <a:rPr lang="en-US" sz="2000" b="1" dirty="0" smtClean="0"/>
              <a:t>r </a:t>
            </a:r>
            <a:r>
              <a:rPr lang="en-US" sz="2000" dirty="0" smtClean="0"/>
              <a:t>= (2</a:t>
            </a:r>
            <a:r>
              <a:rPr lang="en-US" sz="2000" b="1" dirty="0" smtClean="0"/>
              <a:t>i</a:t>
            </a:r>
            <a:r>
              <a:rPr lang="en-US" sz="2000" dirty="0" smtClean="0"/>
              <a:t> - 3</a:t>
            </a:r>
            <a:r>
              <a:rPr lang="en-US" sz="2000" b="1" dirty="0" smtClean="0"/>
              <a:t>j</a:t>
            </a:r>
            <a:r>
              <a:rPr lang="en-US" sz="2000" dirty="0" smtClean="0"/>
              <a:t>) m. Does the result depend on path?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What is the speed of the particle at </a:t>
            </a:r>
            <a:r>
              <a:rPr lang="en-US" sz="2000" b="1" dirty="0" smtClean="0"/>
              <a:t>r</a:t>
            </a:r>
            <a:r>
              <a:rPr lang="en-US" sz="2000" dirty="0" smtClean="0"/>
              <a:t> if the speed at the origin was 4.0 m/s?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What is the change in potential energy of the system?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765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499600" y="133011863"/>
              <a:ext cx="0" cy="0"/>
            </p14:xfrm>
          </p:contentPart>
        </mc:Choice>
        <mc:Fallback xmlns="">
          <p:pic>
            <p:nvPicPr>
              <p:cNvPr id="19765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3499600" y="1330118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300600" y="649080"/>
              <a:ext cx="8426520" cy="5655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5840" y="645480"/>
                <a:ext cx="8457120" cy="567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7683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457200"/>
            <a:ext cx="8763000" cy="1828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en-US" sz="2000" b="1" dirty="0" smtClean="0"/>
              <a:t>Sample Problem:</a:t>
            </a:r>
            <a:r>
              <a:rPr lang="en-US" sz="2000" dirty="0" smtClean="0"/>
              <a:t> A bead slides on the loop-the-loop shown. If it is released from height h = 3.5 R, what is the speed at point A? How great is the normal force at A if the mass is 5.0 g?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marL="0" indent="0" eaLnBrk="1" hangingPunct="1">
              <a:lnSpc>
                <a:spcPct val="80000"/>
              </a:lnSpc>
            </a:pPr>
            <a:endParaRPr lang="en-US" sz="2400" dirty="0" smtClean="0"/>
          </a:p>
          <a:p>
            <a:pPr marL="0" indent="0" eaLnBrk="1" hangingPunct="1">
              <a:lnSpc>
                <a:spcPct val="80000"/>
              </a:lnSpc>
            </a:pPr>
            <a:endParaRPr lang="en-US" sz="2400" dirty="0" smtClean="0"/>
          </a:p>
          <a:p>
            <a:pPr marL="0" indent="0" eaLnBrk="1" hangingPunct="1">
              <a:lnSpc>
                <a:spcPct val="80000"/>
              </a:lnSpc>
            </a:pPr>
            <a:endParaRPr lang="en-US" sz="2400" dirty="0" smtClean="0"/>
          </a:p>
          <a:p>
            <a:pPr marL="0" indent="0" eaLnBrk="1" hangingPunct="1"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6162" name="Comment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9017138" y="94975363"/>
            <a:ext cx="0" cy="0"/>
          </a:xfrm>
          <a:custGeom>
            <a:avLst/>
            <a:gdLst>
              <a:gd name="T0" fmla="+- 0 6099 6099"/>
              <a:gd name="T1" fmla="*/ T0 w 1"/>
              <a:gd name="T2" fmla="+- 0 5850 5850"/>
              <a:gd name="T3" fmla="*/ 5850 h 1"/>
              <a:gd name="T4" fmla="+- 0 6099 6099"/>
              <a:gd name="T5" fmla="*/ T4 w 1"/>
              <a:gd name="T6" fmla="+- 0 5850 5850"/>
              <a:gd name="T7" fmla="*/ 5850 h 1"/>
              <a:gd name="T8" fmla="+- 0 6099 6099"/>
              <a:gd name="T9" fmla="*/ T8 w 1"/>
              <a:gd name="T10" fmla="+- 0 5850 5850"/>
              <a:gd name="T11" fmla="*/ 5850 h 1"/>
              <a:gd name="T12" fmla="+- 0 6099 6099"/>
              <a:gd name="T13" fmla="*/ T12 w 1"/>
              <a:gd name="T14" fmla="+- 0 5850 5850"/>
              <a:gd name="T15" fmla="*/ 5850 h 1"/>
              <a:gd name="T16" fmla="+- 0 6099 6099"/>
              <a:gd name="T17" fmla="*/ T16 w 1"/>
              <a:gd name="T18" fmla="+- 0 5850 5850"/>
              <a:gd name="T19" fmla="*/ 5850 h 1"/>
              <a:gd name="T20" fmla="+- 0 6099 6099"/>
              <a:gd name="T21" fmla="*/ T20 w 1"/>
              <a:gd name="T22" fmla="+- 0 5850 5850"/>
              <a:gd name="T23" fmla="*/ 5850 h 1"/>
              <a:gd name="T24" fmla="+- 0 6099 6099"/>
              <a:gd name="T25" fmla="*/ T24 w 1"/>
              <a:gd name="T26" fmla="+- 0 5850 5850"/>
              <a:gd name="T27" fmla="*/ 5850 h 1"/>
              <a:gd name="T28" fmla="+- 0 6099 6099"/>
              <a:gd name="T29" fmla="*/ T28 w 1"/>
              <a:gd name="T30" fmla="+- 0 5850 5850"/>
              <a:gd name="T31" fmla="*/ 5850 h 1"/>
              <a:gd name="T32" fmla="+- 0 6099 6099"/>
              <a:gd name="T33" fmla="*/ T32 w 1"/>
              <a:gd name="T34" fmla="+- 0 5850 5850"/>
              <a:gd name="T35" fmla="*/ 5850 h 1"/>
              <a:gd name="T36" fmla="+- 0 6099 6099"/>
              <a:gd name="T37" fmla="*/ T36 w 1"/>
              <a:gd name="T38" fmla="+- 0 5850 5850"/>
              <a:gd name="T39" fmla="*/ 5850 h 1"/>
              <a:gd name="T40" fmla="+- 0 6099 6099"/>
              <a:gd name="T41" fmla="*/ T40 w 1"/>
              <a:gd name="T42" fmla="+- 0 5850 5850"/>
              <a:gd name="T43" fmla="*/ 5850 h 1"/>
              <a:gd name="T44" fmla="+- 0 6099 6099"/>
              <a:gd name="T45" fmla="*/ T44 w 1"/>
              <a:gd name="T46" fmla="+- 0 5850 5850"/>
              <a:gd name="T47" fmla="*/ 5850 h 1"/>
              <a:gd name="T48" fmla="+- 0 6099 6099"/>
              <a:gd name="T49" fmla="*/ T48 w 1"/>
              <a:gd name="T50" fmla="+- 0 5850 5850"/>
              <a:gd name="T51" fmla="*/ 5850 h 1"/>
              <a:gd name="T52" fmla="+- 0 6099 6099"/>
              <a:gd name="T53" fmla="*/ T52 w 1"/>
              <a:gd name="T54" fmla="+- 0 5850 5850"/>
              <a:gd name="T55" fmla="*/ 5850 h 1"/>
              <a:gd name="T56" fmla="+- 0 6099 6099"/>
              <a:gd name="T57" fmla="*/ T56 w 1"/>
              <a:gd name="T58" fmla="+- 0 5850 5850"/>
              <a:gd name="T59" fmla="*/ 5850 h 1"/>
              <a:gd name="T60" fmla="+- 0 6099 6099"/>
              <a:gd name="T61" fmla="*/ T60 w 1"/>
              <a:gd name="T62" fmla="+- 0 5850 5850"/>
              <a:gd name="T63" fmla="*/ 5850 h 1"/>
              <a:gd name="T64" fmla="+- 0 6099 6099"/>
              <a:gd name="T65" fmla="*/ T64 w 1"/>
              <a:gd name="T66" fmla="+- 0 5850 5850"/>
              <a:gd name="T67" fmla="*/ 5850 h 1"/>
              <a:gd name="T68" fmla="+- 0 6099 6099"/>
              <a:gd name="T69" fmla="*/ T68 w 1"/>
              <a:gd name="T70" fmla="+- 0 5850 5850"/>
              <a:gd name="T71" fmla="*/ 5850 h 1"/>
              <a:gd name="T72" fmla="+- 0 6099 6099"/>
              <a:gd name="T73" fmla="*/ T72 w 1"/>
              <a:gd name="T74" fmla="+- 0 5850 5850"/>
              <a:gd name="T75" fmla="*/ 5850 h 1"/>
              <a:gd name="T76" fmla="+- 0 6099 6099"/>
              <a:gd name="T77" fmla="*/ T76 w 1"/>
              <a:gd name="T78" fmla="+- 0 5850 5850"/>
              <a:gd name="T79" fmla="*/ 5850 h 1"/>
              <a:gd name="T80" fmla="+- 0 6099 6099"/>
              <a:gd name="T81" fmla="*/ T80 w 1"/>
              <a:gd name="T82" fmla="+- 0 5850 5850"/>
              <a:gd name="T83" fmla="*/ 5850 h 1"/>
              <a:gd name="T84" fmla="+- 0 6099 6099"/>
              <a:gd name="T85" fmla="*/ T84 w 1"/>
              <a:gd name="T86" fmla="+- 0 5850 5850"/>
              <a:gd name="T87" fmla="*/ 5850 h 1"/>
              <a:gd name="T88" fmla="+- 0 6099 6099"/>
              <a:gd name="T89" fmla="*/ T88 w 1"/>
              <a:gd name="T90" fmla="+- 0 5850 5850"/>
              <a:gd name="T91" fmla="*/ 5850 h 1"/>
              <a:gd name="T92" fmla="+- 0 6099 6099"/>
              <a:gd name="T93" fmla="*/ T92 w 1"/>
              <a:gd name="T94" fmla="+- 0 5850 5850"/>
              <a:gd name="T95" fmla="*/ 5850 h 1"/>
              <a:gd name="T96" fmla="+- 0 6099 6099"/>
              <a:gd name="T97" fmla="*/ T96 w 1"/>
              <a:gd name="T98" fmla="+- 0 5850 5850"/>
              <a:gd name="T99" fmla="*/ 5850 h 1"/>
              <a:gd name="T100" fmla="+- 0 6099 6099"/>
              <a:gd name="T101" fmla="*/ T100 w 1"/>
              <a:gd name="T102" fmla="+- 0 5850 5850"/>
              <a:gd name="T103" fmla="*/ 5850 h 1"/>
              <a:gd name="T104" fmla="+- 0 6099 6099"/>
              <a:gd name="T105" fmla="*/ T104 w 1"/>
              <a:gd name="T106" fmla="+- 0 5850 5850"/>
              <a:gd name="T107" fmla="*/ 5850 h 1"/>
              <a:gd name="T108" fmla="+- 0 6099 6099"/>
              <a:gd name="T109" fmla="*/ T108 w 1"/>
              <a:gd name="T110" fmla="+- 0 5850 5850"/>
              <a:gd name="T111" fmla="*/ 5850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79" name="Comment 3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11810800" y="247372188"/>
            <a:ext cx="0" cy="0"/>
          </a:xfrm>
          <a:custGeom>
            <a:avLst/>
            <a:gdLst>
              <a:gd name="T0" fmla="+- 0 6887 6887"/>
              <a:gd name="T1" fmla="*/ T0 w 1"/>
              <a:gd name="T2" fmla="+- 0 15237 15237"/>
              <a:gd name="T3" fmla="*/ 15237 h 1"/>
              <a:gd name="T4" fmla="+- 0 6887 6887"/>
              <a:gd name="T5" fmla="*/ T4 w 1"/>
              <a:gd name="T6" fmla="+- 0 15237 15237"/>
              <a:gd name="T7" fmla="*/ 15237 h 1"/>
              <a:gd name="T8" fmla="+- 0 6887 6887"/>
              <a:gd name="T9" fmla="*/ T8 w 1"/>
              <a:gd name="T10" fmla="+- 0 15237 15237"/>
              <a:gd name="T11" fmla="*/ 15237 h 1"/>
              <a:gd name="T12" fmla="+- 0 6887 6887"/>
              <a:gd name="T13" fmla="*/ T12 w 1"/>
              <a:gd name="T14" fmla="+- 0 15237 15237"/>
              <a:gd name="T15" fmla="*/ 15237 h 1"/>
              <a:gd name="T16" fmla="+- 0 6887 6887"/>
              <a:gd name="T17" fmla="*/ T16 w 1"/>
              <a:gd name="T18" fmla="+- 0 15237 15237"/>
              <a:gd name="T19" fmla="*/ 15237 h 1"/>
              <a:gd name="T20" fmla="+- 0 6887 6887"/>
              <a:gd name="T21" fmla="*/ T20 w 1"/>
              <a:gd name="T22" fmla="+- 0 15237 15237"/>
              <a:gd name="T23" fmla="*/ 15237 h 1"/>
              <a:gd name="T24" fmla="+- 0 6887 6887"/>
              <a:gd name="T25" fmla="*/ T24 w 1"/>
              <a:gd name="T26" fmla="+- 0 15237 15237"/>
              <a:gd name="T27" fmla="*/ 15237 h 1"/>
              <a:gd name="T28" fmla="+- 0 6887 6887"/>
              <a:gd name="T29" fmla="*/ T28 w 1"/>
              <a:gd name="T30" fmla="+- 0 15237 15237"/>
              <a:gd name="T31" fmla="*/ 15237 h 1"/>
              <a:gd name="T32" fmla="+- 0 6887 6887"/>
              <a:gd name="T33" fmla="*/ T32 w 1"/>
              <a:gd name="T34" fmla="+- 0 15237 15237"/>
              <a:gd name="T35" fmla="*/ 15237 h 1"/>
              <a:gd name="T36" fmla="+- 0 6887 6887"/>
              <a:gd name="T37" fmla="*/ T36 w 1"/>
              <a:gd name="T38" fmla="+- 0 15237 15237"/>
              <a:gd name="T39" fmla="*/ 15237 h 1"/>
              <a:gd name="T40" fmla="+- 0 6887 6887"/>
              <a:gd name="T41" fmla="*/ T40 w 1"/>
              <a:gd name="T42" fmla="+- 0 15237 15237"/>
              <a:gd name="T43" fmla="*/ 15237 h 1"/>
              <a:gd name="T44" fmla="+- 0 6887 6887"/>
              <a:gd name="T45" fmla="*/ T44 w 1"/>
              <a:gd name="T46" fmla="+- 0 15237 15237"/>
              <a:gd name="T47" fmla="*/ 15237 h 1"/>
              <a:gd name="T48" fmla="+- 0 6887 6887"/>
              <a:gd name="T49" fmla="*/ T48 w 1"/>
              <a:gd name="T50" fmla="+- 0 15237 15237"/>
              <a:gd name="T51" fmla="*/ 15237 h 1"/>
              <a:gd name="T52" fmla="+- 0 6887 6887"/>
              <a:gd name="T53" fmla="*/ T52 w 1"/>
              <a:gd name="T54" fmla="+- 0 15237 15237"/>
              <a:gd name="T55" fmla="*/ 15237 h 1"/>
              <a:gd name="T56" fmla="+- 0 6887 6887"/>
              <a:gd name="T57" fmla="*/ T56 w 1"/>
              <a:gd name="T58" fmla="+- 0 15237 15237"/>
              <a:gd name="T59" fmla="*/ 15237 h 1"/>
              <a:gd name="T60" fmla="+- 0 6887 6887"/>
              <a:gd name="T61" fmla="*/ T60 w 1"/>
              <a:gd name="T62" fmla="+- 0 15237 15237"/>
              <a:gd name="T63" fmla="*/ 15237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847" name="Comment 4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4166513" y="28716288"/>
            <a:ext cx="0" cy="0"/>
          </a:xfrm>
          <a:custGeom>
            <a:avLst/>
            <a:gdLst>
              <a:gd name="T0" fmla="+- 0 12409 12409"/>
              <a:gd name="T1" fmla="*/ T0 w 1"/>
              <a:gd name="T2" fmla="+- 0 14745 14745"/>
              <a:gd name="T3" fmla="*/ 14745 h 1"/>
              <a:gd name="T4" fmla="+- 0 12409 12409"/>
              <a:gd name="T5" fmla="*/ T4 w 1"/>
              <a:gd name="T6" fmla="+- 0 14745 14745"/>
              <a:gd name="T7" fmla="*/ 14745 h 1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Comment 4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950325" y="1843088"/>
            <a:ext cx="117475" cy="131762"/>
          </a:xfrm>
          <a:custGeom>
            <a:avLst/>
            <a:gdLst>
              <a:gd name="T0" fmla="+- 0 23156 22995"/>
              <a:gd name="T1" fmla="*/ T0 w 326"/>
              <a:gd name="T2" fmla="+- 0 2294 2278"/>
              <a:gd name="T3" fmla="*/ 2294 h 369"/>
              <a:gd name="T4" fmla="+- 0 23128 22995"/>
              <a:gd name="T5" fmla="*/ T4 w 326"/>
              <a:gd name="T6" fmla="+- 0 2316 2278"/>
              <a:gd name="T7" fmla="*/ 2316 h 369"/>
              <a:gd name="T8" fmla="+- 0 23111 22995"/>
              <a:gd name="T9" fmla="*/ T8 w 326"/>
              <a:gd name="T10" fmla="+- 0 2341 2278"/>
              <a:gd name="T11" fmla="*/ 2341 h 369"/>
              <a:gd name="T12" fmla="+- 0 23088 22995"/>
              <a:gd name="T13" fmla="*/ T12 w 326"/>
              <a:gd name="T14" fmla="+- 0 2368 2278"/>
              <a:gd name="T15" fmla="*/ 2368 h 369"/>
              <a:gd name="T16" fmla="+- 0 23065 22995"/>
              <a:gd name="T17" fmla="*/ T16 w 326"/>
              <a:gd name="T18" fmla="+- 0 2395 2278"/>
              <a:gd name="T19" fmla="*/ 2395 h 369"/>
              <a:gd name="T20" fmla="+- 0 23047 22995"/>
              <a:gd name="T21" fmla="*/ T20 w 326"/>
              <a:gd name="T22" fmla="+- 0 2425 2278"/>
              <a:gd name="T23" fmla="*/ 2425 h 369"/>
              <a:gd name="T24" fmla="+- 0 23029 22995"/>
              <a:gd name="T25" fmla="*/ T24 w 326"/>
              <a:gd name="T26" fmla="+- 0 2455 2278"/>
              <a:gd name="T27" fmla="*/ 2455 h 369"/>
              <a:gd name="T28" fmla="+- 0 23007 22995"/>
              <a:gd name="T29" fmla="*/ T28 w 326"/>
              <a:gd name="T30" fmla="+- 0 2492 2278"/>
              <a:gd name="T31" fmla="*/ 2492 h 369"/>
              <a:gd name="T32" fmla="+- 0 22989 22995"/>
              <a:gd name="T33" fmla="*/ T32 w 326"/>
              <a:gd name="T34" fmla="+- 0 2531 2278"/>
              <a:gd name="T35" fmla="*/ 2531 h 369"/>
              <a:gd name="T36" fmla="+- 0 22998 22995"/>
              <a:gd name="T37" fmla="*/ T36 w 326"/>
              <a:gd name="T38" fmla="+- 0 2574 2278"/>
              <a:gd name="T39" fmla="*/ 2574 h 369"/>
              <a:gd name="T40" fmla="+- 0 23005 22995"/>
              <a:gd name="T41" fmla="*/ T40 w 326"/>
              <a:gd name="T42" fmla="+- 0 2608 2278"/>
              <a:gd name="T43" fmla="*/ 2608 h 369"/>
              <a:gd name="T44" fmla="+- 0 23026 22995"/>
              <a:gd name="T45" fmla="*/ T44 w 326"/>
              <a:gd name="T46" fmla="+- 0 2635 2278"/>
              <a:gd name="T47" fmla="*/ 2635 h 369"/>
              <a:gd name="T48" fmla="+- 0 23061 22995"/>
              <a:gd name="T49" fmla="*/ T48 w 326"/>
              <a:gd name="T50" fmla="+- 0 2643 2278"/>
              <a:gd name="T51" fmla="*/ 2643 h 369"/>
              <a:gd name="T52" fmla="+- 0 23104 22995"/>
              <a:gd name="T53" fmla="*/ T52 w 326"/>
              <a:gd name="T54" fmla="+- 0 2653 2278"/>
              <a:gd name="T55" fmla="*/ 2653 h 369"/>
              <a:gd name="T56" fmla="+- 0 23162 22995"/>
              <a:gd name="T57" fmla="*/ T56 w 326"/>
              <a:gd name="T58" fmla="+- 0 2644 2278"/>
              <a:gd name="T59" fmla="*/ 2644 h 369"/>
              <a:gd name="T60" fmla="+- 0 23201 22995"/>
              <a:gd name="T61" fmla="*/ T60 w 326"/>
              <a:gd name="T62" fmla="+- 0 2625 2278"/>
              <a:gd name="T63" fmla="*/ 2625 h 369"/>
              <a:gd name="T64" fmla="+- 0 23243 22995"/>
              <a:gd name="T65" fmla="*/ T64 w 326"/>
              <a:gd name="T66" fmla="+- 0 2604 2278"/>
              <a:gd name="T67" fmla="*/ 2604 h 369"/>
              <a:gd name="T68" fmla="+- 0 23271 22995"/>
              <a:gd name="T69" fmla="*/ T68 w 326"/>
              <a:gd name="T70" fmla="+- 0 2572 2278"/>
              <a:gd name="T71" fmla="*/ 2572 h 369"/>
              <a:gd name="T72" fmla="+- 0 23294 22995"/>
              <a:gd name="T73" fmla="*/ T72 w 326"/>
              <a:gd name="T74" fmla="+- 0 2532 2278"/>
              <a:gd name="T75" fmla="*/ 2532 h 369"/>
              <a:gd name="T76" fmla="+- 0 23313 22995"/>
              <a:gd name="T77" fmla="*/ T76 w 326"/>
              <a:gd name="T78" fmla="+- 0 2498 2278"/>
              <a:gd name="T79" fmla="*/ 2498 h 369"/>
              <a:gd name="T80" fmla="+- 0 23322 22995"/>
              <a:gd name="T81" fmla="*/ T80 w 326"/>
              <a:gd name="T82" fmla="+- 0 2456 2278"/>
              <a:gd name="T83" fmla="*/ 2456 h 369"/>
              <a:gd name="T84" fmla="+- 0 23320 22995"/>
              <a:gd name="T85" fmla="*/ T84 w 326"/>
              <a:gd name="T86" fmla="+- 0 2416 2278"/>
              <a:gd name="T87" fmla="*/ 2416 h 369"/>
              <a:gd name="T88" fmla="+- 0 23318 22995"/>
              <a:gd name="T89" fmla="*/ T88 w 326"/>
              <a:gd name="T90" fmla="+- 0 2374 2278"/>
              <a:gd name="T91" fmla="*/ 2374 h 369"/>
              <a:gd name="T92" fmla="+- 0 23302 22995"/>
              <a:gd name="T93" fmla="*/ T92 w 326"/>
              <a:gd name="T94" fmla="+- 0 2324 2278"/>
              <a:gd name="T95" fmla="*/ 2324 h 369"/>
              <a:gd name="T96" fmla="+- 0 23270 22995"/>
              <a:gd name="T97" fmla="*/ T96 w 326"/>
              <a:gd name="T98" fmla="+- 0 2297 2278"/>
              <a:gd name="T99" fmla="*/ 2297 h 369"/>
              <a:gd name="T100" fmla="+- 0 23242 22995"/>
              <a:gd name="T101" fmla="*/ T100 w 326"/>
              <a:gd name="T102" fmla="+- 0 2273 2278"/>
              <a:gd name="T103" fmla="*/ 2273 h 369"/>
              <a:gd name="T104" fmla="+- 0 23217 22995"/>
              <a:gd name="T105" fmla="*/ T104 w 326"/>
              <a:gd name="T106" fmla="+- 0 2277 2278"/>
              <a:gd name="T107" fmla="*/ 2277 h 369"/>
              <a:gd name="T108" fmla="+- 0 23185 22995"/>
              <a:gd name="T109" fmla="*/ T108 w 326"/>
              <a:gd name="T110" fmla="+- 0 2286 2278"/>
              <a:gd name="T111" fmla="*/ 2286 h 36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</a:cxnLst>
            <a:rect l="0" t="0" r="r" b="b"/>
            <a:pathLst>
              <a:path w="326" h="369" extrusionOk="0">
                <a:moveTo>
                  <a:pt x="161" y="16"/>
                </a:moveTo>
                <a:cubicBezTo>
                  <a:pt x="133" y="38"/>
                  <a:pt x="116" y="63"/>
                  <a:pt x="93" y="90"/>
                </a:cubicBezTo>
                <a:cubicBezTo>
                  <a:pt x="70" y="117"/>
                  <a:pt x="52" y="147"/>
                  <a:pt x="34" y="177"/>
                </a:cubicBezTo>
                <a:cubicBezTo>
                  <a:pt x="12" y="214"/>
                  <a:pt x="-6" y="253"/>
                  <a:pt x="3" y="296"/>
                </a:cubicBezTo>
                <a:cubicBezTo>
                  <a:pt x="10" y="330"/>
                  <a:pt x="31" y="357"/>
                  <a:pt x="66" y="365"/>
                </a:cubicBezTo>
                <a:cubicBezTo>
                  <a:pt x="109" y="375"/>
                  <a:pt x="167" y="366"/>
                  <a:pt x="206" y="347"/>
                </a:cubicBezTo>
                <a:cubicBezTo>
                  <a:pt x="248" y="326"/>
                  <a:pt x="276" y="294"/>
                  <a:pt x="299" y="254"/>
                </a:cubicBezTo>
                <a:cubicBezTo>
                  <a:pt x="318" y="220"/>
                  <a:pt x="327" y="178"/>
                  <a:pt x="325" y="138"/>
                </a:cubicBezTo>
                <a:cubicBezTo>
                  <a:pt x="323" y="96"/>
                  <a:pt x="307" y="46"/>
                  <a:pt x="275" y="19"/>
                </a:cubicBezTo>
                <a:cubicBezTo>
                  <a:pt x="247" y="-5"/>
                  <a:pt x="222" y="-1"/>
                  <a:pt x="190" y="8"/>
                </a:cubicBez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2900392" cy="225266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65240" y="1175040"/>
              <a:ext cx="8775000" cy="5337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0920" y="1167480"/>
                <a:ext cx="8793360" cy="536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90235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106</TotalTime>
  <Words>225</Words>
  <Application>Microsoft Office PowerPoint</Application>
  <PresentationFormat>On-screen Show (4:3)</PresentationFormat>
  <Paragraphs>64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Comic Sans MS</vt:lpstr>
      <vt:lpstr>Times</vt:lpstr>
      <vt:lpstr>Times New Roman</vt:lpstr>
      <vt:lpstr>Clarity</vt:lpstr>
      <vt:lpstr>ANNOUNCEMENTS:</vt:lpstr>
      <vt:lpstr>Conservation of Energy</vt:lpstr>
      <vt:lpstr>What does a system look like?</vt:lpstr>
      <vt:lpstr>Law of Conservation of Energy</vt:lpstr>
      <vt:lpstr>Pendulum Energy</vt:lpstr>
      <vt:lpstr>Spring Energy</vt:lpstr>
      <vt:lpstr>PowerPoint Presentation</vt:lpstr>
      <vt:lpstr>PowerPoint Presentation</vt:lpstr>
    </vt:vector>
  </TitlesOfParts>
  <Company>Oak Ridge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Conservation of Energy</dc:title>
  <dc:creator>ORS User</dc:creator>
  <cp:lastModifiedBy>BETSY HONDORF</cp:lastModifiedBy>
  <cp:revision>8</cp:revision>
  <dcterms:created xsi:type="dcterms:W3CDTF">2012-10-16T16:43:37Z</dcterms:created>
  <dcterms:modified xsi:type="dcterms:W3CDTF">2015-10-23T14:20:44Z</dcterms:modified>
</cp:coreProperties>
</file>