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87" r:id="rId1"/>
  </p:sldMasterIdLst>
  <p:notesMasterIdLst>
    <p:notesMasterId r:id="rId10"/>
  </p:notesMasterIdLst>
  <p:handoutMasterIdLst>
    <p:handoutMasterId r:id="rId11"/>
  </p:handoutMasterIdLst>
  <p:sldIdLst>
    <p:sldId id="513" r:id="rId2"/>
    <p:sldId id="441" r:id="rId3"/>
    <p:sldId id="512" r:id="rId4"/>
    <p:sldId id="299" r:id="rId5"/>
    <p:sldId id="446" r:id="rId6"/>
    <p:sldId id="445" r:id="rId7"/>
    <p:sldId id="444" r:id="rId8"/>
    <p:sldId id="443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/>
  <p:clrMru>
    <a:srgbClr val="FDEAC7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0" autoAdjust="0"/>
    <p:restoredTop sz="81450" autoAdjust="0"/>
  </p:normalViewPr>
  <p:slideViewPr>
    <p:cSldViewPr>
      <p:cViewPr varScale="1">
        <p:scale>
          <a:sx n="61" d="100"/>
          <a:sy n="61" d="100"/>
        </p:scale>
        <p:origin x="1686" y="72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668"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668"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668">
              <a:defRPr sz="130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668">
              <a:defRPr sz="1300">
                <a:latin typeface="Times" charset="0"/>
              </a:defRPr>
            </a:lvl1pPr>
          </a:lstStyle>
          <a:p>
            <a:pPr>
              <a:defRPr/>
            </a:pPr>
            <a:fld id="{DB321281-4973-42D5-B040-051E09B46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288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2-02T15:14:07.2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7777 5035 26 0,'6'-17'30'0,"-6"17"2"16,0 0-1-16,0 0-14 15,0 0-2-15,-14 21-2 16,20 11-2-16,-12-13-4 16,12 18 0-16,-8-8-1 0,12 5-1 15,-3-11-1-15,11-5 0 16,3-20-1 0,16-16 0-16,9-16-1 15,19-14 0-15,7-14-1 0,13-9 0 16,5-9-1-16,7-4-1 15,-1 3-2-15,-11-3-6 16,0 20-28-16,-29 5-1 16,-18 19-1-16,-24 7-2 15</inkml:trace>
  <inkml:trace contextRef="#ctx0" brushRef="#br0" timeOffset="2229.8461">8087 6023 52 0,'-17'-2'34'16,"17"2"2"-16,0 0-1 15,4 27-25-15,-4-27-1 16,17 51 0-16,-13-20 1 16,11 9-4-16,-5-7-1 0,6 2-1 15,-5-12-1-15,12-16 0 16,10-20-1-16,17-18 0 16,16-25-1-16,19-18 0 15,15-20-1-15,12-14 0 16,9-5-2-16,-9-12-9 15,4 18-27-15,-27 7-2 16,-20 18-1-16,-26 17 1 16</inkml:trace>
  <inkml:trace contextRef="#ctx0" brushRef="#br0" timeOffset="5948.0266">21192 6698 48 0,'0'0'34'16,"0"0"2"-16,0 0 1 15,17 15-24-15,-17-15-1 16,6 58-2-16,-6-24-2 15,13 16-2-15,-5-8-2 16,9 1 1-16,1-17-2 16,11-3 0-16,3-23-1 15,17-17 0-15,7-23 0 16,15-10-1-16,12-15 0 16,8-12-3-16,11 4-7 15,-12-13-30-15,-1 1-2 16,-16 7 0-16,-18 9 0 0</inkml:trace>
  <inkml:trace contextRef="#ctx0" brushRef="#br0" timeOffset="9399.5308">4000 7181 44 0,'14'-28'18'0,"-16"-7"0"15,-2 8-1-15,-15-4-3 16,-3 7-5-16,-16-3-3 15,-5 2-2-15,-16 2-1 16,-11 5 0-16,-17 1 0 16,-11 6-1-16,-20-1 1 15,-11 10-1-15,-19 2 0 16,-13 12 0-16,-12-1 0 16,-6 10-1-16,-7 4 0 0,1 8 0 15,0 1 1-15,9 9-1 16,7-1 1-1,20 12 0-15,16-3-1 16,25 9 0-16,17 1 0 0,28 4 0 16,22 1 1-16,28 3-1 15,32-2-1-15,29-2 0 16,22 0-1-16,28-1 2 16,26-3-1-16,26-5 0 15,18-7 0-15,27-4 0 16,9-9 0-16,16-7 0 15,13-10 0-15,10-11 0 16,-3-10 1-16,-5-12-1 16,-11-9 0-16,-14-15 0 15,-21-10 1-15,-27-10-1 16,-31-7 1-16,-34-2 0 16,-34-8-1-16,-38 2 1 0,-38-1 0 15,-39 1-1-15,-31 4 1 16,-31 11 0-16,-25 4-1 15,-17 12 0-15,-16 8 0 16,-3 9-2-16,3 13-2 16,0 6-6-16,28 16-15 15,3 5-8-15,29 5 1 16,29 4-2-16</inkml:trace>
  <inkml:trace contextRef="#ctx0" brushRef="#br0" timeOffset="10659.3953">11378 7985 1 0,'-41'4'3'0,"-5"-4"1"32,2 2 0-32,-4-2-2 0,-3 0 1 0,-3 0 0 0,2 2 3 15,-2-4 1-15,0 2 3 16,4 0 1-16,-6 0 1 15,6 6 0-15,-2-6 1 16,10 7-1-16,-3-5-3 16,14 8-1-16,-3-6-3 15,34-4 0-15,-33 15 0 16,33-15-1-16,0 0 0 16,15 25 0-16,-15-25-1 15,35 19 1-15,-10-11 0 16,14 7-1-16,7-7-1 15,16 5-1-15,9-5 1 16,18-1 0-16,9-1 0 0,16 0 0 16,9-4 0-1,14 0 0-15,6-2-1 16,9 0 1-16,5 0-1 0,8 2 0 16,5-6 0-16,13 4 0 15,10-4 0 1,12 2 0-1,9-4 0-15,8 3 0 0,3-5 0 0,11 4 0 16,3-2 0-16,2 1 0 16,-2 1 0-16,2 0 0 15,-5 2 0-15,-1 2-1 16,2 2 1-16,-5 2-1 16,-5 1 1-16,-1 1-1 15,-2 2 0-15,-5 0 0 16,3-1 0-16,0-1 0 15,4 0 1-15,7-2-1 0,8-3 0 16,10 3 0-16,11-2-1 16,16 2 1-16,8-2 0 15,7 2 0-15,4 0-1 16,-2-1 0-16,-2 1 1 16,-6-2 0-16,-9-2-1 15,-10 0 1-15,-17-2 0 16,-18 4 0-16,-19-2 0 15,-19 6 0-15,-19 2 0 16,-32 5 0-16,-24 2 0 16,-31 1-1-16,-24 9-3 15,-41-12-13-15,-21 10-18 16,-24-6-1-16,-21-9-1 0,-14-2-1 16</inkml:trace>
  <inkml:trace contextRef="#ctx0" brushRef="#br0" timeOffset="14077.279">3935 9165 15 0,'9'-18'29'15,"-9"18"-6"-15,16-28-1 16,-26 1-3-16,10 27-4 16,-54-44-3-16,14 26-3 15,-36-8-3-15,-9 4-2 16,-28-4-1-16,-15 4-1 16,-14-1 1-16,-7 6-1 15,-15 2 2-15,-6 11-1 16,-11 8 0-16,-2 23 1 15,-2 7-1-15,7 24 0 16,7 9-1-16,22 15 0 0,20 7-2 16,36 5 2-16,35-4-1 15,53-2 1-15,39-11 0 16,55-10-1 0,40-13 1-16,41-10-1 0,33-17 1 15,38-10-1-15,23-17 0 16,16-10-1-16,3-15 0 15,-9-15 0-15,-16-14-1 16,-24-13 2-16,-34-13-1 16,-45-5 1-16,-49-11 0 15,-48 0 0-15,-49 4 0 16,-49 4 0-16,-39 11-1 0,-41 14-1 16,-23 17-3-16,-26 4-6 15,1 28-28 1,-4 9-1-16,18 5-1 15,32 9 1-15</inkml:trace>
  <inkml:trace contextRef="#ctx0" brushRef="#br0" timeOffset="20329.6323">5341 10609 7 0,'-22'10'26'16,"22"-10"1"-16,0 0 2 16,20 2-17-16,26 5 0 15,6-20 0-15,41 11-1 16,3-17 0-16,45 13-1 15,6-9-2-15,40 13-1 16,15-4-2 0,28 14-1-16,5 3-1 0,14 10 0 0,5 0-1 15,5 0 0 1,-3-3-2 0,-9-7 1-16,-15-5-1 0,-18-14-4 15,-8 6-4-15,-40-13-27 0,-15-4 0 16,-34-2-1-16,-36-6 0 15</inkml:trace>
  <inkml:trace contextRef="#ctx0" brushRef="#br0" timeOffset="21626.6328">18887 9846 61 0,'0'0'38'15,"0"0"-2"-15,17 3 2 16,6 36-27-16,-19-10-3 16,19 22-2-16,-9-5 0 15,9 20-2-15,-8-9-2 16,3 5 1-16,-9-7-2 15,1-7 1-15,-8-9-2 16,2-15 1-16,-4-24-1 16,0 0 1-16,23-30-1 15,-2-16 0-15,2-14 0 16,4-3 0-16,0-2 0 16,0 5 0-16,-5 8 1 15,-3 12-1-15,-6 11 0 0,-13 29 1 16,22-5 0-16,-22 5 0 15,27 38 0-15,-8-3 0 16,6 1 0-16,8 4 0 16,7-1-1-16,3-7 0 15,5-7 0-15,2-11 0 16,2-14 0-16,4-14-1 16,-4-16 1-16,-6-13 0 15,-9-8 0-15,-6-5 0 16,-8 2-1-16,-11 4 1 15,-12 10 0-15,-14 11 0 16,-5 12 1-16,-2 21-1 16,-1 17 0-16,3 10 0 0,6 3 1 15,9 6-1 1,10 3 0-16,11-5 0 16,8-3-1-16,8-16 1 15,7-10 0-15,7-11 0 0,1-13 0 16,0-12-1-16,-2-11 1 15,2-10 0-15,-3 0 0 16,-5 4 0-16,-7 2-1 16,-6 7 1-16,-6 10 0 15,-1 10 1-15,-1 19-1 16,2 15 0-16,4 8 1 16,12 5-1-16,5 1 1 15,12 5-1-15,10-1 0 16,2-1 0-16,1-7-2 0,-5-12-1 15,7-3-3 1,-24-26-12-16,1 4-23 16,-9-9 1-16,-9-15-1 0,-8-11 0 15</inkml:trace>
  <inkml:trace contextRef="#ctx0" brushRef="#br0" timeOffset="21814.4813">20953 9631 69 0,'-27'15'39'16,"-8"10"1"0,-2 17 0-16,-19 0-29 0,10 24-3 15,-14-1-2-15,8 10-3 16,2 1-2-16,6-7-3 16,17 2-5-16,-8-38-21 0,31-10-12 15,4-23 1-15,31-15-1 16</inkml:trace>
  <inkml:trace contextRef="#ctx0" brushRef="#br0" timeOffset="22038.5129">21061 9270 86 0,'0'19'41'16,"-4"20"0"-16,-12 7-1 15,9 19-33-15,-9 12-2 16,6 13-2-16,1-4-1 0,7 0-2 16,6-5-2-16,2-16-4 15,13-1-4-15,-23-26-29 16,17-15-2-16,-13-23 0 16,0 0 0-16</inkml:trace>
  <inkml:trace contextRef="#ctx0" brushRef="#br0" timeOffset="22198.6331">20835 9763 55 0,'0'0'35'0,"31"-19"0"16,7 9-1-16,5 3-29 16,11-14-3-16,7-1-8 0,19 7-19 15,-3 6-10-15,-8-5 1 16,2 8-1-16</inkml:trace>
  <inkml:trace contextRef="#ctx0" brushRef="#br0" timeOffset="22705.1573">22079 9683 78 0,'25'5'40'0,"-25"-5"1"15,10 25 0-15,-8-6-32 16,7 18-3-16,-9 1-1 0,8 6-1 16,-2 2-1-16,3 6 0 15,3-10-2-15,7-1-1 16,2-18 0 0,5-10 1-16,4-9-1 0,5-12-1 15,-2-11 1-15,2-14-1 16,-3-9 1-16,-3-2 0 15,-6 2 0-15,-3 4 0 16,-7 3 0-16,-3 10 0 16,-10 25 0-16,0 0 0 15,0 0 1-15,10 44-1 16,-9-5 0-16,7 7 1 16,4 0 0-16,7 4 0 0,8-8-1 15,8-10 1-15,5-12-2 16,12-15 2-1,0-9-1-15,2-15 0 16,0-19 0-16,-9-6 1 0,-10-8-1 16,-10-2 0-16,-12 3 1 15,-15 4-1-15,-9 3-1 16,-9 6 0-16,-3 17-1 16,-4 2-2-16,10 9-2 15,-8-7-5-15,25 17-23 16,6-17-9-16,-6 17 3 15,28-39-2-15</inkml:trace>
  <inkml:trace contextRef="#ctx0" brushRef="#br0" timeOffset="23158.5685">23122 9264 76 0,'22'-7'41'0,"-26"30"0"0,-2 21 1 15,-23 0-29-15,21 25-5 16,-11-2-2-16,4 18-1 15,-3-7-1-15,7-5-2 16,3-12-1-16,6-13-1 16,8-13 0-16,5-16 0 15,14-17-1-15,8-21 0 16,6-12 0-16,5-17 0 16,4-9 1-16,1-7-1 15,-3-3 1-15,-4 6 0 16,-11 11-1-16,-8 4 2 15,-11 13-1-15,-10 14 0 0,-2 19 0 16,-23 8 1-16,2 13-1 16,-6 6 1-16,3 9 0 15,5 5-1-15,2 5 1 16,11 0 0-16,12 2 0 16,15 0 0-16,12-6 0 15,15 0-1-15,14-6 1 16,9-5 0-16,6-4-1 15,2-6 1-15,-5-4-1 16,-9-9 0-16,-11-2-1 16,-15-6-2-16,-12 4-2 15,-27-4-10-15,0 0-28 16,-39-10 0-16,8 6-2 0,-17 0 2 16</inkml:trace>
  <inkml:trace contextRef="#ctx0" brushRef="#br0" timeOffset="26914.7459">12173 14986 70 0,'19'-28'37'0,"-19"28"-1"15,17-18 0-15,-17 18-27 16,18 8-2-16,-15 9-1 16,7 20-1-16,-10 3-1 15,6 10-1-15,-6-2 0 16,6 2-1-16,1-10 0 0,7-15 0 15,11-25-1-15,17-25 0 16,14-21 0-16,25-27 0 16,16-15-1-16,22-18-1 15,16-5-6-15,-9-6-31 16,15 0-1-16,-18-4-1 16,-11 8-1-16</inkml:trace>
  <inkml:trace contextRef="#ctx0" brushRef="#br0" timeOffset="29262.0691">3564 15844 9 0,'4'21'13'16,"-4"-21"-13"-16,23-16-9 15,8 18-3-15,-21-25 12 16</inkml:trace>
  <inkml:trace contextRef="#ctx0" brushRef="#br0" timeOffset="29763.5525">3721 15731 48 0,'-12'-29'34'15,"12"29"-1"-15,-27-44 1 16,6 9-27-16,3 8-2 16,-9-13 0-16,0 7-2 15,-13-5 1-15,-8 5-1 16,-20-1 1-16,-7 13-1 16,-16-2-1-16,-7 6-1 15,-12-1 0-15,-12 9-1 16,-3 3 1-16,-4 10-1 15,0 1 2-15,-5 15 0 16,1 8 0-16,6 17 1 16,4 8-1-16,24 9 0 15,12 7 1-15,24 4-2 0,22 9 0 16,28 4-1-16,22 1 0 16,32 9 1-16,19 1-1 15,21 5 1-15,17-2 0 16,24-2-1-16,13-12 0 15,23-11 1-15,23-21 0 16,16-20-1-16,15-30 0 16,10-21 0-16,4-28 0 15,-7-24 0-15,-14-11 1 16,-22-20 0-16,-36-5 0 16,-37-7 1-16,-45 1-1 15,-40 0 1-15,-40 7-1 16,-39 12 0-16,-33 6-1 0,-33 11-1 15,-20 12-2 1,-36 1-7-16,10 26-29 0,-32 9-3 16,3 14 1-16,-2 17-1 15</inkml:trace>
  <inkml:trace contextRef="#ctx0" brushRef="#br0" timeOffset="30577.874">4548 16588 8 0,'0'0'28'0,"25"40"0"16,6-22 2-16,15-11-19 16,43 16 0-16,-2-13-3 15,42 17 1-15,12-20-2 16,44 16 0-16,17-17-1 16,43 11-1-16,29-9-1 15,41 7 0-15,20-7 0 16,41 7 0-16,20-3 0 15,22 7 0-15,11-5-1 16,8 3 1-16,-1-8-1 16,-2 3 0-1,-7-8-1-15,-20-4 0 0,-18-6 0 0,-28-7-2 16,-26-3 1-16,-41-3-3 16,-44 6-2-16,-61-22-16 15,-44 18-16-15,-62-6-2 16,-56-2 1-16,-54-2-2 15</inkml:trace>
  <inkml:trace contextRef="#ctx0" brushRef="#br0" timeOffset="31570.3858">9297 14497 24 0,'-20'12'28'16,"24"7"0"-16,-4-19 3 15,20 17-21-15,24 0 1 16,-2-17 0-16,34 12 0 15,1-16 0-15,35 14-2 16,7-16-2-16,34 10-3 0,9-10 0 16,15 4-2-1,2-2-1-15,5-2-1 0,-11 5-2 16,-17-9-2-16,-11 10-5 16,-46-13-11-16,-22 11-14 15,-29 4-2-15,-23-1 1 16,-25-1 0-16</inkml:trace>
  <inkml:trace contextRef="#ctx0" brushRef="#br0" timeOffset="32137.668">14449 14614 41 0,'-22'-9'31'0,"22"9"-1"15,22-4 3 1,6-2-22-16,40 18-3 0,9-11 0 0,49 15 0 47,24-9-2-47,51 11-2 0,30-7 1 0,41 5-3 0,27 1-1 0,13-6 0 15,3 5 0-15,-12-9-2 16,-22 9-1-16,-34-12-5 16,-23 13-25-16,-60 0-3 15,-54-7-2-15,-45 11 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2-02T15:15:22.3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21734 8161 28 0,'0'0'20'0,"-22"-21"-1"15,22 21-2-15,-28-19-3 16,1 6-3-16,27 13-3 16,-49-16-2-16,30 16-1 15,-6-7-1-15,25 7-1 16,-37-2 1-16,37 2-1 16,-23 0 0-16,23 0 0 15,0 0-1-15,0 0 1 16,21 4-1-16,6-1 0 15,12-1-1-15,19 2 0 16,11 0 0-16,20 2-1 16,13 0 1-16,18-1-1 0,13 1 0 15,13 0 1-15,9 0-1 16,7-3 1-16,0 1-1 16,-4 0 0-16,-6-2 0 15,-11 2 0-15,-15 0 0 16,-20 0 0-16,-27-3 0 15,-21 1 0-15,-14 2 0 16,-17-6-1-16,-27 2 0 16,0 0-2-16,0 0 0 15,0 0-3-15,-21 4-3 16,-10-10-8-16,10 6-13 16,-10 6-2-16,-12-8 2 15,5 8 0-15</inkml:trace>
  <inkml:trace contextRef="#ctx0" brushRef="#br0" timeOffset="442.7023">21543 8148 1 0,'-58'-8'21'16,"29"14"-3"-16,2 0-3 16,6-4 0-16,21-2-1 15,0 0-1-15,5 23-1 0,-5-23-1 16,58 11-1-16,-11-13-3 15,30 12-1-15,12-10-2 16,30 6 0-16,10-6-1 16,24 4-1-16,5-4 0 15,14 3 0-15,-7-1 0 16,1 2-1-16,-17 0 0 16,-18 0 1-16,-21 0-1 15,-19 1-1-15,-20-1 1 16,-19 2-1-16,-17 0 0 15,-35-6-2-15,21 15-4 16,-42-9-25-16,-6-2-1 16,-12-2-1-16,-19-6-1 0</inkml:trace>
  <inkml:trace contextRef="#ctx0" brushRef="#br0" timeOffset="1615.1435">3128 9387 4 0,'0'0'19'0,"0"0"-3"15,0 0-2-15,0 0-2 16,-2-17 0-16,22 13-1 16,-20 4 0-16,52-15-1 15,-19 1-1-15,23 14-2 16,1-9-2-16,21 5-1 15,10-4-1-15,20 1 0 16,8-5-1-16,17 2 0 0,10-1-1 16,11-1 1-16,2-1 0 15,4 0-1-15,-3 1 0 16,1 2 0-16,-12 1 1 16,-1 3-2-16,-18 0 1 15,-11 3-1-15,-14-1 0 16,-17 0 0-16,-17 2 0 15,-20 4 0-15,-17 2 0 16,-31-4-2-16,0 0 0 16,0 0-2-16,-19 28-2 15,-10-24-4-15,9 12-8 16,-11-3-12-16,-3-7 0 16,3 5 1-16,-17-7 6 0</inkml:trace>
  <inkml:trace contextRef="#ctx0" brushRef="#br0" timeOffset="2452.3104">3128 9497 20 0,'0'0'15'15,"0"0"2"-15,0 0-2 16,0 0 0-16,0 0-4 15,43 13-1-15,-14-19-2 16,21 8-1-16,2-10-1 16,25 7-1-16,8-7-1 15,25 6 0-15,-2-6-1 16,17 6-1-16,-1-3 1 0,9 3-1 16,0 0 0-16,2 2 0 15,-8-2-1-15,-5 2 0 16,-5-2 0-16,-12 2 0 15,-13-2 0-15,-15 0 0 16,-19 0 1-16,-10 0 0 16,-17 0 0-16,-8 0 0 15,-23 2 0-15,0 0 0 16,0 0-1-16,18-3 0 16,-18 3 0-16,0 0-1 15,0 0 0-15,0 0 1 16,0 0-1-16,0 0 0 15,0 0 0-15,0 0 1 0,6-18-1 16,-6 18 0-16,0 0 0 16,0 0 0-16,0 0 1 15,0 0-1 1,0 0 0-16,0 0 1 0,0 0-1 16,0 0 1-16,0 0-1 15,0 0 0-15,0 0 0 16,0 0-1-16,0 0 1 15,0 0 0-15,0 0 0 16,0 0 1-16,0 0-1 16,0 0 0-16,0 0 0 15,0 0 0-15,0 0-1 16,0 0 1-16,17-2 0 0,-17 2 0 16,0 0-1-1,0 0 1-15,0 0 1 16,0 0-1-16,0 0-1 15,0 0 0-15,0 0-1 0,0 0-3 16,0 0-24-16,-23 21-6 16,5-21 1-16,18 0-2 15</inkml:trace>
  <inkml:trace contextRef="#ctx0" brushRef="#br0" timeOffset="5528.0037">15644 9427 18 0,'0'0'20'0,"0"0"-2"15,0 0-3-15,4-17-1 16,-4 17-2-16,0 0-3 15,20-7-2-15,1 8-2 0,0-4-1 16,18 3 1-16,1-6 0 16,24 6 0-16,1-10 0 15,26 6-1-15,2-5 0 16,18 5 0-16,9-2-1 16,13 2-2-16,4 2 1 15,6 2-1-15,1 4-1 16,3 2 1-16,-4 0-1 15,-6 3 1-15,-4-1-1 16,-6 4 0-16,-5-5 0 16,-9 1 0-16,-8-4 0 15,-9 2 0-15,-7-3 0 16,-10-3 0-16,-14 2-1 0,-13-4-1 16,-9 4-1-16,-24-6-7 15,0 4-17-15,-19 0-5 16,-17 4 2-1,0 0-2-15</inkml:trace>
  <inkml:trace contextRef="#ctx0" brushRef="#br0" timeOffset="6595.9417">15751 9504 19 0,'0'0'17'0,"-22"8"-1"0,22-8-2 16,0 0-2-16,-19 4 0 16,19-4-2-16,0 0-2 15,19 4-1-15,-19-4-2 16,43-4 0-16,-14 0 0 15,17 4-1-15,4-8 1 16,18 8-2-16,-1-7 2 16,18 5-2-16,0-2 0 15,11 4 0-15,-1-4 0 16,7 6-1-16,-6-4 0 16,1 6 0-16,-3-4 0 15,3 6 0-15,-6-3-1 16,-3 3 0-16,-3 0 0 0,-2 0 0 15,-6 1 0-15,-4 1 0 16,-3-2-1-16,-3 3 1 16,-3-3-1-16,-2 0 1 15,0-2 0-15,1-2 0 16,3-2-1-16,1 0 1 16,-3 0-1-16,3-2 1 15,-5 0 0-15,-2 0-1 16,-4 2 1-16,-6-2-1 15,-6 4 1-15,-1-2 0 16,-7 2-1-16,-3-2 0 16,-4 2 1-16,-4-2-1 15,-5 2 0-15,-3-2 0 0,-17 0 0 16,27-2 0-16,-27 2 0 16,0 0 1-16,19-4-1 15,-19 4-1-15,0 0 1 16,0 0 0-16,0 0 0 15,0 0-1-15,0 0 0 16,0 0-1-16,0 0-3 16,-21 4-16-16,21-4-12 15,-19 3-2-15,1-6 1 16,1-3-2-16</inkml:trace>
  <inkml:trace contextRef="#ctx0" brushRef="#br0" timeOffset="79897.6591">13096 12520 9 0,'0'0'27'16,"0"0"2"-16,22-20 1 15,-22 20-13-15,27-26-6 16,17 22 0-16,-11-12 0 16,29 16-1-16,-12-7-3 15,19 18-1-15,-5-5-1 16,7 25 0-16,-11-1-1 16,0 24 0-16,-18 9 0 15,-7 24 0-15,-14 3 0 16,-9 13 0-16,-16-1-2 15,-4 0 0-15,-7-10 1 0,-7 0-2 16,-1-19 1-16,2-14-2 16,0-13 1-16,0-11-1 15,3-10 0-15,18-25-2 16,-29 28-1-16,29-28 0 16,0 0-3-16,-27-23-6 15,27 23-19-15,0 0-6 16,-5-30-1-16,5 30 1 15</inkml:trace>
  <inkml:trace contextRef="#ctx0" brushRef="#br0" timeOffset="80348.4397">13392 13339 13 0,'-8'-20'30'0,"8"20"0"16,-2-17 2-16,-4 0-16 15,6 17 1-15,0 0-4 16,0 0-1-16,0 0-2 0,0 0-3 15,0 21 1-15,-4 6-4 16,-9 4 1-16,5 9-2 16,-5 0 0-16,-1 2-2 15,1-1 1-15,1-1-1 16,2-4-1-16,5-3 1 16,1-10-2-16,4-23 2 15,4 29 0-15,-4-29 0 16,27 13 0-16,-6-11-1 15,2-4 1-15,4 0 0 16,4-2 0-16,-2 2-2 16,4 1-2-16,-8-11-4 15,17 14-30-15,-17-4-1 0,-6 2-2 16,-19 0 1-16</inkml:trace>
  <inkml:trace contextRef="#ctx0" brushRef="#br0" timeOffset="81537.5707">16275 14528 32 0,'-2'-23'32'15,"2"23"-2"-15,4-31 3 16,-2 12-23-16,17 17 0 16,-19 2-1-16,58-8-1 15,-17 12-2-15,20 17-2 16,3 6 2-16,9 29-3 0,-7 11 1 16,-1 25 0-16,-16 14-1 15,-9 24 0 1,-19 0 0-16,-11 10 1 0,-18-3-2 15,-11-13-1-15,-10-9 2 16,-6-11-1-16,-9-18 0 16,0-19-1-16,-6-13 1 15,1-14-2-15,3-9 0 16,6-10 1-16,5-9-2 16,8-12-1-16,9-2-2 15,18 2-2-15,0 0-5 16,-19-37-19-16,19 37-10 15,16-32 1-15,-16 32-1 0</inkml:trace>
  <inkml:trace contextRef="#ctx0" brushRef="#br0" timeOffset="81845.2398">16402 15665 46 0,'-3'-25'35'0,"-5"0"1"16,0 4 0-16,8 21-25 15,-23-23 0-15,23 23-2 16,-21 16 0-16,13 9-3 16,-9 5-1-16,5 16-3 15,-3 0 1-15,1 12-2 16,-3-2 1-16,5 3-2 0,-1-7 0 16,1-6-1-1,4-8 1-15,5-9 0 16,6-4 0-16,-3-25 0 15,39 21 0-15,-4-23-1 0,9-6 1 16,4 1-1-16,6 1-1 16,-5-9-5-16,14 11-27 15,-22 0-5-15,-3 6-1 16,-15 6 1-16</inkml:trace>
  <inkml:trace contextRef="#ctx0" brushRef="#br0" timeOffset="97509.3159">14983 13080 21 0,'0'0'28'0,"0"0"-1"0,0 0 2 15,0 0-18-15,0 0-2 16,0 0-3-16,0 0-1 16,11-27 1-16,-11 27-1 15,25-16 0-15,-7 15-1 16,-18 1 0-16,36-14-1 16,-16 6 0-16,7 8 0 15,2-5 1-15,15-1-2 16,4-8 1-16,20-1-1 15,9-10 0-15,16 2 0 16,9-6-1-16,12-5 0 0,5-1-1 16,8-1 1-1,5-1-1-15,5 5 1 16,5-3 0-16,5 1-1 16,3 1 0-16,1 4 0 0,5 1 1 15,4-1-2-15,0 2 1 16,2 2 0-16,0 4 0 15,0 0 0-15,0 2 0 16,4 3 0-16,-2-1 0 16,4 2 0-16,4-1 0 15,3 3 0-15,-1-2 0 16,-5-1 0-16,5 1 0 16,-4 2 0-16,-4 1 0 15,1-1 0-15,-6 3 1 16,-1-2-1-16,-4 5-1 15,-2-1 1-15,0 0 0 16,1 1 0-16,-5-1 1 0,-3 6-1 16,-3-2 0-16,-1 2 0 15,-2 1 2-15,-2 1-2 16,-8 0 1-16,2-4-1 16,-4 0-3-16,-5-2 3 15,-3 0-2-15,-7-1 2 16,-2-3-2-16,-4-1 2 15,-4 1-3-15,-5 0 3 16,-9-1 0-16,-7-1 0 16,-8-1 1-16,-9-2-1 15,-6-1 0-15,-6-1 0 16,-10-4 1-16,-5-2-1 16,-5-4 1-16,-3-6-1 0,-4-3 0 15,0-8 0-15,-2-4 1 16,-2-6-1-16,1-3 0 15,-1-9 1-15,0-3-1 16,2-2 0-16,-2-3 1 16,0-7-1-16,-5-1 0 15,1-7 1-15,-6-3 0 16,3-2-1-16,-3-5 1 16,-1-9 0-16,1-3 0 15,-1 2 0-15,0-5 0 16,-1-3-2-16,-1-4 2 15,-4 1-1-15,-1-1 0 0,-1 6 1 16,0-4-1-16,2-8 0 16,-2 2 1-16,3 1 0 15,-3 1-1-15,2 2-1 16,-4 0 2 0,0-5 0-16,-6-1-1 0,-6 6 1 15,-1-1-1-15,-1-1 1 16,-1-6 0-16,3-1 0 15,2-6-1-15,3 5 1 16,5-5-1-16,5-4 0 16,1 0 0-16,4 0 1 15,-2 0-1-15,-1 2 0 16,-3-2 1-16,0 0-1 0,0 4 0 16,-4 5 0-16,4-1 1 15,0 1-1-15,-1 3 0 16,5-1 0-1,0 5 0-15,2 1 0 0,-5 2 1 16,5 4-1-16,-4 4 1 16,-2 5-2-16,-1 3 1 15,1 5 0-15,0 6 0 16,-4 6 0-16,2 9-1 16,-2 1 1-16,-2 3 0 15,0 6 0-15,-4 9 0 16,1 7 0-16,-7 1 1 15,2 8-1 1,-3 5 0-16,-1 7 0 0,-3 5 0 0,0 4 0 16,-3 4 1-1,1 5 0 1,0 1-1-16,-6 5 0 0,0-3 0 0,-8 1 1 16,-2 6 0-16,-5-2-1 15,-5 6 1-15,-5 0-1 16,-6 0 1-16,-2-1 0 15,-7 1 0-15,-3 0-1 16,-3-2 1-16,-4 0-1 16,-6-8 0-16,-4 4 1 15,-6-3-1-15,-5-1 0 16,-8 1 1-16,-4 3 0 0,-4-2 0 16,-4 2 0-16,-6 3 0 15,1-1 0 1,-4 0 0-16,3 0-1 15,4 0 0-15,1 0 1 0,-1-1-1 16,4 1 1-16,2 2-1 16,4 0 0-16,4 0 0 15,2 4 1-15,2-4-1 16,3 2 0-16,9 0 0 16,5 2 1-16,7-4-1 15,13 4 0-15,9-4 0 16,9 2 0-16,11 0 0 15,9 0 0-15,7 2 0 16,18-2-1-16,-19 0 1 16,19 0 0-16,0 0 0 15,0 0 0-15,0 0 0 16,0 0 0-16,0 0 0 0,23 11 0 16,-6-5 0-16,7 0 0 15,4 0 0-15,9 1 0 16,6 1 0-16,5 0 0 15,6-4 0-15,4-1 0 16,5 1 0-16,7-2 0 16,5 4-1-16,6-6 1 15,4 4 0-15,2 0 0 16,5-2 0-16,3 3-1 16,1 1 1-16,6 4 1 15,4-1-2-15,-1 5 1 16,1-1 0-16,0-1 0 15,2 1 0-15,2 0-1 0,-2 1 1 16,-2-5 0-16,-6 1 0 16,-3 0 0-16,-3-5-1 15,-3 1 1-15,-4 4 0 16,-6-1 0-16,-4-3 0 16,-4 2 0-16,-4-2 0 15,-5-3 0-15,-6 3 0 16,-12 0 0-16,-5-2-1 15,-10-4 1-15,-8 2 0 16,-6-2 0-16,-17 0 0 16,23 3 0-16,-23-3-1 15,23 4 1-15,-23-4 1 0,27 4-1 16,-27-4-1-16,26 4 1 16,-26-4 0-16,0 0 0 15,21 8 0-15,-21-8 0 16,0 0 0-16,0 0 1 15,17 17-1-15,-17-17 0 16,0 0 0-16,21 27 0 16,-21-27 0-16,20 29 0 15,-7-10 0-15,4 2 0 16,3 4 0-16,1 2-1 16,2 1 1-16,2 1 1 15,-2 4-2-15,0-1 1 16,1 1 0-16,-5 2 1 0,0-3-1 15,0 5 0-15,1-1 0 16,-1 2 0-16,0 1 0 16,6-1 1-16,-1 2-1 15,1 4 0-15,-2 1 0 16,0-1 0-16,-2 6 0 16,-2 1 0-16,1 3 0 15,-5 4 0-15,-1-3 0 16,-3 5 1-16,-1 3-1 15,-2 2 0-15,-6 2 1 16,-2 2-1-16,-8 2 0 16,-2 0 1-16,-3 6-1 15,-3-2 0-15,-1 5 1 0,0-1-1 16,1-2 1-16,1 3-1 16,3-1 0-1,1 4 0-15,1-1 0 16,-2 1 1-16,1-3-2 0,-3 1 2 15,-1-1-1-15,-1 1 0 16,1-3 0-16,-2 1-1 16,-1-6 1-16,3-2 0 15,1-2-1-15,1-2 1 16,1-2 0-16,3-1-1 16,-1-1 2-16,2 4-1 15,-1 0 0-15,-1 10 1 16,0-2-2-16,-1 1 1 15,-5 3 0-15,1 0 0 16,1 1 0-16,7-7-1 16,-5 8 2-16,6-8-2 15,-1 1 1-15,3 1-1 0,4 2 1 16,2-2 0-16,-4-4 0 16,0 5 0-16,0-5 0 15,-4 4-1-15,2 4 2 16,-4 1-1-16,1-3 0 15,-9 0 0-15,5 4 0 16,-9-5-1-16,3 3 1 16,0 0 0-16,-1-5 0 15,3 1-1-15,1-4 2 16,7 0-2-16,-1 0 1 16,4-2 1-16,4-4-1 15,2-9 0-15,-2 0 0 16,0-1 0-16,0 1 0 0,-4 1 0 15,-2 1 0-15,-3-2 0 16,-3-1 0-16,-1-3 0 16,-1 4-1-16,1-5 1 15,-5-3 0-15,5-5 0 16,-1-5 0-16,1-4-1 16,-1-1 2-16,-1 3-2 15,3 1 1-15,-1-6 0 16,-1 1-1-16,3-3 1 15,-3 0 0-15,1 3 0 16,-3-5-1-16,1-4 1 16,-1-2 0-16,-3 2 0 0,2-2 0 15,-4-3 0-15,1 3 0 16,1 0 0-16,0-4 0 16,1 4 0-16,1-3 0 15,-2-3 0 1,-1 2 0-16,-1 2 0 0,0 4 0 15,-8 0 0-15,0 0 0 16,-4-1 0-16,-1-1 0 16,-3 4 0-16,-4-2 0 15,-1 1 0-15,-2 0 0 16,-5-1 0-16,-3 1 0 16,-5 3 0-16,-5 4 0 15,-6 2 0-15,-5 1 0 0,-4-1 0 16,-6-1 0-16,-8 1 1 15,3 0-2-15,-5-5 1 16,0 3 0-16,-1-4 1 16,-1 0-1-16,3-2 0 15,-3 0 0-15,3-4 0 16,-3 2 1-16,3 2 0 16,-5-2 0-16,-3-4-2 15,-2 0 3-15,-4 0-2 16,1 0 1-16,-1 1-1 15,0-3-1-15,0-2 2 16,0 1-1-16,0-1-1 16,2 2 1-16,-2-1 0 0,-4-1 0 15,-2 2 1-15,-4-2-1 16,-1 1 0-16,3 1 0 16,0-2 0-16,0-3 0 15,2 1 1-15,6-3-1 16,2-2 0-16,2-3 0 15,0 3 0-15,-3-2 1 16,1 3-1-16,0 3 0 16,2-3 0-16,2 5 0 15,1-3 0-15,5 5-1 16,1-3 1-16,8 1 0 16,2 1 1-16,4-5-1 15,2 3 0-15,2 0 0 0,-2 1 0 16,-4-1 0-1,2 1 0-15,-2 1 0 16,0-5 0-16,-2 9 0 16,2-6 0-16,0 1 0 0,3-1 0 15,3 1 0-15,6-3 0 16,-6 1 0-16,3 1-1 16,1-5 1-16,-1 3 1 15,1 1-2-15,-2-1 1 16,0-1 0-16,-3-1 1 15,3 1-1-15,5 0 0 16,1 5-1-16,1-6 1 16,7 1 0-16,3 0 0 0,7-1 0 15,7 1 0 1,11-2 0-16,4-3 0 16,8-3 0-16,19-2 0 15,0 0-1-15,0 0 1 0,0 0 0 16,25 0 0-16,6-7-1 15,7-1 1-15,14-8 0 16,12 1 0-16,9-6 0 16,10-8 0-16,10 6 0 15,9-7-1-15,6-3 2 16,6 2-1-16,7 1 0 16,9-1-1-16,11 4 1 0,3 0 1 15,9-2-2 1,5 3 1-16,6 3 0 15,7-6-1-15,7 4 1 16,7 0-1-16,4 2 1 0,4 2 0 16,2-2 0-16,9 4 0 15,4 1-1-15,8 1 1 16,0 4-1-16,-3-1 1 16,1 1-1-16,4-3 1 15,5 5-1-15,-3-3 1 16,-2 1 0-16,-7 2 0 15,-1-3-1-15,-4 1 1 16,-1 1-1-16,-5 1 1 16,-9-1 0-16,-10 6-1 15,-3-5 1-15,-10-1 0 16,-10 3-1-16,-8-1 1 16,-9 1-2-16,-10-5 2 0,-5 7-2 15,-9-7 2-15,-7 8-2 16,-9-1 3-16,-7 3-1 15,-13-2-1-15,-10 0 1 16,-11 4 1-16,-10-1-1 16,-9-3 0-16,-6 2 0 15,-8 0-1-15,-4-2 1 16,-2 4 0-16,-2-1 0 16,-19 3 0-16,29-18 0 15,-29 18 0-15,21-21 0 16,-21 21 0-16,22-29 0 15,-13 10-1-15,3 2 1 16,-3 0 0-16,3-2 0 0,-2-2 1 16,1-1-1-16,-1-1 0 15,0-3 0-15,-1-5 0 16,-1-4 1 0,3-1-1-16,1-4 0 0,-2 1 0 15,1-5 0-15,-1 2 0 16,-2-4 0-16,-1-2 0 15,-1 2 0-15,0-2 0 16,-2-2 0-16,0-2 0 16,1-7 0-16,-1-1 0 15,0-5 1-15,4 4-1 16,-2-6 1-16,1-4-1 16,-1-4 1-16,0-2-1 0,-2-2 1 15,0-1-1-15,-2 1 0 16,0-5 0-16,-2-1 1 15,1 1-2-15,-1 0 2 16,4-7-1-16,-4 5 0 16,2-2 0-16,-2 0 1 15,0 1-1-15,-2-1 0 16,0 0 0-16,0-4 0 16,-1 6 1-16,-1-5-1 15,4 1 0-15,-2-4 0 16,6 0 0-16,-2 0 1 15,3 2-1-15,5-4 0 16,-2 4 0-16,3-2 1 0,1-2-1 16,3 4 0-1,1-4 1-15,1-2-1 16,0-3 1-16,-3 5-1 16,3 2 0-16,-3-4 0 0,-3 6 0 15,-5-2 0-15,-6 0 1 16,-2 6-1-16,0 3 0 15,-5-1 0-15,-7 0 1 16,3-1-1-16,-3 1 0 16,2 0 1-16,5 1-1 15,-1-3 1-15,6 4-2 16,6-4 2-16,2-1-1 0,5 3-1 16,-1 2 1-16,2 3 0 15,-1 4 0 1,-1 3-1-16,-1-3 1 15,-3 2 0-15,4 4 0 16,-4-4 0-16,3 0 0 0,1 1 0 16,0-3 0-16,1-2 0 15,-1 2 0-15,-1 5 0 16,-1-1 0-16,-2 4 0 16,-4 5 0-16,-2-5-1 15,-6 4 1-15,0 4 0 16,-3-3 0-16,-1 5 0 15,0-1 0-15,-1 1 0 16,-1 1-1-16,6 3 2 16,1 1-2-16,1 2 1 15,-4 2 0-15,2 4 0 16,2 2 0-16,-3 4 1 0,-3 5-2 16,-7 7 2-16,1 5-2 15,-5 2 2-15,2 5-1 16,-2 1 0-16,-3 3-1 15,3 1 2-15,4-1-1 16,-1 5 0-16,-1-1 0 16,2 4 0-16,-4 6 0 15,-4 2 0-15,-4 6 1 16,-6 3-1-16,-4 0 0 16,-7 3 0-16,0-1 1 15,-4-1-1-15,-3-5 0 16,-1-1 0-16,-3-2 0 15,-3-5 0-15,-6 7 1 0,-1-4-2 16,-7 0 1-16,-5 0 1 16,-4 3-1-16,-1-1 0 15,-5 4 0-15,0-7 0 16,0 1 0-16,-3 0 1 16,3 2-1-16,-2 0 0 15,-3-1 0-15,-1-3 0 16,-1 0 1-16,-4 4-1 15,-3-2 0-15,3-2 0 16,2-2 0-16,3-2 0 16,5-2 0-16,7 0 0 15,5-3 0-15,5 1 0 16,8 0 1-16,5 0-1 0,8 4 0 16,0 0 1-16,3 4-1 15,5 0 0-15,4 0 0 16,5 4 0-1,8-4 0-15,2 0 0 0,7-2 0 16,18 0 0-16,-25-2-1 16,25 2 2-16,0 0-2 15,0 0 0-15,0 0 0 16,-11 21-3-16,11-21-5 16,0 0-31-16,0 0-1 15,19 4 0-15,-19-4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2-02T15:17:29.49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4695 3456 27 0,'-8'-19'26'16,"-10"-4"-6"-16,-1-8-3 15,10 14-3-15,-18-16-1 16,27 33-2 0,-47-44-2-16,26 29-2 0,-18-8-1 15,9 10-2-15,-17-5 0 16,3 11-1-16,-14-3-1 16,0 12 0-16,-11 0-1 15,-5 11 1-15,-7 5 0 16,-3 10 0-16,-7 3 0 15,4 9 0-15,-4 8-1 16,3 6 0-16,-5 7 0 16,3 5-1-16,-3 5 1 0,2 9 0 15,3 10 0-15,-1 8 0 16,0 4 1-16,10 5-1 16,4 4-1-1,5 6 2-15,7 4-2 0,9 2 1 16,6 0 1-16,7 1 0 15,8 5-1-15,8 3 1 16,8 1-1-16,11 3 1 16,8-4 0-16,8 4-1 15,13-1-1-15,8-1 1 16,11-7-1-16,8-3 0 16,12-5 1-16,11-2-1 15,8 0 0-15,16-7 1 16,7-5-1-16,8-7 1 15,9-8 0-15,10-6 0 16,4-7-2-16,6-12 2 0,6-17-1 16,7-11 1-16,6-18-2 15,0-13 2-15,6-12-1 16,0-13 1-16,0-14 0 16,0-11-1-16,0-10 1 15,-8-9-1-15,-8-10 1 16,-3-7 0-16,-8-11 0 15,-4-14-1-15,-8-6 0 16,-5-8 1-16,-14-10-1 16,-10-1 1-16,-9-8-1 15,-14 0 0-15,-12-2 0 16,-16 3 0-16,-14-3 1 16,-16 6-1-16,-13-4 0 0,-14 0-1 15,-11 5 1-15,-14 1 0 16,-9 0-1-16,-14 3 1 15,-8 3-1-15,-11-1 1 16,-10 12 0-16,-11 6 0 16,-12 5 1-16,-8 8-1 15,-11 8 0-15,-2 7 0 16,-10 8-1-16,0 14 1 16,-3 5-2-16,1 4 1 15,6 10-1-15,2 4 0 16,10 13-3-16,-1-4-5 15,32 27-23-15,-6-4-7 16,9 12 1-16,12 9-1 0</inkml:trace>
  <inkml:trace contextRef="#ctx0" brushRef="#br0" timeOffset="938.5143">4309 3071 22 0,'0'0'32'16,"-19"19"1"-16,19-19-1 0,-22-4-14 16,22 4-4-16,0 0-3 15,43 2-3-15,-18-14-3 16,19 9-1-16,1-7 0 15,14 2-2-15,-1-1 0 16,2 3-1-16,-4 2-1 16,-6-4-1-16,-8 8-2 15,-13-9-4-15,2 15-9 16,-31-6-20-16,14-18 0 16,-14 18 0-16,-12-38 0 15</inkml:trace>
  <inkml:trace contextRef="#ctx0" brushRef="#br0" timeOffset="1130.6072">4644 2708 48 0,'0'0'36'0,"-19"-23"1"15,19 23 0-15,-4 17-23 16,4-17-3-16,-13 44-2 16,7-13-4-16,8 17-2 15,0 2-2-15,6 4-2 16,5 9-4-16,-7-21-12 15,11 12-21-15,4-18-1 16,4 1 0-16,1-12 0 16</inkml:trace>
  <inkml:trace contextRef="#ctx0" brushRef="#br0" timeOffset="1706.5327">6099 3824 37 0,'34'-7'32'16,"-8"1"1"-16,10-4-10 16,10 10-12-16,-7-17 0 15,15 13-3-15,-12-7-5 16,3 3-5-16,1 8-13 16,-9-4-17-16,-16-7 0 15,0 5-2-15,-17-11 0 16</inkml:trace>
  <inkml:trace contextRef="#ctx0" brushRef="#br0" timeOffset="1873.6376">6403 3602 56 0,'0'0'39'16,"-17"10"-2"-16,19 7 2 16,-2-17-26-16,6 63-3 15,-8-23-3-15,10 10-5 16,1 8-5-16,-13-8-28 15,14 2-6-15,-2-6-1 16,1-6-2-16</inkml:trace>
  <inkml:trace contextRef="#ctx0" brushRef="#br0" timeOffset="2427.1023">6523 5733 55 0,'0'0'33'0,"0"0"2"16,27-19-7-16,6 21-17 0,-8-14-2 15,23 16-3-15,-2-12-1 16,12 8-3-16,-2 0-2 16,-4-5-4-16,8 12-9 15,-17-10-21-15,-9-9-2 16,-5-3 1-16,-17-6-1 16</inkml:trace>
  <inkml:trace contextRef="#ctx0" brushRef="#br0" timeOffset="2601.4332">6830 5468 59 0,'-14'29'36'15,"3"8"0"-15,1 3 0 0,6 19-27 16,-7-7-3-16,13 8-5 16,3 11-14-16,1-12-22 15,-8-3 0 1,0-5-2-16,-2-8 1 15</inkml:trace>
  <inkml:trace contextRef="#ctx0" brushRef="#br0" timeOffset="3035.9604">4874 7515 52 0,'0'0'36'16,"0"0"1"-1,0 0-1-15,29 8-27 0,15 3-1 16,-1-13-2-16,18 8-3 15,1-6-1-15,6-2-3 16,3 0-2-16,-15-15-8 16,9 4-25-16,-16-1 0 15,-16-7-2-15,-10 0 2 16</inkml:trace>
  <inkml:trace contextRef="#ctx0" brushRef="#br0" timeOffset="3209.1338">5148 7364 62 0,'-27'69'36'0,"8"15"-1"15,-7-3 1-15,3-11-29 16,12 5-8-16,11-2-16 16,2-11-17-16,-4-22-2 15,8-13 0-15,-6-27-1 16</inkml:trace>
  <inkml:trace contextRef="#ctx0" brushRef="#br0" timeOffset="3667.0179">2874 7400 23 0,'-2'25'35'15,"2"-25"-1"-15,33 0 1 16,7 8-19-16,-9-24-3 15,27 16-4-15,-4-13-4 16,10 5-2-16,-3-1-4 16,-9-14-10-16,6 5-20 15,-13 9-3-15,-22-12-1 16,-8 3-1-16</inkml:trace>
  <inkml:trace contextRef="#ctx0" brushRef="#br0" timeOffset="3855.669">2849 7085 64 0,'-8'43'36'16,"8"14"-2"-16,-4 14-7 15,0-8-27-15,2 1-26 16,2-16-7-16,8 0-1 15,-8-22-2-15</inkml:trace>
  <inkml:trace contextRef="#ctx0" brushRef="#br0" timeOffset="4319.6462">1684 5666 33 0,'0'0'34'0,"-33"23"0"16,33-23 1-16,6 23-18 15,-6-23-5-15,32 4-3 16,-3-10-4-16,25 8-1 16,6-14 0-16,12 3-3 15,5-5-1-15,-2-7-3 16,4 12-5-16,-21-24-16 16,-2 10-12-16,-14-2-1 0,-19-2 0 15</inkml:trace>
  <inkml:trace contextRef="#ctx0" brushRef="#br0" timeOffset="4542.0851">1842 5263 48 0,'2'23'37'16,"0"14"1"-16,0 12-1 15,-2 22-18-15,-6-5-11 16,12 16-3-16,-4 1-5 0,-2-9-2 16,5 9-9-16,-9-35-19 15,6-8-6-15,6-17-2 16,-8-23 1-16</inkml:trace>
  <inkml:trace contextRef="#ctx0" brushRef="#br0" timeOffset="5003.4879">2135 4108 38 0,'0'0'36'0,"-8"21"-1"16,8-21 1-1,29 27-21-15,-29-27-4 16,52 8-4-16,-17-10-2 0,19 6-2 16,2-10-1-16,6-3-2 15,-3-1 0-15,-3-9-3 16,0 9-3-16,-21-24-10 15,6 13-21-15,-16-4 0 16,-16-8 0-16,-11 8 1 16</inkml:trace>
  <inkml:trace contextRef="#ctx0" brushRef="#br0" timeOffset="5174.1502">2378 3861 62 0,'-4'44'39'0,"4"16"-2"0,2 7 2 16,14 19-31-16,-13-2-3 16,13 10-3-16,1 4-9 15,-5-15-29-15,9-14-2 16,4-17 0-16,-2-16-1 16</inkml:trace>
  <inkml:trace contextRef="#ctx0" brushRef="#br0" timeOffset="8382.8217">4617 5006 12 0,'0'0'27'0,"0"0"-3"16,-5 19-3-16,5-19-2 16,0 0-2-16,-20-4-2 0,20 4-2 15,0 0-2-15,0 0-2 16,-29 8-2-16,29-8-1 16,0 0-1-16,0 0-2 15,0 0 0 1,0 0-1-16,0 0 0 0,20-2-1 15,-20 2 0-15,40-17 0 16,-11 3 0-16,8-3 0 16,5-10 0-16,8-1 0 15,10-7-1-15,8-3 1 16,5-6 1-16,8-2-1 16,4-4 0-16,5 0 1 15,-1 4-1-15,6 4 0 0,-12 1 0 16,0 9 0-16,-8-1 0 15,-4 8 0 1,-3 0 0-16,-9 2-1 16,-3 4 1-16,-9 4-1 0,-5-3 1 15,-3 3-1-15,-6 4 1 16,-6-1-1-16,-2 1 0 16,-4-1 0-16,2-1-1 15,2-5 1-15,2 1-1 16,-2-2-1-16,2 7-3 15,-10-16-8-15,7 20-27 16,-24 8 1-16,0 0-1 16,0 0 0-16</inkml:trace>
  <inkml:trace contextRef="#ctx0" brushRef="#br0" timeOffset="9194.6896">4529 4202 26 0,'0'0'34'0,"13"-19"1"16,-13 19 1-16,0 0-17 16,-2-19-5-16,2 19-3 0,0 0-3 15,0 0-2-15,0 0-2 16,25 38-1-16,-13-17-1 16,1 10 0-16,1 2-1 15,3 5 0-15,1 2 0 16,-3 3 0-16,-3 1-1 15,1-8 1-15,-5-3-1 16,0-6-1-16,-3-4 0 16,-5-23 0-16,8 23-2 15,-8-23-2-15,0 0-4 16,-6-29-12-16,6 10-16 16,-7-6-1-16,-3-6 1 0,-2-7 1 15</inkml:trace>
  <inkml:trace contextRef="#ctx0" brushRef="#br0" timeOffset="9714.8986">4457 4118 2 0,'-5'-21'28'16,"5"21"3"-16,23-35 0 15,-12 3-14-15,32 16 0 16,-20-20-1-16,29 21-4 0,-19-16-2 16,17 19-4-16,-14-1-1 15,3 15-1-15,-12 2-2 16,-6 13 0 0,-13 4-1-16,-8 10 0 0,-8 5-1 15,-5 1 1-15,-7-1-1 16,1-1 1-16,-2-5-1 15,2-7 1-15,1 0-1 16,18-23 0-16,-25 25 0 16,25-25 1-16,0 0 0 15,-13 23 0-15,13-23 1 16,0 0 0-16,17 20 0 16,2-11 0-16,3-5 0 0,5 6 0 15,2-7 1 1,5 7-1-16,-1-2 0 15,2 5 0-15,-4-3 0 16,3 1 0-16,-5-1 0 0,-2-1-1 16,-5-1 0-16,-5-2 0 15,-17-6-1-15,27 6 0 16,-27-6-1-16,0 0-3 16,21 7-8-16,-21-7-28 15,0 0 0-15,0 0-1 16,-6-25-1-16</inkml:trace>
  <inkml:trace contextRef="#ctx0" brushRef="#br0" timeOffset="14626.7882">11513 2910 1 0,'4'-29'16'0,"-4"29"7"0,0 0-9 15,6-19 1 1,-6 19-1-16,0 0 2 16,17-18-5-16,-17 18 0 15,0 0-2-15,8-19 0 0,-8 19 0 16,3 17-1-16,5 6-1 15,-17 2-1-15,9 21-1 16,-10 0 0-16,6 14-1 16,-8-1 0-16,7 8-1 15,-9-3-1-15,6 1 0 16,-5-7-1-16,3-7 1 16,1-5-2-16,-3-9 0 15,4-6-1-15,-3-10-1 0,11-21-2 16,0 0-6-1,0 0-15-15,0 0-12 16,8-33 1-16,-3-9-1 16</inkml:trace>
  <inkml:trace contextRef="#ctx0" brushRef="#br0" timeOffset="15118.5517">11503 2806 27 0,'10'-17'32'0,"-10"17"1"15,0 0 1-15,-4-23-20 16,4 23 0-16,0 0-1 16,19 11-3-16,-19-11-3 15,0 0-2-15,16 23-1 0,1-2-1 16,2 2-2-16,8 4 1 15,4 2 0-15,12 7-1 16,3 8 0-16,8 6 0 16,4 0 0-16,2 6 0 15,-2-6-1-15,-3 3 1 16,-4-1-1-16,-9-10 0 16,-5-3 0-16,-10-9 1 15,-10-5 0-15,-5-3 0 16,-12-22 0-16,0 30 0 15,0-30 0-15,-31 23 1 16,4-17-1-16,-8 0-1 16,-9-4 1-16,-8 0 0 0,-10-2 0 15,-2 0-1-15,-5-2 1 16,3-2 0-16,3 2-1 16,5 0-1-16,11 6 0 15,9-6-3-15,13 10-2 16,0-18-10-16,25 10-22 15,0 0-2-15,0 0 1 16,0 0-1-16</inkml:trace>
  <inkml:trace contextRef="#ctx0" brushRef="#br0" timeOffset="15938.059">12157 3080 29 0,'8'-27'33'0,"-8"27"2"16,9-34-3-16,-9 34-13 15,10-25-3 1,-10 25-4-16,0 0-2 0,21-14-3 16,-21 14-3-16,0 0 0 15,0 0-1-15,27 35 0 16,-15-6-1-16,7 11 0 16,0 6-1-16,10 10 1 15,2 1 0-15,2 3-1 16,2-5 0-16,-2-5 0 15,-1-8 0-15,-1-11 0 16,-2-8-1-16,-8-6 1 0,-3-11-1 16,-18-6 1-1,29-9-1-15,-29 9 1 16,21-35-1-16,-11 6 1 16,-3-5-1-16,3-8 1 15,0-4-1-15,-1-4 1 0,-1-2-1 16,0-2 0 15,1 2 0-31,1 4 0 0,1 4 0 0,-1 4-2 0,4 5 1 16,-5 1-2-16,5 15-1 15,-7-8-5-15,20 27-19 16,-27 0-11-16,26-19-1 16,-26 19 1-16,23-6 0 15</inkml:trace>
  <inkml:trace contextRef="#ctx0" brushRef="#br0" timeOffset="16366.6561">13122 2971 43 0,'-20'11'34'0,"20"-11"2"16,0 0-1-16,0 0-17 15,0 0-6-15,0 0-5 16,39 20-1-16,-16-17-3 16,14 5-1-16,1-4-1 15,8-4-1-15,3 4-3 16,-11-16-7-16,12 7-25 15,-17-5-1-15,-8 2-1 0,-25 8 0 16</inkml:trace>
  <inkml:trace contextRef="#ctx0" brushRef="#br0" timeOffset="16555.2809">13093 3203 61 0,'21'8'35'16,"8"-4"0"-16,2-4-1 16,-1-6-27-16,17 6-6 15,-1 9-13-15,-2-9-21 16,-13-3 0-16,-2 1-2 0,-8-6 0 16</inkml:trace>
  <inkml:trace contextRef="#ctx0" brushRef="#br0" timeOffset="17889.8365">13854 2904 42 0,'0'0'32'15,"0"0"-2"-15,0-19-6 0,0 19-5 16,0 0-3-16,0 0-5 16,8-18-3-16,-8 18-1 15,0 0-3-15,18 2 0 16,-18-2 0-16,0 0-1 15,25 25 0-15,-10-6 0 16,-1 6 0-16,9 12-1 16,-4 3 0-16,8 8 1 15,0 2-2-15,0 4 1 16,2-6-2-16,0 3 2 16,-4-5-2-16,2-9 1 15,-2-5 0-15,0-5-1 16,-4-8 1-16,2-1 0 0,-23-18 0 15,35 13 0-15,-35-13 0 16,33-9 0-16,-33 9-1 16,31-35 1-1,-18 4-1-15,1-5 1 0,-3-10-1 16,1-4 1-16,0-4 0 16,-1-1-2-16,-3-3 2 15,0 1-2-15,1 5 0 16,-3 0-2-16,6 14-1 15,-9 1-3-15,17 24-9 16,-13-10-25-16,-7 23 0 16,18-21 1-16,-18 21 0 15</inkml:trace>
  <inkml:trace contextRef="#ctx0" brushRef="#br0" timeOffset="18479.1788">14900 3261 66 0,'0'0'35'0,"-17"-8"0"15,-1 21-10-15,-13-18-13 16,31 5-4-16,-36 17-3 15,36-17-2-15,-33 23-2 16,33-23 0-16,-10 23-1 16,10-23 1-16,23 27-1 0,2-14 1 15,2-1 0 1,6 1 0-16,2 0 0 16,0 5 1-16,-3-3-1 15,-3 2 2-15,-9 1-1 16,-5 1 1-16,-11 2-1 0,-6 4 0 15,-10-2 1-15,-3 2-1 16,-10-6 0-16,2 0-1 16,-6-3 0-16,2-7 0 15,0-5 0-15,4-6-2 16,3-6 0-16,1-7-2 16,19 15-1-16,-25-38-4 15,25 38-17-15,2-31-15 16,2 10 1-16,-2-4 0 15,9 2 1-15</inkml:trace>
  <inkml:trace contextRef="#ctx0" brushRef="#br0" timeOffset="18854.6721">15351 3167 48 0,'0'0'36'16,"0"0"1"-16,0 0 0 15,-25-16-20-15,43 30-4 16,-18-14-5-16,19 2-2 16,-19-2-2-16,40 0-1 15,-11-2-1-15,10 0 0 16,-1-2 0-16,3-2-1 16,-1 0-2-16,-1-3-3 15,7 20-14-15,-17-16-20 16,-6 3-1-16,-23 2-1 15,22-10 0-15</inkml:trace>
  <inkml:trace contextRef="#ctx0" brushRef="#br0" timeOffset="19607.0809">16186 2856 25 0,'0'0'36'0,"14"-23"0"16,-14 23 1-16,0 0-14 15,2-37-4-15,-2 37-5 0,0 0-3 16,0 0-5-16,-19 18-2 15,5 8-1-15,-3 9-1 16,1 13 0-16,-3 9-2 16,7 9 2-16,3 5-2 15,9 0 1-15,6-6-1 16,13-9 0-16,8-9 0 16,9-14 0-16,9-12 1 15,9-13-1-15,0-12 1 16,6-9 0-16,-2-12 0 15,-8-8 0-15,-6-7 1 16,-7-6-1-16,-14-4 1 0,-10-2-1 16,-11 0 1-16,-11 4-2 15,-13-2 1-15,-8 6-1 16,-7 2 0-16,-6 6-1 16,5 9-2-16,-5-2-3 15,20 27-21-15,-9-15-14 16,10 7-1-16,3 1 1 15,19 9-1-15</inkml:trace>
  <inkml:trace contextRef="#ctx0" brushRef="#br1" timeOffset="26657.6564">2012 11789 1 0,'0'0'31'0,"-8"-23"0"0,8 23-1 16,0 0-8-16,2-35-4 16,-2 35-1-16,0-19-4 15,0 19-2 1,-4-21-2-16,4 21-3 0,0 0 0 16,-17-8-1-16,17 8-1 15,-29 27-1-15,7 2 0 16,5 13-1-16,-6 8 0 0,2 11-1 15,1 3 0-15,7-3 0 16,9-2 0 0,6-1-1-16,8-14 1 15,11-13-1-15,10-14-1 16,9-15 1-16,6-14 0 0,3-7 0 16,-1-11-1-16,0-15 1 15,-3-4 0-15,-9-5 0 16,-7 0 1-16,-12 4-1 15,-5-1 1-15,-12 4-1 16,-10 5 1-16,-1 10 0 16,-10 5-1-16,-8 13 1 15,-6 14 0-15,-6 14 0 0,-5 13 1 16,0 19-1 0,-4 9 1-16,5 9-1 15,3 3 1-15,15 4-2 16,11-8 1-16,15-5-1 0,14-12 0 15,16-16 0-15,13-20-1 16,10-14 2-16,8-13-2 16,-4-18 2-16,-2-7-1 15,-4-12 0-15,-7-1-1 16,-16 1 2-16,-10 6-1 16,-13 4 0-16,-14 6 0 15,-9 15 0-15,-10 13 1 16,-7 16-1-16,-9 17 0 15,1 9 1-15,-4 13-1 16,5 12 0-16,5 4 1 16,11 1-1-16,11-5 1 15,16-9-1-15,14-15 0 0,15-14 0 16,9-19 0-16,7-21 1 16,7-10-2-16,-4-13 1 15,-2-10 0-15,-11-9 1 16,-8-2-1-16,-14 4 1 15,-9 11-1-15,-12 11 0 16,-11 14 0-16,-10 16 1 16,-7 16-1-16,-5 17 0 15,-1 14 1-15,3 10-1 16,6 4 0-16,8 5 0 16,8-11 0-16,17-6 0 15,10-17-1-15,11-13 1 16,10-14-1-16,3-13 2 0,3-14-2 15,-4-15 2-15,0 2-1 16,-12-10 1-16,-6 8-1 16,-11 6 0-16,-10 13 1 15,6 27-1-15,-40-15 0 16,11 32 0-16,-2 8 0 16,0 19 0-16,-2 2 0 15,8 4 0-15,6-6 0 16,9-2 0-16,10-17 0 15,0-25 0-15,25 12-1 16,-3-27 0-16,5-12 2 16,-4-10-1-16,-2-9 0 15,-6-9 0-15,-5 1 0 0,-12 4 1 16,-6 6-1-16,-7 13 1 16,-10 18-1-16,-4 15 0 15,-6 21 1 1,4 17 0-16,0 12-1 0,8 7 0 15,4 5 0-15,9-7-1 16,12-11-2-16,8-19-2 16,25-6-34-16,-10-31-5 15,6-7 0-15,-8-12-1 16</inkml:trace>
  <inkml:trace contextRef="#ctx0" brushRef="#br1" timeOffset="32942.614">2141 11716 11 0,'0'0'9'15,"0"0"1"-15,0 0-2 16,0 0-1-16,0 0 1 16,0 0-1-16,0 0-3 0,0 0 0 15,4-17 0-15,-4 17 1 16,0 0-1-16,0 0 1 15,0 0 0 1,0 0 0-16,11-22-2 0,-11 22 1 16,0 0-1-16,0 0 0 15,14-23 0-15,-14 23-1 16,7-23 0-16,-7 23 0 16,8-30 0-16,-8 30-1 15,10-29 1-15,-10 29-2 16,8-31 1-16,-8 31 0 15,9-19-1-15,-9 19 1 16,0 0-1-16,12-27 1 0,-12 27-1 16,9-32 1-1,-3 14-1-15,2-3 1 16,-2-4-1-16,1 4 1 16,1-2-1-16,2-2 1 0,-3 4-1 15,3 0 1-15,-2-2-1 16,1 0 0-16,1 0 1 15,0-4-1-15,-1 0 0 16,-1-1 0-16,2-1 1 16,-1-2-1-16,1-3 1 15,2 1 0-15,-3-2 0 16,5 1 0-16,-3-6-1 16,3 5 2-16,-3-5-3 15,3 0 2-15,1 1-1 16,-3-1 0-16,3 0 0 15,-3-3 2-15,3 3-2 16,3 0 1-16,-3-4 0 0,4 3 0 16,-7-5 0-16,7 6-1 15,-7-4 1-15,5 8-1 16,-5-3 1-16,-1 7-1 16,-1 1 1-16,0 2 0 15,-3 2 0-15,3 0-1 16,0 1 0-16,1-1 0 15,1 0 0-15,-1-2 0 16,3 2 1-16,-3-3-1 16,3 1 0-16,-2 0 1 15,1-2-1-15,-1 1 1 16,1-1-2-16,1 0 2 16,-1-3-1-16,3 5 0 0,3-8 0 15,-2 5 1-15,4-3-2 16,-1 3 1-16,1-1 1 15,0 1-1-15,-4-1 0 16,5-2 0-16,-5 1 1 16,-2-3-2-16,7 1 2 15,-3-6-1-15,2 0 0 16,0-4 0-16,3-1 0 16,-1 3 0-16,-2 0 1 15,2 4-1-15,-4 4 0 16,3 1 1-16,-5 0 0 15,0 3-1-15,1-1 1 16,1 1 0-16,-2-3 0 0,5 3-1 16,-5-3 0-16,2 2 2 15,-1 1-2 1,-1 1 2-16,-4 0-2 16,3 1 3-16,-3-9-3 0,5 3 2 15,-3-6-1-15,4-4 0 16,1-2-1-16,1 0 1 15,0 2 0-15,0 2 0 16,-5 3 0-16,1 3 0 16,-3 3 0-16,-3 5-1 15,-1-5 1-15,0 3 0 16,-1-3-1-16,3-1 0 0,3-3 0 16,-1-1 0-16,3 0 1 15,0 3-2-15,-1 1 2 16,1-1-1-16,1-3 1 15,1 4-1-15,-6-3 0 16,5 3 1-16,-3-4-1 16,1-1 1-16,-1-1 0 15,0 2 0-15,-1 3-1 16,-4 3 1-16,1-1 0 16,-1 5-1-16,-1 1 0 15,1 4 0-15,-2 2 1 16,-1-2-1-16,1 0 0 15,2 6 0-15,-2 0 1 0,1-2-1 16,-3 1 1 0,-6 20-1-16,12-28 1 15,-12 28-1-15,7-18 1 16,-7 18 0-16,0 0-1 0,0 0 1 16,0 0 0-16,0 0 0 15,0 0-1-15,0 0 0 16,0 0 0-16,0 0 1 15,0 0-1-15,0 0 1 16,0 0-1-16,0 0 0 16,0 0 1-16,0 0 0 15,0 0-1-15,0 0 0 16,0 0 0-16,0 0 0 16,0 0 0-16,0 0 0 15,0 0 0-15,0 0 0 16,-6-17 0-16,6 17 0 15,0 0 0-15,0 0 0 0,0 0 0 16,0 0 0-16,0 0-1 16,0 0 1-16,-1-19 0 15,1 19 0-15,0 0 0 16,0 0 0-16,-2-17 1 16,2 17-1-16,0 0 0 15,0 0 0-15,0 0 0 16,0 0 1-16,0 0-1 15,-25 2 1-15,25-2 0 16,-31 28 0-16,6-5 0 16,-2 6 0-16,-6 2 0 15,2 3 0-15,-4-3 0 16,6 0 0-16,2-10 0 0,8-2 0 16,19-19 0-16,-19 4 0 15,19-4-1-15,11-39 0 16,5 11 0-16,5-5 0 15,0-1 0-15,6-3 1 16,2-5-1-16,0 5 0 16,-2 5 1-16,4 1 1 15,-4 4-1-15,2 8 0 16,-4 2 1-16,4 7-1 16,-6 10 1-16,2 12-1 15,-8 3 1-15,1 12-1 16,-3 2 1-16,1 1-1 15,-5 1 0-15,1-2-1 0,-5-2 0 16,-3-4-1-16,4-6 0 16,-8-17 0-16,10 21-2 15,-10-21-1-15,0 0-2 16,0 0-23-16,0 0-12 16,0 0 0-16,0 0 0 15</inkml:trace>
  <inkml:trace contextRef="#ctx0" brushRef="#br1" timeOffset="35522.3425">3792 9456 22 0,'13'-21'34'15,"-13"21"0"-15,0 0 2 16,4-27-21-16,-4 27-1 15,0 0-2-15,-13 35-3 16,-12-10-3-16,11 17 0 16,-15 2-2-16,4 8-1 15,-4 5 0-15,6 3-2 16,2-8 1-16,3-4-2 0,7-14 1 16,-1-11-3-16,12-23-1 15,0 0-4-15,6-23-8 16,-4-23-18-16,12-4-4 15,1-11 0-15,10 1 9 16,-15-18 10-16,22 22 8 16,-16-1 9-16,-3-1 11 15,5 18 19-15,-7 9 6 16,-5 10 0-16,-6-2-8 16,0 23-8-16,0 0-7 15,19 42-4-15,-15-13-2 16,18 19-2-16,-5-4 0 0,10 12-1 15,0-1-2-15,6-1 1 16,3-8-1-16,-5-6 0 16,-4-9-1-16,-2-8 0 15,-5-6 1-15,-20-17-1 16,13 19 1-16,-13-19-1 16,-37 14 0-16,-1-8 1 15,-8-3-1-15,-7 3 0 16,-4 0 0-16,-1-4-1 15,6-2-1-15,5-12-4 16,20 22-11-16,27-10-22 16,-23-23-2-16,23 23 1 15,12-25 1-15</inkml:trace>
  <inkml:trace contextRef="#ctx0" brushRef="#br1" timeOffset="36792.8371">4278 9378 29 0,'0'0'33'0,"-16"-18"-7"15,16 18-2-15,0 0-4 16,0 0-2-16,-15-28-3 16,15 28-3-16,0 0-4 0,0 0-2 15,0 0-1-15,0 0 0 16,0 0-2-16,0 0 0 16,0 0-1-16,0 0 1 15,17 17-1-15,-5 2-1 16,2 4 1-16,3 6-1 15,6 3 1-15,8 7-1 16,-2-1 0-16,0 0 1 16,2 1-2-16,-1-8 1 15,-1-5 0-15,-4-3 0 16,-1-7 0-16,-7-9 0 16,0-14 0-16,1-9-1 15,-5-10 1-15,-1-11-1 0,-3-7 1 16,-1-14-1-16,2-5 0 15,-4-2 0-15,3 2-1 16,-5 3-3-16,8 10-1 16,-12-7-9-16,13 20-27 15,-9 12-1-15,-4 25-1 16,0 0 1-16</inkml:trace>
  <inkml:trace contextRef="#ctx0" brushRef="#br1" timeOffset="39971.2329">3364 11841 12 0,'0'0'21'15,"0"0"0"-15,0 0-3 16,0 0-1-16,9-18-3 0,-9 18-1 16,0 0-2-16,0 0 0 15,0 0-2 1,0 0-2-16,-2-19-1 15,2 19-1-15,0 0-1 0,0 0-1 16,0 0 0-16,0 0-1 16,-5-23-1-16,5 23 1 15,-8-17-1-15,8 17 0 16,0 0 1-16,-19-23-1 16,19 23 0-16,0 0 0 15,-24-23 1-15,24 23-1 16,0 0 0-16,-19-18-1 15,19 18 1-15,-17-9 0 16,17 9 0-16,-21-6 0 16,21 6 0-16,-27-4 0 15,27 4 0-15,-27-4 0 16,27 4 0-16,-25-1-1 0,25 1 1 16,-24 0-1-16,24 0 1 15,-19 3-1-15,19-3 0 16,-19 8 1-16,19-8 0 15,-20 4-1-15,20-4 1 16,-21 13-1-16,21-13 0 16,-23 12 1-16,23-12-1 15,-23 15 1-15,23-15-1 16,-25 29 1-16,25-29-1 16,-25 31 1-16,11-14-1 15,14-17 0-15,-21 33 1 16,13-16-1-16,8-17 0 15,-13 36 0-15,13-36 0 0,-8 31 1 16,6-14-1-16,2-17 1 16,0 33-1-16,0-33 0 15,4 29 0-15,-4-29 1 16,12 23-1-16,-12-23 0 16,17 26 0-16,-17-26 0 15,23 27 1-15,-23-27-1 16,31 25 1-16,-31-25-1 15,29 19 0-15,-29-19 1 16,29 10-1-16,-29-10 0 16,21 4 0-16,-21-4 0 15,19-2 1-15,-19 2-1 16,22 0 0-16,-22 0 1 0,27-2-1 16,-10-2 0-16,0-2 0 15,3 3 0 1,1-5 0-16,-2 0 0 15,2 2 0-15,-3-3 0 0,1-1 1 16,-2 1-1-16,-17 9 0 16,29-19 0-16,-29 19 0 15,22-22 0-15,-22 22 0 16,19-30 0-16,-19 30 0 16,17-33 0-16,-7 16 0 15,-4-2 1-15,3-1-2 16,-3 3 2-16,2-4-1 15,-2 0 0-15,-1 0-1 0,3 2 1 16,0 0 1 0,-1-1-2-16,1 1 2 15,-2 2-1-15,-6 17 0 16,13-25 0-16,-13 25 0 0,14-21 0 16,-14 21 0-16,17-19 0 15,-17 19 0-15,25-25 0 16,-25 25 0-16,33-21 1 15,-15 9-1-15,-18 12 0 16,30-19 0-16,-30 19 0 16,29-12 0-16,-29 12 0 15,25-3 0-15,-25 3-1 0,27-6 2 16,-7 6-1 0,1 0 0-16,0 0 1 15,0 4-1-15,-1-4 1 16,1-2-1-16,0 6 0 15,-2 1 1-15,-1 1-1 0,-1 4 1 16,0 5 0-16,-17-15 0 16,33 35-1-16,-17-14 0 15,1 2 0-15,-5 6 0 16,1-3 0-16,-3-1 0 16,1-2 0-16,-3-2 1 15,0-1 0-15,-4 1-1 16,-2-2 0-16,-1-2 1 0,-1 0-1 15,-1 1 1 1,1-18-1-16,-10 28 0 16,10-28 0-16,-14 25 1 15,14-25-1-15,-19 20 0 0,19-20 0 16,-23 11 0-16,23-11 0 16,-33 10 0-16,33-10 0 15,-33 9 0-15,16-9 0 16,0 0 0-16,17 0 1 15,-35-4-1-15,35 4 0 16,-33-13 0-16,16 1 0 16,-2-1 0-16,-1 0 0 15,-1-1 0-15,-4 3 0 16,6-5 0-16,-6 3 0 16,1-2 0-16,3-3 0 15,0 3 0-15,0 0 1 16,1-3-2-16,3-1 1 0,-2 0 0 15,19 19 0-15,-33-33 0 16,16 24 0-16,-1-1 0 16,1 1 0-16,17 9 1 15,-29-16-1-15,29 16-1 16,-19-9 1-16,19 9-2 16,0 0-2-16,0 0-3 15,-23-4-33-15,23 4-2 16,0 0 0-16,0 17-1 15</inkml:trace>
  <inkml:trace contextRef="#ctx0" brushRef="#br0" timeOffset="52921.003">13106 4939 28 0,'-17'-2'23'15,"17"2"1"-15,0 0-3 16,0 0-3-16,0 0-2 16,-25-11-3-16,25 11 0 15,0 0-3-15,0 0 0 16,-20-4-2-16,20 4-2 15,0 0 0-15,0 0-2 16,0 0-1-16,0 0 0 0,0 0 0 16,0 0-1-16,18 4 0 15,3-4 0 1,2 0 0-16,4 1-1 16,2-1 1-16,2 2-1 0,-2-2 0 15,0 0-1-15,-2-2 1 16,-4-1-2-16,-2 1 0 15,-4-2-1-15,1 4 0 16,-18 0-2-16,27 2-2 16,-27-2-6-16,15 19-13 15,-15-19-14-15,-9 25 1 16,9-25 1-16,-33 31 0 16</inkml:trace>
  <inkml:trace contextRef="#ctx0" brushRef="#br0" timeOffset="53133.648">13095 5133 53 0,'-18'9'37'0,"18"-9"0"16,-29 12 0-16,29-12-21 15,0 0-3-15,23 15-4 16,-23-15-2-16,37-4-2 16,-12 0-1-16,6-1-2 15,4-3 0-15,-1 2 0 16,-1-1-3-16,-6-1-1 15,2 10-4-15,-29-2-23 16,23-4-10-16,-23 4-1 16,0 0 0-16</inkml:trace>
  <inkml:trace contextRef="#ctx0" brushRef="#br0" timeOffset="57045.6905">3557 7235 22 0,'-20'-21'29'0,"20"21"-5"15,4-17-3-15,-12-1-3 16,8 18-1-1,-2-21-2-15,2 21-2 16,0 0-3-16,0 0-2 0,0-21-2 16,0 21-1-16,0 0-1 15,0 0-1-15,0 0-1 16,24 10 1-16,-24-10-1 16,25 7 0-16,-25-7 0 15,31 12 0-15,-31-12 0 16,30 15-1-16,-30-15 0 15,24 14 0-15,-24-14 0 16,0 0 0-16,0 0 1 16,15 17-1-16,-15-17 0 15,0 0 0-15,-19-12 0 16,19 12 0-16,-27-21 0 16,5 8-1-16,-6-4 0 0,-5-1 0 15,-4-1 1-15,-1 0-1 16,-5 2 0-16,6-2 0 15,3 3 0-15,5 1 0 16,6 0 1-16,5 3-2 16,18 12 2-16,-19-15-1 15,19 15 0-15,0 0 1 16,0 0-1-16,0 0 1 16,17 25 0-16,-3-8 0 15,7 2-1-15,4 6 0 16,6-2 1-16,4 0 0 15,-1-4-1-15,-1-5 1 16,-2 5-1-16,-4-10 0 0,-8 1 1 16,-19-10 1-1,24 8-1 1,-24-8-1-16,0 0 1 0,0 0 0 0,-24-8 0 31,24 8-1-31,-34-34 1 0,11 7-2 0,-3 0 2 16,3-2 0-16,-2 0-1 15,4 6-1-15,2 0 1 0,3 6 0 16,16 17 0 0,-21-17-1-16,21 17 1 15,0 0-1-15,12 17 1 16,1 0 1-16,8 4-1 0,3 4 0 16,3 2 0-16,0 0 1 15,3 0-1-15,-5-2 0 16,-3-8 1-16,-5-4-1 15,-17-13 1-15,17 8 0 16,-17-8-1-16,-17-15 1 16,-2-2 0-16,-10-7-1 15,-6-4 0 1,-3-5-1-16,-5-1 1 16,1 1 0-16,-1-2 1 0,10 11-1 15,3 0 0-15,8 7 0 16,22 17 0-16,-17-13 0 15,17 13-1-15,21 13 1 0,4 3 0 16,6-3-1-16,4 6 1 16,2 2 1-16,-3 0-1 15,-3-5 0-15,-4-5 0 16,-8-3 1-16,-19-8-1 16,0 0 0-16,0 0 0 15,-17-23 1-15,-10 4 0 16,-10 1-1-16,-9-1 0 15,-6 2 0-15,2-2-1 16,2 5-1-16,5 7-1 16,5-7-4-16,38 14-18 15,-25-2-17-15,25 2-1 16,25-19-1-16,0 6 1 0</inkml:trace>
  <inkml:trace contextRef="#ctx0" brushRef="#br0" timeOffset="58965.261">14153 4601 51 0,'0'0'36'0,"2"-34"1"16,-2 1-3-16,0 33-21 15,12-32-1-15,-12 32-2 16,0 0-3-16,29 7-1 15,-23 14-3-15,3 16 0 16,-3 13-1-16,4 11 0 0,-4 6 1 16,-1 4-2-16,-1 2 0 15,-2-6-1 1,0-5 0-16,-4-13-1 0,8-6-3 16,-6-43-10-16,-4 25-25 15,4-25 0-15,-4-25-2 16,4-8 1-16</inkml:trace>
  <inkml:trace contextRef="#ctx0" brushRef="#br0" timeOffset="59326.2493">14551 4584 45 0,'2'19'33'0,"-20"-3"1"15,-1 7 0-15,0 7-24 16,-26-7-2-16,9 16-2 16,-14-9-1-16,9 7-1 15,-1-10-2-15,13 3 0 16,4-7 1-16,15 0-1 16,10-23 1-16,10 25 0 15,9-15 1-15,12 3-1 16,0-1 1-16,5 5 0 15,-5-2-1-15,4 9 1 0,-6-5-2 16,-2 2 1-16,-6-4-2 16,-21-17-1-1,29 27 0-15,-29-27-2 16,19 10-2-16,-19-10-7 0,20-22-27 16,-20 22-1-16,9-34-1 15,-3 11 1-15</inkml:trace>
  <inkml:trace contextRef="#ctx0" brushRef="#br0" timeOffset="61069.5016">14994 4703 9 0,'20'-4'28'0,"-20"4"2"15,0 0-9-15,0 0-1 16,0 0-3-16,17-11-1 0,-17 11-2 15,0 0-3-15,0 0-2 16,0 0-2-16,-6-21-1 16,6 21-1-16,0 0-2 15,0 0 0-15,-7-18-1 16,7 18-1-16,0 0 1 16,0 0-1-16,-16-23-1 15,16 23 1-15,-17-7 0 16,17 7 1-16,-37 3-1 0,12 5-1 15,-4 4 1 1,-4 3 0-16,-1 6-1 16,1 8 1-16,0-2-1 15,6 3 0-15,4-1 0 0,7 0 1 16,7-4-1-16,5-2 0 16,4-23 0-16,12 23 0 15,-12-23 0-15,36-14-1 16,-11-5 1-16,6-4 0 15,4-7 1-15,-2-1-2 16,-1-4 2-16,-1 1-1 16,-8 11 0-16,-3-2 0 15,-20 25 0-15,21-19 0 16,-21 19 1-16,0 0-1 16,-8 44 1-16,0 0 1 15,-5 13 0-15,-1 18 0 16,-3 14 0-16,2 8-1 0,3 5 1 15,4 4-1-15,6-11 0 16,4-2-1-16,8-13 0 16,4-13 1-16,5-17-1 15,4-15 1-15,4-16-1 16,2-21 0-16,2-10 0 16,0-14 0-16,-1-11 0 15,-1-11 0-15,-2-8 1 0,-3 1-1 16,-9-1 0-1,-9 6 1-15,-6 2-1 16,-8 8 0-16,-7 6 0 16,-9 5-1-16,-1 13 0 0,-5 1-1 15,4 13-3-15,-6-9-6 16,32 11-30-16,-35 9 1 16,16 1-1-16,-1-2 0 15</inkml:trace>
  <inkml:trace contextRef="#ctx0" brushRef="#br0" timeOffset="61601.4185">14099 5687 45 0,'0'21'35'0,"0"-21"2"16,37 0 1-16,0 10-22 15,-6-26-1-15,40 16-4 16,-9-17-2-16,23 9-3 16,-3-7-2-16,13 4 0 15,-8-5-2-15,-4 9 0 16,-12-5-1-16,-11 6-2 16,-12 4 0-16,-15 0-4 15,-4 20-6-15,-29-18-29 0,4 23 0 16,-4-23 0-16,-18 27 0 15</inkml:trace>
  <inkml:trace contextRef="#ctx0" brushRef="#br0" timeOffset="62672.449">14352 6176 48 0,'-6'-23'35'0,"6"23"1"16,-2-17 0-16,2 17-18 0,0 0-6 15,18 2-3-15,-18-2-4 16,0 0 0-16,25 17 1 16,-6 4-2-16,-3 2 0 15,3 8 0-15,0 0 0 16,0 5-2-16,-1 0 2 15,-3 3-2-15,1-3-2 16,-5-1 1-16,-1-8-1 16,-1-4 1-16,-9-23-1 15,10 21 1-15,-10-21-1 16,0 0 0-16,0 0 1 16,-8-31 0-16,3 8-1 0,-1-6 1 15,-2-3-1-15,2-9-1 16,-1 3-2-16,3-2 2 15,4-2-1-15,2 1 1 16,2 3-1-16,3 3 2 16,7 5-2-16,3 5 3 15,6 2-1-15,6 2 0 16,2 7 1-16,4 3-1 16,1 7 0-16,5 6 0 15,-4 4 1-15,-1 9 0 16,-7 4 1-16,-4 8-1 15,-9 0 2-15,-5 3-1 16,-11 1 0-16,-2-6 0 0,-9 0-1 16,-5-6 0-16,-3-5 1 15,0-7-2-15,-1-1-1 16,-1-6 1 0,21 0 0-16,-33-8 0 0,33 8-3 15,-19-15 3-15,19 15 0 16,0 0 0-16,0 0 0 15,0 0 1-15,0 0 0 16,0 0-1-16,29 23 4 16,-4-6-3-16,4 1 1 15,8 3-1-15,3-2 0 16,8 2-1-16,3-4 0 16,3 2 0-16,-4-5 0 0,-4-3 0 15,-7-5 0-15,-5 0 0 16,-7-2 0-16,-7 0 0 15,-20-4 0 1,21 0 0-16,-21 0 0 0,0 0 0 16,0 0-2-16,10-18-17 15,-10 18-25-15,0 0 1 16,-2-25-2-16,-8 8 2 16</inkml:trace>
  <inkml:trace contextRef="#ctx0" brushRef="#br0" timeOffset="75585.6088">19122 4145 35 0,'17'-17'33'0,"-17"17"2"16,12-20-6-16,-12 20-9 15,10-21-3-15,9 19-6 16,-17-17-2-16,17 17-2 16,-19 2-1-16,0 0-1 15,16-23-1-15,-16 23-1 16,-20 18 0-16,-1 1-1 16,-8-2 0-16,-4 2-1 15,-1 2 1-15,-1-4-2 16,4 3 0-16,6-9 0 15,25-11 0-15,0 0 0 16,0 0 0-16,21 12-1 0,18-14 1 16,11 2 0-16,10 2 0 15,3 3 1-15,3-1-1 16,-4 10 1-16,-10-1 1 16,-12 10-1-16,-13 4 0 15,-15 9 2-15,-18-3-2 16,-13 5 2-16,-12-1-1 15,-4-6 0-15,-9-1-1 16,3-9 0-16,-3-7-1 16,5-8 0-16,5-8-1 15,5-14-2-15,13-1-1 16,1-16-3-16,23 5-4 16,-20-32-8-16,39 14-20 0,-12-17-2 15,14 0 0-15,0-8 2 16</inkml:trace>
  <inkml:trace contextRef="#ctx0" brushRef="#br0" timeOffset="75792.1225">19485 3748 62 0,'25'-23'38'15,"-6"9"1"-15,-2 14 0 16,-17 0-21-16,25 23-7 16,-21 6-1-16,10 23-4 15,-12 5-1-15,5 13-1 16,-3 2-1-16,0 3-1 15,2-4-2-15,-2-4 0 16,4-9-2-16,-5-16-2 0,7-4-2 16,-10-38-7-1,19 25-28-15,-19-25 0 0,-7-19 0 16,-5-6 0-16</inkml:trace>
  <inkml:trace contextRef="#ctx0" brushRef="#br0" timeOffset="76536.8985">19427 4087 64 0,'-23'-19'37'0,"23"19"1"16,0 0 0-1,29-27-25-15,9 31-4 0,-3-15-2 16,25 7-2-16,-2-8-2 16,9-1 0-16,-3-6-1 15,1 1-1-15,-7-3 0 0,-6 2-1 16,-9 0 1-1,-16 4 0-15,-27 15 0 16,0 0 0-16,0 0 0 0,-29 17 1 16,-10 12-1-16,-3 9 1 15,-3 8-1-15,7 6 1 16,3 1-1-16,18 1 1 16,9-4-2-16,14-8 1 15,17-9-1-15,12-16-1 16,9-9 0-16,6-16-2 15,8-7-1-15,-8-25-2 0,8-1-1 16,-16-24-2 0,14 6 0-16,-23-14 1 15,4 9 3-15,-16 5 3 32,-6 7 1-32,-5 16 3 0,-12 5 3 0,2 31 2 0,0 0 1 15,-6 34 0-15,-3 1-2 16,13 23-1-16,-6-3 1 15,7 18-2-15,3 0-1 16,6 4 0-16,-3-8-1 16,5-8 0-16,-3-9-1 15,-1-14 0-15,-1-5-1 16,-11-33-1-16,0 0 1 16,18-2-2-16,-16-29 0 15,-8-15 0-15,2-13-1 16,-4-18-1-16,4-4 1 15,1-7 0-15,8 8 1 0,5-1 0 16,7 8 1-16,8 12 1 16,8 15 0-16,12 19 1 15,-1 12 0-15,2 15 1 16,-3 11 0-16,-7 12 0 16,-9 16 1-16,-9 5-1 15,-18 4 1-15,-16 5-1 16,-17-3 0-16,-7-2 0 15,-12-8-2-15,-2-7-1 16,0-6-1-16,2-16-2 16,11 1-3-16,-7-27-33 15,33-3-3-15,5-9 1 16,16-1-1-16</inkml:trace>
  <inkml:trace contextRef="#ctx0" brushRef="#br0" timeOffset="77192.9596">21055 3583 72 0,'-4'-19'41'16,"4"19"-1"-16,0 0 2 15,-37-27-29-15,37 27-4 16,0 0-2-16,0 0-3 16,-17 11 0-16,17-11-2 15,0 0-1-15,10 21 0 16,-10-21-1-16,27 10 1 0,-6-10-1 16,8-2 0-1,9-2 0-15,3 0 0 16,9-1 0-16,2 1 0 15,2 2 1-15,0 8 0 0,-4 1-1 16,0 11 2-16,-5-1 0 16,-5 10-1-16,-9 3 1 15,-10 5-1-15,-11-1 2 16,-10 5-2-16,-12-3 2 16,-9-3-3-16,-12-1 1 15,-7-5-1-15,-6-4 0 16,-3-3 0-16,3-9 0 15,-4-3 0-15,5-4 0 0,1-8 0 16,9-2 0 0,1-7-4-16,9-3 0 15,0-11-2-15,13 8-3 16,-15-27-14-16,21 17-21 0,-3-11 1 16,7 0 0-16,-4-1 2 15</inkml:trace>
  <inkml:trace contextRef="#ctx0" brushRef="#br0" timeOffset="77418.4331">20817 3422 90 0,'0'0'41'0,"-5"-27"2"16,18 6-1-16,39 3-32 0,-7-8-2 16,22 5-2-1,6-8-1-15,16 6-2 16,2-2-1-16,-1 4-1 0,-9 0-1 15,-9 3 0-15,-12 5 0 16,-16 1-3-16,-9 12 0 16,-35 0-4-16,36 10-30 15,-36-10-6-15,-19 17-1 16,-10-5 0-16</inkml:trace>
  <inkml:trace contextRef="#ctx0" brushRef="#br0" timeOffset="86368.1478">11607 8881 35 0,'0'0'33'16,"0"0"2"-16,0 0 0 15,0 0-16-15,18 11-8 0,-18-11 0 16,0 21-2-16,0-21-2 16,2 35-1-16,-4-18-1 15,9 6-1-15,-7-23 0 16,6 31-2-16,-6-31 1 15,0 0-1-15,0 0 0 16,21-10 0-16,-17-9-1 16,2-2 0-16,-6-4 1 15,0-2-1-15,-8 6 1 16,-7 4-2-16,-14 11 1 16,-8 12 0-16,-9 11 0 15,-6 18 0-15,-2 15 0 16,0 17 0-16,4 9 0 0,13 7 1 15,12 3 0-15,19 1 0 16,14-5-2-16,17-7 2 16,14-12-1-16,13-7 0 15,10-18-1-15,3-13 0 16,3-10 0-16,-1-11 0 16,-3-6-1-16,-8-9-2 15,-2-1 0-15,-14-17-4 16,5 16-4-16,-30-14-31 15,14-2 0-15,-12 1 0 16,3-3 0-16</inkml:trace>
  <inkml:trace contextRef="#ctx0" brushRef="#br0" timeOffset="86668.007">12317 9186 79 0,'-6'19'39'0,"6"-19"2"16,0 0-1-16,0 0-30 15,37-4-3-15,-14-2-2 16,12 3 0-16,0-3-2 0,9 0-1 15,-2 2-2-15,3-3-1 16,-5 5-2 0,-13-6-3-16,6 21-10 0,-33-13-24 15,23 0-1-15,-23 0 1 16,-19 14-1-16</inkml:trace>
  <inkml:trace contextRef="#ctx0" brushRef="#br0" timeOffset="86811.0502">12419 9333 58 0,'0'0'38'16,"-13"22"-1"-16,13-22 1 16,25-8-14-16,8 10-18 15,-2-10-4-15,5-13-12 16,11 6-26-16,-1 3-1 16,-4-9-1-16,5 6-1 15</inkml:trace>
  <inkml:trace contextRef="#ctx0" brushRef="#br0" timeOffset="87668.4019">13889 8781 59 0,'0'0'39'16,"18"-4"0"-16,-18 4 1 15,0 0-15-15,0 0-16 16,0 0-2-16,0 0-3 15,0 0 0-15,0 0-2 16,0 0 0-16,0 0 0 16,0 0 0-16,0 0 0 15,0 0-1-15,0 0 0 16,0 0 0-16,0 0 0 16,-6-23 0-16,2 6-1 15,-2 0 0-15,-2-1 0 0,-3-3 0 16,-7 6 1-16,-3 0-1 15,-10 7 1-15,-11 6-1 16,-2 8 0 0,-8 5 1-16,-1 12 0 0,1 6 0 15,4 6-1-15,4 3 1 16,11 6 0-16,12-2-1 16,15 0 1-16,12-9-1 15,13-8 0-15,16-15 0 16,13-10 0-16,12-12 0 15,3-13 0-15,5-7 0 16,-1-7 0-16,-7-1 1 16,-6 0-1-16,-15 9 0 0,-12 6 0 15,-27 25 1-15,0 0-1 16,0 33 1-16,-23 26 1 16,-6 20-1-16,-2 24-1 15,2 16 0-15,6 8 0 16,9 9 0-16,16-9 0 15,16-10 0-15,16-21 0 16,13-20 0-16,12-24 0 16,9-31 0-16,7-21 0 15,-5-25 0-15,-3-25 0 16,-11-13 0-16,-12-16 0 16,-17-13 0-16,-15-2 0 15,-18 6 0-15,-19 6 0 0,-10 5 0 16,-9 14 0-1,-4 15 0-15,-4 11 0 0,5 20-1 16,-3 3-3 0,14 20-3-16,-11-12-11 0,15 28-25 15,-5-1-1-15,10 9 1 16,-6 3 0-16</inkml:trace>
  <inkml:trace contextRef="#ctx0" brushRef="#br0" timeOffset="87899.8464">13301 9518 102 0,'0'0'43'0,"37"-29"-1"16,15 10 2-16,11-4-38 15,28-4-2-15,9-12 0 0,8 5-1 16,-2 1-2-16,-2 8-1 15,-9 4-2-15,-18 2-2 16,-7 21-5-16,-40-2-34 16,-8 13 1-16,-26 5-1 15,-12 10 0-15</inkml:trace>
  <inkml:trace contextRef="#ctx0" brushRef="#br0" timeOffset="88464.2431">13266 10227 82 0,'0'0'39'15,"-15"-17"1"-15,15 17-1 16,-29 19-29-16,23 22-2 15,-17 5-2-15,2 23-1 16,-10 5-2-16,4 9 0 0,-6-1-2 16,8-1 0-16,2-6 0 15,9-20-2-15,7-14-1 16,10-24-1-16,15-9-3 16,-7-33-7-16,34 0-22 15,-18-27-6-15,9-15 0 16,-1-14 2-16</inkml:trace>
  <inkml:trace contextRef="#ctx0" brushRef="#br0" timeOffset="88755.9243">13332 10229 68 0,'6'-21'39'15,"-6"21"1"-15,1 19 0 16,3 29-18-16,-8-2-12 16,24 18-4-16,1-1-2 0,18 6-1 15,9 0-1-15,6-6-1 16,4-3 0-16,-2-12 0 15,-4-10-1 1,-10-5 0-16,-11-6 1 0,-18-2-1 16,-26-2 1-16,-14 1-1 15,-15-4 2-15,-14-1-2 16,-12-4 3-16,-7-5-3 16,-6-1 2-16,0-7-2 15,9-2 0-15,11-9-2 16,13 1-2-16,7-9-1 15,41 17-13-15,-13-18-24 16,13 18 0-16,28-28 0 0,3 16 0 16</inkml:trace>
  <inkml:trace contextRef="#ctx0" brushRef="#br0" timeOffset="89176.8068">13889 10350 96 0,'0'0'42'15,"16"-23"0"-15,-16 23-1 16,0 0-30-1,29 15-4-15,-18 7-1 16,6 14-1-16,3 6-2 0,1 12-1 16,2 2-2-16,6 5 0 15,-4-5 0-15,0-7 0 16,-2-12 0-16,4-12 0 16,-2-14 0-16,4-16 0 15,-2-13 0-15,-2-11 0 16,-1-15 0-16,-1-11 0 15,-4-9 0-15,-5-5 0 16,-3-2 0-16,-7 0 0 16,0 10-2-16,-8-2-4 15,14 21-5-15,-24-1-32 16,26 11 0-16,-5-1-1 16,11 6 1-16</inkml:trace>
  <inkml:trace contextRef="#ctx0" brushRef="#br0" timeOffset="89665.7642">15122 9124 65 0,'0'0'38'0,"-25"14"1"15,25-14 0-15,0 0-19 16,46-2-12-16,-13-6-3 15,17 1-3 1,4-1-1-16,6-6-3 0,7 9-4 16,-22-20-15 15,5 15-17-31,-14 1-1 0,-13 5 0 0,-23 4 0 0</inkml:trace>
  <inkml:trace contextRef="#ctx0" brushRef="#br0" timeOffset="89799.6978">15166 9339 81 0,'0'0'37'0,"23"14"-1"16,10-14-2-16,9-18-42 15,5 1-24 1,16 2-3-16,-3-12 0 0,4 2-2 16</inkml:trace>
  <inkml:trace contextRef="#ctx0" brushRef="#br0" timeOffset="90895.8367">17218 8006 28 0,'10'-29'34'15,"-10"29"1"-15,0 0 2 0,6-32-15 16,-6 32-3-16,0 0-6 16,0 0-2-1,0 0-4-15,0 0-1 16,0 0-2-16,17 27 1 0,-17-27-1 15,6 28 0-15,-6-28-2 16,8 33 0-16,-8-33 0 16,3 25 0-16,-3-25 0 15,0 0-1-15,0 0-1 16,4-25 1-16,-6 4 0 16,-3 0-1-16,-3-4 1 15,-6 0-2-15,-7 6 2 16,-8 7-1-16,-9 8 0 15,-9 12 0-15,-3 9-1 16,-2 10 2-16,2 6-2 16,6 9 2-16,9 0-2 15,12 2 1-15,17-3 0 0,14-7 0 16,13-7 0-16,10-12 0 16,9-7 0-16,5-16 0 15,-1-7 0-15,2-8 0 16,-3-10 1-16,-9-1-1 15,-5-5 0-15,-9 9 0 16,-7 3 0-16,-13 27 1 16,-2-21 0-16,2 21 0 15,-27 38 0-15,10 6 0 16,0 16-1-16,5 13 1 16,2 7 0-16,8 8-1 15,8-5 1-15,10-6-2 16,5-6 1-16,10-16-1 0,5-9 2 15,3-19-1-15,3-12 0 16,-1-16 0-16,-1-9 0 16,-1-7 0-1,-8-10 0-15,-10-8 0 0,-7-7-1 16,-11 0 1-16,-10 4 0 16,-11 5 1-16,-13 6-2 15,-7 14 2-15,-5 5-2 16,1 14 0-16,0 17-1 15,3 0-2-15,10 11-1 16,2-15-9-16,21 16-28 16,2-14 0-16,10 4 0 15,-6-25 0-15</inkml:trace>
  <inkml:trace contextRef="#ctx0" brushRef="#br0" timeOffset="91254.9972">16509 8988 89 0,'0'0'41'16,"0"0"0"-16,42 2 1 15,6-25-33-15,27 14-1 0,12-11-2 16,21 1-2-16,10-2-1 16,11 0-1-16,-2-4 0 15,-3 4-2-15,-16 4 0 16,-12 1-2-16,-17 12-1 15,-25-3-6-15,2 7-34 16,-56 0 1-16,14 17-1 16,-33-4 0-16</inkml:trace>
  <inkml:trace contextRef="#ctx0" brushRef="#br0" timeOffset="91812.9454">16389 9663 81 0,'10'-28'39'0,"-10"28"-1"16,0 0 2-16,0 0-30 16,0 0-3-16,2 30-1 15,-2 16-1-15,-6 6-1 0,2 13-1 16,0 4-1-16,0 2 0 15,2-3-1-15,4-5 0 16,2-15-2-16,0-16-1 16,4-9-1-16,-8-23-3 15,25 4-6-15,-25-36-16 16,17 3-13-16,-2-15 0 16,11-4 1-16,-1-16 0 15</inkml:trace>
  <inkml:trace contextRef="#ctx0" brushRef="#br0" timeOffset="92151.4244">16746 9654 69 0,'23'-12'39'16,"-6"5"-1"-16,-17 7 2 0,0 0-24 15,-4 21-6-15,-19-6-2 16,4 18-3-16,-18-10 0 16,1 9-2-16,-5-1-1 15,3 0-1-15,-1-6 1 16,8-2-1-16,4-6 0 15,8-6-1-15,19-11 1 16,-16 23-1-16,16-23 0 16,0 0 0-16,22 25 1 15,-22-25-1-15,36 21 1 16,-14-7 0-16,5 1-1 16,-2 2 1-16,0-3-1 15,2 5 1-15,-2-2-2 0,-2-3 0 16,2-1 0-1,-2-9-2-15,4 0-2 16,-10-16-5-16,20 18-13 16,-18-27-18-16,8-2-1 0,-5-12 1 15,5-7-1-15</inkml:trace>
  <inkml:trace contextRef="#ctx0" brushRef="#br0" timeOffset="92677.7852">17139 9594 83 0,'0'0'39'0,"0"0"2"0,0 0-1 16,0 0-27-1,-27 18-3-15,4 5-4 0,-14 0 0 16,3 13-3-16,-3 2-1 16,6 3 0-16,4-5-2 15,8-5 0-15,9-4-1 16,12-10 0-16,-2-17-1 15,41 0-1-15,-10-15 1 16,-1-14 0-16,5 0-1 16,-2-5 2-16,-2-1-1 15,-8 4 2-15,-2 3 0 16,-21 28 1-16,21-18 0 16,-21 18 1-16,2 37 1 0,-6 5-1 15,-5 10 0 1,3 15-1-16,-2 6 1 15,4 11 0-15,1-1-2 16,6 3 1-16,5-11-2 0,8-10 1 16,5-9 0-16,8-16-1 15,4-15 1-15,1-16-1 16,1-12 1-16,-2-11 0 16,-6-15-1-16,-4-3 1 15,-8-5 1-15,-13-1-1 16,-11 3 0-16,-15 3 0 15,-6 7 0-15,-9 2 1 16,-5 6-1-16,-3 3-1 16,3 5-1-16,2-5-1 15,17 16-6-15,-12-6-31 16,37 4-2-16,-14-21-1 16,14 21 1-16</inkml:trace>
  <inkml:trace contextRef="#ctx0" brushRef="#br0" timeOffset="93052.1">17843 9610 92 0,'25'-18'42'0,"-25"18"0"16,0 0 1-16,-32 27-33 0,12 15-2 16,-18 6-2-16,-3 18-2 15,-13 12 0-15,-4 14-1 16,-7 16-2 15,3 11-1-31,0 7 0 0,4-5 0 0,6 0 0 0,6-6 0 16,7-13 0-16,11-10 0 15,4-23 0-15,5-21 0 16,8-19 0-16,11-29-1 16,0 0-3-16,0 0-4 15,13-20-12-15,-7-29-23 16,11-1-1-16,-3-12 0 16,11-3 1-16</inkml:trace>
  <inkml:trace contextRef="#ctx0" brushRef="#br0" timeOffset="93932.5202">17620 10206 60 0,'-8'21'39'0,"8"-3"1"16,-2-1 0-16,4 27-18 0,-12-21-10 16,18 29-4-1,-8-2-3-15,6 9-1 0,-4 1-1 16,3-1-1-1,-3 1 0-15,4-11-1 0,-4-3-1 16,0-13 1-16,0-8-2 16,-2-25 0-16,0 0-1 15,0 0-2-15,-8-25 1 16,0-13-2 0,3-6 1-16,-5-20 0 0,4-5 1 15,-1-11 0-15,3 3 2 31,6 0 1-31,1 2 0 0,11 10 1 0,5 6 1 0,10 15 0 16,4 7 1 0,7 16-1-16,1 4 1 15,5 17 0-15,-3 2 0 16,-1 17 0-16,-11 4 0 0,-6 17-1 16,-17 8 0-16,-8 13 0 15,-12 1 0-15,-11 9 0 16,-10-4-1-16,-5 0 0 15,-3 0 0-15,5-11 0 16,7-6 0-16,7-10 0 16,9-2 0-16,9-11 0 15,10-4 0-15,9-2 0 16,6-5-1-16,5-3 2 16,4-1-2-16,9-5 0 15,1 1 0-15,3 0 0 16,-1-1 0-16,1 1 0 15,-7 0 0-15,1 1 0 0,-4-3 0 16,-12 0 0-16,-2 0-1 16,-19-6-1-16,22 5-3 15,-22-5-7-15,0 0-31 16,-4-25-1-16,4 25 0 16,-25-19 0-16</inkml:trace>
  <inkml:trace contextRef="#ctx0" brushRef="#br0" timeOffset="95768.7992">17650 7557 25 0,'12'-34'31'0,"1"13"3"16,-13 21-1-16,-21-20-14 16,8 51-3-16,-35-2-4 15,3 32-2-15,-24 6-3 16,3 27-2-16,-15 6-3 0,4 6-1 15,4-1-3-15,-3-11-5 16,26-6-27-16,2-5-2 16,6-22 0-1,13-11 0-15</inkml:trace>
  <inkml:trace contextRef="#ctx0" brushRef="#br0" timeOffset="96319.6729">17442 9215 43 0,'16'-33'36'15,"-5"10"1"-15,-11 23 0 16,0 0-16-16,-23 44-5 15,-16 0-6-15,7 29-2 16,-21 6-3-16,-1 20-3 16,-9 7 0-16,-1 1-1 15,2-5-2-15,7-14-4 0,18 2-12 16,2-24-21 0,12-15-2-16,13-20 2 15,10-31-2-15</inkml:trace>
  <inkml:trace contextRef="#ctx0" brushRef="#br0" timeOffset="97167.4531">18754 8942 30 0,'0'0'35'0,"-22"8"0"16,22-8 1-16,0 0-18 16,0 0-1-16,0 0-5 15,0 0-3-15,22 9-4 0,-3-10-1 16,14 1-1-16,3-6 0 15,13 0-3 1,3-4 0-16,2-5-2 16,4 4-2-16,-18-9-6 0,16 15-21 15,-31-5-6-15,-25 10-1 16,0 0 1-16</inkml:trace>
  <inkml:trace contextRef="#ctx0" brushRef="#br0" timeOffset="97331.092">18846 9027 59 0,'0'0'36'0,"-13"19"0"16,13-19-1-16,0 0-23 0,44-6-4 15,-13-6-4-15,11 5-2 16,1-1-4 0,-8-13-11-16,11 6-23 15,-4 1 0-15,-7-7-1 0,0 2 1 16</inkml:trace>
  <inkml:trace contextRef="#ctx0" brushRef="#br0" timeOffset="98255.4151">19633 8267 56 0,'0'-29'37'15,"0"29"-1"-15,0-21 0 16,0 21-20-16,0 0-6 15,0 0-3 1,16 44-2-16,-13-11-1 0,11 17-1 16,-6 1 1-16,5 11-3 15,-1-5 2-15,-1 7-3 16,-1-11 2-16,0-5-3 16,-3-9 2-16,1-12-1 15,-2-4-1-15,-6-23-2 16,2 17-1-16,-2-17-3 15,0 0-9-15,-18-37-22 16,7 1 0-16,-8-8-1 0,-1-10 1 16</inkml:trace>
  <inkml:trace contextRef="#ctx0" brushRef="#br0" timeOffset="98664.4497">19571 8238 50 0,'6'-27'35'15,"4"0"1"-15,9 4 0 16,12 14-20-16,0-14-4 15,31 19-5-15,-4-7 0 16,15 16-2-16,-4-3-1 16,6 15-1-16,-11 3-1 15,-8 8 1-15,-15 7-2 16,-16-1 1-16,-22 3-1 16,-16-1 0-16,-16-3-1 15,-8-4 1-15,-7-8 0 16,0-2-1-16,1-9 0 15,5-5 0-15,9-1 0 16,9-4 0-16,20 0 0 0,-19 0 0 16,19 0 1-16,0 0 1 15,0 0-1-15,33 19 0 16,-12-9 1-16,8 7-1 16,8-7 1-16,7 7-1 15,4-9 0-15,4 1-1 16,0-7 2-16,1 4-2 15,-5-6 0-15,-6-8-1 0,-3 8-2 16,-18-9-1-16,-2 20-7 16,-36-5-30-1,17-6-1-15,-37 23 0 16,5-6 0-16</inkml:trace>
  <inkml:trace contextRef="#ctx0" brushRef="#br0" timeOffset="98971.4486">19485 9211 73 0,'19'-12'39'0,"12"3"1"0,5-9 0 0,20 7-28 16,-2-18-2 15,27 14-4-31,-3-6-1 0,8 7-2 0,-3-3-1 0,0 2-2 16,-8 1-1-16,-13 3-2 16,-6 11-2-16,-27-16-11 15,4 18-25-15,-33-2 0 31,0 0 0-31,-2 25 0 0</inkml:trace>
  <inkml:trace contextRef="#ctx0" brushRef="#br0" timeOffset="99471.8731">19855 9485 35 0,'-12'-29'37'15,"12"29"1"-15,-13-23 1 16,-2 2-17-16,15 21-5 16,0 0-5-16,0 0-3 15,0 0-4-15,17 35-1 16,-7-10-1-16,7 13 0 15,-2 2 0-15,3 8-1 16,-1 4-1-16,-2 2 0 16,-5 1 0-16,-2-1 0 15,-4-8-1-15,-2-10-2 16,-2-3 0-16,-4-14-2 0,8-1-1 16,-4-18-7-16,0 0-14 15,9-31-15 1,-1 2 1-16,-2-11-1 15,7-4 1-15</inkml:trace>
  <inkml:trace contextRef="#ctx0" brushRef="#br0" timeOffset="99840.8521">20239 9443 72 0,'27'-10'39'0,"-27"10"-1"16,0 29-3-16,-25-21-22 0,11 20-5 15,-17-6-2-15,1 8-2 16,-5-1-1 0,2 2-1-16,2-6-1 15,4-2 0-15,6-4-1 16,21-19 1-16,-21 29-1 0,21-29 0 16,0 25 0-16,0-25 1 15,17 26 0-15,2-8 0 16,3-9 1-16,8 12 0 15,5-1 0-15,4 3 0 16,1 0 0-16,1 1 0 16,-3 0-1-16,-1-3 1 15,-6 5-1-15,-4-10-1 0,-4 1 0 16,-23-17-2 0,33 19-3-16,-33-19-8 15,17-7-30-15,-17 7 1 16,0 0-1-16,-9-23 0 0</inkml:trace>
  <inkml:trace contextRef="#ctx0" brushRef="#br0" timeOffset="102147.0547">12460 13728 71 0,'0'0'37'0,"0"0"2"15,29 8 0-15,-10-16-29 16,22 14-2-16,-7-12-2 16,18 6-2-16,-3-4-1 15,7 2-1-15,-4-4-1 16,-4 5-1-16,-11-3-1 15,-8-2-2-15,-8 12-2 16,-21-6-9-16,0 0-24 16,-31 4-1-16,-2 7-1 15,-11 1 2-15</inkml:trace>
  <inkml:trace contextRef="#ctx0" brushRef="#br0" timeOffset="102311.1538">12483 13906 67 0,'-15'21'38'16,"15"-21"0"-16,5 33 1 15,15-37-26-15,26 14-4 16,-5-16-3-16,22 2-2 16,-3-5-2-16,2-7-1 15,-1 3-4-15,-12-14-5 16,14 16-30-16,-28-7 0 0,-8 5-2 16,-27 13 1-1</inkml:trace>
  <inkml:trace contextRef="#ctx0" brushRef="#br0" timeOffset="103560.2962">14015 13477 23 0,'0'0'35'16,"15"-31"-1"-16,-15 31 4 15,21 0-14-15,-21 0-5 0,0 0-6 16,8 33-4-16,2 1-2 16,-16-1-3-1,4 13 0-15,-14-2-2 16,-1 6 1-16,-12-2-2 15,-4-4 1-15,-5-4-2 0,-1-7 2 16,1-8-1-16,3-8 0 16,4-9-1-16,8-3 1 15,6-5-1-15,17 0 0 16,0 0 0-16,-2-25 0 16,2 25 0-16,32-17-1 15,-5 11 1-15,8 5 0 16,6 1 0-16,7 3 0 15,2 3 0-15,4 0 0 16,0 0-1-16,2-6 0 16,0 0-1-16,-8-10-2 15,8 4-3-15,-21-24-9 0,17 5-23 16,-19-10 1-16,-1-1-1 16,-8-8 1-16</inkml:trace>
  <inkml:trace contextRef="#ctx0" brushRef="#br0" timeOffset="103768.7909">14533 13379 75 0,'0'0'39'16,"0"0"0"-16,0 0 1 15,0 40-27-15,-9-5-3 16,11 20-4-16,-10 5-1 16,4 18-1-16,-4-1-2 15,6 4 0-15,-1-1-2 16,-1-11-1-16,0-9 0 0,2-12-2 15,4-4-3-15,-2-44-9 16,10 21-25-16,-10-21-2 16,13-19 2-16,-5-12-1 15</inkml:trace>
  <inkml:trace contextRef="#ctx0" brushRef="#br0" timeOffset="104006.7169">14813 13659 92 0,'0'0'41'0,"27"38"-1"15,-23-20-5-15,13 31-26 0,-13 3-3 16,8 10-2-16,-6 1-1 16,-5-2-2-16,5 3-1 15,-6-11-1-15,8-7-3 16,-8-19-1-16,12 2-10 15,-12-29-25-15,0 0-1 16,27-40 1-16,-10 1-1 16</inkml:trace>
  <inkml:trace contextRef="#ctx0" brushRef="#br0" timeOffset="104219.3299">15172 13594 85 0,'0'0'41'0,"23"36"0"15,-19-5 0-15,9 23-31 16,-11-6-3 0,10 13-2-16,-6-2-1 15,3 5-2-15,-1-7-2 0,2-7 0 16,1-8-2-16,-5-19-2 16,4-4-3-16,-10-19-8 15,0 0-26-15,-8-34-1 16,-4 1 1-16,-9-13 0 15</inkml:trace>
  <inkml:trace contextRef="#ctx0" brushRef="#br0" timeOffset="104423.1196">14632 13598 88 0,'0'0'38'16,"0"0"1"-16,52-4-10 0,0-10-24 15,21 1 0-15,6-8-2 16,16 3-1-16,-1-1-3 16,-5-2-4-16,9 17-9 15,-22-11-23-15,-9 5-1 16,-13 16 0-16,-9 2-1 16</inkml:trace>
  <inkml:trace contextRef="#ctx0" brushRef="#br0" timeOffset="105007.6197">16090 13502 61 0,'31'-12'37'16,"-2"-1"2"-16,0-5 0 16,-8-12-22-16,8 24-7 15,-29 6-6-15,11-17 1 16,-11 17-2-16,-36-2 0 16,-3 15 0-16,-13 10-2 15,-12 4 0-15,-3 6 1 0,-2-1 0 16,5 5-1-16,12-5-1 15,17-1 1-15,18-10-2 16,21-4 2-16,19-5-2 16,13-4 1-16,11-5 0 15,1 1 0-15,-2-2-1 16,0 2 1-16,-17 6 0 16,-29-10 1-16,14 38-1 15,-35-2 1-15,-16 9-1 16,-13 10 1-16,-8 10-1 15,-4 4 1-15,6 1 0 16,12-9-1-16,11-4 1 16,22-12-1-16,14-13 0 0,24-9 1 15,12-15-1-15,9-12 0 16,8-6 0-16,4-3 0 16,-8-4-1-1,-2-1 0-15,-5 5-1 0,-13-4-2 16,-5 9 0-16,-27 8-5 15,37-4-12-15,-37 4-19 16,0 0-1-16,0 0 1 16,0 0 1-16</inkml:trace>
  <inkml:trace contextRef="#ctx0" brushRef="#br0" timeOffset="105279.2985">16221 14173 71 0,'0'0'39'16,"17"19"2"-16,-20-2 0 15,-3 26-24-15,-12-20-7 16,13 13-4 0,-7-5 0-16,12 3-3 0,2-7-1 15,12-8 0-15,7-11-2 16,10-12 0-16,7-7 1 16,1-8-2-16,-3-5 1 15,-5-4-1-15,-6-5 2 16,-9 2-2-16,-12 1 0 15,-10 3-1-15,-6 10-1 16,-7-8-1-16,19 25-6 16,-40-25-24-16,40 25-7 0,-26-18-1 15,26 18 1-15</inkml:trace>
  <inkml:trace contextRef="#ctx0" brushRef="#br0" timeOffset="105983.3911">16827 13254 86 0,'0'-17'41'0,"0"17"1"0,0 0-1 0,21 17-30 16,-27 8-1-16,16 21-5 0,-8 14-1 15,4 13-1-15,-1 9-1 16,5 12 1-16,0 0-3 16,-1 0 1-16,-1-12-2 15,-2-9 1-15,2-15-1 16,-5-18 0-16,3-13-2 15,-6-27-1-15,0 0 0 16,-8-40-1-16,3 3-1 16,-9-24-1-16,5 0 0 15,-15-26 0-15,7 7 3 16,-6-10 1-16,2 5 1 16,3 5 2-16,5 5 1 0,11 10 3 15,4 3-1 1,17 22 2-1,4 3-2-15,14 14 1 0,1 6-1 0,9 15 1 16,-5 4 0-16,1 15-1 16,-11 6 0-16,-5 12 0 15,-15 7 1-15,-10 14-3 16,-18 3 1-16,-7 5-1 16,-13-1 0-16,-1 2 0 15,0 0 0-15,7-1 0 16,4-3-1-16,15-4 2 15,15-5 0-15,17-4-1 16,14-6 1-16,13-5 0 0,6-6-2 16,13-12 0-16,7-4 0 15,1-11 0-15,0-8 0 16,-2-4 0-16,-7 1 0 16,-8-7 0-16,-6 3 0 15,-13-6 0-15,-7 7-7 16,-32 10-37-16,16-21 0 15,-18 4-1-15,-4-1 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2-02T15:19:50.88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1036 2509 16 0,'0'0'18'0,"0"0"0"15,0 0-4-15,0 0-4 16,0 0-3-16,0 0-1 16,0 0-1-16,13-18 1 15,-13 18 0-15,0 0 1 16,0 0-1-16,0 0 0 16,19 0-1-16,-19 0 0 15,31-3-2-15,-11-3 0 0,5 2-2 16,2-2 0-16,3 2 0 15,-6-3 0-15,5 5 0 16,-10-4-1-16,0 6 1 16,-2 2-1-16,-17-2 1 15,33 2 0-15,-12 0-1 16,10-2 0-16,2 0-1 16,10 0 2-16,5 2-2 15,10-6 2-15,3 2-1 16,11 0 0-16,-1 2 0 15,4 2 1-15,2-2-1 16,5 0 1-16,0-2-1 16,5 2 1-16,2 0-2 0,7-4 0 15,-1 0 1-15,11-3-1 16,-8-3 0-16,12 0 0 16,2 1 1-16,4-3-2 15,2 3 2-15,-7-3 0 16,13 3 0-16,-8-5 0 15,9 3 0-15,-5-1 0 16,-1-1 0-16,8 1 0 16,3-1 0-16,1-1 0 15,-2-1 0-15,-2 2 0 16,-1 3 0-16,-3-1 0 16,-3 3 0-16,-8 4 0 0,-4 0 0 15,0 2 0-15,0 0 0 16,9 6 1-16,3-2-2 15,-2 0 1-15,1-4 0 16,1 0 0-16,-1 2 0 16,1 0 0-16,-4-2 0 15,1 4 0-15,3-4 0 16,7 2 0-16,2-2-1 16,5 2 1-16,-1-2-1 15,2-1 1-15,-2-1 0 16,-2-2 0-16,-6 0 0 15,-9-1 1-15,2 3-1 16,-3-2 1-16,3 4-1 0,-4-2 0 16,-2 2 0-16,0-1 1 15,-2-1-1-15,-2 2 0 16,-4-2 0-16,-6 2 1 16,2-2 0-16,1 2-1 15,1 2 0-15,4 0 0 16,0 0 0-16,0 4-2 15,-6-12-5-15,8 16-7 16,-21-6-16-16,-17-12-1 16,-11 12-1-16,-26-13 1 15</inkml:trace>
  <inkml:trace contextRef="#ctx0" brushRef="#br0" timeOffset="2404.1113">1097 2430 23 0,'0'0'13'0,"0"0"-2"0,0 0 0 15,0 0-1-15,0 0-1 16,0 0 0-16,0 0-1 15,0 0-1-15,0 0 0 16,0 0 0-16,0 0 1 16,0 0-1-16,0 0-1 15,0 0 0-15,0 0-2 16,0 0 0-16,2 25-1 16,-2-25-1-16,4 29 1 15,-4-12-2-15,4 4 1 16,-4 2-1-16,4 2 1 15,-2 2-1-15,-2 2-1 0,4-3 1 16,-4-2 0-16,2-1-1 16,-2-23 0-16,-2 28 1 15,2-28-1 1,0 0 0-16,0 0 1 0,0 0-1 16,0 0 0-16,0 0 0 15,0 0 0-15,0 0 0 16,0 0 0-16,0 0 0 15,0 0-1-15,21 8 1 16,-21-8 0-16,21-6 0 16,-21 6 0-16,33-4 0 15,-16 1 1-15,4-1-1 16,3 2-1-16,-5 0 1 0,6 2 0 16,0 0-1-16,2 0 0 15,2 2 1 1,2 0-1-16,4-2 0 0,-1 2 2 15,11 1-2-15,-1-1 1 16,8-2 0-16,4-2 0 16,6-1 0-16,7 1 0 15,4-2 1-15,6-2-1 16,6 0 0-16,0-1 1 16,2 3-1-16,6-2 0 15,1-2 0-15,1 3-1 16,1-3 1-16,4 2 0 15,3-1 0-15,3 1 0 0,4-4-1 16,0 3 2-16,1 1-1 16,1 0 0-1,2-2 0-15,-4 1 0 16,-2 1 0-16,-4 0 0 0,-2 2 0 16,-3 1 0-16,1 1 1 15,2-4-1-15,1 4 0 16,1-2 0-16,2 0 0 15,-2-1 0-15,4-1 0 16,-2 0 0-16,-2-2 0 16,-3 3 0-16,-3-3 0 15,-4 6 0-15,3 0 0 16,-1 2 0-16,-1 0 0 16,-1-2 0-16,1 2 0 15,-1 0 0-15,-3 0 0 16,3-6 0-16,-3 3 1 15,-4-1-1-15,-6 0 0 0,-2 0 0 16,-2 0 1-16,0 0-1 16,0 1 0-16,-3 1 0 15,-1 2 0-15,2-2 0 16,1-2 0-16,-1 4 0 16,-4 0 0-16,-1-2 0 15,-3 2 0-15,-3-2-1 16,-4 2 0-16,1 2 2 15,1 0-1-15,-2-2 0 16,0 2 1-16,-1 0-1 16,3-2 0-16,2 2 1 15,-1-2 0-15,-5 0-1 16,0 0-1-16,4-2 1 0,1 2 0 16,-1-2 0-16,0 2 1 15,0 0-1-15,-3 2 0 16,1-4-1-16,-2 2 1 15,-4 0 0-15,-2-2 0 16,-4 4 0-16,1-2 0 16,-1 0 0-16,0 0 0 15,0 2 2-15,0-4-2 16,-1 4 0-16,-3-4 0 16,1 2 0-16,-1 0 0 15,-4 2 0-15,1-2 0 16,1 2 0-16,1-2 0 0,1 3 1 15,2-1-1-15,6-2 0 16,2 0 0-16,4-2 0 16,2 2 0-16,0 0-1 15,0 2 1-15,0-2-1 16,-1 4 2-16,-5-2-1 16,0 0 0-16,-4 4 0 15,1-2 0-15,-5-1 2 16,-2 1-2-16,-3 0 0 15,1 0 1-15,-3-2-1 16,3 2 0-16,-1-2 0 16,-1-2 0-16,3 2 0 15,-3-4 0-15,1 2 0 0,-7-2 0 16,-1 2 0-16,-10 0 0 16,-3 0 1-16,-20 0-1 15,21-2 1-15,-21 2 0 16,0 0-1-16,0 0 1 15,0 0-1-15,0 0 0 16,0 0 1-16,0 0-1 16,0 0 0-16,-18-14 0 15,18 14 0-15,0 0 0 16,0 0 0-16,0 0 1 16,-17-9-1-16,17 9 0 15,0 0 0-15,0 0 0 16,-19-16 0-16,19 16 0 0,-16-17-1 15,16 17 2-15,-17-23-2 16,17 23 1-16,-15-31 0 16,11 14 0-1,-2-2-2-15,2 0 3 0,-2 0-2 16,1-2 1-16,-3-1-1 16,-2 5 2-16,1-2-2 15,-3 0 1-15,2 0 0 16,10 19 0-16,-17-27 0 15,17 27 0-15,-14-25-1 16,14 25 0-16,-9-19-2 16,-1 1-4-16,10 18-11 15,0 0-17-15,0 0 1 0,-21-13-1 16,21 13 1 0</inkml:trace>
  <inkml:trace contextRef="#ctx0" brushRef="#br0" timeOffset="4444.016">1556 2605 14 0,'0'0'9'0,"0"0"-3"15,0 0 0-15,0 0-2 16,0 0-1-16,0 0-2 16,0 0-1-16,0 0 2 15,0 0 0-15,0 0 2 16,-23 1 2-16,23-1 0 16,-17 10 4-16,17-10 1 15,-17 10 1-15,17-10 0 16,0 0 0-16,0 0-2 0,0 0 0 15,0 0-1-15,0 0-3 16,27-14 0-16,-8 1-3 16,16 5 0-16,-1-3 0 15,13 1-1-15,-7-1-1 16,4 1 0-16,-1 2-2 16,-12-9-7-16,13 13-19 15,-23-4-8-15,-21 8 1 16,16-21-2-16</inkml:trace>
  <inkml:trace contextRef="#ctx0" brushRef="#br0" timeOffset="4639.9026">1732 2409 37 0,'0'0'36'15,"0"0"-1"-15,-14 15 1 16,14-15-21-16,-3 50-6 15,-11-17-2-15,12 13-2 16,-6 2-3-16,1-10-9 16,20 10-26-16,-9-12-3 15,8-11-1-15,-12-25 1 16</inkml:trace>
  <inkml:trace contextRef="#ctx0" brushRef="#br0" timeOffset="5143.8704">2897 2543 33 0,'0'0'32'0,"-21"8"0"16,21-8 1-16,0 0-23 16,19-4-2-16,10 8-2 15,-8-14 0-15,20 10-1 16,-5-6-1-16,14 5-1 0,-3-3-2 15,-1 2-1 1,2 0-3-16,-15-10-3 16,19 18-12-16,-19-15-17 15,-14-5 1-15,-1 1-1 0,-11-6-1 16</inkml:trace>
  <inkml:trace contextRef="#ctx0" brushRef="#br0" timeOffset="5315.8772">3261 2340 44 0,'-17'-2'36'0,"17"2"-1"16,-2 25 1-16,-21-10-24 0,25 22-4 15,-16-7-1 1,11 16-3-16,-5-2-2 16,0-7-9-16,24 1-27 15,-13-7-2-15,15-12-1 0,7-11 0 16</inkml:trace>
  <inkml:trace contextRef="#ctx0" brushRef="#br0" timeOffset="5827.6032">4679 2342 16 0,'-29'13'31'0,"29"-13"-1"0,0 0-1 16,-25 6-13-16,44 5-2 15,-19-11-4-15,33-1-2 16,-14-3-2-16,20 8-1 16,-4-10-1-16,11 8-1 15,6-4-2-15,4 2 0 16,-6-4-1-16,-5-4-1 16,-1 4-3-16,-19-13-6 15,12 9-21-15,-37 8-4 16,17-24 0-16,-17 24-1 15</inkml:trace>
  <inkml:trace contextRef="#ctx0" brushRef="#br0" timeOffset="6016.2243">4945 2181 49 0,'0'0'36'15,"-7"26"0"-15,3 1 1 0,-14-6-27 16,18 27-3-16,-11-5 0 15,9 6-4-15,-4 5-2 16,0-14-8-16,22 14-15 16,-10-19-15-16,13-8 1 15,6-16 0-15,6-7-2 16</inkml:trace>
  <inkml:trace contextRef="#ctx0" brushRef="#br0" timeOffset="6510.7365">6398 2434 41 0,'0'0'31'15,"-20"2"3"-15,20-2-9 16,25-6-12-16,-25 6-6 16,33-6 0-16,-10 4-1 15,16 4-1-15,-2-6-1 16,13 4-1-16,-4-2-2 15,2 1 0-15,1-3-3 16,-9-8-1-16,8 12-7 0,-28-17-18 16,7 5-7-16,-27 12-2 15,21-28 2-15</inkml:trace>
  <inkml:trace contextRef="#ctx0" brushRef="#br0" timeOffset="6702.7304">6785 2207 48 0,'0'0'36'16,"0"0"0"-16,-9 20 1 15,-16-7-26-15,25 27-2 16,-14-7-3-16,6 15-3 16,1 4-3-16,-7-6-9 0,28 6-24 15,-10-10-4-15,11-10 1 16,10-9-1-16</inkml:trace>
  <inkml:trace contextRef="#ctx0" brushRef="#br0" timeOffset="7217.6755">8143 2390 44 0,'-25'0'35'16,"25"0"-2"-16,0 0 2 0,0 0-26 16,27-4-1-16,0-2-2 15,19 8-1-15,3-6-1 16,12 2-2-16,-1-5 0 16,4-1-2-16,-2 2-1 15,-14-7-4-15,4 15-8 16,-21-10-23-16,-10-2 0 15,-21 10 0-15,2-19 0 16</inkml:trace>
  <inkml:trace contextRef="#ctx0" brushRef="#br0" timeOffset="7443.5533">8371 2196 52 0,'4'23'37'16,"0"-2"-1"-16,-1 8 0 16,-6-4-26-16,16 23-3 15,-11-10 0-15,8 10-5 16,-1-2-1-16,-1-13-6 0,15 15-10 16,-4-21-21-1,7-8 0-15,4-14-1 16,5-5 0-16</inkml:trace>
  <inkml:trace contextRef="#ctx0" brushRef="#br0" timeOffset="7854.8742">9495 2359 35 0,'0'0'32'0,"-17"4"3"16,17-4-2-16,0 0-17 16,0 0-4-16,31 13-5 15,-12-15 0-15,16 8-4 16,2-8 1-16,9 2-1 16,2-4-1-16,0 1-1 15,4-5-1-15,-3-2-1 16,-1 5-5-16,-17-22-6 15,11 9-23-15,-17-3-2 0,-4 0 2 16,-9-6-1-16</inkml:trace>
  <inkml:trace contextRef="#ctx0" brushRef="#br0" timeOffset="8009.9348">9910 2144 61 0,'0'0'37'15,"-27"40"1"-15,15-13-1 16,14 21-27-16,-15-9-2 15,15 14-3-15,-4-3-2 16,2-4-9-16,15 0-29 16,-9 0-2-16,4-3 0 15,-1-9-1-15</inkml:trace>
  <inkml:trace contextRef="#ctx0" brushRef="#br0" timeOffset="10268.7021">1147 5718 1 0,'0'0'0'0,"0"0"16"16,0 0 2-16,0 0-9 16,0 0 1-1,18-21 2-15,-18 21 1 0,21-10-1 16,-21 10-1-16,21-8 1 15,-21 8-3-15,23-2-2 16,-23 2-3-16,31 0-2 16,-8 0-1-16,2-3-1 15,6 1 0-15,4-2 1 16,7 0 0-16,-1 0 0 16,7 4 1-16,0-4-1 15,8 6 1-15,0-2-1 0,10 0 1 16,5-2-2-1,10 2 1-15,4-5 0 16,6 1 0-16,-1-8 1 16,7 3 0-16,1-3-1 0,3 3 0 15,-7-1 0-15,4 0 0 16,1-1 0-16,3 5-1 16,8-2 1-16,2 3-2 15,-2-3 2-15,2 2 0 16,1-1-1-16,1-1 0 15,-2 0 0-15,-4 1 1 16,-2-1-2-16,2 2 2 16,4 2-1-16,0-1 0 0,2-3 0 15,2 4 1 1,-1-4-1-16,1 3 0 16,-2-1 0-16,-2 2 0 15,0-6 0-15,-3 7 0 0,3-3 0 16,2-2 0-16,8 2 0 15,1 3 0-15,2-5 0 16,5-4 0-16,1 7 0 16,0-7-1-16,0 4 1 15,2-1 0-15,0-1 0 16,2-1 0-16,4 1 1 16,-4 1-1-16,4-3 0 15,0 2 0-15,-4 1 0 16,0-1 0-16,-6 3 0 15,2 3 0-15,-1-2 0 16,-3 4 0-16,-6 0 0 16,-1 4 0-16,-6 0 0 0,-4 2 0 15,-4-2 0-15,-10 2 0 16,-9-1 0-16,-4-1 0 16,-6 2 0-16,-3-2 1 15,-7-2-1-15,-3-4 0 16,3 4 0-16,-3-2 0 15,5 0 0-15,1 1 0 16,3-3 0-16,2-2 0 16,2 2 0-16,2 0 0 15,-1-3 1-15,1 1-1 16,-2-2 1-16,2 1 0 16,-2-1-1-16,8 2 1 15,-2-2 0-15,4 5-1 0,-1-3 1 16,-1 0-2-16,0 6-1 15,-13-10-2-15,-1 16-3 16,-27-15-2-16,6 16-12 16,-19-5-13-16,-31-2 1 15,0 0 0-15,0 0 7 16</inkml:trace>
  <inkml:trace contextRef="#ctx0" brushRef="#br0" timeOffset="12995.3361">1390 5733 14 0,'0'0'26'0,"0"0"1"16,0 0-9-16,0 0-4 16,0 0-3-16,0 0-2 15,0 0-1-15,20 2-1 16,-20-2-1-16,0 0-1 16,0 0 0-16,0 0-3 15,0 0 0-15,0 0-1 16,0 19 0-16,0-19 0 15,4 19 1-15,-1-1 0 16,-3-18 0-16,2 36-1 0,-2-19 2 16,2 4-1-16,-4-3 0 15,4-1 0-15,-2-17-1 16,2 23 0 0,-2-23-1-16,0 0 1 0,4 19 0 15,-4-19-1-15,0 0 0 16,0 0 1-16,0 0-1 15,0 0 0-15,0 0 0 16,0 0 0-16,25-11 0 16,-25 11 0-16,31-14 0 15,-14 7 0-15,5-1 0 16,-1 2 1-16,0 0-1 0,-2 4 0 16,1 1 0-16,-3-1 0 15,2 2-1-15,1 0 1 16,1 0 0-16,2-2 0 15,0 0 0 1,0 0 1-16,0 0-1 0,2 0 0 16,2 2 0-16,-1-2 0 15,-1 2 0-15,2-2 0 16,2 4 0-16,3-4 0 16,9 0 0-16,-1 2 0 15,5-2 1-15,5 2-1 16,2-3 0-16,6 3 0 15,4-2 0-15,5 0 0 0,4 0-1 16,5-2 1-16,3-2 0 16,4 2 0-1,2-1 0-15,-1-1-1 16,7 0 1-16,-4 0 0 0,3 1 0 16,-1-3 0-16,2 2-1 15,-4-2 1-15,-2 7 0 16,1-7 0-16,-7 4 0 15,-1 0-1-15,-5-2 1 16,0 5 0-16,0-3-1 16,1-2 1-16,1 0-1 15,-2 0 1-15,6 3 0 16,0-5 0-16,4 4 0 0,-2-2 0 16,0 2 0-16,0 1 0 15,2-1 0 1,0 0-1-16,-2-2 1 15,0 2-1-15,0 1 1 0,2-3-1 16,2 0 1-16,-2 0 1 16,0 2-2-16,4-1 1 15,0 1 0-15,-1-2 0 16,1 0 0-16,2-1 0 16,0 3-1-16,1-4 1 15,-5 4 0-15,-2 0 1 16,-2 4-1-16,-4 0 0 15,0 4 0-15,2-2 0 0,-5 4 0 16,3 0-1 0,2-2 1-16,4-1 0 15,0-3 0-15,0-1 0 16,-2 1 0-16,0-2 0 0,2-2 0 16,-2 2 0-16,-2-2 0 15,-2 2 0-15,2 0 1 16,-2 0-1-16,4 0 0 15,0-2 1-15,-4 3-1 16,3-3 0-16,-1-2 0 16,-2 2-1-16,0 2 1 15,-2 2 0-15,-3-2 0 16,-5 2 0-16,-1 0 1 16,-5 0-1-16,1 2 0 15,0-4 0-15,-2 0 1 16,-1-3-1-16,-1 1 0 15,2-2 0-15,0 2 0 0,2-2 0 16,-7 3 0-16,3 1 0 16,2-2 1-16,0 4-1 15,2-2-1-15,-5 2 1 16,1 0 0-16,-2 2 0 16,0-2 0-16,-4-2 0 15,-5 0 0-15,-3 0 0 16,-2 2 0-16,1-2 0 15,1-2 0-15,2 1 0 16,1-1 0-16,-1 4 0 16,2-2 0-16,0 0 0 15,1 2 0-15,-3 0 1 16,-4 0-1-16,-3 2 0 0,-2 0 0 16,-5-2 0-16,-3 2 0 15,0 1 0-15,0-1 0 16,-2 2 0-1,-2 0 0-15,0-4 0 0,0 4 0 16,1-4 0-16,-3 6 0 16,0-4 0-16,-6-2 0 15,1 0 0-15,-18 0 0 16,30 5 0-16,-30-5 0 16,24 0 1-16,-24 0-1 15,30 0 0-15,-10-2 0 16,3 2 0-16,2-3 0 0,4 3 0 15,0 1 0 1,0-2 0-16,-2 1 0 16,0 0 0-16,-4 1 1 15,-4 1-1-15,-19-2 0 0,31 4 0 16,-31-4 0-16,19 2 1 16,-19-2-1-16,0 0 1 15,0 0-1-15,0 0 1 16,18-9 0-16,-18 9 0 15,0 0 0-15,0 0 0 16,0 0-1-16,0 0 1 16,0 0 0-16,4-18 0 15,-4 18-1-15,0 0 1 0,-2-29 1 16,2 29-1-16,-6-36 0 16,4 19 0-1,-4-4-1-15,2-4 1 16,-2 2-1-16,1-6-1 0,3 10-2 15,-8-14-6-15,10 33-18 16,6-34-9-16,-12 14-1 16,6 20 1-16</inkml:trace>
  <inkml:trace contextRef="#ctx0" brushRef="#br0" timeOffset="14075.8441">1728 5760 16 0,'0'0'27'0,"0"0"1"0,0 0-10 15,-23-8-4-15,23 8-3 16,0 0-1 0,0 0-3-16,0 0 0 0,0 0-1 15,0 0-1-15,0 0 0 16,0 0 0-16,0 0 0 15,0 0-1-15,0 0 0 16,0 0-2-16,0 0 1 16,29-7-1-16,-6 3 0 15,-2-4-1-15,6 2 0 16,4-1 0-16,2-1-1 16,7 4-3-16,-11-13-12 15,12 9-20-15,3 1-1 0,2-7 0 16,7 1 0-1</inkml:trace>
  <inkml:trace contextRef="#ctx0" brushRef="#br0" timeOffset="14563.2087">3489 5608 10 0,'0'0'32'15,"-2"18"1"-15,2-18 1 16,0 0-13-16,0 0-3 15,0 0-5-15,21-4-4 16,-21 4-3-16,23 7-2 16,-23-7-1-16,33 12-1 0,-13-6 0 15,5 1-1-15,2-1-2 16,0-8-3-16,19 12-10 16,-6-20-21-16,5-3-2 15,3-3 1-15,-6-5 0 16</inkml:trace>
  <inkml:trace contextRef="#ctx0" brushRef="#br0" timeOffset="15067.3496">5395 5489 29 0,'0'0'32'16,"0"0"1"-16,0 0 0 15,9 20-18-15,-9-20-1 16,0 0-3-16,0 0-2 15,35 9-3-15,-35-9-1 16,43 12-2-16,-16-7 0 16,11 3-1-16,1-4-2 15,5 0 0-15,-2 0 0 16,3-4-2-16,7 2-4 16,-10-18-9-16,12 9-21 0,-7 1-1 15,-9 0 0-15,-3 6 0 16</inkml:trace>
  <inkml:trace contextRef="#ctx0" brushRef="#br0" timeOffset="15599.9601">7586 5524 60 0,'0'0'34'15,"0"0"0"-15,0 0-12 16,0 0-9-16,0 0-5 0,0 0-3 16,0 0 0-16,35-15-2 15,-18 7-1-15,8 10 0 16,-4-6-1-16,8 0 0 16,0 2-1-16,0-3-1 15,4 5-2-15,-6-12-5 16,17 18-6-16,-17-12-21 15,4-4-1-15,2 5 0 16,-6-7 0-16</inkml:trace>
  <inkml:trace contextRef="#ctx0" brushRef="#br0" timeOffset="16139.3051">9457 5426 38 0,'-21'8'33'16,"21"-8"0"-16,0 0-10 15,-22 0-4-15,22 0-5 16,0 0-4-16,31 2-3 0,-31-2-2 16,39-4-1-16,-14-2-1 15,15 8 0-15,1-6-2 16,7 2 0-16,0-3-1 15,1-3 0-15,3 4-3 16,-14-13-3-16,14 21-6 16,-31-18-18-16,6 8-7 15,-1 1 1-15,-9 1-1 16</inkml:trace>
  <inkml:trace contextRef="#ctx0" brushRef="#br0" timeOffset="16637.4909">10570 5436 41 0,'0'0'33'0,"0"0"0"16,17 15-11-16,-17-15-5 15,35-2-3-15,-35 2-4 16,60-7-4-16,-26-3-1 15,18 6-3-15,-3-2-1 16,-3-5-5-16,12 13-17 16,-16-4-15-16,-13-6 0 15,-2 4 1-15,-27 4-2 16</inkml:trace>
  <inkml:trace contextRef="#ctx0" brushRef="#br0" timeOffset="44478.9088">1979 2775 13 0,'6'-27'30'15,"-6"27"0"-15,11-17-7 16,-21-2-5-16,10 19-3 0,0 0-3 15,0 0-3-15,0 0-2 16,-15 29-1-16,5-10-1 16,8 12-1-16,-5 11 0 15,5 23-1-15,-2 12 0 16,6 21 0-16,-4 17-1 16,4 23 1-16,-2 9-1 15,4 22-1-15,0 4 1 16,1 1-1-16,1-7 0 15,2-9 0-15,-4-13 0 16,3-14 0-16,-1-20 1 16,0-19-1-16,0-21 1 0,0-13 0 15,-1-16 0-15,1-11-1 16,-6-31 1-16,18 23-3 16,-18-23 0-1,0 0-2-15,19-4-1 16,-19 4-3-16,0 0-5 0,-17-8-25 15,17 8-1-15,-27 2 0 16,7 2 0-16</inkml:trace>
  <inkml:trace contextRef="#ctx0" brushRef="#br0" timeOffset="44786.3318">1797 4954 56 0,'0'0'37'16,"-21"-17"0"-16,21 17 2 0,0 0-27 15,8 35-2-15,-6-12-2 16,15 23-2-16,-5-2-2 16,5 8 0-16,-3-5-1 15,7 1-2-15,0-7 1 16,2-11-1-16,4-16 0 15,2-18 0-15,2-8 0 16,2-9-1-16,2-5 0 16,-8-11-2-16,2 4-3 0,-14-20-9 15,8 14-25 1,-9-7-2-16,5-5 1 16,-6-13-1-16</inkml:trace>
  <inkml:trace contextRef="#ctx0" brushRef="#br0" timeOffset="45409.8038">3802 2739 4 0,'11'-29'28'16,"-13"-4"1"-16,10 12 3 15,11 16-20-15,-19 5 3 0,0 0-1 16,8 36-1-16,3 27-1 15,-18 6-4-15,14 37 0 16,-12 15-3-16,7 28 0 16,-6 14-1-16,4 20-2 15,-2 1 1-15,2 4-1 16,-4-10-1-16,4-11 0 16,0-12 0-16,-2-18 0 15,-2-24 0-15,2-23 1 16,-4-23-1-16,5-13 0 15,-5-16 0-15,2-11-1 16,4-27-1-16,-4 19-2 16,4-19-2-16,0 0-3 0,0 0-5 15,0 0-25-15,14-21 0 16,-14 21 0-16,0 0 1 16</inkml:trace>
  <inkml:trace contextRef="#ctx0" brushRef="#br0" timeOffset="45686.7276">3707 4872 43 0,'0'0'36'0,"0"0"1"16,0 0 1-16,0 0-20 0,12 21-8 15,-12-21 0-15,9 52-3 16,-7-24-1-16,10 5-2 15,-1-2-1-15,7-1 0 16,-1-10-1-16,6-13-1 16,2-9 0-16,4-11-1 15,-2-8-1-15,0-8-1 16,4 2-2-16,-14-25-6 16,24 8-30-16,-22 0 0 15,2 0 0-15,-3-6-1 16</inkml:trace>
  <inkml:trace contextRef="#ctx0" brushRef="#br0" timeOffset="46399.2317">5574 2618 23 0,'0'0'30'0,"0"0"2"15,-2 21 0-15,2 16-19 16,-13-9-1-16,22 36-1 16,-14-3-2-16,16 39-1 0,-15 5-2 15,14 29 0-15,-6 8-2 16,3 18 0-16,-1 3-1 15,2 5 0-15,-4-1-1 16,0-4 0-16,-4-7-1 16,-2-7 1-16,0-12 0 15,2-11 0-15,-4-16 0 16,4-16 0-16,-2-20-1 16,2-16 0-16,2-16 1 15,2-19-1-15,-4-23-1 16,0 0 0-16,0 0-1 15,0 0 0-15,8-19-2 16,-14 2-1-16,6 17-2 0,-6-31-3 16,6 31-5-16,0 0-20 15,-8-23-4-15,8 23 1 16,0 0 1-16</inkml:trace>
  <inkml:trace contextRef="#ctx0" brushRef="#br0" timeOffset="46694.8543">5431 4958 60 0,'-7'-21'36'16,"7"21"3"-16,0 0-3 15,13 17-25-15,-13-17-2 16,12 31-2-16,-5-12-1 15,11 4-2-15,-5-2 0 16,5 0-2-16,-18-21 1 16,36 18-1-16,-13-26-2 15,6-13 0-15,2-17-2 16,-4-10-1-16,6-2-3 16,-10-27-10-16,6 10-24 15,-8-4 1-15,-3 0-1 16,-7 0 0-16</inkml:trace>
  <inkml:trace contextRef="#ctx0" brushRef="#br0" timeOffset="47414.8651">7325 2737 10 0,'0'0'30'15,"12"-23"1"-15,-12 23 2 16,0 0-15-16,0 0 0 0,23 29-5 16,-25-10-3-16,16 31-2 15,-14 0-1-15,11 36-1 16,-7 6-2-16,4 25 0 15,-6 10-1-15,2 16 0 16,-6 7-1-16,2 9-1 16,-4-3 1-16,0-5-1 15,0-11 1-15,-2-15 0 16,3-12-2-16,-1-21 2 0,0-17-2 16,2-23 1-1,0-14-1-15,2-13 1 16,0-25-1-16,2 25-1 15,-2-25 1-15,0 0 0 0,0 0-2 16,6-17-1-16,-6 17-1 16,0-21-2-16,0 21-5 15,-6-25-13-15,6 25-14 16,0 0-1-16,-23-12 2 16,23 12 0-16</inkml:trace>
  <inkml:trace contextRef="#ctx0" brushRef="#br0" timeOffset="47679.0015">7185 4738 46 0,'0'0'36'0,"0"0"0"0,0 0 2 16,0 0-23-16,17 44-4 16,-15-21-2-16,15 19-1 15,-7-6-1-15,7 7-3 16,-3-7-1-16,5-2 0 15,-2-16-1-15,5-11-1 16,3-14 0-16,6-12-1 16,3-14-1-16,1-9 0 15,2-6-3-15,-6-10-1 16,7 12-6-16,-21-6-27 16,9 1-1-16,-13-1 0 15,-1 6 0-15</inkml:trace>
  <inkml:trace contextRef="#ctx0" brushRef="#br0" timeOffset="48397.9315">9364 2658 30 0,'12'-32'34'16,"-8"3"-1"15,1 10 3-31,-5 19-20 0,0 0 0 0,22 27-4 0,-30 3-3 47,18 39-1-47,-14 8-2 0,9 34-1 0,-5 14-2 0,6 26 1 0,-4 11-1 16,2 16-1-16,-2 0 0 15,0 5 0-15,0-7-1 16,-4-9 1-16,0-12-2 16,-4-17 1-16,0-22-1 15,1-21 1-15,-1-14-1 16,2-20 0-16,2-18 1 16,2-13-1-16,0-30 0 15,0 0 0-15,17 12 0 16,-17-12-1-16,20-29 0 0,-11 8-2 15,3 2 1-15,-6-6-2 16,-6 25-2-16,11-39-3 16,-11 39-7-16,0 0-23 15,10-25 0-15,-10 25-1 16,-17-17 3-16</inkml:trace>
  <inkml:trace contextRef="#ctx0" brushRef="#br0" timeOffset="48758.3733">9237 4860 56 0,'-17'-25'37'0,"17"25"-1"16,0-17 1-16,-6-4-25 15,6 21-2-15,0 0-3 16,31 17-1-16,-31-17-1 15,23 25-1-15,-10-4-1 16,8 6 0-16,-3 4-1 16,5-2 0-16,0-4 0 15,0-1 0-15,0-8 0 16,1-5-1-16,-1-11 0 16,4-9-1-16,4-16 1 15,-2-4-1-15,3-7-1 0,-1-7 1 16,-2 1 0-16,-2 2-2 15,-2 3 1-15,-7-1-3 16,3 23-6-16,-23-8-30 16,13 4 1-16,-7-4-2 15,0 1 0-15</inkml:trace>
  <inkml:trace contextRef="#ctx0" brushRef="#br1" timeOffset="89098.0805">7740 1367 13 0,'0'0'15'16,"0"0"0"-16,0 0 0 15,0 0-2 1,23-4-1-16,-23 4-1 0,0 0 0 16,0 0-1-16,31-9-3 15,-31 9 1-15,18-10-1 16,-18 10 0-16,0 0-1 16,0 0 0-16,0 0-2 15,0-21 0-15,0 21 0 16,0 0-1-16,0 0-1 15,-22-6 1-15,22 6-1 16,0 0 0-16,0 0 0 16,-23-5-1-16,23 5 1 0,-23 0-1 15,23 0 0 1,-35 0 0-16,18 2 0 16,-2-2 0-16,1 2 0 0,-1-1 0 15,19-1 0-15,-31 6 0 16,31-6 0-16,-33 2 0 15,16 4 0-15,-8-6 0 16,0 4 0-16,-2-2-1 16,2-4 1-16,-2 4-1 15,0 0 1-15,2-4 0 16,0 0-1-16,1 0 1 16,-1 2 0-16,-5-2 0 15,-5 4-1-15,-6-2 1 16,-1 4-1-16,-8-1 1 15,-4 5 0-15,-4-6 0 16,-4-2-1-16,-2 0 0 0,-1 4 1 16,-3-6-1-16,-3 4 1 15,4-2-1-15,-1 2 0 16,2 2 0-16,3 5 1 16,5 1-1-16,4-6 0 15,2 5 0-15,4-3 0 16,-1 4 0-16,3-5 0 15,2 5 0-15,-1-4 0 16,1-1 1-16,2 3-1 16,1 0 0-16,6-1 0 15,3 1 0-15,3 0 0 16,2-1 0-16,3 1 0 16,1 0 0-16,6 0 0 0,-2 1 0 15,1-1 0-15,1 3 1 16,17-11-1-16,-29 21-1 15,29-21 1-15,-8 21 0 16,8-21 0-16,14 20 0 16,-14-20 0-16,35 21 0 15,-10-10 0-15,2-3 1 16,3 2-1-16,7-3 1 16,4-1-1-16,7-4 0 15,4-2 0-15,6 0 1 16,4-2-1-16,5 4 0 15,-1-4 1-15,-1 4-1 16,1 2 1-16,-1 0-1 0,3-1 1 16,1 3-1-16,3-2 0 15,3 0 1-15,4 2-1 16,2-3 1 0,4 3 0-16,0-2-1 0,1-2 1 15,1 2-1-15,6-2 1 16,1 2-1-16,3-4 1 15,3-2-1-15,0-4 1 16,-1 2-1-16,-1-2 1 16,-5-1-1-16,-8-5 1 15,-6 1-1-15,-6-3 0 16,-4-1 1-16,-3-2-1 0,-2-3 0 16,-8 1 0-16,-2-4 1 15,-6-4-1-15,-10 0 1 16,-5 1-1-1,-12-1 0-15,-11 0 1 0,-8-2-1 16,-16-4 1-16,-11 5-2 16,-13-3 2-16,-14-2-2 15,-18 5 1-15,-16-1 0 16,-15 2 0-16,-15 10-1 16,-5-1 0-16,-8 9 0 15,-2 5-2-15,5 10-1 16,1-4-5-16,28 13-31 15,-5-1-1-15,21 3-1 0,4-4 0 16</inkml:trace>
  <inkml:trace contextRef="#ctx0" brushRef="#br1" timeOffset="91629.178">5715 1667 35 0,'13'-23'26'0,"-13"23"-2"16,-2-20-2-16,2 20-4 16,0 0-4-16,0 0-5 15,-5-23-2-15,5 23-2 16,0 0 0-16,0 0-1 0,0 0 0 15,0 0-1 1,13-21 1-16,-13 21-1 16,0 0 0-16,0 0 0 15,0 0-1-15,0 0 1 0,0 0-1 16,16 21 0-16,-16-21-1 16,0 0 1-16,13 25 0 15,-13-25 0-15,12 25-1 16,-7-8 1-16,-3 1-1 15,2 3 0-15,-2 0 0 16,2 2 1-16,0-4-1 16,-2 6 0-16,0-4 0 15,2 8 0-15,-2 0-1 16,1 1 1-16,-1-1-1 16,2 6 1-16,-2-1-1 15,2-1 1-15,-2 3-1 16,2-5 1-16,-2-2-1 0,0 1 1 15,-2-1 0-15,2-4-1 16,-2 2 1-16,0 0-1 16,0 2 1-16,0-4-1 15,-2 0 1-15,-2-4 0 16,4 4 0-16,-4-1-1 16,2-1 2-16,2 1-1 15,0-5 1-15,2 4-1 16,-2-4 0-16,4 6 0 15,-2-4 0-15,-2 8 0 16,0-8-1-16,0 4 0 16,-2 0 0-16,2-4 0 0,0 2 0 15,-2-2 0-15,2 2 0 16,2-2 0-16,-2 4 1 16,2 0-1-16,2 2 0 15,-3 0 1 1,1-4-1-16,2 5 1 0,0-1-2 15,-2-2 1-15,0-2 0 16,-2 0 0-16,2 0 1 16,-2 4-1-16,-4 2 0 15,2-6 0-15,0 0 0 16,0-4 0-16,2 4 0 16,-2-2 0-16,2-2 0 15,-2 1 0-15,0-1 0 0,1 0 0 16,-1 2 1-16,-2-2-1 15,0 2-1-15,2-2 1 16,0 1 0-16,0-3 0 16,2-17 0-16,0 31 0 15,2-14 0-15,0 4 0 16,-2-4 1-16,0 4-1 16,0 0 0-16,2 1 0 15,0 1 1-15,-2-2-1 16,0 0 0-16,0-21 0 15,2 34 0-15,-2-34 1 16,4 31-1-16,-2-14 0 16,-2-17 0-16,1 35 1 0,3-18-1 15,-2 0 0-15,-2 1-1 16,0-18 2 0,2 28-1-16,-2-28 0 15,4 21 0-15,-4-21 1 0,0 0-1 16,0 20 0-16,0-20 0 15,0 0 0-15,2 17 0 16,-2-17 1-16,0 0-1 16,0 21 0-16,0-21 0 15,0 0 0-15,0 0 0 16,0 0 0-16,0 0 1 16,0 0-2-16,0 0 1 15,0 0 0-15,0 0 0 16,0 0 1-16,0 0-1 15,0 0 0-15,8 17 0 16,-8-17 0-16,0 0 0 16,0 0-1-16,0 0 2 0,0 0-1 15,0 0 0-15,0 0 0 16,0 0 0-16,0 0 1 16,0 0-1-16,0 0-1 15,0 0 1-15,0 0-1 16,19-4-1-16,-19 4-1 15,0 0-3-15,6-28-4 16,-6 28-18-16,0 0-15 16,21 3 0-16,-21-3 0 15,0 0 1-15</inkml:trace>
  <inkml:trace contextRef="#ctx0" brushRef="#br1" timeOffset="93085.4304">5960 4003 33 0,'0'0'31'0,"-4"-17"2"16,4 17-10-16,0 0-4 0,0 0-4 16,-4-21-4-16,4 21-2 15,0 0-1-15,0 0-2 16,0 0-1-16,0 0 0 16,0 0-1-16,8 17-1 15,-8-17 0-15,0 0-1 16,13 25 1-16,-13-25-1 15,20 23 0-15,-20-23 0 16,25 30-1-16,-12-12 1 16,1 1-1-16,1 0 1 15,-1-2-1-15,5 2 0 16,-2-3 0-16,3 1 0 16,-1-2-1-16,4 3 1 0,-2-5 0 15,4-1 0-15,-2 1 0 16,3-1 0-16,-1 1-1 15,4-1 1 1,-2-1-1-16,0-3 1 0,1-3-1 16,-2 7 0-16,1-2 1 15,0 1-1-15,0-3 0 16,-2 1 1-16,0-1-1 16,2 2 0-16,0-3 1 15,2-1-1-15,2-2 0 16,-3 2 0-16,1-3 0 15,2-1 1-15,0 2 0 16,-2-2-1-16,2 4 0 16,-2-4 0-16,2 0 0 15,1 2 0-15,3-3 0 16,0 3 0-16,-2 0 0 16,-1-2 1-16,1 2-1 0,-2 2 0 15,0-3 0-15,-4 1 0 16,0 0 1-16,-2 2-1 15,2-4 0-15,-4 0 0 16,2 0 0-16,0-4 0 16,0 0 1-16,2 2 0 15,0 0-1-15,0 0 0 16,0-4 0-16,0 4 1 16,0-4-1-16,0 2 0 15,0-2 1-15,-1-3-1 16,-1-3 0-16,5-1 1 15,1-3-1-15,4 1 0 16,0-1 0-16,3-1 0 0,1 2 0 16,-2-3 0-16,-3 3-1 15,3-4 2-15,2 3-1 16,-5-3 0-16,1 5 0 16,-2 1 0-16,-6-3 1 15,2 5-1-15,-2-3 0 16,-6 1 0-16,0 1 0 15,-4 1 0-15,3-5 0 16,-3 1 1-16,2-3-1 16,-19 16 0-16,29-23 0 15,-29 23 0-15,22-19 0 16,-22 19 0-16,0 0-1 0,5-19-1 16,-5 19-1-16,0 0-2 15,0 0-5-15,-21-31-32 16,21 31-2-16,-11-44 1 15,11 14-1-15</inkml:trace>
  <inkml:trace contextRef="#ctx0" brushRef="#br1" timeOffset="94425.7322">8691 1440 2 0,'0'0'24'16,"0"0"-5"-16,-12-27 0 15,12 27-1-15,-15-26 0 16,15 26-1-16,-15-27-2 15,15 27-1-15,-10-20-3 16,10 20-2-16,0 0-2 16,0 0-2-16,0 0 0 15,0 0-1-15,0 0-1 16,-15 23 0-16,9 1-1 16,2 6 1-16,-4 5-1 15,4 13 1-15,-1 3-1 16,1 7 0-16,-2-2 0 15,4 7 0-15,0 4-1 0,0 4 1 16,0-2-1-16,0-2 0 16,0-2 0-16,2 1 0 15,0-5 0-15,2-3 0 16,0-5 0-16,2-5 0 16,2-4 1-16,-4-1-2 15,2-5 3-15,-2 0-3 16,-2 1 2-16,-2 1-1 15,0-4 0-15,2 3-1 16,-2-3 1-16,0 1-1 16,2 1-1-16,-2-2 1 15,0-1 0-15,0 1 0 16,-2-3 0-16,2 2 1 0,0-3-1 16,-2-1 0-16,3 1 1 15,-3 1-1-15,2 0 0 16,0-1 0-16,0 5 1 15,0-1-2-15,2 1 1 16,2-1 0-16,2 1 0 16,2-5 0-16,-3 1 0 15,1-3 0-15,0 1 0 16,0-2 0-16,-4-2-1 16,0 3 2-16,-4-7-1 15,2 4 1-15,0 2-1 16,0-4 0-16,0 2 0 0,0-2 1 15,2 0-1-15,-1-4 0 16,1 4 1-16,-2 0-1 16,2-4 0-16,-2 0 0 15,2-4 1-15,-2 0-1 16,2-17 1-16,2 27-1 16,-2-27-1-16,0 19 1 15,0-19 1-15,0 0-1 16,5 24 0-16,-5-24 0 15,0 17 0-15,0-17 0 16,2 17 0-16,-2-17 1 16,2 21-2-16,-2-21-1 15,0 0-2-15,0 0-3 0,18 2-19 16,-22-21-15-16,4-4-2 16,-12-14 1-16,-1 3 0 15</inkml:trace>
  <inkml:trace contextRef="#ctx0" brushRef="#br1" timeOffset="95340.5028">5871 3798 1 0,'0'0'25'0,"0"0"3"16,0 0 1-16,0 0-12 15,-10-29-4-15,10 29 0 16,0 0-4-16,0 0 0 16,16-27-2-16,-16 27-1 15,13-21-1-15,-13 21 1 0,24-23-2 16,-7 15 0-16,-4-9 0 15,11 5-1-15,-3-7-1 16,10 4 1-16,-2-4-2 16,5 3 1-16,-1-3-1 15,8 2 0-15,-5 0 0 16,-1 1-1-16,0 9-2 16,-8-3 0-16,4 8-3 15,-14-7-3-15,18 22-12 16,-18-9-17-16,0-2 2 15,-17-2-2-15,25 4 1 16</inkml:trace>
  <inkml:trace contextRef="#ctx0" brushRef="#br1" timeOffset="95844.0087">6741 3458 13 0,'0'0'29'0,"0"0"1"16,6 17-7-16,-6-17-5 16,0 0-3-16,13-25-3 15,7 25-2-15,-20 0-2 16,30-13-1-16,-30 13-1 15,41-15-1-15,-20 7-1 16,8 4-1-16,-2-4-1 16,8 3 0-16,-2-3 0 0,5 2-1 15,-1-1 0 1,3-1-1-16,-3 2-1 0,-4 0 1 16,-2 5-2-1,-8-5-3-15,4 12-2 0,-27-6-12 16,23-10-16-16,-23 10-2 15,17 4 2-15,-17-4-1 16</inkml:trace>
  <inkml:trace contextRef="#ctx0" brushRef="#br1" timeOffset="96361.0614">7595 3401 38 0,'0'0'33'0,"0"0"1"16,0 0-10-16,0 0-4 15,0 0-5 1,35 3-3-16,-35-3-4 16,37-3-2-16,-16-3-1 0,10 10-1 15,-6-4-1-15,8 3-1 16,-6 1 0-16,2 4 0 15,-4 0-1-15,-2 1 1 16,-6 3-1-16,3 1-1 16,-20-13 2-16,25 21-1 15,-25-21-1-15,19 18 1 16,-19-18-1-16,15 17 1 16,-15-17-1-16,0 0-1 15,22 15 0-15,-22-15-2 16,0 0 0-16,0 0-2 15,21 16-5-15,-21-16-21 16,0 0-8-16,0 0 0 0,0 0 1 16</inkml:trace>
  <inkml:trace contextRef="#ctx0" brushRef="#br1" timeOffset="96760.3116">8222 3571 51 0,'12'18'35'16,"-12"-18"2"-16,17 5 0 0,10 11-22 15,-27-16-3-15,25 7-4 16,-25-7-1-16,33 29-2 15,-15-15-1-15,3 7-1 16,-4-4 1-16,2 6-1 16,-1-6 0-16,-1 2-1 15,-1 1 0-15,-3-3-1 16,-13-17 1-16,19 30-1 16,-19-30 0-16,16 29-1 15,-16-29 1-15,11 21-1 16,-11-21 0-16,0 0-1 15,12 20-1-15,-12-20-2 16,0 0-1-16,0 0-9 0,0 0-27 16,0 0 0-16,0 0-1 15,0 0 1 1</inkml:trace>
  <inkml:trace contextRef="#ctx0" brushRef="#br1" timeOffset="106348.1635">8369 1283 21 0,'0'0'17'16,"0"0"0"-16,0 0-2 0,0 0-1 16,0 0-2-16,0 0 0 15,0 0-1 1,-4-19 0-16,4 19-1 0,0 0-3 16,0 0 0-1,-13-21-1-15,13 21-1 16,-24-4-1-16,24 4 0 0,-34 0-1 15,16 2 0-15,-7-6-2 16,6 4 2-16,-8-4-1 16,4 4 1-16,-6-8-2 15,2 3 1-15,-6-1-1 16,2 2 0-16,-5-4 1 16,-1 6-1-16,-2-1 1 0,3 3-1 15,-1-4 0-15,2 2 0 16,-1 0 0-16,5 2 0 15,-4 2 0 1,4 0-1-16,-2-2 1 0,-1 6 0 16,-3-5-1-16,0 5 0 15,-3-2 0-15,3 2 1 16,-1-2 0-16,-1-2 0 16,3 1-1-16,-3-3 0 15,-2 2 1-15,-1 4 0 16,-4 2 0-16,-2-3 0 15,-3 1-1-15,3 4 1 16,-2-3 0-16,2 3-1 16,1-2 0-16,5-1 0 15,0-3 0-15,-5 2 0 16,3 0 1-16,-2-2-1 16,1 3 0-16,3 1 0 0,-1-2 0 15,1 3 0-15,1-3 0 31,3 4 0-31,-1-1 0 0,-3 5 0 0,1-3 0 16,-3-3 0-16,0 3 0 16,1-1 0-16,5 3 0 15,3-5 0-15,6 0 0 16,4-1 0-16,4-1 0 16,21-6 0-16,-27 15 1 15,27-15-1-15,-18 10 0 16,18-10 0-16,0 0 0 15,0 0 0-15,0 0 0 16,-9 17 1-16,9-17-2 0,0 0 1 16,9 20 0-16,-9-20 0 15,0 0 0-15,10 24 0 16,-10-24 1-16,6 23-1 16,-6-23 0-16,8 25 0 15,-8-25 0-15,17 25 0 16,-17-25 0-16,29 21 0 15,-12-9 0-15,4-2 0 16,1-1 1-16,3-1-1 16,0-1 0-16,4-1 0 15,0 0 0-15,3 0 1 16,3 0 0-16,8-3 0 16,1-3-1-16,4 2 1 0,4 0 0 15,4 2 0-15,-2-2 0 16,2 4-1-16,-2-4 0 15,2 0 0-15,-4 3 0 16,-2-5 0-16,2 4 0 16,0-4 0-16,0 0 0 15,1 0 1-15,1-2-1 16,-4 2 0-16,4 2 0 16,4 2 0-16,-2-4 0 15,1 0 0-15,1-2 1 16,0-2-1-16,0 0 1 15,4-1-1-15,-4-5 1 16,1-1-1-16,1-3 0 0,2-1 0 16,0 1 0-16,5-3 0 15,3 6 0-15,1-3 1 16,-4-1-1-16,-3 1 1 16,-2-1-1-16,-8 2 0 15,-6-3 0-15,-7 1 1 16,-9-2-1-16,-5-3 0 15,-5-1 0-15,-1 0 0 16,-4 0 1-16,2 0-1 16,-5 0 0-16,1 2 1 15,-5 0-1-15,3-1 0 16,-13 20 0-16,14-28 0 0,-14 28-1 16,-8-25 1-16,8 25 0 15,-17-29 0-15,17 29 0 16,-29-27 0-1,12 14 0-15,-8-3-1 0,1 3 1 16,-5-2 0-16,-3 3 0 16,-5 0-1-16,-7 1 2 15,-5 1-1-15,-5 3 0 16,-5-1 0-16,-5 0 0 16,-2 1 0-16,-3 3-1 15,-2-2 1-15,-3 4 0 16,-1 2 0-16,0-6 0 15,-4 6 1-15,2 2-2 0,-1-2 1 16,-1 0 0-16,-2 2 0 16,0 2-1-16,0-6 1 15,-2 8 0 1,4-4-1-16,-2 2 1 0,0 1 0 16,2 1 0-16,4-2 0 15,6 4 0-15,1-1 0 16,8 1 0-16,2 0 0 15,1 3-1-15,4 3 1 16,3-1 0-16,2 1 0 16,0 3 1-16,-2 0-1 15,-2 2 0-15,0 6 0 16,0-4 1-16,-1 2-1 16,-3 2 0-16,2 4 0 0,0-4 0 15,2 0 0 1,6-2-1-16,8-4 1 15,5 2 0-15,8-2 0 0,5-1 0 16,9-1-1-16,11-17 1 16,-6 32 1-16,6-32-1 15,15 29 0-15,-15-29 0 16,26 31 0-16,-11-14 0 16,4 2 0-16,2 1 0 15,1-1-1-15,1-2 1 16,-2 0 0-16,6-1 0 15,4-5 0-15,6 3 1 16,3-11-1-16,8 3 0 16,6-4 0-16,12 4 1 15,3-6-1-15,7-4 1 16,5 4-1-16,3-6 0 0,3 2 0 16,2-1 1-16,5-1-1 15,-5-6 0-15,4 12 0 16,-1-7 0-16,-1-1 0 15,-2 2 0-15,3-1 1 16,1-1-1-16,-1-2 1 16,1-3-1-16,3-6 1 15,1 0-1-15,1-1 0 16,1-1 1-16,-3 0-1 16,1-2 0-16,-7 0 0 15,-5 0 0-15,-6 0 0 16,-6 0 1-16,-9-4-1 15,-8-2 0-15,-10 3 1 0,-11-5-2 16,-12 0 1-16,-9-1-1 16,-14 3 1-16,-10-2 0 15,-13 4-1-15,-12 0 1 16,-13 1-1-16,-10 3 1 16,-7 3-2-1,-5 7 0-15,3-4-2 0,5 9-2 16,-2-11-7-16,28 19-28 15,-1-10-1-15,37 10 1 16,-19-4-1-16</inkml:trace>
  <inkml:trace contextRef="#ctx0" brushRef="#br1" timeOffset="107116.6277">8001 1339 39 0,'-20'-4'33'0,"20"4"2"16,-21-8-2-16,9-9-21 0,12 17-2 15,20-16-2-15,7 16-1 16,-4-13-2-16,19 9 0 16,7-7-2-16,20 7 2 15,6-6-2-15,24 6 1 16,9-3-1-16,17-3 0 16,6 1 0-16,18 3 0 15,3-2 0-15,4 4 0 16,-5 0 0-16,-1 3-1 0,-9-3 0 15,-12 4 0-15,-13 2-1 16,-24-2 1 0,-18 2-2-16,-16-1 1 15,-18-2 0-15,-17 6 0 0,-23-5 0 16,0 0-1-16,0 0 1 16,0 0-1-16,0 0 0 15,-13 18-1-15,13-18 0 16,-23 5-2-16,23-5-2 15,-23 8-3-15,26 9-33 16,-3-17 0-16,-21 12-1 16,21-12 1-16</inkml:trace>
  <inkml:trace contextRef="#ctx0" brushRef="#br1" timeOffset="108103.9378">10614 1083 27 0,'12'-26'30'0,"-1"-9"-5"15,14 18-1-15,-21-23-2 16,25 26-2-16,-35-22-4 16,24 30-4-16,-32-17-2 15,14 23-3-15,-38 13-2 16,9 14 0-16,-16 6-2 16,3 17 0-16,-4 5 1 15,11 12-2-15,10 1 1 16,27 1-1-16,25-14 0 15,25-9 0-15,19-15 0 16,20-18-1-16,3-13 1 16,5-15-1-16,-9-16 1 0,-11-13 0 15,-23-8-1-15,-19-1 0 16,-22-3 0-16,-20 6 0 16,-20 0-1-16,-14 10-1 15,-9 7 0-15,-6 10-3 16,6 20-2-16,-8-13-21 15,23 28-14-15,2-6-2 16,19 11 1-16,12-17-1 16</inkml:trace>
  <inkml:trace contextRef="#ctx0" brushRef="#br1" timeOffset="112192.697">5923 1628 21 0,'0'0'11'16,"0"0"0"-16,-13-17 2 0,13 17 1 15,0 0-2-15,0 0-1 16,0 0 1-16,0 0-1 16,-18 4-2-1,18-4-1-15,0 0-2 16,-4 17 0-16,4-17-1 0,0 0-1 15,0 0 0-15,4 23 0 16,-4-23 0-16,4 35-1 16,-4-35 0-16,-2 36 0 15,-2-11-1-15,2 4 0 16,-1 1 0-16,1 7 0 16,0-5-1-16,2 7 1 15,0 3-1-15,2 2 0 0,0-2 1 16,-2 4-1-16,0-3 0 15,0-1 0 1,-2-6 0-16,0 3-1 16,0-5 1-16,2-1 0 0,-2-3-1 15,4 1 1-15,0-2 1 16,0 3 0-16,0-3 0 16,0 6 0-16,-2-3 0 15,1 3-1-15,-1-1 1 16,0 3-1-16,2-3-1 15,-2 1 0-15,0-2 1 16,2 3 0-16,-2 2-1 16,0-5 0-16,2-4 1 0,2 0-1 15,-2 5 0 1,2-3 0-16,2 1 0 16,-2-5 0-16,1-2 1 15,-1 6-1-15,-2 0 1 0,0-3-1 16,-2 1 0-16,0 0 0 15,-4-2 0-15,2 1 0 16,0-1 0-16,-2 0 0 16,3 0 0-16,-1 0 1 15,4-4-2-15,-1 0 2 16,3 2-1-16,0-4 0 16,2 0-1-16,2 4 1 15,-1 0 0-15,-1 0 1 16,-2-2 0-16,0 2-1 15,-2-4 1-15,-2 0-1 16,-2 2 1-16,0-6-1 16,0 1 0-16,-2-1 0 0,4-17-1 15,-6 29 2-15,6-29-1 16,-2 26 0-16,2-26 0 16,0 20 1-16,0-20-1 15,-1 17 0-15,1-17 0 16,-6 19 0-16,6-19 0 15,-6 19 1-15,6-19-1 16,0 0 0-16,-6 23 0 16,6-23 0-16,0 0 0 15,0 0 0-15,-2 19 0 16,2-19 0-16,0 0-1 16,-4 20 2-16,4-20-2 15,0 0 1-15,0 0 0 0,0 0 1 16,0 0-1-16,0 0-1 15,0 0 1-15,0 0 0 16,0 0 1 0,0 0-1-16,0 0 0 0,0 0-1 15,0 0 0-15,0 0-1 16,18-4-3-16,-18 4-1 16,0 0-5-16,0 0-18 15,0 0-11-15,0 0 2 16,0 0-2-16</inkml:trace>
  <inkml:trace contextRef="#ctx0" brushRef="#br1" timeOffset="113784.8644">5919 3907 23 0,'0'0'28'0,"0"0"0"16,0 0-8-16,0 0-3 15,0 0-3-15,0 0-3 16,0 0-1-16,20-6-1 16,-20 6-1-16,0 0-2 15,0 0-1-15,0 0-1 16,0 0-1-16,11 23 0 15,-11-23 0-15,12 18-1 16,-12-18 0-16,11 17 1 0,-11-17-1 16,0 0 0-1,20 19 0-15,-20-19 0 16,13 21 0-16,-13-21 0 16,16 21 0-16,-16-21 0 0,17 27-1 15,-7-8 1-15,-10-19-1 16,17 35 0-16,-9-18 0 15,1 0 0-15,1 0 0 16,-10-17 0-16,23 29-1 16,-23-29 1-16,29 25-1 15,-29-25 1-15,29 16-1 16,-10-5 1-16,-19-11-1 16,31 27 1-16,-31-27 0 15,35 29 0-15,-18-14 0 16,6 2 0-16,2-5 0 15,0-3-1-15,6-3 1 16,-2 0 0-16,0-2-1 0,2-4 0 16,0-2 0-16,0 4 1 15,-2 2-1-15,0-3 0 16,0 1 1-16,1 0-1 16,1-2 0-16,0-2 0 15,2 6 0-15,2-6 0 16,-1 2 0-16,1 2 0 15,0 0 0-15,1 0 0 16,1-2 1-16,0 4-1 16,-3-4 0-16,-1 4 0 15,0-4 0-15,-2 2 0 16,-4 0 0-16,0 1 0 16,-4 5 0-16,0-2 0 0,2 0 0 15,-2-6 0-15,3 2 1 16,1-2-2-16,-2 0 1 15,5 0 0-15,-4-4 0 16,1 4 1-16,0 0-1 16,-2 0 1-16,-2 4-1 15,2-3 1-15,-4-1-1 16,0 2 0-16,2-2 0 16,-1-2 0-16,-3 2 0 15,0 0 0-15,0 0 0 16,1 0 0-16,-1 2 1 15,0-2-1-15,1 0-1 16,1-3 1-16,0 1 0 0,2-2 0 16,0-2 0-16,1 6 0 15,-1-6 0-15,0 1 0 16,0 1 0 0,-2 0 1-16,-2 0-1 0,3-2-1 15,-1-1 2-15,2-3-2 16,0 2 1-16,-2 1 0 15,3-3 0-15,-1 2 1 16,0 1-1-16,-4-1 0 16,0 4 0-16,-19 4 0 15,33-9 0-15,-33 9 0 16,27-4 0-16,-27 4 0 0,21-8 0 16,-21 8 0-16,22-11 1 15,-22 11-1-15,0 0 0 16,23-22-1-1,-23 22 1-15,19-13 0 16,-19 13 0-16,21-15 0 0,-21 15-1 16,25-14 1-16,-25 14 1 15,27-17-1-15,-27 17 0 16,24-17 0-16,-24 17 0 16,17-14 0-16,-17 14 0 15,0 0 0-15,11-17 0 16,-11 17 0-16,0 0 0 15,0 0 0-15,14-17 0 0,-14 17 0 16,0 0 0-16,0 0 0 16,23-19 0-16,-23 19 0 15,0 0 0 1,25-27-1-16,-25 27 2 0,0 0-1 16,23-21 0-16,-23 21 0 15,0 0-1-15,0 0 1 16,0 0-1-16,0 0 0 15,0 0 0-15,12-18-1 16,-12 18 1-16,0 0-2 16,0 0 0-16,0 0-4 15,0 0-7-15,0 0-27 16,0 0 0-16,-23-15-1 16,23 15 0-16</inkml:trace>
  <inkml:trace contextRef="#ctx0" brushRef="#br1" timeOffset="116495.9952">8589 2608 19 0,'0'0'26'15,"0"0"-5"-15,0 0-4 16,0 0-2-16,0 0 0 15,0 0-3-15,0 0-1 16,0 0-1-16,0 0-1 16,0 0-1-16,0 0-2 15,0 0-1-15,0 0-1 16,0 0 0-16,0 0-2 16,-19 12 0-16,19-12 0 15,-29 11-1-15,7-3 1 16,1 2-1-16,-4-1 0 0,-2 3-1 15,0 1 1-15,2-1-1 16,2-3 1-16,6-1-1 16,17-8 1-16,-29 10-1 15,29-10 1-15,0 0-1 16,-24 0 0-16,24 0 0 16,0 0 0-16,-19-10 0 15,19 10 0-15,0 0 0 16,-23-6 0-16,23 6 1 15,0 0-1-15,-17-4 0 16,17 4 1-16,0 0-1 16,0 0 0-16,0 0 0 15,-18-2 0-15,18 2 1 0,0 0-1 16,0 0 1-16,0 0 0 16,0 0-1-16,0 0 0 15,0 0 1-15,0 0 0 16,0 0 0-16,0 0-1 15,0 0 1-15,0 0 0 16,0 0 0-16,0 0 1 16,0 0-2-16,0 0 1 15,0 0 0-15,0 0-1 16,0 0 0-16,0 0 1 16,0 0-1-16,10 18 1 15,-10-18 0-15,8 17 0 0,-8-17 0 16,5 25-1-16,-5-25 1 15,2 31-1-15,-2-10 1 16,0 2-1-16,-2 2 0 16,0-4 0-16,1 0 1 15,-3 0-1-15,2 0 1 16,2-21-1-16,-4 27 0 16,4-27 0-16,0 0 0 15,-2 17 1-15,2-17-2 16,0 0 2-16,0 0-1 15,0 0 0-15,-2 17 0 16,2-17 0-16,0 0 0 16,0 0 0-16,0 0 0 0,0 0-1 15,0 0 1-15,19 10 0 16,-19-10 0-16,23 0 1 16,-23 0-1-1,35-4 0-15,-14-2 0 0,3 3 0 16,3-3 0-16,-2 2 0 15,-2 0 0-15,0 2 0 16,-2 2 0-16,-3 0 0 16,-18 0 0-16,28 0 0 15,-28 0 0-15,20 0-1 16,-20 0 1-16,0 0 0 16,19 4 0-16,-19-4 1 15,0 0-1-15,0 0 0 0,0 0 0 16,0 0 0-16,0 0 0 15,0 0 0 1,0 0 0-16,0 0 0 16,0 0 0-16,0 0 0 0,0 0 0 15,0 0 1-15,0 0-1 16,0 0 0-16,0 0 0 16,17-4 0-16,-17 4 0 15,0 0-1-15,0 0 2 16,0 0-1-16,0 0-1 15,10-19 1-15,-10 19 1 16,4-19-1-16,-4 19-1 16,4-25 1-16,-4 25 0 15,4-33 0-15,-4 16-1 16,0 0 1-16,-2-4-1 16,2 0 1-16,-2-2 0 15,0 0 1-15,-2 3-1 0,4 20 0 16,-6-28 0-16,6 28 0 15,0 0-1-15,-9-20 1 16,9 20 0-16,0 0-1 16,0 0 1-16,0 0 0 15,0 0 0-15,0 0-1 16,0 0 1-16,0 0-1 16,0 0 1-16,0 0-1 15,0 0 1-15,0 0-1 16,0 0 1-16,0 0-1 15,0 0 1-15,0 0 0 16,0 0-1-16,0 0 1 16,0 0 0-16,0 0 0 0,1-17 0 15,-1 17 0-15,0 0 0 16,0 0 1-16,-17-4-1 16,17 4 0-16,-27 4 0 15,10 2 0-15,-3 0 0 16,1-1-1-16,-4-1-1 15,6 6-1-15,-10-14-4 16,19 21-21-16,-11-17-10 16,1 4-1-16,1-4-1 15</inkml:trace>
  <inkml:trace contextRef="#ctx0" brushRef="#br1" timeOffset="119132.5414">8525 2810 18 0,'0'0'27'0,"0"0"1"16,0 0-9-16,-8-21-3 0,8 21-1 15,0 0-3-15,0 0-3 16,0 0 0-16,0 0-2 16,0 0 0-16,0 0-1 15,-7-18-1-15,7 18 0 16,0 0-2-16,0 0 1 16,0 0-2-16,0 0 0 15,0 0 0-15,0 0-1 16,0 0 0-16,0 0 0 15,17 12 1-15,-17-12-2 16,17-2 1-16,-17 2 0 16,33 2 0-16,-12-2 0 15,5-4 0-15,4 4 1 0,3-4-1 16,6 0 0-16,-1 1 1 16,7-1 0-16,-1-8 0 15,4 6 0-15,-3-1-1 16,1 1 0-16,-2 0 0 15,-1 4 0-15,-5-1 0 16,-1 3 0-16,-6-2 0 16,0 2 0-16,-6-2 0 15,0 4-1-15,-2 0 1 16,-4-2-1-16,-19 0 0 16,27 0 1-16,-27 0-2 15,0 0 0-15,18 0 0 16,-18 0 0-16,0 0-2 0,0 0-1 15,0 0-2-15,0 0-4 16,21 23-15-16,-21-23-15 16,0 0 0-16,0 0 1 15,21-14 1-15</inkml:trace>
  <inkml:trace contextRef="#ctx0" brushRef="#br1" timeOffset="119650.997">9355 2628 20 0,'0'0'30'16,"0"0"1"-16,-18 3-5 0,1-14-4 15,17 11-4-15,-18-4-4 16,18 4-4-16,0 0-1 16,0 0-2-16,0 0-1 15,0 0-2-15,-17 2-1 16,17-2 0-16,0 0-1 16,27 6-1-16,-27-6 1 15,39 5-1-15,-12 1 0 16,5-4 0-16,3 2 0 0,2 0-1 15,-2-2 1 1,-6 2-1-16,-4-4 1 16,-4 1 0-16,-21-1 0 15,21 10 0-15,-21-10 1 0,-2 23 0 16,2-23-1-16,-21 25 1 16,4-8-1-16,-1-1 1 15,-3 1-2-15,0-2 1 16,-2-3-1-16,-1-1 1 15,1-1-1-15,4 1-1 16,2-1 0-16,-1-4-3 16,18-6-3-16,-27-2-13 15,27 2-21-15,0 0 0 16,21-2 0-16,-21 2 0 16</inkml:trace>
  <inkml:trace contextRef="#ctx0" brushRef="#br1" timeOffset="120663.3796">9999 2710 37 0,'13'-19'32'0,"-13"19"1"15,0 0-9-15,6-25-4 16,-6 25-5-16,0 0-4 16,0 0-3-16,4-19-1 0,-4 19-3 15,0 0 0-15,-17 2 0 16,-1 0-1-16,1 11 1 16,-6-1-2-16,-2 9 0 15,-2-2 0-15,3 6-1 16,1-2 0-16,4 0 0 15,7 0-1-15,7-6 1 16,5-17-1-16,11 27 1 16,-11-27-1-16,35 4 0 15,-10-8 0-15,4-6 0 16,0-1-1-16,-2-10 0 16,2 0-1-16,-4-8 0 15,-2 4 1-15,-9-2-2 0,-1 0 1 16,-9-4 0-16,0 3 1 15,-6-3-1 1,-2 4 0-16,-2-2 1 16,0 8 0-16,1 2 1 0,5 19 0 15,-10-21 2-15,10 21-1 16,0 0 2-16,0 0 0 16,4 31 1-16,-4-12 0 15,10 10 0-15,-5-1 0 16,5 5-2-16,0-2 1 15,1 1-1-15,-1-1-1 16,-1-8-1-16,3-4 0 0,-12-19-2 16,14 25-2-16,-14-25-3 15,13 19-8 1,-13-19-26-16,0 0 0 16,10-23 1-16,-10 23-1 15</inkml:trace>
  <inkml:trace contextRef="#ctx0" brushRef="#br1" timeOffset="121312.3783">10379 2503 49 0,'0'0'36'0,"0"0"1"16,0 0-1-16,0-23-21 16,0 23-3-16,0 0-2 15,6 29-4-15,-6-29-1 16,-10 40-1-16,2-15 0 15,0 9-1-15,-3 1-1 16,3 1 0-16,-1-1-1 16,1 1 0-16,0-9 0 15,4-4-1-15,4-23 0 16,-2 21 0-16,2-21 0 16,0 0-1-16,14-25 1 0,-6-3-1 15,1-3 0-15,-1-7 0 16,3-3 0-16,-1-1 0 15,0 2 0-15,-3 3 0 16,-1 7 0-16,2 5 2 16,0 6-1-16,-8 19 0 15,19-20 0-15,-19 20 1 16,19 8 1-16,-19-8 0 16,27 36 1-16,-9-7-2 15,-1 2 2-15,4 3-1 16,-3-1 0-16,5 3-1 15,-6-3 1-15,2-4-2 16,-3-6 1-16,-5 0-1 0,1-4 0 16,-12-19 0-16,12 29-2 15,-12-29 0-15,0 0-2 16,0 0-2-16,0 0-5 16,0 0-24-16,0 0-6 15,-12-25 0-15,12 25 0 16</inkml:trace>
  <inkml:trace contextRef="#ctx0" brushRef="#br1" timeOffset="121535.6254">10385 2710 63 0,'0'0'38'15,"0"0"2"-15,0 0-2 16,23-15-23-16,8 22-7 15,-12-14-2 1,16 5-2-16,-8-4-2 0,3 0-2 16,-1 2-3-16,-9-7-3 15,11 24-9-15,-31-13-23 16,27-9-2-16,-27 9 1 16,0 0-1-16</inkml:trace>
  <inkml:trace contextRef="#ctx0" brushRef="#br1" timeOffset="127595.1992">11067 2451 16 0,'0'0'30'0,"-19"12"2"0,19-12 1 16,0 0-12-16,0 0-5 16,0 0-3-1,0 0-4-15,0 0-1 0,0 0-3 16,23 15 0-16,-5-13-1 16,7 4-2-16,4-1-2 15,3-5-2-15,9 10-2 16,-10-16-6-16,19 20-16 0,-19-14-11 15,-10 3 0-15,-21-3 1 16</inkml:trace>
  <inkml:trace contextRef="#ctx0" brushRef="#br1" timeOffset="127751.4785">11067 2674 44 0,'-4'21'34'0,"4"-21"1"16,29 7 0-16,8 5-24 15,-20-20-1-15,12 8-7 16,0 6-13-16,2-6-22 16,-12-4-2-16,-1 2-1 15,-18 2-1-15</inkml:trace>
  <inkml:trace contextRef="#ctx0" brushRef="#br1" timeOffset="128119.6685">11858 2520 54 0,'25'-11'38'0,"-25"11"1"15,20-16-1-15,-38 1-13 16,-3 30-17-16,-18-1-3 0,7 16 0 15,-7 1-2 1,10 9-1-16,4 3 0 16,13 1-1-16,18-4-1 15,15-7 0-15,14-8 0 0,10-16 1 16,9-7-1-16,0-15 0 16,0-7 0-16,-6-10 0 15,-10-7 1-15,-13-1-1 16,-13 1-1-16,-14 1-1 15,-6 11-3-15,-21-11-17 16,4 20-18-16,-7 3 1 16,-3 7-2-16,4 0 1 15</inkml:trace>
  <inkml:trace contextRef="#ctx0" brushRef="#br1" timeOffset="146103.0666">7082 4043 11 0,'0'0'29'0,"0"0"1"15,-7 23 1-15,1 4-17 16,-19-8-1-16,11 23-1 15,-20-9-3-15,10 17-2 16,-14-12-2-16,11 8 0 16,-6-11-2-16,12-1 0 15,-2-14-1-15,23-20 0 16,-20 3 0-16,20-3-1 0,12-40 0 16,2 6-1-16,1-7 1 15,2-9-1-15,3 1 0 16,-1 1 1-16,-2 5 0 15,3 7 0-15,-5 1 1 16,4 14 0-16,-3 0 0 16,5 17 1-16,-21 4-1 15,40 14 1-15,-20 1-1 16,5 10 0-16,-2 2-1 16,2 4 1-16,-4-1-1 15,2-1-1-15,-1-4-1 16,-22-25-2-16,36 33-5 15,-36-33-25-15,0 0-5 0,18-4 0 16,-18 4-1-16</inkml:trace>
  <inkml:trace contextRef="#ctx0" brushRef="#br1" timeOffset="146915.2645">7123 4176 36 0,'0'0'32'0,"13"-29"-3"16,-13 8-4-1,0 21-6-15,2-21-4 0,-2 21-6 16,0 0-3-16,0 0-2 16,0 0-1-16,0 0-1 15,0 0 0-15,0 0 0 16,-5 28 0-16,3-5 0 15,-2 10 0-15,4 9 1 16,-8 10-1-16,6 17 1 16,-6 6-2-16,3 19 2 15,-5 13-1-15,2 22 1 16,-3 13 0-16,-1 21-1 16,1 9 0-16,3 7 0 15,0 1 1-15,10-5-1 16,4-14-1-16,7-14 0 0,7-18 1 15,9-18-1-15,1-21 1 16,7-15 0-16,2-8-1 16,-1-5 1-16,3-9-1 15,7-5 0-15,0-9 0 16,6-12 0-16,2-6-1 16,4-10 1-16,4-11-1 15,1-13 1-15,-5-5-1 16,-8-3 1-16,-8 0-1 15,-7 6 0-15,-12 0 1 16,-6 7-1-16,-19 8 0 16,0 0-2-16,16-17-1 15,-16 17-3-15,0 0-11 0,0 0-24 16,0 0-2-16,-23-21 1 16,5 21 0-16</inkml:trace>
  <inkml:trace contextRef="#ctx0" brushRef="#br1" timeOffset="149450.4486">8311 6393 17 0,'0'0'29'16,"0"0"-2"-16,6-27-2 16,-6 27-3-16,6-27-2 15,11 29-5-15,-23-25-1 16,6 23-4 0,0 0 0-16,0 0-3 0,0 0-1 15,0 0 0-15,0 0-3 16,-17 25 1-16,3 2-1 15,7 7-1-15,-5 5-1 16,2 3 1-16,1 0-1 16,1 6 1-1,0-6-1-15,3-1 0 0,3-3 0 16,4-5 0-16,-1-8 0 16,9-2 0-16,-10-23 0 15,33 23-1-15,-12-18 1 0,4-5-1 31,2-4 0-31,2 3 1 0,2-5-1 0,0 0 0 16,-4 0 0-16,0 4 0 16,-2 0 0-16,-2-1-1 15,2-1-1-15,-6-6-1 16,5 8-1-16,-24 2-3 16,42-11-3-16,-38-12-9 15,15 9-21-15,-19 14 0 16,4-30 1-16,-8 10 0 15</inkml:trace>
  <inkml:trace contextRef="#ctx0" brushRef="#br1" timeOffset="149727.0046">8193 6362 56 0,'0'0'36'16,"0"0"0"-16,41-21 1 15,3 21-25-15,-9-21-2 16,27 13-4-16,-8-7-1 0,7 5-3 31,-1 1-1-31,-2-3-2 0,-4 8-2 16,-17-9-5-16,5 25-7 15,-23-12-20-15,-19 0-3 0,0 0 1 16,-25 23 0-16</inkml:trace>
  <inkml:trace contextRef="#ctx0" brushRef="#br1" timeOffset="149882.5981">8321 6562 59 0,'23'-16'32'15,"15"5"0"-15,-3-4-11 16,2-7-15-16,5 1-17 16,-7-6-19-16,7 18-1 15,-15-6-1-15,2 11 0 16</inkml:trace>
  <inkml:trace contextRef="#ctx0" brushRef="#br1" timeOffset="150393.5556">8915 6450 40 0,'29'-3'35'15,"-29"3"1"-15,25-4 0 16,-4 13-18-16,-21-9-4 15,0 0-5-15,0 0-1 0,0 0-3 16,-31 2-2-16,31-2 0 16,-36 10-1-16,16-2-1 15,1-3-1 1,19-5 0-16,-23 12 0 0,23-12-1 16,0 0 1-16,19 2 0 15,-2-2 0-15,5-2 0 16,1 0 0-16,-2 0 0 15,-2 0 1-15,-1 2 0 16,-18 0 0-16,0 0 1 16,0 0-1-16,0 0 1 15,-27-4 0-15,7 8 0 0,1-6-1 16,0 6 1-16,19-4-2 16,-21-2 1-16,21 2-1 15,0 0 0 1,27-13-1-16,-8 3 0 0,2 2 1 15,0-3-1-15,-1 7 0 16,-20 4-1-16,27-4-3 16,-27 4-5-16,0 0-24 15,0 0-5-15,0 0-1 16,-24-9 2-16</inkml:trace>
  <inkml:trace contextRef="#ctx0" brushRef="#br1" timeOffset="150959.6182">9301 6257 68 0,'0'0'37'0,"0"0"1"16,0 0 0-16,17 32-27 16,-17-32-3-16,-17 50-1 15,3-15-2-15,8 11-1 0,-9 0-1 16,3 6-1 0,-3-4 0-16,5-6-1 15,1-10 0-15,3-5-1 16,6-27 0-16,0 0 0 0,0 0 0 15,0 0-1-15,6-44 0 16,-5 2-1-16,9 0 1 16,-4-12-1-16,4 6 1 15,-3 0 0-15,3 0 0 16,0 10 0-16,3 5 0 16,4 10 2-16,1 8 0 15,5 9 0-15,2 6 1 16,4 10 0-16,-2 5 0 15,4 12 1-15,-6 4 0 16,0 9 0-16,-4 2-2 16,-2 4 1-16,-3-2-1 15,-5-4 0-15,-1-3 0 0,-2-6-1 16,-4-6-1-16,-4-25-2 16,9 26-1-16,-9-26-3 15,0 0-9-15,0 0-25 16,0 0 0-16,-32-17 0 15,14 4 1-15</inkml:trace>
  <inkml:trace contextRef="#ctx0" brushRef="#br1" timeOffset="151162.5816">9167 6550 86 0,'18'14'38'15,"5"-12"-1"1,6-16-9-16,13 18-21 0,-7-14-2 16,4 5-4-16,-3 1-4 15,-13-13-9-15,12 11-25 16,-35 6-1-16,23-8 0 16,-23 8 0-16</inkml:trace>
  <inkml:trace contextRef="#ctx0" brushRef="#br1" timeOffset="152934.2411">10062 6268 42 0,'0'0'34'16,"-25"14"0"-16,25-14 0 15,2 17-17-15,-2-17-5 0,0 0-2 16,20-12-3-16,9 12-1 16,-2-9-2-16,11 5 0 15,1-6-2-15,3 1-2 16,1 5-3-16,-15-11-8 16,15 13-23-16,-18 0-3 15,-25 2-1-15,19 0 1 16</inkml:trace>
  <inkml:trace contextRef="#ctx0" brushRef="#br1" timeOffset="153098.3205">10180 6347 54 0,'0'0'35'16,"0"0"1"-16,-6 17 0 0,22-36-22 16,15 23-4-16,-8-14-4 15,10 4-4-15,3 5-5 16,-11-13-13-16,4 8-20 15,0 4-1-15,-6-1 0 16,-3 1 0-16</inkml:trace>
  <inkml:trace contextRef="#ctx0" brushRef="#br1" timeOffset="156994.4078">10861 6092 42 0,'0'0'34'0,"6"-21"-5"16,-6 21-4-16,0 0-5 0,0 0-4 15,-2-25-5 1,2 25-2-16,0 0-2 16,0 0-1-16,0 0-1 15,0 0 0-15,-2 25-2 0,2-6 1 16,-6-2-1-16,6 10 0 15,-4 2 0-15,4 3 0 16,-2-1 0-16,2 0-1 16,2 3 0-16,2 3 0 15,-2-3 0-15,2 1-1 16,0-5 0-16,2-5 0 16,-3-2 0-16,3-2-1 15,-6-21 1-15,10 22-1 16,-10-22 0-16,0 0 0 15,21 7 0-15,-21-7 0 16,19 4 0-16,-19-4 1 16,29 0-1-16,-11-2 0 0,3 0 1 15,6-2-1-15,0 1 0 16,4-3 0-16,0 0 0 16,-3-2 0-16,1 5 0 15,-3-5-1-15,-1 2 0 16,-25 6-1-16,30-11-3 15,-28-7-4-15,16 26-15 16,-20-25-18-16,2 17-1 16,-19-37 1-16,1 16 0 15</inkml:trace>
  <inkml:trace contextRef="#ctx0" brushRef="#br1" timeOffset="157294.2017">10792 6119 63 0,'0'0'35'0,"19"3"3"16,2-4-3-16,14 4-25 15,-16-14-4-15,27 5-1 16,-7-7-2-16,13 1 0 16,-2-3-2-16,2 1-1 0,-4 3-2 15,-9-6-4-15,9 19-13 16,-21-6-19-16,-27 4 1 16,0 0-1-16,0 0 1 15</inkml:trace>
  <inkml:trace contextRef="#ctx0" brushRef="#br1" timeOffset="157482.4624">10969 6239 74 0,'31'-1'37'0,"0"-9"-2"15,5-7-1-15,9 11-29 16,-11-6-3-16,-3-3-8 15,14 5-26-15,-14 1-3 16,-8-3-1-16,0 7-1 16</inkml:trace>
  <inkml:trace contextRef="#ctx0" brushRef="#br1" timeOffset="158038.5129">11613 5988 74 0,'0'0'39'0,"18"-4"0"16,-18 4-2-16,0 0-26 16,-4 20-3-16,4-20-2 15,-12 40-1-15,2-11-1 16,3 11-1-16,-7 0 0 15,5 10-1-15,-3-4 0 16,4 0-1-16,1-8 1 16,1-5-2-16,4-8 0 15,2-25 0-15,2 23 0 16,-2-23 1-16,13-19-1 16,-5-6 0-16,0-6-3 0,-2-11 2 15,5-4-1 1,-1-4 1-16,3-2-1 15,1 6 0-15,1 2 1 16,1 6 0-16,1 7 2 0,4 8-1 16,0 12 1-16,1 5-1 15,-1 8 1-15,0 9 0 16,-2 10 1-16,3 10-1 16,-5 2 2-16,2 9-1 15,-1-4 1-15,-3 6-1 16,-1-3 0-16,-1-5-1 15,-1-1 0-15,-3-7 0 16,1-7-1-16,-2-3-1 16,-8-18-2-16,7 19-1 15,-7-19-3-15,0 0-14 16,0 0-22-16,-25-23 1 16,25 23-1-16,-31-29 1 0</inkml:trace>
  <inkml:trace contextRef="#ctx0" brushRef="#br1" timeOffset="158234.0001">11646 6276 79 0,'0'0'41'16,"23"2"-1"-16,-23-2 2 16,50 0-30-16,-30-12-4 15,14 10-3-15,-5-3-2 16,4-1-3-16,2 4-3 15,-14-13-10-15,12 13-28 16,-16-2 1-16,-17 4-2 0,21-10 1 16</inkml:trace>
  <inkml:trace contextRef="#ctx0" brushRef="#br2" timeOffset="169417.3211">12572 3318 87 0,'0'0'40'16,"0"0"1"-16,4 23-11 0,-4-23-18 16,-14 44-2-16,1-11-3 15,11 17-2-15,-6-4-1 16,6 11-1-1,2-3 0-15,2-4-2 0,2 0 0 16,4-10-1-16,-1-5 0 16,3-12-2-16,3-2-1 15,-13-21-3-15,33 11-5 16,-33-11-30-16,18-19-1 16,-7 0-1-16,3 2 1 15</inkml:trace>
  <inkml:trace contextRef="#ctx0" brushRef="#br2" timeOffset="170366.1437">13008 3520 51 0,'-27'-6'37'16,"6"13"-1"-16,-6 1 1 15,-14-10-24-15,24 18-4 16,-7-13-3-16,24-3-3 0,0 0-2 15,18 4 0-15,17-11-1 16,11 1 0-16,6-2 0 16,2 0 0-16,-6 5 1 15,-7 8 1-15,-14 5 1 16,-18 11 0-16,-22 2 1 16,-14 8-1-16,-12-2 1 15,-1 5-2-15,-1-5 1 16,7-6-3-16,12-10 0 15,22-13-1-15,18 0 0 16,14-9-1-16,11 1 0 16,-1-2 2-16,-1 1 0 15,-5 9 1-15,-14 6 1 16,-22-6 1-16,2 34 0 0,-20-11 0 16,-7 2 1-16,2 0-2 15,-4-4 0-15,4-4-3 16,23-17-1-16,-29 12-5 15,29-12-14-15,0 0-20 16,19-10-1-16,-15-15 0 16,4-5 1-16</inkml:trace>
  <inkml:trace contextRef="#ctx0" brushRef="#br2" timeOffset="171062.1066">13322 3293 60 0,'0'0'37'0,"0"0"0"15,0 0-1-15,33-17-27 16,-18-4-1-16,24 11-1 16,-8-11-1-16,15 13-1 15,-7-5 0-15,1 11-1 16,-5 2 0-16,-4 12-1 16,-10 1 0-16,-4 14-1 15,-13 4 0-15,-10 7-1 0,-7 4 0 16,-4 6 0-1,-9-4 0-15,-1 0-1 16,0-1 1-16,2-7-1 16,4-5 1-16,4-6-1 0,1-6 0 15,16-19 0-15,-13 29 1 16,13-29-1-16,0 0 1 16,0 0 0-16,19 11 0 15,-1-11 1-15,3-4-1 16,12 0 1-16,3-1 0 15,9 1-1-15,1 0 1 16,4 4-1-16,-6-2 1 16,3 2-1-16,-7 0-1 15,-9 0 1-15,-8 2-2 16,-6 2 0-16,-17-4-3 16,0 0-4-16,33 4-35 15,-33-4-1-15,0 0 0 0,-21-8 0 16</inkml:trace>
  <inkml:trace contextRef="#ctx0" brushRef="#br0" timeOffset="189401.0467">1703 8758 9 0,'0'0'27'16,"12"19"2"-16,-12-19-10 16,0 0-5-16,0 0-1 15,0 0 0-15,0 0-3 16,-20 6-1-16,20-6-2 15,0 0-2-15,-4 19 1 16,4-19-2-16,0 0 0 16,0 0-1-16,-11 19 0 15,11-19-1-15,0 0 0 0,0 0 0 16,0 0 0-16,0 0 0 16,0 0-1-16,0 0 1 15,0 0-1 1,0 0 0-16,0 0 0 0,0 0 0 15,0 0-1-15,0 0 1 16,0 0 0-16,0 0 0 16,0 0 0-16,0 0 0 15,0 0-1-15,0 0 1 16,0 0 0-16,0 0-1 16,0 0 1-16,0 0 0 15,0 0-1-15,0 0 1 16,0 0-1-16,0 0 0 0,4-23 1 15,-4 23 0 1,4-19 0-16,-4 19 0 16,3-21 0-16,-3 21 0 15,2-25 0-15,-2 25 0 0,-5-23 0 16,5 23 0-16,-10-21-1 16,10 21 1-16,-23-15 0 15,23 15 0-15,-35-2 0 16,12 9-1-16,-4 11 1 15,-4 7 0-15,-2 7-1 16,2 5 1-16,2 3-1 16,2 6 0-16,8 2 1 15,2-8-1-15,9-1 0 16,10-15 1-16,8-2-1 16,7-17 1-16,8-10-1 15,6-9 0-15,4-13 0 16,-1-5 0-1,3-7 0-15,-2 1 1 0,-4-4-1 0,-6 7 0 16,-8 5 1-16,-5 5-1 16,-5 7 1-16,-7 18-1 15,0 0 1-15,0 0 0 16,-29 56 0-16,10 0 0 16,0 20 0-16,-4 24 0 15,0 13 0-15,5 10-1 16,7 7 1-16,9-3 0 15,11-12 0-15,11-13-1 16,12-18 1-16,9-22 0 16,9-22 0-16,4-17-1 15,4-29 0-15,-4-15-1 0,-6-15 0 16,-7-14 1-16,-12-10 0 16,-14-5-1-16,-9 0 0 15,-16-2 2-15,-11 7-1 16,-12 8 0-16,-11 10 0 15,-6 10 0-15,-4 7-1 16,5 11-1-16,1 5-1 16,13 12-4-16,-5-8-6 15,40 5-29-15,-19 5 0 16,19-5-1-16,0 0 1 16</inkml:trace>
  <inkml:trace contextRef="#ctx0" brushRef="#br0" timeOffset="189821.9535">2253 8781 57 0,'-22'13'37'16,"22"-13"1"-16,0 0-1 16,0 0-26-16,43-9-4 15,-20-3-3-15,12 3-1 16,-2-3-2-16,3-1-4 16,3 9-4-16,-20-17-14 15,2 13-16-15,-21 8 0 0,0 0-2 16,0 0 2-1</inkml:trace>
  <inkml:trace contextRef="#ctx0" brushRef="#br0" timeOffset="189968.2972">2280 8913 46 0,'0'0'35'0,"-10"23"2"16,10-23-1-16,33-23-23 16,3 16-6-16,-3-9-6 15,2-9-13-15,7 2-23 16,5 2-1-16,-7-4-1 15,5 6 0-15</inkml:trace>
  <inkml:trace contextRef="#ctx0" brushRef="#br0" timeOffset="190761.041">3495 8422 16 0,'0'0'30'0,"0"0"1"15,0 0-6-15,9-21-8 16,-9 21-2-16,0 0 0 16,27-9-2-16,-27-9-3 15,0 18-2-15,20-15-1 16,-3 9-2-16,-17 6-1 16,29-30 0-16,-15 12-1 15,-14 18 0-15,23-30 0 0,-23 30-1 16,-2-23 0-16,2 23 0 15,-48 2 1-15,5 11-1 16,-15 6 0-16,-3 10 0 16,-3-6-1-16,4 11 1 15,10-1-2-15,9-2 1 16,18-6 0-16,19-4-1 16,4-21 0-16,47 19 0 15,-7-17 0-15,7-6 0 16,-3-6 0-16,-4 7 0 15,-7 3 0-15,-14 5-1 16,-19-5 2-16,-23 39-2 0,-19-3 2 16,-12 6-2-16,-4 8 1 15,6-2-1-15,4-2 2 16,13 0-1 0,20-7 1-16,26-11 0 0,20-6-1 15,21-11 1-15,8-7 0 16,0-4-1-16,-2-6 1 15,-3-5-1-15,-6 3-2 16,-20-4-2-16,0 14-6 16,-29-2-31-16,0 0-2 15,0 0 1-15,-20-19-2 16</inkml:trace>
  <inkml:trace contextRef="#ctx0" brushRef="#br0" timeOffset="191488.9159">4226 8169 34 0,'0'0'36'0,"-2"-31"1"15,2 14 1-15,0 17-19 16,2-25-5-16,-2 25-3 15,0 0-2-15,0 0-2 16,6 27-2-16,-3 2 0 16,-3 5-1-16,6 12-1 15,-2 6 0-15,6 13-1 16,-1-1 0-16,1 3-1 16,4-6 0-16,-1 3 0 0,-3-5-1 15,-1-7 0-15,1-6-1 16,-2-15-1-16,-1-3-3 15,-7-28-4-15,16 31-28 16,-16-31-5-16,0 0-1 16,-29 10 1-16</inkml:trace>
  <inkml:trace contextRef="#ctx0" brushRef="#br0" timeOffset="191721.3676">3987 8982 53 0,'13'18'39'0,"10"-14"1"16,10-10 1-16,11 8-21 16,-1-20-10-16,30 13-2 15,-3-14-2-15,9 7-3 16,-4-3 0-16,-2 1-2 16,-5 1-1-16,-8 1-2 15,-8 5-1-15,-20-9-4 16,1 16-6-16,-33 0-28 15,14-27-1-15,-12 6 1 16,-6-2 0-16</inkml:trace>
  <inkml:trace contextRef="#ctx0" brushRef="#br0" timeOffset="192073.6255">3765 8156 55 0,'23'-6'37'15,"8"0"1"-15,7 0 0 0,22 8-27 16,-12-19-1-16,28 6-5 16,-3-9 0-1,14 3-3-15,0 0-1 16,-1 0-1-16,1 3-1 0,-14-1-3 16,1 13-5-16,-30-10-17 15,-5 11-12-15,-18 6 0 16,-21-5 0-16,4 25 0 15</inkml:trace>
  <inkml:trace contextRef="#ctx0" brushRef="#br0" timeOffset="192549.3394">4317 8384 35 0,'3'-17'35'0,"-3"17"1"15,-27 0 0-15,-13-4-18 16,26 21-5-16,-24-7-4 16,15 22-2-16,-10-3 0 15,15 9-4-15,3-1 0 16,15 5-1-16,10-4 0 0,15-1-1 16,9-6 1-16,15-20-2 15,3-5 1-15,4-12 0 16,-4-7 0-16,-2-14 1 15,-17-8-1-15,-12-1 2 16,-17-6-2-16,-16 1 0 16,-11 3 0-16,-10 0-1 15,-5 7-1-15,-7 8-3 16,13 17-7-16,-9-7-31 16,16 9 2-16,4 4-2 15,21 0 1-15</inkml:trace>
  <inkml:trace contextRef="#ctx0" brushRef="#br0" timeOffset="193156.7482">4868 8365 38 0,'0'0'36'0,"0"0"0"16,-17-2 0-16,17 2-18 15,0 0-6-15,19-14-4 16,10 11-3-16,0-7-2 15,13 2 0-15,1-3-1 16,3 1-2-16,-2-1 0 16,-5-1-3-16,0 8-2 15,-39 4-9-15,36-17-23 0,-36 17 0 16,-19 12 0-16,-8-1-1 16</inkml:trace>
  <inkml:trace contextRef="#ctx0" brushRef="#br0" timeOffset="193284.73">4884 8484 53 0,'0'0'37'16,"-12"32"-1"-16,12-32 1 16,29-9-25-16,13 9-7 15,1-10-7-15,-5 1-26 16,9-13-6-16,3 13-3 16,-8-10 1-16</inkml:trace>
  <inkml:trace contextRef="#ctx0" brushRef="#br0" timeOffset="194449.2836">6120 8367 13 0,'0'0'27'16,"21"-23"0"-16,-21 23-3 15,19-23-4-15,3 21-2 16,-20-17-2-16,23 13-3 15,-21-13-2-15,19 13-2 16,-19-11-1-16,13 11-2 16,-19-11 0-16,2 17-1 0,0 0-2 15,-39 0 1-15,-3 7-1 16,-10 11-1-16,-10 3-1 16,-3 2 1-1,1 4-2-15,6 1 1 0,16-5-1 16,17-4 1-16,25-19-1 15,19 20 0-15,19-20 0 16,14-6 0-16,6 2-1 16,2-6 1-16,-6 3 0 15,-9-1 1-15,-20 10-1 16,-25-2 1-16,-22 40 0 16,-20-5-1-16,-16 5 2 15,-8 8-2-15,-1 0 2 0,3 4-2 16,16-6 2-1,19-2-2-15,20-15 1 16,22-6 0-16,20-8 0 16,11-7-1-16,10-4 0 0,2-6 1 15,0-4-2-15,-10-4 0 16,-1 3-1-16,-14-5-2 16,-4 8-2-16,-27 4-6 15,32-7-19-15,-32 7-11 16,0 0 0-16,24-6 2 15</inkml:trace>
  <inkml:trace contextRef="#ctx0" brushRef="#br0" timeOffset="194757.5884">6425 8756 63 0,'0'0'41'0,"27"0"1"0,-27 0 0 16,0 0-25-16,0 0-5 15,-14 33-5-15,-5-22-1 16,5 6-3-16,-1 3-1 16,5-3 0-16,6 0-2 15,4-17 1-15,27 21-2 16,0-21 2-16,8-4-1 16,6-7 0-16,-5-2 0 15,-3-3 0-15,-8-3 0 16,-9 0 0-16,-12 0 0 15,-4 19-1-15,-24-25-1 16,-1 9-3-16,8 20-5 0,-16-13-32 16,14 5-1-16,1-4 0 15,18 8 0-15</inkml:trace>
  <inkml:trace contextRef="#ctx0" brushRef="#br0" timeOffset="195913.3204">6938 8238 46 0,'11'-19'35'0,"-11"19"2"16,-5-23-9-16,5 23-9 15,0 0-5-15,21-15-4 16,-21 15-2-16,0 0 0 16,0 0-2-16,0 0-1 15,0 0-1-15,17 15-1 16,-17 2 0-16,4 10 0 0,-6 6-1 16,2 5-1-1,-4 2 0-15,0 12 0 16,-1-2 1-16,3 4-2 15,0-6 2-15,2-2-2 16,2-6 1-16,5-7-1 0,3-5 1 16,-10-28-1-16,31 27 0 15,-12-21 0-15,4-4 0 16,4 0 1-16,4-6-1 16,6 0 0-16,3-4 1 15,5-1-1-15,1 3 0 16,6-2 0-16,-2-1 0 15,0 1 1-15,-5 2-1 16,-5 1-1-16,-3 3 0 16,-10 0-1-16,-2 0-1 15,-25 2-3-15,31 8-7 16,-31-8-30-16,0 0 1 0,6-27-1 16,-6 6 0-16</inkml:trace>
  <inkml:trace contextRef="#ctx0" brushRef="#br0" timeOffset="196220.7911">7071 8240 56 0,'-18'-8'37'0,"18"8"0"16,0 0 0-16,0 0-26 16,41-11-3-16,-20-1 0 15,18 12-3-15,1-9-1 16,10-1-1-16,4 1-1 16,6-5-1-16,0 3-3 15,-6-5-1-15,4 13-5 16,-23-19-14-16,-3 17-17 15,-8 3 0-15,-24 2 0 16,0 0 0-16</inkml:trace>
  <inkml:trace contextRef="#ctx0" brushRef="#br0" timeOffset="196409.3472">7094 8474 72 0,'27'-2'38'16,"8"-4"-2"-16,5 1 1 16,-1-16-33-16,11 5-5 15,10 11-11-15,-6-11-24 16,-6-5 0-16,4 0-1 16,-4-4 1-16</inkml:trace>
  <inkml:trace contextRef="#ctx0" brushRef="#br0" timeOffset="196888.9131">7893 8142 79 0,'9'18'40'0,"-9"1"2"0,-4 2 0 16,10 17-31-16,-16-3-3 15,10 20-2-15,-7-9-1 16,5 10-2-16,-4-4 0 15,2-2-2-15,-2-6 0 16,4-12-1-16,-1-3 1 16,3-29-1-16,-4 27 0 15,4-27 0-15,-2-21-1 16,2-6 1-16,-2-11-2 16,4-6 1-16,4-14 0 0,3-5 0 15,5-4 0 1,1 1 0-16,6 9 1 15,10 3 0-15,4 8 1 0,5 13-1 16,3 14 1-16,-1 12 0 16,1 14-1-16,3 14 1 15,-5 10 1-15,-3 11-1 16,-3 6 0-16,-4 4 0 16,0 0 0-16,-2 5 1 15,-1-9-2-15,-2-4 1 16,-1-7-1-16,-6-8 0 0,0-12 0 15,-19-17-1-15,29 27-2 16,-29-27-2 0,0 0-4-16,-4-23-33 15,4 23-1-15,-27-39-1 0,6 28 1 16</inkml:trace>
  <inkml:trace contextRef="#ctx0" brushRef="#br0" timeOffset="197076.5077">7956 8474 91 0,'0'0'41'15,"39"-6"1"-15,-8-3-1 16,15 3-34-16,-4-7-2 16,10 3-3-16,-1 0-3 15,-11-3-5-15,16 1-35 16,-31 7-1-16,-6-3 1 0,-19 8-1 15</inkml:trace>
  <inkml:trace contextRef="#ctx0" brushRef="#br2" timeOffset="212248.102">9447 8255 19 0,'-19'-3'33'16,"19"3"1"-16,-21 0 1 15,21 0-16-15,0 0-4 16,-2-27-3-16,33 23-4 16,-6-11-3-16,19 1-2 15,0-1-1-15,10 3 1 16,-3 5-1-16,-1 9 0 15,-12 1 0-15,-5 11 0 0,-16 3 0 16,-9 8 0-16,-14 2 0 16,-7 5-1-16,-10-5 0 15,-4 2 1 1,-2-10-2-16,2 0 1 0,2-7-1 16,5-6-1-16,20-6 1 15,0 0 0-15,0 0-1 16,25-18 1-16,2 9 0 15,6 1 0-15,4 2-1 16,1 6 2-16,5 2-2 16,-6 4 2-16,-7 2 0 15,-6 7 0-15,-13 2 0 16,-11 14 0-16,-11 0 3 0,-13 3-2 16,-12-3 1-1,-7 2-2-15,-7-3 1 16,0-5-1-16,4 0-1 15,5-19-2-15,10 7-3 0,-9-22-21 16,21 9-14-16,19 0 1 16,-24-10-2-16,24 10 1 15</inkml:trace>
  <inkml:trace contextRef="#ctx0" brushRef="#br2" timeOffset="214309.0059">9650 7755 21 0,'-45'-19'33'15,"11"30"1"-15,-22 6 1 16,-14 6-15-16,12 48-4 16,-25-2-4-16,20 35-2 15,-11 9-2-15,28 20-3 16,11-7-1-16,34 5-2 16,26-14 0-16,34-18-2 15,30-16 2-15,25-22-2 16,23-30 0-16,15-16 1 15,6-22 0-15,2-13 1 16,-11-16-1-16,-18-10 1 16,-23-19-2-16,-25-4 2 0,-35-8-2 15,-30-6 2-15,-32-1-3 16,-34-6-1-16,-18 5-7 16,-30-14-30-16,1-3 0 15,3-3-1-15,13-5 0 16</inkml:trace>
  <inkml:trace contextRef="#ctx0" brushRef="#br2" timeOffset="215128.0952">13652 2791 34 0,'6'-64'32'15,"5"1"2"-15,-13 9-7 16,-23-15-9 0,10 35-4-16,-43-8-4 0,-4 36-1 15,-42 8-1-15,-10 38-2 16,-30 25-1-16,-9 41-1 16,-15 26 1-16,8 41-2 15,10 15 1-15,30 21-2 16,32 7 0-16,43 3-1 15,47-14 1-15,60-19-1 16,54-24 0-16,48-38-1 16,40-32 0-16,31-38 1 0,24-37 0 15,15-38-1 1,-12-34 1-16,-23-39 0 16,-36-33 0-16,-41-26-1 15,-45-18 1-15,-51-13-1 0,-58-4 1 16,-62 7 0-16,-50 13-2 15,-47 22-1-15,-30 31-3 16,-45 7-14-16,-9 43-21 16,-16 19-1-16,4 25-1 15,10 17-1-15</inkml:trace>
  <inkml:trace contextRef="#ctx0" brushRef="#br2" timeOffset="216164.2861">852 10964 43 0,'0'0'34'0,"-7"-19"1"16,7 19-12-16,0 0-3 15,0-25-6-15,0 25-4 16,0 0-3-16,2 29-1 16,-20-10-2-16,1 17 0 15,-12 3-1-15,4 12 0 16,-8 7 0-16,2 3-1 15,0-5-2-15,8-8 1 16,6-10 0-16,9-9-1 0,8-12 0 16,0-17 0-1,0 0 0-15,33-13 0 16,-16-1 0-16,4-5 0 16,1 6 0-16,-1-1 0 0,4 7 0 15,-2 1 1-15,2 2-1 16,-4 10 0-16,3-4 1 15,-1 5-1-15,0-3 0 16,0 2 1-16,0-6-1 16,-2-2-2-16,3-2-1 15,-7-13-3-15,10 13-6 16,-23-21-22-16,11 0-6 16,-3-3 0-16,-1-1 1 15</inkml:trace>
  <inkml:trace contextRef="#ctx0" brushRef="#br2" timeOffset="216368.7288">1132 11083 45 0,'21'-6'38'16,"-21"6"2"-16,-2 37 0 15,2-37-17-15,-5 70-9 16,-17-22-7-16,15 18 0 16,-11-5-3-16,9 8-1 15,-1-8-2-15,2-7-1 16,4-8-2-16,1-17-2 15,6 0-2-15,-3-29-13 0,2-17-21 16,0-10-1 0,0-12 0-16,-6-16 1 15</inkml:trace>
  <inkml:trace contextRef="#ctx0" brushRef="#br2" timeOffset="216682.2683">523 10841 63 0,'-103'65'40'0,"5"29"1"16,9 35 0-16,12 3-29 16,42 41-3-16,18-12-3 15,50 6-2-15,25-21-1 16,50-22-2-16,29-34-2 16,28-40 1-16,13-42-1 15,3-39 1-15,-1-34 1 16,-16-31 0-16,-22-30-1 15,-34-18 0-15,-32-14 0 0,-34-3 2 16,-32 2-1-16,-34 15 0 16,-35 21 0-16,-28 22 0 15,-19 24-1-15,-12 16-4 16,10 34-11-16,-10-4-25 16,12 14-1-16,16 2 0 15,26-1-2-15</inkml:trace>
  <inkml:trace contextRef="#ctx0" brushRef="#br0" timeOffset="221772.1596">2723 11186 1 0,'20'-13'31'0,"-20"13"2"0,3-17 2 16,-3 17-12-16,0 0-4 15,0 0-2-15,-5-25-3 16,5 25-4-16,0 0-3 15,0 0-1-15,0 0-2 16,19 0 0-16,-19 0 0 16,8 25 0-16,-6 2-2 15,0 9 1-15,-6 10-1 16,2 10 1-16,-2 5-2 0,-2 10 1 16,-2-2-1-1,5-4 0-15,-1-5-1 16,2-3 1-16,2-5-1 15,4-6 1-15,-2-9-1 0,1-11 1 16,3-1-1-16,0-7 0 16,-6-18 0-16,15 21 1 15,-15-21-1-15,27-2 0 16,-9-4 0-16,5 0 0 16,4-3 1-16,8 3-1 15,1-2 0-15,5 4 0 16,-1 1 0-16,7 3 1 15,-3 0-2-15,-2-2 0 16,3 4-2-16,-11-8-2 16,5 8-2-16,-22-23-9 15,12 11-25-15,-15-7-1 16,-14 17 1-16,9-35 0 0</inkml:trace>
  <inkml:trace contextRef="#ctx0" brushRef="#br0" timeOffset="222105.5691">2818 11221 48 0,'-18'6'35'0,"18"-6"2"16,0 0-2-16,16-23-24 0,13 25-2 16,-4-18-2-16,17 12-2 15,-3-5-3-15,9-1-2 16,2 8-2-16,-7-9-6 15,18 20-16-15,-14-9-13 16,-11 0-1-16,-5 4 1 16</inkml:trace>
  <inkml:trace contextRef="#ctx0" brushRef="#br0" timeOffset="222291.7723">2880 11426 57 0,'0'0'36'16,"0"0"1"-16,32 6-1 16,7-14-30-16,-1-9-2 15,15 0-6-15,14 11-12 16,-1-9-21-16,-3-6 0 16,3 3-2-16,-6-7 0 15</inkml:trace>
  <inkml:trace contextRef="#ctx0" brushRef="#br0" timeOffset="222618.6556">3942 11215 65 0,'0'0'36'16,"-9"23"2"-16,9-23-2 15,0 0-29-15,-2 19-2 16,2-19-3-16,21 4 0 0,-21-4-1 16,37-6 0-1,-16 5-2-15,2-7 0 16,4 6-1-16,-4-8-2 0,12 12-5 15,-35-2-13-15,33-17-15 16,-16 19 0-16,-17-2 0 16,0 0 1-16</inkml:trace>
  <inkml:trace contextRef="#ctx0" brushRef="#br0" timeOffset="222809.7808">3886 11455 49 0,'-17'10'36'0,"17"-10"2"16,0 0-1-16,0 0-22 16,0 0-7-16,23 5-2 15,0-5-3-15,0-4-2 0,4-3-4 16,12 11-6-16,-14-4-27 16,8-10-2-16,0 4 0 15,-4-5-1-15</inkml:trace>
  <inkml:trace contextRef="#ctx0" brushRef="#br0" timeOffset="223884.8688">5863 10622 21 0,'6'-21'34'0,"-6"21"2"15,4-25-6-15,-4 25-8 16,0 0-4-16,0 0-3 16,0 0-5-16,0 0-3 15,0 0-2-15,6 18 0 0,-6-18-2 16,0 0 0-16,-2 21 0 15,2-21-2-15,0 0 1 16,0 0-1 0,0 0 0-16,0 0 0 0,0 0 0 15,4-27-1-15,-4 8 1 16,-4-4-1-16,-2 0 0 16,-2 2 0-16,-7-4 0 15,-4 7 1-15,-8 5-1 16,-10 11 0-16,-5 10 0 15,-9 11 0-15,-3 4 0 16,0 11 1-16,0 11-1 16,6 3 0-16,10 1 1 15,14 3-1-15,11-4 0 16,15-4 0-16,17-11 0 16,10-14 1-16,12-7-1 15,9-16-1-15,4-8 1 0,-2-11 0 16,2-11 0-16,-8-8 0 15,-5-6 0-15,-9 0-1 16,-5 0 1-16,-9 7 1 16,-9 7-1-16,-3 7 1 15,-6 27-1-15,0 0 1 16,-17 15-1-16,5 28 2 16,-1 14-2-16,-1 12 1 15,1 12 0-15,7 11 0 16,2 2 0-16,12 0-1 15,7-10 1-15,8-9-1 16,8-14 0-16,4-13 0 16,4-15 0-16,-1-18 0 0,3-13 0 15,-7-15 0-15,-3-6 0 16,-11-10 0-16,-9-2 0 16,-11-7 1-16,-9-1-2 15,-13 1 1-15,-9 2 0 16,-5 3-1-16,-9 4 0 15,-5 2-1-15,4 8-2 16,-4 0-4-16,25 32-17 16,-12-9-16-16,8 8-1 15,4 3 0-15,10 8 0 16</inkml:trace>
  <inkml:trace contextRef="#ctx0" brushRef="#br0" timeOffset="224184.4079">5202 11369 77 0,'0'0'40'15,"0"0"0"-15,44-4 0 16,-11-10-33-16,48 7-2 16,10-12 0-16,17 1-1 0,4-3-1 15,5 0-3-15,-5 4 0 16,-12-2-4-16,-1 17-8 16,-26-8-29-16,-23 6 0 15,-21 6-1-15,-29-2 0 16</inkml:trace>
  <inkml:trace contextRef="#ctx0" brushRef="#br0" timeOffset="225492.9647">5132 11925 31 0,'0'0'31'16,"18"-15"0"-16,-9-7-7 0,13 19-4 16,-19-26-6-16,23 19-3 15,-21-17-1-15,15 16-3 16,-17-12 0-16,-3 23-1 16,-3-17-1-16,-15 22-1 15,-18 5-1-15,-7 13 0 16,-13 4-1-16,-4 5 0 15,-3 5-1-15,7 1 0 16,6-1-1-16,15-5 2 16,18-5-2-16,17-27 0 15,21 25-1-15,14-21 1 16,9-2 0-16,0 0 0 16,1 0 0-16,-9 5 0 0,-14 5 1 15,-19 11-1-15,-18 17 2 16,-20 8-1-16,-15 10 0 15,-4 5 1-15,-2 0-1 16,2 2 0-16,14-5 0 16,16-4 0-16,19-16-1 15,20-11 1-15,16-12-1 16,15-11 1-16,10-8-1 16,4-6 0-16,0-5 0 15,-6-5-1-15,-8 1 0 16,-13 0-2-16,-2 7-3 15,-24-11-3-15,11 29-10 0,-18-8-22 16,0 0 0-16,0 0 0 16,-16-19 0-16</inkml:trace>
  <inkml:trace contextRef="#ctx0" brushRef="#br0" timeOffset="225791.1605">5312 12502 78 0,'0'0'40'16,"0"0"1"-16,2 41-12 16,-27-32-16-16,15 26-5 15,-9-8-2-15,9 7-1 16,-3-5-2-16,11 2-2 0,7-10 0 16,15-10 0-16,7-5-1 15,11-14 0-15,3-9 1 16,-1-6-1-1,-5-4 0-15,-4-6-1 0,-12 3 2 16,-11 1-2-16,-12 2 1 16,-9 6-2-16,-7 6 0 15,-5-4-3-15,8 17-3 16,-14-14-26-16,31 16-7 16,-19-15 0-16,19 15-1 15</inkml:trace>
  <inkml:trace contextRef="#ctx0" brushRef="#br0" timeOffset="226356.5159">5958 11898 67 0,'23'-25'40'16,"-23"25"0"-16,0 0 1 15,-8 27-28-15,1 21-5 16,-17 2-1-16,3 23-3 0,-10 1 0 16,2 7-2-1,-3-2 0-15,3-3 0 16,2-8-1-16,6-11-1 15,3-13 0-15,9-17 0 0,9-27 0 16,0 0 0-16,11-17-1 16,1-22 1-16,3-10-2 15,2-17 2-15,5-8-1 16,-1-7 0-16,2-3 1 16,0 5-1-16,2 4 0 15,0 14 1-15,4 9 2 16,-2 14-2-16,0 13 1 15,4 17 0-15,0 20 0 16,6 14 1-16,-6 13-1 16,3 7 1-16,1 11 0 15,-2 9 0-15,-6 4-1 16,0 0 0-16,-6-7-1 0,-8-6 1 16,3-9-1-16,-8-7-1 15,-1-13-2-15,-7-28-1 16,14 25-3-1,-14-25-14-15,-8-23-23 0,-2 2 1 16,-5 2 0-16,-10-2 1 16</inkml:trace>
  <inkml:trace contextRef="#ctx0" brushRef="#br0" timeOffset="226527.3429">5908 12389 55 0,'25'12'40'15,"4"-16"1"-15,9-8-1 16,9 10-13-16,-1-23-20 16,12 0-6-16,-2 14-6 15,-16-12-33-15,-3 6-2 16,-12 7 0-16,-25 10-2 16</inkml:trace>
  <inkml:trace contextRef="#ctx0" brushRef="#br2" timeOffset="242707.7226">18630 2127 51 0,'0'0'35'16,"0"0"-1"-16,0 0 0 16,-23-15-14-16,17 32-7 15,-27-21-4-15,12 17-3 16,-15-7-1-16,1 8-1 15,-9-5-1-15,3 7 0 0,-3-1-2 16,3 2 0-16,12-2 0 16,8 1-1-16,21-16 0 15,8 27 0-15,26-16 0 16,17-1-1-16,10 1 1 16,11-1-1-16,-1 7 1 15,0 0-1-15,-9 6 1 16,-12 4 0-16,-17-2 1 15,-19 8 0-15,-16-4 2 16,-14-1-1-16,-20-1 1 16,-9-6-1-16,-11-3 1 15,-2-5-1-15,-3-7 0 16,3-4-2-16,4-6 0 0,6-10-3 16,15 7-1-16,-2-12-4 15,35 19-16-15,-21-18-18 16,17 1 1-1,0-4 0-15,6 2 0 0</inkml:trace>
  <inkml:trace contextRef="#ctx0" brushRef="#br2" timeOffset="243426.8376">18376 2177 9 0,'-24'6'32'15,"24"-6"1"-15,0 0 1 0,0 0-12 16,0 0-2-16,0 0-4 16,0 0-6-16,4-22-3 15,16 24-2-15,1-11 0 16,15 9-2-16,1-8 1 15,9 8-2-15,-1-4 0 16,3 8 0-16,-4-6-1 16,-1 2 0-16,-10 0-1 15,-8 0-2-15,-6 0-1 16,-19 0-4-16,23 2-8 16,-23-2-23-16,0 0 0 15,0 0-1-15,-27-21 2 16</inkml:trace>
  <inkml:trace contextRef="#ctx0" brushRef="#br2" timeOffset="243894.9984">18592 1690 48 0,'-58'5'35'16,"-23"9"2"-16,-12 22-1 15,-3 35-21 1,-35-8-3-16,19 45-2 0,-12-3-2 15,34 26-3-15,16-5-1 16,43 11-1-16,35-13-1 16,48-12-2-16,41-17 1 15,34-18-2-15,30-21 0 16,14-24 1-16,10-24 0 16,9-23 1-16,-13-26 0 15,-17-10 1-15,-23-24 1 0,-27-11 0 16,-29-8 0-16,-31-6 0 15,-36-4 0 1,-39 10-1-16,-29 0-1 16,-24 4-4-16,-5 25-11 15,-17-10-27-15,-2 10 0 0,-4 7-2 16,6 16 0-16</inkml:trace>
  <inkml:trace contextRef="#ctx0" brushRef="#br0" timeOffset="251690.9683">16896 3905 18 0,'12'-17'33'16,"-12"17"2"-16,0 0-2 15,-4-35-10-15,4 35-3 16,0 0-4-16,0 0-5 16,-25 2-4-16,13 19-2 15,-11-3-1-15,-2 18 0 0,-10 6-2 16,-1 16 1-16,-11 9-1 16,3 6 0-16,-2 0-1 15,3 0 1-15,7-2-2 16,7-12 0-16,8-9-1 15,5-18 0-15,14-9-3 16,2-23-1-16,18 2-4 16,-17-36-5-16,30 11-13 15,-19-31-7-15,9-3-4 16,0-14 3-16,12 7 10 16,-17-16 8-16,12 15 11 15,-6 5 10-15,-11-5 17 16,9 21 9-16,-5 7 5 0,-3 14-2 15,-12-4-5-15,17 35-8 16,-17-8-6-16,10 19-5 16,-3 2-3-16,18 24-2 15,2-1-1-15,14 13-1 16,3 5-1-16,8 3 0 16,0 0-1-16,0-2 0 15,-3-1 0-15,-11-11 1 16,-9-1-1-16,-11-7 1 15,-18-7 0-15,-14-7 1 16,-17-8 0-16,-9-6 0 16,-16-5 0-16,-6-3 0 0,-9-7-1 15,3-3 0-15,6 1-2 16,8-8-1-16,14 6-4 16,1-17-10-16,39 21-24 15,-13-21-2-15,13 21 1 16,29-21-1-16</inkml:trace>
  <inkml:trace contextRef="#ctx0" brushRef="#br0" timeOffset="252180.1989">17326 4078 80 0,'12'-19'40'15,"-6"-3"0"-15,-6 22 0 16,2-25-31-16,-2 25-1 15,17 12-2-15,-5 11-1 16,-5 6-2-16,9 15-1 16,-5 4 0-16,7 7 0 0,-3 3-1 15,4 1 0-15,-1-9-1 16,5-4 1 0,2-13 0-16,4-14-1 15,2-11 1-15,3-12-1 0,1-11 0 16,0-14 1-16,-2-9-1 15,-2-9 0-15,-6-4 1 16,-6-3-1-16,-6 0 0 16,-7 1-1-16,0 5 0 15,-6 0-2-15,0 15-2 16,-8-5-3-16,8 38-11 16,8-29-23-16,-8 29-1 15,8-17 2-15,-8 17-1 0</inkml:trace>
  <inkml:trace contextRef="#ctx0" brushRef="#br0" timeOffset="252407.0609">18071 3936 80 0,'17'4'39'0,"6"-6"-2"16,8-2 2-16,8-4-36 0,-1-1-1 16,5-7-4-1,3 20-12-15,-11-12-22 16,-10 3-3-16,-25 5 1 16,0 0 0-16</inkml:trace>
  <inkml:trace contextRef="#ctx0" brushRef="#br0" timeOffset="252592.0614">18034 4091 73 0,'0'0'40'0,"-6"21"0"15,6-21 0-15,39-4-28 16,-2 6-4-16,-6-11-3 16,9 3-2-16,-3 0-2 15,-5-1-3-15,3 12-5 16,-35-5-24-16,31-11-9 15,-31 11-1 1,17-8 0-16</inkml:trace>
  <inkml:trace contextRef="#ctx0" brushRef="#br0" timeOffset="252983.8825">18640 4012 78 0,'0'0'39'16,"0"0"1"-16,0 0 1 16,0 0-32-16,33 6-3 15,3-6-2-15,-1-7-2 16,6-1-1-16,3 4-4 15,-9-13-9-15,7 13-27 16,-5-4-1-16,-5-1-1 0,-6-3 0 16</inkml:trace>
  <inkml:trace contextRef="#ctx0" brushRef="#br0" timeOffset="253991.5569">19813 3629 36 0,'2'-31'36'0,"-2"31"-1"16,-14-23-4-16,-15-4-12 16,29 27-1-16,-42-23-4 15,18 23-4-15,-26-7-3 16,4 12-2-16,-12 3-2 15,10 5 0-15,-4 5-1 16,9 10 0-16,7 3-1 16,11 11-1-16,9 2 1 15,14 8 0-15,8 4 0 16,12 7-1-16,3 4 2 0,6 2-2 16,2 2 1-16,0 4 1 15,-4 0-1-15,-2 0 0 16,-8-4 0-16,-5-4 1 15,-6-2-1-15,-6-5 1 16,-6-9 0-16,-5-8 0 16,-9-7 0-16,-1-1-1 15,-10-11 1-15,-1-1-1 16,-9-13 0-16,1-2 0 16,-2-6-1-16,-3-4 0 15,7-2-1-15,1-8 0 16,6 5 0-16,1-12-3 15,12 9-2-15,-5-11-4 0,25 21-23 16,-6-29-11-16,6 10 1 16,-2-4 0-16</inkml:trace>
  <inkml:trace contextRef="#ctx0" brushRef="#br0" timeOffset="255027.0684">19861 3874 56 0,'23'-19'37'0,"-23"19"0"0,12-25-4 15,5 31-17 1,-25-25-3-16,8 19-3 16,0 0-3-16,0 0-1 15,0 0-2-15,0 0-1 0,0 0 0 16,0 0-1-16,18 11-1 16,-18-11 1-16,3 29-1 15,1-10 1-15,-6 4-1 16,2 6 1-16,-2 2-1 15,-1 3 0-15,1-1 0 16,-2 0 0-16,4-1-1 16,2-5 0-16,0 0 1 15,5-6-1-15,1 0 0 16,4 2 1-16,-12-23 0 16,30 33-1-16,-8-24 1 15,7 1-1-15,5-8 0 16,9 0 1-16,1-4-1 0,0-10-1 15,3 3 0-15,-5-5-1 16,-1 7-1-16,-14-11-3 16,2 13-2-16,-31-26-22 15,6 14-12-15,-12-8-1 16,-4 0 0-16,-11-10 1 16</inkml:trace>
  <inkml:trace contextRef="#ctx0" brushRef="#br0" timeOffset="255242.7629">19824 3757 81 0,'19'-17'40'0,"7"6"-1"16,14-5 2-16,-3-3-35 15,32 9 0-15,1-9-3 16,9 14 0-16,-2-7-3 15,-8 1-3-15,6 14-5 16,-34-6-26-16,1 8-5 16,-20 3-2-16,-22-8 2 15</inkml:trace>
  <inkml:trace contextRef="#ctx0" brushRef="#br0" timeOffset="255433.5988">20007 3909 60 0,'20'0'40'0,"9"-6"-2"16,5 0 2-1,13 4-20-15,-7-13-13 0,14 6-5 16,-2 3-3-16,-15-11-14 16,5 13-24-16,-3 4 0 15,-6 0-1-15,-6 4 1 16</inkml:trace>
  <inkml:trace contextRef="#ctx0" brushRef="#br0" timeOffset="255702.439">20860 3951 89 0,'23'17'42'16,"-23"-17"1"-16,0 0 0 15,25 14-35-15,-25-14-2 16,0 0-3-16,0 0-2 16,0 0-5-16,0 0-4 15,4-21-16-15,-4 21-19 16,0 0 1-16,0 0-1 15,0 0 2-15</inkml:trace>
  <inkml:trace contextRef="#ctx0" brushRef="#br0" timeOffset="256223.7978">21284 3993 75 0,'25'-5'42'0,"2"5"0"16,-27 0 1-16,33-8-30 16,-33 8-4-16,0 0-2 15,-19-17-1-15,-4 17-2 16,-12 2-2-16,-4 7-1 16,-3 6-1-16,-2 10 1 15,-1 4-1-15,11 2 0 0,8 3 0 16,13 5 0-16,11-1 0 15,8-1-1-15,11-13 1 16,10-4 0-16,8-15-1 16,2-8 1-16,-1-11-1 15,1-15 0-15,-1-11 0 16,-5-19-1-16,-2-8 0 16,-9-10 1-16,-5 0 0 15,-7 2 0-15,-3 4 0 16,-3 10 2-16,-4 11-1 15,-1 15 2-15,-3 14-2 16,6 21 2-16,0 0 0 16,-14 33-1-16,7 2 1 0,1 9-1 15,0 2 1-15,0 13-2 16,2-3 1-16,4-1-2 16,2-1 1-16,2-10-1 15,4-3-1-15,0-17-4 16,11 11-4-16,-19-35-33 15,23 13-1-15,-6-18 1 16,7-9 0-16</inkml:trace>
  <inkml:trace contextRef="#ctx0" brushRef="#br0" timeOffset="256782.9372">21711 3888 75 0,'0'0'41'0,"0"0"1"15,0 0 0-15,0 0-28 16,0 0-5-16,19 29-3 16,-19-29-1-1,11 42-2-15,-1-10-2 0,0 5 1 16,-3-1-1-16,3-1 0 15,-4-1 0-15,-2-3-1 16,-2-4 1-16,0-8 0 16,-2-19 0-16,0 0-1 15,0 0 1-15,-16-25-1 16,10-6 1-16,4-7-1 16,-1-6 0-16,1-2 0 0,4-2 0 15,5 2 0 1,7 4 0-16,5 9 1 15,6 6-2-15,4 4 1 16,6 4 0-16,-2 8 0 0,-1 3 0 16,-1 4-1-16,0 6-1 15,-12-4-5-15,10 15-26 16,-29-13-10-16,0 0-2 16,0 0 1-16</inkml:trace>
  <inkml:trace contextRef="#ctx0" brushRef="#br2" timeOffset="270134.4715">6282 4601 14 0,'-2'-23'31'15,"2"23"1"-15,0 0-4 16,-23-32-9-16,23 32-2 16,-12-18-2-16,12 18-2 0,0 0-3 15,0 0-3-15,-15-24 0 16,15 24-2-16,0 0 0 15,0 0-1-15,2-18 0 16,-2 18-1-16,0 0-1 16,15 33 1-16,-9-6-1 15,0 21 1-15,2 5-2 16,1 18 2-16,3 10-1 16,-5 11 0-16,1 8 0 15,-2-2-1-15,0-1 1 16,0-5-1-16,-3-7 1 15,1-8-1-15,-2-12-2 16,0-15 2-16,0-16-1 0,0-13 0 16,-2-21 0-16,0 0 0 15,0-44 0-15,-4-2 1 16,0-15 0-16,-2-8-1 16,1-14-1-16,-5-7 0 15,2-6 0-15,3-4 0 16,-5 3 0-16,6 3 0 15,-2 9-1-15,4 7 2 16,0 9 0-16,4 13 0 16,-6 16 0-16,6 11 0 15,-2 10 1-15,0 19-1 16,0 0 0-16,2 19 1 16,-4 17-1-16,2 18 1 0,2 13 0 15,-2 21 0-15,2 18 0 16,-4 9 0-16,6 6 1 15,-4 0-2-15,6-6 2 16,-6-14-2-16,0-12 1 16,2-22-1-16,0-15 0 15,2-24 0-15,-4-28 0 16,0 0 0-16,4-27 0 16,-4-22-1-16,-6-19 1 15,0-18-2-15,-2-14 0 16,4-11 1-16,-3 0-1 15,1 3 1-15,-2 13-1 16,0 8 0-16,7 22 1 0,-3 19 1 16,2 23 0-16,2 23 0 15,0 0 0-15,-12 58 1 16,14-1 1 0,4 22 0-16,-2 7 0 0,3 12-1 15,1-2 1-15,0 2-1 16,2-8 0-16,-1-17-1 15,1-10-2-15,-6-17-2 16,5-12-3-16,-9-34-12 16,0 0-23-16,0 0-1 15,-2-30 0-15,-9-1 0 16</inkml:trace>
  <inkml:trace contextRef="#ctx0" brushRef="#br2" timeOffset="271658.087">6078 5535 44 0,'1'-19'37'15,"1"0"2"-15,-2-2 0 0,0 21-17 16,-11-23-7 0,11 23-4-16,-2-19-2 15,2 19-2-15,0 0-2 16,0 0-1-16,0 0 0 0,0 0-1 16,23 19-1-16,-9 4 0 15,1 6-1-15,8 11 0 16,4-2 1-16,2 10-1 15,2-2 0-15,-2-1 0 16,0 1-1-16,0-10 0 16,-4-5 0-16,-6-8 1 15,-2-4-1-15,-17-19-1 16,24 27 2-16,-24-27-1 0,0 0-1 16,0 0 2-1,0 0-1-15,0 0 1 31,1-25-1-31,-1 25 0 0,-19-35 0 0,8 14 0 0,-1-4 1 32,0 2-1-32,-1-2 0 0,-1 0-1 0,-3 0 1 15,2 1 0-15,-3-5 0 16,-3 2 0-16,2-2-1 16,-2-2 1-16,-1 5-1 15,3 1 1-15,2-4-1 16,-1 2 1-16,3 4 0 15,3 4 0-15,1 0 0 16,11 19 0-16,-21-23 0 16,21 23 0-16,-22-12 0 15,22 12 0-15,0 0 0 16,-23-9 0-16,23 9 0 0,0 0 1 16,0 0-1-16,0 0 0 15,0 0 1-15,0 17-1 16,0-17 0-16,14 38 0 15,-3-11 1-15,-1 4-1 16,3 3 0-16,1 8 0 16,3 4 1-16,-1 6-1 15,1-6 0-15,4-2 1 16,-3-1-1-16,3-5 0 16,0 0 1-16,-2-3-1 15,1-8 0-15,-3-6 0 16,-2-2 0-16,-15-19 0 15,24 27 0-15,-24-27 0 0,0 0 0 16,17 11 0 0,-17-11 0-1,0 0 0-15,0 0 0 0,15-23 0 0,-15 23 0 16,8-25 0-16,0 8 0 16,1-4 0-16,1-4 0 15,4-2 0-15,-1-5 0 16,4-7 0-16,3-1-1 15,1 2 1-15,0-6 0 16,2 3 0-16,-3 3 0 16,5-1 0-16,-2 9 0 15,0 3-1-15,0-2 2 0,-2 6-2 16,-1 4 1-16,-20 19 0 16,31-25 0-16,-31 25 0 15,0 0 0 1,17-6 0-16,-17 6 0 15,-6 16-1-15,6-16 1 0,-19 42 1 16,3-13-1-16,-7 11 0 16,0 2 0-16,-6 4 1 15,2 0-1-15,-2 8 0 16,0-4 0-16,2-8 0 16,4-4 0-16,6-7 0 15,-1 0 0-15,5-6 0 16,1 0 0-16,3-6 0 0,1 0 0 15,8-19 0-15,-12 25 0 16,12-25 0 0,0 0 0-16,0 0 0 0,0 0 0 15,-21-10 0-15,13-9 0 16,-1-6 0-16,-9 0 0 16,-1-7 0-16,-4 1 0 15,-4-7-1-15,-6-3 1 16,-1-3 0-16,-5 2 0 15,2 4 0-15,3 3 1 16,3 2-1-16,2 5 0 16,8 5 0-16,3 7 0 15,18 16 0-15,-17-11 0 0,17 11 0 16,0 0-1 0,15 19 1-16,-1 4 0 15,5 4 1-15,0 11-1 16,5 3 0-16,1 6 0 0,-2 3 0 15,0-2 0-15,4-4 0 16,-8-7 0-16,2-6-1 16,1-12 0-16,-5-12-2 15,2-3-3-15,-23-23-34 16,4 19-4-16,2-36-1 16,-7 13 0-16</inkml:trace>
  <inkml:trace contextRef="#ctx0" brushRef="#br2" timeOffset="272717.0172">5904 6652 32 0,'0'0'34'0,"10"-17"1"15,-10 17-2-15,1-20-7 0,-1 20-5 16,0 0-7-16,-17-1-4 15,-10 1-3-15,6 7-1 16,-18 5-1-16,-1 15-2 16,-8 5 0-16,-1 10-1 15,3 4-1-15,8 8 1 16,7 0-1-16,13-2-1 16,14-10 0-16,16-8 1 15,13-14-1-15,12-11 0 16,7-13-1-16,0-11 1 15,7-12-1-15,-9-11 0 16,-1-10 0-16,-11-12-1 16,-3-3 1-16,-11-10-1 0,-7 4 1 15,-7-2 1-15,-7 4 0 16,-5 7 0 0,-4 9 1-16,3 10 0 15,-3 11 0-15,5 12 1 0,9 18-1 16,0 0 1-16,0 0 0 15,0 48 0-15,11-7 0 16,3 12 0-16,1 9 0 16,1 9-1-16,-3-2 1 15,1 2-2-15,-3-4 1 16,-1-11-1-16,0-5-1 16,-3-12-1-16,3-11-1 15,-10-28-2-15,13 22-5 0,-18-45-14 16,5 23-19-1,7-41 0-15,-3 12 0 16,-4-7 1-16</inkml:trace>
  <inkml:trace contextRef="#ctx0" brushRef="#br2" timeOffset="273258.7349">6133 6608 52 0,'0'0'34'0,"0"0"-1"15,0 0-8-15,0 0-3 16,0 0-3-16,-21-8-7 16,21 8-3-16,0 0-2 15,0 0 0-15,2 21-3 16,6 0 0-16,-4 2-1 16,7 14 0-16,-1-1-1 15,7 4 0-15,-5-1-1 16,5-1 0-16,-7-5 0 15,3-8 0-15,-5-8-1 16,-8-17 1-16,0 0-1 16,14-17 0-16,-18-8 1 0,0-4-1 15,-4-7 0-15,4-7 0 16,-3 5 0-16,3 2 1 16,4-3-1-16,6 9 0 15,5 1 0-15,5 4-1 16,7 6 1-16,-2 7 0 15,12 3-1-15,-2-1-1 16,9 12-1-16,-7-8-4 16,17 16-32-16,-17-8-3 15,-4 5-1-15,-10 3 0 16</inkml:trace>
  <inkml:trace contextRef="#ctx0" brushRef="#br0" timeOffset="279481.7811">16682 6251 49 0,'0'0'35'16,"0"0"2"-16,-17 8-1 16,17-8-15-16,17 3-8 15,-17-3-4-15,37-7-3 16,-10-3 0-16,17 4-3 16,-3-3 0-16,9-1-1 15,-2-1-3-15,-4 1 0 16,-1 4-2-16,-12-5-3 15,3 21-7-15,-34-10-24 0,20 5-2 16,-20-5 1-16,-18 18 0 16</inkml:trace>
  <inkml:trace contextRef="#ctx0" brushRef="#br0" timeOffset="279653.1736">16719 6387 76 0,'-18'14'39'16,"18"-14"-1"-16,0 0 1 15,31 7-28-15,-31-7-3 16,50-13-2-16,-19 1-3 16,8 5-2-16,-2 1-3 15,-7-9-7-15,11 9-29 0,-16-2-1 16,-6 2-1-16,-19 6 1 16</inkml:trace>
  <inkml:trace contextRef="#ctx0" brushRef="#br0" timeOffset="280090.3799">17403 6303 83 0,'0'0'38'0,"0"0"2"16,0 0-2-16,24-2-31 15,10 6-1-15,-1-12-1 0,12 8-2 16,-3-4-2-16,4 0-2 16,2 8-5-16,-15-17-11 15,4 9-22 1,-6-4 1-16,-6 1-2 0,-4-3 1 15</inkml:trace>
  <inkml:trace contextRef="#ctx0" brushRef="#br0" timeOffset="280809.2323">18557 5695 54 0,'-4'-25'37'0,"4"25"-2"16,0 0-7-16,-23-37-6 15,23 37-5-15,-23-9-6 16,23 9-3-16,-39-4-1 0,20 8-2 15,-6-4-1-15,4 7-1 16,-3 3-1-16,3 7 0 16,0 4 0-16,6 8-1 15,1 2 0-15,3 7 1 16,3 2-1-16,4 5 0 16,4 3 0-16,6 5 0 15,5 3 1-15,5 1-1 16,1-1 0-16,4 7 0 15,2-1 0-15,-3 7 0 16,1-2 1-16,-6 2-2 16,-1-6 0-16,-4 6 1 0,-5 0-2 15,-1 0 2-15,-6-3-1 16,-4-5 0-16,-5-7 0 16,-5-6 0-16,-5-2 0 15,-4-14 0-15,-6-5 0 16,-1-11 0-16,-5-5 0 15,2-11 0-15,-3-6 0 16,3-3 0 0,-4-7 0-16,7-1 0 0,1-4 0 15,0-2 0-15,6 0 0 16,2-2-2-16,23 25-7 16,-37-48-16-16,37 48-18 15,0-31-1-15,0 31 1 0,15-17 0 16</inkml:trace>
  <inkml:trace contextRef="#ctx0" brushRef="#br0" timeOffset="281381.8071">18663 6926 56 0,'15'-21'40'16,"-15"21"1"-16,0 0 0 15,0 0-13-15,0 0-15 0,0 0-4 16,-38 21-2-16,26 6-3 15,-9 0-1 1,11 7-1-16,5 3-1 16,8-1 0-16,9-3-1 0,9-8 1 15,14-10-2-15,4-11 1 16,3-8 1-16,0-9-1 16,-3-8 0-16,-8-6 1 15,-6-6 0-15,-12 1-1 16,-11-5 1-16,-11 3-1 15,-5 1 0-15,-9 0-2 16,2 7-3-16,-14-19-10 16,6 20-27-16,0-3-1 0,6 5 0 15,2-2 0 1</inkml:trace>
  <inkml:trace contextRef="#ctx0" brushRef="#br0" timeOffset="284094.2873">1267 3297 15 0,'10'-21'34'0,"-10"21"-1"16,0 0-5-16,0 0-5 15,0 0-4-15,-6-19-3 16,6 19-6-16,0 0-3 16,0 0-2-16,0 0-1 15,0 0-1-15,-29-6-1 0,4 10-1 16,-10 3 0-1,-5 1 0-15,-7 4-1 0,-5-1 0 16,0-1 0-16,2-3 0 16,8 1 0-16,7-6 0 15,10-4 0-15,6-2 1 16,19 4 0-16,0 0 0 16,-18-17 0-16,18 17 0 15,0 0 0-15,0 0 1 16,0 0-1-16,21-6 0 0,-21 6 0 15,16 25 1 17,-7-4-1-32,5 8 1 0,-2 13-1 0,3 10 1 15,0 11 0-15,1 16-1 0,-1 11 1 16,1 19-1-16,1 8 1 16,2 10-1-16,5 4 0 15,-3 9 0-15,2-2 0 16,0-2 0-16,-2-10 0 15,-5-7 0-15,-7-13 1 16,-5-4-2-16,-4-10 2 16,-2-18-2-16,-5-6 1 15,-3-7 0-15,4-11-1 16,-2-10 0-16,5-7 0 16,1-10 0-16,0-6-1 15,2-17 1-15,2 17 0 16,-2-17 0-16,0 0 1 0,25-11-1 15,-6 3 0-15,2-2 0 16,6 1 0-16,8-3 0 16,3 5 0-16,7-1-1 15,-5 2 1-15,3-1 0 16,-5 5 0-16,-1-4 0 16,-4 2-1-16,-8 0-1 15,-2 0-1-15,-23 4-2 16,35-9-6-16,-35 9-31 15,11-21-1-15,-9 2 0 16,2-6 0-16</inkml:trace>
  <inkml:trace contextRef="#ctx0" brushRef="#br0" timeOffset="284888.5157">615 4573 43 0,'0'0'37'15,"23"-27"-2"-15,-23 27-5 0,0-39-14 16,0 39-5 0,10-44-2-16,-8 27-4 15,-16-6 1-15,14 23-2 16,-38-12 0-16,9 26-1 0,-14 9 0 15,-1 15-1-15,-10 12 0 16,4 13 0-16,2 6 0 16,11 4 0-16,12-5 1 15,15-5-1-15,14-9 0 16,17-12-1-16,14-12 1 16,15-18-1-16,2-14-1 15,4-13 0-15,-2-22-1 0,-6-9 0 16,-9-13-1-16,-12-12 1 15,-10-14-1 1,-11-5 1-16,-15-2-1 16,-9-2 1-16,-9 12 1 15,2 9 0-15,-2 8 1 0,4 17 0 16,4 13 2-16,19 35-1 16,0 0 1-16,-6 27 0 15,21 17 0-15,5 14-1 16,3 9 0-16,4 8 0 15,-4 5-2-15,0-7 1 16,-2 0-2-16,-5-10 0 16,3-5-4-16,-7-20-28 0,11-9-10 15,-23-29-1 1,29 17 0-16</inkml:trace>
  <inkml:trace contextRef="#ctx0" brushRef="#br0" timeOffset="286460.8608">4729 2781 32 0,'0'0'36'0,"0"0"-1"16,0 0 1-16,-17 10-17 15,-2-26-5-15,19 16-5 16,0 0-3-16,0 0-2 16,-20 0 0-16,20 0 0 15,0 0-1-15,0 0-1 16,25 0 1-16,0-4-2 15,6-1 1-15,10 1 0 16,7-6-1-16,4 1 0 16,0 1 0-16,-4 0 0 15,-9 4 0-15,-6 6 1 16,-14 0-1-16,-19-2 1 16,-10 19-1-16,-17-3 0 0,-11 1 0 15,-8 2 0-15,-8-1-1 16,-2-1 1-16,0-6-1 15,4-1 0 1,11-4 1-16,12-8-2 0,10-4 1 16,19 6 0-16,2-21 0 15,19 6 0-15,12-1 0 16,7-1 0-16,9 2 0 16,3 3 1-16,2-1-1 15,-8 1 0-15,-6 1 1 16,-7 5-1-16,-12 4 1 15,-21 2-1-15,0 0 1 16,-25 8 0-16,-13 3 0 16,-10 1-1-16,-6 3 0 15,-2-3 0-15,2-1 0 16,7-1 0-16,15-3-1 16,12-3 1-16,20-4-1 0,0 0-1 15,37-2-2-15,-10-9-4 16,25 16-25-16,-17-14-9 15,5 5 0-15,-11-4-1 16</inkml:trace>
  <inkml:trace contextRef="#ctx0" brushRef="#br0" timeOffset="288545.4924">4826 3042 14 0,'-22'-21'30'0,"22"21"1"16,0 0-5-16,0 0-9 15,0 0-4-15,0 0-2 16,0 0 0-16,0 0-3 15,-13 21-2-15,13-21-1 16,0 31-1-16,-2-12 0 16,8 10-1-16,-4-1 0 15,4 7 0-15,-5 1 0 0,3 3-1 16,-6-1 0 0,2 2 0-16,-2 1 0 15,-1 5 0-15,-3-2 0 16,2 4-1-16,-2-2 1 0,2 2-1 15,0 0 1-15,1 1-1 16,-1-1 0-16,2 2 0 16,0-4 0-16,0 0 0 15,2 0 0-15,-2 4 0 16,0-6-1-16,-2 4 2 16,0 0-2-16,-1 0 1 15,-1 2-1-15,0-2 1 16,0 0-1-16,4-2 0 15,0-2 0-15,4-2 0 16,2-3 0-16,-2-3 1 16,4 1-1-16,0-1 0 15,-1-5 0-15,1-1 0 0,0 1 0 16,-2 4 0-16,0-1 1 16,0-1-1-16,-1-2 1 15,-1-1 0-15,2 1 1 16,-4 2-1-16,2-3 1 15,0-3-2-15,-2-2 1 16,2 0 0-16,0-2 0 16,-2 0-1-16,4 0 0 15,-2 2 0-15,0-4 0 16,0 0 1-16,0-2-1 16,1 4 0-16,-1-5 0 15,-2-18 0-15,2 30 0 16,-2-30 0-16,2 23 0 0,-2-23 0 15,-2 25 1-15,2-25-1 16,0 0 0-16,-4 25 0 16,4-25 0-16,0 0 0 15,0 0 0-15,0 0 0 16,0 0 0-16,-3 21 0 16,3-21 1-16,0 0 0 15,0 0-1-15,0 0 0 16,-6 18 0-16,6-18 0 15,0 0 0-15,0 0 0 16,0 0 0-16,0 0-1 16,0 0 0-16,0 0-1 15,0 0-3-15,-4-22-2 0,4 22-6 16,0 0-28-16,0 0-1 16,-23-7 1-1,23 7 0-15</inkml:trace>
  <inkml:trace contextRef="#ctx0" brushRef="#br0" timeOffset="288917.1391">4627 5305 68 0,'-19'-9'39'16,"19"9"0"-16,0 0 0 0,0 0-25 15,0 0-4-15,0 0-3 16,0 0-1 0,0 0-2-16,17 13-1 15,-17-13 0-15,27 23-1 0,-27-23 0 16,27 25 0-16,-27-25-1 16,25 29 0-16,-25-29 0 15,25 21 0-15,-25-21 0 16,25 2 0-16,-7-6-1 15,1-6 1-15,4-3-1 16,2-8 1-16,4 0-1 16,-4-6 1-16,4 0-1 0,-6 2-1 15,0-5-3-15,-1 16-4 16,-17-15-34 0,1 10-1-16,-10-8-1 15,1 6 0-15</inkml:trace>
  <inkml:trace contextRef="#ctx0" brushRef="#br0" timeOffset="294298.571">19639 5936 37 0,'0'0'37'15,"6"-19"0"-15,-6 19 2 16,2-32-12-16,-2 32-14 16,0 0-3-16,17-10-1 15,-17 10-2-15,0 0-1 0,10 17-1 16,-3 2-1-16,-3 4-1 16,4 8 0-16,-4 2 0 15,4 7-1 1,-5 0 0-16,1 6-1 0,-2 0 1 15,2 2-1-15,0-5 1 16,0-1-2-16,0-6 1 16,1-9-1-16,-1-2 0 15,4-8 0-15,-8-17 0 16,17 21 0-16,-17-21 0 16,31 10 0-16,-10-8 0 15,5 0 0-15,6 2 0 0,3-4-1 16,4-2 1-16,-1 2 0 15,1 0 0 1,-1-2-1-16,1 2 0 16,-2-2-1-16,3-2-1 15,-9-6-2-15,9 7-2 0,-15-18-4 16,22 24-12-16,-18-26-20 16,-8 2 1-16,-9-4 1 15,-7-3 0-15</inkml:trace>
  <inkml:trace contextRef="#ctx0" brushRef="#br0" timeOffset="294630.1585">19685 5804 56 0,'-21'10'37'16,"2"-7"2"-16,19-3-2 15,0 0-21-15,0 0-5 16,21-5-2-16,6-9-2 16,15 10-2-16,1-7-1 15,11 3-1-15,-4-1-1 16,6-1-1-16,2 2-1 15,-2 1-2-15,0-1-1 16,-8-5-2-16,8 15-6 16,-29-20-18-16,9 18-11 0,-12 2-1 15,-24-2 1-15</inkml:trace>
  <inkml:trace contextRef="#ctx0" brushRef="#br0" timeOffset="294841.3493">19737 6000 75 0,'0'0'39'0,"41"4"0"16,-6-6-2-16,13 4-29 15,-13-10-3-15,11 4-5 0,0 10-10 16,-9-8-27-16,-4 0-1 15,-5 0-1-15,-4-2 1 16</inkml:trace>
  <inkml:trace contextRef="#ctx0" brushRef="#br0" timeOffset="295340.7526">20844 6017 59 0,'16'-21'38'16,"-16"21"1"-16,0 0 0 15,-41-23-23-15,41 23-5 16,-30 0-3-16,10 9-2 16,-9-1-1-16,6 6-2 15,-4 1-1-15,6 2 0 16,4-2 0-16,7 7-1 16,10-22-1-16,4 25 0 15,-4-25 0-15,36 3 0 0,-12-8 0 16,3-5 0-16,-2-3 0 15,-2-3-1 1,-8-1 2-16,-15 17 0 16,18-29 0-16,-18 29 0 0,0 0 0 15,-29-19 0-15,9 21 0 16,1 0 0-16,-2 6 0 16,2-3-2-16,19-5 1 15,-27 14-2-15,27-14-4 16,0 0-6-16,0 0-28 15,17 4-3-15,-17-4 1 16,29-10 0-16</inkml:trace>
  <inkml:trace contextRef="#ctx0" brushRef="#br0" timeOffset="295952.5364">21325 6028 49 0,'0'0'38'16,"21"-15"-1"-1,-21 15 3-15,2-34-24 0,-2 34-2 16,4-22-2-16,-4 22-4 15,0 0 0-15,-18-15-3 16,-3 13 0-16,-4 10-1 0,-12 3-1 16,-1 12-1-16,-12 2 0 15,0 10-1-15,1 1 0 16,11 8 0-16,5-1 0 16,12-1 0-16,13-8-1 15,16-5 0-15,17-12 0 16,12-13-1-16,3-9 0 15,8-11 1-15,2-11-2 16,-3-9 1-16,-7-6 0 16,-5-12 1-16,-8-6-1 15,-10 1 1-15,-5 0 0 16,-8 1 0-16,-8 4 0 16,0 8 0-16,0 8 1 0,-2 13 0 15,6 25 0-15,0 0 0 16,0 0 0-16,-17 34 0 15,15 3 0-15,2 3 0 16,4 8 0-16,2 2 0 16,1 0-1-16,1 0 1 15,4-8-1-15,-1-2 0 16,3-7-1-16,-3-6-1 16,3-4-2-16,-14-23-3 15,25 40-13-15,-25-40-24 16,19-2 0-16,-19 2 0 15,12-29 1-15</inkml:trace>
  <inkml:trace contextRef="#ctx0" brushRef="#br0" timeOffset="296442.1238">21591 5940 98 0,'0'0'43'0,"0"0"0"16,-4 19 0-16,4-19-35 16,-11 48-2-16,7-13-1 15,11 5-3-15,3-1 0 16,11 1-1-16,4-4-1 16,4-3 0-16,6-12 1 0,9-11-1 15,-1-14-1-15,-5-12 1 16,5-5-1-16,-9-13 1 15,-3-1-1 1,-4-1 2-16,-5 3-1 0,-5 4 0 16,-6 6 0-16,-11 23 1 15,0 0-1-15,0 0 1 16,16 39 0-16,-12 5 0 16,0 10 0-16,3 18-1 15,3 13 0-15,4 9 0 16,-1-2 0-16,6 2 0 15,-1-6 0-15,1-7 0 0,-2-12 0 16,6-16 0-16,-7-14 0 16,1-10 0-16,-3-10 0 15,-14-19 0 1,19 7 0-16,-19-7 0 0,0 0-1 16,4-36-16-16,-4 36-28 15,-12-31-1-15,5 14 1 16,-13-2-1-16</inkml:trace>
  <inkml:trace contextRef="#ctx0" brushRef="#br0" timeOffset="304412.6321">16449 8587 37 0,'0'0'33'0,"0"0"3"15,-10 21-5-15,10-21-12 16,0 0-4-16,0 0-3 16,-2 20-5-16,2-20-1 0,0 0-1 15,25-2-1-15,2 2 0 16,-2-6-1-16,14 4 0 15,-1-4-1-15,7-1 1 16,-3 1-2-16,3 2 0 16,-5 0-2-16,-7 2-1 15,2 4-2-15,-35-2-7 16,46-2-25-16,-46 2-3 16,0 0-1-16,-10 21 2 15</inkml:trace>
  <inkml:trace contextRef="#ctx0" brushRef="#br0" timeOffset="304591.7035">16566 8750 70 0,'-25'23'38'0,"25"-23"0"16,0 0 0-16,0 0-26 16,0 0-4-16,37-3-3 15,-6-3-4-15,7 0-3 16,-9-15-18-16,10 7-18 15,-1 7 0-15,-5-7-2 16,2 3 1-16</inkml:trace>
  <inkml:trace contextRef="#ctx0" brushRef="#br0" timeOffset="305328.2155">17841 8261 41 0,'0'0'35'0,"2"-19"1"16,-2 19 0-16,-23-21-14 15,23 21-4-15,-42-2-6 16,19 12-3-16,-18-10-2 0,6 11-2 16,-7 1 0-1,7 5-2-15,-1 0-1 0,10 10 0 16,3 0 0-1,10 11-2-15,7 4 1 0,10 6-1 16,6 0 2-16,7 8-2 16,6 0 1-16,6 5 0 15,4 2 0-15,1 2-1 16,-1-1 2-16,2 1-1 16,-6-2-1-16,-4-1 0 15,-6-1 1-15,-5-7-1 16,-10-4 1-16,-6-6 0 15,-12-8-1-15,-5-3 1 16,-10-4 0-16,-4-6 0 16,-3-6-1-16,-5-4 1 15,1-5-1-15,3-8 0 16,4-4 0-16,4-4-1 0,8-3-1 16,2-4-3-16,19 15-1 15,-27-39-7-15,27 39-28 16,-4-38-2-16,0 19 0 15,-6-8 1-15</inkml:trace>
  <inkml:trace contextRef="#ctx0" brushRef="#br0" timeOffset="305629.819">17041 8940 70 0,'0'0'38'0,"17"-6"0"16,3 1 0-16,14 7-29 15,-9-16-3-15,10 10-3 16,2 1-5-16,-10-11-10 16,7 6-25-16,-3 3-1 15,-8-1 0-15,2 4-1 16</inkml:trace>
  <inkml:trace contextRef="#ctx0" brushRef="#br0" timeOffset="309341.0748">18881 5537 27 0,'13'-17'31'16,"-13"17"1"-16,10-25 1 16,-16-2-17-16,6 27-3 15,6-28-3-15,-6 28-1 0,-2-20-2 16,2 20 0-16,-23-7-2 16,6 12 0-16,-10 1-1 15,2 10-1-15,-4 3-1 16,0 10 0-16,0 1-1 15,4 11 0-15,2 1-1 16,5 8 0-16,3-2 1 16,7-2-1-16,6-2 0 15,8-4 1-15,6-7-1 16,9-8 0-16,6-10 0 16,4-7-1-16,3-8 0 15,-3-10-1-15,4-3-2 16,-16-18-6-16,18 2-26 0,-24-9-2 15,-5-10 0-15,-4-8-1 16</inkml:trace>
  <inkml:trace contextRef="#ctx0" brushRef="#br0" timeOffset="309708.3744">18887 5085 37 0,'0'0'36'0,"0"0"0"16,0 0 1-16,0 0-16 15,0 0-6-15,0 0-5 0,-2 21-3 16,6-2-1-16,-4-19-1 16,0 38-1-16,-2-11-1 15,4 6 0-15,-2 5-1 16,4 4 0-16,-1 3 0 15,3 4-1-15,0 1 0 16,4 2 0-16,-1 0 0 16,3-4 0-16,-3-4 0 15,1-2 0-15,-4-5-1 16,2-5 1-16,-3-5 0 16,-1-6-1-16,-4-21-1 15,4 21-1-15,-4-21-5 0,0 0-34 16,0 0 1-16,-23-21-2 15,11-4 0 1</inkml:trace>
  <inkml:trace contextRef="#ctx0" brushRef="#br0" timeOffset="312357.9783">17949 9287 35 0,'14'-23'34'0,"-14"23"-3"16,13-17-6-16,-26 0-2 0,13 17-4 15,-25 9-5-15,17 20-4 16,-25-6-3-16,12 18-2 15,-8-1-2 1,10 6-1-16,5 0 0 0,10-4-1 16,10-7-1-16,14-9 1 15,10-12-1-15,11-10 0 16,3-10-1-16,-1-7 1 16,-5-7 0-16,-9-1 0 15,-6-2 0-15,-15 0 0 16,-14 4 0-16,-11 0-3 15,17 19-9-15,-35-15-26 16,14 5-1-16,4-2 0 16,17 12 0-16</inkml:trace>
  <inkml:trace contextRef="#ctx0" brushRef="#br0" timeOffset="314684.3697">18324 8208 34 0,'0'-22'29'0,"0"22"-4"16,0 0-2-16,0 0-3 16,0 0-4-16,-8-23-1 0,8 23-5 15,0 0-3-15,0 0-1 16,-31 10-2 0,31-10 0-16,-44 29-1 15,15-6-1-15,-8 2-1 16,4 5 1-16,-1-1-1 0,8 4 0 15,7-6-1-15,10 1 0 16,10-6 0-16,13-5 0 16,11-6 0-16,8-3-1 15,2-4-1-15,-1-10 0 16,3 2-1-16,-8-13-3 16,4 9-4-16,-26-11-24 15,3-10-2-15,-2 2 0 0,-12-11 0 16</inkml:trace>
  <inkml:trace contextRef="#ctx0" brushRef="#br0" timeOffset="314940.3568">18277 7933 64 0,'0'0'38'0,"0"0"1"15,-4 33 0-15,4-33-22 16,10 46-7-16,-14-14-1 15,12 14-3-15,-6 1-1 16,6 2-2-16,-3-1 0 16,3-2-2-16,-2-3 0 0,2-7 0 15,-3-5-1 1,1-8-1-16,2-6-1 16,-8-17-2-16,19 19-7 15,-19-19-30-15,0 0 1 0,8-30-2 16,-4 12 1-16</inkml:trace>
  <inkml:trace contextRef="#ctx0" brushRef="#br0" timeOffset="317776.5934">20015 7730 36 0,'0'0'35'0,"0"0"1"15,0 0-1-15,-27-19-17 16,27 19-6-16,0 0-3 0,0 0-2 16,0 0-2-16,0 0-1 15,0 0 0-15,8 25-1 16,-8-25 1-1,2 19-1-15,-2-19-1 0,0 17 0 16,0-17-1-16,0 0 1 16,0 0-2-16,0 0 1 15,0 0 0-15,0 0-1 16,4-27 1-16,-4 27-1 16,-6-34 0-16,0 13 0 15,-4 3 1-15,1 1-1 16,9 17 0-16,-31-25 0 15,12 17 0-15,-3 10 0 0,-5 6 0 16,-3 11 1-16,-5 10-1 16,0 6 0-1,0 7 0-15,6 4 0 16,2 2 1-16,8-2-1 0,11-2 0 16,8-6 1-16,10-11-2 15,11-10 1-15,4-13 0 16,8-13-1-16,2-7 1 15,3-11-1-15,1-9 1 16,0-8-1-16,-5 0 1 16,-9 3 0-16,-3 5 0 15,-7 5 0-15,-7 8 0 16,-8 23 0-16,0 0 1 16,0 0-1-16,-20 29 1 15,7 15 0-15,-2 16 0 16,1 16 0-16,1 11-1 15,7 3 1-15,6 4 0 0,9-2-1 16,9-6 0-16,7-11-1 16,10-17 1-16,5-14 0 15,4-27 0-15,5-13 0 16,-5-12 0-16,-5-21 0 16,-3-9 0-16,-11-14 1 15,-5-5-1-15,-13-7 0 16,-5 5 1-16,-13 7-1 15,-9 2 0-15,-3 8 0 16,-6 7 0-16,-2 11-2 16,-1 12 0-16,-1 2-3 15,12 24-4-15,-18-8-31 16,20 7-1-16,-1 8 0 0,5 2 0 16</inkml:trace>
  <inkml:trace contextRef="#ctx0" brushRef="#br0" timeOffset="318143.4048">19492 8507 53 0,'22'19'39'16,"3"-15"0"-16,13-4 1 15,12-14-21-15,28 16-8 16,-7-19-3-16,37 9-2 15,-4-7-1-15,14 2-3 16,-4-3-1-16,-8 5-1 16,-10 1-1-16,-23-3-6 15,3 13-28-15,-42-2-6 0,-16 4 0 16,-18-2-1-16</inkml:trace>
  <inkml:trace contextRef="#ctx0" brushRef="#br0" timeOffset="319152.957">19600 8988 17 0,'18'-9'33'0,"-18"9"2"16,29-29 1-16,-10 27-15 16,-19-23-2-16,23 27-4 15,-25-19-5-15,2 17-2 16,0 0-2-16,0 0-1 15,-38 7-2-15,3 12 0 16,-15 1-1-16,-8 8 0 16,-8-1 0-16,3 6-1 15,3-2 0-15,12-1-1 16,13-7 1-16,35-23-1 16,0 21 0-16,33-19 0 15,15-9 0-15,10-5 0 16,4-1 0-16,-3-3 0 0,-3 3 0 15,-13 7 0-15,-18 6 2 16,-25 0-1-16,-8 29-1 16,-21 4 2-16,-13 5-1 15,-7 8 0-15,-6 6 0 16,1 0 0-16,1-1-2 16,17 1 2-16,11-10-1 15,15-3 0-15,14-11 1 16,13-3-1-16,10-9 0 15,10-10 1-15,5-3-1 16,1-8 0-16,-1-1-1 16,-5-8-1-16,-2 5-2 0,-16-14-6 15,16 7-30-15,-35 16-2 16,15-23 1-16,-15 23-1 16</inkml:trace>
  <inkml:trace contextRef="#ctx0" brushRef="#br0" timeOffset="319468.9814">19739 9479 50 0,'0'0'40'16,"18"8"-1"-16,-18-8 1 16,0 0-19-16,4 33-9 15,-4-33-4-15,-20 32-2 0,11-15-3 16,9 1-1-16,0-18-1 15,23 23 0-15,0-21-1 16,6-6 0-16,2-6 0 16,3-5-1-16,-3-2 2 15,-2-1-2-15,-11-3 2 16,-7 2-1-16,-11 2 0 16,0 17 0-16,-23-27-1 15,2 15-1-15,1 9-2 16,-10-15-7-16,30 18-29 15,-29-17-1-15,29 17 0 16,-14-19 0-16</inkml:trace>
  <inkml:trace contextRef="#ctx0" brushRef="#br0" timeOffset="320060.3635">20372 8988 70 0,'17'-9'41'0,"-17"9"-1"0,-2 17 1 16,6 8-30-16,-25-2-3 15,13 19-2 1,-13 2-3-16,6 12 0 16,-7-3-1-16,7 3-1 0,0-4 0 15,3-6 0-15,0-8 0 16,5-9-1-16,1-10 1 16,6-19-1-16,0 0 0 15,0 0 0-15,0 0-1 16,4-30 1-16,2-3-1 15,-3-7 0-15,3-6 1 16,4-6-1-16,1-2 1 16,1 2-1-16,1 2 0 0,7 3 1 15,3 10-1-15,2 8 1 16,4 6 1 0,2 14-1-16,0 11 1 15,5 7-1-15,-1 10 2 0,0 16-1 16,-2 5-1-16,-5 8 1 15,-1 6 0-15,-5-2 0 16,-5 1-1-16,-3-1 1 16,-5-6-1-16,-3-13 0 15,-2-3 0-15,-4-30-2 16,6 31-2-16,-6-31-2 16,0 0-16-16,0 0-20 0,-22-19 0 15,3-2 0 1,-2-6 0-16</inkml:trace>
  <inkml:trace contextRef="#ctx0" brushRef="#br0" timeOffset="320437.5987">20339 9287 77 0,'0'0'41'0,"19"6"0"15,5 2 0-15,-7-12-32 16,23 12-1-16,-5-8-2 15,10 2-3-15,-7-2 1 16,3 5-2-16,-9-5 0 16,-5 2 0-16,-5-4-1 15,-22 2 1-15,25-2-1 16,-25 2 0-16,0 0 0 16,0 0 0-16,0 0 0 0,0 0 0 15,0 0-1-15,0 0 1 16,0 0-2-16,0 0 2 15,0 0-1-15,0 0 0 16,0 0 0-16,0 0 0 16,0 0 0-16,0 0-1 15,0 0 0-15,0 0 0 16,0 0-1-16,0 0-3 16,0 0-4-16,-25 12-33 15,25-12-2-15,0 0 0 16,-25-25 1-16</inkml:trace>
  <inkml:trace contextRef="#ctx0" brushRef="#br0" timeOffset="322000.6418">21751 8480 25 0,'21'-19'35'0,"-21"19"3"15,12-18-3-15,-12 18-13 16,-6-21-5-16,6 21-5 15,0 0-3-15,0 0-4 16,-39-3-1-16,14 6-2 16,-9 5 0-16,-7 13-1 15,-9 4 1-15,0 6-2 16,-4 3 2-16,6 10-1 0,5 0 0 16,14 6-1-16,6-2 1 31,17-7-1-31,12-7 0 0,13-7 1 0,12-8-2 15,8-11 0-15,7-8-1 16,0-12-2-16,7-5-1 16,-13-17-5-16,12 9-3 15,-31-35-9-15,18 12-7 16,-28-21-3-16,5 10 2 16,-26-28 11-16,16 22 7 15,-21-12 10-15,1 3 8 16,10 18 10-16,-17-3 9 15,17 20 7-15,-7-1-1 0,11 40-9 16,-2-29-5-16,19 46-5 16,-17-17-3-16,14 52-2 15,-9-8-1-15,9 12-2 16,-6 5 0-16,3 10-2 16,-5 2 1-16,2-4-2 15,-5-4 0-15,1-3-1 16,0-12-1-16,-2-8-1 15,4-6-1-15,-6-17-3 16,15 6-8-16,-15-25-28 16,0 0-1-16,0 0 2 15,20-30-1-15</inkml:trace>
  <inkml:trace contextRef="#ctx0" brushRef="#br0" timeOffset="322816.78">22054 8340 31 0,'0'0'37'16,"0"0"-1"-16,0 0 2 15,-14-25-16-15,14 25-6 16,0 0-5-16,-5 23-3 16,5-23-2-16,-14 34-1 15,6-11-1-15,4 16-2 16,1 1 0-16,3 4-1 16,2 0 0-16,5-1 0 15,5-3-1-15,7-6-1 16,2-5 1-1,4-15-1-15,6-5-1 0,0-11 1 0,4-7-3 16,-8-12 1-16,0-8-1 16,-8-12 0-16,-3 3 0 15,-9-8 2-15,-1 6-1 16,-12 3 3-16,2 5-1 16,-1 7 2-16,5 25 0 15,0 0 1-15,0 0 0 16,-8 23-1-16,14 9 1 15,9 13-1-15,-1 3 2 16,5 11-2-16,2 4 1 16,8 10 0-16,-2 4-1 15,6-4 1-15,-6 2 0 0,0 3-1 16,-8-3 0-16,-3 2 0 16,-11-10 0-16,-10-8 0 15,-11-7-1-15,-7-10 1 16,-10-7-1-16,-9-18 0 15,-4-9 0-15,-1-12 0 16,-1-15 0-16,4-8 0 16,3-9 0-16,6-9 0 15,7-4 0-15,8 1-1 16,9-2 0-16,3-2-2 16,8 12-2-16,-4-12-7 15,12 17-29-15,-2 3 0 16,-1 9 0-16,1 2 0 0</inkml:trace>
  <inkml:trace contextRef="#ctx0" brushRef="#br0" timeOffset="330963.1673">15889 10609 47 0,'6'-19'35'15,"-6"19"0"-15,0 0-8 16,-17-12-11-16,21 30-3 15,-22-16-3-15,13 22-2 16,-17-1-3-16,3 20 0 16,-12-1-1-16,-2 15-1 0,-9 1 0 15,-1 7-1-15,-3-3 0 16,4-3-2 0,1-7 1-16,7-10-3 15,7-9 0-15,7-20-2 0,20-13-8 16,0 0-26-16,25-44 0 15,2-4 0-15,6-17 0 16</inkml:trace>
  <inkml:trace contextRef="#ctx0" brushRef="#br0" timeOffset="331292.897">15803 10498 62 0,'21'-29'37'0,"-21"29"0"16,0 0 2-16,17-17-28 15,2 44-1-15,-13-4-2 16,15 21-2-16,-1 4-2 16,13 15-1-16,3 2 0 0,7 6-2 15,-1-2 0-15,4 0-1 16,-5-5-1-16,-3-3 1 16,-7-11 0-16,-11-4 0 15,-13-10 0-15,-13-5 0 16,-15-10 0-16,-13-7 0 15,-13-5 0-15,-9-7 0 16,-7 0 0-16,-7-4 1 16,-1 0-1-16,3 0-1 15,11 0 0-15,4-3-2 16,23 6-5-16,-5-10-25 16,35 9-7-16,0 0-1 15,19-12 1-15</inkml:trace>
  <inkml:trace contextRef="#ctx0" brushRef="#br0" timeOffset="331803.9976">16441 10772 67 0,'17'-29'38'16,"-17"29"0"-16,20-23-9 16,-24-4-13-16,27 31-4 15,-23-4-3-15,25 8-2 16,-25-8-1-16,27 48-2 15,-15-12-1-15,3 8-1 16,0 6 1-16,5 6-2 16,-5-2 0-16,6 1-1 15,-3-7 1-15,1-6-1 16,-2-5 0-16,1-4 1 16,-3-10-2-16,-15-23 2 0,27 9-1 15,-27-9 1-15,25-34-1 16,-11 3 1-16,-1-13-1 15,5-8 1 1,-1-6-1-16,0 1 1 16,3-1-1-16,-3 3-1 0,4 9-1 15,-3 4 0-15,5 11-3 16,-4 0-2-16,12 27-10 16,-4-15-25-16,0 6 1 15,-4-1-1-15,4 5 1 16</inkml:trace>
  <inkml:trace contextRef="#ctx0" brushRef="#br0" timeOffset="332036.4152">17506 10599 59 0,'0'0'38'0,"17"16"1"15,-17-16 0-15,31 11-19 16,-31-11-13-16,42-5-2 16,-18 1-3-16,3 4-2 15,1 5-5-15,-28-5-12 16,31-7-21-16,-31 7-1 16,0 0 0-16,8 25 0 15</inkml:trace>
  <inkml:trace contextRef="#ctx0" brushRef="#br0" timeOffset="332222.9044">17423 10933 86 0,'0'0'39'16,"29"2"2"-16,-6-11-2 16,12 3-32-16,-10-8-2 15,9 5-2-15,-3-1-1 16,-4 3-4-16,2 7-4 15,-29 0-26-15,21-8-7 16,-21 8-1-16,0 0 0 16</inkml:trace>
  <inkml:trace contextRef="#ctx0" brushRef="#br0" timeOffset="333628.0956">18416 10312 33 0,'0'0'34'15,"-4"-31"2"-15,4 31 0 16,0 0-18-16,2-25-4 0,-2 25-4 16,0 0-1-1,25 42-1-15,-23-3-3 16,8 24 1-16,-6 12-2 15,1 21-1-15,-1 11 1 0,0 14-1 16,-2 4-1-16,2-1-1 16,-2-9 0-16,6-7-1 15,-5-16 1-15,5-17 0 16,-2-18-1-16,0-16 0 16,0-11 0-16,-1-13 1 15,-5-17-1-15,0 0 0 16,0 0-1-16,16-23-1 15,-16 23-2-15,4-34-1 16,-4 34-4-16,2-46-13 16,-2 46-19-16,7-33 0 15,-7 33 0-15,23-25 2 16</inkml:trace>
  <inkml:trace contextRef="#ctx0" brushRef="#br0" timeOffset="339392.4367">19411 10507 27 0,'0'0'27'0,"0"0"-7"0,0 0-2 16,12-23-4-16,-12 23-1 16,0 0-4-16,0 0-2 15,0 0 0-15,0 0-1 16,0-25-1-16,0 25-1 15,0 0 0-15,0 0 0 16,-2-19-1-16,2 19 0 16,0 0-1-16,0 0 0 0,-6-19 0 15,6 19 0-15,0-17 0 16,0 17-1 0,-6-19 1-16,6 19 0 15,-13-18 0-15,13 18-1 16,-35-3 1-16,6 10 0 0,-7 3 0 15,-5 11 0-15,-3 4-1 16,-1 9 1-16,-1 3-1 16,4 7 1-16,5 0-1 15,8 4 0-15,8-4-1 16,11-4 1-16,8-5-1 16,12-6 0-16,11-6 0 15,14-14 0-15,9-7 0 16,8-9 1-16,2-7-1 15,0-5 0-15,-2-6-1 16,-5-4 1-16,-11 2 0 16,-11 2 0-16,-9 6 0 0,-16 19 1 15,6-19-1-15,-6 19 2 16,-23 21-1-16,5 4 0 16,-3 12 0-16,2 9 0 15,-3 7 1-15,5 11-2 16,4 1 1-16,7-2-1 15,8-2 0-15,9 1 0 16,9-12 0-16,3-6 0 16,10-12-1-16,3-12 0 15,3-11 1-15,-1-11 0 16,-3-3 0-16,-4-13 0 16,-10-9 1-16,-5-1-1 15,-11-5 1-15,-9 0-1 0,-9 1 0 16,-6-1 1-16,-10 3-1 15,-8 3 0-15,0 6-1 16,-5 3 0-16,5 7-5 16,-5-5-3-16,42 16-28 15,-44-9-3-15,24 7 1 16,20 2-1-16</inkml:trace>
  <inkml:trace contextRef="#ctx0" brushRef="#br0" timeOffset="340752.2983">20088 10473 1 0,'-3'-19'29'0,"3"19"0"0,11-21 2 15,-19-1-15-15,8 22 0 16,2-21-3-16,-2 21 0 15,0 0-3-15,0 0-1 16,-31-13-2-16,31 13-1 16,-42 23-1-16,13 2-2 15,-15 6 1-15,1 9-2 16,-1 4 0-16,5 10 0 16,5-3-1-16,9 1 0 15,7-6 0-15,18-7 0 16,18-12-1-16,11-10 0 15,9-13-1-15,3-14 0 16,5-9 0-16,0-14 0 0,0-5 1 16,-9-14-1-16,-4-5 0 15,-10-9 0-15,-4-3 0 16,-9-4 0-16,-4 2 1 16,-6 4 0-16,-4 6-1 15,-4 7 1-15,-1 10 1 16,-1 17 0-16,0 8 0 15,10 19 1-15,0 0-1 16,0 0 2-16,-17 33-1 16,21-1 0-16,-2 1 0 15,3 13 1-15,1 0-1 16,6 10 1-16,-3-3-2 16,7 1 1-16,-5-2-1 0,3-2 1 15,-4-4-2-15,1-10 1 16,-3-3-1-1,-4-10-1-15,2-4-1 16,-6-19-2-16,5 23-4 0,-5-23-31 16,0 0 0-16,0 0-2 15,-17-6 1-15</inkml:trace>
  <inkml:trace contextRef="#ctx0" brushRef="#br0" timeOffset="341651.4802">18777 11332 21 0,'0'0'32'0,"0"0"2"15,-23 10-3-15,23-10-12 16,0 0-4-16,-20-12-3 15,20 12-3-15,0 0-3 0,37 4-1 16,-16-12 0-16,22 8-1 16,5-7 1-16,27 1-1 15,14-7 0-15,25-1 0 16,11-5-1-16,14 2 0 16,-2-2-1-16,-2 1 0 15,-12 1 0-15,-19 5-2 16,-19 3 1-16,-21 5-1 15,-22 2 0-15,-15 0-1 16,-27 2-1-16,22 4-1 16,-22-4-1-16,0 0-4 15,-6 21-18-15,-15-19-14 16,-1 4-1-16,-7 0 1 0,-1-1 1 16</inkml:trace>
  <inkml:trace contextRef="#ctx0" brushRef="#br0" timeOffset="342781.1776">19130 11639 11 0,'19'-2'32'16,"-19"2"0"0,37-15 1-16,-6 11-13 15,-28-19-3-15,23 23-4 16,-26 0-3-16,0 0-3 0,-18-15-2 15,-3 24 1-15,-22-1-2 16,-5 11 0-16,-12 4-1 16,-3 6-1-16,-3 0 0 15,8 1-1-15,10-3 0 16,10 0 0-16,14-4-1 16,21-6 1-16,3-17-1 15,36 18 0-15,-3-15 0 16,6-3 0-16,-5 2 0 15,-3 4 0-15,-10 4 0 16,-19 7 0-16,-17 6 0 16,-18 6 1-16,-9 3-1 15,-8 5 1-15,-4 1-1 0,5-3 1 16,9-1 0-16,19-7 0 16,19-4 0-16,2-23-1 15,44 27 1-15,4-21-1 16,6-4 0-16,4-4 0 15,0-6 0-15,-10 0 0 16,-7 1 0-16,-12-3-2 16,-8 2-1-16,-21 8-4 15,19-13-12-15,-19 13-21 16,-4-19 2-16,4 19-2 16,-4-21 2-16</inkml:trace>
  <inkml:trace contextRef="#ctx0" brushRef="#br0" timeOffset="343276.9234">19267 12101 39 0,'0'0'35'16,"0"0"0"-16,0 0 1 15,-16-23-19-15,12 43-5 16,-26-17-4-16,14 17-3 16,-7-7-1-16,6 4 0 15,-1-1-2-15,12 1 0 16,6-17-2-16,14 19 1 16,9-17-1-16,6-4 1 15,0-8 0-15,4 1 0 0,-6-8-1 16,-2-3 1-16,-8-1 0 15,-7 0-1-15,-10 0 1 16,-6 2-2-16,-2 2 0 16,-7-1-4-1,15 18-8-15,-12-17-25 0,12 17 0 16,-2-19-1-16,2 19 1 16</inkml:trace>
  <inkml:trace contextRef="#ctx0" brushRef="#br0" timeOffset="344063.5736">19803 11545 43 0,'0'0'36'15,"0"0"0"-15,0 0 0 16,17 19-22-16,-17-19-4 15,-15 42-2-15,-2-9-2 16,3 15-2-16,-9 4 0 16,2 7-1-16,-6-3-1 15,2 1 0-15,3-7-1 16,3-7-1-16,4-13 1 16,3-7-1-16,12-23 0 15,0 0 1-15,0 0-1 0,0 0 0 16,0-42 0-16,8 6-1 15,-1-8 1-15,3-10-1 16,4-2 1 0,-3-1-1-16,7 1 0 0,1 2 0 15,2 8 1-15,4 8 0 16,2 9 0-16,0 16 0 16,2 7 0-16,0 12 1 15,0 9 0-15,0 16 1 16,0 7-1-16,4 10 1 15,-4 2 0-15,1 2 0 16,1-1-1-16,-4 1 1 16,0-6-2-16,-4-9 1 0,-5-7-2 15,-5-8 0-15,1-1-1 16,-14-21-1-16,13 21-2 16,-13-21-7-1,0 0-27-15,-7-25-1 0,7 25 0 16,-31-25 1-16</inkml:trace>
  <inkml:trace contextRef="#ctx0" brushRef="#br0" timeOffset="344287.4626">19620 11900 64 0,'0'0'37'0,"31"-6"2"15,-4 2-2-15,19 6-28 16,-6-13-2-16,16 7-2 16,-4-6-2-16,2 3-2 15,-2 1-3-15,-7-4-4 16,7 10-26-16,-23-2-6 16,-8 4 0-16,-21-2-1 15</inkml:trace>
  <inkml:trace contextRef="#ctx0" brushRef="#br0" timeOffset="347199.7056">20690 10087 9 0,'0'0'33'0,"-4"-17"1"16,4 17 2-16,0 0-15 16,18 35-1-16,-24-7-5 15,23 45-1-15,-17-2-6 16,16 29-1-16,-9 7-3 15,5 22 0-15,-4-1-2 16,-1 11 0-16,-5-5 0 16,0-4-1-16,-4-15-1 15,-3-3 0-15,-1-18 1 16,2-20-1-16,0-8-1 16,2-24 0-16,6-4-4 0,-4-38-7 15,0 0-27-15,17-6-1 16,-7-17 0-16,2-7 0 15</inkml:trace>
  <inkml:trace contextRef="#ctx0" brushRef="#br2" timeOffset="365107.3759">2359 14818 9 0,'0'0'30'16,"2"-18"1"-16,-2 1-11 16,0 17-2-16,-6-23-1 15,6 23-2-15,0 0-2 16,-17-13-2-16,-12 7-2 0,7 17-2 16,-12 1 0-16,3 18-2 15,-12 3-1-15,7 21 0 16,-3 3-1-16,14 18-1 15,10 0-1-15,13 4 1 16,13-6-2-16,16-4 1 16,16-12-1-16,11-19 1 15,11-16-1-15,5-24 0 0,3-12 0 16,-5-15-1 0,-9-9 2-16,-8-4-1 15,-13-4 0-15,-13 6 0 16,-15 5 0-16,-22 14 0 0,-13 11 1 15,-11 16 0-15,-13 15 0 16,-3 16 0-16,-2 11 0 16,4 7 0-16,4 7 0 15,17-3-1-15,10 1 0 16,15-13 0-16,11-6-1 16,13-22-1-16,9-8-1 15,0-16-3-15,9-5-3 16,-19-34-15-16,5 4-15 15,-11-20-1-15,-5-9 1 16,-14-15-1-16</inkml:trace>
  <inkml:trace contextRef="#ctx0" brushRef="#br2" timeOffset="365398.8166">1861 14443 64 0,'-79'77'38'16,"4"33"0"-16,11 41 2 15,14 14-33-15,33 35-1 16,15 1-1-16,40-4-1 16,30-26-2-16,42-23 0 31,31-39-1-31,21-49-1 0,15-45 2 0,10-40-1 16,-4-46 0-16,-7-34 0 15,-31-33 1-15,-34-22-1 16,-47-18 2-16,-27 0 0 0,-45 3-2 15,-42 18 0-15,-47 19 0 16,-36 32 0-16,-31 31-2 16,-23 29-2-16,2 44-19 15,-21 6-20-15,7 29 0 16,14 7 0-16,34 12 0 16</inkml:trace>
  <inkml:trace contextRef="#ctx0" brushRef="#br0" timeOffset="378430.2046">4494 14697 39 0,'0'0'36'15,"2"-21"0"-15,-2 21 1 16,0 0-25-16,0 0-2 16,0 26-1-16,-17-12-1 15,15 17-2-15,-10-5-2 16,6 5-1-16,-3-2-1 16,3-2 0-16,6-27-1 15,-2 19 1-15,2-19-1 0,11-17 0 16,-5-6-1-16,4-4 1 15,-2-6 0-15,-3 1-1 16,-3-3 0-16,-6 6 1 16,-7 8 0-16,-8 8-1 15,-6 13 1-15,-8 17-1 16,-8 10 0-16,-1 15 1 16,-1 12 0-16,5 15 0 15,5 11-1-15,10 9 1 16,7 1-1-16,18-2 1 15,14-2-1-15,13-5 1 16,11-12-2-16,12-13 2 16,6-20-2-16,2-15 0 0,2-11 0 15,-10-14-2-15,0-6-2 16,-17-24-4 0,7 20-17-16,-25-24-15 15,-5 5 1-15,-6-5-1 0,-4 2 1 16</inkml:trace>
  <inkml:trace contextRef="#ctx0" brushRef="#br0" timeOffset="378654.715">4928 14963 59 0,'0'0'37'15,"21"18"0"1,2-15-1-16,-1-5-30 16,18 1-3-16,1-7-1 0,5-6-4 15,8 11-6-15,-18-17-20 16,-1 7-8-16,-6 3 1 16,-29 10-1-16</inkml:trace>
  <inkml:trace contextRef="#ctx0" brushRef="#br0" timeOffset="378798.4239">5038 15159 49 0,'-6'19'34'15,"6"-19"-1"-15,33 15 0 16,-6-24-30-16,10-10-11 16,-1-8-22-16,14 10-3 0,-15-12 0 15,9 6 0-15</inkml:trace>
  <inkml:trace contextRef="#ctx0" brushRef="#br0" timeOffset="379662.0988">6560 14150 66 0,'0'0'37'16,"0"0"0"-16,0 21-9 16,0-21-17-16,0 0-4 15,-22 0 0-15,22 0-3 16,0 0 0-16,0 0-1 16,0 0 0-16,0 0-1 0,0 0 0 15,0 0 0-15,0 0-1 16,0 0 0-16,-7-19-1 15,1 2 0-15,6 17 0 16,-17-31 0-16,17 31 0 16,-33-21 1-16,8 17-1 15,-12 12 1-15,-3 11-1 16,-5 10 1-16,-1 5 0 16,0 12 0-16,3-2 0 15,9 2 0-15,8-2-1 16,15-9 1-16,11-6-1 15,0-29 0-15,38 19 0 16,-1-31 0-16,4-9 0 0,3-7 0 16,-2-9 0-16,1-5 0 15,-5 0 0-15,-5 0 0 16,-14 7 0 0,-9 6 0-16,-10 29 0 0,0 0 0 15,0 0 1-15,-35 50 1 16,10 2-2-16,-2 17 0 15,-2 17 1-15,6 12 0 16,8 4-1-16,9-6 1 16,10-6-1-16,15-12-1 15,6-14 2-15,14-11-1 16,7-24 0-16,4-17 0 16,-2-12-1-16,1-10 1 0,-9-17 1 15,-7-3-2-15,-8-13 2 16,-15 5-2-1,-10-6 2-15,-16 4-1 16,-11 5 0-16,-11 4 0 0,-5 10 0 16,-5 4-2-16,2 17 0 15,1-10-4-15,15 35-8 16,4-9-27-16,9 5-2 16,4 0 1-16,9 2 0 15</inkml:trace>
  <inkml:trace contextRef="#ctx0" brushRef="#br0" timeOffset="379979.3859">5885 15015 68 0,'0'0'39'16,"32"12"1"-16,5-3-2 15,0-22-28-15,30 7-2 16,3-7-1-16,18 1-3 0,1-3 0 16,8 1-2-16,-11 1-1 15,-3-2-1 1,-9 3-2-16,-22 0-2 15,-8 12-7-15,-44 0-29 0,17-5-1 16,-17 5 0-16,-34 7 0 16</inkml:trace>
  <inkml:trace contextRef="#ctx0" brushRef="#br0" timeOffset="380857.1146">6139 15215 33 0,'0'0'36'16,"18"-12"1"-16,-18 12-3 15,0 0-14-15,0 0-5 16,-2 48-3-16,-20-17-5 15,9 20 0-15,-12 5-4 16,2 9 1-16,-2-1-2 16,2-3-1-16,3-5 1 15,5-10-3-15,3-10 2 16,8-15-3-16,4-21 1 0,0 0-1 16,23-13-1-16,-7-22-2 15,9-5 1 1,-4-18 0-16,8-3-1 0,-6-4 2 15,2 2 1-15,-7 5 1 16,-7 8 2-16,1 16 1 16,-8 7 1-16,-4 27 1 15,0 0-1-15,7 23 1 16,-3 7-1-16,12 18 0 16,1 4-2-1,10 8 1-15,4-3-1 0,8 3-1 16,1-5 1-1,2-5-1-15,-5-4 1 0,-6-6 0 0,-10-3 1 16,-5-1-1-16,-16-7 1 16,-8 0-1-1,-11-6 0-15,-6-2 1 16,-12-6-1-16,-6-5-1 0,-3-10 1 16,-2-4-1-16,2-4 0 15,-1-3-1-15,7 1 0 16,-1-7-3-16,18 6-4 15,-8-20-14-15,31 31-18 16,-21-35-1-16,21 35 0 16,8-28 1-16</inkml:trace>
  <inkml:trace contextRef="#ctx0" brushRef="#br0" timeOffset="381278.3283">6488 15479 82 0,'20'-15'40'0,"-20"15"0"15,19-6-11-15,0 27-18 16,-19-21-4-16,25 48 0 0,-13-11-2 15,9 11-3 1,0 1 1-16,6 9-2 16,-4-4 0-16,3-2 0 15,1-8-1-15,-2-12 0 0,-2-3 1 16,0-14-1-16,-2-7 0 16,-4-14 1-16,-17 6 0 15,29-36-1-15,-19 7 0 16,0-4 1-16,-3-7-1 15,1 4 1-15,-2-8-2 16,0 0 2-16,-2-4-2 16,-1 0 1-16,3 2-3 15,-10-10-3-15,18 18-26 16,-20-18-10-16,6 12 0 16,-6-2-1-16</inkml:trace>
  <inkml:trace contextRef="#ctx0" brushRef="#br0" timeOffset="381722.0625">7480 14635 61 0,'31'6'37'0,"-12"-2"1"16,2 5-4-16,-21-9-23 16,46-1-4-16,-19-3-4 15,8 0-2-15,2 0-3 16,-8-7-3-16,11 12-18 0,-20-8-13 15,-20 7-2-15,0 0 2 16,0 0-2-16</inkml:trace>
  <inkml:trace contextRef="#ctx0" brushRef="#br0" timeOffset="381866.8315">7522 14841 57 0,'0'21'36'15,"0"-21"0"-15,37 19-1 16,-37-19-25-16,58-8-5 15,-18 8-7-15,-9-9-30 16,6-3-4-16,-1 4 0 16,-9-1-1-16</inkml:trace>
  <inkml:trace contextRef="#ctx0" brushRef="#br0" timeOffset="384146.2681">10068 13189 29 0,'12'-21'21'0,"-12"21"-1"16,0 0 0-16,21-10 1 16,-21 10-4-16,0 0-2 15,0 0-5-15,0 0-2 16,0 0-2-16,0 0-1 15,0 0-2-15,0 0-1 16,0 0 1-16,0 0-1 16,0 0 0-16,0 0 0 15,0 0 0-15,0 0-1 16,0 0 1-16,0-21-1 16,0 21 0-16,-2-25 0 0,0 8-1 15,0-2 0-15,-2-4 1 16,-1 0 0-16,-3 2 0 15,-4 3-1-15,-3 1 1 16,-8 9-1-16,-6 8 1 16,-4 8-1-16,-8 9 1 15,-1 14 0-15,-2 4 0 16,3 9 0-16,3 0 0 16,13 2-1-16,7-4 1 15,14-4-1-15,12-5 0 16,13-12 0-16,12-11 1 15,9-10-1-15,7-10 0 16,3-7 1-16,0-10-1 0,0-6 0 16,-6-5 1-16,-3 0-1 15,-14 1 1-15,-8 7 0 16,-8 7-1-16,-13 23 1 16,-2-20 1-16,2 20-1 15,-30 43 0-15,6-3 1 16,-1 14 0-16,4 13-1 15,2 9 1-15,5 5-2 16,7-4 1-16,7-2 0 16,9-10 0-16,9-8-1 15,7-9-1-15,4-19 1 16,5-10 1-16,1-11-1 16,0-10 0-16,-2-8 0 0,-5-3 0 15,-6-10 0-15,-11-4 0 16,-7 0 0-1,-12 2 0-15,-11-2-1 0,-10 8 0 16,-7 2-1-16,-3 5-2 16,-7-3-4-16,13 23-12 15,-15-12-19-15,5 2-2 16,1 2 1-16,3 2 0 16</inkml:trace>
  <inkml:trace contextRef="#ctx0" brushRef="#br0" timeOffset="384641.0544">8805 14010 53 0,'13'17'35'16,"-13"-17"-1"-16,31-9-4 15,2 16-19 1,-10-16-2-16,29 11-1 15,-2-10-1-15,33 2-1 16,8-11 0-16,25 5-1 0,13-9-1 16,21 2 0-16,7-2-1 15,5 4 0-15,-2-2-1 16,-6 5 0-16,-17 3 0 16,-14 5-1-16,-20 2 0 15,-20 4 0-15,-14 2-1 16,-15-2 1-16,-15 0-1 15,-12-2 0-15,-6 4 0 16,-21-2-1-16,25-2-1 0,-25 2-3 16,0 0-7-1,0 0-29-15,0 0 1 16,0 0-1-16,0 0 0 0</inkml:trace>
  <inkml:trace contextRef="#ctx0" brushRef="#br0" timeOffset="385890.1138">8666 14562 17 0,'2'-19'32'0,"-2"19"0"16,0 0 1-16,-4-25-14 16,4 25-3-16,-19 14-3 15,13 13-4-15,-21 5-1 16,13 28-2-16,-14 5-1 15,2 31 0-15,-4 13-2 16,5 22 0-16,1 9-2 16,11 3 0-16,7-8-1 15,10-9 1-15,8-11 0 16,11-17-1-16,6-19 1 16,3-18-1-16,1-22 1 15,2-11 0-15,-6-12-1 16,0-7 1-16,-8-7 0 0,-2-4 0 15,-19 2 0-15,25-17-1 16,-25 17-2-16,8-23-2 16,-8 23-6-16,-4-21-27 15,4 21-3-15,4-35 0 16,0 14 1-16</inkml:trace>
  <inkml:trace contextRef="#ctx0" brushRef="#br0" timeOffset="386770.2295">9443 14631 18 0,'22'-13'31'0,"-22"13"0"15,15-17-3-15,-15 17-8 16,0 0-6-16,10-18-4 16,-28 9-3-16,18 9-1 15,-36-4-1-15,9 10 0 16,-10-2-1-16,2 7-2 16,-7 1 2-16,3 5-3 15,-1 8 1-15,7 4-2 16,2 5 1-16,12 5-1 15,1 1-1-15,13 0 1 16,5-2-1-16,9-1 1 16,11-12 0-16,1-4 0 15,6-8 0-15,2-11 0 0,0-7 0 16,0-9 0-16,-1-3-1 16,-2-6 1-1,-5-4 0-15,0-9-1 16,-8 1 1-16,-3-1 0 0,-4 3 0 15,-2 4-1-15,-6 0 2 16,0 8-1-16,-4 0 0 16,6 21 1-16,-17-15-1 15,17 15 0-15,-18-2 1 16,18 2 0-16,-19 17-1 16,8 6 1-16,-1 6 0 15,2 13 1-15,-7 8-1 16,5 15 1-16,-1 8-1 15,5 10 1-15,-1 1-2 16,5-1 1-16,0-5 0 16,8-7 0-16,5-6-1 0,5-13 1 15,1-12-2-15,3-18 1 16,3-11 0-16,4-15 1 16,0-5-1-16,-2-12 0 15,0-8 1-15,-3-10-1 16,-7-5 0-16,-5 0 0 15,-8-2-1-15,-10 4 0 16,-5 4 0-16,-10 1-2 16,1 12-2-16,-10-7-7 15,34 32-24-15,-41-25-2 16,24 19 1-16,17 6-1 16</inkml:trace>
  <inkml:trace contextRef="#ctx0" brushRef="#br0" timeOffset="387406.922">10051 14618 31 0,'0'0'33'15,"0"0"1"-15,17-17 0 16,-17 17-16-16,0 0-5 16,-11-21-4-16,11 21-1 15,0 0-2-15,-25 7-2 16,-2-1 1-16,1 11-3 15,-8 3 1-15,-1 14-2 16,-5 2 1-16,1 9-2 16,4 1 1-16,6 4 0 15,10-4-1-15,9 2 1 16,8-8-2-16,10-13 1 16,8-6 0-16,9-10 1 15,6-13-1-15,3-9-1 0,3-10 1 16,0-14-1-16,-1-11 1 15,-3-6-2-15,0-7 1 16,-6-12 0 0,-6 0 0-16,-6-4 1 0,-3 10-1 15,-4 4 1-15,-4 13 1 16,1 7 0-16,-5 11 0 16,0 30 0-16,0 0 1 15,0 0 0-15,8 25 0 16,-2 5 0-16,2 9 0 15,-1 3-1-15,-1 6 0 16,2 5 0-16,-2 5-1 16,-4-4-1-16,-1-2-1 0,-2-14-4 15,8 10-13-15,-11-17-20 16,1-7-1-16,3-24 0 16,0 0 0-1</inkml:trace>
  <inkml:trace contextRef="#ctx0" brushRef="#br0" timeOffset="388053.0475">9032 15245 32 0,'-15'23'33'0,"15"-23"0"15,0 0 2-15,29 14-18 16,-17-32-6-16,30 18-2 16,-2-17-1-16,30 11 0 15,3-15-1-15,22 10-1 16,-1-10-1-16,12 9-1 15,-9-1 0-15,-5 1-2 16,-13 3 1-16,-11-1-2 0,-18 10-1 16,-13-4 0-16,-14 6 0 15,-23-2-2-15,19 2-1 16,-19-2-5-16,0 0-16 16,0 0-15-16,-21 0 0 15,0-4-2-15,1 0 1 16</inkml:trace>
  <inkml:trace contextRef="#ctx0" brushRef="#br0" timeOffset="389413.2308">9382 15677 20 0,'0'0'30'0,"13"-23"4"15,-13 23-5-15,23-8-10 0,-34-9-4 16,11 17-1 0,-24 2-4-16,24-2-1 15,-57 25-2-15,20 0-2 16,-15-2-1-16,8 9-2 0,-3-3 1 16,11-2-3-16,11-2 1 15,13-4-2-15,12-21 2 16,21 17-2-16,8-21 0 15,8-5 2-15,1-3-2 16,1 3 2-16,-4-1-2 16,-8 1 2-16,-27 9-1 15,0 0 0-15,-4 24 2 16,-23 7-2-16,-8 4 2 16,0 5-2-16,3 2 1 15,5 2-1-15,13-3 1 16,12-7 0-16,12-7-1 15,11-6 0-15,6-6 0 0,8-7 0 16,-3-4 0-16,3-8 0 16,-6 0 0-16,-6-3-2 15,-2 1-2-15,-11-13-4 16,11 17-21-16,-21 2-10 16,0-19 0-16,0 19 0 15</inkml:trace>
  <inkml:trace contextRef="#ctx0" brushRef="#br0" timeOffset="389841.7392">9528 16030 37 0,'0'0'34'16,"0"0"2"-16,0 0 0 16,8 29-19-16,-31-24-5 15,13 22-4-15,-13-6-3 16,8 12 0-16,-1-4-3 0,8 5 0 15,6-7-1-15,10-4-1 16,10-8 0-16,9-11 1 16,5-11-1-16,5-11 0 15,-4-7 1 1,-4-1-1-16,-4-7 0 0,-10 4 0 16,-7-5 0-16,-10 7-1 15,-4 8-2-15,-9-4-4 16,15 23-15-16,0 0-15 15,-27-14-1-15,27 14 1 16,0 0-1-16</inkml:trace>
  <inkml:trace contextRef="#ctx0" brushRef="#br0" timeOffset="390398.4686">9937 15575 49 0,'21'-19'36'0,"-21"19"1"16,0 0 0-16,-11 17-22 0,13 20-5 15,-20-5-1 1,9 20-5-16,-11 2 0 16,3 17-2-16,-2-4-1 15,7 0 0-15,1-9 0 0,3-9-1 16,2-12-1-16,2-8 2 16,4-29-2-16,0 0 1 15,0 0 0-15,18-37-1 16,-9 1 1-16,1-12 0 15,7-10 0-15,-1-9-1 16,3 0 0-16,-4 2 1 16,1 9 0-16,-1 4 0 15,1 12 0-15,-1 8 0 16,-1 12 1-16,-14 20 0 16,32 2 0-16,-10 17 0 15,-3 10 0-15,2 10 0 16,-2 9 1-16,-3 7-1 0,-5 5 0 15,-1 3-2-15,-6-4 2 16,-6-5-3-16,2-4 0 16,-8-16-4-16,12 1-5 15,-4-35-27-15,-19 17-2 16,19-17 1-16,-12-32-1 16</inkml:trace>
  <inkml:trace contextRef="#ctx0" brushRef="#br0" timeOffset="390578.2434">9964 15830 58 0,'0'0'36'0,"0"0"0"0,39 8-1 16,-18-16-29-16,14 3-2 16,1-1-9-16,-5-6-27 15,2-3-3-15,4-6 0 16,-5-12-1-16</inkml:trace>
  <inkml:trace contextRef="#ctx0" brushRef="#br0" timeOffset="391493.0353">10846 14338 15 0,'0'0'32'0,"-18"-13"1"16,18 13 2-16,-15-22-16 16,15 22-2-16,0 0-3 15,42 23-3-15,-24-9-3 0,18 26-1 16,-3 2-1-16,19 25-1 15,-8 6 0-15,5 21-1 16,-11 6 0-16,-1 17-1 16,-12 8 0-16,-8 7 0 15,-11 1-2-15,-16-7-1 16,-7-3 1-16,-10-8-1 16,-8-11 1-16,-7-10-1 15,-6-20 1-15,-1-14-1 16,5-14 0-16,4-12 0 15,5-9-2-15,4-15-3 16,18 7-8-16,13-17-27 16,-6-25-2-16,10 6 0 0,7-2-1 15</inkml:trace>
  <inkml:trace contextRef="#ctx0" brushRef="#br0" timeOffset="394109.8229">10473 12637 6 0,'18'-12'30'16,"-15"-11"1"-16,15 12 1 0,-18 11-11 15,6-22-4-15,-6 22-3 16,0 18-3-16,-10 18-1 16,-27 1-3-16,3 28 0 15,-26 2-1-15,4 19-2 16,-15 2-1-16,-1 3-1 16,-1-9 0-16,11-7-1 15,8-10 0-15,10-13-1 0,9-14 2 16,10-9-5-16,11-2-2 15,14-27-20 1,0 0-12-16,-1 19-2 16,1-19 1-16,27 0-1 0</inkml:trace>
  <inkml:trace contextRef="#ctx0" brushRef="#br0" timeOffset="394793.6765">9603 14330 27 0,'0'0'30'15,"16"-21"-1"-15,-18 4-7 16,2 17-2-16,0 0-2 16,0 0-4-16,0 0-3 15,-19 50-1-15,-16-12-3 0,4 29-2 16,-17 0 0-16,0 18-2 15,-12 3 0-15,0 6-1 16,-4-2-1-16,6-6 0 16,6-13-1-16,8-13 0 15,7-8-1-15,5-20-5 16,22 10-16-16,10-42-16 16,0 0-1-16,0 0 0 15,0 0-2-15</inkml:trace>
  <inkml:trace contextRef="#ctx0" brushRef="#br0" timeOffset="400798.2258">11931 14856 19 0,'0'0'29'15,"0"0"-2"-15,0 0-7 16,-5 21-2-16,5-21-3 16,0 0-3-16,0 0-2 15,0 0-3-15,0 0 0 16,29 0-2-16,-10-6 0 15,16 6-1-15,1-7 0 0,14 3-1 16,-1-4 0-16,5 0-2 16,0-1 0-1,0-1-1-15,-4 3-3 16,-12-13-2-16,1 20-5 0,-29-17-17 16,-10 17-9-16,0 0 1 15,-33 8-1-15</inkml:trace>
  <inkml:trace contextRef="#ctx0" brushRef="#br0" timeOffset="400968.6962">11914 15023 38 0,'-6'21'34'0,"6"-21"0"16,33 21 0-16,13-10-22 0,-5-16-4 16,23 5-3-16,-1-10-3 15,-1-7-9 1,7 2-25-16,-11 1-1 15,-13-1-2-15,-7 1 1 0</inkml:trace>
  <inkml:trace contextRef="#ctx0" brushRef="#br0" timeOffset="401900.8844">14011 14179 3 0,'23'-2'29'0,"-23"2"2"16,29-21 0-16,-10 19-10 15,-17-19-3-15,17 23-3 16,-24-22-4-16,5 20-2 15,0 0-2-15,-35 2-2 16,-8 4 0-16,-5 15-2 16,-19 2 1-16,-5 14-2 15,-7 1 0-15,8 6 0 16,7-4 0-16,16-1-1 16,17-7 0-16,27-5-1 15,25-8 0-15,26-11 0 16,13-8-1-16,9-6 1 0,2-1 0 15,-3-1 1-15,-10 0-1 16,-20 6 0-16,-38 2 0 16,6 25 0-1,-39 4 2-15,-21 10-2 0,-11 12 2 16,-5 7-2-16,3-1 1 16,11 1-1-16,13-8 1 15,24-6-1-15,19-10-1 16,25-11 2-16,16-13-2 15,15-8 2-15,3-10-1 16,5-3-1-16,0-5 0 16,-12-3-1-16,-2 6-3 15,-17-14-4-15,7 19-21 0,-22-13-8 16,-18 21 0-16,25-30 0 16</inkml:trace>
  <inkml:trace contextRef="#ctx0" brushRef="#br0" timeOffset="402185.2261">14288 14731 49 0,'6'17'36'15,"-10"3"1"-15,-9 6 1 16,-14-8-19-16,8 20-8 16,-18-17-5-16,16 16-1 15,1-14-2-15,19-4-1 16,1-19-2-16,42 17 1 0,0-23-1 15,10-5 1-15,1-6-1 16,-3-6 1-16,-8 0-1 16,-11 0 1-1,-14 0-1-15,-17 23 0 0,-9-31 0 16,-9 19-1 0,1 7-3-16,-8-13-5 0,25 18-25 15,-21-11-4-15,21 11 0 16,0 0-1-16</inkml:trace>
  <inkml:trace contextRef="#ctx0" brushRef="#br0" timeOffset="402825.2721">15021 13975 49 0,'10'-21'35'15,"2"2"1"-15,-12 19 1 16,17-40-22-16,2 44-4 15,-19-4-1-15,6 23-3 16,-14 11-1-16,1 28-1 16,-13 7-1-16,-3 19-1 0,-8 4 0 15,-1 8-1-15,-1 3-1 16,2-9 0-16,4-13 0 16,10-20-2-16,3-11 2 15,6-17-2-15,8-14 1 16,0-19-1-16,22-29 1 15,-3-11 0-15,2-16-1 16,4-19 1-16,4-15 0 16,6-9 0-16,1-9-1 15,-3 6 1-15,0 8 0 16,-2 8-1-16,-2 13 1 16,0 20 0-16,-4 18 0 15,0 18 1-15,0 17 0 0,0 21 0 16,0 11 0-16,-2 20 0 15,0 15 1-15,2 8-1 16,-7 6 0-16,1 1 1 16,-7 1-2-16,-1-8 0 15,-3-10 1-15,2-13-2 16,-7-14 0-16,-1-13-2 16,4-4 1-16,-6-21-5 15,0 0-7-15,0 0-27 16,8-29 0-16,-20-2 0 15,-1 1 0-15</inkml:trace>
  <inkml:trace contextRef="#ctx0" brushRef="#br0" timeOffset="403083.9129">14782 14434 70 0,'0'0'38'15,"0"0"1"-15,0 0 0 16,37 13-28-16,0-26-2 16,28 7-3-16,5-7-1 15,14 5-2-15,-1-5-1 16,2 3 0-16,-13-2-1 16,-9 5-1-16,-13 1-1 15,-21 0-3-15,-6 14-6 0,-23-8-30 16,0 0 0-16,-30 0-1 15,5 2 1-15</inkml:trace>
  <inkml:trace contextRef="#ctx0" brushRef="#br0" timeOffset="403808.5999">13482 15445 33 0,'0'0'34'0,"0"0"1"15,39-10 1-15,-1 12-19 16,-1-27-4-16,38 19-2 16,0-22-1-16,41 14-2 0,8-13-2 15,24 10-1-15,1-4-1 16,13 2-1-16,-6 2 0 15,-8 7-1-15,-14 2-1 16,-26 3 0-16,-22 1 0 16,-20 2 0-16,-20 0-1 15,-19-2 0-15,-27 4-2 16,18-8-1-16,-18 8-2 16,-22-19-11-16,5 11-23 15,-6-1-2-15,0 3 0 16,-4-2 0-16</inkml:trace>
  <inkml:trace contextRef="#ctx0" brushRef="#br0" timeOffset="406114.244">14541 15798 1 0,'0'0'22'0,"0"0"6"16,0 0 2-16,6 23-10 0,-6-23-2 16,0 0-5-16,0 0 2 15,0 0-4-15,0 0 0 16,0 0-3-1,0 0-1-15,-6 23-3 0,6-23-1 16,0 0 0-16,-10 23-2 16,10-23 1-16,0 0-2 15,0 0 1-15,0 0 0 16,14-18 1-16,-14 18-2 16,-2-19 2-16,2 19-1 15,-19-17-1-15,-2 15 1 16,-6 4-1-16,-10 8 1 15,-7 3 0-15,-7 8 0 0,-6 16-2 16,-5 7 2-16,-4 9 0 16,3 11-1-16,7 3 1 15,11 0-2 1,14 2 1-16,14-8 0 0,21-13 0 16,15-11 0-16,20-12 0 15,15-16 0-15,8-12 0 16,3-13 0-16,3-9 0 31,-3-7 0-31,-7-5-1 0,-6-3 1 0,-9-12-1 16,-11-2 0-16,-10-9-1 15,-5-6 0 1,-9-12 0-16,-5-1 0 0,-4-12 1 0,-5 0-1 16,-2 2 1-16,0 6 0 15,-3 11 3 1,-1 10-1-16,4 19 0 15,-1 13 2-15,9 33 0 0,0 0-1 16,-12 46 1-16,10 10-1 16,8 20 0-16,2 15 0 15,5 12-1-15,5 3 1 16,7-1-2-16,6-7 0 16,7-16 0-16,7-14 1 15,5-19-1-15,2-20-1 16,2-19 0-16,0-12-1 15,-8-15-2-15,4 3-5 16,-23-18-31-16,6-3 1 16,-16-3-2-16,-3 5 1 15</inkml:trace>
  <inkml:trace contextRef="#ctx0" brushRef="#br0" timeOffset="420392.7622">4149 16346 37 0,'0'0'35'0,"0"0"1"16,0 0 0-16,17 14-21 15,-17-14-5-15,41-10-4 16,1 1-1-16,27 1 0 16,18-9-1-16,27 3 1 15,17-3-1-15,23 2-1 16,9-5 1-16,20 11-1 16,0-5 0-16,-2 7-1 15,-15 3 0-15,-12 0-1 16,-19 2-1-16,-23 4 1 15,-19 6-1-15,-27-1-1 16,-22 7-1-16,-19-1-1 16,-8 8-2-16,-17-21-4 0,4 37-24 15,-4-37-7-15,-35 23 0 16,10-17-1-16</inkml:trace>
  <inkml:trace contextRef="#ctx0" brushRef="#br0" timeOffset="421017.7669">4133 16580 25 0,'-40'8'35'16,"3"2"0"-16,4-3 1 16,4-18-18-16,29 11-4 0,-29 2-5 15,29-2-3 1,26-16-1-16,18 7-1 16,10-7 0-16,33 5 0 15,17-8 0-15,23 3 0 0,20-3-1 16,19 2 0-16,11-4 0 15,14 0-1-15,4-2 0 16,-10 5 0-16,-11 1 0 16,-12 8-1-16,-27 1 0 15,-20 12 0-15,-24 3 1 16,-23 5-1-16,-24-1 0 16,-13-1-1-16,-12 0 1 0,-19-10 0 15,19 15-1 1,-19-15 1-16,0 0 0 15,0 0-1-15,0 0-1 16,-17 2-1-16,17-2-1 0,-19-12-3 16,19 12-13-16,0 0-23 15,-23 6-1-15,1-8 0 16,3-2 0-16</inkml:trace>
  <inkml:trace contextRef="#ctx0" brushRef="#br0" timeOffset="428765.4008">13498 16835 4 0,'0'0'31'15,"0"0"1"-15,0 0-2 16,0 0-9-16,-22 0-4 0,22 0-2 16,0 0-5-16,0 0-2 15,0 0-2-15,31 12-1 16,-13-18 0-16,14 8-1 15,3-12 0-15,19 9-1 16,8-13 0-16,21 3 0 16,11-10 0-16,22 1 0 15,2-1-1-15,5 4 0 16,-1-2 0-16,1 7-1 16,-11 1 1-16,-14 5-2 15,-15 2 1-15,-17 4 0 16,-16 0-1-16,-13-2-1 15,-12 8 1-15,-25-6-1 0,0 0-3 16,-2 19 0-16,-16-3-3 16,-16-22-8-16,11 15-23 15,-16 1-2 1,-1 2 1-16,-9-9 1 0</inkml:trace>
  <inkml:trace contextRef="#ctx0" brushRef="#br0" timeOffset="429412.0318">13451 16972 53 0,'0'0'34'0,"-17"-4"2"0,17 4-1 16,23 7-23-16,-23-7-4 15,50-9-1-15,-11-3-1 16,23 5-1-16,5-9 0 15,22 5-1-15,5-5 0 16,22 3-1-16,4-6 0 16,5 5-1-16,2-1 1 15,3 2-2-15,-7-3 0 16,-11 5 0-16,-14-1 0 16,-19 3-1-16,-17-1 1 15,-16 8-1-15,-15-2 0 16,-31 4 1-16,23 4 0 15,-23-4-1-15,0 0 0 0,0 0 0 16,0 0-1-16,0 0 1 16,0 0-1-16,-17 4-2 15,17-4-2-15,0 0-9 16,0 0-27-16,-25-23 1 16,25 23-2-16,-27-21 0 15</inkml:trace>
  <inkml:trace contextRef="#ctx0" brushRef="#br3" timeOffset="442455.9536">7216 13365 2 0,'7'-17'31'0,"-7"17"0"16,0 0 4-16,0 0-17 0,0 0-1 15,-15-19-2 1,15 19-2-16,0 0-3 16,0 0-3-16,0 0-1 0,9 17-1 15,-9-17-1-15,8 18-1 16,-8-18 1-16,10 30-3 15,-8-7 3-15,-2 8-3 16,-8 5 2-16,-2 8-2 16,-7-1 1-16,-4 1-1 15,-6-2-1-15,0-2 1 16,-4-3-1-16,2-8 1 16,0-6 0-16,2-6 0 15,-2-2-1-15,0 0 1 16,2-3 0-1,-2 0 0-15,2-3 0 0,2 1 0 16,4-5-1-16,4 3 1 0,17-8-1 31,0 0 0-31,0 0 0 0,0 0 0 0,0 0-1 16,0 0 0-16,0 0-1 16,0 0-2-16,19-2-1 15,-19 2-4-15,19 2-13 16,-19-2-18-16,0 0-1 15,0 0 2-15,4-23 0 16</inkml:trace>
  <inkml:trace contextRef="#ctx0" brushRef="#br3" timeOffset="443231.6599">6789 13670 33 0,'0'0'35'16,"0"0"1"-16,0 0 0 16,23-5-19-16,-23 5-3 15,0 0-5-15,0 0-2 16,0 0-2-16,0 0-1 16,0 0 0-16,10 25-1 15,-12-4 0-15,-9 0-1 16,-3 8 0-16,-7 1-1 15,-2 5 0-15,-4-1 0 16,4-1 0-16,-4-4-1 16,3-4 1-16,9-6-1 15,15-19 0-15,-23 25 0 16,23-25 1-16,0 0-1 0,0 0 0 16,0 0 0-16,0 0 0 15,0 0 0-15,0 0 1 16,0 0-1-1,0 0 0-15,27-2-1 0,-4 0 2 16,10-6-1-16,7 1 0 16,7-5 0-16,1 2 0 15,-2 3 0-15,-4 1 0 16,-3 2 0-16,-8 4 1 16,-10 4-1-16,-21-4-1 15,19 13 1-15,-19-13 1 16,2 18-1-16,-2-18 1 15,0 0 0-15,0 0 0 0,-19 15-1 16,19-15 1 0,-25-2 0-16,25 2 0 15,-39-13-1-15,14 1 1 16,0-3 0-16,-2 1-1 0,2-1 1 16,2-4 0-1,2-6 0 1,3 6-1-16,7 2 0 0,-1-1-2 0,12 18-2 15,-11-21-3-15,11 21-24 16,0 0-10-16,0 0-1 16,0 0 0-16</inkml:trace>
  <inkml:trace contextRef="#ctx0" brushRef="#br3" timeOffset="457810.5004">4814 14348 10 0,'8'-56'24'15,"9"8"-3"-15,-7-10-1 16,-6-5-4-16,7 8-2 16,-13-16-2-16,14 21-1 15,-20-16 0-15,10 30-1 16,-21-8-2-16,1 29 0 15,-22-3-1-15,-10 26-1 16,-23 7-2-16,-10 26 0 16,-20 12-1-16,-7 32-1 15,-15 24 1-15,0 35-1 16,-8 29 0-16,9 32 1 16,8 13-2-16,30 5 1 0,24-8 0 15,33-16-2-15,33-17 1 16,34-34-1-16,34-33 0 15,32-38 0-15,21-29 0 16,14-27 0-16,6-21 1 16,3-21 1-16,-1-25-1 15,-2-21 1-15,-8-23 0 16,-14-20-1-16,-11-18 1 16,-16-10 0-16,-15-18-2 15,-19-7 1-15,-18-4 0 16,-26-3-1-16,-24 1 1 15,-31 17-1-15,-26 7 0 16,-30 16 0-16,-36 22 1 0,-25 24-1 16,-14 24 0-16,-15 36-1 15,-6 28 1-15,5 28 0 16,11 26-1-16,11 22-2 16,40 25-9-16,30-3-29 15,26 10 0-15,24-3-1 16,22-5 0-16</inkml:trace>
  <inkml:trace contextRef="#ctx0" brushRef="#br3" timeOffset="460047.464">4957 13981 12 0,'-35'2'30'16,"35"-2"-1"-16,-38 17 1 0,3-15-18 15,35-2-3-15,-35 21-2 16,35-21-1-16,-25 10-2 15,25-10 0-15,0 0 0 16,0 0 0-16,-19-17 0 16,19 17 0-16,-6-21 1 15,6 21-1-15,8-23-1 16,-8 23 0-16,32-39-1 16,-1 12 0-16,10-9-2 15,9-6 1-15,6-6 0 16,6-8 0-16,-3-5 0 15,3 1 1-15,-8-1-1 16,-4 3 1-16,-11-1-1 0,-1 9 1 16,-5-4-1-16,6 4 1 15,-1 1-3 1,11-3 1-16,7-2 1 16,9-3-1-16,8 5 1 0,10 4-1 15,4 4 0-15,8 11 0 16,3 6 1-16,6 12-1 15,6 5 0-15,8 3 1 16,11-1-1-16,10-2 0 16,11-1 1-16,10-3-1 15,10 1 1-15,13 1-1 16,16-1 1-16,8 7-1 16,5 2 0-16,4 4 1 0,6 2-1 15,1-2 1 1,5-3-1-16,-4 3 1 15,-6-8-1-15,-4 0 1 16,-2-1-1-16,4-3 0 0,-4 3 1 16,-4 1-1-16,-7 0 0 15,-8 0 1-15,-10 5-1 16,-7-1 0-16,-11 0 1 16,-8 4-1-16,-9-4 0 15,-3 0 1-15,-6 0-1 16,3-3 0-16,-1 1 0 15,2 4 0-15,0-4 0 16,-2 3 1-16,-1-3-1 16,-3 2 1-16,2-4-1 15,-8 3 0-15,4-3 0 16,-2-6 1-16,-3 5-1 16,-7-1 0-16,-7 1 0 0,-8 1 0 15,-16 2 1-15,-13 4-1 16,-19-2 1-16,-19 4-1 15,-10 2 1-15,-14-4 0 16,-17 2 0-16,0 0-1 16,0 0 1-16,0 0 0 15,0 0 0-15,0 0 1 16,0 0-1-16,0 0 0 0,-19 8-1 16,19-8 1-1,0 0 0-15,0 0 0 16,0 0-1-16,0 0 1 15,9 17-1-15,-1 10 1 0,0 14-1 16,0 22 2-16,-1 14-2 16,-1 20 2-16,-2 13 0 15,0 16-1-15,-4 1 0 16,2-4-1-16,-2-12 2 16,2-15-2-16,-2-18 0 15,3-20 0-15,-3-14-1 16,6-17 2-16,-6-27-1 15,0 0 0-15,0 0 0 16,0 0-1-16,14-31 0 16,-14 4-1-16,6 1-1 15,-8-9-3-15,11 10-1 16,-16-13-5-16,7 38-9 0,-2-25-19 16,2 25-1-16,-29-14 1 15,4 16 1-15</inkml:trace>
  <inkml:trace contextRef="#ctx0" brushRef="#br3" timeOffset="460611.9083">13883 13532 71 0,'-2'-17'40'0,"2"17"-1"15,-3-29 1-15,3 29-28 0,0 0-3 32,0 0-2-32,0 0-3 0,23-5 1 0,-23 5-3 31,31 26 0-31,-12-6-1 0,6 6 2 0,-2 1-2 16,6 2 1-16,-6 4-1 15,4-3 0-15,-4 1 0 16,-3-2 0-16,-3-8-1 15,-3-2 0-15,-14-19 1 16,17 23-1-16,-17-23 0 16,0 0 0-16,0 0 1 15,11 17-1-15,-11-17 0 16,0 0 0-16,0 0-1 0,20-15 1 16,-20 15-1-16,33-33 1 15,-10 12-1-15,6-6 0 16,3-1 1-16,5-1-1 15,4 0 1-15,-5 2-1 16,5-1 1 0,-10 6-1-16,-3-1 1 0,-4 4 0 15,-9 2 1-15,-15 17-1 16,-4-31 1-16,-15 20 0 16,-18 3 1-16,-11-3-2 15,-16 7 1-15,-7-2-1 16,-8 4-1-16,-6-4 0 15,4 6-5-15,-12-11-22 0,20 9-15 16,6-2 1 0,3-2-1-16,12 6 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66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66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66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66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7867D30-62BE-4EC0-BADE-4D9267DC3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80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68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58" indent="-285715" defTabSz="966668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58" indent="-228571" defTabSz="966668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01" indent="-228571" defTabSz="966668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144" indent="-228571" defTabSz="966668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288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431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574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717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21D9450-A5B6-424B-811C-9E8A23993468}" type="slidenum">
              <a:rPr lang="en-US" sz="1300">
                <a:latin typeface="Times New Roman" pitchFamily="18" charset="0"/>
              </a:rPr>
              <a:pPr/>
              <a:t>2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516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68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58" indent="-285715" defTabSz="966668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58" indent="-228571" defTabSz="966668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01" indent="-228571" defTabSz="966668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144" indent="-228571" defTabSz="966668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288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431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574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717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CD656E-26FC-472A-AB19-BDC670EF7706}" type="slidenum">
              <a:rPr lang="en-US" sz="1300">
                <a:latin typeface="Times New Roman" pitchFamily="18" charset="0"/>
              </a:rPr>
              <a:pPr/>
              <a:t>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2528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68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58" indent="-285715" defTabSz="966668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58" indent="-228571" defTabSz="966668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01" indent="-228571" defTabSz="966668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144" indent="-228571" defTabSz="966668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288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431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574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717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2285F74-BDB8-4871-993D-E15E26F4CDC6}" type="slidenum">
              <a:rPr lang="en-US" sz="1300">
                <a:latin typeface="Times New Roman" pitchFamily="18" charset="0"/>
              </a:rPr>
              <a:pPr/>
              <a:t>5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5579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68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58" indent="-285715" defTabSz="966668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58" indent="-228571" defTabSz="966668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01" indent="-228571" defTabSz="966668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144" indent="-228571" defTabSz="966668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288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431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574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717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D6AB13A-E614-4DC9-A957-5DBE1E01618F}" type="slidenum">
              <a:rPr lang="en-US" sz="1300">
                <a:latin typeface="Times New Roman" pitchFamily="18" charset="0"/>
              </a:rPr>
              <a:pPr/>
              <a:t>6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0888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68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58" indent="-285715" defTabSz="966668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58" indent="-228571" defTabSz="966668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01" indent="-228571" defTabSz="966668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144" indent="-228571" defTabSz="966668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288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431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574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717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1FB7FAE-0624-44C7-B03D-9434CC007340}" type="slidenum">
              <a:rPr lang="en-US" sz="1300">
                <a:latin typeface="Times New Roman" pitchFamily="18" charset="0"/>
              </a:rPr>
              <a:pPr/>
              <a:t>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7805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68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58" indent="-285715" defTabSz="966668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58" indent="-228571" defTabSz="966668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01" indent="-228571" defTabSz="966668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144" indent="-228571" defTabSz="966668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288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431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574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717" indent="-228571" defTabSz="96666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CA65D2-9174-4ED5-BAE6-453854664639}" type="slidenum">
              <a:rPr lang="en-US" sz="1300">
                <a:latin typeface="Times New Roman" pitchFamily="18" charset="0"/>
              </a:rPr>
              <a:pPr/>
              <a:t>8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078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289AF-47C0-427C-A4ED-FDBF87C25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9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2A1D0-458A-4F9F-8B2A-0DEA2034B9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5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A92CA-3401-4FCD-9955-6C12DBD34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1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90667-F914-4F1F-BB17-14DD56EC8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2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DE8CD-5CA0-4744-92E7-DAA95C3BD0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6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9C8AB-17E9-4082-8AB8-F014ECF0F7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9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C2276-B709-45A8-A8A1-46379D0653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7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FAF6-0559-4EBC-BA91-20B7D71496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23CEA-D6FE-4158-A1E6-99CE80535C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0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BBE30-88CF-4846-A798-BACAC8A1F4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9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D3FE5-38B8-4F55-A386-6442740BEE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7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0B9A22-D576-4139-B0A2-110FDEBB46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1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ANNOUNCEMENTS: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17637"/>
            <a:ext cx="9144000" cy="4525963"/>
          </a:xfrm>
        </p:spPr>
        <p:txBody>
          <a:bodyPr/>
          <a:lstStyle/>
          <a:p>
            <a:r>
              <a:rPr lang="en-US" dirty="0" smtClean="0"/>
              <a:t>Capacitance Derivation Quiz </a:t>
            </a:r>
            <a:r>
              <a:rPr lang="en-US" dirty="0" smtClean="0"/>
              <a:t>Friday</a:t>
            </a:r>
            <a:endParaRPr lang="en-US" dirty="0" smtClean="0"/>
          </a:p>
          <a:p>
            <a:r>
              <a:rPr lang="en-US" dirty="0" err="1" smtClean="0"/>
              <a:t>Ch</a:t>
            </a:r>
            <a:r>
              <a:rPr lang="en-US" dirty="0" smtClean="0"/>
              <a:t> 25 HW Quiz and HW due Thursday </a:t>
            </a:r>
            <a:r>
              <a:rPr lang="en-US" dirty="0" smtClean="0"/>
              <a:t>2/11</a:t>
            </a:r>
            <a:endParaRPr lang="en-US" dirty="0" smtClean="0"/>
          </a:p>
          <a:p>
            <a:r>
              <a:rPr lang="en-US" dirty="0" smtClean="0"/>
              <a:t>Electrostatics Exam Mon-Tues </a:t>
            </a:r>
            <a:r>
              <a:rPr lang="en-US" dirty="0" smtClean="0"/>
              <a:t>2/15-16</a:t>
            </a:r>
            <a:endParaRPr lang="en-US" dirty="0" smtClean="0"/>
          </a:p>
          <a:p>
            <a:r>
              <a:rPr lang="en-US" dirty="0" smtClean="0"/>
              <a:t>Testing/scheduling struggles!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300248"/>
            <a:ext cx="3555124" cy="355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"/>
            <a:ext cx="8298180" cy="5486400"/>
          </a:xfrm>
          <a:prstGeom prst="rect">
            <a:avLst/>
          </a:prstGeom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4962525"/>
            <a:ext cx="7772400" cy="13620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Deriving Capacitance using Gauss’s Law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3529013"/>
            <a:ext cx="7772400" cy="1500187"/>
          </a:xfrm>
        </p:spPr>
        <p:txBody>
          <a:bodyPr/>
          <a:lstStyle/>
          <a:p>
            <a:pPr eaLnBrk="1" hangingPunct="1"/>
            <a:r>
              <a:rPr lang="en-US" sz="4400" b="1" i="1" dirty="0" smtClean="0"/>
              <a:t>Electrostatics Unit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Board Standards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371599"/>
            <a:ext cx="10496550" cy="4570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19400" y="1609560"/>
              <a:ext cx="8204400" cy="44744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7520" y="1604160"/>
                <a:ext cx="8231760" cy="449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282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Deriving Capacitance -- Steps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 Draw the capacitor; identify its symmetry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 Draw Gaussian surface. You must have constant or zero electric field on all parts of the surface, and all or part of the surface must be between the capacitor plates.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 Write Gauss’ Law.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 Solve Gauss’ Law for </a:t>
            </a:r>
            <a:r>
              <a:rPr lang="en-US" altLang="en-US" sz="2800" i="1" smtClean="0"/>
              <a:t>E</a:t>
            </a:r>
            <a:r>
              <a:rPr lang="en-US" altLang="en-US" sz="2800" smtClean="0"/>
              <a:t>.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 Develop function for </a:t>
            </a:r>
            <a:r>
              <a:rPr lang="en-US" altLang="en-US" sz="2800" i="1" smtClean="0">
                <a:latin typeface="Symbol" pitchFamily="18" charset="2"/>
              </a:rPr>
              <a:t>D</a:t>
            </a:r>
            <a:r>
              <a:rPr lang="en-US" altLang="en-US" sz="2800" i="1" smtClean="0"/>
              <a:t>V </a:t>
            </a:r>
            <a:r>
              <a:rPr lang="en-US" altLang="en-US" sz="2800" smtClean="0"/>
              <a:t>from </a:t>
            </a:r>
            <a:r>
              <a:rPr lang="en-US" altLang="en-US" sz="2800" i="1" smtClean="0"/>
              <a:t>E.</a:t>
            </a:r>
            <a:r>
              <a:rPr lang="en-US" altLang="en-US" sz="2800" smtClean="0"/>
              <a:t> 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 Develop function for </a:t>
            </a:r>
            <a:r>
              <a:rPr lang="en-US" altLang="en-US" sz="2800" i="1" smtClean="0"/>
              <a:t>C</a:t>
            </a:r>
            <a:r>
              <a:rPr lang="en-US" altLang="en-US" sz="2800" smtClean="0"/>
              <a:t> from </a:t>
            </a:r>
            <a:r>
              <a:rPr lang="en-US" altLang="en-US" sz="2800" i="1" smtClean="0">
                <a:latin typeface="Symbol" pitchFamily="18" charset="2"/>
              </a:rPr>
              <a:t>D</a:t>
            </a:r>
            <a:r>
              <a:rPr lang="en-US" altLang="en-US" sz="2800" i="1" smtClean="0"/>
              <a:t>V .      C = q / </a:t>
            </a:r>
            <a:r>
              <a:rPr lang="en-US" altLang="en-US" sz="2800" i="1" smtClean="0">
                <a:latin typeface="Symbol" pitchFamily="18" charset="2"/>
              </a:rPr>
              <a:t>D</a:t>
            </a:r>
            <a:r>
              <a:rPr lang="en-US" altLang="en-US" sz="2800" i="1" smtClean="0"/>
              <a:t>V</a:t>
            </a: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6705600" y="4800600"/>
          <a:ext cx="1778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" name="Equation" r:id="rId4" imgW="965160" imgH="279360" progId="Equation.3">
                  <p:embed/>
                </p:oleObj>
              </mc:Choice>
              <mc:Fallback>
                <p:oleObj name="Equation" r:id="rId4" imgW="96516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00600"/>
                        <a:ext cx="17780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1125360" y="1447920"/>
              <a:ext cx="7565760" cy="4354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18520" y="1432800"/>
                <a:ext cx="7587360" cy="4384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Tm="360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3205" y="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Derive C for Charged Sphere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594360" y="966600"/>
              <a:ext cx="7203600" cy="4228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4280" y="955440"/>
                <a:ext cx="7227360" cy="4255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3528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Derive C for Parallel Plate Capacitor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7440" y="318960"/>
              <a:ext cx="8072280" cy="5792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040" y="305640"/>
                <a:ext cx="8101440" cy="5817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528"/>
            <a:ext cx="7772400" cy="609600"/>
          </a:xfrm>
        </p:spPr>
        <p:txBody>
          <a:bodyPr/>
          <a:lstStyle/>
          <a:p>
            <a:pPr eaLnBrk="1" hangingPunct="1"/>
            <a:r>
              <a:rPr lang="en-US" sz="3400" dirty="0" smtClean="0"/>
              <a:t>Derive C for a Spherical Capacitor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"/>
            <a:ext cx="7772400" cy="609600"/>
          </a:xfrm>
        </p:spPr>
        <p:txBody>
          <a:bodyPr/>
          <a:lstStyle/>
          <a:p>
            <a:pPr eaLnBrk="1" hangingPunct="1"/>
            <a:r>
              <a:rPr lang="en-US" sz="3400" dirty="0" smtClean="0"/>
              <a:t>Derive C for a Cylindrical Capacitor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13720</TotalTime>
  <Words>142</Words>
  <Application>Microsoft Office PowerPoint</Application>
  <PresentationFormat>On-screen Show (4:3)</PresentationFormat>
  <Paragraphs>25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Times</vt:lpstr>
      <vt:lpstr>Times New Roman</vt:lpstr>
      <vt:lpstr>Office Theme</vt:lpstr>
      <vt:lpstr>Equation</vt:lpstr>
      <vt:lpstr>ANNOUNCEMENTS:</vt:lpstr>
      <vt:lpstr>Deriving Capacitance using Gauss’s Law</vt:lpstr>
      <vt:lpstr>College Board Standards</vt:lpstr>
      <vt:lpstr>Deriving Capacitance -- Steps</vt:lpstr>
      <vt:lpstr>Derive C for Charged Sphere</vt:lpstr>
      <vt:lpstr>Derive C for Parallel Plate Capacitor</vt:lpstr>
      <vt:lpstr>Derive C for a Spherical Capacitor</vt:lpstr>
      <vt:lpstr>Derive C for a Cylindrical Capacitor</vt:lpstr>
    </vt:vector>
  </TitlesOfParts>
  <Company>Synergistic Applications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Quiz</dc:title>
  <dc:creator>Peggy Bertrand</dc:creator>
  <cp:lastModifiedBy>BETSY HONDORF</cp:lastModifiedBy>
  <cp:revision>521</cp:revision>
  <cp:lastPrinted>2012-02-02T12:57:59Z</cp:lastPrinted>
  <dcterms:created xsi:type="dcterms:W3CDTF">2001-01-09T03:02:53Z</dcterms:created>
  <dcterms:modified xsi:type="dcterms:W3CDTF">2016-02-02T15:29:08Z</dcterms:modified>
</cp:coreProperties>
</file>