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7" r:id="rId1"/>
  </p:sldMasterIdLst>
  <p:notesMasterIdLst>
    <p:notesMasterId r:id="rId10"/>
  </p:notesMasterIdLst>
  <p:handoutMasterIdLst>
    <p:handoutMasterId r:id="rId11"/>
  </p:handoutMasterIdLst>
  <p:sldIdLst>
    <p:sldId id="513" r:id="rId2"/>
    <p:sldId id="441" r:id="rId3"/>
    <p:sldId id="512" r:id="rId4"/>
    <p:sldId id="299" r:id="rId5"/>
    <p:sldId id="446" r:id="rId6"/>
    <p:sldId id="445" r:id="rId7"/>
    <p:sldId id="444" r:id="rId8"/>
    <p:sldId id="443" r:id="rId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clrMru>
    <a:srgbClr val="FDEAC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1450" autoAdjust="0"/>
  </p:normalViewPr>
  <p:slideViewPr>
    <p:cSldViewPr>
      <p:cViewPr varScale="1">
        <p:scale>
          <a:sx n="61" d="100"/>
          <a:sy n="61" d="100"/>
        </p:scale>
        <p:origin x="1650" y="7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fld id="{DB321281-4973-42D5-B040-051E09B46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8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2T15:14:07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7777 5035 26 0,'6'-17'30'0,"-6"17"2"16,0 0-1-16,0 0-14 15,0 0-2-15,-14 21-2 16,20 11-2-16,-12-13-4 16,12 18 0-16,-8-8-1 0,12 5-1 15,-3-11-1-15,11-5 0 16,3-20-1 0,16-16 0-16,9-16-1 15,19-14 0-15,7-14-1 0,13-9 0 16,5-9-1-16,7-4-1 15,-1 3-2-15,-11-3-6 16,0 20-28-16,-29 5-1 16,-18 19-1-16,-24 7-2 15</inkml:trace>
  <inkml:trace contextRef="#ctx0" brushRef="#br0" timeOffset="2229.8461">8087 6023 52 0,'-17'-2'34'16,"17"2"2"-16,0 0-1 15,4 27-25-15,-4-27-1 16,17 51 0-16,-13-20 1 16,11 9-4-16,-5-7-1 0,6 2-1 15,-5-12-1-15,12-16 0 16,10-20-1-16,17-18 0 16,16-25-1-16,19-18 0 15,15-20-1-15,12-14 0 16,9-5-2-16,-9-12-9 15,4 18-27-15,-27 7-2 16,-20 18-1-16,-26 17 1 16</inkml:trace>
  <inkml:trace contextRef="#ctx0" brushRef="#br0" timeOffset="5948.0266">21192 6698 48 0,'0'0'34'16,"0"0"2"-16,0 0 1 15,17 15-24-15,-17-15-1 16,6 58-2-16,-6-24-2 15,13 16-2-15,-5-8-2 16,9 1 1-16,1-17-2 16,11-3 0-16,3-23-1 15,17-17 0-15,7-23 0 16,15-10-1-16,12-15 0 16,8-12-3-16,11 4-7 15,-12-13-30-15,-1 1-2 16,-16 7 0-16,-18 9 0 0</inkml:trace>
  <inkml:trace contextRef="#ctx0" brushRef="#br0" timeOffset="9399.5308">4000 7181 44 0,'14'-28'18'0,"-16"-7"0"15,-2 8-1-15,-15-4-3 16,-3 7-5-16,-16-3-3 15,-5 2-2-15,-16 2-1 16,-11 5 0-16,-17 1 0 16,-11 6-1-16,-20-1 1 15,-11 10-1-15,-19 2 0 16,-13 12 0-16,-12-1 0 16,-6 10-1-16,-7 4 0 0,1 8 0 15,0 1 1-15,9 9-1 16,7-1 1-1,20 12 0-15,16-3-1 16,25 9 0-16,17 1 0 0,28 4 0 16,22 1 1-16,28 3-1 15,32-2-1-15,29-2 0 16,22 0-1-16,28-1 2 16,26-3-1-16,26-5 0 15,18-7 0-15,27-4 0 16,9-9 0-16,16-7 0 15,13-10 0-15,10-11 0 16,-3-10 1-16,-5-12-1 16,-11-9 0-16,-14-15 0 15,-21-10 1-15,-27-10-1 16,-31-7 1-16,-34-2 0 16,-34-8-1-16,-38 2 1 0,-38-1 0 15,-39 1-1-15,-31 4 1 16,-31 11 0-16,-25 4-1 15,-17 12 0-15,-16 8 0 16,-3 9-2-16,3 13-2 16,0 6-6-16,28 16-15 15,3 5-8-15,29 5 1 16,29 4-2-16</inkml:trace>
  <inkml:trace contextRef="#ctx0" brushRef="#br0" timeOffset="10659.3952">11378 7985 1 0,'-41'4'3'0,"-5"-4"1"32,2 2 0-32,-4-2-2 0,-3 0 1 0,-3 0 0 0,2 2 3 15,-2-4 1-15,0 2 3 16,4 0 1-16,-6 0 1 15,6 6 0-15,-2-6 1 16,10 7-1-16,-3-5-3 16,14 8-1-16,-3-6-3 15,34-4 0-15,-33 15 0 16,33-15-1-16,0 0 0 16,15 25 0-16,-15-25-1 15,35 19 1-15,-10-11 0 16,14 7-1-16,7-7-1 15,16 5-1-15,9-5 1 16,18-1 0-16,9-1 0 0,16 0 0 16,9-4 0-1,14 0 0-15,6-2-1 16,9 0 1-16,5 0-1 0,8 2 0 16,5-6 0-16,13 4 0 15,10-4 0 1,12 2 0-1,9-4 0-15,8 3 0 0,3-5 0 0,11 4 0 16,3-2 0-16,2 1 0 16,-2 1 0-16,2 0 0 15,-5 2 0-15,-1 2-1 16,2 2 1-16,-5 2-1 16,-5 1 1-16,-1 1-1 15,-2 2 0-15,-5 0 0 16,3-1 0-16,0-1 0 15,4 0 1-15,7-2-1 0,8-3 0 16,10 3 0-16,11-2-1 16,16 2 1-16,8-2 0 15,7 2 0-15,4 0-1 16,-2-1 0-16,-2 1 1 16,-6-2 0-16,-9-2-1 15,-10 0 1-15,-17-2 0 16,-18 4 0-16,-19-2 0 15,-19 6 0-15,-19 2 0 16,-32 5 0-16,-24 2 0 16,-31 1-1-16,-24 9-3 15,-41-12-13-15,-21 10-18 16,-24-6-1-16,-21-9-1 0,-14-2-1 16</inkml:trace>
  <inkml:trace contextRef="#ctx0" brushRef="#br0" timeOffset="14077.279">3935 9165 15 0,'9'-18'29'15,"-9"18"-6"-15,16-28-1 16,-26 1-3-16,10 27-4 16,-54-44-3-16,14 26-3 15,-36-8-3-15,-9 4-2 16,-28-4-1-16,-15 4-1 16,-14-1 1-16,-7 6-1 15,-15 2 2-15,-6 11-1 16,-11 8 0-16,-2 23 1 15,-2 7-1-15,7 24 0 16,7 9-1-16,22 15 0 0,20 7-2 16,36 5 2-16,35-4-1 15,53-2 1-15,39-11 0 16,55-10-1 0,40-13 1-16,41-10-1 0,33-17 1 15,38-10-1-15,23-17 0 16,16-10-1-16,3-15 0 15,-9-15 0-15,-16-14-1 16,-24-13 2-16,-34-13-1 16,-45-5 1-16,-49-11 0 15,-48 0 0-15,-49 4 0 16,-49 4 0-16,-39 11-1 0,-41 14-1 16,-23 17-3-16,-26 4-6 15,1 28-28 1,-4 9-1-16,18 5-1 15,32 9 1-15</inkml:trace>
  <inkml:trace contextRef="#ctx0" brushRef="#br0" timeOffset="20329.6322">5341 10609 7 0,'-22'10'26'16,"22"-10"1"-16,0 0 2 16,20 2-17-16,26 5 0 15,6-20 0-15,41 11-1 16,3-17 0-16,45 13-1 15,6-9-2-15,40 13-1 16,15-4-2 0,28 14-1-16,5 3-1 0,14 10 0 0,5 0-1 15,5 0 0 1,-3-3-2 0,-9-7 1-16,-15-5-1 0,-18-14-4 15,-8 6-4-15,-40-13-27 0,-15-4 0 16,-34-2-1-16,-36-6 0 15</inkml:trace>
  <inkml:trace contextRef="#ctx0" brushRef="#br0" timeOffset="21626.6328">18887 9846 61 0,'0'0'38'15,"0"0"-2"-15,17 3 2 16,6 36-27-16,-19-10-3 16,19 22-2-16,-9-5 0 15,9 20-2-15,-8-9-2 16,3 5 1-16,-9-7-2 15,1-7 1-15,-8-9-2 16,2-15 1-16,-4-24-1 16,0 0 1-16,23-30-1 15,-2-16 0-15,2-14 0 16,4-3 0-16,0-2 0 16,0 5 0-16,-5 8 1 15,-3 12-1-15,-6 11 0 0,-13 29 1 16,22-5 0-16,-22 5 0 15,27 38 0-15,-8-3 0 16,6 1 0-16,8 4 0 16,7-1-1-16,3-7 0 15,5-7 0-15,2-11 0 16,2-14 0-16,4-14-1 16,-4-16 1-16,-6-13 0 15,-9-8 0-15,-6-5 0 16,-8 2-1-16,-11 4 1 15,-12 10 0-15,-14 11 0 16,-5 12 1-16,-2 21-1 16,-1 17 0-16,3 10 0 0,6 3 1 15,9 6-1 1,10 3 0-16,11-5 0 16,8-3-1-16,8-16 1 15,7-10 0-15,7-11 0 0,1-13 0 16,0-12-1-16,-2-11 1 15,2-10 0-15,-3 0 0 16,-5 4 0-16,-7 2-1 16,-6 7 1-16,-6 10 0 15,-1 10 1-15,-1 19-1 16,2 15 0-16,4 8 1 16,12 5-1-16,5 1 1 15,12 5-1-15,10-1 0 16,2-1 0-16,1-7-2 0,-5-12-1 15,7-3-3 1,-24-26-12-16,1 4-23 16,-9-9 1-16,-9-15-1 0,-8-11 0 15</inkml:trace>
  <inkml:trace contextRef="#ctx0" brushRef="#br0" timeOffset="21814.4813">20953 9631 69 0,'-27'15'39'16,"-8"10"1"0,-2 17 0-16,-19 0-29 0,10 24-3 15,-14-1-2-15,8 10-3 16,2 1-2-16,6-7-3 16,17 2-5-16,-8-38-21 0,31-10-12 15,4-23 1-15,31-15-1 16</inkml:trace>
  <inkml:trace contextRef="#ctx0" brushRef="#br0" timeOffset="22038.5128">21061 9270 86 0,'0'19'41'16,"-4"20"0"-16,-12 7-1 15,9 19-33-15,-9 12-2 16,6 13-2-16,1-4-1 0,7 0-2 16,6-5-2-16,2-16-4 15,13-1-4-15,-23-26-29 16,17-15-2-16,-13-23 0 16,0 0 0-16</inkml:trace>
  <inkml:trace contextRef="#ctx0" brushRef="#br0" timeOffset="22198.6331">20835 9763 55 0,'0'0'35'0,"31"-19"0"16,7 9-1-16,5 3-29 16,11-14-3-16,7-1-8 0,19 7-19 15,-3 6-10-15,-8-5 1 16,2 8-1-16</inkml:trace>
  <inkml:trace contextRef="#ctx0" brushRef="#br0" timeOffset="22705.1573">22079 9683 78 0,'25'5'40'0,"-25"-5"1"15,10 25 0-15,-8-6-32 16,7 18-3-16,-9 1-1 0,8 6-1 16,-2 2-1-16,3 6 0 15,3-10-2-15,7-1-1 16,2-18 0 0,5-10 1-16,4-9-1 0,5-12-1 15,-2-11 1-15,2-14-1 16,-3-9 1-16,-3-2 0 15,-6 2 0-15,-3 4 0 16,-7 3 0-16,-3 10 0 16,-10 25 0-16,0 0 0 15,0 0 1-15,10 44-1 16,-9-5 0-16,7 7 1 16,4 0 0-16,7 4 0 0,8-8-1 15,8-10 1-15,5-12-2 16,12-15 2-1,0-9-1-15,2-15 0 16,0-19 0-16,-9-6 1 0,-10-8-1 16,-10-2 0-16,-12 3 1 15,-15 4-1-15,-9 3-1 16,-9 6 0-16,-3 17-1 16,-4 2-2-16,10 9-2 15,-8-7-5-15,25 17-23 16,6-17-9-16,-6 17 3 15,28-39-2-15</inkml:trace>
  <inkml:trace contextRef="#ctx0" brushRef="#br0" timeOffset="23158.5685">23122 9264 76 0,'22'-7'41'0,"-26"30"0"0,-2 21 1 15,-23 0-29-15,21 25-5 16,-11-2-2-16,4 18-1 15,-3-7-1-15,7-5-2 16,3-12-1-16,6-13-1 16,8-13 0-16,5-16 0 15,14-17-1-15,8-21 0 16,6-12 0-16,5-17 0 16,4-9 1-16,1-7-1 15,-3-3 1-15,-4 6 0 16,-11 11-1-16,-8 4 2 15,-11 13-1-15,-10 14 0 0,-2 19 0 16,-23 8 1-16,2 13-1 16,-6 6 1-16,3 9 0 15,5 5-1-15,2 5 1 16,11 0 0-16,12 2 0 16,15 0 0-16,12-6 0 15,15 0-1-15,14-6 1 16,9-5 0-16,6-4-1 15,2-6 1-15,-5-4-1 16,-9-9 0-16,-11-2-1 16,-15-6-2-16,-12 4-2 15,-27-4-10-15,0 0-28 16,-39-10 0-16,8 6-2 0,-17 0 2 16</inkml:trace>
  <inkml:trace contextRef="#ctx0" brushRef="#br0" timeOffset="26914.7459">12173 14986 70 0,'19'-28'37'0,"-19"28"-1"15,17-18 0-15,-17 18-27 16,18 8-2-16,-15 9-1 16,7 20-1-16,-10 3-1 15,6 10-1-15,-6-2 0 16,6 2-1-16,1-10 0 0,7-15 0 15,11-25-1-15,17-25 0 16,14-21 0-16,25-27 0 16,16-15-1-16,22-18-1 15,16-5-6-15,-9-6-31 16,15 0-1-16,-18-4-1 16,-11 8-1-16</inkml:trace>
  <inkml:trace contextRef="#ctx0" brushRef="#br0" timeOffset="29262.0691">3564 15844 9 0,'4'21'13'16,"-4"-21"-13"-16,23-16-9 15,8 18-3-15,-21-25 12 16</inkml:trace>
  <inkml:trace contextRef="#ctx0" brushRef="#br0" timeOffset="29763.5525">3721 15731 48 0,'-12'-29'34'15,"12"29"-1"-15,-27-44 1 16,6 9-27-16,3 8-2 16,-9-13 0-16,0 7-2 15,-13-5 1-15,-8 5-1 16,-20-1 1-16,-7 13-1 16,-16-2-1-16,-7 6-1 15,-12-1 0-15,-12 9-1 16,-3 3 1-16,-4 10-1 15,0 1 2-15,-5 15 0 16,1 8 0-16,6 17 1 16,4 8-1-16,24 9 0 15,12 7 1-15,24 4-2 0,22 9 0 16,28 4-1-16,22 1 0 16,32 9 1-16,19 1-1 15,21 5 1-15,17-2 0 16,24-2-1-16,13-12 0 15,23-11 1-15,23-21 0 16,16-20-1-16,15-30 0 16,10-21 0-16,4-28 0 15,-7-24 0-15,-14-11 1 16,-22-20 0-16,-36-5 0 16,-37-7 1-16,-45 1-1 15,-40 0 1-15,-40 7-1 16,-39 12 0-16,-33 6-1 0,-33 11-1 15,-20 12-2 1,-36 1-7-16,10 26-29 0,-32 9-3 16,3 14 1-16,-2 17-1 15</inkml:trace>
  <inkml:trace contextRef="#ctx0" brushRef="#br0" timeOffset="30577.874">4548 16588 8 0,'0'0'28'0,"25"40"0"16,6-22 2-16,15-11-19 16,43 16 0-16,-2-13-3 15,42 17 1-15,12-20-2 16,44 16 0-16,17-17-1 16,43 11-1-16,29-9-1 15,41 7 0-15,20-7 0 16,41 7 0-16,20-3 0 15,22 7 0-15,11-5-1 16,8 3 1-16,-1-8-1 16,-2 3 0-1,-7-8-1-15,-20-4 0 0,-18-6 0 0,-28-7-2 16,-26-3 1-16,-41-3-3 16,-44 6-2-16,-61-22-16 15,-44 18-16-15,-62-6-2 16,-56-2 1-16,-54-2-2 15</inkml:trace>
  <inkml:trace contextRef="#ctx0" brushRef="#br0" timeOffset="31570.3858">9297 14497 24 0,'-20'12'28'16,"24"7"0"-16,-4-19 3 15,20 17-21-15,24 0 1 16,-2-17 0-16,34 12 0 15,1-16 0-15,35 14-2 16,7-16-2-16,34 10-3 0,9-10 0 16,15 4-2-1,2-2-1-15,5-2-1 0,-11 5-2 16,-17-9-2-16,-11 10-5 16,-46-13-11-16,-22 11-14 15,-29 4-2-15,-23-1 1 16,-25-1 0-16</inkml:trace>
  <inkml:trace contextRef="#ctx0" brushRef="#br0" timeOffset="32137.668">14449 14614 41 0,'-22'-9'31'0,"22"9"-1"15,22-4 3 1,6-2-22-16,40 18-3 0,9-11 0 0,49 15 0 47,24-9-2-47,51 11-2 0,30-7 1 0,41 5-3 0,27 1-1 0,13-6 0 15,3 5 0-15,-12-9-2 16,-22 9-1-16,-34-12-5 16,-23 13-25-16,-60 0-3 15,-54-7-2-15,-45 11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2T15:15:22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21734 8161 28 0,'0'0'20'0,"-22"-21"-1"15,22 21-2-15,-28-19-3 16,1 6-3-16,27 13-3 16,-49-16-2-16,30 16-1 15,-6-7-1-15,25 7-1 16,-37-2 1-16,37 2-1 16,-23 0 0-16,23 0 0 15,0 0-1-15,0 0 1 16,21 4-1-16,6-1 0 15,12-1-1-15,19 2 0 16,11 0 0-16,20 2-1 16,13 0 1-16,18-1-1 0,13 1 0 15,13 0 1-15,9 0-1 16,7-3 1-16,0 1-1 16,-4 0 0-16,-6-2 0 15,-11 2 0-15,-15 0 0 16,-20 0 0-16,-27-3 0 15,-21 1 0-15,-14 2 0 16,-17-6-1-16,-27 2 0 16,0 0-2-16,0 0 0 15,0 0-3-15,-21 4-3 16,-10-10-8-16,10 6-13 16,-10 6-2-16,-12-8 2 15,5 8 0-15</inkml:trace>
  <inkml:trace contextRef="#ctx0" brushRef="#br0" timeOffset="442.7023">21543 8148 1 0,'-58'-8'21'16,"29"14"-3"-16,2 0-3 16,6-4 0-16,21-2-1 15,0 0-1-15,5 23-1 0,-5-23-1 16,58 11-1-16,-11-13-3 15,30 12-1-15,12-10-2 16,30 6 0-16,10-6-1 16,24 4-1-16,5-4 0 15,14 3 0-15,-7-1 0 16,1 2-1-16,-17 0 0 16,-18 0 1-16,-21 0-1 15,-19 1-1-15,-20-1 1 16,-19 2-1-16,-17 0 0 15,-35-6-2-15,21 15-4 16,-42-9-25-16,-6-2-1 16,-12-2-1-16,-19-6-1 0</inkml:trace>
  <inkml:trace contextRef="#ctx0" brushRef="#br0" timeOffset="1615.1434">3128 9387 4 0,'0'0'19'0,"0"0"-3"15,0 0-2-15,0 0-2 16,-2-17 0-16,22 13-1 16,-20 4 0-16,52-15-1 15,-19 1-1-15,23 14-2 16,1-9-2-16,21 5-1 15,10-4-1-15,20 1 0 16,8-5-1-16,17 2 0 0,10-1-1 16,11-1 1-16,2-1 0 15,4 0-1-15,-3 1 0 16,1 2 0-16,-12 1 1 16,-1 3-2-16,-18 0 1 15,-11 3-1-15,-14-1 0 16,-17 0 0-16,-17 2 0 15,-20 4 0-15,-17 2 0 16,-31-4-2-16,0 0 0 16,0 0-2-16,-19 28-2 15,-10-24-4-15,9 12-8 16,-11-3-12-16,-3-7 0 16,3 5 1-16,-17-7 6 0</inkml:trace>
  <inkml:trace contextRef="#ctx0" brushRef="#br0" timeOffset="2452.3104">3128 9497 20 0,'0'0'15'15,"0"0"2"-15,0 0-2 16,0 0 0-16,0 0-4 15,43 13-1-15,-14-19-2 16,21 8-1-16,2-10-1 16,25 7-1-16,8-7-1 15,25 6 0-15,-2-6-1 16,17 6-1-16,-1-3 1 0,9 3-1 16,0 0 0-16,2 2 0 15,-8-2-1-15,-5 2 0 16,-5-2 0-16,-12 2 0 15,-13-2 0-15,-15 0 0 16,-19 0 1-16,-10 0 0 16,-17 0 0-16,-8 0 0 15,-23 2 0-15,0 0 0 16,0 0-1-16,18-3 0 16,-18 3 0-16,0 0-1 15,0 0 0-15,0 0 1 16,0 0-1-16,0 0 0 15,0 0 0-15,0 0 1 0,6-18-1 16,-6 18 0-16,0 0 0 16,0 0 0-16,0 0 1 15,0 0-1 1,0 0 0-16,0 0 1 0,0 0-1 16,0 0 1-16,0 0-1 15,0 0 0-15,0 0 0 16,0 0-1-16,0 0 1 15,0 0 0-15,0 0 0 16,0 0 1-16,0 0-1 16,0 0 0-16,0 0 0 15,0 0 0-15,0 0-1 16,0 0 1-16,17-2 0 0,-17 2 0 16,0 0-1-1,0 0 1-15,0 0 1 16,0 0-1-16,0 0-1 15,0 0 0-15,0 0-1 0,0 0-3 16,0 0-24-16,-23 21-6 16,5-21 1-16,18 0-2 15</inkml:trace>
  <inkml:trace contextRef="#ctx0" brushRef="#br0" timeOffset="5528.0036">15644 9427 18 0,'0'0'20'0,"0"0"-2"15,0 0-3-15,4-17-1 16,-4 17-2-16,0 0-3 15,20-7-2-15,1 8-2 0,0-4-1 16,18 3 1-16,1-6 0 16,24 6 0-16,1-10 0 15,26 6-1-15,2-5 0 16,18 5 0-16,9-2-1 16,13 2-2-16,4 2 1 15,6 2-1-15,1 4-1 16,3 2 1-16,-4 0-1 15,-6 3 1-15,-4-1-1 16,-6 4 0-16,-5-5 0 16,-9 1 0-16,-8-4 0 15,-9 2 0-15,-7-3 0 16,-10-3 0-16,-14 2-1 0,-13-4-1 16,-9 4-1-16,-24-6-7 15,0 4-17-15,-19 0-5 16,-17 4 2-1,0 0-2-15</inkml:trace>
  <inkml:trace contextRef="#ctx0" brushRef="#br0" timeOffset="6595.9416">15751 9504 19 0,'0'0'17'0,"-22"8"-1"0,22-8-2 16,0 0-2-16,-19 4 0 16,19-4-2-16,0 0-2 15,19 4-1-15,-19-4-2 16,43-4 0-16,-14 0 0 15,17 4-1-15,4-8 1 16,18 8-2-16,-1-7 2 16,18 5-2-16,0-2 0 15,11 4 0-15,-1-4 0 16,7 6-1-16,-6-4 0 16,1 6 0-16,-3-4 0 15,3 6 0-15,-6-3-1 16,-3 3 0-16,-3 0 0 0,-2 0 0 15,-6 1 0-15,-4 1 0 16,-3-2-1-16,-3 3 1 16,-3-3-1-16,-2 0 1 15,0-2 0-15,1-2 0 16,3-2-1-16,1 0 1 16,-3 0-1-16,3-2 1 15,-5 0 0-15,-2 0-1 16,-4 2 1-16,-6-2-1 15,-6 4 1-15,-1-2 0 16,-7 2-1-16,-3-2 0 16,-4 2 1-16,-4-2-1 15,-5 2 0-15,-3-2 0 0,-17 0 0 16,27-2 0-16,-27 2 0 16,0 0 1-16,19-4-1 15,-19 4-1-15,0 0 1 16,0 0 0-16,0 0 0 15,0 0-1-15,0 0 0 16,0 0-1-16,0 0-3 16,-21 4-16-16,21-4-12 15,-19 3-2-15,1-6 1 16,1-3-2-16</inkml:trace>
  <inkml:trace contextRef="#ctx0" brushRef="#br0" timeOffset="79897.6591">13096 12520 9 0,'0'0'27'16,"0"0"2"-16,22-20 1 15,-22 20-13-15,27-26-6 16,17 22 0-16,-11-12 0 16,29 16-1-16,-12-7-3 15,19 18-1-15,-5-5-1 16,7 25 0-16,-11-1-1 16,0 24 0-16,-18 9 0 15,-7 24 0-15,-14 3 0 16,-9 13 0-16,-16-1-2 15,-4 0 0-15,-7-10 1 0,-7 0-2 16,-1-19 1-16,2-14-2 16,0-13 1-16,0-11-1 15,3-10 0-15,18-25-2 16,-29 28-1-16,29-28 0 16,0 0-3-16,-27-23-6 15,27 23-19-15,0 0-6 16,-5-30-1-16,5 30 1 15</inkml:trace>
  <inkml:trace contextRef="#ctx0" brushRef="#br0" timeOffset="80348.4397">13392 13339 13 0,'-8'-20'30'0,"8"20"0"16,-2-17 2-16,-4 0-16 15,6 17 1-15,0 0-4 16,0 0-1-16,0 0-2 0,0 0-3 15,0 21 1-15,-4 6-4 16,-9 4 1-16,5 9-2 16,-5 0 0-16,-1 2-2 15,1-1 1-15,1-1-1 16,2-4-1-16,5-3 1 16,1-10-2-16,4-23 2 15,4 29 0-15,-4-29 0 16,27 13 0-16,-6-11-1 15,2-4 1-15,4 0 0 16,4-2 0-16,-2 2-2 16,4 1-2-16,-8-11-4 15,17 14-30-15,-17-4-1 0,-6 2-2 16,-19 0 1-16</inkml:trace>
  <inkml:trace contextRef="#ctx0" brushRef="#br0" timeOffset="81537.5707">16275 14528 32 0,'-2'-23'32'15,"2"23"-2"-15,4-31 3 16,-2 12-23-16,17 17 0 16,-19 2-1-16,58-8-1 15,-17 12-2-15,20 17-2 16,3 6 2-16,9 29-3 0,-7 11 1 16,-1 25 0-16,-16 14-1 15,-9 24 0 1,-19 0 0-16,-11 10 1 0,-18-3-2 15,-11-13-1-15,-10-9 2 16,-6-11-1-16,-9-18 0 16,0-19-1-16,-6-13 1 15,1-14-2-15,3-9 0 16,6-10 1-16,5-9-2 16,8-12-1-16,9-2-2 15,18 2-2-15,0 0-5 16,-19-37-19-16,19 37-10 15,16-32 1-15,-16 32-1 0</inkml:trace>
  <inkml:trace contextRef="#ctx0" brushRef="#br0" timeOffset="81845.2398">16402 15665 46 0,'-3'-25'35'0,"-5"0"1"16,0 4 0-16,8 21-25 15,-23-23 0-15,23 23-2 16,-21 16 0-16,13 9-3 16,-9 5-1-16,5 16-3 15,-3 0 1-15,1 12-2 16,-3-2 1-16,5 3-2 0,-1-7 0 16,1-6-1-1,4-8 1-15,5-9 0 16,6-4 0-16,-3-25 0 15,39 21 0-15,-4-23-1 0,9-6 1 16,4 1-1-16,6 1-1 16,-5-9-5-16,14 11-27 15,-22 0-5-15,-3 6-1 16,-15 6 1-16</inkml:trace>
  <inkml:trace contextRef="#ctx0" brushRef="#br0" timeOffset="97509.3159">14983 13080 21 0,'0'0'28'0,"0"0"-1"0,0 0 2 15,0 0-18-15,0 0-2 16,0 0-3-16,0 0-1 16,11-27 1-16,-11 27-1 15,25-16 0-15,-7 15-1 16,-18 1 0-16,36-14-1 16,-16 6 0-16,7 8 0 15,2-5 1-15,15-1-2 16,4-8 1-16,20-1-1 15,9-10 0-15,16 2 0 16,9-6-1-16,12-5 0 0,5-1-1 16,8-1 1-1,5-1-1-15,5 5 1 16,5-3 0-16,5 1-1 16,3 1 0-16,1 4 0 0,5 1 1 15,4-1-2-15,0 2 1 16,2 2 0-16,0 4 0 15,0 0 0-15,0 2 0 16,4 3 0-16,-2-1 0 16,4 2 0-16,4-1 0 15,3 3 0-15,-1-2 0 16,-5-1 0-16,5 1 0 16,-4 2 0-16,-4 1 0 15,1-1 0-15,-6 3 1 16,-1-2-1-16,-4 5-1 15,-2-1 1-15,0 0 0 16,1 1 0-16,-5-1 1 0,-3 6-1 16,-3-2 0-16,-1 2 0 15,-2 1 2-15,-2 1-2 16,-8 0 1-16,2-4-1 16,-4 0-3-16,-5-2 3 15,-3 0-2-15,-7-1 2 16,-2-3-2-16,-4-1 2 15,-4 1-3-15,-5 0 3 16,-9-1 0-16,-7-1 0 16,-8-1 1-16,-9-2-1 15,-6-1 0-15,-6-1 0 16,-10-4 1-16,-5-2-1 16,-5-4 1-16,-3-6-1 0,-4-3 0 15,0-8 0-15,-2-4 1 16,-2-6-1-16,1-3 0 15,-1-9 1-15,0-3-1 16,2-2 0-16,-2-3 1 16,0-7-1-16,-5-1 0 15,1-7 1-15,-6-3 0 16,3-2-1-16,-3-5 1 16,-1-9 0-16,1-3 0 15,-1 2 0-15,0-5 0 16,-1-3-2-16,-1-4 2 15,-4 1-1-15,-1-1 0 0,-1 6 1 16,0-4-1-16,2-8 0 16,-2 2 1-16,3 1 0 15,-3 1-1-15,2 2-1 16,-4 0 2 0,0-5 0-16,-6-1-1 0,-6 6 1 15,-1-1-1-15,-1-1 1 16,-1-6 0-16,3-1 0 15,2-6-1-15,3 5 1 16,5-5-1-16,5-4 0 16,1 0 0-16,4 0 1 15,-2 0-1-15,-1 2 0 16,-3-2 1-16,0 0-1 0,0 4 0 16,-4 5 0-16,4-1 1 15,0 1-1-15,-1 3 0 16,5-1 0-1,0 5 0-15,2 1 0 0,-5 2 1 16,5 4-1-16,-4 4 1 16,-2 5-2-16,-1 3 1 15,1 5 0-15,0 6 0 16,-4 6 0-16,2 9-1 16,-2 1 1-16,-2 3 0 15,0 6 0-15,-4 9 0 16,1 7 0-16,-7 1 1 15,2 8-1 1,-3 5 0-16,-1 7 0 0,-3 5 0 0,0 4 0 16,-3 4 1-1,1 5 0 1,0 1-1-16,-6 5 0 0,0-3 0 0,-8 1 1 16,-2 6 0-16,-5-2-1 15,-5 6 1-15,-5 0-1 16,-6 0 1-16,-2-1 0 15,-7 1 0-15,-3 0-1 16,-3-2 1-16,-4 0-1 16,-6-8 0-16,-4 4 1 15,-6-3-1-15,-5-1 0 16,-8 1 1-16,-4 3 0 0,-4-2 0 16,-4 2 0-16,-6 3 0 15,1-1 0 1,-4 0 0-16,3 0-1 15,4 0 0-15,1 0 1 0,-1-1-1 16,4 1 1-16,2 2-1 16,4 0 0-16,4 0 0 15,2 4 1-15,2-4-1 16,3 2 0-16,9 0 0 16,5 2 1-16,7-4-1 15,13 4 0-15,9-4 0 16,9 2 0-16,11 0 0 15,9 0 0-15,7 2 0 16,18-2-1-16,-19 0 1 16,19 0 0-16,0 0 0 15,0 0 0-15,0 0 0 16,0 0 0-16,0 0 0 0,23 11 0 16,-6-5 0-16,7 0 0 15,4 0 0-15,9 1 0 16,6 1 0-16,5 0 0 15,6-4 0-15,4-1 0 16,5 1 0-16,7-2 0 16,5 4-1-16,6-6 1 15,4 4 0-15,2 0 0 16,5-2 0-16,3 3-1 16,1 1 1-16,6 4 1 15,4-1-2-15,-1 5 1 16,1-1 0-16,0-1 0 15,2 1 0-15,2 0-1 0,-2 1 1 16,-2-5 0-16,-6 1 0 16,-3 0 0-16,-3-5-1 15,-3 1 1-15,-4 4 0 16,-6-1 0-16,-4-3 0 16,-4 2 0-16,-4-2 0 15,-5-3 0-15,-6 3 0 16,-12 0 0-16,-5-2-1 15,-10-4 1-15,-8 2 0 16,-6-2 0-16,-17 0 0 16,23 3 0-16,-23-3-1 15,23 4 1-15,-23-4 1 0,27 4-1 16,-27-4-1-16,26 4 1 16,-26-4 0-16,0 0 0 15,21 8 0-15,-21-8 0 16,0 0 0-16,0 0 1 15,17 17-1-15,-17-17 0 16,0 0 0-16,21 27 0 16,-21-27 0-16,20 29 0 15,-7-10 0-15,4 2 0 16,3 4 0-16,1 2-1 16,2 1 1-16,2 1 1 15,-2 4-2-15,0-1 1 16,1 1 0-16,-5 2 1 0,0-3-1 15,0 5 0-15,1-1 0 16,-1 2 0-16,0 1 0 16,6-1 1-16,-1 2-1 15,1 4 0-15,-2 1 0 16,0-1 0-16,-2 6 0 16,-2 1 0-16,1 3 0 15,-5 4 0-15,-1-3 0 16,-3 5 1-16,-1 3-1 15,-2 2 0-15,-6 2 1 16,-2 2-1-16,-8 2 0 16,-2 0 1-16,-3 6-1 15,-3-2 0-15,-1 5 1 0,0-1-1 16,1-2 1-16,1 3-1 16,3-1 0-1,1 4 0-15,1-1 0 16,-2 1 1-16,1-3-2 0,-3 1 2 15,-1-1-1-15,-1 1 0 16,1-3 0-16,-2 1-1 16,-1-6 1-16,3-2 0 15,1-2-1-15,1-2 1 16,1-2 0-16,3-1-1 16,-1-1 2-16,2 4-1 15,-1 0 0-15,-1 10 1 16,0-2-2-16,-1 1 1 15,-5 3 0-15,1 0 0 16,1 1 0-16,7-7-1 16,-5 8 2-16,6-8-2 15,-1 1 1-15,3 1-1 0,4 2 1 16,2-2 0-16,-4-4 0 16,0 5 0-16,0-5 0 15,-4 4-1-15,2 4 2 16,-4 1-1-16,1-3 0 15,-9 0 0-15,5 4 0 16,-9-5-1-16,3 3 1 16,0 0 0-16,-1-5 0 15,3 1-1-15,1-4 2 16,7 0-2-16,-1 0 1 16,4-2 1-16,4-4-1 15,2-9 0-15,-2 0 0 16,0-1 0-16,0 1 0 0,-4 1 0 15,-2 1 0-15,-3-2 0 16,-3-1 0-16,-1-3 0 16,-1 4-1-16,1-5 1 15,-5-3 0-15,5-5 0 16,-1-5 0-16,1-4-1 16,-1-1 2-16,-1 3-2 15,3 1 1-15,-1-6 0 16,-1 1-1-16,3-3 1 15,-3 0 0-15,1 3 0 16,-3-5-1-16,1-4 1 16,-1-2 0-16,-3 2 0 0,2-2 0 15,-4-3 0-15,1 3 0 16,1 0 0-16,0-4 0 16,1 4 0-16,1-3 0 15,-2-3 0 1,-1 2 0-16,-1 2 0 0,0 4 0 15,-8 0 0-15,0 0 0 16,-4-1 0-16,-1-1 0 16,-3 4 0-16,-4-2 0 15,-1 1 0-15,-2 0 0 16,-5-1 0-16,-3 1 0 16,-5 3 0-16,-5 4 0 15,-6 2 0-15,-5 1 0 0,-4-1 0 16,-6-1 0-16,-8 1 1 15,3 0-2-15,-5-5 1 16,0 3 0-16,-1-4 1 16,-1 0-1-16,3-2 0 15,-3 0 0-15,3-4 0 16,-3 2 1-16,3 2 0 16,-5-2 0-16,-3-4-2 15,-2 0 3-15,-4 0-2 16,1 0 1-16,-1 1-1 15,0-3-1-15,0-2 2 16,0 1-1-16,0-1-1 16,2 2 1-16,-2-1 0 0,-4-1 0 15,-2 2 1-15,-4-2-1 16,-1 1 0-16,3 1 0 16,0-2 0-16,0-3 0 15,2 1 1-15,6-3-1 16,2-2 0-16,2-3 0 15,0 3 0-15,-3-2 1 16,1 3-1-16,0 3 0 16,2-3 0-16,2 5 0 15,1-3 0-15,5 5-1 16,1-3 1-16,8 1 0 16,2 1 1-16,4-5-1 15,2 3 0-15,2 0 0 0,-2 1 0 16,-4-1 0-1,2 1 0-15,-2 1 0 16,0-5 0-16,-2 9 0 16,2-6 0-16,0 1 0 0,3-1 0 15,3 1 0-15,6-3 0 16,-6 1 0-16,3 1-1 16,1-5 1-16,-1 3 1 15,1 1-2-15,-2-1 1 16,0-1 0-16,-3-1 1 15,3 1-1-15,5 0 0 16,1 5-1-16,1-6 1 16,7 1 0-16,3 0 0 0,7-1 0 15,7 1 0 1,11-2 0-16,4-3 0 16,8-3 0-16,19-2 0 15,0 0-1-15,0 0 1 0,0 0 0 16,25 0 0-16,6-7-1 15,7-1 1-15,14-8 0 16,12 1 0-16,9-6 0 16,10-8 0-16,10 6 0 15,9-7-1-15,6-3 2 16,6 2-1-16,7 1 0 16,9-1-1-16,11 4 1 0,3 0 1 15,9-2-2 1,5 3 1-16,6 3 0 15,7-6-1-15,7 4 1 16,7 0-1-16,4 2 1 0,4 2 0 16,2-2 0-16,9 4 0 15,4 1-1-15,8 1 1 16,0 4-1-16,-3-1 1 16,1 1-1-16,4-3 1 15,5 5-1-15,-3-3 1 16,-2 1 0-16,-7 2 0 15,-1-3-1-15,-4 1 1 16,-1 1-1-16,-5 1 1 16,-9-1 0-16,-10 6-1 15,-3-5 1-15,-10-1 0 16,-10 3-1-16,-8-1 1 16,-9 1-2-16,-10-5 2 0,-5 7-2 15,-9-7 2-15,-7 8-2 16,-9-1 3-16,-7 3-1 15,-13-2-1-15,-10 0 1 16,-11 4 1-16,-10-1-1 16,-9-3 0-16,-6 2 0 15,-8 0-1-15,-4-2 1 16,-2 4 0-16,-2-1 0 16,-19 3 0-16,29-18 0 15,-29 18 0-15,21-21 0 16,-21 21 0-16,22-29 0 15,-13 10-1-15,3 2 1 16,-3 0 0-16,3-2 0 0,-2-2 1 16,1-1-1-16,-1-1 0 15,0-3 0-15,-1-5 0 16,-1-4 1 0,3-1-1-16,1-4 0 0,-2 1 0 15,1-5 0-15,-1 2 0 16,-2-4 0-16,-1-2 0 15,-1 2 0-15,0-2 0 16,-2-2 0-16,0-2 0 16,1-7 0-16,-1-1 0 15,0-5 1-15,4 4-1 16,-2-6 1-16,1-4-1 16,-1-4 1-16,0-2-1 0,-2-2 1 15,0-1-1-15,-2 1 0 16,0-5 0-16,-2-1 1 15,1 1-2-15,-1 0 2 16,4-7-1-16,-4 5 0 16,2-2 0-16,-2 0 1 15,0 1-1-15,-2-1 0 16,0 0 0-16,0-4 0 16,-1 6 1-16,-1-5-1 15,4 1 0-15,-2-4 0 16,6 0 0-16,-2 0 1 15,3 2-1-15,5-4 0 16,-2 4 0-16,3-2 1 0,1-2-1 16,3 4 0-1,1-4 1-15,1-2-1 16,0-3 1-16,-3 5-1 16,3 2 0-16,-3-4 0 0,-3 6 0 15,-5-2 0-15,-6 0 1 16,-2 6-1-16,0 3 0 15,-5-1 0-15,-7 0 1 16,3-1-1-16,-3 1 0 16,2 0 1-16,5 1-1 15,-1-3 1-15,6 4-2 16,6-4 2-16,2-1-1 0,5 3-1 16,-1 2 1-16,2 3 0 15,-1 4 0 1,-1 3-1-16,-1-3 1 15,-3 2 0-15,4 4 0 16,-4-4 0-16,3 0 0 0,1 1 0 16,0-3 0-16,1-2 0 15,-1 2 0-15,-1 5 0 16,-1-1 0-16,-2 4 0 16,-4 5 0-16,-2-5-1 15,-6 4 1-15,0 4 0 16,-3-3 0-16,-1 5 0 15,0-1 0-15,-1 1 0 16,-1 1-1-16,6 3 2 16,1 1-2-16,1 2 1 15,-4 2 0-15,2 4 0 16,2 2 0-16,-3 4 1 0,-3 5-2 16,-7 7 2-16,1 5-2 15,-5 2 2-15,2 5-1 16,-2 1 0-16,-3 3-1 15,3 1 2-15,4-1-1 16,-1 5 0-16,-1-1 0 16,2 4 0-16,-4 6 0 15,-4 2 0-15,-4 6 1 16,-6 3-1-16,-4 0 0 16,-7 3 0-16,0-1 1 15,-4-1-1-15,-3-5 0 16,-1-1 0-16,-3-2 0 15,-3-5 0-15,-6 7 1 0,-1-4-2 16,-7 0 1-16,-5 0 1 16,-4 3-1-16,-1-1 0 15,-5 4 0-15,0-7 0 16,0 1 0-16,-3 0 1 16,3 2-1-16,-2 0 0 15,-3-1 0-15,-1-3 0 16,-1 0 1-16,-4 4-1 15,-3-2 0-15,3-2 0 16,2-2 0-16,3-2 0 16,5-2 0-16,7 0 0 15,5-3 0-15,5 1 0 16,8 0 1-16,5 0-1 0,8 4 0 16,0 0 1-16,3 4-1 15,5 0 0-15,4 0 0 16,5 4 0-1,8-4 0-15,2 0 0 0,7-2 0 16,18 0 0-16,-25-2-1 16,25 2 2-16,0 0-2 15,0 0 0-15,0 0 0 16,-11 21-3-16,11-21-5 16,0 0-31-16,0 0-1 15,19 4 0-15,-19-4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2T15:17:29.4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4695 3456 27 0,'-8'-19'26'16,"-10"-4"-6"-16,-1-8-3 15,10 14-3-15,-18-16-1 16,27 33-2 0,-47-44-2-16,26 29-2 0,-18-8-1 15,9 10-2-15,-17-5 0 16,3 11-1-16,-14-3-1 16,0 12 0-16,-11 0-1 15,-5 11 1-15,-7 5 0 16,-3 10 0-16,-7 3 0 15,4 9 0-15,-4 8-1 16,3 6 0-16,-5 7 0 16,3 5-1-16,-3 5 1 0,2 9 0 15,3 10 0-15,-1 8 0 16,0 4 1-16,10 5-1 16,4 4-1-1,5 6 2-15,7 4-2 0,9 2 1 16,6 0 1-16,7 1 0 15,8 5-1-15,8 3 1 16,8 1-1-16,11 3 1 16,8-4 0-16,8 4-1 15,13-1-1-15,8-1 1 16,11-7-1-16,8-3 0 16,12-5 1-16,11-2-1 15,8 0 0-15,16-7 1 16,7-5-1-16,8-7 1 15,9-8 0-15,10-6 0 16,4-7-2-16,6-12 2 0,6-17-1 16,7-11 1-16,6-18-2 15,0-13 2-15,6-12-1 16,0-13 1-16,0-14 0 16,0-11-1-16,0-10 1 15,-8-9-1-15,-8-10 1 16,-3-7 0-16,-8-11 0 15,-4-14-1-15,-8-6 0 16,-5-8 1-16,-14-10-1 16,-10-1 1-16,-9-8-1 15,-14 0 0-15,-12-2 0 16,-16 3 0-16,-14-3 1 16,-16 6-1-16,-13-4 0 0,-14 0-1 15,-11 5 1-15,-14 1 0 16,-9 0-1-16,-14 3 1 15,-8 3-1-15,-11-1 1 16,-10 12 0-16,-11 6 0 16,-12 5 1-16,-8 8-1 15,-11 8 0-15,-2 7 0 16,-10 8-1-16,0 14 1 16,-3 5-2-16,1 4 1 15,6 10-1-15,2 4 0 16,10 13-3-16,-1-4-5 15,32 27-23-15,-6-4-7 16,9 12 1-16,12 9-1 0</inkml:trace>
  <inkml:trace contextRef="#ctx0" brushRef="#br0" timeOffset="938.5143">4309 3071 22 0,'0'0'32'16,"-19"19"1"-16,19-19-1 0,-22-4-14 16,22 4-4-16,0 0-3 15,43 2-3-15,-18-14-3 16,19 9-1-16,1-7 0 15,14 2-2-15,-1-1 0 16,2 3-1-16,-4 2-1 16,-6-4-1-16,-8 8-2 15,-13-9-4-15,2 15-9 16,-31-6-20-16,14-18 0 16,-14 18 0-16,-12-38 0 15</inkml:trace>
  <inkml:trace contextRef="#ctx0" brushRef="#br0" timeOffset="1130.6072">4644 2708 48 0,'0'0'36'0,"-19"-23"1"15,19 23 0-15,-4 17-23 16,4-17-3-16,-13 44-2 16,7-13-4-16,8 17-2 15,0 2-2-15,6 4-2 16,5 9-4-16,-7-21-12 15,11 12-21-15,4-18-1 16,4 1 0-16,1-12 0 16</inkml:trace>
  <inkml:trace contextRef="#ctx0" brushRef="#br0" timeOffset="1706.5327">6099 3824 37 0,'34'-7'32'16,"-8"1"1"-16,10-4-10 16,10 10-12-16,-7-17 0 15,15 13-3-15,-12-7-5 16,3 3-5-16,1 8-13 16,-9-4-17-16,-16-7 0 15,0 5-2-15,-17-11 0 16</inkml:trace>
  <inkml:trace contextRef="#ctx0" brushRef="#br0" timeOffset="1873.6376">6403 3602 56 0,'0'0'39'16,"-17"10"-2"-16,19 7 2 16,-2-17-26-16,6 63-3 15,-8-23-3-15,10 10-5 16,1 8-5-16,-13-8-28 15,14 2-6-15,-2-6-1 16,1-6-2-16</inkml:trace>
  <inkml:trace contextRef="#ctx0" brushRef="#br0" timeOffset="2427.1023">6523 5733 55 0,'0'0'33'0,"0"0"2"16,27-19-7-16,6 21-17 0,-8-14-2 15,23 16-3-15,-2-12-1 16,12 8-3-16,-2 0-2 16,-4-5-4-16,8 12-9 15,-17-10-21-15,-9-9-2 16,-5-3 1-16,-17-6-1 16</inkml:trace>
  <inkml:trace contextRef="#ctx0" brushRef="#br0" timeOffset="2601.4332">6830 5468 59 0,'-14'29'36'15,"3"8"0"-15,1 3 0 0,6 19-27 16,-7-7-3-16,13 8-5 16,3 11-14-16,1-12-22 15,-8-3 0 1,0-5-2-16,-2-8 1 15</inkml:trace>
  <inkml:trace contextRef="#ctx0" brushRef="#br0" timeOffset="3035.9604">4874 7515 52 0,'0'0'36'16,"0"0"1"-1,0 0-1-15,29 8-27 0,15 3-1 16,-1-13-2-16,18 8-3 15,1-6-1-15,6-2-3 16,3 0-2-16,-15-15-8 16,9 4-25-16,-16-1 0 15,-16-7-2-15,-10 0 2 16</inkml:trace>
  <inkml:trace contextRef="#ctx0" brushRef="#br0" timeOffset="3209.1338">5148 7364 62 0,'-27'69'36'0,"8"15"-1"15,-7-3 1-15,3-11-29 16,12 5-8-16,11-2-16 16,2-11-17-16,-4-22-2 15,8-13 0-15,-6-27-1 16</inkml:trace>
  <inkml:trace contextRef="#ctx0" brushRef="#br0" timeOffset="3667.0179">2874 7400 23 0,'-2'25'35'15,"2"-25"-1"-15,33 0 1 16,7 8-19-16,-9-24-3 15,27 16-4-15,-4-13-4 16,10 5-2-16,-3-1-4 16,-9-14-10-16,6 5-20 15,-13 9-3-15,-22-12-1 16,-8 3-1-16</inkml:trace>
  <inkml:trace contextRef="#ctx0" brushRef="#br0" timeOffset="3855.669">2849 7085 64 0,'-8'43'36'16,"8"14"-2"-16,-4 14-7 15,0-8-27-15,2 1-26 16,2-16-7-16,8 0-1 15,-8-22-2-15</inkml:trace>
  <inkml:trace contextRef="#ctx0" brushRef="#br0" timeOffset="4319.6462">1684 5666 33 0,'0'0'34'0,"-33"23"0"16,33-23 1-16,6 23-18 15,-6-23-5-15,32 4-3 16,-3-10-4-16,25 8-1 16,6-14 0-16,12 3-3 15,5-5-1-15,-2-7-3 16,4 12-5-16,-21-24-16 16,-2 10-12-16,-14-2-1 0,-19-2 0 15</inkml:trace>
  <inkml:trace contextRef="#ctx0" brushRef="#br0" timeOffset="4542.0851">1842 5263 48 0,'2'23'37'16,"0"14"1"-16,0 12-1 15,-2 22-18-15,-6-5-11 16,12 16-3-16,-4 1-5 0,-2-9-2 16,5 9-9-16,-9-35-19 15,6-8-6-15,6-17-2 16,-8-23 1-16</inkml:trace>
  <inkml:trace contextRef="#ctx0" brushRef="#br0" timeOffset="5003.4878">2135 4108 38 0,'0'0'36'0,"-8"21"-1"16,8-21 1-1,29 27-21-15,-29-27-4 16,52 8-4-16,-17-10-2 0,19 6-2 16,2-10-1-16,6-3-2 15,-3-1 0-15,-3-9-3 16,0 9-3-16,-21-24-10 15,6 13-21-15,-16-4 0 16,-16-8 0-16,-11 8 1 16</inkml:trace>
  <inkml:trace contextRef="#ctx0" brushRef="#br0" timeOffset="5174.1502">2378 3861 62 0,'-4'44'39'0,"4"16"-2"0,2 7 2 16,14 19-31-16,-13-2-3 16,13 10-3-16,1 4-9 15,-5-15-29-15,9-14-2 16,4-17 0-16,-2-16-1 16</inkml:trace>
  <inkml:trace contextRef="#ctx0" brushRef="#br0" timeOffset="8382.8217">4617 5006 12 0,'0'0'27'0,"0"0"-3"16,-5 19-3-16,5-19-2 16,0 0-2-16,-20-4-2 0,20 4-2 15,0 0-2-15,0 0-2 16,-29 8-2-16,29-8-1 16,0 0-1-16,0 0-2 15,0 0 0 1,0 0-1-16,0 0 0 0,20-2-1 15,-20 2 0-15,40-17 0 16,-11 3 0-16,8-3 0 16,5-10 0-16,8-1 0 15,10-7-1-15,8-3 1 16,5-6 1-16,8-2-1 16,4-4 0-16,5 0 1 15,-1 4-1-15,6 4 0 0,-12 1 0 16,0 9 0-16,-8-1 0 15,-4 8 0 1,-3 0 0-16,-9 2-1 16,-3 4 1-16,-9 4-1 0,-5-3 1 15,-3 3-1-15,-6 4 1 16,-6-1-1-16,-2 1 0 16,-4-1 0-16,2-1-1 15,2-5 1-15,2 1-1 16,-2-2-1-16,2 7-3 15,-10-16-8-15,7 20-27 16,-24 8 1-16,0 0-1 16,0 0 0-16</inkml:trace>
  <inkml:trace contextRef="#ctx0" brushRef="#br0" timeOffset="9194.6896">4529 4202 26 0,'0'0'34'0,"13"-19"1"16,-13 19 1-16,0 0-17 16,-2-19-5-16,2 19-3 0,0 0-3 15,0 0-2-15,0 0-2 16,25 38-1-16,-13-17-1 16,1 10 0-16,1 2-1 15,3 5 0-15,1 2 0 16,-3 3 0-16,-3 1-1 15,1-8 1-15,-5-3-1 16,0-6-1-16,-3-4 0 16,-5-23 0-16,8 23-2 15,-8-23-2-15,0 0-4 16,-6-29-12-16,6 10-16 16,-7-6-1-16,-3-6 1 0,-2-7 1 15</inkml:trace>
  <inkml:trace contextRef="#ctx0" brushRef="#br0" timeOffset="9714.8985">4457 4118 2 0,'-5'-21'28'16,"5"21"3"-16,23-35 0 15,-12 3-14-15,32 16 0 16,-20-20-1-16,29 21-4 0,-19-16-2 16,17 19-4-16,-14-1-1 15,3 15-1-15,-12 2-2 16,-6 13 0 0,-13 4-1-16,-8 10 0 0,-8 5-1 15,-5 1 1-15,-7-1-1 16,1-1 1-16,-2-5-1 15,2-7 1-15,1 0-1 16,18-23 0-16,-25 25 0 16,25-25 1-16,0 0 0 15,-13 23 0-15,13-23 1 16,0 0 0-16,17 20 0 16,2-11 0-16,3-5 0 0,5 6 0 15,2-7 1 1,5 7-1-16,-1-2 0 15,2 5 0-15,-4-3 0 16,3 1 0-16,-5-1 0 0,-2-1-1 16,-5-1 0-16,-5-2 0 15,-17-6-1-15,27 6 0 16,-27-6-1-16,0 0-3 16,21 7-8-16,-21-7-28 15,0 0 0-15,0 0-1 16,-6-25-1-16</inkml:trace>
  <inkml:trace contextRef="#ctx0" brushRef="#br0" timeOffset="14626.7882">11513 2910 1 0,'4'-29'16'0,"-4"29"7"0,0 0-9 15,6-19 1 1,-6 19-1-16,0 0 2 16,17-18-5-16,-17 18 0 15,0 0-2-15,8-19 0 0,-8 19 0 16,3 17-1-16,5 6-1 15,-17 2-1-15,9 21-1 16,-10 0 0-16,6 14-1 16,-8-1 0-16,7 8-1 15,-9-3-1-15,6 1 0 16,-5-7-1-16,3-7 1 16,1-5-2-16,-3-9 0 15,4-6-1-15,-3-10-1 0,11-21-2 16,0 0-6-1,0 0-15-15,0 0-12 16,8-33 1-16,-3-9-1 16</inkml:trace>
  <inkml:trace contextRef="#ctx0" brushRef="#br0" timeOffset="15118.5517">11503 2806 27 0,'10'-17'32'0,"-10"17"1"15,0 0 1-15,-4-23-20 16,4 23 0-16,0 0-1 16,19 11-3-16,-19-11-3 15,0 0-2-15,16 23-1 0,1-2-1 16,2 2-2-16,8 4 1 15,4 2 0-15,12 7-1 16,3 8 0-16,8 6 0 16,4 0 0-16,2 6 0 15,-2-6-1-15,-3 3 1 16,-4-1-1-16,-9-10 0 16,-5-3 0-16,-10-9 1 15,-10-5 0-15,-5-3 0 16,-12-22 0-16,0 30 0 15,0-30 0-15,-31 23 1 16,4-17-1-16,-8 0-1 16,-9-4 1-16,-8 0 0 0,-10-2 0 15,-2 0-1-15,-5-2 1 16,3-2 0-16,3 2-1 16,5 0-1-16,11 6 0 15,9-6-3-15,13 10-2 16,0-18-10-16,25 10-22 15,0 0-2-15,0 0 1 16,0 0-1-16</inkml:trace>
  <inkml:trace contextRef="#ctx0" brushRef="#br0" timeOffset="15938.059">12157 3080 29 0,'8'-27'33'0,"-8"27"2"16,9-34-3-16,-9 34-13 15,10-25-3 1,-10 25-4-16,0 0-2 0,21-14-3 16,-21 14-3-16,0 0 0 15,0 0-1-15,27 35 0 16,-15-6-1-16,7 11 0 16,0 6-1-16,10 10 1 15,2 1 0-15,2 3-1 16,2-5 0-16,-2-5 0 15,-1-8 0-15,-1-11 0 16,-2-8-1-16,-8-6 1 0,-3-11-1 16,-18-6 1-1,29-9-1-15,-29 9 1 16,21-35-1-16,-11 6 1 16,-3-5-1-16,3-8 1 15,0-4-1-15,-1-4 1 0,-1-2-1 16,0-2 0 15,1 2 0-31,1 4 0 0,1 4 0 0,-1 4-2 0,4 5 1 16,-5 1-2-16,5 15-1 15,-7-8-5-15,20 27-19 16,-27 0-11-16,26-19-1 16,-26 19 1-16,23-6 0 15</inkml:trace>
  <inkml:trace contextRef="#ctx0" brushRef="#br0" timeOffset="16366.656">13122 2971 43 0,'-20'11'34'0,"20"-11"2"16,0 0-1-16,0 0-17 15,0 0-6-15,0 0-5 16,39 20-1-16,-16-17-3 16,14 5-1-16,1-4-1 15,8-4-1-15,3 4-3 16,-11-16-7-16,12 7-25 15,-17-5-1-15,-8 2-1 0,-25 8 0 16</inkml:trace>
  <inkml:trace contextRef="#ctx0" brushRef="#br0" timeOffset="16555.2809">13093 3203 61 0,'21'8'35'16,"8"-4"0"-16,2-4-1 16,-1-6-27-16,17 6-6 15,-1 9-13-15,-2-9-21 16,-13-3 0-16,-2 1-2 0,-8-6 0 16</inkml:trace>
  <inkml:trace contextRef="#ctx0" brushRef="#br0" timeOffset="17889.8364">13854 2904 42 0,'0'0'32'15,"0"0"-2"-15,0-19-6 0,0 19-5 16,0 0-3-16,0 0-5 16,8-18-3-16,-8 18-1 15,0 0-3-15,18 2 0 16,-18-2 0-16,0 0-1 15,25 25 0-15,-10-6 0 16,-1 6 0-16,9 12-1 16,-4 3 0-16,8 8 1 15,0 2-2-15,0 4 1 16,2-6-2-16,0 3 2 16,-4-5-2-16,2-9 1 15,-2-5 0-15,0-5-1 16,-4-8 1-16,2-1 0 0,-23-18 0 15,35 13 0-15,-35-13 0 16,33-9 0-16,-33 9-1 16,31-35 1-1,-18 4-1-15,1-5 1 0,-3-10-1 16,1-4 1-16,0-4 0 16,-1-1-2-16,-3-3 2 15,0 1-2-15,1 5 0 16,-3 0-2-16,6 14-1 15,-9 1-3-15,17 24-9 16,-13-10-25-16,-7 23 0 16,18-21 1-16,-18 21 0 15</inkml:trace>
  <inkml:trace contextRef="#ctx0" brushRef="#br0" timeOffset="18479.1788">14900 3261 66 0,'0'0'35'0,"-17"-8"0"15,-1 21-10-15,-13-18-13 16,31 5-4-16,-36 17-3 15,36-17-2-15,-33 23-2 16,33-23 0-16,-10 23-1 16,10-23 1-16,23 27-1 0,2-14 1 15,2-1 0 1,6 1 0-16,2 0 0 16,0 5 1-16,-3-3-1 15,-3 2 2-15,-9 1-1 16,-5 1 1-16,-11 2-1 0,-6 4 0 15,-10-2 1-15,-3 2-1 16,-10-6 0-16,2 0-1 16,-6-3 0-16,2-7 0 15,0-5 0-15,4-6-2 16,3-6 0-16,1-7-2 16,19 15-1-16,-25-38-4 15,25 38-17-15,2-31-15 16,2 10 1-16,-2-4 0 15,9 2 1-15</inkml:trace>
  <inkml:trace contextRef="#ctx0" brushRef="#br0" timeOffset="18854.6721">15351 3167 48 0,'0'0'36'16,"0"0"1"-16,0 0 0 15,-25-16-20-15,43 30-4 16,-18-14-5-16,19 2-2 16,-19-2-2-16,40 0-1 15,-11-2-1-15,10 0 0 16,-1-2 0-16,3-2-1 16,-1 0-2-16,-1-3-3 15,7 20-14-15,-17-16-20 16,-6 3-1-16,-23 2-1 15,22-10 0-15</inkml:trace>
  <inkml:trace contextRef="#ctx0" brushRef="#br0" timeOffset="19607.0809">16186 2856 25 0,'0'0'36'0,"14"-23"0"16,-14 23 1-16,0 0-14 15,2-37-4-15,-2 37-5 0,0 0-3 16,0 0-5-16,-19 18-2 15,5 8-1-15,-3 9-1 16,1 13 0-16,-3 9-2 16,7 9 2-16,3 5-2 15,9 0 1-15,6-6-1 16,13-9 0-16,8-9 0 16,9-14 0-16,9-12 1 15,9-13-1-15,0-12 1 16,6-9 0-16,-2-12 0 15,-8-8 0-15,-6-7 1 16,-7-6-1-16,-14-4 1 0,-10-2-1 16,-11 0 1-16,-11 4-2 15,-13-2 1-15,-8 6-1 16,-7 2 0-16,-6 6-1 16,5 9-2-16,-5-2-3 15,20 27-21-15,-9-15-14 16,10 7-1-16,3 1 1 15,19 9-1-15</inkml:trace>
  <inkml:trace contextRef="#ctx0" brushRef="#br1" timeOffset="26657.6564">2012 11789 1 0,'0'0'31'0,"-8"-23"0"0,8 23-1 16,0 0-8-16,2-35-4 16,-2 35-1-16,0-19-4 15,0 19-2 1,-4-21-2-16,4 21-3 0,0 0 0 16,-17-8-1-16,17 8-1 15,-29 27-1-15,7 2 0 16,5 13-1-16,-6 8 0 0,2 11-1 15,1 3 0-15,7-3 0 16,9-2 0 0,6-1-1-16,8-14 1 15,11-13-1-15,10-14-1 16,9-15 1-16,6-14 0 0,3-7 0 16,-1-11-1-16,0-15 1 15,-3-4 0-15,-9-5 0 16,-7 0 1-16,-12 4-1 15,-5-1 1-15,-12 4-1 16,-10 5 1-16,-1 10 0 16,-10 5-1-16,-8 13 1 15,-6 14 0-15,-6 14 0 0,-5 13 1 16,0 19-1 0,-4 9 1-16,5 9-1 15,3 3 1-15,15 4-2 16,11-8 1-16,15-5-1 0,14-12 0 15,16-16 0-15,13-20-1 16,10-14 2-16,8-13-2 16,-4-18 2-16,-2-7-1 15,-4-12 0-15,-7-1-1 16,-16 1 2-16,-10 6-1 16,-13 4 0-16,-14 6 0 15,-9 15 0-15,-10 13 1 16,-7 16-1-16,-9 17 0 15,1 9 1-15,-4 13-1 16,5 12 0-16,5 4 1 16,11 1-1-16,11-5 1 15,16-9-1-15,14-15 0 0,15-14 0 16,9-19 0-16,7-21 1 16,7-10-2-16,-4-13 1 15,-2-10 0-15,-11-9 1 16,-8-2-1-16,-14 4 1 15,-9 11-1-15,-12 11 0 16,-11 14 0-16,-10 16 1 16,-7 16-1-16,-5 17 0 15,-1 14 1-15,3 10-1 16,6 4 0-16,8 5 0 16,8-11 0-16,17-6 0 15,10-17-1-15,11-13 1 16,10-14-1-16,3-13 2 0,3-14-2 15,-4-15 2-15,0 2-1 16,-12-10 1-16,-6 8-1 16,-11 6 0-16,-10 13 1 15,6 27-1-15,-40-15 0 16,11 32 0-16,-2 8 0 16,0 19 0-16,-2 2 0 15,8 4 0-15,6-6 0 16,9-2 0-16,10-17 0 15,0-25 0-15,25 12-1 16,-3-27 0-16,5-12 2 16,-4-10-1-16,-2-9 0 15,-6-9 0-15,-5 1 0 0,-12 4 1 16,-6 6-1-16,-7 13 1 16,-10 18-1-16,-4 15 0 15,-6 21 1 1,4 17 0-16,0 12-1 0,8 7 0 15,4 5 0-15,9-7-1 16,12-11-2-16,8-19-2 16,25-6-34-16,-10-31-5 15,6-7 0-15,-8-12-1 16</inkml:trace>
  <inkml:trace contextRef="#ctx0" brushRef="#br1" timeOffset="32942.614">2141 11716 11 0,'0'0'9'15,"0"0"1"-15,0 0-2 16,0 0-1-16,0 0 1 16,0 0-1-16,0 0-3 0,0 0 0 15,4-17 0-15,-4 17 1 16,0 0-1-16,0 0 1 15,0 0 0 1,0 0 0-16,11-22-2 0,-11 22 1 16,0 0-1-16,0 0 0 15,14-23 0-15,-14 23-1 16,7-23 0-16,-7 23 0 16,8-30 0-16,-8 30-1 15,10-29 1-15,-10 29-2 16,8-31 1-16,-8 31 0 15,9-19-1-15,-9 19 1 16,0 0-1-16,12-27 1 0,-12 27-1 16,9-32 1-1,-3 14-1-15,2-3 1 16,-2-4-1-16,1 4 1 16,1-2-1-16,2-2 1 0,-3 4-1 15,3 0 1-15,-2-2-1 16,1 0 0-16,1 0 1 15,0-4-1-15,-1 0 0 16,-1-1 0-16,2-1 1 16,-1-2-1-16,1-3 1 15,2 1 0-15,-3-2 0 16,5 1 0-16,-3-6-1 16,3 5 2-16,-3-5-3 15,3 0 2-15,1 1-1 16,-3-1 0-16,3 0 0 15,-3-3 2-15,3 3-2 16,3 0 1-16,-3-4 0 0,4 3 0 16,-7-5 0-16,7 6-1 15,-7-4 1-15,5 8-1 16,-5-3 1-16,-1 7-1 16,-1 1 1-16,0 2 0 15,-3 2 0-15,3 0-1 16,0 1 0-16,1-1 0 15,1 0 0-15,-1-2 0 16,3 2 1-16,-3-3-1 16,3 1 0-16,-2 0 1 15,1-2-1-15,-1 1 1 16,1-1-2-16,1 0 2 16,-1-3-1-16,3 5 0 0,3-8 0 15,-2 5 1-15,4-3-2 16,-1 3 1-16,1-1 1 15,0 1-1-15,-4-1 0 16,5-2 0-16,-5 1 1 16,-2-3-2-16,7 1 2 15,-3-6-1-15,2 0 0 16,0-4 0-16,3-1 0 16,-1 3 0-16,-2 0 1 15,2 4-1-15,-4 4 0 16,3 1 1-16,-5 0 0 15,0 3-1-15,1-1 1 16,1 1 0-16,-2-3 0 0,5 3-1 16,-5-3 0-16,2 2 2 15,-1 1-2 1,-1 1 2-16,-4 0-2 16,3 1 3-16,-3-9-3 0,5 3 2 15,-3-6-1-15,4-4 0 16,1-2-1-16,1 0 1 15,0 2 0-15,0 2 0 16,-5 3 0-16,1 3 0 16,-3 3 0-16,-3 5-1 15,-1-5 1-15,0 3 0 16,-1-3-1-16,3-1 0 0,3-3 0 16,-1-1 0-16,3 0 1 15,0 3-2-15,-1 1 2 16,1-1-1-16,1-3 1 15,1 4-1-15,-6-3 0 16,5 3 1-16,-3-4-1 16,1-1 1-16,-1-1 0 15,0 2 0-15,-1 3-1 16,-4 3 1-16,1-1 0 16,-1 5-1-16,-1 1 0 15,1 4 0-15,-2 2 1 16,-1-2-1-16,1 0 0 15,2 6 0-15,-2 0 1 0,1-2-1 16,-3 1 1 0,-6 20-1-16,12-28 1 15,-12 28-1-15,7-18 1 16,-7 18 0-16,0 0-1 0,0 0 1 16,0 0 0-16,0 0 0 15,0 0-1-15,0 0 0 16,0 0 0-16,0 0 1 15,0 0-1-15,0 0 1 16,0 0-1-16,0 0 0 16,0 0 1-16,0 0 0 15,0 0-1-15,0 0 0 16,0 0 0-16,0 0 0 16,0 0 0-16,0 0 0 15,0 0 0-15,0 0 0 16,-6-17 0-16,6 17 0 15,0 0 0-15,0 0 0 0,0 0 0 16,0 0 0-16,0 0-1 16,0 0 1-16,-1-19 0 15,1 19 0-15,0 0 0 16,0 0 0-16,-2-17 1 16,2 17-1-16,0 0 0 15,0 0 0-15,0 0 0 16,0 0 1-16,0 0-1 15,-25 2 1-15,25-2 0 16,-31 28 0-16,6-5 0 16,-2 6 0-16,-6 2 0 15,2 3 0-15,-4-3 0 16,6 0 0-16,2-10 0 0,8-2 0 16,19-19 0-16,-19 4 0 15,19-4-1-15,11-39 0 16,5 11 0-16,5-5 0 15,0-1 0-15,6-3 1 16,2-5-1-16,0 5 0 16,-2 5 1-16,4 1 1 15,-4 4-1-15,2 8 0 16,-4 2 1-16,4 7-1 16,-6 10 1-16,2 12-1 15,-8 3 1-15,1 12-1 16,-3 2 1-16,1 1-1 15,-5 1 0-15,1-2-1 0,-5-2 0 16,-3-4-1-16,4-6 0 16,-8-17 0-16,10 21-2 15,-10-21-1-15,0 0-2 16,0 0-23-16,0 0-12 16,0 0 0-16,0 0 0 15</inkml:trace>
  <inkml:trace contextRef="#ctx0" brushRef="#br1" timeOffset="35522.3425">3792 9456 22 0,'13'-21'34'15,"-13"21"0"-15,0 0 2 16,4-27-21-16,-4 27-1 15,0 0-2-15,-13 35-3 16,-12-10-3-16,11 17 0 16,-15 2-2-16,4 8-1 15,-4 5 0-15,6 3-2 16,2-8 1-16,3-4-2 0,7-14 1 16,-1-11-3-16,12-23-1 15,0 0-4-15,6-23-8 16,-4-23-18-16,12-4-4 15,1-11 0-15,10 1 9 16,-15-18 10-16,22 22 8 16,-16-1 9-16,-3-1 11 15,5 18 19-15,-7 9 6 16,-5 10 0-16,-6-2-8 16,0 23-8-16,0 0-7 15,19 42-4-15,-15-13-2 16,18 19-2-16,-5-4 0 0,10 12-1 15,0-1-2-15,6-1 1 16,3-8-1-16,-5-6 0 16,-4-9-1-16,-2-8 0 15,-5-6 1-15,-20-17-1 16,13 19 1-16,-13-19-1 16,-37 14 0-16,-1-8 1 15,-8-3-1-15,-7 3 0 16,-4 0 0-16,-1-4-1 15,6-2-1-15,5-12-4 16,20 22-11-16,27-10-22 16,-23-23-2-16,23 23 1 15,12-25 1-15</inkml:trace>
  <inkml:trace contextRef="#ctx0" brushRef="#br1" timeOffset="36792.837">4278 9378 29 0,'0'0'33'0,"-16"-18"-7"15,16 18-2-15,0 0-4 16,0 0-2-16,-15-28-3 16,15 28-3-16,0 0-4 0,0 0-2 15,0 0-1-15,0 0 0 16,0 0-2-16,0 0 0 16,0 0-1-16,0 0 1 15,17 17-1-15,-5 2-1 16,2 4 1-16,3 6-1 15,6 3 1-15,8 7-1 16,-2-1 0-16,0 0 1 16,2 1-2-16,-1-8 1 15,-1-5 0-15,-4-3 0 16,-1-7 0-16,-7-9 0 16,0-14 0-16,1-9-1 15,-5-10 1-15,-1-11-1 0,-3-7 1 16,-1-14-1-16,2-5 0 15,-4-2 0-15,3 2-1 16,-5 3-3-16,8 10-1 16,-12-7-9-16,13 20-27 15,-9 12-1-15,-4 25-1 16,0 0 1-16</inkml:trace>
  <inkml:trace contextRef="#ctx0" brushRef="#br1" timeOffset="39971.2328">3364 11841 12 0,'0'0'21'15,"0"0"0"-15,0 0-3 16,0 0-1-16,9-18-3 0,-9 18-1 16,0 0-2-16,0 0 0 15,0 0-2 1,0 0-2-16,-2-19-1 15,2 19-1-15,0 0-1 0,0 0-1 16,0 0 0-16,0 0-1 16,-5-23-1-16,5 23 1 15,-8-17-1-15,8 17 0 16,0 0 1-16,-19-23-1 16,19 23 0-16,0 0 0 15,-24-23 1-15,24 23-1 16,0 0 0-16,-19-18-1 15,19 18 1-15,-17-9 0 16,17 9 0-16,-21-6 0 16,21 6 0-16,-27-4 0 15,27 4 0-15,-27-4 0 16,27 4 0-16,-25-1-1 0,25 1 1 16,-24 0-1-16,24 0 1 15,-19 3-1-15,19-3 0 16,-19 8 1-16,19-8 0 15,-20 4-1-15,20-4 1 16,-21 13-1-16,21-13 0 16,-23 12 1-16,23-12-1 15,-23 15 1-15,23-15-1 16,-25 29 1-16,25-29-1 16,-25 31 1-16,11-14-1 15,14-17 0-15,-21 33 1 16,13-16-1-16,8-17 0 15,-13 36 0-15,13-36 0 0,-8 31 1 16,6-14-1-16,2-17 1 16,0 33-1-16,0-33 0 15,4 29 0-15,-4-29 1 16,12 23-1-16,-12-23 0 16,17 26 0-16,-17-26 0 15,23 27 1-15,-23-27-1 16,31 25 1-16,-31-25-1 15,29 19 0-15,-29-19 1 16,29 10-1-16,-29-10 0 16,21 4 0-16,-21-4 0 15,19-2 1-15,-19 2-1 16,22 0 0-16,-22 0 1 0,27-2-1 16,-10-2 0-16,0-2 0 15,3 3 0 1,1-5 0-16,-2 0 0 15,2 2 0-15,-3-3 0 0,1-1 1 16,-2 1-1-16,-17 9 0 16,29-19 0-16,-29 19 0 15,22-22 0-15,-22 22 0 16,19-30 0-16,-19 30 0 16,17-33 0-16,-7 16 0 15,-4-2 1-15,3-1-2 16,-3 3 2-16,2-4-1 15,-2 0 0-15,-1 0-1 0,3 2 1 16,0 0 1 0,-1-1-2-16,1 1 2 15,-2 2-1-15,-6 17 0 16,13-25 0-16,-13 25 0 0,14-21 0 16,-14 21 0-16,17-19 0 15,-17 19 0-15,25-25 0 16,-25 25 0-16,33-21 1 15,-15 9-1-15,-18 12 0 16,30-19 0-16,-30 19 0 16,29-12 0-16,-29 12 0 15,25-3 0-15,-25 3-1 0,27-6 2 16,-7 6-1 0,1 0 0-16,0 0 1 15,0 4-1-15,-1-4 1 16,1-2-1-16,0 6 0 15,-2 1 1-15,-1 1-1 0,-1 4 1 16,0 5 0-16,-17-15 0 16,33 35-1-16,-17-14 0 15,1 2 0-15,-5 6 0 16,1-3 0-16,-3-1 0 16,1-2 0-16,-3-2 1 15,0-1 0-15,-4 1-1 16,-2-2 0-16,-1-2 1 0,-1 0-1 15,-1 1 1 1,1-18-1-16,-10 28 0 16,10-28 0-16,-14 25 1 15,14-25-1-15,-19 20 0 0,19-20 0 16,-23 11 0-16,23-11 0 16,-33 10 0-16,33-10 0 15,-33 9 0-15,16-9 0 16,0 0 0-16,17 0 1 15,-35-4-1-15,35 4 0 16,-33-13 0-16,16 1 0 16,-2-1 0-16,-1 0 0 15,-1-1 0-15,-4 3 0 16,6-5 0-16,-6 3 0 16,1-2 0-16,3-3 0 15,0 3 0-15,0 0 1 16,1-3-2-16,3-1 1 0,-2 0 0 15,19 19 0-15,-33-33 0 16,16 24 0-16,-1-1 0 16,1 1 0-16,17 9 1 15,-29-16-1-15,29 16-1 16,-19-9 1-16,19 9-2 16,0 0-2-16,0 0-3 15,-23-4-33-15,23 4-2 16,0 0 0-16,0 17-1 15</inkml:trace>
  <inkml:trace contextRef="#ctx0" brushRef="#br0" timeOffset="52921.0029">13106 4939 28 0,'-17'-2'23'15,"17"2"1"-15,0 0-3 16,0 0-3-16,0 0-2 16,-25-11-3-16,25 11 0 15,0 0-3-15,0 0 0 16,-20-4-2-16,20 4-2 15,0 0 0-15,0 0-2 16,0 0-1-16,0 0 0 0,0 0 0 16,0 0-1-16,18 4 0 15,3-4 0 1,2 0 0-16,4 1-1 16,2-1 1-16,2 2-1 0,-2-2 0 15,0 0-1-15,-2-2 1 16,-4-1-2-16,-2 1 0 15,-4-2-1-15,1 4 0 16,-18 0-2-16,27 2-2 16,-27-2-6-16,15 19-13 15,-15-19-14-15,-9 25 1 16,9-25 1-16,-33 31 0 16</inkml:trace>
  <inkml:trace contextRef="#ctx0" brushRef="#br0" timeOffset="53133.648">13095 5133 53 0,'-18'9'37'0,"18"-9"0"16,-29 12 0-16,29-12-21 15,0 0-3-15,23 15-4 16,-23-15-2-16,37-4-2 16,-12 0-1-16,6-1-2 15,4-3 0-15,-1 2 0 16,-1-1-3-16,-6-1-1 15,2 10-4-15,-29-2-23 16,23-4-10-16,-23 4-1 16,0 0 0-16</inkml:trace>
  <inkml:trace contextRef="#ctx0" brushRef="#br0" timeOffset="57045.6905">3557 7235 22 0,'-20'-21'29'0,"20"21"-5"15,4-17-3-15,-12-1-3 16,8 18-1-1,-2-21-2-15,2 21-2 16,0 0-3-16,0 0-2 0,0-21-2 16,0 21-1-16,0 0-1 15,0 0-1-15,0 0-1 16,24 10 1-16,-24-10-1 16,25 7 0-16,-25-7 0 15,31 12 0-15,-31-12 0 16,30 15-1-16,-30-15 0 15,24 14 0-15,-24-14 0 16,0 0 0-16,0 0 1 16,15 17-1-16,-15-17 0 15,0 0 0-15,-19-12 0 16,19 12 0-16,-27-21 0 16,5 8-1-16,-6-4 0 0,-5-1 0 15,-4-1 1-15,-1 0-1 16,-5 2 0-16,6-2 0 15,3 3 0-15,5 1 0 16,6 0 1-16,5 3-2 16,18 12 2-16,-19-15-1 15,19 15 0-15,0 0 1 16,0 0-1-16,0 0 1 16,17 25 0-16,-3-8 0 15,7 2-1-15,4 6 0 16,6-2 1-16,4 0 0 15,-1-4-1-15,-1-5 1 16,-2 5-1-16,-4-10 0 0,-8 1 1 16,-19-10 1-1,24 8-1 1,-24-8-1-16,0 0 1 0,0 0 0 0,-24-8 0 31,24 8-1-31,-34-34 1 0,11 7-2 0,-3 0 2 16,3-2 0-16,-2 0-1 15,4 6-1-15,2 0 1 0,3 6 0 16,16 17 0 0,-21-17-1-16,21 17 1 15,0 0-1-15,12 17 1 16,1 0 1-16,8 4-1 0,3 4 0 16,3 2 0-16,0 0 1 15,3 0-1-15,-5-2 0 16,-3-8 1-16,-5-4-1 15,-17-13 1-15,17 8 0 16,-17-8-1-16,-17-15 1 16,-2-2 0-16,-10-7-1 15,-6-4 0 1,-3-5-1-16,-5-1 1 16,1 1 0-16,-1-2 1 0,10 11-1 15,3 0 0-15,8 7 0 16,22 17 0-16,-17-13 0 15,17 13-1-15,21 13 1 0,4 3 0 16,6-3-1-16,4 6 1 16,2 2 1-16,-3 0-1 15,-3-5 0-15,-4-5 0 16,-8-3 1-16,-19-8-1 16,0 0 0-16,0 0 0 15,-17-23 1-15,-10 4 0 16,-10 1-1-16,-9-1 0 15,-6 2 0-15,2-2-1 16,2 5-1-16,5 7-1 16,5-7-4-16,38 14-18 15,-25-2-17-15,25 2-1 16,25-19-1-16,0 6 1 0</inkml:trace>
  <inkml:trace contextRef="#ctx0" brushRef="#br0" timeOffset="58965.2609">14153 4601 51 0,'0'0'36'0,"2"-34"1"16,-2 1-3-16,0 33-21 15,12-32-1-15,-12 32-2 16,0 0-3-16,29 7-1 15,-23 14-3-15,3 16 0 16,-3 13-1-16,4 11 0 0,-4 6 1 16,-1 4-2-16,-1 2 0 15,-2-6-1 1,0-5 0-16,-4-13-1 0,8-6-3 16,-6-43-10-16,-4 25-25 15,4-25 0-15,-4-25-2 16,4-8 1-16</inkml:trace>
  <inkml:trace contextRef="#ctx0" brushRef="#br0" timeOffset="59326.2493">14551 4584 45 0,'2'19'33'0,"-20"-3"1"15,-1 7 0-15,0 7-24 16,-26-7-2-16,9 16-2 16,-14-9-1-16,9 7-1 15,-1-10-2-15,13 3 0 16,4-7 1-16,15 0-1 16,10-23 1-16,10 25 0 15,9-15 1-15,12 3-1 16,0-1 1-16,5 5 0 15,-5-2-1-15,4 9 1 0,-6-5-2 16,-2 2 1-16,-6-4-2 16,-21-17-1-1,29 27 0-15,-29-27-2 16,19 10-2-16,-19-10-7 0,20-22-27 16,-20 22-1-16,9-34-1 15,-3 11 1-15</inkml:trace>
  <inkml:trace contextRef="#ctx0" brushRef="#br0" timeOffset="61069.5016">14994 4703 9 0,'20'-4'28'0,"-20"4"2"15,0 0-9-15,0 0-1 16,0 0-3-16,17-11-1 0,-17 11-2 15,0 0-3-15,0 0-2 16,0 0-2-16,-6-21-1 16,6 21-1-16,0 0-2 15,0 0 0-15,-7-18-1 16,7 18-1-16,0 0 1 16,0 0-1-16,-16-23-1 15,16 23 1-15,-17-7 0 16,17 7 1-16,-37 3-1 0,12 5-1 15,-4 4 1 1,-4 3 0-16,-1 6-1 16,1 8 1-16,0-2-1 15,6 3 0-15,4-1 0 0,7 0 1 16,7-4-1-16,5-2 0 16,4-23 0-16,12 23 0 15,-12-23 0-15,36-14-1 16,-11-5 1-16,6-4 0 15,4-7 1-15,-2-1-2 16,-1-4 2-16,-1 1-1 16,-8 11 0-16,-3-2 0 15,-20 25 0-15,21-19 0 16,-21 19 1-16,0 0-1 16,-8 44 1-16,0 0 1 15,-5 13 0-15,-1 18 0 16,-3 14 0-16,2 8-1 0,3 5 1 15,4 4-1-15,6-11 0 16,4-2-1-16,8-13 0 16,4-13 1-16,5-17-1 15,4-15 1-15,4-16-1 16,2-21 0-16,2-10 0 16,0-14 0-16,-1-11 0 15,-1-11 0-15,-2-8 1 0,-3 1-1 16,-9-1 0-1,-9 6 1-15,-6 2-1 16,-8 8 0-16,-7 6 0 16,-9 5-1-16,-1 13 0 0,-5 1-1 15,4 13-3-15,-6-9-6 16,32 11-30-16,-35 9 1 16,16 1-1-16,-1-2 0 15</inkml:trace>
  <inkml:trace contextRef="#ctx0" brushRef="#br0" timeOffset="61601.4185">14099 5687 45 0,'0'21'35'0,"0"-21"2"16,37 0 1-16,0 10-22 15,-6-26-1-15,40 16-4 16,-9-17-2-16,23 9-3 16,-3-7-2-16,13 4 0 15,-8-5-2-15,-4 9 0 16,-12-5-1-16,-11 6-2 16,-12 4 0-16,-15 0-4 15,-4 20-6-15,-29-18-29 0,4 23 0 16,-4-23 0-16,-18 27 0 15</inkml:trace>
  <inkml:trace contextRef="#ctx0" brushRef="#br0" timeOffset="62672.449">14352 6176 48 0,'-6'-23'35'0,"6"23"1"16,-2-17 0-16,2 17-18 0,0 0-6 15,18 2-3-15,-18-2-4 16,0 0 0-16,25 17 1 16,-6 4-2-16,-3 2 0 15,3 8 0-15,0 0 0 16,0 5-2-16,-1 0 2 15,-3 3-2-15,1-3-2 16,-5-1 1-16,-1-8-1 16,-1-4 1-16,-9-23-1 15,10 21 1-15,-10-21-1 16,0 0 0-16,0 0 1 16,-8-31 0-16,3 8-1 0,-1-6 1 15,-2-3-1-15,2-9-1 16,-1 3-2-16,3-2 2 15,4-2-1-15,2 1 1 16,2 3-1-16,3 3 2 16,7 5-2-16,3 5 3 15,6 2-1-15,6 2 0 16,2 7 1-16,4 3-1 16,1 7 0-16,5 6 0 15,-4 4 1-15,-1 9 0 16,-7 4 1-16,-4 8-1 15,-9 0 2-15,-5 3-1 16,-11 1 0-16,-2-6 0 0,-9 0-1 16,-5-6 0-16,-3-5 1 15,0-7-2-15,-1-1-1 16,-1-6 1 0,21 0 0-16,-33-8 0 0,33 8-3 15,-19-15 3-15,19 15 0 16,0 0 0-16,0 0 0 15,0 0 1-15,0 0 0 16,0 0-1-16,29 23 4 16,-4-6-3-16,4 1 1 15,8 3-1-15,3-2 0 16,8 2-1-16,3-4 0 16,3 2 0-16,-4-5 0 0,-4-3 0 15,-7-5 0-15,-5 0 0 16,-7-2 0-16,-7 0 0 15,-20-4 0 1,21 0 0-16,-21 0 0 0,0 0 0 16,0 0-2-16,10-18-17 15,-10 18-25-15,0 0 1 16,-2-25-2-16,-8 8 2 16</inkml:trace>
  <inkml:trace contextRef="#ctx0" brushRef="#br0" timeOffset="75585.6088">19122 4145 35 0,'17'-17'33'0,"-17"17"2"16,12-20-6-16,-12 20-9 15,10-21-3-15,9 19-6 16,-17-17-2-16,17 17-2 16,-19 2-1-16,0 0-1 15,16-23-1-15,-16 23-1 16,-20 18 0-16,-1 1-1 16,-8-2 0-16,-4 2-1 15,-1 2 1-15,-1-4-2 16,4 3 0-16,6-9 0 15,25-11 0-15,0 0 0 16,0 0 0-16,21 12-1 0,18-14 1 16,11 2 0-16,10 2 0 15,3 3 1-15,3-1-1 16,-4 10 1-16,-10-1 1 16,-12 10-1-16,-13 4 0 15,-15 9 2-15,-18-3-2 16,-13 5 2-16,-12-1-1 15,-4-6 0-15,-9-1-1 16,3-9 0-16,-3-7-1 16,5-8 0-16,5-8-1 15,5-14-2-15,13-1-1 16,1-16-3-16,23 5-4 16,-20-32-8-16,39 14-20 0,-12-17-2 15,14 0 0-15,0-8 2 16</inkml:trace>
  <inkml:trace contextRef="#ctx0" brushRef="#br0" timeOffset="75792.1225">19485 3748 62 0,'25'-23'38'15,"-6"9"1"-15,-2 14 0 16,-17 0-21-16,25 23-7 16,-21 6-1-16,10 23-4 15,-12 5-1-15,5 13-1 16,-3 2-1-16,0 3-1 15,2-4-2-15,-2-4 0 16,4-9-2-16,-5-16-2 0,7-4-2 16,-10-38-7-1,19 25-28-15,-19-25 0 0,-7-19 0 16,-5-6 0-16</inkml:trace>
  <inkml:trace contextRef="#ctx0" brushRef="#br0" timeOffset="76536.8985">19427 4087 64 0,'-23'-19'37'0,"23"19"1"16,0 0 0-1,29-27-25-15,9 31-4 0,-3-15-2 16,25 7-2-16,-2-8-2 16,9-1 0-16,-3-6-1 15,1 1-1-15,-7-3 0 0,-6 2-1 16,-9 0 1-1,-16 4 0-15,-27 15 0 16,0 0 0-16,0 0 0 0,-29 17 1 16,-10 12-1-16,-3 9 1 15,-3 8-1-15,7 6 1 16,3 1-1-16,18 1 1 16,9-4-2-16,14-8 1 15,17-9-1-15,12-16-1 16,9-9 0-16,6-16-2 15,8-7-1-15,-8-25-2 0,8-1-1 16,-16-24-2 0,14 6 0-16,-23-14 1 15,4 9 3-15,-16 5 3 32,-6 7 1-32,-5 16 3 0,-12 5 3 0,2 31 2 0,0 0 1 15,-6 34 0-15,-3 1-2 16,13 23-1-16,-6-3 1 15,7 18-2-15,3 0-1 16,6 4 0-16,-3-8-1 16,5-8 0-16,-3-9-1 15,-1-14 0-15,-1-5-1 16,-11-33-1-16,0 0 1 16,18-2-2-16,-16-29 0 15,-8-15 0-15,2-13-1 16,-4-18-1-16,4-4 1 15,1-7 0-15,8 8 1 0,5-1 0 16,7 8 1-16,8 12 1 16,8 15 0-16,12 19 1 15,-1 12 0-15,2 15 1 16,-3 11 0-16,-7 12 0 16,-9 16 1-16,-9 5-1 15,-18 4 1-15,-16 5-1 16,-17-3 0-16,-7-2 0 15,-12-8-2-15,-2-7-1 16,0-6-1-16,2-16-2 16,11 1-3-16,-7-27-33 15,33-3-3-15,5-9 1 16,16-1-1-16</inkml:trace>
  <inkml:trace contextRef="#ctx0" brushRef="#br0" timeOffset="77192.9596">21055 3583 72 0,'-4'-19'41'16,"4"19"-1"-16,0 0 2 15,-37-27-29-15,37 27-4 16,0 0-2-16,0 0-3 16,-17 11 0-16,17-11-2 15,0 0-1-15,10 21 0 16,-10-21-1-16,27 10 1 0,-6-10-1 16,8-2 0-1,9-2 0-15,3 0 0 16,9-1 0-16,2 1 0 15,2 2 1-15,0 8 0 0,-4 1-1 16,0 11 2-16,-5-1 0 16,-5 10-1-16,-9 3 1 15,-10 5-1-15,-11-1 2 16,-10 5-2-16,-12-3 2 16,-9-3-3-16,-12-1 1 15,-7-5-1-15,-6-4 0 16,-3-3 0-16,3-9 0 15,-4-3 0-15,5-4 0 0,1-8 0 16,9-2 0 0,1-7-4-16,9-3 0 15,0-11-2-15,13 8-3 16,-15-27-14-16,21 17-21 0,-3-11 1 16,7 0 0-16,-4-1 2 15</inkml:trace>
  <inkml:trace contextRef="#ctx0" brushRef="#br0" timeOffset="77418.4331">20817 3422 90 0,'0'0'41'0,"-5"-27"2"16,18 6-1-16,39 3-32 0,-7-8-2 16,22 5-2-1,6-8-1-15,16 6-2 16,2-2-1-16,-1 4-1 0,-9 0-1 15,-9 3 0-15,-12 5 0 16,-16 1-3-16,-9 12 0 16,-35 0-4-16,36 10-30 15,-36-10-6-15,-19 17-1 16,-10-5 0-16</inkml:trace>
  <inkml:trace contextRef="#ctx0" brushRef="#br0" timeOffset="86368.1477">11607 8881 35 0,'0'0'33'16,"0"0"2"-16,0 0 0 15,0 0-16-15,18 11-8 0,-18-11 0 16,0 21-2-16,0-21-2 16,2 35-1-16,-4-18-1 15,9 6-1-15,-7-23 0 16,6 31-2-16,-6-31 1 15,0 0-1-15,0 0 0 16,21-10 0-16,-17-9-1 16,2-2 0-16,-6-4 1 15,0-2-1-15,-8 6 1 16,-7 4-2-16,-14 11 1 16,-8 12 0-16,-9 11 0 15,-6 18 0-15,-2 15 0 16,0 17 0-16,4 9 0 0,13 7 1 15,12 3 0-15,19 1 0 16,14-5-2-16,17-7 2 16,14-12-1-16,13-7 0 15,10-18-1-15,3-13 0 16,3-10 0-16,-1-11 0 16,-3-6-1-16,-8-9-2 15,-2-1 0-15,-14-17-4 16,5 16-4-16,-30-14-31 15,14-2 0-15,-12 1 0 16,3-3 0-16</inkml:trace>
  <inkml:trace contextRef="#ctx0" brushRef="#br0" timeOffset="86668.007">12317 9186 79 0,'-6'19'39'0,"6"-19"2"16,0 0-1-16,0 0-30 15,37-4-3-15,-14-2-2 16,12 3 0-16,0-3-2 0,9 0-1 15,-2 2-2-15,3-3-1 16,-5 5-2 0,-13-6-3-16,6 21-10 0,-33-13-24 15,23 0-1-15,-23 0 1 16,-19 14-1-16</inkml:trace>
  <inkml:trace contextRef="#ctx0" brushRef="#br0" timeOffset="86811.0502">12419 9333 58 0,'0'0'38'16,"-13"22"-1"-16,13-22 1 16,25-8-14-16,8 10-18 15,-2-10-4-15,5-13-12 16,11 6-26-16,-1 3-1 16,-4-9-1-16,5 6-1 15</inkml:trace>
  <inkml:trace contextRef="#ctx0" brushRef="#br0" timeOffset="87668.4019">13889 8781 59 0,'0'0'39'16,"18"-4"0"-16,-18 4 1 15,0 0-15-15,0 0-16 16,0 0-2-16,0 0-3 15,0 0 0-15,0 0-2 16,0 0 0-16,0 0 0 16,0 0 0-16,0 0 0 15,0 0-1-15,0 0 0 16,0 0 0-16,0 0 0 16,-6-23 0-16,2 6-1 15,-2 0 0-15,-2-1 0 0,-3-3 0 16,-7 6 1-16,-3 0-1 15,-10 7 1-15,-11 6-1 16,-2 8 0 0,-8 5 1-16,-1 12 0 0,1 6 0 15,4 6-1-15,4 3 1 16,11 6 0-16,12-2-1 16,15 0 1-16,12-9-1 15,13-8 0-15,16-15 0 16,13-10 0-16,12-12 0 15,3-13 0-15,5-7 0 16,-1-7 0-16,-7-1 1 16,-6 0-1-16,-15 9 0 0,-12 6 0 15,-27 25 1-15,0 0-1 16,0 33 1-16,-23 26 1 16,-6 20-1-16,-2 24-1 15,2 16 0-15,6 8 0 16,9 9 0-16,16-9 0 15,16-10 0-15,16-21 0 16,13-20 0-16,12-24 0 16,9-31 0-16,7-21 0 15,-5-25 0-15,-3-25 0 16,-11-13 0-16,-12-16 0 16,-17-13 0-16,-15-2 0 15,-18 6 0-15,-19 6 0 0,-10 5 0 16,-9 14 0-1,-4 15 0-15,-4 11 0 0,5 20-1 16,-3 3-3 0,14 20-3-16,-11-12-11 0,15 28-25 15,-5-1-1-15,10 9 1 16,-6 3 0-16</inkml:trace>
  <inkml:trace contextRef="#ctx0" brushRef="#br0" timeOffset="87899.8464">13301 9518 102 0,'0'0'43'0,"37"-29"-1"16,15 10 2-16,11-4-38 15,28-4-2-15,9-12 0 0,8 5-1 16,-2 1-2-16,-2 8-1 15,-9 4-2-15,-18 2-2 16,-7 21-5-16,-40-2-34 16,-8 13 1-16,-26 5-1 15,-12 10 0-15</inkml:trace>
  <inkml:trace contextRef="#ctx0" brushRef="#br0" timeOffset="88464.243">13266 10227 82 0,'0'0'39'15,"-15"-17"1"-15,15 17-1 16,-29 19-29-16,23 22-2 15,-17 5-2-15,2 23-1 16,-10 5-2-16,4 9 0 0,-6-1-2 16,8-1 0-16,2-6 0 15,9-20-2-15,7-14-1 16,10-24-1-16,15-9-3 16,-7-33-7-16,34 0-22 15,-18-27-6-15,9-15 0 16,-1-14 2-16</inkml:trace>
  <inkml:trace contextRef="#ctx0" brushRef="#br0" timeOffset="88755.9243">13332 10229 68 0,'6'-21'39'15,"-6"21"1"-15,1 19 0 16,3 29-18-16,-8-2-12 16,24 18-4-16,1-1-2 0,18 6-1 15,9 0-1-15,6-6-1 16,4-3 0-16,-2-12 0 15,-4-10-1 1,-10-5 0-16,-11-6 1 0,-18-2-1 16,-26-2 1-16,-14 1-1 15,-15-4 2-15,-14-1-2 16,-12-4 3-16,-7-5-3 16,-6-1 2-16,0-7-2 15,9-2 0-15,11-9-2 16,13 1-2-16,7-9-1 15,41 17-13-15,-13-18-24 16,13 18 0-16,28-28 0 0,3 16 0 16</inkml:trace>
  <inkml:trace contextRef="#ctx0" brushRef="#br0" timeOffset="89176.8067">13889 10350 96 0,'0'0'42'15,"16"-23"0"-15,-16 23-1 16,0 0-30-1,29 15-4-15,-18 7-1 16,6 14-1-16,3 6-2 0,1 12-1 16,2 2-2-16,6 5 0 15,-4-5 0-15,0-7 0 16,-2-12 0-16,4-12 0 16,-2-14 0-16,4-16 0 15,-2-13 0-15,-2-11 0 16,-1-15 0-16,-1-11 0 15,-4-9 0-15,-5-5 0 16,-3-2 0-16,-7 0 0 16,0 10-2-16,-8-2-4 15,14 21-5-15,-24-1-32 16,26 11 0-16,-5-1-1 16,11 6 1-16</inkml:trace>
  <inkml:trace contextRef="#ctx0" brushRef="#br0" timeOffset="89665.7641">15122 9124 65 0,'0'0'38'0,"-25"14"1"15,25-14 0-15,0 0-19 16,46-2-12-16,-13-6-3 15,17 1-3 1,4-1-1-16,6-6-3 0,7 9-4 16,-22-20-15 15,5 15-17-31,-14 1-1 0,-13 5 0 0,-23 4 0 0</inkml:trace>
  <inkml:trace contextRef="#ctx0" brushRef="#br0" timeOffset="89799.6978">15166 9339 81 0,'0'0'37'0,"23"14"-1"16,10-14-2-16,9-18-42 15,5 1-24 1,16 2-3-16,-3-12 0 0,4 2-2 16</inkml:trace>
  <inkml:trace contextRef="#ctx0" brushRef="#br0" timeOffset="90895.8367">17218 8006 28 0,'10'-29'34'15,"-10"29"1"-15,0 0 2 0,6-32-15 16,-6 32-3-16,0 0-6 16,0 0-2-1,0 0-4-15,0 0-1 16,0 0-2-16,17 27 1 0,-17-27-1 15,6 28 0-15,-6-28-2 16,8 33 0-16,-8-33 0 16,3 25 0-16,-3-25 0 15,0 0-1-15,0 0-1 16,4-25 1-16,-6 4 0 16,-3 0-1-16,-3-4 1 15,-6 0-2-15,-7 6 2 16,-8 7-1-16,-9 8 0 15,-9 12 0-15,-3 9-1 16,-2 10 2-16,2 6-2 16,6 9 2-16,9 0-2 15,12 2 1-15,17-3 0 0,14-7 0 16,13-7 0-16,10-12 0 16,9-7 0-16,5-16 0 15,-1-7 0-15,2-8 0 16,-3-10 1-16,-9-1-1 15,-5-5 0-15,-9 9 0 16,-7 3 0-16,-13 27 1 16,-2-21 0-16,2 21 0 15,-27 38 0-15,10 6 0 16,0 16-1-16,5 13 1 16,2 7 0-16,8 8-1 15,8-5 1-15,10-6-2 16,5-6 1-16,10-16-1 0,5-9 2 15,3-19-1-15,3-12 0 16,-1-16 0-16,-1-9 0 16,-1-7 0-1,-8-10 0-15,-10-8 0 0,-7-7-1 16,-11 0 1-16,-10 4 0 16,-11 5 1-16,-13 6-2 15,-7 14 2-15,-5 5-2 16,1 14 0-16,0 17-1 15,3 0-2-15,10 11-1 16,2-15-9-16,21 16-28 16,2-14 0-16,10 4 0 15,-6-25 0-15</inkml:trace>
  <inkml:trace contextRef="#ctx0" brushRef="#br0" timeOffset="91254.9971">16509 8988 89 0,'0'0'41'16,"0"0"0"-16,42 2 1 15,6-25-33-15,27 14-1 0,12-11-2 16,21 1-2-16,10-2-1 16,11 0-1-16,-2-4 0 15,-3 4-2-15,-16 4 0 16,-12 1-2-16,-17 12-1 15,-25-3-6-15,2 7-34 16,-56 0 1-16,14 17-1 16,-33-4 0-16</inkml:trace>
  <inkml:trace contextRef="#ctx0" brushRef="#br0" timeOffset="91812.9454">16389 9663 81 0,'10'-28'39'0,"-10"28"-1"16,0 0 2-16,0 0-30 16,0 0-3-16,2 30-1 15,-2 16-1-15,-6 6-1 0,2 13-1 16,0 4-1-16,0 2 0 15,2-3-1-15,4-5 0 16,2-15-2-16,0-16-1 16,4-9-1-16,-8-23-3 15,25 4-6-15,-25-36-16 16,17 3-13-16,-2-15 0 16,11-4 1-16,-1-16 0 15</inkml:trace>
  <inkml:trace contextRef="#ctx0" brushRef="#br0" timeOffset="92151.4244">16746 9654 69 0,'23'-12'39'16,"-6"5"-1"-16,-17 7 2 0,0 0-24 15,-4 21-6-15,-19-6-2 16,4 18-3-16,-18-10 0 16,1 9-2-16,-5-1-1 15,3 0-1-15,-1-6 1 16,8-2-1-16,4-6 0 15,8-6-1-15,19-11 1 16,-16 23-1-16,16-23 0 16,0 0 0-16,22 25 1 15,-22-25-1-15,36 21 1 16,-14-7 0-16,5 1-1 16,-2 2 1-16,0-3-1 15,2 5 1-15,-2-2-2 0,-2-3 0 16,2-1 0-1,-2-9-2-15,4 0-2 16,-10-16-5-16,20 18-13 16,-18-27-18-16,8-2-1 0,-5-12 1 15,5-7-1-15</inkml:trace>
  <inkml:trace contextRef="#ctx0" brushRef="#br0" timeOffset="92677.7852">17139 9594 83 0,'0'0'39'0,"0"0"2"0,0 0-1 16,0 0-27-1,-27 18-3-15,4 5-4 0,-14 0 0 16,3 13-3-16,-3 2-1 16,6 3 0-16,4-5-2 15,8-5 0-15,9-4-1 16,12-10 0-16,-2-17-1 15,41 0-1-15,-10-15 1 16,-1-14 0-16,5 0-1 16,-2-5 2-16,-2-1-1 15,-8 4 2-15,-2 3 0 16,-21 28 1-16,21-18 0 16,-21 18 1-16,2 37 1 0,-6 5-1 15,-5 10 0 1,3 15-1-16,-2 6 1 15,4 11 0-15,1-1-2 16,6 3 1-16,5-11-2 0,8-10 1 16,5-9 0-16,8-16-1 15,4-15 1-15,1-16-1 16,1-12 1-16,-2-11 0 16,-6-15-1-16,-4-3 1 15,-8-5 1-15,-13-1-1 16,-11 3 0-16,-15 3 0 15,-6 7 0-15,-9 2 1 16,-5 6-1-16,-3 3-1 16,3 5-1-16,2-5-1 15,17 16-6-15,-12-6-31 16,37 4-2-16,-14-21-1 16,14 21 1-16</inkml:trace>
  <inkml:trace contextRef="#ctx0" brushRef="#br0" timeOffset="93052.1">17843 9610 92 0,'25'-18'42'0,"-25"18"0"16,0 0 1-16,-32 27-33 0,12 15-2 16,-18 6-2-16,-3 18-2 15,-13 12 0-15,-4 14-1 16,-7 16-2 15,3 11-1-31,0 7 0 0,4-5 0 0,6 0 0 0,6-6 0 16,7-13 0-16,11-10 0 15,4-23 0-15,5-21 0 16,8-19 0-16,11-29-1 16,0 0-3-16,0 0-4 15,13-20-12-15,-7-29-23 16,11-1-1-16,-3-12 0 16,11-3 1-16</inkml:trace>
  <inkml:trace contextRef="#ctx0" brushRef="#br0" timeOffset="93932.5202">17620 10206 60 0,'-8'21'39'0,"8"-3"1"16,-2-1 0-16,4 27-18 0,-12-21-10 16,18 29-4-1,-8-2-3-15,6 9-1 0,-4 1-1 16,3-1-1-1,-3 1 0-15,4-11-1 0,-4-3-1 16,0-13 1-16,0-8-2 16,-2-25 0-16,0 0-1 15,0 0-2-15,-8-25 1 16,0-13-2 0,3-6 1-16,-5-20 0 0,4-5 1 15,-1-11 0-15,3 3 2 31,6 0 1-31,1 2 0 0,11 10 1 0,5 6 1 0,10 15 0 16,4 7 1 0,7 16-1-16,1 4 1 15,5 17 0-15,-3 2 0 16,-1 17 0-16,-11 4 0 0,-6 17-1 16,-17 8 0-16,-8 13 0 15,-12 1 0-15,-11 9 0 16,-10-4-1-16,-5 0 0 15,-3 0 0-15,5-11 0 16,7-6 0-16,7-10 0 16,9-2 0-16,9-11 0 15,10-4 0-15,9-2 0 16,6-5-1-16,5-3 2 16,4-1-2-16,9-5 0 15,1 1 0-15,3 0 0 16,-1-1 0-16,1 1 0 15,-7 0 0-15,1 1 0 0,-4-3 0 16,-12 0 0-16,-2 0-1 16,-19-6-1-16,22 5-3 15,-22-5-7-15,0 0-31 16,-4-25-1-16,4 25 0 16,-25-19 0-16</inkml:trace>
  <inkml:trace contextRef="#ctx0" brushRef="#br0" timeOffset="95768.7991">17650 7557 25 0,'12'-34'31'0,"1"13"3"16,-13 21-1-16,-21-20-14 16,8 51-3-16,-35-2-4 15,3 32-2-15,-24 6-3 16,3 27-2-16,-15 6-3 0,4 6-1 15,4-1-3-15,-3-11-5 16,26-6-27-16,2-5-2 16,6-22 0-1,13-11 0-15</inkml:trace>
  <inkml:trace contextRef="#ctx0" brushRef="#br0" timeOffset="96319.6729">17442 9215 43 0,'16'-33'36'15,"-5"10"1"-15,-11 23 0 16,0 0-16-16,-23 44-5 15,-16 0-6-15,7 29-2 16,-21 6-3-16,-1 20-3 16,-9 7 0-16,-1 1-1 15,2-5-2-15,7-14-4 0,18 2-12 16,2-24-21 0,12-15-2-16,13-20 2 15,10-31-2-15</inkml:trace>
  <inkml:trace contextRef="#ctx0" brushRef="#br0" timeOffset="97167.4531">18754 8942 30 0,'0'0'35'0,"-22"8"0"16,22-8 1-16,0 0-18 16,0 0-1-16,0 0-5 15,0 0-3-15,22 9-4 0,-3-10-1 16,14 1-1-16,3-6 0 15,13 0-3 1,3-4 0-16,2-5-2 16,4 4-2-16,-18-9-6 0,16 15-21 15,-31-5-6-15,-25 10-1 16,0 0 1-16</inkml:trace>
  <inkml:trace contextRef="#ctx0" brushRef="#br0" timeOffset="97331.0919">18846 9027 59 0,'0'0'36'0,"-13"19"0"16,13-19-1-16,0 0-23 0,44-6-4 15,-13-6-4-15,11 5-2 16,1-1-4 0,-8-13-11-16,11 6-23 15,-4 1 0-15,-7-7-1 0,0 2 1 16</inkml:trace>
  <inkml:trace contextRef="#ctx0" brushRef="#br0" timeOffset="98255.4151">19633 8267 56 0,'0'-29'37'15,"0"29"-1"-15,0-21 0 16,0 21-20-16,0 0-6 15,0 0-3 1,16 44-2-16,-13-11-1 0,11 17-1 16,-6 1 1-16,5 11-3 15,-1-5 2-15,-1 7-3 16,-1-11 2-16,0-5-3 16,-3-9 2-16,1-12-1 15,-2-4-1-15,-6-23-2 16,2 17-1-16,-2-17-3 15,0 0-9-15,-18-37-22 16,7 1 0-16,-8-8-1 0,-1-10 1 16</inkml:trace>
  <inkml:trace contextRef="#ctx0" brushRef="#br0" timeOffset="98664.4497">19571 8238 50 0,'6'-27'35'15,"4"0"1"-15,9 4 0 16,12 14-20-16,0-14-4 15,31 19-5-15,-4-7 0 16,15 16-2-16,-4-3-1 16,6 15-1-16,-11 3-1 15,-8 8 1-15,-15 7-2 16,-16-1 1-16,-22 3-1 16,-16-1 0-16,-16-3-1 15,-8-4 1-15,-7-8 0 16,0-2-1-16,1-9 0 15,5-5 0-15,9-1 0 16,9-4 0-16,20 0 0 0,-19 0 0 16,19 0 1-16,0 0 1 15,0 0-1-15,33 19 0 16,-12-9 1-16,8 7-1 16,8-7 1-16,7 7-1 15,4-9 0-15,4 1-1 16,0-7 2-16,1 4-2 15,-5-6 0-15,-6-8-1 0,-3 8-2 16,-18-9-1-16,-2 20-7 16,-36-5-30-1,17-6-1-15,-37 23 0 16,5-6 0-16</inkml:trace>
  <inkml:trace contextRef="#ctx0" brushRef="#br0" timeOffset="98971.4485">19485 9211 73 0,'19'-12'39'0,"12"3"1"0,5-9 0 0,20 7-28 16,-2-18-2 15,27 14-4-31,-3-6-1 0,8 7-2 0,-3-3-1 0,0 2-2 16,-8 1-1-16,-13 3-2 16,-6 11-2-16,-27-16-11 15,4 18-25-15,-33-2 0 31,0 0 0-31,-2 25 0 0</inkml:trace>
  <inkml:trace contextRef="#ctx0" brushRef="#br0" timeOffset="99471.8731">19855 9485 35 0,'-12'-29'37'15,"12"29"1"-15,-13-23 1 16,-2 2-17-16,15 21-5 16,0 0-5-16,0 0-3 15,0 0-4-15,17 35-1 16,-7-10-1-16,7 13 0 15,-2 2 0-15,3 8-1 16,-1 4-1-16,-2 2 0 16,-5 1 0-16,-2-1 0 15,-4-8-1-15,-2-10-2 16,-2-3 0-16,-4-14-2 0,8-1-1 16,-4-18-7-16,0 0-14 15,9-31-15 1,-1 2 1-16,-2-11-1 15,7-4 1-15</inkml:trace>
  <inkml:trace contextRef="#ctx0" brushRef="#br0" timeOffset="99840.8521">20239 9443 72 0,'27'-10'39'0,"-27"10"-1"16,0 29-3-16,-25-21-22 0,11 20-5 15,-17-6-2-15,1 8-2 16,-5-1-1 0,2 2-1-16,2-6-1 15,4-2 0-15,6-4-1 16,21-19 1-16,-21 29-1 0,21-29 0 16,0 25 0-16,0-25 1 15,17 26 0-15,2-8 0 16,3-9 1-16,8 12 0 15,5-1 0-15,4 3 0 16,1 0 0-16,1 1 0 16,-3 0-1-16,-1-3 1 15,-6 5-1-15,-4-10-1 0,-4 1 0 16,-23-17-2 0,33 19-3-16,-33-19-8 15,17-7-30-15,-17 7 1 16,0 0-1-16,-9-23 0 0</inkml:trace>
  <inkml:trace contextRef="#ctx0" brushRef="#br0" timeOffset="102147.0547">12460 13728 71 0,'0'0'37'0,"0"0"2"15,29 8 0-15,-10-16-29 16,22 14-2-16,-7-12-2 16,18 6-2-16,-3-4-1 15,7 2-1-15,-4-4-1 16,-4 5-1-16,-11-3-1 15,-8-2-2-15,-8 12-2 16,-21-6-9-16,0 0-24 16,-31 4-1-16,-2 7-1 15,-11 1 2-15</inkml:trace>
  <inkml:trace contextRef="#ctx0" brushRef="#br0" timeOffset="102311.1538">12483 13906 67 0,'-15'21'38'16,"15"-21"0"-16,5 33 1 15,15-37-26-15,26 14-4 16,-5-16-3-16,22 2-2 16,-3-5-2-16,2-7-1 15,-1 3-4-15,-12-14-5 16,14 16-30-16,-28-7 0 0,-8 5-2 16,-27 13 1-1</inkml:trace>
  <inkml:trace contextRef="#ctx0" brushRef="#br0" timeOffset="103560.2961">14015 13477 23 0,'0'0'35'16,"15"-31"-1"-16,-15 31 4 15,21 0-14-15,-21 0-5 0,0 0-6 16,8 33-4-16,2 1-2 16,-16-1-3-1,4 13 0-15,-14-2-2 16,-1 6 1-16,-12-2-2 15,-4-4 1-15,-5-4-2 0,-1-7 2 16,1-8-1-16,3-8 0 16,4-9-1-16,8-3 1 15,6-5-1-15,17 0 0 16,0 0 0-16,-2-25 0 16,2 25 0-16,32-17-1 15,-5 11 1-15,8 5 0 16,6 1 0-16,7 3 0 15,2 3 0-15,4 0 0 16,0 0-1-16,2-6 0 16,0 0-1-16,-8-10-2 15,8 4-3-15,-21-24-9 0,17 5-23 16,-19-10 1-16,-1-1-1 16,-8-8 1-16</inkml:trace>
  <inkml:trace contextRef="#ctx0" brushRef="#br0" timeOffset="103768.7908">14533 13379 75 0,'0'0'39'16,"0"0"0"-16,0 0 1 15,0 40-27-15,-9-5-3 16,11 20-4-16,-10 5-1 16,4 18-1-16,-4-1-2 15,6 4 0-15,-1-1-2 16,-1-11-1-16,0-9 0 0,2-12-2 15,4-4-3-15,-2-44-9 16,10 21-25-16,-10-21-2 16,13-19 2-16,-5-12-1 15</inkml:trace>
  <inkml:trace contextRef="#ctx0" brushRef="#br0" timeOffset="104006.7168">14813 13659 92 0,'0'0'41'0,"27"38"-1"15,-23-20-5-15,13 31-26 0,-13 3-3 16,8 10-2-16,-6 1-1 16,-5-2-2-16,5 3-1 15,-6-11-1-15,8-7-3 16,-8-19-1-16,12 2-10 15,-12-29-25-15,0 0-1 16,27-40 1-16,-10 1-1 16</inkml:trace>
  <inkml:trace contextRef="#ctx0" brushRef="#br0" timeOffset="104219.3299">15172 13594 85 0,'0'0'41'0,"23"36"0"15,-19-5 0-15,9 23-31 16,-11-6-3 0,10 13-2-16,-6-2-1 15,3 5-2-15,-1-7-2 0,2-7 0 16,1-8-2-16,-5-19-2 16,4-4-3-16,-10-19-8 15,0 0-26-15,-8-34-1 16,-4 1 1-16,-9-13 0 15</inkml:trace>
  <inkml:trace contextRef="#ctx0" brushRef="#br0" timeOffset="104423.1196">14632 13598 88 0,'0'0'38'16,"0"0"1"-16,52-4-10 0,0-10-24 15,21 1 0-15,6-8-2 16,16 3-1-16,-1-1-3 16,-5-2-4-16,9 17-9 15,-22-11-23-15,-9 5-1 16,-13 16 0-16,-9 2-1 16</inkml:trace>
  <inkml:trace contextRef="#ctx0" brushRef="#br0" timeOffset="105007.6197">16090 13502 61 0,'31'-12'37'16,"-2"-1"2"-16,0-5 0 16,-8-12-22-16,8 24-7 15,-29 6-6-15,11-17 1 16,-11 17-2-16,-36-2 0 16,-3 15 0-16,-13 10-2 15,-12 4 0-15,-3 6 1 0,-2-1 0 16,5 5-1-16,12-5-1 15,17-1 1-15,18-10-2 16,21-4 2-16,19-5-2 16,13-4 1-16,11-5 0 15,1 1 0-15,-2-2-1 16,0 2 1-16,-17 6 0 16,-29-10 1-16,14 38-1 15,-35-2 1-15,-16 9-1 16,-13 10 1-16,-8 10-1 15,-4 4 1-15,6 1 0 16,12-9-1-16,11-4 1 16,22-12-1-16,14-13 0 0,24-9 1 15,12-15-1-15,9-12 0 16,8-6 0-16,4-3 0 16,-8-4-1-1,-2-1 0-15,-5 5-1 0,-13-4-2 16,-5 9 0-16,-27 8-5 15,37-4-12-15,-37 4-19 16,0 0-1-16,0 0 1 16,0 0 1-16</inkml:trace>
  <inkml:trace contextRef="#ctx0" brushRef="#br0" timeOffset="105279.2984">16221 14173 71 0,'0'0'39'16,"17"19"2"-16,-20-2 0 15,-3 26-24-15,-12-20-7 16,13 13-4 0,-7-5 0-16,12 3-3 0,2-7-1 15,12-8 0-15,7-11-2 16,10-12 0-16,7-7 1 16,1-8-2-16,-3-5 1 15,-5-4-1-15,-6-5 2 16,-9 2-2-16,-12 1 0 15,-10 3-1-15,-6 10-1 16,-7-8-1-16,19 25-6 16,-40-25-24-16,40 25-7 0,-26-18-1 15,26 18 1-15</inkml:trace>
  <inkml:trace contextRef="#ctx0" brushRef="#br0" timeOffset="105983.3911">16827 13254 86 0,'0'-17'41'0,"0"17"1"0,0 0-1 0,21 17-30 16,-27 8-1-16,16 21-5 0,-8 14-1 15,4 13-1-15,-1 9-1 16,5 12 1-16,0 0-3 16,-1 0 1-16,-1-12-2 15,-2-9 1-15,2-15-1 16,-5-18 0-16,3-13-2 15,-6-27-1-15,0 0 0 16,-8-40-1-16,3 3-1 16,-9-24-1-16,5 0 0 15,-15-26 0-15,7 7 3 16,-6-10 1-16,2 5 1 16,3 5 2-16,5 5 1 0,11 10 3 15,4 3-1 1,17 22 2-1,4 3-2-15,14 14 1 0,1 6-1 0,9 15 1 16,-5 4 0-16,1 15-1 16,-11 6 0-16,-5 12 0 15,-15 7 1-15,-10 14-3 16,-18 3 1-16,-7 5-1 16,-13-1 0-16,-1 2 0 15,0 0 0-15,7-1 0 16,4-3-1-16,15-4 2 15,15-5 0-15,17-4-1 16,14-6 1-16,13-5 0 0,6-6-2 16,13-12 0-16,7-4 0 15,1-11 0-15,0-8 0 16,-2-4 0-16,-7 1 0 16,-8-7 0-16,-6 3 0 15,-13-6 0-15,-7 7-7 16,-32 10-37-16,16-21 0 15,-18 4-1-15,-4-1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2T15:19:50.8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1036 2509 16 0,'0'0'18'0,"0"0"0"15,0 0-4-15,0 0-4 16,0 0-3-16,0 0-1 16,0 0-1-16,13-18 1 15,-13 18 0-15,0 0 1 16,0 0-1-16,0 0 0 16,19 0-1-16,-19 0 0 15,31-3-2-15,-11-3 0 0,5 2-2 16,2-2 0-16,3 2 0 15,-6-3 0-15,5 5 0 16,-10-4-1-16,0 6 1 16,-2 2-1-16,-17-2 1 15,33 2 0-15,-12 0-1 16,10-2 0-16,2 0-1 16,10 0 2-16,5 2-2 15,10-6 2-15,3 2-1 16,11 0 0-16,-1 2 0 15,4 2 1-15,2-2-1 16,5 0 1-16,0-2-1 16,5 2 1-16,2 0-2 0,7-4 0 15,-1 0 1-15,11-3-1 16,-8-3 0-16,12 0 0 16,2 1 1-16,4-3-2 15,2 3 2-15,-7-3 0 16,13 3 0-16,-8-5 0 15,9 3 0-15,-5-1 0 16,-1-1 0-16,8 1 0 16,3-1 0-16,1-1 0 15,-2-1 0-15,-2 2 0 16,-1 3 0-16,-3-1 0 16,-3 3 0-16,-8 4 0 0,-4 0 0 15,0 2 0-15,0 0 0 16,9 6 1-16,3-2-2 15,-2 0 1-15,1-4 0 16,1 0 0-16,-1 2 0 16,1 0 0-16,-4-2 0 15,1 4 0-15,3-4 0 16,7 2 0-16,2-2-1 16,5 2 1-16,-1-2-1 15,2-1 1-15,-2-1 0 16,-2-2 0-16,-6 0 0 15,-9-1 1-15,2 3-1 16,-3-2 1-16,3 4-1 0,-4-2 0 16,-2 2 0-16,0-1 1 15,-2-1-1-15,-2 2 0 16,-4-2 0-16,-6 2 1 16,2-2 0-16,1 2-1 15,1 2 0-15,4 0 0 16,0 0 0-16,0 4-2 15,-6-12-5-15,8 16-7 16,-21-6-16-16,-17-12-1 16,-11 12-1-16,-26-13 1 15</inkml:trace>
  <inkml:trace contextRef="#ctx0" brushRef="#br0" timeOffset="2404.1113">1097 2430 23 0,'0'0'13'0,"0"0"-2"0,0 0 0 15,0 0-1-15,0 0-1 16,0 0 0-16,0 0-1 15,0 0-1-15,0 0 0 16,0 0 0-16,0 0 1 16,0 0-1-16,0 0-1 15,0 0 0-15,0 0-2 16,0 0 0-16,2 25-1 16,-2-25-1-16,4 29 1 15,-4-12-2-15,4 4 1 16,-4 2-1-16,4 2 1 15,-2 2-1-15,-2 2-1 0,4-3 1 16,-4-2 0-16,2-1-1 16,-2-23 0-16,-2 28 1 15,2-28-1 1,0 0 0-16,0 0 1 0,0 0-1 16,0 0 0-16,0 0 0 15,0 0 0-15,0 0 0 16,0 0 0-16,0 0 0 15,0 0-1-15,21 8 1 16,-21-8 0-16,21-6 0 16,-21 6 0-16,33-4 0 15,-16 1 1-15,4-1-1 16,3 2-1-16,-5 0 1 0,6 2 0 16,0 0-1-16,2 0 0 15,2 2 1 1,2 0-1-16,4-2 0 0,-1 2 2 15,11 1-2-15,-1-1 1 16,8-2 0-16,4-2 0 16,6-1 0-16,7 1 0 15,4-2 1-15,6-2-1 16,6 0 0-16,0-1 1 16,2 3-1-16,6-2 0 15,1-2 0-15,1 3-1 16,1-3 1-16,4 2 0 15,3-1 0-15,3 1 0 0,4-4-1 16,0 3 2-16,1 1-1 16,1 0 0-1,2-2 0-15,-4 1 0 16,-2 1 0-16,-4 0 0 0,-2 2 0 16,-3 1 0-16,1 1 1 15,2-4-1-15,1 4 0 16,1-2 0-16,2 0 0 15,-2-1 0-15,4-1 0 16,-2 0 0-16,-2-2 0 16,-3 3 0-16,-3-3 0 15,-4 6 0-15,3 0 0 16,-1 2 0-16,-1 0 0 16,-1-2 0-16,1 2 0 15,-1 0 0-15,-3 0 0 16,3-6 0-16,-3 3 1 15,-4-1-1-15,-6 0 0 0,-2 0 0 16,-2 0 1-16,0 0-1 16,0 1 0-16,-3 1 0 15,-1 2 0-15,2-2 0 16,1-2 0-16,-1 4 0 16,-4 0 0-16,-1-2 0 15,-3 2 0-15,-3-2-1 16,-4 2 0-16,1 2 2 15,1 0-1-15,-2-2 0 16,0 2 1-16,-1 0-1 16,3-2 0-16,2 2 1 15,-1-2 0-15,-5 0-1 16,0 0-1-16,4-2 1 0,1 2 0 16,-1-2 0-16,0 2 1 15,0 0-1-15,-3 2 0 16,1-4-1-16,-2 2 1 15,-4 0 0-15,-2-2 0 16,-4 4 0-16,1-2 0 16,-1 0 0-16,0 0 0 15,0 2 2-15,0-4-2 16,-1 4 0-16,-3-4 0 16,1 2 0-16,-1 0 0 15,-4 2 0-15,1-2 0 16,1 2 0-16,1-2 0 0,1 3 1 15,2-1-1-15,6-2 0 16,2 0 0-16,4-2 0 16,2 2 0-16,0 0-1 15,0 2 1-15,0-2-1 16,-1 4 2-16,-5-2-1 16,0 0 0-16,-4 4 0 15,1-2 0-15,-5-1 2 16,-2 1-2-16,-3 0 0 15,1 0 1-15,-3-2-1 16,3 2 0-16,-1-2 0 16,-1-2 0-16,3 2 0 15,-3-4 0-15,1 2 0 0,-7-2 0 16,-1 2 0-16,-10 0 0 16,-3 0 1-16,-20 0-1 15,21-2 1-15,-21 2 0 16,0 0-1-16,0 0 1 15,0 0-1-15,0 0 0 16,0 0 1-16,0 0-1 16,0 0 0-16,-18-14 0 15,18 14 0-15,0 0 0 16,0 0 0-16,0 0 1 16,-17-9-1-16,17 9 0 15,0 0 0-15,0 0 0 16,-19-16 0-16,19 16 0 0,-16-17-1 15,16 17 2-15,-17-23-2 16,17 23 1-16,-15-31 0 16,11 14 0-1,-2-2-2-15,2 0 3 0,-2 0-2 16,1-2 1-16,-3-1-1 16,-2 5 2-16,1-2-2 15,-3 0 1-15,2 0 0 16,10 19 0-16,-17-27 0 15,17 27 0-15,-14-25-1 16,14 25 0-16,-9-19-2 16,-1 1-4-16,10 18-11 15,0 0-17-15,0 0 1 0,-21-13-1 16,21 13 1 0</inkml:trace>
  <inkml:trace contextRef="#ctx0" brushRef="#br0" timeOffset="4444.016">1556 2605 14 0,'0'0'9'0,"0"0"-3"15,0 0 0-15,0 0-2 16,0 0-1-16,0 0-2 16,0 0-1-16,0 0 2 15,0 0 0-15,0 0 2 16,-23 1 2-16,23-1 0 16,-17 10 4-16,17-10 1 15,-17 10 1-15,17-10 0 16,0 0 0-16,0 0-2 0,0 0 0 15,0 0-1-15,0 0-3 16,27-14 0-16,-8 1-3 16,16 5 0-16,-1-3 0 15,13 1-1-15,-7-1-1 16,4 1 0-16,-1 2-2 16,-12-9-7-16,13 13-19 15,-23-4-8-15,-21 8 1 16,16-21-2-16</inkml:trace>
  <inkml:trace contextRef="#ctx0" brushRef="#br0" timeOffset="4639.9026">1732 2409 37 0,'0'0'36'15,"0"0"-1"-15,-14 15 1 16,14-15-21-16,-3 50-6 15,-11-17-2-15,12 13-2 16,-6 2-3-16,1-10-9 16,20 10-26-16,-9-12-3 15,8-11-1-15,-12-25 1 16</inkml:trace>
  <inkml:trace contextRef="#ctx0" brushRef="#br0" timeOffset="5143.8704">2897 2543 33 0,'0'0'32'0,"-21"8"0"16,21-8 1-16,0 0-23 16,19-4-2-16,10 8-2 15,-8-14 0-15,20 10-1 16,-5-6-1-16,14 5-1 0,-3-3-2 15,-1 2-1 1,2 0-3-16,-15-10-3 16,19 18-12-16,-19-15-17 15,-14-5 1-15,-1 1-1 0,-11-6-1 16</inkml:trace>
  <inkml:trace contextRef="#ctx0" brushRef="#br0" timeOffset="5315.8772">3261 2340 44 0,'-17'-2'36'0,"17"2"-1"16,-2 25 1-16,-21-10-24 0,25 22-4 15,-16-7-1 1,11 16-3-16,-5-2-2 16,0-7-9-16,24 1-27 15,-13-7-2-15,15-12-1 0,7-11 0 16</inkml:trace>
  <inkml:trace contextRef="#ctx0" brushRef="#br0" timeOffset="5827.6032">4679 2342 16 0,'-29'13'31'0,"29"-13"-1"0,0 0-1 16,-25 6-13-16,44 5-2 15,-19-11-4-15,33-1-2 16,-14-3-2-16,20 8-1 16,-4-10-1-16,11 8-1 15,6-4-2-15,4 2 0 16,-6-4-1-16,-5-4-1 16,-1 4-3-16,-19-13-6 15,12 9-21-15,-37 8-4 16,17-24 0-16,-17 24-1 15</inkml:trace>
  <inkml:trace contextRef="#ctx0" brushRef="#br0" timeOffset="6016.2243">4945 2181 49 0,'0'0'36'15,"-7"26"0"-15,3 1 1 0,-14-6-27 16,18 27-3-16,-11-5 0 15,9 6-4-15,-4 5-2 16,0-14-8-16,22 14-15 16,-10-19-15-16,13-8 1 15,6-16 0-15,6-7-2 16</inkml:trace>
  <inkml:trace contextRef="#ctx0" brushRef="#br0" timeOffset="6510.7365">6398 2434 41 0,'0'0'31'15,"-20"2"3"-15,20-2-9 16,25-6-12-16,-25 6-6 16,33-6 0-16,-10 4-1 15,16 4-1-15,-2-6-1 16,13 4-1-16,-4-2-2 15,2 1 0-15,1-3-3 16,-9-8-1-16,8 12-7 0,-28-17-18 16,7 5-7-16,-27 12-2 15,21-28 2-15</inkml:trace>
  <inkml:trace contextRef="#ctx0" brushRef="#br0" timeOffset="6702.7303">6785 2207 48 0,'0'0'36'16,"0"0"0"-16,-9 20 1 15,-16-7-26-15,25 27-2 16,-14-7-3-16,6 15-3 16,1 4-3-16,-7-6-9 0,28 6-24 15,-10-10-4-15,11-10 1 16,10-9-1-16</inkml:trace>
  <inkml:trace contextRef="#ctx0" brushRef="#br0" timeOffset="7217.6755">8143 2390 44 0,'-25'0'35'16,"25"0"-2"-16,0 0 2 0,0 0-26 16,27-4-1-16,0-2-2 15,19 8-1-15,3-6-1 16,12 2-2-16,-1-5 0 16,4-1-2-16,-2 2-1 15,-14-7-4-15,4 15-8 16,-21-10-23-16,-10-2 0 15,-21 10 0-15,2-19 0 16</inkml:trace>
  <inkml:trace contextRef="#ctx0" brushRef="#br0" timeOffset="7443.5533">8371 2196 52 0,'4'23'37'16,"0"-2"-1"-16,-1 8 0 16,-6-4-26-16,16 23-3 15,-11-10 0-15,8 10-5 16,-1-2-1-16,-1-13-6 0,15 15-10 16,-4-21-21-1,7-8 0-15,4-14-1 16,5-5 0-16</inkml:trace>
  <inkml:trace contextRef="#ctx0" brushRef="#br0" timeOffset="7854.8742">9495 2359 35 0,'0'0'32'0,"-17"4"3"16,17-4-2-16,0 0-17 16,0 0-4-16,31 13-5 15,-12-15 0-15,16 8-4 16,2-8 1-16,9 2-1 16,2-4-1-16,0 1-1 15,4-5-1-15,-3-2-1 16,-1 5-5-16,-17-22-6 15,11 9-23-15,-17-3-2 0,-4 0 2 16,-9-6-1-16</inkml:trace>
  <inkml:trace contextRef="#ctx0" brushRef="#br0" timeOffset="8009.9347">9910 2144 61 0,'0'0'37'15,"-27"40"1"-15,15-13-1 16,14 21-27-16,-15-9-2 15,15 14-3-15,-4-3-2 16,2-4-9-16,15 0-29 16,-9 0-2-16,4-3 0 15,-1-9-1-15</inkml:trace>
  <inkml:trace contextRef="#ctx0" brushRef="#br0" timeOffset="10268.7021">1147 5718 1 0,'0'0'0'0,"0"0"16"16,0 0 2-16,0 0-9 16,0 0 1-1,18-21 2-15,-18 21 1 0,21-10-1 16,-21 10-1-16,21-8 1 15,-21 8-3-15,23-2-2 16,-23 2-3-16,31 0-2 16,-8 0-1-16,2-3-1 15,6 1 0-15,4-2 1 16,7 0 0-16,-1 0 0 16,7 4 1-16,0-4-1 15,8 6 1-15,0-2-1 0,10 0 1 16,5-2-2-1,10 2 1-15,4-5 0 16,6 1 0-16,-1-8 1 16,7 3 0-16,1-3-1 0,3 3 0 15,-7-1 0-15,4 0 0 16,1-1 0-16,3 5-1 16,8-2 1-16,2 3-2 15,-2-3 2-15,2 2 0 16,1-1-1-16,1-1 0 15,-2 0 0-15,-4 1 1 16,-2-1-2-16,2 2 2 16,4 2-1-16,0-1 0 0,2-3 0 15,2 4 1 1,-1-4-1-16,1 3 0 16,-2-1 0-16,-2 2 0 15,0-6 0-15,-3 7 0 0,3-3 0 16,2-2 0-16,8 2 0 15,1 3 0-15,2-5 0 16,5-4 0-16,1 7 0 16,0-7-1-16,0 4 1 15,2-1 0-15,0-1 0 16,2-1 0-16,4 1 1 16,-4 1-1-16,4-3 0 15,0 2 0-15,-4 1 0 16,0-1 0-16,-6 3 0 15,2 3 0-15,-1-2 0 16,-3 4 0-16,-6 0 0 16,-1 4 0-16,-6 0 0 0,-4 2 0 15,-4-2 0-15,-10 2 0 16,-9-1 0-16,-4-1 0 16,-6 2 0-16,-3-2 1 15,-7-2-1-15,-3-4 0 16,3 4 0-16,-3-2 0 15,5 0 0-15,1 1 0 16,3-3 0-16,2-2 0 16,2 2 0-16,2 0 0 15,-1-3 1-15,1 1-1 16,-2-2 1-16,2 1 0 16,-2-1-1-16,8 2 1 15,-2-2 0-15,4 5-1 0,-1-3 1 16,-1 0-2-16,0 6-1 15,-13-10-2-15,-1 16-3 16,-27-15-2-16,6 16-12 16,-19-5-13-16,-31-2 1 15,0 0 0-15,0 0 7 16</inkml:trace>
  <inkml:trace contextRef="#ctx0" brushRef="#br0" timeOffset="12995.336">1390 5733 14 0,'0'0'26'0,"0"0"1"16,0 0-9-16,0 0-4 16,0 0-3-16,0 0-2 15,0 0-1-15,20 2-1 16,-20-2-1-16,0 0-1 16,0 0 0-16,0 0-3 15,0 0 0-15,0 0-1 16,0 19 0-16,0-19 0 15,4 19 1-15,-1-1 0 16,-3-18 0-16,2 36-1 0,-2-19 2 16,2 4-1-16,-4-3 0 15,4-1 0-15,-2-17-1 16,2 23 0 0,-2-23-1-16,0 0 1 0,4 19 0 15,-4-19-1-15,0 0 0 16,0 0 1-16,0 0-1 15,0 0 0-15,0 0 0 16,0 0 0-16,25-11 0 16,-25 11 0-16,31-14 0 15,-14 7 0-15,5-1 0 16,-1 2 1-16,0 0-1 0,-2 4 0 16,1 1 0-16,-3-1 0 15,2 2-1-15,1 0 1 16,1 0 0-16,2-2 0 15,0 0 0 1,0 0 1-16,0 0-1 0,2 0 0 16,2 2 0-16,-1-2 0 15,-1 2 0-15,2-2 0 16,2 4 0-16,3-4 0 16,9 0 0-16,-1 2 0 15,5-2 1-15,5 2-1 16,2-3 0-16,6 3 0 15,4-2 0-15,5 0 0 0,4 0-1 16,5-2 1-16,3-2 0 16,4 2 0-1,2-1 0-15,-1-1-1 16,7 0 1-16,-4 0 0 0,3 1 0 16,-1-3 0-16,2 2-1 15,-4-2 1-15,-2 7 0 16,1-7 0-16,-7 4 0 15,-1 0-1-15,-5-2 1 16,0 5 0-16,0-3-1 16,1-2 1-16,1 0-1 15,-2 0 1-15,6 3 0 16,0-5 0-16,4 4 0 0,-2-2 0 16,0 2 0-16,0 1 0 15,2-1 0 1,0 0-1-16,-2-2 1 15,0 2-1-15,0 1 1 0,2-3-1 16,2 0 1-16,-2 0 1 16,0 2-2-16,4-1 1 15,0 1 0-15,-1-2 0 16,1 0 0-16,2-1 0 16,0 3-1-16,1-4 1 15,-5 4 0-15,-2 0 1 16,-2 4-1-16,-4 0 0 15,0 4 0-15,2-2 0 0,-5 4 0 16,3 0-1 0,2-2 1-16,4-1 0 15,0-3 0-15,0-1 0 16,-2 1 0-16,0-2 0 0,2-2 0 16,-2 2 0-16,-2-2 0 15,-2 2 0-15,2 0 1 16,-2 0-1-16,4 0 0 15,0-2 1-15,-4 3-1 16,3-3 0-16,-1-2 0 16,-2 2-1-16,0 2 1 15,-2 2 0-15,-3-2 0 16,-5 2 0-16,-1 0 1 16,-5 0-1-16,1 2 0 15,0-4 0-15,-2 0 1 16,-1-3-1-16,-1 1 0 15,2-2 0-15,0 2 0 0,2-2 0 16,-7 3 0-16,3 1 0 16,2-2 1-16,0 4-1 15,2-2-1-15,-5 2 1 16,1 0 0-16,-2 2 0 16,0-2 0-16,-4-2 0 15,-5 0 0-15,-3 0 0 16,-2 2 0-16,1-2 0 15,1-2 0-15,2 1 0 16,1-1 0-16,-1 4 0 16,2-2 0-16,0 0 0 15,1 2 0-15,-3 0 1 16,-4 0-1-16,-3 2 0 0,-2 0 0 16,-5-2 0-16,-3 2 0 15,0 1 0-15,0-1 0 16,-2 2 0-1,-2 0 0-15,0-4 0 0,0 4 0 16,1-4 0-16,-3 6 0 16,0-4 0-16,-6-2 0 15,1 0 0-15,-18 0 0 16,30 5 0-16,-30-5 0 16,24 0 1-16,-24 0-1 15,30 0 0-15,-10-2 0 16,3 2 0-16,2-3 0 0,4 3 0 15,0 1 0 1,0-2 0-16,-2 1 0 16,0 0 0-16,-4 1 1 15,-4 1-1-15,-19-2 0 0,31 4 0 16,-31-4 0-16,19 2 1 16,-19-2-1-16,0 0 1 15,0 0-1-15,0 0 1 16,18-9 0-16,-18 9 0 15,0 0 0-15,0 0 0 16,0 0-1-16,0 0 1 16,0 0 0-16,4-18 0 15,-4 18-1-15,0 0 1 0,-2-29 1 16,2 29-1-16,-6-36 0 16,4 19 0-1,-4-4-1-15,2-4 1 16,-2 2-1-16,1-6-1 0,3 10-2 15,-8-14-6-15,10 33-18 16,6-34-9-16,-12 14-1 16,6 20 1-16</inkml:trace>
  <inkml:trace contextRef="#ctx0" brushRef="#br0" timeOffset="14075.8441">1728 5760 16 0,'0'0'27'0,"0"0"1"0,0 0-10 15,-23-8-4-15,23 8-3 16,0 0-1 0,0 0-3-16,0 0 0 0,0 0-1 15,0 0-1-15,0 0 0 16,0 0 0-16,0 0 0 15,0 0-1-15,0 0 0 16,0 0-2-16,0 0 1 16,29-7-1-16,-6 3 0 15,-2-4-1-15,6 2 0 16,4-1 0-16,2-1-1 16,7 4-3-16,-11-13-12 15,12 9-20-15,3 1-1 0,2-7 0 16,7 1 0-1</inkml:trace>
  <inkml:trace contextRef="#ctx0" brushRef="#br0" timeOffset="14563.2087">3489 5608 10 0,'0'0'32'15,"-2"18"1"-15,2-18 1 16,0 0-13-16,0 0-3 15,0 0-5-15,21-4-4 16,-21 4-3-16,23 7-2 16,-23-7-1-16,33 12-1 0,-13-6 0 15,5 1-1-15,2-1-2 16,0-8-3-16,19 12-10 16,-6-20-21-16,5-3-2 15,3-3 1-15,-6-5 0 16</inkml:trace>
  <inkml:trace contextRef="#ctx0" brushRef="#br0" timeOffset="15067.3496">5395 5489 29 0,'0'0'32'16,"0"0"1"-16,0 0 0 15,9 20-18-15,-9-20-1 16,0 0-3-16,0 0-2 15,35 9-3-15,-35-9-1 16,43 12-2-16,-16-7 0 16,11 3-1-16,1-4-2 15,5 0 0-15,-2 0 0 16,3-4-2-16,7 2-4 16,-10-18-9-16,12 9-21 0,-7 1-1 15,-9 0 0-15,-3 6 0 16</inkml:trace>
  <inkml:trace contextRef="#ctx0" brushRef="#br0" timeOffset="15599.96">7586 5524 60 0,'0'0'34'15,"0"0"0"-15,0 0-12 16,0 0-9-16,0 0-5 0,0 0-3 16,0 0 0-16,35-15-2 15,-18 7-1-15,8 10 0 16,-4-6-1-16,8 0 0 16,0 2-1-16,0-3-1 15,4 5-2-15,-6-12-5 16,17 18-6-16,-17-12-21 15,4-4-1-15,2 5 0 16,-6-7 0-16</inkml:trace>
  <inkml:trace contextRef="#ctx0" brushRef="#br0" timeOffset="16139.305">9457 5426 38 0,'-21'8'33'16,"21"-8"0"-16,0 0-10 15,-22 0-4-15,22 0-5 16,0 0-4-16,31 2-3 0,-31-2-2 16,39-4-1-16,-14-2-1 15,15 8 0-15,1-6-2 16,7 2 0-16,0-3-1 15,1-3 0-15,3 4-3 16,-14-13-3-16,14 21-6 16,-31-18-18-16,6 8-7 15,-1 1 1-15,-9 1-1 16</inkml:trace>
  <inkml:trace contextRef="#ctx0" brushRef="#br0" timeOffset="16637.4909">10570 5436 41 0,'0'0'33'0,"0"0"0"16,17 15-11-16,-17-15-5 15,35-2-3-15,-35 2-4 16,60-7-4-16,-26-3-1 15,18 6-3-15,-3-2-1 16,-3-5-5-16,12 13-17 16,-16-4-15-16,-13-6 0 15,-2 4 1-15,-27 4-2 16</inkml:trace>
  <inkml:trace contextRef="#ctx0" brushRef="#br0" timeOffset="44478.9088">1979 2775 13 0,'6'-27'30'15,"-6"27"0"-15,11-17-7 16,-21-2-5-16,10 19-3 0,0 0-3 15,0 0-3-15,0 0-2 16,-15 29-1-16,5-10-1 16,8 12-1-16,-5 11 0 15,5 23-1-15,-2 12 0 16,6 21 0-16,-4 17-1 16,4 23 1-16,-2 9-1 15,4 22-1-15,0 4 1 16,1 1-1-16,1-7 0 15,2-9 0-15,-4-13 0 16,3-14 0-16,-1-20 1 16,0-19-1-16,0-21 1 0,0-13 0 15,-1-16 0-15,1-11-1 16,-6-31 1-16,18 23-3 16,-18-23 0-1,0 0-2-15,19-4-1 16,-19 4-3-16,0 0-5 0,-17-8-25 15,17 8-1-15,-27 2 0 16,7 2 0-16</inkml:trace>
  <inkml:trace contextRef="#ctx0" brushRef="#br0" timeOffset="44786.3318">1797 4954 56 0,'0'0'37'16,"-21"-17"0"-16,21 17 2 0,0 0-27 15,8 35-2-15,-6-12-2 16,15 23-2-16,-5-2-2 16,5 8 0-16,-3-5-1 15,7 1-2-15,0-7 1 16,2-11-1-16,4-16 0 15,2-18 0-15,2-8 0 16,2-9-1-16,2-5 0 16,-8-11-2-16,2 4-3 0,-14-20-9 15,8 14-25 1,-9-7-2-16,5-5 1 16,-6-13-1-16</inkml:trace>
  <inkml:trace contextRef="#ctx0" brushRef="#br0" timeOffset="45409.8038">3802 2739 4 0,'11'-29'28'16,"-13"-4"1"-16,10 12 3 15,11 16-20-15,-19 5 3 0,0 0-1 16,8 36-1-16,3 27-1 15,-18 6-4-15,14 37 0 16,-12 15-3-16,7 28 0 16,-6 14-1-16,4 20-2 15,-2 1 1-15,2 4-1 16,-4-10-1-16,4-11 0 16,0-12 0-16,-2-18 0 15,-2-24 0-15,2-23 1 16,-4-23-1-16,5-13 0 15,-5-16 0-15,2-11-1 16,4-27-1-16,-4 19-2 16,4-19-2-16,0 0-3 0,0 0-5 15,0 0-25-15,14-21 0 16,-14 21 0-16,0 0 1 16</inkml:trace>
  <inkml:trace contextRef="#ctx0" brushRef="#br0" timeOffset="45686.7275">3707 4872 43 0,'0'0'36'0,"0"0"1"16,0 0 1-16,0 0-20 0,12 21-8 15,-12-21 0-15,9 52-3 16,-7-24-1-16,10 5-2 15,-1-2-1-15,7-1 0 16,-1-10-1-16,6-13-1 16,2-9 0-16,4-11-1 15,-2-8-1-15,0-8-1 16,4 2-2-16,-14-25-6 16,24 8-30-16,-22 0 0 15,2 0 0-15,-3-6-1 16</inkml:trace>
  <inkml:trace contextRef="#ctx0" brushRef="#br0" timeOffset="46399.2316">5574 2618 23 0,'0'0'30'0,"0"0"2"15,-2 21 0-15,2 16-19 16,-13-9-1-16,22 36-1 16,-14-3-2-16,16 39-1 0,-15 5-2 15,14 29 0-15,-6 8-2 16,3 18 0-16,-1 3-1 15,2 5 0-15,-4-1-1 16,0-4 0-16,-4-7-1 16,-2-7 1-16,0-12 0 15,2-11 0-15,-4-16 0 16,4-16 0-16,-2-20-1 16,2-16 0-16,2-16 1 15,2-19-1-15,-4-23-1 16,0 0 0-16,0 0-1 15,0 0 0-15,8-19-2 16,-14 2-1-16,6 17-2 0,-6-31-3 16,6 31-5-16,0 0-20 15,-8-23-4-15,8 23 1 16,0 0 1-16</inkml:trace>
  <inkml:trace contextRef="#ctx0" brushRef="#br0" timeOffset="46694.8543">5431 4958 60 0,'-7'-21'36'16,"7"21"3"-16,0 0-3 15,13 17-25-15,-13-17-2 16,12 31-2-16,-5-12-1 15,11 4-2-15,-5-2 0 16,5 0-2-16,-18-21 1 16,36 18-1-16,-13-26-2 15,6-13 0-15,2-17-2 16,-4-10-1-16,6-2-3 16,-10-27-10-16,6 10-24 15,-8-4 1-15,-3 0-1 16,-7 0 0-16</inkml:trace>
  <inkml:trace contextRef="#ctx0" brushRef="#br0" timeOffset="47414.865">7325 2737 10 0,'0'0'30'15,"12"-23"1"-15,-12 23 2 16,0 0-15-16,0 0 0 0,23 29-5 16,-25-10-3-16,16 31-2 15,-14 0-1-15,11 36-1 16,-7 6-2-16,4 25 0 15,-6 10-1-15,2 16 0 16,-6 7-1-16,2 9-1 16,-4-3 1-16,0-5-1 15,0-11 1-15,-2-15 0 16,3-12-2-16,-1-21 2 0,0-17-2 16,2-23 1-1,0-14-1-15,2-13 1 16,0-25-1-16,2 25-1 15,-2-25 1-15,0 0 0 0,0 0-2 16,6-17-1-16,-6 17-1 16,0-21-2-16,0 21-5 15,-6-25-13-15,6 25-14 16,0 0-1-16,-23-12 2 16,23 12 0-16</inkml:trace>
  <inkml:trace contextRef="#ctx0" brushRef="#br0" timeOffset="47679.0015">7185 4738 46 0,'0'0'36'0,"0"0"0"0,0 0 2 16,0 0-23-16,17 44-4 16,-15-21-2-16,15 19-1 15,-7-6-1-15,7 7-3 16,-3-7-1-16,5-2 0 15,-2-16-1-15,5-11-1 16,3-14 0-16,6-12-1 16,3-14-1-16,1-9 0 15,2-6-3-15,-6-10-1 16,7 12-6-16,-21-6-27 16,9 1-1-16,-13-1 0 15,-1 6 0-15</inkml:trace>
  <inkml:trace contextRef="#ctx0" brushRef="#br0" timeOffset="48397.9315">9364 2658 30 0,'12'-32'34'16,"-8"3"-1"15,1 10 3-31,-5 19-20 0,0 0 0 0,22 27-4 0,-30 3-3 47,18 39-1-47,-14 8-2 0,9 34-1 0,-5 14-2 0,6 26 1 0,-4 11-1 16,2 16-1-16,-2 0 0 15,0 5 0-15,0-7-1 16,-4-9 1-16,0-12-2 16,-4-17 1-16,0-22-1 15,1-21 1-15,-1-14-1 16,2-20 0-16,2-18 1 16,2-13-1-16,0-30 0 15,0 0 0-15,17 12 0 16,-17-12-1-16,20-29 0 0,-11 8-2 15,3 2 1-15,-6-6-2 16,-6 25-2-16,11-39-3 16,-11 39-7-16,0 0-23 15,10-25 0-15,-10 25-1 16,-17-17 3-16</inkml:trace>
  <inkml:trace contextRef="#ctx0" brushRef="#br0" timeOffset="48758.3733">9237 4860 56 0,'-17'-25'37'0,"17"25"-1"16,0-17 1-16,-6-4-25 15,6 21-2-15,0 0-3 16,31 17-1-16,-31-17-1 15,23 25-1-15,-10-4-1 16,8 6 0-16,-3 4-1 16,5-2 0-16,0-4 0 15,0-1 0-15,0-8 0 16,1-5-1-16,-1-11 0 16,4-9-1-16,4-16 1 15,-2-4-1-15,3-7-1 0,-1-7 1 16,-2 1 0-16,-2 2-2 15,-2 3 1-15,-7-1-3 16,3 23-6-16,-23-8-30 16,13 4 1-16,-7-4-2 15,0 1 0-15</inkml:trace>
  <inkml:trace contextRef="#ctx0" brushRef="#br1" timeOffset="89098.0805">7740 1367 13 0,'0'0'15'16,"0"0"0"-16,0 0 0 15,0 0-2 1,23-4-1-16,-23 4-1 0,0 0 0 16,0 0-1-16,31-9-3 15,-31 9 1-15,18-10-1 16,-18 10 0-16,0 0-1 16,0 0 0-16,0 0-2 15,0-21 0-15,0 21 0 16,0 0-1-16,0 0-1 15,-22-6 1-15,22 6-1 16,0 0 0-16,0 0 0 16,-23-5-1-16,23 5 1 0,-23 0-1 15,23 0 0 1,-35 0 0-16,18 2 0 16,-2-2 0-16,1 2 0 0,-1-1 0 15,19-1 0-15,-31 6 0 16,31-6 0-16,-33 2 0 15,16 4 0-15,-8-6 0 16,0 4 0-16,-2-2-1 16,2-4 1-16,-2 4-1 15,0 0 1-15,2-4 0 16,0 0-1-16,1 0 1 16,-1 2 0-16,-5-2 0 15,-5 4-1-15,-6-2 1 16,-1 4-1-16,-8-1 1 15,-4 5 0-15,-4-6 0 16,-4-2-1-16,-2 0 0 0,-1 4 1 16,-3-6-1-16,-3 4 1 15,4-2-1-15,-1 2 0 16,2 2 0-16,3 5 1 16,5 1-1-16,4-6 0 15,2 5 0-15,4-3 0 16,-1 4 0-16,3-5 0 15,2 5 0-15,-1-4 0 16,1-1 1-16,2 3-1 16,1 0 0-16,6-1 0 15,3 1 0-15,3 0 0 16,2-1 0-16,3 1 0 16,1 0 0-16,6 0 0 0,-2 1 0 15,1-1 0-15,1 3 1 16,17-11-1-16,-29 21-1 15,29-21 1-15,-8 21 0 16,8-21 0-16,14 20 0 16,-14-20 0-16,35 21 0 15,-10-10 0-15,2-3 1 16,3 2-1-16,7-3 1 16,4-1-1-16,7-4 0 15,4-2 0-15,6 0 1 16,4-2-1-16,5 4 0 15,-1-4 1-15,-1 4-1 16,1 2 1-16,-1 0-1 0,3-1 1 16,1 3-1-16,3-2 0 15,3 0 1-15,4 2-1 16,2-3 1 0,4 3 0-16,0-2-1 0,1-2 1 15,1 2-1-15,6-2 1 16,1 2-1-16,3-4 1 15,3-2-1-15,0-4 1 16,-1 2-1-16,-1-2 1 16,-5-1-1-16,-8-5 1 15,-6 1-1-15,-6-3 0 16,-4-1 1-16,-3-2-1 0,-2-3 0 16,-8 1 0-16,-2-4 1 15,-6-4-1-15,-10 0 1 16,-5 1-1-1,-12-1 0-15,-11 0 1 0,-8-2-1 16,-16-4 1-16,-11 5-2 16,-13-3 2-16,-14-2-2 15,-18 5 1-15,-16-1 0 16,-15 2 0-16,-15 10-1 16,-5-1 0-16,-8 9 0 15,-2 5-2-15,5 10-1 16,1-4-5-16,28 13-31 15,-5-1-1-15,21 3-1 0,4-4 0 16</inkml:trace>
  <inkml:trace contextRef="#ctx0" brushRef="#br1" timeOffset="91629.178">5715 1667 35 0,'13'-23'26'0,"-13"23"-2"16,-2-20-2-16,2 20-4 16,0 0-4-16,0 0-5 15,-5-23-2-15,5 23-2 16,0 0 0-16,0 0-1 0,0 0 0 15,0 0-1 1,13-21 1-16,-13 21-1 16,0 0 0-16,0 0 0 15,0 0-1-15,0 0 1 0,0 0-1 16,16 21 0-16,-16-21-1 16,0 0 1-16,13 25 0 15,-13-25 0-15,12 25-1 16,-7-8 1-16,-3 1-1 15,2 3 0-15,-2 0 0 16,2 2 1-16,0-4-1 16,-2 6 0-16,0-4 0 15,2 8 0-15,-2 0-1 16,1 1 1-16,-1-1-1 16,2 6 1-16,-2-1-1 15,2-1 1-15,-2 3-1 16,2-5 1-16,-2-2-1 0,0 1 1 15,-2-1 0-15,2-4-1 16,-2 2 1-16,0 0-1 16,0 2 1-16,0-4-1 15,-2 0 1-15,-2-4 0 16,4 4 0-16,-4-1-1 16,2-1 2-16,2 1-1 15,0-5 1-15,2 4-1 16,-2-4 0-16,4 6 0 15,-2-4 0-15,-2 8 0 16,0-8-1-16,0 4 0 16,-2 0 0-16,2-4 0 0,0 2 0 15,-2-2 0-15,2 2 0 16,2-2 0-16,-2 4 1 16,2 0-1-16,2 2 0 15,-3 0 1 1,1-4-1-16,2 5 1 0,0-1-2 15,-2-2 1-15,0-2 0 16,-2 0 0-16,2 0 1 16,-2 4-1-16,-4 2 0 15,2-6 0-15,0 0 0 16,0-4 0-16,2 4 0 16,-2-2 0-16,2-2 0 15,-2 1 0-15,0-1 0 0,1 0 0 16,-1 2 1-16,-2-2-1 15,0 2-1-15,2-2 1 16,0 1 0-16,0-3 0 16,2-17 0-16,0 31 0 15,2-14 0-15,0 4 0 16,-2-4 1-16,0 4-1 16,0 0 0-16,2 1 0 15,0 1 1-15,-2-2-1 16,0 0 0-16,0-21 0 15,2 34 0-15,-2-34 1 16,4 31-1-16,-2-14 0 16,-2-17 0-16,1 35 1 0,3-18-1 15,-2 0 0-15,-2 1-1 16,0-18 2 0,2 28-1-16,-2-28 0 15,4 21 0-15,-4-21 1 0,0 0-1 16,0 20 0-16,0-20 0 15,0 0 0-15,2 17 0 16,-2-17 1-16,0 0-1 16,0 21 0-16,0-21 0 15,0 0 0-15,0 0 0 16,0 0 0-16,0 0 1 16,0 0-2-16,0 0 1 15,0 0 0-15,0 0 0 16,0 0 1-16,0 0-1 15,0 0 0-15,8 17 0 16,-8-17 0-16,0 0 0 16,0 0-1-16,0 0 2 0,0 0-1 15,0 0 0-15,0 0 0 16,0 0 0-16,0 0 1 16,0 0-1-16,0 0-1 15,0 0 1-15,0 0-1 16,19-4-1-16,-19 4-1 15,0 0-3-15,6-28-4 16,-6 28-18-16,0 0-15 16,21 3 0-16,-21-3 0 15,0 0 1-15</inkml:trace>
  <inkml:trace contextRef="#ctx0" brushRef="#br1" timeOffset="93085.4304">5960 4003 33 0,'0'0'31'0,"-4"-17"2"16,4 17-10-16,0 0-4 0,0 0-4 16,-4-21-4-16,4 21-2 15,0 0-1-15,0 0-2 16,0 0-1-16,0 0 0 16,0 0-1-16,8 17-1 15,-8-17 0-15,0 0-1 16,13 25 1-16,-13-25-1 15,20 23 0-15,-20-23 0 16,25 30-1-16,-12-12 1 16,1 1-1-16,1 0 1 15,-1-2-1-15,5 2 0 16,-2-3 0-16,3 1 0 16,-1-2-1-16,4 3 1 0,-2-5 0 15,4-1 0-15,-2 1 0 16,3-1 0-16,-1 1-1 15,4-1 1 1,-2-1-1-16,0-3 1 0,1-3-1 16,-2 7 0-16,1-2 1 15,0 1-1-15,0-3 0 16,-2 1 1-16,0-1-1 16,2 2 0-16,0-3 1 15,2-1-1-15,2-2 0 16,-3 2 0-16,1-3 0 15,2-1 1-15,0 2 0 16,-2-2-1-16,2 4 0 16,-2-4 0-16,2 0 0 15,1 2 0-15,3-3 0 16,0 3 0-16,-2 0 0 16,-1-2 1-16,1 2-1 0,-2 2 0 15,0-3 0-15,-4 1 0 16,0 0 1-16,-2 2-1 15,2-4 0-15,-4 0 0 16,2 0 0-16,0-4 0 16,0 0 1-16,2 2 0 15,0 0-1-15,0 0 0 16,0-4 0-16,0 4 1 16,0-4-1-16,0 2 0 15,0-2 1-15,-1-3-1 16,-1-3 0-16,5-1 1 15,1-3-1-15,4 1 0 16,0-1 0-16,3-1 0 0,1 2 0 16,-2-3 0-16,-3 3-1 15,3-4 2-15,2 3-1 16,-5-3 0-16,1 5 0 16,-2 1 0-16,-6-3 1 15,2 5-1-15,-2-3 0 16,-6 1 0-16,0 1 0 15,-4 1 0-15,3-5 0 16,-3 1 1-16,2-3-1 16,-19 16 0-16,29-23 0 15,-29 23 0-15,22-19 0 16,-22 19 0-16,0 0-1 0,5-19-1 16,-5 19-1-16,0 0-2 15,0 0-5-15,-21-31-32 16,21 31-2-16,-11-44 1 15,11 14-1-15</inkml:trace>
  <inkml:trace contextRef="#ctx0" brushRef="#br1" timeOffset="94425.7321">8691 1440 2 0,'0'0'24'16,"0"0"-5"-16,-12-27 0 15,12 27-1-15,-15-26 0 16,15 26-1-16,-15-27-2 15,15 27-1-15,-10-20-3 16,10 20-2-16,0 0-2 16,0 0-2-16,0 0 0 15,0 0-1-15,0 0-1 16,-15 23 0-16,9 1-1 16,2 6 1-16,-4 5-1 15,4 13 1-15,-1 3-1 16,1 7 0-16,-2-2 0 15,4 7 0-15,0 4-1 0,0 4 1 16,0-2-1-16,0-2 0 16,0-2 0-16,2 1 0 15,0-5 0-15,2-3 0 16,0-5 0-16,2-5 0 16,2-4 1-16,-4-1-2 15,2-5 3-15,-2 0-3 16,-2 1 2-16,-2 1-1 15,0-4 0-15,2 3-1 16,-2-3 1-16,0 1-1 16,2 1-1-16,-2-2 1 15,0-1 0-15,0 1 0 16,-2-3 0-16,2 2 1 0,0-3-1 16,-2-1 0-16,3 1 1 15,-3 1-1-15,2 0 0 16,0-1 0-16,0 5 1 15,0-1-2-15,2 1 1 16,2-1 0-16,2 1 0 16,2-5 0-16,-3 1 0 15,1-3 0-15,0 1 0 16,0-2 0-16,-4-2-1 16,0 3 2-16,-4-7-1 15,2 4 1-15,0 2-1 16,0-4 0-16,0 2 0 0,0-2 1 15,2 0-1-15,-1-4 0 16,1 4 1-16,-2 0-1 16,2-4 0-16,-2 0 0 15,2-4 1-15,-2 0-1 16,2-17 1-16,2 27-1 16,-2-27-1-16,0 19 1 15,0-19 1-15,0 0-1 16,5 24 0-16,-5-24 0 15,0 17 0-15,0-17 0 16,2 17 0-16,-2-17 1 16,2 21-2-16,-2-21-1 15,0 0-2-15,0 0-3 0,18 2-19 16,-22-21-15-16,4-4-2 16,-12-14 1-16,-1 3 0 15</inkml:trace>
  <inkml:trace contextRef="#ctx0" brushRef="#br1" timeOffset="95340.5027">5871 3798 1 0,'0'0'25'0,"0"0"3"16,0 0 1-16,0 0-12 15,-10-29-4-15,10 29 0 16,0 0-4-16,0 0 0 16,16-27-2-16,-16 27-1 15,13-21-1-15,-13 21 1 0,24-23-2 16,-7 15 0-16,-4-9 0 15,11 5-1-15,-3-7-1 16,10 4 1-16,-2-4-2 16,5 3 1-16,-1-3-1 15,8 2 0-15,-5 0 0 16,-1 1-1-16,0 9-2 16,-8-3 0-16,4 8-3 15,-14-7-3-15,18 22-12 16,-18-9-17-16,0-2 2 15,-17-2-2-15,25 4 1 16</inkml:trace>
  <inkml:trace contextRef="#ctx0" brushRef="#br1" timeOffset="95844.0087">6741 3458 13 0,'0'0'29'0,"0"0"1"16,6 17-7-16,-6-17-5 16,0 0-3-16,13-25-3 15,7 25-2-15,-20 0-2 16,30-13-1-16,-30 13-1 15,41-15-1-15,-20 7-1 16,8 4-1-16,-2-4-1 16,8 3 0-16,-2-3 0 0,5 2-1 15,-1-1 0 1,3-1-1-16,-3 2-1 0,-4 0 1 16,-2 5-2-1,-8-5-3-15,4 12-2 0,-27-6-12 16,23-10-16-16,-23 10-2 15,17 4 2-15,-17-4-1 16</inkml:trace>
  <inkml:trace contextRef="#ctx0" brushRef="#br1" timeOffset="96361.0614">7595 3401 38 0,'0'0'33'0,"0"0"1"16,0 0-10-16,0 0-4 15,0 0-5 1,35 3-3-16,-35-3-4 16,37-3-2-16,-16-3-1 0,10 10-1 15,-6-4-1-15,8 3-1 16,-6 1 0-16,2 4 0 15,-4 0-1-15,-2 1 1 16,-6 3-1-16,3 1-1 16,-20-13 2-16,25 21-1 15,-25-21-1-15,19 18 1 16,-19-18-1-16,15 17 1 16,-15-17-1-16,0 0-1 15,22 15 0-15,-22-15-2 16,0 0 0-16,0 0-2 15,21 16-5-15,-21-16-21 16,0 0-8-16,0 0 0 0,0 0 1 16</inkml:trace>
  <inkml:trace contextRef="#ctx0" brushRef="#br1" timeOffset="96760.3116">8222 3571 51 0,'12'18'35'16,"-12"-18"2"-16,17 5 0 0,10 11-22 15,-27-16-3-15,25 7-4 16,-25-7-1-16,33 29-2 15,-15-15-1-15,3 7-1 16,-4-4 1-16,2 6-1 16,-1-6 0-16,-1 2-1 15,-1 1 0-15,-3-3-1 16,-13-17 1-16,19 30-1 16,-19-30 0-16,16 29-1 15,-16-29 1-15,11 21-1 16,-11-21 0-16,0 0-1 15,12 20-1-15,-12-20-2 16,0 0-1-16,0 0-9 0,0 0-27 16,0 0 0-16,0 0-1 15,0 0 1 1</inkml:trace>
  <inkml:trace contextRef="#ctx0" brushRef="#br1" timeOffset="106348.1635">8369 1283 21 0,'0'0'17'16,"0"0"0"-16,0 0-2 0,0 0-1 16,0 0-2-16,0 0 0 15,0 0-1 1,-4-19 0-16,4 19-1 0,0 0-3 16,0 0 0-1,-13-21-1-15,13 21-1 16,-24-4-1-16,24 4 0 0,-34 0-1 15,16 2 0-15,-7-6-2 16,6 4 2-16,-8-4-1 16,4 4 1-16,-6-8-2 15,2 3 1-15,-6-1-1 16,2 2 0-16,-5-4 1 16,-1 6-1-16,-2-1 1 0,3 3-1 15,-1-4 0-15,2 2 0 16,-1 0 0-16,5 2 0 15,-4 2 0 1,4 0-1-16,-2-2 1 0,-1 6 0 16,-3-5-1-16,0 5 0 15,-3-2 0-15,3 2 1 16,-1-2 0-16,-1-2 0 16,3 1-1-16,-3-3 0 15,-2 2 1-15,-1 4 0 16,-4 2 0-16,-2-3 0 15,-3 1-1-15,3 4 1 16,-2-3 0-16,2 3-1 16,1-2 0-16,5-1 0 15,0-3 0-15,-5 2 0 16,3 0 1-16,-2-2-1 16,1 3 0-16,3 1 0 0,-1-2 0 15,1 3 0-15,1-3 0 31,3 4 0-31,-1-1 0 0,-3 5 0 0,1-3 0 16,-3-3 0-16,0 3 0 16,1-1 0-16,5 3 0 15,3-5 0-15,6 0 0 16,4-1 0-16,4-1 0 16,21-6 0-16,-27 15 1 15,27-15-1-15,-18 10 0 16,18-10 0-16,0 0 0 15,0 0 0-15,0 0 0 16,-9 17 1-16,9-17-2 0,0 0 1 16,9 20 0-16,-9-20 0 15,0 0 0-15,10 24 0 16,-10-24 1-16,6 23-1 16,-6-23 0-16,8 25 0 15,-8-25 0-15,17 25 0 16,-17-25 0-16,29 21 0 15,-12-9 0-15,4-2 0 16,1-1 1-16,3-1-1 16,0-1 0-16,4-1 0 15,0 0 0-15,3 0 1 16,3 0 0-16,8-3 0 16,1-3-1-16,4 2 1 0,4 0 0 15,4 2 0-15,-2-2 0 16,2 4-1-16,-2-4 0 15,2 0 0-15,-4 3 0 16,-2-5 0-16,2 4 0 16,0-4 0-16,0 0 0 15,1 0 1-15,1-2-1 16,-4 2 0-16,4 2 0 16,4 2 0-16,-2-4 0 15,1 0 0-15,1-2 1 16,0-2-1-16,0 0 1 15,4-1-1-15,-4-5 1 16,1-1-1-16,1-3 0 0,2-1 0 16,0 1 0-16,5-3 0 15,3 6 0-15,1-3 1 16,-4-1-1-16,-3 1 1 16,-2-1-1-16,-8 2 0 15,-6-3 0-15,-7 1 1 16,-9-2-1-16,-5-3 0 15,-5-1 0-15,-1 0 0 16,-4 0 1-16,2 0-1 16,-5 0 0-16,1 2 1 15,-5 0-1-15,3-1 0 16,-13 20 0-16,14-28 0 0,-14 28-1 16,-8-25 1-16,8 25 0 15,-17-29 0-15,17 29 0 16,-29-27 0-1,12 14 0-15,-8-3-1 0,1 3 1 16,-5-2 0-16,-3 3 0 16,-5 0-1-16,-7 1 2 15,-5 1-1-15,-5 3 0 16,-5-1 0-16,-5 0 0 16,-2 1 0-16,-3 3-1 15,-2-2 1-15,-3 4 0 16,-1 2 0-16,0-6 0 15,-4 6 1-15,2 2-2 0,-1-2 1 16,-1 0 0-16,-2 2 0 16,0 2-1-16,0-6 1 15,-2 8 0 1,4-4-1-16,-2 2 1 0,0 1 0 16,2 1 0-16,4-2 0 15,6 4 0-15,1-1 0 16,8 1 0-16,2 0 0 15,1 3-1-15,4 3 1 16,3-1 0-16,2 1 0 16,0 3 1-16,-2 0-1 15,-2 2 0-15,0 6 0 16,0-4 1-16,-1 2-1 16,-3 2 0-16,2 4 0 0,0-4 0 15,2 0 0 1,6-2-1-16,8-4 1 15,5 2 0-15,8-2 0 0,5-1 0 16,9-1-1-16,11-17 1 16,-6 32 1-16,6-32-1 15,15 29 0-15,-15-29 0 16,26 31 0-16,-11-14 0 16,4 2 0-16,2 1 0 15,1-1-1-15,1-2 1 16,-2 0 0-16,6-1 0 15,4-5 0-15,6 3 1 16,3-11-1-16,8 3 0 16,6-4 0-16,12 4 1 15,3-6-1-15,7-4 1 16,5 4-1-16,3-6 0 0,3 2 0 16,2-1 1-16,5-1-1 15,-5-6 0-15,4 12 0 16,-1-7 0-16,-1-1 0 15,-2 2 0-15,3-1 1 16,1-1-1-16,-1-2 1 16,1-3-1-16,3-6 1 15,1 0-1-15,1-1 0 16,1-1 1-16,-3 0-1 16,1-2 0-16,-7 0 0 15,-5 0 0-15,-6 0 0 16,-6 0 1-16,-9-4-1 15,-8-2 0-15,-10 3 1 0,-11-5-2 16,-12 0 1-16,-9-1-1 16,-14 3 1-16,-10-2 0 15,-13 4-1-15,-12 0 1 16,-13 1-1-16,-10 3 1 16,-7 3-2-1,-5 7 0-15,3-4-2 0,5 9-2 16,-2-11-7-16,28 19-28 15,-1-10-1-15,37 10 1 16,-19-4-1-16</inkml:trace>
  <inkml:trace contextRef="#ctx0" brushRef="#br1" timeOffset="107116.6277">8001 1339 39 0,'-20'-4'33'0,"20"4"2"16,-21-8-2-16,9-9-21 0,12 17-2 15,20-16-2-15,7 16-1 16,-4-13-2-16,19 9 0 16,7-7-2-16,20 7 2 15,6-6-2-15,24 6 1 16,9-3-1-16,17-3 0 16,6 1 0-16,18 3 0 15,3-2 0-15,4 4 0 16,-5 0 0-16,-1 3-1 0,-9-3 0 15,-12 4 0-15,-13 2-1 16,-24-2 1 0,-18 2-2-16,-16-1 1 15,-18-2 0-15,-17 6 0 0,-23-5 0 16,0 0-1-16,0 0 1 16,0 0-1-16,0 0 0 15,-13 18-1-15,13-18 0 16,-23 5-2-16,23-5-2 15,-23 8-3-15,26 9-33 16,-3-17 0-16,-21 12-1 16,21-12 1-16</inkml:trace>
  <inkml:trace contextRef="#ctx0" brushRef="#br1" timeOffset="108103.9377">10614 1083 27 0,'12'-26'30'0,"-1"-9"-5"15,14 18-1-15,-21-23-2 16,25 26-2-16,-35-22-4 16,24 30-4-16,-32-17-2 15,14 23-3-15,-38 13-2 16,9 14 0-16,-16 6-2 16,3 17 0-16,-4 5 1 15,11 12-2-15,10 1 1 16,27 1-1-16,25-14 0 15,25-9 0-15,19-15 0 16,20-18-1-16,3-13 1 16,5-15-1-16,-9-16 1 0,-11-13 0 15,-23-8-1-15,-19-1 0 16,-22-3 0-16,-20 6 0 16,-20 0-1-16,-14 10-1 15,-9 7 0-15,-6 10-3 16,6 20-2-16,-8-13-21 15,23 28-14-15,2-6-2 16,19 11 1-16,12-17-1 16</inkml:trace>
  <inkml:trace contextRef="#ctx0" brushRef="#br1" timeOffset="112192.697">5923 1628 21 0,'0'0'11'16,"0"0"0"-16,-13-17 2 0,13 17 1 15,0 0-2-15,0 0-1 16,0 0 1-16,0 0-1 16,-18 4-2-1,18-4-1-15,0 0-2 16,-4 17 0-16,4-17-1 0,0 0-1 15,0 0 0-15,4 23 0 16,-4-23 0-16,4 35-1 16,-4-35 0-16,-2 36 0 15,-2-11-1-15,2 4 0 16,-1 1 0-16,1 7 0 16,0-5-1-16,2 7 1 15,0 3-1-15,2 2 0 0,0-2 1 16,-2 4-1-16,0-3 0 15,0-1 0 1,-2-6 0-16,0 3-1 16,0-5 1-16,2-1 0 0,-2-3-1 15,4 1 1-15,0-2 1 16,0 3 0-16,0-3 0 16,0 6 0-16,-2-3 0 15,1 3-1-15,-1-1 1 16,0 3-1-16,2-3-1 15,-2 1 0-15,0-2 1 16,2 3 0-16,-2 2-1 16,0-5 0-16,2-4 1 0,2 0-1 15,-2 5 0 1,2-3 0-16,2 1 0 16,-2-5 0-16,1-2 1 15,-1 6-1-15,-2 0 1 0,0-3-1 16,-2 1 0-16,0 0 0 15,-4-2 0-15,2 1 0 16,0-1 0-16,-2 0 0 16,3 0 0-16,-1 0 1 15,4-4-2-15,-1 0 2 16,3 2-1-16,0-4 0 16,2 0-1-16,2 4 1 15,-1 0 0-15,-1 0 1 16,-2-2 0-16,0 2-1 15,-2-4 1-15,-2 0-1 16,-2 2 1-16,0-6-1 16,0 1 0-16,-2-1 0 0,4-17-1 15,-6 29 2-15,6-29-1 16,-2 26 0-16,2-26 0 16,0 20 1-16,0-20-1 15,-1 17 0-15,1-17 0 16,-6 19 0-16,6-19 0 15,-6 19 1-15,6-19-1 16,0 0 0-16,-6 23 0 16,6-23 0-16,0 0 0 15,0 0 0-15,-2 19 0 16,2-19 0-16,0 0-1 16,-4 20 2-16,4-20-2 15,0 0 1-15,0 0 0 0,0 0 1 16,0 0-1-16,0 0-1 15,0 0 1-15,0 0 0 16,0 0 1 0,0 0-1-16,0 0 0 0,0 0-1 15,0 0 0-15,0 0-1 16,18-4-3-16,-18 4-1 16,0 0-5-16,0 0-18 15,0 0-11-15,0 0 2 16,0 0-2-16</inkml:trace>
  <inkml:trace contextRef="#ctx0" brushRef="#br1" timeOffset="113784.8644">5919 3907 23 0,'0'0'28'0,"0"0"0"16,0 0-8-16,0 0-3 15,0 0-3-15,0 0-3 16,0 0-1-16,20-6-1 16,-20 6-1-16,0 0-2 15,0 0-1-15,0 0-1 16,0 0-1-16,11 23 0 15,-11-23 0-15,12 18-1 16,-12-18 0-16,11 17 1 0,-11-17-1 16,0 0 0-1,20 19 0-15,-20-19 0 16,13 21 0-16,-13-21 0 16,16 21 0-16,-16-21 0 0,17 27-1 15,-7-8 1-15,-10-19-1 16,17 35 0-16,-9-18 0 15,1 0 0-15,1 0 0 16,-10-17 0-16,23 29-1 16,-23-29 1-16,29 25-1 15,-29-25 1-15,29 16-1 16,-10-5 1-16,-19-11-1 16,31 27 1-16,-31-27 0 15,35 29 0-15,-18-14 0 16,6 2 0-16,2-5 0 15,0-3-1-15,6-3 1 16,-2 0 0-16,0-2-1 0,2-4 0 16,0-2 0-16,0 4 1 15,-2 2-1-15,0-3 0 16,0 1 1-16,1 0-1 16,1-2 0-16,0-2 0 15,2 6 0-15,2-6 0 16,-1 2 0-16,1 2 0 15,0 0 0-15,1 0 0 16,1-2 1-16,0 4-1 16,-3-4 0-16,-1 4 0 15,0-4 0-15,-2 2 0 16,-4 0 0-16,0 1 0 16,-4 5 0-16,0-2 0 0,2 0 0 15,-2-6 0-15,3 2 1 16,1-2-2-16,-2 0 1 15,5 0 0-15,-4-4 0 16,1 4 1-16,0 0-1 16,-2 0 1-16,-2 4-1 15,2-3 1-15,-4-1-1 16,0 2 0-16,2-2 0 16,-1-2 0-16,-3 2 0 15,0 0 0-15,0 0 0 16,1 0 0-16,-1 2 1 15,0-2-1-15,1 0-1 16,1-3 1-16,0 1 0 0,2-2 0 16,0-2 0-16,1 6 0 15,-1-6 0-15,0 1 0 16,0 1 0 0,-2 0 1-16,-2 0-1 0,3-2-1 15,-1-1 2-15,2-3-2 16,0 2 1-16,-2 1 0 15,3-3 0-15,-1 2 1 16,0 1-1-16,-4-1 0 16,0 4 0-16,-19 4 0 15,33-9 0-15,-33 9 0 16,27-4 0-16,-27 4 0 0,21-8 0 16,-21 8 0-16,22-11 1 15,-22 11-1-15,0 0 0 16,23-22-1-1,-23 22 1-15,19-13 0 16,-19 13 0-16,21-15 0 0,-21 15-1 16,25-14 1-16,-25 14 1 15,27-17-1-15,-27 17 0 16,24-17 0-16,-24 17 0 16,17-14 0-16,-17 14 0 15,0 0 0-15,11-17 0 16,-11 17 0-16,0 0 0 15,0 0 0-15,14-17 0 0,-14 17 0 16,0 0 0-16,0 0 0 16,23-19 0-16,-23 19 0 15,0 0 0 1,25-27-1-16,-25 27 2 0,0 0-1 16,23-21 0-16,-23 21 0 15,0 0-1-15,0 0 1 16,0 0-1-16,0 0 0 15,0 0 0-15,12-18-1 16,-12 18 1-16,0 0-2 16,0 0 0-16,0 0-4 15,0 0-7-15,0 0-27 16,0 0 0-16,-23-15-1 16,23 15 0-16</inkml:trace>
  <inkml:trace contextRef="#ctx0" brushRef="#br1" timeOffset="116495.9952">8589 2608 19 0,'0'0'26'15,"0"0"-5"-15,0 0-4 16,0 0-2-16,0 0 0 15,0 0-3-15,0 0-1 16,0 0-1-16,0 0-1 16,0 0-1-16,0 0-2 15,0 0-1-15,0 0-1 16,0 0 0-16,0 0-2 16,-19 12 0-16,19-12 0 15,-29 11-1-15,7-3 1 16,1 2-1-16,-4-1 0 0,-2 3-1 15,0 1 1-15,2-1-1 16,2-3 1-16,6-1-1 16,17-8 1-16,-29 10-1 15,29-10 1-15,0 0-1 16,-24 0 0-16,24 0 0 16,0 0 0-16,-19-10 0 15,19 10 0-15,0 0 0 16,-23-6 0-16,23 6 1 15,0 0-1-15,-17-4 0 16,17 4 1-16,0 0-1 16,0 0 0-16,0 0 0 15,-18-2 0-15,18 2 1 0,0 0-1 16,0 0 1-16,0 0 0 16,0 0-1-16,0 0 0 15,0 0 1-15,0 0 0 16,0 0 0-16,0 0-1 15,0 0 1-15,0 0 0 16,0 0 0-16,0 0 1 16,0 0-2-16,0 0 1 15,0 0 0-15,0 0-1 16,0 0 0-16,0 0 1 16,0 0-1-16,10 18 1 15,-10-18 0-15,8 17 0 0,-8-17 0 16,5 25-1-16,-5-25 1 15,2 31-1-15,-2-10 1 16,0 2-1-16,-2 2 0 16,0-4 0-16,1 0 1 15,-3 0-1-15,2 0 1 16,2-21-1-16,-4 27 0 16,4-27 0-16,0 0 0 15,-2 17 1-15,2-17-2 16,0 0 2-16,0 0-1 15,0 0 0-15,-2 17 0 16,2-17 0-16,0 0 0 16,0 0 0-16,0 0 0 0,0 0-1 15,0 0 1-15,19 10 0 16,-19-10 0-16,23 0 1 16,-23 0-1-1,35-4 0-15,-14-2 0 0,3 3 0 16,3-3 0-16,-2 2 0 15,-2 0 0-15,0 2 0 16,-2 2 0-16,-3 0 0 16,-18 0 0-16,28 0 0 15,-28 0 0-15,20 0-1 16,-20 0 1-16,0 0 0 16,19 4 0-16,-19-4 1 15,0 0-1-15,0 0 0 0,0 0 0 16,0 0 0-16,0 0 0 15,0 0 0 1,0 0 0-16,0 0 0 16,0 0 0-16,0 0 0 0,0 0 0 15,0 0 1-15,0 0-1 16,0 0 0-16,0 0 0 16,17-4 0-16,-17 4 0 15,0 0-1-15,0 0 2 16,0 0-1-16,0 0-1 15,10-19 1-15,-10 19 1 16,4-19-1-16,-4 19-1 16,4-25 1-16,-4 25 0 15,4-33 0-15,-4 16-1 16,0 0 1-16,-2-4-1 16,2 0 1-16,-2-2 0 15,0 0 1-15,-2 3-1 0,4 20 0 16,-6-28 0-16,6 28 0 15,0 0-1-15,-9-20 1 16,9 20 0-16,0 0-1 16,0 0 1-16,0 0 0 15,0 0 0-15,0 0-1 16,0 0 1-16,0 0-1 16,0 0 1-16,0 0-1 15,0 0 1-15,0 0-1 16,0 0 1-16,0 0-1 15,0 0 1-15,0 0 0 16,0 0-1-16,0 0 1 16,0 0 0-16,0 0 0 0,1-17 0 15,-1 17 0-15,0 0 0 16,0 0 1-16,-17-4-1 16,17 4 0-16,-27 4 0 15,10 2 0-15,-3 0 0 16,1-1-1-16,-4-1-1 15,6 6-1-15,-10-14-4 16,19 21-21-16,-11-17-10 16,1 4-1-16,1-4-1 15</inkml:trace>
  <inkml:trace contextRef="#ctx0" brushRef="#br1" timeOffset="119132.5414">8525 2810 18 0,'0'0'27'0,"0"0"1"16,0 0-9-16,-8-21-3 0,8 21-1 15,0 0-3-15,0 0-3 16,0 0 0-16,0 0-2 16,0 0 0-16,0 0-1 15,-7-18-1-15,7 18 0 16,0 0-2-16,0 0 1 16,0 0-2-16,0 0 0 15,0 0 0-15,0 0-1 16,0 0 0-16,0 0 0 15,17 12 1-15,-17-12-2 16,17-2 1-16,-17 2 0 16,33 2 0-16,-12-2 0 15,5-4 0-15,4 4 1 0,3-4-1 16,6 0 0-16,-1 1 1 16,7-1 0-16,-1-8 0 15,4 6 0-15,-3-1-1 16,1 1 0-16,-2 0 0 15,-1 4 0-15,-5-1 0 16,-1 3 0-16,-6-2 0 16,0 2 0-16,-6-2 0 15,0 4-1-15,-2 0 1 16,-4-2-1-16,-19 0 0 16,27 0 1-16,-27 0-2 15,0 0 0-15,18 0 0 16,-18 0 0-16,0 0-2 0,0 0-1 15,0 0-2-15,0 0-4 16,21 23-15-16,-21-23-15 16,0 0 0-16,0 0 1 15,21-14 1-15</inkml:trace>
  <inkml:trace contextRef="#ctx0" brushRef="#br1" timeOffset="119650.997">9355 2628 20 0,'0'0'30'16,"0"0"1"-16,-18 3-5 0,1-14-4 15,17 11-4-15,-18-4-4 16,18 4-4-16,0 0-1 16,0 0-2-16,0 0-1 15,0 0-2-15,-17 2-1 16,17-2 0-16,0 0-1 16,27 6-1-16,-27-6 1 15,39 5-1-15,-12 1 0 16,5-4 0-16,3 2 0 0,2 0-1 15,-2-2 1 1,-6 2-1-16,-4-4 1 16,-4 1 0-16,-21-1 0 15,21 10 0-15,-21-10 1 0,-2 23 0 16,2-23-1-16,-21 25 1 16,4-8-1-16,-1-1 1 15,-3 1-2-15,0-2 1 16,-2-3-1-16,-1-1 1 15,1-1-1-15,4 1-1 16,2-1 0-16,-1-4-3 16,18-6-3-16,-27-2-13 15,27 2-21-15,0 0 0 16,21-2 0-16,-21 2 0 16</inkml:trace>
  <inkml:trace contextRef="#ctx0" brushRef="#br1" timeOffset="120663.3796">9999 2710 37 0,'13'-19'32'0,"-13"19"1"15,0 0-9-15,6-25-4 16,-6 25-5-16,0 0-4 16,0 0-3-16,4-19-1 0,-4 19-3 15,0 0 0-15,-17 2 0 16,-1 0-1-16,1 11 1 16,-6-1-2-16,-2 9 0 15,-2-2 0-15,3 6-1 16,1-2 0-16,4 0 0 15,7 0-1-15,7-6 1 16,5-17-1-16,11 27 1 16,-11-27-1-16,35 4 0 15,-10-8 0-15,4-6 0 16,0-1-1-16,-2-10 0 16,2 0-1-16,-4-8 0 15,-2 4 1-15,-9-2-2 0,-1 0 1 16,-9-4 0-16,0 3 1 15,-6-3-1 1,-2 4 0-16,-2-2 1 16,0 8 0-16,1 2 1 0,5 19 0 15,-10-21 2-15,10 21-1 16,0 0 2-16,0 0 0 16,4 31 1-16,-4-12 0 15,10 10 0-15,-5-1 0 16,5 5-2-16,0-2 1 15,1 1-1-15,-1-1-1 16,-1-8-1-16,3-4 0 0,-12-19-2 16,14 25-2-16,-14-25-3 15,13 19-8 1,-13-19-26-16,0 0 0 16,10-23 1-16,-10 23-1 15</inkml:trace>
  <inkml:trace contextRef="#ctx0" brushRef="#br1" timeOffset="121312.3783">10379 2503 49 0,'0'0'36'0,"0"0"1"16,0 0-1-16,0-23-21 16,0 23-3-16,0 0-2 15,6 29-4-15,-6-29-1 16,-10 40-1-16,2-15 0 15,0 9-1-15,-3 1-1 16,3 1 0-16,-1-1-1 16,1 1 0-16,0-9 0 15,4-4-1-15,4-23 0 16,-2 21 0-16,2-21 0 16,0 0-1-16,14-25 1 0,-6-3-1 15,1-3 0-15,-1-7 0 16,3-3 0-16,-1-1 0 15,0 2 0-15,-3 3 0 16,-1 7 0-16,2 5 2 16,0 6-1-16,-8 19 0 15,19-20 0-15,-19 20 1 16,19 8 1-16,-19-8 0 16,27 36 1-16,-9-7-2 15,-1 2 2-15,4 3-1 16,-3-1 0-16,5 3-1 15,-6-3 1-15,2-4-2 16,-3-6 1-16,-5 0-1 0,1-4 0 16,-12-19 0-16,12 29-2 15,-12-29 0-15,0 0-2 16,0 0-2-16,0 0-5 16,0 0-24-16,0 0-6 15,-12-25 0-15,12 25 0 16</inkml:trace>
  <inkml:trace contextRef="#ctx0" brushRef="#br1" timeOffset="121535.6254">10385 2710 63 0,'0'0'38'15,"0"0"2"-15,0 0-2 16,23-15-23-16,8 22-7 15,-12-14-2 1,16 5-2-16,-8-4-2 0,3 0-2 16,-1 2-3-16,-9-7-3 15,11 24-9-15,-31-13-23 16,27-9-2-16,-27 9 1 16,0 0-1-16</inkml:trace>
  <inkml:trace contextRef="#ctx0" brushRef="#br1" timeOffset="127595.1992">11067 2451 16 0,'0'0'30'0,"-19"12"2"0,19-12 1 16,0 0-12-16,0 0-5 16,0 0-3-1,0 0-4-15,0 0-1 0,0 0-3 16,23 15 0-16,-5-13-1 16,7 4-2-16,4-1-2 15,3-5-2-15,9 10-2 16,-10-16-6-16,19 20-16 0,-19-14-11 15,-10 3 0-15,-21-3 1 16</inkml:trace>
  <inkml:trace contextRef="#ctx0" brushRef="#br1" timeOffset="127751.4785">11067 2674 44 0,'-4'21'34'0,"4"-21"1"16,29 7 0-16,8 5-24 15,-20-20-1-15,12 8-7 16,0 6-13-16,2-6-22 16,-12-4-2-16,-1 2-1 15,-18 2-1-15</inkml:trace>
  <inkml:trace contextRef="#ctx0" brushRef="#br1" timeOffset="128119.6685">11858 2520 54 0,'25'-11'38'0,"-25"11"1"15,20-16-1-15,-38 1-13 16,-3 30-17-16,-18-1-3 0,7 16 0 15,-7 1-2 1,10 9-1-16,4 3 0 16,13 1-1-16,18-4-1 15,15-7 0-15,14-8 0 0,10-16 1 16,9-7-1-16,0-15 0 16,0-7 0-16,-6-10 0 15,-10-7 1-15,-13-1-1 16,-13 1-1-16,-14 1-1 15,-6 11-3-15,-21-11-17 16,4 20-18-16,-7 3 1 16,-3 7-2-16,4 0 1 15</inkml:trace>
  <inkml:trace contextRef="#ctx0" brushRef="#br1" timeOffset="146103.0666">7082 4043 11 0,'0'0'29'0,"0"0"1"15,-7 23 1-15,1 4-17 16,-19-8-1-16,11 23-1 15,-20-9-3-15,10 17-2 16,-14-12-2-16,11 8 0 16,-6-11-2-16,12-1 0 15,-2-14-1-15,23-20 0 16,-20 3 0-16,20-3-1 0,12-40 0 16,2 6-1-16,1-7 1 15,2-9-1-15,3 1 0 16,-1 1 1-16,-2 5 0 15,3 7 0-15,-5 1 1 16,4 14 0-16,-3 0 0 16,5 17 1-16,-21 4-1 15,40 14 1-15,-20 1-1 16,5 10 0-16,-2 2-1 16,2 4 1-16,-4-1-1 15,2-1-1-15,-1-4-1 16,-22-25-2-16,36 33-5 15,-36-33-25-15,0 0-5 0,18-4 0 16,-18 4-1-16</inkml:trace>
  <inkml:trace contextRef="#ctx0" brushRef="#br1" timeOffset="146915.2645">7123 4176 36 0,'0'0'32'0,"13"-29"-3"16,-13 8-4-1,0 21-6-15,2-21-4 0,-2 21-6 16,0 0-3-16,0 0-2 16,0 0-1-16,0 0-1 15,0 0 0-15,0 0 0 16,-5 28 0-16,3-5 0 15,-2 10 0-15,4 9 1 16,-8 10-1-16,6 17 1 16,-6 6-2-16,3 19 2 15,-5 13-1-15,2 22 1 16,-3 13 0-16,-1 21-1 16,1 9 0-16,3 7 0 15,0 1 1-15,10-5-1 16,4-14-1-16,7-14 0 0,7-18 1 15,9-18-1-15,1-21 1 16,7-15 0-16,2-8-1 16,-1-5 1-16,3-9-1 15,7-5 0-15,0-9 0 16,6-12 0-16,2-6-1 16,4-10 1-16,4-11-1 15,1-13 1-15,-5-5-1 16,-8-3 1-16,-8 0-1 15,-7 6 0-15,-12 0 1 16,-6 7-1-16,-19 8 0 16,0 0-2-16,16-17-1 15,-16 17-3-15,0 0-11 0,0 0-24 16,0 0-2-16,-23-21 1 16,5 21 0-16</inkml:trace>
  <inkml:trace contextRef="#ctx0" brushRef="#br1" timeOffset="149450.4486">8311 6393 17 0,'0'0'29'16,"0"0"-2"-16,6-27-2 16,-6 27-3-16,6-27-2 15,11 29-5-15,-23-25-1 16,6 23-4 0,0 0 0-16,0 0-3 0,0 0-1 15,0 0 0-15,0 0-3 16,-17 25 1-16,3 2-1 15,7 7-1-15,-5 5-1 16,2 3 1-16,1 0-1 16,1 6 1-1,0-6-1-15,3-1 0 0,3-3 0 16,4-5 0-16,-1-8 0 16,9-2 0-16,-10-23 0 15,33 23-1-15,-12-18 1 0,4-5-1 31,2-4 0-31,2 3 1 0,2-5-1 0,0 0 0 16,-4 0 0-16,0 4 0 16,-2 0 0-16,-2-1-1 15,2-1-1-15,-6-6-1 16,5 8-1-16,-24 2-3 16,42-11-3-16,-38-12-9 15,15 9-21-15,-19 14 0 16,4-30 1-16,-8 10 0 15</inkml:trace>
  <inkml:trace contextRef="#ctx0" brushRef="#br1" timeOffset="149727.0045">8193 6362 56 0,'0'0'36'16,"0"0"0"-16,41-21 1 15,3 21-25-15,-9-21-2 16,27 13-4-16,-8-7-1 0,7 5-3 31,-1 1-1-31,-2-3-2 0,-4 8-2 16,-17-9-5-16,5 25-7 15,-23-12-20-15,-19 0-3 0,0 0 1 16,-25 23 0-16</inkml:trace>
  <inkml:trace contextRef="#ctx0" brushRef="#br1" timeOffset="149882.5981">8321 6562 59 0,'23'-16'32'15,"15"5"0"-15,-3-4-11 16,2-7-15-16,5 1-17 16,-7-6-19-16,7 18-1 15,-15-6-1-15,2 11 0 16</inkml:trace>
  <inkml:trace contextRef="#ctx0" brushRef="#br1" timeOffset="150393.5556">8915 6450 40 0,'29'-3'35'15,"-29"3"1"-15,25-4 0 16,-4 13-18-16,-21-9-4 15,0 0-5-15,0 0-1 0,0 0-3 16,-31 2-2-16,31-2 0 16,-36 10-1-16,16-2-1 15,1-3-1 1,19-5 0-16,-23 12 0 0,23-12-1 16,0 0 1-16,19 2 0 15,-2-2 0-15,5-2 0 16,1 0 0-16,-2 0 0 15,-2 0 1-15,-1 2 0 16,-18 0 0-16,0 0 1 16,0 0-1-16,0 0 1 15,-27-4 0-15,7 8 0 0,1-6-1 16,0 6 1-16,19-4-2 16,-21-2 1-16,21 2-1 15,0 0 0 1,27-13-1-16,-8 3 0 0,2 2 1 15,0-3-1-15,-1 7 0 16,-20 4-1-16,27-4-3 16,-27 4-5-16,0 0-24 15,0 0-5-15,0 0-1 16,-24-9 2-16</inkml:trace>
  <inkml:trace contextRef="#ctx0" brushRef="#br1" timeOffset="150959.6182">9301 6257 68 0,'0'0'37'0,"0"0"1"16,0 0 0-16,17 32-27 16,-17-32-3-16,-17 50-1 15,3-15-2-15,8 11-1 0,-9 0-1 16,3 6-1 0,-3-4 0-16,5-6-1 15,1-10 0-15,3-5-1 16,6-27 0-16,0 0 0 0,0 0 0 15,0 0-1-15,6-44 0 16,-5 2-1-16,9 0 1 16,-4-12-1-16,4 6 1 15,-3 0 0-15,3 0 0 16,0 10 0-16,3 5 0 16,4 10 2-16,1 8 0 15,5 9 0-15,2 6 1 16,4 10 0-16,-2 5 0 15,4 12 1-15,-6 4 0 16,0 9 0-16,-4 2-2 16,-2 4 1-16,-3-2-1 15,-5-4 0-15,-1-3 0 0,-2-6-1 16,-4-6-1-16,-4-25-2 16,9 26-1-16,-9-26-3 15,0 0-9-15,0 0-25 16,0 0 0-16,-32-17 0 15,14 4 1-15</inkml:trace>
  <inkml:trace contextRef="#ctx0" brushRef="#br1" timeOffset="151162.5815">9167 6550 86 0,'18'14'38'15,"5"-12"-1"1,6-16-9-16,13 18-21 0,-7-14-2 16,4 5-4-16,-3 1-4 15,-13-13-9-15,12 11-25 16,-35 6-1-16,23-8 0 16,-23 8 0-16</inkml:trace>
  <inkml:trace contextRef="#ctx0" brushRef="#br1" timeOffset="152934.2411">10062 6268 42 0,'0'0'34'16,"-25"14"0"-16,25-14 0 15,2 17-17-15,-2-17-5 0,0 0-2 16,20-12-3-16,9 12-1 16,-2-9-2-16,11 5 0 15,1-6-2-15,3 1-2 16,1 5-3-16,-15-11-8 16,15 13-23-16,-18 0-3 15,-25 2-1-15,19 0 1 16</inkml:trace>
  <inkml:trace contextRef="#ctx0" brushRef="#br1" timeOffset="153098.3204">10180 6347 54 0,'0'0'35'16,"0"0"1"-16,-6 17 0 0,22-36-22 16,15 23-4-16,-8-14-4 15,10 4-4-15,3 5-5 16,-11-13-13-16,4 8-20 15,0 4-1-15,-6-1 0 16,-3 1 0-16</inkml:trace>
  <inkml:trace contextRef="#ctx0" brushRef="#br1" timeOffset="156994.4078">10861 6092 42 0,'0'0'34'0,"6"-21"-5"16,-6 21-4-16,0 0-5 0,0 0-4 15,-2-25-5 1,2 25-2-16,0 0-2 16,0 0-1-16,0 0-1 15,0 0 0-15,-2 25-2 0,2-6 1 16,-6-2-1-16,6 10 0 15,-4 2 0-15,4 3 0 16,-2-1 0-16,2 0-1 16,2 3 0-16,2 3 0 15,-2-3 0-15,2 1-1 16,0-5 0-16,2-5 0 16,-3-2 0-16,3-2-1 15,-6-21 1-15,10 22-1 16,-10-22 0-16,0 0 0 15,21 7 0-15,-21-7 0 16,19 4 0-16,-19-4 1 16,29 0-1-16,-11-2 0 0,3 0 1 15,6-2-1-15,0 1 0 16,4-3 0-16,0 0 0 16,-3-2 0-16,1 5 0 15,-3-5-1-15,-1 2 0 16,-25 6-1-16,30-11-3 15,-28-7-4-15,16 26-15 16,-20-25-18-16,2 17-1 16,-19-37 1-16,1 16 0 15</inkml:trace>
  <inkml:trace contextRef="#ctx0" brushRef="#br1" timeOffset="157294.2017">10792 6119 63 0,'0'0'35'0,"19"3"3"16,2-4-3-16,14 4-25 15,-16-14-4-15,27 5-1 16,-7-7-2-16,13 1 0 16,-2-3-2-16,2 1-1 0,-4 3-2 15,-9-6-4-15,9 19-13 16,-21-6-19-16,-27 4 1 16,0 0-1-16,0 0 1 15</inkml:trace>
  <inkml:trace contextRef="#ctx0" brushRef="#br1" timeOffset="157482.4624">10969 6239 74 0,'31'-1'37'0,"0"-9"-2"15,5-7-1-15,9 11-29 16,-11-6-3-16,-3-3-8 15,14 5-26-15,-14 1-3 16,-8-3-1-16,0 7-1 16</inkml:trace>
  <inkml:trace contextRef="#ctx0" brushRef="#br1" timeOffset="158038.5129">11613 5988 74 0,'0'0'39'0,"18"-4"0"16,-18 4-2-16,0 0-26 16,-4 20-3-16,4-20-2 15,-12 40-1-15,2-11-1 16,3 11-1-16,-7 0 0 15,5 10-1-15,-3-4 0 16,4 0-1-16,1-8 1 16,1-5-2-16,4-8 0 15,2-25 0-15,2 23 0 16,-2-23 1-16,13-19-1 16,-5-6 0-16,0-6-3 0,-2-11 2 15,5-4-1 1,-1-4 1-16,3-2-1 15,1 6 0-15,1 2 1 16,1 6 0-16,1 7 2 0,4 8-1 16,0 12 1-16,1 5-1 15,-1 8 1-15,0 9 0 16,-2 10 1-16,3 10-1 16,-5 2 2-16,2 9-1 15,-1-4 1-15,-3 6-1 16,-1-3 0-16,-1-5-1 15,-1-1 0-15,-3-7 0 16,1-7-1-16,-2-3-1 16,-8-18-2-16,7 19-1 15,-7-19-3-15,0 0-14 16,0 0-22-16,-25-23 1 16,25 23-1-16,-31-29 1 0</inkml:trace>
  <inkml:trace contextRef="#ctx0" brushRef="#br1" timeOffset="158234.0001">11646 6276 79 0,'0'0'41'16,"23"2"-1"-16,-23-2 2 16,50 0-30-16,-30-12-4 15,14 10-3-15,-5-3-2 16,4-1-3-16,2 4-3 15,-14-13-10-15,12 13-28 16,-16-2 1-16,-17 4-2 0,21-10 1 16</inkml:trace>
  <inkml:trace contextRef="#ctx0" brushRef="#br2" timeOffset="169417.321">12572 3318 87 0,'0'0'40'16,"0"0"1"-16,4 23-11 0,-4-23-18 16,-14 44-2-16,1-11-3 15,11 17-2-15,-6-4-1 16,6 11-1-1,2-3 0-15,2-4-2 0,2 0 0 16,4-10-1-16,-1-5 0 16,3-12-2-16,3-2-1 15,-13-21-3-15,33 11-5 16,-33-11-30-16,18-19-1 16,-7 0-1-16,3 2 1 15</inkml:trace>
  <inkml:trace contextRef="#ctx0" brushRef="#br2" timeOffset="170366.1437">13008 3520 51 0,'-27'-6'37'16,"6"13"-1"-16,-6 1 1 15,-14-10-24-15,24 18-4 16,-7-13-3-16,24-3-3 0,0 0-2 15,18 4 0-15,17-11-1 16,11 1 0-16,6-2 0 16,2 0 0-16,-6 5 1 15,-7 8 1-15,-14 5 1 16,-18 11 0-16,-22 2 1 16,-14 8-1-16,-12-2 1 15,-1 5-2-15,-1-5 1 16,7-6-3-16,12-10 0 15,22-13-1-15,18 0 0 16,14-9-1-16,11 1 0 16,-1-2 2-16,-1 1 0 15,-5 9 1-15,-14 6 1 16,-22-6 1-16,2 34 0 0,-20-11 0 16,-7 2 1-16,2 0-2 15,-4-4 0-15,4-4-3 16,23-17-1-16,-29 12-5 15,29-12-14-15,0 0-20 16,19-10-1-16,-15-15 0 16,4-5 1-16</inkml:trace>
  <inkml:trace contextRef="#ctx0" brushRef="#br2" timeOffset="171062.1066">13322 3293 60 0,'0'0'37'0,"0"0"0"15,0 0-1-15,33-17-27 16,-18-4-1-16,24 11-1 16,-8-11-1-16,15 13-1 15,-7-5 0-15,1 11-1 16,-5 2 0-16,-4 12-1 16,-10 1 0-16,-4 14-1 15,-13 4 0-15,-10 7-1 0,-7 4 0 16,-4 6 0-1,-9-4 0-15,-1 0-1 16,0-1 1-16,2-7-1 16,4-5 1-16,4-6-1 0,1-6 0 15,16-19 0-15,-13 29 1 16,13-29-1-16,0 0 1 16,0 0 0-16,19 11 0 15,-1-11 1-15,3-4-1 16,12 0 1-16,3-1 0 15,9 1-1-15,1 0 1 16,4 4-1-16,-6-2 1 16,3 2-1-16,-7 0-1 15,-9 0 1-15,-8 2-2 16,-6 2 0-16,-17-4-3 16,0 0-4-16,33 4-35 15,-33-4-1-15,0 0 0 0,-21-8 0 16</inkml:trace>
  <inkml:trace contextRef="#ctx0" brushRef="#br0" timeOffset="189401.0467">1703 8758 9 0,'0'0'27'16,"12"19"2"-16,-12-19-10 16,0 0-5-16,0 0-1 15,0 0 0-15,0 0-3 16,-20 6-1-16,20-6-2 15,0 0-2-15,-4 19 1 16,4-19-2-16,0 0 0 16,0 0-1-16,-11 19 0 15,11-19-1-15,0 0 0 0,0 0 0 16,0 0 0-16,0 0 0 16,0 0-1-16,0 0 1 15,0 0-1 1,0 0 0-16,0 0 0 0,0 0 0 15,0 0-1-15,0 0 1 16,0 0 0-16,0 0 0 16,0 0 0-16,0 0 0 15,0 0-1-15,0 0 1 16,0 0 0-16,0 0-1 16,0 0 1-16,0 0 0 15,0 0-1-15,0 0 1 16,0 0-1-16,0 0 0 0,4-23 1 15,-4 23 0 1,4-19 0-16,-4 19 0 16,3-21 0-16,-3 21 0 15,2-25 0-15,-2 25 0 0,-5-23 0 16,5 23 0-16,-10-21-1 16,10 21 1-16,-23-15 0 15,23 15 0-15,-35-2 0 16,12 9-1-16,-4 11 1 15,-4 7 0-15,-2 7-1 16,2 5 1-16,2 3-1 16,2 6 0-16,8 2 1 15,2-8-1-15,9-1 0 16,10-15 1-16,8-2-1 16,7-17 1-16,8-10-1 15,6-9 0-15,4-13 0 16,-1-5 0-1,3-7 0-15,-2 1 1 0,-4-4-1 0,-6 7 0 16,-8 5 1-16,-5 5-1 16,-5 7 1-16,-7 18-1 15,0 0 1-15,0 0 0 16,-29 56 0-16,10 0 0 16,0 20 0-16,-4 24 0 15,0 13 0-15,5 10-1 16,7 7 1-16,9-3 0 15,11-12 0-15,11-13-1 16,12-18 1-16,9-22 0 16,9-22 0-16,4-17-1 15,4-29 0-15,-4-15-1 0,-6-15 0 16,-7-14 1-16,-12-10 0 16,-14-5-1-16,-9 0 0 15,-16-2 2-15,-11 7-1 16,-12 8 0-16,-11 10 0 15,-6 10 0-15,-4 7-1 16,5 11-1-16,1 5-1 16,13 12-4-16,-5-8-6 15,40 5-29-15,-19 5 0 16,19-5-1-16,0 0 1 16</inkml:trace>
  <inkml:trace contextRef="#ctx0" brushRef="#br0" timeOffset="189821.9534">2253 8781 57 0,'-22'13'37'16,"22"-13"1"-16,0 0-1 16,0 0-26-16,43-9-4 15,-20-3-3-15,12 3-1 16,-2-3-2-16,3-1-4 16,3 9-4-16,-20-17-14 15,2 13-16-15,-21 8 0 0,0 0-2 16,0 0 2-1</inkml:trace>
  <inkml:trace contextRef="#ctx0" brushRef="#br0" timeOffset="189968.2972">2280 8913 46 0,'0'0'35'0,"-10"23"2"16,10-23-1-16,33-23-23 16,3 16-6-16,-3-9-6 15,2-9-13-15,7 2-23 16,5 2-1-16,-7-4-1 15,5 6 0-15</inkml:trace>
  <inkml:trace contextRef="#ctx0" brushRef="#br0" timeOffset="190761.041">3495 8422 16 0,'0'0'30'0,"0"0"1"15,0 0-6-15,9-21-8 16,-9 21-2-16,0 0 0 16,27-9-2-16,-27-9-3 15,0 18-2-15,20-15-1 16,-3 9-2-16,-17 6-1 16,29-30 0-16,-15 12-1 15,-14 18 0-15,23-30 0 0,-23 30-1 16,-2-23 0-16,2 23 0 15,-48 2 1-15,5 11-1 16,-15 6 0-16,-3 10 0 16,-3-6-1-16,4 11 1 15,10-1-2-15,9-2 1 16,18-6 0-16,19-4-1 16,4-21 0-16,47 19 0 15,-7-17 0-15,7-6 0 16,-3-6 0-16,-4 7 0 15,-7 3 0-15,-14 5-1 16,-19-5 2-16,-23 39-2 0,-19-3 2 16,-12 6-2-16,-4 8 1 15,6-2-1-15,4-2 2 16,13 0-1 0,20-7 1-16,26-11 0 0,20-6-1 15,21-11 1-15,8-7 0 16,0-4-1-16,-2-6 1 15,-3-5-1-15,-6 3-2 16,-20-4-2-16,0 14-6 16,-29-2-31-16,0 0-2 15,0 0 1-15,-20-19-2 16</inkml:trace>
  <inkml:trace contextRef="#ctx0" brushRef="#br0" timeOffset="191488.9159">4226 8169 34 0,'0'0'36'0,"-2"-31"1"15,2 14 1-15,0 17-19 16,2-25-5-16,-2 25-3 15,0 0-2-15,0 0-2 16,6 27-2-16,-3 2 0 16,-3 5-1-16,6 12-1 15,-2 6 0-15,6 13-1 16,-1-1 0-16,1 3-1 16,4-6 0-16,-1 3 0 0,-3-5-1 15,-1-7 0-15,1-6-1 16,-2-15-1-16,-1-3-3 15,-7-28-4-15,16 31-28 16,-16-31-5-16,0 0-1 16,-29 10 1-16</inkml:trace>
  <inkml:trace contextRef="#ctx0" brushRef="#br0" timeOffset="191721.3676">3987 8982 53 0,'13'18'39'0,"10"-14"1"16,10-10 1-16,11 8-21 16,-1-20-10-16,30 13-2 15,-3-14-2-15,9 7-3 16,-4-3 0-16,-2 1-2 16,-5 1-1-16,-8 1-2 15,-8 5-1-15,-20-9-4 16,1 16-6-16,-33 0-28 15,14-27-1-15,-12 6 1 16,-6-2 0-16</inkml:trace>
  <inkml:trace contextRef="#ctx0" brushRef="#br0" timeOffset="192073.6255">3765 8156 55 0,'23'-6'37'15,"8"0"1"-15,7 0 0 0,22 8-27 16,-12-19-1-16,28 6-5 16,-3-9 0-1,14 3-3-15,0 0-1 16,-1 0-1-16,1 3-1 0,-14-1-3 16,1 13-5-16,-30-10-17 15,-5 11-12-15,-18 6 0 16,-21-5 0-16,4 25 0 15</inkml:trace>
  <inkml:trace contextRef="#ctx0" brushRef="#br0" timeOffset="192549.3393">4317 8384 35 0,'3'-17'35'0,"-3"17"1"15,-27 0 0-15,-13-4-18 16,26 21-5-16,-24-7-4 16,15 22-2-16,-10-3 0 15,15 9-4-15,3-1 0 16,15 5-1-16,10-4 0 0,15-1-1 16,9-6 1-16,15-20-2 15,3-5 1-15,4-12 0 16,-4-7 0-16,-2-14 1 15,-17-8-1-15,-12-1 2 16,-17-6-2-16,-16 1 0 16,-11 3 0-16,-10 0-1 15,-5 7-1-15,-7 8-3 16,13 17-7-16,-9-7-31 16,16 9 2-16,4 4-2 15,21 0 1-15</inkml:trace>
  <inkml:trace contextRef="#ctx0" brushRef="#br0" timeOffset="193156.7482">4868 8365 38 0,'0'0'36'0,"0"0"0"16,-17-2 0-16,17 2-18 15,0 0-6-15,19-14-4 16,10 11-3-16,0-7-2 15,13 2 0-15,1-3-1 16,3 1-2-16,-2-1 0 16,-5-1-3-16,0 8-2 15,-39 4-9-15,36-17-23 0,-36 17 0 16,-19 12 0-16,-8-1-1 16</inkml:trace>
  <inkml:trace contextRef="#ctx0" brushRef="#br0" timeOffset="193284.73">4884 8484 53 0,'0'0'37'16,"-12"32"-1"-16,12-32 1 16,29-9-25-16,13 9-7 15,1-10-7-15,-5 1-26 16,9-13-6-16,3 13-3 16,-8-10 1-16</inkml:trace>
  <inkml:trace contextRef="#ctx0" brushRef="#br0" timeOffset="194449.2836">6120 8367 13 0,'0'0'27'16,"21"-23"0"-16,-21 23-3 15,19-23-4-15,3 21-2 16,-20-17-2-16,23 13-3 15,-21-13-2-15,19 13-2 16,-19-11-1-16,13 11-2 16,-19-11 0-16,2 17-1 0,0 0-2 15,-39 0 1-15,-3 7-1 16,-10 11-1-16,-10 3-1 16,-3 2 1-1,1 4-2-15,6 1 1 0,16-5-1 16,17-4 1-16,25-19-1 15,19 20 0-15,19-20 0 16,14-6 0-16,6 2-1 16,2-6 1-16,-6 3 0 15,-9-1 1-15,-20 10-1 16,-25-2 1-16,-22 40 0 16,-20-5-1-16,-16 5 2 15,-8 8-2-15,-1 0 2 0,3 4-2 16,16-6 2-1,19-2-2-15,20-15 1 16,22-6 0-16,20-8 0 16,11-7-1-16,10-4 0 0,2-6 1 15,0-4-2-15,-10-4 0 16,-1 3-1-16,-14-5-2 16,-4 8-2-16,-27 4-6 15,32-7-19-15,-32 7-11 16,0 0 0-16,24-6 2 15</inkml:trace>
  <inkml:trace contextRef="#ctx0" brushRef="#br0" timeOffset="194757.5883">6425 8756 63 0,'0'0'41'0,"27"0"1"0,-27 0 0 16,0 0-25-16,0 0-5 15,-14 33-5-15,-5-22-1 16,5 6-3-16,-1 3-1 16,5-3 0-16,6 0-2 15,4-17 1-15,27 21-2 16,0-21 2-16,8-4-1 16,6-7 0-16,-5-2 0 15,-3-3 0-15,-8-3 0 16,-9 0 0-16,-12 0 0 15,-4 19-1-15,-24-25-1 16,-1 9-3-16,8 20-5 0,-16-13-32 16,14 5-1-16,1-4 0 15,18 8 0-15</inkml:trace>
  <inkml:trace contextRef="#ctx0" brushRef="#br0" timeOffset="195913.3203">6938 8238 46 0,'11'-19'35'0,"-11"19"2"16,-5-23-9-16,5 23-9 15,0 0-5-15,21-15-4 16,-21 15-2-16,0 0 0 16,0 0-2-16,0 0-1 15,0 0-1-15,17 15-1 16,-17 2 0-16,4 10 0 0,-6 6-1 16,2 5-1-1,-4 2 0-15,0 12 0 16,-1-2 1-16,3 4-2 15,0-6 2-15,2-2-2 16,2-6 1-16,5-7-1 0,3-5 1 16,-10-28-1-16,31 27 0 15,-12-21 0-15,4-4 0 16,4 0 1-16,4-6-1 16,6 0 0-16,3-4 1 15,5-1-1-15,1 3 0 16,6-2 0-16,-2-1 0 15,0 1 1-15,-5 2-1 16,-5 1-1-16,-3 3 0 16,-10 0-1-16,-2 0-1 15,-25 2-3-15,31 8-7 16,-31-8-30-16,0 0 1 0,6-27-1 16,-6 6 0-16</inkml:trace>
  <inkml:trace contextRef="#ctx0" brushRef="#br0" timeOffset="196220.7911">7071 8240 56 0,'-18'-8'37'0,"18"8"0"16,0 0 0-16,0 0-26 16,41-11-3-16,-20-1 0 15,18 12-3-15,1-9-1 16,10-1-1-16,4 1-1 16,6-5-1-16,0 3-3 15,-6-5-1-15,4 13-5 16,-23-19-14-16,-3 17-17 15,-8 3 0-15,-24 2 0 16,0 0 0-16</inkml:trace>
  <inkml:trace contextRef="#ctx0" brushRef="#br0" timeOffset="196409.3472">7094 8474 72 0,'27'-2'38'16,"8"-4"-2"-16,5 1 1 16,-1-16-33-16,11 5-5 15,10 11-11-15,-6-11-24 16,-6-5 0-16,4 0-1 16,-4-4 1-16</inkml:trace>
  <inkml:trace contextRef="#ctx0" brushRef="#br0" timeOffset="196888.9131">7893 8142 79 0,'9'18'40'0,"-9"1"2"0,-4 2 0 16,10 17-31-16,-16-3-3 15,10 20-2-15,-7-9-1 16,5 10-2-16,-4-4 0 15,2-2-2-15,-2-6 0 16,4-12-1-16,-1-3 1 16,3-29-1-16,-4 27 0 15,4-27 0-15,-2-21-1 16,2-6 1-16,-2-11-2 16,4-6 1-16,4-14 0 0,3-5 0 15,5-4 0 1,1 1 0-16,6 9 1 15,10 3 0-15,4 8 1 0,5 13-1 16,3 14 1-16,-1 12 0 16,1 14-1-16,3 14 1 15,-5 10 1-15,-3 11-1 16,-3 6 0-16,-4 4 0 16,0 0 0-16,-2 5 1 15,-1-9-2-15,-2-4 1 16,-1-7-1-16,-6-8 0 0,0-12 0 15,-19-17-1-15,29 27-2 16,-29-27-2 0,0 0-4-16,-4-23-33 15,4 23-1-15,-27-39-1 0,6 28 1 16</inkml:trace>
  <inkml:trace contextRef="#ctx0" brushRef="#br0" timeOffset="197076.5077">7956 8474 91 0,'0'0'41'15,"39"-6"1"-15,-8-3-1 16,15 3-34-16,-4-7-2 16,10 3-3-16,-1 0-3 15,-11-3-5-15,16 1-35 16,-31 7-1-16,-6-3 1 0,-19 8-1 15</inkml:trace>
  <inkml:trace contextRef="#ctx0" brushRef="#br2" timeOffset="212248.102">9447 8255 19 0,'-19'-3'33'16,"19"3"1"-16,-21 0 1 15,21 0-16-15,0 0-4 16,-2-27-3-16,33 23-4 16,-6-11-3-16,19 1-2 15,0-1-1-15,10 3 1 16,-3 5-1-16,-1 9 0 15,-12 1 0-15,-5 11 0 0,-16 3 0 16,-9 8 0-16,-14 2 0 16,-7 5-1-16,-10-5 0 15,-4 2 1 1,-2-10-2-16,2 0 1 0,2-7-1 16,5-6-1-16,20-6 1 15,0 0 0-15,0 0-1 16,25-18 1-16,2 9 0 15,6 1 0-15,4 2-1 16,1 6 2-16,5 2-2 16,-6 4 2-16,-7 2 0 15,-6 7 0-15,-13 2 0 16,-11 14 0-16,-11 0 3 0,-13 3-2 16,-12-3 1-1,-7 2-2-15,-7-3 1 16,0-5-1-16,4 0-1 15,5-19-2-15,10 7-3 0,-9-22-21 16,21 9-14-16,19 0 1 16,-24-10-2-16,24 10 1 15</inkml:trace>
  <inkml:trace contextRef="#ctx0" brushRef="#br2" timeOffset="214309.0059">9650 7755 21 0,'-45'-19'33'15,"11"30"1"-15,-22 6 1 16,-14 6-15-16,12 48-4 16,-25-2-4-16,20 35-2 15,-11 9-2-15,28 20-3 16,11-7-1-16,34 5-2 16,26-14 0-16,34-18-2 15,30-16 2-15,25-22-2 16,23-30 0-16,15-16 1 15,6-22 0-15,2-13 1 16,-11-16-1-16,-18-10 1 16,-23-19-2-16,-25-4 2 0,-35-8-2 15,-30-6 2-15,-32-1-3 16,-34-6-1-16,-18 5-7 16,-30-14-30-16,1-3 0 15,3-3-1-15,13-5 0 16</inkml:trace>
  <inkml:trace contextRef="#ctx0" brushRef="#br2" timeOffset="215128.0952">13652 2791 34 0,'6'-64'32'15,"5"1"2"-15,-13 9-7 16,-23-15-9 0,10 35-4-16,-43-8-4 0,-4 36-1 15,-42 8-1-15,-10 38-2 16,-30 25-1-16,-9 41-1 16,-15 26 1-16,8 41-2 15,10 15 1-15,30 21-2 16,32 7 0-16,43 3-1 15,47-14 1-15,60-19-1 16,54-24 0-16,48-38-1 16,40-32 0-16,31-38 1 0,24-37 0 15,15-38-1 1,-12-34 1-16,-23-39 0 16,-36-33 0-16,-41-26-1 15,-45-18 1-15,-51-13-1 0,-58-4 1 16,-62 7 0-16,-50 13-2 15,-47 22-1-15,-30 31-3 16,-45 7-14-16,-9 43-21 16,-16 19-1-16,4 25-1 15,10 17-1-15</inkml:trace>
  <inkml:trace contextRef="#ctx0" brushRef="#br2" timeOffset="216164.2861">852 10964 43 0,'0'0'34'0,"-7"-19"1"16,7 19-12-16,0 0-3 15,0-25-6-15,0 25-4 16,0 0-3-16,2 29-1 16,-20-10-2-16,1 17 0 15,-12 3-1-15,4 12 0 16,-8 7 0-16,2 3-1 15,0-5-2-15,8-8 1 16,6-10 0-16,9-9-1 0,8-12 0 16,0-17 0-1,0 0 0-15,33-13 0 16,-16-1 0-16,4-5 0 16,1 6 0-16,-1-1 0 0,4 7 0 15,-2 1 1-15,2 2-1 16,-4 10 0-16,3-4 1 15,-1 5-1-15,0-3 0 16,0 2 1-16,0-6-1 16,-2-2-2-16,3-2-1 15,-7-13-3-15,10 13-6 16,-23-21-22-16,11 0-6 16,-3-3 0-16,-1-1 1 15</inkml:trace>
  <inkml:trace contextRef="#ctx0" brushRef="#br2" timeOffset="216368.7288">1132 11083 45 0,'21'-6'38'16,"-21"6"2"-16,-2 37 0 15,2-37-17-15,-5 70-9 16,-17-22-7-16,15 18 0 16,-11-5-3-16,9 8-1 15,-1-8-2-15,2-7-1 16,4-8-2-16,1-17-2 15,6 0-2-15,-3-29-13 0,2-17-21 16,0-10-1 0,0-12 0-16,-6-16 1 15</inkml:trace>
  <inkml:trace contextRef="#ctx0" brushRef="#br2" timeOffset="216682.2683">523 10841 63 0,'-103'65'40'0,"5"29"1"16,9 35 0-16,12 3-29 16,42 41-3-16,18-12-3 15,50 6-2-15,25-21-1 16,50-22-2-16,29-34-2 16,28-40 1-16,13-42-1 15,3-39 1-15,-1-34 1 16,-16-31 0-16,-22-30-1 15,-34-18 0-15,-32-14 0 0,-34-3 2 16,-32 2-1-16,-34 15 0 16,-35 21 0-16,-28 22 0 15,-19 24-1-15,-12 16-4 16,10 34-11-16,-10-4-25 16,12 14-1-16,16 2 0 15,26-1-2-15</inkml:trace>
  <inkml:trace contextRef="#ctx0" brushRef="#br0" timeOffset="221772.1596">2723 11186 1 0,'20'-13'31'0,"-20"13"2"0,3-17 2 16,-3 17-12-16,0 0-4 15,0 0-2-15,-5-25-3 16,5 25-4-16,0 0-3 15,0 0-1-15,0 0-2 16,19 0 0-16,-19 0 0 16,8 25 0-16,-6 2-2 15,0 9 1-15,-6 10-1 16,2 10 1-16,-2 5-2 0,-2 10 1 16,-2-2-1-1,5-4 0-15,-1-5-1 16,2-3 1-16,2-5-1 15,4-6 1-15,-2-9-1 0,1-11 1 16,3-1-1-16,0-7 0 16,-6-18 0-16,15 21 1 15,-15-21-1-15,27-2 0 16,-9-4 0-16,5 0 0 16,4-3 1-16,8 3-1 15,1-2 0-15,5 4 0 16,-1 1 0-16,7 3 1 15,-3 0-2-15,-2-2 0 16,3 4-2-16,-11-8-2 16,5 8-2-16,-22-23-9 15,12 11-25-15,-15-7-1 16,-14 17 1-16,9-35 0 0</inkml:trace>
  <inkml:trace contextRef="#ctx0" brushRef="#br0" timeOffset="222105.5691">2818 11221 48 0,'-18'6'35'0,"18"-6"2"16,0 0-2-16,16-23-24 0,13 25-2 16,-4-18-2-16,17 12-2 15,-3-5-3-15,9-1-2 16,2 8-2-16,-7-9-6 15,18 20-16-15,-14-9-13 16,-11 0-1-16,-5 4 1 16</inkml:trace>
  <inkml:trace contextRef="#ctx0" brushRef="#br0" timeOffset="222291.7723">2880 11426 57 0,'0'0'36'16,"0"0"1"-16,32 6-1 16,7-14-30-16,-1-9-2 15,15 0-6-15,14 11-12 16,-1-9-21-16,-3-6 0 16,3 3-2-16,-6-7 0 15</inkml:trace>
  <inkml:trace contextRef="#ctx0" brushRef="#br0" timeOffset="222618.6556">3942 11215 65 0,'0'0'36'16,"-9"23"2"-16,9-23-2 15,0 0-29-15,-2 19-2 16,2-19-3-16,21 4 0 0,-21-4-1 16,37-6 0-1,-16 5-2-15,2-7 0 16,4 6-1-16,-4-8-2 0,12 12-5 15,-35-2-13-15,33-17-15 16,-16 19 0-16,-17-2 0 16,0 0 1-16</inkml:trace>
  <inkml:trace contextRef="#ctx0" brushRef="#br0" timeOffset="222809.7808">3886 11455 49 0,'-17'10'36'0,"17"-10"2"16,0 0-1-16,0 0-22 16,0 0-7-16,23 5-2 15,0-5-3-15,0-4-2 0,4-3-4 16,12 11-6-16,-14-4-27 16,8-10-2-16,0 4 0 15,-4-5-1-15</inkml:trace>
  <inkml:trace contextRef="#ctx0" brushRef="#br0" timeOffset="223884.8688">5863 10622 21 0,'6'-21'34'0,"-6"21"2"15,4-25-6-15,-4 25-8 16,0 0-4-16,0 0-3 16,0 0-5-16,0 0-3 15,0 0-2-15,6 18 0 0,-6-18-2 16,0 0 0-16,-2 21 0 15,2-21-2-15,0 0 1 16,0 0-1 0,0 0 0-16,0 0 0 0,0 0 0 15,4-27-1-15,-4 8 1 16,-4-4-1-16,-2 0 0 16,-2 2 0-16,-7-4 0 15,-4 7 1-15,-8 5-1 16,-10 11 0-16,-5 10 0 15,-9 11 0-15,-3 4 0 16,0 11 1-16,0 11-1 16,6 3 0-16,10 1 1 15,14 3-1-15,11-4 0 16,15-4 0-16,17-11 0 16,10-14 1-16,12-7-1 15,9-16-1-15,4-8 1 0,-2-11 0 16,2-11 0-16,-8-8 0 15,-5-6 0-15,-9 0-1 16,-5 0 1-16,-9 7 1 16,-9 7-1-16,-3 7 1 15,-6 27-1-15,0 0 1 16,-17 15-1-16,5 28 2 16,-1 14-2-16,-1 12 1 15,1 12 0-15,7 11 0 16,2 2 0-16,12 0-1 15,7-10 1-15,8-9-1 16,8-14 0-16,4-13 0 16,4-15 0-16,-1-18 0 0,3-13 0 15,-7-15 0-15,-3-6 0 16,-11-10 0-16,-9-2 0 16,-11-7 1-16,-9-1-2 15,-13 1 1-15,-9 2 0 16,-5 3-1-16,-9 4 0 15,-5 2-1-15,4 8-2 16,-4 0-4-16,25 32-17 16,-12-9-16-16,8 8-1 15,4 3 0-15,10 8 0 16</inkml:trace>
  <inkml:trace contextRef="#ctx0" brushRef="#br0" timeOffset="224184.4079">5202 11369 77 0,'0'0'40'15,"0"0"0"-15,44-4 0 16,-11-10-33-16,48 7-2 16,10-12 0-16,17 1-1 0,4-3-1 15,5 0-3-15,-5 4 0 16,-12-2-4-16,-1 17-8 16,-26-8-29-16,-23 6 0 15,-21 6-1-15,-29-2 0 16</inkml:trace>
  <inkml:trace contextRef="#ctx0" brushRef="#br0" timeOffset="225492.9647">5132 11925 31 0,'0'0'31'16,"18"-15"0"-16,-9-7-7 0,13 19-4 16,-19-26-6-16,23 19-3 15,-21-17-1-15,15 16-3 16,-17-12 0-16,-3 23-1 16,-3-17-1-16,-15 22-1 15,-18 5-1-15,-7 13 0 16,-13 4-1-16,-4 5 0 15,-3 5-1-15,7 1 0 16,6-1-1-16,15-5 2 16,18-5-2-16,17-27 0 15,21 25-1-15,14-21 1 16,9-2 0-16,0 0 0 16,1 0 0-16,-9 5 0 0,-14 5 1 15,-19 11-1-15,-18 17 2 16,-20 8-1-16,-15 10 0 15,-4 5 1-15,-2 0-1 16,2 2 0-16,14-5 0 16,16-4 0-16,19-16-1 15,20-11 1-15,16-12-1 16,15-11 1-16,10-8-1 16,4-6 0-16,0-5 0 15,-6-5-1-15,-8 1 0 16,-13 0-2-16,-2 7-3 15,-24-11-3-15,11 29-10 0,-18-8-22 16,0 0 0-16,0 0 0 16,-16-19 0-16</inkml:trace>
  <inkml:trace contextRef="#ctx0" brushRef="#br0" timeOffset="225791.1605">5312 12502 78 0,'0'0'40'16,"0"0"1"-16,2 41-12 16,-27-32-16-16,15 26-5 15,-9-8-2-15,9 7-1 16,-3-5-2-16,11 2-2 0,7-10 0 16,15-10 0-16,7-5-1 15,11-14 0-15,3-9 1 16,-1-6-1-1,-5-4 0-15,-4-6-1 0,-12 3 2 16,-11 1-2-16,-12 2 1 16,-9 6-2-16,-7 6 0 15,-5-4-3-15,8 17-3 16,-14-14-26-16,31 16-7 16,-19-15 0-16,19 15-1 15</inkml:trace>
  <inkml:trace contextRef="#ctx0" brushRef="#br0" timeOffset="226356.5159">5958 11898 67 0,'23'-25'40'16,"-23"25"0"-16,0 0 1 15,-8 27-28-15,1 21-5 16,-17 2-1-16,3 23-3 0,-10 1 0 16,2 7-2-1,-3-2 0-15,3-3 0 16,2-8-1-16,6-11-1 15,3-13 0-15,9-17 0 0,9-27 0 16,0 0 0-16,11-17-1 16,1-22 1-16,3-10-2 15,2-17 2-15,5-8-1 16,-1-7 0-16,2-3 1 16,0 5-1-16,2 4 0 15,0 14 1-15,4 9 2 16,-2 14-2-16,0 13 1 15,4 17 0-15,0 20 0 16,6 14 1-16,-6 13-1 16,3 7 1-16,1 11 0 15,-2 9 0-15,-6 4-1 16,0 0 0-16,-6-7-1 0,-8-6 1 16,3-9-1-16,-8-7-1 15,-1-13-2-15,-7-28-1 16,14 25-3-1,-14-25-14-15,-8-23-23 0,-2 2 1 16,-5 2 0-16,-10-2 1 16</inkml:trace>
  <inkml:trace contextRef="#ctx0" brushRef="#br0" timeOffset="226527.3429">5908 12389 55 0,'25'12'40'15,"4"-16"1"-15,9-8-1 16,9 10-13-16,-1-23-20 16,12 0-6-16,-2 14-6 15,-16-12-33-15,-3 6-2 16,-12 7 0-16,-25 10-2 16</inkml:trace>
  <inkml:trace contextRef="#ctx0" brushRef="#br2" timeOffset="242707.7226">18630 2127 51 0,'0'0'35'16,"0"0"-1"-16,0 0 0 16,-23-15-14-16,17 32-7 15,-27-21-4-15,12 17-3 16,-15-7-1-16,1 8-1 15,-9-5-1-15,3 7 0 0,-3-1-2 16,3 2 0-16,12-2 0 16,8 1-1-16,21-16 0 15,8 27 0-15,26-16 0 16,17-1-1-16,10 1 1 16,11-1-1-16,-1 7 1 15,0 0-1-15,-9 6 1 16,-12 4 0-16,-17-2 1 15,-19 8 0-15,-16-4 2 16,-14-1-1-16,-20-1 1 16,-9-6-1-16,-11-3 1 15,-2-5-1-15,-3-7 0 16,3-4-2-16,4-6 0 0,6-10-3 16,15 7-1-16,-2-12-4 15,35 19-16-15,-21-18-18 16,17 1 1-1,0-4 0-15,6 2 0 0</inkml:trace>
  <inkml:trace contextRef="#ctx0" brushRef="#br2" timeOffset="243426.8376">18376 2177 9 0,'-24'6'32'15,"24"-6"1"-15,0 0 1 0,0 0-12 16,0 0-2-16,0 0-4 16,0 0-6-16,4-22-3 15,16 24-2-15,1-11 0 16,15 9-2-16,1-8 1 15,9 8-2-15,-1-4 0 16,3 8 0-16,-4-6-1 16,-1 2 0-16,-10 0-1 15,-8 0-2-15,-6 0-1 16,-19 0-4-16,23 2-8 16,-23-2-23-16,0 0 0 15,0 0-1-15,-27-21 2 16</inkml:trace>
  <inkml:trace contextRef="#ctx0" brushRef="#br2" timeOffset="243894.9984">18592 1690 48 0,'-58'5'35'16,"-23"9"2"-16,-12 22-1 15,-3 35-21 1,-35-8-3-16,19 45-2 0,-12-3-2 15,34 26-3-15,16-5-1 16,43 11-1-16,35-13-1 16,48-12-2-16,41-17 1 15,34-18-2-15,30-21 0 16,14-24 1-16,10-24 0 16,9-23 1-16,-13-26 0 15,-17-10 1-15,-23-24 1 0,-27-11 0 16,-29-8 0-16,-31-6 0 15,-36-4 0 1,-39 10-1-16,-29 0-1 16,-24 4-4-16,-5 25-11 15,-17-10-27-15,-2 10 0 0,-4 7-2 16,6 16 0-16</inkml:trace>
  <inkml:trace contextRef="#ctx0" brushRef="#br0" timeOffset="251690.9683">16896 3905 18 0,'12'-17'33'16,"-12"17"2"-16,0 0-2 15,-4-35-10-15,4 35-3 16,0 0-4-16,0 0-5 16,-25 2-4-16,13 19-2 15,-11-3-1-15,-2 18 0 0,-10 6-2 16,-1 16 1-16,-11 9-1 16,3 6 0-16,-2 0-1 15,3 0 1-15,7-2-2 16,7-12 0-16,8-9-1 15,5-18 0-15,14-9-3 16,2-23-1-16,18 2-4 16,-17-36-5-16,30 11-13 15,-19-31-7-15,9-3-4 16,0-14 3-16,12 7 10 16,-17-16 8-16,12 15 11 15,-6 5 10-15,-11-5 17 16,9 21 9-16,-5 7 5 0,-3 14-2 15,-12-4-5-15,17 35-8 16,-17-8-6-16,10 19-5 16,-3 2-3-16,18 24-2 15,2-1-1-15,14 13-1 16,3 5-1-16,8 3 0 16,0 0-1-16,0-2 0 15,-3-1 0-15,-11-11 1 16,-9-1-1-16,-11-7 1 15,-18-7 0-15,-14-7 1 16,-17-8 0-16,-9-6 0 16,-16-5 0-16,-6-3 0 0,-9-7-1 15,3-3 0-15,6 1-2 16,8-8-1-16,14 6-4 16,1-17-10-16,39 21-24 15,-13-21-2-15,13 21 1 16,29-21-1-16</inkml:trace>
  <inkml:trace contextRef="#ctx0" brushRef="#br0" timeOffset="252180.1989">17326 4078 80 0,'12'-19'40'15,"-6"-3"0"-15,-6 22 0 16,2-25-31-16,-2 25-1 15,17 12-2-15,-5 11-1 16,-5 6-2-16,9 15-1 16,-5 4 0-16,7 7 0 0,-3 3-1 15,4 1 0-15,-1-9-1 16,5-4 1 0,2-13 0-16,4-14-1 15,2-11 1-15,3-12-1 0,1-11 0 16,0-14 1-16,-2-9-1 15,-2-9 0-15,-6-4 1 16,-6-3-1-16,-6 0 0 16,-7 1-1-16,0 5 0 15,-6 0-2-15,0 15-2 16,-8-5-3-16,8 38-11 16,8-29-23-16,-8 29-1 15,8-17 2-15,-8 17-1 0</inkml:trace>
  <inkml:trace contextRef="#ctx0" brushRef="#br0" timeOffset="252407.0609">18071 3936 80 0,'17'4'39'0,"6"-6"-2"16,8-2 2-16,8-4-36 0,-1-1-1 16,5-7-4-1,3 20-12-15,-11-12-22 16,-10 3-3-16,-25 5 1 16,0 0 0-16</inkml:trace>
  <inkml:trace contextRef="#ctx0" brushRef="#br0" timeOffset="252592.0614">18034 4091 73 0,'0'0'40'0,"-6"21"0"15,6-21 0-15,39-4-28 16,-2 6-4-16,-6-11-3 16,9 3-2-16,-3 0-2 15,-5-1-3-15,3 12-5 16,-35-5-24-16,31-11-9 15,-31 11-1 1,17-8 0-16</inkml:trace>
  <inkml:trace contextRef="#ctx0" brushRef="#br0" timeOffset="252983.8825">18640 4012 78 0,'0'0'39'16,"0"0"1"-16,0 0 1 16,0 0-32-16,33 6-3 15,3-6-2-15,-1-7-2 16,6-1-1-16,3 4-4 15,-9-13-9-15,7 13-27 16,-5-4-1-16,-5-1-1 0,-6-3 0 16</inkml:trace>
  <inkml:trace contextRef="#ctx0" brushRef="#br0" timeOffset="253991.5569">19813 3629 36 0,'2'-31'36'0,"-2"31"-1"16,-14-23-4-16,-15-4-12 16,29 27-1-16,-42-23-4 15,18 23-4-15,-26-7-3 16,4 12-2-16,-12 3-2 15,10 5 0-15,-4 5-1 16,9 10 0-16,7 3-1 16,11 11-1-16,9 2 1 15,14 8 0-15,8 4 0 16,12 7-1-16,3 4 2 0,6 2-2 16,2 2 1-16,0 4 1 15,-4 0-1-15,-2 0 0 16,-8-4 0-16,-5-4 1 15,-6-2-1-15,-6-5 1 16,-6-9 0-16,-5-8 0 16,-9-7 0-16,-1-1-1 15,-10-11 1-15,-1-1-1 16,-9-13 0-16,1-2 0 16,-2-6-1-16,-3-4 0 15,7-2-1-15,1-8 0 16,6 5 0-16,1-12-3 15,12 9-2-15,-5-11-4 0,25 21-23 16,-6-29-11-16,6 10 1 16,-2-4 0-16</inkml:trace>
  <inkml:trace contextRef="#ctx0" brushRef="#br0" timeOffset="255027.0684">19861 3874 56 0,'23'-19'37'0,"-23"19"0"0,12-25-4 15,5 31-17 1,-25-25-3-16,8 19-3 16,0 0-3-16,0 0-1 15,0 0-2-15,0 0-1 0,0 0 0 16,0 0-1-16,18 11-1 16,-18-11 1-16,3 29-1 15,1-10 1-15,-6 4-1 16,2 6 1-16,-2 2-1 15,-1 3 0-15,1-1 0 16,-2 0 0-16,4-1-1 16,2-5 0-16,0 0 1 15,5-6-1-15,1 0 0 16,4 2 1-16,-12-23 0 16,30 33-1-16,-8-24 1 15,7 1-1-15,5-8 0 16,9 0 1-16,1-4-1 0,0-10-1 15,3 3 0-15,-5-5-1 16,-1 7-1-16,-14-11-3 16,2 13-2-16,-31-26-22 15,6 14-12-15,-12-8-1 16,-4 0 0-16,-11-10 1 16</inkml:trace>
  <inkml:trace contextRef="#ctx0" brushRef="#br0" timeOffset="255242.7629">19824 3757 81 0,'19'-17'40'0,"7"6"-1"16,14-5 2-16,-3-3-35 15,32 9 0-15,1-9-3 16,9 14 0-16,-2-7-3 15,-8 1-3-15,6 14-5 16,-34-6-26-16,1 8-5 16,-20 3-2-16,-22-8 2 15</inkml:trace>
  <inkml:trace contextRef="#ctx0" brushRef="#br0" timeOffset="255433.5988">20007 3909 60 0,'20'0'40'0,"9"-6"-2"16,5 0 2-1,13 4-20-15,-7-13-13 0,14 6-5 16,-2 3-3-16,-15-11-14 16,5 13-24-16,-3 4 0 15,-6 0-1-15,-6 4 1 16</inkml:trace>
  <inkml:trace contextRef="#ctx0" brushRef="#br0" timeOffset="255702.439">20860 3951 89 0,'23'17'42'16,"-23"-17"1"-16,0 0 0 15,25 14-35-15,-25-14-2 16,0 0-3-16,0 0-2 16,0 0-5-16,0 0-4 15,4-21-16-15,-4 21-19 16,0 0 1-16,0 0-1 15,0 0 2-15</inkml:trace>
  <inkml:trace contextRef="#ctx0" brushRef="#br0" timeOffset="256223.7978">21284 3993 75 0,'25'-5'42'0,"2"5"0"16,-27 0 1-16,33-8-30 16,-33 8-4-16,0 0-2 15,-19-17-1-15,-4 17-2 16,-12 2-2-16,-4 7-1 16,-3 6-1-16,-2 10 1 15,-1 4-1-15,11 2 0 0,8 3 0 16,13 5 0-16,11-1 0 15,8-1-1-15,11-13 1 16,10-4 0-16,8-15-1 16,2-8 1-16,-1-11-1 15,1-15 0-15,-1-11 0 16,-5-19-1-16,-2-8 0 16,-9-10 1-16,-5 0 0 15,-7 2 0-15,-3 4 0 16,-3 10 2-16,-4 11-1 15,-1 15 2-15,-3 14-2 16,6 21 2-16,0 0 0 16,-14 33-1-16,7 2 1 0,1 9-1 15,0 2 1-15,0 13-2 16,2-3 1-16,4-1-2 16,2-1 1-16,2-10-1 15,4-3-1-15,0-17-4 16,11 11-4-16,-19-35-33 15,23 13-1-15,-6-18 1 16,7-9 0-16</inkml:trace>
  <inkml:trace contextRef="#ctx0" brushRef="#br0" timeOffset="256782.9372">21711 3888 75 0,'0'0'41'0,"0"0"1"15,0 0 0-15,0 0-28 16,0 0-5-16,19 29-3 16,-19-29-1-1,11 42-2-15,-1-10-2 0,0 5 1 16,-3-1-1-16,3-1 0 15,-4-1 0-15,-2-3-1 16,-2-4 1-16,0-8 0 16,-2-19 0-16,0 0-1 15,0 0 1-15,-16-25-1 16,10-6 1-16,4-7-1 16,-1-6 0-16,1-2 0 0,4-2 0 15,5 2 0 1,7 4 0-16,5 9 1 15,6 6-2-15,4 4 1 16,6 4 0-16,-2 8 0 0,-1 3 0 16,-1 4-1-16,0 6-1 15,-12-4-5-15,10 15-26 16,-29-13-10-16,0 0-2 16,0 0 1-16</inkml:trace>
  <inkml:trace contextRef="#ctx0" brushRef="#br2" timeOffset="270134.4715">6282 4601 14 0,'-2'-23'31'15,"2"23"1"-15,0 0-4 16,-23-32-9-16,23 32-2 16,-12-18-2-16,12 18-2 0,0 0-3 15,0 0-3-15,-15-24 0 16,15 24-2-16,0 0 0 15,0 0-1-15,2-18 0 16,-2 18-1-16,0 0-1 16,15 33 1-16,-9-6-1 15,0 21 1-15,2 5-2 16,1 18 2-16,3 10-1 16,-5 11 0-16,1 8 0 15,-2-2-1-15,0-1 1 16,0-5-1-16,-3-7 1 15,1-8-1-15,-2-12-2 16,0-15 2-16,0-16-1 0,0-13 0 16,-2-21 0-16,0 0 0 15,0-44 0-15,-4-2 1 16,0-15 0-16,-2-8-1 16,1-14-1-16,-5-7 0 15,2-6 0-15,3-4 0 16,-5 3 0-16,6 3 0 15,-2 9-1-15,4 7 2 16,0 9 0-16,4 13 0 16,-6 16 0-16,6 11 0 15,-2 10 1-15,0 19-1 16,0 0 0-16,2 19 1 16,-4 17-1-16,2 18 1 0,2 13 0 15,-2 21 0-15,2 18 0 16,-4 9 0-16,6 6 1 15,-4 0-2-15,6-6 2 16,-6-14-2-16,0-12 1 16,2-22-1-16,0-15 0 15,2-24 0-15,-4-28 0 16,0 0 0-16,4-27 0 16,-4-22-1-16,-6-19 1 15,0-18-2-15,-2-14 0 16,4-11 1-16,-3 0-1 15,1 3 1-15,-2 13-1 16,0 8 0-16,7 22 1 0,-3 19 1 16,2 23 0-16,2 23 0 15,0 0 0-15,-12 58 1 16,14-1 1 0,4 22 0-16,-2 7 0 0,3 12-1 15,1-2 1-15,0 2-1 16,2-8 0-16,-1-17-1 15,1-10-2-15,-6-17-2 16,5-12-3-16,-9-34-12 16,0 0-23-16,0 0-1 15,-2-30 0-15,-9-1 0 16</inkml:trace>
  <inkml:trace contextRef="#ctx0" brushRef="#br2" timeOffset="271658.087">6078 5535 44 0,'1'-19'37'15,"1"0"2"-15,-2-2 0 0,0 21-17 16,-11-23-7 0,11 23-4-16,-2-19-2 15,2 19-2-15,0 0-2 16,0 0-1-16,0 0 0 0,0 0-1 16,23 19-1-16,-9 4 0 15,1 6-1-15,8 11 0 16,4-2 1-16,2 10-1 15,2-2 0-15,-2-1 0 16,0 1-1-16,0-10 0 16,-4-5 0-16,-6-8 1 15,-2-4-1-15,-17-19-1 16,24 27 2-16,-24-27-1 0,0 0-1 16,0 0 2-1,0 0-1-15,0 0 1 31,1-25-1-31,-1 25 0 0,-19-35 0 0,8 14 0 0,-1-4 1 32,0 2-1-32,-1-2 0 0,-1 0-1 0,-3 0 1 15,2 1 0-15,-3-5 0 16,-3 2 0-16,2-2-1 16,-2-2 1-16,-1 5-1 15,3 1 1-15,2-4-1 16,-1 2 1-16,3 4 0 15,3 4 0-15,1 0 0 16,11 19 0-16,-21-23 0 16,21 23 0-16,-22-12 0 15,22 12 0-15,0 0 0 16,-23-9 0-16,23 9 0 0,0 0 1 16,0 0-1-16,0 0 0 15,0 0 1-15,0 17-1 16,0-17 0-16,14 38 0 15,-3-11 1-15,-1 4-1 16,3 3 0-16,1 8 0 16,3 4 1-16,-1 6-1 15,1-6 0-15,4-2 1 16,-3-1-1-16,3-5 0 16,0 0 1-16,-2-3-1 15,1-8 0-15,-3-6 0 16,-2-2 0-16,-15-19 0 15,24 27 0-15,-24-27 0 0,0 0 0 16,17 11 0 0,-17-11 0-1,0 0 0-15,0 0 0 0,15-23 0 0,-15 23 0 16,8-25 0-16,0 8 0 16,1-4 0-16,1-4 0 15,4-2 0-15,-1-5 0 16,4-7 0-16,3-1-1 15,1 2 1-15,0-6 0 16,2 3 0-16,-3 3 0 16,5-1 0-16,-2 9 0 15,0 3-1-15,0-2 2 0,-2 6-2 16,-1 4 1-16,-20 19 0 16,31-25 0-16,-31 25 0 15,0 0 0 1,17-6 0-16,-17 6 0 15,-6 16-1-15,6-16 1 0,-19 42 1 16,3-13-1-16,-7 11 0 16,0 2 0-16,-6 4 1 15,2 0-1-15,-2 8 0 16,0-4 0-16,2-8 0 16,4-4 0-16,6-7 0 15,-1 0 0-15,5-6 0 16,1 0 0-16,3-6 0 0,1 0 0 15,8-19 0-15,-12 25 0 16,12-25 0 0,0 0 0-16,0 0 0 0,0 0 0 15,-21-10 0-15,13-9 0 16,-1-6 0-16,-9 0 0 16,-1-7 0-16,-4 1 0 15,-4-7-1-15,-6-3 1 16,-1-3 0-16,-5 2 0 15,2 4 0-15,3 3 1 16,3 2-1-16,2 5 0 16,8 5 0-16,3 7 0 15,18 16 0-15,-17-11 0 0,17 11 0 16,0 0-1 0,15 19 1-16,-1 4 0 15,5 4 1-15,0 11-1 16,5 3 0-16,1 6 0 0,-2 3 0 15,0-2 0-15,4-4 0 16,-8-7 0-16,2-6-1 16,1-12 0-16,-5-12-2 15,2-3-3-15,-23-23-34 16,4 19-4-16,2-36-1 16,-7 13 0-16</inkml:trace>
  <inkml:trace contextRef="#ctx0" brushRef="#br2" timeOffset="272717.0172">5904 6652 32 0,'0'0'34'0,"10"-17"1"15,-10 17-2-15,1-20-7 0,-1 20-5 16,0 0-7-16,-17-1-4 15,-10 1-3-15,6 7-1 16,-18 5-1-16,-1 15-2 16,-8 5 0-16,-1 10-1 15,3 4-1-15,8 8 1 16,7 0-1-16,13-2-1 16,14-10 0-16,16-8 1 15,13-14-1-15,12-11 0 16,7-13-1-16,0-11 1 15,7-12-1-15,-9-11 0 16,-1-10 0-16,-11-12-1 16,-3-3 1-16,-11-10-1 0,-7 4 1 15,-7-2 1-15,-7 4 0 16,-5 7 0 0,-4 9 1-16,3 10 0 15,-3 11 0-15,5 12 1 0,9 18-1 16,0 0 1-16,0 0 0 15,0 48 0-15,11-7 0 16,3 12 0-16,1 9 0 16,1 9-1-16,-3-2 1 15,1 2-2-15,-3-4 1 16,-1-11-1-16,0-5-1 16,-3-12-1-16,3-11-1 15,-10-28-2-15,13 22-5 0,-18-45-14 16,5 23-19-1,7-41 0-15,-3 12 0 16,-4-7 1-16</inkml:trace>
  <inkml:trace contextRef="#ctx0" brushRef="#br2" timeOffset="273258.7349">6133 6608 52 0,'0'0'34'0,"0"0"-1"15,0 0-8-15,0 0-3 16,0 0-3-16,-21-8-7 16,21 8-3-16,0 0-2 15,0 0 0-15,2 21-3 16,6 0 0-16,-4 2-1 16,7 14 0-16,-1-1-1 15,7 4 0-15,-5-1-1 16,5-1 0-16,-7-5 0 15,3-8 0-15,-5-8-1 16,-8-17 1-16,0 0-1 16,14-17 0-16,-18-8 1 0,0-4-1 15,-4-7 0-15,4-7 0 16,-3 5 0-16,3 2 1 16,4-3-1-16,6 9 0 15,5 1 0-15,5 4-1 16,7 6 1-16,-2 7 0 15,12 3-1-15,-2-1-1 16,9 12-1-16,-7-8-4 16,17 16-32-16,-17-8-3 15,-4 5-1-15,-10 3 0 16</inkml:trace>
  <inkml:trace contextRef="#ctx0" brushRef="#br0" timeOffset="279481.7811">16682 6251 49 0,'0'0'35'16,"0"0"2"-16,-17 8-1 16,17-8-15-16,17 3-8 15,-17-3-4-15,37-7-3 16,-10-3 0-16,17 4-3 16,-3-3 0-16,9-1-1 15,-2-1-3-15,-4 1 0 16,-1 4-2-16,-12-5-3 15,3 21-7-15,-34-10-24 0,20 5-2 16,-20-5 1-16,-18 18 0 16</inkml:trace>
  <inkml:trace contextRef="#ctx0" brushRef="#br0" timeOffset="279653.1736">16719 6387 76 0,'-18'14'39'16,"18"-14"-1"-16,0 0 1 15,31 7-28-15,-31-7-3 16,50-13-2-16,-19 1-3 16,8 5-2-16,-2 1-3 15,-7-9-7-15,11 9-29 0,-16-2-1 16,-6 2-1-16,-19 6 1 16</inkml:trace>
  <inkml:trace contextRef="#ctx0" brushRef="#br0" timeOffset="280090.3799">17403 6303 83 0,'0'0'38'0,"0"0"2"16,0 0-2-16,24-2-31 15,10 6-1-15,-1-12-1 0,12 8-2 16,-3-4-2-16,4 0-2 16,2 8-5-16,-15-17-11 15,4 9-22 1,-6-4 1-16,-6 1-2 0,-4-3 1 15</inkml:trace>
  <inkml:trace contextRef="#ctx0" brushRef="#br0" timeOffset="280809.2323">18557 5695 54 0,'-4'-25'37'0,"4"25"-2"16,0 0-7-16,-23-37-6 15,23 37-5-15,-23-9-6 16,23 9-3-16,-39-4-1 0,20 8-2 15,-6-4-1-15,4 7-1 16,-3 3-1-16,3 7 0 16,0 4 0-16,6 8-1 15,1 2 0-15,3 7 1 16,3 2-1-16,4 5 0 16,4 3 0-16,6 5 0 15,5 3 1-15,5 1-1 16,1-1 0-16,4 7 0 15,2-1 0-15,-3 7 0 16,1-2 1-16,-6 2-2 16,-1-6 0-16,-4 6 1 0,-5 0-2 15,-1 0 2-15,-6-3-1 16,-4-5 0-16,-5-7 0 16,-5-6 0-16,-5-2 0 15,-4-14 0-15,-6-5 0 16,-1-11 0-16,-5-5 0 15,2-11 0-15,-3-6 0 16,3-3 0 0,-4-7 0-16,7-1 0 0,1-4 0 15,0-2 0-15,6 0 0 16,2-2-2-16,23 25-7 16,-37-48-16-16,37 48-18 15,0-31-1-15,0 31 1 0,15-17 0 16</inkml:trace>
  <inkml:trace contextRef="#ctx0" brushRef="#br0" timeOffset="281381.8071">18663 6926 56 0,'15'-21'40'16,"-15"21"1"-16,0 0 0 15,0 0-13-15,0 0-15 0,0 0-4 16,-38 21-2-16,26 6-3 15,-9 0-1 1,11 7-1-16,5 3-1 16,8-1 0-16,9-3-1 0,9-8 1 15,14-10-2-15,4-11 1 16,3-8 1-16,0-9-1 16,-3-8 0-16,-8-6 1 15,-6-6 0-15,-12 1-1 16,-11-5 1-16,-11 3-1 15,-5 1 0-15,-9 0-2 16,2 7-3-16,-14-19-10 16,6 20-27-16,0-3-1 0,6 5 0 15,2-2 0 1</inkml:trace>
  <inkml:trace contextRef="#ctx0" brushRef="#br0" timeOffset="284094.2873">1267 3297 15 0,'10'-21'34'0,"-10"21"-1"16,0 0-5-16,0 0-5 15,0 0-4-15,-6-19-3 16,6 19-6-16,0 0-3 16,0 0-2-16,0 0-1 15,0 0-1-15,-29-6-1 0,4 10-1 16,-10 3 0-1,-5 1 0-15,-7 4-1 0,-5-1 0 16,0-1 0-16,2-3 0 16,8 1 0-16,7-6 0 15,10-4 0-15,6-2 1 16,19 4 0-16,0 0 0 16,-18-17 0-16,18 17 0 15,0 0 0-15,0 0 1 16,0 0-1-16,21-6 0 0,-21 6 0 15,16 25 1 17,-7-4-1-32,5 8 1 0,-2 13-1 0,3 10 1 15,0 11 0-15,1 16-1 0,-1 11 1 16,1 19-1-16,1 8 1 16,2 10-1-16,5 4 0 15,-3 9 0-15,2-2 0 16,0-2 0-16,-2-10 0 15,-5-7 0-15,-7-13 1 16,-5-4-2-16,-4-10 2 16,-2-18-2-16,-5-6 1 15,-3-7 0-15,4-11-1 16,-2-10 0-16,5-7 0 16,1-10 0-16,0-6-1 15,2-17 1-15,2 17 0 16,-2-17 0-16,0 0 1 0,25-11-1 15,-6 3 0-15,2-2 0 16,6 1 0-16,8-3 0 16,3 5 0-16,7-1-1 15,-5 2 1-15,3-1 0 16,-5 5 0-16,-1-4 0 16,-4 2-1-16,-8 0-1 15,-2 0-1-15,-23 4-2 16,35-9-6-16,-35 9-31 15,11-21-1-15,-9 2 0 16,2-6 0-16</inkml:trace>
  <inkml:trace contextRef="#ctx0" brushRef="#br0" timeOffset="284888.5157">615 4573 43 0,'0'0'37'15,"23"-27"-2"-15,-23 27-5 0,0-39-14 16,0 39-5 0,10-44-2-16,-8 27-4 15,-16-6 1-15,14 23-2 16,-38-12 0-16,9 26-1 0,-14 9 0 15,-1 15-1-15,-10 12 0 16,4 13 0-16,2 6 0 16,11 4 0-16,12-5 1 15,15-5-1-15,14-9 0 16,17-12-1-16,14-12 1 16,15-18-1-16,2-14-1 15,4-13 0-15,-2-22-1 0,-6-9 0 16,-9-13-1-16,-12-12 1 15,-10-14-1 1,-11-5 1-16,-15-2-1 16,-9-2 1-16,-9 12 1 15,2 9 0-15,-2 8 1 0,4 17 0 16,4 13 2-16,19 35-1 16,0 0 1-16,-6 27 0 15,21 17 0-15,5 14-1 16,3 9 0-16,4 8 0 15,-4 5-2-15,0-7 1 16,-2 0-2-16,-5-10 0 16,3-5-4-16,-7-20-28 0,11-9-10 15,-23-29-1 1,29 17 0-16</inkml:trace>
  <inkml:trace contextRef="#ctx0" brushRef="#br0" timeOffset="286460.8607">4729 2781 32 0,'0'0'36'0,"0"0"-1"16,0 0 1-16,-17 10-17 15,-2-26-5-15,19 16-5 16,0 0-3-16,0 0-2 16,-20 0 0-16,20 0 0 15,0 0-1-15,0 0-1 16,25 0 1-16,0-4-2 15,6-1 1-15,10 1 0 16,7-6-1-16,4 1 0 16,0 1 0-16,-4 0 0 15,-9 4 0-15,-6 6 1 16,-14 0-1-16,-19-2 1 16,-10 19-1-16,-17-3 0 0,-11 1 0 15,-8 2 0-15,-8-1-1 16,-2-1 1-16,0-6-1 15,4-1 0 1,11-4 1-16,12-8-2 0,10-4 1 16,19 6 0-16,2-21 0 15,19 6 0-15,12-1 0 16,7-1 0-16,9 2 0 16,3 3 1-16,2-1-1 15,-8 1 0-15,-6 1 1 16,-7 5-1-16,-12 4 1 15,-21 2-1-15,0 0 1 16,-25 8 0-16,-13 3 0 16,-10 1-1-16,-6 3 0 15,-2-3 0-15,2-1 0 16,7-1 0-16,15-3-1 16,12-3 1-16,20-4-1 0,0 0-1 15,37-2-2-15,-10-9-4 16,25 16-25-16,-17-14-9 15,5 5 0-15,-11-4-1 16</inkml:trace>
  <inkml:trace contextRef="#ctx0" brushRef="#br0" timeOffset="288545.4924">4826 3042 14 0,'-22'-21'30'0,"22"21"1"16,0 0-5-16,0 0-9 15,0 0-4-15,0 0-2 16,0 0 0-16,0 0-3 15,-13 21-2-15,13-21-1 16,0 31-1-16,-2-12 0 16,8 10-1-16,-4-1 0 15,4 7 0-15,-5 1 0 0,3 3-1 16,-6-1 0 0,2 2 0-16,-2 1 0 15,-1 5 0-15,-3-2 0 16,2 4-1-16,-2-2 1 0,2 2-1 15,0 0 1-15,1 1-1 16,-1-1 0-16,2 2 0 16,0-4 0-16,0 0 0 15,2 0 0-15,-2 4 0 16,0-6-1-16,-2 4 2 16,0 0-2-16,-1 0 1 15,-1 2-1-15,0-2 1 16,0 0-1-16,4-2 0 15,0-2 0-15,4-2 0 16,2-3 0-16,-2-3 1 16,4 1-1-16,0-1 0 15,-1-5 0-15,1-1 0 0,0 1 0 16,-2 4 0-16,0-1 1 16,0-1-1-16,-1-2 1 15,-1-1 0-15,2 1 1 16,-4 2-1-16,2-3 1 15,0-3-2-15,-2-2 1 16,2 0 0-16,0-2 0 16,-2 0-1-16,4 0 0 15,-2 2 0-15,0-4 0 16,0 0 1-16,0-2-1 16,1 4 0-16,-1-5 0 15,-2-18 0-15,2 30 0 16,-2-30 0-16,2 23 0 0,-2-23 0 15,-2 25 1-15,2-25-1 16,0 0 0-16,-4 25 0 16,4-25 0-16,0 0 0 15,0 0 0-15,0 0 0 16,0 0 0-16,-3 21 0 16,3-21 1-16,0 0 0 15,0 0-1-15,0 0 0 16,-6 18 0-16,6-18 0 15,0 0 0-15,0 0 0 16,0 0 0-16,0 0-1 16,0 0 0-16,0 0-1 15,0 0-3-15,-4-22-2 0,4 22-6 16,0 0-28-16,0 0-1 16,-23-7 1-1,23 7 0-15</inkml:trace>
  <inkml:trace contextRef="#ctx0" brushRef="#br0" timeOffset="288917.1391">4627 5305 68 0,'-19'-9'39'16,"19"9"0"-16,0 0 0 0,0 0-25 15,0 0-4-15,0 0-3 16,0 0-1 0,0 0-2-16,17 13-1 15,-17-13 0-15,27 23-1 0,-27-23 0 16,27 25 0-16,-27-25-1 16,25 29 0-16,-25-29 0 15,25 21 0-15,-25-21 0 16,25 2 0-16,-7-6-1 15,1-6 1-15,4-3-1 16,2-8 1-16,4 0-1 16,-4-6 1-16,4 0-1 0,-6 2-1 15,0-5-3-15,-1 16-4 16,-17-15-34 0,1 10-1-16,-10-8-1 15,1 6 0-15</inkml:trace>
  <inkml:trace contextRef="#ctx0" brushRef="#br0" timeOffset="294298.571">19639 5936 37 0,'0'0'37'15,"6"-19"0"-15,-6 19 2 16,2-32-12-16,-2 32-14 16,0 0-3-16,17-10-1 15,-17 10-2-15,0 0-1 0,10 17-1 16,-3 2-1-16,-3 4-1 16,4 8 0-16,-4 2 0 15,4 7-1 1,-5 0 0-16,1 6-1 0,-2 0 1 15,2 2-1-15,0-5 1 16,0-1-2-16,0-6 1 16,1-9-1-16,-1-2 0 15,4-8 0-15,-8-17 0 16,17 21 0-16,-17-21 0 16,31 10 0-16,-10-8 0 15,5 0 0-15,6 2 0 0,3-4-1 16,4-2 1-16,-1 2 0 15,1 0 0 1,-1-2-1-16,1 2 0 16,-2-2-1-16,3-2-1 15,-9-6-2-15,9 7-2 0,-15-18-4 16,22 24-12-16,-18-26-20 16,-8 2 1-16,-9-4 1 15,-7-3 0-15</inkml:trace>
  <inkml:trace contextRef="#ctx0" brushRef="#br0" timeOffset="294630.1584">19685 5804 56 0,'-21'10'37'16,"2"-7"2"-16,19-3-2 15,0 0-21-15,0 0-5 16,21-5-2-16,6-9-2 16,15 10-2-16,1-7-1 15,11 3-1-15,-4-1-1 16,6-1-1-16,2 2-1 15,-2 1-2-15,0-1-1 16,-8-5-2-16,8 15-6 16,-29-20-18-16,9 18-11 0,-12 2-1 15,-24-2 1-15</inkml:trace>
  <inkml:trace contextRef="#ctx0" brushRef="#br0" timeOffset="294841.3493">19737 6000 75 0,'0'0'39'0,"41"4"0"16,-6-6-2-16,13 4-29 15,-13-10-3-15,11 4-5 0,0 10-10 16,-9-8-27-16,-4 0-1 15,-5 0-1-15,-4-2 1 16</inkml:trace>
  <inkml:trace contextRef="#ctx0" brushRef="#br0" timeOffset="295340.7526">20844 6017 59 0,'16'-21'38'16,"-16"21"1"-16,0 0 0 15,-41-23-23-15,41 23-5 16,-30 0-3-16,10 9-2 16,-9-1-1-16,6 6-2 15,-4 1-1-15,6 2 0 16,4-2 0-16,7 7-1 16,10-22-1-16,4 25 0 15,-4-25 0-15,36 3 0 0,-12-8 0 16,3-5 0-16,-2-3 0 15,-2-3-1 1,-8-1 2-16,-15 17 0 16,18-29 0-16,-18 29 0 0,0 0 0 15,-29-19 0-15,9 21 0 16,1 0 0-16,-2 6 0 16,2-3-2-16,19-5 1 15,-27 14-2-15,27-14-4 16,0 0-6-16,0 0-28 15,17 4-3-15,-17-4 1 16,29-10 0-16</inkml:trace>
  <inkml:trace contextRef="#ctx0" brushRef="#br0" timeOffset="295952.5364">21325 6028 49 0,'0'0'38'16,"21"-15"-1"-1,-21 15 3-15,2-34-24 0,-2 34-2 16,4-22-2-16,-4 22-4 15,0 0 0-15,-18-15-3 16,-3 13 0-16,-4 10-1 0,-12 3-1 16,-1 12-1-16,-12 2 0 15,0 10-1-15,1 1 0 16,11 8 0-16,5-1 0 16,12-1 0-16,13-8-1 15,16-5 0-15,17-12 0 16,12-13-1-16,3-9 0 15,8-11 1-15,2-11-2 16,-3-9 1-16,-7-6 0 16,-5-12 1-16,-8-6-1 15,-10 1 1-15,-5 0 0 16,-8 1 0-16,-8 4 0 16,0 8 0-16,0 8 1 0,-2 13 0 15,6 25 0-15,0 0 0 16,0 0 0-16,-17 34 0 15,15 3 0-15,2 3 0 16,4 8 0-16,2 2 0 16,1 0-1-16,1 0 1 15,4-8-1-15,-1-2 0 16,3-7-1-16,-3-6-1 16,3-4-2-16,-14-23-3 15,25 40-13-15,-25-40-24 16,19-2 0-16,-19 2 0 15,12-29 1-15</inkml:trace>
  <inkml:trace contextRef="#ctx0" brushRef="#br0" timeOffset="296442.1238">21591 5940 98 0,'0'0'43'0,"0"0"0"16,-4 19 0-16,4-19-35 16,-11 48-2-16,7-13-1 15,11 5-3-15,3-1 0 16,11 1-1-16,4-4-1 16,4-3 0-16,6-12 1 0,9-11-1 15,-1-14-1-15,-5-12 1 16,5-5-1-16,-9-13 1 15,-3-1-1 1,-4-1 2-16,-5 3-1 0,-5 4 0 16,-6 6 0-16,-11 23 1 15,0 0-1-15,0 0 1 16,16 39 0-16,-12 5 0 16,0 10 0-16,3 18-1 15,3 13 0-15,4 9 0 16,-1-2 0-16,6 2 0 15,-1-6 0-15,1-7 0 0,-2-12 0 16,6-16 0-16,-7-14 0 16,1-10 0-16,-3-10 0 15,-14-19 0 1,19 7 0-16,-19-7 0 0,0 0-1 16,4-36-16-16,-4 36-28 15,-12-31-1-15,5 14 1 16,-13-2-1-16</inkml:trace>
  <inkml:trace contextRef="#ctx0" brushRef="#br0" timeOffset="304412.6321">16449 8587 37 0,'0'0'33'0,"0"0"3"15,-10 21-5-15,10-21-12 16,0 0-4-16,0 0-3 16,-2 20-5-16,2-20-1 0,0 0-1 15,25-2-1-15,2 2 0 16,-2-6-1-16,14 4 0 15,-1-4-1-15,7-1 1 16,-3 1-2-16,3 2 0 16,-5 0-2-16,-7 2-1 15,2 4-2-15,-35-2-7 16,46-2-25-16,-46 2-3 16,0 0-1-16,-10 21 2 15</inkml:trace>
  <inkml:trace contextRef="#ctx0" brushRef="#br0" timeOffset="304591.7035">16566 8750 70 0,'-25'23'38'0,"25"-23"0"16,0 0 0-16,0 0-26 16,0 0-4-16,37-3-3 15,-6-3-4-15,7 0-3 16,-9-15-18-16,10 7-18 15,-1 7 0-15,-5-7-2 16,2 3 1-16</inkml:trace>
  <inkml:trace contextRef="#ctx0" brushRef="#br0" timeOffset="305328.2155">17841 8261 41 0,'0'0'35'0,"2"-19"1"16,-2 19 0-16,-23-21-14 15,23 21-4-15,-42-2-6 16,19 12-3-16,-18-10-2 0,6 11-2 16,-7 1 0-1,7 5-2-15,-1 0-1 0,10 10 0 16,3 0 0-1,10 11-2-15,7 4 1 0,10 6-1 16,6 0 2-16,7 8-2 16,6 0 1-16,6 5 0 15,4 2 0-15,1 2-1 16,-1-1 2-16,2 1-1 16,-6-2-1-16,-4-1 0 15,-6-1 1-15,-5-7-1 16,-10-4 1-16,-6-6 0 15,-12-8-1-15,-5-3 1 16,-10-4 0-16,-4-6 0 16,-3-6-1-16,-5-4 1 15,1-5-1-15,3-8 0 16,4-4 0-16,4-4-1 0,8-3-1 16,2-4-3-16,19 15-1 15,-27-39-7-15,27 39-28 16,-4-38-2-16,0 19 0 15,-6-8 1-15</inkml:trace>
  <inkml:trace contextRef="#ctx0" brushRef="#br0" timeOffset="305629.819">17041 8940 70 0,'0'0'38'0,"17"-6"0"16,3 1 0-16,14 7-29 15,-9-16-3-15,10 10-3 16,2 1-5-16,-10-11-10 16,7 6-25-16,-3 3-1 15,-8-1 0-15,2 4-1 16</inkml:trace>
  <inkml:trace contextRef="#ctx0" brushRef="#br0" timeOffset="309341.0748">18881 5537 27 0,'13'-17'31'16,"-13"17"1"-16,10-25 1 16,-16-2-17-16,6 27-3 15,6-28-3-15,-6 28-1 0,-2-20-2 16,2 20 0-16,-23-7-2 16,6 12 0-16,-10 1-1 15,2 10-1-15,-4 3-1 16,0 10 0-16,0 1-1 15,4 11 0-15,2 1-1 16,5 8 0-16,3-2 1 16,7-2-1-16,6-2 0 15,8-4 1-15,6-7-1 16,9-8 0-16,6-10 0 16,4-7-1-16,3-8 0 15,-3-10-1-15,4-3-2 16,-16-18-6-16,18 2-26 0,-24-9-2 15,-5-10 0-15,-4-8-1 16</inkml:trace>
  <inkml:trace contextRef="#ctx0" brushRef="#br0" timeOffset="309708.3744">18887 5085 37 0,'0'0'36'0,"0"0"0"16,0 0 1-16,0 0-16 15,0 0-6-15,0 0-5 0,-2 21-3 16,6-2-1-16,-4-19-1 16,0 38-1-16,-2-11-1 15,4 6 0-15,-2 5-1 16,4 4 0-16,-1 3 0 15,3 4-1-15,0 1 0 16,4 2 0-16,-1 0 0 16,3-4 0-16,-3-4 0 15,1-2 0-15,-4-5-1 16,2-5 1-16,-3-5 0 16,-1-6-1-16,-4-21-1 15,4 21-1-15,-4-21-5 0,0 0-34 16,0 0 1-16,-23-21-2 15,11-4 0 1</inkml:trace>
  <inkml:trace contextRef="#ctx0" brushRef="#br0" timeOffset="312357.9783">17949 9287 35 0,'14'-23'34'0,"-14"23"-3"16,13-17-6-16,-26 0-2 0,13 17-4 15,-25 9-5-15,17 20-4 16,-25-6-3-16,12 18-2 15,-8-1-2 1,10 6-1-16,5 0 0 0,10-4-1 16,10-7-1-16,14-9 1 15,10-12-1-15,11-10 0 16,3-10-1-16,-1-7 1 16,-5-7 0-16,-9-1 0 15,-6-2 0-15,-15 0 0 16,-14 4 0-16,-11 0-3 15,17 19-9-15,-35-15-26 16,14 5-1-16,4-2 0 16,17 12 0-16</inkml:trace>
  <inkml:trace contextRef="#ctx0" brushRef="#br0" timeOffset="314684.3697">18324 8208 34 0,'0'-22'29'0,"0"22"-4"16,0 0-2-16,0 0-3 16,0 0-4-16,-8-23-1 0,8 23-5 15,0 0-3-15,0 0-1 16,-31 10-2 0,31-10 0-16,-44 29-1 15,15-6-1-15,-8 2-1 16,4 5 1-16,-1-1-1 0,8 4 0 15,7-6-1-15,10 1 0 16,10-6 0-16,13-5 0 16,11-6 0-16,8-3-1 15,2-4-1-15,-1-10 0 16,3 2-1-16,-8-13-3 16,4 9-4-16,-26-11-24 15,3-10-2-15,-2 2 0 0,-12-11 0 16</inkml:trace>
  <inkml:trace contextRef="#ctx0" brushRef="#br0" timeOffset="314940.3567">18277 7933 64 0,'0'0'38'0,"0"0"1"15,-4 33 0-15,4-33-22 16,10 46-7-16,-14-14-1 15,12 14-3-15,-6 1-1 16,6 2-2-16,-3-1 0 16,3-2-2-16,-2-3 0 0,2-7 0 15,-3-5-1 1,1-8-1-16,2-6-1 16,-8-17-2-16,19 19-7 15,-19-19-30-15,0 0 1 0,8-30-2 16,-4 12 1-16</inkml:trace>
  <inkml:trace contextRef="#ctx0" brushRef="#br0" timeOffset="317776.5934">20015 7730 36 0,'0'0'35'0,"0"0"1"15,0 0-1-15,-27-19-17 16,27 19-6-16,0 0-3 0,0 0-2 16,0 0-2-16,0 0-1 15,0 0 0-15,8 25-1 16,-8-25 1-1,2 19-1-15,-2-19-1 0,0 17 0 16,0-17-1-16,0 0 1 16,0 0-2-16,0 0 1 15,0 0 0-15,0 0-1 16,4-27 1-16,-4 27-1 16,-6-34 0-16,0 13 0 15,-4 3 1-15,1 1-1 16,9 17 0-16,-31-25 0 15,12 17 0-15,-3 10 0 0,-5 6 0 16,-3 11 1-16,-5 10-1 16,0 6 0-1,0 7 0-15,6 4 0 16,2 2 1-16,8-2-1 0,11-2 0 16,8-6 1-16,10-11-2 15,11-10 1-15,4-13 0 16,8-13-1-16,2-7 1 15,3-11-1-15,1-9 1 16,0-8-1-16,-5 0 1 16,-9 3 0-16,-3 5 0 15,-7 5 0-15,-7 8 0 16,-8 23 0-16,0 0 1 16,0 0-1-16,-20 29 1 15,7 15 0-15,-2 16 0 16,1 16 0-16,1 11-1 15,7 3 1-15,6 4 0 0,9-2-1 16,9-6 0-16,7-11-1 16,10-17 1-16,5-14 0 15,4-27 0-15,5-13 0 16,-5-12 0-16,-5-21 0 16,-3-9 0-16,-11-14 1 15,-5-5-1-15,-13-7 0 16,-5 5 1-16,-13 7-1 15,-9 2 0-15,-3 8 0 16,-6 7 0-16,-2 11-2 16,-1 12 0-16,-1 2-3 15,12 24-4-15,-18-8-31 16,20 7-1-16,-1 8 0 0,5 2 0 16</inkml:trace>
  <inkml:trace contextRef="#ctx0" brushRef="#br0" timeOffset="318143.4048">19492 8507 53 0,'22'19'39'16,"3"-15"0"-16,13-4 1 15,12-14-21-15,28 16-8 16,-7-19-3-16,37 9-2 15,-4-7-1-15,14 2-3 16,-4-3-1-16,-8 5-1 16,-10 1-1-16,-23-3-6 15,3 13-28-15,-42-2-6 0,-16 4 0 16,-18-2-1-16</inkml:trace>
  <inkml:trace contextRef="#ctx0" brushRef="#br0" timeOffset="319152.957">19600 8988 17 0,'18'-9'33'0,"-18"9"2"16,29-29 1-16,-10 27-15 16,-19-23-2-16,23 27-4 15,-25-19-5-15,2 17-2 16,0 0-2-16,0 0-1 15,-38 7-2-15,3 12 0 16,-15 1-1-16,-8 8 0 16,-8-1 0-16,3 6-1 15,3-2 0-15,12-1-1 16,13-7 1-16,35-23-1 16,0 21 0-16,33-19 0 15,15-9 0-15,10-5 0 16,4-1 0-16,-3-3 0 0,-3 3 0 15,-13 7 0-15,-18 6 2 16,-25 0-1-16,-8 29-1 16,-21 4 2-16,-13 5-1 15,-7 8 0-15,-6 6 0 16,1 0 0-16,1-1-2 16,17 1 2-16,11-10-1 15,15-3 0-15,14-11 1 16,13-3-1-16,10-9 0 15,10-10 1-15,5-3-1 16,1-8 0-16,-1-1-1 16,-5-8-1-16,-2 5-2 0,-16-14-6 15,16 7-30-15,-35 16-2 16,15-23 1-16,-15 23-1 16</inkml:trace>
  <inkml:trace contextRef="#ctx0" brushRef="#br0" timeOffset="319468.9814">19739 9479 50 0,'0'0'40'16,"18"8"-1"-16,-18-8 1 16,0 0-19-16,4 33-9 15,-4-33-4-15,-20 32-2 0,11-15-3 16,9 1-1-16,0-18-1 15,23 23 0-15,0-21-1 16,6-6 0-16,2-6 0 16,3-5-1-16,-3-2 2 15,-2-1-2-15,-11-3 2 16,-7 2-1-16,-11 2 0 16,0 17 0-16,-23-27-1 15,2 15-1-15,1 9-2 16,-10-15-7-16,30 18-29 15,-29-17-1-15,29 17 0 16,-14-19 0-16</inkml:trace>
  <inkml:trace contextRef="#ctx0" brushRef="#br0" timeOffset="320060.3635">20372 8988 70 0,'17'-9'41'0,"-17"9"-1"0,-2 17 1 16,6 8-30-16,-25-2-3 15,13 19-2 1,-13 2-3-16,6 12 0 16,-7-3-1-16,7 3-1 0,0-4 0 15,3-6 0-15,0-8 0 16,5-9-1-16,1-10 1 16,6-19-1-16,0 0 0 15,0 0 0-15,0 0-1 16,4-30 1-16,2-3-1 15,-3-7 0-15,3-6 1 16,4-6-1-16,1-2 1 16,1 2-1-16,1 2 0 0,7 3 1 15,3 10-1-15,2 8 1 16,4 6 1 0,2 14-1-16,0 11 1 15,5 7-1-15,-1 10 2 0,0 16-1 16,-2 5-1-16,-5 8 1 15,-1 6 0-15,-5-2 0 16,-5 1-1-16,-3-1 1 16,-5-6-1-16,-3-13 0 15,-2-3 0-15,-4-30-2 16,6 31-2-16,-6-31-2 16,0 0-16-16,0 0-20 0,-22-19 0 15,3-2 0 1,-2-6 0-16</inkml:trace>
  <inkml:trace contextRef="#ctx0" brushRef="#br0" timeOffset="320437.5986">20339 9287 77 0,'0'0'41'0,"19"6"0"15,5 2 0-15,-7-12-32 16,23 12-1-16,-5-8-2 15,10 2-3-15,-7-2 1 16,3 5-2-16,-9-5 0 16,-5 2 0-16,-5-4-1 15,-22 2 1-15,25-2-1 16,-25 2 0-16,0 0 0 16,0 0 0-16,0 0 0 0,0 0 0 15,0 0-1-15,0 0 1 16,0 0-2-16,0 0 2 15,0 0-1-15,0 0 0 16,0 0 0-16,0 0 0 16,0 0 0-16,0 0-1 15,0 0 0-15,0 0 0 16,0 0-1-16,0 0-3 16,0 0-4-16,-25 12-33 15,25-12-2-15,0 0 0 16,-25-25 1-16</inkml:trace>
  <inkml:trace contextRef="#ctx0" brushRef="#br0" timeOffset="322000.6417">21751 8480 25 0,'21'-19'35'0,"-21"19"3"15,12-18-3-15,-12 18-13 16,-6-21-5-16,6 21-5 15,0 0-3-15,0 0-4 16,-39-3-1-16,14 6-2 16,-9 5 0-16,-7 13-1 15,-9 4 1-15,0 6-2 16,-4 3 2-16,6 10-1 0,5 0 0 16,14 6-1-16,6-2 1 31,17-7-1-31,12-7 0 0,13-7 1 0,12-8-2 15,8-11 0-15,7-8-1 16,0-12-2-16,7-5-1 16,-13-17-5-16,12 9-3 15,-31-35-9-15,18 12-7 16,-28-21-3-16,5 10 2 16,-26-28 11-16,16 22 7 15,-21-12 10-15,1 3 8 16,10 18 10-16,-17-3 9 15,17 20 7-15,-7-1-1 0,11 40-9 16,-2-29-5-16,19 46-5 16,-17-17-3-16,14 52-2 15,-9-8-1-15,9 12-2 16,-6 5 0-16,3 10-2 16,-5 2 1-16,2-4-2 15,-5-4 0-15,1-3-1 16,0-12-1-16,-2-8-1 15,4-6-1-15,-6-17-3 16,15 6-8-16,-15-25-28 16,0 0-1-16,0 0 2 15,20-30-1-15</inkml:trace>
  <inkml:trace contextRef="#ctx0" brushRef="#br0" timeOffset="322816.78">22054 8340 31 0,'0'0'37'16,"0"0"-1"-16,0 0 2 15,-14-25-16-15,14 25-6 16,0 0-5-16,-5 23-3 16,5-23-2-16,-14 34-1 15,6-11-1-15,4 16-2 16,1 1 0-16,3 4-1 16,2 0 0-16,5-1 0 15,5-3-1-15,7-6-1 16,2-5 1-1,4-15-1-15,6-5-1 0,0-11 1 0,4-7-3 16,-8-12 1-16,0-8-1 16,-8-12 0-16,-3 3 0 15,-9-8 2-15,-1 6-1 16,-12 3 3-16,2 5-1 16,-1 7 2-16,5 25 0 15,0 0 1-15,0 0 0 16,-8 23-1-16,14 9 1 15,9 13-1-15,-1 3 2 16,5 11-2-16,2 4 1 16,8 10 0-16,-2 4-1 15,6-4 1-15,-6 2 0 0,0 3-1 16,-8-3 0-16,-3 2 0 16,-11-10 0-16,-10-8 0 15,-11-7-1-15,-7-10 1 16,-10-7-1-16,-9-18 0 15,-4-9 0-15,-1-12 0 16,-1-15 0-16,4-8 0 16,3-9 0-16,6-9 0 15,7-4 0-15,8 1-1 16,9-2 0-16,3-2-2 16,8 12-2-16,-4-12-7 15,12 17-29-15,-2 3 0 16,-1 9 0-16,1 2 0 0</inkml:trace>
  <inkml:trace contextRef="#ctx0" brushRef="#br0" timeOffset="330963.1672">15889 10609 47 0,'6'-19'35'15,"-6"19"0"-15,0 0-8 16,-17-12-11-16,21 30-3 15,-22-16-3-15,13 22-2 16,-17-1-3-16,3 20 0 16,-12-1-1-16,-2 15-1 0,-9 1 0 15,-1 7-1-15,-3-3 0 16,4-3-2 0,1-7 1-16,7-10-3 15,7-9 0-15,7-20-2 0,20-13-8 16,0 0-26-16,25-44 0 15,2-4 0-15,6-17 0 16</inkml:trace>
  <inkml:trace contextRef="#ctx0" brushRef="#br0" timeOffset="331292.897">15803 10498 62 0,'21'-29'37'0,"-21"29"0"16,0 0 2-16,17-17-28 15,2 44-1-15,-13-4-2 16,15 21-2-16,-1 4-2 16,13 15-1-16,3 2 0 0,7 6-2 15,-1-2 0-15,4 0-1 16,-5-5-1-16,-3-3 1 16,-7-11 0-16,-11-4 0 15,-13-10 0-15,-13-5 0 16,-15-10 0-16,-13-7 0 15,-13-5 0-15,-9-7 0 16,-7 0 0-16,-7-4 1 16,-1 0-1-16,3 0-1 15,11 0 0-15,4-3-2 16,23 6-5-16,-5-10-25 16,35 9-7-16,0 0-1 15,19-12 1-15</inkml:trace>
  <inkml:trace contextRef="#ctx0" brushRef="#br0" timeOffset="331803.9976">16441 10772 67 0,'17'-29'38'16,"-17"29"0"-16,20-23-9 16,-24-4-13-16,27 31-4 15,-23-4-3-15,25 8-2 16,-25-8-1-16,27 48-2 15,-15-12-1-15,3 8-1 16,0 6 1-16,5 6-2 16,-5-2 0-16,6 1-1 15,-3-7 1-15,1-6-1 16,-2-5 0-16,1-4 1 16,-3-10-2-16,-15-23 2 0,27 9-1 15,-27-9 1-15,25-34-1 16,-11 3 1-16,-1-13-1 15,5-8 1 1,-1-6-1-16,0 1 1 16,3-1-1-16,-3 3-1 0,4 9-1 15,-3 4 0-15,5 11-3 16,-4 0-2-16,12 27-10 16,-4-15-25-16,0 6 1 15,-4-1-1-15,4 5 1 16</inkml:trace>
  <inkml:trace contextRef="#ctx0" brushRef="#br0" timeOffset="332036.4152">17506 10599 59 0,'0'0'38'0,"17"16"1"15,-17-16 0-15,31 11-19 16,-31-11-13-16,42-5-2 16,-18 1-3-16,3 4-2 15,1 5-5-15,-28-5-12 16,31-7-21-16,-31 7-1 16,0 0 0-16,8 25 0 15</inkml:trace>
  <inkml:trace contextRef="#ctx0" brushRef="#br0" timeOffset="332222.9044">17423 10933 86 0,'0'0'39'16,"29"2"2"-16,-6-11-2 16,12 3-32-16,-10-8-2 15,9 5-2-15,-3-1-1 16,-4 3-4-16,2 7-4 15,-29 0-26-15,21-8-7 16,-21 8-1-16,0 0 0 16</inkml:trace>
  <inkml:trace contextRef="#ctx0" brushRef="#br0" timeOffset="333628.0956">18416 10312 33 0,'0'0'34'15,"-4"-31"2"-15,4 31 0 16,0 0-18-16,2-25-4 0,-2 25-4 16,0 0-1-1,25 42-1-15,-23-3-3 16,8 24 1-16,-6 12-2 15,1 21-1-15,-1 11 1 0,0 14-1 16,-2 4-1-16,2-1-1 16,-2-9 0-16,6-7-1 15,-5-16 1-15,5-17 0 16,-2-18-1-16,0-16 0 16,0-11 0-16,-1-13 1 15,-5-17-1-15,0 0 0 16,0 0-1-16,16-23-1 15,-16 23-2-15,4-34-1 16,-4 34-4-16,2-46-13 16,-2 46-19-16,7-33 0 15,-7 33 0-15,23-25 2 16</inkml:trace>
  <inkml:trace contextRef="#ctx0" brushRef="#br0" timeOffset="339392.4367">19411 10507 27 0,'0'0'27'0,"0"0"-7"0,0 0-2 16,12-23-4-16,-12 23-1 16,0 0-4-16,0 0-2 15,0 0 0-15,0 0-1 16,0-25-1-16,0 25-1 15,0 0 0-15,0 0 0 16,-2-19-1-16,2 19 0 16,0 0-1-16,0 0 0 0,-6-19 0 15,6 19 0-15,0-17 0 16,0 17-1 0,-6-19 1-16,6 19 0 15,-13-18 0-15,13 18-1 16,-35-3 1-16,6 10 0 0,-7 3 0 15,-5 11 0-15,-3 4-1 16,-1 9 1-16,-1 3-1 16,4 7 1-16,5 0-1 15,8 4 0-15,8-4-1 16,11-4 1-16,8-5-1 16,12-6 0-16,11-6 0 15,14-14 0-15,9-7 0 16,8-9 1-16,2-7-1 15,0-5 0-15,-2-6-1 16,-5-4 1-16,-11 2 0 16,-11 2 0-16,-9 6 0 0,-16 19 1 15,6-19-1-15,-6 19 2 16,-23 21-1-16,5 4 0 16,-3 12 0-16,2 9 0 15,-3 7 1-15,5 11-2 16,4 1 1-16,7-2-1 15,8-2 0-15,9 1 0 16,9-12 0-16,3-6 0 16,10-12-1-16,3-12 0 15,3-11 1-15,-1-11 0 16,-3-3 0-16,-4-13 0 16,-10-9 1-16,-5-1-1 15,-11-5 1-15,-9 0-1 0,-9 1 0 16,-6-1 1-16,-10 3-1 15,-8 3 0-15,0 6-1 16,-5 3 0-16,5 7-5 16,-5-5-3-16,42 16-28 15,-44-9-3-15,24 7 1 16,20 2-1-16</inkml:trace>
  <inkml:trace contextRef="#ctx0" brushRef="#br0" timeOffset="340752.2983">20088 10473 1 0,'-3'-19'29'0,"3"19"0"0,11-21 2 15,-19-1-15-15,8 22 0 16,2-21-3-16,-2 21 0 15,0 0-3-15,0 0-1 16,-31-13-2-16,31 13-1 16,-42 23-1-16,13 2-2 15,-15 6 1-15,1 9-2 16,-1 4 0-16,5 10 0 16,5-3-1-16,9 1 0 15,7-6 0-15,18-7 0 16,18-12-1-16,11-10 0 15,9-13-1-15,3-14 0 16,5-9 0-16,0-14 0 0,0-5 1 16,-9-14-1-16,-4-5 0 15,-10-9 0-15,-4-3 0 16,-9-4 0-16,-4 2 1 16,-6 4 0-16,-4 6-1 15,-4 7 1-15,-1 10 1 16,-1 17 0-16,0 8 0 15,10 19 1-15,0 0-1 16,0 0 2-16,-17 33-1 16,21-1 0-16,-2 1 0 15,3 13 1-15,1 0-1 16,6 10 1-16,-3-3-2 16,7 1 1-16,-5-2-1 0,3-2 1 15,-4-4-2-15,1-10 1 16,-3-3-1-1,-4-10-1-15,2-4-1 16,-6-19-2-16,5 23-4 0,-5-23-31 16,0 0 0-16,0 0-2 15,-17-6 1-15</inkml:trace>
  <inkml:trace contextRef="#ctx0" brushRef="#br0" timeOffset="341651.4802">18777 11332 21 0,'0'0'32'0,"0"0"2"15,-23 10-3-15,23-10-12 16,0 0-4-16,-20-12-3 15,20 12-3-15,0 0-3 0,37 4-1 16,-16-12 0-16,22 8-1 16,5-7 1-16,27 1-1 15,14-7 0-15,25-1 0 16,11-5-1-16,14 2 0 16,-2-2-1-16,-2 1 0 15,-12 1 0-15,-19 5-2 16,-19 3 1-16,-21 5-1 15,-22 2 0-15,-15 0-1 16,-27 2-1-16,22 4-1 16,-22-4-1-16,0 0-4 15,-6 21-18-15,-15-19-14 16,-1 4-1-16,-7 0 1 0,-1-1 1 16</inkml:trace>
  <inkml:trace contextRef="#ctx0" brushRef="#br0" timeOffset="342781.1776">19130 11639 11 0,'19'-2'32'16,"-19"2"0"0,37-15 1-16,-6 11-13 15,-28-19-3-15,23 23-4 16,-26 0-3-16,0 0-3 0,-18-15-2 15,-3 24 1-15,-22-1-2 16,-5 11 0-16,-12 4-1 16,-3 6-1-16,-3 0 0 15,8 1-1-15,10-3 0 16,10 0 0-16,14-4-1 16,21-6 1-16,3-17-1 15,36 18 0-15,-3-15 0 16,6-3 0-16,-5 2 0 15,-3 4 0-15,-10 4 0 16,-19 7 0-16,-17 6 0 16,-18 6 1-16,-9 3-1 15,-8 5 1-15,-4 1-1 0,5-3 1 16,9-1 0-16,19-7 0 16,19-4 0-16,2-23-1 15,44 27 1-15,4-21-1 16,6-4 0-16,4-4 0 15,0-6 0-15,-10 0 0 16,-7 1 0-16,-12-3-2 16,-8 2-1-16,-21 8-4 15,19-13-12-15,-19 13-21 16,-4-19 2-16,4 19-2 16,-4-21 2-16</inkml:trace>
  <inkml:trace contextRef="#ctx0" brushRef="#br0" timeOffset="343276.9234">19267 12101 39 0,'0'0'35'16,"0"0"0"-16,0 0 1 15,-16-23-19-15,12 43-5 16,-26-17-4-16,14 17-3 16,-7-7-1-16,6 4 0 15,-1-1-2-15,12 1 0 16,6-17-2-16,14 19 1 16,9-17-1-16,6-4 1 15,0-8 0-15,4 1 0 0,-6-8-1 16,-2-3 1-16,-8-1 0 15,-7 0-1-15,-10 0 1 16,-6 2-2-16,-2 2 0 16,-7-1-4-1,15 18-8-15,-12-17-25 0,12 17 0 16,-2-19-1-16,2 19 1 16</inkml:trace>
  <inkml:trace contextRef="#ctx0" brushRef="#br0" timeOffset="344063.5736">19803 11545 43 0,'0'0'36'15,"0"0"0"-15,0 0 0 16,17 19-22-16,-17-19-4 15,-15 42-2-15,-2-9-2 16,3 15-2-16,-9 4 0 16,2 7-1-16,-6-3-1 15,2 1 0-15,3-7-1 16,3-7-1-16,4-13 1 16,3-7-1-16,12-23 0 15,0 0 1-15,0 0-1 0,0 0 0 16,0-42 0-16,8 6-1 15,-1-8 1-15,3-10-1 16,4-2 1 0,-3-1-1-16,7 1 0 0,1 2 0 15,2 8 1-15,4 8 0 16,2 9 0-16,0 16 0 16,2 7 0-16,0 12 1 15,0 9 0-15,0 16 1 16,0 7-1-16,4 10 1 15,-4 2 0-15,1 2 0 16,1-1-1-16,-4 1 1 16,0-6-2-16,-4-9 1 0,-5-7-2 15,-5-8 0-15,1-1-1 16,-14-21-1-16,13 21-2 16,-13-21-7-1,0 0-27-15,-7-25-1 0,7 25 0 16,-31-25 1-16</inkml:trace>
  <inkml:trace contextRef="#ctx0" brushRef="#br0" timeOffset="344287.4626">19620 11900 64 0,'0'0'37'0,"31"-6"2"15,-4 2-2-15,19 6-28 16,-6-13-2-16,16 7-2 16,-4-6-2-16,2 3-2 15,-2 1-3-15,-7-4-4 16,7 10-26-16,-23-2-6 16,-8 4 0-16,-21-2-1 15</inkml:trace>
  <inkml:trace contextRef="#ctx0" brushRef="#br0" timeOffset="347199.7056">20690 10087 9 0,'0'0'33'0,"-4"-17"1"16,4 17 2-16,0 0-15 16,18 35-1-16,-24-7-5 15,23 45-1-15,-17-2-6 16,16 29-1-16,-9 7-3 15,5 22 0-15,-4-1-2 16,-1 11 0-16,-5-5 0 16,0-4-1-16,-4-15-1 15,-3-3 0-15,-1-18 1 16,2-20-1-16,0-8-1 16,2-24 0-16,6-4-4 0,-4-38-7 15,0 0-27-15,17-6-1 16,-7-17 0-16,2-7 0 15</inkml:trace>
  <inkml:trace contextRef="#ctx0" brushRef="#br2" timeOffset="365107.3759">2359 14818 9 0,'0'0'30'16,"2"-18"1"-16,-2 1-11 16,0 17-2-16,-6-23-1 15,6 23-2-15,0 0-2 16,-17-13-2-16,-12 7-2 0,7 17-2 16,-12 1 0-16,3 18-2 15,-12 3-1-15,7 21 0 16,-3 3-1-16,14 18-1 15,10 0-1-15,13 4 1 16,13-6-2-16,16-4 1 16,16-12-1-16,11-19 1 15,11-16-1-15,5-24 0 0,3-12 0 16,-5-15-1 0,-9-9 2-16,-8-4-1 15,-13-4 0-15,-13 6 0 16,-15 5 0-16,-22 14 0 0,-13 11 1 15,-11 16 0-15,-13 15 0 16,-3 16 0-16,-2 11 0 16,4 7 0-16,4 7 0 15,17-3-1-15,10 1 0 16,15-13 0-16,11-6-1 16,13-22-1-16,9-8-1 15,0-16-3-15,9-5-3 16,-19-34-15-16,5 4-15 15,-11-20-1-15,-5-9 1 16,-14-15-1-16</inkml:trace>
  <inkml:trace contextRef="#ctx0" brushRef="#br2" timeOffset="365398.8166">1861 14443 64 0,'-79'77'38'16,"4"33"0"-16,11 41 2 15,14 14-33-15,33 35-1 16,15 1-1-16,40-4-1 16,30-26-2-16,42-23 0 31,31-39-1-31,21-49-1 0,15-45 2 0,10-40-1 16,-4-46 0-16,-7-34 0 15,-31-33 1-15,-34-22-1 16,-47-18 2-16,-27 0 0 0,-45 3-2 15,-42 18 0-15,-47 19 0 16,-36 32 0-16,-31 31-2 16,-23 29-2-16,2 44-19 15,-21 6-20-15,7 29 0 16,14 7 0-16,34 12 0 16</inkml:trace>
  <inkml:trace contextRef="#ctx0" brushRef="#br0" timeOffset="378430.2046">4494 14697 39 0,'0'0'36'15,"2"-21"0"-15,-2 21 1 16,0 0-25-16,0 0-2 16,0 26-1-16,-17-12-1 15,15 17-2-15,-10-5-2 16,6 5-1-16,-3-2-1 16,3-2 0-16,6-27-1 15,-2 19 1-15,2-19-1 0,11-17 0 16,-5-6-1-16,4-4 1 15,-2-6 0-15,-3 1-1 16,-3-3 0-16,-6 6 1 16,-7 8 0-16,-8 8-1 15,-6 13 1-15,-8 17-1 16,-8 10 0-16,-1 15 1 16,-1 12 0-16,5 15 0 15,5 11-1-15,10 9 1 16,7 1-1-16,18-2 1 15,14-2-1-15,13-5 1 16,11-12-2-16,12-13 2 16,6-20-2-16,2-15 0 0,2-11 0 15,-10-14-2-15,0-6-2 16,-17-24-4 0,7 20-17-16,-25-24-15 15,-5 5 1-15,-6-5-1 0,-4 2 1 16</inkml:trace>
  <inkml:trace contextRef="#ctx0" brushRef="#br0" timeOffset="378654.715">4928 14963 59 0,'0'0'37'15,"21"18"0"1,2-15-1-16,-1-5-30 16,18 1-3-16,1-7-1 0,5-6-4 15,8 11-6-15,-18-17-20 16,-1 7-8-16,-6 3 1 16,-29 10-1-16</inkml:trace>
  <inkml:trace contextRef="#ctx0" brushRef="#br0" timeOffset="378798.4239">5038 15159 49 0,'-6'19'34'15,"6"-19"-1"-15,33 15 0 16,-6-24-30-16,10-10-11 16,-1-8-22-16,14 10-3 0,-15-12 0 15,9 6 0-15</inkml:trace>
  <inkml:trace contextRef="#ctx0" brushRef="#br0" timeOffset="379662.0988">6560 14150 66 0,'0'0'37'16,"0"0"0"-16,0 21-9 16,0-21-17-16,0 0-4 15,-22 0 0-15,22 0-3 16,0 0 0-16,0 0-1 16,0 0 0-16,0 0-1 0,0 0 0 15,0 0 0-15,0 0-1 16,0 0 0-16,-7-19-1 15,1 2 0-15,6 17 0 16,-17-31 0-16,17 31 0 16,-33-21 1-16,8 17-1 15,-12 12 1-15,-3 11-1 16,-5 10 1-16,-1 5 0 16,0 12 0-16,3-2 0 15,9 2 0-15,8-2-1 16,15-9 1-16,11-6-1 15,0-29 0-15,38 19 0 16,-1-31 0-16,4-9 0 0,3-7 0 16,-2-9 0-16,1-5 0 15,-5 0 0-15,-5 0 0 16,-14 7 0 0,-9 6 0-16,-10 29 0 0,0 0 0 15,0 0 1-15,-35 50 1 16,10 2-2-16,-2 17 0 15,-2 17 1-15,6 12 0 16,8 4-1-16,9-6 1 16,10-6-1-16,15-12-1 15,6-14 2-15,14-11-1 16,7-24 0-16,4-17 0 16,-2-12-1-16,1-10 1 0,-9-17 1 15,-7-3-2-15,-8-13 2 16,-15 5-2-1,-10-6 2-15,-16 4-1 16,-11 5 0-16,-11 4 0 0,-5 10 0 16,-5 4-2-16,2 17 0 15,1-10-4-15,15 35-8 16,4-9-27-16,9 5-2 16,4 0 1-16,9 2 0 15</inkml:trace>
  <inkml:trace contextRef="#ctx0" brushRef="#br0" timeOffset="379979.3859">5885 15015 68 0,'0'0'39'16,"32"12"1"-16,5-3-2 15,0-22-28-15,30 7-2 16,3-7-1-16,18 1-3 0,1-3 0 16,8 1-2-16,-11 1-1 15,-3-2-1 1,-9 3-2-16,-22 0-2 15,-8 12-7-15,-44 0-29 0,17-5-1 16,-17 5 0-16,-34 7 0 16</inkml:trace>
  <inkml:trace contextRef="#ctx0" brushRef="#br0" timeOffset="380857.1146">6139 15215 33 0,'0'0'36'16,"18"-12"1"-16,-18 12-3 15,0 0-14-15,0 0-5 16,-2 48-3-16,-20-17-5 15,9 20 0-15,-12 5-4 16,2 9 1-16,-2-1-2 16,2-3-1-16,3-5 1 15,5-10-3-15,3-10 2 16,8-15-3-16,4-21 1 0,0 0-1 16,23-13-1-16,-7-22-2 15,9-5 1 1,-4-18 0-16,8-3-1 0,-6-4 2 15,2 2 1-15,-7 5 1 16,-7 8 2-16,1 16 1 16,-8 7 1-16,-4 27 1 15,0 0-1-15,7 23 1 16,-3 7-1-16,12 18 0 16,1 4-2-1,10 8 1-15,4-3-1 0,8 3-1 16,1-5 1-1,2-5-1-15,-5-4 1 0,-6-6 0 0,-10-3 1 16,-5-1-1-16,-16-7 1 16,-8 0-1-1,-11-6 0-15,-6-2 1 16,-12-6-1-16,-6-5-1 0,-3-10 1 16,-2-4-1-16,2-4 0 15,-1-3-1-15,7 1 0 16,-1-7-3-16,18 6-4 15,-8-20-14-15,31 31-18 16,-21-35-1-16,21 35 0 16,8-28 1-16</inkml:trace>
  <inkml:trace contextRef="#ctx0" brushRef="#br0" timeOffset="381278.3283">6488 15479 82 0,'20'-15'40'0,"-20"15"0"15,19-6-11-15,0 27-18 16,-19-21-4-16,25 48 0 0,-13-11-2 15,9 11-3 1,0 1 1-16,6 9-2 16,-4-4 0-16,3-2 0 15,1-8-1-15,-2-12 0 0,-2-3 1 16,0-14-1-16,-2-7 0 16,-4-14 1-16,-17 6 0 15,29-36-1-15,-19 7 0 16,0-4 1-16,-3-7-1 15,1 4 1-15,-2-8-2 16,0 0 2-16,-2-4-2 16,-1 0 1-16,3 2-3 15,-10-10-3-15,18 18-26 16,-20-18-10-16,6 12 0 16,-6-2-1-16</inkml:trace>
  <inkml:trace contextRef="#ctx0" brushRef="#br0" timeOffset="381722.0625">7480 14635 61 0,'31'6'37'0,"-12"-2"1"16,2 5-4-16,-21-9-23 16,46-1-4-16,-19-3-4 15,8 0-2-15,2 0-3 16,-8-7-3-16,11 12-18 0,-20-8-13 15,-20 7-2-15,0 0 2 16,0 0-2-16</inkml:trace>
  <inkml:trace contextRef="#ctx0" brushRef="#br0" timeOffset="381866.8315">7522 14841 57 0,'0'21'36'15,"0"-21"0"-15,37 19-1 16,-37-19-25-16,58-8-5 15,-18 8-7-15,-9-9-30 16,6-3-4-16,-1 4 0 16,-9-1-1-16</inkml:trace>
  <inkml:trace contextRef="#ctx0" brushRef="#br0" timeOffset="384146.2681">10068 13189 29 0,'12'-21'21'0,"-12"21"-1"16,0 0 0-16,21-10 1 16,-21 10-4-16,0 0-2 15,0 0-5-15,0 0-2 16,0 0-2-16,0 0-1 15,0 0-2-15,0 0-1 16,0 0 1-16,0 0-1 16,0 0 0-16,0 0 0 15,0 0 0-15,0 0-1 16,0 0 1-16,0-21-1 16,0 21 0-16,-2-25 0 0,0 8-1 15,0-2 0-15,-2-4 1 16,-1 0 0-16,-3 2 0 15,-4 3-1-15,-3 1 1 16,-8 9-1-16,-6 8 1 16,-4 8-1-16,-8 9 1 15,-1 14 0-15,-2 4 0 16,3 9 0-16,3 0 0 16,13 2-1-16,7-4 1 15,14-4-1-15,12-5 0 16,13-12 0-16,12-11 1 15,9-10-1-15,7-10 0 16,3-7 1-16,0-10-1 0,0-6 0 16,-6-5 1-16,-3 0-1 15,-14 1 1-15,-8 7 0 16,-8 7-1-16,-13 23 1 16,-2-20 1-16,2 20-1 15,-30 43 0-15,6-3 1 16,-1 14 0-16,4 13-1 15,2 9 1-15,5 5-2 16,7-4 1-16,7-2 0 16,9-10 0-16,9-8-1 15,7-9-1-15,4-19 1 16,5-10 1-16,1-11-1 16,0-10 0-16,-2-8 0 0,-5-3 0 15,-6-10 0-15,-11-4 0 16,-7 0 0-1,-12 2 0-15,-11-2-1 0,-10 8 0 16,-7 2-1-16,-3 5-2 16,-7-3-4-16,13 23-12 15,-15-12-19-15,5 2-2 16,1 2 1-16,3 2 0 16</inkml:trace>
  <inkml:trace contextRef="#ctx0" brushRef="#br0" timeOffset="384641.0544">8805 14010 53 0,'13'17'35'16,"-13"-17"-1"-16,31-9-4 15,2 16-19 1,-10-16-2-16,29 11-1 15,-2-10-1-15,33 2-1 16,8-11 0-16,25 5-1 0,13-9-1 16,21 2 0-16,7-2-1 15,5 4 0-15,-2-2-1 16,-6 5 0-16,-17 3 0 16,-14 5-1-16,-20 2 0 15,-20 4 0-15,-14 2-1 16,-15-2 1-16,-15 0-1 15,-12-2 0-15,-6 4 0 16,-21-2-1-16,25-2-1 0,-25 2-3 16,0 0-7-1,0 0-29-15,0 0 1 16,0 0-1-16,0 0 0 0</inkml:trace>
  <inkml:trace contextRef="#ctx0" brushRef="#br0" timeOffset="385890.1138">8666 14562 17 0,'2'-19'32'0,"-2"19"0"16,0 0 1-16,-4-25-14 16,4 25-3-16,-19 14-3 15,13 13-4-15,-21 5-1 16,13 28-2-16,-14 5-1 15,2 31 0-15,-4 13-2 16,5 22 0-16,1 9-2 16,11 3 0-16,7-8-1 15,10-9 1-15,8-11 0 16,11-17-1-16,6-19 1 16,3-18-1-16,1-22 1 15,2-11 0-15,-6-12-1 16,0-7 1-16,-8-7 0 0,-2-4 0 15,-19 2 0-15,25-17-1 16,-25 17-2-16,8-23-2 16,-8 23-6-16,-4-21-27 15,4 21-3-15,4-35 0 16,0 14 1-16</inkml:trace>
  <inkml:trace contextRef="#ctx0" brushRef="#br0" timeOffset="386770.2295">9443 14631 18 0,'22'-13'31'0,"-22"13"0"15,15-17-3-15,-15 17-8 16,0 0-6-16,10-18-4 16,-28 9-3-16,18 9-1 15,-36-4-1-15,9 10 0 16,-10-2-1-16,2 7-2 16,-7 1 2-16,3 5-3 15,-1 8 1-15,7 4-2 16,2 5 1-16,12 5-1 15,1 1-1-15,13 0 1 16,5-2-1-16,9-1 1 16,11-12 0-16,1-4 0 15,6-8 0-15,2-11 0 0,0-7 0 16,0-9 0-16,-1-3-1 16,-2-6 1-1,-5-4 0-15,0-9-1 16,-8 1 1-16,-3-1 0 0,-4 3 0 15,-2 4-1-15,-6 0 2 16,0 8-1-16,-4 0 0 16,6 21 1-16,-17-15-1 15,17 15 0-15,-18-2 1 16,18 2 0-16,-19 17-1 16,8 6 1-16,-1 6 0 15,2 13 1-15,-7 8-1 16,5 15 1-16,-1 8-1 15,5 10 1-15,-1 1-2 16,5-1 1-16,0-5 0 16,8-7 0-16,5-6-1 0,5-13 1 15,1-12-2-15,3-18 1 16,3-11 0-16,4-15 1 16,0-5-1-16,-2-12 0 15,0-8 1-15,-3-10-1 16,-7-5 0-16,-5 0 0 15,-8-2-1-15,-10 4 0 16,-5 4 0-16,-10 1-2 16,1 12-2-16,-10-7-7 15,34 32-24-15,-41-25-2 16,24 19 1-16,17 6-1 16</inkml:trace>
  <inkml:trace contextRef="#ctx0" brushRef="#br0" timeOffset="387406.922">10051 14618 31 0,'0'0'33'15,"0"0"1"-15,17-17 0 16,-17 17-16-16,0 0-5 16,-11-21-4-16,11 21-1 15,0 0-2-15,-25 7-2 16,-2-1 1-16,1 11-3 15,-8 3 1-15,-1 14-2 16,-5 2 1-16,1 9-2 16,4 1 1-16,6 4 0 15,10-4-1-15,9 2 1 16,8-8-2-16,10-13 1 16,8-6 0-16,9-10 1 15,6-13-1-15,3-9-1 0,3-10 1 16,0-14-1-16,-1-11 1 15,-3-6-2-15,0-7 1 16,-6-12 0 0,-6 0 0-16,-6-4 1 0,-3 10-1 15,-4 4 1-15,-4 13 1 16,1 7 0-16,-5 11 0 16,0 30 0-16,0 0 1 15,0 0 0-15,8 25 0 16,-2 5 0-16,2 9 0 15,-1 3-1-15,-1 6 0 16,2 5 0-16,-2 5-1 16,-4-4-1-16,-1-2-1 0,-2-14-4 15,8 10-13-15,-11-17-20 16,1-7-1-16,3-24 0 16,0 0 0-1</inkml:trace>
  <inkml:trace contextRef="#ctx0" brushRef="#br0" timeOffset="388053.0475">9032 15245 32 0,'-15'23'33'0,"15"-23"0"15,0 0 2-15,29 14-18 16,-17-32-6-16,30 18-2 16,-2-17-1-16,30 11 0 15,3-15-1-15,22 10-1 16,-1-10-1-16,12 9-1 15,-9-1 0-15,-5 1-2 16,-13 3 1-16,-11-1-2 0,-18 10-1 16,-13-4 0-16,-14 6 0 15,-23-2-2-15,19 2-1 16,-19-2-5-16,0 0-16 16,0 0-15-16,-21 0 0 15,0-4-2-15,1 0 1 16</inkml:trace>
  <inkml:trace contextRef="#ctx0" brushRef="#br0" timeOffset="389413.2308">9382 15677 20 0,'0'0'30'0,"13"-23"4"15,-13 23-5-15,23-8-10 0,-34-9-4 16,11 17-1 0,-24 2-4-16,24-2-1 15,-57 25-2-15,20 0-2 16,-15-2-1-16,8 9-2 0,-3-3 1 16,11-2-3-16,11-2 1 15,13-4-2-15,12-21 2 16,21 17-2-16,8-21 0 15,8-5 2-15,1-3-2 16,1 3 2-16,-4-1-2 16,-8 1 2-16,-27 9-1 15,0 0 0-15,-4 24 2 16,-23 7-2-16,-8 4 2 16,0 5-2-16,3 2 1 15,5 2-1-15,13-3 1 16,12-7 0-16,12-7-1 15,11-6 0-15,6-6 0 0,8-7 0 16,-3-4 0-16,3-8 0 16,-6 0 0-16,-6-3-2 15,-2 1-2-15,-11-13-4 16,11 17-21-16,-21 2-10 16,0-19 0-16,0 19 0 15</inkml:trace>
  <inkml:trace contextRef="#ctx0" brushRef="#br0" timeOffset="389841.7392">9528 16030 37 0,'0'0'34'16,"0"0"2"-16,0 0 0 16,8 29-19-16,-31-24-5 15,13 22-4-15,-13-6-3 16,8 12 0-16,-1-4-3 0,8 5 0 15,6-7-1-15,10-4-1 16,10-8 0-16,9-11 1 16,5-11-1-16,5-11 0 15,-4-7 1 1,-4-1-1-16,-4-7 0 0,-10 4 0 16,-7-5 0-16,-10 7-1 15,-4 8-2-15,-9-4-4 16,15 23-15-16,0 0-15 15,-27-14-1-15,27 14 1 16,0 0-1-16</inkml:trace>
  <inkml:trace contextRef="#ctx0" brushRef="#br0" timeOffset="390398.4686">9937 15575 49 0,'21'-19'36'0,"-21"19"1"16,0 0 0-16,-11 17-22 0,13 20-5 15,-20-5-1 1,9 20-5-16,-11 2 0 16,3 17-2-16,-2-4-1 15,7 0 0-15,1-9 0 0,3-9-1 16,2-12-1-16,2-8 2 16,4-29-2-16,0 0 1 15,0 0 0-15,18-37-1 16,-9 1 1-16,1-12 0 15,7-10 0-15,-1-9-1 16,3 0 0-16,-4 2 1 16,1 9 0-16,-1 4 0 15,1 12 0-15,-1 8 0 16,-1 12 1-16,-14 20 0 16,32 2 0-16,-10 17 0 15,-3 10 0-15,2 10 0 16,-2 9 1-16,-3 7-1 0,-5 5 0 15,-1 3-2-15,-6-4 2 16,-6-5-3-16,2-4 0 16,-8-16-4-16,12 1-5 15,-4-35-27-15,-19 17-2 16,19-17 1-16,-12-32-1 16</inkml:trace>
  <inkml:trace contextRef="#ctx0" brushRef="#br0" timeOffset="390578.2434">9964 15830 58 0,'0'0'36'0,"0"0"0"0,39 8-1 16,-18-16-29-16,14 3-2 16,1-1-9-16,-5-6-27 15,2-3-3-15,4-6 0 16,-5-12-1-16</inkml:trace>
  <inkml:trace contextRef="#ctx0" brushRef="#br0" timeOffset="391493.0353">10846 14338 15 0,'0'0'32'0,"-18"-13"1"16,18 13 2-16,-15-22-16 16,15 22-2-16,0 0-3 15,42 23-3-15,-24-9-3 0,18 26-1 16,-3 2-1-16,19 25-1 15,-8 6 0-15,5 21-1 16,-11 6 0-16,-1 17-1 16,-12 8 0-16,-8 7 0 15,-11 1-2-15,-16-7-1 16,-7-3 1-16,-10-8-1 16,-8-11 1-16,-7-10-1 15,-6-20 1-15,-1-14-1 16,5-14 0-16,4-12 0 15,5-9-2-15,4-15-3 16,18 7-8-16,13-17-27 16,-6-25-2-16,10 6 0 0,7-2-1 15</inkml:trace>
  <inkml:trace contextRef="#ctx0" brushRef="#br0" timeOffset="394109.8228">10473 12637 6 0,'18'-12'30'16,"-15"-11"1"-16,15 12 1 0,-18 11-11 15,6-22-4-15,-6 22-3 16,0 18-3-16,-10 18-1 16,-27 1-3-16,3 28 0 15,-26 2-1-15,4 19-2 16,-15 2-1-16,-1 3-1 16,-1-9 0-16,11-7-1 15,8-10 0-15,10-13-1 0,9-14 2 16,10-9-5-16,11-2-2 15,14-27-20 1,0 0-12-16,-1 19-2 16,1-19 1-16,27 0-1 0</inkml:trace>
  <inkml:trace contextRef="#ctx0" brushRef="#br0" timeOffset="394793.6765">9603 14330 27 0,'0'0'30'15,"16"-21"-1"-15,-18 4-7 16,2 17-2-16,0 0-2 16,0 0-4-16,0 0-3 15,-19 50-1-15,-16-12-3 0,4 29-2 16,-17 0 0-16,0 18-2 15,-12 3 0-15,0 6-1 16,-4-2-1-16,6-6 0 16,6-13-1-16,8-13 0 15,7-8-1-15,5-20-5 16,22 10-16-16,10-42-16 16,0 0-1-16,0 0 0 15,0 0-2-15</inkml:trace>
  <inkml:trace contextRef="#ctx0" brushRef="#br0" timeOffset="400798.2258">11931 14856 19 0,'0'0'29'15,"0"0"-2"-15,0 0-7 16,-5 21-2-16,5-21-3 16,0 0-3-16,0 0-2 15,0 0-3-15,0 0 0 16,29 0-2-16,-10-6 0 15,16 6-1-15,1-7 0 0,14 3-1 16,-1-4 0-16,5 0-2 16,0-1 0-1,0-1-1-15,-4 3-3 16,-12-13-2-16,1 20-5 0,-29-17-17 16,-10 17-9-16,0 0 1 15,-33 8-1-15</inkml:trace>
  <inkml:trace contextRef="#ctx0" brushRef="#br0" timeOffset="400968.6962">11914 15023 38 0,'-6'21'34'0,"6"-21"0"16,33 21 0-16,13-10-22 0,-5-16-4 16,23 5-3-16,-1-10-3 15,-1-7-9 1,7 2-25-16,-11 1-1 15,-13-1-2-15,-7 1 1 0</inkml:trace>
  <inkml:trace contextRef="#ctx0" brushRef="#br0" timeOffset="401900.8844">14011 14179 3 0,'23'-2'29'0,"-23"2"2"16,29-21 0-16,-10 19-10 15,-17-19-3-15,17 23-3 16,-24-22-4-16,5 20-2 15,0 0-2-15,-35 2-2 16,-8 4 0-16,-5 15-2 16,-19 2 1-16,-5 14-2 15,-7 1 0-15,8 6 0 16,7-4 0-16,16-1-1 16,17-7 0-16,27-5-1 15,25-8 0-15,26-11 0 16,13-8-1-16,9-6 1 0,2-1 0 15,-3-1 1-15,-10 0-1 16,-20 6 0-16,-38 2 0 16,6 25 0-1,-39 4 2-15,-21 10-2 0,-11 12 2 16,-5 7-2-16,3-1 1 16,11 1-1-16,13-8 1 15,24-6-1-15,19-10-1 16,25-11 2-16,16-13-2 15,15-8 2-15,3-10-1 16,5-3-1-16,0-5 0 16,-12-3-1-16,-2 6-3 15,-17-14-4-15,7 19-21 0,-22-13-8 16,-18 21 0-16,25-30 0 16</inkml:trace>
  <inkml:trace contextRef="#ctx0" brushRef="#br0" timeOffset="402185.2261">14288 14731 49 0,'6'17'36'15,"-10"3"1"-15,-9 6 1 16,-14-8-19-16,8 20-8 16,-18-17-5-16,16 16-1 15,1-14-2-15,19-4-1 16,1-19-2-16,42 17 1 0,0-23-1 15,10-5 1-15,1-6-1 16,-3-6 1-16,-8 0-1 16,-11 0 1-1,-14 0-1-15,-17 23 0 0,-9-31 0 16,-9 19-1 0,1 7-3-16,-8-13-5 0,25 18-25 15,-21-11-4-15,21 11 0 16,0 0-1-16</inkml:trace>
  <inkml:trace contextRef="#ctx0" brushRef="#br0" timeOffset="402825.2721">15021 13975 49 0,'10'-21'35'15,"2"2"1"-15,-12 19 1 16,17-40-22-16,2 44-4 15,-19-4-1-15,6 23-3 16,-14 11-1-16,1 28-1 16,-13 7-1-16,-3 19-1 0,-8 4 0 15,-1 8-1-15,-1 3-1 16,2-9 0-16,4-13 0 16,10-20-2-16,3-11 2 15,6-17-2-15,8-14 1 16,0-19-1-16,22-29 1 15,-3-11 0-15,2-16-1 16,4-19 1-16,4-15 0 16,6-9 0-16,1-9-1 15,-3 6 1-15,0 8 0 16,-2 8-1-16,-2 13 1 16,0 20 0-16,-4 18 0 15,0 18 1-15,0 17 0 0,0 21 0 16,0 11 0-16,-2 20 0 15,0 15 1-15,2 8-1 16,-7 6 0-16,1 1 1 16,-7 1-2-16,-1-8 0 15,-3-10 1-15,2-13-2 16,-7-14 0-16,-1-13-2 16,4-4 1-16,-6-21-5 15,0 0-7-15,0 0-27 16,8-29 0-16,-20-2 0 15,-1 1 0-15</inkml:trace>
  <inkml:trace contextRef="#ctx0" brushRef="#br0" timeOffset="403083.9129">14782 14434 70 0,'0'0'38'15,"0"0"1"-15,0 0 0 16,37 13-28-16,0-26-2 16,28 7-3-16,5-7-1 15,14 5-2-15,-1-5-1 16,2 3 0-16,-13-2-1 16,-9 5-1-16,-13 1-1 15,-21 0-3-15,-6 14-6 0,-23-8-30 16,0 0 0-16,-30 0-1 15,5 2 1-15</inkml:trace>
  <inkml:trace contextRef="#ctx0" brushRef="#br0" timeOffset="403808.5999">13482 15445 33 0,'0'0'34'0,"0"0"1"15,39-10 1-15,-1 12-19 16,-1-27-4-16,38 19-2 16,0-22-1-16,41 14-2 0,8-13-2 15,24 10-1-15,1-4-1 16,13 2-1-16,-6 2 0 15,-8 7-1-15,-14 2-1 16,-26 3 0-16,-22 1 0 16,-20 2 0-16,-20 0-1 15,-19-2 0-15,-27 4-2 16,18-8-1-16,-18 8-2 16,-22-19-11-16,5 11-23 15,-6-1-2-15,0 3 0 16,-4-2 0-16</inkml:trace>
  <inkml:trace contextRef="#ctx0" brushRef="#br0" timeOffset="406114.244">14541 15798 1 0,'0'0'22'0,"0"0"6"16,0 0 2-16,6 23-10 0,-6-23-2 16,0 0-5-16,0 0 2 15,0 0-4-15,0 0 0 16,0 0-3-1,0 0-1-15,-6 23-3 0,6-23-1 16,0 0 0-16,-10 23-2 16,10-23 1-16,0 0-2 15,0 0 1-15,0 0 0 16,14-18 1-16,-14 18-2 16,-2-19 2-16,2 19-1 15,-19-17-1-15,-2 15 1 16,-6 4-1-16,-10 8 1 15,-7 3 0-15,-7 8 0 0,-6 16-2 16,-5 7 2-16,-4 9 0 16,3 11-1-16,7 3 1 15,11 0-2 1,14 2 1-16,14-8 0 0,21-13 0 16,15-11 0-16,20-12 0 15,15-16 0-15,8-12 0 16,3-13 0-16,3-9 0 31,-3-7 0-31,-7-5-1 0,-6-3 1 0,-9-12-1 16,-11-2 0-16,-10-9-1 15,-5-6 0 1,-9-12 0-16,-5-1 0 0,-4-12 1 0,-5 0-1 16,-2 2 1-16,0 6 0 15,-3 11 3 1,-1 10-1-16,4 19 0 15,-1 13 2-15,9 33 0 0,0 0-1 16,-12 46 1-16,10 10-1 16,8 20 0-16,2 15 0 15,5 12-1-15,5 3 1 16,7-1-2-16,6-7 0 16,7-16 0-16,7-14 1 15,5-19-1-15,2-20-1 16,2-19 0-16,0-12-1 15,-8-15-2-15,4 3-5 16,-23-18-31-16,6-3 1 16,-16-3-2-16,-3 5 1 15</inkml:trace>
  <inkml:trace contextRef="#ctx0" brushRef="#br0" timeOffset="420392.7622">4149 16346 37 0,'0'0'35'0,"0"0"1"16,0 0 0-16,17 14-21 15,-17-14-5-15,41-10-4 16,1 1-1-16,27 1 0 16,18-9-1-16,27 3 1 15,17-3-1-15,23 2-1 16,9-5 1-16,20 11-1 16,0-5 0-16,-2 7-1 15,-15 3 0-15,-12 0-1 16,-19 2-1-16,-23 4 1 15,-19 6-1-15,-27-1-1 16,-22 7-1-16,-19-1-1 16,-8 8-2-16,-17-21-4 0,4 37-24 15,-4-37-7-15,-35 23 0 16,10-17-1-16</inkml:trace>
  <inkml:trace contextRef="#ctx0" brushRef="#br0" timeOffset="421017.7669">4133 16580 25 0,'-40'8'35'16,"3"2"0"-16,4-3 1 16,4-18-18-16,29 11-4 0,-29 2-5 15,29-2-3 1,26-16-1-16,18 7-1 16,10-7 0-16,33 5 0 15,17-8 0-15,23 3 0 0,20-3-1 16,19 2 0-16,11-4 0 15,14 0-1-15,4-2 0 16,-10 5 0-16,-11 1 0 16,-12 8-1-16,-27 1 0 15,-20 12 0-15,-24 3 1 16,-23 5-1-16,-24-1 0 16,-13-1-1-16,-12 0 1 0,-19-10 0 15,19 15-1 1,-19-15 1-16,0 0 0 15,0 0-1-15,0 0-1 16,-17 2-1-16,17-2-1 0,-19-12-3 16,19 12-13-16,0 0-23 15,-23 6-1-15,1-8 0 16,3-2 0-16</inkml:trace>
  <inkml:trace contextRef="#ctx0" brushRef="#br0" timeOffset="428765.4008">13498 16835 4 0,'0'0'31'15,"0"0"1"-15,0 0-2 16,0 0-9-16,-22 0-4 0,22 0-2 16,0 0-5-16,0 0-2 15,0 0-2-15,31 12-1 16,-13-18 0-16,14 8-1 15,3-12 0-15,19 9-1 16,8-13 0-16,21 3 0 16,11-10 0-16,22 1 0 15,2-1-1-15,5 4 0 16,-1-2 0-16,1 7-1 16,-11 1 1-16,-14 5-2 15,-15 2 1-15,-17 4 0 16,-16 0-1-16,-13-2-1 15,-12 8 1-15,-25-6-1 0,0 0-3 16,-2 19 0-16,-16-3-3 16,-16-22-8-16,11 15-23 15,-16 1-2 1,-1 2 1-16,-9-9 1 0</inkml:trace>
  <inkml:trace contextRef="#ctx0" brushRef="#br0" timeOffset="429412.0318">13451 16972 53 0,'0'0'34'0,"-17"-4"2"0,17 4-1 16,23 7-23-16,-23-7-4 15,50-9-1-15,-11-3-1 16,23 5-1-16,5-9 0 15,22 5-1-15,5-5 0 16,22 3-1-16,4-6 0 16,5 5-1-16,2-1 1 15,3 2-2-15,-7-3 0 16,-11 5 0-16,-14-1 0 16,-19 3-1-16,-17-1 1 15,-16 8-1-15,-15-2 0 16,-31 4 1-16,23 4 0 15,-23-4-1-15,0 0 0 0,0 0 0 16,0 0-1-16,0 0 1 16,0 0-1-16,-17 4-2 15,17-4-2-15,0 0-9 16,0 0-27-16,-25-23 1 16,25 23-2-16,-27-21 0 15</inkml:trace>
  <inkml:trace contextRef="#ctx0" brushRef="#br3" timeOffset="442455.9536">7216 13365 2 0,'7'-17'31'0,"-7"17"0"16,0 0 4-16,0 0-17 0,0 0-1 15,-15-19-2 1,15 19-2-16,0 0-3 16,0 0-3-16,0 0-1 0,9 17-1 15,-9-17-1-15,8 18-1 16,-8-18 1-16,10 30-3 15,-8-7 3-15,-2 8-3 16,-8 5 2-16,-2 8-2 16,-7-1 1-16,-4 1-1 15,-6-2-1-15,0-2 1 16,-4-3-1-16,2-8 1 16,0-6 0-16,2-6 0 15,-2-2-1-15,0 0 1 16,2-3 0-1,-2 0 0-15,2-3 0 0,2 1 0 16,4-5-1-16,4 3 1 0,17-8-1 31,0 0 0-31,0 0 0 0,0 0 0 0,0 0-1 16,0 0 0-16,0 0-1 16,0 0-2-16,19-2-1 15,-19 2-4-15,19 2-13 16,-19-2-18-16,0 0-1 15,0 0 2-15,4-23 0 16</inkml:trace>
  <inkml:trace contextRef="#ctx0" brushRef="#br3" timeOffset="443231.6599">6789 13670 33 0,'0'0'35'16,"0"0"1"-16,0 0 0 16,23-5-19-16,-23 5-3 15,0 0-5-15,0 0-2 16,0 0-2-16,0 0-1 16,0 0 0-16,10 25-1 15,-12-4 0-15,-9 0-1 16,-3 8 0-16,-7 1-1 15,-2 5 0-15,-4-1 0 16,4-1 0-16,-4-4-1 16,3-4 1-16,9-6-1 15,15-19 0-15,-23 25 0 16,23-25 1-16,0 0-1 0,0 0 0 16,0 0 0-16,0 0 0 15,0 0 0-15,0 0 1 16,0 0-1-1,0 0 0-15,27-2-1 0,-4 0 2 16,10-6-1-16,7 1 0 16,7-5 0-16,1 2 0 15,-2 3 0-15,-4 1 0 16,-3 2 0-16,-8 4 1 16,-10 4-1-16,-21-4-1 15,19 13 1-15,-19-13 1 16,2 18-1-16,-2-18 1 15,0 0 0-15,0 0 0 0,-19 15-1 16,19-15 1 0,-25-2 0-16,25 2 0 15,-39-13-1-15,14 1 1 16,0-3 0-16,-2 1-1 0,2-1 1 16,2-4 0-1,2-6 0 1,3 6-1-16,7 2 0 0,-1-1-2 0,12 18-2 15,-11-21-3-15,11 21-24 16,0 0-10-16,0 0-1 16,0 0 0-16</inkml:trace>
  <inkml:trace contextRef="#ctx0" brushRef="#br3" timeOffset="457810.5004">4814 14348 10 0,'8'-56'24'15,"9"8"-3"-15,-7-10-1 16,-6-5-4-16,7 8-2 16,-13-16-2-16,14 21-1 15,-20-16 0-15,10 30-1 16,-21-8-2-16,1 29 0 15,-22-3-1-15,-10 26-1 16,-23 7-2-16,-10 26 0 16,-20 12-1-16,-7 32-1 15,-15 24 1-15,0 35-1 16,-8 29 0-16,9 32 1 16,8 13-2-16,30 5 1 0,24-8 0 15,33-16-2-15,33-17 1 16,34-34-1-16,34-33 0 15,32-38 0-15,21-29 0 16,14-27 0-16,6-21 1 16,3-21 1-16,-1-25-1 15,-2-21 1-15,-8-23 0 16,-14-20-1-16,-11-18 1 16,-16-10 0-16,-15-18-2 15,-19-7 1-15,-18-4 0 16,-26-3-1-16,-24 1 1 15,-31 17-1-15,-26 7 0 16,-30 16 0-16,-36 22 1 0,-25 24-1 16,-14 24 0-16,-15 36-1 15,-6 28 1-15,5 28 0 16,11 26-1-16,11 22-2 16,40 25-9-16,30-3-29 15,26 10 0-15,24-3-1 16,22-5 0-16</inkml:trace>
  <inkml:trace contextRef="#ctx0" brushRef="#br3" timeOffset="460047.464">4957 13981 12 0,'-35'2'30'16,"35"-2"-1"-16,-38 17 1 0,3-15-18 15,35-2-3-15,-35 21-2 16,35-21-1-16,-25 10-2 15,25-10 0-15,0 0 0 16,0 0 0-16,-19-17 0 16,19 17 0-16,-6-21 1 15,6 21-1-15,8-23-1 16,-8 23 0-16,32-39-1 16,-1 12 0-16,10-9-2 15,9-6 1-15,6-6 0 16,6-8 0-16,-3-5 0 15,3 1 1-15,-8-1-1 16,-4 3 1-16,-11-1-1 0,-1 9 1 16,-5-4-1-16,6 4 1 15,-1 1-3 1,11-3 1-16,7-2 1 16,9-3-1-16,8 5 1 0,10 4-1 15,4 4 0-15,8 11 0 16,3 6 1-16,6 12-1 15,6 5 0-15,8 3 1 16,11-1-1-16,10-2 0 16,11-1 1-16,10-3-1 15,10 1 1-15,13 1-1 16,16-1 1-16,8 7-1 16,5 2 0-16,4 4 1 0,6 2-1 15,1-2 1 1,5-3-1-16,-4 3 1 15,-6-8-1-15,-4 0 1 16,-2-1-1-16,4-3 0 0,-4 3 1 16,-4 1-1-16,-7 0 0 15,-8 0 1-15,-10 5-1 16,-7-1 0-16,-11 0 1 16,-8 4-1-16,-9-4 0 15,-3 0 1-15,-6 0-1 16,3-3 0-16,-1 1 0 15,2 4 0-15,0-4 0 16,-2 3 1-16,-1-3-1 16,-3 2 1-16,2-4-1 15,-8 3 0-15,4-3 0 16,-2-6 1-16,-3 5-1 16,-7-1 0-16,-7 1 0 0,-8 1 0 15,-16 2 1-15,-13 4-1 16,-19-2 1-16,-19 4-1 15,-10 2 1-15,-14-4 0 16,-17 2 0-16,0 0-1 16,0 0 1-16,0 0 0 15,0 0 0-15,0 0 1 16,0 0-1-16,0 0 0 0,-19 8-1 16,19-8 1-1,0 0 0-15,0 0 0 16,0 0-1-16,0 0 1 15,9 17-1-15,-1 10 1 0,0 14-1 16,0 22 2-16,-1 14-2 16,-1 20 2-16,-2 13 0 15,0 16-1-15,-4 1 0 16,2-4-1-16,-2-12 2 16,2-15-2-16,-2-18 0 15,3-20 0-15,-3-14-1 16,6-17 2-16,-6-27-1 15,0 0 0-15,0 0 0 16,0 0-1-16,14-31 0 16,-14 4-1-16,6 1-1 15,-8-9-3-15,11 10-1 16,-16-13-5-16,7 38-9 0,-2-25-19 16,2 25-1-16,-29-14 1 15,4 16 1-15</inkml:trace>
  <inkml:trace contextRef="#ctx0" brushRef="#br3" timeOffset="460611.9083">13883 13532 71 0,'-2'-17'40'0,"2"17"-1"15,-3-29 1-15,3 29-28 0,0 0-3 32,0 0-2-32,0 0-3 0,23-5 1 0,-23 5-3 31,31 26 0-31,-12-6-1 0,6 6 2 0,-2 1-2 16,6 2 1-16,-6 4-1 15,4-3 0-15,-4 1 0 16,-3-2 0-16,-3-8-1 15,-3-2 0-15,-14-19 1 16,17 23-1-16,-17-23 0 16,0 0 0-16,0 0 1 15,11 17-1-15,-11-17 0 16,0 0 0-16,0 0-1 0,20-15 1 16,-20 15-1-16,33-33 1 15,-10 12-1-15,6-6 0 16,3-1 1-16,5-1-1 15,4 0 1-15,-5 2-1 16,5-1 1 0,-10 6-1-16,-3-1 1 0,-4 4 0 15,-9 2 1-15,-15 17-1 16,-4-31 1-16,-15 20 0 16,-18 3 1-16,-11-3-2 15,-16 7 1-15,-7-2-1 16,-8 4-1-16,-6-4 0 15,4 6-5-15,-12-11-22 0,20 9-15 16,6-2 1 0,3-2-1-16,12 6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3T14:21:50.8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4723 4154 22 0,'0'0'24'0,"0"0"-5"16,0 0-2-16,0 0 1 15,-3 18-4-15,3-18-2 16,0 0-3-16,0 0-1 15,0 0-1-15,-22-16-2 16,22 16-1-16,0 0 0 16,0 0-2-16,-17-7 1 15,17 7-1-15,-19-2 1 16,19 2-1-16,-27 5 0 0,27-5 0 16,-35 4-1-16,18 0 1 15,-3-2-1 1,20-2 1-16,-34 6 0 15,34-6 0-15,-33 4 0 0,33-4 0 16,-37 13-1-16,20-3 1 16,-8-1-1-16,2 5 1 15,0-1-1-15,1 4 0 16,-1-1 0-16,0-1-1 16,0 2 1-16,2 3 0 15,1-3 0-15,3 0-1 16,-2 0 1-16,1 3 0 15,1-1-1-15,0 2 1 16,1-2-1-16,1 2 1 16,-3-4 0-16,3 4-1 15,1-1 1-15,-1-1 0 16,2 2-1-16,-1-2 0 0,1 4 1 16,-1 0-1-16,2 2 1 15,1 0-1-15,-1 0 0 16,3 8 1-16,-3-3 0 15,2 3 0-15,1-4 0 16,-1 1 0-16,2-1-1 16,1 4 2-16,1-3-1 15,-2-1 1-15,2-4-1 16,5 4 0-16,-3-2 0 16,2 0-1-16,0-1 1 15,2 1-1-15,-2 0 1 16,4-4-1-16,-2 2 0 15,4 0 0-15,-2 2 0 0,1 2 1 16,1-4-1-16,4 0 1 16,-2 1-1-16,2 1 0 15,1-4 1-15,1 4-1 16,1-2 0-16,3 2 0 16,-1 0 0-16,3 0 1 15,-3-1-1-15,3 3 1 16,-3 0-2-16,3-4 2 15,-1-2-1-15,1 0 0 16,-1-2 1-16,0-2-1 16,1-1 0-16,1-3 1 15,2 2-1-15,-1-2 0 16,1-1 1-16,0-5-1 0,1 1 0 16,-20-10 0-16,36 15 1 15,-36-15-1-15,33 12 0 16,-33-12 0-16,31 15 0 15,-31-15 1-15,31 14-1 16,-12-10 0-16,-1 5 0 16,1-3-1-16,0-2 2 15,2 1-1-15,1-3 0 16,-1 4 0-16,2-2 1 16,-2 2-1-16,2-2 0 15,0-1 1-15,-1 3-1 16,1-2 0-16,2-2 0 0,-2 0 1 15,2-2-1-15,0 0 0 16,2-4 0-16,-2 0 1 16,2 0-1-1,-2 0 0-15,4 1 0 0,-4-1 0 16,2-2 0-16,0 4 0 16,0-6 1-16,-2 3-1 15,0-3 0-15,2 2 1 16,-5-1-1-16,3-1 0 15,-4 0 0-15,2-1 0 16,-2-1 0-16,1 4 0 16,-1 1 0-16,4-3 0 15,-2 0 1-15,2-1-1 0,2-3 0 16,0 1 0-16,-2 1 0 16,4 0 1-16,-4-5-1 15,0 6 0 1,-2-3 1-16,2 0-1 0,-1 3 1 15,-1-3-1-15,-2 3 0 16,2-7 0-16,2 1 1 16,-2-2-1-16,0 2 0 15,1-3 0-15,-1 3 0 16,-4 0 0-16,2-5 1 16,-3 5-1-16,-1-2 0 15,-2-4 0-15,1 3 0 16,-1-1 0-16,1-4 1 0,-1 2-1 15,-1-6 0-15,3 0 0 16,-2 1 1 0,1-3-1-16,-1 0 0 15,-1-4-1-15,-1 3 2 0,-1-3-2 16,-1 6 2-16,-3 2-1 16,0-2 0-16,-4 4 0 15,-2-3-1-15,1 1 2 16,-3 2-2-16,0-4 0 15,-1 0 0-15,1-2 0 16,-2-3 0-16,-2 3 1 16,0-4 0-16,-4 1-1 15,0-3 1-15,-1 0 0 16,-3 5 0-16,-1-3 0 16,-3 8 0-16,3-5 0 15,-5 5 0-15,1 0-1 16,-2-2 1-16,0 6 0 0,-3 0 0 15,1 0 0-15,0-1 1 16,2 1-1-16,-5 4 0 16,5 0 0-16,-2 1 0 15,2 5 0-15,-1-8 1 16,-1 3-1-16,2-1 0 16,-2 0 0-16,1 0 0 15,-3-1 0-15,2 1 0 16,-2 0 0-16,-2 3 0 15,4-1 0-15,-3 5 0 16,1 1 0-16,2 1 0 16,-2-3 0-16,2 1 0 15,1 1 0-15,1-3 0 0,0 6-1 16,0-3 1-16,-1 5 1 16,-1-6-1-16,2 10 0 15,-2-4 0-15,-3 2 1 16,-1 2-2-16,0-1 1 15,-2 4 0-15,2-5-1 16,2 2 1-16,0-1 0 16,4 2 0-16,-1-2-1 15,20 1 1-15,-31-2 0 16,31 2 0-16,-25-6 0 16,25 6 0-16,-27 4 0 15,27-4 0-15,-23 7 0 0,23-7-1 16,-23 6 2-16,23-6-1 15,-19 4 0-15,19-4 0 16,0 0-1-16,-18 2 1 16,18-2-1-16,0 0 0 15,0 0-2-15,-17 0 0 16,17 0-2-16,0 0-3 16,-23-8-7-16,23 8-27 15,0 0 0-15,-21 19-1 16,21-19 2-16</inkml:trace>
  <inkml:trace contextRef="#ctx0" brushRef="#br0" timeOffset="2719.8062">4745 4950 13 0,'0'0'29'0,"0"0"-3"16,0 0-5-16,0 0-1 16,19-1-2-16,-19 1-5 15,0 0-3-15,0 0-1 16,0 0-2-16,0 0-1 15,0 0 0-15,0 0-1 0,-2 21-1 16,2-21 1-16,-13 28-1 16,1-10-1-16,2 12 1 15,-3-3-2 1,-1 6 0-16,-3 1 0 0,3 5 0 16,-1-5 0-16,0 3-1 15,-1-5 1-15,3-1-1 16,-1-2 0-16,1-2 0 15,1-4 0-15,1 0 0 16,-3-2-1-16,1 0 1 16,-5-4-1-16,18-17 1 15,-36 37 0-15,16-13 0 16,-3-2-1-16,2 3 0 0,2-2 1 16,-3-2-1-16,9 0 0 15,-4 0 1-15,17-21-1 16,-20 27 0-1,20-27 0-15,0 0 0 0,-9 17-1 16,9-17 0-16,0 0-1 16,0 0-1-16,0 0-2 15,0 0-5-15,0 0-19 16,0 0-11-16,0-19 0 16,0 19-1-16</inkml:trace>
  <inkml:trace contextRef="#ctx0" brushRef="#br0" timeOffset="3642.4623">4322 5085 38 0,'12'-21'28'16,"-12"21"-5"-16,19-10-4 15,-19 10-2-15,0 0-2 16,10-29-5-16,-10 29-2 15,0 0-2-15,0 0 0 16,4-27 0-16,-4 27-1 16,0 0-2-16,0 0 1 15,-18-7-1-15,18 7 0 16,-21 9-1-16,21-9 0 16,-31 25-1-16,14-6 1 15,-1 1-1-15,7 5 0 16,-3 0 0-16,7-2 0 0,1 0 1 15,10-4-2-15,3-2 1 16,-7-17-1-16,29 13 1 16,-29-13-1-16,33-11 0 15,-33 11 0-15,33-33 0 16,-19 8 0-16,-3 2 0 16,-3-2 1-16,-2 2-1 15,-1 6 0-15,-5 0 1 16,0 17 0-16,-2-17 0 15,2 17-1-15,0 0 1 16,0 0 0-16,0 0 0 16,-11 21 1-16,9-2-1 15,2 4 0-15,0 6 0 0,4-1 0 16,2 1-1-16,-1-4-1 16,5-6-1-16,-10-19-3 15,25 25-6 1,-25-25-27-16,0 0-2 0,0 0 0 15,12-25-1-15</inkml:trace>
  <inkml:trace contextRef="#ctx0" brushRef="#br0" timeOffset="4354.7614">4598 4630 14 0,'0'0'32'15,"0"0"1"-15,0 0-5 16,0 0-7-16,0 0-7 15,23-8-3-15,-23 8-4 16,21-17-2-16,-21 17-2 16,33-23-1-16,-13 12-1 15,1-1-2-15,0 4-3 16,-9-9-7-16,9 11-18 16,-21 6-6-16,0 0 1 15,17-17-1-15</inkml:trace>
  <inkml:trace contextRef="#ctx0" brushRef="#br0" timeOffset="4590.8271">4658 4419 41 0,'0'0'35'0,"0"0"1"16,-2 21 0-16,19 2-22 15,-17-23-6-15,12 29-2 16,-12-29-2-16,17 31-2 16,-5-14-4-16,-12-17-3 0,23 33-7 15,-23-33-23-15,4 17-1 16,-4-17-1-16,0 0 1 16</inkml:trace>
  <inkml:trace contextRef="#ctx0" brushRef="#br0" timeOffset="4867.8525">5048 4567 32 0,'34'2'33'16,"-34"-2"1"-16,37-6-1 16,-14 10-19-16,-23-4-6 0,37-16-3 15,-20 11-3-15,2-1-3 16,3 6-3-16,-22 0-13 16,27-23-16-16,-27 23-1 15,23-15 1-15,-23 15-1 16</inkml:trace>
  <inkml:trace contextRef="#ctx0" brushRef="#br0" timeOffset="5106.1297">5225 4415 48 0,'0'0'37'0,"6"18"1"16,-6-18 0-16,9 17-22 15,5 8-7-15,-14-25-3 16,13 42-1-16,-5-21-2 16,0 6-2-16,1-4-2 15,-9-23-3-15,16 36-3 16,-16-36-14-16,0 0-17 16,0 0-1-16,-6 23 1 0,6-23 0 15</inkml:trace>
  <inkml:trace contextRef="#ctx0" brushRef="#br0" timeOffset="5670.1804">4855 5340 36 0,'19'-8'32'16,"4"8"2"-16,-4 0-4 16,1-17-19-16,16 13-1 15,-11-15-2-15,8 13-3 16,-8-5-4-16,-2-3-4 15,4 12-11-15,-9-5-18 16,-18 7-2-16,9-21 0 16,-9 21 0-16</inkml:trace>
  <inkml:trace contextRef="#ctx0" brushRef="#br0" timeOffset="5890.4661">5034 5115 51 0,'0'0'37'0,"0"25"-1"0,4-7 2 16,15 20-24-16,-19-38-5 15,12 50-3-15,-10-21-1 16,7 7-3-16,-1-5-1 16,0-2-4-16,3-1-3 15,-11-28-9-15,8 21-22 16,-8-21-1-16,0 0 1 15,0 0-1-15</inkml:trace>
  <inkml:trace contextRef="#ctx0" brushRef="#br0" timeOffset="6159.4376">5339 5198 61 0,'27'-4'37'0,"0"2"0"16,2-4 1-16,11 6-28 0,-13-19-4 16,14 6-2-1,-10-1-1-15,-2 3-4 0,-2 5-2 16,-18-17-13-1,9 12-22-15,-18 11 2 0,-6-20-2 16,6 20 1-16</inkml:trace>
  <inkml:trace contextRef="#ctx0" brushRef="#br0" timeOffset="6354.355">5505 5020 71 0,'13'30'39'0,"-5"-9"1"16,3 8-1-16,-11-8-29 0,16 18-2 16,-10-7-4-1,1 3-2-15,3-3-4 16,-8-14-6-16,23 3-30 0,-25-21-1 16,0 0-1-16,0 0 1 15</inkml:trace>
  <inkml:trace contextRef="#ctx0" brushRef="#br0" timeOffset="7098.6872">5096 4916 13 0,'21'10'28'16,"-15"-28"1"-16,19 18-1 16,-25 0-15-16,33-32-8 15,-4 14-2-15,-2 3-7 0,-4 4-19 16,-10-16-5-16,10 21-1 16,-17-17 0-16</inkml:trace>
  <inkml:trace contextRef="#ctx0" brushRef="#br0" timeOffset="7286.7008">5169 4828 54 0,'-2'32'37'15,"6"7"0"-15,-4 3-1 16,-2-8-27-16,10 9-8 0,7-9-30 15,-3 1-4 1,-6-18-3-16,-6-17 1 16</inkml:trace>
  <inkml:trace contextRef="#ctx0" brushRef="#br0" timeOffset="11318.0829">6114 2522 23 0,'0'0'29'15,"0"0"1"-15,-6-19-11 0,6 19-5 16,0 0-2-16,0 0-3 15,-17-27-3 1,17 27 0-16,-17-11-2 16,17 11 0-16,-25-12-1 0,25 12 0 15,-33-12-2-15,33 12 0 16,-37-13 0-16,18 7 0 16,-4-1-1-16,-2 3 0 15,-2-2 0-15,0 0 1 16,-2 2 0-16,-2 3-1 15,2-1 1-15,-4 0 0 16,0 0 1-16,2 2-1 16,-3 0 0-16,-3 0-1 0,-1 2 1 15,-1 2-1 1,-3-1 1-16,3 3-1 16,0-2 0-16,3-2 1 15,-3 0-1-15,4 2 1 0,1-2 0 16,-1-1-1-16,-4-1 0 15,-1 0 1-15,1 0-1 16,-3 0 0-16,1 0 0 16,3 2 1-16,-5-2-1 15,1 0 1-15,-1 2 0 16,5 0 0-16,-6 2 0 16,5 0-1-16,-2-4 1 15,3 2 0-15,-1-2 0 16,5 0-1-16,-1-2 1 15,-2 0-1-15,-3 2 0 16,1 2 1-16,-1 0-1 16,-7 2 1-16,1 1-1 0,-4 5 0 15,0 0 1-15,3 1 0 16,3-1 0-16,-2 3-1 16,3-5 1-16,3 3 0 15,-3-3 0-15,3 2-2 16,-1-1 1-16,1 1 1 15,1-1-1-15,1 1 0 16,-1 1 0-16,3 1 1 16,3-1-1-16,0 3 0 15,0 1 0-15,2-1 0 16,-1-1-1-16,-1 4 1 16,-4 1 0-16,0 3 0 15,-3-2 0-15,-4 8 0 0,-3-6 0 16,1 6 0-16,0 0 0 15,1-1 0-15,-1-1-1 16,2 0 1-16,3 2 0 16,3-6 0-16,3 2 0 15,-4 2 0-15,5-2 0 16,1 2 0-16,0 4 1 16,4-4-1-16,-2 6-1 15,4-3 1-15,-6 1 1 16,3 2-1-16,-1 1 1 15,-2 5 0-15,2-1-1 16,-4 1 1-16,3-1-1 16,-1 4 1-16,4 3 0 0,2-3-1 15,0 0 1-15,0-1-1 16,2 1 1-16,-2 2-1 16,0 0 1-1,-4 0-1-15,0 1-1 0,-2-1 1 16,2-2 0-16,2-3 0 15,2-1 0-15,2-1 0 16,2-1-1-16,6 3 2 16,-2-1-1-16,5 2 0 15,1 5 0-15,-3-1 0 16,5 4 0-16,-3-2 0 16,4 2 0-16,-3 2 0 0,3-4-1 15,-5 0 1-15,1-2 0 16,1 4 1-16,-3-2-2 15,1 3 2 1,0-1-1-16,1 0 0 0,1-2 2 16,1 2-1-16,2 2 0 15,1-2 0-15,-1 0 1 16,4 0 0-16,-3 0-1 16,1 0-1-16,2 2 0 15,2-2 1-15,0 0 0 16,2 4-1-16,-1-2 0 15,1 0 1-15,0 2-1 16,2 3 1-16,0 3-1 0,-2 3 0 16,2 1 0-16,-2 1 1 15,0 1-1 1,0 3 0-16,2-2 1 16,4 0 0-16,-2 1-1 0,6-1 1 15,-3-4 0-15,5 1 0 16,2-3 0-16,1 3 0 15,-1-1-1-15,1-1 1 16,3-2-1-16,1-3 1 16,2 1 0-16,0-4-1 15,-1 4 1-15,3-3-1 16,2-3 0-16,0 2 1 16,2 0-1-16,-5 6 1 0,3-1-1 15,2 7 0 1,4-1 1-16,-2 2-1 15,2-3 0-15,2 5 0 16,-2 0 0-16,5-1 1 0,-1-3-1 16,0-2 1-16,2-3-1 15,-5-4 1-15,3 0-1 16,-2-8 1-16,4 4 0 16,1-8-1-16,3 4 0 15,0-4 0-15,-1-1-1 16,5 3 1-16,-1 0 0 15,4 0 0-15,1-5 0 16,-3 3 1-16,4-7 0 16,6-1-1-16,2-3 0 15,6-6 1-15,3-4-1 16,5 2 0-16,-3-7 0 16,3-3-1-16,-5-1 1 0,1-2 0 15,-4 1 1-15,-4-3-1 16,-1 3 1-16,1 3-2 15,4-1 1-15,-2 1 0 16,2 1 1-16,1-1-3 16,-3-2 3-16,6-1-3 15,-3-1 2-15,-1-6 0 16,0 0 1-16,1-2-1 16,5-2 0-16,3 0 0 15,3 0 1-15,-1-2-1 16,2 0 0-16,0-3 1 15,0 3-1-15,-1-2 1 16,-3-2-1-16,-1 6 1 0,-1-3-1 16,0-1-1-16,-1 0 1 15,5-2 0-15,-5-9 1 16,3 8 0-16,-1-11-1 16,-1 3 0-16,2-2 0 15,-1 0 1-15,-1-2-1 16,-3 3 0-16,-1 5-1 15,-5-6 2-15,0 5-2 16,-2-5 1-16,-2 4 0 16,-2-2 1-16,-2 1-1 15,0 1 0-15,0-4 0 16,2 1 0-16,0-3 1 0,0 6-1 16,2-2 0-16,2-6 0 15,-2 4 1-15,0-5-1 16,-2 3 0-16,-4 0 0 15,-2 0 0 1,-4 0 0-16,-3-2 0 0,-2 4 1 16,-1-6-2-16,1-6 2 15,-1 1-1-15,-1-3 0 16,3 2 0-16,-1-3 0 16,0-3 0-16,-3-1 0 15,-1 0 0-15,0 3 0 16,-3-1 1-16,1-1-2 15,-2-3 1-15,0 2 1 0,-2-5-1 16,4 1 1-16,-4-6-1 16,0 8 1-16,-2-12-1 15,0 6 1 1,0 2 0-16,-2-4 0 0,2 4-1 16,-4-4 0-16,2 8 1 15,-4-6-2-15,-2 5 1 16,3-3 1-16,-5 0-1 15,0 0 0-15,-1-2 0 16,-1 0 0-16,-1-4 0 16,-3 0 0-16,-1 0 0 15,-4-3 0-15,1-5 0 16,1 6 0-16,0-1 0 0,0 3-1 16,-1 0 1-1,1 6-1-15,4 0 1 16,-3 1-1-16,1 9 0 15,-1-1 1-15,-3-1 1 0,2-1-1 16,-2 1 1-16,1-2-1 16,1 1 0-16,0-1 0 15,0 1 1-15,-1-3-1 16,3 2 0-16,0 1 0 16,-3-1 0-16,1 0 0 15,-2-5 0-15,0 7 0 16,1-6 1-16,-1 3-1 15,0-3 0-15,2-2 0 16,-1 4-1-16,1 1 2 16,0 3-1-16,-2-4-1 15,-3 1 2-15,-1 3-1 16,0 1-1-16,-4 1 0 0,0-1 0 16,0-3 0-16,-1-4 1 15,-1 1-1-15,0 1 1 16,-2-4-1-16,0-2 1 15,-1 2 0-15,1 0 1 16,-2 3-1-16,-2 3 0 16,3-2 0-16,-1 0 0 15,-2 1 0-15,1 1 0 16,-1-4 0-16,-3-3 0 16,-1 1 0-16,-1-2 0 15,-3 2 0-15,1-2 1 16,0 0-1-16,-3 0 0 15,3 6 0-15,-2-4 1 0,-1 0-1 16,-1-1-1-16,0 1 1 16,-2-4-1-16,-6 0 1 15,2-1 0-15,-4-5-1 16,2 4 1-16,-4-4-1 16,2 1 0-16,-1-1 1 15,1-2 0-15,-4 3 0 16,-4-3-1-16,1 2 1 15,-5 0 0-15,1 5 0 16,-4 4-1-16,-4 5 1 16,-2 4 0-16,-4 3-1 15,2-1 2-15,-6 7-1 16,-2 0-1-16,-4-2 1 0,-1-3 0 16,1 1 0-16,-1-2 0 15,-4-1-1-15,1 7 0 16,-3-2 0-16,-1 8 0 15,3 2-2-15,6 3-1 16,-3-8-4-16,16 20-7 16,-8-17-28-16,8 7 1 15,-4-7-2-15,8 2 1 16</inkml:trace>
  <inkml:trace contextRef="#ctx0" brushRef="#br0" timeOffset="15682.0582">5146 1856 33 0,'-31'-19'23'16,"31"19"-1"-16,-25-13-4 15,4-1-3-15,3 20-6 16,-12-6-2-16,8 8-2 15,-9-6-2-15,12 7 0 16,-10 1 0-16,8 1-1 16,-8-5 0-16,8 6 0 15,-6-8 0-15,4 9 0 0,-6-3-1 16,4 3 0 0,-6-1 0-16,-2 3 0 15,0 4-1-15,-5-2 1 16,-1 1-1-16,-5-3 0 0,-1-2 0 15,-5 3 0-15,2-1 0 16,-4-2 0-16,0-3 1 16,4 3-1-16,-3 1 0 15,5 3 0-15,0-1 0 16,2-1 0-16,-1 2 0 16,3 2 0-16,-5 0-1 15,1-1 1-15,-2-1 0 16,2 0 0-16,-1 1 0 15,1 1 1-15,-2-2-1 16,2 4 0-16,1-2 0 16,-5 0 0-16,10 3 1 15,-11-1-1-15,3-2 1 0,-4 2-1 16,4-2 1-16,2 0-1 16,-5 2 2-16,11 0-3 15,-10 4 1-15,7-2-1 16,1 2 1-16,1 2 0 15,1 0 0-15,-1 0-1 16,-1 2 1-16,1 1 0 16,3 1 0-16,-5 0 1 15,3-6-1-15,1 3 1 16,-1-1-1-16,1 0 0 16,1 2 0-16,1 0 1 15,-2-2-1-15,3-1 0 0,1 9 0 16,-5-4 0-16,-1 3 0 15,-3 1-1-15,-1-1 1 16,-3 1 0-16,-2-3 0 16,2 3 0-1,-2-2-1-15,3 1 2 0,1-1-2 16,6-5 2-16,1 3-2 16,4 2 1-16,2-3 1 15,3 3-1-15,-1 0 1 16,2-1-1-16,0 1 2 15,0 5-3-15,0-3 3 16,2 3-2-16,0 0 0 16,0 5 0-16,0 3 0 0,-4 0 1 15,0 4-1-15,2 1 1 16,-2 1 0-16,1 4 0 16,-1-1-1-1,0 1 1-15,2 2-1 0,6-5 1 16,0 1-1-16,0 0 0 15,1-2 0-15,3-1 0 16,0-3 0-16,1-2 1 16,1 4-1-16,2 6 0 15,-5-2 2-15,3-3-2 16,-2 3 2-16,1 0-1 16,-1-1 0-16,0 5 0 15,3-4 1-15,-1-1-1 0,3 1-1 16,5 6 1-16,3 1-1 15,0 4 1 1,2-2-1-16,-1 3 1 0,1-5-1 16,2 0 1-16,-2-7-1 15,0-6 1-15,2-6 0 16,0-1 0-16,0-1-1 16,2 2 0-16,4 2 1 15,0 4 0-15,-2 4 0 16,0 4 0-16,0-1 0 15,2 5 0-15,-1 1 0 16,5-3-1-16,2-3 1 16,0-1 0-16,1 3-1 0,5 3 0 15,-3-3 1 1,4 1 0-16,-1-4-1 16,1-1 2-16,-3 1-2 15,1 0 1-15,-1-6 0 0,-1 0 0 16,3-4 0-16,-3 6 0 15,1-8-1-15,1 8 1 16,-2-4-1-16,5 2 1 16,-1 0-1-16,2 4 1 15,1-4 0-15,3 3-1 16,2 5 0-16,2 0 0 16,2-3 0-16,-2 3 0 15,-4-4 0-15,0-2 0 0,-4-4 0 16,1-2 1-1,-7-6 0-15,1 0 0 16,-1-1 0-16,1-1 0 16,3-1 0-16,1 1 0 0,1 3-1 15,0 3 1-15,2-2-1 16,1 0 1-16,1 1-1 16,2-1-1-16,0-2 2 15,2 3-2-15,2-3 1 16,4 0 0-16,-1-1 1 15,3-1-2-15,0-1 2 16,3-1 0-16,1 3-1 16,3-3 0-16,1 1 1 15,-3-1-1-15,1-3 1 16,-1 0-1-16,1-1-1 16,-5-7 2-16,3 0-1 15,-2-5 0-15,1-1 0 0,-3-2 0 16,5-1 0-16,3 1 0 15,-1-1 0-15,5 1-1 16,-1 0 1-16,0 2 0 16,1-3 0-16,1-1 0 15,2-1 0-15,0-1 1 16,0-1-1-16,2 5 0 16,0-5 0-16,4 1 0 15,0 1 0-15,4-4 1 16,2 1-1-16,1-3 0 15,-1 0 0-15,2-3 0 16,1-3 1-16,-3 2-1 0,0 2 0 16,1-2 0-16,-1-4 0 15,-4-2 1-15,2 1-1 16,0-5 0-16,-1-2 0 16,3-1 0-16,0-3 0 15,-4 5 0-15,0-3 0 16,3 1 0-16,3 1 0 15,0 3 0-15,-1 1 0 16,3-4 0-16,-3 4 1 16,3-1-1-16,-2 1 0 15,-5 0 0-15,-1 0 0 16,0 3 0-16,-4-5 0 16,0 4 0-16,0-5 1 0,-2-1-2 15,0 0 1-15,2 1 1 16,2-3-2-16,-2 1 1 15,2 3 0-15,0-5 0 16,0 3 0-16,2-3 0 16,2 1 0-16,-2 1 1 15,1-5-1-15,-3 5 0 16,2-3 1-16,-2 3-1 16,-4-1 0-16,-2 3 0 15,1-3 0-15,-3 1 0 16,-2-1 1-16,-2 1-1 15,-1 1 1-15,-1 0-1 16,3 1 1-16,-1-3-1 0,-2 3 0 16,-1-1 0-16,-1-1 0 15,5-5 0-15,-3 3 1 16,3 1-1 0,-1 1 0-16,-5 1 0 0,1 1 1 15,1-1-1-15,-1 1 0 16,1 1 0-16,1-2 0 15,0-1-1-15,-1-1 1 16,3-5 0-16,1 4 1 16,-3-5-1-16,-3 1 0 15,-3 2 1-15,1-3-2 16,-4 3 2-16,0-10-1 16,-4-2 1-16,3 2-2 0,1 0 3 15,2-1-3-15,0-5 2 16,-1 2-1-1,1-2 0-15,-4 6 0 16,2 2 0-16,-6-1 0 0,0 1 0 16,-4-2 0-16,0 2 0 15,0-2 1-15,-2 0-2 16,0-2 1-16,1 0 1 16,-1-4-1-16,0 4 0 15,0-3 0-15,1 1 0 16,-1-2-1-16,-2 4 1 15,0-1 0-15,1 3 1 16,-1-4-1-16,-2 0 0 16,3-2 0-16,-7-1 0 15,3-1 0-15,-1-1 0 16,0 1 0-16,1 1 0 16,1-3 1-16,1 2-1 0,1 1 0 15,4 1 0-15,0-2 0 16,4-1 0-16,0 1 0 15,-2 3 1-15,2-1-1 16,-4 0 1-16,-1 1-1 16,-3-1 1-16,-2 2 0 15,-3 4-1-15,1-6 0 16,-1-3 0-16,1-4 0 16,4-3 0-16,1 3 0 15,-1-2-1-15,2-6 2 16,0 0-1-16,1 1 0 15,-3 5-1-15,-4 4 2 0,-1-1-1 16,-3-3 0-16,-1 2 0 16,-2-3 0-16,-4-1 0 15,1 2 0-15,-1 2 0 16,0-5 0-16,0 3-1 16,2 2 2-16,-2 1-1 15,-1 3-1-15,3-3 1 16,-2 3-1-16,0-1 1 15,-2-1-1-15,0-3 2 16,0 5-2-16,-2-4 1 16,2-1 0-16,0 3 0 15,1-3 0-15,1 3 0 16,0-4 0-16,2-1 0 0,0-3 1 16,3-2-1-16,-5 0 0 15,2-4 0-15,-4 0 0 16,-2-1 0-16,0-7 0 15,0 2 0-15,2 1 0 16,-2-3 0-16,0 3 0 16,0-1 0-16,0 0-1 15,0 1 0-15,0 1 1 16,-4 6-1-16,0 0 0 16,-2 2 0-16,1 2 0 15,-3 2 1-15,2 0 0 16,-2 3 0-16,3 3-1 15,-3-4 2-15,-4 1-1 0,-1 3 0 16,-3-6 0-16,1 1 0 16,-2 1 0-16,-1-2 1 15,3 3-1 1,-3-3 0-16,5 2 1 0,-1-2-1 16,1 1 0-16,1 1 0 15,1 0 1-15,-3 0-1 16,-1-3 0-16,-1 1 0 15,-3 0-1-15,0-4 1 16,-4 6 0-16,0-4 0 16,-3-2-1-16,1 1 1 15,-2 1-1-15,0-2 1 16,2 6-1-16,0 0 1 0,0 1 0 16,0 1 0-16,0 3 0 15,2-5 0 1,-2 2 1-16,0-3-2 15,0 1 2-15,-2 0-2 0,0-4 2 16,-2 2-1-16,0-1 0 16,-2 1 0-16,2 0 0 15,0 2 1-15,0-4-1 16,0 1-1-16,0-1 1 16,2 4 0-16,2-2 0 15,-2 3 0-15,-2-1 0 16,4 2 0-16,-2-2 0 15,-4 3-1-15,2 6 0 16,-3-1 0-16,-3 1 0 16,0 2 0-16,4-1 0 15,-7 3 0-15,3 0 0 16,2-2 2-16,-3-2-2 0,1 1 1 16,0-3 0-16,-2-1 0 15,-3 1 0-15,-2 4 0 16,-1 0 0-16,-1 1 0 15,-3 3 0-15,1-2 0 16,0 4 0-16,-2-2 0 16,3 0 0-16,3-8-1 15,-1 10 1-15,1-3 0 16,3 3 0-16,-1 1 0 16,1 3 1-16,3 6-1 15,-7 1-1-15,1 3 1 16,-3-1 0-16,-3 8 0 0,-2-2-1 15,-2 8 1-15,-4-8 0 16,-4 1 0-16,0 1 0 16,-1 0 0-16,-5 0 0 15,-1 0 0-15,-1 0 0 16,-5-2 0-16,0 12 0 16,-3-2-1-16,3 7 2 15,0 2-2-15,-1-1 1 16,1-1-1-16,8 3-1 15,3-13-1-15,10 5-3 16,-6-14-5-16,25 8-30 16,-17-4-1-16,11 10 1 15,1-6-1-15</inkml:trace>
  <inkml:trace contextRef="#ctx0" brushRef="#br0" timeOffset="17622.192">1115 5190 14 0,'-8'27'31'15,"8"-27"1"-15,-15 19 0 16,15-19-15-16,19-13-2 16,14 5-3-16,-8-23-4 15,21 12-2-15,-7-15-2 16,9 1-4-16,0 2-4 16,-13-7-17-16,-1 9-13 0,-5 14 0 15,-29 15-1-15,22-4 0 16</inkml:trace>
  <inkml:trace contextRef="#ctx0" brushRef="#br0" timeOffset="17957.9708">1263 6771 50 0,'18'32'34'15,"-18"-32"1"-15,32-7-1 16,-9-3-26-16,-3-24-2 15,22 3-2-15,-7-4 0 16,11 5-3-16,-1 5-3 16,-7-2-2-16,14 27-8 15,-21 2-22-15,0 2-1 16,-4 23 0-16,-10 5 1 16</inkml:trace>
  <inkml:trace contextRef="#ctx0" brushRef="#br0" timeOffset="18321.3026">2204 8890 39 0,'0'0'33'0,"33"18"1"16,-33-18-1-16,27-18-24 15,0 11-4 1,-2-18-1-16,8-2-4 0,4 2-6 16,-12-6-18-16,2-3-10 15,9 15 1-15,-9-6-2 16</inkml:trace>
  <inkml:trace contextRef="#ctx0" brushRef="#br0" timeOffset="19118.1463">5183 8982 66 0,'0'0'34'0,"27"-17"1"16,-27 17-13-16,30-13-18 15,1 3-2-15,2-9 1 16,9 6-3-16,5-3-5 16,-9-5-18-16,1-4-11 15,11 4 0-15,-9-6-2 16</inkml:trace>
  <inkml:trace contextRef="#ctx0" brushRef="#br0" timeOffset="19709.6041">7937 7245 45 0,'-16'17'36'16,"16"-17"-1"-1,0 0 1-15,0 0-21 16,0 0-6-16,10-21-1 15,11 11-3-15,-3-11-1 0,13 0-2 16,3-10-1-16,7-3-1 16,3-1-4-16,-9-13-6 15,13 4-20-15,-11 2-7 16,-10-6-1-16,-2 2 2 16</inkml:trace>
  <inkml:trace contextRef="#ctx0" brushRef="#br0" timeOffset="20154.0228">8431 5651 47 0,'0'0'33'16,"0"0"0"-16,0 0 1 16,13-41-26-16,8 18-4 15,-3-5-2-15,7-9-3 16,8 4-12-16,-6-5-20 15,-8-12 0-15,4 6-1 16,-11-12 0-16</inkml:trace>
  <inkml:trace contextRef="#ctx0" brushRef="#br0" timeOffset="20725.3381">7931 3848 30 0,'0'0'31'0,"0"0"1"15,-19 11 1-15,19-11-20 16,0 0-5-16,15-27-1 16,10 19 0-16,-9-11-4 15,7 0-2-15,6 2-6 16,-16-4-26-16,3-8-2 16,1 4-2-16,-11-8 1 15</inkml:trace>
  <inkml:trace contextRef="#ctx0" brushRef="#br0" timeOffset="21281.9118">6712 2447 17 0,'0'0'30'0,"19"-34"3"16,3 16-4-16,5-5-14 15,-10-11-7-15,12-1-3 16,0 5-9-16,-12-7-24 15,-5-13-2-15,-3 8-3 16,-16-6 2-16</inkml:trace>
  <inkml:trace contextRef="#ctx0" brushRef="#br0" timeOffset="21782.0872">5291 2092 17 0,'0'0'32'0,"25"-5"1"16,-4-5 0-16,6 4-18 0,-10-28-5 15,16 13-4-15,-6-6-4 16,-6-2-17-16,-1-2-16 15,7 16-2-15,-16-2-1 16,-11 17 0 0</inkml:trace>
  <inkml:trace contextRef="#ctx0" brushRef="#br0" timeOffset="22533.1572">2258 3395 37 0,'29'-14'28'15,"8"1"0"-15,-12-18-12 16,16-3-18-16,1-14-8 15,-1-4-16-15,13 19-2 16,-24-11 1-16,7 33 12 0</inkml:trace>
  <inkml:trace contextRef="#ctx0" brushRef="#br0" timeOffset="31403.5449">4903 5112 21 0,'-8'-23'23'0,"8"23"-4"16,-8-20-1-16,8 20-2 16,-7-17-3-16,7 17-3 15,0 0-1-15,-22-15 0 16,22 15-2-16,0 0 0 16,0 0-2-16,-19 7 0 0,19-7-1 15,0 0 0-15,-8 20-1 16,8-20 0-1,0 0 0-15,-7 21-1 16,7-21 1-16,-2 23 0 0,4-4-1 16,-2-19 0-16,-2 40 0 15,-2-17 0-15,4 10 0 16,-2 1 0-16,4 3 0 16,-4 3-1-16,4 2 1 15,-2 6-1-15,4 4 1 16,-4-2-1-16,2 2 1 15,-2-2-2-15,2 3 1 16,-2-1 0-16,2-2 0 16,-2-2-1-16,2-2 1 0,-6 0 1 15,6 2-2 1,-2-2 1-16,2 4 0 16,-2-2 1-16,-2 4-2 0,2-3 1 15,-2 5 0-15,2 0-1 16,0 1 1-16,-2 1 0 15,0 0 0-15,2-4-1 16,0-3 1-16,0 3-1 16,2-4 1-16,2 0 0 15,-1-4-1-15,-1-2 0 16,2 3 1-16,-2 1-1 16,4 3 1-16,-2 3-2 15,-2 0 2-15,-2-4-1 16,2 2-1-16,-2 0 0 15,2-8 0-15,0 0 1 16,-4-7-1-16,4-3 1 0,-1 1-1 16,1-1 1-16,0 3 0 15,0 1 0-15,0 3 1 16,0 1-1-16,-2-2 0 16,0-1 1-16,0-3-1 15,0-3 1-15,0-2-1 16,2-6 0-16,-2 2 0 15,2-4 0-15,0 0 0 16,0 0 0-16,-2 2 0 16,0 0 0-16,2 2 0 15,-2 0 0-15,0 0 1 16,-2-4-1-16,2 2 0 16,0 0 0-16,0-2 0 0,0 2 0 15,0-2 0-15,-2 4 0 16,4-2-1-16,-2 0 2 15,2 0-1-15,-2-2 0 16,2 1 0-16,0-3 1 16,-2-19-1-16,5 27 0 15,-5-27 0-15,2 19-1 16,-2-2 2-16,0-17-1 16,2 29-1-16,-2-29 1 15,0 27 0-15,0-10 0 16,0-17 1-16,2 31-1 15,-2-31 0-15,0 0 0 16,0 0 1-16,0 0-1 0,4 17 0 16,-4-17 0-16,0 0-2 15,0 0 2-15,0 17-1 16,0-17 1-16,0 0-1 16,0 21 1-16,0-21-2 15,0 0 3-15,0 0-1 16,0 0 0-16,0 0 0 15,0 17 0-15,0-17 0 16,0 0-1-16,0 0 2 16,0 0-1-16,0 0 0 15,0 0 1-15,0 0-2 16,0 0 1-16,0 0 0 0,0 0 0 16,0 0-1-16,0 0 1 15,0 0 0-15,0 0 0 16,0 0 0-1,0 0 1-15,0 0-2 16,0 0 1-16,0 0 0 0,0 0 0 16,0 0-1-16,0 0 1 15,0 0 0-15,0 0 0 16,0 0 1-16,0 0-1 16,0 0-1-16,0 0 1 15,0 0 1-15,0 0-2 16,0 0 1-16,0 0-1 15,0 0 0-15,0 0 1 0,0 0 0 16,0 0 0-16,0 0 0 16,0 0 0-1,0 0 0-15,0 0 1 16,0 0-1-16,0 0-1 0,0 0 0 16,0 0 0-16,0 0 0 15,0 0-3-15,0 0-1 16,0 0-7-16,0 0-28 15,-17-13 0-15,17 13 0 16,-20-11 0-16</inkml:trace>
  <inkml:trace contextRef="#ctx0" brushRef="#br0" timeOffset="34952.2232">5130 7045 16 0,'0'0'14'0,"0"0"0"15,0 0 1-15,0 0-2 16,0 0 0-16,-1-21-1 0,1 21 0 16,0 0-1-16,0 0-1 15,-6-17-2-15,6 17-1 16,0 0 0 0,0 0 0-16,-2-23 0 0,2 23-1 15,0 0 0-15,0 0-1 16,0 0-1-16,0 0 1 15,0 0-2-15,0 0 0 16,0 0 1-16,8 17-1 16,-8-17-1-16,5 38 1 15,-5-7 0-15,4 9-1 16,0 3 0-16,2 8-1 16,0 1-1-16,1-2 1 0,1-2-1 15,-2-14 0-15,0-5-1 16,-1-10 1-1,1-1 0-15,-6-18 1 16,0 0-1-16,0 0 0 0,0 0 0 16,0 0 0-16,18-20 1 15,-18 20-1-15,19-32 0 16,-6 13 1-16,5-2 0 16,3 1 1-16,4 1-2 15,4 6 2-15,4-3-2 16,1 7 1-16,1 3 0 15,2 4-1-15,-2 2 1 16,-5 4-1-16,-3 6 1 0,-9 3-1 16,-7 6 1-1,-9 2-1-15,-4 0 1 16,-9 4-1-16,-3-4 1 16,-5 1-1-16,0-3 1 0,-4-4-1 15,-3-3 0-15,1 3 1 16,-6-4-1-16,6-1 0 15,-4 2-1-15,2-3 0 16,4 1-2-16,-2-8-2 16,25-2-6-16,-33 7-30 15,33-7-2-15,-11-28 1 16,7 8-1-16</inkml:trace>
  <inkml:trace contextRef="#ctx0" brushRef="#br0" timeOffset="79415.1823">5752 4425 20 0,'0'0'24'16,"-6"17"-7"-16,6-17-1 15,0 0-1-15,0 0-3 16,0 0-3-16,7-19-2 16,-7 19-2-16,20-27 0 15,-1 8-2-15,-2-10 0 16,12-3 0-16,0-14 0 16,10-2 0-16,1-12 1 15,10-3-1-15,3-12 0 16,10 0-1-16,-1-7 1 0,9-1-1 15,-1-7 0-15,5 8-1 16,-2-5 1-16,4 11 0 16,-9-1-1-1,-1 8 0-15,-3 0 0 0,0 9 0 16,-8 5 0-16,-2 7-1 16,-4 5 1-16,-6 3-2 15,-1 9-1-15,-11 3 0 16,-1 14-2-16,-15-7-4 15,9 23-5-15,-23-19-10 16,-2 17-10-16,0 0 0 16,0 0 0-16</inkml:trace>
  <inkml:trace contextRef="#ctx0" brushRef="#br0" timeOffset="79663.0452">6974 2925 31 0,'-29'0'31'0,"29"0"1"15,-32 2-2-15,32-2-18 16,0 0-3-16,5-33-3 16,24 16-2-16,-4-4-2 15,12-4-1-15,-2 4 0 16,3 0 0-16,-5 0 1 16,0 13 1-16,-16 4 0 15,-17 4 0-15,8 35 0 0,-21 1-1 16,-13 6-3-16,-8-9-14 15,-1 17-19 1,2-2-1-16,-3-8-1 16,9-2-1-16</inkml:trace>
  <inkml:trace contextRef="#ctx0" brushRef="#br0" timeOffset="80651.9831">6149 4906 17 0,'4'-23'31'16,"-4"23"-1"-16,0 0 1 16,9-23-19-16,9 35 0 15,-18-12-2-15,44 9-2 0,-13-5-1 16,15 14-1-16,8-13-1 15,20 9-1-15,7-5 1 16,25 7-1 0,0-5 1-16,15 4-2 0,1-3 1 15,7-1-1-15,-6-1-1 16,-7 0 0-16,-16-3-1 16,-13 1 0-16,-17-4 0 15,-11 2 1-15,-10-4-2 16,-15-1 1-16,-8 1 0 15,-26-2-1-15,28 2 0 16,-28-2-2-16,0 0-2 16,0 0-1-16,0 0-2 0,-48-23-3 15,23 23 2-15,-25-15-1 16,9 9 4-16,-9-2 2 16,2 1 3-1,10 3 2-15,-1-6 2 0,20 14 3 16,1-15 0-16,18 11 1 15,31-6-4-15,12 2 1 16,5-5-3-16,15 5 0 16,5-2 1-16,3 8-1 15,-1 0 1-15,-12 11-1 16,-10 4 2-16,-11 8-2 16,-18 4 2-16,-11 8-1 15,-14-1-1-15,-12-1-2 0,-1 1-3 16,-16-21-22-16,6 8-15 15,-7-9 0 1,-3-5-1-16,-3-7 1 16</inkml:trace>
  <inkml:trace contextRef="#ctx0" brushRef="#br0" timeOffset="81315.682">5831 5539 45 0,'11'-19'33'0,"-11"19"1"16,0 0 1-16,0 0-25 16,33 33 0-16,-16-14-2 15,24 25-1-15,-6-6-1 16,21 22 0-16,-4 1-2 15,11 12-1-15,3 4 0 16,5 5-1-16,1-1-1 16,3 9 1-16,0-6-1 15,-4 1 0-15,3-3 0 16,-1-5-1-16,-2 0 0 16,-3-4 1-16,-5-8-1 0,-5-11 0 15,-4-4-1-15,-4-6 1 16,-5-10 0-16,-8-9-2 15,-5-6 1-15,-9-11-3 16,1 0-2-16,-24-8-4 16,19-16-23-16,-19 16-6 15,-16-17 1-15,-1 7 0 16</inkml:trace>
  <inkml:trace contextRef="#ctx0" brushRef="#br0" timeOffset="81575.0048">6990 6913 87 0,'-8'25'39'16,"8"-25"1"-16,23 9-8 15,8 14-23-15,-8-5-2 16,16 8-2-16,-3-1-3 16,5 10 0-16,0-4-1 15,-1 1 0-15,-3-5-1 16,-6-2 0-16,-4-8 0 15,-6-5 0-15,-21-12 0 16,23-10-2-16,-23 10-1 16,-2-48-4-16,2 29-16 15,-17-25-17-15,-5-4 0 16,-3-10-1-16,-7-3 1 16</inkml:trace>
  <inkml:trace contextRef="#ctx0" brushRef="#br0" timeOffset="82680.5761">6047 7753 36 0,'31'57'19'0,"-8"-3"-1"15,0-10-2-15,2 6-4 16,-8-17-1-16,4 7-3 0,-9-15-3 16,7 4 0-16,-11-12-2 15,6 2 0-15,-14-19-1 16,11 23 0-16,-11-23-1 15,0 0-2-15,2 21-4 16,-2-21-11-16,0 0-13 16,0 0-3-16,-15-17 1 15,15 17 5-15</inkml:trace>
  <inkml:trace contextRef="#ctx0" brushRef="#br0" timeOffset="83364.1964">5404 5908 29 0,'0'0'30'16,"0"0"0"-16,4 23-11 16,10 5-2-16,-12-3-5 15,19 27-2-15,-10 4-3 0,16 30-2 16,-3 4-1-16,10 23-1 16,-1 8-1-16,4 14 0 15,3-1-1-15,1 2-1 16,-3-6 0-16,3-5-1 15,-3-4-1-15,-1-14 0 16,2 1 0-16,-5-14 0 16,1-2 0-16,-4-15-1 15,0-5 0-15,-6-14 0 16,2-6-1-16,-12-16-3 16,8 1-7-16,-15-14-12 15,-8-23-6-15,14 27 1 16,-14-27 0-16</inkml:trace>
  <inkml:trace contextRef="#ctx0" brushRef="#br0" timeOffset="83727.2862">5942 8401 24 0,'0'0'31'16,"-9"18"1"-16,9-18 1 15,0 0-23-15,0 19-1 16,0-19 1-16,21 15-1 15,-21-15-1-15,29 6-2 16,-29-6-1-16,42-25-1 16,-18-2-1-16,5 2-1 15,-2-9-3-15,-4-5-4 16,6 3-16-16,-12-5-15 16,-11-3-1-16,-6 2 0 15,-10-12 0-15</inkml:trace>
  <inkml:trace contextRef="#ctx0" brushRef="#br0" timeOffset="84536.0499">4434 6055 21 0,'-4'-23'31'0,"4"23"0"16,0 0 1-16,-19-2-18 16,19 2-2-16,-12 27-3 0,5 4-3 15,-13 7-1 1,9 24-2-16,-12 12 0 16,-2 24-1-16,-8 19 0 15,-8 25 1-15,-7 8-2 0,0 13 1 16,-10 0-1-16,2 8 1 15,-9-8 0-15,7-2 1 16,2-15-1-16,9-12 1 16,7-17-1-16,9-6 0 15,6-19-1-15,6-17 0 16,9-14-1-16,4-16 0 16,4-13-1-16,-2-11 0 15,4-21-2-15,0 0-1 16,0 0-2-16,0 0-3 15,0 0-4-15,0 0-18 16,-21-13-4-16,21 13-2 16,0 0 3-16</inkml:trace>
  <inkml:trace contextRef="#ctx0" brushRef="#br0" timeOffset="84830.8568">3568 8248 25 0,'8'-17'32'0,"-8"17"1"15,0 0 2-15,9-35-19 16,-9 35-4-16,4 17 0 16,4 12-3-16,-18-2-3 15,12 13 0-15,-7-5-1 0,8 5-1 16,-3-5-2-16,6-1 1 15,2-11-2-15,7-6 1 16,7-17-1-16,8-9-1 16,5-9-2-16,0-16-5 15,21-1-29-15,-14-11-3 16,-1-7 1-16,-7-7-2 16</inkml:trace>
  <inkml:trace contextRef="#ctx0" brushRef="#br0" timeOffset="85819.1138">3906 5324 1 0,'0'0'22'0,"-35"4"5"15,35-4-4-15,-23 18-8 16,0-13-3-1,3 15-2-15,-12-13-2 16,7 16-1-16,-18-6-3 0,3 12 0 16,-16-2-1-16,-8 10 0 15,-11-5 0-15,-4 8-2 16,-10 1 0-16,-4 1 0 16,-3 0-1-16,-1 4 0 15,3-6-1-15,3 1 2 16,6-5-1-16,8-1 1 15,8-7-1-15,7 3 0 16,6-2 0-16,6-6 0 16,4 4 0-16,5-2 0 15,1 4 0-15,-1-1 0 16,3 1 1-16,-3-2-2 16,6-2 1-16,-5 0-1 0,7 0 0 15,-5-6 0-15,9 0 0 16,2-5 0-16,3 1 0 15,3-4 1-15,2-1 0 16,19-10-1-16,-23 13-4 16,23-13-12-16,0 0-12 15,0 0 0-15,-25-3-2 16,25 3 4-16</inkml:trace>
  <inkml:trace contextRef="#ctx0" brushRef="#br0" timeOffset="86135.219">1952 6262 32 0,'21'-9'30'0,"-21"9"0"16,17-19-8-16,-17 19-11 15,18-4-2-15,-18 4-1 16,0 0-4-16,23 25-1 15,-23-25-1-15,-2 29-1 16,-4-12 0-16,-2 4 0 16,-5 0 0-16,-3 4 1 15,-3-4 0-15,2 0 1 16,1-4-2-16,16-17 1 0,0 0 0 16,0 0-1-16,47-17-3 15,1-33-8-15,19-7-21 16,11 3-3-16,-9-13 1 15,6 11-1-15</inkml:trace>
  <inkml:trace contextRef="#ctx0" brushRef="#br0" timeOffset="87375.4512">3699 4981 32 0,'-50'2'30'16,"21"-2"2"-16,-19-2-10 16,-12-13-7-16,10 11-4 15,-21-15-4-15,3 5-1 16,-11-9-2-16,2 0-1 15,-6-5-3-15,0 1 0 0,2 0-1 16,2 2 2-16,2 2-1 16,5 6 0-16,9 3 0 15,9 10 0-15,9 2 0 16,9 2 1-16,7 2-1 16,11-2 0-16,18 0-1 15,0 0 1-15,-19 4-1 16,19-4 0-16,0 0 1 15,0 0-1-15,0 0 1 16,0 0 0-16,0 0 0 16,0 0 0-16,0 0 1 15,-17 10-1-15,17-10 1 0,0 0-1 16,0 0 1-16,0 0-1 16,0 0 1-16,0 0 0 15,0 0 0-15,0 0 0 16,0 0 1-1,19 7 0-15,-19-7 0 0,23 29 0 16,-23-29 0-16,25 35 0 16,-25-35 0-16,23 34 0 15,-17-16-1-15,-6-18 0 16,6 21 1-16,-6-21-1 16,0 0-1-16,-17-2 0 15,17 2 0-15,-35-27 0 16,8 6-2-16,-6-4 1 0,-2 0 0 15,-3 0 1-15,3 0-1 16,2 2 1-16,4 2 0 16,6 11 0-16,23 10 1 15,-23-9-1-15,23 9 1 16,0 0-1-16,0 0-1 16,25 13-2-16,-4 10-10 15,8-15-22-15,-2-6-1 16,2-4-2-16,2-10 1 15</inkml:trace>
  <inkml:trace contextRef="#ctx0" brushRef="#br0" timeOffset="88290.7251">4459 4367 1 0,'0'0'26'0,"0"0"2"16,-6 25-10-16,6-25-2 15,0 0 1-15,-32-15-1 16,32 15-4-16,-39-25-1 16,20 8-4-16,-20-16-2 15,8 1 0-15,-15-13-1 0,7-6-1 16,-9-15-1 0,2-8-1-16,-4-9 0 15,0-7-1-15,1-6-1 16,-1-2 0-16,0 2 0 0,2 10 0 15,2 7 0-15,5 10 1 16,4 10 0-16,9 19 0 16,4 9 0-16,9 10 0 15,15 21 1-15,-14-23-1 16,14 23 0-16,0 0 0 16,0 0-1-16,0 0 1 15,0 0 0-15,0 0 0 16,0 0 0-16,0 0 0 15,0 0 1-15,0 0-1 16,0 0 0-16,20 19 0 16,-20-19 1-16,6 17-1 15,-3 0 1-15,1 6 0 0,-2 4-1 16,0 6 1-16,2 0 0 16,-2-1-1-16,-2-3 0 15,2-6 1-15,-4-4-1 16,2-19 1-16,0 0-2 15,0 0 1-15,-16-19 0 16,7-10-1-16,1-5 0 16,-3-9 0-16,-1 5 0 15,0-4 1-15,3 5 0 16,-1 3 1-16,0 9-1 16,10 25 1-16,-11-25 1 15,11 25-1-15,0 0 0 0,-4 23-1 16,4-23 0-16,2 29-2 15,8-2-6-15,-12-4-26 16,11-2-2-16,-9-21 0 16,35 21 0-16</inkml:trace>
  <inkml:trace contextRef="#ctx0" brushRef="#br0" timeOffset="89207.1236">4868 4264 13 0,'-19'-12'29'16,"19"12"1"-16,2-30 0 16,-6-5-16-16,15 4-3 15,-11-24-1-15,14 5-3 16,-8-21-1-16,9-4-2 15,-5-17-1-15,3-4-1 16,-1-13-2-16,1-1 1 16,1-3 0-16,-2 10 0 15,-1 5 1-15,-1 12-1 16,-3 9 1-16,5 15-1 16,-4 7 1-16,1 20-1 15,-5 3 0-15,6 5 0 0,-2-2-1 16,1 6 0-16,-3 0 0 15,0 0 0-15,-6 23 0 16,6-33 0-16,-6 33-1 16,-2-21 1-16,2 21-1 15,0 0 1-15,0 0-1 16,-23-4 0-16,23 4 0 16,0 0 0-16,-22 27 1 15,22-27 0-15,-23 29 0 16,12-6 1-16,-5 0 0 15,5 8 1-15,-7-2-1 16,7 3 1-16,-7-5 0 16,11 0-1-16,-1-6 0 0,8-21 0 15,2 21-1-15,-2-21 1 16,27-27-1-16,-10 6 1 16,2-6-1-16,3-2 0 15,-5 3 1-15,0-3-1 16,-1 6 1-16,-3 6 0 15,-13 17 0-15,18-18 0 16,-18 18 0-16,0 0 1 16,15 23-2-16,-15-23-1 15,14 39-4-15,-14-39-30 16,7 23-2-16,-7-23 0 16,22-2-2-16</inkml:trace>
  <inkml:trace contextRef="#ctx0" brushRef="#br0" timeOffset="90374.8924">6670 3725 38 0,'11'-23'32'0,"-11"23"3"16,0 0-6-16,4-35-15 16,-4 35-1-16,8-17-3 15,-8 17-1-15,0 0-2 16,0 0-1-16,0 0-2 15,23 13-1-15,-23-13-1 0,10 35 0 16,-5-14 0 0,3 6-1-16,-2 2 0 15,0-1 0-15,-4 3 0 16,0-2 0-16,-2 0 0 0,-2-6-1 16,0-2 0-16,0-2 1 15,2-19-1-15,0 25 0 16,0-25 0-16,0 0 0 15,19 2 0-15,-19-2-1 16,33-14 2-16,-10 3-2 16,4-3 1-16,2 1-1 15,4 0 0-15,-2-3-1 16,3 1 0-16,-7-4-2 16,4 9-2-16,-17-13-5 15,15 23-16-15,-29 0-10 16,21-21-1-16,-21 21 1 15</inkml:trace>
  <inkml:trace contextRef="#ctx0" brushRef="#br0" timeOffset="90746.846">6654 3589 27 0,'18'3'28'0,"-15"-20"2"15,19 9-2-15,1-7-21 16,-4-16-3-16,14 12 0 16,-4-10-2-16,2 5-7 15,5-3-16-15,1 13-9 16,-16-9 1-16,8 19-1 15</inkml:trace>
  <inkml:trace contextRef="#ctx0" brushRef="#br0" timeOffset="90935.9312">6683 3765 29 0,'35'4'29'15,"-14"-19"1"-15,23 5-1 16,-13-17-26-16,12-7-27 16,9 18-4-16,-21-14 0 15,9 20-2-15</inkml:trace>
  <inkml:trace contextRef="#ctx0" brushRef="#br1" timeOffset="98173.606">6018 3437 14 0,'0'0'26'16,"-29"2"1"-16,29-2-10 15,-27-2-3-15,7-9-3 16,20 11-3-16,-27-16-1 15,27 16-2-15,-28-13-1 16,28 13 0-16,-33-16-1 16,15 11 0-16,-3-7-1 15,0 8 0-15,-4-5-1 16,0 3 1-16,-4-4 0 16,0 5 1-16,-8-5-1 0,10 4 1 15,-5-3 1 1,6 5-1-16,-4-8 0 15,6 7-1-15,-3-7 0 0,8 6 0 16,-4-5-1-16,-2 5 0 16,-2-4 0-16,-2 3 0 15,-4-1 0-15,2 4 1 16,-5-1-1-16,3-1 0 16,-4 2 1-16,4 2-1 15,-3-2-1-15,1 4 1 16,-2 0-1-16,1 2 0 15,-5 2 0-15,1 4 0 16,-3-1 0-16,-1 3 0 0,3 1-1 16,1-3 1-16,1 4 0 15,-1-3-1-15,5 3 1 16,-1-3-1 0,3-1 1-16,0 3 0 0,0-1 0 15,2 2 0-15,2-5 0 16,0 5 1-16,2-3-1 15,2-1-1-15,0 3 2 16,0-5-1-16,0 6-1 16,0 1 1-16,0 1 1 15,0-1-1-15,-2 2 0 16,0 3 0-16,0-3-1 0,2 4 1 16,0 0 1-1,2 1-1-15,-2 1 0 16,1 0 1-16,-1 0 0 15,2 4-1-15,-2-2 1 0,2 0-1 16,0-2 1-16,0 2-1 16,-2-2 1-16,1-2-1 15,-1 2 1-15,0-2-1 16,2 3 0-16,-2-1 1 16,0 2-1-16,0-4 0 15,2 0 0-15,2 0 0 16,-1-1 0-16,3-1 0 15,0 0 0-15,1 2 0 0,1 0 1 16,0 6-1 0,-3 2 0-16,-1 4 0 15,0 1 0-15,-4 3 0 16,0 1 0-16,-2 1 0 0,2-4 0 16,0-3 1-16,3 1-1 15,3-4 0-15,2 2 1 16,3-5-1-16,1-1 0 15,1 0 1-15,1 2-1 16,1 2 0-16,0-4 1 16,3 4-1-16,-3-2 1 15,0 2 0-15,1 2 0 16,1-2-1-16,-2 1 1 16,1 7-1-16,-3-3 1 15,4 3-1-15,-1 0 1 16,-1-3-1-16,2 1 2 15,3 1-1-15,-1 1 1 0,2-5-1 16,0 5 0-16,0-2 0 16,2-3 0-16,0 9 0 15,-1-5-1-15,3 6 0 16,-4-5 1-16,4 3-1 16,0-3 1-16,0-1-1 15,0 7 1-15,0-5-1 16,0 4 0-16,2-1 1 15,-2 1-1-15,0 0 1 16,0 1-1-16,-2 3 1 16,0-2 0-16,0 4 0 15,2-2-1-15,-2 0 1 16,0 6-1-16,2-2 1 0,2 2-2 16,-2-2 2-16,6-2-1 15,-1-2 1-15,1-4 0 16,4-1-1-16,0-3 0 15,-3-3 1-15,5-1 0 16,1 3 0-16,-3-6-1 16,4 1 1-16,3-3-1 15,-2 6 1-15,5-3-1 16,-3 3 0-16,0-2 1 16,3-1 0-16,-1 5-1 15,2 0 0-15,-4 1 1 16,3 0-1-16,-3-1 1 15,2 1-1-15,1 3 0 0,-1-5 1 16,-2 3-1-16,5-1 1 16,-3 1-2-16,2-1 2 15,-2-3-1-15,3-3 0 16,-1 1 0-16,2-2 1 16,0 2-1-16,0-3 0 15,0-3 0-15,6 2-1 16,-2-2 1-16,4 2-1 15,-2-2 1-15,4 0-1 16,-2-6 1-16,0-2 0 16,-1 0-1-16,-3-3 2 15,2-1-1-15,-2-3 0 0,0 0 0 16,0-1 0 0,2-3 1-16,6 2-1 15,-2-1 1-15,3-3-1 0,5 0 0 16,1 0 0-1,3 0 1-15,1-3-2 0,-2 3 2 16,-1-4-2-16,1 4 1 16,1 0 0-16,-5 0 0 15,1-2 0-15,1-2 0 16,-3 2 0-16,3-2 0 16,0-2 0-16,3 0 1 15,-3 2-1-15,1-4 0 16,1 0 0-16,-1 2 0 0,1-4 1 15,-2-3-1 1,1-1 0-16,1-3 0 16,2-2 0-16,1-3 0 15,1-1 0-15,2 4 1 0,0-4-1 16,2 1 0-16,4-1 2 16,-2 0-2-16,2-2 1 15,0-4-1-15,-2-2 1 16,0-4-1-16,0 8 0 15,-4-11 1-15,-3 1-1 16,-1-1 1-16,-6-1-1 16,-3 3 1-16,4-5-1 15,-9 4 1-15,3-5-1 0,-2 5 0 16,2-3 0 0,-1 0 0-16,-1-1 0 15,0 1 0-15,-4 5 0 16,4-7 0-16,-6 1 0 0,0-1 1 15,-2-1-1-15,-2 1-1 16,0-4 1-16,0 2 0 16,0-3 1-16,-2 1-1 15,3 2 0-15,-3-2-1 16,2 3 2-16,0-1-2 16,-2 2 1-16,1-1 0 15,-3-1-1-15,0 0 1 16,-3 0 0-16,-3 3 1 15,-1-5-1-15,-3 0 1 16,3-2-1-16,-1-2 0 16,5-1 0-16,-5 0 0 15,5-1 0-15,-1 2 0 0,-1 0 0 16,-1 3 0-16,-3 3 0 16,-2-2 0-16,-1 0 1 15,-3 5-1-15,-2-3 0 16,2 0 0-16,-2-1 0 15,2 1 0-15,0-2 0 16,-1 4 0-16,1-3-1 16,2 3 0-16,0 3 1 15,-2-7-1-15,0 0 1 16,-4 4-2-16,0-3 2 16,0 3-1-16,-2 3 1 15,-2-3 0-15,0 0-1 16,-2 5 2-16,0 2-1 0,-1-5 1 15,1 1-1-15,-2 1 0 16,0-3 0-16,-1-1 0 16,-1 0 0-16,-1-1 1 15,-1-1-2-15,-1 2 1 16,-3 1 0-16,5-1 1 16,-7 1-1-16,7 3 0 15,-5 1 0-15,5 1 0 16,-1-1-1-16,2 4 1 15,1 1 1-15,-3-1-1 16,3 4 0-16,-7-2 0 16,1 0 0-16,-5 4 0 15,-1 4 0-15,2-2 0 0,-4 0-1 16,0 0 1-16,-3 0 0 16,1-2 0-1,0 1 0-15,0-1 0 16,0-2 0-16,-2-1 0 0,0 3 0 15,2-2 0-15,-2 0 0 16,0 6-1-16,0 1 1 16,-2 3-1-16,0 3 1 15,-4 5 0-15,1-5 0 16,-5 6-1-16,-2 1 1 16,1-1-1-16,-3 0 1 15,-1 0 0-15,-1 1 0 0,1 3-2 16,2 0 1-16,1 2-2 15,0-2-2-15,16 10-6 16,-13-8-31-16,9 11-1 16,-4-3-1-16,4 3 1 15</inkml:trace>
  <inkml:trace contextRef="#ctx0" brushRef="#br1" timeOffset="102514.2938">4666 4979 36 0,'0'0'21'16,"0"0"-3"-16,0 0-1 15,0 0-3-15,0 0-3 16,0 0-2-16,0 0-1 16,0 0-1-16,0 0-1 15,0 0 0-15,2 17 1 16,-2-17-1-16,0 0 0 16,-24-3 0-16,24 3-1 15,-17 2 0-15,17-2-1 0,-23-4 1 16,23 4-3-16,-21-6 0 15,21 6 1-15,-25-6-2 16,25 6 0-16,-24-7 0 16,24 7-1-16,-27-8 1 15,27 8 0-15,-25-8-1 16,25 8 1-16,-25-9 0 16,25 9-1-16,-23-10 1 15,23 10 0-15,-27-8-1 16,27 8 2-16,-27-13-1 15,27 13-1-15,-29-12 1 16,29 12 1-16,-31-21-2 16,31 21 1-16,-29-21-1 0,29 21 1 15,-29-19-1-15,29 19 1 16,-25-21-1-16,25 21 0 16,-23-17 0-16,23 17 1 15,-23-18-1-15,23 18 0 16,-21-15 0-16,21 15 0 15,-19-13 1-15,19 13-1 16,-22-12 1-16,22 12-1 16,-19-11 0-16,19 11 0 15,-21-10 1-15,21 10-1 16,-23-11 0-16,23 11 0 16,-25-12 1-16,25 12-1 15,-29-11 0-15,29 11 1 0,-29-12-1 16,29 12 0-16,-27-8 0 15,27 8 1-15,-23-4-1 16,23 4 0 0,0 0 0-16,-23-3 1 0,23 3-1 15,0 0 0-15,0 0 1 16,-22-14-1-16,22 14 0 16,0 0 0-16,0 0 0 15,-19-9 0-15,19 9 0 16,0 0 0-16,0 0 0 15,0 0 0-15,-19-6 0 16,19 6 0-16,0 0 0 0,0 0 0 16,0 0 1-16,0 0-1 15,0 0-1 1,0 0 1-16,-20-10 1 16,20 10-1-16,0 0 0 15,0 0 0-15,-17-7 0 0,17 7 0 16,0 0 0-16,0 0 0 15,-21-8 0-15,21 8 0 16,0 0 0-16,-19-4 1 16,19 4-1-16,0 0 0 15,0 0 0-15,-22-9 1 16,22 9-2-16,0 0 1 16,0 0 0-16,-19-6 1 0,19 6-1 15,0 0 0 1,-19-6 0-16,19 6 0 15,0 0 0-15,-25-12 0 16,25 12 0-16,-22-9 0 0,22 9 0 16,-21-10 0-16,21 10 0 15,-21-5 0-15,21 5 0 16,-21-8 0-16,21 8 0 16,-21-8 0-16,21 8 0 15,-18-9 0-15,18 9 0 16,0 0 0-16,-23-14 0 15,23 14 0-15,0 0 0 16,-19-13 0-16,19 13 0 16,0 0 0-16,-21-10 0 15,21 10 0-15,-18-7 0 16,18 7 1-16,0 0-1 16,-25-8 0-16,25 8 0 0,0 0 0 15,-21-6 0-15,21 6 0 16,0 0 0-16,-17-6 0 15,17 6 0-15,0 0 0 16,0 0 0-16,-18-5 0 16,18 5 0-16,0 0 0 15,-23-6 1-15,23 6-2 16,0 0 1-16,-19-6 0 16,19 6 1-16,0 0-1 15,-21-2 0-15,21 2 0 16,0 0 0-16,-20-4 0 15,20 4 0-15,0 0 0 16,-17-7 1-16,17 7-1 0,0 0 0 16,0 0-1-16,-19-12 2 15,19 12-1-15,0 0-1 16,-20-13 1-16,20 13-1 16,-17-12-1-16,17 12 0 15,-17-13-4-15,17 13-4 16,-25 2-31-16,25-2-1 15,0 0 0-15,0 0 0 16</inkml:trace>
  <inkml:trace contextRef="#ctx0" brushRef="#br1" timeOffset="103753.4639">3732 4302 2 0,'0'0'30'0,"-6"-27"1"16,6 27 1-16,0 0-11 15,-5-23-3-15,5 23-3 16,0 0-2-16,0 0-4 15,-12-19-1-15,12 19-1 16,0 0-2-16,0 0-1 16,0 0 0-16,0 0-1 15,0 0-1-15,0 0 1 16,0 0-1-16,17 2 0 0,-17-2 0 16,20 11 0-16,-20-11-1 15,23 22 0-15,-23-22 0 16,25 26-1-16,-25-26 1 15,25 35 0-15,-25-35 0 16,17 36 0-16,-7-18-1 16,-4 1 2-16,-1-2-2 15,-5-17 1-15,12 25-1 16,-12-25 0-16,0 0 1 16,12 17-1-16,-12-17 1 15,0 0-1-15,0 0 1 16,0 0-1-16,0 0 1 15,0 0-1-15,-8-21 1 0,8 21-1 16,-6-25 0-16,2 8 0 16,-2-4 0-16,3 2 0 15,-1-8 0-15,0 6 1 16,2-4-1-16,-2 0-1 16,4-2 1-16,2 4 0 15,2-4 0-15,0 0 0 16,2 4 0-16,3-2 0 15,-1 4 0-15,3-2 1 16,1 4-1-16,0-2 0 16,-12 21 0-16,27-31 0 15,-27 31-1-15,27-17 1 16,-27 17 1-16,29-11-1 0,-29 11 0 16,27 0 0-16,-27 0 0 15,25 9 0-15,-25-9 1 16,21 14-1-16,-21-14 0 15,0 0 0-15,19 11 0 16,-19-11 1-16,0 0-1 16,0 0 0-16,0 0 0 15,0 0 1-15,0 0-2 16,0 0 0-16,0 0 0 16,0 0-2-16,0 0-1 15,0 0-5-15,0 0-26 16,0 0-6-16,0 0 0 15,0 0-1-15</inkml:trace>
  <inkml:trace contextRef="#ctx0" brushRef="#br2" timeOffset="132611.196">8762 1822 27 0,'-5'-25'32'15,"5"25"1"-15,-20-10 2 16,5-7-23-16,15 17 0 16,-39 4-1-16,22 15-3 15,-18-2-2-15,10 12-2 16,-8-2-1-16,8-2-1 0,0 2-1 15,4-2 0-15,6-2-1 16,15-23 0-16,-10 19 0 16,10-19 0-16,25-4 0 15,-2-4-1-15,12-3 1 16,3 3 0-16,5-1 0 16,-1 5 1-16,-3 6-1 15,-6 7 0-15,-8 12 1 0,-10 12 0 16,-13 4 0-1,-12 5 1-15,-9 2-1 16,-6 2 1-16,-4-6-1 16,-2-1 0-16,-3-9 0 15,1-9 0-15,4-3-1 0,6-15-3 16,23-3-3-16,-33-19-7 16,35 0-23-16,-2-12-2 15,6-1 0-15,3-10 1 16</inkml:trace>
  <inkml:trace contextRef="#ctx0" brushRef="#br2" timeOffset="132859.8435">8811 1670 51 0,'0'0'37'0,"0"0"0"0,19-2 0 16,-9 22-20-16,-10-20-9 15,15 38-3-15,-7-13-1 16,7 13-1-16,1 3-1 16,-1-1-1-16,0-2-1 15,3-3-1-15,-3 1-1 16,-3-15-4-16,9 14-6 16,-21-35-25-16,17 13 0 15,-17-13-1-15,0 0 0 16</inkml:trace>
  <inkml:trace contextRef="#ctx0" brushRef="#br2" timeOffset="133235.2405">8803 1920 45 0,'0'0'34'15,"27"-18"-1"-15,-4-3 1 16,0-11-25-16,24 15-2 15,-5-16-1-15,12 4-3 16,-4-5-1-16,2 1-1 16,-4-3 0-16,-3 9-1 15,-9-2 1-15,-9 2 0 16,-9 4 0-16,-18 23 0 16,4-17 1-16,-4 17 0 15,-25 13 1-15,7 10-1 0,-7 6 1 16,4 9 0-16,-2 5 0 15,5 8-1-15,5-3 0 16,5 8 0 0,6-8-2-16,8-8 1 0,6-3-2 15,5-9 0-15,10-10-2 16,-2-18-3-16,17 5-7 16,-16-28-24-16,8-3-1 15,-5-11 1-15,0-1 0 16</inkml:trace>
  <inkml:trace contextRef="#ctx0" brushRef="#br2" timeOffset="133679.6856">9463 1657 55 0,'0'0'36'15,"0"0"1"-15,2 19 1 16,-2-19-25-16,11 54-3 16,-7-22-4-1,11 20 0-15,-3-4-2 0,3 4-2 16,-3-2 0-16,1 4 0 15,-5-12-1-15,2-10 0 16,-2-9-2-16,-8-23 0 16,0 0-1-16,0 0 0 15,5-17 0-15,-14-17-1 16,1-1-1-16,-7-13 0 16,3 0 1-16,-5-13-1 15,5 5 1-15,-1-3 1 16,11 1 0-16,4 4 0 15,9 5 1-15,6 4 1 16,7 7 1-16,3 13-1 16,2 6 2-16,3 13 0 0,-7 10 1 15,0 15 0-15,-13 8 0 16,-2 15 1-16,-14 2-1 16,-2 6 1-16,-11 0-2 15,-3 0 1-15,-3-10-2 16,2-5 0-16,0-10-2 15,2-18-1-15,19-7-4 16,-26-15-11-16,26 15-21 0,0-42 0 16,10 13-1-1,0-7 1-15</inkml:trace>
  <inkml:trace contextRef="#ctx0" brushRef="#br2" timeOffset="134038.7548">9887 1415 67 0,'0'0'37'16,"-2"19"0"-16,2-19 0 16,-27 16-29-16,27-16-2 15,-21 17-3-15,21-17-1 16,-18 10-1-16,18-10-1 15,0 0 0-15,25-10-1 16,2 4 1-16,6 1-1 0,2 5 1 16,4 0 0-16,-3 7 1 15,-3 9 1-15,-10 7 0 16,-7 13 1-16,-14-5 0 16,-6 7 0-16,-10-1 0 15,-5-1 0-15,-8-7-2 16,-2-6-1-16,-2 0-2 15,0-16-5-15,20 11-31 16,-18-14-2-16,6-3-1 16,-6 5 1-16</inkml:trace>
  <inkml:trace contextRef="#ctx0" brushRef="#br2" timeOffset="134499.9918">8971 2463 63 0,'0'0'38'15,"0"0"0"-15,-21-2 2 16,21 19-25-16,0-17-5 15,-2 27-2-15,0-10-2 16,9 16-1-16,-3 1-1 16,6 6-2-16,-4-1 1 15,3-3-2-15,1-1-1 16,-4-8-2-16,7 3-1 16,-13-30-3-16,21 33-4 0,-21-33-30 15,0 0-1-15,12-19 0 16,-12 19 0-16</inkml:trace>
  <inkml:trace contextRef="#ctx0" brushRef="#br2" timeOffset="134715.8813">9112 2551 75 0,'0'0'39'0,"32"-33"-1"15,-10 12-1-15,14 8-30 0,-3-10-3 16,11 5-1 0,-3 3-3-16,1 0-2 15,3 11-5-15,-16-19-13 16,0 17-18-16,-6-2-1 16,-4 5 2-16,-19 3-2 0</inkml:trace>
  <inkml:trace contextRef="#ctx0" brushRef="#br2" timeOffset="135183.9188">9598 2303 57 0,'0'0'38'0,"21"-28"0"16,-2 12 1-16,4-18-27 15,12 26-4-15,-8-11-2 0,10 13-1 16,-8 2-1-16,-1 12-2 16,-4 7 0-16,-7 12 0 15,-11 8 0-15,-6 9 0 16,-10 2 0-16,-1 6-1 16,-7-4 1-16,1 3 0 15,-4-3 0-15,3-2-1 16,3-7 1-16,5-10-1 15,2-5 1-15,5-4-1 16,3-20 1-16,3 26 0 16,-3-26 0-16,20 4-1 15,-20-4 1-15,36-9-1 16,-14 3 0-16,8-4 1 0,3 1-1 16,2-3 0-16,2 1 0 15,-3 3 0-15,1-1-1 16,-6-1 0-16,0 4-1 15,-12-2-2-15,1 7-1 16,-18 1-11-16,0 0-28 16,-4-25 0-16,4 25-2 15,-29-8 2-15</inkml:trace>
  <inkml:trace contextRef="#ctx0" brushRef="#br2" timeOffset="185345.4518">11912 1619 11 0,'10'-18'28'16,"-10"18"1"-16,11-28-4 16,-11 28-8-16,12-27-1 15,5 27-3-15,-21-21-1 16,4 21-3-16,0 0-1 15,0 0-1-15,0 0-1 16,-28-6-2-16,-1 10 0 16,2 9-1-16,-8 1-2 15,6 5 1-15,-4-4-2 16,6 4 1-16,4-1-1 16,6-3 0-16,17-15 0 15,-16 21-1-15,16-21 1 0,0 0-1 16,31 11 1-16,-2-12-1 15,10-3 1-15,5 0-1 16,4 2 1-16,0 6 0 16,1 0 0-16,-7 7 0 15,-11 1 0-15,-10 11 1 16,-13 5 0-16,-8 9 1 16,-14-3-1-16,-3 7 1 15,-8-9 0-15,-2-1-1 16,-6 0 1-16,4-12-1 15,-2-6-1-15,2-7 0 16,6-6-1-16,0-11-2 16,23 11-1-16,-25-39-5 0,25 39-7 15,2-38-19-15,10 7-2 16,1-7 0-16,6 1 0 16</inkml:trace>
  <inkml:trace contextRef="#ctx0" brushRef="#br2" timeOffset="185613.9757">12088 1452 34 0,'17'-10'33'15,"-17"10"1"-15,19-17 2 16,1 26-20-16,-20-9-3 16,0 0-3-16,7 25-2 15,1 8-2-15,-8-4-2 0,6 15 0 16,-2-2-2-16,1 6 0 15,1-4-1 1,0 2 0-16,2-9-1 16,-2-7 0-16,3-1-2 0,-9-29-1 15,16 37-2-15,-16-37-5 16,17 19-12-16,-17-19-15 16,0 0 0-16,12-23 0 15,-12 5 1-15</inkml:trace>
  <inkml:trace contextRef="#ctx0" brushRef="#br2" timeOffset="185980.9461">12130 1753 21 0,'-27'4'30'0,"27"-4"0"16,0 0 2 0,0 0-17-16,0 0-4 15,19-6-3-15,12 10-2 0,-4-12-2 16,12 2 0-16,3-5-1 15,8-3-2-15,-3-1 0 16,-3 0 0-16,-5-3 0 16,-3-1-1-16,-7-6 1 15,-4 8 0-15,-25 17 0 16,23-25 1-16,-23 25 0 16,0 0 1-16,0 0 1 0,-25 27-1 15,6-2 1 1,4 11-1-16,-5 5 0 15,7 12 0-15,-1-7-1 16,11 0 0-16,1-1-1 16,7-9-1-16,9-3-1 0,1-14-2 15,10-2-2-15,-7-36-7 16,22 21-15-16,-13-25-10 16,0-8 0-16,-2-5 0 15</inkml:trace>
  <inkml:trace contextRef="#ctx0" brushRef="#br2" timeOffset="186408.9706">12709 1680 54 0,'0'0'35'0,"2"21"2"15,-8 6 1-15,16 27-24 16,-24-18-4-16,20 29-2 16,-10-13-2-16,12 11-1 0,-3-11-2 15,7 2-1-15,0-8-1 16,-1-8 0-16,1-7-1 15,-1-14-1-15,-11-17 0 16,0 0-1-16,0 0-1 16,0 0-2-16,14-23-1 15,-24-19-2-15,12 8-1 16,-17-30 0-16,19 14 1 16,-14-17 1-16,16 15 1 15,-6-11 1-15,13 11 3 16,1 6 2-16,3 4 4 15,10 19 0-15,-10-2 1 16,14 25 1-16,-31 0 1 0,39 17 1 16,-39-17-1-16,19 58 0 15,-28-20-1-15,-1 16-1 16,-13-6-1-16,-2 2-1 16,-4-8-1-16,2-2-2 15,0-5-3-15,0-26-4 16,23 16-13-16,4-25-19 15,-4-19 1-15,12-6-1 16,7-4 1-16</inkml:trace>
  <inkml:trace contextRef="#ctx0" brushRef="#br2" timeOffset="187077.8826">13235 1588 43 0,'0'0'33'0,"-19"-10"0"0,19 10 0 15,-8-32-21-15,8 32-5 16,22-23-1-16,1 13-3 15,0-3 0-15,10 1-1 16,-1 3 1-16,5 7 0 16,-8 0 0-16,0 13 0 15,-10-1 0-15,-3 15 0 16,-14-4 0-16,-6 8-1 16,-10-1 0-16,-1 1-1 0,-6-4-1 15,1-4 1 1,1-4-1-16,19-17 0 15,-21 12 0-15,21-12-1 16,0 0 1-16,29-17 0 0,-6 5 0 16,4 1 0-16,2-1 1 15,2 10 0-15,-4 0 0 16,-2 14 2-16,-25-12-1 16,25 36 1-16,-25-15 1 15,-6 10-1-15,-11 0-1 16,-5 0 0-16,-6-3-1 15,-1-1 0-15,-2-4-2 0,0-8-1 16,10 5-4 0,-12-30-17-16,15 16-16 15,18-6-2-15,-28-6 1 16,28 6-1-16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3T14:25:39.6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12007 2812 16 0,'0'0'15'0,"0"0"1"15,0 0 1-15,0 0-2 0,0 0-1 16,0 0-1-16,0 0-2 15,0 0-1 1,0 0 0-16,0 0-4 16,0 0 0-16,0 0-1 0,0 0-1 15,0 0 1-15,0 0-2 16,0 0 0-16,0 0 0 16,0 0-1-16,0 0 0 15,0 0-1-15,0 0 0 16,0 0 0-16,0 0-1 15,0 0 1-15,0 0-1 16,0 0 1-16,0 0-1 0,0 0 1 16,0 0-1-16,0 0 1 15,0 0-1 1,0 0 1-16,0 0-1 16,0 0 0-16,0 0 1 15,-18 4-1-15,18-4 0 0,0 0 0 16,0 0 0-16,0 0 0 15,0 0 0-15,0 0 0 16,0 0 0-16,0 0 0 16,0 0 0-16,0 0 0 15,0 0 0-15,0 0 1 16,0 0-2-16,0 0 2 16,0 0-1-16,0 0 0 15,0 0 1-15,0 0-1 16,0 0 1-16,0 0 0 15,0 0-1-15,-5-22 1 16,5 22 0-16,3-21 0 0,-3 21-1 16,0-21 1-16,0 21 0 15,-3-23 1-15,3 23-1 16,-12-23 0-16,12 23 0 16,-19-19 0-16,19 19-1 15,-31-8 1-15,10 10-1 16,-4 8 1-16,-1 3-1 15,-2 5 0-15,1 6 1 16,1 3-2-16,3 4 2 16,4 2-2-16,7-3 1 15,7-5 0-15,5-4 0 16,0-21 0-16,23 18 0 16,2-24 0-16,4-11 0 0,6-6 1 15,3-10-1-15,1-5 1 16,1-3-1-16,-1 1 0 15,-8 2 1-15,-4 5 0 16,-6 8 0-16,-8 4 1 16,-13 21-1-16,0 0 1 15,0 0 0-15,4 50 0 16,-12 4 0-16,-3 11-1 16,-1 17 0-16,-1 10 0 15,1 4 0-15,5 6 0 16,3-10-1-16,6-4 0 15,3-9 0-15,7-10 0 16,5-15 0-16,5-10 0 0,5-10-1 16,1-14 2-16,1-5-1 15,2-17 0-15,-2-13 0 16,-4-8 0-16,-4-8 0 16,-3-6 1-16,-9-5-1 15,-7-2 0-15,-2-2 0 16,-11 2 0-16,-5 4 0 15,-9 5 1-15,-6 6-1 16,-5 6 0-16,-3 6-1 16,3 8-1-16,-3-1-2 15,10 12-2-15,-8-14-7 16,37 12-25-16,-23 0-3 16,23 0 2-16,0 0-1 0</inkml:trace>
  <inkml:trace contextRef="#ctx0" brushRef="#br0" timeOffset="1119.6715">12470 2821 12 0,'0'0'31'15,"0"0"2"1,0 0 0-16,17-4-12 15,8 14-5-15,-25-10-4 0,35-10-3 16,-16 1-5-16,8 7-1 16,2-2-4-16,-6-9-6 15,14 17-10-15,-10-12-17 16,-8-2 0-16,-2 8 0 16,-17 2 0-16</inkml:trace>
  <inkml:trace contextRef="#ctx0" brushRef="#br0" timeOffset="1300.067">12580 2890 44 0,'-22'25'36'15,"22"-25"0"-15,0 0 1 16,18 4-15-16,7 4-13 0,-25-8-2 16,40-12-4-16,-11 10-5 15,-6-15-10-15,12 9-24 16,-2 3 0-16,0-5-2 15,-3 2 1-15</inkml:trace>
  <inkml:trace contextRef="#ctx0" brushRef="#br0" timeOffset="2075.5594">13546 2608 29 0,'17'-21'35'15,"-17"21"-1"-15,16-25 2 16,-16 25-16-16,7-25-5 16,-7 25-3-16,-2-23-4 15,2 23-2-15,-19-17-1 16,2 13-1-16,-12 2-1 0,-4 6-1 15,-7 2 0-15,-3 7 0 16,1 3-1-16,7 1 0 16,4 2 0-16,10 0-1 15,11-1 0-15,10-18 1 16,23 19-2-16,6-19 1 16,8-6 1-16,5-2-1 15,-1-3 0-15,-2-1 0 16,-7 1 1-16,-7 5-1 15,-25 6 2-15,0 0-1 16,-19 40 0-16,-14 3 0 16,-11 5 1-16,0 7-1 15,-1 3 0-15,7 7 1 0,7-4-2 16,11-3 1-16,17-10-1 16,14-12 0-16,10-9 0 15,10-8 0-15,6-11-1 16,3-12-1-16,7-2-3 15,-7-17-6-15,18 0-29 16,-15-5 0-16,1 3-1 16,-11-10 0-16</inkml:trace>
  <inkml:trace contextRef="#ctx0" brushRef="#br0" timeOffset="2496.6817">14024 2326 73 0,'0'0'38'0,"23"-21"1"15,-23 21-3-15,25-5-24 0,-25 5-3 16,10 26-2 0,-12 1-1-16,8 12-2 15,-8 3 0-15,8 13-2 16,-6 5 0-16,4 5 0 0,-2-3-1 15,0-1 0-15,-1-4-1 16,1-9 0-16,2 0-2 16,-6-15-2-16,8 9-3 15,-6-42-9-15,-6 39-25 16,6-39 0-16,-9 24-1 16,9-24 1-16</inkml:trace>
  <inkml:trace contextRef="#ctx0" brushRef="#br0" timeOffset="2744.0559">13868 3155 76 0,'0'0'38'16,"-14"17"1"-16,14-17-1 16,18 8-30-16,13 2-2 15,-6-12 0-15,17 5-3 16,3-4 0-16,9-3-2 15,3-8 1-15,3 1-2 16,0-7 0-16,-4-3-2 16,-2 6 0-16,-12-10-4 15,9 17-6-15,-30-11-27 16,6 4-1-16,-12-4 1 16,-3-4-1-16</inkml:trace>
  <inkml:trace contextRef="#ctx0" brushRef="#br0" timeOffset="3064.1091">13743 2367 28 0,'0'0'34'16,"9"-33"3"-16,-9 33-2 0,35-15-13 15,-23-10-4-15,30 23-5 16,-11-17-4-16,21 11-4 16,-4-7-1-16,12 5-1 15,2-3-2-15,3-3-2 16,5 11-3-16,-18-17-7 15,15 15-26-15,-24 3-2 16,-7 6 1-16,-13 0-1 16</inkml:trace>
  <inkml:trace contextRef="#ctx0" brushRef="#br0" timeOffset="3584.5949">14109 2491 58 0,'0'0'37'15,"-8"-17"1"-15,8 17-1 16,-46-13-20-16,33 30-8 16,-26-7-1-1,10 20-3-15,-6-1-2 0,10 17-1 16,2 2 0-16,12 2-1 15,9 2 0-15,13-4 0 16,12-6-1-16,12-10 1 16,7-12-1-16,9-13 1 15,-1-11 0-15,4-7 1 16,-2-14-1-16,-2-4 0 16,-8-7 1-16,-7-1-1 0,-12-1 1 15,-5 0-1-15,-13 1 0 16,-8 3-2-16,-9 3-1 15,-7-2-2 1,19 33-9-16,-41-40-28 16,20 23 1-16,-6-4-1 0,27 21 0 15</inkml:trace>
  <inkml:trace contextRef="#ctx0" brushRef="#br0" timeOffset="8173.0294">13608 3205 37 0,'0'0'33'16,"0"0"0"-16,-18-25-10 0,18 25-5 15,0 0-4-15,-9 29-4 16,-9-20-3-16,12 14-2 16,-5-3-2-16,5 6 0 15,-2-3-2-15,5 2 1 16,3-7-2-16,0-18 1 15,17 17 0-15,-17-17 0 16,33-12 1-16,-12-3 0 16,-2-6 0-16,0 0 0 15,-5-8 1-15,-1 8-1 16,-7-6 0-16,0 2-2 16,-10 4 0-16,-2-2-1 15,6 23-4-15,-13-44-13 0,7 25-20 16,8-6 0-16,2 6-1 15,2-1 0-15</inkml:trace>
  <inkml:trace contextRef="#ctx0" brushRef="#br0" timeOffset="9201.3102">14616 3132 40 0,'12'-17'34'15,"-12"17"1"-15,17-6-7 16,-24-15-8-16,24 31-4 15,-17-10-5-15,0 0-3 16,0 0-2-16,0 0-1 0,0 23-2 16,4-2 1-16,-6 0-2 15,2 7 1-15,-4 1-1 16,2 4 0-16,-6-1 0 16,3 1-1-16,-3-4 0 15,-2 2 0-15,3-8 0 16,-1-4-1-16,8-19 0 15,-4 21 0-15,4-21 1 16,0 0 0-16,0 0-1 16,29 6 1-16,-12-10-1 15,4 0 1-15,5-4-1 16,-1 4 0-16,2-3 0 16,0-3 0-16,2 2-1 0,-2-1 0 15,0 3-1-15,-6-3-1 16,4 7-2-16,-25 2-3 15,42-8-4-15,-42 8-25 16,14-21-2-16,-14 21-1 16,9-21 1-16</inkml:trace>
  <inkml:trace contextRef="#ctx0" brushRef="#br0" timeOffset="9484.7246">14667 3090 61 0,'21'-4'35'16,"-4"0"0"-16,2 2-1 15,12 10-26-15,-10-14-2 16,12 8-3-16,-6-2-2 16,-4-2-5-16,10 18-8 15,-33-16-22-15,27 13-1 16,-27-13-1-16,-4 27 0 0</inkml:trace>
  <inkml:trace contextRef="#ctx0" brushRef="#br0" timeOffset="9667.4521">14609 3378 63 0,'31'15'35'0,"-10"-17"0"16,10 4 0-16,7 0-28 16,-5-10-6-16,-2-5-7 15,11 5-25-15,-11 2-4 16,-12-3 0-16,1 5-1 15</inkml:trace>
  <inkml:trace contextRef="#ctx0" brushRef="#br0" timeOffset="17019.2653">15326 2526 21 0,'0'0'32'0,"0"0"1"0,0 0 1 15,23 23-17-15,-23-23-3 16,39-4-2-16,-20-7-2 16,18 14-4-16,-10-8-2 15,9 3-3-15,-3 0-1 16,-4-8-5-16,8 16-5 16,-37-6-17-16,29-13-8 15,-29 13 0-15,0 0-1 16</inkml:trace>
  <inkml:trace contextRef="#ctx0" brushRef="#br0" timeOffset="17208.6856">15361 2622 59 0,'-2'19'35'16,"2"-19"2"-16,23 13-1 16,-6-18-25-16,12 16-4 15,-7-13-2-15,8 10-3 16,-1-8-1-16,-4-2-3 15,10 10-6-15,-35-8-20 16,37-20-9-16,-18 15 1 16,-19 5-2-16</inkml:trace>
  <inkml:trace contextRef="#ctx0" brushRef="#br0" timeOffset="20308.2557">16389 2641 21 0,'0'0'26'0,"0"0"-5"0,15-17-2 15,-15 17-4 1,0 0-4-16,0 0-1 16,18-23-2-16,-18 23-2 15,17-16 1-15,-17 16-1 0,23-17 0 16,-3 11 1-16,-13-11-1 15,14 11 0-15,-13-11-1 16,10 11 0-16,-13-11 0 16,-5 17-1-16,10-17-2 15,-10 17 1-15,0 0-1 16,-29-16-1-16,2 16 1 16,-6 6-1-16,-7 0 0 15,-5 5 0-15,-3 5 0 16,6 3 0-16,3-2 0 15,10 2-1-15,12-1 1 16,17-18-1-16,8 19 1 16,15-17-1-16,11-4 0 0,9-4 0 15,1-2 1-15,3 3 0 16,-9-3-1-16,-5 6 2 16,-14 6-1-16,-19-4 0 15,-11 34 0-15,-20-3 1 16,-10 4-1-16,-5 5 0 15,-2 2-1-15,1 4 1 16,9-2-1-16,9-11 1 16,15 0-1-16,16-12 1 15,12 0-1-15,11-12 1 16,8-3-1-16,3-6 0 16,3-6-1-16,0 2 0 15,-1-3-2-15,-11-10-4 0,8 17-8 16,-35 0-25-16,23-18 0 15,-23 18-1-15,0 0 1 16</inkml:trace>
  <inkml:trace contextRef="#ctx0" brushRef="#br0" timeOffset="20652.0823">16655 2944 70 0,'0'0'38'16,"0"0"-1"-16,6 21 1 15,-37-11-29-15,25 13-3 16,-13-4-1-16,11 10-2 16,1-4-2-16,7-2 0 15,9-2 0-15,10-8-1 16,8-7 0-16,10-10 1 15,0-9-1-15,3-5 1 16,-7-5 1-16,-4-2-2 16,-12 1 1-16,-7 2 0 15,-14 3 0-15,-6 2-1 16,-7 7-1-16,-4 1-2 16,21 9-4-16,-44-17-20 0,44 17-12 15,-27-4 1-15,27 4-2 16</inkml:trace>
  <inkml:trace contextRef="#ctx0" brushRef="#br0" timeOffset="22945.3775">17049 2476 47 0,'-2'-25'33'16,"2"25"-5"-16,0 0-4 15,0-21-7-15,0 21-3 0,0 0-5 16,23-10 0-16,-23 10-2 16,0 0 0-16,6-19-2 15,-6 19 0-15,0 0 0 16,0 0-2-16,9 17 2 15,-7 3-3-15,0 1 1 16,0 8-1-16,4 3 0 16,-2 8-1-16,0 1 1 15,1 1-1-15,-1-2 0 16,-2 2 0-16,0-5 0 16,-2 1-1-16,-2-7 1 15,2 1-1-15,0-8 1 16,2-1-1-16,0-2 0 0,-2-21 0 15,19 26 1-15,-1-20-1 16,1 0 0-16,10-4 0 16,2-2 1-16,5-2-1 15,1-2 0-15,3 4 1 16,1-2-1-16,-1-4-1 16,1 3 0-16,-8-7-1 15,2 4 0-15,-8-7-3 16,1 11-1-16,-14-19-6 15,17 13-25-15,-31 8-3 16,11-29-1-16,-14 12 1 16</inkml:trace>
  <inkml:trace contextRef="#ctx0" brushRef="#br0" timeOffset="23236.4259">17020 2457 43 0,'25'0'35'0,"0"-2"0"16,4-6 2-16,2-7-25 0,26 19-2 15,-10-16-1-15,14 10-4 16,-5-2-3 0,0-1-4-16,8 10-6 15,-23-3-27-15,-7-5 0 0,-3 8-1 16,-31-5 0-16</inkml:trace>
  <inkml:trace contextRef="#ctx0" brushRef="#br0" timeOffset="23424.1828">17120 2679 63 0,'2'20'36'0,"15"-22"-1"0,16-6 2 16,19 2-30 0,-9-15-3-16,7 4-4 15,4 3-5-15,-12-14-14 16,8 5-15-16,0 3-2 0,-13-6 1 15,2 4-1-15</inkml:trace>
  <inkml:trace contextRef="#ctx0" brushRef="#br0" timeOffset="23868.4949">17729 2411 45 0,'0'0'36'0,"18"4"1"16,-18-4 1-16,8 17-16 15,7 23-8-15,-29-13-3 16,20 25-4-16,-19-10 0 15,7 14-2-15,-6-5-2 16,3 1 0-16,-7-4-2 16,5-8 0-16,-1-7 0 0,3-4 0 15,-1-12-1-15,10-17 0 16,0 0 0-16,-17-8 0 16,18-15-1-16,3-11 0 15,4-10 1-15,4-12-1 16,5-3 0-16,4-3 1 15,2 1-1-15,4 5 2 16,0 5-1-16,6 4 1 16,2 15-1-16,1 9 1 15,-3 11 0-15,2 12 0 16,-2 10 1-16,-2 17 0 16,-2 5 0-16,-6 13-1 15,-4 1 1-15,-4 5-2 0,-3 5 2 16,-2-4-2-16,-3-2 1 15,-3-12-2-15,0-2-1 16,-6-7-1-16,2-2-2 16,0-27-4-16,-9 33-17 15,-9-29-16-15,-3-4 0 16,-10-10 0-16,-4-4 0 16</inkml:trace>
  <inkml:trace contextRef="#ctx0" brushRef="#br0" timeOffset="24056.1745">17614 2662 89 0,'17'-21'42'0,"16"21"-2"15,0-8 1-15,11 10-33 16,-3-6-3-16,9 2-1 16,-2 1-2-16,-4-1-3 15,3 5-2-15,-17-16-9 16,7 15-29-16,-12-6 0 15,-7 2 0-15,-18 2-1 16</inkml:trace>
  <inkml:trace contextRef="#ctx0" brushRef="#br0" timeOffset="26962.7903">18879 2670 18 0,'0'0'33'0,"0"0"1"15,0 0-2-15,0 0-11 16,17-8-3 0,-17 8-5-16,29-15-4 15,-11 3-3-15,14 6-3 0,-3-3-1 16,4-1-2-16,4 5-3 15,-12-9-6-15,15 20-13 16,-16-4-13-16,-24-2-2 16,0 0 1-16,0 0 0 15</inkml:trace>
  <inkml:trace contextRef="#ctx0" brushRef="#br0" timeOffset="27157.3686">18871 2773 63 0,'-15'27'37'0,"15"-27"1"15,0 0 1 1,42 23-28-16,-42-23-3 16,41-4-2-16,-20-1-2 0,6 1-3 15,-2-4 0-15,0-3-2 16,2 7-3-16,-27 4-4 16,43-4-14-16,-43 4-16 15,21-8 0-15,-21 8 0 16,0 0-1-16</inkml:trace>
  <inkml:trace contextRef="#ctx0" brushRef="#br0" timeOffset="28916.6076">20129 2465 29 0,'0'0'24'0,"0"0"-3"15,2-20-2-15,-2 20-3 16,0 0-2-16,0 0-1 0,0 0-3 16,19-13-1-16,-19 13-1 15,0 0-1-15,8-25-1 16,-8 25-1-16,0 0-1 16,27-21 0-16,-27 21-1 15,21-19 1-15,-21 19-1 16,23-23 0-16,-23 23 0 15,16-27 0-15,-16 10 0 16,0 17-1-16,-10-25 0 16,-9 15 0-16,-14 6-1 15,-13 6 0-15,-10 4-1 16,-12 7 1-16,-1 6-1 16,-3 4 1-16,7-1-1 0,9 3 0 15,11-6 0-15,17 0 1 16,28-19-2-16,-4 21 1 15,25-21 0-15,12-6-1 16,3 2 1-16,9-3-1 16,-1-5 1-16,-1 5 0 15,-9-1 1-15,-13 8 0 16,-21 0-1-16,-3 29 1 16,-32-1 1-16,-13 13-1 15,-10 7 1-15,-2 5-1 16,0 3 1-16,8 3-1 15,10-1 1-15,19-6-1 0,19-6-1 16,17-8 1-16,14-11-1 16,16-4 0-16,3-15 0 15,4-6 0-15,-2-6-1 16,-3-8-1-16,-5 3-1 16,-11-10-3-16,6 20-8 15,-35-1-26-15,13-17-2 16,-13 17 0-16,0 0 1 15</inkml:trace>
  <inkml:trace contextRef="#ctx0" brushRef="#br0" timeOffset="29318.295">20233 2883 43 0,'33'0'38'0,"-33"0"0"16,0 0 1-16,6 25-18 15,-33-31-8-15,11 29-4 16,-17-14-4-16,6 14-1 15,-5-1-2-15,5 6 0 0,5-1-1 16,13-2-1-16,11-4 1 16,15-11-1-1,10-2 0-15,6-10 0 16,3-6 0-16,3-4 1 0,-4-5 0 16,-8 0 0-16,-6-2-1 15,-11 1 0-15,-10 18-2 16,-16-28-4-16,16 28-13 15,-29 0-21-15,4-8 0 16,-2-2-1-16,2 1 1 16</inkml:trace>
  <inkml:trace contextRef="#ctx0" brushRef="#br0" timeOffset="36199.2734">21124 2175 31 0,'0'0'27'15,"23"-23"-1"-15,-19 6-5 16,-4 17-4-16,16-33-4 16,3 25-2-16,-21-15-2 15,2 23-1-15,15-25-1 0,-15 25 0 16,8-27-1-16,-8 27-1 15,4-21 0-15,-4 21 0 16,-4-17-2-16,4 17 1 16,-4-19-1-16,4 19-1 15,-7-17 1-15,7 17-1 16,-10-19 0-16,10 19 0 16,-10-20 0-16,10 20-1 15,-17-19 0-15,17 19 0 16,-19-19 0-16,19 19 0 15,-24-8 0-15,24 8 0 16,-25 0 0-16,25 0 0 16,-29 10 0-16,29-10 0 0,-27 29 0 15,12-10 0 1,0 0 0-16,1 8 0 16,1 2 0-16,1 3 0 15,2 3 0-15,-1-3 0 0,3 7 0 16,0-1 0-16,3 2 0 15,-3-1-1-15,4 1 1 16,0 4-1-16,4 0 0 16,2 2 1-16,2-2-1 15,2-1 0-15,0-5 1 16,1 8-1-16,1-2-1 16,5 2 1-16,-3-6 0 0,4 3 0 15,-3-3 0 1,1-2 0-16,-1 6 0 15,-1-5-1-15,-8 5 1 16,-4-4 1-16,-2 0-1 16,-7 1 0-16,-3-7 1 0,-5 7 0 15,-2-5-1-15,-1-1 1 16,-1-7 0-16,-4-5-1 16,2-3 1-16,0-3-1 15,-2 0 0-15,0-5 0 16,2-3 0-16,0-5 0 15,0-2-1-15,2-2-1 16,3-2-1-16,-3-10-1 16,23 12-3-16,-36-32-6 15,36 32-29-15,-6-42-1 16,2 17 0-16,0-8 0 16</inkml:trace>
  <inkml:trace contextRef="#ctx0" brushRef="#br0" timeOffset="36743.4933">20877 2457 33 0,'0'0'34'0,"2"-19"3"15,-2 19-1-15,0 0-14 16,-40-14-6-16,36 33-5 15,-21-13-2-15,13 23-3 16,-9-2 0-16,7 15-2 16,-1 2 0-16,7 6-2 15,3 0 0-15,10 2 0 16,9-8-1-16,9-2 1 16,8-11-1-16,11-10-1 0,8-14 0 15,6-12 0-15,0-9 1 16,-2-13 0-16,-4-7-1 15,-5-3 1-15,-10-7 0 16,-14 0 0-16,-12-2 1 16,-11 6-1-16,-9-6 0 15,-10 6-1-15,-12 3 1 16,0-1-1-16,-4 9-2 16,1-2-1-16,9 18-4 15,-14-8-28-15,20 17-6 16,0 4-2-16,21 0 1 15</inkml:trace>
  <inkml:trace contextRef="#ctx0" brushRef="#br0" timeOffset="37832.5185">21527 2440 15 0,'16'-23'35'0,"-16"23"-1"16,0 0 3-16,21-39-15 15,0 41-4-15,-27-23-5 16,26 23-2-16,-20-2-3 15,0 0-1-15,9-19-2 16,-9 19-1-16,0 0 0 16,20 25 0-16,-18-8-1 15,-1 14 0-15,-2-1-1 16,-1 9 0-16,-6 1 0 0,4 8 0 16,-4-2-1-16,3-2 1 15,-1-2-1-15,2-7-1 16,0-3 1-16,4-5 0 15,0-4-1-15,4-5 0 16,-4-18 0-16,10 19 0 16,-10-19 0-16,0 0 0 15,28 5 0-15,-28-5 0 16,33-9 0-16,-13 3 0 16,5-2 0-16,0 1 0 15,6-3 1-15,-1 1-1 16,1 3-1-16,2 0 1 15,-2 2-1-15,0-1 0 0,-2 1 0 16,-6-2-2-16,2 6-1 16,-25 0-1-16,37-2-2 15,-37 2-3 1,25 2-8-16,-25-2-22 0,0 0-1 16,0 0 1-16,7-25 0 15</inkml:trace>
  <inkml:trace contextRef="#ctx0" brushRef="#br0" timeOffset="38293.4173">21570 2303 28 0,'0'0'33'15,"0"0"0"-15,0 0 1 16,2-17-19-16,19 19-4 0,-21-2-1 16,35-17-3-16,-18 1-1 15,18 13-2-15,-4-11 0 16,5 6-1-16,-1-5-1 15,3 7-2-15,-1 1-3 16,-8-9-4-16,13 24-12 16,-13-12-18-16,-7 0 0 15,-3 4-1-15,-19-2 2 0</inkml:trace>
  <inkml:trace contextRef="#ctx0" brushRef="#br0" timeOffset="38512.4642">21570 2514 47 0,'0'0'36'16,"40"20"-1"-16,-13-20 0 15,12-6-18-15,9 8-12 16,-7-6-4-16,-3-11-8 0,10 5-23 15,-5 4-5-15,-12-5-1 16,1 7 0 0</inkml:trace>
  <inkml:trace contextRef="#ctx0" brushRef="#br0" timeOffset="39146.3347">22443 2480 40 0,'0'0'34'0,"0"-19"3"15,0 19-10-15,0 0-7 16,-1-27-5-16,1 27-4 16,0 0-4-16,0 0-2 15,-26 6 0-15,26-6-2 0,-21 13 0 16,21-13-2-16,-17 23 1 16,17-23-2-16,-8 21 2 15,8-21-2 1,10 17 0-16,-10-17 1 0,19 8 0 15,-19-8-1-15,25 0 1 16,-25 0 0-16,23-17-1 16,-23 17 1-16,14-23 0 15,-14 23 1-15,2-29-3 16,-2 29 2-16,-20-21-1 16,20 21 1-16,-32-4-1 15,12 0 0-15,3 12-1 16,0-4-1-16,17-4 0 0,-23 17-5 15,30 6-7-15,-7-23-28 16,0 0 2 0,31 13-2-16,-12-9 2 15</inkml:trace>
  <inkml:trace contextRef="#ctx0" brushRef="#br0" timeOffset="39872.3185">23107 2555 39 0,'17'-20'37'0,"-17"20"1"16,0 0-8-16,0-26-8 15,0 26-8-15,0 0-3 0,-4-18-3 16,-15 9-2-1,0 9-1-15,-12-4-1 16,-2 8 0-16,-5 3-2 16,-3 7 0-16,-1 5-1 0,5 4 0 15,4 2-1-15,8 2 1 16,10 0-1-16,7 0 0 16,6-1 0-16,16-3 0 15,-14-23 0-15,40 25 0 16,-13-21 1-16,6-6-2 15,2-5 1-15,-1-16-1 16,1 0 0-16,-6-6 0 16,-2-6 1-16,-6-9-1 15,-3 2 0-15,-7-6 0 16,-5 4 1-16,-4 4 0 16,-4 1 0-16,-2 5 1 15,-2 5 0-15,1 10 0 0,5 19 0 16,0 0 1-16,-26-6 0 15,19 23 0-15,-1 4-1 16,2 12 1-16,0 5-1 16,3 6 0-16,1 4 0 15,4-2 0-15,1 2 0 16,5-2-2-16,2-5 1 16,1-9-1-16,3-1-2 15,-3-12-1-15,9 2-2 16,-20-21-8-16,33-4-29 15,-33 4 1-15,23-23-1 16,-12 2 1-16</inkml:trace>
  <inkml:trace contextRef="#ctx0" brushRef="#br0" timeOffset="40394.7253">23373 2311 72 0,'0'0'40'0,"18"25"2"16,-18-25-1-16,7 48-32 15,-13-19 0-15,8 15-3 16,-11-4-1-16,5 8-1 16,-4-2-1-16,2-4-2 15,-1-1 0-15,-1-13 0 0,2-5 0 16,2-5-1-16,4-18 0 15,0 0 0-15,0 0 1 16,0 0-2 0,-5-21 1-16,6-6-1 0,5-12 1 15,0-11-1-15,6-1 1 16,7-7 0-16,4-3-1 16,2 7 0-16,4 2 1 15,4 8-1-15,-2 8 1 16,1 13 0-16,1 7-1 15,-4 9 2-15,0 10 0 16,-4 11 1-16,-4 5-1 0,3 10 0 16,-7 7 0-16,2 8 0 15,-3 1 1-15,-1 4-2 16,1-3 1 0,-3-3-1-16,-1-9 0 15,-3-3 0-15,1-10 0 0,-10-21-1 16,11 29-1-16,-11-29-2 15,0 0-2-15,0 0-5 16,0 0-29-16,0 0-4 16,-17-21 1-16,-6 9 1 15</inkml:trace>
  <inkml:trace contextRef="#ctx0" brushRef="#br0" timeOffset="40618.3921">23402 2560 70 0,'0'0'42'16,"21"8"-1"-16,1-12 1 15,10 12-30-15,-3-16-4 16,14 10-2-16,-5-11-2 16,5 9-1-16,-3-6-2 15,-3 0-2-15,-1 6-4 16,-20-17-22-16,11 15-16 15,-27 2 0-15,29-10 2 16,-29 10-2-16</inkml:trace>
  <inkml:trace contextRef="#ctx0" brushRef="#br0" timeOffset="47607.4934">12171 4753 23 0,'0'0'30'15,"0"0"1"-15,3-17-10 16,-3 17-3-16,0 0-3 15,0 0-2-15,0 0-3 16,0 0-2-16,0 0-2 16,0 0-1-16,0 0 0 15,0 0-1-15,0 0-1 16,0 0 0-16,0 0 0 16,0 0-1-16,0 0 1 0,0 0-2 15,0 0 1-15,2-18-1 16,-2 18 1-16,0 0-1 15,-3-26 0-15,3 26-1 16,-4-31 0-16,0 12 1 16,-2-1-1-16,-2 1 0 15,-3 0 1-15,11 19 0 16,-27-31 0-16,9 22-1 16,-1 3 1-16,-2 4 0 15,-4 8-1-15,2 7 1 16,-2 6-1-16,3 8 0 15,3 2 0-15,8 4 1 16,3-4-1-16,6 5 1 0,13-11-1 16,9-8-1-16,7-7 1 15,7-10 0-15,9-9 0 16,-1-7 0 0,3-8 0-16,1-9 0 0,-7 0 1 15,-5 1 0-15,-5-1-1 16,-6 3 0-16,-5 1 1 15,-7 12-1-15,-11 19 1 16,6-17 0-16,-6 17-1 16,-17 36 1-16,-1 2 0 15,-5 20 1-15,-2 17-1 16,0 11 1-16,0 16-1 16,4 1 0-16,7 1-1 0,7-2 1 15,8-8-1-15,13-12 1 16,7-15-1-16,6-13 0 15,4-18 0 1,8-15 0-16,-3-13 1 0,3-14-1 16,-4-11 0-16,-6-12 1 15,-4-5-1-15,-8-8 1 16,-7-4 0-16,-12-2-1 16,-12 4 0-16,-7 5 0 15,-8 3 0-15,-6 1-1 16,-3 12 0-16,-3 2-1 15,5 12-3-15,-5-7-3 16,41 16-18-16,-37 2-15 16,37-2-1-16,-17-6 1 0,17 6-1 15</inkml:trace>
  <inkml:trace contextRef="#ctx0" brushRef="#br0" timeOffset="47948.7937">12778 4649 52 0,'0'0'36'15,"0"0"0"-15,0 0 1 16,21 0-24-16,12 4-5 16,-10-12-2-16,14 5-3 15,2-3-3-15,-5-2-4 16,13 10-6-16,-26-6-26 15,2 0 0-15,-23 4-1 16,0 0 1-16</inkml:trace>
  <inkml:trace contextRef="#ctx0" brushRef="#br0" timeOffset="48114.3754">12803 4766 67 0,'0'0'37'15,"0"0"2"-15,20 14-2 16,12-7-26-16,-8-18-4 15,16 9-4-15,1 6-6 16,-9-10-34-16,9 0 0 16,-5 1-2-16,-7-3 1 15</inkml:trace>
  <inkml:trace contextRef="#ctx0" brushRef="#br0" timeOffset="53119.0684">13883 4517 15 0,'0'0'27'0,"0"0"-1"15,0 0 3-15,12-17-13 16,-12 17-2-16,0 0-4 16,17-4-2-1,-17 4 0-15,0 0-2 16,18-23 0-16,-18 23 0 0,17-17-1 15,-17 17 0-15,0 0 0 16,19-20-1-16,-19 20-1 16,0 0 1-16,-21-17-1 15,2 23-1-15,-10 2 1 16,-8 9-1-16,-13 2-1 16,0 12 1-16,-2-3-1 15,6 7 0-15,7-2-1 0,10-3 1 16,16-5-1-1,13-25-1-15,34 25 1 16,5-25 0-16,5-4 0 16,4-3 0-16,-1-3 0 0,-5 0 1 15,-11 1-1-15,-31 9 1 16,0 0-1-16,-10 19 1 16,-30 2 0-16,-10 14 1 15,-4 5-1-15,4 4 0 16,5-4 0-16,14 3 0 15,22-11 0-15,24-7 0 16,22-10-1-16,21-11 1 16,5-6-1-16,9-7-1 15,-3 1 0-15,-9-5-3 16,-8 11-3-16,-29-15-26 16,-2 11-7-16,-21 6-2 15,0 0 2-15</inkml:trace>
  <inkml:trace contextRef="#ctx0" brushRef="#br0" timeOffset="54685.1994">14285 4891 14 0,'0'0'32'0,"0"0"1"16,17-21 2-16,-17 21-13 15,0 0-6-15,0 0-3 16,0 0-4-16,0 0-1 0,0 0-3 16,-29 6 0-16,16 13-1 15,-13 0 1-15,7 8-3 16,-2-2 2-16,7 4-3 15,5-3 1-15,15-3-1 16,11-7 0-16,10-10-1 16,8-8 1-16,7-8-1 15,-1-5 0-15,-3-3 1 16,-3-3 0-16,-10 4 1 16,-12-6-1-16,-9 6 0 15,-4 17-1-15,-27-29 1 16,6 18-1-16,-4-1-2 0,6 8-2 15,-8-17-6-15,27 21-17 16,0 0-13-16,0 0 0 16,-4-27-1-16,17 10 2 15</inkml:trace>
  <inkml:trace contextRef="#ctx0" brushRef="#br0" timeOffset="55178.2512">14678 4438 64 0,'0'0'38'0,"12"-21"0"16,-10 2-5-16,-2 19-20 15,0 0-3-15,17 8-4 16,-17-8 0-16,2 25-2 16,-4-6-1-16,4 10 0 15,-4 1-1-15,2 9 1 16,-4-1-1-16,0 8 0 16,0-6-2-16,1 3 1 15,-1-5 0-15,2-2 0 16,2-7-2-16,2-6 2 0,3-6-1 15,-5-17 0-15,20 23 1 16,-20-23 0-16,33 4-1 16,-8-8 0-1,2 1 1-15,5-5-1 0,3-2 0 16,4-3 0-16,-3 1-1 16,1 5 1-16,0-7-1 15,-8 3-1-15,-1 1-1 16,-10 1-2-16,3 12-2 15,-21-3-4-15,25 4-13 16,-25-4-17-16,0 0 1 16,8-21 0-16,-8 21 1 15</inkml:trace>
  <inkml:trace contextRef="#ctx0" brushRef="#br0" timeOffset="55456.4985">14624 4371 50 0,'0'0'35'15,"0"0"2"-15,8-17 0 16,15-4-26-16,17 25-3 0,-7-14 0 15,17 10-3 1,-1-6-2-16,3 1-3 16,6 5-3-16,-14-16-6 15,18 12-26-15,-20 2-2 0,-11 1-1 16,-12 4 1-16</inkml:trace>
  <inkml:trace contextRef="#ctx0" brushRef="#br0" timeOffset="55619.5719">14775 4594 54 0,'17'0'35'15,"16"2"0"1,1-14-1-16,13-3-28 16,1 1-8-16,12-3-29 15,-2 9-3-15,-12-11 0 0,8 6-1 16</inkml:trace>
  <inkml:trace contextRef="#ctx0" brushRef="#br0" timeOffset="56215.2006">16264 4070 46 0,'5'-21'36'0,"1"2"1"15,-8-2 0-15,-4-18-20 16,6 39-6-16,-19-38-2 15,19 38-3-15,-38-31-1 16,14 20-1-16,-12-1 0 16,1 10-1-16,-7 0 1 15,-1 10-2-15,-1 4 0 16,-1 9 0-16,5 2-2 16,3 5 1-16,8 5 0 15,4 5 0-15,8 3-1 0,9 7 1 16,2 0-1-16,8 3 1 15,2 3 1-15,4 4-1 16,2-1 0-16,1 3 0 16,5-1 0-16,-1-1 0 15,0 1-1-15,-3 1 1 16,-2-7 0-16,-3-1 1 16,-5-4-1-16,-4-2 1 15,-9-4-1-15,-1-5 1 16,-9-9-1-16,-2-3 0 15,-6-3 0-15,0-7-2 16,-4-4 1-16,0-5-2 16,3-6 0-16,-3-8-2 0,8 5-3 15,-12-18-7-15,37 21-27 16,-25-37-3-16,13 12 2 16,1-6-1-16</inkml:trace>
  <inkml:trace contextRef="#ctx0" brushRef="#br0" timeOffset="56673.8186">15768 4400 61 0,'10'-17'38'0,"-10"17"0"0,0 0-1 15,-24-10-22-15,21 29-5 16,-23-7-2-16,9 20-3 16,-10-3-1-16,10 10-1 15,-5-1-1-15,13 4 1 16,7-4-2-16,12-3 0 15,13-6 0-15,11-10-1 16,11-8 1-16,3-5-1 16,10-12 1-16,0-3-1 15,-4-8 1-15,-4-3 0 16,-10-6-1-16,-7-1 1 16,-12-6-1-16,-9 4 1 15,-20 1-1-15,-7 1 1 0,-6-2-1 16,-8 2 0-16,0 4-2 15,-4-4-2-15,10 20-5 16,-16-5-32-16,39 12-1 16,-29-25 0-16,29 25 0 15</inkml:trace>
  <inkml:trace contextRef="#ctx0" brushRef="#br0" timeOffset="62527.3456">16846 4471 11 0,'0'0'30'16,"0"0"1"-16,0 0-1 0,0 0-9 15,2-21-4-15,-2 21-3 16,0 0-3-16,0 0-2 16,2-17-2-1,-2 17-1-15,0 0-1 0,0 0-2 16,-10-22 0-16,10 22 0 16,0 0-2-16,0 0 1 15,-23-11 0-15,23 11-1 16,-29 2 0-16,8 6 0 15,-4 3 0-15,-4 6 0 16,-8 6-1-16,3 4 1 16,-3 4 0-16,4 1-1 15,6 5 1-15,8-3-1 0,3 1 1 16,13-6-1-16,8-2 0 16,9-4 0-1,5-4 0-15,10-6 0 16,2-5 0-16,8-6 0 0,-1-8 1 15,1-7-1-15,-1-8 0 16,-3-6 0-16,0-4-1 16,-10-9 0-16,-2-4 0 15,-8-12 0-15,-3-2 0 16,-10-3-1-16,-2 2 2 16,-6-3-1-16,-2 3 1 15,1 1-1-15,-1 6 1 0,0 6 0 16,2 12 1-1,6 7 0-15,0 2 1 16,0 25-1-16,0 0 1 16,0 0 0-16,18 29 0 0,-10 17 0 15,-7 9 0-15,5 15 0 16,-6 2-1-16,6 11 1 16,-4-3-1-16,4-5 0 15,-2-4 0-15,1-13-1 16,3-12-1-16,0-12-1 15,1-7 0-15,-9-27-2 16,16 27-3-16,-16-27-6 16,17-21-27-16,-17 21-1 0,8-36 1 15,-2 13-1 1</inkml:trace>
  <inkml:trace contextRef="#ctx0" brushRef="#br0" timeOffset="63148.1314">17311 4258 61 0,'25'-15'36'0,"-25"15"2"16,0 0-6-16,0 0-20 16,2 19-1-16,-2-19-3 0,-23 46-2 15,3-17-2-15,9 13-1 16,-6 0-1-16,1 4 0 16,-1-2-1-16,5 0 1 15,4-11-2-15,5-4 1 16,1-6 0-16,2-23 0 15,0 23-1-15,0-23 0 16,0 0 1-16,11-27-1 16,-5 4 0-16,0-8 0 15,0-9 1-15,5-10-2 16,-3-2 1-16,5-1 0 16,1-1-1-16,1 0 1 15,-1 6 0-15,3 4 0 0,1 8-1 16,-5 13 1-16,6 3 0 15,-19 20 1-15,31-13-1 16,-12 21 1-16,-1 9 0 16,-1 6-1-16,1 6 1 15,-3 9 1-15,0 2-2 16,1 6 1-16,-3 0 0 16,-1 0 0-16,-2-3 0 15,-1-3 0-15,-3-6-2 16,0-11 0-16,-2 0 0 15,-4-23-2-15,2 25-1 16,-2-25-5-16,0 0-12 16,0 0-20-16,-27 0 1 0,5-11-1 15,-1-4 1-15</inkml:trace>
  <inkml:trace contextRef="#ctx0" brushRef="#br0" timeOffset="63317.5658">17218 4444 60 0,'0'0'36'0,"22"10"2"16,3-12-2-16,17 9-26 15,-13-14-2-15,15 9-5 16,1-4-3-16,-5-8-8 16,14 8-23-16,-11 2-5 0,-7-7-1 15,3 3-1-15</inkml:trace>
  <inkml:trace contextRef="#ctx0" brushRef="#br0" timeOffset="63811.9069">18192 4346 55 0,'18'-6'37'0,"-1"3"1"0,-17 3 0 16,25-25-22-16,-6 34-5 15,-19-9-4-15,0 0-1 16,0 0-1 0,0 0-1-16,0 0-1 0,18 16-1 15,-18-16 0-15,0 0-1 16,0 0 1-16,0 0-1 15,0 0 0-15,0 0-1 16,0 0 1-16,0 0-1 16,-10-18 1-16,10 18-1 15,0 0 1-15,-25-23-1 16,25 23 0-16,-31-3 0 16,12 4 0-16,-2 11 1 0,-6-1-1 15,2 5 0 1,-2 7 0-16,4 4 0 15,-1 1 0-15,9 1 0 16,1 2 0-16,7-6 0 0,7 0 0 16,4-6-2-16,7-2-1 15,-11-17-1-15,35 17-3 16,-35-17-8-16,48-15-25 16,-23 6-2-16,6-5 2 15,-4-3 0-15</inkml:trace>
  <inkml:trace contextRef="#ctx0" brushRef="#br0" timeOffset="64141.7018">18378 4383 61 0,'0'0'39'16,"0"0"1"-16,-6 23-1 16,10 7-23-16,-24-16-6 0,16 18-2 31,-11-9-3-31,11 8-1 0,0-4-2 0,8-2-1 15,6-2 0-15,-10-23-1 16,36 25 0-16,-5-23 0 16,0-6 0-16,2-6 0 15,-2-3 0-15,-4-6 1 16,-4-4-1-16,-6 0 0 16,-5-2 0-1,-14 0 1-15,-8 4-1 0,-5 2 0 16,-4 1-1-16,-1 5 0 15,-1 1-1-15,-2 1-3 16,23 11-3-16,-35-15-6 0,35 15-23 16,0 0-4-16,12-18 1 15,-12 18 1-15</inkml:trace>
  <inkml:trace contextRef="#ctx0" brushRef="#br0" timeOffset="64474.7726">18705 4262 44 0,'31'0'36'16,"-31"0"2"-16,0 0-1 16,0 38-19-16,-27-40-5 15,22 20-5-15,-15-11-3 16,20-7-2-16,-13 27-1 0,13-27-1 16,9 19-1-16,-9-19 1 15,37 21-1-15,-12-5 1 16,4-3 0-1,2 6 0-15,0-1 0 0,-2 3 1 16,-4 0 0-16,-6 2 0 16,-9 0 0-16,-3 0 1 15,-12-4-1-15,-5-2-1 16,-9-5 1-16,-4 1-1 16,-8-3 0-16,0-6-1 15,0-1-2-15,-4-8-2 16,12 9-4-16,-19-16-32 15,20 2 0-15,3-5-1 0,8-2 0 16</inkml:trace>
  <inkml:trace contextRef="#ctx0" brushRef="#br0" timeOffset="65130.9292">19477 4051 53 0,'-2'-21'35'0,"2"21"2"16,-29-4 0-1,-13 0-24-15,20 27-3 16,-18-8-2-16,9 26-2 0,-15 1-1 16,9 15-1-16,-3 3-1 15,13 5-1-15,9-3-1 16,14-1 1-16,14-9-2 15,17-10 1-15,16-15-1 16,11-10 1-16,7-15 0 16,3-10 0-16,-2-11 0 15,-5-10 0-15,-8-11 1 16,-9-6-1-16,-9-4 0 16,-12 0 0-16,-11-3 0 15,-10 1-1-15,-8 0 1 16,-7 8-2-16,-4 4 0 15,-6 5-2-15,2 10-1 0,-10-4-5 16,18 33-11-16,-10-13-20 16,-2 10-1-16,-2 7 1 15,0 6-1-15</inkml:trace>
  <inkml:trace contextRef="#ctx0" brushRef="#br0" timeOffset="65350.1923">19136 4310 86 0,'23'-2'39'0,"10"-2"1"16,5-27-5-16,16 24-29 0,-4-14-2 16,10 3-1-16,-4-7-1 15,0 6-2-15,-2 4-2 16,-14-10-7-16,16 10-29 15,-31 3-1-15,-25 12-1 16,24-15 0-16</inkml:trace>
  <inkml:trace contextRef="#ctx0" brushRef="#br0" timeOffset="66813.4911">17965 4784 14 0,'-18'-4'31'0,"18"4"-1"16,0 0-4-16,0 0-9 16,35 7-4-16,-35-7 0 0,52-15-4 15,-21-6-1-15,31 11-3 16,-4-18 0-16,28 7 0 16,3-12-1-16,29 0-1 15,5-11 1-15,22 0-1 16,0-8 1-16,7 6-1 15,-11-4 0-15,-8 6-1 16,-15 4 0-16,-14 5 0 16,-19 5-1-16,-18 5-2 15,-13 6 1-15,-13 3-1 16,-5 5-1-16,-9-1-1 16,0 12-4-16,-27 0-4 15,29-11-18-15,-29 11-9 0,0 0 0 16,0 0 0-1</inkml:trace>
  <inkml:trace contextRef="#ctx0" brushRef="#br0" timeOffset="67283.0737">19926 3984 23 0,'0'0'28'0,"0"0"1"16,20-10-9-16,5 12-6 15,-8-19-3-15,18 17 0 16,-14-16-1-16,20 18 0 16,-16-13-1-16,11 13-2 15,-15-12 0-15,8 16-1 16,-29-6 0-16,22 15-2 15,-22-15 0-15,-12 35-1 16,-5-14-1-16,-1 10 0 16,-3-1 0-16,0 3-3 0,4-4-2 15,-3-16-3-15,24 14-9 16,-4-27-23-16,0 0-2 16,23-10 1-16,-3-9 0 15</inkml:trace>
  <inkml:trace contextRef="#ctx0" brushRef="#br0" timeOffset="67552.8059">20611 3694 73 0,'8'19'39'0,"-8"-19"0"16,-8 35 0-16,20-3-31 15,-26-12-1-15,8 10-4 16,-3-3-2-16,3-4-3 16,10 10-10-16,-4-16-26 15,0-17-2-15,8 19 1 16,-8-19-2-16</inkml:trace>
  <inkml:trace contextRef="#ctx0" brushRef="#br0" timeOffset="72898.7853">20621 4394 23 0,'0'0'33'15,"-18"10"1"-15,18-10-5 16,0 0-9-16,0 0-3 15,2 19-4-15,-2-19-4 16,0 0-3-16,27-2-2 16,0 4-1-16,-2-8 0 15,12 4-1-15,0-5-2 16,-1-3-1-16,3 8-3 16,-16-15-7-16,8 9-25 15,-31 8-1-15,0 0-1 16,8 23 1-16</inkml:trace>
  <inkml:trace contextRef="#ctx0" brushRef="#br0" timeOffset="73112.1196">20640 4630 62 0,'17'21'37'0,"1"-15"1"15,3-12-2-15,12 12-25 16,-14-16-3-16,12 10-3 15,-6-7-1-15,0 1-3 16,-4-2 0-16,-3 3-3 16,-1 5-1-16,-17 0-4 15,23 1-10-15,-23-1-21 16,0 0 1-16,0 0-1 0,0 0 1 16</inkml:trace>
  <inkml:trace contextRef="#ctx0" brushRef="#br0" timeOffset="74428.0728">21699 4246 33 0,'15'-19'20'0,"-15"19"0"15,0 0-2-15,12-17-1 16,5 23-3-16,-19-23-1 15,22 15-4-15,-20 2-1 16,23-16 0-16,-23 16-1 16,23-17 0-16,-23 17 0 15,12-19-1-15,-12 19 0 0,0 0-1 16,-18-16-1-16,-1 20-1 16,-14-4-1-16,-9 10 0 15,-8 1-1 1,-6 5 0-16,2-3-1 0,2 4 1 15,5 1-1-15,12-3-1 16,14-3 1-16,21-12 0 16,0 0-1-16,27 19 1 15,4-17-1-15,8-4 1 16,3 2 0-16,3-4-1 16,-5 2 1-16,-5 2 0 15,-10 4 1-15,-25-4-1 0,13 29 0 16,-30-8 0-16,-14 7 1 15,-9 9-1-15,-9 1 1 16,1 4-1 0,4-3 1-16,5-3-1 15,14-3 0-15,15-6 1 0,14-4-1 16,16-8 0-16,9-1 0 16,5-7 0-16,3-3 0 15,3-2-1-15,1-2-1 16,-8-8-3-16,5 12-7 15,-18-13-27-15,-20 9 0 16,23-22-1-16,-23 22 1 16</inkml:trace>
  <inkml:trace contextRef="#ctx0" brushRef="#br0" timeOffset="74778.9912">21884 4644 73 0,'0'0'40'15,"21"1"-1"-15,-21-1-11 16,0 0-14-16,-15 31-5 16,-6-25-2-16,21-6-3 15,-31 29-2-15,31-29-1 0,-21 30 0 16,21-30-1-1,7 21 0-15,11-15 0 16,7-4 0-16,0-2 1 16,2-6-1-16,-2 1 1 0,-6-5 0 15,-1-1-1-15,-18 11 1 16,15-29-1-16,-15 29 0 16,-10-29-2-16,10 29-2 15,-17-33-4-15,17 33-22 16,-4-19-11-16,4 19 0 15,-10-25 0-15</inkml:trace>
  <inkml:trace contextRef="#ctx0" brushRef="#br0" timeOffset="76699.3099">22372 4047 12 0,'0'0'33'16,"10"-25"1"-16,-10 25 0 15,19 2-16-15,-27-21-1 0,8 19-3 16,0 0-3-16,0 0-3 16,0 0-3-16,0 0 0 15,0 0-1-15,16 17-1 16,-16-17 0-16,0 38 0 15,-4-11-1-15,8 6 0 16,-4 1 0-16,6 5 0 16,-3-3-1-16,5 1 0 15,-2-3 0-15,4 1 0 0,-3-3 0 16,3 1 0 0,-4-6 0-16,1-2-1 15,-1-4 1-15,0-4-1 16,-6-17 0-16,12 23 0 0,-12-23 0 15,0 0 0-15,23 14 1 16,-23-14-1-16,25 5 0 16,-6-3 0-16,2 0 0 15,4 0 0-15,0 0 0 16,4 0 1-16,0-2-2 16,-2 4 1-16,-2-4 0 15,0 2 0-15,-3-2-1 16,-3 0 0-16,-2 0-1 15,-17 0-1-15,29-4-2 16,-29 4 0-16,25-8-4 16,-30-15-9-16,22 14-20 15,-17 9-1-15,0-27 1 0,0 27 0 16</inkml:trace>
  <inkml:trace contextRef="#ctx0" brushRef="#br0" timeOffset="77229.7707">22434 3970 37 0,'-10'19'35'15,"10"-19"0"-15,0 0-9 16,0 0-8-16,0 0-4 0,0 0-4 15,19 2-4-15,3 2-1 16,1-8-3-16,10 6 1 16,1-6-2-16,7 4-1 15,1-1-1-15,-3-5-3 16,5 13-5-16,-24-14-19 16,1 7-9-16,-21 0 0 15,17 7-1-15</inkml:trace>
  <inkml:trace contextRef="#ctx0" brushRef="#br0" timeOffset="77454.7999">22438 4222 31 0,'0'0'36'0,"38"9"0"15,-11-11 0-15,8-7-16 16,9 16-9-16,-15-14-3 15,14 10-4-15,-10-8-1 16,-1 3-3-16,-3 6-2 16,-9-10-6-16,10 19-11 0,-30-13-17 15,18-2 0-15,-18 2 0 16,0 0-1 0</inkml:trace>
  <inkml:trace contextRef="#ctx0" brushRef="#br0" timeOffset="84090.5859">23115 4032 34 0,'0'0'32'16,"-2"-23"-3"-16,2 23-7 16,0 0-4-16,0 0-3 15,0-21-4-15,0 21-2 16,0 0-2-16,0 0-2 16,0 0-1-16,0 0 0 15,6-18 0-15,-6 18-1 16,0 0 0-16,1 18-1 15,-1-18 1-15,-1 24-1 0,-5-4 1 16,4 3-1-16,-6 4-1 16,4-3 1-16,-3 1-1 15,3 0 1-15,-2-2-2 16,0-2 1-16,6-21-1 16,-4 29 1-16,4-29-1 31,0 0 0-31,2 17 0 0,-2-17 1 0,0 0-1 15,23 10 0-15,-23-10 0 16,33 0 0-16,-14 0 0 16,5-2 0-16,1 0-1 15,0-4 1-15,0 1-1 16,-2-3 0-16,0 6-1 0,-23 2-2 16,35-9-2-16,-31-9-5 15,19 22-20 1,-23-4-8-16,8-17-1 15,-8 17 0-15</inkml:trace>
  <inkml:trace contextRef="#ctx0" brushRef="#br0" timeOffset="84361.7618">23373 3989 67 0,'0'0'37'15,"0"0"2"-15,0 0-10 16,0 0-16-16,4 18-3 15,-4-18-2-15,0 48-2 0,-2-20-2 16,4 15 0 0,-2-3-2-16,2 8 1 15,0 0-2-15,0-2 0 16,0-6 0-16,0-5 0 0,0-5-2 16,0-7 0-16,3-2 0 15,-5-21-2-15,10 18-2 16,-10-18-5-16,25-16-24 15,-25 16-8-15,17-40 1 16,-3 11 0-16</inkml:trace>
  <inkml:trace contextRef="#ctx0" brushRef="#br0" timeOffset="84652.0219">23678 4083 66 0,'0'0'40'0,"0"0"-1"16,0 0-4-16,21 27-24 15,-21-27-2-15,2 48-2 16,-4-21-2-16,6 13-1 16,-6-1-1-16,4 1-1 15,-4-2-1-15,2 1 0 16,-2-10-1-16,0-5 0 15,2-1-2-15,0-23-1 16,2 20-3-16,-2-20-3 16,0 0-13-16,21-20-19 15,-13-3 1-15,2-9-1 0,1-3 1 16</inkml:trace>
  <inkml:trace contextRef="#ctx0" brushRef="#br0" timeOffset="84885.7182">23853 4064 50 0,'0'0'37'16,"0"0"2"-16,0 0 1 16,33 46-24-16,-33-46-5 15,2 48-2-15,-4-19-3 16,12 13-1-16,-8-1-2 16,7-3-1-16,-5 0-1 15,6-9-1-15,-2 2 0 16,-3-12-2-16,5 0-1 0,-10-19-4 15,0 0-9-15,0 0-25 16,0 0 1-16,-13-34-1 16,-3 1 1-1</inkml:trace>
  <inkml:trace contextRef="#ctx0" brushRef="#br0" timeOffset="85102.9296">23406 4009 69 0,'0'0'39'0,"33"9"0"16,-4-5 1-16,25 4-32 15,-12-12-2-15,14 12-1 0,-4-7-1 16,10 7-2-16,-4-4-2 16,0-2 0-1,-6 2-2-15,-6-8-3 16,6 15-5-16,-27-9-29 0,6-5-2 15,-10-1 2-15,-3 0-1 16</inkml:trace>
  <inkml:trace contextRef="#ctx0" brushRef="#br0" timeOffset="85550.3658">24168 4064 51 0,'0'0'39'0,"19"12"0"0,-19-12 0 0,37 30-24 16,-37-30-4-16,15 29-3 16,-13-10-2-16,14 14-2 15,-7-2-1-15,5 7 0 16,-7 0-2-16,5-1 1 15,-4-1-1-15,-1-3 0 16,-1-2 0-16,-2-8 0 16,-4-2-1-16,0-21 1 0,2 21 0 15,-2-21 0-15,0 0 0 16,0 0-1-16,0 0 0 16,-14-27 0-1,13 6 0-15,-1-2 0 16,0-6-1-16,2-2 1 0,4 3-1 15,-1-7 0-15,5 8 0 16,-2-2-2-16,6 6 0 16,-5-5-2-16,11 10-1 15,-11-10-3-15,18 18-6 16,-23-11-24-16,16-2-2 16,-5 2 2-16,3 0-1 15</inkml:trace>
  <inkml:trace contextRef="#ctx0" brushRef="#br0" timeOffset="86010.8058">24509 3871 31 0,'0'0'36'0,"2"-23"0"16,-2 23 1-16,43-4-21 15,-36-16-2-15,24 20-5 16,-12-11-2-16,16 11-2 16,-12-10 0-16,8 12-1 15,-8-2-1-15,2 8-1 16,-7 0 0-16,-18-8 0 16,19 30-1-16,-19-9 1 15,-8 2-1-15,1 2-1 0,-9 0 1 16,5 0 0-16,1-4-1 15,-2 2 1-15,12-23-1 16,-7 25 1-16,7-25 0 16,0 0 0-16,19 21 0 15,-19-21 1-15,25 4-1 16,-6-2 1-16,4-4-1 16,4 2 0-16,8-4-1 15,-4 3 2-15,2-3-2 16,4-2 0-16,-7 4 1 15,1-2-2-15,-4 4-1 16,-7-4-2-16,5 14-3 16,-25-10-35-16,0 0 0 0,0 0-1 15,9 19 0-15</inkml:trace>
  <inkml:trace contextRef="#ctx0" brushRef="#br0" timeOffset="95825.6783">12201 6548 28 0,'18'-4'31'0,"-18"4"-1"0,0 0-7 16,0 0-3-16,9-28-2 16,-9 28-3-16,0 0-3 15,18-8-2-15,-18 8-3 16,0 0-1-16,-2-21 0 16,2 21-2-16,0 0 0 15,0 0 0-15,0 0-1 16,10 21 0-16,-10-21-1 15,3 33 0-15,-3-7 0 16,4 9 0-16,-6 3 0 16,2 8-1-16,-2 0 0 15,0 0 0-15,-1-3 0 16,1-5 0-16,2-2-1 0,0-5 1 16,2-6-1-16,-2-6 0 15,2-1 0-15,-2-18 0 16,1 30 0-16,-1-30 0 15,8 25 0-15,-8-25 0 16,0 0 0-16,25 19 0 16,-25-19 0-16,39 2 0 15,-14-4 0-15,4 0 0 16,2-3 0-16,2-1 0 16,-3 2 1-16,1-2-1 15,-2 4 0-15,-6-1-1 16,-1 1 0-16,-5 0-2 15,0 2 0-15,-17 0-3 0,25-2-1 16,-25 2-6-16,22-14-20 16,-22 14-7-16,0-19 0 15,0 19 0 1</inkml:trace>
  <inkml:trace contextRef="#ctx0" brushRef="#br0" timeOffset="96251.2516">12282 6324 32 0,'0'0'34'0,"0"0"1"16,0 0 1-16,-17 17-18 16,17-17-3-16,0 0-4 15,0 0-2-15,0 0-3 16,17-11-1-16,9 14-1 0,-3-4-1 15,10 2 0-15,1 1-1 16,5 0-1 0,-1-2 0-16,3-2-1 15,-1 4-1-15,-7-6-2 0,2 10-3 16,-14-17-5-16,16 22-14 16,-18-11-13-16,-19 0-1 15,0 0 2-15,0 0-1 16</inkml:trace>
  <inkml:trace contextRef="#ctx0" brushRef="#br0" timeOffset="96477.4937">12329 6552 74 0,'-2'23'38'16,"2"-23"-1"-16,21 4-6 0,6 9-21 15,-27-13-2-15,43 2-3 16,-15-6-2-16,5 1-3 16,4 3-2-16,-6-18-6 15,13 22-17-15,-13-11-13 16,-4-5 0-16,-2 2 0 16,-2-3 0-16</inkml:trace>
  <inkml:trace contextRef="#ctx0" brushRef="#br0" timeOffset="96970.5246">13106 6439 43 0,'0'0'33'15,"0"0"1"-15,2 19 1 16,-2-19-22-16,37-2-4 15,-37 2-1-15,50-2-2 16,-25-3-2-16,10 5-2 16,-3-6-2-16,-1-8-6 0,8 18-10 15,-16-10-18-15,-23 6-2 16,31-17 1-16,-31 17-1 16</inkml:trace>
  <inkml:trace contextRef="#ctx0" brushRef="#br0" timeOffset="97170.0548">13212 6495 59 0,'-6'21'36'0,"6"-21"0"16,0 0 0-16,0 0-24 16,43 17-4-16,-43-17-3 15,42-2-3-15,-15 4-4 0,-6-15-10 16,5 7-24-16,1 0 0 15,-6-4-1 1,0 5 1-16</inkml:trace>
  <inkml:trace contextRef="#ctx0" brushRef="#br0" timeOffset="98651.1129">14790 6059 18 0,'0'0'33'15,"0"0"1"-15,0 0-1 16,-4-19-12-16,4 19-4 16,0 0-2-16,0 0-6 15,0 0-2-15,0 0-1 16,0 0-2-16,-13 25-1 15,13-25 0-15,0 0 0 16,-8 19-1-16,8-19 0 16,0 0-1-16,-4 17 0 15,4-17 0-15,0 0 0 16,0 0 0-16,0 0 0 16,0 0 1-16,0 0-2 0,-13-19 1 15,13 19 0-15,-14-21-1 16,14 21 0-16,-25-21 1 15,4 13-1-15,-4 1 1 16,-4 7-1-16,-6 0 0 16,-6 7 0-16,-1 3 0 15,0 7 0-15,-1 2 0 16,5 2 1-16,5 4 0 16,10 0 0-16,7-2 1 15,14-2-2-15,2-21 2 16,35 20-1-16,-2-18-1 15,9-8-1-15,6-8-1 16,3-3 1-16,1-6-1 0,-2-6 1 16,-6-1 0-16,-5 1 0 15,-8 0 2 1,-6 2-2-16,-6 4 2 16,-5 2-1-16,-7 2 1 0,-7 19 0 15,8-21-1-15,-8 21 1 16,0 0 0-16,-12 23 1 15,3 0-1-15,-3 15 1 16,1 10 1-16,-3 14-2 16,3 7 2-16,3 3-2 15,6 3 1-15,8-2-1 16,5-6 1-16,9-7-2 16,7-8 0-16,3-14 0 15,5-13 0-15,2-12 1 16,-3-7-1-16,1-12 0 15,-4-5 0-15,-4-8 0 16,-8-12 0-16,-5-2 0 0,-6-5 0 16,-8-4 0-16,-6 0 0 15,-8 1 0-15,-5 5 0 16,-6-1-1-16,-6 11 0 16,-6 4-1-16,5 13-1 15,-9-1-3-15,10 18-3 16,-17-14-20-16,15 18-13 15,-1 3 1-15,8 0-1 16,3 1 2-16</inkml:trace>
  <inkml:trace contextRef="#ctx0" brushRef="#br0" timeOffset="99429.4989">14040 6583 36 0,'2'21'33'0,"-2"-21"1"16,0 0 1-16,40 17-18 16,-40-17-4-16,52 4-1 15,-17-12-3-15,29 14-1 16,-1-12-2-16,22 4 0 16,2-5-1-16,19-1 0 15,4-5 0-15,9 1-1 16,-3-5 0-16,6 5-1 15,-9-1 0-15,-3 5-1 0,-9 1 0 16,-13 3 0-16,-12-2-1 16,-13 4 0-16,-13 0 1 15,-9 2-1-15,-12 0 0 16,-8 4 0-16,-21-4-1 16,19 2 1-16,-19-2-1 15,0 0 0-15,0 0-1 16,0 0-2 15,0 0-1-31,0 0-4 0,0 0-18 0,0 0-16 0,-5-19-1 16,5 19 0-16,-22-21 1 15</inkml:trace>
  <inkml:trace contextRef="#ctx0" brushRef="#br0" timeOffset="123235.8367">13791 7162 20 0,'0'0'32'0,"19"-23"2"16,-19 23 0-16,21-6-13 15,-25-11-5-15,4 17-1 16,0 0-3-16,8 40-3 15,-21-19-3-15,7 16 0 16,-10-6-2-16,3 9-1 16,-10-4 0-16,2 7-1 15,-10-7-1-15,4-5 0 16,-2-6 0-16,2-4-1 0,4-6 1 16,3-3-1-16,20-12 0 15,-25 3 0-15,25-3 0 16,0 0 0-1,16-25 0-15,-16 25 1 16,33-23 0-16,-10 12-1 0,2 5 1 16,4 2 0-16,-2 2-1 15,4 4 1-15,-4 2-1 16,1 2 0-16,-2-2 0 16,-1-2-1-16,0 0 0 15,-4-6-1-15,4 2-1 16,-25 2-2-16,40-19-2 15,-32-10-3-15,19 21-2 0,-25-30-2 16,19 19 1 0,-23-22 1-16,18 18 3 15,-20-15 2-15,14 7 4 16,-6 6 6-16,-6-9 5 0,2 34 2 16,7-39 1-16,-7 39 1 15,6-19 0-15,-6 19-1 16,0 0-1-16,4 37-2 15,-16-16-2-15,9 17-1 16,-11 2-1-16,6 8-1 16,-5 0-1-16,1 6-1 15,3-8 0-15,-1-4-1 16,2-7 0-16,2-8-2 0,6-2-1 16,0-25-3-1,6 28-6-15,-6-28-23 16,0 0-6-16,8-25 0 15,3 4 1-15</inkml:trace>
  <inkml:trace contextRef="#ctx0" brushRef="#br0" timeOffset="123497.7679">14277 7160 69 0,'23'-4'38'16,"-23"4"2"-16,27 21-2 15,-4 12-23-15,-23-33-4 16,6 52-3-16,-10-18-2 16,6 10-3-16,-8-3 0 15,4-3-1-15,-3 1 0 16,1-9-2-16,-2-3 0 0,0-6-1 16,4-4-2-16,2-17-3 15,0 0-3-15,0 0-17 16,-2-19-14-16,8-6-1 15,6-3 1-15,-1-9 1 16</inkml:trace>
  <inkml:trace contextRef="#ctx0" brushRef="#br0" timeOffset="123716.7686">14497 7168 74 0,'0'0'39'15,"13"34"0"-15,-7-1 1 16,-23-6-26-16,30 23-4 15,-15-14-2-15,8 12-3 0,-4-8-1 16,4-3-2-16,-4-8-1 16,3-6-1-16,-1-6-1 15,-4-17-1-15,0 0-4 16,0 0-3-16,0 0-10 16,-5-23-22-16,-11-2 0 15,-9-10 0-15,-8-5 2 16</inkml:trace>
  <inkml:trace contextRef="#ctx0" brushRef="#br0" timeOffset="123926.6612">14152 7139 57 0,'-26'-21'38'15,"26"21"0"-15,-21-25 1 16,21 25-17-16,0 0-10 0,41-8-3 16,-8 3-3-16,19 5-2 15,2-4-1-15,11 6 0 16,1-4-2-1,-1 4-1-15,-5-2-1 0,-10-4-2 16,-3 8-1-16,-18-10-3 16,3 21-10-16,-32-15-24 15,22 4 1-15,-22-4 0 16,0 0 1-16</inkml:trace>
  <inkml:trace contextRef="#ctx0" brushRef="#br0" timeOffset="124627.4771">15129 7095 27 0,'18'-4'32'0,"-18"4"2"16,11-27-10-16,9 25 0 15,-24-19-3-15,23 21-4 16,-30-17-4-16,11 17-4 16,0 0-1-16,-18-6-3 15,-7 4 0-15,0 10-2 16,-10-2 0-16,2 7-1 15,1-1-1-15,7 1 0 16,1-3 0-16,24-10-1 16,-13 19-1-16,13-19 0 15,31 0 1-15,-2-4-1 0,4-4 1 16,1 1-1-16,-1-1 1 16,-2-2 1-16,-8 5 0 15,-23 5 0-15,17 5 0 16,-17-5 0-16,-32 39 1 15,3-7 0-15,-4 5-1 16,-2 7 0-16,2-2 0 16,4 2-1-16,8-3 0 15,12-7 0-15,9-3 0 16,9-12-1-16,9-2 1 16,5-7-1-16,4-2 0 15,0-8-1-15,4 1-2 16,-8-10-2-16,11 18-7 0,-34-9-27 15,26-1-1-15,-26 1 1 16,23-2-1-16</inkml:trace>
  <inkml:trace contextRef="#ctx0" brushRef="#br0" timeOffset="124933.3673">15284 7488 71 0,'0'0'39'16,"-14"27"2"-16,3-8 0 15,-9-11-25-15,17 26-5 16,-17-9-3-16,18 8-3 16,-2-4-1-16,16-2-2 15,9-8-1-15,10-4 0 0,12-11-1 16,3-8 1-16,2-11-2 16,0-4 1-16,-1-8 1 15,-13-4-1 1,-7-2 1-16,-9 5-1 0,-15 1 1 15,-8 4-1-15,-11 4 1 16,-5 3-1-16,-2 5-1 16,-2-5-2-16,2 15-2 15,-4-15-7-15,27 16-30 16,0 0 0-16,-20-17-1 16,20 17 2-16</inkml:trace>
  <inkml:trace contextRef="#ctx0" brushRef="#br0" timeOffset="125319.7109">15683 7168 80 0,'0'0'41'16,"0"0"1"-16,0 0-1 15,6 29-23-15,5 5-9 16,-9-1-4-16,10 7-2 16,-3 2 0-16,5 2-2 0,0-3 0 15,1-11 0-15,-3-3 0 16,-3-8-1 0,-9-19 1-16,12 21-2 15,-12-21 2-15,0 0-1 0,0 0 0 16,-18-23 0-16,9 4 0 15,1-2 0-15,-2-6-1 16,3-1 0-16,3-1-1 16,2-6 0-16,8 1-1 15,-1-5-1-15,13 11-3 16,-10-18-5-16,26 17-27 16,-14-2-3-16,3 4 3 15,-2 0-2-15</inkml:trace>
  <inkml:trace contextRef="#ctx0" brushRef="#br0" timeOffset="125672.0244">15992 6924 77 0,'25'-19'37'0,"-6"6"2"15,4-7-1-15,14 17-26 16,-18-18-4-16,20 17-1 15,-14-8-1-15,6 14-1 16,-12 0-1-16,-2 13-1 16,-11 5-1-16,-2 4 0 15,-8 1-1-15,-4 6 0 16,-3 0 0-16,-1-1 0 16,1-3-1-16,3-2 1 15,0-4-1-15,8-21 1 0,-2 31 0 16,2-31 0-16,14 17-1 15,-14-17 1-15,25 8-1 16,-8-12-1-16,4 2-2 16,1-11-2-16,12 9-7 15,-18-15-30-15,15-2 1 16,-2-8-2-16,3-4 1 16</inkml:trace>
  <inkml:trace contextRef="#ctx0" brushRef="#br0" timeOffset="126269.395">16983 6080 57 0,'0'0'36'0,"0"0"2"16,0 0-1-16,33 21-24 16,-33-21-4-16,38-3-2 15,-16-5-1-15,10 8-3 16,-3-4-1-16,4 2-2 15,4 0-2-15,-14-5-3 16,12 18-8-16,-14-13-25 16,-21 2 0-16,0 0-1 15,0 0 2-15</inkml:trace>
  <inkml:trace contextRef="#ctx0" brushRef="#br0" timeOffset="126433.0783">17035 6203 78 0,'-13'21'39'0,"13"-21"1"16,23 10 0-16,0 11-28 0,-4-25-3 16,16 6-4-16,-4-6-3 15,5-2-4-15,7 16-8 16,-12-14-28-16,1-2-2 16,-3 1 0-16,-4-3 0 15</inkml:trace>
  <inkml:trace contextRef="#ctx0" brushRef="#br0" timeOffset="127454.3489">17999 5637 34 0,'0'0'36'0,"16"-19"2"16,-16 19-3-16,23 0-12 15,-23 0-5-15,0 0-6 16,-10 27-3-1,14 5-4-15,-10 3-1 0,6 9-1 16,0 0-1-16,2 6 0 16,0-6-1-16,4-5-1 15,0-5 0-15,0-11-2 16,1 0-1-16,-7-23-1 16,20 14-4-16,-24-34-7 15,27 9-22-15,-11-10-2 16,3-12 0-16,2-1 1 15</inkml:trace>
  <inkml:trace contextRef="#ctx0" brushRef="#br0" timeOffset="127808.6244">18322 5626 43 0,'21'-10'36'0,"-21"10"0"0,19-8 0 16,-9 26-19-16,-30-18-3 15,15 28-4-15,-24-8-3 16,2 12-3-16,-8-5-1 15,0 6-1-15,-1-6-1 16,5-3 0-16,4-4-1 16,8-5 1-16,19-15-1 15,-24 19 1-15,24-19 0 16,-3 17 0-16,3-17 1 16,5 22 0-16,-5-22 0 15,14 21-1-15,-14-21 1 16,23 23 0-16,-6-12-1 15,3 1 1-15,-1-3-1 0,2 1 0 16,-2-4 0-16,1 1-1 16,-3-3-1-16,-17-4-1 15,29 12-1-15,-29-12-4 16,29 9-8-16,-29-9-26 16,21-13 1-16,-21 13-1 15,31-31 2-15</inkml:trace>
  <inkml:trace contextRef="#ctx0" brushRef="#br0" timeOffset="128329.6076">18740 5597 70 0,'0'0'39'15,"0"0"1"-15,-11 21-1 16,-3 12-27-16,-30-12-3 15,13 17-3-15,-10-7-3 16,7 5-1-16,3-3-1 16,11-3-1-16,9-6 0 15,13-7-1-15,-2-17 0 16,33 7-1-16,-6-12 1 16,2-9 0-16,3-5 0 15,1-8 0-15,-2 0 0 16,-4-1 1-16,-6 1 1 0,-3 8-1 15,-18 19 1-15,19-18 0 16,-19 18 2-16,-2 31-1 16,-10 5 1-16,3 12 0 15,-7 8-1 1,11 11 1-16,-3 2-1 0,8 6 0 16,6-8 0-16,7-5-1 15,8-13 1-15,8-10-2 16,4-12 1-16,4-16-1 15,-1-11 0-15,1-11 1 16,-6-9-2-16,-6-10 1 16,-8-5-2-16,-7-1 2 15,-8-3-1-15,-10 1 1 0,-7 4-2 16,-8 1 0-16,-4 10 0 16,-8 0-3-16,10 17-3 15,-22-7-25-15,17 15-7 16,-7 3-2-16,6 9 1 15</inkml:trace>
  <inkml:trace contextRef="#ctx0" brushRef="#br0" timeOffset="128635.2916">17998 6351 73 0,'0'0'40'0,"0"0"-1"16,25 9 1-16,9 5-27 15,1-26-4-15,31 14-1 16,-5-11-2-16,20 5-2 15,0-6-1-15,2 1-2 16,-4 1-3-16,-13-6-5 16,11 3-34-16,-27 5 0 15,-9 2-1-15,-20 2 0 0</inkml:trace>
  <inkml:trace contextRef="#ctx0" brushRef="#br0" timeOffset="129415.4006">18187 6801 71 0,'0'0'38'15,"0"0"1"-15,0 0 0 16,0 0-29-16,0 0-1 16,5 39-2-16,-1-18-2 15,8 13 0-15,-4-1-2 16,3 5 0-16,-1 3-2 15,1-3 1-15,-3-1-1 16,0-7 0-16,-2-5 0 16,-3-8 0-16,-3-17-1 0,2 20 1 15,-2-20 0-15,0 0-1 16,-13-18 0-16,5 1 0 16,-3-10 1-16,-3-3-2 15,2-3 1-15,3-5 0 16,1 1 0-16,2-1-1 15,6 3 1-15,6 3-1 16,4 11 0-16,3-1-1 16,8 9-1-16,-1-2-1 15,11 13-3-15,-14-21-10 16,14 19-23-16,-6 0 0 16,0-2-1-16,-2 4 1 15</inkml:trace>
  <inkml:trace contextRef="#ctx0" brushRef="#br0" timeOffset="129971.0663">18621 6615 41 0,'0'0'34'0,"29"-13"1"0,-29 13 0 16,11-23-18-16,22 25-3 15,-33-2-4-15,42-14-2 16,-24 7-2-16,11 11 0 16,-12-4-2-16,4 9-1 15,-21-9 1-15,18 25-2 16,-20-8 1-16,-4 12-1 16,-8-4-1-16,-3 4 1 15,-4-4-2-15,0 2 1 16,-1 0 0-16,5-8-1 15,2-2 1-15,15-17 0 16,-22 21-1-16,22-21 2 16,0 0 0-16,0 0-1 0,14 17 1 15,-14-17-1-15,33 4 0 16,-10-4 0-16,2-2 0 16,4 2-1-16,2-2 0 15,-2-1-1-15,3 4-2 16,-10-6-3-16,14 22-17 15,-36-17-18-15,27 10-1 16,-27-10-1-16,0 0 2 0</inkml:trace>
  <inkml:trace contextRef="#ctx0" brushRef="#br1" timeOffset="137396.2932">10138 6665 40 0,'0'0'23'0,"0"0"1"15,2-27-2-15,-2 27-2 16,0 0-4-16,19-11-3 16,-19 11-4-16,0 0-1 15,0-17-3-15,0 17 0 16,0 0-1-16,0 0 0 16,-35 28-1-16,14-6-1 15,-10 1-1-15,-2 3 0 16,-3 5-1-16,3 0 0 15,4-4 0-15,4-4-1 16,9-6 1-16,16-17-1 0,0 0 1 16,25 0-1-16,6-10 1 15,8-7-1-15,7 2 1 16,4 1 0-16,2 3 0 16,-3 7 0-16,-9 8 1 15,-7 5 0-15,-10 9 0 16,-7 5 0-16,-15 5 1 15,-6 7 0-15,-15-1 0 16,-3 5 0-16,-10-5 0 16,-1 1-1-16,-5-6 1 15,4-4-1-15,3-4-2 16,5-14-1-16,9-1-2 16,-1-17-4-16,19 11-6 0,0 0-24 15,4-37-1-15,6 12 0 16,3-7 2-16</inkml:trace>
  <inkml:trace contextRef="#ctx0" brushRef="#br1" timeOffset="137644.7319">10358 6552 56 0,'0'0'36'16,"0"0"1"-16,0 0 0 15,0 0-23-15,23 25-4 16,-23-25-3-16,13 50-1 0,-7-17-3 16,7 5 0-16,-3 2-2 15,0-1-1-15,-1-1-2 16,-3-9-2-16,4 1-3 16,-10-30-12-16,0 0-19 15,0 0 0-15,0 0 0 16,0 0 0-16</inkml:trace>
  <inkml:trace contextRef="#ctx0" brushRef="#br1" timeOffset="138020.975">10250 6790 31 0,'17'0'33'15,"6"-4"1"-15,-2-7 1 16,-1-16-18-16,22 19-3 15,-11-21-5 1,15 16-3-16,-7-10-2 0,5 2-2 16,-7-4-1-16,-1 2-1 15,-3 2 0-15,-8 3 0 16,-7 3-1-16,-18 15 1 16,17-27 1-16,-17 27-1 15,0 0 1-15,-21 6 1 16,0 2 0-16,1 17 1 15,-7-4 0-15,8 13 0 0,-4-1 0 16,9 3-1-16,1-3 0 16,11 3 0-16,4-5 0 15,7-2-2 1,7-8 0-16,3-8 0 0,6-5-2 16,-2-10-2-16,14 8-6 15,-22-23-26-15,14-3-2 16,-2-8 0-16,-3-3-1 15</inkml:trace>
  <inkml:trace contextRef="#ctx0" brushRef="#br1" timeOffset="138453.3782">10867 6558 54 0,'0'0'37'0,"6"34"0"16,-1-9 1-16,-5-25-21 15,16 67-6-15,-18-34-3 0,11 13-2 16,-5-9-3-16,4 7-1 16,-2-12-1-16,2-3-1 15,-3-6 0-15,-5-23-2 16,12 19-1-16,-12-19-2 16,0 0-2-16,-2-42-4 15,2 42-4-15,-8-65-6 16,16 36 0-16,-25-28 1 15,22 20 3-15,-18-20 2 16,21 18 5-16,-8-9 5 16,9 6 9-16,12 9 8 15,-5-7 4-15,17 27 0 16,-16-14 1-16,24 31-1 0,-41-4 0 16,48 9-2-16,-48-9-2 15,25 42-3-15,-31-15-3 16,4 6-1-16,-13-2-1 15,-3 3-2-15,-3-3-3 16,-4-12-3-16,12 16-11 16,13-35-24-16,-33 24 1 15,33-24-1-15,-29 22 0 16</inkml:trace>
  <inkml:trace contextRef="#ctx0" brushRef="#br1" timeOffset="139113.377">10657 7177 32 0,'0'0'35'0,"0"0"-1"16,0 0 2-16,-4-24-16 16,4 24-5-16,0 0-3 15,11 19-3-15,-11-19-3 16,-7 28-2-16,-1-10 0 0,2 5-2 15,-4 0 0-15,-1 0 0 16,1-2-2-16,1-4 1 16,9-17-1-16,-14 23 1 15,14-23-1-15,0 0 0 16,0 0 0-16,0 0 1 16,25 4-1-16,-25-4 0 15,35-4 1-15,-16 2 0 16,4-2-1-16,2-1 1 15,0 1-1-15,0 0 0 16,-1-2 0-16,-1 0 0 16,-2 3-2-16,-21 3-1 15,35-8-1-15,-35 8-6 0,27-10-10 16,-27 10-19 0,19-21 0-16,-11 2 0 15,-3-4 2-15</inkml:trace>
  <inkml:trace contextRef="#ctx0" brushRef="#br1" timeOffset="139320.4552">10986 7032 61 0,'0'0'39'15,"0"0"1"-15,6 19 1 16,-4 13-20-16,-14-7-9 16,18 23-3-16,-13-4-2 15,7 12-3-15,-6-4-1 16,6 4-1-16,0-9-1 0,0-6-2 15,4-11 0 1,-2-8-4-16,11 1-5 16,-13-23-32-16,0 0 0 15,17-4 0-15,-17 4-1 0</inkml:trace>
  <inkml:trace contextRef="#ctx0" brushRef="#br1" timeOffset="144477.6044">1753 9882 23 0,'14'-27'35'0,"-14"27"2"16,0 0-1-16,-24-15-14 16,19 36-7-16,-30-19-4 15,12 25-2-15,-20-10-3 16,7 18-2-16,-9-7-1 0,9 9-1 15,3-10 0 1,8-1-1-16,11-3-1 16,16-5 1-16,18-7-1 15,12 1 0-15,13-5-1 0,9 7 1 16,4 1 0-16,3 1 0 16,-3 5 0-16,-4 7 0 15,-11 3 1-15,-13 7 0 16,-12-1 0-16,-12 5 1 15,-10-5-1-15,-10 3 1 16,-13-6 0-16,-4-3-1 16,-7-4 1-16,-1-12-1 15,1-5-1-15,1-14-2 16,8 0 0-16,2-19-3 16,17 2-2-16,-3-23-6 15,34 13-22-15,-5-13-5 16,5 0 0-16,6-4 0 0</inkml:trace>
  <inkml:trace contextRef="#ctx0" brushRef="#br1" timeOffset="144750.1713">2062 9903 54 0,'19'-8'39'15,"0"3"-1"-15,-1 3 2 16,9 23-24-16,-27-21-6 15,29 27-2-15,-20-2-2 16,5 17-1-16,-8-2-2 16,3 16-1-16,-3-6 0 15,0 1-1-15,-4-4 0 0,2-5-1 16,-1-2-2-16,3-11 1 16,0-4-2-16,-6-25-2 15,10 30-3 1,-10-30-12-16,0 0-20 0,0 0-1 15,-16-17 1-15,16 17 0 16</inkml:trace>
  <inkml:trace contextRef="#ctx0" brushRef="#br1" timeOffset="145555.7116">2083 10252 55 0,'0'0'37'16,"0"0"1"-16,0 0 0 15,37 8-25-15,-37-8-4 16,48-4-2-16,-19 0-2 16,11 4-1-1,-1-7-2-15,5-3 0 0,-1-2-1 16,1-5-1-16,-2-6 1 16,-1 2-1-16,-6-6 0 15,-6 2 0-15,-8 6-1 16,-10 0 1-16,-11 19 0 15,0 0 1-15,-32-12 0 16,6 24 0-16,-6 7 1 16,-1 10 0-16,-2 5-1 0,4 7 2 15,10-3-2-15,8 0 1 16,9-5-1 0,8-2-1-16,7-8 0 15,8-10-1-15,8-5-1 0,2-14-3 16,10 6-3-16,-12-27-5 15,19 25-9-15,-21-34-13 16,8 11-1-16,-14-19 7 16,16 27 11-16,-27-16 10 15,5 6 7-15,-13 27 8 16,6-34 10-16,-6 34 14 16,0 0 3-16,16 26-6 15,-16-26-9-15,-6 43-7 0,0-13-4 16,12 16-2-16,-4-7-1 15,5 13-1 1,1-10-1-16,2-2-1 16,-2-2 0-16,1-11-1 0,1-4-2 15,-10-23 0-15,13 18 0 16,-13-18-2-16,4-20 0 16,-8-7-1-16,4 1-1 15,-7-22-1-15,9 4-1 16,-8-14 1-16,13 4 1 15,-3-5 0-15,14 7 2 16,-1 4 2-16,10 4 1 16,8 15 2-16,-1 4 1 15,11 16 1-15,-12 5 1 16,7 17 0-16,-17 5 1 16,2 14 0-16,-13-1-1 15,-4 15 0-15,-20-2-2 0,-5 0 1 16,-6-2-2-16,-8-1 0 15,-4-15-2-15,0-3 0 16,2-7-2-16,-3-16-3 16,17 6-4-16,-12-29-19 15,31 23-14-15,-18-43 0 16,20 20 0-16,6-7 0 16</inkml:trace>
  <inkml:trace contextRef="#ctx0" brushRef="#br1" timeOffset="145964.6183">3310 9974 73 0,'17'0'41'0,"-17"0"0"16,12 17-1-16,-12-17-30 15,0 0-3-15,-24 18-2 16,24-18-2-16,-7 17-1 15,7-17 0-15,0 0-2 16,29 11 1-16,-6-11-1 16,4 0 0-16,8 0 0 15,1 4 0-15,5 0 0 16,-1 2 0-16,-3 2 0 16,-2 5 1-16,-7 2 0 15,-4 8 1-15,-11 0-1 0,-7 4 1 16,-12 0-1-16,-5 4 0 15,-11-2 0-15,-5-3 0 16,-4-6 0-16,-3-3-1 16,-3-8-1-16,2-7 0 15,3-6-1-15,-1-15-2 16,10 10-2-16,-8-26-4 16,31 35-7-16,-35-52-25 15,22 18 0-15,-7-6 0 16,7 1 1-16</inkml:trace>
  <inkml:trace contextRef="#ctx0" brushRef="#br1" timeOffset="146167.781">3219 9909 67 0,'0'0'41'15,"21"-15"1"-15,-3 1 0 16,26 26-28-16,-21-28-5 16,21 14-2-16,-7-5-2 15,13 7-2-15,-2-2-2 16,3 0 0-16,-5 2-1 15,-6-2 0-15,1 10-2 16,-12-10-1-16,4 9-3 16,-33-7-5-16,42-13-31 15,-42 13 0-15,0 0-1 16,0 0 2-16</inkml:trace>
  <inkml:trace contextRef="#ctx0" brushRef="#br1" timeOffset="146425.868">4122 9838 74 0,'0'0'39'16,"23"0"2"-16,-23 0-1 0,0 0-32 16,19-2-5-1,-19 2-10-15,-10 25-30 16,10-25-3-16,-5 23 1 16,5-23-2-16</inkml:trace>
  <inkml:trace contextRef="#ctx0" brushRef="#br1" timeOffset="146577.0933">4207 10135 77 0,'13'21'41'0,"-13"-21"1"15,23 27-1-15,-23-27-32 16,21 0-5-16,-21 0-9 16,0 0-33-16,0 0-3 15,0 0 0-15,0 0-1 16</inkml:trace>
  <inkml:trace contextRef="#ctx0" brushRef="#br0" timeOffset="156588.7527">5316 9658 28 0,'5'-18'21'0,"-5"18"1"16,0 0-2-16,0 0-2 15,-9-25-2-15,9 25-2 16,0 0-3-16,0 0-1 15,-8-17-1-15,8 17-3 16,0 0 0-16,-15 27-1 16,1-10-1-16,6 20-1 15,-7 1 0-15,3 12 0 0,-3-2-1 16,1 6 0-16,1-6-1 16,1 0 0-16,1-4 0 15,3-16 0 1,2-5-2-1,6-23 0-15,-9 25-1 0,9-25-2 0,0 0-2 16,0-49-7-16,21 25-16 16,-10-22-9-16,3-5 0 15,3-7 0-15</inkml:trace>
  <inkml:trace contextRef="#ctx0" brushRef="#br0" timeOffset="156912.5098">5287 9567 37 0,'5'-19'35'16,"-5"19"2"-16,0 0-1 0,0 0-16 15,0 0-7-15,-5 46-4 16,1-19-3 0,15 21-2-16,3 0 0 15,11 6-2-15,6-2 0 0,9-1-1 16,3-6 1-16,3-3-2 16,-2-8 0-16,-1-7 1 15,-10-6-1-15,-8 0 0 16,-14-3 0-16,-13-1 1 15,2-17 0-15,-44 29 1 16,0-16-1-16,-10 2 0 16,-6-1 1-16,-6-3-1 15,3-3 0-15,5-2-1 16,6-2-1-16,11-4-2 16,14 5-1-16,6-7-3 15,21 2-6-15,0 23-27 16,17-21 0-16,6 0 1 0,8-4-1 15</inkml:trace>
  <inkml:trace contextRef="#ctx0" brushRef="#br0" timeOffset="157421.4749">5863 9767 38 0,'0'0'37'0,"12"-25"2"15,-12 25 0-15,0 0-16 16,4-40-10-16,-4 40-4 15,0 0-2-15,25 4-2 16,-25-4-1-16,15 38-2 16,-7-5 1-16,4 11-1 15,-3 4 1-15,5 3-2 16,-3 1 1-16,1 0-1 16,-1-10 0-16,3-7 0 15,-2-12-1-15,1-6 1 16,-13-17-1-16,27 10 1 0,-27-10 0 15,21-23 0-15,-13 1-1 16,0-6 0-16,-2-5 0 16,1-3 0-16,-1-10 1 15,-2-2-2-15,4 2 0 16,-1 0-1-16,7 5-1 16,1-5 0-16,8 12-3 15,-3-8-2-15,14 24-8 16,-16-7-25-16,9 4 1 15,-4 6-1-15,0 1 2 16</inkml:trace>
  <inkml:trace contextRef="#ctx0" brushRef="#br0" timeOffset="157736.9583">6548 9732 51 0,'0'0'38'0,"0"0"-1"16,0 0 0-16,0 0-25 15,37 16-3 1,-37-16-4-16,33-2-2 16,-12 2-2-16,-4-4-4 0,8 12-6 15,-25-8-20-15,0 0-9 16,0 0 1-16,0 0-1 16</inkml:trace>
  <inkml:trace contextRef="#ctx0" brushRef="#br0" timeOffset="158001.5003">6498 9913 58 0,'0'0'39'0,"0"0"-1"15,33 4 2 1,-10 1-29-16,-23-5-2 16,48-11-2-16,-25 5-3 15,4 6-1-15,-5-4-2 0,-1 4 0 16,-21 0 0-16,27 0-1 15,-27 0 0-15,0 0 0 16,23 12-1-16,-23-12 0 16,0 0 0-16,0 0-1 15,17 9-2-15,-17-9-2 16,0 0-6-16,0 0-25 16,0 0-2-16,0 0 1 15,0 0 0-15</inkml:trace>
  <inkml:trace contextRef="#ctx0" brushRef="#br0" timeOffset="159412.8752">7187 9830 34 0,'0'0'35'16,"0"0"-1"-16,0 0 1 16,19-5-20-16,-19 5-4 15,29-10-2-15,-29 10-2 16,42-12-3-16,-21 3-1 16,8 9-2-16,-5 0-1 15,-3 0-2-15,6 9-4 16,-27-9-17-16,25-15-14 15,-8 13 1-15,-17 2-1 16,25-9 1-16</inkml:trace>
  <inkml:trace contextRef="#ctx0" brushRef="#br0" timeOffset="160550.6011">8240 9358 15 0,'0'0'33'16,"2"-26"1"-16,-2 26 1 16,0 0-16-16,-31-37-2 15,31 37-3-15,-39-21-3 16,18 19-3-16,-12-9-2 0,8 11-2 16,-8-6 0-16,8 6-1 15,-2 2 0-15,8 5-1 16,0 3 0-16,7 7 0 15,1 2-1-15,3 8 1 16,4 2-1-16,4 6 1 16,2-1-1-16,6 6 1 15,-1 3 0-15,5-1-1 16,-1 0 1-16,3-2-1 16,-2 10 0-16,1 2 0 15,-1-2 0-15,-3 0-1 16,-3 0 1-16,2-1 0 15,-8-1 0-15,2 2-1 0,-4-13 1 16,-4 1 0-16,-4-5-1 16,-5-3 1-16,-4-7 0 15,-6 0 0-15,-2-3-1 16,-2-5 1-16,-4-7-1 16,0-1 0-16,4-7-1 15,0-5-1-15,6 1-1 16,0-12-2-16,23 16-2 15,-29-36-7-15,37 19-28 16,-14-6 1-16,6 5-1 16,2-3 2-16</inkml:trace>
  <inkml:trace contextRef="#ctx0" brushRef="#br0" timeOffset="161131.4738">8390 9544 35 0,'0'0'35'16,"19"-23"3"-16,-19 23-2 16,0 0-11-16,0 0-12 15,26 2-3-15,-26-2-2 16,9 21-2-16,-11-3-1 15,6 11-1-15,-8 1 0 16,4 9-2-16,-6 3 1 16,3 2-2-16,-5-4 1 15,4-1-1-15,0-3 0 0,2-3-1 16,2-7 0-16,4-3 1 16,-4-23 0-16,14 23-1 15,-14-23 1 1,23 8-1-16,-6-8 0 0,4-4 0 15,2-1 0-15,4-3 0 16,2-2 0-16,4-1 0 16,0-1-1-16,0 3 0 15,-2-3 0-15,-2 1-2 16,-2 1 0-16,-8-9-3 16,4 17-3-16,-21-25-8 15,15 10-22-15,-15-2-1 16,0-1 0-16,-8 1 1 15</inkml:trace>
  <inkml:trace contextRef="#ctx0" brushRef="#br0" timeOffset="161408.8566">8381 9508 42 0,'0'0'36'16,"0"0"1"-16,0 0 1 16,0 0-13-16,0 0-14 15,38-13-5-15,-17 1-1 16,12 6-2-16,-2-3-1 16,6 1 0-16,-1 0-2 15,5 3 0-15,-1 3-3 16,-7-8-3-16,9 22-9 0,-15-12-23 15,-7 0 0-15,-20 0 0 16,19 3 0-16</inkml:trace>
  <inkml:trace contextRef="#ctx0" brushRef="#br0" timeOffset="161572.1879">8566 9564 66 0,'0'0'39'15,"-6"21"-3"-15,6-21 2 16,0 0-28-16,31-2-6 16,-4 8-10-16,2-6-29 0,-2-4-1 15,2 2-3-15,0-6 2 16</inkml:trace>
  <inkml:trace contextRef="#ctx0" brushRef="#br0" timeOffset="161938.515">9065 9617 83 0,'0'0'41'16,"0"0"-1"-16,0 0 1 15,-21-11-32-15,21 11-4 16,0 0-2-16,0 0-2 15,0 0-2-15,0 0-2 16,0 0-3-16,0 0-8 16,19-6-25-16,-19 6-1 0,23-6-1 15,-23 6 1-15</inkml:trace>
  <inkml:trace contextRef="#ctx0" brushRef="#br0" timeOffset="162446.5605">9538 9567 73 0,'0'0'40'0,"25"-15"0"16,-25 15 1-16,-6-19-30 15,6 19-3-15,-44 6-2 0,7 5-1 16,-7-1-2-16,-1 11 0 15,1 4-2 1,5 2 0-16,9 3 0 16,6 9-1-16,17-10 0 0,14 5 0 15,11-5 0-15,9-16-1 16,7-3 1-16,7-10-1 16,3-6-1-16,3-19-1 15,-1 0 0-15,-7-19 0 16,-1-2-1-16,-13-6 1 15,-2-3 0-15,-7-9 1 16,-5 1 1-16,-5 4 1 16,-4 3 2-16,-2 12 0 0,-4 4 1 15,4 18 0 1,0 22 0-16,0 0 1 16,0 0-1-16,-11 35 0 15,9 1-1-15,4 12 0 0,0 4-1 16,1 0 0-16,5 2-1 15,4-6 0-15,1 0-3 16,1-16 0-16,3 3-3 16,-17-35-6-16,44 25-25 15,-44-25-5-15,33-10 2 16,-19-9-2-16</inkml:trace>
  <inkml:trace contextRef="#ctx0" brushRef="#br0" timeOffset="162737.9346">9910 9502 77 0,'25'-19'40'0,"-25"19"0"16,12 17 1-16,-12-17-29 16,2 41-5-16,-2-13-2 0,9 9-2 15,-5-1 0-15,6-3 0 16,-1-6-2-16,-1-2 0 16,2-8 0-16,-10-17 0 15,0 0-1-15,25 8 1 16,-25-8-1-16,17-33 1 15,-5 10-1-15,3-4 0 16,5-7 0-16,1 3 0 16,0-2 1-16,4 5-1 15,2-1 0 1,2 2-2-16,4 10 0 0,-4-3-2 16,5 19-3-16,-20-19-25 0,13 20-10 15,-8-2 0-15,-19 2 1 16</inkml:trace>
  <inkml:trace contextRef="#ctx0" brushRef="#br0" timeOffset="167261.9845">11220 9514 28 0,'0'0'35'0,"0"0"-1"15,0 0 2-15,0 0-16 16,0 0-5 0,0 0-4-16,9 23-3 15,-9-23-3-15,18 11 0 0,-18-11-2 16,33 8 0-16,-12-6 0 16,8 0-1-16,0-2-1 15,1-2-1-15,1-2-2 16,-8-4-1-16,6 10-5 15,-19-19-10-15,-10 17-19 16,0 0-2-16,8-17 1 16,-8 17 0-16</inkml:trace>
  <inkml:trace contextRef="#ctx0" brushRef="#br0" timeOffset="167454.0625">11216 9625 62 0,'0'0'36'0,"-10"19"3"15,10-19-2-15,27 14-24 16,-27-14-4-16,29-4-1 16,-11 0-3-16,10 8-1 15,-1-4-2-15,2-2-3 16,6 4-4-16,-16-18-12 16,5 13-21-16,-3-1-2 15,-21 4 1-15,31-14-1 16</inkml:trace>
  <inkml:trace contextRef="#ctx0" brushRef="#br0" timeOffset="168292.7003">12105 9591 39 0,'0'0'34'0,"0"0"2"16,0 0 0-16,29 7-19 15,-29-7-9-15,48-11-1 16,-23-1-1-16,10 10-3 16,4-4-3-16,-9-7-9 0,17 3-24 15,-11 7-3 1,-9-7 0-16,2 2-1 16</inkml:trace>
  <inkml:trace contextRef="#ctx0" brushRef="#br0" timeOffset="169075.3998">13388 8958 28 0,'0'0'35'16,"-10"-24"1"-16,10 24-2 15,-29-26-12-15,29 26-4 16,-23-18-4-16,23 18-4 16,-27-7-3-16,27 7-2 15,-29-4-1-15,29 4 0 16,-27 9-1-16,27-9 0 16,-31 29-1-16,16-6 0 15,-5 2 0-15,5 10 0 0,-4-1 0 16,5 5-1-16,1-1 0 15,5 4 1-15,4-2-2 16,4 3 1-16,2-1 0 16,4 0 0-16,2 0-1 15,-1 2 2-15,1-1-2 16,0-3 1-16,-1 2-1 16,3-4 1-16,-2 1-1 15,1-3 0-15,-3 1 1 16,2 7 0-16,-2-2-1 15,-2 0 0-15,-2 0 1 16,-2-3-1-16,-2-1 1 16,0 2-1-16,-2-1 0 0,-4-9 1 15,-2-1-1-15,-5 0 1 16,-2-4-1-16,-5 2 1 16,-5-4 0-16,0-4-1 15,-5-6 1-15,-1 1-1 16,-2-8 1-16,-1-5-1 15,-3-4 1-15,-2-3-1 16,5-6 0-16,-5-1 0 16,3-2 0-16,1-6 0 15,6 5 0-15,4-5-2 16,8 11-2-16,0-9-2 16,19 19-7-16,-18-17-31 0,18 17 0 15,0 0 1-15,14-25-1 16</inkml:trace>
  <inkml:trace contextRef="#ctx0" brushRef="#br0" timeOffset="169671.6956">13606 10045 61 0,'0'0'38'15,"0"0"1"-15,0 0 0 16,-12-29-22-16,12 29-5 16,-35 6-4-16,16 6 0 15,-14-1-3-15,6 8-2 16,-2 2 0-16,4 2-1 16,2 0 0-16,8 2-1 0,7 0-1 15,10-4 1-15,-2-21-1 16,27 25 0-1,-4-21 0-15,2-8 0 16,2-1 0-16,0-9 0 0,0-5 0 16,0-4 0-16,-9 0 1 15,-5-4-1-15,-5 8 1 16,-2 0-1-16,-6 19 1 16,0-27 0-16,0 27 0 15,0 0 0-15,0 0 1 16,-14 19-1-16,14 2-1 15,8 4 2-15,3-2-2 16,5 4 0-16,5-2 1 16,4-4-2-16,8-6-1 15,3-11-2-15,9-2-4 16,-24-4-33-16,12-13-2 16,-8-8 0-16,-6 0-1 0</inkml:trace>
  <inkml:trace contextRef="#ctx0" brushRef="#br0" timeOffset="170861.4744">13719 8664 4 0,'0'0'29'0,"0"0"1"16,0 0-1-16,20-11-9 15,-20 11-1 1,0 0-4-16,-8-24-1 15,8 24-2-15,0 0-3 0,0 0 0 16,0 0-2-16,2 20-1 16,-2-20-2-16,-4 34 1 15,0-9-2-15,6 10 0 16,-2-1-1-16,4 6 0 16,-2-5-1-16,4 1 0 15,0-3 0-15,-1-8-1 16,3-6 0-16,-8-19 0 15,15 21 0-15,-15-21 0 0,0 0 1 16,22-13-1 0,-22 13 0-16,15-33 0 15,-5 14-1-15,-1-2 1 16,5 2 0-16,3 0-1 0,3 3 1 16,3 7 0-16,2 5 0 15,4 6 1-15,0 3-1 16,1 5 0-16,-1 5 1 15,-5 3 0-15,-5 5-1 16,-8 2 1-16,-7-4 0 16,-8 6 1-16,-11-8-1 15,-8 0 0-15,-8-6 0 16,-2-1 0-16,-3-4-1 16,-1-3 1-16,0-3-1 15,4-4-1-15,6 0 0 16,2-1-2-16,25 3-4 15,-34-14-20-15,34 14-14 0,0 0-1 16,0 0 1-16,-6-25 0 16</inkml:trace>
  <inkml:trace contextRef="#ctx0" brushRef="#br0" timeOffset="172621.9997">14454 9245 43 0,'22'-19'35'16,"-22"19"1"-16,19-19 0 15,2 30-21-15,-21-11-2 16,0 0-2-16,6 18-3 16,3 10-2-16,-14-5-1 0,10 16 0 15,-10-3-2-15,5 8 0 16,-6-1-1-16,2-1 1 16,-4-2-1-16,4-2-1 15,-1-5 0-15,3-2 0 16,2-8-1-16,2-4 1 15,-2-19-1-15,21 21 1 16,-21-21-1-16,37 6 1 16,-14-10-1-16,4 2 1 15,2-4-1-15,2 0 1 16,-3 1-1-16,1-1 0 16,-2 0-1-16,2-3 1 15,-2 3-2-15,-4-4 1 0,3 3-2 16,-7-5 0-16,2 4-2 15,-21 8 0 1,31-17-4-16,-37-8-9 16,6 25-21-16,4-25 0 0,-8 8 0 15,2-2 1-15</inkml:trace>
  <inkml:trace contextRef="#ctx0" brushRef="#br0" timeOffset="172885.348">14470 9188 64 0,'0'0'37'0,"0"0"0"0,33 17-2 16,-33-17-25-16,55-13-3 15,-22 3-3-15,14 6-1 16,1-2-3-16,0-3-3 16,8 15-8-16,-17-8-25 15,-5-2-1-15,-1 10 0 16,-12-8 0-16</inkml:trace>
  <inkml:trace contextRef="#ctx0" brushRef="#br0" timeOffset="173056.5215">14636 9358 53 0,'0'0'36'15,"17"10"0"-15,12-14 0 16,6 2-15-16,3-11-20 16,1-8-17-16,-3 5-18 15,7 7-2-15,-8-5 0 16,1 11 0-16</inkml:trace>
  <inkml:trace contextRef="#ctx0" brushRef="#br0" timeOffset="173279.3811">15371 9347 87 0,'28'8'39'0,"-28"-8"2"16,24 1-2-16,-24-1-31 16,0 0-4-16,0 0-4 15,17 0-4-15,-17 0-7 16,6-17-28-16,-6 17-1 16,0 0 0-16,0 0 0 15</inkml:trace>
  <inkml:trace contextRef="#ctx0" brushRef="#br0" timeOffset="173790.8965">15822 9295 70 0,'17'-6'39'0,"-17"6"1"16,0 0 1-16,-9-25-27 15,9 25-4-15,-54 20-2 16,15 5-3-16,-15-2-1 16,4 3-1-16,0 9-2 15,9-2 0-15,10 1-1 16,16-7 0-16,15-2-1 16,17-10 1-16,18-7-2 0,7-12 1 15,10-9-1-15,-1-12-1 16,3-6 1-16,-8-11-1 15,-4-4 0 1,-11-10 1-16,-4-3 1 0,-11-3 0 16,-9 9 1-16,-1 3 1 15,-10 4 1-15,2 13 1 16,-5 6 0-16,7 27 0 16,-18-4 0-16,9 27 0 15,-1 10-1-15,2 15 1 16,1 6-2-16,1 7 0 15,2 0 0-15,4 1 0 16,4-3-1-16,2-5-1 0,1-10 0 16,3-9-1-16,5-10-2 15,-15-25-5 1,41 24-17-16,-24-31-16 16,1-7 1-16,1-11-1 0,4-5 0 15</inkml:trace>
  <inkml:trace contextRef="#ctx0" brushRef="#br0" timeOffset="174067.2479">16132 9255 81 0,'14'21'40'15,"-8"0"1"-15,-4 4-1 16,9 9-30-16,-19-10-2 16,12 8-3-16,-8-7 0 0,6 2-2 15,-5-6-1-15,3-21-1 16,1 25 0-16,-1-25-1 15,0 0 0 1,12-17 1-16,-4-1-2 0,3-7 1 16,3-5 1-16,1-5-1 15,6-3 0-15,1-4 0 16,1 1 0-16,2 1-1 16,2 6-1-16,-4 1-2 15,12 18-5-15,-35 15-32 16,33-23 0-16,-16 15-1 15,-17 8 0-15</inkml:trace>
  <inkml:trace contextRef="#ctx0" brushRef="#br0" timeOffset="174424.8602">16838 9207 69 0,'18'2'38'0,"3"-2"0"16,4-2-1-16,14 6-27 15,-22-16-3-15,12 8-3 16,-6-3-3-16,-6-1-2 16,5 12-8-16,-22-4-26 15,0 0-2-15,-8-17-1 16,-11 13 0-16</inkml:trace>
  <inkml:trace contextRef="#ctx0" brushRef="#br0" timeOffset="174615.689">16721 9274 80 0,'9'19'39'0,"13"-13"1"16,10-2 1-16,-14-12-31 15,26 8-3-15,-7-8-2 16,3 5-2-16,-7-3-2 15,-2 2 0-15,-4 4-3 16,-10-10-2-16,3 14-6 16,-20-4-30-16,0 0 0 15,-24-15 0-15,5 5-1 16</inkml:trace>
  <inkml:trace contextRef="#ctx0" brushRef="#br0" timeOffset="179519.1708">17577 9109 14 0,'0'0'32'16,"0"0"2"-16,0 0 0 15,0 0-12-15,0 0-3 16,0 0-5-16,0 0-3 16,0 0-3-16,0 0-1 0,0 0-1 15,31 10-1 1,-14-10 0-16,16 2-2 15,0-6 1-15,9 4-2 16,-1-2 0-16,3-4-1 0,-5 0 0 16,-5 1 0-16,-5-1-1 15,-7 4 0-15,-22 2-2 16,19-2-1-16,-19 2-3 16,0 0-9-16,0 0-25 15,0 0-1-15,-17 6 1 16,17-6 0-16</inkml:trace>
  <inkml:trace contextRef="#ctx0" brushRef="#br0" timeOffset="180727.1474">18840 8637 36 0,'0'0'35'0,"0"0"1"0,0 0-5 16,-1-25-11-16,1 25-5 15,0 0-3-15,1 17-4 16,-1-17-2-16,0 0-1 15,0 0-1-15,0 0 0 16,0 0-1-16,0 0 0 16,0 0-1-16,0 0 0 15,-17 4 0-15,17-4 0 16,0 0 0-16,0 0-1 16,0 0 0-16,0 0 0 15,0 0 1-15,0 0-1 16,-13-21-1-16,13 21 1 15,-16-19-2-15,16 19 2 0,-33-29-1 16,12 16 1-16,-6-1-1 16,-2 3 0-1,-4 7 1-15,-3 4 0 16,1 8 0-16,-2 3-2 0,1 7 2 16,1 3-2-16,8 2 1 15,0 3-1-15,10 1 2 16,5-4-2-16,8-2 1 15,12-1 0-15,-8-20 0 16,37 23 0-16,-8-19 0 16,5-10 0-16,7-6-1 15,-1-3 1-15,1-14-1 16,-1-3 2-16,-1-3-2 0,-4-1 2 16,-3-1-1-16,-7-1 1 15,-3 5-1 1,-5 1 1-16,-5 10-1 15,-12 22 0-15,13-28 1 0,-13 28 0 16,0 0 0-16,-4 23 0 16,-3 7 0-1,-3 14-1-15,0 8 1 0,-3 15 0 16,1 10-1-16,3 9 0 16,-1 1 1-16,6-1-2 15,6-3 1-15,4-5 0 16,5-7 0-16,5-11 0 0,3-10-1 15,6-16 1-15,4-9 0 16,2-14-1 0,4-9 1-16,-1-9 0 15,1-12 0-15,-2-14 0 16,-4-4 0-16,-6-5 0 0,-4-2 0 16,-13-4 0-16,-8 2 0 15,-10 2 0-15,-9 8 0 16,-10 7 0-16,-5 8 0 15,-9 7 0-15,1 5 0 16,0 5-1-16,3 8-2 16,-1 1-1-16,15 11-3 15,-8-18-11-15,12 19-24 16,2 4-1-16,5 2 0 16,1-2 1-16</inkml:trace>
  <inkml:trace contextRef="#ctx0" brushRef="#br0" timeOffset="181383.3825">18206 9257 37 0,'0'0'36'15,"-19"7"-1"-15,19-7 0 0,3 18-15 16,-3-18-6-16,0 0-4 16,0 0-2-16,47 11-2 15,-16-15-2-15,23 10 1 16,5-10-1-16,24-1-1 15,8-9 0-15,15-1 0 16,4-6-1-16,10 1 0 16,-5 1 0-16,-7 2-1 15,-13-2 0-15,-16 5-1 0,-15 7 0 16,-20-1-2-16,-13 16-3 16,-31-8-11-1,0 0-26-15,-21 5 0 16,-1 7 0-16,-7 0 0 0</inkml:trace>
  <inkml:trace contextRef="#ctx0" brushRef="#br0" timeOffset="182593.1332">18204 9429 43 0,'0'0'35'0,"17"-17"0"16,-17 17-11-16,0 0-5 16,0 0-5-16,2-19-4 0,-2 19-2 15,0 0-2-15,0 0 0 16,8 17-2-16,-6 0 0 16,-10 5 0-16,4 8-1 15,-5 5-1-15,1 1 0 16,-7 3-1-16,1-3 0 15,-1-1 0-15,-1-3 0 16,3-7 0-16,1-6-1 16,12-19 1-16,-19 19-2 15,19-19 1-15,0 0 0 16,0 0 0-16,0 0 0 16,0 0-1-16,0 0 2 15,17-19-2-15,-17 19 2 16,29-15-1-16,-12 7 0 0,3 4-1 15,-1 1 1 1,2-1-2-16,-1 0-1 16,3 2-1-16,-23 2-1 0,40-6-5 15,-36-13-9-15,21 15-11 16,-25 4-9-16,17-32 1 16,-9 7-1-16</inkml:trace>
  <inkml:trace contextRef="#ctx0" brushRef="#br0" timeOffset="182794.873">18405 9416 59 0,'0'0'38'0,"0"0"1"0,0 0-3 16,0 0-16-1,-8 36-7-15,-10-5-6 0,11 15-2 16,-9 2 0-16,5 13-2 16,-3 1-1-1,5-1-1-15,-1-1 0 0,6-7-3 16,2-5 0-16,0-11-3 15,16 3-8-15,-14-40-27 16,15 21-1-16,-15-21 0 16,25-15-1-16</inkml:trace>
  <inkml:trace contextRef="#ctx0" brushRef="#br0" timeOffset="183025.512">18611 9640 59 0,'0'0'40'0,"17"41"0"16,-13-5 0-16,-8-11-17 15,8 25-15-15,-12-8-1 16,10 4-3-16,-4-4-2 16,2-3-2-16,2-7-2 15,-2-32-3-15,20 29-4 16,-20-29-10-16,0 0-21 15,23-29 0-15,-12 8-1 16,-1-15 2-16</inkml:trace>
  <inkml:trace contextRef="#ctx0" brushRef="#br0" timeOffset="183223.0579">18792 9700 62 0,'0'0'38'0,"0"0"3"0,18 23 0 15,-36-6-23-15,26 25-8 16,-16-9-1-16,12 13-4 15,-8-4-1-15,8 2-2 16,-2-7 0-16,4-10-1 16,-2-6-2-16,-4-21-2 15,13 21-2-15,-13-21-6 16,0 0-22-16,10-23-9 16,-18 5 0-16,-9-6 0 15</inkml:trace>
  <inkml:trace contextRef="#ctx0" brushRef="#br0" timeOffset="183423.477">18354 9608 67 0,'18'-19'38'16,"11"11"1"-16,9 6-2 15,22 8-26-15,-18-18-4 16,18 6-3-16,-2-3-3 15,-4-1-5-15,10 16-12 16,-14-8-22-16,-11-2 0 16,-5 6-1-16,-7-2 1 15</inkml:trace>
  <inkml:trace contextRef="#ctx0" brushRef="#br0" timeOffset="183940.1744">19346 9591 55 0,'27'-12'37'16,"4"2"0"-16,-8-1 2 15,-14-10-25-15,13 19-6 16,-22 2-2-16,0 0-2 0,-23-14-1 16,-1 22 0-16,-8 2-1 15,1 5 0-15,-6 2 0 16,6 4 0 0,2-1-1-16,12-1 0 0,17-19-1 15,-4 27 1-15,4-27-1 16,35 13 0-16,-8-11-1 15,4-4 1-15,-2-2 0 16,-2 2 1-16,-4 0-2 16,-23 2 2-16,19 14-1 15,-19-14 0-15,-25 32 1 16,2-3 0-16,-6 2 0 0,0 3-1 16,0 3 1-1,4-3 0-15,8-5-1 16,7-4 0-16,8-2 0 15,2-23 0-15,17 21-2 0,-17-21-1 16,41 2-2-16,-41-2-6 16,54-15-24-16,-33 5-5 15,0-1-1-15,-1-1 1 16</inkml:trace>
  <inkml:trace contextRef="#ctx0" brushRef="#br0" timeOffset="184207.0556">19537 9913 61 0,'0'0'39'16,"-14"36"2"-16,5-9 0 15,-13-12-25-15,22 22-6 16,-7-16-3-16,12 4-2 0,3-8-2 16,10-2-1-16,7-11-1 15,5-8 0-15,1-5 0 16,2-6-1-16,-6-3 0 15,-4-3 0-15,-5 2 0 16,-9-2 0-16,-5 4-1 16,-10-4-1-16,6 21-2 15,-27-45-7-15,27 45-30 16,-34-36-1-16,14 23 1 16,-1-1 0-16</inkml:trace>
  <inkml:trace contextRef="#ctx0" brushRef="#br0" timeOffset="187041.7545">20943 8215 28 0,'15'-17'25'0,"-15"17"1"16,0 0-2-16,18-6-2 16,-18 6-3-1,0 0-5-15,-12-19-3 0,12 19-3 16,0 0-2-16,0 0 0 16,-11-27-1-16,11 27-1 15,0 0 0-15,0 0 0 16,-24-19-1-16,24 19 0 15,-25 6-1-15,25-6 0 16,-33 15 0-16,16-2 0 16,-2 3-1-16,1 5 0 15,-3 4 0-15,2 2 0 0,0 1 1 16,-1 7-1-16,-1 1 0 16,6 9 0-1,-3-1 0-15,9 2 0 16,1-2-1-16,6 2 0 0,2 0 1 15,6 0-1-15,4 0 0 16,-3-6 1-16,3 1-1 16,1 1 1-16,-3-2 0 15,0 6-1-15,0-2 1 16,-3 4-1-16,1-4 0 16,0 2 1-16,-2 0-1 15,-2 0 1-15,2 0-2 16,-4-5 2-16,-2-1-1 15,0-2 1-15,-2-1-1 16,-4-1 0-16,0-1 0 16,-3-5 0-16,-5 3 1 15,-1-4-1-15,-6-6 0 0,0-2 1 16,-6-4-1-16,0-3 0 16,-6-7 1-16,2-1-1 15,-1-8 0-15,-1-4 0 16,4-1 0-16,2-3-1 15,4-3-1-15,2-5 0 16,23 18-2-16,-33-44-5 16,33 44-33-16,0-40-1 15,-2 19 0-15,0 0-1 16</inkml:trace>
  <inkml:trace contextRef="#ctx0" brushRef="#br0" timeOffset="187619.1515">21099 9587 32 0,'0'0'37'16,"23"-18"0"-16,-23 18 2 16,2-19-16-16,-2 19-9 15,-17 4-4 1,3 13-4-16,-15-5-1 0,6 11-1 15,-10 2-1-15,8 7-2 16,-2 7 1-16,10 1-2 16,4 0 1-16,13-5-1 15,5-4 0-15,13-8 0 16,5-6 1-16,4-10-2 16,6-16 1-16,-1-8 0 15,1-6-1-15,-2-8 2 0,-2-2-2 16,-8-1 2-16,-5 1-2 15,-5 4 2 1,-3 10-1-16,-8 19 1 16,0 0 1-16,0 0-2 0,-21 8 2 15,15 21-1-15,0 1 1 16,4 5-1-16,4-3-1 16,4-3-1-16,5-4 0 15,-11-25-3-15,39 33-4 16,-39-33-24-16,25-27-10 15,-8 8 1-15,-3-2 1 16</inkml:trace>
  <inkml:trace contextRef="#ctx0" brushRef="#br0" timeOffset="188378.2683">21282 7968 33 0,'8'-21'37'16,"-8"21"1"-16,0 0-1 15,0 0-17-15,-13-21-5 16,20 38-4-16,-7-17-3 16,-11 29-3-16,7-6-1 15,6 5-1-15,-4 3 0 0,4 5-1 16,0-3-1-16,2 0 0 15,-1-8 0-15,3-4 0 16,0-4-1-16,-6-17 0 16,12 21 0-16,-12-21 0 15,0 0 0-15,25-17 0 16,-25 17 0-16,27-35-1 16,-12 18 1-16,2-2-1 15,3 0 1-15,1 5 0 16,2 9-1-16,-2 1 2 15,2 9-1-15,-1 7 0 16,-5 5 0-16,0 6 1 16,-5 2-1-16,-6 4 1 0,-8-4 0 15,-8 6 0-15,-9-5 0 16,-6-1 1-16,-4-5-1 16,-2-3-1-1,-2-4 1-15,0-5-2 0,8 0-1 16,0-8-2-16,25 0-5 15,-34 1-32-15,34-1 0 16,0 0-1-16,-16-26 1 16</inkml:trace>
  <inkml:trace contextRef="#ctx0" brushRef="#br0" timeOffset="189014.1744">22085 8177 48 0,'13'-21'38'0,"-13"21"1"16,14-33-5-1,3 41-16-15,-17-8-5 16,0 0-4-16,0 0-2 0,8 27-2 16,-8-2-1-16,4 9-1 15,-2 4 0-15,3 5-1 16,-1-1 0-16,2 2-1 16,-2-4 0-16,4 1-2 15,-3-7 2-15,1-1-3 16,0-6 1-16,-4-8-3 15,6-2 0-15,-8-17-7 16,0 0-30-16,0 0-1 16,0 0 0-16,-18-12 1 15</inkml:trace>
  <inkml:trace contextRef="#ctx0" brushRef="#br0" timeOffset="189260.4027">21801 8704 66 0,'-9'19'40'0,"9"-19"1"15,19 20-1-15,-19-20-28 16,46 0-5-16,-11-4-1 16,17 2-2-16,2-2-2 15,10 2 0-15,-1-6-1 16,-1 7-1-16,-2-3-2 15,-10-4-3-15,0 12-4 16,-27-2-30-16,2-2-3 0,-25 0 1 16,0 0-1-16</inkml:trace>
  <inkml:trace contextRef="#ctx0" brushRef="#br0" timeOffset="190334.4951">21803 9172 36 0,'0'0'38'15,"0"0"0"-15,21 20 0 16,-21-20-19-16,14 38-7 15,-16-21-3-15,17 22-3 16,-7-5-1-16,6 8-1 16,-5 0-2-16,5 1 1 15,-5-11-2-15,1 1 1 16,-2-8-1-16,-3-6 0 16,-5-19 0-16,8 21 0 15,-8-21 0-15,0 0 0 16,0 0-1-16,-6-17 0 15,3 0 1-15,-3-6-1 0,0-4-1 16,-2-6 1-16,4-1 0 16,1-3-1-16,1 1 1 15,4-5-2-15,1 7 1 16,3-1-3-16,6 7 0 16,-6-3-3-16,17 19-6 15,-23-9-23-15,0 21-4 16,29-17 0-16,-29 17 1 15</inkml:trace>
  <inkml:trace contextRef="#ctx0" brushRef="#br0" timeOffset="190769.0112">22185 8984 41 0,'23'-17'36'15,"-4"13"1"-15,-1-1 0 16,-18 5-21-16,44-8-5 16,-44 8-3-16,48 2-2 15,-30 2-1-15,9 7-1 16,-27-11 0-16,31 29-2 0,-26-12 0 15,-5 8-1-15,-5-2 0 16,-7 4 0-16,-3 2-1 16,-5-1 1-16,3-1-1 15,3 0 1-15,1-6-1 16,5-3 0-16,8-18 1 16,2 19 0-16,-2-19-1 15,27-4 1-15,-8-6-1 16,5 3 1-16,3-7-1 15,3 3 0-15,1 1-2 16,-2-1-2-16,6 14-5 16,-35-3-32-16,40-15 1 15,-22 7-1-15,1 5-1 0</inkml:trace>
  <inkml:trace contextRef="#ctx0" brushRef="#br0" timeOffset="191853.2122">23483 8465 13 0,'0'0'33'16,"10"-20"3"-16,-10 20-2 15,0 0-11-15,-18-28-4 0,18 28-4 16,-34-4-3 0,34 4-3-16,-54 13-3 15,25 10-2-15,-8 4 0 16,6 8-2-16,0 1 0 0,6 2-1 15,4 5 0-15,11-3-1 16,10 0 1-16,10-7-1 16,6-10 0-16,7-6 1 15,4-5-1-15,4-9-1 16,7-5-1-16,-1-11-2 16,3-2 0-16,-7-24-3 15,4 11 0-15,-16-24-2 16,10 10-1-16,-22-22 1 15,9 9 1-15,-18-7 4 16,2 5 2-16,-6 9 5 16,-4-6 3-16,4 23 1 15,-13-5 2-15,17 36 1 0,-19-21 1 16,19 21-3-16,-14 25-2 16,14 5-1-16,-10 1-1 15,14 11 0-15,-6 4-1 16,4 10-2-16,4-2 1 15,0-1-1-15,4-1 0 16,-1-6-2-16,5-4 0 16,-5-9-1-16,7-8-1 15,-16-25-1-15,34 15-1 16,-34-15-1-16,41-23 0 16,-22-11 0-16,4 1 0 15,-5-9 2-15,3 2 0 0,-8-1 4 16,-1 5 1-16,-2 9 3 15,-10 2 0-15,0 25 1 16,0 0 2-16,0 0-2 16,0 0 1-16,-8 40-3 15,4-11 1-15,2 8-2 16,0-7 1-16,4 7-2 16,-4-5 0-16,6-1 0 15,-2-8-1-15,-2-23 1 16,6 19 0-16,-6-19-1 15,0 0 0-15,0 0 1 16,19-36-1-16,-11 7 1 16,3-4-1-16,5-3 0 0,1-4 0 15,4 1 1-15,1 5-1 16,5 1 0-16,-2 10 0 16,6 4 0-1,-1 6 0-15,3 1-2 0,4 12-3 16,-8-9-6-16,13 12-30 15,-22 3-2-15,-3 6 1 16,-17-12-1-16</inkml:trace>
  <inkml:trace contextRef="#ctx0" brushRef="#br0" timeOffset="196303.6547">6232 11545 30 0,'0'0'34'0,"0"0"0"0,0 0-9 16,-29 6-6-16,29-6-4 16,0 0-3-16,0 0-4 15,0 0-2-15,0 0-1 16,0 0-1-16,0 0-1 15,17 0 1-15,4-4-2 16,5-4 0-16,6 1-1 16,3-3 0-16,6-1 0 15,-1 1-1-15,-5 0-1 0,-4 5 0 16,-4-3-2-16,-2 8-1 16,-25 0-4-1,29 8-11-15,-29-8-20 16,0 0 0-16,-25 21 1 0,1-8 0 15</inkml:trace>
  <inkml:trace contextRef="#ctx0" brushRef="#br0" timeOffset="196618.6961">6261 11687 27 0,'-18'13'35'0,"13"5"1"16,5-18 1-16,0 0-15 15,19 17-10-15,-19-17-2 16,23-6-2-16,-23 6-1 0,39-11-2 15,-20-1-1-15,10 6-1 16,-4-3 0 0,6 1-1-16,-6-3 0 15,0 5 0-15,-4-2 0 0,-2 6 0 16,-19 2 0-16,24-9-1 16,-24 9 0-16,0 0 0 15,0 0 0-15,0 0-1 16,0 0 0-16,0 0 0 15,0 0-2-15,0 0 0 16,0 0-2-16,-26 4-2 16,26 15-10-16,0-19-26 0,-25 4 1 15,8-4 0-15,0 0 0 16</inkml:trace>
  <inkml:trace contextRef="#ctx0" brushRef="#br0" timeOffset="198693.6099">7765 11150 26 0,'0'0'33'15,"0"0"2"-15,0 0-6 16,0 0-9-16,0 0-4 16,0 0-4-16,0 0-5 15,0 0-2-15,10 17-1 16,-10-17 0-16,0 0-1 15,0 0 0-15,0 0-1 16,-10-23 0-16,10 23 0 0,-6-19-1 16,6 19 0-16,-11-31 0 15,11 31 0-15,-17-28 0 16,17 28 0-16,-28-23 0 16,28 23-1-16,-38-14 0 15,13 14 1-15,-8 12-1 16,-2 1 0-16,1 6 0 15,-1 6 0-15,2 2 1 16,8 4-1-16,8-3 0 16,9 1 1-16,16-8-2 15,13-5 1-15,8-9 1 16,7-9-1-16,9-7 0 16,5-10 0-16,-2-10 1 0,0-6-1 15,-5-5 0-15,-5-2 1 16,-7 4-1-16,-8 1 0 15,-9 6 0-15,-8 10 2 16,-6 21-2-16,0 0 1 16,-29 2 1-16,8 33-1 15,-3 13 0-15,-1 19 1 16,0 15 0-16,6 8-1 16,5 4 0-16,13 4 0 15,4-2-1-15,11-11 1 16,5-14-1-16,10-20 0 15,6-14 0-15,2-16 0 16,-1-13 0-16,-1-16 0 0,0-13 0 16,-10-12 0-16,-2-7 0 15,-12 0 0 1,-3-8 1-16,-12 0-1 16,-7 2-1-16,-9 5 1 0,-9 5-1 15,-5 5-1-15,-1 12-2 16,-2-6-4-16,14 29-16 15,-10-10-17-15,6 6-1 16,4 8 1-16,23-8-1 16</inkml:trace>
  <inkml:trace contextRef="#ctx0" brushRef="#br0" timeOffset="199074.7086">7254 11610 51 0,'-33'14'36'15,"33"-14"1"-15,-23 13 1 0,6-26-24 16,17 13-3 0,21 2-4-16,14-4-2 15,7-8 0-15,20 6-1 16,9-5 0-16,20 3-1 0,9-4 0 16,6-3-1-16,-2 0-1 15,-3 3 0-15,-13 0-1 16,-10-1-2-16,-13 3-1 15,-26-11-8-15,-3 13-29 16,-36 6-1-16,0 0 0 16,-32 6-1-16</inkml:trace>
  <inkml:trace contextRef="#ctx0" brushRef="#br0" timeOffset="199701.9502">7146 12098 23 0,'0'0'34'16,"16"-25"3"-16,-16 25-2 15,28-14-15-15,-33-7-4 16,22 27-2-16,-17-6-5 16,0 0-1-16,0 0-3 15,-25 36-1-15,4-11 2 16,-2 10-4-16,-6-1 0 16,-2 7-1-16,-4-7 0 15,6 1-1-15,2-7 1 16,6-7-1-16,4-7-1 15,17-14 1-15,-18 13 0 0,18-13 0 16,0 0 1-16,0 0-1 16,19-4 0-16,-19 4 0 15,33-3 0 1,-10 1 0-16,4 0 0 0,2 0-1 16,4 2 1-16,0 0-1 15,0 0 0-15,0-2 0 16,-1 2-2-16,-7-10-2 15,6 10-2-15,-15-23-7 16,20 18-13-16,-16-18-12 16,-5-2 0-16,-1-4 2 15</inkml:trace>
  <inkml:trace contextRef="#ctx0" brushRef="#br0" timeOffset="199909.7066">7420 12101 60 0,'12'-26'36'15,"-12"26"2"-15,0 0-11 16,0 0-7-1,0 0-7-15,3 44-5 0,-16-16 0 16,7 17-3-16,-7 1-1 16,1 7-1-16,0-3-1 15,1 2-1-15,3-8 0 16,4-2 0-16,4-11-3 16,2-10-1-16,8-4-2 15,-10-17-6-15,35-7-26 16,-18-11-4-16,4-3-1 0,-2-9 1 15</inkml:trace>
  <inkml:trace contextRef="#ctx0" brushRef="#br0" timeOffset="200136.1247">7696 12136 58 0,'17'-6'38'0,"1"10"3"15,-18-4-1-15,23 38-23 16,-33-20-6-16,14 20-3 15,-14-2-1-15,6 7-4 16,-3-1 0-16,1 0-2 16,0-4 0-16,4-9-1 15,4-6-3-15,-2-23-1 0,0 0-3 16,21-11-5-16,8 7-19 16,-15-25-10-16,3-7-1 15,0-9 1 1</inkml:trace>
  <inkml:trace contextRef="#ctx0" brushRef="#br0" timeOffset="200334.7786">7908 12121 59 0,'19'-20'39'0,"-19"20"0"15,2 25 1-15,-19-7-22 16,21 24-8-16,-18-8-3 16,14 12-1-16,-6-3-2 15,8-1-1-15,-4-8-2 16,6-1 0-16,2-12-2 15,-6-21-1-15,12 19-2 16,-12-19-2-16,0 0-7 16,0 0-27-16,-16-34-2 15,1 7 2-15,-5-6-2 0</inkml:trace>
  <inkml:trace contextRef="#ctx0" brushRef="#br0" timeOffset="200513.4953">7621 12111 57 0,'0'0'38'16,"23"-17"0"-16,4 11 1 16,-4-9-27-16,25 13-5 15,-4-8-2-15,10 6-2 16,-1 4-3-16,-1-7-5 16,11 16-19-16,-15-7-14 15,-7-2 1-15,-4 6-2 16,-8-4 1-16</inkml:trace>
  <inkml:trace contextRef="#ctx0" brushRef="#br0" timeOffset="200971.9103">8602 12009 87 0,'0'0'39'15,"25"-13"0"-15,-25 13-13 16,0 0-18-16,-21-2-3 16,-2 12-2-16,-12-1 0 15,-1 6-2-15,-1 3 0 0,4-1 0 16,4-2 0-16,10-3-1 16,19-12 0-16,0 0 0 15,8 17 0-15,15-19 0 16,2-2 0-16,6 2-1 15,-4-3 1-15,0 5 1 16,-8 2 0-16,-19-2 0 16,16 23 0-16,-26-2 0 15,-11 6 1-15,-6 5-1 16,-4 1 0-16,-2 3 0 16,0-1-1-16,6-1 1 15,8-7-1-15,9-4 1 0,10-6-2 16,0-17 1-16,25 18 0 15,-3-18 0-15,3 0-1 16,0-10-2-16,4 6-2 16,-10-17-6-16,10 10-30 15,-10-3 0-15,0 5-1 16,-19 9 2-16</inkml:trace>
  <inkml:trace contextRef="#ctx0" brushRef="#br0" timeOffset="201253.0707">8735 12337 69 0,'6'27'41'0,"-6"-8"1"15,-8 1-1-15,14 10-27 16,-6-30-5 0,-15 42-3-16,11-20-1 15,10-1-3-15,-6-21-1 16,25 23 0-16,0-21 0 0,2-10-1 15,6-2 0-15,-6-5 1 16,0-4-1-16,-6 0 0 16,-6-4 1-16,-5 0-1 15,-10 3-1-15,-4 3-1 16,4 17-3-16,-21-40-7 16,21 40-29-16,-25-35-1 15,8 22-1-15,-3-1 1 16</inkml:trace>
  <inkml:trace contextRef="#ctx0" brushRef="#br0" timeOffset="203543.8586">9854 10868 10 0,'0'0'32'0,"0"0"1"15,-17 4 0-15,17-4-13 0,0 0-3 16,-10-25-1-16,10 25-4 16,0 0-3-16,0 0-2 15,8-17-1-15,-8 17-1 16,0 0 0-16,0 0-1 15,11 25 0-15,-5 3-2 16,-8 3 2-16,4 13-3 16,-2 2 1-16,4 6-1 15,-2 0 0-15,2-2-1 16,-2-12 1-16,2-5-1 16,-2-8 0-16,-2-25-1 15,7 21 0-15,-7-21-2 16,0 0-2-16,4-21-3 0,-4 21-7 15,0 0-24-15,8-22-3 16,-8 22 2-16,-10-17 0 16</inkml:trace>
  <inkml:trace contextRef="#ctx0" brushRef="#br0" timeOffset="203921.8746">9524 11478 27 0,'-9'17'35'0,"9"-17"0"16,0 0 1-16,31 29-18 15,-31-29-4-15,52-8-2 16,-22-5-2-16,23 9-3 16,-5-7-2-16,13 7-1 15,-7-10-1-15,2 9-1 0,-7-3-2 16,-7 0-2-16,-5 10-2 15,-18-11-6-15,10 14-22 16,-29-5-7-16,0 0 0 16,0 0 0-16</inkml:trace>
  <inkml:trace contextRef="#ctx0" brushRef="#br0" timeOffset="210272.6925">9665 11860 18 0,'14'-21'36'16,"-14"21"-1"-16,0 0 1 16,0 0-15-16,0 0-4 15,0 0-4-15,11 25-4 16,-11-25-3-16,6 42-2 0,-4-19 0 16,8 11 0-1,-7-1-1-15,5 1-1 16,-2-5 0-16,0-2-1 15,-2-4 0-15,-1-6 0 0,-3-17 0 16,0 21 0-16,0-21 0 16,0 0 0-16,0 0-1 15,-11-26 1-15,9 8-1 16,2-5 0-16,2-4 0 16,2-1 0-16,1-1 1 15,5-4-2-15,0 3 1 16,3 3-1-16,3 2-1 15,1-4-1-15,12 14-2 16,-10-20-9-16,18 16-26 16,-6 2 0-16,0 5 0 15,1 5 0-15</inkml:trace>
  <inkml:trace contextRef="#ctx0" brushRef="#br0" timeOffset="210808.0382">10765 11016 59 0,'17'-21'36'0,"-17"21"2"15,0 0-9-15,-4-27-13 16,4 27-4-16,0 0-2 15,4 25-4-15,-14-2 0 16,10 17-1-16,-7 4-2 16,5 19 0-16,-8 6 0 15,2 18-1-15,-1 9-2 16,1 7 2-16,0-5-1 0,4 2 1 16,0-6-1-16,6-8 0 15,4-11-1 1,2-10 0-16,2-13 2 15,3-14-2-15,-3-9-1 0,-10-29 1 16,17 29-1-16,-17-29 0 16,0 0-3-16,0 0 0 15,19-12-4-15,-26-16-5 16,22 10-27-16,-17-1-1 16,2-2 0-16,0 2 0 15</inkml:trace>
  <inkml:trace contextRef="#ctx0" brushRef="#br0" timeOffset="211396.3908">11241 11956 27 0,'0'0'35'0,"35"-16"1"15,-35 16 0-15,21-25-11 16,-2 27-9-16,-25-21-5 0,6 19-3 16,0 0-1-1,10-19-2-15,-10 19 0 16,-17-8-2-16,-3 6 1 0,3 12-1 15,-8 1-1-15,-2 12 0 16,0 2 0-16,2 6-1 16,2 0 0-16,9-1 0 15,5 1 0 1,7-2-1-16,5-4 0 0,11-8 0 16,3-5 0-16,5-9-1 15,-1-5 1-15,0-3 0 16,2-7 0-16,-4-7 0 15,1-2 1-15,-5-6-1 16,-3-2 0-16,-5 2 0 16,-1 3 0-16,-2 2 0 15,-4 5 0-15,0 17 0 0,0 0 1 16,0 0 0-16,0 0 0 16,-6 27-1-16,6 0 1 15,6 0-1-15,2 2 1 16,3-3-2-16,7-1 0 15,3-9-2-15,4-1-1 16,-4-19-4-16,16 14-13 16,-14-24-20-16,-4-1-1 15,-7-8 1-15,-4-4 0 16</inkml:trace>
  <inkml:trace contextRef="#ctx0" brushRef="#br0" timeOffset="212188.3705">11337 10670 40 0,'0'0'36'0,"0"0"1"16,0 0 0-16,0 0-16 0,0 0-7 15,-5 18-3-15,14 7-3 16,-11-2-3-16,10 15-1 16,-6 0 0-16,6 6-1 15,-4-3 0-15,1 3-2 16,-3-8 1-16,4-1-1 16,-6-12 0-16,4-4-2 15,-4-19 1-15,0 0 0 16,0 0 1-16,0 0-1 15,17-13-1-15,-9-8 2 16,4 1-2-16,-1-3 1 16,5 6 0-16,1-2 0 0,2 4-1 15,2 5 1-15,-1 0 0 16,1 8 0 0,-2 2 0-16,-1 8 0 15,-18-8 1-15,23 27-1 16,-23-27 2-16,2 34-2 0,-12-14 2 15,-4 7-2-15,-5-6 1 16,-2 0 1-16,-4-8-1 16,2 1-1-16,-4-1 0 15,0-5 0-15,4 1-3 16,-4-9-1-16,27 0-4 16,-49 12-32-16,32-6-2 15,0-8 1-15,17 2-1 0</inkml:trace>
  <inkml:trace contextRef="#ctx0" brushRef="#br0" timeOffset="214657.2194">12431 11459 60 0,'0'0'23'16,"0"0"1"0,0 0-1-16,0 0-3 15,0 0-5-15,0 0-4 0,0 0-4 16,0 0-1-16,17 6-2 15,7-5-2-15,-3-6 0 16,13-1 0-16,-3-2-2 16,6-3-1-16,0 5-2 15,-12-9-3-15,7 19-5 16,-32-4-17-16,0 0-8 16,0 0-1-16,0 0 0 15</inkml:trace>
  <inkml:trace contextRef="#ctx0" brushRef="#br0" timeOffset="214841.2472">12483 11626 64 0,'0'0'37'0,"0"0"1"0,16 21-1 15,-16-21-26-15,46-14-2 16,-15 5-3-16,13 3-2 16,-2-7-2-16,7 3-2 15,-1 4-2-15,-10-9-4 16,7 21-13-16,-16-8-20 15,-29 2 1-15,25 0-1 16,-25 0 1-16</inkml:trace>
  <inkml:trace contextRef="#ctx0" brushRef="#br0" timeOffset="216422.9525">14719 10866 18 0,'0'0'32'0,"17"4"0"15,-17-4 0-15,0 0-13 16,0 0-5-16,2-19-2 0,-2 19-3 16,0 0-2-1,0 0 0-15,0 0-2 16,17 4 1-16,-17-4-2 16,0 0 0-16,0 0-1 0,0 0 0 15,2-18-1-15,-2 18-1 16,6-30 0-16,-4 12 0 15,-2-3-1-15,-2 0 1 16,-2-2 1-16,-2 4-1 16,-5-2 1-16,-3 4-1 15,-7 5 0-15,-8 2 0 16,-6 9 0-16,-5 4-1 16,-8 5 1-16,-1 11-1 15,-1 2 1-15,2 8 0 16,6 6 0-16,11 3 0 15,10-2 0-15,15-3-1 16,15 0 1-16,16-10-2 0,12-6 1 16,9-9 1-16,10-12-2 15,0-6 1-15,4-11 0 16,-6-6 1-16,-8-3-2 16,-7-3 2-16,-10 4-1 15,-10 2 0-15,-7 6 1 16,-12 21-1-16,-2-23 0 15,2 23 2-15,-27 31-2 16,8 5 0-16,-3 12 2 16,-1 18-2-16,2 10 0 15,6 9 0-15,5 5 0 16,6-4 0-16,8-7 1 0,9-10-1 16,5-12 0-16,7-20 0 15,2-14 0-15,4-15 1 16,-4-14-1-16,2-12 0 15,-8-8 0-15,-2-9 1 16,-9-5-1-16,-6-4-1 16,-6 0 0-16,-10-1 0 15,1 7-1-15,-13-4-2 16,3 17 0-16,-14-8-6 16,18 35-15-16,-18-6-16 15,1 8 0-15,-3 8 0 16,0 1 1-16</inkml:trace>
  <inkml:trace contextRef="#ctx0" brushRef="#br0" timeOffset="216868.0152">13827 11263 38 0,'0'0'35'0,"0"0"0"16,-17 2 0-16,17-2-18 15,0 0-3 1,17 12-3-16,-17-12-2 0,29 3-2 15,-7-3-1-15,22 8-1 16,8-12 0-16,25 2-2 16,14-7 1-16,19-5-2 15,13-5 1-15,14 0-1 16,0-10 0-16,-2 6 0 16,-9-4-1-16,-17 8 0 15,-20 2 0-15,-15 2 0 16,-24 3 0-16,-14 4 0 15,-13 6-1-15,-23 2-1 0,22-5-2 16,-22 5-3-16,0 0-12 16,-8 17-24-1,8-17-2-15,-37 21 2 16,12-9-2-16</inkml:trace>
  <inkml:trace contextRef="#ctx0" brushRef="#br0" timeOffset="218034.0912">13847 11547 34 0,'0'0'32'16,"23"-27"1"-16,-19 10-9 16,13 19-3-16,-21-23-4 15,4 21-4-15,0 0-2 16,20 4-4-16,-20-4-1 0,-10 26-1 15,-4-6-1-15,-1 12-1 16,-10 3 0-16,-2 7-1 16,-8 2 0-1,-1-2-1-15,-3-3 0 0,6-9 0 16,2-5-1-16,8-9 1 16,6-7-1-16,17-9 0 15,0 0 0-15,0 0 0 16,0 0 0-16,0 0 0 15,35 0 0-15,-12 0 0 16,4-2 0-16,4 2 0 16,3-4-1-16,1-1 0 15,-2 1-1-15,-2-10-2 0,7 7-2 16,-15-16-5 0,22 21-16-16,-22-12-13 15,-2-5 2-15,-2 0-2 16,-3-6 2-16</inkml:trace>
  <inkml:trace contextRef="#ctx0" brushRef="#br0" timeOffset="218260.2226">14099 11522 48 0,'18'-11'38'16,"-18"11"0"-16,-4 17 1 16,2 14-18-16,-15-18-8 15,17 29-5-15,-18-5-1 16,9 12-1-16,-9 1-2 15,9 2-2-15,-3 0 0 0,2-2-1 16,7-6-1 0,-1-11 0-16,8-5-2 15,-4-28-4-15,21 35-7 0,-21-35-27 16,25-2-1-16,-25 2 1 16,31-31-1-16</inkml:trace>
  <inkml:trace contextRef="#ctx0" brushRef="#br0" timeOffset="218491.3256">14387 11720 70 0,'19'7'40'16,"-19"-7"0"-16,21 39 1 16,-32-22-26-16,15 31-5 15,-16-14-4-15,10 11-1 0,-8-1-1 16,5-8-3-16,-1-1-1 15,4-8-1-15,4-8-1 16,-2-19-3-16,21 9-2 16,-17-30-8-16,27 8-22 15,-18-10-4-15,5-6 1 16,-1-11 0-16</inkml:trace>
  <inkml:trace contextRef="#ctx0" brushRef="#br0" timeOffset="218681.399">14603 11775 46 0,'0'0'38'0,"17"37"-1"16,-13-3 1-16,-10-13-17 16,20 27-8-16,-20-15-3 0,14 9-4 15,-8-15-1-15,7 2-2 16,-7-29-1-16,8 27-3 16,-8-27-2-16,0 0-4 15,19 5-11-15,-19-5-22 16,-11-28 1-16,-3 8-2 15,-3-6 2-15</inkml:trace>
  <inkml:trace contextRef="#ctx0" brushRef="#br0" timeOffset="218866.4889">14306 11677 53 0,'0'0'36'16,"33"-19"1"-16,-3 15-1 15,7 10-22-15,-4-17-8 16,13 7-5-16,6 4-6 16,-9-12-19-16,1 7-11 15,4 3-1-15,-5-2 0 16</inkml:trace>
  <inkml:trace contextRef="#ctx0" brushRef="#br0" timeOffset="219298.2439">15276 11557 72 0,'0'0'39'16,"0"0"0"-16,0 0-1 16,-31-4-27-1,4 19-4-15,-21 0-2 0,4 12-2 16,-3-4-1-16,7 0-1 15,9-2-2-15,12-1 1 16,19-20-1-16,0 0 0 16,38 3 0-16,-1-12 0 15,3-1 1-15,1 1-1 16,-4 3 1-16,-3 4 0 16,-11 10 0-16,-11 15 2 15,-16 4-1-15,-9 9 1 0,-14 6-1 16,-4 2 0-1,-6-1 0-15,2-3 1 16,3-4-2-16,5-7 0 16,7-2 1-16,11-10-1 0,9-17 0 15,9 21 0-15,-9-21 1 16,33 2-2-16,-8-6-1 16,0-5-1-16,8 5-3 15,-16-19-7-15,22 11-25 16,-18 5-3-16,-2 3 2 15,-19 4-1-15</inkml:trace>
  <inkml:trace contextRef="#ctx0" brushRef="#br0" timeOffset="219581.1172">15318 12088 76 0,'-5'19'41'0,"1"4"0"16,-4-4 0-16,16 14-29 15,-8-33-4-15,-4 42-2 16,4-42-2-16,23 31-1 16,2-27-3-16,8-6 1 15,4-6-2-15,7-5 2 16,-5-7-2-16,-3-1 2 16,-7-2-2-16,-4-2 2 15,-13 4-1-15,-10 4 0 16,-2 17 0-16,-22-27-1 15,22 27-3-15,-34-30-5 16,34 30-30-16,-21-25-3 0,3 15 1 16,1-3-2-16</inkml:trace>
  <inkml:trace contextRef="#ctx0" brushRef="#br0" timeOffset="220856.6899">16669 10571 32 0,'3'-18'34'16,"-3"18"0"-16,14-28 2 16,-12 3-18-16,-2 25-4 15,-10-18-1-15,10 18-2 16,-19 10-3-16,9 17-1 16,-17 2-1-16,8 22-1 15,-10 7 0-15,4 15-2 16,-2 7 0-16,2 11-1 15,6-3 1-15,5 2-2 16,8-8 0-16,10 3 1 16,6-12-1-16,11-4 0 15,6-15 0-15,4-7-1 16,4-6 1-16,1-9 0 0,-1-5-1 16,-2-8 0-16,-8-3 1 15,-2-3-1-15,-23-13 1 16,27 16-1-16,-27-16 0 15,0 0-1-15,0 0-1 16,12-18-1-16,-12 18-2 16,-2-48-4-16,2 48-16 15,9-48-18-15,-9 10 0 16,0-10 1-16,6 0 0 16</inkml:trace>
  <inkml:trace contextRef="#ctx0" brushRef="#br0" timeOffset="221202.8275">17247 10467 65 0,'14'-19'39'0,"-14"19"1"16,17-23-1-16,6 29-23 16,-23-6-6-16,0 0-3 15,-9 17-2-15,12 12-1 16,-6 1-1-16,8 5-2 0,-5 7 0 16,4 0 0-16,-4-1-1 15,6-3 0-15,-2-5-1 16,-2-8 0-1,6 1-3-15,-8-26-3 0,11 37-12 16,-11-37-22-16,0 0 0 16,0 0 0-16,-17 21 1 15</inkml:trace>
  <inkml:trace contextRef="#ctx0" brushRef="#br0" timeOffset="221402.7718">17089 11006 67 0,'21'6'38'0,"4"-10"1"15,4-2-1-15,-9-15-28 16,26 17-1-16,-9-13-6 0,3 9 0 16,-1 1-6-16,-12-7-6 15,13 5-29-15,-17 9 0 16,-23 0-1-16,23 5 0 15</inkml:trace>
  <inkml:trace contextRef="#ctx0" brushRef="#br0" timeOffset="222013.4403">17286 11161 77 0,'2'-19'38'0,"-2"19"2"16,0 0-10-16,0 0-17 16,-4 27-5-16,4-27-3 15,-4 40 0-15,4-13-2 0,4 8 0 16,0-3-2-16,2 3 1 16,-3-6-2-16,5-4 1 15,-4-8-1-15,-4-17 0 16,0 0 0-16,23 11 0 15,-23-11 0-15,23-25-1 16,-7 6 1-16,1 0 0 16,4 0-1-16,-1 2 1 15,1 3-1-15,0 7 1 16,2 3 0-16,-2 6 0 16,-1 7 0-16,-1 5 0 15,-2 3 1-15,-3 6 0 16,-6-6 0-16,-3 8 0 0,-7-4 1 15,-5 4-1-15,-9-6 1 16,-5 4-1-16,-2-5 0 16,-4-5 0-16,-4-3-1 15,2-8 0-15,-2 0-2 16,2-20-2-16,29 18-2 16,-40-46-8-16,42 19-27 15,-8 1-1-15,8-1 0 16,6-2 0-16</inkml:trace>
  <inkml:trace contextRef="#ctx0" brushRef="#br0" timeOffset="222313.7245">17905 11044 63 0,'0'0'40'0,"25"14"-1"16,-6-18 2-16,8 14-21 16,-2-26-14-16,20 11-1 15,-5-13-1-15,9 9-1 16,-1-1-3-16,-4-3 1 0,0 5-4 15,-13-9-5-15,10 3-31 16,-41 14 0 0,19-7-2-16,-19 7 0 15</inkml:trace>
  <inkml:trace contextRef="#ctx0" brushRef="#br0" timeOffset="223891.4178">19078 10490 12 0,'0'0'34'16,"0"0"0"-16,17-11 1 15,-17 11-14-15,0 0-3 16,0 0-4-16,15 17-2 15,-15-17-2-15,-1 40-3 16,-3-17-1-16,9 17-1 16,-5-3 0-16,4 7-3 0,0 0 0 15,4-2 0 1,-4-5-2-16,2-10 0 16,1-2-2-16,-7-25-2 0,16 26-4 15,-16-26-23-15,0 0-9 16,-23-5-1-16,23 5 1 15</inkml:trace>
  <inkml:trace contextRef="#ctx0" brushRef="#br0" timeOffset="224129.9545">18781 11023 71 0,'0'0'38'0,"34"16"1"16,-1-14 0-16,-2-18-32 0,23 14-1 16,0-7-1-16,8 5-2 15,-1-2-2 17,-1-3-2-32,0 9-2 0,-14-8-4 0,6 25-12 0,-25-11-20 15,-27-6 0-15,18 17 0 16,-18-17 0-16</inkml:trace>
  <inkml:trace contextRef="#ctx0" brushRef="#br0" timeOffset="224634.0166">19325 11244 47 0,'23'-13'36'0,"2"3"2"16,-6-2-2-16,-21-13-19 15,23 20-6-15,-26-13-4 16,5 18-1-16,-22-9-2 16,-1 15 0-16,-13 1-1 15,-5 9 1-15,-3 3-2 16,3 8 0-16,1 1 0 15,9 3-1-15,10-4-1 16,15 2 1-16,14-8-1 0,13-4 0 16,8-5 1-1,7-10-2-15,5-8 2 0,-1-8-1 16,-1-1 0 0,-4-8 0-16,-6 0 1 0,-8 0-1 15,-6 0 0-15,-5 4 1 16,-10 19 0-16,6-25 0 15,-6 25 0-15,0 0 0 16,0 0 0-16,-8 27 0 16,8-8 0-16,4 8 0 15,4 3-1-15,3 5 0 16,6-2 0-16,3-5-2 0,5-3-1 16,-2-19-3-16,16 21-18 15,-18-27-18-15,-2-4-1 16,-19 4 1-1,15-21-1-15</inkml:trace>
  <inkml:trace contextRef="#ctx0" brushRef="#br0" timeOffset="228583.277">19803 10538 26 0,'0'0'34'0,"-23"-27"1"16,23 27 1-16,19 2-20 16,-19-2-3-16,25 8-2 15,-25-8-2-15,52 34-2 16,-21-7-3-16,17 21 1 15,-7 4-2-15,5 15 1 0,-9 10-1 16,-3 5-1-16,-14 1 1 16,-5 5-1-16,-13-4 0 15,-6 3 0-15,-11-9 0 16,-4-3 0-16,-7-12-1 16,3-3 1-16,-2-8-1 15,2-10 0-15,4-6 0 16,3-7 0-16,5-10 0 15,3-1-1-15,8-18 0 16,0 0 1-16,-8 17-2 16,8-17 1-16,0 0-2 15,0 0 0-15,0 0-4 16,0 0-5-16,10-17-30 0,-10 17-1 16,0 0 0-16,0-22 0 15</inkml:trace>
  <inkml:trace contextRef="#ctx0" brushRef="#br0" timeOffset="235411.2759">5491 13388 30 0,'0'0'32'0,"14"-23"-3"0,-14 23-5 0,0 0-5 16,21-11-3-1,-21 11-5-15,0 0-1 0,0 0-3 16,0 0 0-16,-31 21-1 16,21 8-3-16,-11 0 1 15,6 9-2-15,-8 0 2 16,1 8-3-16,1-5 2 15,4 1-3-15,-1-8 0 16,5-9 1-16,3-6-2 16,10-19-1-16,-7 27-1 15,7-27-4-15,0 0-7 0,17-30-20 16,-4-3-5-16,7-9 0 16,3-8 1-1</inkml:trace>
  <inkml:trace contextRef="#ctx0" brushRef="#br0" timeOffset="235717.1563">5547 13283 51 0,'0'0'36'0,"17"4"2"16,-13 13 0-16,14 20-22 15,-26-9-4-15,18 24-5 16,-10-2-1-16,15 13-3 16,0-1 1-16,11 1-2 15,-1-7 0-15,5-8 0 16,-1-8-3-16,0-11 2 0,-4-8-1 15,-5-6 0-15,-20-15 0 16,0 0 0 0,0 0 1-16,-39 15-2 15,2-13 1-15,-11 4 0 0,-10 2 1 16,-3-1-2-16,-1 3 2 16,2 0-2-16,12 3 0 15,4-5-3-15,17 1-1 16,0-16-9-16,27 7-26 15,0 0 0-15,23-8-1 16,2 0 1-16</inkml:trace>
  <inkml:trace contextRef="#ctx0" brushRef="#br0" timeOffset="236239.3385">6056 13665 36 0,'25'-31'37'16,"-25"31"1"-16,27-25 0 16,-13-4-11-16,7 37-15 0,-21-8-3 15,17 21-2-15,-11 2-2 16,6 15-1-16,-4 3-1 16,1 7 0-16,1 2-1 15,5-2-1-15,-5-2 0 16,3-4-1-16,-1-13 1 15,0-5-1-15,-12-24 0 16,21 23 0-16,-21-23 1 16,0 0-1-16,19-26 0 15,-13 1 0-15,0-8 1 16,1-9-1-16,5-4 0 16,3-6 0-16,1 4 0 15,3-4 0-15,0 10-1 0,-1 2-1 16,3 7-1-16,-6 3-1 15,10 16-4-15,-21-13-16 16,14 23-17-16,-18 4 1 16,32 4-1-16,-32-4 2 15</inkml:trace>
  <inkml:trace contextRef="#ctx0" brushRef="#br0" timeOffset="236528.2202">6805 13569 30 0,'17'-17'34'0,"-17"17"2"16,23-4 0-16,-23 4-16 15,43-8-7-15,-43 8-4 16,36 0-3-16,-18 0-3 16,7 2-1-16,-4 0-3 15,-21-2-5-15,38 8-11 16,-38-8-18-16,0 0-3 16,0 17 2-16,0-17-1 15</inkml:trace>
  <inkml:trace contextRef="#ctx0" brushRef="#br0" timeOffset="236798.7314">6677 13692 51 0,'20'7'36'16,"-1"-9"2"-16,6-2-1 16,-6-9-23-16,22 19-4 15,-12-16-2-15,11 12-2 16,-11-8-1-16,4 8-1 15,-8-2-2-15,0 4 0 16,-8-2 0-16,-17-2-1 16,20 4-1-16,-20-4 1 15,0 0-2-15,0 0 0 16,0 0-1-16,0 0-2 16,0 0-6-16,0 0-28 15,0 0-2-15,-21-2 0 0,21 2 0 16</inkml:trace>
  <inkml:trace contextRef="#ctx0" brushRef="#br0" timeOffset="238687.4977">8251 13283 31 0,'25'-4'29'15,"-25"4"2"-15,0 0-11 16,0 0-4-16,0 0-3 16,0 0-4-16,0 0-2 15,0 0-1-15,0 0 0 16,0 0-2-16,0 0 0 16,0 0 0-16,-29-23-1 15,29 23-1-15,-34-9-1 16,12 7 1-16,-5-2-1 0,-1 8 0 15,-3 3 0-15,0 5 0 16,0 5-1-16,4 6 1 16,4 0 2-16,9 0-3 15,9 2 0-15,8-8 0 16,-3-17 0-16,39 21 0 16,-4-23 0-16,7-7 0 15,4-8-2-15,3-4 2 16,-5-6 0-16,-2 0 1 15,-9 2-1-15,-8 2 1 16,-9 4 0-16,-16 19-1 16,-2-23 2-16,2 23-1 0,-25 11 0 15,9 10 1-15,-1 10 1 16,3 11-3-16,3 8 2 16,7 8-1-16,8 3-1 15,9-2 0-15,9-5 1 16,7-4-1-16,5-12-1 15,5-11 1-15,-1-10 0 16,-1-11 0-16,-6-6 0 16,-6-6 1-16,-8-7-1 15,-11-4 0-15,-10-4 0 16,-7 0 1-16,-9 1-2 16,-9 3-1-16,-1 4 0 15,-11-6-4-15,12 22-9 0,-9-5-24 16,1 4 0-16,0 4-1 15,6 0 1-15</inkml:trace>
  <inkml:trace contextRef="#ctx0" brushRef="#br0" timeOffset="239073.7433">7869 13774 41 0,'0'19'35'0,"0"-19"0"0,29 0 2 16,8 8-21-16,-12-23-5 16,31 16-2-16,-2-16-2 15,23 11-1-15,-2-9-1 16,8 5-2-16,-9 0-1 16,-1 1 0-16,-11 1-1 15,-12 2-1-15,-12 6-2 0,-15-6-1 16,-1 12-5-16,-22-8-22 15,0 0-10 1,0 0 1-16,0 0 0 16</inkml:trace>
  <inkml:trace contextRef="#ctx0" brushRef="#br0" timeOffset="240672.3337">7711 14185 1 0,'18'-4'27'0,"-15"-14"5"0,-3 18-1 16,26-7-11-16,-28-12-3 15,2 19-2-15,0 0-2 16,0 0-3-1,-10 19-3-15,0 8-2 16,-13-2-1-16,0 9-2 0,-8-1 0 16,2 7 1-16,-9-2-2 15,5 1 1-15,0-7-2 16,4-5 1-16,6-10-1 16,4-1 1-16,19-16-1 15,-18 11 0-15,18-11 0 16,0 0 1-16,25-17-1 15,-25 17 0-15,31-19 0 16,-11 9 0-16,-1 3 0 16,2 3 0-16,0 2 0 15,0 2 0-15,3 2 1 16,1 0-1-16,2 1-1 0,2-3-1 16,3 4-1-16,-5-13-3 15,14 13-6-15,-24-14-23 16,6-3-2-16,1-1-1 15,-7-5 1-15</inkml:trace>
  <inkml:trace contextRef="#ctx0" brushRef="#br0" timeOffset="240898.7874">7979 14156 51 0,'0'0'35'0,"0"0"3"16,2 38-2-16,4 6-21 15,-31-13-6-15,13 21-2 0,-7-4-2 16,6 7-2-16,-1-5 0 16,6 0-2-16,1-10 1 15,3-5-3-15,8-4-1 16,-4-31-3-16,17 36-4 16,-17-36-18-16,0 0-12 15,27-13 1-15,-12-5-1 16</inkml:trace>
  <inkml:trace contextRef="#ctx0" brushRef="#br0" timeOffset="241130.6032">8305 14242 64 0,'23'17'38'15,"-21"10"-1"-15,-5 12 1 16,-15-13-28-16,16 20-2 15,-13-5-3-15,9 5-2 16,-4-6 1-16,6-4-3 16,3-5 0-16,-1-6-4 15,7-2 0-15,-5-23-8 16,12 21-17-16,-12-21-10 16,0 0-1-16,15-19 0 15</inkml:trace>
  <inkml:trace contextRef="#ctx0" brushRef="#br0" timeOffset="241351.1523">8469 14257 51 0,'0'0'38'0,"14"29"-1"16,-12-2 2-16,-2-27-24 15,7 61-6-15,-12-26-3 16,7 5-2-16,-4-5-2 15,4-5-1-15,-1-3-2 16,-1-27-2-16,8 33-2 16,-8-33-12-16,0 0-19 15,0 0-3-15,-25-19 2 0,12 1-1 16</inkml:trace>
  <inkml:trace contextRef="#ctx0" brushRef="#br0" timeOffset="241538.4">8024 14282 45 0,'19'-3'35'0,"10"-11"0"15,21-1 0-15,18 7-23 16,-14-17-4-16,17 14-3 16,-5-5-3-16,-1-1-5 15,5 19-12-15,-15-6-20 16,-12 4 1-16,-3 12-1 0,-13-7 0 15</inkml:trace>
  <inkml:trace contextRef="#ctx0" brushRef="#br0" timeOffset="242057.0469">9140 14100 64 0,'20'-13'36'0,"-20"13"0"15,15-18 1-15,-34 7-28 16,19 11-1-16,-46 11-3 16,15 7-1-16,-8-3-1 15,3 6-1-15,1 0 0 16,6 6-1-16,6-6-1 0,11-4 0 15,12-17 0-15,6 20 0 16,-6-20 0-16,39 2-1 16,-12-8 1-16,1 2 0 15,-1-4 0-15,-1 3 0 16,-9 1 0-16,-17 4 0 16,0 0 0-16,6 25 0 15,-24-4 1-15,-7 2-1 16,-6 7 1-16,1 3 1 15,-5 2-1-15,4-5 0 16,4-3 0-16,10-4 0 16,5-4 0-16,12-19 0 15,4 21-1-15,-4-21 0 0,31 10 1 16,-8-12-1-16,2-2-1 16,2-3 0-16,2 1 0 15,-2-8-3 1,0 9-1-16,-12-16-7 0,18 9-26 15,-33 12-2-15,21-13 1 16,-21 13-1-16</inkml:trace>
  <inkml:trace contextRef="#ctx0" brushRef="#br0" timeOffset="242413.8442">9328 14443 63 0,'27'-1'37'0,"-27"1"1"16,-2 17-1-16,-2 6-26 16,-23-8-3-16,9 12-5 15,-7 0 1-15,8 4-2 16,5-5 0-16,12-3-2 15,0-23 2-15,35 25-3 16,-6-21 2-16,8-10 0 16,-1-5-2-16,5-6 2 15,-6-4-1-15,-8-1 1 0,-8 1-2 16,-8 2 3-16,-11 0-3 16,0 19 1-16,-17-25-1 15,-4 12-6 1,21 13-20-16,-31-12-12 0,8 6 1 15,-2 3-2-15</inkml:trace>
  <inkml:trace contextRef="#ctx0" brushRef="#br0" timeOffset="243785.3342">10325 13248 36 0,'0'0'34'15,"0"0"3"-15,-20 12-1 16,7 19-18-16,-22-12-3 15,20 33-5-15,-20-4-1 16,16 23-3-16,-8 0-1 16,9 19-1-16,3-6 0 15,13 6-2-15,2-7-1 16,14-7 1-16,3-7-1 16,8-7 0-16,6-8 0 15,4-12 1-15,-1-8-1 16,5-5 1-16,-6-4-1 15,-2-4 1-15,-4-7-1 16,-4-3 1-16,-23-11-2 0,29 15 1 16,-29-15 0-1,0 0 0-15,0 0-1 16,19 6 0-16,-19-6 1 16,0 0-2-16,0 0 0 0,0 0-3 15,-6-17-2-15,-2-4-6 16,8 21-29-16,6-27-1 15,-6 27 1-15,-6-38-1 16</inkml:trace>
  <inkml:trace contextRef="#ctx0" brushRef="#br0" timeOffset="244387.1424">10809 13214 29 0,'17'-4'31'16,"-17"4"2"-16,0 0 1 15,0 0-18-15,0 0-4 16,14 31-1-16,-14-31-1 16,-12 36-3-16,3-17-1 15,7 10-2-15,-6-4-1 16,4 0-1-16,0-6 1 16,2-2-3-16,2-17 1 0,0 0-1 15,0 0 1-15,18 8-1 16,-18-8 0-16,23-19 1 15,-6 4-3-15,4-1 2 16,2 1 1-16,3 2-1 16,1 1-1-16,1 4 1 15,1 4 0-15,2 6 0 16,0 4 0-16,-4 4 1 16,-6 1 0-16,-1 5 0 15,-11 3 2-15,-5 2-1 16,-10 4 2-16,-9 2-2 15,-8-4 1-15,-4 0-1 16,-4-6 0-16,0 2 0 0,0-3-2 16,0-7 0-16,4-11 0 15,2 2-1-15,6 0-1 16,0-9-2-16,19 9-3 16,-29-22-9-16,29 22-24 15,0 0 0-15,-8-19-1 16,8 19 2-16</inkml:trace>
  <inkml:trace contextRef="#ctx0" brushRef="#br0" timeOffset="244609.0596">11262 13364 52 0,'31'1'35'0,"-2"-6"2"16,6-1-2-16,-1 4-15 16,-5-11-16-16,8 5-2 15,-6 2-2-15,-8-7-8 16,10 7-25-16,-33 6-4 16,23 4 2-16,-23-4-2 15</inkml:trace>
  <inkml:trace contextRef="#ctx0" brushRef="#br0" timeOffset="245074.039">11960 13162 61 0,'0'0'38'0,"22"-25"-1"16,-22 25 2-16,-24-13-24 15,5 28-6-15,-23-1-3 16,3 16-1-16,-9 1-2 16,11 7 0-16,3-3-1 47,10-1-1-47,13-3 1 0,17-6-2 0,9-8-1 0,16-9 1 0,4-10 0 15,3-8 1-15,3-5-1 16,-3-8 1-16,-3-6-3 15,-6-3 3 17,-4-3-1-32,-10 4 0 0,-5 5 1 0,-6 4-1 0,-4 22 1 0,0-21-1 15,0 21 1-15,0 0 0 16,-6 33 0-16,10-12 0 16,2 2 0-16,2 2 0 15,3 2-1-15,5 0 0 31,1-2 0-31,0-2-1 0,3-4 1 0,-20-19-4 16,36 29-1-16,-36-29-9 16,25 0-25-16,-25 0-2 15,0 0 1-15,0 0 0 16</inkml:trace>
  <inkml:trace contextRef="#ctx0" brushRef="#br0" timeOffset="245504.2061">10880 13741 47 0,'0'0'35'0,"0"0"1"15,-17 16 0-15,17-16-22 16,19 6-4-16,8-3-3 16,0-8 0-16,23 8-1 15,4-10-2-15,22 3 0 16,8-8 0-16,13 1-2 15,7-4 1-15,8 1-1 16,-2-3 0-16,-4 2 0 16,-12-1-1-16,-13 3 0 15,-17 5 0-15,-14 0 0 16,-17 5-1-16,-16 1-2 0,-17 2-1 16,0 0-10-16,0 0-27 15,-30 9 0-15,3-3-2 16,-6 4 2-1</inkml:trace>
  <inkml:trace contextRef="#ctx0" brushRef="#br0" timeOffset="247034.4298">11119 14066 34 0,'6'-20'32'0,"-6"20"2"16,0 0-10-16,-40-13-6 15,28 30-4-15,-23-9-2 16,16 25-3-16,-18-1-2 15,14 12-2-15,0-3-1 16,10 6-1-16,3-6-1 16,14-3 0-16,6-9-2 0,11-10 1 15,4-11-1-15,4-10 1 16,4-8-1-16,1-7 0 16,-1-6 1-16,-4-4-1 15,-4-5 0-15,-6-3 0 16,-5 2 0-16,-4 1 0 15,-10 11 1-15,-4 1-1 16,4 20 0-16,-25-9 1 16,25 9 0-16,-27 23 0 15,13-2 0-15,6 8 1 16,3 0-1-16,8 5 0 16,7-1 0-16,5-6 0 15,3-1-1-15,3-6-1 0,2-3-2 16,-2-13-2-1,8 7-4-15,-29-11-18 16,25-21-12-16,-25 21 0 16,22-31 1-16</inkml:trace>
  <inkml:trace contextRef="#ctx0" brushRef="#br0" timeOffset="247483.9307">11361 13972 68 0,'0'0'37'16,"0"0"1"-16,0 28-1 15,3 5-27-15,-12-6-4 16,11 15-1-16,-6-7-1 16,6 9-1-16,0-10-2 15,5-1 0-15,-1-8 0 0,2-4-1 16,-8-21 1-16,13 21-1 15,-13-21-1-15,0 0 1 16,27-23-1-16,-13 0 0 16,7 0 0-16,4-6-1 15,6 0 1-15,0-1 0 16,4 7 0-16,-3 2 0 16,-1 7 2-16,-4 16 0 15,-7 4 0-15,-5 11 0 16,-7 2 1-16,-6 10 1 15,-14-2-2-15,-1 4 1 16,-9-3 0-16,-5-1-1 16,-5-4 0-16,-3-6 1 0,-4 3-2 15,1-9-1-15,7 1-2 16,-2-14-2-16,33 2-8 16,-39 5-26-16,39-5-1 15,-17-15 0-15,23-2 0 16</inkml:trace>
  <inkml:trace contextRef="#ctx0" brushRef="#br0" timeOffset="248198.2672">12412 13241 31 0,'-6'-19'33'15,"6"19"1"-15,4-22 1 16,-4 22-17-16,2-19-6 16,19 17-2-16,-21 2-1 0,37-11-1 15,-18 11-3-15,18 19 1 16,-7 2-1-16,15 16-1 15,-9 5 1 1,3 17-2-16,-6 5 1 0,-2 10-1 16,-12 5-1-16,-9 4 0 15,-12 1 1-15,-8 2-1 16,-7-1-1-16,-7-5 1 16,-3-7-1-16,0-4 1 15,2-11-1-15,2-8 0 16,4-12 0-16,5-11-1 15,3-10 0-15,11-17 0 16,-12 19-1-16,12-19 0 0,0 0-2 16,0 0-2-16,0 0-9 15,-5-32-27 1,1 12-2-16,-2-3 0 16,0-2 1-16</inkml:trace>
  <inkml:trace contextRef="#ctx0" brushRef="#br1" timeOffset="254030.0395">2041 15404 33 0,'17'-15'32'0,"4"13"1"0,-21 2-11 16,0 0-6-16,0 0-5 15,0 0-1-15,-13 25-1 16,-24-15-2-16,6 22-1 16,-21-5-2-16,-4 13-1 15,-10 1-1-15,5 7 0 16,1-6-1-16,8-8-1 16,11-7 0-16,11-8 0 15,12-3 0-15,18-16 0 0,0 0 0 16,48 0 0-1,-5-10 0-15,7 3 0 16,8 5 0-16,5-2 0 16,1 4 0-16,-8 7 0 0,-6 7 1 15,-15 9-1-15,-12 4 2 16,-15 9-1-16,-18 3 2 16,-9 9-2-16,-14-2 1 15,-2-2 0-15,-9-6-1 16,3-3 1-16,-1-5-3 15,3-12 0-15,14-5-2 16,0-19-2-16,25 6-2 16,-21-44-8-16,37 13-24 15,-1-9 0-15,6-8 1 16,6-2-1-16</inkml:trace>
  <inkml:trace contextRef="#ctx0" brushRef="#br1" timeOffset="254259.245">2241 15378 56 0,'19'2'38'0,"-19"-2"0"15,24 38 0-15,-17 10-28 16,-7-14-2-16,10 20-3 16,-8-2 0-16,7 9-1 15,-5-3-1-15,6-6-1 16,-2-3-1-16,1-10-2 15,1-3-1-15,-6-13-3 16,9 6-4-16,-13-29-18 0,0 0-13 16,-17 8 2-16,17-8-1 15</inkml:trace>
  <inkml:trace contextRef="#ctx0" brushRef="#br1" timeOffset="255146.374">2235 15840 38 0,'0'0'31'0,"0"0"2"16,18-14-1-16,-18 14-23 15,36-7-3-15,-16-5-2 16,12 7 1-16,-3-11-3 16,10 3 1-16,-1-5-2 0,3 3 0 15,-6-6-1-15,-3 6 0 16,-4 1 0-16,-7 5 0 15,-21 9 0 1,23-10-1-16,-23 10 2 0,0 0-1 16,0 0 1-16,0 0 0 15,-17-15 0-15,17 15 1 16,-24-10-1-16,24 10 2 16,-23-11 0-16,23 11 0 15,-21-2 1-15,21 2 0 16,-19 11 1-16,15 6-2 15,-6 3 1-15,4 8-1 16,-1 5 0-16,1 5-1 0,2 3 0 16,4-1-2-1,2-2 1 1,8-5-1-16,-1-4 1 0,11-10-2 16,1-6 0-16,2-9 0 0,6-6-2 15,-4-11-1-15,8-3-1 16,-12-14-1-16,12 5-2 15,-20-19-2-15,12 17 0 16,-17-19 1-16,9 15 2 16,-13-3 3-16,2 9 2 15,-2 6 4-15,-4 19 1 16,0 0 5-16,0 0-1 16,0 0 1-16,-2 30 1 0,12 9-2 15,-10-3-1 1,11 18 0-16,-7-2-2 15,8 5 0-15,-5-7-1 16,5 2-1-16,-4-6-1 0,1-10 0 16,1-3-2-16,-6-12 1 15,-4-21-1-15,0 0 0 16,17 6-1-16,-15-26 0 16,4-6-1-16,-4-15 0 15,5-5 1-15,-3-13-1 16,6 1-1-1,-4-7 2-15,5 2 1 0,1 3-1 16,7 7 1-16,0 7 2 31,3 7-1-31,-1 14 1 0,0 6 1 0,2 15 0 16,-5 12 2-16,-3 13-1 16,-9 10 1-16,-4 13-1 0,-14 2 1 15,-3 10-2-15,-10-5 0 16,-4-1-1-16,-4-8 0 15,2-5-2-15,-4-12-1 16,5-12-2-16,10-1-2 16,-3-24-7-16,23 12-27 15,0-29 1-15,6 6-2 16,0-11 2-16</inkml:trace>
  <inkml:trace contextRef="#ctx0" brushRef="#br1" timeOffset="255543.7193">3346 15468 70 0,'20'9'41'0,"-9"16"0"16,-11 4 0-16,-2 19-31 16,-19-6-2-16,6 18-3 15,-7-5 0-15,11 1-2 16,5-6-1-16,12 0-1 15,7-18-1-15,16-5 1 16,8-12-1-16,9-11 0 16,2-8-1-16,3-9 1 15,-5-8-1-15,-4-14 1 16,-3 3-1-16,-10-5 1 0,-10 3-1 16,-7 3 0-16,-16 4 1 15,4 27 0 16,-39-19 0-31,8 25 0 0,-5 11 1 0,1 8 0 0,0 4-1 16,4 2 0-16,12-1-1 16,6-5-1-16,11 0-1 15,2-25-3-15,23 37-7 16,-23-37-28-16,27 3-1 16,-27-3 2-16,36-15-1 15</inkml:trace>
  <inkml:trace contextRef="#ctx0" brushRef="#br1" timeOffset="255747.0813">3989 15483 64 0,'0'0'37'15,"9"21"-4"-15,-9-21-2 16,0 0-50-16,0 0-16 16,0 0 1-16,18 8-2 15</inkml:trace>
  <inkml:trace contextRef="#ctx0" brushRef="#br1" timeOffset="255922.1385">3975 15878 74 0,'0'0'40'16,"14"23"-2"-16,-14-23 0 15,19 0-35-15,-19 0-7 16,-2-17-32-16,2 17-2 16,-8-27 0-16,8 27-2 15</inkml:trace>
  <inkml:trace contextRef="#ctx0" brushRef="#br0" timeOffset="260467.0631">5163 16032 30 0,'-4'-29'30'0,"4"29"2"16,4-17-12 0,-15-6-3-16,11 23-4 15,-4-20-2-15,4 20-1 0,0 0-2 16,0 0 1-16,-19 23-3 15,15 4-1-15,-8-2-2 16,6 6 0-16,1-4-2 16,1-2 1-16,2-8-1 15,2-17 0-15,0 0-1 16,0 0 1-16,23-11 1 16,-17-14-1-16,-2-4 0 15,-4-4 0-15,-2 1 0 0,-14 3-1 16,-7 8 1-1,-10 11 0-15,-7 10-1 16,-12 17 0-16,-4 16 0 16,0 19 1-1,2 11-2-15,11 16 2 0,14-1-2 0,20 13 1 16,18-7 0-16,20-5 1 16,18-8-2-16,14-14 1 15,9-11 0-15,1-19 0 16,1-8-1-16,-9-17-1 15,-3-2-2-15,-18-25-4 16,9 12-23-16,-30-16-9 16,-4-2 0-16,-11-7 0 15</inkml:trace>
  <inkml:trace contextRef="#ctx0" brushRef="#br0" timeOffset="260738.7978">5674 16179 58 0,'27'4'36'0,"-3"-2"2"15,8 0-2-15,-12-10-29 16,28 6-3-16,-8-3 0 15,7 7-2-15,-9 1-2 16,-3-3-1-16,-4 10-4 0,-31-10-6 16,29 4-24-16,-29-4-1 15,-16 21-1-15,-5-8 0 16</inkml:trace>
  <inkml:trace contextRef="#ctx0" brushRef="#br0" timeOffset="260901.0853">5725 16419 44 0,'-10'27'35'0,"8"-2"1"16,14-4 0-16,9-2-23 16,-2-15-7-16,22 2-3 15,1-8-3-15,0-15-6 16,14-1-28-16,-9 3-1 16,-7-4 0-16,-3 5-1 0</inkml:trace>
  <inkml:trace contextRef="#ctx0" brushRef="#br0" timeOffset="262641.2922">7189 15608 4 0,'0'0'31'0,"0"0"1"15,23-4 0-15,-23 4-13 0,0 0-2 16,5 29-3-16,-5-29-4 16,-7 23-2-16,7-23-3 15,-8 25 0 1,8-25-1-16,-6 21-1 0,6-21 0 16,0 0-1-16,0 0 0 15,0 0 0-15,0 0-1 16,0 0 0-16,4-31 0 15,0 12-1-15,0-6 1 16,-4 0-1-16,0-2 0 16,-6 6 1-16,-6 0-1 15,-5 9 1-15,-8 9 1 16,-6 12-1-16,-6 8 0 0,-3 12 0 16,-1 4 0-16,7 5-1 15,3 4 0 1,12-1 0-16,9-3 1 15,12-7-2-15,13-8 2 0,10-10-2 16,12-7 1-16,4-10 1 16,3-7-1-16,0-9 2 15,3-8-3-15,-7-3 2 16,-3-2-1-16,-8-1 1 16,-8 3 0-16,-10 10-1 15,-5 4 0-15,-6 17 0 16,0 0 1-16,-31 23 0 15,6 19 0-15,2 14 0 16,-2 17 0-16,6 13-1 16,3 6 1-16,14 4-1 15,8-2 0-15,14-4-1 16,10-15 0-16,7-12 1 0,9-23 0 16,3-19 0-16,-1-17 0 15,-2-13 0-15,-7-12 1 16,-9-12-1-16,-8-7 0 15,-13-2 1-15,-13 1-1 16,-11 1 0-16,-8 9-1 16,-12 2 0-16,-1 6-1 15,-7 4-1-15,6 14-3 16,-3-7-3-16,23 25-16 16,-10-5-15-16,9 6 1 15,18-14 0-15,-25 36-1 16</inkml:trace>
  <inkml:trace contextRef="#ctx0" brushRef="#br0" timeOffset="262925.9597">6755 16381 46 0,'-6'21'35'16,"6"-21"1"-16,29 19-1 15,-2-28-24-15,31 10-4 0,-1-14-3 16,21 3-1-16,-3-5 0 16,6 0-2-16,2 1-1 15,-8-3-4 1,-4 15-5-16,-30-4-25 0,-3 3-2 15,-14 10 0-15,-24-7-1 16</inkml:trace>
  <inkml:trace contextRef="#ctx0" brushRef="#br0" timeOffset="263374.2015">6857 16824 39 0,'0'0'35'0,"21"-25"2"0,-21 25-3 16,8 17-17-16,-31-11-5 16,17 27-4-16,-21-5-2 15,7 16-2 1,-8 4 0-16,4 10-2 0,-3-2 1 15,10-3-3-15,2-9 1 16,3-5-3-16,10-9 0 16,2-30-2-16,14 29-2 15,-14-29-4-15,42-23-6 16,-30-17-12-16,15 4-9 16,0-12 0-16,2-6 1 15</inkml:trace>
  <inkml:trace contextRef="#ctx0" brushRef="#br0" timeOffset="263663.1351">6955 16809 34 0,'4'-22'33'0,"-4"22"-1"16,17 20-6-16,-17-20-9 15,29 42-6-15,-15-15-5 0,19 15-2 16,-1-4 1-16,13 10-3 16,-3-9 1-16,4 5-1 15,-5-6 1-15,-1 4-1 16,-14-7 0-16,-5 1 2 15,-19-3-2-15,-10 1 1 16,-19-7 0-16,-8 4 1 16,-17-6-2-16,-8-2 0 15,-9-8 0-15,-4-1-1 0,1-9-1 16,3-3 0 0,9 0-2-16,6-11-2 15,17 5-3-15,-1-19-13 16,38 23-19-16,-19-21 0 0,19 21 0 15,19-16 0-15</inkml:trace>
  <inkml:trace contextRef="#ctx0" brushRef="#br0" timeOffset="264029.9574">7349 17020 47 0,'0'0'38'0,"21"-22"0"0,-21 22 1 15,17 2-16-15,-5 18-16 16,-8-1-1-16,3 19-1 16,-3 2-1-16,10 10-2 15,-5-2 1-15,5 4-2 16,1-4 0-16,3-6 1 15,-1-9-2-15,2-8 1 16,2-14 0-16,-1-11-1 16,-1-11 1-16,-2-14-1 15,-1-12 1-15,-5-7-1 16,1-4-2-16,-6-9 1 16,-2 3-3-16,-8-7-1 15,8 16-6-15,-20-8-29 0,14 9 0 16,-2-2-1-16,6 11 2 15</inkml:trace>
  <inkml:trace contextRef="#ctx0" brushRef="#br0" timeOffset="264507.3226">8415 16456 51 0,'29'5'34'0,"4"-3"0"0,13-2 1 15,8 0-29-15,-4-9-2 16,4-7-4-16,2 13-6 16,-15-17-21-16,-1 3-6 15,-3 6-1-15,-16-3-1 16</inkml:trace>
  <inkml:trace contextRef="#ctx0" brushRef="#br0" timeOffset="264668.914">8492 16653 41 0,'52'-2'31'0,"-21"-11"-1"16,21 13-4-16,-13-14-49 15,0-16-5-15,13 16-1 16,-16-11-1-16</inkml:trace>
  <inkml:trace contextRef="#ctx0" brushRef="#br0" timeOffset="265723.6636">10550 15638 18 0,'18'-7'30'0,"-18"7"4"15,0 0-5-15,29 11-13 16,-29-11-1-16,4 27-1 15,-4-27-3-15,-4 33-2 16,4-33-3-16,-2 34-2 0,2-34-1 16,2 21-2-16,-2-21 1 15,0 0-2-15,19-17 1 16,-11 0 0-16,-4-4 0 16,-2-2 0-16,-2-6-1 15,-6-2 1-15,-4 3 0 16,-3 5 0-16,-9 3-1 15,-1 7 1-15,-4 5 0 16,-6 8 0-16,-3 8 0 16,-1 13 1-16,-1 4-1 15,1 11 0-15,4 3 0 16,6 3 0-16,6-2 0 16,11-1-1-16,8-3 1 0,12-7-1 15,7-10 1-15,12-11-2 16,6-16 1-16,5-7 1 15,7-12-1 1,-3-6 1-16,2-3-2 0,-5-6 2 16,-4 3-2-16,-12 5 3 15,-4 9-2-15,-21 25 1 16,0 0 0-16,0 0 0 16,-6 46 1-16,-5 4-1 15,-7 13 0-15,5 16-1 16,-3 9 1-16,10 6-1 15,4-4 1-15,12-2-1 16,6-11 0-16,7-12 0 0,6-7 0 16,5-20 0-16,7-15-1 15,1-15 1 1,1-12 0-16,-7-15-1 16,-1-6 1-16,-8-10 0 0,-6-9 0 15,-13 2 1-15,-8 0-1 16,-13 1 0-16,-11 5 0 15,-8 5 0-15,-7 8 0 16,-3 8-1-16,-1 7-1 16,-1 1-2-16,11 7-2 15,-7-12-7-15,40 12-27 16,-33 10 0-16,33-10-1 16,-22 17 2-16</inkml:trace>
  <inkml:trace contextRef="#ctx0" brushRef="#br0" timeOffset="266693.9237">9544 16212 1 0,'0'0'27'15,"-20"6"2"-15,20-6 0 16,-19 11-12-16,-6-16-3 15,25 5-2-15,-31 5-1 16,31-5-1-16,-25 10-2 16,25-10-2-16,0 0 0 15,0 0-2-15,0 0-1 16,42 15 1-16,-5-15-2 16,17 8 1-16,14-8 0 15,26 4-1-15,18-8 1 16,29-6-1-16,17-3 0 15,21-4 0-15,14-10 0 0,12-4 0 16,3-2 0-16,16-1 1 16,1 3-1-16,-1 6 0 15,-4-2 1-15,0 6-1 16,-4 6 0-16,2 3-1 16,-8 3 1-16,-15 5-1 15,-20 0 0-15,-14 2-1 16,-30 2 1-16,-23-2-1 15,-31 2-1-15,-33-5-1 16,-21 3-3-16,-34-16-4 16,11 18-31-16,-60-19 0 15,6 6-2-15,-10-1 1 16</inkml:trace>
  <inkml:trace contextRef="#ctx0" brushRef="#br0" timeOffset="268463.6932">9582 16598 16 0,'12'-22'27'0,"-12"22"0"16,7-21-6-16,-10-4-4 16,3 25-3-16,-2-28-3 0,2 28-2 15,-6-25-2-15,6 25-1 16,-19-12-1 0,19 12 0-16,-45 17-1 15,18 14 1-15,-11 2-2 0,-1 13 0 16,0 2-1-16,7 5 0 15,5-5-2-15,11-3 1 16,12-9-1-16,12-11 0 16,9-14 0-16,10-12 0 15,4-11 0-15,4-9-1 16,2-8 2-16,-3-5-1 16,-1-3 0-16,-4-3 0 15,-6 5 0-15,-3 8 1 16,-11 3-1-16,-9 24 1 15,0 0-1-15,-9 19 1 16,-5 13 0-16,-3 18 0 16,-3 8 0-16,1 5-1 0,-2 10 2 15,6 0-1-15,3-6 0 16,8-6 0-16,4-11 0 16,8-11-1-16,5-11 1 15,7-12 0-15,3-14-2 16,0-8 1-16,-2-11 1 15,-4-4-2-15,-5-6 0 16,-8-2 1-16,-6-2-1 16,-10 1-1-16,-3 6-2 15,-14-4-3-15,12 24-14 16,-12-8-16-16,2 9 1 16,0 3-2-16,5 5 2 15</inkml:trace>
  <inkml:trace contextRef="#ctx0" brushRef="#br0" timeOffset="268927.8168">9081 17208 24 0,'-8'17'33'0,"8"-17"1"15,21 4 0-15,-2-18-12 16,24 22-9-16,-8-22-4 16,30 13-1-16,-1-15-3 15,17 7-2-15,-4-7 0 0,6 5 0 16,-6-5-2-16,-7 3-2 15,-11 3-1 1,-20-3-3-16,1 21-10 16,-40-8-20-16,0 0-2 0,0 0 0 15,-30 32 0-15</inkml:trace>
  <inkml:trace contextRef="#ctx0" brushRef="#br0" timeOffset="269568.0071">9231 17365 20 0,'17'-4'30'0,"-17"4"1"16,0 0-9-16,18 4-4 15,-18-4-2-15,0 0-3 16,0 0-3-16,0 0-2 16,-4 23-2-16,2 0-1 15,-13 2-1-15,3 11-1 16,-9-1-1-16,0 3 0 15,-6 2-1-15,3-5 1 16,1-4-2-16,4-6 2 0,19-25-2 16,-27 25 1-1,27-25-1-15,0 0 1 16,0 0-1-16,0 0 0 16,0 0 1-16,0 0-1 0,23-6 0 15,-4 4 0-15,3 0 0 16,1 2 0-16,2-6 0 15,4 4 0-15,0 0-1 16,-2-2-2-16,6 1 0 16,-12-13-2-16,12 18-6 15,-26-23-15-15,11 6-10 16,-5-4-1-16,-1-2 1 16</inkml:trace>
  <inkml:trace contextRef="#ctx0" brushRef="#br0" timeOffset="269779.6007">9486 17432 32 0,'21'-17'35'0,"-21"17"0"0,0 0 2 16,0 0-13-16,19 36-9 15,-30-17-7-15,9 18-2 16,-10-3-1-16,6 12-2 16,-5-3-1-16,3 6 0 15,-2-6-1-15,5-5-2 16,1-5-1-16,4-33-4 15,8 42-6-15,-8-42-25 16,0 0-1-16,21-25 0 16,-2 4 0-16</inkml:trace>
  <inkml:trace contextRef="#ctx0" brushRef="#br0" timeOffset="269989.8159">9731 17442 53 0,'0'0'35'0,"29"-4"2"15,-20 21 0-15,-9-17-22 16,0 50-6-16,-7-19-2 16,3 18-2-16,-8-3-2 15,4 2 0-15,-1-5-2 16,3-9-2-16,4-1-3 16,2-33-2-16,12 29-7 15,-12-29-21-15,13-27-4 16,1 0 0-16,3-6 0 15</inkml:trace>
  <inkml:trace contextRef="#ctx0" brushRef="#br0" timeOffset="270176.7948">9885 17436 54 0,'17'0'36'0,"-19"23"0"16,-5 9 0-16,12 16-23 15,-18-15-6-15,15 11-1 16,-8-6-3-16,14 3-1 15,1-9-1-15,1-14-2 16,-10-18-4-16,19 5-7 16,1-8-24-16,-13-15-1 15,-1-1 1-15,-14-14-2 16</inkml:trace>
  <inkml:trace contextRef="#ctx0" brushRef="#br0" timeOffset="270381.8268">9625 17403 50 0,'0'0'35'16,"0"0"0"-16,46 10 1 15,-4-6-25-15,1-18-5 16,15 7-1-16,-6-7-1 16,4 5-4-16,-4 7-2 15,-14-12-11-15,5 10-22 16,-10 4 0-16,-14 4-2 15,-19-4 1-15</inkml:trace>
  <inkml:trace contextRef="#ctx0" brushRef="#br0" timeOffset="270849.8526">10358 17413 65 0,'27'-16'37'0,"-27"16"-2"15,0 0 1-15,0 0-29 16,-24-5-3-16,1 16-1 0,-13 1 0 16,3 3-2-1,-2 4 1-15,6 0-1 16,6-1-1-16,11-1 1 15,12-17-1-15,8 17 0 0,11-15 0 16,10-4 0-16,4-4 0 16,0 3 0-16,-2-5 1 15,-4 4-1-15,-10 8 1 16,-17-4 0-16,-6 33-1 16,-17-3 1-16,-10 7 0 15,-5 9 1-15,-3 4-1 16,1-1 0-16,7 1-1 15,10-4 2-15,9-3-2 16,14-7 1-16,10-5 0 16,7-8-1-16,7-4 0 15,3-10 0-15,3-5-1 16,-1-9-2-16,4 1-2 0,-10-21-4 16,16 19-18-16,-20-19-12 15,2 2 1-15,-3-4 0 16</inkml:trace>
  <inkml:trace contextRef="#ctx0" brushRef="#br0" timeOffset="271116.3992">10545 17779 55 0,'2'17'37'16,"-6"3"0"-16,0 12 1 15,-6-13-24-15,8 22-6 16,-9-9-2-16,15 9-2 0,-3-5-1 15,15-5-1-15,5-10-1 16,10-10 0-16,2-11-1 16,3-9 1-1,-1-5 0-15,-4-1 0 16,-8-6-1-16,-9 0 1 0,-9-6-1 16,-10 6-1-16,5 21-2 15,-33-39-6-15,27 22-28 16,-23-2-2-16,2 6 0 15,0-5-1-15</inkml:trace>
  <inkml:trace contextRef="#ctx0" brushRef="#br0" timeOffset="272260.7953">11289 16761 5 0,'21'-8'23'16,"-19"-27"3"-16,16 18 1 16,-3-2-14-16,-15-12-1 15,0 31 0-15,10-40 0 16,-10 40 1-16,0-25-1 0,0 25-1 15,0 0-3-15,-25 27-1 16,3-10-2-16,3 23-1 16,-12 5 0-16,2 22-1 15,-7 8 1-15,7 15-2 16,-4 2 2-16,12 6-3 16,1-6 2-16,15 0-3 15,14-6 3-15,13-11-2 16,6-12 0-16,9-5 0 15,6-10 0-15,5-6 1 16,-2-8-1-16,2-3 0 16,-9-14 0-16,-4 1-1 0,-6-11 1 15,-6-1 0-15,-6-6-1 16,-17 0 0-16,17-8 0 16,-17 8 0-16,-3-17-1 15,3 17-2-15,-14-19-1 16,1 2-3-16,13 17-6 15,-20-21-26-15,11 1-1 16,-9-3-1-16,7 0 2 16</inkml:trace>
  <inkml:trace contextRef="#ctx0" brushRef="#br0" timeOffset="272944.5402">11717 16459 42 0,'0'0'33'15,"0"0"2"-15,0 0-1 16,24 20-19-16,-38-3-5 16,14 23-2-16,-12-7-3 15,12 17-1-15,-5-6 0 16,3 8-2-16,-2-1-1 16,6-3 0-16,-2-11 0 15,2-12-1-15,0-6 0 16,-2-19-1-16,0 0 1 15,21-2-1-15,-4-13 1 16,3-6-1-16,7-4 0 16,1 0 0-16,7 2 0 0,0 0 1 15,-2 9 0-15,-4 8 0 16,-6 8 1-16,-2 10 0 16,-21-12 0-16,21 36 1 15,-21-13-1-15,-6 4 0 16,-9 0 1-16,-8 4-1 15,-8-6 0-15,-8 2 0 16,-3-4 0-16,0-2-1 16,-3-6 0-16,5-4-2 15,9 1-3-15,-2-18-2 16,33 6-14-16,0 0-17 16,-12-21 0-16,18-2-1 15,10-2 3-15</inkml:trace>
  <inkml:trace contextRef="#ctx0" brushRef="#br0" timeOffset="273163.8094">12026 16795 48 0,'0'0'37'0,"31"19"-1"15,-12-11 1-15,4-18-21 16,8 14-10-16,-4-13-2 15,6 5-2-15,-4 0-2 16,0-2-2-16,4 6-3 0,-18-17-8 16,12 11-21-16,-27 6-3 15,19-7 2-15,-19 7-2 16</inkml:trace>
  <inkml:trace contextRef="#ctx0" brushRef="#br0" timeOffset="273632.4197">12599 16598 37 0,'33'-23'35'0,"-33"23"2"0,21-22 0 15,-21 22-15-15,-8-17-9 16,8 17-5-16,-25 25-2 15,2 6-1-15,-10 3-1 16,6 16 0-16,-2 2-2 16,10 2-1-16,3-4 0 15,15-4-1-15,6-14 0 16,15-9 0-16,7-15 0 16,7-16 0-16,3-5-1 15,0-14 1-15,-3-9 0 16,-5-7-1-16,-4-5 1 15,-7 2-1-15,-9 2 2 16,-3 6-1-16,-8 3 0 0,0 10 1 16,-4 8 0-16,6 17-1 15,0 0 1 32,0 0-1-47,-1 35 1 0,6-7-1 0,3 5 0 0,2 3 0 0,1 3-1 0,1-5 0 16,5 1-2-16,-17-35-3 15,33 44-7-15,-33-44-27 16,23 10 1-16,-23-10-1 16,0 0 2-16</inkml:trace>
  <inkml:trace contextRef="#ctx0" brushRef="#br0" timeOffset="274058.3786">11677 17280 56 0,'0'0'36'15,"-6"18"0"-15,23-24-1 16,28 8-25-16,1-19-2 16,31 9 1-16,-2-15-2 0,28 9-2 15,3-10 0-15,13 2-2 16,-1-1 0-16,-4 6-2 15,-10-2 1-15,-11 9 0 16,-16 5-1-16,-19-3-1 16,-14 10-1-16,-19-2-2 15,-8 9-4-15,-17-9-7 16,0 0-26-16,-36 4 1 16,11 6-2-16,-12 1 1 15</inkml:trace>
  <inkml:trace contextRef="#ctx0" brushRef="#br0" timeOffset="274781.5546">12159 17624 22 0,'0'0'31'16,"-6"-23"0"-16,6 23-6 16,-9-23-3-16,9 23-5 15,-8-18-4-15,8 18-3 16,0 0-2-16,-19-9-2 15,-3 9-1-15,5 21 0 0,-10-6-2 16,6 18 0-16,-2-2 0 16,5 9-1-1,5 0-1-15,11 0 0 16,8-5 0-16,9-14-1 0,10-6 1 16,6-11-1-16,6-11 0 15,-1-14 0-15,1-6 0 16,-2-6 0-16,-3-5 0 15,-5-5 0-15,-5 3 0 16,-7 4 0-16,-5 5 1 16,-2 12-1-16,-8 2 1 15,0 17 0-15,0 0 0 16,0 0 0-16,-18 30 0 0,14-5 0 16,2 2-1-16,2 0 1 15,4 0 0 1,6-4-1-16,0-4-1 15,-10-19 0-15,27 23-1 0,-10-23-2 16,4 2-2-16,-9-21-5 16,19 17-11-16,-14-25-18 15,2 2 2-15,-3-13-1 16,-1 3 2-16</inkml:trace>
  <inkml:trace contextRef="#ctx0" brushRef="#br0" timeOffset="275147.9051">12502 17409 63 0,'0'0'38'0,"0"0"0"0,-21 25 1 16,25 6-26 0,-16-12-5-16,14 15-3 15,-2-5-1-15,10 6 0 16,0-9-3-16,7-1 0 0,0-5 0 16,7-13 0-16,-1-7-1 15,2-7 1-15,0-9-2 16,-2-5 1-16,2-2 0 15,-2 0 0-15,2-2-1 16,-2 8 1-16,1 0 0 16,-1 9 0-16,-4 6 0 15,0 8 1-15,-1 5-1 0,-18-11 1 16,25 35 0 0,-19-12 0-16,-8 4 0 15,-4-6 0-15,-8 6 1 16,-7-4-2-16,-6-6 1 15,-8 0-1-15,-1 0-1 0,-9-13-2 16,7 6-2-16,-16-20-11 16,9 8-24-16,3-9 0 15,11 1-1-15,2-13 0 16</inkml:trace>
  <inkml:trace contextRef="#ctx0" brushRef="#br0" timeOffset="275800.0154">13307 16331 31 0,'0'0'33'16,"0"0"1"-16,0 0 1 15,19-19-12-15,10 32-15 16,-6-3-2-16,18 20 1 15,-3 3-1-15,16 28-1 16,-8 5-1-16,8 18 0 16,-9 8-1-16,-3 10-1 15,-7-1 1-15,-8 7-2 0,-14-8 2 16,-9-3-1-16,-11-6 0 16,-11-7 0-16,-11-9 0 15,-3-10 0 1,-9-9 0-16,1-10 0 0,-3-10-1 15,5-9 0-15,1-10 0 16,6-3 0-16,10-10-1 16,1-4-2-16,20 0 0 15,-27-16-3-15,27 16-5 16,-15-25-31-16,17 4 1 16,-2-13-1-16,6-3 0 15</inkml:trace>
  <inkml:trace contextRef="#ctx0" brushRef="#br0" timeOffset="276345.1851">14317 15757 51 0,'-17'18'35'15,"17"-18"2"-15,-17 19-1 16,28 0-21-16,-11-19-5 16,0 0-5-16,0 0 0 0,25 15-2 15,-2-15-1-15,10-2-1 16,2-1 0-16,2-3-1 16,-1 0-2-16,-7-5-2 15,4 13-5-15,-33-2-12 16,0 0-17-16,0 0 1 15,-19 0-1-15,-16 19 1 16</inkml:trace>
  <inkml:trace contextRef="#ctx0" brushRef="#br0" timeOffset="276539.3988">14161 16047 46 0,'-21'23'35'16,"15"-2"2"-16,10 0 0 15,-4-21-20-15,39 31-7 0,-18-27-3 16,15 7-2-16,-7-9 0 15,8 4-2-15,-2-6-2 16,1-2 0-16,-5-2-2 16,-6-3-1-16,0 3-3 15,-21-21-19-15,-4 25-14 16,6-21 0-16,-6 21-1 16,-23-20 0-16</inkml:trace>
  <inkml:trace contextRef="#ctx0" brushRef="#br0" timeOffset="278400.8093">15903 14883 38 0,'19'-14'35'0,"-19"14"0"0,18-19-4 16,-18 19-13-16,0 0-5 15,19 4-2-15,-19-4-4 16,-6 29 0-16,-6-2-2 16,5 15-1-16,-13 4-1 15,5 9 0-15,-6-1-1 16,0 2 0-16,-1-6-1 15,7-8 0-15,0-10 0 16,5-9 0-16,10-23 0 16,-6 20-1-16,6-20 0 15,0 0 0-15,17-23 0 16,-17 23 0-16,26-23 0 0,-9 15 1 16,2 0-1-16,0 8 0 15,3 4 0-15,-1 4 0 16,0 1 0-16,0 1-1 15,2 1 1-15,-1-3-1 16,1-4-1-16,2-6-1 16,6 0-2-16,-10-21-4 15,12 19-8-15,-14-23-22 16,2-3-1-16,-5-14 1 16,-1 0 0-16</inkml:trace>
  <inkml:trace contextRef="#ctx0" brushRef="#br0" timeOffset="278624.0942">16248 14758 62 0,'0'0'39'16,"0"0"-1"-1,12 29 0-15,-1 13-26 0,-18-11-3 16,10 30-1-16,-12-1-3 16,5 24 0-16,-8-5-3 15,3 5 1-15,-3-5-1 16,2-5-2-16,3-8 0 15,-1-11-2-15,8-9-2 16,-4-25-3-16,18 8-10 16,-14-29-23-16,19-6 0 15,-7-15-1-15,7-11 1 16</inkml:trace>
  <inkml:trace contextRef="#ctx0" brushRef="#br0" timeOffset="278911.2426">16715 14917 63 0,'27'-6'39'0,"-27"6"0"16,21 14 1-16,-9 13-26 15,-12-27-5-15,2 46-2 16,-10-8-2-16,4 14 0 15,-8 7-3-15,1 3 0 0,-5 1-1 16,-1-2-1-16,4-7-1 16,-1-14-1-1,8-11-1-15,6-29-4 16,8 23-6-16,-8-40-28 0,14-8 1 16,-1-15-1-16,8-6 0 15</inkml:trace>
  <inkml:trace contextRef="#ctx0" brushRef="#br0" timeOffset="279131.9133">16948 14881 68 0,'2'23'40'16,"-2"15"0"-16,-6 4 0 0,10 18-29 16,-17-10-3-1,11 15-2-15,-6-4-1 16,8 5-2-16,0-11-1 15,2-5-2-15,2-12-1 0,0-11-2 16,2-6-2-16,-6-21-2 16,0 0-9-16,0 0-24 15,-2-30 0-15,-8-5 0 16,2 1 0-16</inkml:trace>
  <inkml:trace contextRef="#ctx0" brushRef="#br0" timeOffset="279640.8367">16287 14975 33 0,'-31'11'33'16,"31"-11"3"-16,0 0-1 16,0 0-18-16,19 6-5 15,-2-17-2-15,26 11-1 16,-4-14-2-16,18 6-1 15,3-5-2-15,13 2 0 16,1-3-2-16,-1 1-2 16,-5 3 0-16,-9-3-3 15,-1 13-5-15,-27-4-29 0,0 0-3 16,-31 4 2-16,17 0-2 16</inkml:trace>
  <inkml:trace contextRef="#ctx0" brushRef="#br0" timeOffset="280830.8722">17510 14929 28 0,'30'-18'33'16,"-30"18"2"-16,0 0-1 15,20-11-17-15,-41-1-3 16,21 12-4-16,-54 10-2 16,15 7-1-16,-13-5-2 15,2 13 0-15,-4-4-2 16,5 8 0-16,5-2-1 15,13-1 0-15,16-1-2 16,15-6 0-16,0-19 0 16,44 20 0-16,-5-17 1 0,7-4-2 15,4-5 1-15,-4-2 0 16,-5 0 1-16,-8 3-1 16,-12 3 0-16,-21 2 1 15,-13 17-1-15,-18 4 1 16,-8 6 1-16,-5 8-1 15,-3-1 1-15,7 6-1 16,5 1 0-16,16-3 1 16,17-7-1-16,19-4-1 15,12-10 1-15,10-8-2 16,5-1 2-16,2-6-2 16,-1-4 1-16,-7 0-2 15,-3-2-1-15,-16-3-1 0,3 9-2 16,-22-2-4-16,17-4-23 15,-17 4-7 1,0 0 0-16,0 0 1 16</inkml:trace>
  <inkml:trace contextRef="#ctx0" brushRef="#br0" timeOffset="281188.1601">17714 15406 24 0,'33'-15'35'16,"-33"15"2"-16,21-13-1 16,-13 30-11-16,-26-29-9 0,20 35-4 15,-27-13-5-15,8 21-1 16,-10-3-2 0,4 11 0-16,2-1-2 15,5 1-1-15,10-3 0 0,10-9-1 16,12-8 0-16,13-7 0 15,5-12 1-15,3-8-1 16,-2-9 1-16,1-3-1 16,-9-5 1-16,-6 1-1 15,-9-3 1-15,-10 2 0 16,-10 4-1-16,-5 3 0 16,13 18 0-16,-39-30-2 15,22 24-2-15,-10-11-6 16,27 17-27-16,-25-6-3 15,25 6 0-15,-29-4 0 16</inkml:trace>
  <inkml:trace contextRef="#ctx0" brushRef="#br0" timeOffset="282807.1526">18405 14967 19 0,'-8'-19'32'0,"8"19"2"16,-18-8-3-16,-5-3-12 16,23 11-3-16,-36 7-5 15,20 13-3-15,-13-5-1 16,10 16-2-16,-8-1-1 16,10 16-1-16,-5 2 0 0,11 6-1 15,3 0 0 1,10-2-1-16,8-8 0 15,11-8 0-15,6-13-1 16,8-17 0-16,1-10 0 0,5-13 0 16,-6-8 0-16,-3-12 1 15,-7-3-1-15,-7-2 0 16,-9-2 0-16,-5 4 0 16,-6 3 1-16,-2 4-1 15,-3 7 0-15,-1 6 0 16,8 20 1-16,-17-7 0 15,17 7 0-15,-12 40 0 0,10-5-1 16,2 5 1 0,2 0 0-16,4 6 0 15,4-4-2-15,1-3 1 16,3-11 0-16,-1-8-2 16,4-7 0-16,-17-13-3 0,37-6-2 15,-29-22-4-15,19 18-7 16,-25-36-7-16,19 13-6 15,-15-18 1-15,15 5 7 16,-21-14 10-16,14 12 9 16,-11 6 6-16,-5-12 10 15,16 25 8-15,-18-5 8 16,4 34-1-16,-2-33-4 16,2 33-8-16,0 0-4 15,12 39-4-15,-12-18-2 16,9 15 0-16,-1-1-2 15,6 7 0-15,-1-4-1 0,3 3-1 16,-1-11 0-16,0-7 0 16,-3-4-1-16,-12-19 1 15,19 10-1-15,-19-10 0 16,27-29 0-16,-9 6 0 16,3-4 0-16,4-1 0 15,6-1 0-15,3 0-1 16,3 10 2-16,-2 9-1 15,-2 8 0-15,-4 10 1 16,-6 5-1-16,-6 11 2 16,-7 2-1-16,-8 7 0 15,-10 0 1-15,-8 1-1 16,-9-1 1-16,-5 1 0 0,-5-7-2 16,-8-4 0-16,3-6-2 15,-6-7-3-15,11 7-5 16,-17-13-30-16,17-4 1 15,4-4-2-15,4-2 1 16</inkml:trace>
  <inkml:trace contextRef="#ctx0" brushRef="#br0" timeOffset="283825.0806">15617 15851 28 0,'0'0'29'0,"0"0"2"16,0 0-5-16,0 0-13 16,25 0-3-16,-5-13-2 15,24 13 2-15,-1-15-3 16,34 7 1-16,0-11-3 0,29 3 2 15,10-7-4 1,26 2 2-16,13-6-3 16,18 4 1-16,14-3-1 15,8 4 0-15,6-1 0 0,1 6 0 16,-5 2-1-16,-12 9 0 16,-17 2 0-16,-21 8 0 15,-28-2-2-15,-26 4 0 16,-26 0-2-16,-34-8-4 15,-12 13-18-15,-21-11-13 16,-40-13-1-16,-12 1 0 16,-12 5 0-16</inkml:trace>
  <inkml:trace contextRef="#ctx0" brushRef="#br0" timeOffset="284516.5359">16130 16191 58 0,'16'-23'35'0,"-16"23"1"16,0 0-11 0,-44 17-13-16,34 22-2 15,-21 1-3-15,14 23 0 0,-12 8-2 16,15 21-1-16,1 2-1 16,13 4 0-16,7-6-1 15,17-8-1-15,5-11 1 16,13-9-1-16,2-15 1 15,5-12-1-15,-3-12 1 16,-2-6-1-16,-9-4 0 16,-8-3-1-16,-8-6 0 0,-19-6-1 15,23 2-2 1,-23-2-1-16,0 0-2 16,-11-25-8-16,11 25-25 15,-10-21-1-15,10 21 0 0,-11-37 0 16</inkml:trace>
  <inkml:trace contextRef="#ctx0" brushRef="#br0" timeOffset="285061.2926">16609 16419 55 0,'0'0'37'16,"0"0"0"-16,0 0 1 0,0 0-26 15,-12 23-5-15,5 4-2 16,5 19 0-16,-4 2-2 16,8 10 0-16,-2 1-1 15,4-3-1-15,1-5 0 16,1-3 0-16,-2-13-1 15,4-8 0-15,-2-10 0 16,-6-17 0-16,0 0 0 16,25-11 0-16,-8-11-1 15,4-1 1-15,6-3 0 16,6-1-1-16,2-2 1 16,5 8 0-16,5 0 0 15,-5 5 0-15,3 11 0 0,-5 5 0 16,-1 9 0-16,-6 9 1 15,-6 5-1-15,-4 3 1 16,-11 5 0-16,-9 4 1 16,-12 1 0-16,-8 2-1 15,-12-5 1-15,-8-2-1 16,-9-4 1-16,0-6-1 16,-6-4 0-16,2-6-2 15,7-7 1-15,5-6-2 16,9-3-2-16,6-15-2 15,25 20-7-15,-27-30-27 16,29 9-1-16,4-8 1 16,5 4 0-16</inkml:trace>
  <inkml:trace contextRef="#ctx0" brushRef="#br0" timeOffset="285310.0152">17253 16751 67 0,'33'0'37'16,"5"-8"0"-16,3-5-1 15,5 1-31-15,-3-11-2 0,3 2-4 16,-4 12-1-16,-18-22-13 15,-3 21-20 1,-21 10-2-16,21-2 1 16,-21 2-2-16</inkml:trace>
  <inkml:trace contextRef="#ctx0" brushRef="#br0" timeOffset="286047.412">18036 16507 36 0,'0'0'34'0,"19"-5"0"15,-19 5 2-15,0 0-22 0,27-2-4 16,-27 2-2-1,0 0-2-15,0 0-1 16,20 13-1-16,-20-13 0 0,0 0-2 16,19-6 0-16,-19 6-1 15,14-19 0-15,-14 19-1 16,1-27 1-16,-8 10-1 16,7 17 1-16,-33-19-1 15,2 17 1-15,-4 14 0 16,-3 1 0-16,1 18 0 15,-3 7 0-15,9 12 1 16,6 2-1-16,13 3 0 16,10-5 0-16,12-4 0 15,5-6-1-15,10-15 1 16,8-7-1-16,4-18 1 16,-3-8 0-16,-3-9-1 0,-6-8 1 15,-1-4-1-15,-9-4 0 16,-5 3 1-16,-6-3-1 15,-4 8 0-15,-2 2 1 16,2 23-1-16,-8-23 1 16,8 23 0-16,0 19-1 15,8 2 0-15,3 4 1 16,7-2-1-16,5 8 0 16,4-4 0-16,7-2-1 15,1-10-1-15,4-5-2 16,-8-12-2-16,9 13-7 15,-19-20-28-15,2-5 1 16,-9-3-1-16,-4-4 1 0</inkml:trace>
  <inkml:trace contextRef="#ctx0" brushRef="#br0" timeOffset="286421.5439">18495 15976 64 0,'0'0'39'15,"0"0"-1"-15,31 10 2 16,2 11-31-16,-10-6-2 15,16 22 0-15,-3 3-2 16,12 23 0-16,-3 2-2 16,3 24 1-16,-11 5-2 15,-6 11 0-15,-10 2-1 16,-12-1 1-16,-12-1-1 16,-15-9-1-16,-9-7 1 15,-11-15-1-15,-7-6-1 16,-7-20-4-16,10 1-6 15,-5-22-30-15,5-6-1 16,-2-11 0-16,5 0-2 0</inkml:trace>
  <inkml:trace contextRef="#ctx0" brushRef="#br2" timeOffset="417418.8184">22833 7162 34 0,'0'0'25'16,"16"-23"0"-16,-18 4-1 0,2 19-1 16,0 0-4-16,0 0-4 15,-35 27-2-15,21 17-5 16,-24-4-1-16,7 20-3 15,-15 1 0-15,3 12-2 16,-5-4 0-16,2-4-2 16,7-13 0-16,6-10 0 15,10-5-2-15,2-22-4 16,21 10-12-16,0-25-21 0,0-23 0 16,2 4 0-1,2-12-1-15</inkml:trace>
  <inkml:trace contextRef="#ctx0" brushRef="#br2" timeOffset="419402.9664">23221 6577 42 0,'0'0'34'15,"0"0"1"-15,0 0-10 16,0 0-9-16,0 0-4 16,17 25-1-16,-17-25-3 15,12 40-2-15,-10-15-1 0,11 12-1 16,-7-1 0-16,4 6-1 15,-7-7-1-15,5 3 0 16,-6-9 0-16,2-6-1 16,-4-23 1-16,0 21-1 15,0-21 0-15,0 0 0 16,-19-23 1-16,9 4-1 16,-2-4 0-16,3-4-1 15,-1-4 0-15,2 3 1 16,5-1-1-16,1-2-1 15,4 6 1-15,5-2 0 16,3 4-1-16,2 0-1 16,3 4 0-16,-2-2-2 0,7 11-2 15,-14-15-7-15,19 12-27 16,-25 13 0-16,19-19 0 16,-19 19 1-1</inkml:trace>
  <inkml:trace contextRef="#ctx0" brushRef="#br2" timeOffset="419721.4403">23441 6236 25 0,'0'0'34'0,"0"0"1"15,-16 23 1-15,16-6-20 16,0-17-3-16,20 0-3 16,-20 0-3-16,34 0-2 15,-14 0-3-15,1 4-1 16,2 0-3-16,-23-4-8 15,46-6-25-15,-28 6-1 16,-18 0-2-16,23-10 3 16</inkml:trace>
  <inkml:trace contextRef="#ctx0" brushRef="#br2" timeOffset="420200.3629">23761 6090 18 0,'31'-17'31'15,"-31"17"2"-15,40-18-1 16,-19 20-17-16,-1-17-2 15,11 17-3-15,-14-12-2 16,4 20-2 15,-21-10-1-31,18 21-1 0,-18-21 1 0,-16 42-2 0,-5-17 1 0,5 6-3 16,-7-4 2-16,6-2-2 16,-2-4 1-16,5-4-2 15,14-17 1-15,-17 17 0 16,17-17 1-16,0 0-1 15,0 0 1-15,0 0-1 16,0 0 1-16,31 8 0 16,-12-16-1-16,8 8 1 15,-2-2-1-15,4 0 0 16,-4 2 0-16,0 0 0 16,-2 2-1-16,-3 0-1 0,-1 8-2 15,-19-10-8-15,21-2-29 16,-21 2 1-16,17 2-2 15,-17-2 1-15</inkml:trace>
  <inkml:trace contextRef="#ctx0" brushRef="#br2" timeOffset="531378.2567">19091 5334 22 0,'0'0'31'0,"-35"-6"0"15,35 6 0-15,-15 20-17 16,-8-24-2-16,23 4-3 16,-31-2-1-16,31 2 0 15,-37-2-2-15,20 6 0 16,-18-12 1-16,12 14-2 0,-13-16 0 15,7 10-1 1,-10-8 0-16,4 7-2 16,-9-5 1-16,3 8-1 15,-5-2 0-15,4 4 0 0,-7-1-1 16,3 9 1-16,0-2-1 16,2 1 0-16,1-1 0 15,1-3-1-15,-3 1 1 16,-1 0-1-16,-2-5 0 15,-2 1 1-15,0 0-1 16,-1-2 0-16,-1 0 1 16,0-2-2-16,2 0 2 15,4-4-1-15,1-2 0 16,5-1 0-16,-1-1 0 16,5 4 0-16,-1-3 0 15,2 3 0-15,3 0 0 16,-1 4 0-16,4 0 0 0,2 2 0 15,2-2 0-15,4 0 0 16,1 0 0-16,20 0 0 16,-23-2 0-16,23 2 0 15,0 0 0-15,0 0 0 16,-17-6 0-16,17 6 0 16,0 0-1-16,0 0 1 15,0 0 0-15,0 0 0 16,0 0 0-16,0 0 0 15,0 0 0-15,0 0 0 16,0 0 1-16,0 0-1 16,-4 17 0-16,4-17 0 15,0 0 1-15,-4 29-1 0,2-12 0 16,0 5 1-16,0-1-2 16,0 5 1-16,2 3 1 15,-2 10 0-15,4-1-2 16,0 6 1-16,-2-2 1 15,4 0-1-15,0 5 0 16,0-1 0-16,2 0 0 16,1-4 0-16,-1-2 0 15,2 0 1-15,0-1 0 16,-1 1 0-16,-1-4 0 16,2-1-1-16,-2-1 1 15,1 3 0-15,-1-1 1 0,-2 1-1 16,0-1-1-16,0 5 0 15,-1-3 0-15,1 0 0 16,0 1 1-16,2-5-1 16,-2 1 0-16,-2-3-1 15,0 1 2-15,0 0-1 16,-2 1 0-16,0 1 0 16,-2 1 0-16,2 0 0 15,0 5 0-15,0-3 1 16,0-3-1-16,4-3 0 15,-2-1 0-15,1 0 0 16,-1-1 0-16,4 3 0 16,-2-2 0-16,4 1 1 0,-3 5-2 15,1-1 1-15,2 1 0 16,0-5-1-16,-1-3 1 16,1-2 0-16,-2-4-1 15,-2-4 0-15,-4-19 2 16,6 29-2-16,-6-29 1 15,3 17 0-15,-3-17 1 16,0 0-2-16,0 0 2 16,4 17-1-16,-4-17-1 15,0 0 2-15,0 0-1 16,0 0 0-16,0 0-1 16,0 0 2-16,0 0-1 15,18 4 0-15,-18-4 0 0,17 4 0 16,-17-4 0-1,23 6 0-15,-23-6 0 0,37 7-1 16,-16-3 1-16,8-4 0 16,-2 4 0-16,4-2 0 15,0 2 0-15,1 0 0 16,3-4 0-16,2 2 0 16,1 0 0-16,-1-2 0 15,2 3 0-15,1-5 0 16,1 4 0-16,-3 0 0 15,3-2 0-15,-3 0 0 16,-1-2 0-16,0 0 0 16,-3 1 0-16,1-1 0 15,-2 0 0-15,1 0-1 16,-3 2 1-16,6-2 0 16,-2 0-1-16,3 0 1 15,-1-2-1-15,3 0 1 0,-1-3 0 16,-2 3 0-16,-1-4-1 15,-3 8 1-15,0-4 0 16,0 4 0-16,-2-2 1 16,1 2-2-16,1 2 1 15,0-6 0-15,2 3 0 16,-5-3 0-16,-1-2 0 16,2 2 0-16,-2-2 0 15,-2 1 0-15,0 1 0 0,-4 2 1 16,1-4-2-1,1 2 1-15,-4 0 0 16,-2-1 0-16,-19 5-1 16,31-4 1-16,-31 4 0 0,21-4-1 15,-21 4 2-15,0 0-1 16,21 0 0-16,-21 0 0 16,0 0 1-16,22-2 0 15,-22 2-1-15,0 0 0 16,21 2 0-16,-21-2-1 15,0 0 1-15,21 6 0 16,-21-6-1-16,0 0 1 16,0 0 0-16,0 0 0 15,0 0 0-15,0 0 1 16,0 0-1-16,0 0 0 16,0 0 0-16,0 0 1 0,0 0-1 15,10-23 1-15,-10 23-1 16,0 0 1-16,2-25-1 15,-2 25 1-15,0-21-1 16,0 21 0-16,2-33 0 16,-2 14 0-16,0-2 0 15,0-6 0-15,1 0 0 16,-1-2 0-16,0-1 0 16,-1-1 0-16,-1 4 0 15,-2-2-1-15,-2-1 1 16,0-3 0-16,-2 4 0 15,1 0 0-15,-3-5 0 16,2 1 0-16,3-3 1 0,-3 1-2 16,2 3 2-16,4 1-2 15,-2 0 2-15,2-7-2 16,0 5 2 0,2-1-2-16,0 1 2 0,2 1-1 15,-2-3 0-15,2 1 0 16,-2-1 0-16,0 4 0 15,0 1-1-15,-2-1 1 16,0 2-1-16,2 0 1 16,-1-1-1-16,1-1 1 15,1 0-1-15,3-1 1 16,0 3 0-16,2-2-1 16,0 3 2-16,0-3-2 0,-1 4 2 15,-1 0-1-15,-2 2 0 16,-2 2 0-16,-2 2 0 15,0-2 0 1,0 0 0-16,0 0 0 0,0 2 0 16,-1 2-1-16,1-2 1 15,0 3 1-15,0-3-1 16,2 21 0-16,-4-30 0 16,4 30 1-16,-8-27-1 15,8 27 0-15,-9-23 0 16,9 23-1-16,-10-23 1 15,10 23 0-15,-8-21-1 16,8 21-1-16,0 0 0 16,-11-23-4-16,11 23-6 15,0 0-29-15,0 0 0 0,2-27 0 16,-2 27 1 0</inkml:trace>
  <inkml:trace contextRef="#ctx0" brushRef="#br2" timeOffset="537905.8881">13770 7933 4 0,'0'0'23'0,"0"0"-3"16,0 0-3-16,0 0-4 15,0 0-1 1,0 0-3-16,0 0-1 16,0 0-3-16,0 0 0 0,0 0 0 15,0 0-1-15,0 0 0 16,0 0-1-16,0 0 0 16,0 0 1-16,17 10-1 15,-17-10 0-15,0 0 1 16,29 2-1-16,-29-2 0 15,25-2 0-15,-25 2 0 16,31-4 0-16,-31 4 0 0,29 2-1 16,-29-2 0-1,31 0 0-15,-31 0 0 16,30 0 0-16,-30 0-1 16,35-2 1-16,-17-2-1 15,5 2 1-15,-4-2-1 0,4 4 1 16,-2 0-1-16,3-2-1 15,-1 1 1-15,2 1 0 16,-2 0-1-16,0 1 1 16,0-2-1-16,-2 2 1 15,3-1-1-15,-3 0 0 16,0 2 0-16,2 0 1 16,-2 0-2-16,1-2 1 15,1 0 1-15,0 0-1 16,-2 0 0-16,2 2 0 15,-4 0 0-15,3 0 0 16,-5 0 0-16,2 0 0 0,-19-2 0 16,33 4 0-16,-15-2 0 15,-1-1 0-15,2-1 0 16,0 0 0-16,1-1 0 16,1-1 1-16,-2 0-2 15,4 0 2-15,1-2-1 16,-3-2 0-16,0 2 0 15,0 1 1-15,0 1-1 16,-1 0 0-16,-1 0 1 16,0 2-1-16,-19 0 1 15,37-4-1-15,-37 4 0 16,35-2 0-16,-16 0 0 16,4 0 0-16,-2-2 0 0,0-1 0 15,1 5 0-15,-1-6 1 16,2 4-1-16,-2 0 0 15,-1-2 0-15,3 0 0 16,-2 2 1-16,0 0-1 16,0 1 0-16,1 1 0 15,-3-4 1-15,2 4-1 16,-4-4 1-16,-17 4-1 16,33-2 0-16,-33 2 0 15,33 0 0-15,-16 4 0 16,1-2 0-16,-1-2 0 15,2 2 0-15,-1-2 0 16,1 2 1-16,-2-1-1 0,1-1 0 16,-18 0 0-16,31 0 0 15,-31 0 1-15,29 4-1 16,-29-4 0-16,27 2 0 16,-27-2 0-16,21 0 0 15,-21 0 1-15,21-6-1 16,-21 6 0-16,0 0 0 15,23-3 0-15,-23 3 0 16,0 0 1-16,17-14-1 16,-17 14 1-16,0 0-1 15,22-2 1-15,-22 2-1 16,17-2 1-16,-17 2-1 16,0 0 1-16,21 0-1 0,-21 0 0 15,0 0 1-15,0 0-1 16,18-3 1-16,-18 3-1 15,0 0 0 1,0 0 0-16,0 0 0 0,17 0 0 16,-17 0 0-16,0 0 0 15,0 0 0-15,0 0 0 16,19 1 0-16,-19-1 0 16,0 0 1-16,0 0-1 15,0 0 0-15,0 0 0 16,0 0 0-16,0 0 1 15,18-3-1-15,-18 3 1 16,0 0 0-16,0 0 0 0,0 0-1 16,19-2 1-16,-19 2 0 15,0 0-1-15,0 0-1 32,0 0-3-32,0 0-15 0,0 0-20 0,0 0 0 15,-17 13-1-15,-5-17 1 31</inkml:trace>
  <inkml:trace contextRef="#ctx0" brushRef="#br2" timeOffset="540625.1756">22872 11808 40 0,'0'0'35'15,"0"0"0"-15,0 0-9 0,-22 6-15 16,19 19 0-16,-26-16 0 16,9 30-1-16,-22-15-3 15,7 17 0 1,-17-7-2-16,0 8-1 0,-6-5 1 16,-5 1-3-16,-7-11 1 15,3-2-1-15,-7-6 0 16,1-1-2-16,-4-9 2 15,2-5-2-15,-1-6-2 16,7-2 2-16,5-2-1 16,8 1 1-16,8-3-1 15,12-2 1-15,7 5-1 16,9-7 0-16,20 12 0 0,-7-19-1 16,7 19-2-1,21-21 0-15,2 15-1 16,-4-5 0-16,12 5-2 15,-10-8 0-15,12 14-2 0,-14-15 1 16,12 11 0-16,-13-17 1 16,7 10 1-16,-10-12 2 15,4 7 3-15,-19 16 2 16,24-34 4-16,-24 34 2 16,13-23 1-16,-13 23 0 15,0 0 1-15,0 0-1 16,0 0-1-16,0 0-2 15,0 0 0-15,-12 17-2 16,-7-5 0-16,0 7 0 16,-12 0-2-16,-2 4 1 15,-9 0 0-15,-3 2-1 16,1-2 1-16,-2 4-1 0,0-6 1 16,1 2-2-16,3-4 2 15,5 0-2-15,4-3 0 16,6-5 0-16,4 2 0 15,4-5-1-15,19-8 1 16,-23 12 0-16,23-12 0 16,0 0 0-16,0 0 1 15,25 21-1-15,-2-12 0 16,6 1 0-16,9 0 0 16,9-1 0-16,5 1 0 15,4-3 0-15,4 7-1 16,-5-1 2-16,-1-1-1 15,-5-1 0-15,-7 3 0 0,-11-3 0 16,-6 3 0-16,-25-14 1 16,21 25-1-16,-21-25 0 15,0 0 1-15,0 0 0 16,-29 9-1-16,29-9 1 16,-32-27-1-16,14 4-1 15,-1-4 2-15,5-3-1 16,1-5 0-16,3-1 0 15,6-1-1-15,2 5 1 16,6 3 1-16,2 0-2 16,4 8-1-16,-3 0-1 15,-7 21-3-15,14-27-7 16,-14 27-27-16,0 0-2 0,0 0-1 16,0 0 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3T14:36:01.8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8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2-03T14:36:51.139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1074 7935 1 0,'0'0'13'0,"0"0"-4"15,0 0-2-15,0 0-2 16,0 0-1-16,21-2 0 16,-21 2 2-16,31-25 0 15,-6 8-1-15,0 0 0 16,6-6-2-16,4 0 0 15,2-2 1-15,9 2-1 0,2-6 2 16,6 2-1-16,2-9 1 16,14 3-1-16,1-9 1 15,16 2 0-15,1-12-2 16,11 2-1-16,1-8 0 16,8 1 0-16,2-6-1 15,8-1 1-15,-1-3-1 16,5-4 0-16,7-2 1 15,6-2-1-15,6-3 1 16,7-5-2-16,3-1 1 16,5-6 0-16,4 0 0 15,8 1 0-15,-2-7 0 16,6 6-1-16,-5-4 2 0,1 6-1 16,4-4 0-16,1 0 0 15,5-2-1-15,1 0 0 16,3 0 1-16,-1-2 0 15,0 0 0-15,4 2-1 16,1-2 0-16,3 2 1 16,-2-4 0-16,4 4 0 15,-4-1 0-15,7-1 0 16,-3-6 0-16,6 0 1 16,2-3 1-16,0 7-1 15,-9-4 2-15,5 6-2 16,-10-3 1-16,6 5 0 15,-5-2-1-15,3 8 0 0,-14-3-1 16,-3 11 1-16,-8 1-1 16,-6 6 0-16,-13 0 0 15,-10 14 1 1,-18 3-1-16,-15 8-1 0,-15 8 1 16,-15 4-2-16,-15 11 0 15,-20 0-3-15,0 25-17 16,-37 0-14-16,0 0 0 15,4 21-1-15,-26-13 1 16</inkml:trace>
  <inkml:trace contextRef="#ctx0" brushRef="#br0" timeOffset="11250.9678">3186 5783 1 0,'4'-44'7'0,"-4"44"15"16,10-46 0-16,-10 19-8 15,6 6 0-15,-10-12-1 16,4 33 2-16,2-38-1 16,-2 38 0-16,-6-19-2 15,6 19-2-15,0 0-2 16,-18 9-1-16,-5-1-3 16,14 13 0-16,-15 12 0 15,7 20-1-15,-10 22 0 16,6 27 0-16,-4 19 1 15,9 32 0-15,1 16-2 16,9 13 1-16,8 0-1 0,14-5-1 16,11-16 0-16,13-21-1 15,10-23 0-15,8-31-1 16,8-24 1 0,3-22 0-16,1-19-1 0,1-15 1 15,-4-14 1-15,1-9 0 16,-4-12-1-16,-5-11 1 15,-10-16-1-15,-9-9 1 16,-7-16 1-16,-8-13-1 16,-13-11 0-16,-16-18-1 15,-14-3 1-15,-9-3-1 16,-7 4 0-16,-17 6 0 16,-8 14 0-16,-11 13-1 0,-1 19 0 15,-2 15 1-15,3 18-3 16,3 2-4-16,22 30-17 15,3-1-16-15,11 9 1 16,12 7-2-16,19-7 2 16</inkml:trace>
  <inkml:trace contextRef="#ctx0" brushRef="#br0" timeOffset="12521.8374">3460 5503 1 0,'-17'8'10'15,"17"-8"14"-15,0 0 1 0,0 0-14 16,27-18-1-16,-27 18-1 16,23-17 0-16,-23 17-1 15,23-15-1-15,-23 15-2 16,27-12 1-16,-27 12-1 16,37-19-1-16,-18 4 0 15,14 3 0-15,0-7-1 16,11 2 0-16,-4-8 1 15,11 4-1-15,-3-10 1 16,12 6 0-16,-3-9-1 16,17 3 0-16,-5-8 1 15,12 5-2-15,4-6-1 16,8 1 0-16,1-1 0 0,5-2-1 16,-5-2-1-16,2 3 2 15,-3-1-3-15,0 4 3 16,-3-6-1-16,3 0 1 15,-1-2-1-15,9 5 1 16,3-5 0-16,2 0 0 16,0-6 0-16,2 3-1 15,-4-1 1-15,-2 4-1 16,-5 2 0-16,-8-3 1 16,-4 5-1-16,-6 2 0 15,0 0 1-15,0-1-1 16,6-3 1-16,3 0-1 15,3-6 0-15,0 2 0 0,3-1-1 16,1-1 2-16,-3 2-1 16,5-4 1-16,-3 2-1 15,-1 2 0 1,-6 4 1-16,1 2 0 0,-1 0-2 16,-2 3 1-16,-8 5 0 15,-11 9 0-15,-8 2 0 16,-12 4 0-16,-8 3 0 15,-11 5 0-15,-5 7-2 16,-22 4-5-16,21 4-20 16,-21-4-9-16,0 0-1 15,-27 25 0-15</inkml:trace>
  <inkml:trace contextRef="#ctx0" brushRef="#br0" timeOffset="13669.0155">8230 3213 9 0,'0'0'26'0,"0"0"0"16,0 0-8-16,0 0-4 0,0 0-3 15,0 0-1-15,0 0-2 16,0 0-1-16,29 3 0 16,-29-3-1-16,23 0 1 15,-23 0-2-15,37 4 0 16,-18-6 0-16,10 12-2 16,-2-4 1-16,8 7-1 15,-6-3 0-15,9 11-1 16,-5-2 1-16,4 12-1 15,-1-1 1-15,3 13-1 16,-4 5 0-16,1 9 1 16,-7 1 0-16,2 11-1 15,-8-2 1-15,2 4-1 0,-7-2 1 16,-1 0-1-16,-5-6 1 16,-3-3-2-1,-7-5 0-15,-2-1 0 16,-6-6-1-16,-3-2 2 0,-7-4-2 15,1-5 1-15,-4-5-1 16,1-3 0-16,3-4 0 16,15-25-4-16,-20 36-6 15,20-36-30-15,-19 12 0 16,19-12-1-16,0 0 0 16</inkml:trace>
  <inkml:trace contextRef="#ctx0" brushRef="#br0" timeOffset="15335.3595">3776 7377 17 0,'26'-4'18'0,"-26"4"-8"16,13-21 1-16,-13 21-1 16,21-21-1-1,-21 21-1-15,23-12-2 0,-5 10 1 16,-18 2 0-16,25-15 0 15,-25 15 0-15,29-21-2 16,-12 4 0-16,4 1-1 16,2-7 0-16,4 6-1 15,0-10 0-15,12 10-1 16,-6-10 1-16,13 8 1 16,-9-8-1-16,15 4 0 15,-6-8 0-15,16 6-1 0,-4-5 0 16,7 1 0-16,-3-6 0 15,6 5-1 1,-3-7 2-16,3 3-1 16,-5-1 0-16,3 5 1 0,-6-3 0 15,3 4-1-15,-3-3-1 16,4 5 1-16,-3-4-2 16,5 4 1-16,-4-2 0 15,3 1-1-15,1-7 0 16,0 4 1-16,3-1-1 15,0 1 0-15,1-1 1 16,-1 1-1-16,-1 0 0 0,-1-1-1 16,1 3 1-16,1 0 0 15,-5-2-1 1,0 3 2-16,-3-3-2 16,3-2 2-16,-2-1-2 0,5-1 1 15,1 1 0-15,-3-3 0 16,5 1 1-16,3-3-1 15,4 1 0-15,-2 2 0 16,2-3 1-16,-5 5-1 16,-3-5 0-16,-1 3 0 15,-5 1 0-15,-3-1-1 16,0 3 1-16,-4 3 1 16,-4 5-1-16,-2 0 0 15,-2 0 1-15,-3 4-1 16,-1-2 0-16,-3 2 1 15,-3-2-1-15,-1-4-1 16,3 0 2-16,1-2-1 0,1 2 0 16,5 0 0-16,1 2 1 15,4 1 0-15,-4 1-1 16,0 0 0-16,-3 1 0 16,-3 1 0-16,1 0-1 15,-5 2 0-15,-1-4 0 16,-4 2 1-16,-3 0-1 15,1 2 1-15,0-1-1 16,0-1 2-16,0 0-1 16,-4 2 0-16,-2 0 1 15,2 2-1-15,-2-1-1 16,0-1 1-16,0 4 0 16,-6-1-3-16,3 11-2 0,-18-14-25 15,-4 19-6-15,13-23-1 16,-13 23 0-16</inkml:trace>
  <inkml:trace contextRef="#ctx0" brushRef="#br0" timeOffset="16072.2621">8116 3399 31 0,'0'0'28'16,"0"0"-3"-16,-17 2-6 0,-2-6-6 15,19 4-3-15,-33 11-2 16,33-11-2-16,-37 21-2 15,22-3 0-15,-10-7-1 16,5 6-1-16,1-1-1 16,2-1 0-16,5 6-4 15,-5-9-3-15,15 13-7 16,2-25-19-16,-25 23 0 0,21-4 0 16,4-19 1-16</inkml:trace>
  <inkml:trace contextRef="#ctx0" brushRef="#br0" timeOffset="16233.3327">7742 3817 9 0,'-19'21'30'16,"11"12"0"-16,-11-16 1 16,19-17-15-16,-12 40-4 15,12-40-5-15,-15 29-5 16,13-12-6-16,2-17-16 15,-4 19-10-15,14 2 0 0,-10-21 0 16</inkml:trace>
  <inkml:trace contextRef="#ctx0" brushRef="#br0" timeOffset="16565.5429">7702 4310 9 0,'7'38'27'15,"-16"-21"1"-15,11 5-8 16,-2 4-5-16,0-26-5 15,1 27-3-15,-1-27-3 16,0 0-5-16,20 25-5 16,-20-25-5-16,23 14-6 15,-23-14 0-15,23 17 0 16,-23-17 2-16,19 25 5 16,-19-25 5-16,14 30 5 15,-6-8 8-15,-5-5 6 16,5 4 3-16,-4-4 0 15,6 6-1-15,-10-23-3 0,17 42-3 16,-11-24-3-16,9 1-3 16,-3-2-3-16,-12-17-3 15,36 27-4-15,-36-27-4 16,35 13-5-16,-35-13-6 16,21-5-6-16,-1 12-2 15,-20-7 12-15</inkml:trace>
  <inkml:trace contextRef="#ctx0" brushRef="#br0" timeOffset="16789.8568">8093 4845 23 0,'0'0'32'15,"31"27"-1"-15,-31-27-3 16,27 13-8-16,6 5-6 0,-16-20-4 16,24 13-4-16,-14-11 0 15,11 4-2-15,-7-4-2 16,6 2 0-16,-8 2-2 15,-2-6-2-15,2 2-1 16,-8-12-2-16,8 10-3 16,-14-19-3-16,22 17-5 15,-20-11-18-15,2-6 0 16,3 9 0-16,-13-9 4 16</inkml:trace>
  <inkml:trace contextRef="#ctx0" brushRef="#br0" timeOffset="26131.1828">2490 4248 20 0,'0'0'13'0,"0"0"0"0,0 0-1 15,0 0-2-15,8-19-1 16,-8 19-1-16,0 0-2 16,0 0-1-16,0 0 1 15,0 0-2-15,0 0 1 16,0 0-2-16,0 0 1 15,0 0-1-15,-20-2-1 16,20 2 1-16,0 0-1 0,0 0 0 16,0 0 0-16,-17-2 0 15,17 2-1 1,0 0 1-16,-21-2 0 16,21 2-1-16,-20 4 1 15,20-4-1-15,-21 8 1 0,21-8-1 16,-23 10 0-16,23-10 0 15,-31 17 0-15,31-17 0 16,-34 19 1-16,16-7-1 16,1-3 1-16,17-9-1 15,-33 19 0-15,33-19 1 16,-25 12-1-16,25-12-1 16,-19 9 1-16,19-9-1 0,-18 8 1 15,18-8 0 1,-19 17 0-16,19-17-1 15,-19 20 1-15,19-20 0 16,-21 23-1-16,21-23 1 0,-24 26-1 16,24-26 1-16,-23 23 0 15,23-23 0-15,-23 29 0 16,12-12 0-16,11-17 0 16,-22 35 0-16,13-18-1 15,-3 6 1-15,0-2-1 16,1 0 1-16,-3 1 0 15,1-1-1-15,-3 0 1 16,3 0 0-16,-1 0-1 16,7-2 1-16,-7 8-1 15,8 2 0-15,-1-2 1 16,1 5 0-16,0 3 1 16,-2 1-1-16,3-1 2 0,-5 1-2 15,6-7 1-15,-2 4-1 16,1-1 0-16,1 5 0 15,0-5-1-15,2 7 1 16,0-1-1-16,2 2 1 16,-2 0-1-16,0-5 1 15,2 3-1-15,0 3 1 16,0-3-1-16,0-3 0 16,4 1 1-16,-4 2 0 15,2 3-2-15,0 3 2 16,0-4 0-16,0 0-1 15,0-1 1-15,2 1-1 16,-3-2 0-16,5 1 1 0,-2-3-1 16,0 1 1-16,4-1-2 15,-3 0 1-15,-1 1 1 16,4-1 0-16,-4 5 0 16,2 1 0-16,-1 0 0 15,1 2-1-15,-2-2 1 16,0 2 0-16,2 3-1 15,-2-1 1-15,-1-2-1 16,3-2 1-16,-2 2-1 16,4-2 0-16,-2 2 0 15,1 2 1-15,1 0-1 16,0 2 0-16,-1 0 0 16,1 2 1-16,0 2-1 0,2 2 1 15,-1-1-2-15,3-1 2 16,1-2-1-16,1 2 0 15,1-6 0-15,1 0-1 16,1 0 2-16,0-6-2 16,1 4 2-16,1-1-1 15,-2 1 0-15,1-2 0 16,-1 8 1-16,2-2-1 16,3-4 0-16,-3 0 0 15,2-2 0-15,0-2 1 16,1-1-1-16,-3 1 0 15,2-5 0-15,-2 1 1 16,1 2-1-16,-3-1 1 0,0 1-1 16,1-1 0 15,-3-3 0-31,2-3 1 0,1 1-1 0,1 3 0 16,2-4-1-16,1 3 1 0,-1-5 0 15,0 2 0-15,0-4 0 16,2-3-2-16,-1 1 3 15,-1-4-3-15,0-1 3 16,0 1-2-16,0-2 2 16,3-2-3-16,-1 0 3 15,2-3-1-15,-2 1 0 16,4-1 0-16,-2-1 0 0,2 1 0 16,0-3 0-16,0 2 0 15,4 1 1 1,-2-1-1-16,2-1 0 15,3-1 0-15,1-1 0 0,2 0 0 16,3-3 0-16,3 3 1 16,-3-3-1-16,5-1 0 15,-1 0 0-15,-2-6 0 16,-1 0 0-16,-1-4 0 16,-1 2 0-16,-2-2 0 15,1-5 0-15,1 1 1 16,-3-1-1-16,5-3 0 15,-1 1 0-15,3-3 0 16,-1-3 0-16,5-2 0 16,-3 1 1-16,-4-1-2 15,1 0 2-15,-2 2-1 16,-3-1 0-16,1 1 1 0,-4 0 0 16,-4 0 0-16,1-10-1 15,-1 0 0-15,-4 0 0 16,2 0 1-16,-1-3-1 15,-1 3 1-15,0-2-1 16,4-4-1-16,-4 10 1 16,6-2 1-16,-1-3-1 15,3-5 0-15,-2 0 0 16,0-5 0-16,-2 2 0 16,-2-3 0-16,-4 1 0 15,-2-2 1-15,-3-1-1 16,-3-1 0-16,-2 0-1 15,-1-4 1-15,0 0 0 0,-3 0 0 16,5-4 0-16,-7 0 0 16,3-2 0-16,0 2 0 15,-3 4 1-15,-1 0-1 16,-2 2 1-16,-4-2-1 16,-4-4 0-16,0-1 1 15,1-1-1-15,1-4 1 16,-4-3 0-16,2-3-2 15,0-3 2-15,2-2-1 16,2 6 1-16,-4-1-2 16,0-3 1-16,-1 4 0 15,-1-5 0-15,-2-1 0 16,0 6 0-16,1-1 0 0,1-1 0 16,-2 2-1-16,-1 3 1 15,-1 1 0-15,-2 1 0 16,1 6-1-16,-3-2 1 15,-1 2 0-15,-6 4 1 16,3 0-1-16,-3-2 0 16,0 2 0-16,-2 2 0 15,0 0 0-15,-2 0 0 16,-1 2 0-16,-1 3 0 16,0 3 0-16,0-2 0 15,-1-1 0-15,1 5 0 16,-2-1 0-16,0 3 0 15,-4 1 0-15,0-2 0 0,-2 1 0 16,-1 1 0-16,-1 4 0 16,-2-2 0-16,-1 1 0 15,1 1-1 1,-1 0 0-16,-4 0 0 0,-3 4 0 16,-1 2 1-16,0 2-1 15,-2 0 0-15,-2 1 0 16,-1-5 1-16,1 0 1 15,2 4-2-15,0-2 1 16,-6 6 0-16,0-3-1 16,-2 7 1-16,-1 9-1 15,-7 10 1-15,-5 5-1 0,-3 1 2 16,1-1-2-16,4-5 2 16,1 5-1-1,4-7 1-15,3-2-1 0,11-1-1 16,3-3 1-1,11-1-2-15,3-3-1 0,12 15-4 16,-6-34-15-16,27 23-18 16,0 0 0-16,0 0 0 15,0 0-2-15</inkml:trace>
  <inkml:trace contextRef="#ctx0" brushRef="#br0" timeOffset="27873.6368">2330 4603 1 0,'0'0'15'15,"0"0"12"-15,0 0 3 16,-23 0-12-16,23 0-2 0,0 0-3 15,0 0-1-15,2-17-3 16,-2 17-1-16,0 0-1 16,21-10-2-16,-21 10 0 15,23-17-1-15,-23 17 0 16,39-25-1-16,-18 10-1 16,10 0 0-16,-2-3 0 15,7-1-1-15,-1-2 1 16,5 2 0-16,5-4-1 15,5 0 1-15,2-4-1 16,14-4 0-16,1-3 1 16,16-3-1-16,4-1 1 15,3 1-1-15,3-3 0 0,0 2 0 16,-1-2 1 0,-7 3-1-16,0 1 0 0,-6 1-1 15,-4 2 1 1,-1 1-1-16,-1-3 0 0,4 5 0 15,0-5 1-15,4 8-1 16,-4-1 0-16,4-1 1 16,0-2-1-16,0 0 1 15,-2 3-2-15,1-1 2 16,-5-2-2-16,-4 2 1 16,2-3 0-16,-3-3 0 15,-3 5 0-15,-1-5 0 0,0 2 1 16,-1-3-1-16,1 3 0 15,5-3 0 1,-3 1 0-16,3 3 0 16,2-3 1-16,-1 5-1 0,1-3 0 15,-4 4 1-15,-5 2-1 16,-6 4 0-16,0-2 0 16,-8 4 0-16,-2 0 0 15,-2 0 0-15,-1 0 1 16,1 2-1-16,0-4 0 15,-1-2 0-15,-3 2 1 16,-1-2-1-16,-3 0 1 16,-1 4-1-16,-2-2 0 0,-3 0 1 15,1-2-1 1,2 4 0-16,-2 0 0 16,-1 0 1-16,-1 1-2 15,0-1 0-15,0 2 1 0,-2 0-1 16,-2 4 0-16,4-5 0 15,2 5 0-15,3-4 1 16,1 2-1-16,3-1 1 16,1 3-1-16,-1 0 1 15,1-6-1-15,-1 7 1 16,-3-7 0-16,2 0 0 16,-3-2 0-16,1 4 0 15,-2-2 0-15,-1-2 0 0,-1 1 1 16,-2-1-1-1,-2 4 0-15,2 0 0 16,-2-2 0-16,0 2 1 16,0 0-1-16,0-1 0 0,3-3 0 15,1 4 0-15,2-2 1 16,-4 2-1-16,0 4 0 16,-3 3 0-16,1-5 0 15,-2 3 0-15,0 1 0 16,2 0 0-16,0-1 0 15,0 3 0-15,0-5 1 16,0-1-1-16,0 4 0 16,2-5-1-16,-2 9 2 15,-4-3-1-15,-2 8 0 16,-4-3 0-16,-19 7 0 16,31-4 0-16,-31 4 0 15,0 0 0-15,19 8-1 0,-19-8 1 16,0 0-1-16,0 0 0 15,0 0-4-15,0 0-9 16,-23-4-24-16,23 4-1 16,-29-8-1-16,10 8 0 15</inkml:trace>
  <inkml:trace contextRef="#ctx0" brushRef="#br0" timeOffset="29479.9361">8338 1676 11 0,'0'0'26'16,"-17"-11"-2"-16,17 11-4 16,0 0-3-16,-21-29-2 15,21 29-4-15,0 0-1 16,0 0-1-16,-29-23-2 0,29 23-2 15,0 0 1 1,0 0-2-16,0 0 0 0,0 0-1 16,0 0 0-16,0 0 0 15,0 0-1-15,0 0 0 16,0 0 0-16,19 15 0 16,-19-15 0-16,37 8-1 15,-12-4 1-15,5 1-1 16,1 5 1-16,6 0-1 15,0-1 1-15,1 3-1 16,1-3 0-16,3 5 0 16,-1-1 0-16,1-1 0 15,-3-5 0-15,1 9 0 16,1-5 0-16,-1 8 0 16,-1-1 0-16,1-1-1 0,-1 2 1 15,1 6-1-15,-1 0 1 16,0-2-1-16,-1 4 0 15,-3-2 1-15,-2 2-1 16,-1-1 1-16,1 3-1 16,0 2 1-16,-2-2 0 15,2 0-1-15,-4 1 1 16,3 3-1-16,-3-3 0 16,-2 1 1-16,-2-2 0 15,-3 0 0-15,-1 3 0 16,0-3 0-16,0 4 1 15,0-1-2-15,1 1 2 16,-1 3-2-16,-2 1 1 0,-1 1 0 16,1 1-1-16,-4-1 0 15,1 0 0-15,-1-1 0 16,1-1 1 15,-3 1-1-31,2-1 0 0,-1 2 0 0,-2-1 0 0,-1 3 0 16,-1 0 0-16,-4 3 0 15,-1 3 0 1,-3 2 0-16,0 0 0 0,0 0 0 16,-2-1 0-16,2 0 0 15,0-1 0-15,4-4 0 16,0-2 0-16,3 2 1 0,-1 0-1 16,3-3 0-16,-5-1 1 15,4 1-1-15,-6-5 1 16,2 4-1-16,-5-1 1 15,1-5-1-15,0 1 1 16,-2 4-1-16,0-3 1 16,2 3-1-16,2-5 1 15,0 3-1-15,0-3 0 16,-2-3 0-16,4 0 0 16,-5-2 0-16,-1-2 0 15,-1 1 0-15,-1 3 0 16,0-2 0-16,0 0 0 15,-2 4 0-15,-2-1 0 0,2 1 0 16,-3 0-1-16,-3 1 1 16,2-1 0-1,-5 5-1-15,3-1 1 16,-3-4 1-16,5-1-1 0,-2-5-1 16,4-2 1-16,6-23-1 15,-3 27 0-15,3-27-2 16,0 0-2-16,0 0-8 15,0 0-27-15,0 0-1 16,0 0 0-16,0 0-1 16</inkml:trace>
  <inkml:trace contextRef="#ctx0" brushRef="#br0" timeOffset="31941.9039">3913 8844 1 0,'24'-9'20'0,"-24"9"7"15,21-25-12-15,-21 25-2 16,31-19 1-16,-8 15-2 15,-8-13-2-15,14 11-2 16,-6-10-1-16,10 5-3 16,-4-10 0-16,10 5 0 15,-1-7 0-15,8 4-1 16,-1-4 0-16,7 4 2 16,-4-8-2-16,10 0 1 15,-4-7-1-15,4 3 1 16,-2-5-2-16,7 1 1 0,-5-1-2 15,8-1-1-15,-4 1 1 16,1 7 1 0,-5 0-1-16,6 2 0 15,-6-1 1-15,1-1-1 0,-1 0 1 16,2 0-1-16,-2 1-1 16,4-3 1-16,-1-2 0 15,3 3-1-15,0-3 1 16,1 4 0-16,-1-7 0 15,1 1 1-15,-1-5-1 16,2 2 0-16,-3-3 0 16,3-1 0-16,-2-2-1 15,-3 2 1-15,-3 2-1 16,2-3 0-16,-2 5 1 16,2 0 0-16,-3-1-1 15,3 3 2-15,0-1-1 16,6 1 0-16,-3-4 0 0,3 3 0 15,-1-3 0-15,-1 5 0 16,-4-1 0-16,0-1-1 16,-2 1 1-16,-4 0 0 15,-4 3-1-15,0-2 0 16,2 3 1-16,-4-3-1 16,0 1 0-16,-3 3 0 15,-1-2 1-15,0 1-1 16,-1 1 0-16,-1 2 1 15,-3-1-1-15,-1-5 0 16,5 3 1-16,1-1-2 16,1 2 1-16,1 1 0 15,2-5 0-15,2 1 0 0,2 3 0 16,2 0 1-16,-3 6-1 16,-1-4 0-16,0 1 0 15,-2 1 0-15,-4 0-1 16,-3 2 1-16,-1 0-1 15,-3 0 0-15,0-2 1 16,-1 2 0-16,-1 0 0 16,4 2 0-16,-3-2 1 15,-1 2-1-15,0-1 1 16,-2 2 0-16,-3 1-1 16,-1-2 0-16,-2 0 1 15,0 2-1-15,-2 2 0 0,1-2 0 16,-1 2 0-16,0 1 1 15,2-1-1-15,2 0-1 16,1 0 2-16,1 0-2 16,2-2 1-16,2 0 0 15,1-2 1-15,5-1-2 16,1 0 2-16,1 2-1 16,1-2 1-16,1 2-1 15,-5 1 0-15,1 0 1 16,-5 6-1-16,-3-4 0 15,-6 5 1-15,-6 5-1 16,-1-3 0-16,-1 4 0 16,-19 8 1-16,31-17-1 0,-31 17 0 15,31-21 0-15,-31 21 0 16,30-27 0-16,-30 27 1 16,27-29-1-16,-27 29 0 15,22-24 0-15,-22 24 0 16,17-23 0-16,-17 23 0 15,15-23 0-15,-15 23-1 16,22-27 1-16,-22 27 1 16,30-27-1-16,-30 27 0 15,33-33 1-15,-33 33-1 16,31-32 0-16,-31 32 0 16,27-27 0-16,-27 27 1 15,17-25-1-15,-17 25 0 0,6-19 0 16,-6 19 0-16,12-18 1 15,-12 18-1-15,0 0-1 16,13-25 0 0,-13 25 1-16,12-17-1 0,-12 17 1 15,0 0 0-15,8-17 0 16,-8 17-2-16,0 0 2 16,0 0 0-16,0 0 0 15,2-19 0-15,-2 19 0 16,0 0 0-16,5-18-1 15,-5 18 1-15,0 0 0 16,12-26 0-16,-12 26-1 16,13-31 1-16,-7 14 0 0,0-4 0 15,-2 1 0-15,0-3-1 16,-4 2-1 0,0 21-2-16,-4-48-10 15,6 29-25-15,-2-10 0 0,-4 10-1 16,2-6 0-16</inkml:trace>
  <inkml:trace contextRef="#ctx0" brushRef="#br0" timeOffset="32789.3449">8155 1649 13 0,'0'0'25'0,"0"0"-2"15,-8-19-4-15,8 19-4 16,-21-15-4-16,21 15-2 16,-25 2-2-16,25-2 0 0,-37 17-2 15,20 2 0-15,-12-4-1 16,8 12-1-16,-10-6-1 15,6 6 0-15,0 2-1 16,0 8-1-16,0 1 0 16,1 2-1-16,7 4-1 15,-4-3-2-15,11 16-7 16,-7-3-21-16,-1-14 1 16,9 4-1-16,-7-13 0 15</inkml:trace>
  <inkml:trace contextRef="#ctx0" brushRef="#br0" timeOffset="33017.5529">7663 2422 1 0,'-4'39'26'0,"-15"-16"2"15,11 15 2-15,2-5-16 16,-13-5-2-16,11 11-3 15,-9-7-2-15,3 9-2 16,3-7-4-16,-1 1-2 16,10 3-6-16,-5-5-18 15,-1-10-4-15,14 6 0 16,-6-29 0-16</inkml:trace>
  <inkml:trace contextRef="#ctx0" brushRef="#br0" timeOffset="33165.4633">7497 3019 6 0,'0'0'27'0,"-15"29"0"16,15-29 1-16,-22 25-15 15,21-2-5-15,-1-2-13 16,9 7-19-16,-7-28-3 16,-4 37-1-16,4-37 4 15</inkml:trace>
  <inkml:trace contextRef="#ctx0" brushRef="#br0" timeOffset="34027.0488">8166 5403 32 0,'0'0'30'0,"0"0"-1"15,0 0-8 1,-19 12-5-16,27 5-4 0,-8-17-1 16,0 0-3-16,0 0 0 15,2 29-2-15,-2-29-2 16,19 34 1-16,-7-17-3 15,7 6 0-15,-4 2-1 16,7-2-1-16,-1 6-2 16,-4-12-1-16,6 7-3 15,-23-24-7-15,45 3-15 16,-24-6-7-16,-2-11 0 0,4 3 0 16</inkml:trace>
  <inkml:trace contextRef="#ctx0" brushRef="#br0" timeOffset="34216.9615">8525 5578 33 0,'31'15'31'0,"-31"-15"1"16,41 4-4-16,-5 15-10 15,-13-25-5-15,20 20-3 16,-12-14-3-16,11 11-1 16,-9-9-2-16,7 6-1 15,-5-6-2-15,0-6-3 16,7 8-6-16,-15-18-27 15,4-5 0-15,4-4-1 16,-8-8 0-16</inkml:trace>
  <inkml:trace contextRef="#ctx0" brushRef="#br0" timeOffset="38011.6342">3319 6614 11 0,'0'0'24'0,"0"0"-3"15,2-20-2-15,-2 20-2 16,0 0-3-16,0 0-1 0,0 0-3 16,0 0-2-16,0 0-1 15,0 0-2 1,20 2-1-16,-20-2 0 15,0 0-2-15,0 0 1 16,0 0-2-16,0 0 1 0,19-9-1 16,-19 9 0-16,0 0 1 15,0 0-1-15,0 0 0 16,0 0-1-16,17-6 0 16,-17 6 0-16,0 0 1 15,0 0-1-15,0 0 1 16,0 0 0-16,0 0 0 15,0 0 1-15,0 0 0 0,0 0 0 16,0 0 0-16,0 0 0 16,0 0-1-1,0 0 1-15,0 0 0 16,0 0 0-16,0 0 0 0,-19 21 0 16,19-21 0-16,-16 36 0 15,9-9-1-15,-7 2 1 16,3 8 0-16,-5-1 0 15,3 4-1-15,-5 4 0 16,3 6 1-16,-4 0-1 16,5-2 1-16,-3-4 0 15,7-2-1-15,-1-3-1 16,3-3 1-16,2-9-1 16,0-4 1-16,1-6-1 15,-1 3 0-15,6-20 0 16,-16 24 0-16,16-24-1 15,-21 23 1-15,21-23-1 0,-21 25-1 16,21-25-2-16,-21 14-3 16,23 7-7-16,-2-21-25 15,0 0-1-15,0 0 1 16,0 0 0-16</inkml:trace>
  <inkml:trace contextRef="#ctx0" brushRef="#br0" timeOffset="38674.779">3460 7001 35 0,'0'0'31'0,"0"-25"-5"0,0 25-3 16,0 0-3-16,0 0-5 16,-23-10-4-16,23 10-2 15,-17 16-2-15,9 3-2 16,-13-6 0-16,7 9-2 15,-7 1 0-15,4 7-1 16,-3-3 0-16,7 4-1 16,-1-2-1-16,10-6-1 15,3-2 1-15,1-21 0 16,19 11-1-16,-2-20 0 0,4-9 1 16,3-10 0-16,-3-3 0 15,2-2 0 1,-4-3 0-16,-1 7 0 0,-5 4 1 15,-1 6 0-15,-12 19 0 16,0 0 0-16,17-8 0 16,-17 8 0-16,6 27 0 15,-2-8-1-15,-1 2 0 16,1-3-3-16,10 7-4 16,-14-25-19-16,0 0-11 15,21 15-1-15,-21-15 0 16</inkml:trace>
  <inkml:trace contextRef="#ctx0" brushRef="#br0" timeOffset="39994.2983">3231 6531 25 0,'0'0'30'16,"0"0"1"-16,0 0-8 15,0 0-4-15,-22-23-2 16,22 23-3-16,0 0-3 16,0 0-2-16,-27-12-2 15,27 12-2-15,-23-9 0 16,23 9-1-16,-31-17-1 15,14 5 0-15,-8-5-1 16,2 0 1-16,-6-6-2 16,-4 1 1-16,-2-6 1 15,3 5-2-15,-9-4 0 0,-1 0 0 16,3-2-1-16,-1 4 1 16,-5-5-1-16,3 1 1 15,1-2 0-15,3 0-1 16,-1 1 1-16,4-1-1 15,1 2 1-15,1 1 0 16,2 4 0-16,6 1-1 16,-2 0 0-16,0 4 0 15,2 0 0-15,0 2 0 16,0 0 1-16,0 5-1 16,0-1 0-16,-2 1 0 15,-2 3 0-15,2-1 0 0,-2 0 0 16,4 1 0-16,-2 3 1 15,3-4-1 1,3 3 0-16,21 7-1 16,-33-18 2-16,33 18-1 0,-34-17-1 15,16 10 1-15,1-7 0 16,0-1 1-16,-3-1-1 16,1 3 0-16,0 0 0 15,-2 5 0-15,3-4 0 16,1 5 0-16,-2-1 0 15,1 4 0-15,18 4 1 16,-27-7-1-16,27 7 0 16,0 0 0-16,-19-12 0 0,19 12 0 15,0 0 0 1,-17-8-1-16,17 8 1 16,0 0 0-16,-26-5 0 15,26 5 0-15,-21-2-1 0,21 2 1 16,-17 2-1-16,17-2-2 15,0 0 0-15,-19 0-3 16,19 0-4-16,0 0-29 16,0 0-2-16,0 0 1 15,0 0 0-15</inkml:trace>
  <inkml:trace contextRef="#ctx0" brushRef="#br0" timeOffset="41019.9548">2108 5277 10 0,'0'0'26'16,"-17"-22"2"-16,17 22-7 15,0 0-5-15,-4-19 0 16,4 19-4-16,0 0-1 16,0 0-2-16,0 0-1 0,0 0-2 15,17 6 0-15,-5 11-1 16,-12-17-1-16,25 37 0 15,-10-16-1 1,8 10 0-16,-3-3 0 0,5 3-1 16,-4-2 0-16,4-4-1 15,-4-6 0-15,-1-8 0 16,-20-11 0-16,25 12 0 16,-25-12-1-16,0 0 0 15,17-25 1-15,-15 6-1 16,2-4 0-16,2 0 0 15,1-4 0-15,3-2-1 16,3 0 1-16,1 6 0 0,3 0 0 16,1 4-1-16,-18 19 2 15,30-15-1-15,-30 15 0 16,24 11 1 0,-24-11 0-16,11 37 0 0,-11-10 0 15,-2 1 0-15,-4-1 1 16,-1 2-1-16,-7-4 1 15,1 2-1-15,-8-10 0 16,-1-4-1-16,-1-3 0 16,0-4-1-16,0 1-2 15,-4-14-4-15,27 7-21 16,-29-4-11-16,29 4 0 16,-25-17 0-16</inkml:trace>
  <inkml:trace contextRef="#ctx0" brushRef="#br0" timeOffset="44589.309">1092 7475 15 0,'0'0'25'0,"13"-39"-2"16,-11 16-2-16,10 6-3 15,-14-12-1-15,2 29-2 16,11-30-2-16,-11 30-2 16,0 0-3-16,21 27-1 15,-24-6-1-15,-1 23-1 16,-10 0-1-16,1 17-1 0,-10 4 0 16,-3 8-1-1,-2-6-2-15,-3 3 1 16,-2-5 0-16,4-6 0 15,4-3-1-15,6-10 0 0,3-10 0 16,10-7 0-16,6-8 0 16,0-21 0-16,22 25 0 15,-1-21 0-15,4-4 1 16,2-4-1-16,2 0 1 16,4-3-1-16,-1 1 0 15,-1 2 0-15,0 0-1 16,-6 0-3-16,6 14-5 15,-31-10-20-15,37 6-8 16,-37-6 0-16,29 17 0 16</inkml:trace>
  <inkml:trace contextRef="#ctx0" brushRef="#br0" timeOffset="45076.9506">123 8125 18 0,'0'0'29'16,"0"0"3"-16,-7-17-1 15,26 26-15-15,-19-9-3 16,38 10-1-16,-18-6-2 16,22 23-3-16,-5-12 0 15,17 18-3-15,-8-10 0 0,6 7-1 16,-4-5-2-16,-3 0 0 16,-5-2-2-16,-9-6-1 15,4 5-4-15,-35-22-10 16,27 9-19-16,-27-9-1 15,0 0 1-15,0 0-1 16</inkml:trace>
  <inkml:trace contextRef="#ctx0" brushRef="#br0" timeOffset="45256.1781">451 8062 38 0,'-15'55'33'15,"-10"1"0"-15,5 11 0 16,-1 6-23 0,-4-10-2-16,15 3-9 15,7-15-28-15,6-3-2 0,-1-17-2 16,16-10-1-16</inkml:trace>
  <inkml:trace contextRef="#ctx0" brushRef="#br0" timeOffset="46562.3614">10317 2833 16 0,'-27'-27'28'16,"27"27"1"-16,0 0-7 15,0 0-4-15,0 0-4 16,-4-23-4-16,23 27-2 16,-1-14-3-16,15 8-1 0,3-7-1 15,12 7 0-15,-1-8 0 16,7 8 0 0,-6-2 0-16,0 6-1 15,-9 2 1-15,-3 8 0 0,-12 1-1 16,-5 8 1-16,-11 4-1 15,-6 6 1-15,-10-2-2 16,-4 5 1-16,-7 1-1 16,-4-3 0-16,0-1 0 15,0-6-1-15,1-2 0 16,1-6-1-16,21-17-1 16,-27 19-1-16,27-19-4 15,0 0-12-15,0 0-16 0,0 0-1 16,17-9 0-1,1-7 0-15</inkml:trace>
  <inkml:trace contextRef="#ctx0" brushRef="#br0" timeOffset="46974.7526">10971 2562 38 0,'0'0'32'15,"0"0"0"-15,6-28-8 16,15 33-6-16,-21-5-4 16,40-4-5-16,-11 1-1 15,21 14-2-15,-5-5-1 16,11 11-1-16,0-5-2 16,2 5 0-16,-2 0 0 15,-4-1-2-15,-8-3 0 16,-9-2-1-16,-3 5-1 15,-12-12-3-15,5 13-5 16,-25-17-25-16,0 0-1 16,0 0 0-16,0 0 0 0</inkml:trace>
  <inkml:trace contextRef="#ctx0" brushRef="#br0" timeOffset="47155.1989">11328 2411 46 0,'-18'30'34'0,"-1"7"1"0,2 5 0 0,5 10-24 15,-17-12-2-15,16 14-6 16,3-2-4-16,-9-2-30 16,13-8-3-16,6-4-1 0,-2-7 0 15</inkml:trace>
  <inkml:trace contextRef="#ctx1" brushRef="#br0">16478 16634 0</inkml:trace>
  <inkml:trace contextRef="#ctx0" brushRef="#br0" timeOffset="50142.5363">1749 3320 4 0,'2'-27'25'0,"-2"27"-2"16,25-23-3-16,-19 4-4 15,-6 19-1-15,0 0-1 0,29-6-1 16,-29 6-2-16,13 29-1 16,-13-2-1-16,16 34-1 15,-20-1 0-15,18 22-2 16,-9 1-1-16,11 13-1 16,-5-4-1-16,7 2 0 15,-3-16 0-15,2-3-2 16,3-14 0-16,-3-7 0 15,-3-8 0-15,-1-9-1 16,-3-9 0-16,-2-8 0 16,-8-20-1-16,11 17-2 15,-11-17-4-15,10-19-10 16,-1-1-21-16,-3-10 0 0,4-3 0 16,-4-7-1-16</inkml:trace>
  <inkml:trace contextRef="#ctx0" brushRef="#br0" timeOffset="50989.8171">2301 3335 14 0,'0'0'30'0,"0"0"2"15,0 0-1-15,0 0-13 16,0 0-6-16,-10 25-2 16,-7 0-2-1,5 19-2-15,-11-1-1 0,2 14-1 16,-6-1 0-16,2 5-3 16,-2-5 2-16,4-4-2 15,0-14 0-15,5-6-1 16,3-3 0-16,3-6 1 15,3-5-1-15,9-18 0 16,-12 24-1-16,12-24 2 16,-6 18-2-16,6-18 2 15,0 0-1-15,23 15 1 0,-3-15 0 16,9 2 1 0,1-4 0-16,9 0 0 15,2-2 1-15,5 4 0 16,-4-3-1-16,-1-1-1 0,-7 0 0 15,-3-2-1-15,-2 6-2 16,-11-10-4-16,5 18-9 16,-23-8-22-16,21-17 0 15,-21 17-1-15,10-25 0 16</inkml:trace>
  <inkml:trace contextRef="#ctx0" brushRef="#br0" timeOffset="51648.9686">2457 3700 8 0,'-25'6'29'0,"13"11"0"0,-7-11 3 15,19-6-14-15,0 0-3 16,-21 0-4-16,21 0-1 16,17-12-1-16,12 6-1 15,2-17-3-15,21-4 0 16,8-15-2-16,27-4 0 15,9-11-2-15,14-5 1 16,6-3-2-16,0-2 0 16,-6 4 0-16,-8 3-1 15,-10 12-1-15,-22 0-5 16,-1 25-10-16,-24-7-19 16,-11 5 0-16,-12 4 0 15,-22 21-1-15</inkml:trace>
  <inkml:trace contextRef="#ctx0" brushRef="#br0" timeOffset="52184.619">3950 2532 35 0,'2'-23'33'0,"-2"23"1"15,0 0-10-15,-17-18-4 0,17 18-6 16,0 0-4-16,0 0-1 15,0 0-3-15,13 18-2 16,-13-18 1-16,12 42-2 16,-7-10 0-16,7 13 0 15,-2 3 0-15,1 5-2 16,-1 3 0-16,0-2 1 16,-3-3-1-16,3-7 0 15,-2-3-1-15,-1-9 1 0,-3-7-1 16,2-6 1-16,-6-19-1 15,8 31 1 1,-8-31-1-16,0 0 1 16,15 21-1-16,-15-21 0 0,17-4 0 15,1-1 1-15,-1-7-1 16,4-1 0-16,4-5 0 16,-1 1-2-16,6 2-2 15,-4-10-5-15,24 13-29 16,-16-14-2-16,9 3-1 15,1-8 1-15</inkml:trace>
  <inkml:trace contextRef="#ctx0" brushRef="#br0" timeOffset="52955.7776">4764 2472 37 0,'0'0'21'0,"0"0"-2"0,0 0-2 15,0 0-4-15,0 0-3 16,0 0-4-16,31-4 1 15,-16-15-2-15,24 6 1 16,1-14-1-16,22 6 0 16,0-19-1-16,23 5 2 15,-4-17-1-15,27 2 0 16,4-11 0-16,15 0-2 16,-4-9 1-16,8 1-2 15,3 2 1-15,4-4-2 16,-1 6 1-16,-2 4-1 15,-9 1 0-15,-3 7 0 16,-7-1 0-16,-8 6 0 0,-12 2-1 16,-11 8 1-16,-10 3-1 15,-15 4 0-15,-8 6 0 16,-15 4 0 0,-8 8-1-16,-12 1-1 0,-17 12 0 15,0 0-2-15,0 0-1 16,0 0-4-16,0 0-10 15,0 0-17-15,-21 23-1 16,21-23 1-16,-27 8 0 16</inkml:trace>
  <inkml:trace contextRef="#ctx0" brushRef="#br0" timeOffset="53544.0892">6928 1287 23 0,'0'0'16'16,"0"0"1"-16,0 0-1 16,0 0-1-16,0 0-3 0,-19 2 0 15,19-2-2-15,0 0-1 16,0 0-1-16,0 0-1 15,19-2-1-15,-19 2-2 16,48-14 1-16,-19 3-2 16,16 3 1-16,-1-5-2 15,10 5 1-15,-6-7-1 16,6 5 2-16,-9-3-2 16,5 5 1-16,-10-2-2 15,-1 9 2-15,-10-1 0 16,-2 11-1-16,-27-9 1 15,27 35 0-15,-27-7 0 16,-6 11-1-16,-9 1 1 0,-3 6-1 16,-3-2 0-16,0-2-2 15,-2-3 0-15,1-14-2 16,9 0-2-16,13-25-4 16,-10 36-18-16,10-36-13 15,0 0 0-15,0 0 0 16,31-29-1-16</inkml:trace>
  <inkml:trace contextRef="#ctx0" brushRef="#br0" timeOffset="54107.3091">7981 1057 36 0,'6'-23'35'16,"0"1"0"-16,2 5 2 15,-18-13-23-15,10 30-3 16,13-20-3-16,-13 20 0 16,0 0-2-16,14 31-1 15,-12-6-2-15,4 11 0 16,-6 9 0-16,5 8 0 0,-3 7 0 16,6 1-1-16,-4 0 0 15,2-1-1 1,3-6 0-16,1-1 0 15,2-10-1-15,1-9-1 0,2-7-1 16,-15-27-5-16,45 23-33 16,-45-23 0-16,23-8-1 15,-19-9 0-15</inkml:trace>
  <inkml:trace contextRef="#ctx0" brushRef="#br1" timeOffset="70166.2224">2816 5169 4 0,'0'0'20'16,"0"0"-7"-16,0 0-3 0,0 0-1 16,0 0-1-1,0 0 0-15,0 0-2 16,0 0-1-16,0 0-1 16,-23 17-1-16,23-17 0 0,0 0 0 15,0 0-1-15,-21 16-1 16,21-16 0-16,0 0-1 15,0 0 1-15,-20 13-1 16,20-13 1-16,-17 16 0 16,17-16 0-16,-21 19 1 15,21-19-1-15,-27 25 0 16,27-25 1-16,-27 28-2 0,27-28 2 16,-25 23-2-16,25-23 2 15,-22 18-1 1,22-18-1-1,-13 19 1-15,13-19 0 0,-17 25 0 0,9-6 0 16,-10 2 0-16,9 2 0 16,-9 2 0-16,7 0-1 15,-5-2 1-15,7 4-1 16,-7-4 1-16,7 4 0 16,-1-2-1-16,2 5 1 15,-1-3 0-15,-1 8 0 16,0-5 0-16,1 5 0 15,1-2 0-15,2 1-1 16,-1-1 1-16,3 3 0 16,-4 2 0-16,6 1 0 15,-6 1 0-15,4 6 0 16,-1 0 1-16,1 0 0 0,0 2-1 16,2 0 1-16,2 0-1 15,0 4 0-15,2-4 0 16,2 6 0-16,-2-3 1 15,5 5-1-15,-3 2 0 16,6 1 1-16,-4 2-1 16,5 3 1-16,-3-3-1 15,6 2 0-15,-5 3-1 16,7-1 1-16,-7-2 0 16,7 2 0-16,1-3 0 15,0-1 0-15,7-3 0 16,3-1 0-16,0-9 0 15,5 4 0-15,5-8 0 0,4 0 0 16,-5-4 1-16,9 3-1 16,-7-7 0-16,6 1 1 15,-3-3-1-15,5 2 1 16,-1 1-2-16,3-3 1 16,0-1 0-16,4-4-1 15,-2 0 1-15,-1-3-1 16,-1-1 1-16,-4-4 0 15,0-1 0-15,-5-1 0 16,-4-6 0-16,-2 6 1 16,-3-7-1-16,3 3 0 15,-2-5-1-15,2 3 1 16,-4-5 0-16,2 0-1 0,3-4 1 16,-1-3 0-16,0-2 0 15,2-3-1-15,-3-6 1 16,3-1 0-16,-2-5 0 15,0 1-1-15,-2-2 1 16,-4-1-1-16,2-1 1 16,-1 2 0-16,1-4 0 15,-2 2 0-15,2-4-1 16,2-4 1-16,-2-2-1 16,2-4 1-16,-6-3-1 15,0-1 0-15,-6-1 1 16,1 4-1-16,-5-5 1 15,-3 3-1-15,-1-1 1 0,-1-3-1 16,2 2 0-16,-3-4 0 16,1-1 1-16,-4-5-1 15,-1-2 1 1,-1 1-1-16,-6-5 1 0,-2 0-1 16,1-1 1-16,-7 3-1 15,-4 2 1-15,1-4-2 16,1 0 3-16,-1-3-2 15,3-1 1-15,-3 1-2 16,-1-1 2-16,3 1-1 16,-1-5 0-16,0 5 0 15,-3 1-1-15,-2 6 1 16,-1 8 0-16,1 2 0 16,-2 0 0-16,-1 1 0 15,-1 3-1-15,4-1 1 16,-1 1-1-16,3-2 1 15,-2 1-1-15,1-5 1 0,-1 2-1 16,-2-5 1-16,1 3 0 16,-3 4 0-16,-6-4 1 15,2 1 0-15,-2 1-1 16,-4 2 0-16,2-3 0 16,-2-1 0-16,4 4 0 15,-2 0 0-15,2 1 0 16,0 1 0-16,2 1 0 15,0 1 1-15,2 3-1 16,-2 2 0-16,0 0 0 16,-2 3-1-16,-2 1 1 15,-4 3 0-15,-5 1 0 0,-3 8-1 16,-7 0 2-16,-4 3-2 16,2 6-1-16,-4-5-4 15,11 22-6-15,-11-13-27 16,8 8 0-16,2 1-1 15,3 5-1-15</inkml:trace>
  <inkml:trace contextRef="#ctx0" brushRef="#br1" timeOffset="71381.0822">3015 5106 9 0,'0'0'7'16,"0"0"1"-16,17-16 1 16,-17 16 1-16,0 0 0 0,27-9 0 15,-27 9-2-15,27-12 1 16,-8 5-3-16,0-3 0 16,5 2-1-16,1-9 0 15,8 8-1-15,-1-11-1 16,9 1 2-16,1-6-2 15,10 0 2-15,-3-13-2 16,16 7 1-16,-7-11-1 16,9 6 1-16,-9-7 0 0,10 17 0 15,-16-9-1 1,4 14 0-16,-10 0-1 16,0 6 0-16,-7 1 0 15,2 3-1-15,-5-1-1 0,3 1 1 16,-1-5 0-16,1 1 0 15,-4 0-1-15,-1-1 0 16,1-1 1-16,-4 0-1 16,2 3 0-16,-4-1-1 15,5 5-2-15,-3-13-6 16,16 18-10-16,-5-11-13 16,-3-3-1-16,9 2 0 15,-8-8 3-15</inkml:trace>
  <inkml:trace contextRef="#ctx0" brushRef="#br1" timeOffset="71901.0901">5127 4030 36 0,'0'0'28'16,"0"0"-6"-16,0 0-5 15,19-12-7-15,-13-7-1 0,13 15-4 16,-6-13 0-16,13 7-1 15,-3-9 0-15,9 8 0 16,-1-10-1 0,8 5 0-16,-1-7-1 0,5 4 0 15,5-4 0-15,2 2-1 16,2-4-1-16,2 2 0 16,0-2 0-16,2-2 1 15,-2 2-3-15,2-2 2 16,-4 1 0-16,-3-1 0 15,-3 2 0-15,-2-2 0 16,-1 4-1-16,-1 2 1 16,2-2 1-16,-3 2-1 0,-1 1 0 15,-3 3 0-15,0 2-2 16,-8-4-2-16,5 13-3 16,-16-13-10-1,-18 19-15-15,34-18 0 0,-34 18 0 16,41-23 3-16</inkml:trace>
  <inkml:trace contextRef="#ctx0" brushRef="#br1" timeOffset="72600.1892">6944 3199 26 0,'0'0'21'0,"0"0"-2"16,0 0 0-16,0 0-4 16,21-8-4-16,-21 8-2 0,27-17-2 15,-14-2-2 1,18 6 0-16,-8-10 0 15,16 3-2-15,-4-8 1 16,11 5-2-16,-4-6 1 0,10 0-1 16,0-5 1-16,8 3-1 15,-4-2 0-15,2 6 0 16,-6 1 0-16,0-1 0 16,-4 2-1-16,-1 6 0 15,-9 1-1-15,-7 5 1 16,-2-1-1-16,-6 7 0 15,-3-1 0-15,-20 8-2 16,25-8-1-16,-25 8-3 16,0 0-9-16,0 0-18 15,17 0-2-15,-17 0 1 16,0 0 0-16</inkml:trace>
  <inkml:trace contextRef="#ctx0" brushRef="#br1" timeOffset="74721.3819">8022 2474 29 0,'0'0'16'16,"0"0"1"-16,0 0-2 0,-21-9-2 16,21 9-2-1,0 0-3-15,0 0-1 16,0 0-2-16,0 0-1 15,0 0-3-15,0 0 2 0,5-24-3 16,-5 24 2-16,0 0 0 16,0 0 1-16,0 0-2 15,20-7 1-15,-20 7 2 16,0 0-2-16,21 4 1 16,-21-4-1-16,27 2 1 15,-10 1-1-15,1-3 1 16,-1 4-2-16,-17-4 1 15,37 4 0-15,-37-4-1 16,34 8 0-16,-16-6 1 16,3 5-1-16,-2-3 1 15,4 2-1-15,-1-2 1 16,3 3-1-16,-6-3 2 0,2 6-2 16,-4-6 2-16,3 5-2 15,-20-9 0-15,33 16 0 16,-16-9 0-16,2 1-1 15,0 0 1-15,1-1-1 16,-1 1 1-16,2 0-1 16,-3-1 1-16,-18-7 0 15,29 20 0-15,-29-20 0 16,28 24-1-16,-28-24 1 16,27 27-1-16,-9-15 0 15,1 1 1-15,0 1-1 16,-1-5 0-16,-1 3 1 15,-17-12 0-15,29 19 0 0,-29-19-1 32,23 19 0-32,-23-19 1 0,16 23-1 0,-16-23 0 15,17 23 0 1,-17-23 0-16,15 29 1 0,-15-29-1 16,18 27 0-16,-18-27 0 15,19 21 0-15,-19-21 0 16,17 21 0-16,-17-21 0 15,14 23 0-15,-14-23 0 16,15 17 1-16,-15-17-1 16,18 21 0-16,-18-21 0 15,23 20 0-15,-23-20 0 16,25 19 0-16,-25-19 1 0,23 23-1 16,-23-23 0-16,23 27 0 15,-23-27 0-15,23 28 0 16,-23-28 0-1,27 23 0-15,-27-23 0 0,29 22 0 16,-29-22 0-16,29 23 1 16,-29-23-2-16,27 21 2 15,-27-21-1-15,23 26 0 16,-23-26-1-16,22 31 1 16,-22-31 0-16,23 31 0 15,-23-31 0-15,25 27 0 16,-25-27 0-16,21 30 1 0,-9-12-1 15,-12-18 0-15,29 34 0 16,-14-17 0-16,0 3 0 16,3 1 0-16,-1-2 0 15,2 2 0-15,-1-4 0 16,-1 1 0-16,-3-1 0 16,-14-17 0-16,27 31 0 15,-18-8 0-15,-9-23 1 16,16 36-1-16,-10-17 0 15,-3 2 0-15,1-2 1 16,-2 3-1-16,0-1 1 16,0-4-1-16,-2 4 1 15,2-2-1-15,-4 0 1 0,2 1-1 16,-2 1 1-16,0 2-1 16,-2-2 1-1,2 2-1-15,2 2 0 16,-2 0 1-16,1-2-1 0,1 2 0 15,-2 0-1-15,0 1 1 16,2 1 0-16,-2 0 0 16,2 2 0-16,0-4 0 15,0 2 0-15,0 0 0 16,0-1 0-16,0-1 0 16,-2 2 0-16,-2 0 0 15,-2 2 0-15,-3 3 0 16,-1-1-1-16,-2 0 1 15,1-1 0-15,-1 1 1 16,1-2-2-16,3 0 1 16,-2-4 0-16,4 0 0 15,-3-2 0-15,-1-2 0 0,-1 0 0 16,-5-2-1-16,-1 2 1 16,-3 0 0-16,1 4 0 15,-2 2 0-15,0 0 0 16,0 0-1-16,1 1 1 15,5-1-1-15,1-2 1 16,-1-6-3-16,7 3-2 16,-15-22-11-16,23 0-21 15,-29 15-2-15,29-15 1 16,-35 6-2-16</inkml:trace>
  <inkml:trace contextRef="#ctx0" brushRef="#br1" timeOffset="75720.3733">4102 8079 24 0,'0'0'13'16,"8"-25"-1"-16,-8 25 0 16,0 0-2-16,19-21-1 15,-19 21-2-15,20-15-1 16,-20 15-2-16,23-25 0 16,-23 25-1-16,27-27-1 15,-27 27 1-15,29-23-1 0,-29 23 1 16,29-21-1-1,-10 11 1-15,-19 10 0 0,37-19 0 16,-12 4 0 0,8-5-1-16,3-5-1 15,7 2 0-15,1-7 0 0,4 1-1 16,0-2 1-16,6 1-1 16,-5-1 1-16,3 2-1 15,-2-2 1-15,0 3-1 16,-2-3 1-16,2 0-1 15,1 1 0-15,-1-3 0 16,0 4-2-16,-8-7 0 16,10 11-6-16,-15-6-13 15,-6-3-8-15,11 11-1 16,-17-12 1-16</inkml:trace>
  <inkml:trace contextRef="#ctx0" brushRef="#br1" timeOffset="76244.148">5817 7080 18 0,'0'0'15'0,"0"0"1"15,0 0-3-15,17-18-1 16,-17 18-5-16,33-19 0 16,-13 4-1-16,10 1 0 15,-5-7-1-15,10 0-1 16,-4-2 0-16,6 0-1 15,1 0 0-15,-1 2-1 16,3-2-1-16,1 0 0 16,1-2 1-16,3 0-1 15,1-4-1-15,0-1 1 16,-1-5 0-16,3 6 1 16,-2-3 0-16,-1 5-1 31,-1-4 1-31,4 2 0 0,-5 5 1 0,5 2-1 0,-4-1-1 15,4 2 0-15,-3-6 0 16,3 4 0 0,-4-2-1-16,1 1-1 0,-5 1 0 15,-1-8-3-15,-1 12-3 16,-7-6-17-16,-4-12-7 16,14 14 0-16,-14-17 1 15</inkml:trace>
  <inkml:trace contextRef="#ctx0" brushRef="#br1" timeOffset="76918.8964">8284 5557 4 0,'10'17'19'16,"-10"-17"-1"-16,0 0-8 16,0 0-1-16,0 0-1 15,0 0-1-15,25-19 1 16,-4 9 0-16,-21 10 0 15,41-23-2-15,-20 4 0 16,12 9-1-16,-8-13 0 0,11 8-2 16,1-8-1-1,3 2 1-15,-1-6-1 0,7 2 2 16,-5-6-1 0,5 4 1-16,-4-3 0 0,7 5 0 15,-9-8 1-15,12 12-2 16,-5-8 1-16,3 4-2 15,-2-3 0-15,2 1-1 16,0 2 0-16,0 2-1 16,-5 0 0-16,-3 6 1 15,-7 1-1-15,-2 7 0 16,-4-1-1-16,-2 4 1 16,-4-1-1-16,-2 1 1 15,0 0-1-15,-21 6-3 16,39-9-4-16,-39 9-26 15,17-22 1-15,-17 22-2 16,-11-19 1-16</inkml:trace>
  <inkml:trace contextRef="#ctx0" brushRef="#br1" timeOffset="78833.4313">3408 6671 8 0,'0'0'29'15,"0"0"-2"-15,0 0-9 16,-19 12-2-16,19-12-1 15,0 0-2-15,0 0-2 16,0 0-2-16,21-6-2 16,-21 6 1-16,21-4 0 15,-21 4 0-15,29 10-2 0,-29-10 0 16,43 19-2-16,-18-4 0 16,13 8 0-16,1 4-1 15,9 9-1 1,2-3 0-16,8 3 0 0,0-1 0 15,4 1-1-15,-3 1-1 16,3-3 2-16,-6-1-2 16,4 0 2-16,-14-10-3 15,0 5 2-15,-7-3-1 16,-6 0 1-16,-6-4-1 16,-4-1 1-16,-6-5 0 15,-17-15-1-15,25 27 2 16,-25-27-2-16,18 15 1 0,-18-15 0 15,0 0-1-15,17 12 0 16,-17-12 1-16,0 0-1 16,0 0 0-16,0 0 0 15,0 0 1-15,0 0-1 16,0 0 0-16,0 0 0 16,0 0 0-16,0 0 0 15,0 0 0-15,0 0 0 16,0 0-1-16,0 0 1 15,0 0-1-15,0 0-1 16,23 13-2-16,-23-13-5 16,0 0-27-16,0 0-5 15,0 0 1-15,0 0-2 16</inkml:trace>
  <inkml:trace contextRef="#ctx0" brushRef="#br1" timeOffset="79800.4874">3807 7561 7 0,'0'0'32'0,"0"0"0"15,0 0 1-15,0 0-12 16,-17-19-4-16,17 19-5 16,0 0-2-16,0 0-2 15,0 0-2-15,0 0-1 16,17 11 0-16,-17-11-2 15,22 20 0-15,-7-3-1 16,-3 2 0-16,5 6 0 16,-4 0 0-16,1 2-1 15,-3-2 0-15,-1-2 0 16,-2-4 0-16,0 0 0 16,-8-19-1-16,7 17 1 15,-7-17-1-15,0 0 1 0,-7-17-1 16,7 17 1-16,-16-27-1 15,6 10 0-15,1-4 0 16,-1-2 0 0,4-2 0-16,3 2-1 0,3-2 1 15,5-2-1-15,3 0 1 16,4 2 0-16,1 4 0 16,3 2 0-16,-16 19 0 15,32-23-1-15,-14 21-2 16,-18 2-4-16,38 8-7 15,-38-8-24-15,27 4-1 16,-27-4 0-16,20-6-2 16</inkml:trace>
  <inkml:trace contextRef="#ctx0" brushRef="#br2" timeOffset="151065.9017">586 2046 1 0,'0'0'25'16,"-8"-17"6"-16,8 17 0 15,-9 19-13-15,-12-21-2 0,13 23-3 16,-21-15-3-16,14 19-3 16,-14-10-2-16,9 7-1 15,-1-7-3-15,21-15 0 16,-27 25-1-16,27-25 0 15,0 0 0-15,0 0 0 16,31 8 0-16,-2-16-1 16,6 0 1-16,5 2 0 15,10 6 1-15,0 4 0 16,-3 4 1-16,-1 15 0 16,-13 2 1-16,-10 11 0 15,-6 3 1-15,-5 9-1 16,-20-4 2-16,-3 8-3 0,-15-10 2 15,1 2-2-15,-9-6 0 16,7 1-1 0,-8-9 0-16,2-7-1 15,6-9 0-15,2-10-2 0,25-4-2 16,-31-25-4-16,31 25-7 16,6-50-21-16,6 6-1 31,3-8-1-31,2-4 2 15</inkml:trace>
  <inkml:trace contextRef="#ctx0" brushRef="#br2" timeOffset="151312.6919">862 1847 39 0,'0'0'33'16,"23"-15"2"-1,-17 32-5-15,-6-17-18 16,13 30-3-16,-9-10-1 0,18 20-1 15,-11-7-2-15,12 11-2 16,-3-4-2-16,3-2-1 16,-2-3-1-16,0-10-1 15,0 4-3-15,-21-29-4 16,35 28-17-16,-35-28-10 16,0 0 1-16,0 0-1 15</inkml:trace>
  <inkml:trace contextRef="#ctx0" brushRef="#br2" timeOffset="151629.9463">850 2236 10 0,'0'0'27'16,"20"-19"2"-16,16 8-1 16,7-11-21-16,-10-14 0 15,19 0-1-15,-14-10 0 16,10 1-2-16,-11-3-1 15,2 4-2-15,-10 0-1 16,-2 12 1-16,-12 1 1 16,-15 31 0-16,17-25 2 0,-17 25 0 15,-7 19 1 1,1 10 1-16,-10 0 0 16,9 13-1-16,-7-6 0 15,10 10-2-15,-1-7 0 16,7-1-2-16,1-5 0 0,7-8-2 15,4-2-2-15,-14-23-3 16,32 25-11-16,-32-25-17 16,25-18-1-16,-9-1 0 15,-8-13 0-15</inkml:trace>
  <inkml:trace contextRef="#ctx0" brushRef="#br2" timeOffset="152065.9197">1385 1826 30 0,'4'25'33'0,"-6"2"0"16,4 7 1-16,9 10-25 0,-13-11 0 15,12 19-2-15,-8-18-1 16,7 10-2-16,-1-13-2 16,2-2-1-16,-2-6-2 15,-8-23-1-15,11 21-2 16,-11-21-1-16,0 0-1 15,-6-31-1-15,6 31-2 16,-9-52-1-16,9 24 1 16,-12-22 2-16,10 7 1 15,-2-6 1-15,6 3 3 16,2 1 2-16,6-2 3 16,5 16 1-16,-3-4 3 15,13 24 0-15,-10-10 2 0,10 25 0 16,-25-4 0-16,33 17 0 15,-33 0-1-15,6 20-1 16,-18-7-2-16,5 14 0 16,-17-7-2-16,5 1 0 15,-4-3-2-15,0-9-1 16,4-1-2-16,-1-17-3 16,20-8-4-16,-17-2-19 15,17 2-8-15,8-40-1 16,1 7 1-16</inkml:trace>
  <inkml:trace contextRef="#ctx0" brushRef="#br2" timeOffset="152494.8841">1753 1567 6 0,'0'0'30'0,"0"17"1"16,0-17 0-16,-21 8-15 15,19 17-2-15,-23-20-2 16,17 18-3-16,-15-11-3 16,11 7-1-16,12-19-2 15,-19 19-2-15,19-19 0 16,0 0-1-16,39-23-1 0,-10 6 0 15,5 0 1 1,3 0 0-16,4 1 0 16,1 9 1-16,-7 5 1 0,-4 11 0 15,-12 5 1-15,-6 14 0 16,-9-7 1-16,-6 12-1 16,-13-4 0-16,1 3 0 15,-7-5-1-15,0-2-1 16,0-2-2-16,-2-15-5 15,13 23-14-15,-7-24-17 16,17-7-1 15,-31 12-1-31,31-12 1 0</inkml:trace>
  <inkml:trace contextRef="#ctx0" brushRef="#br2" timeOffset="152929.9991">1225 2649 37 0,'0'0'34'16,"0"0"2"-16,0 0 0 15,-12-18-21-15,12 18-4 16,8 18-3-16,5 1-1 15,-13-19-2-15,16 36-1 16,-9-15-1-16,7 6-1 16,-3 0-1-16,3 0 0 15,-1-2-3-15,-1-4-1 16,3 0-3-16,-15-21-8 16,0 0-24-16,26 10-1 0,-26-10 0 15,0 0 0-15</inkml:trace>
  <inkml:trace contextRef="#ctx0" brushRef="#br2" timeOffset="153119.2467">1470 2729 13 0,'9'-23'29'0,"16"14"0"16,-13-16-1-16,13 4-18 15,-8 1-18-15,-3-10-19 16,11 20 0-16,-15-21-2 0,15 20 12 16</inkml:trace>
  <inkml:trace contextRef="#ctx0" brushRef="#br2" timeOffset="153500.0701">1736 2401 17 0,'19'-11'32'0,"2"-8"2"15,4 1 0-15,6 9-18 16,-17-20-4-16,18 21-2 16,-32 8-1-16,39-7-2 0,-39 7-2 15,21 23-2 1,-19 0 0-16,-2 9-1 0,-6 3 0 15,-1 7-1 1,-3-4 1-16,2-1-1 0,3-5 1 16,3-3-1-16,0-10 1 15,9-1 0-15,-7-18 0 16,31 11 1-16,-10-17-1 16,10 1 0-16,0-9 0 15,8 1 0-15,-1-6 0 16,3-3-2-16,-3 1 1 15,-5 2-2-15,0 6-3 0,-16-16-15 16,7 17-21 0,-24 12 0-16,13-17-2 15,-13 17 1-15</inkml:trace>
  <inkml:trace contextRef="#ctx0" brushRef="#br2" timeOffset="155474.5999">13633 1929 19 0,'0'0'33'0,"0"0"0"0,0 0 0 16,9-27-12-16,-9 27-3 15,0 0-5-15,0 0-3 16,0 0-3 0,-27 20-1-16,-5-7-2 0,-1 12-1 15,-12 0-1-15,1 2 0 16,2 0-2-16,3 3 1 15,4-10 0-15,8-1-1 16,27-19-1-16,-21 21 1 16,21-21-1-16,19 15 0 15,6-11 1-15,12-4-1 16,7 2 1-16,9 0 0 16,2 4 0-16,3 1 0 0,-4 1 1 15,-5 9-1-15,-9 6 1 16,-9 6 0-1,-12 6 0-15,-11 3-1 16,-12 0 3-16,-6 3-2 0,-13-5 1 16,-2-3-1-16,-10-8 1 15,3-4-1-15,-7-10 1 16,2-3-2-16,3-12 0 16,3-6-1-16,6-5 0 15,2-10-1-15,7 4-2 16,1-14-1-16,17 14-10 15,-8-15-24-15,12 1 0 16,1-3 0-16,7-2 0 16</inkml:trace>
  <inkml:trace contextRef="#ctx0" brushRef="#br2" timeOffset="155706.466">13853 1901 62 0,'15'19'38'16,"-2"10"0"-16,-1 7 0 16,-12-11-28-16,21 27-2 15,-15-12-2-15,11 14-2 16,-5-6-1-16,5-2-2 16,-1-8 0-16,-1-3-3 15,3-5-1-15,-18-30-7 16,32 25-26-16,-32-25-3 15,0 0 1-15,0 0-1 16</inkml:trace>
  <inkml:trace contextRef="#ctx0" brushRef="#br2" timeOffset="156501.2503">13835 2236 52 0,'0'0'35'0,"31"12"1"15,-4-18 0-15,-8-9-26 16,30 15-2-16,-11-16 0 16,16 11-3-16,-6-15-1 15,8 5-1-15,-6-4-1 16,-1 2-1-16,-9-3 1 0,-5 3-2 16,-8 0 1-16,-6 3-1 15,-21 14 1-15,0 0 1 16,0 0-1-16,-17 10 1 15,-10 11-1-15,-4 8 1 16,-2 7 0-16,6 5 0 16,-4 5 0-16,10-2-1 15,8-2 1-15,5-6-2 16,10-3 1-16,13-6-1 16,4-10 0-16,3-9-2 15,12-6-2-15,-7-16-1 16,16 3-5-16,-14-28-1 15,19 16-3-15,-27-28 3 0,18 18-1 16,-24-13 5-16,4 13 3 16,-3 5 5-16,-12-1 4 15,-4 29 4-15,6-23 2 16,5 42 1-16,-11-19-1 16,0 42-2-16,-4-13-1 15,14 19-3-15,-4-4 0 16,7 12-3-16,-1-8 1 15,5 2-1-15,1-8 0 16,-1-6-2-16,-2-5 1 16,-1-10-1-16,-14-21 0 15,15 17-1-15,-15-17 0 16,-2-23 0-16,-2 0-1 0,-9-13-1 16,5-5-1-16,-5-10 1 15,5-1-1-15,0-6 2 16,10 3-1-1,2 1 2-15,10 6-1 0,5 6 1 16,6 5 2-16,4 12-1 16,4 8 2-16,1 13-1 15,-3 10 2-15,0 17 1 16,-10 2-1-16,2 15 1 16,-13 1-1-16,-2 3 1 15,-16 0-1-15,-3 0-2 16,-9-6 1-16,-3-7-1 15,-2-4-1-15,-6-12-2 0,4 1-1 16,-6-18-7 0,33 2-30-16,-29-20-1 15,18 1-1-15,1-8 0 16</inkml:trace>
  <inkml:trace contextRef="#ctx0" brushRef="#br2" timeOffset="157176.7963">15205 1828 43 0,'-27'7'35'15,"27"-7"0"-15,-22 10 0 16,3-29-19-16,19 19-5 15,0 0-4-15,23-10-3 16,-5-3 0-16,13 7-1 16,-1-6 0-16,9 9-1 15,-2-5 1-15,5 8 0 0,-7-2 0 16,-1 14 1-16,-12 3-2 16,-5 10 1-16,-15 2 0 15,-4 5-1-15,-8 3-1 16,-5-3 1-16,-6 3-1 15,1-8 0-15,-1-6-1 16,21-21 0-16,-27 21 0 16,27-21-1-16,0 0 1 15,0 0 0-15,33-23-1 16,-8 11 1-16,4 1 0 16,6 5 0-16,1 4 0 15,1 12 1-15,-4 3 1 16,2 10-1-16,-8 6 1 0,-4 4 0 15,-10 5 0-15,-7 2-1 16,-10 1 1-16,-6-3 0 16,-17-3 0-16,-1-5-2 15,-11-1 1-15,-5-6-3 16,-5-4-1-16,-10-13-5 16,18 11-32-16,-21-17-3 15,8 6 1-15,-9-6 0 16</inkml:trace>
  <inkml:trace contextRef="#ctx0" brushRef="#br2" timeOffset="157749.0019">13860 2789 64 0,'0'0'38'0,"18"13"0"16,1-28-5-16,21 26-21 15,-9-22 0-15,39 17-2 16,3-14-3-16,27 8-1 16,8-10-1-16,20 3-2 15,1-7 1-15,10 1-2 16,0-5 1-16,-8 5-1 0,-14-2 0 16,-7 1-1-16,-17 1 0 15,-12 3 0 1,-17 6-1-16,-18 1 0 0,-11 3 0 15,-14-2-2-15,-4 4-1 16,-17-2-5-16,0 0-35 16,0 0 0-16,-17-6 0 15,-12-4 0-15</inkml:trace>
  <inkml:trace contextRef="#ctx0" brushRef="#br0" timeOffset="181367.4163">13160 3525 26 0,'0'0'31'0,"0"0"3"15,4-23-13-15,-4 23-1 16,0 0-4-16,0 0-3 16,0-29-4-16,0 29-2 15,6-26-2-15,-6 26-1 16,9-39-1-16,-3 14 0 15,-4-3-1-15,2 3 1 0,-8 0 0 16,2 4-1-16,2 21 1 16,-29-18 0-16,0 22 0 15,-2 21-1 1,-7 10 0-16,-5 13 0 0,-1 9-1 16,2 10 0-1,3 6 0-15,10-2-1 0,10-2 1 16,9-9-1-16,16-12 1 15,9-12-2-15,12-13 1 16,12-19 0-16,7-12 0 16,4-13 0-16,1-12-1 15,-3-9 2-15,-6 0-2 16,-5-2 1-16,-8 2 0 0,-14 11 1 16,-11 12-1-1,-4 19 1-15,-21 17 0 16,-2 22-1-16,-4 18 2 15,-2 20-1-15,2 15 0 0,4 11 0 16,9 3 0-16,12-8-1 16,14-6 1-16,13-12-1 15,10-14 0-15,9-22 0 16,6-21-1-16,0-14 2 16,2-16-1-16,-9-9 0 15,-7-12 0-15,-11-9 1 16,-11-7-1-16,-14 0 1 0,-10 0-1 15,-15-2 0 1,-9 5-1-16,-9 3-1 16,1 9-4-16,-8-9-5 15,24 11-29-15,-8 2-1 0,13 10-1 16,21 15 1-16</inkml:trace>
  <inkml:trace contextRef="#ctx0" brushRef="#br0" timeOffset="181836.74">13793 3491 54 0,'-21'5'37'15,"21"-5"-1"-15,0 0 2 0,0 0-24 16,17-7-5-16,0-5-3 16,16 10-2-16,0-5-2 15,7-1 0-15,1 2-3 16,-8-1-2-16,9 9-4 15,-42-2-14-15,35-14-16 16,-35 14-1-16,-4 17 0 16,-15-3 1-16</inkml:trace>
  <inkml:trace contextRef="#ctx0" brushRef="#br0" timeOffset="181996.6369">13806 3637 63 0,'0'0'38'0,"-19"19"0"16,19-19 1-16,13-18-27 0,18 15-5 15,-4-13-3-15,10 3-4 16,9 5-5-16,-15-17-18 16,13 10-15-16,-3 1-1 15,-6 3 1-15,-4-1-1 16</inkml:trace>
  <inkml:trace contextRef="#ctx0" brushRef="#br0" timeOffset="182554.5284">14800 3337 36 0,'19'-11'37'0,"0"-1"0"16,-19 12 2-16,21-32-16 15,-3 32-9-15,-30-20-3 16,12 20-3-16,-27-5-3 16,2 9-1-16,-13 1-1 15,-5 7 0-15,-5 3-2 0,4 4 0 16,3 1 0-16,10-1-1 15,12-2 0 1,19-17 0-16,6 21 0 16,17-19 0-16,13-6 0 15,3 0 0-15,2-1 0 0,1-1 0 16,-9 4 1-16,-12 10 0 16,-21-8-1-16,-2 44 2 15,-25-6-1-15,-8 4 1 16,-5 4 0-16,-6 2-1 15,5 0 0-15,6-6 0 16,12-7 1-16,12-6-2 16,14-10 1-1,17-6-1-15,9-7 1 0,5-4-1 16,3-6 0-16,2-5 0 16,-1 1-2-16,-7-6-1 15,0 11-2-15,-16-15-5 0,14 26-21 16,-29-8-12-16,0 0 1 15,0 0 0-15</inkml:trace>
  <inkml:trace contextRef="#ctx0" brushRef="#br0" timeOffset="182862.2557">14956 3763 68 0,'0'0'41'0,"17"0"0"15,-17 0 0-15,-17-6-24 16,13 26-7-16,-19-11-3 15,9 12-2-15,-5 2-1 16,2 4-2-16,5-4-1 16,8 0-1-16,12-6 0 0,9-7 0 15,12-8 0-15,8-8 0 16,1-9 0-16,1-6 0 16,0-2 0-16,-9-4 0 15,-8 0 0-15,-11 2 0 16,-7 4 1-16,-10 2-1 15,6 19 0-15,-29-25-1 16,29 25-3-16,-32-16-3 16,32 16-9-16,0 0-27 15,0 0 2-15,0 0-2 16,0 0 2-16</inkml:trace>
  <inkml:trace contextRef="#ctx0" brushRef="#br0" timeOffset="183146.453">15644 3153 92 0,'27'-25'42'0,"-9"2"0"16,3 33-7-16,-21-10-24 15,19 0-3-15,-13 17-2 16,0 18-2-16,-4 5-1 15,2 8-1-15,0 7-1 16,-4 3 0-16,-2 5-1 16,0-7 1-16,0 0-1 0,-2-12-1 15,4-2 0-15,-4-8-4 16,6 1-2 0,-21-20-34-16,15 6-3 0,4-21 0 15,-27 20 0-15</inkml:trace>
  <inkml:trace contextRef="#ctx0" brushRef="#br0" timeOffset="183365.7283">15380 3830 82 0,'0'0'41'16,"29"2"0"-16,12-10 0 15,-3-11-31-15,22 8-2 0,-2-8-4 16,4 1 0-16,1-1-2 15,-3 0-1 1,-4 2-1-16,-4-2-1 16,-6 5-4-16,-13-13-5 0,13 4-30 15,-24 2-2-15,-7 0 0 16,-7-8 0-16</inkml:trace>
  <inkml:trace contextRef="#ctx0" brushRef="#br0" timeOffset="183665.0955">15253 3157 65 0,'0'0'40'0,"8"-29"1"16,7 10-1-16,14 13-19 15,4-19-16-15,21 10 0 16,4-6-1-16,11 6-2 16,2-5 0-16,8 3-2 15,4 0 0-15,0 1 0 16,-2 5-2-16,-11-6-2 16,-1 11-1-16,-21-15-10 15,3 19-25-15,-17 4 0 16,-12 7-1-16,-22-9 1 15</inkml:trace>
  <inkml:trace contextRef="#ctx0" brushRef="#br0" timeOffset="184049.7234">15778 3232 53 0,'-27'11'38'16,"27"-11"2"-16,-26 18 0 16,15 10-18-16,-18-14-11 15,19 20-3-15,-11-5-2 16,13 11-2-16,3-1-1 16,10 1-1-16,9-7-1 0,9-3 1 15,10-7-1-15,7-9 0 16,9-10 0-16,5-8 0 15,0-12 0-15,-2-3 0 16,-4-6-1-16,-6-7 1 16,-11-3 0-16,-8-1 0 15,-17 1-1-15,-14 4 0 16,-11 3 1-16,-10 3-1 16,-6 2-2-16,-9 2-3 15,11 19-11-15,-9-14-26 16,11 5 0-16,0-6-1 15,8 5 1-15</inkml:trace>
  <inkml:trace contextRef="#ctx0" brushRef="#br0" timeOffset="184528.6018">16412 3272 35 0,'0'0'37'16,"0"0"0"-16,0 0 1 15,0 0-13-15,0 0-9 0,10-19-6 16,19 21-3-16,-8-14-3 16,14 3-1-16,-1-3-1 15,9 1-2 1,-1 7-2-16,-5-10-2 16,5 16-4-16,-28-19-19 0,5 19-12 15,-19-2 0-15,0 0 0 16</inkml:trace>
  <inkml:trace contextRef="#ctx0" brushRef="#br0" timeOffset="184676.5032">16422 3372 59 0,'0'0'37'16,"0"0"0"-16,34 4 0 0,-3-2-24 16,-4-18-6-16,14 7-6 15,5 5-8-15,-11-4-28 16,3-7-1-1,-1 5-1-15,-8-3 0 0</inkml:trace>
  <inkml:trace contextRef="#ctx0" brushRef="#br0" timeOffset="185646.978">17593 3082 35 0,'13'-17'35'15,"6"3"1"-15,-19 14 1 0,16-38-16 16,7 36-6-16,-29-17-3 16,6 19-3-16,-19-10-3 15,-4 18-1-15,-18 6-2 16,3 1-1-16,-9 4-1 16,5 4 0-16,3 0 0 15,12 4-1-15,16-4 0 16,11-23 0-16,23 21-1 0,10-21 1 15,9-4 0-15,8-5 0 16,4 1 0 0,-4-2 0-16,-5 3 1 0,-9 7 0 15,-16 7 1-15,-16 11-1 16,-22 5 1-16,-13 11-1 16,-13 3 1-16,-8 1-1 15,0 0-1-15,0 1 1 16,7-9-1-16,13-1 1 15,12-6-1-15,20-23 0 16,6 27 0-16,17-23-1 16,8 2 0-16,6-8 0 15,5 6-2-15,-5-8-2 0,7 8-2 16,-21-18-17-16,6 18-16 16,-9 2-1-1,-20-6 2-15,21 17-2 16</inkml:trace>
  <inkml:trace contextRef="#ctx0" brushRef="#br0" timeOffset="185958.9098">17797 3612 72 0,'-2'28'40'16,"-10"-8"0"-16,-9-3 1 15,14 15-28-15,-24-14-4 16,19 10-4-16,-5-6 0 0,17 1-2 15,0-23-2-15,36 24 0 16,1-18-1 0,13-10 0-16,6-5 0 15,0-5 0-15,-4-5 0 0,-6-4 1 16,-11-6 0-16,-10 8 0 16,-17-6-1-16,-14 10 2 15,-15-4-2-15,-8 6 1 16,-4 1-2-16,-3 1-2 15,9 15-4-15,-8-19-7 16,35 17-27-16,-21-4-1 16,21 4 1-16,0 0-2 15</inkml:trace>
  <inkml:trace contextRef="#ctx0" brushRef="#br0" timeOffset="186658.4403">19082 2445 74 0,'7'-34'39'0,"-3"1"1"16,-8-5-8-16,12 19-17 16,-35-16-4-16,27 35-4 15,-52-34-1-15,19 28-2 16,-7 2-1-16,-1 16-1 16,-3 9 0-16,3 9-1 15,5 14 1-15,7 10-2 16,6 11 1-16,9 12 0 0,8 7 0 15,8 7-1-15,6 1 1 16,9 9 0-16,3 1-1 16,5 2 1-1,0-5-1-15,2-1 1 0,-4-4 0 16,0-2-1-16,-6-4 1 16,-7-7-1-16,-6-8 1 15,-6-6 0-15,-8-7 1 16,-7-5-1-16,-8-9 1 15,-8-6-1-15,-4-9-1 16,-7-4 0-16,-4-10 0 16,-2-7 0-16,-2-8 0 0,-1-14 0 15,3-5 0-15,2-10 0 16,8-4-2-16,-1-13-3 16,18 10-4-16,-12-24-25 15,24 10-10-15,1-3 0 16,10 1 0-16</inkml:trace>
  <inkml:trace contextRef="#ctx0" brushRef="#br0" timeOffset="187341.9786">18748 3007 34 0,'0'0'37'0,"-27"0"2"16,27 0 0-16,-31 12-15 16,-8-22-5-16,16 33-6 15,-21-7-3-15,15 18-3 0,-8-3-2 16,14 11-1-1,2 2-1-15,17 4-1 16,10 0 0-16,17-8-1 16,6-3-1-16,11-8 1 0,5-8-1 15,1-6 1-15,2-5-1 16,-7-8 0-16,-4-8 0 16,-7-6 1-16,-6-7-1 15,-9-6 0-15,-9-7 1 16,-10-5-1-16,-6-5-1 15,-9-2-1-15,2 0-1 16,-12-8-5-16,19 15-26 16,-11-5-8-16,7 10-1 15,3-1 1-15</inkml:trace>
  <inkml:trace contextRef="#ctx0" brushRef="#br0" timeOffset="188113.2972">19180 3080 23 0,'0'0'34'0,"15"-29"2"16,-9 10-4-16,13 17-8 15,-30-23-4-15,28 29-5 16,-17-4-4-16,0 0-3 16,0 0-1-16,0 0-2 15,-15 25-1-15,9 8 0 16,-4 1-2-16,3 10 0 15,-5 1-1-15,2 3 0 16,1 1-1-16,5-3 1 0,4-3-1 16,6-7 0-1,3-7 1-15,7-4 0 16,5-6-1-16,6-2 0 16,2-7 1-16,4-4-1 0,5-3 1 15,3-6-1-15,1-1 1 16,3-6-2-16,-3 1 2 15,0-5-2-15,-3-1-1 16,-4-2-1-16,-2 3-1 16,-14-9-5-16,14 21-9 15,-18-19-24-15,-15 21 1 16,4-33 0-16,-12 14 1 16</inkml:trace>
  <inkml:trace contextRef="#ctx0" brushRef="#br0" timeOffset="188348.8526">19188 3067 57 0,'17'-27'39'15,"6"12"-1"-15,8-1 1 16,8-9-20-16,13 14-12 15,-6-5-3-15,8 7-2 16,0 3-4-16,-12-17-10 16,9 21-25-16,-15 2-2 15,-11 2 1-15,-25-2-1 16</inkml:trace>
  <inkml:trace contextRef="#ctx0" brushRef="#br0" timeOffset="188537.7205">19278 3264 84 0,'33'-13'39'0,"6"-4"-1"16,3 11-4-16,1-17-31 16,7 0-4-16,9 17-11 15,-6-7-25-15,-7-1-1 16,-2 7 0-16,-9 3-1 15</inkml:trace>
  <inkml:trace contextRef="#ctx0" brushRef="#br0" timeOffset="188753.5906">19973 3289 91 0,'0'0'41'0,"21"2"1"16,-19-19-2-16,-2 17-34 16,0 0-2-16,0 0-4 15,0 0-6-15,-8-17-11 16,8 17-24-16,0 0-1 0,0 0 1 16,0 0-1-16</inkml:trace>
  <inkml:trace contextRef="#ctx0" brushRef="#br0" timeOffset="189196.5152">20277 3197 92 0,'0'0'41'15,"-32"2"1"-15,-1 0-10 16,6 27-22-16,-19-12-3 15,5 18-2-15,-1-7-2 0,9 7-1 16,12-4-1-16,13-3-1 16,14-3-1-1,13-13 0-15,16-4 0 16,7-16-1-16,8-4 0 0,-2-11 0 16,5-7-1-16,-11-14 1 15,-5-10 0-15,-12-6 0 16,-10-3 2-16,-11-4-1 15,-4 6 2-15,-6 9 1 16,-3 4 0-16,1 19 0 16,8 29 1-16,0 0-1 15,-17 2 0-15,15 40 0 16,4 2 0-16,-1 14-1 16,5 3 0-16,4 1-1 15,0-3 0-15,7-3-1 16,2-6-1-16,-1-20-3 15,10 3-5-15,-28-33-31 0,33 11-1 16,-15-18-1-16,-1-7 2 16</inkml:trace>
  <inkml:trace contextRef="#ctx0" brushRef="#br0" timeOffset="189872.0062">20835 2865 66 0,'0'0'39'0,"0"0"2"16,17-17-1-16,-1 40-25 15,-16-23-5-15,-6 44-2 0,-2-5-3 16,2 16-1-16,-3 3-2 16,-1 7 0-16,-3 2-1 15,3 0 1-15,-2-5-2 16,3-9 1-16,-1-12-1 16,4-13 0-16,6-28-1 15,-6 18 1-15,6-18-1 16,2-35 0-16,2-3 0 15,0-12-1-15,4-10 1 16,0-12-2-16,7-7 2 16,2-2 0-16,5 5 0 15,5 5 0-15,2 11 1 0,1 14 0 16,1 16 1-16,2 20 0 16,-6 16 0-16,2 24 1 15,-6 7-1-15,-2 17 1 16,-5 9 0-16,1 8-1 15,-3-2 0-15,-1 4 1 16,-3-6-2-16,-3-12 0 16,-1-5-2-16,-6-19-2 15,6 4-6-15,-25-18-32 16,19-17 0-16,-31-4-1 16,2-8 0-16</inkml:trace>
  <inkml:trace contextRef="#ctx0" brushRef="#br0" timeOffset="190015.2581">20827 3278 81 0,'21'-4'40'0,"8"-2"-1"15,12-3 0-15,-5-7-34 16,18-1-6-16,12 2-32 16,-8-5-5-16,-8-1-2 15,-2 0 0-15</inkml:trace>
  <inkml:trace contextRef="#ctx0" brushRef="#br0" timeOffset="192409.3906">19884 3228 44 0,'0'0'23'16,"0"0"0"-16,0 0-1 15,17-4-2-15,-17 4-4 16,0 0-5-16,0 0-1 15,0 0-2-15,0 0-1 16,0 0-1-16,-21 8-1 16,21-8-2-16,-23 25 0 15,13-6-1-15,10-19 0 16,-19 29-1-16,19-29-1 16,0 0 1-16,0 0-1 0,37 2 0 15,-12-16 1-15,4-7-1 16,-4-4 1-1,0 0 0-15,-8 0 0 16,-7 6 1-16,-10 19 0 0,-10-17 0 16,-9 17 1-16,-2 11-1 15,-6 1 0-15,2 7 0 16,0 2-1-16,3 0-2 16,9 2-3-16,-5-19-7 15,18-4-30-15,8 23 0 16,-8-23 0-16,0 0-1 15</inkml:trace>
  <inkml:trace contextRef="#ctx0" brushRef="#br0" timeOffset="195390.3589">14036 5104 26 0,'0'0'31'0,"0"0"-1"15,0 0-5-15,0 0-3 16,-21 2-4-16,21-2-5 15,0 0-5-15,0 0-2 16,0 0-2-16,29-6-1 16,-29 6-2-16,40-13-1 15,-15 5-1-15,2-7-2 16,14 9-5-16,-22-15-13 16,10 9-15-16,-6 7 1 15,-23 5-1-15,0 0 1 16</inkml:trace>
  <inkml:trace contextRef="#ctx0" brushRef="#br0" timeOffset="195547.2862">14022 5181 40 0,'-23'9'33'16,"23"-9"2"-16,0 0 0 16,0 0-17-1,29 4-10-15,-6-15-5 0,10-3-4 0,15 8-10 16,-7-1-22-16,3-14-1 15,6 9-1-15,-9-5 0 16</inkml:trace>
  <inkml:trace contextRef="#ctx0" brushRef="#br0" timeOffset="196611.7192">14964 4987 36 0,'0'0'29'15,"0"0"-1"-15,0 0-7 16,0 0-2-16,30-12-6 16,-30 12-4-16,0 0-2 15,14-28-1-15,-14 28-1 16,11-18-1-16,-11 18 0 0,0 0-1 16,2-21 1-16,-2 21 0 15,-17-15-1-15,0 9 1 16,-6 8-2-16,-12 0 0 15,-2 10 0-15,-9-1 1 16,-2 10-1-16,-4 2 0 16,5 4-1-16,1 0 1 15,15 2 0-15,10-6-1 16,13-4 0-16,8-19-1 16,31 17 0-16,2-15 0 15,9-8 0-15,5-3 1 16,-3-3-1-16,-4 1 1 15,-7 5-1-15,-15 6 1 0,-18 0 0 16,-16 34-1-16,-15 1 1 16,-11 3 0-16,-6 8 0 15,-4 2-1 1,1 6 1-16,9-4 0 0,11 0 0 16,14-8 0-16,15-4 0 15,10-9-1-15,13-4 1 16,6-4-1-16,8-7 0 15,3-9 0-15,5-5-1 16,-3-2 0-16,-1-9-2 16,-1 7-2-16,-11-15-3 15,10 25-10-15,-18-20-22 16,0 5-1-16,-19 9 0 0,25-20 1 16</inkml:trace>
  <inkml:trace contextRef="#ctx0" brushRef="#br0" timeOffset="196904.0454">15025 5482 55 0,'0'0'39'16,"4"23"0"-16,-14-6 0 16,5 18-19-16,-32-18-8 15,20 19-4-15,-12-5-3 16,13 4-1-16,1-5-1 16,9-1-2-16,8-8 1 15,-2-21-2-15,42 19 1 16,-9-21-1-16,6-13 1 15,-1-2-1-15,-1-8 1 16,-2 0-1-16,-8-8 0 16,-10 3 0-16,-9 1 0 15,-8 0 1-15,-8 4-2 16,-7 6 0-16,-1 0 0 0,-7-2-4 16,23 21-3-16,-35-20-20 15,35 20-13-15,0 0 0 16,0 0-1-16,6-23 2 15</inkml:trace>
  <inkml:trace contextRef="#ctx0" brushRef="#br0" timeOffset="197447.1379">15621 5016 30 0,'16'-25'34'0,"-16"25"2"15,9-23-1-15,-14 0-14 16,5 23-5-16,0 0-4 15,0 0-2-15,5-19-3 16,-5 19 0-16,0 0-2 16,0 23 0-16,0-23-1 15,-13 36-1-15,3-7 1 0,2 7-1 16,-3 4 0-16,3 10-1 16,0-4 0-16,5 2-1 15,1 0-1-15,4-6 1 16,1-5-1-16,5-3 1 15,0-9-1-15,0-2 1 16,-8-23-1-16,17 31 1 16,-17-31-1-16,27 12 0 15,-8-10 0-15,1-4 0 16,7-4 0-16,3-2 0 16,7-1-1-16,0-5 0 15,3 1 0-15,1-1-1 16,1 1 0-16,-5-8-3 0,3 9-2 15,-15-18-6-15,18 8-28 16,-22-4 0-16,-6-1-1 16,-9-2 1-1</inkml:trace>
  <inkml:trace contextRef="#ctx0" brushRef="#br0" timeOffset="197699.7956">15473 4920 58 0,'0'0'35'16,"0"0"2"-16,40 2 0 15,10 2-27-15,-13-16-4 16,21 10-2-16,-6-7-2 0,8-1-2 15,3 6-6-15,-14-17-14 16,3 9-15-16,-10 9-3 16,-13-3 2-16,-29 6-1 15</inkml:trace>
  <inkml:trace contextRef="#ctx0" brushRef="#br0" timeOffset="197858.6847">15588 5100 77 0,'0'0'38'16,"20"19"0"-16,9-13-1 16,0-14-29-16,21 5-6 15,4 4-8-15,-2-8-30 0,0-3-2 16,0 2 1-16,-6-5-2 16</inkml:trace>
  <inkml:trace contextRef="#ctx0" brushRef="#br0" timeOffset="198901.9526">17014 4617 39 0,'13'-37'33'16,"-9"14"-3"-16,-4 23-5 16,-4-46-4-16,4 46-5 15,-9-40-5-15,9 40-2 16,-20-38-2-16,20 38-1 15,-38-33-1-15,13 23-1 16,-10-1-2-16,0 5 1 16,-5 2-1-16,1 6-1 0,-1 4 0 15,3 7 0-15,8 8 0 16,4 2 0-16,10 12 1 16,3 1-1-16,6 7 0 15,10 5 1-15,2 5-1 16,7 7 0-16,-5-3 2 15,10 5-2-15,-5-7 2 16,8 7-1-16,2-1 0 16,1 4 0-16,-1-5-1 15,0-3 1-15,-2 1-1 16,-2-1-1-16,-5 3 1 16,-8-5 0-16,-6 1-1 15,-6-4 1-15,-10-6-1 0,-5-2 1 16,-6-6 0-16,-4-5-1 15,-3-8 0 1,1-6 1-16,-2-7-1 16,0-9-1-16,5-3 1 0,-1-5-2 15,8-5 0-15,-3-5-1 16,9-1-1-16,-6-8-3 16,23 24-4-16,-29-56-9 15,25 27-22-15,0-9 0 16,6 5 1-16,4-5 1 15</inkml:trace>
  <inkml:trace contextRef="#ctx0" brushRef="#br0" timeOffset="199353.1547">16728 4943 56 0,'0'0'36'0,"0"0"1"16,0 0 1-16,-44-4-23 16,32 35-4-16,-26-12-2 0,9 17-3 15,-10 1-1 1,9 9-1-16,1-4-1 15,13 4-1-15,7-10-1 16,16-3 0-16,13-8 0 16,8-4 0-16,11-11-1 0,5-7 0 15,5-6 1-15,-1-7 0 16,-4-7 0-16,-1-6-1 16,-9-4 2-16,-1-6-2 15,-12 1 1-15,-7-3-1 16,-12 1 1-16,-10 1-1 15,-9 2-1-15,-10 5 0 16,-4 4 0-16,-10 1-3 16,7 12-3-16,-15-14-13 15,13 17-21-15,7 2-1 16,4 4 1-16,7 2 1 16</inkml:trace>
  <inkml:trace contextRef="#ctx0" brushRef="#br0" timeOffset="201799.2452">17513 5004 37 0,'0'0'31'16,"6"-23"-2"-16,-6 23-2 15,0 0-5-15,-11-29-8 16,11 29-3-16,-18-9-4 16,18 9-1-16,-31-4 0 15,14 14-1-15,-16-3-1 0,6 14 0 16,-9 4 0-16,3 14-1 15,-2 1 0-15,8 6-1 16,6 0-1-16,11 0-1 16,10-4 0-16,14-5 0 15,9-12 0-15,10-10 1 16,5-11-2-16,1-10 1 16,3-9-2-16,-3-10 0 15,-2-4 0-15,-12-11-1 16,2 1 0-16,-18-11-2 15,1 6 0-15,-14-6 1 16,-2 8 0-16,-7-6 2 16,-3 6 0-16,-1 2 1 0,0 3 1 15,5 7 1-15,-1-1 2 16,7 10-1-16,0-2 1 16,6 23-1-16,-2-23 1 15,2 23 0-15,0 0 1 16,0 0-1-16,6 29 0 15,-2 5 0-15,-2 1 2 16,3 13-2-16,-1 2 0 16,2 11-1-16,0-2 1 15,2 5-1-15,-1-3-1 16,3-5 0-16,0-6-1 16,-1-6 0-16,1-6 0 15,-2-13-1-15,1 0-1 0,-9-25-2 16,18 19-5-16,-26-36-21 15,8 17-11 1,6-37 0-16,-4 9 0 16</inkml:trace>
  <inkml:trace contextRef="#ctx0" brushRef="#br0" timeOffset="202549.8314">17849 4762 58 0,'0'0'38'0,"4"-21"-1"16,-4 21-7-16,0 0-14 16,0 0-4-16,0 0-3 15,0 18-2-15,-4 1-1 16,2 15-1-16,-2 3-1 15,-2 9 0-15,-3 6-1 16,3 5-1-16,-6-1 1 0,5-6-2 16,-1-4 0-16,0-4 0 15,4-8-1-15,1-5 0 16,1-12 0-16,2-17 0 16,0 0 0-16,0 0 0 15,0 0-1-15,0-36 0 16,2 3 0-16,-2-7 0 15,2-6-2-15,-1-8 1 16,5-3-1-16,0-3 2 16,6 7-1-16,-3 1 1 15,5 6-1-15,1 7 2 16,3 9 1-16,3 7 0 16,2 9 0-16,-2 14 0 0,2 8 1 15,6 9 0-15,-2 8 0 16,0 10 0-16,-2 5 1 15,2 6-1-15,-5 2 1 16,1 4-1-16,-6-4-1 16,-2-6 1-16,-1 0-1 15,-4-5 0-15,-5-9-1 16,-1-3 0-16,0-6-1 16,-4-19 0-16,0 25-1 15,0-25-1-15,0 0-2 16,0 0-4-16,0 0-11 15,0 0-22-15,0 0 0 16,-33-32 1-16,14 15-1 0</inkml:trace>
  <inkml:trace contextRef="#ctx0" brushRef="#br0" timeOffset="202782.2274">17714 5106 56 0,'0'0'39'16,"23"-2"1"-16,6-4 1 16,2-15-15-16,19 19-16 15,-9-9-3-15,13 7-2 16,-8-4-2-16,2 4-1 16,-7 0-2-16,-7-1-1 0,1 9-3 15,-18-14-8-15,3 10-29 16,-20 0 1-16,0 0-1 15,0 0 0-15</inkml:trace>
  <inkml:trace contextRef="#ctx0" brushRef="#br0" timeOffset="204847.8029">18572 4809 31 0,'0'0'36'16,"0"0"-1"-16,0 0 1 16,-4-31-15-16,26 37-7 15,-22-24-4-15,27 16-3 16,-27 2-3-16,40-15 0 15,-15 7-2-15,6 3-1 16,-2 1-1-16,-2-4-1 0,2 8-4 16,-29 0-4-1,50 2-17-15,-50-2-12 16,18 8 0-16,-18-8 0 16</inkml:trace>
  <inkml:trace contextRef="#ctx0" brushRef="#br0" timeOffset="205019.6917">18613 4949 55 0,'-12'24'37'16,"12"-24"1"-16,23 2 0 15,10 2-27-15,-10-19-3 16,20 9-3-16,-7-5-4 16,-1-7-4-16,13 16-11 15,-11-1-23-15,-4-7-1 16,-2 8 0-16,-4-6 1 15</inkml:trace>
  <inkml:trace contextRef="#ctx0" brushRef="#br0" timeOffset="205754.2023">19946 4684 33 0,'0'0'35'0,"27"-23"1"15,-27 23 2-15,19-39-22 16,0 38-1-16,-28-17-5 15,9 18-2-15,-22-7-2 16,-1 14-1-16,-21-1-1 0,-2 11-1 16,-8 2-1-16,3 4 0 15,-3 1-1-15,10 0 0 16,5-1 0 0,11-3-1-16,12-3 0 0,10 2 0 15,6-19-1-15,0 0 1 16,31 10-1-16,-2-16 0 15,6 0 1-15,3-5-2 16,3-1 2-16,-2-3 0 16,-3 5 0-16,-7 4 0 15,-12 6 1-15,-17 0 0 16,-19 39 0-16,-12-3 1 16,-11 5 1-16,-6 8-1 0,-6 3 0 15,3 8 0 1,3-3 0-16,15-5-1 15,14-10 1-15,19-5-1 16,14-10-1-16,18-12 1 0,9-4-1 16,9-11-1-16,4-3 1 15,-2-9-2-15,-2 4 0 16,-9-9-3-16,1 19-5 16,-42-2-29-16,27-13-3 15,-27 13 2-15,0 0-2 16</inkml:trace>
  <inkml:trace contextRef="#ctx0" brushRef="#br0" timeOffset="206071.265">20056 5238 82 0,'17'10'40'15,"-17"-10"1"-15,-17 30-2 16,-8-14-29-16,15 13-4 15,-9-4-2-15,7-1-1 16,2 1-2-16,12-5 0 16,-2-20-1-16,33 19 1 15,-4-23-2-15,8-8 2 16,-1-7-2-16,1-4 2 16,-2-2-1-16,-10-4 1 15,-8-1-1-15,-9 3 0 16,-12-2 0-16,-10 6-1 15,-1 6-2-15,-8-4-3 0,23 21-8 16,-21-14-27-16,21 14-1 16,-14-25 1-16,14 25 0 15</inkml:trace>
  <inkml:trace contextRef="#ctx0" brushRef="#br0" timeOffset="206490.74">20673 4540 65 0,'0'0'40'0,"21"-27"1"0,-21 27-2 16,-2-17-23-16,2 17-6 15,4 21-3 1,-4 2-1-16,-4 2-3 15,0 8 0-15,-2 5-1 0,1 12 0 16,-7 0-1-16,2 3 1 16,-3-1 0-16,-1 0-1 15,1-2 0-15,1-6-1 16,3-2 1-16,3-7-1 16,6-5 1-16,8-5-1 15,3-6 1-15,7-5-1 16,7-3 0-16,2-3 0 15,5-4 0-15,3-8 0 0,4-4-1 16,-1-1 1-16,1 1-2 16,1-5-1-1,3 1-2-15,-8-7-2 16,5 9-8-16,-15-11-26 0,-6 2-1 16,-5-8-1-16,-6-2 2 15</inkml:trace>
  <inkml:trace contextRef="#ctx0" brushRef="#br0" timeOffset="206730.3158">20468 4586 80 0,'41'-10'39'15,"7"-1"1"-15,4-1 0 0,31 3-34 16,-27-5-1-16,12 7-3 16,-7-3-3-16,-7 2-3 15,2 14-5-15,-27-4-31 16,-4 2 1-16,-25-4-2 16,0 0 1-16</inkml:trace>
  <inkml:trace contextRef="#ctx0" brushRef="#br0" timeOffset="206893.4919">20654 4759 79 0,'21'-2'39'16,"13"0"-1"-16,9-6 0 0,5-5-32 16,12 1-6-16,0 10-7 15,-6-5-31-15,-8-3 0 16,-7 2-1-16,-7 1 0 15</inkml:trace>
  <inkml:trace contextRef="#ctx0" brushRef="#br0" timeOffset="207720.5601">21215 4667 25 0,'0'0'34'15,"0"0"1"-15,0 0-1 16,0 0-14-16,11-22-5 0,14 19-4 15,-11-18-4-15,21 11-1 16,-3-13-1-16,17 8 0 16,-3-5-1-1,14 9 0-15,-8 3 0 0,2 8-1 16,-10 4 0-16,-5 13 0 16,-18 8-1-16,-11 14-1 15,-16 9 0-15,-23 5 0 16,-12 3 0-16,-11 3 0 15,-4-1 0-15,-1-2 0 16,1-9-1-16,7-2 0 16,5-15 1-16,13-5-1 15,10-6 0-15,21-19 0 0,-17 18 0 16,17-18 0 0,0 0 1-16,19-2-1 15,-19 2 1-15,37-10-1 16,-12 8 0-16,5-2 0 0,5-1 0 15,4 1 0-15,-1 0-1 16,-1-4-2-16,5 6-1 16,-11-9-4-16,14 15-5 15,-28-14-27-15,16-3-2 16,-6-5 2-16,2-3 0 16</inkml:trace>
  <inkml:trace contextRef="#ctx0" brushRef="#br0" timeOffset="207952.9557">21992 4728 76 0,'23'-2'39'15,"-23"2"3"-15,10 35-1 0,-4 3-31 16,-18-5-1-16,12 14-4 16,-8-2 0-16,5 4-2 15,-1-2-1-15,0-5-2 16,0-8 0-16,6-11-1 15,4-4-2-15,-6-19-2 16,23 12-4-16,-21-33-9 16,21 4-24-16,-8-10 0 0,5-8 1 15,-5-9 0 1</inkml:trace>
  <inkml:trace contextRef="#ctx0" brushRef="#br0" timeOffset="208165.3118">22189 4759 59 0,'0'0'40'0,"0"0"-1"15,8 23 2-15,-8-23-25 16,2 46-6-16,-14-14-2 16,16 16-3-16,-6-7 0 15,6 5-2-15,0-6-1 16,-1-9-1-16,5-5 0 16,0-6-2-16,-8-20-1 15,0 0-2-15,23 19-4 0,-31-40-19 16,8 21-15-1,-5-37 1-15,-7 8 0 16,-3-1 0-16</inkml:trace>
  <inkml:trace contextRef="#ctx0" brushRef="#br0" timeOffset="208703.6117">21774 4764 71 0,'0'0'39'0,"0"0"2"15,0 0-1-15,45-7-30 16,-22-3-2-16,19 10-2 16,-3-6-3-16,9 6 0 15,2-3-3-15,4-1 0 16,0-2 0-16,-4 2-2 16,0-2-1-16,-5-1 0 15,-1-1-1-15,-9-2 0 0,1 5 0 16,-14-3 1-16,-3 4 1 15,-19 4 0-15,23-9 2 16,-23 9 2-16,0 0 1 16,17 5 0-16,-17-5 1 15,10 18 0-15,-10-18 0 16,17 36 0-16,-7-17 0 16,7 16-1-16,-3-1 0 15,3 8-1-15,-3-1 0 16,-1 1 0-16,-1-8 0 15,-2 3-1-15,-3-8 1 16,-5-12-2-16,-2-17 1 16,4 17-1-16,-4-17 0 0,0 0 0 15,-10-27 0-15,8 6 0 16,-3-8-1-16,5-5 1 16,2-1-1-1,3-5 1-15,7 0-1 0,2 0 1 16,7 3-2-16,-2 3 1 15,12 5-2-15,-8 4-2 16,14 8-3-16,-18-8-6 16,27 9-27-16,-17 9-1 15,0 3 0-15,-2-4 0 16</inkml:trace>
  <inkml:trace contextRef="#ctx0" brushRef="#br0" timeOffset="209107.4417">23205 4383 65 0,'0'0'41'0,"0"0"-1"16,0 0 2-16,0 0-30 16,0 0-3-16,2 19-2 15,-4 13-1-15,-5 5-2 16,-1 5 0-16,-6 10-2 15,1 4 1-15,-4-1-2 16,1 5 1-16,-3-7 0 16,5-3-2-16,1-10 1 15,7-1 0-15,2-7-1 16,4-5 1-16,6-8 0 16,-6-19-1-16,23 18 1 15,-4-16-1-15,6-2 1 0,2-4-1 16,4-2 0-16,2-2 1 15,4 5-1-15,-2-3 0 16,-1 4 0-16,-3-2-1 16,-6 4 0-16,-6-2-2 15,1 4-2-15,-20-2-8 16,23-11-31-16,-23 11 1 16,2-18-1-16,-2 18 0 0</inkml:trace>
  <inkml:trace contextRef="#ctx0" brushRef="#br2" timeOffset="220027.4864">10153 6036 28 0,'2'-25'32'0,"-2"25"1"0,0 0 1 15,-27-17-18-15,27 17-4 16,-27 10-2-16,27-10-3 15,-48 26-2-15,19-5 0 16,-10-1-1-16,6 3-2 16,1-2 0-16,5 0-1 15,5-6 1-15,22-15-2 16,-9 21 1-16,26-19-1 16,14-2-2-16,10-2 2 15,9-2-1-15,6 3 1 16,5 1 1-16,3 3-1 15,-4 5 1-15,-8 6 0 16,-12 3 2-16,-11 8-1 0,-13 0 1 16,-14 5-1-16,-16 3 0 15,-9 1 0 1,-10-5 0-16,-5 0 0 16,-5-6-1-16,5-10-2 0,-1 1-1 15,6-18-2-15,14 6-4 16,-2-33-9-16,17 8-22 15,10-7 1-15,7-11-1 16,8 1 1-16</inkml:trace>
  <inkml:trace contextRef="#ctx0" brushRef="#br2" timeOffset="220255.9235">10477 5904 62 0,'0'0'38'0,"29"6"-1"47,-17 11 2-47,-3 4-28 0,5 21-3 0,-12-4-1 0,11 16-2 0,-7 0-1 0,2 5-1 15,-1-5-2-15,1-4-1 16,0-8 0-16,0-9-3 16,5-3-3-16,-13-30-5 15,23 20-25-15,-23-20-3 16,0 0 0-16,-2-20 1 15</inkml:trace>
  <inkml:trace contextRef="#ctx0" brushRef="#br2" timeOffset="221003.0068">10413 6215 42 0,'0'0'35'0,"0"0"-1"0,24-10 2 15,18 14-22-15,-15-21-3 16,25 15-3-16,-11-14-4 15,15 7-1-15,-6-7-3 16,2 3 1-16,-8-2-1 16,-3-3 0-16,-9 1-1 15,-6 6 2-15,-9-3 0 16,-17 14 0-16,0 0 1 16,0 0 1-16,0 0-1 15,-31 27 0-15,8 0 2 16,4 5-1-16,-3 5 0 15,11 3-1-15,5-2 1 0,8-1-3 16,10-8 2-16,5-4-1 16,8-12-2-16,2-9 1 15,6-10-2-15,-4-9-1 16,3-4 0-16,-6-12-2 16,6 2-1-16,-12-11 1 15,5 7 0-15,-10-1 2 16,1 7 0-16,-7 4 3 15,-3 6 0-15,-6 17 4 16,0 0 1-16,8 25 0 16,-14-2 1-16,12 17-1 15,-8 0 0-15,9 12-1 16,-1-2 1-16,4 2-3 0,2-8 0 16,1-4 0-16,-5-7-1 15,1-10 0-15,-9-23-1 16,10 19 0-16,-10-19-1 15,-4-21 0-15,0-4-1 16,-3-12-1-16,1-1 0 16,-4-12-1-16,6 4-1 15,-3-8 1-15,10 6 0 16,1 0 1-16,8 8 0 16,3 8 1-1,5 7 1-15,3 9 2 0,0 9 1 16,6 8 0-16,-6 7 0 15,-2 15 2-15,-7 0 1 0,-3 14-2 16,-13-7 2-16,-2 9-2 16,-9-5 1-1,-6 1-2-15,-6-8 0 0,0-4-2 16,-1-8-1-16,3-11-1 16,23-4-4-16,-32-16-4 15,32 16-30-15,11-36-1 16,-3 5 0-16,5-3 1 15</inkml:trace>
  <inkml:trace contextRef="#ctx0" brushRef="#br2" timeOffset="221359.5521">11594 5773 81 0,'0'0'39'0,"33"-25"1"15,-24 6-8-15,11 33-20 0,-20-14-5 16,3 27-1-16,-8-6-1 16,1 7-2-16,-2 5 0 15,0 3-1-15,0-3-1 16,5 3 0-16,-1-3 0 16,4-6-1-16,3-2 0 15,7-4 1-15,-12-21-1 16,31 25 0-16,-12-21 0 15,4-4 1-15,6-2-1 0,0 0 0 16,4-6 0 0,-2-1-1-16,3 1 0 15,-5-4-2-15,4 3-1 16,-10-10-4-16,10 13-9 0,-17-19-24 16,-3 0-1-16,-5-9 1 15,-2-1 1-15</inkml:trace>
  <inkml:trace contextRef="#ctx0" brushRef="#br2" timeOffset="221546.6836">12032 5706 59 0,'0'0'39'0,"0"0"2"15,0 17-1-15,4 20-17 0,-10-10-13 16,12 19-3-16,-6-2-2 16,7 8-1-1,-3-2-2-15,4 1 0 16,0-1-1-16,-1-8-3 0,3-1-2 15,-8-18-7-15,11 6-30 16,-15-8 0-16,-3-4 1 16,5-17-2-16</inkml:trace>
  <inkml:trace contextRef="#ctx0" brushRef="#br2" timeOffset="222042.5904">10109 6869 55 0,'-29'7'37'0,"2"-7"2"16,8 0-1-16,19 0-24 16,-18 2-2-16,18-2-3 15,31-2-2-15,10 0-1 16,14-11-2-16,34-2 0 0,17-8 0 15,29-6 0-15,20-8-1 16,24-1 0-16,10-10 1 16,15 2-2-16,-3-4 1 15,-10 8 0-15,-17 2-1 16,-18 7-1-16,-27 4 0 16,-23 8-1-16,-27 8 0 15,-25 1 0-15,-21 8 0 16,-16 2-2-16,-17 2-2 15,0 0-12-15,0 0-28 16,-38 12 0-16,11 0-1 16,-14 3 0-16</inkml:trace>
  <inkml:trace contextRef="#ctx0" brushRef="#br0" timeOffset="227241.1759">12531 6800 23 0,'20'-35'33'0,"-20"35"2"15,11-27 1-15,-7 0-12 16,-4 27-7-16,0 0-4 16,0 0-3-16,0 0-2 0,21-2-2 15,-21 2-1-15,14 29 0 16,-10-6-1-16,9 17 0 16,-5 3-1-1,3 10 0-15,-1 3-1 0,-2 0-1 16,-2 3 1-16,-1-3-1 15,-3-1-1-15,0-5 1 16,-4-6 0-16,-2-5-1 16,1-7 1-16,1-3 0 15,0-6-1-15,2-23 0 16,0 25 0-16,0-25 0 16,0 0 1-16,23 2-1 15,-23-2 0-15,35-8 0 0,-8 3 1 31,3 1-1-31,5 0 0 0,8 0 0 16,1 2-1-16,2 0 1 16,2 2-1-16,-3-2 1 0,-3 0-1 15,-5 2-1-15,0 0-2 16,-14-7-1-16,8 9-3 16,-24-25-5-16,22 15-26 15,-23-15-3-15,-2-2 3 16,-6-6-2-16</inkml:trace>
  <inkml:trace contextRef="#ctx0" brushRef="#br0" timeOffset="227548.9582">12776 6598 58 0,'0'0'35'0,"0"0"0"16,0 0 2-16,43-6-25 15,-26 1-4-15,22 8-3 16,-3 1-2-16,11 2-1 15,-3 0-4-15,-2 0-3 16,9 17-9-16,-21-12-21 0,-5-1-1 16,-7 1-1-16,-18-11 1 15</inkml:trace>
  <inkml:trace contextRef="#ctx0" brushRef="#br0" timeOffset="227744.9818">12769 6886 68 0,'-14'19'37'16,"14"-19"0"-16,29 6 1 15,8 1-28-15,-7-12-3 16,21 5-3-16,1 0-4 16,4-12-6-16,13 24-14 0,-11-10-17 15,-6-6-1-15,-4 2 0 16,-9-2 0-16</inkml:trace>
  <inkml:trace contextRef="#ctx0" brushRef="#br0" timeOffset="228068.6151">13779 6849 46 0,'-19'10'36'0,"19"-10"1"0,0 0-1 16,-2 25-11-16,2-25-15 15,27-6-4-15,-6 4-4 16,6-2-3-16,10 8-6 16,-14-17-17-16,8 7-12 15,-4 4-1-15,-10-2 0 16,-17 4-1-16</inkml:trace>
  <inkml:trace contextRef="#ctx0" brushRef="#br0" timeOffset="228240.5794">13750 7024 75 0,'-9'21'38'0,"9"-21"1"16,32 4 0-16,13-2-28 15,-14-16-3-15,17 9-5 16,4-5-6-16,-8-9-21 16,10 9-14-16,2-1-1 15,-6-5-1-15,-1 11 0 16</inkml:trace>
  <inkml:trace contextRef="#ctx0" brushRef="#br0" timeOffset="231540.5645">15992 6174 5 0,'17'-2'28'0,"-23"-19"2"15,16 2-4-15,-10 19-7 16,2-33-2-16,-2 33-1 0,-4-32-3 16,4 32-2-16,-14-23-3 15,14 23-1-15,-21-12-2 16,21 12-1-16,-35-2-1 16,14 12-1-16,-10 1 1 15,-3 14-1-15,-7 0 1 16,3 14-1-16,-3-1 1 15,8 6-2-15,6 0 2 16,10 0-2-16,11-7 1 16,14-10-2-16,13-8 1 15,8-11-1-15,6-10 0 16,5-10 1-16,-1-5-1 16,1-10 0-16,-3-6-1 0,-4 1 1 15,-8-7-2-15,-4 7 1 16,-7 1 1-16,-5 6 0 15,-5 0 0-15,-4 25 1 16,-2-23 0-16,2 23 1 16,-13 18 1-16,3 8-1 15,-2 7 1-15,5 9-1 16,-3 10 1-16,6 9-2 16,2 5 1-16,6-7 0 15,6 1-2-15,9-5 1 16,2-7-1-16,6-6 0 15,2-9 0-15,4-10 0 16,2-15 0-16,-1-3 1 0,-1-12-1 16,-6-9 0-16,-6-3 0 15,-3-12 0 1,-9 1 0-16,-9-3 0 16,-7-1 1-16,-15 1-2 0,-10 8 1 15,-9 0 0-15,-3 4-1 16,-4 8 0-16,1 5-2 15,1 0-2-15,11 24-6 16,-13-9-27-16,23 11-2 16,2 1-1-16,6 4 1 15</inkml:trace>
  <inkml:trace contextRef="#ctx0" brushRef="#br0" timeOffset="232200.234">15064 6732 27 0,'0'0'32'15,"-35"12"1"-15,35-12 2 16,-27 25-15-16,4-33-5 16,23 8-3-16,0 0-3 15,0 0-1-15,0 0-2 16,17 21 0-16,6-19-1 15,22 8 0-15,7-10-1 16,25 2 0-16,12-8 0 0,23 4 0 16,11-13 0-16,18 5-1 15,2-11 1-15,7 6-1 16,-5-5 0-16,-3 7-1 16,-10 0 0-16,-11 3 0 15,-13 0-1-15,-15 5 0 16,-12-1 0-16,-16 0-1 15,-9 8 0-15,-13-6 0 16,-10 4 0-16,-10 0 0 16,-6-2 0-16,-17 2-2 15,17 10-5-15,-17-10-26 16,0 0-10-16,-17 19-1 0,17-19 0 16</inkml:trace>
  <inkml:trace contextRef="#ctx0" brushRef="#br0" timeOffset="237486.3512">14703 7385 1 0,'18'-2'19'0,"-17"-25"9"15,26 17 1-15,0-5-10 16,-3-8-1-16,16 9-1 0,-13-14-3 16,17 24-2-16,-15-10-2 15,10 22-2-15,-22-12-1 16,5 27-2-16,-19-4 0 15,-3 22-2-15,-13 3 0 16,-10 10-2-16,-10-1 1 16,-2 9-1-16,-5-3 1 15,3-5-2-15,0-4 1 16,9-10 0-16,2-9-1 16,13-10 0-16,13-21 1 15,-14 17-1-15,14-17 1 16,0 0-1-16,18-21 0 15,-18 21 1-15,27-25-1 0,-8 13 1 16,6 1 0-16,2-1-1 16,2 5 1-16,2 3 0 15,0 2 0-15,2 0-1 16,-3 6 0-16,-1-4-2 16,-2 10-2-16,-9-14-5 15,16 11-21-15,-16-10-8 16,-18 3-1-16,31-18 1 15</inkml:trace>
  <inkml:trace contextRef="#ctx0" brushRef="#br0" timeOffset="237733.8926">15332 7413 46 0,'0'0'37'16,"0"0"0"-16,0 0 3 15,15 33-13-15,-15-33-14 16,-9 46-5-16,-3-15-1 16,14 11-3-16,-8-6-2 15,6 7 0-15,-2-9-1 16,2-9-2-16,4-2-1 16,-4-23-3-16,0 0-4 15,0 0-19-15,23-23-11 16,-11-6-1-16,0-5 0 0</inkml:trace>
  <inkml:trace contextRef="#ctx0" brushRef="#br0" timeOffset="237937.759">15490 7362 57 0,'0'0'37'0,"0"0"1"16,-2 34 0-16,-2-3-18 15,-11-12-9-15,23 23-3 16,-16-9-2-16,14 9-2 15,-6-7-1-15,5-3-2 16,1-5-1-16,0-8-2 16,4 0-3-16,-10-19-7 15,0 0-27-15,0-19 0 0,-12 0-1 16,-5-4 0-16</inkml:trace>
  <inkml:trace contextRef="#ctx0" brushRef="#br0" timeOffset="238150.143">15060 7356 66 0,'25'-12'37'0,"12"5"0"16,9-5 1-16,-5-15-27 16,28 20-2-16,-9-7-3 15,7 1-4-15,-1 1 0 16,-4 1-3-16,-3 9-3 15,-18-14-10-15,7 20-22 16,-17 6-2-16,-12-10 0 16,-1 11 0-16</inkml:trace>
  <inkml:trace contextRef="#ctx0" brushRef="#br0" timeOffset="238912.2847">16225 7279 35 0,'17'-13'34'0,"-7"-6"2"16,5-1 0-16,9 18-15 16,-28-26-5-1,21 24-4-15,-23-19-4 16,6 23-2-16,-17-12-2 0,-4 14 0 15,-16 2-2-15,-7 9 0 16,-8 3-1-16,-2 5 0 16,0 2 0-16,5 2-1 15,9 2 0-15,11-4 1 16,17-2-2-16,12-21 1 16,27 23 0-16,6-17 0 15,6-4 0-15,3-2 0 0,1-6 1 16,-3 0-1-16,-7 0 0 15,-10 8 1 1,-23-2 0-16,2 25-2 0,-25-4 2 16,-8 10 0-16,-8 5 0 15,-1 5-2-15,1 1 2 16,5-2-1-16,9-3 1 16,11-7-1-16,16-5 0 15,13-6 0-15,10-7 0 16,8-6 0-16,4-4-2 15,-2-10-3-15,7 8-4 16,-17-25-16-16,8 13-14 16,-8-3 0-16,0 2-1 0,-6-1 1 15</inkml:trace>
  <inkml:trace contextRef="#ctx0" brushRef="#br0" timeOffset="239160.5257">16304 7603 53 0,'-8'18'37'0,"-3"1"1"16,-5 4 1-16,7 15-20 15,-16-21-7-15,21 22-4 16,-8-16-2-16,14 4-2 16,4-10-1-16,13-6-2 15,4-7 1-15,8-10-1 16,2-5 0-16,2-6 0 16,-4-4-1-16,-6-2 1 15,-4-2-1-15,-11-2 0 16,-10 6 1-16,-6 0-1 15,6 21-1-15,-35-31-2 16,35 31-4 0,-50-12-31-16,33 7-3 0,17 5 2 0,-26-2-2 15</inkml:trace>
  <inkml:trace contextRef="#ctx0" brushRef="#br0" timeOffset="242620.413">16746 7317 45 0,'9'-30'35'16,"-9"30"-1"-16,0 0 3 15,0 0-23-15,0 0-1 16,2 17-2-16,16 16-3 15,-16-8-1-15,13 17-2 16,-9-6-1-16,9 8-1 16,-9-1 0-16,4-1-2 0,-6-4 0 15,-1-5 1-15,-3-8-1 16,0-8 1 0,0-17-1-16,0 0 1 15,0 0-1-15,-15-19 0 0,7-6 0 16,4-6 0-16,-1-5-1 15,-1-5 1-15,2 3-2 16,2-4 2-16,2 3-1 16,2 3 0-16,2 0-1 15,7 1 1-15,5 6-1 16,3 2 0-16,8 10-2 16,0-2-1-16,10 9-2 15,-10-7-3 1,19 31-7-16,-21-16-24 0,6 0 1 15,-4-2 0-15,-4-4 2 16</inkml:trace>
  <inkml:trace contextRef="#ctx0" brushRef="#br0" timeOffset="242948.8834">17268 7018 68 0,'18'-7'38'0,"-18"7"1"15,19 17 0-15,-2 15-23 16,-26-10-4-16,20 25-4 16,-20-4-2-16,11 16-2 15,-12-5 0-15,4 0-2 16,-1-5 0-16,1-3 0 16,6-7-1-16,2-8-1 15,0-8 2-15,-2-23-1 0,19 26 0 16,-19-26 0-16,35 12 0 15,-10-12 0-15,6-10-1 16,5 1 1-16,11-3 0 16,3-3-1-16,6 1 0 15,0-1-3-15,1 7-4 16,-22 1-35-16,11 3-1 16,-11-2-1-16,-10 4 0 15</inkml:trace>
  <inkml:trace contextRef="#ctx0" brushRef="#br2" timeOffset="252530.8296">1201 10062 12 0,'0'0'26'16,"0"0"1"-16,0 0-6 15,-19-26-3-15,19 26-3 16,0 0-2-16,0 0-1 16,-15-18-1-16,15 18-1 15,0 0-2-15,0 0-2 16,-23 0 0-16,23 0-2 15,-43 19 0-15,12-1-1 0,-7-1-1 16,-3 6 0 0,-3-2-1-16,3 4 1 15,5-6-2-15,7-3 0 16,11-3-1-16,18-13 1 16,0 0-1-16,20 4 1 0,13-12-1 15,9-1 1-15,8-1-1 16,4 2 1-16,8 1 0 15,-2 5-1-15,-6 7 1 16,-8 7-1-16,-9 9 2 16,-12 12 0-16,-16 9 1 15,-9 10 0-15,-17-1 1 16,-6 9 0-16,-10-6 0 0,0-5 0 16,-5-10-2-1,3-8 1-15,2-16-2 16,4-9-1-16,6-10 0 15,2-17-3-15,11 2 0 0,-5-18-3 16,21 20-6-16,-18-20-20 16,20 3-6-16,3-5 0 15,3 3 0-15</inkml:trace>
  <inkml:trace contextRef="#ctx0" brushRef="#br2" timeOffset="252779.7135">1367 9926 57 0,'20'-11'38'0,"-20"11"0"15,29-2 1-15,-16 21-27 16,-13-19-4-16,19 48-1 0,-11-14-2 16,6 14-2-16,-7 2 0 15,5 2-1-15,-4 0-2 16,1-6 0-16,1-4-2 15,-4-13-1-15,7 2-4 16,-13-31-8-16,0 0-24 16,0 0-1-16,0 0 0 15,0 0 1-15</inkml:trace>
  <inkml:trace contextRef="#ctx0" brushRef="#br2" timeOffset="253557.6167">1427 10239 40 0,'0'0'35'16,"0"0"1"-16,31-17 0 16,-19-6-23-16,26 15-3 15,-13-19-1-15,18 10-4 16,-7-14-1-16,7 10-2 16,-7-8 0-16,-1 4-1 15,-6 0 1-15,-8 8-1 16,-21 17 1-16,18-17 0 15,-18 17 1-15,-22 21 0 16,-3 2 0-16,2 19 0 16,-8 2 0-16,4 10-1 15,2 0 0-15,10 5 0 16,3-5-1-16,12-6 0 0,8-6-1 16,7-11 1-16,7-12-2 15,5-10-1-15,5-7-1 16,-3-15-2-16,10-2-5 15,-20-33-9-15,20 11-21 16,-18-7 0-16,-2 2 0 16,-7-6 4-16,9 25 18 15,-25-14 10-15,8 13 8 16,-4 24 11-16,0 0 22 16,-12-18 3-16,12 18 2 15,-3 23-3-15,-15-19-16 16,30 31-6-16,-18-12-4 15,16 19-2-15,-6-6-1 0,11 8-2 16,-5-5-1-16,5-3-1 16,-5-3-1-1,1-8 0-15,-3-6 0 16,-8-19-2-16,0 0-1 0,0 0 0 16,2-19-2-16,-14-14-1 15,10 1-1-15,-11-20 1 16,9 6 0-16,-8-12 0 15,11 8 1-15,-1 0 1 16,9 4 1-16,5 4 2 16,7 4 2-16,8 9-1 15,2 2 2-15,8 12 0 0,-4 5 1 16,5 16 1 0,-11 2 0-16,0 19-1 15,-13 3 1-15,-7 11-1 16,-10 3-1-16,-9 9-1 0,-11-5 0 15,-2-5-1-15,-4-7-1 16,-2-9 0-16,4-8-3 16,0-19-1-16,27 0-5 15,-29-33-11-15,29 3-21 16,8-7 0-16,9-9 1 16,4-4 0-16</inkml:trace>
  <inkml:trace contextRef="#ctx0" brushRef="#br2" timeOffset="253993.8549">2284 9773 59 0,'25'-18'40'15,"-25"18"-1"-15,0 0 3 0,30 20-28 16,-30-20-4-16,4 30-2 16,-4-10-3-16,4 8-1 15,-4 1-2-15,2-4 0 16,-2-2-1-16,0-23 0 15,6 31-1-15,-6-31 0 16,0 0 0-16,31-6 0 16,-14-6 0-16,8-9-1 15,4 2 0-15,2-4 0 16,6 4 1-16,1 9-1 16,1 7 1-16,-3 1 1 15,-1 7-1-15,-8 16 1 16,-4 2 0-16,-3 6 0 0,-9 0 0 15,-9 0 1-15,-6 0-1 16,-5 5 0-16,-9-3 1 16,-1-1-1-16,-10-5 0 15,-4-2-1-15,-1-3 1 16,1-11-1-16,-2-3-1 16,2-10-1-16,4-2-1 15,-2-15-2-15,31 21-4 16,-44-53-6-16,44 24-26 15,-15-4 0-15,7-3-1 16,0-6 1-16</inkml:trace>
  <inkml:trace contextRef="#ctx0" brushRef="#br2" timeOffset="254196.8555">2332 9732 54 0,'-4'-24'38'0,"4"24"0"15,11-24 0-15,18 23-23 16,-11-19-6-16,26 13-3 15,-1-14-1-15,14 7-2 16,3-3-1-16,6 0-1 16,-1 1-1-16,-3 1-2 15,0 7-1-15,-20-5-3 16,5 22-7-16,-24-5-26 16,-23-4-1-16,5 25 0 15,-22-4 2-15</inkml:trace>
  <inkml:trace contextRef="#ctx0" brushRef="#br2" timeOffset="254609.1067">1103 11035 60 0,'0'0'39'0,"23"-2"1"0,16-10-1 16,1-16-26-1,43 10-3-15,2-26-2 16,35 2-1-16,11-17-2 0,21-3-1 15,6-7-1-15,8-2 0 16,-6 0 0-16,-1 6-1 16,-17 6-1-16,-14 7 0 15,-20 12 0-15,-18 11-1 16,-16 4 1-16,-19 13-1 16,-10 1 0-16,-16 1-2 15,-6 10-3-15,-23 0-4 0,0 0-34 16,0 0 0-1,-25 2-1-15,-10 0-1 16</inkml:trace>
  <inkml:trace contextRef="#ctx0" brushRef="#br0" timeOffset="260466.8301">3522 10202 27 0,'0'0'33'0,"2"-21"0"15,-10 4-9-15,8 17-5 16,0 0-2-16,0 0-4 0,-2-17-3 16,2 17-2-16,0 0-3 15,-8 40 0-15,-5-11-2 16,1 19 1-16,-5 7-2 15,-2 13 1-15,-4 3-2 16,1 5 1-16,1-3-1 16,4-4 0-16,-1-11-2 15,7-16 1-15,3-11-1 16,8-31-1-16,-4 23-2 16,4-23-2-16,16-20-5 0,-18-18-13 15,13 0-14 1,1-8-1-16,3-12 1 15,1-1 0-15</inkml:trace>
  <inkml:trace contextRef="#ctx0" brushRef="#br0" timeOffset="260821.891">3512 10089 31 0,'12'-21'36'0,"-12"21"1"16,0 0 1-16,0 0-15 15,4 21-8-15,9 23-5 16,-11-5-3-16,15 18-1 15,3 5-3-15,9 7-1 16,1 0 0-16,15 4 0 16,3-2-2-16,0-4 1 15,1-6-1-15,-5-5 0 16,-6-6 1-16,-5-6-1 0,-10-6 2 16,-15-3-2-16,-10-5 1 15,-15-1 0-15,-16-6 0 16,-9-2 0-16,-12-5 1 15,-8-3-1-15,-6-5 0 16,-1-5-1-16,-1-6 1 16,7-5-1-16,9 2 0 15,8-7-3-15,15 5-1 16,6-5-2-16,25 13-9 16,0 0-26-16,17-21 0 15,4 9 0-15,8-3 0 16</inkml:trace>
  <inkml:trace contextRef="#ctx0" brushRef="#br0" timeOffset="261428.8763">3987 10500 17 0,'0'0'34'0,"9"-29"1"0,-9 29 2 16,0 0-15-16,8-42-5 16,-8 42-3-16,12-18-3 15,-12 18-3-15,0 0-2 16,27 20-1-16,-22-3-1 16,11 17-1-16,-5 5 0 15,5 11 0-15,-1 7-2 16,3 1 1-16,-3 3-1 0,2-5 0 15,-1-6 0-15,-1-10 0 16,1-6 0-16,1-9 0 16,-17-25 0-1,23 25-1-15,-23-25 1 16,21-7 0-16,-21 7 0 0,12-33 0 16,-10 4-1-16,-2-5 0 15,0-7 0-15,2-3 1 16,-2-6-1-16,0 1 0 15,4-9-1-15,0 6 0 16,3 4-1-16,1-3 0 16,4 8-2-16,-3-5-2 15,14 20-3-15,-19-17-8 0,21 22-24 16,-9 2 0 0,3 8 1-16,0 7-1 15</inkml:trace>
  <inkml:trace contextRef="#ctx0" brushRef="#br0" timeOffset="261977.1713">4639 10312 42 0,'0'0'36'0,"0"0"0"16,0 0 0-16,0 0-23 15,25-4-5-15,-25 4-1 16,36-10-3-16,-13 5-2 16,8-1-2-16,0 4-2 15,-8-10-6-15,14 16-15 16,-14-4-13-16,-23 0-1 15,21 0 1-15,-21 0-1 16</inkml:trace>
  <inkml:trace contextRef="#ctx0" brushRef="#br0" timeOffset="262175.5553">4614 10500 59 0,'0'19'38'0,"0"-19"0"16,30-4 1-16,-1 4-29 15,-7-17-3-15,12 11-1 16,-3-9-3-16,0-3-3 16,2 5-1-16,-8-4-4 15,8 21-11-15,-10-16-23 16,-23 12 1-16,25-15-1 16,-25 15 1-16</inkml:trace>
  <inkml:trace contextRef="#ctx0" brushRef="#br0" timeOffset="264810.5482">5300 10461 9 0,'0'0'33'16,"-44"20"1"-16,25-9 1 16,19-11-13-16,-47 8-5 0,47-8-5 15,-19 5-2-15,19-5-4 16,0 0-1-16,31-5-1 15,-12-7-1-15,10 12 0 16,2-6-2-16,4 3 0 16,-3-1 0-16,1 0-3 15,0 4-1-15,-12-13-5 16,16 26-16-16,-18-23-13 16,-1 1-1-16,1 1 0 15,-19 8 0-15</inkml:trace>
  <inkml:trace contextRef="#ctx0" brushRef="#br0" timeOffset="265517.0755">6207 9882 1 0,'17'-13'27'15,"-17"-18"6"-15,8 8 1 16,-8 23-14-16,-8-40 0 0,8 40-2 16,-17-33-4-16,17 33-4 15,-20-23-2-15,20 23-3 16,-25-11-1-1,25 11-1-15,-27-4 0 0,27 4-1 16,-34 9 0-16,12 1-1 16,-1 3 1-16,2 14 0 15,-2 0-1-15,2 6 0 16,3 3 1-16,3 4 0 16,3 1-1-16,5 7 0 15,1 0 0-15,6-2 0 16,2 0 0-16,4 3-1 15,-1 3 1-15,5 2 0 0,0 2-1 16,3 3 1-16,1-1-1 16,-1 3 1-1,3 2-1-15,-3-3 1 16,-1-3 0-16,-1-1-1 0,-3 0 1 16,-2-7-1-16,-4-1 1 15,-2 0-1 16,-6 0 1-31,-2-2-1 0,-7-2 1 0,-3-1 0 0,-3-5 0 16,-4 0 0-16,-4-3 0 16,-2-6 0-16,-5-8-1 15,3 0 1-15,-4-6 0 16,1-5-1-16,-5-6 0 16,1-2 1-16,5-6-1 15,0-6 0-15,4-1 0 16,2-7-1-16,6-3-1 15,0-6-2-15,11 8-1 0,-5-11-4 16,17 30-9-16,0-33-24 16,2 16-1-16,2-4 1 15,4-2 0-15</inkml:trace>
  <inkml:trace contextRef="#ctx0" brushRef="#br0" timeOffset="266836.4034">6438 10243 45 0,'0'0'23'16,"8"-23"0"-16,-8 23-1 15,-4-18-2-15,4 18-3 16,0 0-3-16,0 0-3 0,-6-23-3 15,6 23-2-15,0 0-1 16,0 0-1-16,0 0-1 16,0 0 1-16,0 0-2 15,-4 18 1-15,1 3-1 16,1 9 0-16,-4 9 0 16,4 5-1-16,-2 4 0 15,0 6 0-15,0-3 0 16,2 1 0-16,0-6-1 15,2-4 0-15,-1-1 0 16,1-9 0-16,0-1 1 16,1-12-2-16,1-2 2 15,-2-17-1-15,12 18 0 0,-12-18 0 16,17 9 0-16,-17-9 0 16,27 0 0-16,-9-2 0 15,3-1 0-15,4-3-1 16,0 0 2-16,6 0-2 15,2-3 2-15,1 1-1 16,1-2 0-16,-4 1 0 16,2 1-1-16,-4-1-1 15,-2 3 0-15,-6-6-1 16,0 10-2-16,-21 2-1 16,29-9-2-16,-29-8-4 15,19 22-11-15,-19-5-16 16,2-23 1-16,-2 23 0 0,-17-38 1 15</inkml:trace>
  <inkml:trace contextRef="#ctx0" brushRef="#br0" timeOffset="267187.6904">6403 10197 22 0,'0'0'33'15,"0"0"2"-15,-21-14 0 16,21 14-15-16,0 0-7 15,18-29-4-15,3 26-2 16,-4-13-4-16,12 9 0 16,4-9-1-16,5 5-1 15,3-5 0-15,0 3-2 16,1 5-3-16,-11-5-5 16,13 17-16-16,-17-2-11 15,-27-2 0-15,19 11 0 0</inkml:trace>
  <inkml:trace contextRef="#ctx0" brushRef="#br0" timeOffset="267415.7314">6446 10352 57 0,'-8'19'38'16,"8"-19"0"-16,21-4-1 15,3 8-27-15,-24-4-3 16,48-13-2-16,-17 5-3 16,3-1-3-16,5 7-4 0,-14-21-13 15,8 13-19-15,-2 6-1 16,-8-2 1-16,0 6-1 16</inkml:trace>
  <inkml:trace contextRef="#ctx0" brushRef="#br0" timeOffset="267828.2683">7138 10492 81 0,'0'0'42'0,"-17"10"-2"15,17-10 1-15,0 0-33 16,0 0-3-16,0 0-3 16,-15-21-3-16,15 21-5 15,0 0-29-15,0 0-6 0,-12-27 0 16,12 27 1-16</inkml:trace>
  <inkml:trace contextRef="#ctx0" brushRef="#br0" timeOffset="275459.757">7673 10296 11 0,'19'-11'32'15,"-15"-8"2"-15,-4 19 1 16,19-12-14-16,-32-9-3 15,13 21-3-15,-24-6-4 16,24 6-2-16,-40 18-4 0,17 5 0 16,-14-2-2-16,2 15 0 15,-1 4-2-15,3 10 1 16,4 2-2 0,8-6 1-16,9 0-2 15,14-7 2-15,14-9-1 0,9-14-1 16,11-15 0-16,1-14 0 15,7-10-1-15,-5-13-1 16,5-3-1-16,-15-18-2 16,2 7-1-16,-15-15 0 15,-1 13 2-15,-15-10-1 16,0 14 3-16,-10 2 1 16,-3 6 3-16,1 15 2 0,-5-2 1 15,17 27 1-15,-23-19 0 16,23 19 0-1,-8 21 0-15,14 10 1 0,-4 2-2 16,7 18 1-16,-1 1-1 16,6 11-1-16,-3-3 0 15,5 1-2-15,-1-5 1 16,0-12-2-16,-1-6-1 16,-1-20-2-16,5-5-1 15,-18-13-2-15,27-23-1 16,-25-13-1-16,15 5-1 15,-19-21 2-15,12 10 0 16,-10-6 3-16,2 10 3 0,-2 7 2 16,-2 2 2-1,2 29 3-15,0 0 1 16,21 10 1-16,-17 7-1 16,17 19-1-16,-11-3 0 0,11 15-1 15,-8-6-1-15,7 0-1 16,-11-7 0-16,3-4-1 15,-8-10 0-15,-4-21-1 16,0 0 0-16,0 0 0 16,-12-19-1-16,3-6 0 15,-1-10 0-15,0-1 0 16,6-3 0-16,6-1-1 16,6 4 0-16,8-5-1 15,11 16-2-15,-2-11-5 16,25 22-21-16,-14-7-11 15,3 4 0-15,-4 2 1 16</inkml:trace>
  <inkml:trace contextRef="#ctx0" brushRef="#br0" timeOffset="276218.6114">8784 10059 43 0,'0'0'37'15,"0"0"0"-15,0 0 1 16,-4 21-19-16,4-21-7 16,19-10-4-1,-19 10-4-15,37-10-1 0,-14 5-1 16,6-3-3-16,0 4 0 0,-6-5-3 16,4 11-3-16,-27-2-10 15,19-22-20-15,-19 22-1 16,0 0 0-16,-31 16 2 15,8 5 14-15,-13-13 21 16,9 9 1-16,5 6 1 16,-3-2 32-16,6-10 3 15,19-11 1-15,-16 22 1 16,16-22-15-16,18 7-8 16,-18-7-7-1,25-6-3-15,-8 3-2 0,8-5-4 16,8 6-5-16,-14-13-25 15,10 1-7-15,-4 3 0 0,-3-7 0 16</inkml:trace>
  <inkml:trace contextRef="#ctx0" brushRef="#br0" timeOffset="277585.5951">8992 10404 46 0,'0'0'33'0,"-4"21"2"16,4-21 1-16,0 0-24 16,23-4-5-16,-23 4-1 15,43-17-2-15,-18 5 0 16,6 7-2-16,-2-5 0 16,1 6-2-16,-1 0-1 15,-6-3-4-15,10 16-7 16,-33-9-22-16,31-6-2 15,-10-3-1-15,-1-6 1 16</inkml:trace>
  <inkml:trace contextRef="#ctx0" brushRef="#br0" timeOffset="278364.165">10332 9477 23 0,'-1'-17'34'0,"1"17"1"16,-22-6 1-16,3-5-13 15,19 11-8-15,-52 2-3 16,31 9-3-16,-20-9-2 15,12 10-2-15,-7-3-1 16,7 7-1-16,-4-1 0 16,10 8 0-16,-4 0-1 15,9 6 0-15,-1 1 0 0,9 5 0 16,1 5-1-16,7 6 0 16,-2 0 0-16,8 4 0 15,-2 0 1-15,6 2-1 16,-1 0-1-16,3 3 2 15,1-7-1-15,-1 2 0 16,2-2 0-16,-5 2 0 16,5 2 0-16,-6 1-1 15,0-1 1-15,-3 2 0 16,-1-2-1-16,0 0 1 16,-4-1-1-16,0 1 1 15,-3-8-1-15,-3-2 1 0,-4-1-1 16,-1-5 0-16,-6 1 0 15,-3-3 0-15,-1-5 0 16,-2-2 0-16,-2-4 0 16,0-8 0-16,0-3 1 15,-4 1 0-15,0-9-1 16,2-4 0-16,-1-4 1 16,-1-2-1-16,2-7 0 15,2-3-1-15,4-1 0 16,0-6 0-16,9 6-3 15,1-12-1-15,13 29-5 16,-10-46-26-16,16 27-6 16,1 2-1-16,9-1 2 0</inkml:trace>
  <inkml:trace contextRef="#ctx0" brushRef="#br0" timeOffset="278907.5207">10410 10807 42 0,'17'-6'36'15,"0"2"1"-15,-17 4 1 16,-2-19-18-16,2 19-5 16,0 0-4-16,0 0-3 0,-34 19-1 15,12-4-2-15,-10 5-1 16,1 8-2-16,-2 5 0 16,8 9-1-16,4-7-1 15,13 1 0-15,10-9 0 16,10-2-1-16,11-10 0 15,9-11 1-15,7-8 0 16,0-11 0-16,-1-4 0 16,-1-8 0-16,-6 0 1 15,-6-6 0-15,-8 7-1 16,-7 1 1-16,-10 7 0 16,0 18 0-16,-6-17 1 15,6 17-1-15,-19 12 0 0,11 5-1 16,4 2 1-16,0 2-1 15,8 0 0-15,4-2-1 16,-8-19 1-16,29 25-3 16,-8-15-1-16,0-14-1 15,8 6-7-15,-29-2-28 16,37-27-1-16,-22 4-1 16,-1-6 1-16</inkml:trace>
  <inkml:trace contextRef="#ctx0" brushRef="#br0" timeOffset="279706.8133">10734 9115 17 0,'-23'2'34'15,"23"-2"1"-15,0 0 0 16,-16-27-14-16,16 27-4 15,0 0-2-15,0 0-3 16,0 0-3-16,0 0-2 0,-19 29-1 16,19 1-1-16,-6 3-2 15,6 7-1-15,-2 0 0 16,6 3-1 0,-2-3 0-16,4-5-1 0,1-7 0 15,-1-9 0-15,-6-19 0 16,16 18 1-16,-16-18-1 15,0 0 0-15,27-25-1 16,-18 8 1-16,5-3-1 16,3 1 0-16,0 0 0 15,5 6 1-15,-1 1-1 16,2 6 1-16,0 10 0 16,-2 6 0-16,1 3 1 0,-3 8 0 15,-6 4 0-15,1 4 0 16,-8 2 0-16,-2 1 0 31,-10-1-1-31,-6-4 1 0,-5-4 0 0,-4-2 0 16,-6-6 0-16,0-1 0 15,-2-7-1-15,2-1 1 16,2-2-1-16,5-4 0 16,3 0-1-16,17 0-3 15,-19-2-2-15,19 2-5 16,0 0-27-16,-6-19-4 15,6 19 2-15,0 0-2 16</inkml:trace>
  <inkml:trace contextRef="#ctx0" brushRef="#br0" timeOffset="282679.7483">10940 9997 23 0,'10'-21'33'0,"-10"21"2"16,0 0-2-16,0 0-11 15,0 0-7-15,0 0-3 16,17 2-4-16,-17-2-2 16,0 0-1-16,2 21-1 15,2 4 1-15,-8-2-2 16,4 8 1-16,-4 3-1 15,2 8-1-15,-2-1 0 16,2-1 0-16,4-7-1 16,0-5 0-16,4-5-1 15,2-1 1-15,-8-22-1 0,21 21 0 16,-21-21 1 15,25 9-1-31,-25-9 0 0,35 0 0 0,-12-4 1 0,0 2-1 16,4-1 0-16,2-1 1 15,0-2-1-15,0 2 0 16,2-2 0-16,-4 1 0 16,-2-1-2-16,-2-2 1 15,-2-1-2-15,-21 9-1 16,31-16-2-16,-27-1-4 16,13 23-16-16,-17-6-13 15,0 0 0-15,0 0 1 16,-23-21 0-16</inkml:trace>
  <inkml:trace contextRef="#ctx0" brushRef="#br0" timeOffset="282988.6812">10955 9917 36 0,'0'0'33'15,"0"0"3"-15,29-4-1 16,-29 4-18-16,52-12-5 16,-26 3-2-16,18 11-4 15,-4-8-2-15,9 4-2 16,-3-2-1-16,0-2-2 15,-1 6-3-15,-16-17-10 16,7 9-22-16,-15 8 0 16,-21 0-1-16,0 0 1 15</inkml:trace>
  <inkml:trace contextRef="#ctx0" brushRef="#br0" timeOffset="283226.879">10955 10053 61 0,'22'15'36'16,"-5"-19"-1"-16,14 2 0 15,9-5-29-15,-3-11-2 16,9 7-2-16,1-1-5 15,-11-9-9-15,7 2-22 16,-3 11 0-16,-15-3-2 16,0 11 0-16</inkml:trace>
  <inkml:trace contextRef="#ctx0" brushRef="#br0" timeOffset="283770.5176">11744 10005 27 0,'25'9'33'15,"-25"-9"0"-15,0 0 2 16,-5 22-13-16,5-22-12 15,0 0-3-15,-25-6-2 16,25 6-2-16,0 0-1 16,0 0-1-16,0 0 0 15,0 0-1-15,25-8 1 16,-25 8 0-16,27-4 1 16,-27 4 0-16,29-2 0 15,-29 2 1-15,23 0 1 0,-23 0-1 16,0 0 0-16,0 0 0 15,-14 20-1-15,14-20 0 16,-33 15-1 0,14-9-3-16,19-6-3 0,-31 2-8 15,31-2-25-15,0 0 0 16,0 0-1-16,-7-18 0 16</inkml:trace>
  <inkml:trace contextRef="#ctx0" brushRef="#br0" timeOffset="284653.4686">12356 10005 37 0,'11'-21'33'0,"-11"21"-1"16,-11-23-8-16,11 23-4 0,-27-6-2 15,27 6-4-15,-48 15-4 16,24 6-3-16,-16-1-1 15,11 12 0-15,-8-1-3 16,10 3 0-16,6-1-1 16,10 2-1-16,7-3 0 15,13-9-1-15,11-6 0 16,7-9 0-16,5-10-1 16,3-7 0-16,6-5-2 15,-7-15 0-15,7 3-1 16,-16-11-1-16,2 1 1 15,-17-8-1-15,5 5 1 16,-15-13 0-16,0-1 0 0,-6-3 3 16,-3 6 1-16,1 4 1 15,-4 6 2-15,8 7 1 16,-7 4-1-16,11 29 2 16,0 0 1-16,-8 31-1 15,4-2 1-15,6 13-2 16,-2 4-1-16,4 10 0 15,0 1-1-15,8 1-1 16,-5-1 0-16,5-11-1 16,3-3-2-16,-5-13-2 15,9-1-4-15,-19-29-7 16,27 10-23-16,-27-10-2 16,23-21-1-16,-13-4 2 0</inkml:trace>
  <inkml:trace contextRef="#ctx0" brushRef="#br0" timeOffset="284945.2114">12549 9976 68 0,'21'-25'37'0,"-21"25"2"16,17 12-6-16,-17-12-17 15,10 32-6-15,-12-15-2 16,10 20-2-16,-8-3-2 16,4 5 0-16,-4-8-2 15,1-1 0-15,-1-11-2 16,0-19 0-16,-1 18 1 15,1-18-1-15,1-29 0 16,3 2 1-16,2-4-1 0,2-5 0 16,3-2 0-16,5-1 0 15,1 1 0-15,6-4-1 16,4 5-1-16,0 1-1 16,4 11-1-16,-10-2-3 15,12 25-9-15,-12-6-23 16,-21 8-2-16,22 16 1 15,-22-16 1-15</inkml:trace>
  <inkml:trace contextRef="#ctx0" brushRef="#br0" timeOffset="285561.097">13031 9796 40 0,'0'0'34'15,"0"0"2"-15,0 0 0 0,21-10-16 16,6 16-8-16,-27-6-3 16,41-14-3-16,-20 5-2 15,14 5-1-15,-5-2-2 16,3 1 0-16,-2 1-2 16,-6-4-2-16,4 10-5 15,-29-2-19-15,10-17-11 16,-10 17 1-16,-22 2-1 15</inkml:trace>
  <inkml:trace contextRef="#ctx0" brushRef="#br0" timeOffset="285755.9794">12913 9988 65 0,'20'1'36'15,"12"3"2"-15,5-6-2 16,-6-13-25-16,19 11-4 15,-8-9-3-15,3 3-2 16,-7 1-1-16,-5-3-3 16,0 8-5-16,-33 4-27 15,21-11-3-15,-21 11 0 16,0 0-1-16</inkml:trace>
  <inkml:trace contextRef="#ctx0" brushRef="#br0" timeOffset="286943.4216">13959 9938 53 0,'-22'11'37'0,"22"-11"0"15,0 0 1-15,0 0-24 0,0 0-2 16,22 10-5-16,-22-10 0 16,44-8-3-16,-13 2 0 15,6 8-2-15,3-4-1 16,4 2 0-16,1 6-1 16,-7-4-2-16,5 10-3 15,-14-18-7-15,11 10-27 16,-7-4 1-16,-4-6-3 15,2-6 2-15</inkml:trace>
  <inkml:trace contextRef="#ctx0" brushRef="#br0" timeOffset="288317.9045">15799 9347 7 0,'15'-17'30'15,"-15"17"3"-15,12-21-2 16,-12 21-9-16,11-29-5 0,7 25-2 15,-24-19-3-15,6 23-4 16,6-27-1-16,-6 27-1 16,-8-29-1-16,8 29-1 15,-31-15-1-15,8 9 0 16,-8 4 0-16,-6 10-1 16,-7 3-1-16,-6 7 0 15,-4 9 0-15,2 3 0 16,2 3 0-16,11 5 0 15,4-3-1-15,18-3 1 16,13-5-1-16,16-8 1 16,17-7-1-16,13-12-1 0,8-8 1 15,4-9-1-15,4-8 1 16,-4-4-1-16,-2-3 1 16,-9-3 0-16,-11 1 0 15,-8 1 0-15,-9 4 1 16,-7 8 0-16,-8 21 1 15,-6-17 0-15,6 17 0 16,-29 25 0-16,8 5 0 16,2 18 0-16,-1 8-1 15,3 9 1-15,7 6 0 16,6-4-2-16,8 4 2 16,8-5-2-16,5-7 0 15,4-11 0-15,3-10 0 0,1-7 0 16,0-12-1-16,-2-5 1 15,-4-14 0-15,-2-14 0 16,-3-3 0-16,-6-6 0 16,-4-6 0-16,-8-2 1 15,-6-3-2-15,-7-1 0 16,-5 1-1-16,-3 3-1 16,4 8-2-16,-4-6-4 15,25 29-6-15,-29-25-26 16,29 25 0-16,-19-7 0 15,19 7 2-15</inkml:trace>
  <inkml:trace contextRef="#ctx0" brushRef="#br0" timeOffset="288737.7966">14981 9884 59 0,'-33'10'35'0,"33"-10"3"16,-15 30-7-16,15-30-15 16,0 0-3-16,23-5-4 0,27 6-3 15,6-8-1-15,31 3 0 16,11-13-2-16,24 5 0 16,7-9-1-16,14-2 0 15,-3-4 0-15,-3 4-1 16,-13 0 0-16,-18 4-1 15,-17 6-1-15,-24-1-1 16,-11 18-5-16,-54-4-33 16,21 21-2-16,-21-21 1 0,-30 35-2 15</inkml:trace>
  <inkml:trace contextRef="#ctx0" brushRef="#br0" timeOffset="289683.777">14454 10590 28 0,'0'0'32'0,"0"0"1"15,0 0-1-15,0 0-14 16,16-27-8-16,17 17-3 16,-12-13 0-16,19 8-2 15,-5-8 0-15,11 13-1 16,-7-3 0-16,5 11-1 15,-5-2 0-15,-1 12-1 16,-9 3 0-16,-7 12-2 16,-15 8 1-16,-9 4-1 15,-9 5 0-15,-9 2 1 16,-8 0-1-16,-7 1 0 16,-6-3 0-16,7-6 1 0,1-5-1 15,6-10 0-15,6-3 1 16,21-16-1-16,-26 11 1 15,26-11 0-15,0 0 0 16,20-9 0-16,-20 9 1 16,36-14 0-16,-12 6-2 15,5 3 1-15,1-1 0 16,5 2-1-16,2-2-1 16,-3-5-3-16,7 11-3 15,-20-15-20-15,10 5-10 16,-4 0-2-16,-4-3 1 15</inkml:trace>
  <inkml:trace contextRef="#ctx0" brushRef="#br0" timeOffset="289932.6124">15239 10521 71 0,'29'-8'39'0,"-29"8"1"15,18 4-2-15,1 23-25 16,-29-10-5-16,18 18-1 16,-14-5-3-16,10 7-1 15,-6-1-2-15,2-3 0 16,0-2-2-16,-2-10-1 16,6-2-2-16,-4-19-5 0,0 0-21 15,17 0-10 1,-13-17 0-16,0-8 0 15</inkml:trace>
  <inkml:trace contextRef="#ctx0" brushRef="#br0" timeOffset="290141.4771">15436 10440 52 0,'0'0'38'0,"14"31"0"15,-5-6 2-15,-9-25-16 16,27 52-13-16,-25-31-4 15,14 15-2-15,-9-9-2 16,7 0-2-16,-3-8-1 16,-11-19-2-16,18 21-4 15,-18-21-9-15,-4-21-24 16,4 21-1-16,-23-23 1 0,3 2-1 16</inkml:trace>
  <inkml:trace contextRef="#ctx0" brushRef="#br0" timeOffset="290372.3211">15016 10484 50 0,'0'0'37'0,"27"0"1"16,2-3 1-16,15 14-15 15,0-30-15-15,24 7-3 16,-5-9-1-16,9 10-2 15,-5-5-1-15,-3 5-2 0,-6-1-1 16,-12-1-3-16,-5 19-6 16,-24-8-28-16,-17 2-1 15,0 0 0-15,0 0-1 16</inkml:trace>
  <inkml:trace contextRef="#ctx0" brushRef="#br0" timeOffset="292685.995">16163 10402 13 0,'2'-17'31'16,"16"13"1"-16,-18 4-1 15,7-37-10 1,-7 37-5-16,12-27-1 16,-12 27-3-16,0 0-2 15,0 0-2-15,-18-11-2 0,-1 22-1 16,-16 1-1-16,-3 9-1 16,-6 2 0-16,-3 8-1 15,3-2 0-15,5-1-1 16,8-5-1-16,16-2 1 15,15-21 0-15,0 0-1 16,39 12 0-16,-3-24 0 16,9-3 1-16,1 0-1 0,-2-1 0 15,-3 5 1 1,-10 5 0-16,-10 12 0 16,-21-6 1-16,-4 34-1 15,-19-1 1-15,-6 7 0 0,-10 4-1 16,3 6 1-16,-1-4-1 15,8-2 0-15,6-7-1 16,11-6 0-16,16-8 0 16,-4-23 0-16,41 17-1 15,-10-21 0-15,3 0-1 16,-1-9-1-16,4 3-2 16,-12-11-2-16,10 15-5 15,-24-22-5-15,20 26-9 16,-27-19-5-16,15 19 3 15,-19-19 7-15,19 22 8 16,-19-1 8-16,0 0 8 16,0 0 9-16,0 0 9 0,0 0 7 15,-7 22-1-15,5 12-5 16,-27-22-5-16,21 22-7 16,-13-13-3-16,15 8-2 15,-4-12-1-15,14 2-1 16,-4-19 0-16,27 18-2 15,-4-20-1-15,4-4 1 16,0-5-1-16,1-1 0 16,-5 1 0-16,-4-5 0 15,-7-3 0-15,-7 2-1 16,-5 17 1-16,-7-35-2 16,7 35-1-16,-25-29-4 15,25 29-7-15,-22-11-26 0,22 11 0 16,0 0-1-16,-17-27 2 15</inkml:trace>
  <inkml:trace contextRef="#ctx0" brushRef="#br0" timeOffset="293129.1331">16705 10130 85 0,'0'0'39'0,"0"0"1"0,27 19-8 16,-27-19-21-16,10 21-3 15,-12 0-1-15,6 17-1 16,-8 6-3-16,-2 14 0 16,-5 1-1-16,-1 3 1 15,-1-1-2-15,3 2 1 16,2-5-2-16,8-10 1 16,4-10 0-16,11-9 0 15,5-12-1-15,7-5 1 0,4-8-1 16,5-6 0-1,3-6 1-15,1-5-2 16,3-1-1-16,-7-7-2 16,7 8-4-16,-24-24-20 0,8 18-15 15,-11-8 1-15,-3 2 0 16,-7-2-1-16</inkml:trace>
  <inkml:trace contextRef="#ctx0" brushRef="#br0" timeOffset="294863.8358">18165 9389 29 0,'0'0'29'16,"20"-6"-7"-16,-20 6-3 15,0 0-2-15,0 0-3 16,0 0-4-16,19-11-2 15,-19 11-1-15,0 0-2 0,0 0 1 16,0 0-2-16,4-21 1 16,-4 21-1-1,0 0 0-15,0 0 0 16,0 0 0-16,0 0-1 16,-6-18 0-16,6 18 0 0,0 0-1 15,0 0 1-15,0 0-1 16,-15-19 0-16,15 19 1 15,0 0-2-15,-20-17 2 16,20 17-2-16,-21-4 1 16,21 4 0-16,-27-6-1 15,27 6 0-15,-29 2 1 16,29-2-1-16,-33 4 0 0,14 4 1 16,-2-2-1-1,-2 7 0-15,0-1 0 16,-3 1 1-16,3 0-2 15,2 7 1-15,4-1 0 0,1 2-1 16,5 2 1-16,3 4 0 16,-2 0-1-16,8 3 1 15,-3 5 0-15,3-4-1 16,0 5 1-16,2-2-1 16,0 9 0-16,2 3 1 15,0-2-1-15,0 4 0 16,1 0 0-16,3 2 1 15,2-2-1-15,0 3 0 0,1-5 0 16,3 0 0 0,-4-1 0-16,3 1 0 15,-3 2 0-15,0 3 0 16,-6 1 0-16,-1 0 0 0,-1-2 1 16,-1 0-1-16,-1 1 0 15,-4-5 0-15,2-1 0 16,-6-5 0-16,1-8 0 15,-3-3 0-15,-3-4 1 16,-5-2-1-16,-3 0 0 16,0-4-1-16,-6 1 1 15,4-11 0-15,-2 1 0 16,-4-4 1-16,4-6-1 16,-4-4 1-16,2-10-1 15,1-5 1-15,2-2-1 16,1-2 0-16,2 4 0 15,4-6-2-15,5 8-1 0,3-5-3 16,11 22-3-16,-12-23-29 16,12 23-5-16,0 0 0 15,18-15 0-15</inkml:trace>
  <inkml:trace contextRef="#ctx0" brushRef="#br0" timeOffset="295522.3641">18133 10734 45 0,'0'0'36'0,"17"-6"0"0,-17 6-6 16,0 0-10-16,0 0-5 16,-37-6-4-1,26 23-2-15,-16-7-3 16,9 11-1-16,-5 4-2 0,6 2-1 16,3 2-1-16,10 0 0 15,8-5 0-15,10-2-1 16,7-5 1-16,4-10-1 15,6-5 0-15,2-4 0 16,-2-3 0-16,-2-9 0 16,-4-5-1-16,-4-2 1 15,-6-6-1-15,-3 4 1 0,-4-2 0 16,-5 2 2-16,-1 6-2 16,-2 17 1-1,-3-23 0-15,3 23 0 16,0 0 0-16,-4 17 1 0,4-17-1 15,7 35-1-15,1-16 1 16,4 0-1-16,1-2 0 16,-13-17-1-16,33 27-2 15,-33-27-2-15,40 6-6 16,-40-6-30-16,0 0-1 16,24-33 0-16,-21 6 1 15</inkml:trace>
  <inkml:trace contextRef="#ctx0" brushRef="#br0" timeOffset="296609.5731">18443 9075 29 0,'0'0'35'0,"21"-18"2"16,-21 18-1-1,-2-17-16-15,2 17-5 0,0 0-3 16,16 25-2-16,-16-25-3 16,-4 44-1-16,2-13-2 15,6 9 0-15,-4 0-1 16,4 10 0-16,-2-8-1 15,3-5-1-15,-1-6 0 16,2-8 0-16,-6-23 0 16,8 26 0-16,-8-26 0 0,0 0-1 15,6-17 1-15,-4 0-1 16,-1-2 0 0,1-1 0-16,2-3 0 15,6 2 0-15,-4 2 0 0,-6 19 0 16,29-23 0-16,-10 21 0 15,4 8 0-15,2 6 0 16,0 7-1-16,-2 4 1 16,2 4 0-16,-5 3 1 15,-9 1-1-15,-7 2 1 16,-8-5 0-16,-11-1 0 16,-8-2-1-16,-8-6 2 15,-6-1-1-15,1-5-1 0,-1-5 1 16,2-1-2-1,6-5 0-15,2-2-2 0,27 0-2 16,-33-15-5 0,33 15-31-16,0 0-1 0,0 0 0 15,-17-21 0-15</inkml:trace>
  <inkml:trace contextRef="#ctx0" brushRef="#br0" timeOffset="301841.2441">19251 9441 19 0,'0'0'32'0,"8"-25"-1"15,-8 25-7-15,0 0-2 0,4-17-3 16,13 26-2-16,-17-9-7 15,0 0-1-15,0 0-3 16,0 21 0-16,0-21-1 16,-4 39-1-16,1-12 0 15,4 9 0-15,-2 0-1 16,2 5-1-16,-1-1 0 16,4-4-1-16,0-3 0 15,2 2-1-15,0-18 0 16,-2 0-3-16,-4-17-1 15,0 0-3-15,17 25-13 16,-17-25-21-16,0 0 0 16,0 0 0-16,-23-17 0 0</inkml:trace>
  <inkml:trace contextRef="#ctx0" brushRef="#br0" timeOffset="302096.752">18977 9903 50 0,'0'0'37'15,"33"-2"1"-15,-4-2 0 16,-12-17-24-16,41 14-5 16,-6-14-2-16,20 11-1 15,-9-5-3-15,11 5-1 0,-7-2-1 16,-3 3-2-16,-6 17-2 15,-20-14-3 1,9 23-10-16,-28-9-22 16,-19-8-1-16,2 27 0 0,-20-16 0 15</inkml:trace>
  <inkml:trace contextRef="#ctx0" brushRef="#br0" timeOffset="302998.7326">19114 10248 22 0,'25'-23'36'0,"-25"23"0"16,6-17 1-16,-6 17-18 15,0 0-4-15,0 0-3 16,0 0-3-16,2 21-2 16,-4-2-3-16,14 18 0 31,-10-1-1-31,9 14 0 0,-5-4-1 0,4 0-1 15,-3-5 0-15,-1-5 0 16,-2-9 0-16,-2-6 0 0,-2-21-1 31,0 17 1-31,0-17 0 0,0 0 0 0,-19-25-1 16,11 8 1-16,-2-6-1 16,5-4 0-16,3-4 0 15,4 3 0-15,3-1 0 16,7-4 0-16,5 6-1 15,5 1 0-15,6 3 1 16,-1 0-3-16,10 5-1 16,-8-10-4-16,19 26-9 15,-13-12-23-15,-2 3 0 16,1 3 0-16,-1 0 0 16</inkml:trace>
  <inkml:trace contextRef="#ctx0" brushRef="#br0" timeOffset="304010.4105">20569 9830 23 0,'15'-17'34'0,"-15"17"2"16,0 0-2-16,-23-21-13 16,15 40-6-16,-30-23-3 15,13 29-3-15,-22-11-3 16,13 16-1-16,-13 3-1 16,11 9 0-16,1 0-2 0,14-1 0 15,9-3-1 1,12-4-1-16,10-5 0 15,9-8 0-15,8-5-1 16,6-16 0-16,5-6 0 0,-3-13-3 16,2 0 0-16,-12-20-4 15,10 12-2-15,-28-28-4 16,20 20-3-16,-34-26 1 16,18 17 3-16,-26-14 5 15,11 14 4-15,-6 2 7 16,-5-2 3-16,15 25 6 15,-21-16 4-15,21 35 0 16,0 0-1-16,0 0-3 16,0 0-3-16,3 29-3 15,-3-8 0-15,12 19-2 16,-8-1 0-16,7 10-1 16,-3-3-1-16,2 4 0 0,-1-7-1 15,-1 1 0-15,0-10-1 16,0-13 0-16,1-2-1 15,-9-19 0-15,21 6-1 16,-21-6-1-16,24-32-1 16,-15 3 0-16,7-6 0 15,-5-5 0-15,5 2 1 16,-5-1 0-16,-1 7 2 16,-2 5 1-16,-3 6 2 15,-5 21 1-15,0 0 0 16,24 4 0-16,-21 13 0 15,5 15 1-15,-2 1-2 0,2 5 1 16,-3 3-1-16,3 3 0 16,-6-6 0-16,2-5-1 15,-4-10 0-15,2-6 0 16,-2-17 0-16,0 0-1 16,0 0 0-16,0 0 0 15,6-27 0-15,1 0 0 16,3-3 0-16,2-1 0 15,5-5 0-15,2-1-1 16,4 4 1-16,4 1-1 16,2 5 0-16,-2 2-2 15,2 12-3-15,-9-10-5 16,14 17-31-16,-34 6 1 0,25 0-2 16,-25 0 2-16</inkml:trace>
  <inkml:trace contextRef="#ctx0" brushRef="#br0" timeOffset="314668.5242">1836 12309 34 0,'15'-18'21'0,"-15"18"0"15,16-17-2-15,-16 17-1 16,0 0-2-16,2-25-4 0,-2 25-2 16,0 0-2-16,11 17-2 15,-11-17-1-15,-3 35 0 16,-3-12-1-16,8 25 0 16,-6 6-1-16,6 18 1 15,-6 3-1-15,6 15 0 31,-2 2 0-31,2 2-1 0,-2-1 0 0,0-5 0 16,0-13-1 0,0-8-1-16,2-17 1 0,-6-14 0 15,4-11-1-15,-2-6-1 16,2-19 0-16,0 0-2 16,0 0-1-16,0 0-4 0,0 0-9 15,0 0-22-15,0 0 0 16,0 0 0-16,6-32 0 15</inkml:trace>
  <inkml:trace contextRef="#ctx0" brushRef="#br0" timeOffset="315343.2203">2444 12389 22 0,'15'-19'31'0,"-15"19"2"16,0 0-12-16,0 0-2 15,0 0-3-15,0 0-2 16,-6 21-5-16,-11-6-2 0,9 20-1 16,-13 1-1-16,7 18-1 15,-11 0 0 1,8 7 0-16,-4-1-2 16,3 1 0-16,1-3-1 0,7-9 1 15,-1-8-2-15,5-11 1 16,2-5-3-16,4-25 0 15,0 25-3-15,0-25-2 16,0 0-6-16,8-30-25 16,2 3 0-16,1-14-1 15,1-8 1-15</inkml:trace>
  <inkml:trace contextRef="#ctx0" brushRef="#br0" timeOffset="315755.0736">2474 12345 17 0,'0'0'35'16,"8"-19"1"-16,-8 19 1 16,0 0-17-16,0 0-6 15,-4 40-1-15,4-40-4 16,-5 44-2-16,8-17-2 16,15 11-2-16,3 1 0 15,8 9-1-15,4-4 0 16,3 4 0-16,1 0-2 15,2 2 1-15,-5-4 0 0,-7-2 0 16,-4-4-1 0,-3-5 1-16,-9-9-1 15,-5 1 1-15,-8-9 0 16,2-18-1-16,-25 23 1 0,2-18-1 16,-14 1 1-16,-3-2 0 15,-5 2 0-15,-5-2-1 16,-2-3 0-16,0 5 1 15,4-4-1-15,5 2 0 16,11 0-1-16,5-4 0 16,9 4-1-16,18-4-3 15,0 0-1-15,0 0-7 16,0 0-23-16,33-20-4 16,-14 13 0-16,6-3 1 15</inkml:trace>
  <inkml:trace contextRef="#ctx0" brushRef="#br0" timeOffset="316274.9217">2910 12602 33 0,'18'-8'36'16,"-18"8"1"-16,27-21 1 0,-2 25-19 16,-25-4-6-16,27 0-3 15,-27 0-3-15,33 37-1 16,-22-9-2-16,7 15 0 15,-7-1-2-15,5 8 1 16,-7-4-2-16,3 0 1 16,-5-6-1-16,5-7 0 15,-4-12 0-15,3 0 0 16,-11-21-1-16,18 19 1 16,-18-19 0-16,0 0 0 15,23-19-1-15,-15 0 0 16,-3-4 1-16,5-10-1 15,0-9 0-15,-1-2 0 0,1-6 0 16,-2-2-2 0,1 6 2-16,-1 2-1 0,0 4-2 15,-4 3 0 1,5 14-2-16,-9-6-4 0,18 25-7 16,-18 4-24-16,9-21-1 15,-9 21 1-15,0 0 0 16</inkml:trace>
  <inkml:trace contextRef="#ctx0" brushRef="#br0" timeOffset="316715.3399">3651 12107 37 0,'0'0'36'0,"0"0"1"16,21-17 0-16,0 25-20 16,-21-8-5-16,0 0-3 15,-5 36-1-15,9 4-2 16,-8 1-1-16,6 18-1 0,-6 0 0 15,2 18-1 1,-2 0 0-16,4 3-1 0,-4-9-1 16,2 0 0-1,0-5 1-15,0-11-1 0,0-5-1 16,4-10 0-16,-2-11 0 16,-2-8 0-16,2-21 0 15,2 19-1-15,-2-19-1 16,0 0 0-16,-2-24-2 15,-1 1-2-15,8 5-4 16,-14-22-10 0,11 15-21-16,-2 0 1 0,2-2-1 15,1 2 2-15</inkml:trace>
  <inkml:trace contextRef="#ctx0" brushRef="#br0" timeOffset="317115.1231">4085 12211 38 0,'0'0'36'0,"-10"23"0"16,10-23-3-16,0 0-14 15,0 0-7-15,0 0-3 16,39 15-4-16,-39-15-1 15,46 2-1-15,-19-8-3 16,4-1 0-16,-4 3-3 16,-2-10-3-16,6 14-6 15,-31 0-26-15,0 0 0 16,0 0 0-16,-27 10 2 16</inkml:trace>
  <inkml:trace contextRef="#ctx0" brushRef="#br0" timeOffset="317295.0711">3965 12520 54 0,'0'0'37'0,"26"15"1"16,1-19 0-16,21 4-26 15,-15-17-4-15,21 9-1 16,-12-11-3-16,4 4-2 16,-1 3-3-16,-13-7-4 15,11 23-12-15,-14-12-21 16,-29 8 0-16,0 0-2 15,0 0 1-15</inkml:trace>
  <inkml:trace contextRef="#ctx0" brushRef="#br0" timeOffset="318550.2298">4988 11988 4 0,'0'0'31'15,"9"-29"2"-15,-9 29-2 16,25-5-10-16,-25 5-4 16,0 0-3-16,0 0-4 0,27 34-2 15,-27-9-1-15,12 21-1 16,-12 2 0 0,12 19-1-16,-12 2 0 0,5 12-1 15,-5-4 0-15,6 3-1 16,-4-7 0-16,4-4-1 15,-4-11-2-15,6-10 1 16,-1-10 0-16,-1-11-1 16,2-8 1-16,-8-19-1 15,15 17 0-15,-15-17 0 16,0 0 0-16,0 0-1 16,0 0-2-16,18-21-1 0,-18 21-2 15,1-38-6-15,17 21-24 16,-14-3-4-16,1-3-1 15,3 4 2 1</inkml:trace>
  <inkml:trace contextRef="#ctx0" brushRef="#br0" timeOffset="319058.0715">5516 12305 30 0,'0'0'32'16,"0"0"3"-16,0 0-9 15,0 0-9-15,20 4-2 16,-20-4-4-16,25 1-2 0,-25-1-3 16,50-1 0-16,-23-11-2 15,13 6-1-15,-5-3 1 16,2 1-3-16,-3-2 1 16,-5 3-2-16,-6-1 0 15,-23 8-2-15,29 0-2 16,-29 0-12-16,0 0-22 15,-17-8 0-15,17 8-1 16,-17 10 2-16</inkml:trace>
  <inkml:trace contextRef="#ctx0" brushRef="#br0" timeOffset="320408.7295">6944 11793 35 0,'21'0'33'16,"-21"0"1"-16,0 0-12 16,0 0-3-16,0 0-5 15,0 0-5-15,0 0-2 16,0 0-1-16,0 0-2 0,0 0 0 16,0 0-1-16,0 0 0 15,0 0-1 1,0 0 1-16,0 0-1 15,0 0-1-15,-12-29 0 0,12 29 0 16,-9-33-1-16,1 14 0 16,-6-2 1-16,-5 0-1 15,-4 4 0-15,-8 5 0 16,-6 10 0-16,-5 6 0 16,-4 7 1-16,-3 12 0 15,3 6 0-15,4 8 0 16,5 1-1-16,12 0 1 15,8-1-1-15,11-1 1 16,12-13 0-16,13-5-1 16,10-11 0-16,9-7 0 15,3-7 0-15,3-13 0 16,3-3 0-16,-1-9-1 0,-8-1 1 16,-1-1-1-16,-10 1 1 15,-8 4 0-15,-3 4 0 16,-8 8 1-16,-8 17-1 15,0 0 1-15,0 0 0 16,-20 19 0-16,9 20-1 16,1 12 1-16,-2 13 1 15,7 5-2-15,3 7 2 16,9-1-1-16,13-2 0 16,7-11-1-16,9-14 0 15,9-16 0-15,3-15-1 16,0-9 1-16,0-14-2 15,-7-7 2-15,-8-10 0 0,-10-4 1 16,-10-6-1-16,-13-1 1 16,-11 1-1-16,-10 1 1 15,-10 9 0-15,-10-2-2 16,-5 7 1-16,-4 5-3 16,3 9-2-16,-3-9-9 15,10 15-26-15,1 5-1 16,12 3 0-16,2 1-1 15</inkml:trace>
  <inkml:trace contextRef="#ctx0" brushRef="#br0" timeOffset="321040.6348">6342 12263 15 0,'0'0'32'16,"17"1"1"-16,-17-1-9 15,0 0-3-15,29 8-3 0,-29-8-4 16,27 2-4-16,-27-2-2 16,41-4-2-16,-16-5-2 15,21 9 0 1,0-12 0-16,26 8 0 0,1-9-2 15,19 3 3-15,3-5-3 16,5 1 1-16,-5-1 0 16,-5 4 0-16,-9-5-3 15,-11 3 2-15,-20 1-1 16,-9 5-1-16,-14 1-1 16,-10 0 0-16,-17 6-4 15,0 0-6-15,0 0-28 16,0 0-3-16,0 0 2 0,-29-2-2 15</inkml:trace>
  <inkml:trace contextRef="#ctx0" brushRef="#br0" timeOffset="323826.7153">6012 12696 25 0,'0'0'29'15,"0"0"-2"-15,0 0-8 16,15-19-4-16,9 13-2 16,-11-17-3-16,20 10-1 15,-6-14-1-15,15 11-2 16,-9-7 0-16,9 16 0 15,-13-7-2-15,6 18 1 16,-12 0-1-16,-3 17 0 0,-19 4-1 16,-1 11 0-1,-15 1-1-15,-4 9 0 16,-8-2 0-16,-2 4 0 16,-4-4-1-16,-2 0 0 0,-1-9 0 15,3-1 0-15,0-3 1 16,6-6-1-16,2-2 0 15,6-8-1-15,1-5 1 16,18-10 0-16,-19 11-1 16,19-11 0-16,0 0 0 15,0 0 1-15,23 8-1 16,-5-8 0-16,3-2 0 16,4 0 1-16,4-2-1 15,6-1 0-15,-1-3-1 16,-1-4-1-16,2 5-2 15,-8-9-2-15,9 15-6 0,-24-19-21 16,9 11-7-16,-21 9 1 16,27-21-1-16</inkml:trace>
  <inkml:trace contextRef="#ctx0" brushRef="#br0" timeOffset="324110.7668">6643 12732 67 0,'0'0'38'15,"0"0"1"-15,0 0-8 16,0 0-19-16,15 20-3 0,-15-20-2 16,0 40-2-16,-2-11-1 15,8 5-1-15,-6-1-2 16,2-1 0-16,-2-5 0 15,2-2-1-15,0-4-1 16,-2-21-2-16,6 21-1 16,-6-21-6-16,21-5-14 15,-12-13-17-15,1-5 0 16,2-5 1-16,1-7 0 16</inkml:trace>
  <inkml:trace contextRef="#ctx0" brushRef="#br0" timeOffset="324335.8721">6832 12661 65 0,'21'-9'38'0,"-21"9"1"16,0 0-7-16,27 44-19 15,-39-25-3 1,16 21-3-16,-12-5-2 0,10 7-2 16,-5-2-1-16,4-5-1 15,-1-4-2-15,2-14-1 16,8 0-4-16,-10-17-2 15,17-6-9-15,-17 6-22 16,-9-36-1-16,-3 9 0 16,1-4 1-16</inkml:trace>
  <inkml:trace contextRef="#ctx0" brushRef="#br0" timeOffset="324517.8267">6475 12627 40 0,'0'0'36'0,"0"0"2"0,36-6 0 16,9 12-21-16,-10-25-6 16,24 15-3-16,-7-11-3 15,14 7-3-15,-2-4-2 16,-6 3-3-16,1 9-5 16,-28-4-28-16,2 0-2 15,-6 8-1-15,-27-4 1 16</inkml:trace>
  <inkml:trace contextRef="#ctx0" brushRef="#br0" timeOffset="325193.6897">7424 12589 20 0,'36'-22'34'16,"-36"22"1"-16,33-23 0 16,-33 23-15-16,10-21-5 15,-10 21-4-15,-19-3-2 16,-1 14-3-16,-16-5-1 0,1 15-1 15,-9-2 0 1,5 8-1-16,0-2-1 16,14 4 1-16,6-4-2 15,15-4 0-15,10-2-1 0,11-10 0 16,8-7 0-16,6-5-1 16,0-3 1-16,-2-6 0 15,-2 5 0-15,-8-1 1 16,-19 8-1-16,0 0 0 15,0 0 1-15,-34 29 0 16,1-2 0-16,0 9 0 16,0 4-1-16,4 2 1 15,10-1-1-15,11-5 1 16,12-3-1-16,14-6 0 16,7-10 0-16,4-9-1 15,5-8 0-15,1-8-1 16,2 0-2-16,-16-9-3 0,14 17-16 15,-18-13-17-15,-17 13 1 16,19-16-1-16,-19 16 1 16</inkml:trace>
  <inkml:trace contextRef="#ctx0" brushRef="#br0" timeOffset="325485.6796">7592 12932 64 0,'-2'31'38'16,"-2"-6"1"-16,-2 1-1 15,14 13-27-15,-14-18-4 0,18 10-3 16,-1-8-1-16,12-8-1 16,6-9-2-16,8-8 1 15,1-12-1-15,3 1 1 16,-8-8-1-16,-6 0 1 15,-10-4-1-15,-9 2 1 16,-10 2 0-16,-10 3-2 16,12 18 0-16,-40-30-6 15,40 30-21-15,-33-4-11 16,10 0 0-16,0 6-2 16</inkml:trace>
  <inkml:trace contextRef="#ctx0" brushRef="#br0" timeOffset="327229.718">7871 12497 24 0,'0'0'33'15,"18"-14"1"1,-18 14-9-16,0 0-4 15,36-6-5-15,-36 6-3 16,22-3-3-16,-22 3-1 0,17 11-2 16,-17-11-2-16,13 36 1 15,-15-11-2-15,10 14 0 16,-6-3-2-16,0 4 0 16,-2 1 0-16,4-5 0 15,-2-3-1-15,0 3 1 16,-2-5-1-16,-2-4 0 15,0-4 0-15,2-4 0 16,0-2-1-16,0-17 1 16,2 27-1-16,-2-27 1 15,0 0-1-15,25 12 0 16,-25-12 1-16,29-2-1 16,-12 0 0-16,4 0 1 0,1 0-1 15,5-2 0-15,2-2 0 16,-1-1 0-16,3-3-1 15,2-1 0-15,2-3-1 16,-8-3-2-16,4 11-3 16,-22-21-11-16,-9 27-23 15,18-23-1-15,-18 23 0 16,0 0 1-16</inkml:trace>
  <inkml:trace contextRef="#ctx0" brushRef="#br0" timeOffset="328180.9177">8857 12287 13 0,'0'0'34'0,"0"0"-2"16,0 0-1-16,4 23-12 15,-4-23-5-15,0 0-1 16,21 6-5-16,0 0-2 0,-1-19-3 16,10-3 0-16,3-11-2 15,8-7 1-15,-1-12-1 16,3-6 0-16,-5-7-1 16,-1-5 1-16,-12 3-1 15,-6 3 0-15,-15 5 1 16,-10 12 0-16,-13 7-1 15,-10 18 1-15,-6 11 1 0,-5 24 0 16,-1 13 1 0,7 24 0-16,-1 11 0 15,16 10 0-15,7 2-1 16,20 1 0-16,7-9 0 0,14-8-2 16,6-11 1-16,3-17-3 15,3-10 0-15,-6-21-3 16,9 9-8-16,-19-19-25 15,-8-7-2-15,-7-4 1 16,-4-5 0-16</inkml:trace>
  <inkml:trace contextRef="#ctx0" brushRef="#br0" timeOffset="328915.2578">9410 12088 27 0,'0'0'34'16,"0"0"0"-16,0 0-1 16,0 0-13-16,0 0-4 15,0 0-5-15,8 27-2 16,-8-27-1-16,0 48-3 15,-4-18 1-15,8 9-1 0,-6-3-2 16,6 3-1-16,-4-7 0 16,4-5-1-1,-2-8-1-15,-2-19 1 16,0 0-1-16,23 4 0 0,-11-25 0 16,-1-6-1-16,5-5 1 15,-1-7 0-15,2 1 0 16,1 1 0-16,-1 3 0 15,-3 9 0-15,-14 25 1 16,23-17 0-16,-23 17 1 16,23 21-2-16,-15 4 2 15,3 3-2-15,3 5 2 16,1 0-2-16,-1-3 1 0,-3-1-2 16,3-4-2-16,-14-25-2 15,27 33-5 1,-27-33-29-16,0 0-2 15,0 0 0-15,0 0-1 0</inkml:trace>
  <inkml:trace contextRef="#ctx0" brushRef="#br0" timeOffset="330351.0569">9966 11608 39 0,'0'0'34'0,"0"0"0"16,0 0-6-16,17 20-13 16,-17-20-4-16,10 53 1 15,-14-12-3-15,16 28-2 16,-14 0 0-16,9 25-1 15,-10 2-1-15,5 13-2 16,-6-5 1-16,6 1-2 16,0-9 0-16,3-4-1 0,3-15 0 15,2-14-1 1,1-15 0-16,1-14 1 16,-2-9-1-16,-10-25 1 15,15 23-1-15,-15-23 0 0,0 0 0 16,6-17-1-16,-6 17 0 15,0-21-1-15,0 21-2 16,-2-34-3-16,2 34-1 31,-6-54-12-31,4 31-20 0,-2-2 0 0,0-8 1 16,2 3 0-16</inkml:trace>
  <inkml:trace contextRef="#ctx0" brushRef="#br0" timeOffset="331055.5301">10390 11676 46 0,'0'0'34'16,"0"0"1"-16,12-18-7 16,-12 18-14-16,0 0-3 15,11 27-3-15,-11-27-1 16,0 44-1-16,-3-13-1 16,8 11-1-16,-5-2 0 15,10 1-1-15,-6-5-2 16,4-7 0-16,-3-8 0 15,-5-21-1-15,16 17 1 16,-16-17-1-16,19-13 0 16,-5-4 0-16,3-6 0 0,4-2 0 15,2 0 0-15,6 2-1 16,2 4 1-16,0 1 0 16,2 7 0-1,-2 9 0-15,-2 9 0 0,0 5 0 16,-4 5 1-16,-2 2-1 15,-4 3 2-15,-4 2-1 16,-5 0 0-16,-8 2 1 16,-12-5 0-16,-7 1 0 15,-10-3-1-15,-4-4 1 16,-7-1-1-16,-3-3-1 16,-3-1 0-16,3-8-1 0,5-2-1 15,5-12-2-15,9 6-2 16,-3-17-7-16,25 23-18 15,-7-19-10-15,7 19 1 16,-4-23 0 0</inkml:trace>
  <inkml:trace contextRef="#ctx0" brushRef="#br0" timeOffset="331447.0015">10448 12215 44 0,'0'0'34'16,"0"0"2"-16,0 0 0 15,0 0-19-15,37 11-7 16,-14-21-1-16,21 10-3 16,1-11-2-16,13 7 0 15,-2-5-2-15,3 3 0 16,-3 2-3-16,-8-4 0 15,-5 10-3-15,-16-11-4 16,6 22-20-16,-33-13-10 0,9 17 0 16,-14 2-1-16</inkml:trace>
  <inkml:trace contextRef="#ctx0" brushRef="#br0" timeOffset="332105.9489">10797 12418 16 0,'0'0'33'0,"0"0"0"16,0 0 2-16,22 13-13 15,-22-13-5-15,0 0-5 16,0 0-3-16,0 0-2 16,0 0-2-16,0 0 0 15,0 0-2-15,0 0 1 16,0 0-1-16,0 0-2 15,0 0 1-15,0 0-1 16,0 0 0-16,0 0 1 0,-4-19-1 16,4 19-1-16,-22-8 1 15,5 8 0-15,-8 2 0 16,-4 4-1-16,-4 6 1 16,-1 7 0-16,-1-2 0 15,8 10 0-15,6-2 0 16,11 0 0-16,8-6-1 15,14 0 0-15,7-11 0 16,8-4 1-16,8-8-1 16,-1-10 0-16,5-1 0 15,-4-2 0-15,-4-4 0 16,-6-4 0-16,-4 6 1 16,-4-1-1-16,-17 20 0 0,14-19 1 15,-14 19-1-15,0 0 1 16,0 0-1-16,-10 29 1 15,10-8-1-15,2 0 1 16,4-2-1-16,1-1-1 16,11-1-2-16,-18-17-4 15,48 4-33-15,-29-8-1 16,4-8 0-16,-5-1-1 16</inkml:trace>
  <inkml:trace contextRef="#ctx0" brushRef="#br0" timeOffset="333112.8392">11264 11622 45 0,'4'-17'24'16,"-4"17"0"-16,0 0 0 16,0-20-4-16,0 20-3 15,0 0-4-15,0 0-3 16,0 0-2-16,6 39-2 15,-10-14-1-15,8 17 0 16,-8 10-1-16,6 11 0 16,-4 14 1-16,4 11-2 15,-6-2 0-15,2 2 0 16,0-9-1-16,2-6-1 0,0-12 1 16,2-9-2-16,2-13 0 15,-2-11 1-15,2-10-1 16,-4-18 0-16,0 0 0 15,0 0-1-15,0 0 1 16,17-6-2-16,-17 6-1 16,6-29-2-16,-6 29-4 15,6-40-13-15,-6 40-19 16,5-31 1-16,-5 31-2 16,8-31 2-16</inkml:trace>
  <inkml:trace contextRef="#ctx0" brushRef="#br0" timeOffset="334269.475">11640 11292 5 0,'0'0'32'0,"6"-31"0"15,-6 31 2-15,0 0-13 16,-2-21-3-16,2 21-4 15,0 23-1-15,10 19-3 16,-14-3-3-16,13 32 0 16,-10 7-2-16,6 22 0 15,-7 7-1-15,8 16 0 16,-10 0-1-16,2 2 0 16,-5-3-1-16,3-6 0 15,-4-17 0-15,4-9-1 16,-2-15 1-16,5-11-1 0,-1-16 0 15,4-8 0-15,-2-17-1 16,0-23 1-16,1 21-1 16,-1-21-1-16,0 0 1 15,6-25-2-15,-6 25 0 16,4-36-2-16,-4 36-2 16,2-45-5-16,13 26-28 15,-16-2-2-15,-1-2 0 16,0 4 1-16</inkml:trace>
  <inkml:trace contextRef="#ctx0" brushRef="#br0" timeOffset="335234.2513">12134 11877 4 0,'0'0'30'0,"0"0"1"15,-27 4 0-15,27-4-11 16,0 0-3-16,0 0-4 16,0 0-1-16,0 0-4 15,29 6 0-15,-29-6-2 0,42-6 1 16,-20-2-2-16,10 8-2 15,-3 0 0-15,0 4-1 16,4-4-2-16,-10-4-3 16,6 8-2-16,-29-4-6 15,35-12-23-15,-35 12-4 16,0 0 2-16,-21 14-2 16</inkml:trace>
  <inkml:trace contextRef="#ctx0" brushRef="#br0" timeOffset="335413.1729">12142 12036 40 0,'-6'21'36'0,"6"-21"0"16,25 10 1-16,-4-25-21 15,12 22-5-15,-16-16-2 16,16 9-4-16,-10-6-2 16,4 0-2-16,2 4-3 15,-11-11-6-15,12 17-18 16,-12-6-12-16,-18 2 2 15,17-6-2-15</inkml:trace>
  <inkml:trace contextRef="#ctx0" brushRef="#br0" timeOffset="336912.0145">13816 11583 6 0,'0'0'30'15,"0"-17"2"-15,0 17 2 0,0 0-14 16,0 0-3-16,0 0-3 16,0 0-2-16,0 0-3 15,0 0-3-15,-2 21-1 16,2-21-1-16,0 0-1 16,0 0-1-16,0 0 0 15,0 0-1-15,0 0 1 16,-17 8 0-16,17-8-1 15,0 0-1-15,0 0 1 16,0 0-1-16,-8-27 1 16,8 27-1-16,-14-27 0 15,14 27 0-15,-23-27 1 16,23 27-1-16,-36-17 0 0,14 13 1 16,-3 6-1-16,-2 2 1 15,2 8-1-15,0 1 1 16,6 6 0-16,19-19 0 15,-21 35-1-15,23-16 1 16,-2-19 0-16,34 23-1 16,-3-23 0-16,2 0 0 15,6-8 1-15,-3-7-1 16,1-4 0-16,-2-4 1 16,-8-2-1-16,-6 2 0 15,-6 4 0-15,-3-4 0 16,-6 5 1-16,-6 18-1 15,0 0 1-15,0 0 0 0,-29 29 0 16,9 15 1-16,1 19-1 16,0 14 0-16,3 13 1 15,7 2-1 1,9 4 0-16,11-4-1 0,12-13 0 16,10-16 1-16,13-15-1 15,10-23-1-15,2-15 2 16,0-8-2-16,-2-20 2 15,-6-6-1-15,-7-9 0 16,-12-5 0-16,-18-5 0 16,-11 3 1-16,-12 4-1 15,-13-1 0-15,-12 10 0 16,-7 6-1-16,-8 6 1 0,2 9-1 16,-1 6-2-16,11 12-3 15,-3-14-5 1,41 2-28-16,-27 25-2 15,27-25 0-15,-13 30 0 0</inkml:trace>
  <inkml:trace contextRef="#ctx0" brushRef="#br0" timeOffset="337586.3143">13069 11931 29 0,'0'0'33'15,"-27"4"1"-15,27-4-1 16,0 0-14-16,0 0-4 16,26 7-5-16,-7-14-1 15,33 8-3-15,4-12 0 0,33 9-1 16,7-15 1-16,29 3-1 16,10-9-1-16,20 0 0 15,-1-4-1-15,2 1-1 16,-7 3 0-16,-16 0-2 15,-14 1-1-15,-26 5-2 16,-12 9-4-16,-40-9-19 16,-7 11-14-16,-34 6-1 15,20 4 0-15,-20-4 0 16</inkml:trace>
  <inkml:trace contextRef="#ctx0" brushRef="#br0" timeOffset="338715.2323">12815 12552 4 0,'0'0'27'0,"0"0"1"15,0 0-7-15,0 0-3 0,21-25-3 16,8 21 0-1,-12-17-2-15,26 16-3 16,-10-18-1-16,21 19-2 16,-14-12 0-16,14 14-2 0,-13-3-1 15,3 12 0-15,-15 3-1 16,-8 13 0-16,-15 4 0 16,-12 7-1-16,-13 7 0 15,-8 3 0-15,-10-2-1 16,-3 6 0-16,-3-8 0 15,5-1 0-15,1-13 0 16,6-5 0-16,6-11 1 16,25-10-1-16,-29 10 1 15,29-10-1-15,0 0 1 16,-6-20 0-16,6 20-1 16,18-15-1-16,-1 7 1 15,8 1-1-15,8-1 1 0,2 0-1 16,3 3 0-16,3 1 0 15,1 0-2-15,-7-4 0 16,3 10-3-16,-12-15-5 16,16 15-23-16,-19-8-7 15,0-6 0-15,-2-3 0 16</inkml:trace>
  <inkml:trace contextRef="#ctx0" brushRef="#br0" timeOffset="338962.3372">13716 12437 74 0,'19'4'39'16,"-19"-4"-1"-16,0 25-7 16,6 11-19-16,-20-7-4 15,14 15-2-15,-8-9-2 16,8 7-2-16,0-8-1 15,0-9-2-15,6 0-2 16,-6-25-3-16,16 18-6 16,-16-18-25-16,0-18-3 15,5-3 2-15,1-8-1 16</inkml:trace>
  <inkml:trace contextRef="#ctx0" brushRef="#br0" timeOffset="339166.314">13851 12426 74 0,'9'28'37'0,"-5"-5"2"0,0 14-8 16,-12-16-21-16,20 21-1 15,-12-9-3-15,11 7-1 16,-5-11-2-16,4-2-2 16,-2-6-2-16,-8-21-2 15,15 27-5-15,-15-27-10 16,-12-23-21-16,12 23 0 15,-25-33 0-15,6 8-1 16</inkml:trace>
  <inkml:trace contextRef="#ctx0" brushRef="#br0" timeOffset="339382.3104">13376 12450 61 0,'39'-5'38'15,"3"-3"-1"-15,12-5 2 16,29 1-30-16,-19-13-1 16,13 14-3-16,-6-7-1 15,-3 7-3-15,-7 7-3 16,-16-6-4-16,5 24-10 16,-29-6-21-16,-21-8-2 0,10 26 1 15,-10-26 0-15</inkml:trace>
  <inkml:trace contextRef="#ctx0" brushRef="#br0" timeOffset="340089.5825">14427 12433 52 0,'23'-23'35'15,"-23"23"2"-15,-1-25-7 16,1 25-13-16,-41-2-5 15,10 16-3-15,-21-10-2 16,6 15-1-16,-10-2-2 0,10 4-1 16,1-2-1-16,16 2 0 15,12-1-1-15,17-20-1 16,12 26 0-16,11-18-1 16,8-6 1-16,5-2 0 15,-1 0 0-15,-2-4 0 16,-6 2 0-16,-10 0 0 15,-17 2 0-15,0 0 0 16,-10 20 1-16,-15-5-1 16,-4 4 0-16,-1 6 0 15,1 0 1-15,5 2-1 16,9-4 0-16,13 0 0 16,2-23 0-16,33 23 1 0,-2-21-1 15,7-6 0-15,-1-4 0 16,-2-1 0-16,-3 1 0 15,-6-3-2 1,-3 5-1-16,-23 6-4 0,25-8-4 16,-25 8-27-16,0 0-2 15,0 0 0-15,-10-19 1 16</inkml:trace>
  <inkml:trace contextRef="#ctx0" brushRef="#br0" timeOffset="340457.5006">14624 12648 52 0,'27'-8'37'0,"-27"8"1"16,0 0 0-16,10 27-21 15,-39-21-5-15,15 23-4 16,-15-8-2-16,14 10-2 16,-2-5-1-16,9 1-2 15,10-6 0-15,-2-21 0 16,36 16-1-16,-7-16 0 0,2-10 0 16,0-3 0-16,-6-3 0 15,-2-5 0 1,-5 0 0-16,-11-6-1 15,-3 8-1-15,-13-12-1 16,9 31-5-16,-29-44-16 0,13 25-16 16,-1 2 1-16,3 0-1 15,14 17 0-15</inkml:trace>
  <inkml:trace contextRef="#ctx0" brushRef="#br0" timeOffset="340945.2488">14975 12182 53 0,'0'0'36'0,"0"0"3"16,0 0-1-16,31 25-18 15,-31-25-8-15,4 25-3 16,-10-2-2-16,8 15-2 16,-8 1 0-16,4 7-2 15,-4 2 0-15,3 1-1 16,-3-3-1-16,2 0 0 15,4-9 0-15,4-1 0 0,4-5 0 16,3-8 0-16,6-6 0 16,3-5-1-16,3-4 0 15,6-10 0-15,0 0 1 16,5-4-1-16,1-4 0 16,4 1 0-16,-3-3 0 15,3-1 0-15,-4 3-1 16,-2 1-2-16,-3 1 0 15,-8-7-5-15,8 22-10 16,-30-7-24-16,0 0 1 16,0 0-2-16,0 0 2 15</inkml:trace>
  <inkml:trace contextRef="#ctx0" brushRef="#br0" timeOffset="343016.5476">15982 12270 32 0,'0'0'17'0,"0"0"3"15,0 0 0-15,-21 10-2 16,21-10 0-16,0 0-4 16,-14 23-3-16,14-23-3 15,0 0-1-15,-19 13-3 16,19-13-1-16,17-9 0 0,5-7-1 16,3-7-2-16,9-7 2 15,1-13-1-15,4-3 0 16,-1-9-1-16,1-3 1 15,-6 3-1-15,-6 1 1 16,-10 4 0-16,-7 10 0 16,-10 5 1-16,-8 18 0 15,-10 5 1-15,-7 26 0 16,-11 5 0-16,5 23 1 16,-8 10-2-16,8 19 2 15,-1 4-1-15,12 3-1 16,7-3 1-16,19-4-2 15,7-11 1-15,12-10-1 0,8-18 0 16,8-18-1-16,3-16 0 16,2-12-2-16,0-7 1 15,-5-15 0-15,-2-5-1 16,-9-7 0-16,-4 4 0 16,-7 0 1-16,-6 8 0 15,-5 5 1-15,-2 8 0 16,-6 23 1-16,0 0 0 15,0 0 0-15,-4 38 1 16,2-5-1-16,4 3 1 16,6 1-1-16,3-6 1 15,7-6-1-15,3-12 0 16,4-11-1-16,6-10 0 0,3-11 0 16,1-10-1-16,0-3 1 15,-6-1 0 1,-2-2 0-16,-6 5-1 15,-4 7 2-15,-5 6-2 0,-12 17 1 16,0 0 2-16,0 0-1 16,19 21 1-16,-13 7-1 15,2 1 1 1,1 6-2-16,7-3 0 0,-3-5-4 16,18 6-8-16,-6-18-28 15,0-7-2-15,-1-12 0 16,1-6 0-16</inkml:trace>
  <inkml:trace contextRef="#ctx0" brushRef="#br0" timeOffset="344651.3426">17529 11718 32 0,'17'-6'34'15,"-17"6"1"-15,10-31-12 0,-10 31-2 16,0 0-3-1,2 21-5-15,-23-11-3 16,13 30-2-16,-15-5-2 16,7 24-1-16,-9 3 1 15,8 16-2-15,-4 1-1 0,11 5-1 16,4-3 1-16,12-2-2 16,9-10 1-16,16-6-1 15,6-9-2-15,9-12 3 16,4-6-2-16,6-9 1 15,-2-6 0-15,-5-7 0 16,-7-5-1-16,-9-3 1 16,-8-2-1-16,-8-2 0 15,-17-2 0-15,18-10-1 16,-18 10 0-16,-4-17-1 16,4 17-2-16,-20-27-3 15,20 27-4-15,-27-27-29 0,27 27-1 16,-27-36 0-16,18 15 0 15</inkml:trace>
  <inkml:trace contextRef="#ctx0" brushRef="#br0" timeOffset="345327.3936">18183 11407 36 0,'0'0'35'0,"0"0"1"16,0 0 1-16,0 0-21 16,0 0-4-16,0 36-4 15,0-36-2-15,-16 45-1 0,5-15-1 16,7 11-1-16,-4-3 0 15,6 0-1-15,0-5 0 16,6-6-1-16,2-10 0 16,-6-17 0-16,25 8-1 15,-8-16 1-15,3-9-1 16,-1-2 0-16,0-1 0 16,1 3 0-16,-1 0 0 31,-2 3 0-31,1 5 1 0,-1 1-2 0,2 6 1 15,0 4 1-15,1 2-1 16,1 9 1-16,-21-13 0 16,31 39 0-16,-22-12 0 15,-1-1 0-15,-10 5 1 16,-4 0-1-16,-5 0 0 16,-8-7 0-16,-3-6 0 15,-1-5 0-15,-4-5 0 0,-4 0-1 16,2-7-1-16,1-4-1 15,4 1-2-15,-1-14-2 16,25 16-6-16,-40 6-29 16,40-6 1-16,-23 4-1 15,23-4 1-15</inkml:trace>
  <inkml:trace contextRef="#ctx0" brushRef="#br0" timeOffset="345670.6685">17990 12075 55 0,'4'17'36'0,"13"-21"1"16,10 0-2-1,17 4-24-15,-13-15-3 16,27 7-3-16,-8-9 0 16,14 3-2-16,-4 1-1 0,5 5-2 15,-5 1-1-15,-8-7-4 16,4 16-5-16,-25-2-28 15,-6 0 0-15,-25 0-1 16,19 10 1-16</inkml:trace>
  <inkml:trace contextRef="#ctx0" brushRef="#br0" timeOffset="346345.9774">18387 12309 31 0,'0'0'32'0,"21"-12"2"16,-21 12-1-16,6-19-14 0,-6 19-8 15,0 0-1-15,29-23-4 16,-29 6-3-16,0 17 2 15,6-29-1-15,-6 29 1 16,-14-21 0-16,14 21-1 16,-38 4-1-16,11 9 1 15,-10 2 0-15,1 10-2 16,-3 2 1-16,4 6-1 16,8-3-2-16,8 3 1 15,9-2-1-15,12-6 1 16,12-8-1-16,9-9 0 15,8-5 0-15,2-6 0 16,1-7 0-16,1-7 0 0,-4-2 0 16,-6-4 0-16,-4-1 0 15,-7 5 0 1,-14 19 0-16,13-28 1 16,-13 28 0-16,0 0 0 0,0 0 0 15,0 0-1-15,0 0 1 16,-4 17-1-16,4-17 0 15,25 29 0-15,-3-12 0 16,5-6-2-16,5-1 0 16,-1-8-3-16,10 7-5 15,-22-9-30-15,8-5-2 16,-6-5 0-16,-21 10 0 16</inkml:trace>
  <inkml:trace contextRef="#ctx0" brushRef="#br0" timeOffset="346882.4063">18935 11499 54 0,'0'0'37'16,"0"0"0"-16,12-23-10 16,11 36-14-16,-23-13-2 15,32 20-1-15,-32-20-4 16,54 53 0-16,-21-12-1 0,12 18 0 16,-9 3-2-1,5 10 1-15,-10 5-2 16,-6 13 1-16,-8-1-1 15,-11-1 0-15,-12-8 0 0,-9 1-1 16,-8-10 0-16,-1-8-1 16,-1-5 1-16,0-10-1 15,2-8-1-15,2-7-1 16,5-7-2-16,-3-18-5 16,19-8-31-16,-13 23-2 15,13-23 0-15,-27-2 0 16</inkml:trace>
  <inkml:trace contextRef="#ctx0" brushRef="#br2" timeOffset="364651.0403">1192 14426 24 0,'17'-19'34'0,"-17"19"3"16,0 0-2-16,0 0-15 16,0 0-5-16,-21 10-4 15,-4-3-2-15,4 14-3 16,-16-5-1-16,6 9-1 15,-5-4-1-15,5 4-1 16,2-10-1-16,11-2 0 16,18-13 0-16,0 0-1 15,18 12 0-15,15-16 0 16,11-2 0-16,12 3 0 16,6-3 0-1,1 4 0-15,1 4 0 0,-8 4 0 16,-8 5 1-16,-9 10 0 0,-14 4 1 15,-18 8 0-15,-12 3 0 16,-19 6 1-16,-14 1-1 16,-8-1 0-16,-7-4 0 15,-4-9-1-15,1-4 0 16,4-8-1-16,3-5-1 16,13-14-2-16,15-2-1 15,3-17-3-15,18 21-6 16,8-39-27-16,17 3-2 15,6-12 0-15,9-2 2 16</inkml:trace>
  <inkml:trace contextRef="#ctx0" brushRef="#br2" timeOffset="364883.5341">1510 14325 39 0,'12'-22'39'0,"-12"22"-1"16,13-24 1-16,-13 24-15 0,0 0-14 15,0 0-3-15,25 28-1 16,-21-1-2-16,8 8-1 16,-3 3-1-16,5 4-1 15,-3-3-1-15,1-3 0 16,0-3-1-16,-5-8-2 16,7 7-3-16,-14-32-6 15,15 17-25-15,-15-17-2 0,0 0 0 16,0 0-1-16</inkml:trace>
  <inkml:trace contextRef="#ctx0" brushRef="#br2" timeOffset="365582.8858">1499 14553 45 0,'-20'6'35'0,"20"-6"-1"16,0 0 1-16,31-20-28 15,8 11-2-15,1-14-1 16,14 0-1-16,0-8 0 15,6-2-1-15,-4-1 0 16,-4 5 0-16,-13-2 1 16,-7 16 1-16,-32 15-1 0,0 0 0 15,0 0 1 1,-15 19 0-16,-18 10 0 16,0 13-2-16,-3 0 1 15,9 4-3-15,4-3 2 0,15 5 0 16,6-8-2-16,12-9-1 15,13-6 1-15,4-20-2 16,11-3-2-16,-7-15-1 16,13 5-4-16,-18-30-2 15,18 13-2-15,-29-21 0 16,16 15 1-16,-23-9 4 16,5 13 4-16,-11 2 4 15,-5 0 4-15,3 25 3 16,0 0 3-16,0 0 2 15,0 0-1-15,11 38-2 16,-9-13-2-16,19 21-2 16,-9-3 1-16,9 3-3 0,-6-6 0 15,3 2-1-15,-5-9 1 16,-3-3-2-16,-2-10-1 16,-8-20-1-16,0 0 0 15,-16-27-1-15,10-2 0 16,-5-13-1-16,5-2-1 15,-4-14 0-15,9 3 0 16,2-9 1-16,11 16 0 16,0-2 1-16,5 10 1 15,8 4 0-15,2 11 3 16,4 13 0-16,-4 6 1 16,2 18 0-16,-10 3 0 15,-3 14 1-15,-13 4-1 0,-6 9 1 16,-15-2-2-16,-5 0-1 15,-10-3 0-15,0-8-2 16,1-4-2 0,-3-18-4-16,35-7-12 0,-27 12-21 15,27-12 1-15,-2-35-1 16,16 8 1-16</inkml:trace>
  <inkml:trace contextRef="#ctx0" brushRef="#br2" timeOffset="365971.573">2694 13914 85 0,'0'0'41'0,"0"0"0"16,-23 44-12-1,-13-15-20-15,11 21-2 0,-6 4-3 16,13 5-1-16,7 0-1 15,16-5 0-15,13-10-2 16,13-11 0-16,21-12 0 16,10-15-1-16,5-14 1 15,-1-15-1-15,-1-8 1 16,-13-13 0-16,-5-2 0 16,-17-2-1-16,-16 2 1 15,-18 14 0-15,-17 7 1 0,-16 17 0 16,-13 12-1-1,-4 23 1-15,-8 9-1 16,4 12 1-16,4 4-1 16,12 4 0-16,11 1-3 0,6-9-2 15,21 11-7-15,-17-18-28 16,21 1-2-16,-2-9 0 16,-2 7 1-16</inkml:trace>
  <inkml:trace contextRef="#ctx0" brushRef="#br2" timeOffset="366311.1697">1051 15272 80 0,'17'0'39'16,"26"-11"1"-16,19-34-11 16,38 19-20-16,10-22 0 15,42 0-2-15,8-17-1 16,25-6-2-16,4-8-1 16,2 6 0-16,-11 2 0 0,-14 8-2 15,-22 7 0 1,-32 6 0-16,-21 14-3 15,-31 9 0-15,-16 15-2 16,-34-5-10-16,-10 17-27 0,0 0-3 16,-49 23 1-16,1-4-1 15</inkml:trace>
  <inkml:trace contextRef="#ctx0" brushRef="#br0" timeOffset="369935.8002">1986 15807 33 0,'22'-25'36'0,"-22"25"0"0,17-11-5 16,-17 11-9-16,0 0-6 15,0 0-6-15,0 0-4 16,0 0-1-16,0 0-1 16,0 0 0-16,8 17-2 15,-8-17 1-15,0 0-2 16,15 23 1-16,-15-23-1 16,0 0 1-16,14 19-1 15,-14-19-1-15,0 0 1 16,7-17 0-16,-7 17 0 15,-9-21-2-15,9 21 1 16,-37-10-2-16,8 18 2 16,-6 11 0-16,-7 16 0 0,-4 15-1 15,1 11 1-15,7 14 0 16,11 3 0-16,15-1 0 16,16 0 1-16,13-10-2 15,22-11 1-15,13-14 0 16,8-15-1-16,9-16-1 15,-1-17-1-15,3-3-3 16,-17-28-6-16,16 9-27 16,-28-16-1-16,-7 1-1 15,-14-5 1-15</inkml:trace>
  <inkml:trace contextRef="#ctx0" brushRef="#br0" timeOffset="370184.945">2579 15830 51 0,'23'-2'37'0,"-23"2"0"15,27-2-1-15,-6 4-20 16,-2-7-13-16,16 1 0 15,-4 2-3-15,0-6-3 16,7 14-8-16,-20-8-22 0,1 2-3 16,-19 0-1-16,0 0 0 15</inkml:trace>
  <inkml:trace contextRef="#ctx0" brushRef="#br0" timeOffset="370336.5235">2669 16013 36 0,'0'0'35'0,"-13"28"0"15,13-28 1-15,21-11-17 16,14 9-13-16,-10-13-3 16,6 1-6-16,7 8-8 15,-5-5-23-15,-4-12-1 16,8 11-1-16,-10-7 0 16</inkml:trace>
  <inkml:trace contextRef="#ctx0" brushRef="#br0" timeOffset="371184.3668">3911 15213 54 0,'20'-14'36'16,"-20"14"0"-16,0 0 1 16,0 0-29-16,0 0-2 15,0 0-1-15,0 0-1 16,0 0-1-16,0 0-1 16,0 0 1-16,0 0-2 15,17 4 0-15,-17-4 1 16,8-23-2-16,-8 4 1 15,2 2-1-15,-6-5 0 16,-4 3-1-16,8 19 1 0,-38-23 1 16,3 21-1-16,-4 14 0 15,-7 7 2-15,-4 14-1 16,-2 7 0-16,7 6 1 16,7 4-1-16,17-2 0 15,9-2 0-15,16-4 1 16,11-15-2-16,22-10 0 15,7-21 1-15,8-11-1 16,2-10 0-16,2-9 1 16,-5-5-1-16,-5-7 0 15,-10 4 0-15,-14 5 0 16,-11 11 1-16,-11 26-1 16,0 0 1-16,-31 5 0 0,1 30 0 15,3 24 1-15,-4 10-1 16,13 14 0-16,7 5 0 15,11 2-1-15,11-3 1 16,14-14-1-16,12-14 0 16,2-17 0-16,5-15 1 15,-5-17-1-15,-3-12 0 16,-9-14 0-16,-11-7 0 16,-13-7 1-16,-10-7-2 15,-16 1 2-15,-10-1-2 16,-10 7 0-16,-11 1-1 15,-3 2-1-15,8 12-3 16,-7-12-7-16,33 17-27 0,-10 4-1 16,14 10 0-16,19-4 1 15</inkml:trace>
  <inkml:trace contextRef="#ctx0" brushRef="#br0" timeOffset="371468.9895">3470 15961 55 0,'0'0'39'16,"0"0"1"-16,27-18-1 15,11 20-25-15,9-19-6 16,22 8-3-16,1-11-2 16,12 3-2-16,1 4-3 15,-5-8-4-15,10 17-28 16,-22-4-5-16,-16 4-1 16,-17 6 0-16</inkml:trace>
  <inkml:trace contextRef="#ctx0" brushRef="#br0" timeOffset="372371.665">3331 16312 29 0,'0'0'32'0,"6"-18"2"16,-6 18-9-16,0 0-7 15,0 0-5-15,-12 47-2 16,-9-15-3-16,13 26-1 15,-13-1-3-15,9 14 0 16,-5 0-2-16,7-4 0 16,3-7-2-16,5-14 0 15,8-6-3-15,-6-40-1 16,27 25-3-16,-16-54-5 16,26 12-7-16,-24-42-2 15,26 14 2-15,-24-31 2 16,18 14 5-16,-21-13 5 15,3 10 8-15,-1 19 6 0,-16-9 8 16,11 37 4-16,-20-5-1 16,11 23-2-16,-2 25-3 15,13 12-3-15,-9-1-4 16,18 20-1-16,-3 1-3 16,16 9 0-16,-1-7-1 15,9 0 1-15,-1-5-1 16,-3-4 0-16,-6-12 0 15,-10-5 0-15,-13-6 0 16,-16-6 0-16,-15-4 0 16,-17-1-1-16,-13-9 1 15,-10-1-1-15,-3-2-1 0,-5-6-2 16,9 2-2-16,-1-17-4 16,34 17-17-16,2-12-12 15,27 12 1 1,-2-17-1-16</inkml:trace>
  <inkml:trace contextRef="#ctx0" brushRef="#br0" timeOffset="372767.3909">3800 16575 49 0,'7'-18'38'0,"-7"18"0"0,20-17 0 16,-5 34-24-16,-15-17-4 16,29 31-4-16,-16-2-1 15,11 13-1-15,-1 0 0 16,4 6-2-16,-2-2 0 15,2 2 0-15,-6-11-1 16,0-9 0-16,-1-9 0 16,-20-19 0-16,28 4-1 15,-28-4 1-15,18-42 0 0,-14-2-3 16,1-8 1 0,-3-7-1-16,4-3-1 15,-8-9-4-15,12 22-6 16,-12-11-28-16,6 12 0 0,2 6 0 15,-1 13 1-15</inkml:trace>
  <inkml:trace contextRef="#ctx0" brushRef="#br0" timeOffset="373315.1991">4739 15899 16 0,'0'0'34'0,"0"0"0"16,0 0 3-16,35 23-18 16,-35-23-5-16,29 6-4 15,-29-6-2-15,36 2-3 16,-18-2-2-16,3 0-2 15,-2 4-2-15,-19-4-2 16,33 6-6-16,-33-6-12 16,0 0-16-16,0 0 2 15,0 0-2-15,-27 30 2 0</inkml:trace>
  <inkml:trace contextRef="#ctx0" brushRef="#br0" timeOffset="373467.1418">4681 16116 49 0,'-15'21'35'15,"15"-21"0"-15,30-2 0 16,7 0-27-16,-8-9-4 16,12-4-4-16,1 9-5 15,-13-8-22-15,6 1-9 16,3 3 1-16,-11-5 0 16</inkml:trace>
  <inkml:trace contextRef="#ctx0" brushRef="#br0" timeOffset="374770.0247">7599 14493 21 0,'0'0'30'16,"0"0"-2"-16,0 0-6 16,0 0-2-16,-2-19-3 15,2 19-2-15,0 0-3 16,0 0-2-16,0 0-3 16,-7 29-2-16,7-29-2 15,-8 23 0-15,8-23-2 16,-4 23 1-16,4-23-1 15,0 0 0-15,0 17-1 16,0-17 1-16,0 0 0 16,0 0-1-16,8-29 1 0,-8 29-1 15,-4-34 1-15,0 17-1 16,-4-4 0-16,-3 3 0 16,-8 3 0-16,-7 7 0 15,-4 8 0-15,-5 6 1 16,-6 11-1-16,-1 10 0 15,1 6 1-15,7 3-1 16,7 1 1-16,9 5-1 16,15-2 1-16,10-5-2 15,13-16 2-15,8-11-1 16,13-8 0-16,3-8 0 16,5-9-1-16,-5-14 2 0,-2-6-1 15,-3-3 1-15,-8 2-1 16,-8 5 0-16,-12 1 0 15,-7 7 0-15,-4 25 1 16,0 0-1-16,-27-2 1 16,10 30-1-16,-6 22 2 15,5 14-1-15,1 10-1 16,9 13 1-16,8-1 0 16,8 2-1-16,9-5 0 15,9-8 1-15,8-18-1 16,5-13 0-16,7-13 1 15,-3-14-1-15,-1-13 0 16,-5-15-1-16,-8-9 2 0,-10-8-1 16,-13-5-1-16,-14-3 1 15,-13-1 0-15,-16 5 0 16,-11 3-1-16,-12 6 0 16,-4 7-1-16,-3 3-2 15,9 13-2-15,-9-13-9 16,22 18-25-16,5 3 0 15,13 5 1-15,27-13 0 16</inkml:trace>
  <inkml:trace contextRef="#ctx0" brushRef="#br0" timeOffset="375186.4314">6276 15253 44 0,'0'0'34'16,"-19"21"2"-16,19-21 0 0,19 17-21 16,-19-17-4-1,60-2-3-15,-2-3-2 16,42 3 0-16,18-10-1 16,40 3-1-16,17-9 0 0,32 1-1 15,17-4 0-15,9 0-1 16,-2-2 0-16,-13 6 0 15,-19-1-2-15,-31 7-3 16,-18 17-8-16,-42-3-29 16,-34 7-1-16,-40 5 0 15,-24 6-1-15</inkml:trace>
  <inkml:trace contextRef="#ctx0" brushRef="#br0" timeOffset="377136.3185">6076 15871 19 0,'0'0'31'0,"0"0"1"16,0 0-7-16,-6-25-5 0,6 25-5 15,0 0-6-15,0 0-2 16,-21-18-2-16,21 18 0 16,-31-3-1-16,9 8-2 15,-12 1 1-15,1 7 0 16,-8 3 0-16,5 5-1 16,-1 0-1-16,12 4-1 15,10-4 1-15,17-2-1 16,15-5 0-16,16-7 0 15,11-9 1-15,10-7-2 16,8-8 1-16,2-8 1 16,-5-6-2-16,-5-6 2 15,-9-1-1-15,-11 0 1 0,-12 1-2 16,-17 9 3-16,-8 3-2 16,3 25 2-16,-41-21 0 15,10 26-1-15,-2 9 1 16,1 13-1-16,-1 5 1 15,14 7-2-15,3 1 2 16,10 8-2-16,6-2 0 16,10 0 0-16,2-2 0 15,5-4 1-15,2-1-2 16,0-5 1-16,-1 1 0 16,1-8 0-16,2-4 0 15,-1-4-1-15,1-6 1 0,-4-5-1 16,1-4 0-16,-1-10 1 15,-17 6-1-15,23-27 1 16,-21 10-1-16,-8-4 1 16,-5-2 0-16,-9 2 0 15,-3-4 0-15,-8 9 0 16,-5 5 0-16,-3 3 0 16,-1 6-3-16,-3 0-2 15,22 20-9-15,-6-9-23 16,8 6-2-16,19-15 1 15,-10 31-1-15</inkml:trace>
  <inkml:trace contextRef="#ctx0" brushRef="#br0" timeOffset="377728.6039">5564 16511 27 0,'0'0'33'15,"0"0"2"-15,35-6-1 16,4 10-17-16,5-21-6 16,35 7-5-16,8-5-1 15,15-2-2-15,8 0-3 16,-4-10-7-16,8 4-26 16,-21 11-2-16,-24 1-1 15,-17 13-1-15</inkml:trace>
  <inkml:trace contextRef="#ctx0" brushRef="#br0" timeOffset="378954.7216">5285 16935 29 0,'33'-19'31'0,"1"-4"-3"16,-1-6-8-16,15 20-3 15,-17-14-4-15,12 23-3 16,-18-8-3-16,4 25 0 16,-20 0-2-16,1 18 0 15,-20 1 0-15,-9 14-3 16,-14-2 2-16,-5 10-2 15,-13-5 1-15,3 3-2 16,-2-8 1-16,6-4-1 16,3-11-1-16,10-4 0 15,12-12 1-15,19-17-1 16,0 0 1-16,0 0-1 0,21-2 0 16,0-8 1-16,3 1 0 15,3-1-1-15,0 4 1 16,0 4-1-1,-2 1 0-15,-2 2 0 0,0 5 0 16,-2-2-3-16,4 4-1 16,-25-8-5-16,49 4-14 15,-32-10-14-15,4-2-1 16,-4-7 0-16,5-4 0 16</inkml:trace>
  <inkml:trace contextRef="#ctx0" brushRef="#br0" timeOffset="379178.7065">5858 17048 54 0,'0'0'38'0,"0"0"-1"16,0 0 0-16,-8 20-25 0,8 10-5 16,-14-5-2-16,11 12-2 15,-5-3 1-15,6 1-2 16,0-3-2-16,4-9 0 15,4-2-4-15,-6-21-1 16,27 16-8-16,-27-16-23 16,27-27-3-16,-8 0 1 15,6-4 0-15</inkml:trace>
  <inkml:trace contextRef="#ctx0" brushRef="#br0" timeOffset="379374.5987">6049 16987 49 0,'3'-19'36'15,"-3"19"0"-15,-9 17 1 0,9-17-22 16,-10 44-8-16,-1-17-1 16,7 9-3-16,-2-3 0 15,6 4-1-15,2-7-1 16,0-3-2-16,4-6-2 16,-6-21-3-16,13 29-5 15,-13-29-22-15,0 0-5 16,0 0 1-16,-19-29 0 0</inkml:trace>
  <inkml:trace contextRef="#ctx0" brushRef="#br0" timeOffset="379555.5676">5543 17010 19 0,'0'0'30'0,"0"0"3"15,23-2-2-15,16 2-12 16,9-13-15-16,16 7 0 15,-2-6-1-15,1 3-4 16,1 5-6-16,-14-6-14 16,-8 1-10-16,3 13-1 15,-18-8 1-15</inkml:trace>
  <inkml:trace contextRef="#ctx0" brushRef="#br0" timeOffset="380022.4251">6467 16880 44 0,'0'0'36'0,"21"-16"-1"16,-21 16 2-16,-19-7-23 16,9 26-5-16,-22-8-3 15,1 14-1-15,-12-2-3 16,7 6 1-16,-3 0 0 15,8-1-3-15,8-1 1 16,12-4-1-16,11-23 1 16,21 25-3-16,8-23 2 15,7-4-1-15,7-3-1 0,1-3 2 16,-5 2-1-16,-5 0 0 16,-10 8 2-16,-24-2-1 15,11 21 3-15,-24 4-3 16,-14 4 2-16,-8 8-2 15,-8-1 2-15,1 2-1 16,2-3-1-16,3-3 1 16,10-3-2-16,11-10 1 15,16-19-1-15,10 22 1 16,11-22-2-16,6-8 0 16,8 0 0-16,-2-7-2 15,7 1-1-15,-11-7-2 16,12 19-8-16,-22-13-21 0,2 5 0 15,-21 10 0-15,25-11-1 16</inkml:trace>
  <inkml:trace contextRef="#ctx0" brushRef="#br0" timeOffset="380350.5">6573 17332 47 0,'0'0'37'16,"-19"27"0"-16,19-27 0 16,-14 38-22-16,-13-24-6 15,16 15-3-15,-8-8-2 0,9 4-1 16,6-4-2-16,4-21 0 16,21 17 0-16,4-19-1 15,6-9 0 1,8-9 0-16,-3-5 0 0,-1-3 0 15,-6-1 0-15,-8 2 1 16,-13 2-1-16,-10 6 0 16,-8 2 0-16,10 17-1 15,-32-16-1-15,7 11-3 16,25 5-7-16,-35 13-24 16,35-13-3-16,0 0 1 15,0 0 0-15</inkml:trace>
  <inkml:trace contextRef="#ctx0" brushRef="#br0" timeOffset="380751.0171">6882 16893 44 0,'0'0'37'0,"17"2"0"0,-17-2 1 15,-13 17-23-15,13 18-6 16,-20-7 0 0,7 15-4-16,-6-1 0 15,3 6-2-15,1-2 1 0,7 4-3 16,2-10 2-16,10-4-2 15,4-7 1-15,9-4-1 16,2-8 1-16,8-5-1 16,4-6 0-16,8-2 0 15,3-8 0-15,3-2 0 16,1 0-2-16,0-5-1 16,1 7-3-16,-15-15-7 15,9 13-29-15,-16-6 0 16,-2 9-1-16,-23 3 1 15</inkml:trace>
  <inkml:trace contextRef="#ctx0" brushRef="#br0" timeOffset="382318.0251">7759 16563 10 0,'-21'6'30'0,"21"-6"-1"16,-21 25 3-1,2-25-12-15,19 0-4 16,0 0-5-16,-10 21-3 0,10-21-1 15,0 0-3-15,0 0 0 16,12-17-1-16,-12 17-1 16,32-33 0-16,-6 2 0 15,8-5-1-15,5-12 0 16,1-8-1-16,3-1 1 16,-3-9-2-16,-3-1 2 15,-10 4-1-15,-10 5 1 0,-7 12 0 16,-14 10 0-1,-11 13 0-15,-14 17 2 16,-8 22-2-16,-3 14 0 16,-1 20 1-16,1 8-2 15,7 13 2-15,6 2-2 0,13 5 1 16,12-5-1-16,14-12 1 16,9-14-1-16,10-17 0 15,6-16 0-15,1-18-1 16,1-6 1-16,-3-17-1 15,-1-7 0-15,-8-8 0 16,-4-1 1-16,-5 1-1 16,-7 10 1-16,-1 1 0 15,-4 10 1-15,-6 21 0 16,0 0-1-16,0 0 1 16,3 44 0-16,-3-8 0 15,-1 7 1-15,4 1-1 0,-1 0-1 16,6-10 1-16,2-7 0 15,-10-27-1-15,36 12 1 16,-9-16-1-16,4-13 0 16,0-10 0-16,2-10 0 15,0-3 0-15,-4 6 0 16,-4 1 0-16,-6 10 1 16,-2 4 0-16,-17 19 0 15,20-2 0-15,-15 21 0 16,1 8 0-16,0 2 0 15,0 7 0-15,3 2-2 16,-1-7-2-16,6 2-2 16,-14-33-7-16,32 15-27 0,-32-15-1 15,29 0 0-15,-29 0 1 16</inkml:trace>
  <inkml:trace contextRef="#ctx0" brushRef="#br0" timeOffset="382762.3274">9015 15894 69 0,'16'-22'38'16,"-16"22"1"-16,-18 14-1 16,3 20-29-16,-18 3-3 15,2 20-2-15,-9 11 1 16,3 18-1-16,2 6-2 16,8 12 1-16,6 1-3 15,13-1 2-15,10-5-1 16,12-8 0-16,7-11-1 15,12-13 0-15,1-7 1 32,3-14-1-32,0-10 1 0,-4-5-1 0,-6-14 1 0,-4-3-1 15,-6-7 0-15,-17-7-1 16,19 2 0 0,-19-2-2-16,4-19-2 15,-13-4-2-15,9 23-7 0,-6-25-27 16,2 4 1-16,-8-6-1 15,7-4 1-15</inkml:trace>
  <inkml:trace contextRef="#ctx0" brushRef="#br0" timeOffset="383269.3004">9258 15949 51 0,'0'0'37'16,"0"0"0"-16,-19 2 1 31,9 25-24-31,-7-10-7 0,13 20-1 0,-6-5-2 16,8 12-1-16,-1-3-2 15,4 1 1-15,3-8-2 16,0-3 1-16,2-10-1 0,-6-21-1 16,27 16 1-16,-10-22 0 15,3-6-1 1,1-7 1-16,2 0 0 16,6-4-1-16,0 2 1 0,-2 7 0 15,0 3 1-15,-2 9-1 16,-4 4 1-16,0 7 0 15,-1 3 0-15,-3 3 1 16,-3 3-1-16,-3-1 1 16,-11-17-1-16,0 34 1 15,-11-16 0-15,-11-3-1 16,-7 0 0-16,-5-1 0 16,-3-5-2-16,-2-3-1 15,5 0-1-15,-1-12-4 16,18 21-10-16,-5-15-22 15,22 0-1-15,-27 6 0 16,27-6 0-16</inkml:trace>
  <inkml:trace contextRef="#ctx0" brushRef="#br0" timeOffset="383516.922">9065 16630 65 0,'0'0'37'16,"0"0"2"-16,31 8-2 15,2-8-30-15,2-16-1 16,13 9-2-16,0-10-1 16,6 5-1-16,0-1-2 0,-6 7-1 15,-3 8-3-15,-13-10-4 16,9 25-25-16,-24 1-5 15,-7 7 0-15,-10 1 0 16</inkml:trace>
  <inkml:trace contextRef="#ctx0" brushRef="#br0" timeOffset="384200.5085">9439 16993 52 0,'0'0'36'15,"0"0"3"-15,0 0-2 16,0 0-22-16,0 0-6 16,0 0-3-16,0 0-1 0,0 0-1 15,0 0-1-15,0 0-1 16,0 0 0-16,0 0 0 15,0 0-1 1,0-21 1-16,0 21-1 0,0 0 0 16,-19-23 0-16,0 21 0 15,-8 6-1-15,-4 7 1 16,-6 10 0-16,-3 6 0 16,1 6 0-16,5 1-1 15,10 3 1-15,11-1-1 16,9-1 1-16,10-7-1 15,13-12-1-15,12-5 1 0,6-11 0 16,3-6 0-16,1-5 0 16,-5-6 0-16,-3-4 1 15,-4-2-1 1,-8 5 1-16,-5-1-1 16,-16 19 0-16,15-25 0 0,-15 25 1 15,0 0 0-15,0 0-1 16,0 0 0-16,4 25 1 15,-4-25-1-15,15 29 0 16,-5-12-1-16,7-3-1 16,-17-14-4-16,43 23-11 15,-26-23-23-15,2 0-3 16,-19 0 2-16,29-12-2 0</inkml:trace>
  <inkml:trace contextRef="#ctx0" brushRef="#br0" timeOffset="384907.8726">9893 15899 50 0,'-4'-17'36'0,"4"17"0"16,0 0 2-16,35 27-25 16,-26-8-4-16,20 23-2 15,-8 4-3-15,14 20 1 16,-8 6-3-16,2 13 1 0,-10 5-2 16,-9 14 1-16,-10-5-2 15,-12 3 1-15,-7-8-2 16,-12-8-2-1,0-3-3-15,-17-22-31 0,13-9-1 16,-1-21-1-16,1-14 0 16</inkml:trace>
  <inkml:trace contextRef="#ctx0" brushRef="#br0" timeOffset="387098.6832">7991 14002 24 0,'19'-21'25'0,"-1"-2"0"16,7 12-1-16,-18-14-4 15,11 27-2-15,-18-2-1 0,0 0-5 16,-52 38-3-16,21 12-3 15,-23 6-2-15,-4 14-2 16,-15 9 0-16,-8 4 0 16,-4 1-1-16,0-5-2 15,6 5-2-15,2-19-4 16,19 6-6-16,-2-17-23 16,10-10 0-16,15-4-1 15,4-13-1-15</inkml:trace>
  <inkml:trace contextRef="#ctx0" brushRef="#br0" timeOffset="387558.4039">6596 15295 34 0,'8'-19'35'16,"-8"19"-1"-16,0 0 0 16,-42 31-19-16,15 22-4 15,-29-1-2-15,4 25-3 16,-20 2-1-16,5 11-3 15,-8-6 1-15,3 0-3 16,5-9-3-16,3-13-5 0,29-7-24 16,2-14-4-1,14-17-3-15,19-24 2 16</inkml:trace>
  <inkml:trace contextRef="#ctx0" brushRef="#br0" timeOffset="389381.3362">11009 15184 52 0,'0'0'34'16,"0"0"1"-16,0 21-7 16,0-21-17-16,24-13-5 0,-5 3-2 15,14 4 0-15,-2-3-2 16,5 1-1-16,1 2-2 16,-4-1-2-16,3 8-3 15,-16-8-6-15,1 16-14 16,-21-9-8-16,-6 25-1 15,-15-4 1-15</inkml:trace>
  <inkml:trace contextRef="#ctx0" brushRef="#br0" timeOffset="389560.6628">10992 15427 30 0,'-19'25'33'0,"13"-2"1"16,6-23 1-16,0 0-14 0,44 35-9 15,-20-35-4-15,16 10-3 16,-5-10-2-16,5-2-1 15,3 0-2-15,-5-8-2 16,5 12-4-16,-18-19-12 16,2 11-17-16,-4 2-1 15,-6 0 0-15,1 8 0 16</inkml:trace>
  <inkml:trace contextRef="#ctx0" brushRef="#br0" timeOffset="391437.72">12566 15055 9 0,'-21'4'29'16,"21"-4"2"-16,0 0 0 15,-2-29-12-15,2 29-5 16,27-32-4-16,8 18-3 15,-3-12-1-15,19 6-1 16,-3-7 1-16,10 14-2 16,-4 0 0-16,2 11 1 15,-14 4-1-15,-1 13 0 16,-20 4-1-16,-10 16 0 16,-15 5-1-16,-11 14 0 15,-18-1 0-15,-11 15-1 16,-8-1 0-16,-4 0 0 15,-2-2 0-15,2-6 0 0,6-9 0 16,7-9-1-16,11-11 0 16,10-12 1-16,22-18-1 15,-17 15 0-15,17-15 1 16,0 0-1-16,31-15 1 16,-6 3-1-16,8-1 1 15,5-5-1-15,9 3 1 16,1 4-1-16,0-5 0 0,0 5-1 15,-1 3 0 1,-13-2-2-16,5 12-3 16,-39-2-5-16,50-2-23 15,-50 2-6-15,19 8 2 16,-19-8-1-16</inkml:trace>
  <inkml:trace contextRef="#ctx0" brushRef="#br0" timeOffset="391940.6038">13413 15067 33 0,'0'0'35'16,"9"-21"1"-16,-9 21 0 15,0 0-18-15,0 0-4 0,0 0-4 16,6 27-3-16,-4 7-2 16,-6-3-2-16,4 9 0 15,-2 4-1-15,4 4-1 16,-2-4 0-16,2-5-1 15,2-7-1-15,-2-11 0 16,4-1-3-16,-6-20-2 16,19 3-7-16,-19-28-18 15,14-1-7-15,1-13 0 16,2-5 1-16</inkml:trace>
  <inkml:trace contextRef="#ctx0" brushRef="#br0" timeOffset="392144.1625">13642 15000 49 0,'18'-25'35'0,"-18"25"1"16,0 0 1-16,0 23-22 16,13 8-4-16,-15-5-5 15,12 15 0-15,-8-5-2 16,9 4-1-16,-5-5-1 16,2-6-2-16,0-2-1 15,-8-27-3-15,11 26-2 16,-11-26-9-16,4-23-21 15,-10 6-2-15,-3-6 0 16,-11-4 0-16</inkml:trace>
  <inkml:trace contextRef="#ctx0" brushRef="#br0" timeOffset="392360.5581">13058 14867 63 0,'-25'-9'37'0,"25"9"0"0,23-14 0 15,16 5-28-15,30 9-3 16,4-8-1-16,22 6-1 16,-1-2-1-16,3 1-2 15,-9 1-2-15,-8-4 0 16,-7 8-4-16,-25-10-3 16,6 22-15-16,-29-11-14 15,-25-3-2-15,23 16 2 16,-23-16-1-16</inkml:trace>
  <inkml:trace contextRef="#ctx0" brushRef="#br0" timeOffset="392886.9938">14323 14837 45 0,'39'-8'35'16,"-8"-3"1"-16,-6 1 1 0,9 10-23 15,-34 0-4 1,0 0-3-16,0 0-1 16,-34-2-2-16,-5 10 0 15,-1 9-2-15,-11 0 0 0,3 6-1 16,2-4 0-16,9 2 0 15,14-5-1-15,23-16 0 16,2 25 0-16,23-21 0 16,12-2 0-16,5-1 0 15,3-1 0-15,-1 0 0 16,-7 2 1-16,-10 6 0 16,-27-8-1-16,9 33 1 15,-28-8 0-15,-12 7 0 16,-6 1 0-16,-3 7 1 15,-1-2-1-15,9 3 0 16,5-7 0-16,13-3 0 16,14-10-1-16,19-8 0 0,8-5 1 15,10-10-1-15,6-4 0 16,1-5-1-16,0-1 0 16,-3-3-2-16,-3 7-2 15,-16-11-4-15,12 25-18 16,-34-6-12-16,0 0-1 15,0 0 1-15,0 0 1 16</inkml:trace>
  <inkml:trace contextRef="#ctx0" brushRef="#br0" timeOffset="393359.5465">14726 15282 19 0,'0'0'34'0,"20"-25"2"16,-20 25 1-16,0 0-13 0,0 0-5 15,0 0-7-15,0 0-2 16,-20 32-4-16,3-12-2 16,5 10-1-16,3-1-1 15,5 4-1-15,6-7 0 16,7-3 0-16,11-5-1 15,7-11 1-15,4-7-1 16,1-5 1-16,-1-9-1 16,-6-3 0-16,-3-4 0 15,-9-4 0-15,-11 2 0 16,-10 0-1-16,8 23-3 16,-33-42-4-16,33 42-28 15,-25-29-3-15,6 19 0 0,0 1 0 16</inkml:trace>
  <inkml:trace contextRef="#ctx0" brushRef="#br0" timeOffset="394059.0723">15330 14670 20 0,'0'0'34'15,"0"0"0"-15,23-19 2 16,-5 22-12-16,-22-22-6 0,23 25-5 16,-19-6-3-16,0 0-2 15,13 21-2-15,-11 10-1 16,-11 0-1-16,1 11 0 16,-7 0-2-16,3 8 1 15,-3-2-2-15,1 0 1 16,3-10-1-16,9-3 0 15,2-7-1-15,5-3 1 16,3-6-1-16,-8-19 2 16,21 27-2-16,-21-27 0 15,20 16 1-15,-20-16-1 16,21 4 1-16,-2-4-1 16,2-4 1-16,8-2-1 0,6-2 0 15,5-1 1-15,7-3-1 16,1 1 0-16,2-1 0 15,-4 1-1-15,-3 3-2 16,-10-5-3-16,3 14-7 16,-14-10-28-16,-22 9-1 15,0 0-1-15,11-21 1 16</inkml:trace>
  <inkml:trace contextRef="#ctx0" brushRef="#br0" timeOffset="395362.214">12437 15794 35 0,'-27'2'25'16,"9"-4"-2"-16,18 2-2 15,-36-2-2-15,36 2-5 16,-25-2-2-16,25 2-3 15,0 0-1-15,0 0-3 0,27-10-2 16,6 9 0-16,3-7-2 16,20 2 0-16,14-2 0 15,22-3 1 1,16-4-1-16,23-1 1 0,14-5 0 16,19 0 1-16,11-4-1 15,20 2 0-15,6-8 0 16,7 3-1-16,4-3 0 15,-1 4 0-15,-9 0-1 16,-5 4 0-16,-14 2 1 16,-15 2-2-16,-20 5 1 15,-22 5 0-15,-24 3 0 16,-27 4-2-16,-17 6-1 0,-29-4-3 16,-6 15-4-16,-44-17-18 15,-4 10-9-15,-14 2-1 16,-11-3 1-16</inkml:trace>
  <inkml:trace contextRef="#ctx0" brushRef="#br0" timeOffset="396772.9362">13203 16112 17 0,'13'-17'32'0,"-13"17"3"16,0 0-3-16,2 17-12 15,8 24-5-15,-26-13-3 16,18 34-2-16,-15-12-4 15,13 15-2-15,-8 0-1 16,6 0-1-16,2-9-1 16,8-6 0-16,-1-14 0 15,7-15 0-15,-14-21-1 16,33 2 0-16,-12-19-1 16,2-14 0-16,2-9 1 15,0-8-1-15,2 0 0 16,-2 4 1-16,-2 4 0 0,-1 9 0 15,-5 6 0-15,-17 25 1 16,27-11 0-16,-27 11 0 16,17 32 1-16,-11-5-1 15,-6 4 1-15,2-1-1 16,-2-5 1-16,0-2-1 16,0-23 0-16,-2 27-1 15,2-27 0-15,0 0 0 16,23-17 0-16,-5-2 0 15,5-2 0-15,2 0 0 16,0 1 0-16,-2 3 0 16,-2 6 1-16,-1 11 0 0,-20 0 0 15,23 25 0-15,-17-4 0 16,-1 5 1-16,1 3-1 16,0-2-1-1,0-4-1-15,-6-23-2 16,17 31-3-16,-17-31-8 0,19-8-24 15,-19 8-1-15,25-23 0 16,-13 2-1 0</inkml:trace>
  <inkml:trace contextRef="#ctx0" brushRef="#br0" timeOffset="397121.93">14354 15928 54 0,'27'-21'37'0,"-27"21"0"0,0 0 1 0,15 31-24 16,-36-8-5-16,12 27-1 15,-18 5-2-15,5 18-1 16,-5 2-2-16,14 5 1 16,1 1-3-16,12-6 1 15,8-6-1-15,9-6 0 16,12-15-1-16,2-11 0 16,8-11-3-16,-6-8-1 15,7 1-6-15,-21-19-30 0,12-12 0 16,-8-13-1-16,0 1 0 15</inkml:trace>
  <inkml:trace contextRef="#ctx0" brushRef="#br0" timeOffset="397805.662">14740 15909 46 0,'-4'-23'35'16,"4"23"2"-16,0 0-1 15,0 0-21-15,0 0-5 0,0 0-4 16,-15 44-1-16,9-15-1 15,6 7-1-15,-2 1-1 16,8 1 0 0,-3-7-2-16,5-4 1 0,0-10-1 15,-8-17 0-15,27 11 0 16,-6-18 0-16,0-5-1 16,1-9 1-16,3 0 0 15,0 0 0-15,-2 0 0 16,2 4 0-16,-4 5 1 15,-4 10-1-15,1 4 0 16,-1 10 0-16,-17-12 0 16,31 36 0-16,-17-15 0 0,-1 6 1 15,-5-4-1-15,-4-2 2 16,-10-2 0-16,-6 2-1 16,-9-3 1-16,-4-5-1 15,-12-1 0-15,1-5 0 16,-1-1-2-16,0-8 0 15,8 4-2-15,1-14-3 16,28 12-3-16,-37-17-12 16,37 17-18-16,0 0-1 15,0 0 1-15,0 0 0 16</inkml:trace>
  <inkml:trace contextRef="#ctx0" brushRef="#br0" timeOffset="398053.4663">14661 16377 33 0,'0'0'35'16,"0"0"1"-16,23 4 0 16,0 2-13-16,6-22-13 15,23 12-3-15,-2-11-3 16,14 5-1-16,-1-1-3 15,-1-2-1-15,0 7-1 16,-12-4-4-16,0 24-9 0,-23-9-22 16,-9 7 0-1,-16 5 0-15,-12 0 1 16</inkml:trace>
  <inkml:trace contextRef="#ctx0" brushRef="#br0" timeOffset="398532.591">15077 16529 39 0,'23'-10'36'0,"-23"10"-1"15,18-12 3 1,-32-9-23-16,14 21-4 15,0 0-3-15,-19 12-1 16,-6-5-1-16,0 20-2 0,-12-4 0 16,6 12-2-16,-3-1 0 15,11 3-1-15,7-3 0 16,12-1 0-16,12-12 0 16,9-13-1-16,16-6-1 15,0-16 1-15,11-7 0 16,-7-10 0-16,-2-3 0 15,-6-4-1 1,-8 5 1-16,-6 6 0 0,-9 4 1 16,-6 23 0-16,-2-23 0 15,2 23 1-15,0 0-2 16,-17 29 2-16,15-10-1 16,6 2-1-16,1 2 1 0,9 2-1 15,5 0-1-15,4-12 0 16,4 1-3-16,0-16-1 15,8 10-6-15,-35-8-27 16,44-33-2-16,-24 8-1 16,-1-6 1-16</inkml:trace>
  <inkml:trace contextRef="#ctx0" brushRef="#br0" timeOffset="398764.8589">15515 15926 69 0,'12'35'39'0,"-1"9"1"15,9 15 0-15,-7 3-30 16,16 20-2-16,-12 1-3 16,5 11 0-16,-9-8-3 15,-7 2-1-15,-6-1-3 16,-23-26-20-16,-2 14-18 15,-22-8-1-15,-10-8-1 16,-15-1-1-16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7867D30-62BE-4EC0-BADE-4D9267DC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1D9450-A5B6-424B-811C-9E8A23993468}" type="slidenum">
              <a:rPr lang="en-US" sz="1300">
                <a:latin typeface="Times New Roman" pitchFamily="18" charset="0"/>
              </a:rPr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516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CD656E-26FC-472A-AB19-BDC670EF7706}" type="slidenum">
              <a:rPr lang="en-US" sz="1300">
                <a:latin typeface="Times New Roman" pitchFamily="18" charset="0"/>
              </a:rPr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252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285F74-BDB8-4871-993D-E15E26F4CDC6}" type="slidenum">
              <a:rPr lang="en-US" sz="1300">
                <a:latin typeface="Times New Roman" pitchFamily="18" charset="0"/>
              </a:rPr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557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6AB13A-E614-4DC9-A957-5DBE1E01618F}" type="slidenum">
              <a:rPr lang="en-US" sz="1300">
                <a:latin typeface="Times New Roman" pitchFamily="18" charset="0"/>
              </a:rPr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088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FB7FAE-0624-44C7-B03D-9434CC007340}" type="slidenum">
              <a:rPr lang="en-US" sz="1300">
                <a:latin typeface="Times New Roman" pitchFamily="18" charset="0"/>
              </a:rPr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780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CA65D2-9174-4ED5-BAE6-453854664639}" type="slidenum">
              <a:rPr lang="en-US" sz="1300">
                <a:latin typeface="Times New Roman" pitchFamily="18" charset="0"/>
              </a:rPr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078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289AF-47C0-427C-A4ED-FDBF87C2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A1D0-458A-4F9F-8B2A-0DEA2034B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2CA-3401-4FCD-9955-6C12DBD34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90667-F914-4F1F-BB17-14DD56EC8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DE8CD-5CA0-4744-92E7-DAA95C3BD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9C8AB-17E9-4082-8AB8-F014ECF0F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C2276-B709-45A8-A8A1-46379D065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FAF6-0559-4EBC-BA91-20B7D71496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23CEA-D6FE-4158-A1E6-99CE80535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BE30-88CF-4846-A798-BACAC8A1F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D3FE5-38B8-4F55-A386-6442740BEE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0B9A22-D576-4139-B0A2-110FDEBB4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ANNOUNCEMENTS:</a:t>
            </a:r>
            <a:endParaRPr lang="en-US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7"/>
            <a:ext cx="9144000" cy="4525963"/>
          </a:xfrm>
        </p:spPr>
        <p:txBody>
          <a:bodyPr/>
          <a:lstStyle/>
          <a:p>
            <a:r>
              <a:rPr lang="en-US" dirty="0" smtClean="0"/>
              <a:t>Capacitance Derivation Quiz Friday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25 HW Quiz and HW due Thursday 2/11</a:t>
            </a:r>
          </a:p>
          <a:p>
            <a:r>
              <a:rPr lang="en-US" dirty="0" smtClean="0"/>
              <a:t>Electrostatics Exam Mon-Tues 2/15-16</a:t>
            </a:r>
          </a:p>
          <a:p>
            <a:r>
              <a:rPr lang="en-US" dirty="0" smtClean="0"/>
              <a:t>Testing/scheduling struggles!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00248"/>
            <a:ext cx="3555124" cy="35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298180" cy="5486400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962525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Deriving Capacitance using Gauss’s Law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3529013"/>
            <a:ext cx="7772400" cy="1500187"/>
          </a:xfrm>
        </p:spPr>
        <p:txBody>
          <a:bodyPr/>
          <a:lstStyle/>
          <a:p>
            <a:pPr eaLnBrk="1" hangingPunct="1"/>
            <a:r>
              <a:rPr lang="en-US" sz="4400" b="1" i="1" dirty="0" smtClean="0"/>
              <a:t>Electrostatics Unit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Standards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71599"/>
            <a:ext cx="10496550" cy="457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9400" y="1609560"/>
              <a:ext cx="8204400" cy="4474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520" y="1604160"/>
                <a:ext cx="8231760" cy="44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8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Deriving Capacitance -- Steps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 Draw the capacitor; identify its symmetry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 Draw Gaussian surface. You must have constant or zero electric field on all parts of the surface, and all or part of the surface must be between the capacitor plates.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 Write Gauss’ Law.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 Solve Gauss’ Law for </a:t>
            </a:r>
            <a:r>
              <a:rPr lang="en-US" altLang="en-US" sz="2800" i="1" smtClean="0"/>
              <a:t>E</a:t>
            </a:r>
            <a:r>
              <a:rPr lang="en-US" altLang="en-US" sz="280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 Develop function for </a:t>
            </a:r>
            <a:r>
              <a:rPr lang="en-US" altLang="en-US" sz="2800" i="1" smtClean="0">
                <a:latin typeface="Symbol" pitchFamily="18" charset="2"/>
              </a:rPr>
              <a:t>D</a:t>
            </a:r>
            <a:r>
              <a:rPr lang="en-US" altLang="en-US" sz="2800" i="1" smtClean="0"/>
              <a:t>V </a:t>
            </a:r>
            <a:r>
              <a:rPr lang="en-US" altLang="en-US" sz="2800" smtClean="0"/>
              <a:t>from </a:t>
            </a:r>
            <a:r>
              <a:rPr lang="en-US" altLang="en-US" sz="2800" i="1" smtClean="0"/>
              <a:t>E.</a:t>
            </a:r>
            <a:r>
              <a:rPr lang="en-US" altLang="en-US" sz="2800" smtClean="0"/>
              <a:t> 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en-US" altLang="en-US" sz="2800" smtClean="0"/>
              <a:t> Develop function for </a:t>
            </a:r>
            <a:r>
              <a:rPr lang="en-US" altLang="en-US" sz="2800" i="1" smtClean="0"/>
              <a:t>C</a:t>
            </a:r>
            <a:r>
              <a:rPr lang="en-US" altLang="en-US" sz="2800" smtClean="0"/>
              <a:t> from </a:t>
            </a:r>
            <a:r>
              <a:rPr lang="en-US" altLang="en-US" sz="2800" i="1" smtClean="0">
                <a:latin typeface="Symbol" pitchFamily="18" charset="2"/>
              </a:rPr>
              <a:t>D</a:t>
            </a:r>
            <a:r>
              <a:rPr lang="en-US" altLang="en-US" sz="2800" i="1" smtClean="0"/>
              <a:t>V .      C = q / </a:t>
            </a:r>
            <a:r>
              <a:rPr lang="en-US" altLang="en-US" sz="2800" i="1" smtClean="0">
                <a:latin typeface="Symbol" pitchFamily="18" charset="2"/>
              </a:rPr>
              <a:t>D</a:t>
            </a:r>
            <a:r>
              <a:rPr lang="en-US" altLang="en-US" sz="2800" i="1" smtClean="0"/>
              <a:t>V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6705600" y="4800600"/>
          <a:ext cx="1778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Equation" r:id="rId4" imgW="965160" imgH="279360" progId="Equation.3">
                  <p:embed/>
                </p:oleObj>
              </mc:Choice>
              <mc:Fallback>
                <p:oleObj name="Equation" r:id="rId4" imgW="9651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00600"/>
                        <a:ext cx="1778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125360" y="1447920"/>
              <a:ext cx="7565760" cy="435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8520" y="1432800"/>
                <a:ext cx="7587360" cy="438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Tm="3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5" y="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Derive C for Charged Sphere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4360" y="966600"/>
              <a:ext cx="7203600" cy="4228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280" y="955440"/>
                <a:ext cx="7227360" cy="425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3528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Derive C for Parallel Plate Capacitor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440" y="318960"/>
              <a:ext cx="8072280" cy="5792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0" y="305640"/>
                <a:ext cx="8101440" cy="581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528"/>
            <a:ext cx="7772400" cy="6096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Derive C for a Spherical Capacitor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7720" y="509400"/>
              <a:ext cx="4589640" cy="282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760" y="501120"/>
                <a:ext cx="4617000" cy="28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21280" y="669600"/>
              <a:ext cx="8516880" cy="5839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240" y="654480"/>
                <a:ext cx="8542080" cy="5868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"/>
            <a:ext cx="7772400" cy="6096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Derive C for a Cylindrical Capacitor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760" y="340200"/>
              <a:ext cx="8405640" cy="596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20" y="327240"/>
                <a:ext cx="8426160" cy="599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13762</TotalTime>
  <Words>142</Words>
  <Application>Microsoft Office PowerPoint</Application>
  <PresentationFormat>On-screen Show (4:3)</PresentationFormat>
  <Paragraphs>25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</vt:lpstr>
      <vt:lpstr>Times New Roman</vt:lpstr>
      <vt:lpstr>Office Theme</vt:lpstr>
      <vt:lpstr>Equation</vt:lpstr>
      <vt:lpstr>ANNOUNCEMENTS:</vt:lpstr>
      <vt:lpstr>Deriving Capacitance using Gauss’s Law</vt:lpstr>
      <vt:lpstr>College Board Standards</vt:lpstr>
      <vt:lpstr>Deriving Capacitance -- Steps</vt:lpstr>
      <vt:lpstr>Derive C for Charged Sphere</vt:lpstr>
      <vt:lpstr>Derive C for Parallel Plate Capacitor</vt:lpstr>
      <vt:lpstr>Derive C for a Spherical Capacitor</vt:lpstr>
      <vt:lpstr>Derive C for a Cylindrical Capacitor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Peggy Bertrand</dc:creator>
  <cp:lastModifiedBy>BETSY HONDORF</cp:lastModifiedBy>
  <cp:revision>522</cp:revision>
  <cp:lastPrinted>2012-02-02T12:57:59Z</cp:lastPrinted>
  <dcterms:created xsi:type="dcterms:W3CDTF">2001-01-09T03:02:53Z</dcterms:created>
  <dcterms:modified xsi:type="dcterms:W3CDTF">2016-02-03T14:55:57Z</dcterms:modified>
</cp:coreProperties>
</file>