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87" r:id="rId1"/>
  </p:sldMasterIdLst>
  <p:notesMasterIdLst>
    <p:notesMasterId r:id="rId11"/>
  </p:notesMasterIdLst>
  <p:handoutMasterIdLst>
    <p:handoutMasterId r:id="rId12"/>
  </p:handoutMasterIdLst>
  <p:sldIdLst>
    <p:sldId id="522" r:id="rId2"/>
    <p:sldId id="519" r:id="rId3"/>
    <p:sldId id="447" r:id="rId4"/>
    <p:sldId id="451" r:id="rId5"/>
    <p:sldId id="465" r:id="rId6"/>
    <p:sldId id="301" r:id="rId7"/>
    <p:sldId id="448" r:id="rId8"/>
    <p:sldId id="367" r:id="rId9"/>
    <p:sldId id="520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/>
  <p:clrMru>
    <a:srgbClr val="FDEAC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0" autoAdjust="0"/>
    <p:restoredTop sz="81450" autoAdjust="0"/>
  </p:normalViewPr>
  <p:slideViewPr>
    <p:cSldViewPr>
      <p:cViewPr varScale="1">
        <p:scale>
          <a:sx n="61" d="100"/>
          <a:sy n="61" d="100"/>
        </p:scale>
        <p:origin x="1686" y="60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1771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8" y="2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1771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6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771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8" y="8832196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771">
              <a:defRPr sz="1300">
                <a:latin typeface="Times" charset="0"/>
              </a:defRPr>
            </a:lvl1pPr>
          </a:lstStyle>
          <a:p>
            <a:pPr>
              <a:defRPr/>
            </a:pPr>
            <a:fld id="{DB321281-4973-42D5-B040-051E09B46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288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9T14:45:10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1410 4824 8 0,'0'0'5'0,"-20"-6"1"15,20 6-2-15,0 0 0 16,0 0-1-16,0 0 2 0,0 0 1 16,0 0 2-16,0 0 0 15,0 0 1-15,-13-17 0 16,13 17 1-16,0 0-1 16,0 0-1-16,0 0-1 15,0 0-2-15,0 0-1 16,17-6-1-16,-17 6 0 15,0 0 0-15,20-6-1 16,-20 6 0-16,32-13 0 16,-10 11 1-16,-1-4 0 15,8 6 0-15,-2-4-1 16,8 6 1-16,-5 0 0 16,9 4-1-16,0 4 0 0,3-3 1 15,4-13-1-15,4 12 1 16,1-4-2-16,3 14 2 15,-2-13-1-15,2 13 0 16,-2-7 1-16,0 10-1 16,-4-1 0-16,2 3-1 15,-2-10 2-15,3 1-2 16,-5-3 0-16,6-1 0 16,-2 2 0-16,2-5-1 15,-2 1 2-15,2 0-1 16,-1-2-1-16,-1 0 1 15,2-4-1-15,-2 2 1 16,0-6 0-16,0 2 0 0,2-2-1 16,2-2 0-16,0 2 1 15,-2 1-1-15,0-1-1 16,-3 2 2-16,-3 0-2 16,0 4 2-16,-5-2 0 15,-5 4 0-15,1-1-1 16,-4 1 1-16,-2 2 0 15,0-2-1-15,-1-2 1 16,1 4 0-16,0-3-1 16,4 1 0-16,-2 0 0 15,1-2 0-15,3-2 0 16,0-2 0-16,1-2 0 0,5-2 0 16,-1-1-1-16,1-1 1 15,1-1-1-15,0 1 1 16,1 0-1-1,1 1 1-15,-4-1 0 16,5 2 0-16,-3 2 0 0,2 0 0 16,-1-1 0-16,1 3 1 15,-2-2-1-15,-1 2 0 16,3 2 1-16,-4 0-1 16,-1-2 1-16,-2 6-1 15,-3-4 0-15,1 0 0 16,-1 0 1-16,1 2-1 15,4-6 0-15,1 0 1 0,2 0-1 16,7-1 1 0,1-3-1-16,6-4 0 15,3-1 0-15,7 3 0 16,3-5 0-16,8 0 0 0,6-3 0 16,4 3 1-16,3-2-1 15,1 3 0-15,-2 5 0 16,-3-7 0-16,-1 9 0 15,-8 1 0-15,-2 2 0 16,-5 0 0-16,-3 4 0 16,3 0 0-16,-3 0 1 15,2 0-1-15,1 0 0 16,5 0 0-16,2-3 0 16,4 1 0-16,0-4 0 15,0-2 0-15,0 0 0 16,0-3 0-16,0 1 1 15,-4 1-1-15,-4-1 0 0,-4 1 1 16,-5 1-1-16,-4 2 0 16,-8 2 1-16,-4 6-1 15,-14 0 0-15,-1 0 0 16,-6 2 0-16,-4 2 0 16,0-2 0-16,0 1 0 15,0-1 0-15,6 2 0 16,6-6 0-16,5 0 0 15,5-4 0-15,3-2 0 16,4 1 0-16,0-3 0 16,4 0 0-16,-1-1 0 15,-3 1 0-15,0-2 0 16,-1 3 0-16,-1-1 1 0,-4 0-1 16,0 4 0-16,-2-1 1 15,-1 3-1-15,-1 0 0 16,2 4 0-16,-1 2 1 15,-3 3-1-15,-1 1-1 16,-1 0 2-16,-1-1-1 16,-3 1 0-16,-5 0 0 15,-4-3 0-15,-4 3 0 16,-1-2 0-16,-5 2 0 16,-17-8 0-16,31 13-1 15,-14-7 1-15,4-2 0 16,6-1 0-16,4-1 0 15,4-6 0-15,5 1 0 0,3-5 0 16,-1 2 0-16,1 0 0 16,1-1 0-16,-5 1 0 15,-1 2 0-15,-5 2 0 16,-2 2 0-16,-2 4 0 16,-2 0 0-16,-4 0 0 15,0 3 0-15,4 3 0 16,0-4 0-16,2 3 1 15,0-1-1-15,4-2 0 16,0 1 1-16,1 1-1 16,-1-4 0-16,-2 2 0 15,-2 0 0-15,0-3 0 0,-2 5 0 16,0 2 0-16,0-5 0 16,0-1 0-16,0 4 0 15,2-4 0-15,2 1 0 16,1-1 0-16,3-2 0 15,8-4 0-15,-1 4 0 16,8-2 0-16,2 0 0 16,0 6 0-16,6-6 0 15,-2 0 1-15,-2 6-2 16,4-6 1-16,-6 0 1 16,-2 2-1-16,6-4 0 15,0-4 0-15,-8 2 0 16,4-2 0-16,1-1 1 0,-7 3-1 15,0 0 0-15,-3-2 0 16,-9 6 0-16,1 0 0 16,-4 2 0-1,-6 6 0-15,2 0 0 0,-2 1 0 16,-2 1 0-16,-2-1 0 16,1 3 0-16,-1-3 0 15,2 3 0-15,2-4 0 16,-2-1 0-16,-2 1-1 15,1-4 1-15,3 0 0 16,-2-1 1-16,0-3-1 16,0-1 0-16,2-3 0 15,-2 0 0-15,4 0 0 0,0-2 0 16,0 2 0-16,0 1 0 16,2-3 0-1,-4 0 0-15,0 2 0 16,-1-7 0-16,-24 11 0 0,30-18-2 15,-30 18-1-15,0 0-4 16,10-30-17-16,-10 30-14 16,-10-21-2-16,10 21 1 15,-27-16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9T14:46:22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1074 3170 26 0,'0'0'31'0,"8"-19"-9"16,-14-4-2-16,6 23-1 16,0-23-3-16,0 23-3 15,0 0-2-15,0 0-4 16,0 0-1-16,10 19-1 15,-14 1-1-15,10 18-1 16,-8 0 0-16,6 14 0 16,-4 0-1-16,5 9 1 15,1-5-1-15,6-6-1 16,3-8 1-16,6-9-1 16,4-10 0-16,10-14-1 0,0-11 0 15,3-9 0 1,-1-7-1-16,-2-8 1 15,-6-3-1-15,-4-4 0 0,-8 3 1 16,-9-1 0-16,-4 6 0 16,-4 4 1-16,-6 4 0 15,6 17-1-15,0 0 1 16,-27-4 0-16,19 21 0 16,2 8 0-16,5 9-1 15,4 7 1-15,7-3 0 16,7 2 0-16,10-7 0 15,10-8-1-15,4-12 2 16,9-15-2-16,-2-19 0 16,-2-9 1-16,-3-14-1 15,-9-4 0-15,-9-10 0 16,-9-1 1-16,-12-7-1 0,-12 13 1 16,-7-3 0-16,-9 8-1 15,-4 6 0-15,-5 7 0 16,4 8-1-16,0 4-2 15,6 18-2-15,-2-15-6 16,25 20-27-16,0 0-3 16,-4 31 1-16,4-31 0 15</inkml:trace>
  <inkml:trace contextRef="#ctx0" brushRef="#br0" timeOffset="960.1896">1869 3009 21 0,'0'0'33'0,"0"0"1"16,13-19 1-16,-13 19-21 15,0 0 0-15,20-8-2 16,-20 8-3-16,17 27-2 16,-9-8-2-16,13 22-1 15,-11-1 0-15,7 16-1 16,-9-3 0-16,3 7-1 0,-5-6 0 15,0-5 0 1,-4-3-1-16,2-5 0 0,-2-13 0 16,1-4 0-1,-3-24 0-15,0 0-1 0,18 9 0 16,-18-9 0-16,19-36 0 16,-9 3-1-16,1 0 0 15,1-5 0-15,-1 4 0 16,-1-1 1-16,0 6 0 15,-3 6 0-15,-7 23 0 16,12-21 0-16,-12 21 1 16,0 0 0-16,19 33-1 15,-11-8 1-15,2 3 0 0,-1 5 0 16,7 0 0 0,1-3-1-16,2-5 1 0,3-7-1 15,5-7 1 1,3-11-1-16,5-6 0 0,4-9 1 15,-3-10-1-15,5-4 0 16,-3-5-1-16,-3-7 0 16,-4-1 1-16,-8 0-1 15,-5-2 0-15,-9 4 0 16,-5 5 1-16,-8 4 0 16,-5 8 1-16,9 23 0 15,-31-11-1-15,9 22 1 16,1 14 0-16,2 8 0 15,2 9-1-15,1 6 1 16,8 6-2-16,6-2 2 16,8-4-1-16,12-2 0 15,1-12 1-15,8-11-2 0,2-8 0 16,4-11-1-16,1-6-1 16,-3-11-1-16,4 3-2 15,-20-24-6-15,22 15-27 16,-22-4 0-16,-1 0 0 15,-10 0 0-15</inkml:trace>
  <inkml:trace contextRef="#ctx0" brushRef="#br0" timeOffset="1667.6859">2880 3211 44 0,'11'-18'36'15,"-11"18"1"-15,0 0-1 16,0 0-21-16,19 16-5 16,-19-16-3-16,16 44-2 0,-8-15-1 15,5 9 0-15,-3-2-3 16,1 1 1-16,-3-4-1 16,-2-7 0-16,0-3 0 15,-1-3-1-15,-5-20 0 16,4 19 1-16,-4-19-1 15,0 0 0-15,10-21 0 16,-6 0-1-16,1-4 0 16,5-8 0-16,2 0 0 15,-3-3 0-15,7 0 0 16,-1 3 0-16,6 0 0 16,4 6 1-16,1 2-1 15,1 4 1-15,2 4 0 0,5 4 0 16,-3-1 0-16,-2 7 0 15,-4 1 0-15,-4 0 0 16,-3 4 0 0,-18 2 1-16,0 0-1 0,0 0 0 15,0 0 1-15,-20 21 0 16,-3-7-1-16,-4 5 1 16,-4 6 0-16,2 7 1 15,1 5-1-15,6 3 1 16,9 2-1-16,9 1 0 15,12-5 0-15,13-4 0 16,12-3 0-16,5-8-1 16,14-7-1-16,2-11-1 0,6-3-3 15,-12-23-15-15,8 11-19 16,-11-11-1-16,-7-4 0 16,-9-5 0-1</inkml:trace>
  <inkml:trace contextRef="#ctx0" brushRef="#br0" timeOffset="2167.9847">4417 3111 67 0,'0'0'37'16,"0"0"1"-16,-6 36-7 15,6-36-21-15,-4 54-2 0,4-19-3 16,10 11 0-16,-4 0-2 15,7-2 0-15,-1-2-2 16,1-7 0-16,3-11-1 16,-16-24-2-16,30 18 0 15,-30-18-4-15,31-21-11 16,-23-10-21-16,-2-9-1 16,-10-16-1-16,0-5 2 15</inkml:trace>
  <inkml:trace contextRef="#ctx0" brushRef="#br0" timeOffset="2303.2945">4438 2854 45 0,'0'0'31'15,"0"0"0"-15,0 0-2 16,0 0-37-16,25 17-20 16,-4-11-2-16,18 13 0 15,-10-11-1-15</inkml:trace>
  <inkml:trace contextRef="#ctx0" brushRef="#br0" timeOffset="2623.6713">4845 3032 53 0,'-14'27'37'0,"-9"4"0"16,-4 0 0-16,0 11-25 0,-7-21-4 15,14 11-3-15,-3-12-1 16,12 1-3-16,11-21 0 15,9 23-1-15,14-16 0 16,10-1 0-16,8 0 0 16,7-2-1-16,4 0 1 15,2-1 0-15,-6 1 1 16,-5 6 0-16,-12 1 0 16,-8 5 1-16,-21 1 0 15,-14 4 0-15,-17 2-1 16,-9 4 1-16,-13 2-3 15,-5-8-1-15,4 10-8 16,-6-18-29-16,16-5 1 0,7-10-2 16,18-10 1-16</inkml:trace>
  <inkml:trace contextRef="#ctx0" brushRef="#br0" timeOffset="3782.921">5902 3358 49 0,'-29'2'35'0,"29"-2"-1"16,-31 12-11-16,8-22-8 15,23 10-4-15,0 0-4 16,0 0-2-16,0 0-2 16,35-19 0-16,-10 0-2 0,8-2 1 15,-1-8-1 1,7-2 0-16,-2-3 0 16,-3-1-1-16,-7-1 1 0,-7 5-1 15,-7 0 1-15,-5 8 0 16,-8 23 0-16,-12-25 0 15,-9 25 0-15,-2 16 1 16,-10 9-1-16,0 11 1 16,-5 8-1-16,5 6 0 15,2 6 0-15,10 1 0 16,9-5 0-16,10-8-1 0,10-7 1 16,9-10-1-1,10-10 0-15,6-11-1 16,6-12 0-16,-2-10 0 15,1-7-1-15,-3-13-1 16,5 0 0-16,-9-14 0 0,2 6 0 16,-12-8 0-16,0 6 1 15,-9-2-1-15,0 9 1 16,-5 5 2-16,-3 7-1 16,-4 10 2-16,0 0 0 15,0 17 1-15,0 0 0 16,0 0 1-16,0 0 0 15,2 28-1-15,-2-7 1 16,8 12 0-16,-6 0 0 16,5 7-1-16,-1 0 0 15,4 4 0-15,-2-7-1 16,1 3 1-16,-1-5-1 0,0-5 0 16,-1-1 0-16,3-6 0 15,-2-4-1-15,-8-19 0 16,11 21 1-16,-11-21-1 15,0 0 0-15,0 0 0 16,18-25 0-16,-15 2-1 16,1-5 0-16,0-7 0 15,0-3 0-15,-2-6 0 16,4 1 0-16,-2-1 1 16,-1 2-1-16,3 4 1 15,4-1-1-15,0 9 1 16,3 9 0-16,4-2 0 15,3 5 0-15,3 11 0 0,-2 5 1 16,2 9 0-16,0 9 0 16,2 9 0-16,-5 1 0 15,1 17 1-15,-6 3-1 16,1 4 1-16,-5 1-1 16,3-3 0-16,-4 0 0 15,-3-2 0-15,3-7 0 16,-6-9 0-16,3-5-1 15,-3-6 0-15,-4-19-1 16,0 0-1-16,0 0-1 16,0 0-2-16,20-9-4 15,-26-24-17-15,15 14-14 16,-5-10 0-16,4 4 0 0,0 2 0 16</inkml:trace>
  <inkml:trace contextRef="#ctx0" brushRef="#br0" timeOffset="4390.8491">6917 3324 47 0,'0'0'37'15,"9"21"1"-15,-9-21 0 16,0 0-17-16,39 10-12 15,-39-10-3-15,42-10-2 0,-15-3-1 16,6-3-1-16,2-7-1 16,1 0 0-1,-1-9 0-15,-2-1-1 16,-4-7 0-16,-6-1 0 0,-6 3 1 16,-7 3-1-16,-8 5 0 15,-8 7 0-15,-11 9 0 16,-8 16 0-16,-6 14 0 15,-4 10 1-15,-2 13-1 16,1 5 0-16,5 4 0 16,8 2 1-16,7-2-1 15,12-6 1-15,8-8-1 16,12-7 1-16,7-9-1 16,6-11 0-16,6-9 0 15,1-7 0-15,1-7 0 16,0-9-1-16,1-3 0 15,-5-11 0-15,-2 1 0 0,0-2 0 16,-4 3 1-16,-8 5-1 16,-2 3 1-16,-3 6 0 15,-14 23 1-15,6-17-1 16,-6 17 2-16,-8 24-1 16,-2 1 0-16,4 10 1 15,-1 1-1-15,3 5 1 16,4-1-1-16,8 0 0 0,-5-3-1 15,9-12-1 1,1-2-1-16,-13-23-2 16,39 25-6-16,-39-25-29 15,37-4 0-15,-16-14-2 0,6-3 2 16</inkml:trace>
  <inkml:trace contextRef="#ctx0" brushRef="#br0" timeOffset="4819.7046">7806 3140 68 0,'-18'27'39'0,"-9"1"1"15,2 9-1-15,-4-7-26 16,12 9-6-16,-4-10-3 16,11 1-1-16,4-9-3 15,6-21 0-15,29 20-1 16,-6-30-1-16,10-5 0 0,-4-10-1 15,4-2 1-15,-6-10-1 16,-2 3 2-16,-10-1 0 16,-3 7 1-16,-4 6 0 15,-8 22 2-15,0 0 0 16,0 0-1-16,2 29 1 16,3 2 0-16,9 11-1 15,3 6 0-15,6 6 1 16,4 5-1-16,4 1 0 15,-2-5 0-15,2-3 1 16,-10-4 1-16,-5-4-1 16,-14-7 1-16,-8-1 0 15,-13-11-1-15,-14-4 0 0,-10-4-1 16,-13-7-1-16,-3 5-4 16,-17-26-20-16,17 15-18 15,-5-10 1-15,12-4-2 16,8-3 1-16</inkml:trace>
  <inkml:trace contextRef="#ctx0" brushRef="#br0" timeOffset="5624.5067">8313 3253 42 0,'0'0'35'16,"-21"-4"2"-16,21 4-2 15,-4 19-20-15,-13-15-2 0,22 27-4 16,-14-6-2-16,16 15-3 15,-1 0 0-15,12 12-2 16,3-4 0 0,6-6 0-16,8-7-1 15,1-18-1-15,9-13 0 0,-3-12-1 16,2-11 0-16,-3-14 0 16,-3-11 0-16,-5-6 1 15,-8-1-1-15,-5 3 1 16,-9 5 1-16,-3 5-1 15,-8 7 1-15,0 31 1 16,-10-21 0-16,10 21-1 16,-6 41 2-16,8 1 0 0,0 11-1 15,4 18 1 1,2 2 1-16,3 10-1 16,3-3 0-16,-1 3-1 15,3-3 0-15,-3-5-1 0,1-10 0 16,1-11-2-16,-1-8-1 15,-9-15-3-15,11 7-8 16,-16-38-29-16,0 0 0 16,0 0-1-16,12-40 1 15</inkml:trace>
  <inkml:trace contextRef="#ctx0" brushRef="#br0" timeOffset="7254.7507">9949 3289 33 0,'0'0'32'0,"15"-19"1"0,-15 19-9 15,4-17-3-15,-4 17-4 16,0 0-4-16,0 0-4 15,-21-10-3-15,3 20-1 16,-14-6-1-16,-1 11-2 16,-10-2 0-16,1 5-1 15,-1 1-1-15,7-6 1 16,3 3-1-16,10-5-1 16,23-11 1-16,0 0 0 15,0 0 0-15,40 12 0 16,11-10 0-16,6 1 0 15,7-1 0-15,7 4 1 16,1 2-1-16,-7 1 0 0,-9 3 1 16,-11 3 1-16,-18 1-1 15,-14 3 0-15,-17 0 1 16,-11 0 0-16,-14-2 0 16,-8 3 0-16,-11-3-1 15,-2 2-1-15,-4-9 2 16,4-5-2-1,5-5-1-15,3-9-2 0,13-1-1 16,-2-19-7-16,33 6-27 16,-8-19-2-16,14 2 0 15,4-10-1-15</inkml:trace>
  <inkml:trace contextRef="#ctx0" brushRef="#br0" timeOffset="7503.3149">10213 2917 71 0,'0'0'39'16,"23"12"0"-16,-13 16 0 15,-18-3-29-15,23 31-2 16,-9-6-1-16,8 11-3 16,-3 1-1-16,5 5-1 15,-1-8-1-15,2-5-1 16,-1-6 0-16,-3-12-1 15,3-5-3-15,-16-31 0 0,25 37-4 16,-25-37-22-16,0 0-10 16,-8-20 0-16,8 20 1 15</inkml:trace>
  <inkml:trace contextRef="#ctx0" brushRef="#br0" timeOffset="8359.829">10242 3262 33 0,'19'-3'33'16,"4"-5"2"-16,12 4 0 16,9 14-18-16,-3-24-4 15,26 24-3-15,-15-18-3 16,12 18 0-16,-14-10-2 0,2 15 0 16,-13-3-1-1,-4 7-1-15,-20 2 0 16,-7 4 0-16,-16 4-1 15,-7 1 0-15,-9 3 0 0,-1 0-1 16,-2-3 0-16,2 3 0 16,8-10 0-16,5 0-1 15,12-23 0-15,12 17-1 16,11-17 0-16,2-6 0 16,10-5-1-16,-2-10 0 15,1-2 0-15,-3-14 0 16,-2 7 0-16,-8-9 0 15,-3 7 1-15,-7-1 0 16,-3 4 1-16,-2 4-1 16,-2 6 2-16,-4 19-1 15,5-17 1-15,-5 17 0 16,0 0 0-16,18 31 0 0,-10-12 0 16,3 8 0-16,-1 1 0 15,3 7 1-15,1-1-2 16,-3 5 2-16,3-12-1 15,-1-4 0-15,-3-4-1 16,-10-19 1-16,21 17-1 16,-21-17 0-16,0 0-1 15,23-21 1-15,-23 21-1 16,10-36 0-16,-6 13 0 16,2-2 0-16,-1 2 0 15,5-2 0-15,2 4 1 16,1 1-1-16,-13 20 1 15,37-23 0-15,-16 18 1 0,4 3-1 16,2 6 1-16,0-1-1 16,0 3 1-16,2 4-1 15,2-3 1-15,2-1-1 16,-1 0 0-16,3-4 1 16,0-8-1-16,-2 0 0 15,-2-5 0-15,-3-3 1 16,-4-3-1-16,-9 0 0 15,-7 0 0-15,-8 17 0 16,-8-29 0-16,-9 23 0 16,-5 6 0-16,-3 10 1 15,-2 5 0-15,0 6 0 16,4 8 0-16,6 3 0 0,7 7-1 16,10-1 1-16,8-1-2 15,7-7 0-15,12-3-1 16,6-11-3-16,13 7-8 15,-5-22-27-15,9-4 0 16,-4-15 0-16,5-1 0 16</inkml:trace>
  <inkml:trace contextRef="#ctx0" brushRef="#br0" timeOffset="8771.7127">12068 3341 75 0,'-25'27'40'0,"0"-8"0"16,-9 0 0-16,20 10-30 16,-25-14-2-1,14 12-2-15,-2-9-2 16,27-18-2-16,-5 25-1 0,22-22 0 16,14-3-2-16,7-9 1 15,7-5 0-15,1-13-1 16,4-7 0-16,-5-16-1 15,-5-4 2-15,-11-5-1 16,-8-4 2-16,-7 9-1 16,-7 2 2-16,-5 8 0 15,-4 13 0-15,2 31 1 16,-15-19 0-16,15 19-1 16,-19 38 0-16,11-5 0 15,2 9-1-15,4 10 0 16,4 2 0-16,4 3 0 0,2 1-1 15,5-6 0-15,3-6-2 16,-1-10 0-16,6-3-2 16,-21-33-4-16,49 27-33 15,-49-27-2-15,23-8 0 16,-23 8 0-16</inkml:trace>
  <inkml:trace contextRef="#ctx0" brushRef="#br0" timeOffset="16986.4902">12595 3099 22 0,'6'-30'32'0,"-6"30"0"16,21-29-9-16,-17 0-1 16,21 20-6-16,-12-24-2 15,24 18-5-15,-4-14-2 16,11 14-2-16,-1-7 0 15,11 17 0-15,-12-5 0 16,2 22-1-16,-15-1 0 16,-2 18 1-16,-23 2-1 15,-4 9-1-15,-13 0 0 16,-7 4 0-16,-5-3-1 16,0-5 0-16,0-5-1 15,2-4-1-15,8-8-2 16,15-19-1-16,-14 25-2 0,14-25-8 15,0 0-27-15,0 0 0 16,0 0-1 0,0 0 1-16</inkml:trace>
  <inkml:trace contextRef="#ctx0" brushRef="#br0" timeOffset="17211.7207">12826 3504 72 0,'0'0'39'0,"12"21"2"16,-12-21-1-16,12 23-30 16,-12-23-1-1,9 19-2-15,-9-19-1 0,12 23-2 0,-12-23-2 16,9 27-1 0,-3-9-1-16,-6-18-2 15,10 30-1-15,-10-30-8 0,11 19-29 16,-11-19-2-16,0 0 1 15,24 4-1-15</inkml:trace>
  <inkml:trace contextRef="#ctx0" brushRef="#br0" timeOffset="29603.0702">13789 3132 45 0,'6'-19'36'0,"-6"19"2"15,0 0-1-15,0-17-15 16,5 38-12-16,-5-21-2 16,2 48-2-16,-2-12-1 15,10 16 0-15,-8 4-2 16,8 9 0-16,-5-2-1 16,3 0-1-16,0-3 1 15,0-8-3-15,-1-12-1 16,-3-15-3-16,12 5-11 15,-16-30-24-15,25-26 0 16,-14-13 0-16,3-7-1 0</inkml:trace>
  <inkml:trace contextRef="#ctx0" brushRef="#br0" timeOffset="30011.1409">14082 3282 72 0,'0'23'39'15,"-6"4"-1"-15,6 11 1 16,-13-4-32-16,22 16 0 16,-9-8-1-16,8 8-2 15,-2-11-1-15,6-5-3 16,-1-9 1-16,-11-25-2 16,23 10 0-16,-13-29 0 0,3-10-1 15,-1-8 1-15,3-3-1 16,1-2 2-16,-3 0-1 15,3 1 1 1,-3 13 1-16,3 8-1 0,-16 20 2 16,31-1-1-16,-14 14 0 15,4 10 1-15,0 6 0 16,8 7 1-16,-4 6-1 16,0 6 1-16,-7 0-1 15,-3 0 0-15,-5-6 0 16,-4 3-1-16,-6-9 0 15,-2-11-1-15,0-4-1 16,2-21-3-16,0 0-3 0,-18-8-34 16,26-17 0-16,-2-13 0 15,4 4-1-15</inkml:trace>
  <inkml:trace contextRef="#ctx0" brushRef="#br0" timeOffset="30527.464">15303 3115 50 0,'0'0'36'15,"10"-25"1"-15,-10 25 1 16,11 31-15-16,-11-31-15 0,16 59-2 16,-11-13 0-16,9 15-2 15,-4 5 0-15,7 7-1 16,-5-3-1-16,3 0-1 15,-3-11 0-15,-3-9-1 16,-1-10 0-16,-2-13-3 16,3-8-1-16,-9-19-10 15,4-27-25-15,-13-3-1 16,-3-11 1-16,-7-10-1 16</inkml:trace>
  <inkml:trace contextRef="#ctx0" brushRef="#br0" timeOffset="31130.2358">15068 3259 66 0,'0'0'36'16,"0"0"0"-16,40-2 0 15,10 6-31-15,1-10 0 16,18 12 0-16,-3-6 0 16,5 11-1-16,-6-1 0 15,-3 9 0-15,-14 0-1 16,-3 10 1-16,-12 0-1 15,-8 7-1-15,-12 0 0 16,-1 7 1-16,-8-3-1 16,3-2-1-16,-3-5 1 15,2-2-1-15,2-14 0 16,-8-17 0-16,25 13-1 0,-6-22 0 16,2-9-1-16,0-7 1 15,3-3 0-15,-3-9-1 16,0 1 1-1,-4 5 0-15,-1 4-1 0,-5 8 1 16,-11 19 0-16,20-17 1 16,-20 17 0-16,13 25 0 15,-5 2-1-15,3 3 2 16,5 1-1-16,7 5 0 16,4-3 1-16,6-4-1 15,3-6 0-15,3-8-1 16,5-11 1-16,-1-12-1 15,-1-3-1-15,-7-14 0 0,-2-6 0 16,-8-7 0-16,-8 0-1 16,-11 1 1-1,-6 3-1-15,-8 7 1 16,-7 6 1-16,-2 13 0 0,-5 14 0 16,3 9 0-16,4 8 1 15,9 8 0-15,4 1 0 16,15 5 0-16,9-1-1 15,8-3-2-15,11-6-1 16,-1-20-7-16,20 5-30 16,-10-12-2-16,4-6 0 15,-5-7 0-15</inkml:trace>
  <inkml:trace contextRef="#ctx0" brushRef="#br0" timeOffset="31758.9655">17280 3182 72 0,'17'-10'40'0,"-17"10"0"0,0 0 2 16,24 10-27-16,-24-10-4 16,0 0-4-16,0 0-1 15,23-4-1-15,-23 4-1 16,19 29-1-16,-11-8-1 15,1 6 0-15,-1 5-1 16,0 5 0-16,-4 1 1 16,-1 2-1-16,1-1 0 15,0-1-1-15,-4-3 0 16,2-1 0-16,0-1 0 16,0-6 0-16,-2-4 0 15,2-2 0-15,-2-21 0 16,4 25 0-16,-4-25 0 0,0 0 0 15,21 19 0-15,-21-19 0 16,33 4 0-16,-10-4 0 16,4-2 0-16,4 0 0 15,2 2 0-15,5 0 0 16,5-2 0-16,-1 2 0 16,2 0 0-16,3 0 0 15,-5 0 0-15,1 0 0 16,-7-2 0-16,-5-2 0 15,-6 2 0-15,-8-3-2 16,1 3-3-16,-18-17-7 16,0 19-31-16,2-27-1 15,-16 7 0-15,-7-3 0 0</inkml:trace>
  <inkml:trace contextRef="#ctx0" brushRef="#br0" timeOffset="32075.3897">17429 3057 42 0,'0'0'31'16,"32"-6"0"-1,-32 6-11-15,31-11-8 0,4 9-3 16,-8-11-3-16,12 5-4 16,1 2-5-16,-1-9-9 15,5 1-18-15,4 12-2 16,-13-9 1-16,7 11-1 15</inkml:trace>
  <inkml:trace contextRef="#ctx0" brushRef="#br0" timeOffset="32542.5908">17423 3358 43 0,'0'0'37'0,"0"0"2"15,19 18-1-15,2-11-13 16,-21-7-12-16,31-4-4 15,-10-3-3-15,12 11-1 16,-4-12-2-16,8 6-1 16,-4-4 0-16,-3 2-2 0,1 1-2 15,-13-15-9 1,7 13-29-16,-25 5 0 16,17-20 0-16,-17 20-1 15</inkml:trace>
  <inkml:trace contextRef="#ctx0" brushRef="#br0" timeOffset="43210.8224">1076 4845 23 0,'-25'-6'30'0,"25"6"-8"16,0 0 0-16,0 0-5 0,0 0-4 16,0 0-4-16,0 0-2 15,0 0-2-15,17-9 1 16,-17 9-1-16,24-12 0 16,-24 12 0-16,34-15-1 15,-14-1 0-15,8 14-1 16,3-5 0-16,12 5-1 15,-3-6 0-15,14 4 0 16,0 1 0-16,12 1-1 16,1-2 0-16,5 6 1 15,1-4-1-15,4 4 0 16,0 0 0-16,0 0 0 0,3-1 0 16,-3 1-1-16,0-2 1 15,-2 0-1-15,-2-2 1 16,1 2-1-16,-7 2 0 15,1 0 0 1,-5 0 0-16,1 0 1 0,-4 2-1 16,2 0 0-16,3 0 0 15,-3-1 0-15,5 1 1 16,5-2-1-16,1 0 0 16,4 0 1-16,0 0-2 15,0-2 2-15,1 0-1 16,1-2-1-16,2 2 1 15,-2 0 0-15,2-2 1 0,2-2-1 16,4 2 0-16,3 0 0 16,1 1 0-16,1-3 0 15,-1-2 0 1,-2 2 0-16,1 0 0 0,-3 2 1 16,-2 2-1-16,4 0 0 15,1 0 0-15,3 2 1 16,2 0-1-16,5-2 0 15,2 4 0-15,10-4 0 16,4-4 0-16,-2 2 1 16,1-2 0-16,-1 1-2 15,-2-3 2-15,-4 0-1 16,-6 2 1-16,-13 0-1 0,-10 4-1 16,-15-1 0-16,-8 6-3 15,-22-9-5 1,-1 8-29-16,-33-4-2 15,0 0 1-15,-25-4-2 0</inkml:trace>
  <inkml:trace contextRef="#ctx0" brushRef="#br0" timeOffset="43978.8622">1487 4095 37 0,'0'0'33'16,"8"17"2"-16,-12 10-1 16,-8-10-23-16,20 27-2 15,-14-13-1-15,16 17-1 16,-10-11-2-16,8 3-1 16,-5-8-2-16,3-5-1 15,0-6-1-15,-6-21-3 16,10 25-4-16,-10-25-12 0,-14-17-17 15,14 17-1-15,-23-29 0 16,8 10-1-16</inkml:trace>
  <inkml:trace contextRef="#ctx0" brushRef="#br0" timeOffset="44150.0179">1250 4312 65 0,'0'0'37'0,"0"0"0"15,40 25-8-15,-13-37-21 16,23 14-2-16,-3-10-2 16,11 3-5-16,7 10-5 15,-15-10-30-15,10-1-1 0,-4 0 0 16,-2-2-1-16</inkml:trace>
  <inkml:trace contextRef="#ctx0" brushRef="#br0" timeOffset="44391.735">2309 4227 43 0,'0'0'34'15,"32"-5"0"-15,-5 16-6 16,0-30-17-16,27 17-3 0,-9-15-1 15,13 7-4 1,-6 2-2-16,-4-3-5 16,4 17-8-16,-13-12-22 15,-14 2-1-15,-25 4 0 0,0 0 0 16</inkml:trace>
  <inkml:trace contextRef="#ctx0" brushRef="#br0" timeOffset="44611.5068">2482 4007 62 0,'0'0'38'15,"0"0"-1"-15,-13 21 0 16,20 13-28-16,-10-5-3 16,8 17-1-16,-3 0-1 15,2 6-2-15,2 0-3 16,-2-10-2-16,9 2-4 0,-13-44-16 15,8 35-15-15,-8-35-1 16,35-2 0-16,-14-10 0 16</inkml:trace>
  <inkml:trace contextRef="#ctx0" brushRef="#br0" timeOffset="44902.7292">3088 4302 53 0,'21'6'37'15,"6"0"0"-15,6-1 0 16,15 7-28-16,-5-18-2 15,14 16-2-15,-5-12-2 16,2 2-2-16,0 4-3 16,-13-14-5-16,9 18-14 15,-17-20-15-15,-10-1-2 16,-9-8 1-16,-13-2 0 16</inkml:trace>
  <inkml:trace contextRef="#ctx0" brushRef="#br0" timeOffset="45082.0787">3535 4035 54 0,'0'0'37'0,"0"0"1"16,-11 22 1-16,9 12-28 15,-8-7-2-15,14 19-2 16,-14-4-2-16,8 8-2 16,1 0-3-16,-3-6-3 15,11 6-5-15,-12-17-27 16,16-10-3-16,-11-23-1 15,33 13 0-15</inkml:trace>
  <inkml:trace contextRef="#ctx0" brushRef="#br0" timeOffset="45366.7543">4114 4312 29 0,'4'21'34'16,"13"-14"1"-16,8 1 1 16,10 17-17-16,0-31-10 15,25 12-2-15,-6-10-1 0,11 0-4 16,-3-1-2-16,-4-11-6 15,7 18-13-15,-13-13-17 16,-15-8 1 0,-10 1-1-16,-17-7 0 0</inkml:trace>
  <inkml:trace contextRef="#ctx0" brushRef="#br0" timeOffset="45554.4619">4453 4116 64 0,'4'31'38'16,"4"-12"1"-16,6 12-1 16,-16-8-29-16,21 21-2 15,-11-4-3-15,3 4-2 0,-1 4-5 16,-8-17-7 0,11 5-28-16,-1-13-1 15,3-4 0-15,5-13 0 0</inkml:trace>
  <inkml:trace contextRef="#ctx0" brushRef="#br0" timeOffset="45810.3763">5358 4371 33 0,'21'2'35'0,"10"6"0"16,4-4 0-16,5-16-16 0,14 22-11 15,-5-12-2-15,8 6-3 16,-3-6-3-16,-3-8-6 16,12 4-28-16,-15-3-1 15,-13-9-1-15,-6 1 1 16</inkml:trace>
  <inkml:trace contextRef="#ctx0" brushRef="#br0" timeOffset="45998.8388">5825 4114 78 0,'2'27'40'0,"-4"2"0"15,2 13-1-15,-8-6-32 16,10 12-2-16,-8 0-2 15,2-2-2-15,6 4-5 16,-15-23-26-16,13 4-9 16,-4-16-2-16,4-15 1 15</inkml:trace>
  <inkml:trace contextRef="#ctx0" brushRef="#br0" timeOffset="47178.5248">1200 6255 32 0,'0'0'29'0,"0"0"1"16,0 25-2-16,0-25-19 15,21 0-2-15,-21 0 1 16,44-4 0-16,-21-6-1 15,22 12 0-15,-11-11 0 16,24 9-1-16,2-10-1 16,23 6-1-16,2-3 0 15,21 5 0-15,6-6-1 16,9 8 1-16,3-6-1 16,7 4-1-16,-4-2 0 0,8 4 0 15,-4-1 0-15,4-1-2 16,2-4 0-16,4-2 0 15,2 1-1-15,2 1 1 16,-1-2-1-16,5 2 2 16,-3-1-1-16,-1 3 0 15,-2 2 1-15,3 0-1 16,-1 2 1-16,5 2-1 16,1 0 1-16,-1 0-1 15,5-2 0-15,3 2 1 16,0-2-1-16,0 0 0 15,0 0 0-15,-3-4 0 0,1 0 0 16,-10 0 0-16,-7 2 0 16,-11-2-1-16,-13 2-1 15,-22-1-3-15,-14 12-2 16,-42-16-17-16,-37 7-15 16,5 19 0-16,-47-10-1 15,-41-1 1-15</inkml:trace>
  <inkml:trace contextRef="#ctx0" brushRef="#br0" timeOffset="47738.6993">1203 6942 19 0,'-21'11'31'0,"21"-11"0"16,0 0 1-16,0 0-17 0,27 4-3 16,-6-16-3-16,16 12-2 15,-4-7-3 1,11 3-3-1,2 2-4-15,-7-8-18 0,2-1-11 0,11 13-2 16,-14-14 1 0</inkml:trace>
  <inkml:trace contextRef="#ctx0" brushRef="#br0" timeOffset="48010.5443">2166 6882 12 0,'17'-10'29'0,"24"16"1"15,-10-13 1-15,3-1-18 16,20 8-4-16,-4 2-9 16,1 7-23-16,-11-24-4 15,16 19-3-15,-19-19 0 16</inkml:trace>
  <inkml:trace contextRef="#ctx0" brushRef="#br0" timeOffset="48343.3055">3331 6796 15 0,'0'0'26'0,"48"7"0"16,-31-12-1-16,24 3-19 15,-4 9-3-15,3-1-6 16,6 0-13-16,-9-16-9 15,27 24 0-15,-20-28-1 16</inkml:trace>
  <inkml:trace contextRef="#ctx0" brushRef="#br0" timeOffset="48742.8989">5086 6755 30 0,'0'0'27'15,"39"2"0"-15,-39-2-13 16,44 0-7-16,-3 4-4 0,9-6-4 15,4 0-8-15,13-9-10 16,14 15-6-16,-15-23-2 16,21 20 1-16</inkml:trace>
  <inkml:trace contextRef="#ctx0" brushRef="#br0" timeOffset="48974.6384">6278 6698 31 0,'43'17'31'0,"-18"-11"2"0,17 13 0 0,4 4-19 16,4-19-4-16,30 13-3 15,-3-11-3-15,13 0-4 16,7 7-10-16,-1-7-22 15,-19-14-2-15,-5 4 0 16,-26-9 0-16</inkml:trace>
  <inkml:trace contextRef="#ctx0" brushRef="#br0" timeOffset="50565.9307">1595 5319 12 0,'0'0'15'15,"0"0"-7"-15,0 0-3 16,-14-18-3-16,14 18 0 15,-11-26 0-15,5 3 4 16,6 23 4-16,-10-39 2 16,10 39 2-16,-7-38 2 15,7 38-1-15,-12-23 0 16,12 23-4-16,0 0-3 16,0 0-2-16,0 0-2 15,0 0-1-15,0 0 0 16,-4 38 0-16,6-9 0 0,4 13 0 15,-2 4-1-15,4 10 0 16,-5-1 0-16,3 9-1 16,0-9 0-1,0 1 0-15,-2-10-2 0,-4-11 0 16,5-3-3-16,-5-32-3 16,10 40-5-16,-10-40-18 15,0 0-6-15,0 0 0 16,-19 14 1-16</inkml:trace>
  <inkml:trace contextRef="#ctx0" brushRef="#br0" timeOffset="50862.5481">1433 5829 20 0,'0'0'32'16,"0"0"1"-16,0 0 1 0,-23 0-17 15,23 0-3-15,0 0-3 16,29 35-3-16,-29-35-1 16,21 30-2-16,-11-11-1 15,7 2-1-15,-5 1-1 16,3-5-1-16,-15-17 0 16,27 25 0-16,-10-23 0 15,3-8 0-15,1-9-2 16,2-12-1-16,10-2-5 15,-16-23-15-15,6 8-14 16,0-4-2-16,-5 6 1 0,-3 2-1 16</inkml:trace>
  <inkml:trace contextRef="#ctx0" brushRef="#br0" timeOffset="51326.6237">2648 5114 32 0,'0'0'31'0,"0"0"2"16,0 0 0-16,-11-24-19 16,11 24-5-16,7 22-1 15,7 4-2-15,-16-1 0 16,11 19 0-16,-7 4-1 15,10 20-1-15,-8-1-1 16,5 11 0-16,-3-3-1 16,0 0-1-16,0-8 0 15,-2-6 0-15,0-13-1 0,-3-9 0 16,3-8-2-16,-4-31-1 16,6 28-4-16,-6-28-9 15,0 0-20-15,2-17-2 16,-2 17 2-16,-8-19-2 15</inkml:trace>
  <inkml:trace contextRef="#ctx0" brushRef="#br0" timeOffset="51618.3433">2586 5842 25 0,'-17'6'35'15,"17"-6"-1"-15,0 0 3 0,8-27-19 16,13 33-4-16,-21-6-2 15,0 0-4-15,19-2-1 16,-19 2-3-16,21 31 0 16,-5-6-1-16,-10 0 0 15,5 5-1-15,-5-5 0 16,4 2-1-16,-1-8 0 16,-9-19 0-16,29 20 0 15,-9-26 0-15,3-8-2 16,0-9 0-16,8 0-3 15,-8-19-4-15,19 17-18 16,-17-19-13-16,0 4-1 16,-5 1 0-16,-3 1 1 0</inkml:trace>
  <inkml:trace contextRef="#ctx0" brushRef="#br0" timeOffset="52085.5358">3653 5188 47 0,'4'-27'32'0,"-4"27"1"16,0 0-11-16,0 0-7 15,0 0-5-15,0 0 0 16,6 46-3-16,-12-17 0 15,14 21-1-15,-10-2-2 16,5 19 0-16,-3-2-1 16,6 4 0-16,-4-3-2 0,0-5 1 15,0-11-2-15,0-8 1 16,0-9-1-16,0-12-2 16,2-4-1-1,-4-17-3-15,0 0-4 0,0 0-24 16,0 0-4-16,0 0-1 15,0 0 1-15</inkml:trace>
  <inkml:trace contextRef="#ctx0" brushRef="#br0" timeOffset="52370.2722">3512 5833 39 0,'-19'11'36'15,"19"-11"1"-15,0 0 0 16,0 0-20-16,29 0-4 16,-29 0-2-16,25 10-3 0,-25-10-1 15,29 23-3-15,-29-23-1 16,31 31-1-16,-31-31 0 16,31 26-1-16,-31-26 0 15,28 14-1-15,-28-14 0 16,27-6-2-16,-9-3-1 15,-7-14-3-15,13 9-4 16,-21-15-29-16,15-7-1 16,1-6 0-16,-3-4 0 15</inkml:trace>
  <inkml:trace contextRef="#ctx0" brushRef="#br0" timeOffset="52838.5938">4604 5085 10 0,'0'0'31'15,"10"-19"1"-15,-10 19 2 16,0 0-13-16,11-22-6 16,12 30-1-16,-23-8 0 15,0 0-4-15,14 21-2 16,-7 12-1-16,-10 1-2 15,6 16-1-15,-6 4-1 16,3 13 0-16,-6 0-2 16,4 4 1-16,-4-4-1 15,4-3 0-15,0-7-1 16,0-7 1-16,4-8-2 16,-2-11 0-16,6-6-2 0,-6-25-4 15,15 31-6-15,-15-31-26 16,0 0 0-16,0 0-1 15,2-20 0 1</inkml:trace>
  <inkml:trace contextRef="#ctx0" brushRef="#br0" timeOffset="53149.9793">4469 5802 53 0,'0'0'37'16,"0"0"-1"-16,0 0 2 0,0 0-25 16,25-6-3-16,-25 6-2 15,23 12-2-15,-23-12-2 16,25 21 0-16,-25-21-2 16,27 23 0-16,-27-23-1 15,37 13-1-15,-20-11 1 16,4-4-1-16,3-5 0 15,-5-5 1-15,2-1-2 16,-4-3 0-16,1 1-2 16,-5-10-3-16,10 14-6 15,-13-16-27-15,5-6 0 16,1-7-1-16,-1-2 1 16</inkml:trace>
  <inkml:trace contextRef="#ctx0" brushRef="#br0" timeOffset="53654.37">5520 5016 26 0,'14'-18'33'16,"-14"18"2"-16,0 0-1 15,0 0-13-15,0 0-8 16,0 0-1-16,0 0-4 16,19 31-1-16,-17-8 0 15,9 21-2-15,-5 2-2 16,4 12 2-16,-2 3-2 16,-1 8 0-16,-3-7-2 15,6 3 1-15,-4-11-1 16,-1-8-1-16,3-6 1 15,-2-11-2-15,0-8 0 0,-6-21 0 16,9 21-2-16,-9-21-3 16,0 0-3-16,0 0-7 15,0 0-22-15,-2-17-1 16,2 17 0-16,-17-2 1 16</inkml:trace>
  <inkml:trace contextRef="#ctx0" brushRef="#br0" timeOffset="53962.1217">5524 5664 53 0,'-21'13'34'15,"21"-13"1"-15,0 0-10 16,0 0-7-16,0 0-5 0,0 0-4 16,21 16-1-16,-21-16-2 15,13 21-1-15,-13-21-1 16,26 32-1-16,-13-12 0 15,2-1-1-15,-15-19-1 16,39 31 0-16,-18-24 0 16,0-5 0-16,1-4-1 15,1-4 1-15,0-5-1 16,0-4 0-16,2-6 0 16,-6-3-2-16,5 1 0 15,-9-3-3-15,6 8-4 16,-21-12-29-16,12 1-2 15,-6-4-1-15,-3 3 1 0</inkml:trace>
  <inkml:trace contextRef="#ctx0" brushRef="#br0" timeOffset="54609.5956">6627 4960 40 0,'0'0'32'15,"0"0"3"-15,0 0-7 16,21-8-11-16,-21 8-6 16,0 0-2-16,0 0-1 15,0 25-2-15,-1-4-1 16,6 16 0-16,-7-1-1 0,6 14 0 16,-8 2-1-16,6 6 0 15,-4-3-1-15,0 5-1 16,-1-7 0-16,-1-1 1 15,0-6-1-15,2-2 0 16,-2-2-1-16,4-5 1 16,-2-3 0-16,6-1-1 15,0-4 1-15,2-4-1 16,-1-6 0-16,-5-19 0 16,14 29 0-16,-14-29 0 15,0 0-1-15,0 0-2 16,23 2-1-16,-23-2-3 0,0 0-6 15,0 0-26 1,4-18 0-16,-4 18-1 0,0 0 1 16</inkml:trace>
  <inkml:trace contextRef="#ctx0" brushRef="#br0" timeOffset="54993.8107">6502 5817 46 0,'-19'4'36'16,"19"-4"0"-16,0 0 1 16,0 0-20-16,17 0-7 15,-17 0-3-15,0 0 0 16,23 0-3-16,-23 0 0 15,25 10-1-15,-25-10 0 16,25 15 0-16,-25-15-1 16,21 19-1-16,-21-19 0 15,29 10 0-15,-7-10 0 16,-1-6 0-16,2-3-1 16,-2-3 0-16,0-5 1 15,-1-2 0-15,-1 0-1 16,-2-1-1-16,-7-3 0 0,-10 23-4 15,21-48-8-15,-3 31-26 16,-7-6-2-16,5 2 1 16,-5-2-1-16</inkml:trace>
  <inkml:trace contextRef="#ctx0" brushRef="#br0" timeOffset="60309.7562">9333 5021 38 0,'0'0'32'16,"20"-25"0"-16,-20 25-7 0,9-21-5 15,-9 21-7-15,0 0-5 16,25 4 0-16,-25-4-2 16,12 21 0-16,-14 0-1 15,4 25 0-15,-14 8 1 16,5 21-1-16,-9 9-1 15,7 14-1-15,-3 4-2 16,10 1 0-16,6-7-1 0,11-9 1 16,12-14-2-16,6-18 1 15,10-13 0 1,3-21 0-16,4-13 0 0,-2-16 0 16,0-11-1-1,-3-11 0-15,-3-9 1 0,-3-5 0 16,-4-11 0-16,-7-7-1 15,-2-9 1-15,-1-7 0 16,-2-5 1-16,-2 2-1 16,-2 7 0-16,-3 5 0 15,-3 11 1-15,-1 14-1 16,-5 11 1-16,-7 33 0 16,0 0 0-16,0 0 0 0,0 46 0 15,0 0 0-15,0 14-1 16,2 11 1-16,2 9-1 15,8 7 1 1,1-5 0-16,7-5-1 0,1-12 1 16,4-9 0-16,0-14-1 15,4-17-1-15,2-10-1 16,-8-19-3-16,8 3-4 16,-25-21-30-16,11-1-1 15,-9-5-1-15,-1-5 0 16</inkml:trace>
  <inkml:trace contextRef="#ctx0" brushRef="#br0" timeOffset="60850.8471">10732 5303 46 0,'0'0'34'16,"17"4"0"-16,-17-4 2 15,25 4-25-15,-25-4-2 16,45-11-2-16,-20-1-1 16,13 10-2-16,-5-6-2 0,6 5-2 15,-1 1-2-15,-7-6-4 16,9 18-18-16,-13-5-11 15,-27-5-1-15,24 14 0 16,-24-14 0-16</inkml:trace>
  <inkml:trace contextRef="#ctx0" brushRef="#br0" timeOffset="61122.0145">10803 5491 67 0,'0'0'37'16,"6"20"1"-16,13-17-1 0,-19-3-27 16,56-7-1-16,-27-3-2 15,19 8-2-15,-5-4-2 16,3 3 0 0,-6-1-1-16,-3 4 0 0,-6-4-1 15,-8 2 0-15,-4 2-2 16,-19 0 0-16,18 2-3 15,-18-2-4-15,0 0-14 16,0 0-18-16,0 0 0 16,0 0 0-16,-21-8 1 15</inkml:trace>
  <inkml:trace contextRef="#ctx0" brushRef="#br0" timeOffset="62557.6395">12232 4747 17 0,'8'-17'34'16,"-8"17"2"-16,6-19 0 0,-6 19-15 15,0 0-4-15,0 0-2 16,0 0-4-16,0 0-2 16,-8-18-3-1,8 18-2-15,0 0 0 0,0 0-1 16,0 0-1-16,4 27 1 16,-6-8-1-16,2 6 0 15,-2 4 0-15,4 8 1 16,-2-1-2-16,2 2 1 15,0-3 0-15,6-6-1 16,-3-4 0-16,1-6-1 16,-6-19 0-16,16 23-2 15,-16-23 0-15,0 0-3 16,34 13-3-16,-34-13-21 0,0 0-13 16,0 0 2-1,22-17-2-15,-22 17 2 16</inkml:trace>
  <inkml:trace contextRef="#ctx0" brushRef="#br0" timeOffset="62826.9808">11991 5177 62 0,'0'0'37'15,"0"0"1"-15,27 6 0 16,0-5-29-16,2-14-2 16,23 13 0-16,-2-13-1 15,14 7-1-15,-4-6-2 0,4 5-1 16,-5 1-2-16,-5-2-3 16,4 14-3-16,-23-16-20 15,0 14-13-15,-10 2-1 16,-8 0 0-16,-17-6 1 15</inkml:trace>
  <inkml:trace contextRef="#ctx0" brushRef="#br0" timeOffset="63441.0509">12092 5503 35 0,'0'0'33'0,"0"0"1"16,13-21 1-16,8-4-21 0,12 25-4 15,-8-21-1-15,25 21 0 16,-11-12-2-16,13 12-1 16,-12-4 0-16,3 12-2 15,-14 0 0-15,-4 17 0 16,-14 2-1-16,-14 7-1 16,-17 3-1-16,-5 5 0 15,-6 2-1-15,-3 0 1 0,-1-6-2 16,2-7 1-16,2-6 0 15,8-4 0 1,23-21 0-16,-23 29 1 16,23-29-1-16,4 17 0 0,-4-17 1 15,27 4-2-15,0-2 0 16,2-10-2-16,11 8-4 16,-11-23-10-16,12 10-22 15,-1-5-1-15,3-1 1 16,-5 2 0-16</inkml:trace>
  <inkml:trace contextRef="#ctx0" brushRef="#br0" timeOffset="64220.9093">13586 4611 45 0,'-5'-21'36'16,"5"21"1"-16,-24 2-4 16,-10-6-17-16,14 25-4 15,-26-6-2-15,11 26-3 16,-11-1-2-16,11 16 0 16,3-3-2-16,10 7-1 15,15-5 0-15,14-5-1 16,17-9 1-16,12-13-1 15,10-12 1-15,12-14-1 16,4-10 0-16,0-7 0 16,-4-12 0-16,0-6 0 0,-10-9 0 15,-6-4 0-15,-11 0-1 16,-12 2 0-16,-9 0 0 16,-8 3-1-16,-8-1 0 15,-9 6-2-15,1 11-3 16,-15-6-4-16,29 31-29 15,-36-25-2-15,11 21 1 16,-4 4-1-16</inkml:trace>
  <inkml:trace contextRef="#ctx0" brushRef="#br0" timeOffset="64752.7721">13573 4947 56 0,'0'0'39'0,"23"11"-1"16,-6-1 0-16,-17-10-25 16,41 21-3-16,-20-8-3 15,10 10-2-15,-6-5-2 16,2 3-1-16,-10-4-1 15,-17-17-2-15,31 31-3 16,-31-31-6-16,20 2-28 0,-20-2 0 16,0 0-1-16,5-22 0 15</inkml:trace>
  <inkml:trace contextRef="#ctx0" brushRef="#br0" timeOffset="65206.1379">13964 4573 28 0,'0'0'33'0,"37"-18"0"0,-18 11 2 0,8-9-18 0,10 24-4 0,-37-8-4 16,44 8 0-16,-44-8-3 15,27 26-1-15,-27-6-1 16,-3 8-1-16,-13-1-1 16,-5 2 0-16,-6 6-1 15,-4-3 1-15,-2-5-1 16,6 0 1-16,2-6 0 15,10-2 0-15,15-19 0 16,-12 27 0-16,12-27 1 0,25 8-1 16,-4-6-1-16,12 0 1 15,2-4-1-15,11 4 0 16,6-2-1-16,2-4-1 16,6 6-1-16,-10-6-2 15,10 11-5-15,-29-12-27 16,9 9-3-16,-18-3-2 15,-22-1 1-15</inkml:trace>
  <inkml:trace contextRef="#ctx0" brushRef="#br0" timeOffset="65854.3814">13447 5330 44 0,'0'0'35'0,"0"0"2"16,0 0-1-16,0 0-17 16,0 0-6-16,18-4-4 15,17 8-3-15,-1-10-2 16,18 3 0-16,4-3-1 16,16 0-1-16,1-2-1 15,8 1 0-15,-6 1-1 16,-7-2-4-16,5 16-6 15,-29-4-27-15,1-4-3 16,-20 4 1-16,-25-4-2 16</inkml:trace>
  <inkml:trace contextRef="#ctx0" brushRef="#br0" timeOffset="66313.1738">14086 5545 66 0,'0'0'38'15,"19"-10"1"-15,-19 10-1 16,-4-19-27-16,4 19-3 15,0 0-2-15,25-7-2 0,-25 7-1 16,0 0 0-16,0 0 0 16,0 0-2-16,10-18 1 15,-10 18 0-15,-31-3-1 16,8 6 1-16,-10 3-1 16,-7 6 0-16,-5 7 0 15,-1 10 0-15,2 3 0 16,5 8 0-16,6 8 0 15,12-2 0-15,10 2 0 16,16-2 0-16,15-3 0 16,14-9 0-16,13-7 0 15,11-10-1-15,5-7 0 16,9-8-1-16,3-4-3 0,-13-23-10 16,-1 12-28-16,-9-12 0 15,-11 0 0-15,-12 0-2 16</inkml:trace>
  <inkml:trace contextRef="#ctx0" brushRef="#br0" timeOffset="70321.8241">15608 5135 52 0,'0'0'36'16,"0"0"0"-16,0 0 0 16,27-2-25-16,19 4-1 15,-9-16-2-15,21 12-3 16,-2-5-2-16,5 1-2 16,1 4-4-16,-16-12-9 15,10 11-23-15,-21 1-2 16,-16 0-1-16,-19 2 1 0</inkml:trace>
  <inkml:trace contextRef="#ctx0" brushRef="#br0" timeOffset="70458.7661">15803 5209 62 0,'-24'16'37'16,"24"-16"-2"-16,0 0 2 16,6 19-28-16,14-25-4 15,16 2-6-15,16-5-29 16,2 5-4-16,-4-10-3 15,6 3 1-15</inkml:trace>
  <inkml:trace contextRef="#ctx0" brushRef="#br0" timeOffset="71237.5705">17135 4567 26 0,'0'0'33'0,"8"-19"3"16,-8 19 0-16,19-10-18 15,-24-11-2-15,5 21-2 16,0 0-1-16,21-12-4 15,-21 12-2-15,0 0-1 16,2 25-1-16,2 2-1 16,-2 0 0-16,3 15-2 15,1-1 1-15,6 10-2 0,-1-5 1 16,5-1-1-16,-5-9-1 16,7-5 0-16,-5-6-1 15,-13-25 0-15,27 30-1 16,-27-30-2-16,17 10-2 15,-30-31-17-15,13 21-18 16,0 0-1-16,0 0 1 16,-27-14 0-16</inkml:trace>
  <inkml:trace contextRef="#ctx0" brushRef="#br0" timeOffset="71970.6278">16931 5138 42 0,'0'0'36'0,"0"0"0"16,23 2 2-16,0 4-18 16,-3-25-6-16,26 21-5 15,-8-17-1-15,28 9-3 16,-2-8-1-16,11 9-2 16,-4-5 0-16,1 4-2 15,-5 4-1-15,-11-5-4 0,4 22-15 16,-29-13-18-16,-31-2-2 15,0 0 1-15,-2 21-1 16</inkml:trace>
  <inkml:trace contextRef="#ctx0" brushRef="#br0" timeOffset="72389.3056">16958 5432 65 0,'19'10'36'0,"-1"-22"1"16,9 4 1-16,9 4-30 16,-7-15 1-16,21 15-2 15,-11-9-1-15,7 13-1 16,-9 0 0-16,-2 8-2 15,-12 3 0-15,-6 12-1 16,-15 6 0-16,-12 7 0 16,-11 5-2-16,-6 3 1 15,-6-4 0-15,1 4 0 16,1-5-1-16,4-7 1 16,7-3-1-16,13-8 1 0,7-21-1 15,11 21 1-15,9-17-1 16,10-6-1-16,9-2 1 15,3-3-2-15,10-1-1 16,-3-7-3 0,14 17-10-16,-5-18-25 0,-4-1 0 15,-4-2 0-15,1-4 0 16</inkml:trace>
  <inkml:trace contextRef="#ctx0" brushRef="#br0" timeOffset="73064.6371">18906 4387 46 0,'0'0'37'0,"-21"-24"1"15,-2 19 2-15,-8-11-22 16,6 37-5-16,-29-15-3 15,9 29-1-15,-14-5-3 16,6 18-2-16,1 2-2 16,14 6 1-16,9 1-1 15,17 5-1-15,16-8 0 16,21-10 0-16,14-6-1 16,15-15 0-16,11-15 1 0,13-10-1 15,-1-15 1-15,-4-16-1 16,-4-11 2-16,-5-8-2 15,-10-11 1-15,-11-6 0 16,-18 2 0-16,-16-4-1 16,-11 5 0-16,-11 3-1 15,-8 7-1-15,-12 10-1 16,0 16-2-16,-9 1-4 16,20 39-17-16,-18-5-16 15,7 16 1-15,-5 10-1 16,5 13 1-16</inkml:trace>
  <inkml:trace contextRef="#ctx0" brushRef="#br0" timeOffset="73365.4841">18717 4649 76 0,'0'0'41'0,"0"0"0"16,0 0 1-16,12-21-30 16,9 29-3-16,-21-8-3 15,46 17 0-15,-15-3-3 16,11 5 0-16,3 2-1 16,1 0-1-16,0-2 0 0,-3 2 0 15,-3-4-1-15,-7 3-2 16,-2-7 0-16,-14-9-4 15,5 13-4-15,-22-17-32 16,0 0-1-16,0 0 0 16,17-23 0-16</inkml:trace>
  <inkml:trace contextRef="#ctx0" brushRef="#br0" timeOffset="74349.7964">19355 4103 35 0,'0'0'33'0,"0"0"1"15,8-21 0-15,-8 21-20 16,19-10-3-16,-19 10-1 15,22-10-1-15,-22 10-3 0,32-2 0 16,-14-1-2-16,11 10 0 16,-4-7-1-16,4 10 0 15,-6-4-1-15,0 9 0 16,-9 2 0-16,-9 2-1 16,-10 6 1-16,-11 2-1 15,-11 0 0-15,-4 2 0 16,-5 2 0-16,-1-5-1 15,0-3 0-15,6 4 1 16,8-8-1-16,10-1 0 16,13-18 1-16,2 23 0 15,-2-23 0-15,40 9 0 16,-9-7 0-16,10-4 1 0,3-3-1 16,8 1-2-16,0 0 0 15,-4-6-2-15,1 12-2 16,-21-17-8-16,9 21-27 15,-37-6-1-15,18 11 0 16,-18-11 0-16</inkml:trace>
  <inkml:trace contextRef="#ctx0" brushRef="#br0" timeOffset="74708.8528">18551 5002 72 0,'27'-4'39'0,"10"2"-1"15,7-3 2-15,22 5-31 16,-3-12 0-16,34 14-3 16,3-11-1-16,20 7-1 15,5-4-1-15,14 0-1 0,-2 2-1 16,-2 0 0-16,-10 1-3 16,-17-3 1-16,-13 8-3 15,-26-12-6 1,5 12-29-16,-40-2-3 0,-34 0 2 15,0 0-1-15</inkml:trace>
  <inkml:trace contextRef="#ctx0" brushRef="#br0" timeOffset="75325.5167">18686 5267 35 0,'-31'10'37'0,"-7"11"1"16,-7 5 0-16,-3-4-13 15,13 35-8-15,-21-13-7 16,24 25-4-16,-1-5-1 16,21 5-3-16,10-10 0 15,16 4 0-15,15-11-1 0,9-11-1 16,9-9-2-16,-1-13-1 16,8 2-4-16,-19-26-18 15,5 3-13-15,-5-6-2 16,-12-5 1-16,-4-1 0 15</inkml:trace>
  <inkml:trace contextRef="#ctx0" brushRef="#br0" timeOffset="75934.0106">18893 5384 49 0,'11'-17'37'16,"-11"17"0"-16,0 0 1 15,29 13-22-15,-29-13-3 16,2 23-3-16,-14-6-3 16,10 22-2-16,-11-3-1 0,-1 12 0 15,-5 2-2-15,0 4 1 16,-2-2-1-16,1-6-1 16,1-6 0-16,4-11 0 15,3-8 0-15,12-21-1 16,-10 17 0-16,10-17-1 15,4-17 1-15,2-8-1 16,4-4-1-16,3-13 0 16,5-4 1-16,1-10-1 15,4 2 1-15,2 1 0 16,0 3 1-16,2 6-1 16,0 5 1-16,0 14 1 15,0 6 0-15,-4 15-1 0,-1 4 1 16,-1 12 1-16,-2 5-2 15,0 16 2-15,-1 3-1 16,-3 10 0-16,-1 2 0 16,-1 2-1-16,-3 0 0 15,-2-4-2-15,-1 0 0 16,-9-17-2-16,10 5-6 16,-29-14-30-16,21-20 0 15,-27 11-1-15,9-17 1 16</inkml:trace>
  <inkml:trace contextRef="#ctx0" brushRef="#br0" timeOffset="76093.974">18935 5622 78 0,'0'0'37'16,"33"-21"1"-16,-2 9-2 15,11 8-31-15,4-3-6 0,-3-14-11 16,9 11-24-16,4 4-1 15,-6-3 0-15,0 1 0 16</inkml:trace>
  <inkml:trace contextRef="#ctx0" brushRef="#br0" timeOffset="76624.8252">19936 5359 71 0,'25'-2'38'16,"-6"-2"0"-16,-19 4 0 16,41 4-29-16,-41-4-3 15,0 0-2-15,-33 0 0 16,6 8-2-16,-13-1 0 15,-1 5 0-15,-5-4-1 16,1 5 1-16,5-5-2 16,9-1 1-16,6-1 0 15,8 2-1-15,17-8-1 16,0 0 1-16,0 0-1 16,30 17 1-16,-6-11-1 15,5-4 1-15,1 2 0 0,1-1-1 16,-4-1 2-16,-2 4-1 15,-25-6 1-15,22 14 1 16,-22-14-1-16,-25 28 1 16,-6-9 0-16,-4 5 0 15,-4-3 0-15,-1 5 0 16,-1-3-1-16,9 1 0 16,5-3 0-16,13 0-1 15,14-21 0-15,-4 27 0 16,4-27 0-16,21 15-2 15,-1-7 0-15,1-8-4 16,14 15-9-16,-6-19-26 0,-2 6 0 16,-2-8 0-16,-2 2-1 15</inkml:trace>
  <inkml:trace contextRef="#ctx0" brushRef="#br0" timeOffset="76909.3233">19948 5731 79 0,'0'0'42'0,"0"0"-1"16,0 21 1-16,0-21-30 15,0 0-3-15,-18 25-3 16,14-8-2-16,4-17-2 16,0 27 0-16,0-27-1 0,22 16-1 15,-3-14 0-15,2-4 0 16,2-4 0-16,0-4 0 15,-1 1 0 1,-22 9-1-16,25-29 0 0,-25 29-1 16,0-27-2-16,-10 10-3 15,10 17-7-15,-17-10-27 16,17 10-1-16,-20-19 0 16,20 19 1-16</inkml:trace>
  <inkml:trace contextRef="#ctx0" brushRef="#br0" timeOffset="77378.318">20692 5277 85 0,'12'-23'41'16,"-12"23"0"-16,0 0 0 0,0 0-30 15,0 0-3 1,-22 36-3-16,-3-9 0 0,-4 17-2 16,-9 8-1-16,-6 13 0 15,-10 4 0-15,1 0 0 16,-4 0-1-16,5-2 0 16,3-3-1-16,5-11 1 15,7-11-1-15,8-9 0 16,8-10-1-16,21-23-1 15,-21 27-2-15,21-27-1 16,0 0-6-16,0 0-32 16,6-23 0-16,9 4 0 15,6 0 0-15</inkml:trace>
  <inkml:trace contextRef="#ctx0" brushRef="#br0" timeOffset="77893.5044">20727 5691 86 0,'0'0'41'16,"23"-8"2"-16,-23 8-1 0,0 0-32 16,0 0-1-1,-27 17-3-15,-6-5-1 16,2 9-2-16,-5 0-2 15,3 4 1-15,2 2-2 0,6 2 1 16,11-4-2-16,13-2 1 16,10-6 0-16,10-7-1 15,10-7-1-15,6-8-1 16,9-5-1-16,-1-17 0 16,5-4-1-16,-9-18-1 15,5-5 0-15,-13-15 1 16,0 2 1-16,-12-4 1 15,-2 2 2-15,-9 7 1 16,-4 5 2-16,-2 15 1 16,-4 9 1-16,2 33 0 15,-8-23 1-15,8 23 0 16,-11 31-1-16,9 1 0 0,-4 5 0 16,4 11-1-16,-2 9 0 15,6 3-1-15,0-1 0 16,2-5-1-16,2-4 0 15,7-8-1-15,-3-4-1 16,-4-11-2-16,3-4-3 16,-9-23-13-16,0 0-24 15,0 0-1-15,10-29 0 16,-8 2 0-16</inkml:trace>
  <inkml:trace contextRef="#ctx0" brushRef="#br0" timeOffset="78429.3072">21261 4941 70 0,'0'0'39'0,"0"0"0"15,29 0 0-15,-29 0-28 16,42 15-3-16,-13-1-1 16,14 12-2-16,-7 5 1 15,5 9-2-15,-6 8 0 16,-4 12-1-16,-10-1-1 15,-10 14 1-15,-7 0-2 0,-8 8 1 16,-11-5-1 0,-4 1 0-16,-6-6 0 15,-2-6-1-15,-4-5-1 16,-2-20-2-16,4 8-8 0,0-23-32 16,-2-6 0-16,-4-13-1 15,5-2 1-15</inkml:trace>
  <inkml:trace contextRef="#ctx0" brushRef="#br0" timeOffset="82549.5559">9380 7200 22 0,'15'-19'33'0,"-15"19"0"16,17-19 2-16,-11-6-17 15,15 23-3-15,-21-19-2 16,22 23 0-16,-22-2-5 16,0 0-1-16,0 0-1 15,19 10-2-15,-23 9 0 16,6 13-1-16,-6 7-1 0,2 7-1 15,-2 4 1-15,4 7-1 16,-2 1 1 0,6 5-2-16,0-11 1 15,2-2 0-15,4-8 0 0,3-2-1 16,3-9 0-16,1-6 0 16,2-6 0-16,0-6 1 15,5-7-2-15,1-2 1 16,0-4 0-16,2-4 1 15,-2 2-2-15,2-2 1 16,2 3 0-16,0-5-1 16,7 8 0-16,-1-8-2 15,7 4-1-15,-9-9-3 0,17 16-5 16,-21-14-27-16,10-3-1 16,-10-1 1-1,-6-6-1-15</inkml:trace>
  <inkml:trace contextRef="#ctx0" brushRef="#br0" timeOffset="82877.1477">9555 6995 43 0,'0'0'33'0,"0"0"1"16,0 0-1-16,43 2-22 15,-18-13-1-15,27 13-1 16,0-12-2-16,19 12-3 15,-3-6-2-15,3 4-2 16,0 8-4-16,-18-4-25 16,-1 3-6-16,-8 9-1 15,-21-3 0-15</inkml:trace>
  <inkml:trace contextRef="#ctx0" brushRef="#br0" timeOffset="83105.6352">9476 7387 75 0,'33'5'38'0,"0"-5"-1"16,9-5 1-16,-1-9-33 15,16 8-1-15,-4-3-3 16,-3 3-3-16,0 10-5 15,-23-2-29-15,2-4-1 16,-4 4-1-16,-8-4 1 16</inkml:trace>
  <inkml:trace contextRef="#ctx0" brushRef="#br0" timeOffset="83661.8377">10548 7223 54 0,'-17'10'36'0,"17"-10"0"15,0 0 0-15,0 0-22 0,0 0-5 16,33-15-4-16,2 15-1 15,1-8-2-15,14 6-1 16,1-2 0-16,-1 0-1 16,0 3-2-16,-12-9-3 15,7 23-8-15,-20-13-24 16,-25 0 1-16,17 12-2 16,-17-12 2-16</inkml:trace>
  <inkml:trace contextRef="#ctx0" brushRef="#br0" timeOffset="83931.0704">10566 7364 66 0,'0'0'37'16,"0"0"1"-16,0 0-1 16,33 23-24-16,-33-23-4 15,44 3-3-15,-19-6-1 16,14 6-2-16,-7-5 0 15,7 2-1-15,-4-3 0 16,-4 3-1-16,-6-4-1 16,-6 2 2-16,-19 2-2 15,25-4-1-15,-25 4-1 16,0 0-1-16,0 0-3 16,0 0-32-16,0 0-1 15,0 0-2-15,0 0 2 0</inkml:trace>
  <inkml:trace contextRef="#ctx0" brushRef="#br0" timeOffset="86345.3634">11957 6663 25 0,'17'-7'33'0,"-17"7"1"16,0 0-6-16,0 0-7 0,17-4-4 16,-17 4-2-16,0 25-6 15,-4-2-3-15,12 17-1 16,-6 4-2 0,6 12 1-16,-6 3-1 0,3 7 0 15,-6-7-1-15,-1 4 1 16,-10-9-1-16,-1-6-1 15,-9-12 0-15,-3-9 1 16,-8-15-2-16,1-10 1 16,-1-12-1-16,-2-19 0 15,4-5 0-15,2-14-1 16,4-4 0-16,6-9 0 16,4 1 1-16,1-1-1 0,1-1 1 15,1 5-1 1,0 11 1-16,-1 6 0 15,1 7 1-15,5 10-1 16,7 23 0-16,0-21 0 0,0 21 0 16,44 9 0-16,4 1 0 15,16 2 1-15,11 3-1 16,14-6 1-16,5-3-1 16,3 6 1-16,-7-7-1 15,-12-3 0-15,-15 2-2 16,-22-8-4-16,-1 10-31 15,-40-6-2-15,0 0 0 0,-36 21 0 16</inkml:trace>
  <inkml:trace contextRef="#ctx0" brushRef="#br0" timeOffset="87069.0471">11478 7519 28 0,'0'0'34'0,"0"0"0"16,0 0 2-16,45 23-19 15,-26-37-1-15,31 22-3 0,-8-19-3 16,30 13-3-16,-5-10-2 16,14 6-1-16,-4-4-2 15,3 0 0-15,-11 3-1 16,-5-3-2-16,-8 8-2 16,-22-10-5-16,9 12-28 15,-22-2-2-15,-21-2-2 16,0 0 2-16</inkml:trace>
  <inkml:trace contextRef="#ctx0" brushRef="#br0" timeOffset="88116.7834">12076 7952 55 0,'0'0'36'16,"16"-17"0"-16,-13-4-3 16,-3 21-20-16,0 0-2 15,0 0-3-15,-32 0-3 16,-1 13-1-16,-15-1-2 15,-3 7 0-15,-4 0 0 16,-1 2-1-16,4-1 0 16,7-1 0-16,16-2-1 15,29-17 0-15,-8 17 0 16,32-13 0-16,14-4-1 16,7-4 1-16,3 0-1 15,-2 1 1-15,-5 1 0 16,-11 4 1-16,-30-2 1 0,-3 19 0 15,-32-4 0-15,-15 10 0 16,-12 2 0-16,-4 2 0 16,-1 1-1-16,9 3 0 15,12-4 0-15,19-2 0 16,19-6 0-16,18-2-1 16,19-2 0-16,13-3 1 15,6-7-1-15,4-1 0 16,-1-2 0-16,-9-4-1 15,-3 2-2-15,-20-8-5 16,8 8-31-16,-27-2-1 16,0 0 0-16,-27 2-2 15</inkml:trace>
  <inkml:trace contextRef="#ctx0" brushRef="#br0" timeOffset="88425.0792">12086 8445 73 0,'0'0'40'0,"17"10"-1"15,-17-10 3-15,0 0-30 16,-25 33-4-16,0-14-2 16,8 6-2-16,-3-4 0 15,11 4-2-15,9-25-1 16,4 30 0-16,15-26-1 0,10-2 0 15,4-11 0-15,1 3 0 16,-3-8 0 0,-4 3 1-16,-10 1-2 15,-17 10 2-15,6-23-2 0,-6 23-1 16,-21 0-4-16,-8-5-35 16,29 5 0-16,-37-16-2 15,20 3 2-15</inkml:trace>
  <inkml:trace contextRef="#ctx0" brushRef="#br0" timeOffset="89585.3019">13052 7342 45 0,'39'10'33'0,"-12"-20"3"15,13 8-2 1,5 2-20-16,-5-19-4 0,28 10-5 16,-9-1-2-16,-1-5-7 15,6 17-10-15,-10-2-21 16,-21-4 1-16,-10 10-2 15,-23-6 2-15</inkml:trace>
  <inkml:trace contextRef="#ctx0" brushRef="#br0" timeOffset="89725.3509">13260 7469 66 0,'-32'15'37'16,"14"1"-1"-16,18-16 1 0,0 0-27 31,35 9-4-31,-6-9-2 0,11-4-8 15,16 3-27-15,-6-1-5 32,-5-8-2-32,-5 0 1 0</inkml:trace>
  <inkml:trace contextRef="#ctx0" brushRef="#br0" timeOffset="91197.8081">14493 6654 21 0,'0'0'33'16,"13"-27"2"-16,-13 27 1 15,0 0-13-15,6-38-2 16,-6 38-5-16,-2-22-4 15,2 22-4-15,-19-11 0 16,2 19-2-16,-22-1-1 16,0 18-1-16,-9 4-1 15,6 15 0-15,-1 4-2 16,9 10 0-16,14-1-1 16,20 1 0-16,22-6 0 15,20-12 0-15,16-8 1 16,11-12-1-16,10-11 1 15,6-15 0-15,-6-11 0 0,-3-10 0 16,-15-11 1-16,-9-6-1 16,-21-6 0-16,-15-4 0 15,-16 2 0-15,-18 6-1 16,-9 4-1-16,-13 6-2 16,1 13-2-16,-11 2-5 15,23 26-24-15,-11-1-8 16,9 8 0-16,0 1-1 15</inkml:trace>
  <inkml:trace contextRef="#ctx0" brushRef="#br0" timeOffset="91505.3223">14439 6867 77 0,'-21'-18'39'0,"21"18"0"16,0 0 2-16,-6-23-30 15,25 37-1-15,-19-14-3 16,43 25-2-16,-16-10-1 16,11 8 0-16,-1 2-2 15,3 0 0-15,1-2-1 16,-4 0 0-16,-7-8-1 15,-5-1-1-15,-3-1-2 0,-22-13-3 16,36 27-18-16,-36-27-18 16,0 0 0-16,0 0 0 15,0 0 0-15</inkml:trace>
  <inkml:trace contextRef="#ctx0" brushRef="#br0" timeOffset="92348.4633">14117 7411 58 0,'25'14'38'16,"0"-14"-1"-16,14 4 1 15,15 9-25-15,5-22-3 0,32 14-3 16,3-10-2-16,15 5-2 16,-5-6 0-16,2 6-1 31,-12-4-2-31,-9 2-1 0,-6 8-4 0,-31-4-29 15,-5 0-4-15,-18 3 0 16,-25-5-2-16</inkml:trace>
  <inkml:trace contextRef="#ctx0" brushRef="#br0" timeOffset="92964.9899">14994 7743 46 0,'0'0'36'16,"0"0"2"-16,18-21-1 16,-18 21-20-16,0 0-2 0,0 0-4 15,0 0-2-15,6 39-3 16,-18-14-2-16,2 17-1 16,-5 6-1-16,1 3 1 15,-1 5-2 1,1-2 0-16,1-8 0 0,3-10-1 15,5-7 0-15,5-29 0 16,0 19-1-16,0-19 1 16,11-25-1-16,-1-3 0 15,3-11 0-15,1-9 0 16,1-7 1-16,1-7-2 16,-1 1 2-16,0 1 0 15,1 5 0-15,1 7 0 0,-1 9 0 16,3 13 1-16,2 8 0 15,2 18 0-15,-1 12 0 16,1 15 2 0,-2 5-1-16,0 14 0 0,-5 2-1 15,3 6 1-15,-4 2-1 16,1-1 0-16,-3-5-1 16,1-10-1-16,1-7-1 15,-5-14-4-15,7 10-7 16,-17-29-28-16,0 0 0 15,0 0-1-15,0 0 0 16</inkml:trace>
  <inkml:trace contextRef="#ctx0" brushRef="#br0" timeOffset="93153.8358">14802 8016 90 0,'40'-6'39'15,"12"0"0"-15,16-3-1 16,3-5-34-16,10 8-1 16,-8-1-4-16,-19-9-7 15,4 13-29-15,-25 1-2 16,-33 2 0-16,0 0 0 16</inkml:trace>
  <inkml:trace contextRef="#ctx0" brushRef="#br0" timeOffset="93933.0651">14265 7839 53 0,'27'-6'35'0,"-5"-5"1"16,-1-8-6-16,8 23-15 16,-29-24-1-16,0 20-5 0,0 0-2 15,0 0-3-15,-47-5 0 16,11 12-1-16,-16-1 0 16,0 9-1-16,-6-1-1 15,6 5 1-15,7-2-2 31,12 1 1-31,12-1-1 0,21-17-1 0,8 23 1 32,19-17 0-32,4-1 0 0,4-3-1 0,-3 0 2 15,-3 2-1-15,-11 0 1 32,-18-4 0-32,-16 25-1 0,-20-8 1 0,-15 6 0 0,-3 4 1 15,-3 4-2-15,-1-1 1 16,8-1 0-16,15 0 0 15,19-4-1-15,20-2 1 16,16-6-1-16,12-3 0 16,11-7 0-16,7-1 0 15,-2-2-1-15,-4-4-2 16,-3 4-2-16,-22-16-13 16,-19 12-22-16,20 2-1 15,-20-2 1-15,0 0 0 16</inkml:trace>
  <inkml:trace contextRef="#ctx0" brushRef="#br0" timeOffset="94214.6949">14248 8242 63 0,'0'0'41'0,"0"0"-1"16,-21 21 1-16,3-23-15 15,11 21-18-15,7-19-2 16,-18 31-3-16,18-31 0 16,25 23-2-16,6-21 0 15,8-2 0-15,3-6-1 16,3-3 0-16,-7-3 0 16,-7-3-1-16,-8 3 0 0,-15-7-4 15,-8 19-20-15,0 0-16 16,-16-25 0-16,-5 16 0 15,0-3 0 1</inkml:trace>
  <inkml:trace contextRef="#ctx0" brushRef="#br0" timeOffset="97280.7258">15968 6723 57 0,'0'0'37'0,"-3"23"0"16,3-23 0-16,30 46-24 16,-30-46-1-16,47 36-2 15,-18-30-3-15,21 9-1 16,-2-20-2-16,16-11-1 16,1-20 0-16,11-14 0 0,-3-17 0 15,2-10 0-15,-7-5-3 16,-9-5 1-1,-14 1-1-15,-14 9 0 16,-18 10-1-16,-15 13 0 0,-6 14-1 16,-11 6-4-16,19 34-5 15,-25-20-30-15,25 20 1 16,0 0-2-16,-8 25 1 16</inkml:trace>
  <inkml:trace contextRef="#ctx0" brushRef="#br0" timeOffset="97713.3413">16493 6614 76 0,'-23'5'40'0,"23"-5"0"15,0 0 1-15,2 27-27 16,-2-27-3-16,29 27-3 0,-6-17-2 16,19 7-2-16,1-2 0 15,7 4-2-15,0-3 0 16,-4 1 0-16,-5-2-1 16,-8 3-1-16,-10 1-1 15,-12-2-1-15,1 8-5 16,-12-25-34-16,-10 29-1 15,10-29-1-15,0 0 0 16</inkml:trace>
  <inkml:trace contextRef="#ctx0" brushRef="#br0" timeOffset="99929.1079">16647 7438 25 0,'0'0'29'16,"-2"-17"-1"-16,2 17-3 0,0 0-5 15,0-27-3-15,0 27-3 16,6-17-2-16,-6 17-1 16,0 0-3-1,0 0 0-15,10-19-2 0,-10 19-1 16,0 0 1-16,-6 38-2 16,0-13-1-16,2 17 0 15,-3 4 0-15,1 18-1 16,-2 3 0-16,4 9-1 15,4 1 0-15,2 0 0 16,2-8 0-16,8-10-1 16,7-9 1-16,8-13-1 15,4-12 0-15,6-14 0 0,1-13 0 16,5-9 1 0,-1-12-1-16,-5-6 0 15,-3-7-1-15,-5-11 1 16,-4 0-1-16,-5-7 1 0,-5-6-1 15,-7 1 0-15,-4-1 1 16,-2 1-1-16,-2 3 1 16,-2 8 1-16,0 6-1 15,0 8 0-15,0 9 0 16,2 6 0-16,0 19 1 16,0 0 0-16,0 0 0 15,2 36 0-15,-6-1 0 16,0 12 1-16,-4 13 0 15,6 5-1-15,-3 6 0 0,5 4 0 16,4-10-1 0,3-3 0-16,7-9 1 15,3-11 0-15,4-7-1 0,2-10 0 16,1-10 1-16,1-7-1 16,-4-6 0-16,0-4 1 15,-4-2-1-15,1 2 0 16,-18 2-1-16,29-9 2 15,-29 9-1-15,19-10 0 16,-19 10 0-16,0 0-1 16,21-8-1-16,-21 8 0 15,0 0-2-15,0 0-1 16,18 0-4-16,-18 0-19 16,0 0-14-16,0 0 0 15,2-17 1-15,-2 17 0 16</inkml:trace>
  <inkml:trace contextRef="#ctx0" brushRef="#br0" timeOffset="100601.168">17488 7634 45 0,'0'0'35'0,"0"0"1"16,0 0-1-16,-29-8-19 15,29 8-3-15,0 0-3 16,0 0-3-16,0 0-1 15,20-5-2-15,-20 5 0 16,17-4 0-16,-17 4-1 16,33-8 0-16,-14 2 0 0,8 6-2 15,-2-5 1-15,8 3-1 16,0-2-1 0,0 2 0-16,-3 0-1 0,-3-2-1 15,-1 8-2-15,-26-4-4 16,42 11-14-16,-42-11-18 15,0 0 0-15,-4 23 1 16,-13-11-1-16</inkml:trace>
  <inkml:trace contextRef="#ctx0" brushRef="#br0" timeOffset="100832.5233">17483 7843 78 0,'0'0'39'0,"19"-2"0"0,-2 0 1 16,20 8-28 0,-16-14-4-16,18 10-2 0,-5-9-3 15,7 1 0-15,-4 2-2 16,-3 2 0-16,-7-4-1 16,-7 2-2-16,-3 4-1 15,-17 0-5-15,0 0-26 16,0 0-6-16,0 0 0 15,0 0 0-15</inkml:trace>
  <inkml:trace contextRef="#ctx0" brushRef="#br0" timeOffset="101336.9707">18686 6982 68 0,'14'-23'38'15,"-14"23"1"-15,11-21 0 16,-11 21-24-16,0 0-3 15,20 17-3-15,-20-17-2 16,-4 44-3-16,0-11 0 16,4 11 0-16,-2 2-2 15,2 6-1-15,0-1 0 16,4-6-1-16,0-3 0 16,-1-10-2-16,5 1-1 0,-6-14-3 15,12 8-4-15,-24-10-32 16,10-17 0-16,0 18 0 15,0-18 0-15</inkml:trace>
  <inkml:trace contextRef="#ctx0" brushRef="#br0" timeOffset="101544.8126">18366 7578 85 0,'17'10'40'0,"16"-14"0"16,8-4 0-16,26 5-32 0,-11-9-2 16,14 4-3-16,-3-1-3 15,-5-5-3-15,-1 18-5 16,-28-2-30-16,0 0-3 16,-33-2 1-16,19 10 0 15</inkml:trace>
  <inkml:trace contextRef="#ctx0" brushRef="#br0" timeOffset="102012.2821">18507 7856 70 0,'27'-21'38'0,"-6"10"0"16,4-6 0-16,18 13-28 16,-13-17-1-16,19 17-2 15,-15-8-1-15,7 14-1 16,-12-2-1-16,-2 16-1 15,-14 7 0-15,-11 11-2 16,-13 6 0-16,-13 5 0 0,-3 4-1 16,-7 1 1-1,-7-2 0-15,7-2 0 16,-3-7-1-16,12-9 1 16,2-7 0-16,13-5 0 0,10-18-1 15,-2 21 1-15,2-21-1 16,29 2-1-16,-6-6 0 15,0-4-1-15,10 0-2 16,-4-9-2-16,15 11-6 16,-17-11-29-16,12-6-1 15,0-6 0-15,3-1 1 16</inkml:trace>
  <inkml:trace contextRef="#ctx0" brushRef="#br0" timeOffset="102628.7063">19986 7275 59 0,'0'0'38'16,"21"-13"-1"-16,-21 13 1 16,4-25-24-16,14 29-2 0,-18-4-3 15,0 0-3-15,-22-10-1 16,1 20-2-16,-15 1 0 15,-5 7 0-15,-9 1-1 16,2 6-1-16,-1-2 1 16,7 4-2-16,5-4 0 15,14-2 0-15,23-21 0 16,-8 25-1-16,8-25 0 16,39 7 1-16,-8-7-1 15,2-2 0-15,0-2 1 16,-5 3 0-16,-6-1 0 15,-22 2 1-15,-2 19-1 0,-25 0 1 16,-14 8 0-16,-9 11 1 16,-6 3-1-16,2 8 1 15,0-1-1 1,14-2 0-16,15-2 0 0,19-3 0 16,13-9 0-16,20-9-1 15,12-5 0-15,9-11 0 16,4-3-1-16,-2-4-1 15,1 0-1-15,-13-9-3 16,5 16-7-16,-22-13-29 16,-4 6-1-16,-17 0 1 15,0 0 0-15</inkml:trace>
  <inkml:trace contextRef="#ctx0" brushRef="#br0" timeOffset="102913.0778">19857 7899 64 0,'17'2'42'0,"-17"-2"0"16,0 0 1-16,-23 11-17 16,15 14-15-16,-17-8-4 15,8 14-1-15,0-8-2 16,9 4-2-16,8-4 0 16,0-23-2-16,42 21-1 15,-7-19 1-15,11-8-1 16,3-11 1-16,-3-4-1 15,-6-8 0-15,-9 4 0 0,-13-6 1 16,-13 1 0 0,-12 5 0-16,-7 2-1 15,-7 0-2-15,4 15-4 16,-18-15-34-16,16 13-1 0,-1-1-1 16,20 11-1-16</inkml:trace>
  <inkml:trace contextRef="#ctx0" brushRef="#br0" timeOffset="103376.8029">20492 7321 74 0,'0'0'39'16,"19"-9"1"-16,-19 9 0 15,11 27-27-15,-11-27-3 16,-9 32-3-16,-1-7-1 16,4 8-3-16,-3 3 1 15,1 8-2-15,-4-2 0 16,3 5-1-16,-1-5 1 0,2 2-1 15,-1-8-1 1,7 1 1-16,2-10 0 16,8-10-1-16,5 0 0 15,10-5 1-15,6-9-1 16,8-3 0-16,7-1 0 0,4-5 0 16,4 0 0-16,0 2 0 15,1-3-1-15,-3 1 1 16,-6 0-1-16,-5 2-2 15,-3 0-1-15,-13-9-2 16,6 15-7-16,-19-19-30 16,-10 17 0-16,0-37 0 15,-6 12-1-15</inkml:trace>
  <inkml:trace contextRef="#ctx0" brushRef="#br0" timeOffset="103605.9894">20519 7252 96 0,'0'0'42'16,"40"-21"0"-16,-7 2-1 16,11 9-36-16,4-3-1 15,10 5-3-15,-2 1-1 16,-4-1-4-16,4 12-7 15,-29 0-30-15,6 1 0 16,-33-5-1-16,0 0 1 16</inkml:trace>
  <inkml:trace contextRef="#ctx0" brushRef="#br0" timeOffset="103793.1439">20517 7459 86 0,'17'12'39'16,"12"-18"1"-16,9 0-2 16,-3-9-33-16,15 4-3 15,0 1-5-15,-11-17-15 16,-2 12-21-16,-1-1 0 16,-7-5 1-16,-2-2-2 15</inkml:trace>
  <inkml:trace contextRef="#ctx0" brushRef="#br0" timeOffset="104181.0388">21180 6966 53 0,'33'-11'38'16,"4"-4"1"-16,3-1 0 15,10 20-21-15,-13-23-5 16,17 21-3-16,-19-8-3 16,-1 16-2-16,-11-1-1 15,-9 12-1-15,-18 4-1 0,-13 8 0 16,-14 3-1 0,-4 1 1-16,-9 1-1 0,-3 6 0 15,1-5 0 1,4-3 0-16,5-3 0 0,10-5-1 15,8-6 0-15,9-5 1 16,10-17-1-16,6 19 0 16,-6-19 0-16,39 4-2 15,-12-4 0-15,3-8-2 16,15 10-4-16,-20-23-22 16,17 13-11-16,-5-5-2 15,0 1 2-15,-7 5-1 16</inkml:trace>
  <inkml:trace contextRef="#ctx0" brushRef="#br0" timeOffset="104872.9612">21981 7070 76 0,'0'0'39'16,"0"0"0"-16,19-2-7 16,-19 2-17-16,0 0-5 15,0 0-2-15,-6 37-3 16,-6-3-1-16,3 12-2 16,-9 6 1-16,-1 9-2 15,-8 3 0-15,-2 1 0 16,-2 0 0-16,2-2-1 15,2-13 1-15,4-6 0 16,6-11 0-16,3-12-1 16,14-21 0-16,0 0 0 0,0 0 0 15,12-27-1-15,7-5 0 16,4-14 0-16,6-12 0 16,4-3 1-16,4-7-1 15,-1 1 1-15,3 4 0 16,-2 0 1-16,-3 9-1 15,1 6 1 1,-6 15 0-16,0 9 0 0,-4 8 0 16,0 10 0-16,-2 10 0 31,0 12-1-31,1 10 0 0,-7 13 1 0,0 7-1 16,1 8 0-16,-7 1 0 15,-3 7 0-15,-2-7 1 0,-4 1-2 16,-2-6 1-1,0-14-3-15,0-3-2 0,0-33-5 16,0 30-32-16,0-30-1 16,-33 6-1-16,8-19 1 15</inkml:trace>
  <inkml:trace contextRef="#ctx0" brushRef="#br0" timeOffset="105052.4541">21961 7450 78 0,'27'-2'39'0,"12"0"0"16,9-2-1-16,8 4-33 0,-2-4-2 15,6 4-3-15,-6 2-2 16,-8-11-8-16,8 9-29 16,-10-2 1-16,-9-2-1 15,0 2 1-15</inkml:trace>
  <inkml:trace contextRef="#ctx0" brushRef="#br0" timeOffset="105532.6991">22908 7354 81 0,'18'-8'40'0,"-18"8"3"16,0 0-1-16,-27 12-33 15,-14-5-1-15,1 15-2 16,-14 1-1 0,0 11-3-16,0 4 0 0,3 5-1 15,13 1 0-15,13 0 0 16,11-8-1-16,22-7 1 16,15-10-1-16,14-13-1 15,11-14 1-15,10-15 0 16,2-11-1-16,0-16 0 15,-1-13 0-15,-9-14 1 16,-5-4-2-16,-7-7 1 0,-7 4 0 16,-11 1 1-16,-3 8 0 15,-7 16 0-15,-5 11 1 16,1 21 1 0,-6 27-1-16,0 0 1 15,-13 21 0-15,3 20 0 0,-4 6 0 16,7 13-1-16,1 7 0 15,6 6 0-15,10-2-1 16,11-2 0-16,14-10 1 16,9-5-3-16,12-10 0 15,4-21-5-15,17 8-36 16,-15-27-1-16,-1-8 0 16,-9-15-1-16</inkml:trace>
  <inkml:trace contextRef="#ctx0" brushRef="#br0" timeOffset="122547.6102">2554 11376 22 0,'25'-11'29'0,"-25"11"-6"16,2-21-1-16,-2 21-3 15,9-23-1-15,-9 23-2 16,0 0-3-16,21-10-2 16,-21 10-2-16,0 0-1 15,2-19-2-15,-2 19-1 0,0 0-1 16,12 25 0-16,-10-2-1 16,2 17 0-16,-4 8-1 15,0 15 1 1,0 10-2-16,2 12 1 0,0-5-1 15,3-1 0-15,7-6 0 16,5-16-1-16,5-9 1 16,5-13-1-16,1-16 0 15,3-13 0-15,2-12 1 16,-2-11-1-16,0-12 0 16,-2-9 0-16,-2-8 1 15,-4-14-1-15,-2-3 0 16,0-2 0-16,-5-3 1 0,-3 3-1 15,-5 6 0-15,-6 9 0 16,-2 12 1-16,0 11-1 16,0 27 0-16,0 0 1 15,0 0-1-15,-19 51 1 16,19-1 0-16,2 12 0 16,3 5 0-16,5 6 1 15,2-2-2-15,15-8 1 16,7-11 0-1,9-18-1-15,7-9 1 0,8-13-1 16,-2-12 0-16,0-10 0 16,-2-1 0-1,-14-5-2-15,-3 5-1 0,-18-8-4 0,6 21-17 16,-23-20-19-16,-2 18 0 16,-6-19-1-16,6 19 1 15</inkml:trace>
  <inkml:trace contextRef="#ctx0" brushRef="#br0" timeOffset="123831.9525">1819 10153 17 0,'7'-18'33'0,"-7"18"1"16,4-23 2-16,14 27-18 16,-24-23-1-16,25 27-1 15,-19-8-4-15,23 19-3 16,-13 4-3-16,9 19 0 15,-7 10-2-15,3 17 0 16,-7 6-1-16,3 11-1 16,-5-5 0-16,8 1 0 15,-3-7-1-15,9-8 1 16,5-11-2-16,4-12 1 16,7-12 0-16,1-7-1 0,0-8 2 15,-7-5-2-15,-3-4 1 16,-7-5 0-16,-20-3 0 15,25 6-1-15,-25-6 1 16,0 0 0 0,0 0 0-16,0 0 0 0,0 0-2 15,0 0 1-15,0 0-3 16,-4-17 0-16,4 17-1 16,0 0-3-16,0 0-3 15,0 0-10-15,0 0-19 16,0-19-3-16,0 19 3 15,17-14 0-15</inkml:trace>
  <inkml:trace contextRef="#ctx0" brushRef="#br0" timeOffset="124072.3571">2347 10891 49 0,'0'0'36'16,"0"0"2"-16,0 0 0 16,0 0-19-16,-19 12-6 0,9 11-4 15,-15-12-1-15,6 16-3 16,-2-4-1-16,3 4-1 15,5-2 0-15,5 0-2 16,6-6 1-16,4-2-1 16,-2-17-1-16,16 19 0 15,-16-19 0-15,0 0-1 16,11 18 1-16,-11-18-2 16,0 0-2-16,-21 5-5 15,21-5-32-15,0 0 1 16,0 0-2-16,0 0 1 15</inkml:trace>
  <inkml:trace contextRef="#ctx0" brushRef="#br0" timeOffset="125451.9629">2191 11050 37 0,'0'0'34'0,"0"0"3"15,0 0-11-15,-23-19-5 0,23 19-6 16,0 0-3-16,0 0-2 16,-10-19-2-16,10 19-2 15,0 0-1-15,0 0-1 16,19-14 0-16,-19 14 0 16,27 10-2-16,-5 3 1 15,-1-1-3-15,6 1 2 16,2 1-2-16,0-5 1 15,0 5-1-15,-2-6 1 16,-6-5-1-16,-2 7 0 16,-19-10 1-16,19 4 0 15,-19-4 0-15,0 0 0 16,0 0 0-16,-17-23 0 0,7 5 0 16,-1-3-1-16,-3-2 0 15,3-5 1-15,-5 3-1 16,3 0 1-16,1 2-2 15,5-4 1-15,-1 8 0 16,2 1 0-16,6 18-1 16,4-26 1-16,-4 26-1 15,0 0 0-15,17-14 1 16,-17 14-1-16,0 0-1 16,-21 17 0-16,6 1-4 15,-16-16-6-15,12 11-29 16,-7-7-1-16,1-6-1 15,4-4 0-15</inkml:trace>
  <inkml:trace contextRef="#ctx0" brushRef="#br0" timeOffset="126931.3753">943 9567 48 0,'0'0'32'16,"0"0"-2"-16,-17 8-7 15,17-8-5-15,0 0-6 0,0 0-3 16,0 0-2-16,19 0-2 16,-19 0-1-16,33-17-1 15,-14 0 0-15,10-1-1 16,-2-5 0-16,4-2-1 15,-2-1 1-15,-2-3-2 16,-2-2 1-16,-4 2 0 16,-6 2 0-16,-5 8 0 15,-8 2 0-15,-2 17-1 16,0 0 1-16,-35-4 0 16,6 21 0-16,0 14 0 15,-5 6 0-15,5 3 0 0,-2 4 0 16,10 4 1-16,5 0-2 15,12-4 2-15,8-2 0 16,12-7-1-16,5-8 1 16,4-4-2-16,6-10 0 15,-2-7-2-15,2-4-1 16,-6-14-3-16,9 5-7 16,-24-16-26-16,6-4-1 15,-7-6-1-15,-5-3 2 16</inkml:trace>
  <inkml:trace contextRef="#ctx0" brushRef="#br0" timeOffset="127760.3511">1259 9368 36 0,'0'0'35'0,"22"-2"3"16,-22 2 0-16,32 29-18 16,-32-29-4-1,22 34-5-15,-19-16-2 0,15 10-3 16,-12-3-1-16,5 6-2 15,-5-8 1-15,2 0-2 16,-5-6 0-16,-3-17-1 16,12 27 0-16,-12-27-1 15,0 0 1-15,0 0-1 16,17-7 0-16,-17 7-1 16,10-31 1-16,-6 8 0 15,2-2 0-15,0 2 0 0,-3 0-1 16,-1 6 1-16,0-1 0 15,-2 18 1 1,0 0-1-16,0 0 0 16,0 0 1-16,16 21-1 0,-9 2 1 15,5 0-1-15,3 4 1 16,3-4 0-16,3-3-1 16,6-5-1-16,2-7 1 15,8-7 0-15,-3-6 0 16,3-9 0-16,-2-3 0 15,-8-8 0-15,0 0 0 16,-6-7-1-16,-6-1 1 16,-7-2-1-16,-4 3 1 0,-10 1-1 15,-4 2 1 1,3 10-1-16,-9 2 1 16,16 17 0-16,-29-14 0 15,29 14-1-15,-25 12 1 0,16 5-1 16,3 6 1-16,0 4 1 15,8 0-1-15,-2 0 0 16,6 3 1-16,1-3 0 16,5-4-1-16,-12-23 1 15,35 25-1-15,-10-25-1 16,4-5 2-16,2-7-2 16,-1-3 0-16,-1-5 1 15,0-3-1-15,-4 0 0 0,-7-3 1 16,-5 1-1-1,-3 5 0-15,-8 3 1 16,-2 17-1-16,-6-29 2 16,6 29-1-16,0 0 0 0,-17 2 0 15,17-2 1-15,-14 29-1 16,12-12 1-16,2 8-1 16,6-2 0-16,2-2 1 15,3 1-1-15,7-7 0 16,3-4 0-16,8-1-1 15,-2-10-1-15,6 2-2 16,-8-14-3-16,13 16-10 16,-7-19-24-16,-6 1 0 15,-4-3 0-15,-3-4 1 16</inkml:trace>
  <inkml:trace contextRef="#ctx0" brushRef="#br0" timeOffset="128257.5281">2355 9178 59 0,'-12'-19'39'0,"12"19"0"16,-17 4 0-16,11 17-26 16,-15-12-3-16,11 18-3 15,-9-2-2-15,7 8-2 16,-1-1-1-16,7-1-1 15,2-2-1-15,6-6 0 16,-2-23-1-16,20 21-1 0,-3-23 0 16,-17 2-1-16,37-27-1 15,-24 2 0-15,4-3 1 16,-9-9 0 0,0 3 0-16,-8-3 1 0,-2 8 1 15,-2 6 1-15,-4 2 2 16,8 21-1-16,0 0 1 15,0 0-1-15,0 0 2 16,23 27-1-16,-5-2 0 16,9 10 1-16,4-3-2 15,1 5 2-15,-1-1-1 16,0 2 0-16,-8-3 0 16,-5-1 0-16,-11-7 0 0,-5-6 0 15,-13 1 0 1,-7-9-1-16,-5-3-1 15,-6-5-1-15,2-5-1 16,-4-7-2-16,12 1-5 0,-12-25-23 16,20 2-9-16,1-11 0 15,10-6 1-15</inkml:trace>
  <inkml:trace contextRef="#ctx0" brushRef="#br0" timeOffset="128591.6305">2503 9042 65 0,'0'0'40'0,"14"27"0"16,-10-10 2-16,9 23-29 0,-9-19-4 16,15 14-3-16,-1-10-1 15,9-4-3 1,0-6 0-16,4-13-1 16,1-6-1-16,-3-11 0 0,0-12-1 15,-4-3 1-15,-1-7 0 16,-9 1-1-16,-3-1 1 15,-7 8 0-15,-1 4 0 16,-4 25 1-16,0-19 1 16,0 19 0-16,0 19-1 15,6 10 1-15,-2 4-1 16,4 9 0-16,-1 2 0 16,7 0-1-16,-1 2-1 15,-3-5-2-15,7 5-3 16,-19-29-20-16,12 16-15 15,-10-12-3-15,-2 4 1 16,-11-2 0-16</inkml:trace>
  <inkml:trace contextRef="#ctx0" brushRef="#br0" timeOffset="129384.3647">2627 9757 76 0,'0'0'39'0,"13"-17"1"15,-13 17-11-15,0 0-16 16,-17 12-4-16,-8-5-2 16,4 22-1-16,-6-4-2 15,-2 10 0-15,-2-1-2 16,2 6 1-16,4 3-2 16,8-7 1-16,7 0-3 15,12-11 2-15,9-5-1 16,13-9 0-16,6-9-1 15,5-8-1-15,4-11 0 0,-1-8-1 16,-1-13 0-16,-4-14-1 16,-4-4 0-16,-14-7 0 15,-3 2 0-15,-10-1 2 16,0 7 0 0,-8 1 1-16,-2 15 1 0,-2 13 1 15,1 8 2-15,9 18-1 16,-23 4 1-16,17 15-1 15,-4 4 2-15,4 14-2 16,3 1 2-16,6 12-2 16,3 0 0-16,8-2-1 15,3-4 1-15,6-9-1 16,6-7 0-16,4-8-1 0,2-11 0 16,1-18-1-16,5-7 1 15,-5-15-2-15,1-1 0 16,-6-12 0-1,-6 0-1-15,-10 0 1 0,-5 1-1 16,-10 11 2-16,-6 5 0 16,-5 10 1-16,-7 7 2 15,-1 14-1-15,0 7 0 16,5 9 1-16,1 3 0 16,7 5 0-16,2 3 0 15,12 5-1-15,0-5 1 16,5 4-1-16,4-7-1 15,5-5-1-15,3-3-1 0,-6-18-3 16,8 11-5-16,-27-13-31 16,23-13-2-1,-13-18 0-15,3-2 1 16</inkml:trace>
  <inkml:trace contextRef="#ctx0" brushRef="#br0" timeOffset="129787.4682">3138 9587 64 0,'0'0'41'16,"4"27"-1"-16,4-8 1 16,-8-19-29-16,25 42-2 15,-20-21-2-15,15 17-2 16,-11-13-1-16,9 8-2 16,-7-14 0-16,-1 0-2 0,-10-19 0 15,0 0-1 1,0 0-1-16,0 0-1 15,4-19 0-15,-12-12 0 0,4 6 0 16,0-13 0-16,6 5 0 16,-2 1 1-16,6 1-1 15,2 2 2-15,5 4 0 16,5 6 1-16,1 6 1 16,0 7-1-16,2 6 1 15,3 8 0-15,-3-1 0 16,2 13 0-16,-8-1 0 15,-1 4-1-15,-4 2 0 16,-3 0-1-16,-3-4-1 16,-4-21-1-16,-2 31-1 15,2-31-3-15,0 17-7 16,0-17-29-16,0 0 0 0,-9-23-1 16,18 4 2-16</inkml:trace>
  <inkml:trace contextRef="#ctx0" brushRef="#br0" timeOffset="130124.3308">3603 9431 70 0,'0'0'41'15,"-31"12"-1"-15,12-1 1 0,-10-5-30 16,29-6-3 0,-29 29-3-16,29-29-2 15,-6 25-1-15,6-25-2 16,31 11 1-16,-2-9-2 15,6 0 1-15,7-4-1 0,-2 0 1 16,5 4 0-16,-5 4 1 16,-7 2 0-16,-6 1 1 15,-4 5 0-15,-23-14-1 16,12 36 2-16,-22-19-2 16,-11 1 1-16,-4-5 0 15,-2-1-1-15,-4-5-1 16,0-1 0-16,2-4-1 15,2-10-1-15,27 8-3 16,-33-32-5-16,41 14-31 16,-12-12-2-16,10-1 0 15,2-5 0-15</inkml:trace>
  <inkml:trace contextRef="#ctx0" brushRef="#br0" timeOffset="130319.7724">3809 9406 69 0,'18'18'42'15,"-5"1"1"-15,-1 6 0 16,-12-25-29-16,32 44-4 16,-24-19-4-16,10 0-1 15,-9-6-2-15,-9-19-2 16,23 27-2-16,-23-27-3 16,20 9-3-16,-28-28-10 15,8 19-25-15,-14-36-1 16,5 9 0-16,-7-11 0 0</inkml:trace>
  <inkml:trace contextRef="#ctx0" brushRef="#br0" timeOffset="130448.0711">3775 9149 49 0,'0'0'33'16,"0"0"-2"-16,28-5-7 15,-8 8-52-15,-20-3-1 16,21 4-3-16,-21-4 0 15</inkml:trace>
  <inkml:trace contextRef="#ctx0" brushRef="#br0" timeOffset="130711.1655">4006 9067 71 0,'0'0'41'15,"10"17"1"-15,-7 4 0 16,-3-21-28-16,12 42-5 16,-10-5-3-16,11 7-1 15,-5 4-3-15,10 2 0 16,-5-4-2-16,4-2 1 16,-3-6-2-16,-1-7-1 15,1-4-3-15,-14-27-3 16,29 23-34-16,-29-23 0 0,0 0-1 15,-4-21 0-15</inkml:trace>
  <inkml:trace contextRef="#ctx0" brushRef="#br0" timeOffset="131198.7421">4045 9351 72 0,'-18'-14'39'15,"18"14"2"-15,21-5-1 16,8 8-31-16,-9-8-3 15,12 3-2-15,1-2-2 16,4-2-2-16,-4 2 0 16,-3-7-2-16,-1 1 1 15,-5-1-1-15,-3-1 1 16,-21 12-1-16,25-21 2 16,-25 21 0-16,0 0 1 15,0 0 1-15,17-11 0 16,-17 11 1-16,16 17 0 0,3-4 0 15,4-3 0-15,12 3-1 16,5-7 0-16,7-4 0 16,3-14-1-16,0 1 0 15,-2-8 0-15,-5-2-1 16,-7-6 1-16,-7 6 0 16,-10-2 1-16,-19 23 0 15,20-23 0-15,-20 23 0 16,0 0 0-16,0 28 0 15,-8 7 0-15,2 11 0 16,0 8-1-16,1 9 0 16,1 4 0-16,4 0 0 0,-2 2-1 15,4-9 1-15,4-3-1 16,-1-16 0-16,1-7-1 16,-2-11-3-16,4 4-3 15,-8-27-32-15,0 0-6 16,0 0 0-16,-18 0-1 15</inkml:trace>
  <inkml:trace contextRef="#ctx0" brushRef="#br0" timeOffset="134118.0659">4050 11491 35 0,'0'0'34'15,"0"0"2"-15,0 0 0 16,0 0-21-16,0 0-4 0,43-13-2 16,-22 5-3-16,14 10-2 31,-1-4-1-31,7 2-3 0,1 2-2 15,-7-13-5-15,15 20-13 32,-17-14-17-32,-16 1 0 0,-17 4 0 0,0 0 0 0</inkml:trace>
  <inkml:trace contextRef="#ctx0" brushRef="#br0" timeOffset="134247.9335">4052 11653 59 0,'0'0'36'16,"-6"30"0"-16,6-30-1 0,43 19-29 15,1-7-4-15,12 7-14 16,4-7-22 0,-4-10-1-16,6-2-1 15,-4-8 0-15</inkml:trace>
  <inkml:trace contextRef="#ctx0" brushRef="#br0" timeOffset="135692.9054">5493 10247 17 0,'17'-20'30'16,"-17"20"1"-16,-3-30-8 16,3 30-3-16,3-21-2 15,17 22-3-15,-26-24-3 16,6 23-2-16,0 0-2 16,19-11-2-16,-19 11 0 15,0 0 0-15,0 0-2 0,4 29 0 16,-6-2-1-1,2 9 0-15,0 8 0 16,0 21-1-16,-6 6 0 16,6 10 0-16,-2 3-1 15,6 6 1-15,0 1-1 0,10-1 0 16,-1-8 0-16,10-11-1 16,8-11 0-16,6-10 0 15,1-10 0-15,5-13 0 16,-1-10 0-16,-3-7 0 15,-1-12 1-15,-3-10-1 16,-2-5 0-16,-4-12-1 16,0-5 0-16,-2-9 1 15,2-7-1-15,0-7 0 16,0-6 0-16,1-8 0 16,1 0 0-16,-4-6 0 15,-2-2 0-15,-5 4 0 0,-3 6 0 16,-5 6 1-16,-3 11 1 15,-7 12-1-15,0 11 0 16,-2 29 1-16,0 0 0 16,0 0 0-16,-29 54 0 15,20 2 0-15,-3 13 0 16,10 11 1-16,-6 7-1 16,10 5 1-16,6-4 0 15,2-4-1-15,7-9 0 16,4-12 1-16,0-13-1 15,4-11-1-15,8-16 2 16,6-12-2-16,5-15 0 16,6-5 1-16,6-14-1 0,-2-2 0 15,2 0 0-15,-9-4-1 16,-9 8-2-16,-13-6-2 16,-4 27-6-16,-21 0-32 15,0 0 0-15,0 0 0 16,-30-8-1-16</inkml:trace>
  <inkml:trace contextRef="#ctx0" brushRef="#br0" timeOffset="136479.2358">5370 11564 34 0,'0'0'35'16,"-29"8"2"-16,29-8 0 15,7 17-18-15,-7-17-5 16,37 0-4-16,2-6-2 0,32 12-2 16,10-15 0-16,31 7-1 15,11-12 0 1,20 5 0-16,0-7-2 16,5 5 1-16,-13-4-1 0,-17 3-2 15,-18 0 0-15,-23 7-2 16,-21 3-2-16,-27-12-7 15,8 11-31-15,-37 3-2 16,0 0 1-16,-37-2-1 16</inkml:trace>
  <inkml:trace contextRef="#ctx0" brushRef="#br0" timeOffset="139588.0444">6855 10878 60 0,'0'0'36'0,"0"0"1"16,8-25-8-16,-8 25-14 15,0 0-4-15,25 2-2 16,-25-2-3-16,21 17-1 16,-21-17-1-16,31 34 0 15,-20-11 0-15,3 10-1 16,-12 0 0-16,2 3-1 15,-8 0 0-15,4 1-1 16,0-6 0-16,4-3 0 0,3-8 0 16,-7-20-1-16,41 21-1 15,-12-17 1-15,3-6 0 16,3-2-1-16,2 0 0 16,-2-4-1-16,3 4-2 15,-7-7-1-15,6 9-4 16,-20-21-20-16,8 13-13 15,-8-7 1-15,-1 0 0 16</inkml:trace>
  <inkml:trace contextRef="#ctx0" brushRef="#br0" timeOffset="139792.117">7053 10964 67 0,'27'-4'37'16,"10"2"-2"-16,2-4 2 16,-3-1-32-16,18 5-1 15,2 2-5-15,-9-10-12 16,-1 6-21-16,2 4-3 16,-13-3 1-16,-8 4-1 15</inkml:trace>
  <inkml:trace contextRef="#ctx0" brushRef="#br0" timeOffset="139970.9483">7179 11048 43 0,'56'12'23'31,"-12"-14"-22"-31,10-2-1 0,2 12-26 0,-10-26-4 31</inkml:trace>
  <inkml:trace contextRef="#ctx0" brushRef="#br0" timeOffset="140755.5179">6984 9543 36 0,'0'0'35'0,"17"-10"1"16,-17 10 0-16,27 2-18 16,-27-2-2-16,0 0-5 15,-11 19-3-15,3 8-1 16,-19-4-3-16,2 13 0 0,-10 8-1 16,1 6-1-16,-9-2-1 15,3 0 0-15,3-6 0 16,4-5-2-16,10-3 1 15,0-9-3-15,13-5-3 16,-7-19-7-16,17-1-26 16,0 0-1-16,0 0 0 15,0 0 0-15</inkml:trace>
  <inkml:trace contextRef="#ctx0" brushRef="#br0" timeOffset="141067.6648">6618 9882 59 0,'0'0'37'0,"0"0"2"0,0 0-1 16,-14-17-26-16,14 42-2 16,-19-16-2-16,9 18-3 15,-11-8-2-15,4 8 1 16,-3-4-2-16,5 2 0 15,3-4-2-15,5-2 2 16,7-19-1-16,1 27 0 16,-1-27 0-16,27 12-1 15,-7-8 1 1,3-4-1-16,2 2-2 0,0-4 0 0,4 4-2 16,-8-10-5-1,18 19-23-15,-18-13-8 16,2 4-1-16,-5-4 0 15</inkml:trace>
  <inkml:trace contextRef="#ctx0" brushRef="#br0" timeOffset="141570.9768">7268 9372 20 0,'0'0'34'0,"0"0"1"16,0 0 0-16,23 2-11 16,-23-2-6-16,6 17-5 15,-6-17-3-15,5 44-3 16,-5-15-1-16,6 13-1 0,-6 0-2 15,6 8 0-15,-4-4-1 16,4 6 0-16,-4-6 0 16,1-6-1-16,-3-13 0 15,4 0-1-15,-2-8 0 16,-2-19-2-16,0 0-2 16,0 0-2-16,-2-25-8 15,-11-2-25-15,9-1-1 16,-8-20 0-16,-1-2 1 15</inkml:trace>
  <inkml:trace contextRef="#ctx0" brushRef="#br0" timeOffset="141811.5223">7268 9299 27 0,'15'-23'35'16,"18"11"0"-16,2 5 1 16,-5-5-17-16,24 37-3 15,-21-15-4-15,13 24-3 16,-17-7-2-16,0 15-2 15,-21-1 0-15,-8 5-1 16,-19-6-1-16,-6-2 0 16,-14-7-1-16,2-4 0 15,-5-10-2-15,3-3 0 16,7-7-2-16,1-7-2 16,31 0-5-16,-31-7-23 15,31 7-7-15,6-23-2 16,-6 23 2-16</inkml:trace>
  <inkml:trace contextRef="#ctx0" brushRef="#br0" timeOffset="142111.3593">7700 9406 89 0,'0'0'39'0,"-2"23"0"16,-18 16-9-16,-10-22-21 15,10 14-3-15,-7-4-2 16,8 5-2-16,4-5-1 16,11-2 0-16,4-6-1 0,0-19 0 15,34 17 0-15,-7-20 0 16,6-5-1-16,-2-7 0 16,0-7 0-1,-6-8 0-15,-4-3-1 16,-13-5-2-16,-4 7 0 0,-14-13-6 15,14 19-17-15,-16-11-12 16,3 5 1-16,3 0-1 16,2 1 2-16</inkml:trace>
  <inkml:trace contextRef="#ctx0" brushRef="#br0" timeOffset="142315.2198">7827 9140 59 0,'0'0'39'16,"21"7"1"-16,-21-7-1 15,4 43-22 1,-12-22-6-16,16 17-4 16,-10 2-2-16,6 10-1 0,2-2-3 15,1-2 0-15,3 0-2 16,0-9-1-16,3-1-3 16,-7-19-5-16,19 5-24 15,-25-22-6-15,0 0 0 16,0 0 0-16</inkml:trace>
  <inkml:trace contextRef="#ctx0" brushRef="#br0" timeOffset="142647.4978">7773 9410 52 0,'0'0'34'16,"0"0"3"-16,35-11-2 15,5 15-24-15,-13-16-3 0,21 14-1 16,-7-12-2-16,7 7-1 15,-5-11-2-15,-3 6 0 16,-11-5-1-16,-6 1 0 16,-23 12 1-16,21-19-1 15,-21 19 1-15,-19-4-1 16,0 10 1-16,-4 8 1 16,-6 7-1-16,4 9 0 15,0 1-1-15,9 2 1 16,5 1-1-16,9 1 1 15,5-3-2-15,11-5-1 16,7-4-1-16,2-13-1 16,12 3-3-16,-12-22-6 0,23 5-25 15,-15-11-3-15,0-9 1 16,-6-4-1-16</inkml:trace>
  <inkml:trace contextRef="#ctx0" brushRef="#br0" timeOffset="143035.933">8332 9310 65 0,'0'0'38'16,"0"0"1"-16,12 25-1 16,11 10-25-16,-27-16-5 15,18 18-1-15,-10-9-2 16,3 3-1-16,-3-6-1 16,2 0-1-16,-6-25-1 15,4 25-1-15,-4-25-1 0,0 0 0 16,0 0-1-16,-2-29 0 15,4 10-1-15,0-8 1 16,2-2 0-16,1-3 0 16,1 3 1-16,2 2 0 15,0 6 0-15,-8 21 2 16,15-25-1-16,-15 25 2 16,19 6-1-16,-7 11 1 15,-3 6 1-15,5 10-1 16,-2-5 0-16,1 11 1 15,-3-3-1-15,3-3-2 16,-3-3 1-16,-2-8-2 16,-1-5-1-16,-7-17-2 0,0 0-3 15,0 0-12-15,14-21-20 16,-12-8-2 0,0-7 1-16,0-11 0 0</inkml:trace>
  <inkml:trace contextRef="#ctx0" brushRef="#br0" timeOffset="143231.3656">8645 9059 62 0,'0'0'38'0,"21"-2"1"15,-15 29 1-15,-4-10-28 16,13 37-1-16,-15-8-4 16,14 14-2-16,-9-7-1 0,7 3-2 15,-4-10-2-15,-1-8-3 16,5-1-2-16,-12-37-8 15,6 21-25-15,-6-21-3 16,-20-4 2-16,20 4-1 16</inkml:trace>
  <inkml:trace contextRef="#ctx0" brushRef="#br0" timeOffset="143403.8728">8606 9330 54 0,'8'-20'36'16,"-8"20"0"-16,35-11 1 15,-18-2-26-15,20 16-3 16,-12-6-2-16,9 4-3 0,-5 1-2 16,-2-2-5-16,6 16-10 15,-8-9-21-15,-7-3-2 16,-18-4 1 0,29 4 0-16</inkml:trace>
  <inkml:trace contextRef="#ctx0" brushRef="#br0" timeOffset="143602.3367">9013 9328 79 0,'0'0'40'0,"-4"32"0"15,10-9 1-15,-6-23-32 16,6 41-1-16,0-20-2 16,5 2-2-16,1-4-3 0,-12-19 0 15,29 31-4-15,-29-31-3 16,33 11-7-1,-33-11-28-15,15-19 0 16,-13-6-1-16,-2-6 2 0</inkml:trace>
  <inkml:trace contextRef="#ctx0" brushRef="#br0" timeOffset="144214.9936">9133 9170 1 0,'0'0'17'16,"36"6"7"-16,-36-6 1 15,52-2-16-15,-21 10-1 16,-6-4 2-16,10 9 2 16,-18-15 1-16,14 18 0 15,-31-16 0-15,25 19 1 16,-25-19 0-16,-13 29-2 16,-16-18-1-16,17 20-3 0,-20-8-1 15,12 9-3-15,-1-5 0 16,8 0-1-16,3-8-1 15,16-1-1-15,-6-18-1 16,34 17 1-16,-5-17-2 16,4-12 1-16,2-3-1 15,-2-10 0-15,5-4 1 16,-9-5-1-16,-2-3 0 16,-6 3 1-16,-7-1 1 15,-4 5-1-15,-5 8 1 16,-5 22 0-16,0 0 0 31,0 0 0-31,0 23 1 0,4 4 0 0,4 4-1 0,5 4 1 16,9-7-1-16,5-5 0 15,9-7-1-15,5-12 1 16,5-10-1-16,0-12 0 16,5-10 1-16,-7-13-2 15,-6-10 1-15,-7-7-1 16,-8-5 1-16,-13-1-1 15,-14 7 1-15,-13 1-2 16,-8 18 0-16,-6 15 2 16,-6 15 0-16,1 24 0 15,1 10 0-15,10 17 0 16,9 8 0-16,13 11 1 0,8 1-1 16,15-1 1-16,7-5-2 15,4-15-2-15,7 6-5 16,-22-19-32-16,11-8 0 15,-27-21-1 1,19 14 0-16</inkml:trace>
  <inkml:trace contextRef="#ctx0" brushRef="#br0" timeOffset="144763.4454">7943 10011 8 0,'19'-33'33'16,"-19"33"1"-16,21-31 1 15,-23 6-11-15,22 22-3 16,-26-30-3-16,6 33-5 0,11-23-3 16,-11 23-2-16,0 0-2 15,27-8 0-15,-27 8-1 16,25 17-1-1,-15 5 0-15,7 1-1 0,-1 7-1 16,-1 1-1-16,1 7 1 16,-3-3-1-16,1-3 0 15,-1 1-1-15,5-4 1 16,1-8-1-16,2-2 0 16,6-5 1-16,4-7-1 15,2-7 0-15,1-4 0 16,3-3-1-16,0-5-1 15,-3 1 0-15,1-1-1 16,-12-5-3-16,6 9-3 16,-23-19-20-16,-6 27-13 15,14-34 1-15,-16 17-1 16,-8-3 2-16</inkml:trace>
  <inkml:trace contextRef="#ctx0" brushRef="#br0" timeOffset="144967.5389">8107 9938 80 0,'-6'-21'38'16,"23"3"1"-16,12-1-1 16,-6-4-32-16,27 6-1 15,1 0-4-15,1-3-2 16,4 18-6-16,-20-7-25 15,9 7-7-15,-11 6 1 0,-7 5-2 16</inkml:trace>
  <inkml:trace contextRef="#ctx0" brushRef="#br0" timeOffset="145171.6505">8190 10032 53 0,'36'-2'36'16,"-11"-4"1"-16,10-2 0 15,2 10-14-15,3-11-23 16,1-7-7-16,11 12-17 0,-12-3-11 16,-9-7-2-16,0 7 1 15</inkml:trace>
  <inkml:trace contextRef="#ctx0" brushRef="#br0" timeOffset="145935.1587">8651 9909 61 0,'0'0'38'0,"0"0"0"15,15 21 2-15,-7 10-25 16,-8-31-5-16,7 34-2 16,-5-15-2-16,12 8-1 15,-6-6-2-15,5 2-1 16,-5-5 0-16,-8-18-1 0,19 25-1 15,-19-25-1-15,19-4 0 16,-19 4 0-16,18-29-1 16,-9 6 0-16,5-6 0 15,-3-3 0-15,5 5 1 16,-5-2 0-16,-1 8 0 16,0 4 1-16,-10 17 2 15,0 0-1-15,0 0 1 16,17 5 0-16,-15 13 0 15,6 3 0-15,-1 0 0 16,9 4 0-16,3-6-1 16,12 0-1-16,2-7 1 15,5-7-1-15,3-5 0 0,-1-3 0 16,1-7-1-16,-8-7 0 16,-2-3 0-1,-14-4-1-15,-7 2 1 0,-12-1-1 16,-8 4 0-16,-7 2 0 15,-7 4 2-15,-1 7 0 16,-2 10 0-16,2 3 1 16,2 9 0-16,8 5 0 15,7 2 0-15,10 4 0 16,10-2 1-16,11-2-1 16,2-4-1-16,11-2 1 15,5-9-1-15,5-3-1 16,2-5 0-16,-3-9-2 0,3-1-2 15,-13-11-2-15,11 8-3 16,-25-28-5 0,22 28-6-16,-38-29-1 15,24 30 3-15,-32-20 7 0,3 32 5 16,5-31 6-16,-5 31 5 16,0 0 6-16,-23-8 8 15,27 29 2-15,-25-22-2 16,27 29-4-16,-6-28-4 15,-6 35-2-15,6-35-2 16,4 34-2-16,0-16-1 16,7-1-2-16,-11-17 1 15,31 23-2-15,-10-13-2 16,0-5-1-16,6 5-4 16,-9-22-16-16,11 12-18 15,0-5 2-15,-2-7-2 16,-4 1 2-16</inkml:trace>
  <inkml:trace contextRef="#ctx0" brushRef="#br0" timeOffset="146747.7042">10032 9784 41 0,'0'0'36'0,"3"-19"1"16,-3 19 0-16,0 0-17 16,-46-11-5-16,25 22-5 15,-20 1-3-15,7 11-1 16,-11-4-3-16,11 8 0 15,-1-1 0-15,12 1-2 16,9-2-1-16,14-2 0 16,0-23-1-16,29 18 0 0,4-17-1 15,0-8-1-15,5-1 0 16,-5-15 0 0,2 2 1-16,-8-6-1 0,-4 0 2 15,-8 4 0-15,-5 2 1 16,-10 21 1-16,6-31-1 15,-6 31 2-15,8 20-1 16,-1-1 1-16,3 4 1 16,5 8-2-16,-1 3 1 15,5 8 1-15,-5 2 0 16,1 1-1-16,-5-5 0 16,-4 6 1-16,-8-6-1 15,-4-2 1-15,-4-5-2 0,-3-10 0 16,-5-8-1-16,-1-9-1 15,2-4-3-15,-6-19-5 16,23 17-22 0,-12-39-10-16,6 5 1 0,6-10-1 15</inkml:trace>
  <inkml:trace contextRef="#ctx0" brushRef="#br0" timeOffset="147095.9489">10219 9692 85 0,'0'0'40'0,"21"12"3"16,-21-12-2-16,21 32-32 16,-21-32-2-16,25 42-2 15,-9-17-1-15,7-3-2 16,0-9 0-16,4-2-2 16,2-11-1-16,2-15 1 15,3 4 0-15,-1-11 0 0,-2-2 0 16,-4 1 0-16,-2 5 1 15,-4 1 0-15,-3 13 1 16,-18 4 0-16,21 23 0 16,-15 4 1-16,-4 8-1 15,0 5-1-15,-4 8 1 16,2 0-2-16,-2 2 1 16,0-4-1-16,0-14-1 15,-4-1-1-15,6 0-4 16,-17-20-8-16,-3 12-30 15,1-7 0-15,19-16 0 16,-44 32-1-16</inkml:trace>
  <inkml:trace contextRef="#ctx0" brushRef="#br0" timeOffset="148759.4664">5057 12418 35 0,'12'-23'35'0,"-12"23"1"0,4-23 0 16,-16 0-20-16,29 25-2 16,-17-2-2-16,0 0-4 15,18-12-1-15,-1 28-1 16,-17-16-2-16,35 46 1 16,-16-12-1-16,6 14-1 15,-2 2-1-15,8 8 0 16,-4-1-1-16,6-5 0 15,-4-8 0-15,2-4 0 16,-4-13-1-16,0-8 1 16,-2-7-1-16,-2-12 1 15,-6-12-1-15,-17 12 1 0,31-40 0 16,-19 2-1-16,1-6 1 16,1-6-1-16,-3-6 0 15,1-3 0-15,0 1-1 16,3 2 0-16,0 5 0 15,-1 5-2-15,7 13-2 16,-5-5-4-16,18 28-12 16,-14-11-21-16,5 13 1 15,-8 6 0-15,0 10 0 16</inkml:trace>
  <inkml:trace contextRef="#ctx0" brushRef="#br0" timeOffset="149175.0324">5923 12521 77 0,'0'0'38'16,"25"-3"2"-16,-15 20-10 15,-10-17-20-15,4 17-1 16,-4-17-2-16,-20 46-1 15,1-13-2-15,6 9 0 16,-3-2-2-16,9 8 0 16,3-9-1-16,11-5-1 15,11-9 0-15,13-13 0 0,9-11 0 16,6-4 0-16,1-13 1 16,1-12-1-16,-9-5 0 15,-7-5 0 1,-9-7 1-16,-11-3-1 0,-8 2 1 15,-10-2 0-15,-5 8-1 16,-9 6 0-16,1 1 0 16,-2 6-1-16,3 8 0 15,-1 6-3-15,19 13-3 16,-23-12-5-16,23 12-30 16,0 0 0-16,17 6 0 15,-17-6 0-15</inkml:trace>
  <inkml:trace contextRef="#ctx0" brushRef="#br0" timeOffset="149451.5791">6457 12209 86 0,'0'0'41'0,"0"0"1"15,0 0 0-15,16 34-34 16,-22-3-1-16,12 15-2 16,-4-2-2-16,6 14-1 15,-3-1 0-15,1-1-2 0,4 1-1 16,-4-9-1 0,3-3-1-16,-7-17-4 15,10 11-5-15,-20-18-30 16,8-21 0-16,6 23 0 0,-6-23 0 15</inkml:trace>
  <inkml:trace contextRef="#ctx0" brushRef="#br0" timeOffset="149792.0747">6832 12744 83 0,'0'0'40'0,"0"0"0"16,0 0-4-1,0 0-27-15,-8 19-3 0,8-19-1 0,-23 17-2 16,23-17-1-16,-12 23 0 16,12-23-1-16,10 18-1 15,-10-18 1-15,37-6-1 16,-10-2 1-16,0 1-1 15,-8-7 1-15,0-1 0 16,-19 15-1-16,6-27 1 16,-6 27 0-16,-37-8-2 15,16 12-1-15,-8-13-7 16,29 9-33-16,-37 9 0 16,37-9-1-16,-23 4 0 15</inkml:trace>
  <inkml:trace contextRef="#ctx0" brushRef="#br0" timeOffset="151607.4979">8350 11545 52 0,'0'0'36'0,"0"0"1"0,0 0 0 16,27-8-26-16,-4-9-2 16,29 11-3-16,6-15-2 15,21 8-2 1,4-6-2-16,2 0-2 0,3 11-6 15,-26-2-26-15,0-1-4 16,-18 9 1-16,-44 2-1 16</inkml:trace>
  <inkml:trace contextRef="#ctx0" brushRef="#br0" timeOffset="151740.5057">8519 11668 68 0,'0'0'35'16,"18"27"0"-16,18-31-1 15,15 10-40-15,18-3-26 16,0-18-2 0,5 7-1-16,-9-7 0 15</inkml:trace>
  <inkml:trace contextRef="#ctx0" brushRef="#br0" timeOffset="152662.556">10909 10335 48 0,'18'-27'35'16,"-18"27"2"-16,19-17-7 16,-21-10-12-16,19 31-3 15,-17-4-2-15,0 0-3 0,-17 30-3 16,13 14-1-16,-11 8 0 15,9 21-2-15,-6 4-1 16,8 11-1-16,4-2-1 16,8 5 1-16,6-13-2 15,7-7 1-15,6-9-1 16,6-16 0-16,3-20 0 16,5-8 0-16,1-18-1 15,3-19 1-15,-1-8-1 16,-4-17 1-16,-3-12-1 15,-6-15-1-15,-2-10 1 16,-6-11 0-16,-6 0 0 16,-9 4-1-16,-4 9 2 0,-4 10 1 15,-4 14-1-15,-2 20 1 16,6 35 0-16,-27 10 1 16,14 28-1-16,7 22 1 15,2 5 0-15,12 12-1 16,3 1 1-16,13-5 0 15,5 0-2-15,9-16 0 16,1-10 0-16,3-19 0 16,1-7-2-16,-9-17-1 15,1-2-4-15,-16-21-8 16,-19 19-26-16,27-33-1 16,-17 16 0-16,-4-2 0 15</inkml:trace>
  <inkml:trace contextRef="#ctx0" brushRef="#br0" timeOffset="153107.6746">11993 10713 82 0,'10'-25'40'15,"-10"25"0"-15,9-19-1 16,-9 19-29 0,0 0-2-16,0 0-2 0,6 17-2 15,-10 2 0-15,2 8-1 16,-3 4 0-16,3-1-2 15,0 1 0-15,4 0 0 16,2-5-1-16,3-3 0 16,-7-23 1-16,25 31-1 15,-5-21 0-15,3-3 0 16,4-3 0-16,6-6 1 16,3-2-1-16,3-3 1 0,1-1-3 15,-1-3 0 1,1 1-3-16,-13-11-3 15,10 9-21-15,-27-13-13 16,-4 2 0-16,-14-9 0 0,-4 3 1 16</inkml:trace>
  <inkml:trace contextRef="#ctx0" brushRef="#br0" timeOffset="153287.571">12039 10578 86 0,'20'-9'39'0,"13"-3"0"16,11-1-1-16,8-4-32 16,14 5-2-16,-3 4-5 15,-5-5-3-15,6 23-10 16,-20-14-24-16,-9 8-1 16,-16 3 0-16,-19-7 1 0</inkml:trace>
  <inkml:trace contextRef="#ctx0" brushRef="#br0" timeOffset="153446.8383">12032 10693 82 0,'0'0'38'0,"40"-1"-1"16,7-9-1-16,18-2-33 16,3 5-4-16,-3-16-14 15,-1 11-21-15,-4 8-1 16,-16-1 0-16,-13 8-1 15</inkml:trace>
  <inkml:trace contextRef="#ctx0" brushRef="#br0" timeOffset="153822.7968">10525 11372 79 0,'0'0'39'31,"39"2"1"-31,11-11 1 0,31 7-32 0,19-19-3 0,37 4 0 16,14-10 0-16,24 4-2 16,7-4 0-16,3 4-1 15,-12 4-2-15,-20 1-1 16,-20 5-1-16,-35 1-3 16,-19 14-1-16,-46-9-8 15,-8 18-28-15,-42-1-1 16,-16 5 0-16,-19 2 1 15</inkml:trace>
  <inkml:trace contextRef="#ctx0" brushRef="#br0" timeOffset="154543.4003">10786 11796 53 0,'0'0'38'16,"6"-23"0"-16,-6 23 2 15,0 0-24-15,3 18-4 16,-3-18-3-16,0 55-2 15,-7-13-2-15,3 14-1 16,-8 2 0-16,-1 3-1 16,-7 2-1-16,-1-5-1 15,-6-6 0-15,6-10-1 16,0-11 1-16,3-10-1 0,18-21-1 16,-19-2 1-16,17-17-1 15,8-10 2-15,6-12-2 16,5-12 2-16,4-12-1 15,4-16 0-15,10 2-1 16,2-9 1-16,3 9 1 16,3 3-2-16,3 11 1 15,4 11 0-15,0 12 1 16,2 21 0-16,-2 13 0 16,0 16 0-16,-1 11 0 15,1 15 0-15,-6 12 0 16,-5 10 0-16,-10 11 0 15,-8 6-1-15,-9 0 0 0,-9 2 0 16,-5-6 1-16,-7-12-2 16,-3-5-1-16,-7-17-3 15,7-3-2-15,-15-30-18 16,27-2-17-16,-30 0-1 16,10-8 0-16,-7-7 1 15</inkml:trace>
  <inkml:trace contextRef="#ctx0" brushRef="#br0" timeOffset="154724.2299">10876 12053 84 0,'37'-15'39'0,"17"-4"0"0,12 0 0 16,13 7-33-16,0-3-3 15,4 5-2-15,-2 6-2 16,-14-3-8-16,8 5-29 15,-26 13-1-15,-15 1 0 16,-12 3-1-16</inkml:trace>
  <inkml:trace contextRef="#ctx0" brushRef="#br0" timeOffset="155203.4192">11937 12101 78 0,'0'0'40'0,"-21"-2"1"16,-16 8 0-16,-3 19-30 15,-20-4-2-15,10 16-4 16,-4-7 0-16,10 11-2 15,13-3-1-15,19 0-2 16,20-7 1-16,15-10-2 16,21-13 1-16,12-10-1 15,8-11 0-15,0-20 0 0,1-11 0 16,-9-16 0-16,-8-14 0 16,-11-20 0-16,-12-8 0 15,-10-6 2 1,-9 1-1-16,-6 9 1 0,-6 14 1 15,-1 13 0-15,-1 19 1 16,2 35-1-16,6 17 1 16,-13 48 0-16,9 11-1 15,8 22 0-15,0 5 0 16,9 16-1-16,8-1 1 16,8-5-3-16,8-6-1 15,3-28-5-15,22-1-36 16,-17-30-1-16,-3-14 0 0,-9-11 0 15</inkml:trace>
  <inkml:trace contextRef="#ctx0" brushRef="#br0" timeOffset="160958.6901">16728 8417 12 0,'0'0'18'15,"0"0"0"-15,0 0 0 16,0 0-3-16,0 0-2 16,0 0-1-16,0 0-3 0,0 0 0 15,0 0-4-15,-17-4 0 16,17 4-3-16,0 0 0 16,-17 9-1-16,17-9 0 15,-23 10 0-15,5-6 0 16,18-4 0-16,-31 9 0 15,14-3 0-15,0-2 0 16,-3 0 0-16,-1 2 0 16,-2-1 0-16,0 7 0 15,-4-3-1-15,-4 5 2 16,2-5-1-16,-2 7 1 16,4-5-2-16,0 5 2 15,2-1-2-15,-2-4 1 0,2 5-1 16,-2-5 0-16,-4 7-1 15,0-7 1-15,-2 4 0 16,-3-1-1-16,1-1 1 16,-2 1 0-16,1-1 0 15,-3 2 0-15,3-1 0 16,-3 1 0-16,2 1 0 16,-1 1 0-16,-1 0 0 15,1 0 0-15,-5 1 1 16,1 1-1-16,-3-2 0 15,-3 4 0-15,0-2 1 16,0 2-1-16,-2 1 0 16,1-1 0-16,1-2 1 0,0 2-2 15,4 0 2-15,1 0-1 16,-1-2 0-16,-3 4 0 16,-3-2 0-16,-4 2 0 15,2 1 0-15,-4 2 0 16,-3-3-1-16,-1 2 1 15,-4 2 0-15,-1-6 0 16,1 4 1-16,-2-4-1 16,-1 4 1-16,-1-6-1 15,5 3 1-15,1-5 0 16,6 2-1-16,2-2 1 16,8 2-1-16,1-1 0 15,5-1 0-15,-3 2 0 0,-1 4 0 16,-4-2 0-16,-8 4 1 15,-2-2-1-15,-4 0 1 16,-1 0 0 0,-3-2 0-16,0-1 0 0,5-3 0 15,-3-2 0-15,4 0 0 16,2 3 2-16,2-5-1 16,2 2-1-16,8 7 1 15,-2-7 0-15,9 4-1 16,1-4 1-16,13 3-1 15,0-11 0-15,25-7 0 16,-31 20-1-16,31-20 1 0,-23 9-1 16,23-9 1-16,-24 10-1 15,24-10 0-15,-27 13 1 16,27-13-2 0,-27 12 1-16,27-12-2 15,-17 11-2-15,17-11-8 0,0 0-23 16,0 0 1-16,-4-21-2 15,4 21 1-15</inkml:trace>
  <inkml:trace contextRef="#ctx0" brushRef="#br0" timeOffset="161226.9025">12873 9838 53 0,'0'0'35'15,"-6"-19"1"1,6 19 0-16,-29 4-23 0,23 21-1 15,-27-14-3 1,16 24-2-16,-16-5-2 0,8 9-1 16,-6-3-2-16,10-5 1 15,4-8-1-15,7-4-1 16,10-19 0-16,2 17 0 16,-2-17-1-16,31-6-1 15,-4-1-1-15,8-10-1 16,11 7-3-16,-2-15-7 15,22 12-25-15,-2-5 0 16,7 1-1-16,4 2 1 0</inkml:trace>
  <inkml:trace contextRef="#ctx0" brushRef="#br0" timeOffset="162151.2684">17284 8275 31 0,'17'-20'32'0,"-17"20"2"15,14-17 0-15,-14 17-17 16,0 0-1-16,0 0-4 16,0 0-3-16,0 0-2 15,-23 14-2-15,23-14-1 16,-10 26-1-16,8-8 0 15,-2 1-1-15,2 2 0 16,-2 0 0-16,2 4 0 16,1-2 0-16,2 0 0 15,1-2-1-15,10-2 0 16,-12-19 0-16,29 29 0 0,-8-21 0 16,6-2-1-16,2-5 1 15,2-2-1 1,0-1 1-16,-2-4-1 15,-2 2 0-15,-2 0 0 0,-4 2-2 16,-21 2 0-16,33-4-2 16,-33 4-4-16,23 8-6 15,-23-8-26-15,0 0 1 16,0 0 0-16,4-21 1 16</inkml:trace>
  <inkml:trace contextRef="#ctx0" brushRef="#br0" timeOffset="162439.5839">17272 8158 34 0,'0'0'32'16,"45"-16"1"-16,-20 3 0 15,11-1-13-15,7 14-12 16,-10-9-3-16,11 9-4 16,-2 6-9-16,-11 1-23 15,-4-7-1-15,2 12-1 16,-29-12 0-16</inkml:trace>
  <inkml:trace contextRef="#ctx0" brushRef="#br0" timeOffset="162627.7152">17199 8330 59 0,'0'0'35'0,"42"12"-2"15,-13-16 1-15,14 2-26 16,-1-2-25-16,1-2-14 16,5 6-3-16,-9-7 1 15,1 5-3-15</inkml:trace>
  <inkml:trace contextRef="#ctx0" brushRef="#br0" timeOffset="165494.2829">13293 11294 34 0,'0'0'35'16,"8"-19"1"-16,-8 19 1 0,-2-33-18 16,25 35-5-16,-19-19-2 15,23 15-3-15,-8-8-2 16,14 8-2 0,0 0-2-16,4 6 0 0,5 0-1 15,0 0-3-15,1 0 0 16,-8 0-2-16,1 5-3 15,-18-11-5-15,12 21-14 16,-30-19-13-16,-7 20-1 16,-18-7 1-16,-10 4 1 15</inkml:trace>
  <inkml:trace contextRef="#ctx0" brushRef="#br0" timeOffset="165666.5078">13370 11419 64 0,'-27'13'37'15,"27"-13"0"1,-17 19-6-16,17-19-15 15,21-2-6-15,-3-4-2 16,20 10-3-16,-5-11-1 0,6 1-2 16,-5 2 0-16,-3-2-3 15,2 8-3-15,-33-2-5 32,48-9-28-32,-48 9-2 0,0 0-1 0,21 5 1 15</inkml:trace>
  <inkml:trace contextRef="#ctx0" brushRef="#br0" timeOffset="166195.0163">15083 10559 69 0,'8'-27'39'16,"-8"27"-1"-16,0 0 0 15,0 0-27-15,27 37-2 16,-19-10-2-16,11 15-2 16,-8 2 0-16,5 6-3 15,-3 2 0-15,-3-4-1 16,-4-4-1-16,-4-8-3 16,0 1-1-16,-14-16-9 0,16 4-25 15,-18 5-3-15,-1-5 0 16,-10-2 1-16</inkml:trace>
  <inkml:trace contextRef="#ctx0" brushRef="#br0" timeOffset="166394.9324">14805 11248 82 0,'35'-10'40'0,"-2"-1"0"16,13-1-1-16,-3-5-31 15,28 9-3-15,0-3-2 0,5 3-2 16,-9 2-2-16,-5-1-4 16,3 20-8-16,-26-5-26 15,-10 1-1 1,-29-9 0-16,4 31 0 0</inkml:trace>
  <inkml:trace contextRef="#ctx0" brushRef="#br0" timeOffset="166950.4873">14736 11614 65 0,'0'0'37'0,"0"0"1"15,0 0-1-15,2-29-24 16,31 26-6-16,-4-15-1 16,17 13-2-16,2-11 0 15,8 7-1-15,-4 1 0 16,2 8 0-16,-10 0-1 15,-7 8 0-15,-12 3 0 16,-11 10-1-16,-12 10 0 16,-12 7 0-16,-11 3 0 15,-8 3-1-15,-4 0 1 16,-4 2 0-16,-3-4-1 0,5-7 0 16,2-5 1-16,12-11-1 15,2-3 1-15,19-16 0 16,-10 19 0-16,10-19 0 15,0 0-1-15,31 10 1 16,-10-10 0-16,4 0-1 16,8-2 1-16,2-4-1 15,2 4 0-15,3-4-1 16,1 4-1-16,-1-5-1 16,3 3-1-16,-11-8-2 15,11 22-12-15,-12-20-24 16,-2 3 0-16,-4-5 0 15,0-1 2-15</inkml:trace>
  <inkml:trace contextRef="#ctx0" brushRef="#br0" timeOffset="167735.1288">16638 10853 30 0,'13'-23'34'0,"-13"23"1"15,23-18 1-15,-9-3-15 16,13 23-6-16,-21-23-2 16,19 17-3-16,-14-13-3 15,11 7-1 1,-22 10-1-16,23-21-1 0,-23 21-1 16,0 0-1-16,-29-17 1 15,-6 25-1-15,-19 3 1 16,-8 8-1-16,-9 4-1 15,0 6 1-15,-1-2-1 16,12 4 1-16,12-2-1 16,19-3-2-16,22-5 2 15,7-21-2-15,38 27 1 0,1-21-1 16,3-2 1-16,4-2 0 16,-3-2-1-16,-8-2 1 15,-8 2 0-15,-27 0 0 16,0 0 1-16,-27 31 0 15,-14-5 0-15,-7 3-1 16,-2 2 0-16,0 7 1 16,3 1 0-16,13-1-1 15,12 0 0-15,13-3 1 16,13-8-1-16,9 0 1 16,10-2-1-16,4-6 0 15,2-4-1-15,0-9-2 16,2 3-1-16,-8-12-4 0,14 20-13 15,-18-27-21-15,2 6 0 16,-3-7 0 0,3 1 1-16</inkml:trace>
  <inkml:trace contextRef="#ctx0" brushRef="#br0" timeOffset="168002.4869">16665 11303 91 0,'-20'29'41'15,"5"-12"-1"-15,-8-15-2 16,13 25-29-16,-5-8-3 16,17 6-2-16,-2-25 0 15,23 27-2-15,10-23-1 0,11 0 0 16,4-8-1-16,0-6 0 16,-3-7 0-1,-5 0 1-15,-9-4-1 16,-13 4 0-16,-15-3 0 0,-12 3 0 15,-10 2-1-15,-10-1-3 16,5 11-3-16,-14-16-34 16,13 13 0-16,-2-7-1 15,27 15-1-15</inkml:trace>
  <inkml:trace contextRef="#ctx0" brushRef="#br0" timeOffset="168679.896">17388 10488 93 0,'0'0'40'0,"12"-17"0"15,-9-10-10-15,17 37-18 16,-20-10-4-16,23 15-1 16,-11 0-2-16,3 14-1 15,-5 8 0-15,-3 7-1 16,-5 6-1-16,-6 3 0 16,-5 5-1-16,-3-4 0 15,-1-1 0-15,-1 1 0 16,3-8-1-16,3 0 0 15,4-10 0-15,6-1 0 16,4-10-1-16,-1-4 1 16,5-4 0-16,-10-17 0 0,21 18 0 15,-21-18 0-15,27 3 0 16,-9-3 0-16,3 2 1 16,6 0-1-16,0 0-1 15,6 4 1-15,3-2 1 16,3 0-1-16,1 1-1 15,-1-1 1-15,-4-2 0 16,-2 2 0-16,-3-2-1 16,-5 2 0-16,-3-2-1 15,-22-2-1-15,25 2-2 16,-25-2-4-16,21 0-12 16,-21 0-22-16,-4-29-1 15,-2 0 1-15,2-2 0 0</inkml:trace>
  <inkml:trace contextRef="#ctx0" brushRef="#br0" timeOffset="168967.0836">17334 10381 80 0,'0'0'38'16,"31"-21"1"-16,4 11-1 0,7-5-32 15,24 9-2-15,1-6 0 16,12 5-2-16,6-1 0 16,0 2-3-1,-4 6 0-15,-12-5-3 0,1 16-7 16,-32-1-27-16,-7-1-1 15,-31-9 0-15,-4 31 0 16</inkml:trace>
  <inkml:trace contextRef="#ctx0" brushRef="#br0" timeOffset="169146.2325">17515 10693 71 0,'14'25'37'15,"9"-21"2"-15,8-2-2 16,9-6-24-16,5-1-11 16,3-5-4-16,10 14-12 0,-6-16-23 15,-10-3 0-15,-3 2-2 16,-4-11 1-16</inkml:trace>
  <inkml:trace contextRef="#ctx0" brushRef="#br0" timeOffset="169602.4801">18314 10126 77 0,'21'-10'40'0,"6"-1"-1"15,2 1 0-15,0-3-32 16,11 11-2-16,-9-2 0 16,2 8-1-16,-10-2-2 15,-3 11 1-15,-20-13-1 16,-2 38-1-16,-16-13 1 16,-11 6-1-16,-7 3-1 15,-5 5 1-15,-1-3 0 16,3 1 0-16,8-3 0 15,10-5 0-15,8-6 1 16,11-2-1-16,2-21 1 0,23 19 1 16,0-19-1-16,8 2 0 15,2-6-1-15,7 4 0 16,3-3 0-16,1-1 0 16,-2 4-1-16,-5-2 0 15,-2 4-1-15,-6 0-2 16,-2 5-2-16,-27-7-5 15,27 10-33-15,-27-10 0 16,0 0-1-16,-33 23 1 16</inkml:trace>
  <inkml:trace contextRef="#ctx0" brushRef="#br0" timeOffset="174593.746">18308 12094 1 0,'0'0'16'16,"0"0"15"-16,0 0 0 15,-23 7-10-15,23-7-2 16,0 0 0-16,-29-9-4 16,29 9-1-16,0 0-4 15,0 0-2-15,0 0-2 0,0 0-1 16,17 17-1-16,5-2-1 16,3 3 2-1,17 9-2-15,6 3 0 16,16 10-1-16,7 5 0 15,8 1 0-15,2 0 0 0,0 2-1 16,-3-6-1-16,-7-2 1 16,-9-5-1-16,-6-7 1 15,-8-5-1-15,-8-1 0 16,-1-9 0-16,-8-5-2 16,-2-1 1-16,-10-11-3 15,0 6-2-15,-19-2-3 16,0 0-18-16,0 0-13 15,-21-17 0-15,-4 6 0 16,-4-3 0-16</inkml:trace>
  <inkml:trace contextRef="#ctx0" brushRef="#br0" timeOffset="175706.5406">18094 11990 26 0,'14'-25'32'16,"-14"25"0"-16,0 0-10 0,7-17-3 15,-7 17-3-15,0 0-3 16,0 0-3-16,-4-17-1 16,4 17-2-16,0 0-2 15,-2 17-1-15,2-17 0 16,-11 29-1-16,1-8-1 16,4 8 0-16,-7 3 0 15,5 3 0-15,-5-3 1 16,5 5-1-16,-4-5 0 0,7 1-1 15,-1-10 1-15,4-4-1 16,2-19 0 0,0 0 0-16,0 0-3 15,0 0 2-15,15-38 0 0,-11 5 0 16,0-5 0-16,-2-6-1 16,-2-2 1-16,-4-4 0 15,-4 0 0-15,1 6 0 16,-3 0 0-1,0 5 0-15,3 7 0 0,-3 9 1 16,10 23-1-16,-12-25 0 16,12 25 1-1,0 0-1-15,31 11 1 0,-8 5-1 0,6 7 0 16,6 2 1 0,6 1 0-16,3 5-1 15,2 0 1-15,-1-4-1 16,-3 0 1-16,-1-8 0 0,-3-4-1 15,-5-7 0-15,-2-3 0 16,-8-6 0-16,-6-3 1 16,-17 4-1-16,0 0 0 15,16-19 0-15,-16 19 0 16,0 0 0-16,-27-18 0 16,27 18 0-16,-29-5 0 15,29 5-1-15,-31 3 1 0,31-3 0 16,-31 12 0-1,10 3-1-15,-2 2 1 16,-4 5 1-16,-4 1-1 16,-4 0 0-16,-1 2 1 0,-5-2-1 15,2-4 1-15,-1-2 0 16,1-4-2-16,7 3 0 16,1-1-1-16,2-1-3 15,23 11-7-15,6-25-28 31,6 26-2-31,-6-26 0 0,34 16 1 0</inkml:trace>
  <inkml:trace contextRef="#ctx0" brushRef="#br0" timeOffset="176518.8432">19585 12403 1 0,'0'0'29'0,"0"0"1"15,15 17 2-15,-15-17-13 0,0 0-3 16,0 0-2-16,0 0-3 15,0 0-1-15,0 0-2 16,20 11-2 0,-20-11-1-16,31-9-1 0,-6-3-2 15,9 1 0-15,1-7 0 16,8-1-1-16,-1-8-1 16,-2-1 0-16,-3-1 0 15,-6-2 0-15,-10 2 0 16,-9 8 0-16,-10-2 0 15,-2 23 1-15,-27-23-1 16,0 23 1-16,-10 4 2 16,-3 10-1-16,-3 9 1 0,1 7-1 15,3 7-1-15,10 7 1 16,6 6-1 0,13 0 0-16,12-3-2 15,16 3 1-15,7-11-1 0,9-9 1 31,5-7 0-31,3-9-1 0,5-6-1 0,-9-12-1 16,5 0-1-16,-18-13-3 16,11 13-12-16,-16-14-19 15,-9-1 0-15,-7-2 1 16,-6-4-1-16</inkml:trace>
  <inkml:trace contextRef="#ctx0" brushRef="#br0" timeOffset="177426.8823">20059 12243 53 0,'16'-19'37'0,"-16"19"2"16,0 0-2-16,0 0-23 16,25 17-3-16,-25-17-4 15,25 48-1-15,-13-17-3 16,7 11 1-16,-6-1-3 15,3 5 2-15,-7-6-3 16,1-4 1-16,-6-3 0 16,-2-8 0-16,0-4 0 15,-2-21-1-15,-2 21 1 16,2-21-2-16,0 0 1 16,-10-21 0-16,10 2-1 0,2-8 0 15,4-4 1-15,2-7-1 16,5 1 0-16,5 1-1 15,3 1 2-15,-2 5-1 16,0 7 1-16,1 7 0 16,-1 9 0-16,-2 7 1 15,-17 0 0-15,29 25 0 16,-17-2 0-16,3 4 0 16,-1 5 0-16,1 5 0 15,3 1 0-15,3 0 0 16,4-5-1-16,2-6 1 15,6-6-1-15,1-8 0 16,7-7 0-16,1-8 0 0,1-6 0 16,-5-5-1-16,1-6 1 15,-4-6-1-15,-7-2 1 16,-4-6-1-16,-7-1 0 16,-5 1 1-16,-9 3-1 15,-3-1 1-15,-7 6 0 16,7 25 0-16,-29-29 0 15,9 23 0-15,1 10 0 16,0 8 0-16,0 5 0 16,3 10 1-16,5 4-1 15,3 3 1-15,6 1 0 16,8 3-1-16,3-7 1 16,11-3-1-16,5-6 0 0,8-11 0 15,3-5 0-15,5-12-1 16,-1-3 1-16,-1-13-1 15,-4 1 1-15,-5-6-2 16,-3-3 2-16,-9-3-1 16,-3 2 0-16,-5 5 1 15,-6 1-1-15,-2 4 1 16,-2 21 0-16,-2-27 1 16,2 27-1-16,0 0 0 15,0 0 1-15,-2 27-1 16,6-4 1-16,3 2-1 15,1 3 1-15,6 5-1 16,-1-4 1-16,6-1-1 0,1-3 0 16,-1-7-1-16,4-3-2 15,-4-7-1-15,6 3-4 16,-25-11-13 0,22-15-19-16,-22 15-1 0,25-23 1 15,-14 6 0-15</inkml:trace>
  <inkml:trace contextRef="#ctx0" brushRef="#br0" timeOffset="177914.8982">21576 12309 61 0,'0'0'40'0,"0"0"-2"15,-31 15 2-15,19 10-28 16,-19-8-5-1,12 14-1-15,-6-4-3 16,7 5-1-16,7-5-1 0,9-6 0 16,6-2-1-16,-4-19-2 15,33 10 1-15,-12-20-1 32,-2-1 0-32,0-14 0 0,1 2 0 0,-9-10 0 15,1 3 0-15,-10 1 1 16,2 4 0-16,-6 4 2 15,0 4-1-15,2 17 1 0,0 0 0 16,0 0 0 0,0 0 0-16,33 38 0 15,-18-11 1-15,14 9 0 16,-2 4-1-16,6 5 1 0,-4-1 0 16,0 4 0-16,-10-6-1 15,-2-2 1-15,-15-1 0 16,-6-7-1-16,-13-5 0 15,-10-4 0-15,-8-10 0 16,-5-5-1-16,-3-4 0 16,-3-4-2-16,6-6 0 15,-5-11-3-15,22 11-6 16,-14-13-28-16,26-8-2 16,7-7 0-16,10-5 1 0</inkml:trace>
  <inkml:trace contextRef="#ctx0" brushRef="#br0" timeOffset="178257.7015">21859 12324 70 0,'19'11'40'16,"-7"7"1"-16,-1 5-1 16,-11-23-30-16,33 44-4 15,-13-21-1-15,8 2-3 16,3-8 1-16,6-5-2 15,4-9-1-15,1-3 0 16,0-11 0-16,-3-6 0 16,-4-5 0-16,-6 1 1 15,-8 0-1-15,-2 6 1 16,-19 15 0-16,17-23 1 0,-17 23 0 16,0 0 0-16,-5 33 0 15,3-3 0-15,0 11 0 16,4 6-1-16,2 5 0 15,1-2-1-15,3 4-1 16,-4-4-2-16,6 5-5 16,-26-20-32-16,16 5-3 15,-11-11 0-15,-7 2 0 16</inkml:trace>
  <inkml:trace contextRef="#ctx0" brushRef="#br0" timeOffset="179265.6911">20659 13624 38 0,'0'0'35'0,"18"-23"0"16,-18 23 1-16,-4-42-17 15,4 42-7-15,-14-17-3 16,14 17-2-16,-48 8-1 0,13 9 0 15,-11 0-2-15,2 12-1 16,-4 7-1 0,7 1 0-16,4 5-1 15,16-4-1-15,10-3 1 16,18-6-1-16,16-8 0 0,18-10 0 16,13-11-1-16,8-9 0 15,7-14-1-15,-1-8 1 16,3-7 0-16,-9-14-1 15,-6-6 1-15,-18-1 0 16,-9-6 0-16,-10-3 0 16,-11 3 1-16,-6 4 0 15,-8 5 0-15,-1 12 1 16,-7 10-2-16,3 11 2 0,11 23 1 16,-24-8 0-1,24 8 0-15,-15 34 0 16,9-1 2-16,6 11-2 0,0 10 2 15,6 7-2-15,0 3 1 16,5 5-2-16,3-4 0 16,3-4 0-16,2-9-2 15,7-8 1-15,2-15-1 16,1-12 0-16,4-9 0 16,0-18 0-16,4-5 1 15,-3-12-1-15,3-6-1 16,-6-11 1-16,-4-6 0 15,-4-1 1-15,-8 3-2 16,-7 2 2-16,-6 2-1 16,-6 7 1-16,-5 10-1 15,9 27 2-15,-27-19-2 0,27 19 2 16,-27 23 2-16,17 6-3 16,4 3 2-16,4 7-2 15,6-1 1-15,2 2 0 16,5 1-1-16,3-7-1 15,3-5-2-15,3-12 0 16,5 1-3-16,-25-18-4 16,52 7-14-16,-31-14-16 15,2-9 0-15,-4-5 0 16,3-10 0-16</inkml:trace>
  <inkml:trace contextRef="#ctx0" brushRef="#br0" timeOffset="179686.1671">21508 13415 65 0,'-2'-19'37'16,"2"19"1"-16,0 0 2 16,2 25-24-16,-2-25-7 15,8 42-3-15,-2-13-1 16,7 11-1-16,-5-3 0 16,5 7 0-16,-3-2-4 15,1-5 1-15,-3-9-1 16,0-7 1-16,-8-21-1 15,11 20 0-15,-11-20-1 16,16-20 1-16,-8 1 0 16,1-8-1-16,3-5 1 15,1-9-1-15,1 1 1 0,1 2 0 16,3 3 1-16,-3 7-1 16,2 3-1-16,-1 7 1 15,-16 18 2-15,33-2-2 16,-16 10 1-16,-2 11-1 15,1 4 0-15,-1 6 0 16,-3 4 2-16,-1-1-2 16,-5-1-2-16,-2 0 2 15,-2-3-3-15,-2-28 0 16,2 33-1-16,-2-33-5 16,11 17-9-16,-11-17-22 15,20-13-1-15,-20 13 0 0,38-37 0 16</inkml:trace>
  <inkml:trace contextRef="#ctx0" brushRef="#br0" timeOffset="180045.9065">22195 13379 63 0,'4'-25'39'0,"-4"25"-1"16,-31-2 2-16,-12 0-28 15,22 21-3-15,-12-5-2 16,8 14-2-16,6-6-2 15,7 4-1-15,12-4 0 16,12 1-2-16,11-2-1 16,12-2 1-16,3-4-1 0,7 1 1 15,-5 3 0-15,3-2 0 16,-7 4 1 0,-3 0 0-16,-10-2 0 15,-9 4 0-15,-9-3 1 0,-5-20-1 16,-23 28 1-16,-2-14 0 15,-9-7-1-15,-5-3 0 16,-2-4 0-16,3-2-2 16,3-1 0-16,2-9-2 15,33 12-2-15,-27-33-4 16,27 33-15-16,25-30-17 16,-1 5-1-16,5-8 1 15,5 2 1-15</inkml:trace>
  <inkml:trace contextRef="#ctx0" brushRef="#br0" timeOffset="180235.4045">22428 13511 83 0,'21'23'41'0,"-9"0"0"15,3 12-1-15,-13-12-30 16,14 15-3-16,-13-5-3 16,9-4 0-16,-8-5-2 15,2-4-2-15,-6-20-2 16,11 19-2-16,-11-19-3 15,0 0-14-15,14-33-21 16,-12 6 0-16,3-13 0 16,-3-8 1-16</inkml:trace>
  <inkml:trace contextRef="#ctx0" brushRef="#br0" timeOffset="180375.4411">22536 13237 61 0,'0'0'36'16,"-12"-21"-1"-16,12 21 0 15,0 0-32-15,0 0-12 16,0 0-23-16,0 0-3 16,0 19 0-16,4-2-2 15</inkml:trace>
  <inkml:trace contextRef="#ctx0" brushRef="#br0" timeOffset="180662.3821">22692 13231 65 0,'0'0'40'0,"8"-21"-1"16,-8 21 2-16,0 0-28 16,0 0-4-16,12 31-2 15,-1-6-3-15,-3 9 2 16,3 8-3-16,-1 4 0 15,0 4-1-15,-4 2-1 16,-5-4-1-16,5-2 0 16,-8-8-2-16,8-5-3 15,-4-16-1-15,8 4-4 16,-10-21-23-16,0 0-9 16,-8-17 1-16,8 17 0 15</inkml:trace>
  <inkml:trace contextRef="#ctx0" brushRef="#br0" timeOffset="181241.7105">22536 13377 62 0,'0'0'36'0,"0"0"1"15,19 2 1-15,3 15-25 16,-3-19-8-16,19 8 0 15,-5-6-3-15,10 4 0 16,-5-4 2-16,1 0-2 0,-3-2-1 16,-5 0-1-16,-4-2 1 15,-9 0 0-15,-18 4 0 16,27-2 1 0,-27 2 0-16,0 0 0 0,13 23 2 15,-9-1-1-15,-4-22 0 16,14 30-1-16,-3-5 1 15,8 0-1-15,5-6-3 16,6-3 2-16,3-11-2 16,4-3 1-16,3-4 1 15,-1-3-2-15,3-11 1 16,-5-3 0-16,-2-2-1 16,-8 4 0-16,-4 3 1 0,-6-1 0 15,-17 15 2 1,20 4-1-16,-20-4-1 15,0 30 2-15,-4-1 0 16,2 10 0-16,-4 3 0 0,4 8-1 16,-2 5 0-16,2-1 0 15,2 2 0-15,2-6 0 16,2 1 0-16,6-7 0 16,-1-5-1-16,5-5 0 15,-6-11 0-15,5-3 0 31,-13-20-1-31,15 17-2 0,-15-17-2 0,0 0-4 16,0 0-33-16,0 0-2 0,-5-19 0 16,-18 7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9T14:50:52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16428 6050 50 0,'0'0'21'16,"0"0"-1"-16,7 17 1 16,-7-17-2-16,0 0-6 15,-13-17-4-15,13 17-1 16,0 0-2-16,0 0-1 15,-29-20-1-15,29 20 0 32,-35-11-1-32,12 5 0 0,-8-5 0 0,2 3-1 0,-9-5 1 15,3 1-2-15,-10-3 1 16,3-3 0-16,-6-1-1 16,0-2 1-16,-6-2 0 15,-4 0-1-15,-6-2 1 16,-5 4 0-16,-7-4 0 15,1 4-1-15,-6 0 1 16,-4 0-2-16,-3 2 1 16,-7 1 0-16,-9 3-1 15,-4 2 0-15,-8 3 1 16,-11 4 0-16,-10 4-1 0,0 8 1 16,-8 2 0-16,5 3 0 15,1 5 0-15,2 3 0 16,6 4-1-16,3 6 0 15,9-3 1-15,9 7 0 16,4 0-1-16,11 7 1 16,6 0 0-16,14 6 0 15,10 4 0-15,16 0 1 16,11 8-1-16,17 3 0 16,15 6 1-16,21 6-1 15,22-2 1-15,23 0-1 16,23-2-1-16,21 2 1 15,21-2 0-15,28 4-1 0,16-2 1 16,16-4 0-16,12 2 0 16,15 0 0-16,10-6 0 15,13-9 0-15,5-16-1 16,-1-13 1-16,-12-17 0 16,-9-14 0-16,-17-21-1 15,-16-17 1-15,-23-17 0 16,-27-18-1-16,-23-9 1 15,-25-12 0-15,-24-9 0 16,-22-4-1-16,-26-4 0 16,-26 2 0-16,-30 5 0 15,-26 11-1-15,-28 5 1 16,-24 15-1-16,-18 8-1 0,-14 10-1 16,3 18-1-16,-5 1-9 15,18 29-30 1,18 5-1-16,18 16 0 15,24 9-1-15</inkml:trace>
  <inkml:trace contextRef="#ctx0" brushRef="#br0" timeOffset="5392.0363">8884 8470 24 0,'0'0'32'16,"0"0"3"-16,0 0-1 16,23-13-16-16,-6-6-3 15,41 23-2-15,2-18-2 16,40 14-3-1,8-11-1-15,33 7-1 0,4-8-1 16,19 10-2 0,0-5 0-1,2 7-1-15,-16-2-1 0,-13 4 0 0,-21-2 0 0,-20 2-1 16,-19 3 0-16,-21-3-1 16,-15 2-2-16,-22-10-2 15,-19 6-4-15,0 0-13 16,-37 6-17-16,-1-2-1 15,-10-2 2-15,-14 6-1 16</inkml:trace>
  <inkml:trace contextRef="#ctx0" brushRef="#br0" timeOffset="5955.8693">9308 8564 43 0,'58'-15'34'16,"25"3"0"-16,12-7 2 15,1-8-27-15,47 24 1 16,-6-19-4-16,17 21-1 16,-9-11-3-16,-10 12-4 0,-2 17-16 15,-23 1-17-15,-18-7 1 16,-11 8-2-16,-15-11 2 16</inkml:trace>
  <inkml:trace contextRef="#ctx0" brushRef="#br0" timeOffset="7267.946">14944 8305 24 0,'-23'8'26'0,"-14"-8"-5"16,3 2-2-16,9 6-1 15,-10-12-3-15,35 4-1 16,-37 4-3-16,37-4-1 16,0 0-2-16,10 32-1 0,19-26-2 15,35 5-1-15,18-5 0 16,46 4-1-16,24-10 0 15,37 6 0-15,21-10-1 16,30 2 0-16,10-2-1 16,5 0 0-16,-6 0 0 15,-22 0 0-15,-20 1-1 16,-26 1 0-16,-34-2 0 16,-34 0 0-16,-32 0-2 15,-30-2-1-15,-22 12-4 16,-29-6-9-16,-37-7-20 15,-13 10 0-15,-14 3 0 0,-15 2-1 16</inkml:trace>
  <inkml:trace contextRef="#ctx0" brushRef="#br0" timeOffset="7636.175">14923 8660 39 0,'0'0'34'0,"0"0"0"15,17 6 1-15,34 2-22 0,-5-18-1 16,48 18-1-16,5-14-2 16,40 12-2-16,15-12-2 15,35 8-2-15,15-6 0 16,20 4-1-16,4-2-1 16,-8 0 0-16,-14 4-3 15,-25-4-2-15,-19 19-15 16,-42-11-18-16,-35 0-1 15,-33 2 1-15,-29-3-2 0</inkml:trace>
  <inkml:trace contextRef="#ctx0" brushRef="#br0" timeOffset="9975.4592">20067 8474 37 0,'-17'14'34'0,"17"-14"0"15,0 0 0-15,-18-16-22 16,36 20-1-16,-18-4-3 16,42-8-1-16,-7 3-2 15,29 1-1-15,9-4-2 16,27 6 1-16,10 0-1 15,21 0-1-15,4-1 0 16,8 1 0-16,-2-4-1 16,-12 2 0-16,-11-4 0 0,-22 3-1 31,-15 1 0-31,-25-4-3 0,-6 10-5 0,-50-2-23 16,22-6-4-16,-22 6-2 15,-31 4 2-15</inkml:trace>
  <inkml:trace contextRef="#ctx0" brushRef="#br0" timeOffset="10395.1241">20235 8643 60 0,'0'0'35'0,"0"0"3"15,0 0-2-15,42-14-29 16,28 18 0 0,5-9-2-16,25 6 0 0,6-2-1 15,18 4-1-15,-5-5-1 16,5 4 1-16,-12 0-1 16,-2 0-1-16,-18-2 1 15,-7 4-1-15,-23-4 0 16,-10 2 1-16,-15-2 0 15,-8 0 0-15,-29 0-1 16,23-2 1-16,-23 2 0 16,0 0-1-16,0 0 1 0,0 0-1 15,0 0 0-15,0 0 0 16,-21-4-1 0,21 4 0-16,0 0 0 15,0 0 0-15,-20-2-1 0,20 2-3 16,0 0-2-16,-21 2-24 15,21-2-12-15,-31 6 0 16,6-4-1-16</inkml:trace>
  <inkml:trace contextRef="#ctx0" brushRef="#br0" timeOffset="14299.7349">14071 9145 24 0,'-58'-23'27'0,"-56"-19"1"16,-10 17 0-1,-41-5-21-15,-38-3-1 0,-17 16-1 16,-31 0 0-16,-19 15 0 16,-25 0 0-16,0 23 1 15,-13 2 0-15,10 29 0 16,-4 9-1-16,18 27 1 16,6 16-1-16,43 24 0 15,21 5-1-15,56 11-1 16,46-3 0-16,71-2-1 0,63-19-1 31,82-24 0-31,67-34 1 0,71-32-1 0,60-28-1 16,57-29 1-16,37-26 1 15,36-26 0-15,9-23 0 16,5-3 1-16,-20-16-1 16,-29 4 1-16,-57 0 0 15,-60 10 0-15,-84-1 0 16,-95 22-2-16,-101 9 1 15,-106 20-1-15,-99 20-2 16,-84 10-8-16,-47 22-31 16,-59 14 0-16,-30 1-2 15,-7 11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9T14:51:42.5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6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2-09T14:51:54.258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6029 2131 47 0,'0'0'35'0,"14"-21"-2"16,-14 21-7-16,-4-21-8 15,4 21-8-15,6-20-3 16,-6 20-2-16,27-26 0 16,-4 14-2-16,6-5-1 15,6 9 0-15,3 0-1 0,1 3-1 16,3 5-2-16,-9-2-1 15,2 11-2-15,-18-20-9 16,12 13-22-16,-29-2-2 16,0 0 1-16,10-18 0 15</inkml:trace>
  <inkml:trace contextRef="#ctx0" brushRef="#br0" timeOffset="201.3944">6145 1793 63 0,'-19'0'38'0,"19"0"1"0,-27 37 1 16,29 3-33-16,-4 0-1 15,15 18-1-15,-3 3-2 16,7 8-1-16,-1 0-1 16,3-7-1-16,2-5-1 15,-7-17-4-15,7 6-3 16,-25-24-29-16,14-5 0 15,-10-17-3-15,0 0 2 16</inkml:trace>
  <inkml:trace contextRef="#ctx0" brushRef="#br0" timeOffset="501.7884">6022 2716 52 0,'0'0'36'16,"0"0"1"-16,0 0-1 15,0 0-28-15,0 0-1 16,34-6-2-16,5 2 0 15,-2-5-3-15,7-1 0 16,0 4-3-16,-3-9-2 0,7 17-6 16,-21-8-26-16,0 2-2 15,-27 4 0 1,19-6 0-16</inkml:trace>
  <inkml:trace contextRef="#ctx0" brushRef="#br0" timeOffset="718.6272">6162 2572 69 0,'-17'19'40'16,"9"10"-2"-16,-1 3 2 16,16 22-33-16,-20-8-2 15,11 18-1-15,-2-3-2 16,4 4-2-16,6-3-4 15,-6-24-7-15,17 8-27 16,-7-13-1-16,-2-1 0 0,-1-9-1 16</inkml:trace>
  <inkml:trace contextRef="#ctx0" brushRef="#br0" timeOffset="1032.7151">5923 3740 44 0,'-17'17'37'15,"17"-17"-2"-15,0 0 2 16,0 0-20-16,33 4-12 16,5-8-1-16,3-9-1 15,13 3-2-15,0 3-2 16,-6-11-8-16,16 16-21 16,-20 2-6-16,-13 0 0 15,-8 8 0-15</inkml:trace>
  <inkml:trace contextRef="#ctx0" brushRef="#br0" timeOffset="1297.7883">6112 3613 74 0,'0'0'41'15,"-21"0"-2"-15,19 25 1 16,-4-7-33-16,8 37-2 16,-4 7-2-16,8 14 0 15,-2 9-2-15,0-3-1 16,2 8-3-16,-6-19-2 0,11 8-8 16,-15-27-27-16,8-10 0 15,-6-17 0-15,2-25 0 16</inkml:trace>
  <inkml:trace contextRef="#ctx0" brushRef="#br0" timeOffset="1582.0397">5836 4584 68 0,'20'-6'38'0,"1"-5"-1"16,8-6 0-16,7-6-32 0,13 1-2 16,3-2 0-16,6-1-3 15,0 7-1-15,-10-5-5 16,8 23-10-16,-14-2-22 15,-17 4 1-15,-25-2 0 16,12 25 0-16</inkml:trace>
  <inkml:trace contextRef="#ctx0" brushRef="#br0" timeOffset="2139.1041">6012 4400 50 0,'-8'-23'38'16,"8"23"0"-16,0 0 1 15,0 0-22-15,2 52-8 16,-2-6-3-16,16 25 0 15,-7 2-1-15,5 7-1 0,-3 1-1 16,1-3-2-16,-1-3-1 16,-1-12-2-16,0-1-4 15,-16-30-30-15,8-7-4 16,-2-25 0-16,2 18-1 16</inkml:trace>
  <inkml:trace contextRef="#ctx0" brushRef="#br0" timeOffset="2989.9507">1092 2140 39 0,'0'0'35'15,"0"0"2"-15,0 0 1 16,13 29-22-16,-13-29-4 16,0 0-4-16,25-6 0 15,2 12-2-15,-2-6-3 16,12 4 0-16,1-4-3 15,5-2 0-15,3 0-3 0,-11-7-4 16,13 20-13-16,-19-13-20 16,-6 6 1-1,-23-4-1-15,19 19 1 0</inkml:trace>
  <inkml:trace contextRef="#ctx0" brushRef="#br0" timeOffset="3276.8764">1103 2687 55 0,'0'0'35'16,"0"0"2"-16,19 10 0 15,-19-10-28-15,43-8-3 0,-12-4-1 16,11 7-2-16,1-7-1 16,3 3-2-16,2 1-2 15,-7-7-5-15,11 20-18 16,-20-7-11-16,-10 6-2 16,-22-4 1-16,13 33-1 15</inkml:trace>
  <inkml:trace contextRef="#ctx0" brushRef="#br0" timeOffset="3525.9943">1111 3583 53 0,'0'0'38'16,"36"4"-1"-16,-12-12 1 16,8-19-27-16,9 16-5 15,-8-12-3-15,7 1-6 16,6 9-26-16,-13-2-9 16,-8 5-1-16,-5 6 0 15</inkml:trace>
  <inkml:trace contextRef="#ctx0" brushRef="#br0" timeOffset="3789.4271">1082 4490 63 0,'33'-9'34'15,"-8"-7"0"-15,6-5-13 0,-4 11-19 16,3 9-16-16,-1 2-17 16,-29-1-2-16,20 14-1 15,-20-14 0-15</inkml:trace>
  <inkml:trace contextRef="#ctx0" brushRef="#br0" timeOffset="4013.9803">800 5618 74 0,'39'-6'39'0,"7"-3"-1"16,10-11-1-16,6-4-34 16,1 0-2-16,9 1-5 15,-22 4-31-15,2-4-2 16,-10 8-1-16,-20 2 0 16</inkml:trace>
  <inkml:trace contextRef="#ctx0" brushRef="#br0" timeOffset="4201.4261">1084 5944 49 0,'54'-4'30'16,"-19"-23"-7"-16,9 16-23 0,-2 9-31 15,-15-13 1-15,12 22-3 16</inkml:trace>
  <inkml:trace contextRef="#ctx0" brushRef="#br0" timeOffset="9910.0762">5696 2232 5 0,'0'0'22'15,"0"0"-8"-15,0 0 3 16,0 0-3-16,0 0 0 0,0 0-2 16,-16-19-2-16,16 19 0 15,0 0-1-15,-23 8-2 16,2-12-1-1,21 4-1-15,-35 8-2 0,18-1-1 16,-4-5 0-16,1 4 0 16,-3-4-1-16,2 6 0 15,-6-4 1-15,-2 3-1 16,-2-3 1-16,-2 6-1 16,-3-3 0-16,-1 3 1 15,-2-6-1-15,5 5 0 16,-5-1-1-16,-1-2 1 15,-3-1 0-15,5 3 0 0,-1-6-1 16,6 2 1-16,0-2 0 16,6 0 0-16,-1-4 0 15,10 4 0 1,1-4-1-16,-1 0 1 0,-1-2 0 16,2 4 0-16,-3-6-1 15,-1 6 1-15,-2-4-1 16,0 3 0-16,-2-3 0 15,-4 2 1-15,0-2-1 16,-2 2 0-16,-4 0 1 16,-1 2-1-16,-1-4 1 15,1 4 0-15,-3-2-1 0,0 0 1 16,3-1-1-16,1 1 1 16,0-2 0-16,2 0 0 15,-1 2 0 1,-1 0-1-16,-2 0 2 0,5 4-2 15,-3 0 1-15,2-2-1 16,-2 0 1-16,1 0-1 16,-1-2 0-16,-2 0 1 15,1 0-1-15,-5 0 2 16,-1-3-1-16,-3 3 0 16,3-4 0-16,1 2 0 15,1-2 0-15,1 1 0 16,1-3-1-16,1 0 0 15,-1 3 1-15,-3 1-1 16,-5 0 0-16,-1 4 0 16,1 2 0-16,-2 0 0 15,4 0 0-15,1 0 0 0,-1-4 0 16,-3 0 0-16,3 0 1 16,-4 0-1-16,-2-6 1 15,0 4-1-15,-2 4 0 16,-2-2 1-16,3 4-1 15,3 2 1-15,4 0 0 16,-1 2-1-16,5 0 1 16,1 1 0-16,-1-3 0 15,1 2 0-15,1-2-2 16,-1-4 1-16,1 0 0 16,-1 0 0-16,0-2 0 15,5 2 0-15,1 0 0 16,2 0 1-16,0-6-1 0,6 6 1 15,0-2-1-15,4-2-1 16,2 2 1-16,-1-3 0 16,3-1 1-16,-1 0-2 15,18 6 2-15,-30-8-1 16,30 8 0-16,-29 2 1 16,29-2-1-16,-20 8 0 15,20-8 0-15,-23 8 0 16,23-8 0-16,-19 7 0 15,19-7 0-15,0 0 1 16,-19 2-1-16,19-2 0 16,0 0 0-16,0 0 0 15,0 0 0-15,0 0 0 0,0 0 0 16,0 0 0-16,-18-6 0 16,18 6 0-16,0 0 1 15,-19-3-1-15,19 3 0 16,0 0 0-16,-21-12-1 15,21 12 1-15,0 0 0 16,-19-9-1-16,19 9 0 16,0 0-1-16,0 0-2 15,0 0-2-15,0 0-3 16,-16-22-5-16,35 32-17 16,-19-10-8-16,0 0 1 15,-2-19 0-15</inkml:trace>
  <inkml:trace contextRef="#ctx0" brushRef="#br0" timeOffset="10329.4128">1763 2021 33 0,'6'-17'33'16,"-6"17"0"-16,0 0-9 16,0 0-6-16,0 0-5 15,0 0-4-15,0 0-2 16,0 0-2-16,-18 14 0 15,18-14-1-15,-29 40 0 16,6-11-1-16,2 7 1 16,-8-1-2-16,2 9 1 0,-4-6-2 15,4 0 1-15,0-7-1 16,4 0 0-16,4-8 0 16,5-4 0-16,14-19 1 15,-21 25-1-15,21-25 1 16,0 0-1-16,0 0 1 15,25 13-1-15,-4-15 1 16,2 2 0-16,2 0 0 16,6 0-1-16,-2 2 1 15,0-2-1-15,-6 0-1 16,-1 2 1-16,-5 0-1 16,-17-2-1-16,25 8-1 15,-25-8-2-15,0 0-2 0,0 0-16 16,31 19-18-1,-31-19-2-15,31-4 1 16,-14-9-1-16</inkml:trace>
  <inkml:trace contextRef="#ctx1" brushRef="#br0">15050 15137 0,'0'0'0</inkml:trace>
  <inkml:trace contextRef="#ctx0" brushRef="#br0" timeOffset="13105.4731">3269 506 6 0,'0'0'5'0,"0"0"-1"0,0 0 0 16,0 0-2-16,0 0 0 15,0 0-2-15,0 0 1 16,0 0 1-16,-13-17 2 16,13 17 2-16,0 0 2 15,0 0 1-15,-4-19 1 16,4 19 0-16,0 0 0 16,2-33 0-16,-2 33-1 15,4-19 0-15,-4 19-1 16,5-27 0-16,-5 27 0 15,6-21 0-15,-6 21 0 16,4-17-1-16,-4 17-1 0,0 0-1 16,0 0 0-16,4-20-1 15,-4 20-1-15,0 0 0 16,-19 31 0-16,-1-6-1 16,1 15 0-16,-4 6 0 15,-2 12 0-15,0-1-1 16,2 9 0-16,3-9 0 15,5-9-1-15,1-8 1 16,7-9-1-16,7-31 1 16,-6 21 0-16,6-21-1 15,8-23 0-15,-1-4 0 16,5-5 0-16,1-5 0 16,3-5 0-16,-1 2 0 0,1 0 0 15,-3 3 0-15,5 6 0 16,-3 6 0-1,-2 8 0-15,-13 17 0 16,31-13 1-16,-31 13-1 0,31 21 1 16,-12-2 0-16,1 12 0 15,3 5 1-15,4 8-1 16,-2 2 0-16,2-3 0 16,0-3 0-16,0-8 0 15,-4-1-1-15,-2-10 1 16,-21-21-1-16,27 25 1 15,-27-25 0-15,0 0 1 16,0 0-1-16,0 0 0 0,-31 17 1 16,3-9-1-1,-9-2 0-15,-4-2 0 16,-3 1 0-16,4 1-1 16,-3-4 1-16,10 4 0 0,2-4-2 15,8 0 0-15,23-2-2 16,-27 5-1-16,27-5-2 15,0 0-3-15,16 39-14 16,-16-39-18-16,38 4 1 16,-16-8-1-16,6-2 2 15</inkml:trace>
  <inkml:trace contextRef="#ctx0" brushRef="#br0" timeOffset="13809.4349">3522 598 20 0,'8'-19'29'0,"-5"2"-2"15,-3 17-4-15,0-37-3 16,0 37-2-16,2-30-3 16,-2 30-3-16,2-23-3 15,-2 23-2-15,2-20 0 16,-2 20-1-16,0 0 0 15,0 0-2-15,4-19 0 0,-4 19-1 16,0 0 0-16,15 33 0 16,-7-8-1-16,6 7-1 15,-1 1 0-15,1 9 1 16,1-2-2-16,1 3 1 16,-3-11 0-16,1-1 0 15,-5-10 0-15,-1-2 0 16,-8-19-1-16,13 19 1 15,-13-19 0-15,0 0 0 16,24-23 0-16,-11-5-1 16,-1-7 1-16,3-9-1 15,1-4 0-15,1-4 0 16,0 2-1-16,-1-1-1 0,3 8 0 16,-7 7-4-16,15 22-8 15,-14-7-28-15,8 12 0 16,-21 9-1-1,25-19-1-15</inkml:trace>
  <inkml:trace contextRef="#ctx0" brushRef="#br0" timeOffset="18977.0236">2932 1617 42 0,'0'0'31'16,"0"0"-8"-16,0 0-3 16,0 0-5-16,-25 7-3 15,25-7-6-15,-12 21-1 0,12-21-2 16,-4 29-1-16,8-12-1 16,-4 1 0-16,4 1-1 15,-4 8 1-15,2 3-1 16,-2 3 0-16,-2-2-2 15,4 7-4-15,-14-19-7 16,20 18-13-16,-10-5-8 16,0-7 1-16,4 8-1 15</inkml:trace>
  <inkml:trace contextRef="#ctx0" brushRef="#br0" timeOffset="19421.5133">2876 2417 34 0,'0'0'29'16,"0"0"-6"-16,0 0-3 15,0 0-4-15,0 0-4 16,0 0-4-16,0 0-1 15,0 0-2-15,0 0-2 16,0 0 0-16,-2 30-1 16,2-30 1-16,-10 35-2 15,6-12 0-15,2 6-1 16,0-1-1-16,0-3-4 16,12 14-7-16,-12-16-19 15,2-23-3-15,10 28 0 0,-10-28 0 16</inkml:trace>
  <inkml:trace contextRef="#ctx0" brushRef="#br0" timeOffset="19932.5061">2874 3186 5 0,'9'-18'27'16,"-9"18"-1"-16,0 0-8 15,0 0-2-15,22 23-2 0,-22-23-2 16,0 0-3-16,0 0-2 15,2 33-1 1,-2-33-1-16,0 35-1 16,-4-18-1-16,8 6 0 0,-6 0-1 15,4 0-1-15,-2 2 0 16,1 0-1 0,3 0-1-16,-4-25-3 0,10 46-6 15,-10-46-16-15,-8 30-7 16,10-12-1-16,-2-18 3 15</inkml:trace>
  <inkml:trace contextRef="#ctx0" brushRef="#br0" timeOffset="20438.6508">2937 4012 15 0,'0'0'28'0,"0"0"1"15,4 18-7-15,-4-18-11 16,0 23-1-16,0-23 0 15,0 34-3-15,0-34-1 16,-2 44-2-16,0-23 0 16,4 10-1-16,-2-8-1 15,4 4 0-15,-4-4 0 16,4 0-1-16,0 0 0 16,0-6-2-16,3 3-2 0,-7-20-12 15,0 0-16-15,2 23-3 16,-2-23 1-16,0 0 0 15</inkml:trace>
  <inkml:trace contextRef="#ctx0" brushRef="#br0" timeOffset="20941.6609">2907 4837 5 0,'0'27'23'0,"0"-27"1"15,0 0-10-15,-4 40-1 16,-2-18 1-16,12 14-3 16,-16-11-2-16,16 9-1 15,-12-5-2-15,10 10 0 16,-8-11-1-16,4 5-2 16,-4-10-3-16,4-23-3 15,0 36-8-15,0-36-10 16,0 0-10-16,0 0 1 15,-17-5-1-15</inkml:trace>
  <inkml:trace contextRef="#ctx0" brushRef="#br0" timeOffset="21497.2073">2876 5679 11 0,'0'0'30'15,"0"0"0"-15,0 0-4 16,0 0-9-16,9 31-4 16,-9-31-2-16,-2 27-3 15,2-27-3-15,-5 36-1 16,-1-18 0-16,6 7-1 16,-6-6 0-16,6 4-2 0,-4-6 1 15,4 0-1-15,0-17 0 16,0 27-1-16,0-10-1 15,0-17 0-15,6 33-2 16,-6-33-2-16,8 29-11 16,-8-29-17-16,-6 25-1 15,6-25 0-15,0 0 1 16</inkml:trace>
  <inkml:trace contextRef="#ctx0" brushRef="#br0" timeOffset="22113.7759">2874 6397 7 0,'0'0'26'16,"0"0"-2"-16,0 0-3 15,19 2-2-15,-19-2-1 16,0 0-3-16,0 0-4 15,0 0-2-15,0 0-1 0,-4 30-3 16,4-30 0-16,-6 35-1 16,1-12-2-1,5 11 1-15,-6-3-1 16,6 2-1-16,-4 3 0 0,4 1 0 16,-2 1-1-16,2 0 0 15,0-7 0-15,0-6 0 16,0 0-1-16,-4-6 0 15,6 0-1-15,-2-19-3 16,0 21-10-16,0-21-19 16,0 0-1-16,0 0-1 15,-19-5 1-15</inkml:trace>
  <inkml:trace contextRef="#ctx0" brushRef="#br0" timeOffset="57124.3706">6888 12521 1 0,'0'0'3'15,"0"0"20"-15,7 18 2 16,-7-18-10-16,0 0-1 16,0 0 1-16,0 0-1 0,0 0-2 15,-17-10 0-15,17 10-1 16,-23-4-2 0,23 4-2-16,-27-2-2 15,27 2-1-15,-31 0 0 16,31 0-1-16,-35 0-1 0,18 0-1 15,-10 2 0-15,-2-2 1 16,-2 0-1-16,-6 4 0 16,-5-4 0-16,-2 4 0 15,-3 0 0-15,3 0 1 16,-4-1-1-16,5 3 0 16,-1-4 0-16,7 4 1 15,1-6-1-15,3 4 0 16,4-4 0-16,4 2 0 15,2-6 0-15,5 4 0 16,1-4 0-16,0-2-1 16,17 6 1-16,-31-7 0 0,31 7 0 15,-33-8-1-15,16 8 1 16,17 0-1-16,-33 0 0 16,33 0 1-16,-29 4-1 15,29-4 1-15,-23 5-1 16,23-5 0-16,0 0 1 15,-18 2-1-15,18-2 1 16,0 0-1-16,0 0 1 16,0 0 0-16,0 0-1 15,0 0 1-15,0 0-1 16,-17-7 0-16,17 7 1 16,0 0-1-16,0 0 1 15,-23-2-1-15,23 2 0 0,0 0 0 16,-21 0 1-16,21 0-1 15,-20 4 1-15,20-4-1 16,-19-2 0-16,19 2 0 16,-17 2 0-16,17-2 0 15,0 0 0-15,-18 3 0 16,18-3-1-16,0 0 1 16,0 0 0-16,0 0 1 15,0 0-2-15,0 0 1 16,0 0 0-16,-17-3-1 15,17 3-1-15,0 0-1 16,0 0-3-16,-21-20-4 16,21 20-6-16,0 0-19 0,-16-23-4 15,16 23-1-15,-15-24 1 16</inkml:trace>
  <inkml:trace contextRef="#ctx0" brushRef="#br0" timeOffset="57817.2291">5688 12410 25 0,'0'0'22'15,"0"0"-1"-15,0 0-2 16,2-21-1-16,-2 21-2 16,0 0-2-16,0 0-3 0,0 0-1 15,0 23-2 1,-18-17-2-16,11 13-2 16,-13-9 0-16,9 7-2 15,-8-2 0-15,3 3 0 0,-1-7 0 16,5 6 0-16,-5-5-1 15,17-12 1-15,-21 21-1 16,21-21 1-16,-20 17-2 16,20-17 1-16,0 0-1 15,-11 17 1-15,11-17-1 16,0 0 0-16,0 0 1 16,0 0-1-16,0 0 1 0,23 14-1 15,-23-14 1-15,29-2 0 16,-6 0-1-1,4 0 1-15,-2-2 0 16,2 0-1-16,-2 1 0 0,0 5 1 16,-5-1-1-16,-20-1 0 15,19 0 0-15,-19 0 0 16,0 0 0-16,0 0 0 16,0 0-1-16,0 0-3 15,0 0-8-15,0 0-26 16,-16 18-1-16,16-18 0 15,-25 13-1-15</inkml:trace>
  <inkml:trace contextRef="#ctx0" brushRef="#br0" timeOffset="63104.4556">7459 14451 20 0,'0'0'17'0,"0"0"-2"0,0 0-1 16,0 0-2-16,0 0-2 16,0 0-2-16,0 0-1 15,0 0-1-15,0 0-1 16,0 0-1-16,-2-17 1 16,2 17-2-16,0 0 0 15,-20-4 0-15,20 4 0 16,0 0-1-16,-17-2 1 15,17 2-1-15,0 0 0 16,-25-8 1-16,25 8 0 16,0 0-1-16,-19-11 1 15,19 11 0-15,-18-10 0 16,18 10-1-16,-21-5 1 0,21 5-1 16,-21-4 0-16,21 4 0 15,-18-2-1-15,18 2 0 16,0 0 0-16,-19-2-1 15,19 2 2-15,0 0-2 16,0 0 1-16,-21-10 0 16,21 10-1-16,-19-2 1 15,19 2 1-15,-22-2-1 16,22 2-1-16,-19-1 1 16,19 1 0-16,0 0-1 15,-19 0 1-15,19 0-1 16,0 0 1-16,-17-6 0 0,17 6-1 15,0 0 1-15,-24 2 0 16,24-2-1-16,-17 0 1 16,17 0 0-16,-19 0-1 15,19 0 1 1,0 0 0-16,-22 5-1 0,22-5 0 16,0 0 0-16,-19 8 1 15,19-8-1-15,0 0 0 16,-27 10 0-16,27-10 0 15,-23 4 1-15,23-4-1 16,-25 5 1-16,25-5-1 16,-21 10 1-16,21-10 0 15,-18 4-1-15,18-4 0 0,0 0 1 16,0 0-1-16,-17 4 0 16,17-4 1-16,0 0-1 15,0 0 0-15,0 0 1 16,-17 17 0-16,17-17-1 15,-18 21 0-15,18-21 1 16,-19 23 0-16,19-23-1 16,-21 21 0-16,21-21 0 15,-23 19 0-15,23-19 0 16,-18 19-1-16,18-19 2 16,-13 20-2-16,13-20 2 15,-8 17-1-15,8-17 0 16,0 19 1-16,0-19 0 0,2 19-1 15,-2-19 0 1,0 0 0-16,-2 27 0 16,-4-10 0-16,6-17 0 15,-7 31 0-15,1-14 0 0,0 1 0 16,0 1-1-16,2-2 1 16,1 2 0-16,3-19 0 15,-8 27 0-15,8-27 1 16,-6 23-1-16,6-23 0 15,-2 25 0-15,2-25 0 16,2 29 0-16,-2-29 0 16,14 30 0-16,-14-30 0 15,11 29 1-15,-11-29-1 0,21 27 0 16,-21-27 0-16,25 23 0 16,-25-23 0-1,27 17 1-15,-27-17-1 16,33 14 0-16,-15-8 0 0,-18-6 0 15,34 9 0-15,-14-5-1 16,-3 0 2-16,0 2-2 16,4-1 1-16,1-3 0 15,-3 4 1-15,0-4-1 16,1 0 0-16,1 2 0 16,0-4 0-16,0 0 0 15,0 0 0-15,-1 0 0 16,-1-4 0-16,0 2 0 0,-19 2 0 15,31-4 0 1,-31 4 0-16,31-8 0 16,-31 8 0-16,29-13-1 15,-29 13 1-15,33-10 0 0,-16 3 0 16,2-3 0-16,1 1 0 16,-3-1 0-16,0 0 1 15,1 3-1-15,-18 7 0 16,29-21 0-16,-29 21 0 15,23-21 1-15,-23 21-1 16,19-24 0-16,-19 24 0 16,21-28 0-16,-21 28 0 0,20-29 0 15,-20 29 0 1,15-27 0-16,-15 27 1 16,10-23-1-16,-10 23 0 15,7-29 0-15,-7 29 0 16,8-27 1-16,-6 8-2 0,2 2 2 15,-2 0-1-15,0-1 1 16,-2 18-1-16,2-26 1 16,-2 8-1-16,0 18 0 15,-4-23 0-15,4 23-1 16,-8-21 2-16,8 21-3 16,-6-25 3-16,6 25-1 15,-7-27 0-15,7 27 0 16,-6-24 1-16,6 24-1 15,-6-20 1-15,6 20-1 16,0 0 0-16,-10-21 0 16,10 21 1-16,0 0-2 0,0 0 1 15,0 0 0-15,-19-21 0 16,19 21-1-16,0 0 1 16,-15-17 0-16,15 17 1 15,0 0-1-15,-18-21 1 16,18 21-2-16,0 0 1 15,-19-17 0-15,19 17 1 16,-17-8-2-16,17 8 1 16,-18-8 0-1,18 8 0-15,-19-6 0 0,19 6 0 16,-19-3 0-16,19 3 0 16,-18-8 0-16,18 8 0 15,-19-6 0-15,19 6-1 0,-17-6 1 16,17 6 1-16,0 0-1 15,-21-7 0 1,21 7 0-16,0 0 1 16,-20-6-2-16,20 6 2 0,0 0-2 15,-23-2 1-15,23 2 0 16,-17-2 0-16,17 2 0 16,-20 2 0-16,20-2 0 15,-21 0 0-15,21 0 0 16,-21 0 0-16,21 0 0 15,-21 2 0-15,21-2 0 16,-18 4 0-16,18-4 0 16,-17 0 0-16,17 0 0 0,-19 2 0 15,19-2-1-15,-23 7 1 16,23-7 0-16,-29 8 0 16,11-4 0-1,-1 4 1-15,2 1-2 0,-3 1 1 16,3-1-1-16,0-1-1 15,17-8-6-15,-33 12-17 16,33-12-14-16,-17 17-2 16,17-17 1-16,0 0-1 15</inkml:trace>
  <inkml:trace contextRef="#ctx0" brushRef="#br0" timeOffset="65699.2863">6976 14583 19 0,'0'0'17'0,"0"0"0"16,0 0 0-16,0 0-2 16,18-1 0-16,-18 1-2 15,0 0-3-15,0 0 0 16,0 0-2-16,-27 7-1 15,27-7-2-15,-18 16 0 0,18-16-2 16,-23 28 0-16,23-28-1 16,-17 29 0-16,17-29-1 15,-8 25-1 1,8-25 1-16,2 27-1 0,-2-27 0 16,0 0 0-16,27-8 1 15,-27 8-1-15,27-19 0 16,-27 19 1-16,29-31-1 15,-19 14 2-15,-10 17-1 16,0 0 2-16,0 0-1 16,0 0 1-16,-27-4 0 15,3 20 0-15,5 3-1 16,-2-2-1-16,4 4 0 16,1-4-1-16,10 3 1 15,6-20-1-15,6 21 0 16,-6-21-1-16,25-2 1 15,-25 2 1-15,27-25-1 0,-17 8 1 16,0-1-1-16,-10 18 1 16,3-28-1-16,-3 28 2 15,0 0-1-15,-27 1-1 16,27-1 1-16,-25 27-1 16,14-9 0-16,1-1-1 15,10-17-3-15,-2 34-15 16,2-34-18-16,0 0-2 15,0 0 0-15,0 0-1 16</inkml:trace>
  <inkml:trace contextRef="#ctx0" brushRef="#br0" timeOffset="98656.4726">15239 4853 30 0,'0'0'30'15,"0"0"-7"-15,0 0 3 16,0 0-7-16,0 0-4 15,-21-14-4-15,21 14-3 16,0 0-1-16,0 0-1 16,-27-15-1-16,27 15-1 15,0 0-1-15,-21-14-1 16,21 14 1-16,-31 6-1 16,4-4 1-16,2 10-2 15,-6-9 1-15,2 9-1 16,-4-2 0-16,4 3 0 0,-3-7 0 15,7-1 0-15,0 1-1 16,1-4 1-16,1 2 0 16,-4-2 0-1,-4-2 0-15,-3 4 0 0,-3-2 0 16,-3 0-1-16,-3 1 1 16,1 1-1-16,-3 0 0 15,5-2 1-15,1-2 0 16,1 0-1-16,-1-2 0 15,0 2 0-15,1-2 0 16,-5 4 0-16,-1-4 1 16,-2 2-1-16,0 0 0 15,-1-2 1-15,3 4-1 0,-1-2 0 16,3-2 0-16,2 2 1 16,1-2-1-16,2 2 0 15,3-2 0-15,1-1-1 16,-4 1 1-16,1 0 0 15,-1-2 0-15,2 2 0 16,-1-2 0-16,-5 0-1 16,1 2 1-16,-1 2 0 15,2 0 0-15,-1 0 0 16,-3-2 0-16,3 4 0 16,-2 2 0-16,1 0 0 15,-1 0 0-15,-3 0 1 16,3 0-1-16,-1-1 0 0,1 1 0 15,0-2 0-15,-1 0 1 16,1-2-1-16,1 0 0 16,-1 0 0-16,1 2 0 15,1-2 0-15,1 2 0 16,1 0 0-16,1-2-1 16,4 4 2-16,2-4-1 15,4 4 0-15,2-4 0 16,-4 0 0-16,4-2 0 15,-2 0 0-15,2-2 0 16,-2 0-1-16,0 2 1 16,-4-4 0-16,-2 4 0 0,4 1 0 15,-1 2 0-15,-3-1 0 16,2 2 0-16,-2 0 0 16,0 0 0-16,4 0 0 15,-1-2 0-15,1 0 0 16,0-2 0-16,0 2 0 15,-2 0 0-15,0-2 0 16,0 2 1-16,4 0-2 16,2 0 2-16,6-2-2 15,0 2 1-15,19 0 0 16,-26-3 0-16,26 3 0 16,-19-4 0-16,19 4 0 15,-27-4 0-15,27 4 0 0,-33 0 0 16,14 0 0-16,0-4 0 15,0 4 0 1,-1 0 1-16,3-2-1 16,0 2 0-16,-1 2 0 0,-1-2 0 15,0 2 1-15,1-2-1 16,1 0 0-16,17 0 0 16,-25 0 0-16,25 0 1 15,-18 2-1-15,18-2 1 16,0 0 0-16,0 0 0 15,0 0-1-15,0 0 0 16,0 0 1-16,0 0 0 16,0 0-1-16,0 0 0 15,0 0 0-15,0 0-1 16,0 0 2-16,24-4-1 16,-24 4 0-16,29-2 0 15,-8 0 0-15,2 2 0 0,4 2 0 16,2-2 1-16,4 0 0 15,1 0 0-15,5 0-1 16,3-2 1-16,-1 0-1 16,1 0 1-16,-1 2-1 15,-1-2 1-15,-1 0-1 16,-1 4 0-16,-5-4 0 16,0 6 0-16,-4 0 1 15,0 0-1-15,0-2 0 16,-2 0 0-16,0 0 0 15,0-2 1-15,2 2-1 16,4 0 0-16,3-2 1 16,1 0 0-16,1-2 0 0,-3 4-1 15,2-2 1-15,-4 0-1 16,-3 0 0-16,-3 0 1 16,-3 0-2-16,-1 2 1 15,2-2 0-15,2 0 0 16,4 1 1-16,0-2-2 15,1 1 1-15,3 0 0 16,2 0 0-16,1 1 0 16,-3 1 0-16,2-2 0 15,1 2 0-15,1-2 1 16,1-2-1-16,1 4 0 16,1-4 0-16,1 0-1 15,-1 2 1-15,1-1 0 0,-5-1 0 16,3 0 0-16,-7 0 1 15,3 0-1-15,-2 0 0 16,-1-4 0-16,1 0 0 16,2-5 1-16,1 5-1 15,1 0 0-15,0 1 0 16,-3 1 1-16,1 0-1 16,-1 0 1-16,-1 2-1 15,-2-2 0-15,-2 1 0 16,4-7 1-16,-5 8-1 15,3-6 0-15,0 5 0 16,2-5 0-16,-1 6 0 0,-1 8 0 16,0-6 0-16,-2 0 0 15,4-2 0-15,-1 0 0 16,1 0 0 0,-2 0 0-16,2-2 0 15,1-4 0-15,1 1 1 0,1 7-2 16,-1-2 1-16,4 2 0 15,-1 0 0-15,2 0 0 16,-1-2 0-16,3-2 0 16,-1 0 0-16,-3 0 0 15,1-5 0-15,-6 7 0 16,-1-8 0-16,-5 7 1 16,-2-5-1-16,-6 6 0 0,-1 0 0 15,-3 2 0-15,-17 0 0 16,29-2 0-1,-29 2 0-15,25 0-1 16,-25 0 2-16,31 0-2 0,-31 0 2 16,33-2-1-16,-16 4-1 15,4-4 1-15,0 2 1 16,5 2-1-16,3-2-1 16,3 0 2-16,-3 0-1 15,6 0 0-15,-4-4 0 16,0 4-1-16,-10-2 1 15,2 0 0-15,-23 2 0 16,19 0 0-16,-19 0 0 0,0 0 0 16,0 0 0-1,0 0 0-15,-21 14 0 16,21-14 0-16,-23 11 0 16,6-11 0-16,17 0 1 0,-31 4-1 15,31-4 0-15,-33 4 0 16,14-10-1-16,-1 10 1 15,-1-10 1-15,0 8-1 16,-4-2 0-16,-2 2 0 16,-4 2 0-16,0 0-1 15,-4 4 1-15,-1-7 0 16,-5 7 0-16,1-4 0 16,-3 4 0-16,-1-5 0 15,-2 5 0-15,-3-8 0 16,-1 2 1-16,0 2-1 15,0-4 0-15,0 8 0 16,0-6 0-16,0-1 0 0,-1-1 0 16,1 8 0-16,2-2 0 15,-4 2 0-15,0-1 0 16,-4-3-1-16,0 4 1 16,0-1 0-16,4 1 1 15,-2-4-1-15,4 0 0 16,4 0 0-16,-1-3 0 15,3-2 0-15,-2 1 0 16,1 0-1-16,-1-4 1 16,0 2 0-16,-3-2 0 15,3 0 0-15,0-2-1 16,3 3 1-16,3-3 0 16,-1-2 0-16,3 4 0 0,-1-5 0 15,1 3 0-15,-3-4 1 16,1 7-2-16,5-7 2 15,-2 6-1-15,5 0 0 16,-1 2 0-16,0-2 0 16,0-3-1-16,2 9 1 15,-2-4 0-15,-1 2 0 16,-5 0 0-16,3 2 0 0,-3-2 0 16,2 2 0-1,3 3 1-15,3-3-1 16,4-7 0-16,0 5 0 15,4-6 0-15,1 6 0 16,22 0 0-16,-36-8 0 0,36 8 0 16,-33-8 0-16,33 8 0 15,-33-1-1-15,33 1 1 16,-33-8 0-16,14 6-1 16,0 0 1-16,-4 0 0 15,1 0 0-15,-3-2 0 16,0 2 0-16,2 2 0 15,-2 0 0-15,6 0 0 16,-2 0 1-16,3-1-1 16,1 1-1-16,17 0 1 15,-29 1 1-15,29-1-1 16,-31 0 0-16,14 2 0 0,-5-2 0 16,-3 0 0-16,-5 4 0 15,-5 0 0-15,0 0-1 16,-5 5 1-1,7-7 1-15,-4 6-1 0,10-6 0 16,-2 6 0-16,12-6 0 16,-4 3 0-16,21-5 0 15,-29 0 0-15,11 2-1 16,-1 0 1-16,2 0 1 16,-3 2-1-16,3-2 0 15,17-2 0-15,-29 6 0 16,29-6 0-16,-17 2 0 15,17-2 0-15,0 0-1 0,0 0 1 16,0 0 1-16,0 0-1 16,-21 1 0-16,21-1 0 15,0 0 0 1,-26 2-1-16,26-2 1 0,-23-2 0 16,23 2 0-16,-21 0 0 15,21 0 0-15,-17 4 0 16,17-4 0-16,0 0 0 15,0 0 0-15,0 0 0 16,0 0 0-16,0 0 0 16,0 0-1-16,0 0 1 15,0 0 0-15,0 0 0 16,0 0 0-16,0 0 0 16,25 2 0-16,-4-2 0 15,6-2 0-15,8-2 0 16,5 1 0-16,7-1 0 15,3-2 0-15,4-2 0 0,-4 4 0 16,6-5 0-16,-8 5 0 16,2-2 0-16,-5 4 0 15,1-3 0-15,-8 3 0 16,3 2 0-16,1-4 0 16,1 0 0-16,1 2 0 15,2 0 0-15,1 0 1 16,1 0-1-16,-2 2 0 15,-1-2 0-15,1 2 0 16,-2 2 0-16,1-4 0 16,-5 2 1-16,4 0-1 15,1-3 0-15,1-1 0 16,0 0 0-16,1-2 0 0,-1 2-1 16,2 2 1-16,-3-1 1 15,-3-1-1-15,-3 2 0 16,-3 2 0-16,1 0 0 15,-2 2 0-15,-1-2-1 16,-1 2 1-16,4-2 0 16,3 0 0-16,1 2 0 15,3 0 0-15,0-1 0 16,3-1 1-16,3 0-1 16,-2-1 0-16,0 1 1 15,-1-2-1-15,-3 2 0 16,0-2 0-16,1 2 1 15,-5-2-1-15,1 0-1 0,-5 4 2 16,1-4-1-16,0 4 0 16,-1 0 0-16,-1-2 0 15,0 0 0-15,1-2 0 16,7 4 0-16,-1-4-1 16,5 2 1-16,1 0 1 15,-2-2-1-15,4 2 0 16,0 0 0-16,-1 2 0 15,-5 0 0-15,-2-2 0 16,-3 0 0-16,0 0 0 16,-3 0 0-16,-1 0 0 15,0-2 1-15,-4 0-2 0,-4 2 1 16,0 0 0-16,-4 2 0 16,2-2 0-16,0 2 0 15,-2 0 0-15,-2 1 0 16,2-3 0-1,2 2 0-15,0 0 0 0,1-2 0 16,-5 0 0-16,0 2 0 16,-4 0 0-16,1 0 0 15,-18-2 0-15,31 4 0 16,-31-4 0-16,23 6-1 16,-23-6 1-16,23 13 1 15,-23-13-1-15,17 6 0 16,-17-6 0-16,0 0 0 0,18 4 0 15,-18-4 0-15,0 0 0 16,0 0 0-16,0 0 1 16,0 0-2-1,0 0 1-15,0 0 0 0,0 0 0 16,0 0 0-16,17 3 0 16,-17-3 0-16,0 0-1 15,0 0 1-15,0 0 0 16,0 0 0-16,0 0 0 15,0 0 0-15,-31 4 0 16,14-2 0-16,-4-2 0 16,-6 0 0-16,-6 4-1 15,-6-8 1-15,-5 4 1 0,-12 6-1 16,-4-6 0-16,-9 8-1 16,-5-6 1-1,-5 3 0-15,0-7 0 16,-2 8 0-16,0-2 0 0,4-2 0 15,4 2 0-15,1 0 0 16,3 1 0-16,1-1 0 16,-3 6 0-16,2-6 0 15,-7 3-1-15,1-3 1 16,2 2 0-16,0-2-1 16,3-2 1-16,3-2 0 15,3 2 0-15,2-6-1 16,4 2 1-16,-1 0 0 15,-7 0 0-15,0-2 0 16,3-2 0-16,-3 4 0 16,8-5 0-16,0 7 1 15,8-8-1-15,2 6 0 0,8-4-1 16,-1 3 1-16,2 3 0 16,-1 2 0-16,-1 3 0 15,5-1 0-15,-3 4 0 16,6-4 0-16,-5 3 0 15,11-1 0-15,-2-4 0 16,2 2-1-16,-2-2 1 16,-2 2 0-16,-2-1 0 15,-1 3-1-15,1 2 2 16,-8-1-2-16,1 5 1 16,1-8 1-16,-3 2-1 15,-1-4 0-15,1 1-1 16,3-3 1-16,-1 0 0 0,5 0 0 15,2 0 1-15,4 4-1 16,4-2 0-16,4 0 0 16,4-2 0-16,17 0 0 15,-31-2 0-15,31 2 0 16,-27-6 1-16,27 6-2 16,-27-5 2-16,27 5-1 15,-31-6 0-15,31 6 0 16,-27-6 0-16,27 6-1 15,-25-4 1-15,25 4 0 16,-23-6 0-16,23 6-1 16,0 0 1-16,-21-3-2 15,21 3-2-15,0 0-4 0,0 0-13 16,0 0-21-16,0 0 0 16,-2-20-1-16,2 3 1 15</inkml:trace>
  <inkml:trace contextRef="#ctx0" brushRef="#br0" timeOffset="101124.8337">11262 4738 5 0,'0'0'9'0,"0"0"1"15,0 0 2-15,0 0 1 16,0 0 1-16,0 0 1 16,-15 19 0-16,15-19 0 15,0 0-2-15,-20-8-1 0,20 8-1 16,0 0-2-16,0 0-1 15,0 0-1-15,0 0 0 16,-17-8-2 0,17 8-1-16,0 0 0 0,14-19-1 15,-14 19-1-15,23-27-1 16,-8 8-1-16,8 2 1 16,2-4-1-16,6-2 0 15,0 2 1-15,2-2-1 16,-2 2 1-16,0 1-1 15,-6 3 1-15,-2 6 0 16,-23 11 0-16,29-21 0 16,-29 21 0-16,0 0 0 15,0 0 0-15,0 0 0 16,0 0 0-16,0 0 0 16,0 0 0-16,0 0 0 15,-29 17 0-15,6 2-1 0,-6 0 0 16,-6 6 2-16,-4 0-2 15,-1 0 1-15,-1-2 0 16,5 0-1-16,-3 0 0 16,5-4 0-16,5-2 0 15,3 1-1-15,5-5 1 16,0 6 0-16,21-19-1 16,-25 23 1-16,25-23 0 15,-17 21 0-15,17-21 0 16,0 0 0-16,0 0 0 15,0 0 0-15,0 0 0 16,0 0 1-16,0 0-1 16,0 0 0-16,0 0 0 0,-16 18 0 15,16-18 0-15,0 0 0 16,0 0-1-16,0 0 1 16,0 0 0-16,0 0 0 15,-6 17 0-15,6-17 1 16,0 0-1-16,0 0 0 15,0 0 0-15,0 0 0 16,0 0 0-16,0 0 1 16,0 0-1-16,0 0 0 15,0 0 1-15,0 0 0 16,0 0-1-16,0 0 1 16,0 0 0-16,0 0-1 0,0 0 0 15,0 0 1-15,0 0-1 16,0 0 1-16,18 11-1 15,-18-11 1-15,25 10-1 16,-8 2 1-16,2-3 0 16,5 5 0-16,-3 1-1 15,2 2 1-15,2-1 0 16,-4 1 0-16,1-6 0 16,-1 1 0-16,-2-3 1 15,-2-1-2-15,1-2 0 16,-18-6 0-16,29 6 0 15,-29-6 0-15,25 2 1 16,-25-2-1-16,19-2 1 0,-19 2-1 16,0 0 1-16,17 0-1 15,-17 0 2-15,0 0-2 16,0 0-1-16,0 0 1 16,0 0 0-16,0 0 0 15,0 0 0-15,0 0 0 16,0 0 0-16,0 0 0 15,0 0-1-15,18 2 2 16,-18-2-2-16,0 0 1 16,0 0 0-16,0 0 0 15,0 0 1-15,0 0-1 16,0 0 0-16,0 0 0 16,17-22-1-16,-17 22 1 0,6-25-1 15,-4 8 0-15,0-4 0 16,2-2 0-16,1-6 1 15,-3-3-1 1,2 1 2-16,-2-2-2 0,2 5 2 16,-2-3-1-16,0 6-1 15,-2-2 1-15,0 6 0 16,0 2 0-16,2 2 0 16,-2 17 0-16,0-29 0 15,0 29 0-15,0-23 0 16,0 23 0-16,0 0 0 15,0 0-1-15,0 0 1 16,0 0 0-16,0 0 0 0,0 0 0 16,-6 31 0-16,4-8 0 15,2 7 0 1,-6 9 0-16,4-1 0 16,0 2 0-16,2-1 0 0,-2-3 0 15,1-3 0-15,-1-6 1 16,2-8-1-16,0-19 0 15,2 21 1-15,-2-21-1 16,0 0 0-16,0 0 0 16,0-19 0-16,0 19-1 15,7-39 1-15,-7 7 0 16,2-5 0-16,-2-3 0 16,0-2 0-16,-2 0 0 15,2-1 0-15,-4 3 0 16,-1 13 0-16,3 4-1 15,0 6 1-15,2 17 1 16,0 0-1-16,0 0 0 0,-6 21 0 16,6 6 0-16,-2 7 0 15,-2 12 1-15,4 4-1 16,0 2 0-16,0-6 0 16,2 0 1-16,0-9 0 15,0-7-1-15,0-9 1 16,-2-21-2-16,8 18 2 15,-8-18-1-15,0 0 0 16,0-29-1-16,0 2 0 16,-2-9 0-16,0-7 1 15,-2-7-1-15,0 1 0 16,2 1 0-16,0 4 1 0,-2 5-1 16,0 12 2-16,3 10-2 15,1 17 1-15,0 0 0 16,0 0 1-16,-6 35-1 15,4-1 0-15,-4 6 1 16,2 5-1-16,0 1 0 16,2 0 0-16,0-6 1 15,1-9-1-15,-1-6 0 16,2-25 1-16,0 0-1 16,0 0-1-16,11-25 1 15,-9-6-1-15,0-9 0 16,2-10 0-16,-4-4 0 15,2-2 0-15,-4 5 0 0,-2 8 1 16,2 7-1-16,-2 15 1 16,4 21 0-16,-19 6 1 15,7 17-1-15,-1 11 1 16,-4 10 0-16,3-2-1 16,-3 8 1-16,5-2 0 15,4-11-1-15,3-10 1 16,3-6-1-16,2-21 0 15,2 19-1-15,-2-19-1 16,0 0 0-16,3-19-3 16,-14-14-14-16,9 14-22 15,-6-10 0-15,-3-2 0 16,-5 1 0-16</inkml:trace>
  <inkml:trace contextRef="#ctx0" brushRef="#br0" timeOffset="115724.3285">6884 14777 10 0,'-4'-21'25'0,"21"10"-1"16,-17 11-5-16,18-33 0 16,-18 33-1-16,13-27-1 15,6 33-2-15,-19-6-2 16,-3 21-1-16,-19-6-3 15,11 31 0-15,-22 0-4 16,2 18 1-16,-15 3-4 16,-2 12 1-16,-10-9-2 15,2 7 1-15,0-2 0 16,2-8-1-16,4-5 0 16,9-11 0-16,8-8 0 0,8-15-1 15,8-9-1-15,17-19-1 16,0 0-1-1,-15-23-4-15,15 23-5 0,7-26-27 16,-1 6 0 0,-2 1 0-16,0 2 0 0</inkml:trace>
  <inkml:trace contextRef="#ctx0" brushRef="#br0" timeOffset="116372.9724">6029 15295 20 0,'0'0'31'0,"0"0"2"15,0 0-1-15,-5 25-13 16,5-25-4-16,-10 17-4 16,10-17-2-16,-16 37-1 15,1-14-2-15,11 9 0 16,-9-5-1-16,7 8-2 16,-4-5 0-16,4 1-2 0,1 0 1 15,3-4 0-15,0-6-2 16,2-2 0-16,2-2-1 15,-2-17-1-15,0 0-3 16,0 0-3-16,21 18-4 16,-21-18-20-16,-8-18-6 15,8 18-1-15,0 0 2 16</inkml:trace>
  <inkml:trace contextRef="#ctx0" brushRef="#br0" timeOffset="116673.7177">5806 15564 35 0,'-20'2'34'15,"20"-2"0"-15,0 0 2 16,-19-16-22-16,38 22-4 16,-19-6-3-16,37-8-1 15,-16 1-1-15,14 7-2 16,-2-2-1-16,1 0-5 16,9 13-10-16,-5-11-24 0,-5-5 1 15,2 1-1-15,-6-6 0 16</inkml:trace>
  <inkml:trace contextRef="#ctx0" brushRef="#br0" timeOffset="117589.0913">7632 14850 28 0,'0'0'32'0,"-25"2"0"16,25-2-8-16,0 0-6 15,-19-13-3-15,19 13-3 16,0 0-2-16,0 0-1 16,0 0-2-16,21-2 0 15,-21 2-2-15,33 9 0 16,-10 1-2-16,10 1 0 15,3 3-1-15,9 3 0 0,1-4-1 16,-4 5 0-16,-1-7 0 16,-6 3 0-16,-4-7-1 15,-10 1 1-15,-21-8 0 16,21 10 0-16,-21-10 0 16,0 0-1-16,0 0-1 15,0 0-1-15,0 0-2 16,0 0-4-16,4 17-7 15,-4-17-24-15,0 0-2 16,0 0 1-16,0 0 0 16</inkml:trace>
  <inkml:trace contextRef="#ctx0" brushRef="#br0" timeOffset="118520.3149">8292 15042 44 0,'-12'17'37'0,"12"-17"0"16,-4 19-3-16,4-19-17 15,0 0-5-15,0 0-2 0,0 0-2 16,0 0-3 0,43 2-1-16,-16-7 0 15,8 6-1-15,3-4 0 16,3-1-2-16,-3 4 1 0,-1-2 0 15,-8 0-1-15,-6 4 0 16,-4-4 0-16,-19 2-1 16,23-2-1-16,-23 2-1 15,0 0-5-15,0 0-33 16,0 0-1-16,0 0-1 16,-17 13 0-16</inkml:trace>
  <inkml:trace contextRef="#ctx0" brushRef="#br0" timeOffset="123269.176">11453 13279 34 0,'0'0'30'0,"0"0"3"16,-17-6-7-16,17 6-10 16,0 0-3-16,0 0-2 15,0 0-1-15,0 0-2 16,0 0-1-16,17-3-1 15,2-1-2-15,20 2-1 16,9-6-1-16,16 0-1 16,3-1 1-16,3-3-2 15,-7 3 1-15,-5 1 1 16,-17 6-1-16,-20 6 1 0,-21-4 0 16,-37 21 0-1,-13-6 0-15,-11 3-1 16,-9 3 1-16,1-4-1 0,1-4-1 15,8-1 1-15,14-4-1 16,13-6-1-16,16-2 1 16,17 0-1-16,0 0 1 15,23-10 0-15,4 4-1 16,10-3 1-16,11-5 0 16,10 3 0-16,0-1 0 15,0-1 0-15,-8 1 0 16,-8 5 0-16,-13 1 0 15,-29 6 0-15,0 0 1 16,-60 27-1-16,0-10 1 16,-7 4-1-16,-4-2 0 15,1-3 0-15,10-3 1 0,20-7-1 16,19-4 1-16,21-2-2 16,29-18 2-16,11 3-1 15,12-4 0-15,6 4 0 16,-4-1 0-16,-4 5 0 15,-11 1 0-15,-20 6 0 16,-19 4 0-16,0 0-1 16,-37 10 0-16,1-6-2 15,11 7-7-15,-8-13-30 16,10-2 0-16,5-5-1 16,18 9 0-16</inkml:trace>
  <inkml:trace contextRef="#ctx0" brushRef="#br0" timeOffset="123877.0209">11596 13037 47 0,'0'0'36'15,"0"0"1"1,-18-13 0-16,18 13-22 0,2 19-3 15,-7-2-3-15,14 30-1 16,-13-5-2-16,12 9-2 16,-4 3 1-16,6 4-3 15,-5-6 2-15,7-1-4 16,-6-18 2-16,5-2-1 16,-11-31 0-16,16 19 0 15,-16-19-3-15,7-17 3 0,-7-5-2 16,-1-12 1-16,1-4-1 15,0-12 1-15,-2 0 0 16,-2-2 0-16,0 6 0 16,0 6 0-16,0 3 1 15,0 12 0-15,4 25 0 16,0 0 0-16,0 0 0 16,6 27 0-16,-2 12 0 15,-2 8 1-15,-4 11 1 16,-2 7-2-16,-6 0 1 15,-1-5-1-15,-3-1-1 16,1-11 0-16,5-11-1 16,6-18-6-16,27-2-35 0,-7-23 0 15,11-13-1 1,5-8 0-16</inkml:trace>
  <inkml:trace contextRef="#ctx0" brushRef="#br0" timeOffset="125132.4902">14641 13289 35 0,'0'0'34'0,"0"0"0"16,0 0 1-16,-28-4-16 16,28 4-6-16,-20 0-3 0,20 0-2 15,0 0-1-15,0 0-4 16,0 0 1-16,16-23-3 15,7 13 1 1,8 1-1-16,1-3 0 16,5 3-1-16,-4 1 1 0,-4 4 0 15,-8 2 1-15,-21 2-1 16,0 0 0-16,0 19 1 16,-27-7-1-16,-8 5 1 15,-11-3 0-15,2 1-1 16,-5-4 0-16,7 1 0 15,7-6-1-15,18-4 1 16,17-2-1-16,0 0 0 0,48-22 0 16,-2 9-1-1,12 2 1-15,6-5-1 16,2 5 2-16,-7 1-1 16,-9 2 0-16,-9 8 1 0,-16 0-1 15,-25 0 2-15,2 22-1 16,-29-3-1-16,-14 0 1 15,-9 0-1-15,-8 2 1 16,1-2-2-16,3-1 2 16,7-9-1-16,16-5 0 15,31-4 0-15,-3-17-1 16,26 0 2-16,13-3-2 16,13-3 1-16,-1 4 0 0,0 2 0 15,-4 3 0 1,-13 3 0-16,-31 11 0 15,0 0 0-15,0 0 0 16,-44 29 0-16,1-16 0 0,-5-3-2 16,0 7-4-16,-16-7-33 15,22-3-1-15,5-5-1 16,6-4 0-16</inkml:trace>
  <inkml:trace contextRef="#ctx0" brushRef="#br1" timeOffset="129744.6187">11991 13325 3 0,'0'0'27'15,"0"0"0"-15,-21 14 0 16,21-14-7-16,-19 0-4 16,19 0 1-16,0 0-6 15,0 0 1-15,-27-2-3 0,27 2 1 16,0 0-2-16,0 0-1 16,0 0-1-16,0 0-2 15,0 0-1-15,17-6-1 16,0 6 0-16,9-2-1 15,6 0 0-15,11 2 0 16,3-2 1-16,6 4-1 16,2-6 0-16,10 6 1 15,3-2-2-15,3 2 1 16,3-2 1-16,12 0-1 16,2-2 0-16,13 2 0 15,8 2 0-15,4-2 0 16,2 0 0-16,1 2 0 0,5-2 0 15,-6 2-1-15,-4-2 1 16,-6-2 0-16,-4 0 0 16,0 2 0-16,-1-4 0 15,1 2-1-15,-9-2 1 16,-2 4-1-16,-10-1 0 16,-10 2 0-16,-15-1 0 15,-12 2 0-15,-13-2 1 16,-11 0-1-16,-18 0 1 15,0 0-1-15,0 0 1 16,0 0-1-16,0 0 1 16,0 0-1-16,0 0 0 15,-23-19 1-15,3 17-2 0,-7 2 1 16,-9 0 1-16,-7 0-2 16,-7 2 2-16,-6 2-1 15,-9 2 0-15,-7 0 0 16,-3 1 0-16,-8-5 0 15,-6 0 0-15,-7 0 0 16,-10 0 0-16,-12-2 0 16,-11 2-1-16,-12 0 1 15,-4 2 0-15,-1-2 0 16,1 5 0-16,6-1 0 16,6 2 0-16,14-1 0 15,15-3 0-15,13 0 0 16,14-4 0-16,13 0 0 0,14-2 0 15,7 4 0-15,7-4-1 16,11 0 1 0,5 2 1-16,20 0-1 15,-21 0 0-15,21 0 0 0,0 0 0 16,0 0-1-16,0 0 1 16,0 0 0-16,0 0 0 15,0 0 0-15,27-6-1 16,-7 4 2-16,7 2-1 15,5-1 1-15,9 2-1 16,9-1-1-16,19-1 2 16,14-1-1-16,20 4 0 15,18-6 0-15,20 2 1 16,13-2-1-16,8 0 0 16,8 2 0-16,-4 0 1 15,-2 0-1-15,-12 0 0 16,-15 1 0-16,-15 1 0 0,-14 0 0 15,-16 0 0-15,-13 0 1 16,-15-2-1-16,-12 2 0 16,-13-2 0-16,-12 0 0 15,-10 2 0-15,-17 0 0 16,17 0 0-16,-17 0-1 16,0 0 2-16,0 0-1 15,-34 2 0-15,5 2 0 0,-12-3 0 16,-15 1 0-1,-13 0 0-15,-14-2 0 16,-16 2 0-16,-12-4 0 16,-13-3-1-16,-17 3 2 15,-11-8-1-15,-14-2 0 0,0 1 0 16,-3-1 0-16,10 1-1 16,13 1 1-16,17 3 0 15,22 1 0-15,26 0-1 16,22 6 1-16,20 2-1 15,18 2 0-15,21-4-2 16,0 0-1-16,15 25-7 16,-15-25-30-16,47 17-1 15,-9-15-1-15,8 0 1 16</inkml:trace>
  <inkml:trace contextRef="#ctx0" brushRef="#br1" timeOffset="131480.6032">14180 13154 43 0,'-23'-13'37'0,"6"9"1"0,0 0 1 16,-16-11-21-16,33 15-5 15,-35-2-2 1,35 2-3-16,-23 10-1 16,23-10-3-16,0 0-2 0,42 25 0 15,-3-14-1-15,11 1 0 16,12 1 0-16,9-3 0 16,8-3 0-16,-2-1-1 15,-1 0 1-15,-7 0-1 16,-11-4 1-16,-12-1 0 15,-13-1 0-15,-12 6 0 16,-21-6 0-16,2 21 0 16,-2-21 1-16,-38 29-1 0,5-8 0 15,-8 4 0-15,-7 6 1 16,-10 3-2 0,-4 3 2-16,3 1-2 15,-1-1 0-15,6-1 0 0,6-7 1 16,9-2 0-16,6-6-2 15,14-10 1-15,19-11 0 16,-23 8 0-16,23-8 0 16,0 0 1-16,-21-14-1 15,21 14-1-15,-10-24 1 16,0 4 0-16,3-1 1 16,1-4-1-16,4-2 0 15,0-5 1-15,2-1-1 16,0-3 0-16,0-1 0 15,4 3 0-15,-4-3-1 16,-2 7 2-16,-2-1-1 16,-6 4 0-16,3 4 0 0,-7 4 0 15,14 19 0-15,-21-25 0 16,21 25 1-16,0 0-1 16,-21-19 0-16,21 19 0 15,0 0 0-15,0 0 0 16,0 0 0-16,0 0 0 15,0 0 0-15,6 29 0 16,-6-29 0-16,3 34 0 16,-1-11 1-16,2 4-1 15,-2 4 0-15,2 7 0 16,0 2 1-16,0 3-1 16,0-1 0-16,1 0-1 0,1 0 2 15,2 0-2-15,-2-7 2 16,-1-4-1-16,1-5-1 15,4-4 1-15,-10-22 1 16,10 26-1 0,-10-26 1-16,0 0-2 0,0 0 2 15,0 0-1-15,0 0 0 16,17 2 0-16,-17-2-1 16,0 0 1-16,10-27 0 15,-7 10 0-15,5-6-1 16,-6 2 0-16,10-2 0 15,-3 0 1-15,3-2 0 16,1 2-1-16,5 0 0 0,3 0 0 16,0 8 0-16,6-6 1 15,-4 1-1-15,6 5 1 16,0 0-1-16,-2 3 1 16,0 1-1-16,-2 3 1 15,-2 2-1-15,-3 4 1 16,-3 6 0-16,-17-4-1 15,21 8 1-15,-21-8 0 16,0 0 1-16,-9 17-1 16,-9-7 0-16,-5-3 0 15,-8-3 0-15,-5-2 0 16,-1 2 0-16,0-4 0 16,4-2 1-16,6-4-1 0,10-3 0 15,17 9 0-15,-8-27 0 16,8 27 0-16,31-31 0 15,-6 18 0-15,4-1-1 16,-2 3 1-16,0 1 0 16,-4 3 0-16,-23 7 0 15,24-8 0-15,-24 8 0 16,-24-2 0-16,-6 2 0 16,-13 2 0-16,-9 0 0 15,-6 0 1-15,-2 2-1 16,1-3 0-16,7-1 0 15,9 0 0-15,10-1 0 16,14 1 0-16,19 0 0 0,0 0 0 16,23-4 0-16,10 4 0 15,4 0 0-15,7-2 0 16,4 2 0-16,0-2 0 16,-3 2 0-16,-11 2 0 15,-10 0 0-15,-24-2 0 16,0 0 0-16,-16 23 0 15,-13-14-1-15,-13-3-3 16,11 7-30-16,-17-11-8 16,5-4-1-16,3-5-1 15</inkml:trace>
  <inkml:trace contextRef="#ctx0" brushRef="#br1" timeOffset="168225.588">22768 12999 22 0,'-4'-25'31'0,"4"25"-3"15,-14-21-5-15,-5 4-6 16,19 17-5-16,-35-23-2 0,35 23-4 15,-36-17-1-15,16 11-1 16,-11-2 0-16,6 4-1 16,-11-7 1-16,3 5-1 15,-10-6-1-15,3 7-1 16,-8-5 1-16,-6 1-1 16,-4-5-1-16,-8 5 1 15,-7-5 0-15,-8 3 0 0,-14-5 0 16,-7-1 0-1,-10 2 0-15,-3-1-1 16,-9-1 1-16,-9 4 0 16,-6-3 0-16,-9 3-1 15,-7 1 1-15,-16 1-1 0,-11 1 1 16,-12 3 0-16,-13-1-1 16,-9 4 0-16,-8 2 1 15,-3 6-1-15,-3 0 0 16,5 5 1-16,-3 1 0 15,2 3 0-15,6 5 0 16,12 3-1-16,11 4 1 16,10 2 0-16,14-1-1 15,15 7 1-15,17 0-1 16,23 1 0-16,14 3 1 16,19-5 0-16,10 1 0 15,19-1 1-15,8 3-1 0,17-4-1 16,10 1 1-16,13 3 0 15,10-6 0-15,19 1-1 16,12-1 0-16,17-4 1 16,14-4-1-16,19 0 0 15,9-4 0-15,14 3 0 16,6-1 2-16,10 0-2 16,5 4 2-16,12 8-1 15,2-1-1-15,5 1 1 16,10-2-1-16,10 1 0 15,8-1-1-15,13-2 1 16,4-2-1-16,6-8 1 16,3-1-1-16,12-7 1 0,1-1 1 15,7-8-1-15,3-2 0 16,-1-4 0-16,0-5 0 16,4-5 1-16,3-5-1 15,-7-4 0-15,-6-1 1 16,-14-5-1-16,-14 2-1 15,-25-2 2-15,-20 1-2 16,-27-1 1-16,-33 0 0 16,-27 1 1-16,-25-3-2 15,-27-3 2-15,-20-5 0 16,-19-1 0-16,-15-4 0 16,-19 2 0-16,-20 2 0 15,-25 3-1-15,-19 3 1 0,-21 3-1 16,-18 6-1-16,-17-1-2 15,-9 20-5-15,-28-11-31 16,18 9-2-16,13 1 0 16,15 9 0-16</inkml:trace>
  <inkml:trace contextRef="#ctx0" brushRef="#br1" timeOffset="169088.7362">18098 14313 35 0,'-41'-4'33'0,"41"4"0"15,-25 2 2-15,25-2-21 16,0 0-2-16,22-13-3 16,26 18-2-16,-6-14 0 15,30 11-2-15,10-10 0 16,26 4-1-16,8-1 0 15,23 1-1-15,10-2 0 16,18 4-1-16,9-4 0 0,15 4 0 16,-2-2 0-16,6 1-2 15,-6-1 1-15,-6 0-1 16,-17 2 1-16,-18-2-1 16,-20 4-1-16,-26 0 0 15,-23 4-2-15,-29-4-2 16,-13 13-3-16,-37-13-9 15,0 0-21-15,-33 4-3 16,-13 4 2-16,-20-2 0 16</inkml:trace>
  <inkml:trace contextRef="#ctx0" brushRef="#br1" timeOffset="169601.058">18264 14443 29 0,'0'0'33'0,"-37"-1"2"16,37 1 0-16,0 0-18 16,-25-6-2-16,46 10-4 15,-21-4-2-15,54-10-1 16,-9 2-2-16,26 8 0 15,8-2-1-15,27 8-1 16,14-6 0-16,26 4-1 16,16-6 0-16,20 0-1 15,9 0-1-15,7-3-1 16,3-1 1-16,-8-4-1 16,-14 3 0-16,-23 1 0 0,-24 6 0 15,-28 0-1-15,-23 2 1 16,-27-2-2-16,-16 7-4 15,-38-7-10 1,0 0-24-16,0 0-2 0,-42-17 1 16,9 9-1-16</inkml:trace>
  <inkml:trace contextRef="#ctx0" brushRef="#br1" timeOffset="179617.6601">10080 16425 13 0,'0'0'32'0,"-4"-25"0"15,4 25-1-15,-14-31-11 16,14 31-3-16,0-19-4 16,0 19-2-16,0 0-2 15,27 40-3-15,-19-11-1 16,10 23 0-16,-5 4-2 16,4 15 0-16,-3 0-1 15,1 1 0-15,-5-8-2 16,0-7 1-16,-5-9-1 15,-3-19-1-15,-2-29-1 0,0 0-2 16,0 0-1-16,-25-69-4 16,19 23-1-16,-21-33-3 15,18 16-2-15,-22-29 2 16,17 21 1-16,-18-15 2 16,18 18 2-16,-3 9 4 15,11 7 3-15,10 8 3 16,7 6 1-16,20 17 1 15,12 3 0-15,18 18 0 16,3 4 1-16,13 23 2 16,-11 2 0-16,7 28 2 15,-25-5-1-15,-3 29 2 16,-38-10-1-16,-3 13 0 0,-35-9-2 16,-7 2 0-16,-18-14-3 15,-4-6-1-15,-2-16-1 16,6-11-1-1,10-14-3-15,8-16-1 0,18 2-5 16,5-33-14-16,19 10-14 16,11-12-3-16,14 1 1 15,4-10 1-15</inkml:trace>
  <inkml:trace contextRef="#ctx0" brushRef="#br1" timeOffset="179817.7945">10745 16469 47 0,'21'12'38'0,"-9"12"0"0,-6 17 1 16,-8-7-14-16,8 26-16 15,-10-12-4 1,10 2-1-16,-1-4-2 0,7-10-3 16,5-11-1-16,-17-25-4 15,45 6-8-15,-30-35-24 16,2-9 0-16,-11-18-1 15,-2-3 1-15</inkml:trace>
  <inkml:trace contextRef="#ctx0" brushRef="#br1" timeOffset="179928.1478">10685 16222 61 0,'0'0'27'16,"-28"7"-13"-1,28-7-25-15,17 39-17 16,-4-14-2-16,18 17 0 15</inkml:trace>
  <inkml:trace contextRef="#ctx0" brushRef="#br1" timeOffset="180320.4405">10981 16837 43 0,'0'0'35'16,"0"0"0"-16,19 8 0 15,-19-8-17-15,25-29-9 16,2 4-4-16,-2-15-1 16,10-2-1-16,-4 0-2 15,-2-4 0-15,-2 0 1 0,-8 5-2 16,-8 5 1-16,-5 9-1 16,-6 27 1-16,-23-19-1 15,0 26 1-15,0 20 0 16,-4 12-1-16,2 12 1 15,1 7 0-15,7 9 1 16,11-4-1-16,8 1 0 16,10-11-1-16,11-8 1 15,6-17-1-15,6-16 1 16,5-10-2-16,1-21-1 16,3-10 0-16,-7-19-2 15,3 0-3-15,-19-31-12 16,6 6-18-16,-11-7 0 0,-3-1 0 15,-5 6 1-15</inkml:trace>
  <inkml:trace contextRef="#ctx0" brushRef="#br1" timeOffset="180944.7174">11469 16037 52 0,'0'0'35'15,"0"0"1"-15,0 0-1 16,-26 8-23-16,36 23-3 16,-14-4-2-16,14 23-2 15,-8 1-1-15,7 13 1 16,-3 5-2-16,6 9 0 16,-3-5-1-16,7 2 0 15,1-6-1-15,4-9 0 16,5-9 0-16,1-7-1 0,0-15 0 15,3-19 0-15,5-10 0 16,2-14 0-16,-2-9-1 16,-1-15 1-1,1-6-1-15,-4-10 0 0,0-1 0 16,-8-5 0-16,-6 6 0 16,-9 3 0-16,-4 6 1 15,-10 13-1-15,-4 9 2 16,10 23-1-16,-34-4 1 15,12 27 0-15,-3 4 0 16,4 19 0-16,2 6 0 16,7 7 0-16,6 3-1 15,8-1 1-15,10-5-1 0,5-10 0 16,10-4 0 0,2-19-2-16,8-8-1 15,-2-17-3-15,9 4-6 16,-9-23-27-16,-1-6 1 0,-3-9-2 15,-2-5 2-15</inkml:trace>
  <inkml:trace contextRef="#ctx0" brushRef="#br1" timeOffset="181365.2826">12300 16392 82 0,'-12'27'38'16,"-3"6"1"-16,-8-1-10 15,3 24-20 1,-9-6-3-16,12 7-2 16,0-9-1-16,13 0 0 15,12-9-3-15,9-20 0 0,14-17-1 16,13-18-1-16,6-12 1 16,1-13-2-16,-1-8 0 15,-6-19 0-15,-5-4 0 16,-10-7 1-16,-8 4 0 15,-12 4 1-15,-7 4 1 16,-6 9 1-16,-3 10 1 16,-1 25 0-16,8 23 1 0,-19 6-1 15,9 23 1-15,4 17-1 16,2 15-1 0,6 10 1-16,2 2-2 15,4 0 1-15,2-6-1 0,1-7-1 16,3-10-1-16,-5-18-1 15,5-5-3-15,-14-27-4 16,21 12-13-16,-21-32-15 16,-2-5-1-16,-8-5 1 15,3-7 1-15</inkml:trace>
  <inkml:trace contextRef="#ctx0" brushRef="#br1" timeOffset="181776.6693">12529 16377 31 0,'0'0'35'0,"20"-25"1"15,-20 25-1-15,42 0-14 16,-42 0-6-16,41 6-4 16,-22-2-3-16,14 19-2 0,-10-4-1 15,6 10 0-15,-10-4-2 16,0 13 0-16,-7 0-1 16,-4 3-1-16,-6-7 0 15,-4-5 0-15,0-4-1 16,-2-2 0-16,4-23 0 15,0 0-1-15,0 0 0 16,11-37 1-16,1 9-1 16,3-7 0-16,3-1 0 15,3-5 0-15,0 7 0 16,0 5 1-16,3 10 1 16,-1 7-1-16,0 7 1 15,2 10 0-15,0 13 0 0,6 1 1 16,-2 6 0-16,-2 2-1 15,0 5 1-15,-4 3-1 16,-2-8-1-16,-5-1 1 16,-5-6-2-16,-11-20-1 15,10 28-2-15,-10-28-5 16,6-21-31-16,-18-2 0 16,2 6-1-16,-5-18 0 15</inkml:trace>
  <inkml:trace contextRef="#ctx0" brushRef="#br1" timeOffset="182177.3599">13064 16133 72 0,'0'0'37'0,"-16"-21"1"16,16 21-2-16,0 0-31 15,18-7-2-15,-18 7-3 16,29 3-2-16,-6 5-1 15,-4-8-3-15,10 14 0 16,-10-9 1-16,14 9-2 16,-10-9 2-16,6 7 1 15,-4-4 3-15,-4-1 2 16,1 7 3-16,-22-14 3 16,27 36 0-16,-29-19 1 0,5 20 1 15,-14-8-1-15,11 15-1 16,-8-10-1-1,12 14 0-15,0-6-2 16,11 1-1-16,5-11 0 16,9 3 0-16,5-8-2 0,9-8 0 15,-1-4 0-15,-1-9-2 16,-1-10-2-16,-9-9-3 16,4 15-8-16,-16-25-27 15,-5 5 0-15,-18-5-1 16,-2 4 0-16</inkml:trace>
  <inkml:trace contextRef="#ctx0" brushRef="#br1" timeOffset="183648.7765">14526 16085 25 0,'0'0'33'0,"0"-36"1"16,0 5-8-16,0 31-4 15,-2-42-3-15,2 42-4 16,2-34-3-16,-2 34-4 16,2-25-1-16,-2 25-1 15,0 0-1-15,0 0-1 16,19 7 0-16,-9 14-1 15,-3 8-1-15,5 11 0 0,-3 6 0 16,1 10 0-16,-2 2-1 16,-4 7 1-16,-2-4-1 15,-2-3 0-15,-2-4-1 16,-2-3 1-16,0-9-1 16,0-7 0-16,0-6 0 15,0-10 0-15,4-19 0 16,-2 27 0-16,2-27 0 15,0 0-1-15,0 0 1 0,0 0-2 16,0 0-1 0,0 0-1-16,0 0-2 15,0 0-2-15,0 0-6 16,0 0-26-16,0 0-1 0,-19 9 0 16,19-9 2-16</inkml:trace>
  <inkml:trace contextRef="#ctx0" brushRef="#br1" timeOffset="184356.3235">14366 16636 18 0,'0'0'34'0,"0"0"0"16,-12-23 2-16,10 2-14 15,2 21-5-15,8-19-4 16,-8 19-4-16,17-16-1 0,-17 16-2 16,18-17 0-16,-18 17-1 15,0 0-1-15,21 2 0 16,-21-2-1-1,9 17 0-15,-9-17-1 0,14 27 0 16,-6-8 0-16,3 6-1 16,3 2 0-16,-1 2 0 15,3-4 0-15,-1 0-1 16,0-2 1-16,3-2-1 16,-3-4 0-16,-15-17 0 15,29 21 1-15,-29-21-1 16,25 6 1-16,-25-6-1 0,20-4 1 15,-20 4-1-15,0 0 1 16,0 0-1-16,19-15 0 16,-19 15 0-16,8-19 1 15,-8 19 0 1,13-29-2-16,-3 8 1 0,1-8 0 16,1 2 0-16,-2-2 0 15,-3 0-1-15,1 5 0 16,-4 1-2-16,-4 23 0 15,-2-33-4-15,2 33-4 16,0 0-31-16,0 0 1 16,-19-13-1-16,19 13 1 15</inkml:trace>
  <inkml:trace contextRef="#ctx0" brushRef="#br1" timeOffset="185000.4086">15085 16124 46 0,'17'-21'37'0,"-17"21"1"16,0 0 0-16,10-20-20 15,9 32-5-15,-19-12-3 16,0 0-3-16,18 15-1 15,-7 6-1-15,-5-3-1 16,4 10 0-16,-8 1-2 16,-2 10 0-16,-4 3-1 15,-2 0 0-15,-2 4 0 16,1-2-1-16,-3 0 1 16,2-3-1-16,2-5 0 15,4-5 0-15,4-6 0 16,2-4 0-16,-4-21 0 0,14 25 0 15,-14-25 0-15,21 9 0 16,-21-9 0-16,29 8 0 16,-8-8 1-16,6-2-1 15,2 0 0-15,2-2 0 16,2 0-1-16,0-1 1 16,-5 1 0-16,-1-4 0 15,-5 2 0-15,-5 4-1 16,-17 2 0-16,0 0 0 15,25 2-2-15,-25-2-1 16,0 0-2-16,0 0-3 16,21 20-6-16,-21-20-26 15,0 0 1-15,0-31 0 0,0 31 0 16</inkml:trace>
  <inkml:trace contextRef="#ctx0" brushRef="#br1" timeOffset="185472.8559">15133 16064 16 0,'0'0'33'0,"0"0"-1"16,0 0 2-16,0 0-16 16,0 0-3-16,0 0-2 0,0 0-3 15,37 8-3-15,-14-20-1 16,16 9-1-16,-5-11-1 16,13 3-1-1,-1-3-1-15,2-1-2 0,-2 3 0 16,-5-5-3-16,-2 11-1 15,-18-7-5-15,13 13-28 16,-34 0 0-16,0 19-1 16,-17 2 1-16</inkml:trace>
  <inkml:trace contextRef="#ctx0" brushRef="#br1" timeOffset="185685.212">15234 16321 67 0,'0'0'38'0,"30"-9"0"15,-8-3 1 1,10 5-32-16,-6-9-1 0,8 9-3 16,-3-3-2-16,-4 0-5 15,14 16-22-15,-24-6-11 16,-17 0-2-16,0 0 0 15</inkml:trace>
  <inkml:trace contextRef="#ctx0" brushRef="#br1" timeOffset="192754.3312">16512 16101 32 0,'0'0'35'16,"0"0"1"-16,14-18 0 15,-14 18-16 1,0 0-7-16,0 0-2 16,11-30-2-16,-11 30-2 0,10-19 0 15,-10 19-2-15,0 0 0 16,0 0-2-16,0 0-1 16,0 17 0-16,0-17-2 15,-10 17 1-15,10-17-1 16,-5 17-1-16,5-17 0 15,0 0 0-15,0 0-2 16,0 0-1-16,0 0-4 16,0 0-7-16,-2 18-24 15,2-18-1-15,-6 23 0 16,6-23 1-16</inkml:trace>
  <inkml:trace contextRef="#ctx0" brushRef="#br1" timeOffset="193156.1491">16323 16484 36 0,'0'0'36'15,"0"0"1"-15,-5-19 0 16,5 19-18-16,0 0-5 16,0 0-4-16,0 0-1 15,0 0-2-15,-8 19-2 16,8-19-2-16,0 0-1 15,0 0 0-15,6 23-1 16,-6-23 0-16,0 0-1 16,7 18 0-16,-7-18-2 15,0 0-2-15,12 25-3 16,-12-25-6-16,19 9-26 16,-19-9-1-16,18 10 1 15,-18-10-1-15</inkml:trace>
  <inkml:trace contextRef="#ctx0" brushRef="#br1" timeOffset="193369.2782">16636 16523 69 0,'0'0'38'0,"19"-2"2"15,-19 2-2-15,0 0-26 16,0 0-5-16,17 15-2 15,-17-15-2-15,0 0-2 16,0 21-3-16,0-21-5 0,10 21-20 16,-10-21-13-16,0 0 1 15,0 0-2-15</inkml:trace>
  <inkml:trace contextRef="#ctx0" brushRef="#br1" timeOffset="194072.5585">17645 15892 40 0,'0'0'36'16,"7"-23"-1"-16,-7 23-5 15,0 0-11-15,2-33-5 16,-2 33-3-16,0 0-3 16,0 0-2-16,0 0-1 0,12 23-1 15,-12-23 0 1,9 40-1-16,-3-11-1 15,4 6 0-15,-4 5-1 16,1 6 0-16,1-6 0 0,0 4 0 16,0-5-1-16,-1-1 0 15,1-5-1-15,2-10 1 16,-3-4-1-16,-7-19-1 16,14 25-1-16,-14-25-2 15,9 17-2-15,-9-17-6 16,0 0-23-16,0 0-3 15,0 0-1-15,0 0 1 16</inkml:trace>
  <inkml:trace contextRef="#ctx0" brushRef="#br1" timeOffset="194688.9413">17618 16373 26 0,'5'-21'34'16,"-5"21"1"-16,0 0 1 16,0 0-16-16,0 0-5 15,-15-23-4-15,15 23-2 16,0 0-2-16,0 0-1 15,19-2-1-15,-19 2-1 16,0 0-1-16,21 17 0 16,-21-17 0-16,14 35-1 15,-10-14-1-15,4 0 1 16,-3 2-1-16,3 2-1 0,2 0 1 16,-1-2 0-16,3-6-1 15,-12-17 1-15,31 10 0 16,-14-8-1-1,-17-2 1-15,33-4-1 0,-33 4 0 16,29-21 1-16,-29 21-1 16,25-27 1-16,-25 27-1 15,19-29 0-15,-11 8 0 16,-4 2-1-16,-2 2-1 16,-2-3-2-16,0 20-2 15,-6-34-8-15,6 34-27 16,-4-21 0-16,4 21 0 15,-2-19-1-15</inkml:trace>
  <inkml:trace contextRef="#ctx0" brushRef="#br1" timeOffset="196552.1477">18401 16087 41 0,'0'0'26'15,"0"0"-1"-15,0 0-3 16,0 0-4-16,0 0-3 16,-2-28-2-16,2 28-1 15,0 0-3-15,0 0-1 16,4-23-1-16,-4 23-2 0,0 0 1 15,0 0-2 1,0 0 0-16,0 0-1 0,0 0-1 16,17 1 1-1,-17-1-1-15,15 22 0 0,-15-22-1 16,22 34 1-16,-11-13-1 16,3 2 0-16,-3 6 0 15,3 0 0-15,-1 3-1 16,5 5 1-16,-5-3 0 15,3 5-1-15,-3-7 1 16,4 1-1-16,-1 0 0 16,1-9 0-16,-1-1 1 0,-16-23-1 15,25 27 1 1,-25-27-1-16,19 8 1 16,-19-8-1-16,0 0 0 15,0 0 0-15,21-13 0 16,-21 13 0-16,12-27 0 0,-4 9 0 15,1-3 0-15,1-2 0 16,1-2 0-16,-1-1 0 16,2-7 0-16,-3 0 0 15,3-3 0-15,1-2 0 16,3-7-1-16,-1 1 1 16,1 2 1-16,-1 4-2 15,0 3 2-15,-3 10-1 16,0 4 0-16,-12 21 0 15,0 0 1-15,0 0-2 16,0 0 1-16,0 0 0 16,0 0-1-16,0 0 0 0,0 0-1 15,0 0 1-15,0 0-2 16,0 0-1-16,7 17-2 16,-7-17-4-16,0 0-31 15,0 0 0-15,0 0-1 16,-21-21 1-16</inkml:trace>
  <inkml:trace contextRef="#ctx0" brushRef="#br1" timeOffset="208592.4349">17473 17536 20 0,'0'0'33'0,"0"0"-1"16,0 0 1-16,0 0-13 15,0 0-4-15,0 0-5 16,0 0-4-16,0 0-1 16,0 0-1-16,0 0-1 15,0 0 0-15,0 0-1 0,0 0 0 16,0 0 0-16,0 0-1 16,0 0 0-16,0 0 0 15,0 0 0-15,0 0-1 16,0 0 1-16,0 0-1 15,0 0 0-15,17-14 1 16,-17 14-1-16,8-25 0 16,-8 25 0-16,10-34 0 15,-5 13 0-15,-1 1-1 16,0-1 2-16,-2 2-2 16,-4 0 1-16,2 19 0 15,-9-29 0-15,9 29 0 0,-24-19-1 16,5 17 1-16,-4 2 0 15,-2 6-1-15,-6 5 1 16,-6 8-1-16,-1 8 0 16,-7 8 1-16,-3 5-1 15,0 4 0-15,0 8 0 16,1 6 1-16,3 5-1 16,9-2 0-16,8-1 1 15,10-1-1-15,5-3 0 16,11-2 1-16,8-3-1 15,9-7 1-15,5-5-1 16,8-3 1-16,4-1-1 16,3-8 1-16,7-4 0 0,5-4 0 15,2-4-1-15,6-3 1 16,-2-8-1-16,2-4 1 16,-2-4-1-16,2 0 0 15,-6-4 0-15,-2-1 0 16,-3-1 0-16,-7 0 0 15,-5 3 0-15,-4-5 0 16,-6 6 0-16,-23 6 0 16,27-5 0-16,-27 5 1 15,0 0-1-15,0 0 0 16,0 0 0-16,0 0 0 16,0 0-1-16,0 0 0 15,17-2-1-15,-17 2 0 0,0 0-3 16,0 0-2-16,0 0-4 15,0 0-30 1,0 0 1-16,0 0-2 16,0 0 1-16</inkml:trace>
  <inkml:trace contextRef="#ctx0" brushRef="#br1" timeOffset="209420.0607">18179 17568 30 0,'0'0'33'0,"0"0"0"15,0 0 1-15,0 0-18 16,0 0-3-16,33 14-2 16,-33-14-3-16,32-2-1 15,-10-6-2-15,10 4 0 16,1-4-1-16,4 5-1 15,-4-7-1-15,-1 4 0 16,-3-1-1-16,-4 1 0 0,-3 2-1 16,-22 4 0-16,27 0-1 15,-27 0-1-15,19 6-2 16,-19-6-2-16,17 9-5 16,-17-9-18-16,0 0-8 31,-17 8-1-31,17-8 1 0</inkml:trace>
  <inkml:trace contextRef="#ctx0" brushRef="#br1" timeOffset="209884.5699">18160 17745 41 0,'0'0'33'0,"0"0"2"16,19 5-1-16,10 5-19 0,-29-10-3 16,48-13-2-16,-27 1-1 15,18 16-2 1,-10-12-2-16,9 10 0 16,-7-8-1-16,6 6 0 0,-4 0-2 15,1 0 0-15,-3 0 0 16,0-2-1-16,-4 2 0 15,-4 0-1-15,-3 4 0 16,-20-4-1-16,25 4-2 16,-25-4-3-16,11 21-10 15,-11-21-23-15,0 0-1 16,-6 19-1-16,6-19 1 16</inkml:trace>
  <inkml:trace contextRef="#ctx0" brushRef="#br1" timeOffset="213692.7847">19643 16872 13 0,'-2'-21'31'0,"2"21"1"0,2-33-1 15,-8 6-10 1,6 27-3-16,-13-34-6 15,13 34-2-15,-35-16-2 16,8 32-2-16,-14 5 0 0,-1 23-1 16,-8 6-1-16,3 17-1 15,5 4 0-15,19 4-1 16,13 3 0-16,26-9-1 16,22-13 1-16,26-18-2 15,21-16 1-15,11-15-1 16,8-14 1-16,-3-15-1 15,-9-10 1-15,-15-7 0 0,-19-7-1 16,-17-1 1 0,-26-1-1-16,-17-2 1 15,-17 4-1-15,-14 3 0 16,-9 1-1-16,-5 6 1 16,1 7-3-16,2 2-1 0,9 19-3 15,-5-1-7-15,40 9-24 16,-39 29-2-16,25-1 2 15,-1 7 0-15</inkml:trace>
  <inkml:trace contextRef="#ctx0" brushRef="#br1" timeOffset="214084.6929">19703 17052 65 0,'0'0'37'16,"-4"-19"0"-16,4 19 1 16,13-25-28-16,14 23-2 15,-5-7-1-15,12 16-1 16,-3-3-1-16,10 13-1 15,-7 2 0-15,7 6-1 16,-5 4 0-16,1 4-1 16,-4-1 0-16,0 1-1 15,-4-6 1-15,-4-6-2 16,-6-2 2-16,-19-19-2 0,27 25 0 16,-27-25-2-16,17 6 0 15,-17-6-3-15,0 0-2 16,0 0-8-16,29-10-26 31,-29 10 0-31,0 0-1 0,0 0 1 0</inkml:trace>
  <inkml:trace contextRef="#ctx0" brushRef="#br1" timeOffset="215272.1551">19348 17699 39 0,'0'0'28'0,"0"0"-5"15,0 0-3-15,0 0-4 16,0 0-2-16,0 0-3 16,0 0-2-16,-18-16 0 15,18 16-2-15,0 0-1 0,0 0-1 16,0 0-1-16,0 0 0 16,0 0-1-16,0 0 0 15,0 0 1-15,31-2-2 16,-13-5 2-16,9 3-2 15,3-4 1-15,9 4-1 16,3-1 0-16,5-3-1 16,5 4 0-16,6-2 0 15,1 4 0-15,7-7 0 16,-2-1 1-16,3 1-1 16,-5-5 0-16,-2 1 0 15,-6 1 0-15,-10 3-1 16,-5-3 0-16,-12 8 1 0,-8 0-1 15,-19 4 0-15,19 8 0 16,-19-8-1-16,0 0 0 16,0 0-3-1,-4 29-2-15,4-29-9 0,-19 10-25 16,2-3-2-16,17-7 1 16,-43 25-1-16</inkml:trace>
  <inkml:trace contextRef="#ctx0" brushRef="#br1" timeOffset="216256.4882">22683 11982 45 0,'-18'-1'36'0,"18"1"1"15,0 0 2-15,-2-23-27 16,33 24-3-16,-4-10-1 16,31 11-1-16,6-12-1 15,26 12-1-15,9-8-1 16,20 4-1-16,3-5 0 16,9 1 0-16,-9-2-1 15,-11 6-1-15,-14-1 0 0,-18 1-1 16,-19 0 1-16,-24 0-1 15,-12 4-1-15,-24-2 0 16,0 0-2-16,0 0-3 16,0 0-5-16,-45 17-28 15,18-15-2-15,-9 0-1 16,-7 2 1-16</inkml:trace>
  <inkml:trace contextRef="#ctx0" brushRef="#br1" timeOffset="216916.0836">23018 11702 35 0,'20'-3'36'15,"-20"3"2"-15,5-20-2 16,-5 20-20-16,0 0-4 16,0 0-3-16,0 0-2 15,-21 37-3-15,-14-16 0 0,-5 17-1 16,-14-1-1-16,-6 7 0 15,-4-4 0 1,3-1 0-16,3-7-1 16,10-5 0-16,7-8 0 0,14-4 0 15,27-15 0-15,-23 22 0 16,23-22 0-16,0 0 0 16,17 7 0-16,8-3 0 15,8-2 0-15,6-2 0 16,7 2 0-16,10 6 0 15,4-1-1-15,0 7 1 16,-1 3 0-16,-1-2-1 16,-2 1 1-16,0 3 0 0,-4-6 0 15,-6-3 0-15,-5-4 0 16,-4-3 0-16,-8-6-1 16,-4-1 0-1,-25 4 1-15,23-19-1 0,-23 19 0 16,-4-37 1-16,-6 12-1 15,-3-4 0-15,-3-7 1 16,-3 0-1-16,0-5 0 16,0 1 0-16,1 7-1 15,3 1-2-15,3 11-1 16,1-6-4-16,11 27-19 16,0 0-16-16,17-14 0 15,-17 14-1-15,17 0 2 16</inkml:trace>
  <inkml:trace contextRef="#ctx0" brushRef="#br1" timeOffset="218908.2726">19514 18128 24 0,'0'0'33'0,"0"0"2"15,0-23-1-15,0 23-11 16,0 0-6-16,0 0-4 15,-2-23-3-15,2 23-2 16,0 0-2-16,0 0 0 16,17 10-2-16,-17-10 0 15,23 23 0-15,-5 0-2 16,-1 4 1-16,4 3-1 16,2 3 0-16,2 5 0 15,-2 1 0-15,1 1-1 16,-3-5 1-16,0-3-1 15,-4-5 1-15,3-4-1 0,-7-4 0 16,-13-19 0-16,23 16-1 16,-23-16 1-1,0 0-1-15,18 3 0 16,-18-3 1-16,9-25 0 0,-3 2 0 16,-4-2-1-16,6-5-1 15,-2-9 1-15,5-5 0 16,-1 0 0-16,3-10-1 15,3 1 0-15,5-7 0 16,4-1 1-16,0 0-1 16,-2 9 1-16,-2 2-2 15,-3 8 0-15,-1 17-3 0,-15 0-5 16,15 31-31-16,-17-6-1 16,-11 32 0-16,-5-9-1 15</inkml:trace>
  <inkml:trace contextRef="#ctx0" brushRef="#br1" timeOffset="223360.5541">20262 17842 52 0,'0'0'23'0,"-4"-21"-2"16,4 21 1-16,-4-17-8 15,4 17-3-15,0 0-2 16,0 0-1-16,-9-23-1 16,9 23-2-16,0 0 0 15,0 0-1-15,0 0-1 16,11 19 1-16,-11-19-1 16,12 33 0-16,-5-8 0 15,3 7 0-15,-2 5 0 16,0 7-1-16,-1 4 0 0,1-4 0 15,-2-2-1-15,2-3 0 16,-3-11 0-16,5 3 0 16,-6-8 0-16,5-4 0 15,-9-19-1-15,8 23 1 16,-8-23-1-16,0 18 0 16,0-18 1-16,0 0-1 15,-9 21-1-15,9-21 0 16,0 0-2-16,0 0-1 15,0 0-2-15,0 0-3 16,0 0-10-16,0 0-20 16,0 0 1-16,0 0 1 15,0 0 0-15</inkml:trace>
  <inkml:trace contextRef="#ctx0" brushRef="#br1" timeOffset="224728.8582">20171 18326 20 0,'0'0'12'16,"0"0"1"-16,0 0 0 15,0 0 2-15,0 0-1 16,0 0-1-16,-11-19-2 16,11 19-2-16,0 0-1 0,0 0-1 15,0 0-1-15,0 0 0 16,-12-23-1-16,12 23 0 16,0 0-1-16,0 0 0 15,0 0 0-15,0 0 0 16,4-18 0-16,-4 18-1 15,0 0 1-15,17-5-1 16,-17 5 0-16,0 0 0 16,0 0 0-16,18-16-1 15,-18 16 1-15,0 0-1 16,0 0 0-16,0 0-1 16,17 18 1-16,-17-18-1 15,21 19 1-15,-21-19-1 0,29 25 0 16,-11-8 1-16,-18-17 0 15,29 31-1-15,-14-12 1 16,-3 0-1-16,-3-2 1 16,1 0-2-16,-10-17 1 15,17 27 0-15,-17-27-1 16,16 18 0-16,-16-18 0 16,0 0 0-16,0 0 1 15,19 15-1-15,-19-15 1 16,0 0-1-16,0 0 0 15,0 0 0-15,0 0 1 16,6 17-1-16,-6-17 0 16,0 0 0-16,0 0 0 0,0 0 1 15,0 0-1-15,0 0 0 16,7-19 0-16,-7 19 0 16,8-21 0-1,-8 21 0-15,12-31 0 0,-5 10 0 16,-1 2-1-16,0 0 1 15,-2-2-1-15,-2 0 1 16,-2 3-1-16,0 1 0 16,0 17-1-16,0-23 2 15,0 23 0-15,4-25-1 16,-4 25 1-16,11-23 0 16,-11 23-1-16,0 0 1 0,23-25 0 15,-23 25 0-15,0 0 0 16,12-19-1-16,-12 19 1 15,0 0 0 1,0 0 0-16,0 0 0 16,-23 6 0-16,23-6 0 0,-35 11 0 15,12-1 0-15,0 3 0 16,-2-3 0-16,-2-1 0 16,0-1 0-16,4 0 0 15,1-6 0-15,3-2 0 16,2-4-1-16,17 4-3 15,-35-14-2-15,35 14-20 16,-21-3-13-16,21 3 0 0,-21-16-2 16,21 16 1-16</inkml:trace>
  <inkml:trace contextRef="#ctx0" brushRef="#br1" timeOffset="227269.1392">16173 17386 39 0,'0'0'31'16,"8"-23"-5"-16,-14 0-3 15,6 23-4-15,0-25-4 16,0 25-4-16,0-17-1 16,0 17-2-16,0 0-1 15,0 0-2-15,0 0 0 16,8 19-1-16,-8-19 0 0,1 38 0 16,1-11-1-16,2 15 0 15,0 4 0 1,0 6-1-16,0 2 0 15,2 11 0-15,-4-4-1 0,3 5 0 16,-3-5 0-16,2-7 0 16,-2-2-1-16,-2-6 1 15,0-4-1-15,0-10 1 16,-2-1-1-16,-2-6 0 16,2-8 0-16,0 1 1 15,2-18-1-15,-2 19 0 16,2-19 0-16,0 0 0 15,0 0 1-15,0 0-1 0,0 0 0 16,0 0 0-16,0 0 1 16,-1-27-1-1,1 27 0-15,0 0 0 16,-6-25 0-16,6 25-1 0,-4-17 0 16,4 17 0-16,-4-18-2 15,4 18 1-15,0 0-1 16,-8-19 0-16,8 19 0 15,0 0-1-15,0 0 0 16,0 0 0-16,0 0 0 16,-5-27-2-16,5 27-3 15,-12-28-13-15,12 28-15 0,-10-35-1 16,8 16 2 0,-1-2-1-16</inkml:trace>
  <inkml:trace contextRef="#ctx0" brushRef="#br1" timeOffset="228216.7019">16098 17240 20 0,'0'0'29'16,"4"-25"1"-16,-10 8-10 15,6 17-3-15,-8-17-1 16,8 17-2-16,0 0-3 0,0 0-1 15,-8-18-1-15,8 18-2 16,0 0 0-16,0 0-3 16,0 0 0-1,-2 23 0-15,2-23-1 0,-11 41 0 16,1-16 0-16,1 9-1 16,-1 1 0-16,0 3-1 15,1-5 1-15,1-1-1 16,2-9 0-16,2-4-1 15,4-19-1-15,-2 22 1 16,2-22 0-16,0 0 1 16,0 0-1-16,6-25-1 15,-6 25 1-15,10-33 0 0,-3 12 1 16,1-4-2-16,2 0 1 16,-1-2 0-16,1 2 0 15,-2 0 0 1,1 6-1-16,-1 2 1 0,-8 17 0 15,14-25 0-15,-14 25 0 16,0 0 0-16,21 0-1 16,-21 0 1-16,21 19 0 15,-21-19 0-15,27 29 0 16,-10-10 0-16,-17-19 0 16,29 33 1-16,-9-18-1 15,-5 2 0-15,-15-17 0 16,29 27 1-16,-29-27-1 0,17 25 0 15,-17-25 0 1,8 19 1-16,-8-19 0 16,0 0 0-16,0 0 0 15,-29 14 0-15,6-14 1 0,-4 4 0 16,-4-3-1-16,-2 1 0 16,-1 2-1-16,3-2 0 15,0 4 1-15,6 0-2 16,25-6-3-16,-33-2-7 15,33 2-30-15,0 0 0 16,0 0-1-16,0 0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9T14:56:57.96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21211 13724 13 0,'19'-9'31'0,"-19"9"1"16,0 0-7-16,0 0-6 15,-21-4-2-15,21 4-3 16,-31 11-5-16,14-1-2 0,-18-6-3 16,4 9 0-16,-13-7-1 15,0 5-1 1,-14 1 0-16,-6 5-1 16,-9-3 1-16,-3 3 0 0,-1-4-1 15,4 1 0-15,2-5-1 16,7-3 1-16,6-2-1 15,10-8 1-15,4-2-1 16,7-1 0-16,2 1 0 16,4 0 0-16,0 4 0 15,4-2 0-15,4 2 0 16,2 0 0-16,21 2 1 16,-27-3-1-16,27 3 1 15,0 0 0-15,0 0 0 16,0 0 0-16,0 0 0 15,-4-21 0-15,4 21 0 16,0 0 0-16,0 0 0 0,0 0 0 16,18 19 1-16,-15 6-1 15,-3 5 1-15,4 18 0 16,-6 6-1-16,6 15 1 16,-2 4-1-16,2 8 0 15,0 3 1-15,4-2-2 16,1 1 2-16,1 3-3 15,1-3 2-15,1-7-1 16,-4-7 0-16,-1-5-1 16,-3-7 0-16,0-7 2 15,0-13-3-15,-2-12 2 16,-2-25 0-16,2 25 0 0,-2-25 0 16,0 0 0-16,0 0 1 15,0 0-1-15,0 0 0 16,0 0 0-16,25 15 0 15,-8-11 0-15,5-2 1 16,8 1-1-16,11-3-1 16,11 2 2-16,10 0-1 15,7 2-1-15,8-2 2 16,6 0-1-16,12-2-1 16,-1 0 1-16,1 0 0 15,-6-2 0-15,-10 0 0 16,-6 0 0-16,-11 4 0 15,-10-2 0 1,-16 6 0-16,-7 0 0 0,-11-1 1 0,-18-5-1 16,19 16 0-16,-19-16 1 15,0 0-1-15,0 0 0 16,0 0 1-16,0 0-1 16,-14-25 1-16,1-6-1 15,-6-19 1-15,-3-15-1 16,-1-21 1-16,4-27 0 15,4-26-1-15,5-6 1 16,6-1-1-16,2 2 0 16,6 15-2-16,-6 11-2 15,8 35-9-15,-16 20-28 16,-5 28-1-16,-8 20 1 0,-1 7-1 16</inkml:trace>
  <inkml:trace contextRef="#ctx0" brushRef="#br0" timeOffset="185184.9493">20173 15044 55 0,'23'-15'37'16,"1"1"1"-16,-1 12-11 0,-23 2-11 15,0 0-3-15,-12 17-3 16,-7 20-2-16,-27-1-1 16,-5 12-2-16,-18 6-2 15,-4 9 0-15,-6-1-2 16,0-3 0-16,3-7-1 16,7-12-1-16,9-5-3 15,6-14-2-15,27 8-13 16,-2-27-22-16,29-2 1 15,-19-8-2-15,19 8 2 16</inkml:trace>
  <inkml:trace contextRef="#ctx0" brushRef="#br0" timeOffset="186881.3893">17799 15504 34 0,'0'0'34'0,"15"-21"1"16,-15 21 0-16,20 0-21 16,-20 0-1-16,17 14-2 15,-17-14-2-15,13 55-2 0,-9-13-1 16,8 18-2-16,-6 1 0 15,3 10-2-15,-3-2 1 16,-2-2-3 0,-2-3 1-16,2-7-1 0,2-11 1 15,-3-9-1-15,-1-12 0 16,0-8 1-16,-2-17-2 16,0 0 2-16,-7-17-1 15,-1-3 0-15,-6-8 0 16,-1-3 1-16,-1-5-1 15,1-7 0-15,3 5 1 16,5-4 0-16,5 1-2 16,4-5 2-16,11 8-1 0,7 2 1 15,8 3-2-15,5 8 1 16,8 4-2 0,1 8 0-16,6 3 0 15,1 4 0-15,5 6-1 0,-4-4 0 16,2 4 0-16,-4-2 2 15,-4-3-1-15,-3-3 0 16,-6 0 2-16,-6 3 0 16,-8-3 2-16,-21 8 0 15,25-10 0-15,-25 10 1 16,0 0 0-16,-8 21 1 16,-9-1-1-16,-2 10-1 15,-10 3 0-15,2 9 0 16,-6 4-1-16,2 2-1 15,4 0 1-15,8 0-1 16,3-4 0-16,12-7 0 16,8-9 0-16,8-8-1 0,9-15 1 15,4-14 0-15,8-7-1 16,-2-16 1-16,3-7 0 16,-1-9 1-16,-6-3-1 15,-4-3 1-15,-5 8 0 16,-7 8 0-16,-9 7-1 15,-2 12 1-15,0 19 0 16,-17 0-1-16,5 21 1 16,3 13-2-16,-1 9 2 15,8 8-2-15,2-1 1 16,8 2-1-16,5-4 0 16,10-8 0-16,4-11-1 15,8-18 1-15,4-9-2 0,-3-19 0 16,5-4-1-16,-6-19-1 15,3-4-2-15,-15-25 2 16,4 1-1-16,-13-10 1 16,1 3 1-16,-9 0 4 15,-4 10 0-15,0 11 1 16,-8 6 2-16,6 25 1 16,0 23 0-16,0 0 1 15,-8 31 0-15,12 19-1 16,-6 5 0-16,6 15-2 15,-6 0 1-15,6 7-1 16,-2-8-1-16,0-2-1 0,4-13-1 16,-4-14-2-16,5-5-2 15,-7-35-1-15,12 27-5 16,-20-46-7-16,8 19-9 16,0-45 2-16,8 22 4 15,-29-26 8-15,19 6 7 16,-14-3 5-16,3-4 6 15,9 20 8-15,-13-10 9 16,24 18 2-16,-12-12-5 16,30 26-6-16,-12-15-3 15,24 21-4-15,-4-2 0 16,9 14 0-16,-7 2 0 16,9 14-2-16,-15 7 1 0,4 9-2 15,-14 6 0-15,-1 2-1 16,-9-2 0-16,3-4-2 15,-3-4 1-15,-1-13-2 16,2-4 0-16,-10-23-1 16,19 18-2-16,-19-18-4 15,27-20-16-15,-27-8-17 16,6-5 0-16,-8-11 0 16,4-2 1-16</inkml:trace>
  <inkml:trace contextRef="#ctx0" brushRef="#br0" timeOffset="187265.2719">19224 15525 55 0,'0'0'35'16,"20"-7"2"-16,-3 10-2 15,10 13-24 1,-27-16-6-16,50 9 1 16,-25-7-1-16,8 8-2 0,-6-4 0 15,2 5 1-15,-8-3-1 16,-2 5 1-16,-19-13 0 15,8 37-1-15,-19-10 0 16,-5 11-1-16,-7 2 1 16,-2 10-1-16,-2 0 0 15,8 4-1-15,9-8 0 16,12 0-1-16,15-12 0 16,18-11 1-16,13-15 0 0,14-14-1 15,5-15 0 1,-1-11 1-16,-8-3-1 15,-10-5 2-15,-19-8-1 16,-15 2 1-16,-20 2-2 0,-15 7 2 16,-14 1-2-16,-6 7-1 15,1 6-3-15,-8-14-9 16,13 20-28-16,4-2-2 16,12 9 0-16,19 10-1 15</inkml:trace>
  <inkml:trace contextRef="#ctx0" brushRef="#br0" timeOffset="188420.7096">20584 15698 8 0,'0'0'29'15,"10"-23"2"-15,-10 23-4 16,23-14-6-16,-29-5-4 15,23 23 0-15,-28-21-3 0,11 17-2 16,0 0-3-16,-21 9-1 16,-8 3-2-16,6 13-2 15,-6 0 0 1,4 9-3-16,-2 3 2 0,11 1-3 16,8 1 1-16,14-5-2 15,10-7 2-15,9-6-2 16,6-9 1-16,1-11 1 15,-1-2-1-15,-4-7 0 16,-6-4 1-16,-21 12-1 16,14-34 1-16,-14 34-1 15,-19-33 0-15,19 33 0 16,-27-27-2-16,27 27 2 0,-16-23-4 16,16 23 1-16,21-26-2 15,-1 2-1 1,18 13-3-16,-7-24-1 15,21 11-1-15,-11-26 1 0,15 13 3 16,-16-15 3-16,1 3 4 16,-7 4 2-16,-16-3 5 15,3 20 2-15,-23-11 2 16,2 39 1-16,-13-19-2 16,7 40-2-16,-12 2-3 15,13 25 0-15,-3 6-2 16,10 15-1-16,6 6 0 15,9 5-1-15,6 5 0 16,6-1 0-16,0-3 0 16,0-6-1-16,-2-8 0 15,-2-8 0-15,-8-9-1 16,-9-10 0-16,-8-5-2 0,0-35-1 16,-29 25-2-16,-8-43-9 15,7 5-26-15,-17-20 1 16,-5-3-2-16,-11-10 2 15</inkml:trace>
  <inkml:trace contextRef="#ctx0" brushRef="#br0" timeOffset="188618.0083">20466 15807 80 0,'8'-28'39'0,"25"1"1"16,15-12-13-16,29 20-16 15,-1-14-3-15,22 10-1 16,-5-1-2-16,-3 4-1 0,-15 5-2 15,-11 9 0-15,-16 4-1 16,-21 8-2-16,-27-6-3 16,-7 23-5-16,-17 2-31 15,-14-2-1-15,-7 4 0 16,-1-4-2-16</inkml:trace>
  <inkml:trace contextRef="#ctx0" brushRef="#br0" timeOffset="190380.3987">21955 15286 22 0,'0'0'32'0,"18"-16"-1"15,-18 16-7-15,4-23-5 16,13 27-2-16,-21-25-3 16,22 23-4-16,-18-2 0 15,0 0-2-15,11-27 0 16,-11 27-1-16,0 0-3 15,0 0 1-15,0 0-2 16,8 21 1-16,-8-2-2 16,2 16-1-16,2 3 1 0,-1 14-1 15,1 0 0 1,2 9 0-16,0-1 0 16,0-1 0-16,0-1-1 15,-3-16 0-15,1-2 0 0,2-11 0 16,-4-4 1-16,0-8-2 15,-2-17 2-15,0 25-2 16,0-25 1-16,0 0 1 16,0 0-1-16,0 0 0 15,0 0 0-15,0 0 0 16,0 0 0-16,0 0-1 16,0 0 2-16,0 0-1 15,0 0 0-15,0 0 1 16,0 0 0-16,0 0-1 15,0 0 0-15,0 0 0 16,0 0 1-16,0 0-1 16,0 0 1-16,0 0-2 0,0 0 0 15,0 0 2-15,0 0-2 16,0 0 1-16,0 0 0 16,0 0 0-16,0 0-1 15,0 0 1-15,0 0 0 16,0 0 0-16,0 0 0 15,0 0 0-15,0 0 0 16,0 0 0-16,21 4 1 16,-21-4-1-16,41-4-1 15,-9-4 1-15,11-1-1 16,11-1 3-16,4-1-3 16,1-1 2-16,-5-1-1 15,-3 3 1-15,-9 0-1 0,-11 10 2 16,-10 0-2-16,-21 0-1 15,0 0 1 1,0 0-1-16,10 20-1 0,-10-20-2 16,0 0-1-16,0 0-3 15,0 0-7-15,0 0-26 16,-18-21 0-16,11-1-1 16,-5-1 2-16</inkml:trace>
  <inkml:trace contextRef="#ctx0" brushRef="#br0" timeOffset="190697.0483">21954 15092 44 0,'-18'-21'36'0,"18"21"1"16,0 0-1-16,10-37-21 15,17 37-4-15,-6-15-4 16,23 7-1-16,7-7-2 16,12 1-2-16,5 1-1 0,3-4-2 15,2 3-2 1,-11-9-5-16,9 19-12 15,-22-5-17-15,-18 3-2 16,-31 6 1-16,0 0 0 0</inkml:trace>
  <inkml:trace contextRef="#ctx0" brushRef="#br0" timeOffset="190892.6387">21965 15339 61 0,'0'0'36'0,"33"27"-2"16,0-13-3-1,5-26-26-15,14 2-3 16,4 1-7-16,-11-3-27 16,-3 1-2-16,-1 5-1 0,-12-5 0 15</inkml:trace>
  <inkml:trace contextRef="#ctx0" brushRef="#br0" timeOffset="192841.2843">21882 16214 55 0,'0'0'37'0,"-17"4"1"15,17-4 0 1,27 0-27-16,-10-12-1 15,29 14-2-15,8-13-2 0,31 1 0 16,12-9 0-16,28-8-1 16,14-2 0-16,15 2-2 15,3-5 0-15,-5 1-1 16,-11 0 0-16,-18 6 0 16,-26 8-1-16,-26 10 0 15,-23 1-1-15,-25 2-1 16,-23 4 0-16,0 0-2 0,0 0-1 15,-38 4-5 1,38-4-33-16,-45 11 0 16,9-5-2-16,-9 0 2 15</inkml:trace>
  <inkml:trace contextRef="#ctx0" brushRef="#br0" timeOffset="199776.325">22791 15447 27 0,'0'0'34'0,"0"0"1"16,0 0 1-16,0 0-15 0,-4 30-5 16,-15-12-6-16,19 22-2 15,-12-2-3-15,10 10-2 16,0-4-1-16,8 0-1 16,5-13 1-16,13-6-1 15,5-13 0-15,7-12 0 16,3-14 0-16,-1-9 2 15,-3-9-1-15,-2-7 0 16,-8-7 0-16,-10 2-1 16,-9-6 0-16,-10 8 0 15,-11 2 0-15,-8 3-2 16,-2 12-2-16,-14-7-7 16,22 16-29-16,-16 3 0 0,4 15-1 15,-2 4 0-15</inkml:trace>
  <inkml:trace contextRef="#ctx0" brushRef="#br0" timeOffset="200692.5564">21514 16741 51 0,'0'0'34'15,"4"-21"2"-15,-4 21-9 16,19-7-14-16,-19 7-2 16,0 0-1-16,0 0-2 0,19 32-1 15,-23-3-2-15,8 13-1 16,-8 4 0-16,4 4-3 15,0 4 2-15,0 1-2 16,0-3 1-16,0-4-2 16,2-6 2-16,0-3-2 15,-2-10 1-15,4-3-1 16,-6-6 1-16,6-3-1 16,-4-17 0-16,8 21 1 15,-8-21-1-15,0 0 1 16,29-2-1-16,-12-4 0 15,6 1 0-15,2-3 0 0,8-6 1 16,4 3-1-16,1-3 0 16,3 1 0-16,-1 2 0 15,-3 1 0-15,0 0 0 16,-7 3-1-16,-1 5 1 16,-7 0-2-16,-3 4 0 15,-19-2-2-15,25 7-3 16,-25-7-4-16,21-3-29 15,-21 3 1-15,0 0-2 16,-6-27 2-16</inkml:trace>
  <inkml:trace contextRef="#ctx0" brushRef="#br0" timeOffset="201016.8058">21363 16793 45 0,'16'-23'35'16,"5"12"-1"-16,8-3 1 15,4-11-28-15,27 16 0 0,-3-14-2 16,17 9-1-16,-5-5-2 16,4 4-2-16,-1 7-3 15,-12-11-4-15,3 25-13 16,-20-14-15-16,-16 4 0 16,-27 4 0-16,0 0 0 15</inkml:trace>
  <inkml:trace contextRef="#ctx0" brushRef="#br0" timeOffset="201213.7823">21473 17114 28 0,'25'-6'31'0,"22"4"0"16,-3-13-1-16,16-3-20 15,-6 3-8-15,2 7-12 0,-2 1-19 16,-16-9-1-16,5 14-1 16,-20-5 0-16</inkml:trace>
  <inkml:trace contextRef="#ctx0" brushRef="#br0" timeOffset="202129.677">22139 17050 58 0,'0'0'34'16,"9"-17"0"-16,-9 17-11 16,0 0-12-16,0 0-1 15,0 0-2-15,18 10-3 16,-18-10 1-16,13 32-2 16,-1-5 1-16,-1 13-3 15,-3-1 2-15,2 1-3 16,-8 0 0-16,2-1 0 15,-6-7 0-15,7-9-1 16,-5-23 0-16,-7 18 0 16,7-18 0-16,0 0-1 15,11-33 0-15,-7 8 0 0,8-6 0 16,-8-1 0-16,7-5 0 16,-5-1 0-16,4 5-1 15,-3 1 1-15,1 5 0 16,0 8 1-16,-8 19-1 15,13-20 2-15,-13 20 0 16,10 18 0-16,-6 3 1 16,0 8-1-16,-1 3 1 15,5 7-1-15,4-5 0 16,-1 1 0-16,7-7-1 16,5-7 0-16,2-13 0 15,6-6 0-15,3-10 0 16,1-9 0-16,4-6 0 0,-7-6 0 15,1-7-2-15,-8-2 3 16,-1 1-3-16,-9-1 3 16,-7 3-1-16,-8 4 0 15,-8 7-1-15,8 24 1 16,-31-20 1-16,12 26-1 16,-4 8 1-16,-2 10-1 15,7 7 1-15,5 6-1 16,5-3 2-16,8 5-2 15,8-5 1-15,7-5-1 16,6-2-1-16,4-12-1 16,6-2-3-16,-9-16-3 15,16 18-11-15,-17-25-19 0,4-1-2 16,-5-8 2-16,1-1 0 16</inkml:trace>
  <inkml:trace contextRef="#ctx0" brushRef="#br0" timeOffset="202593.2214">22854 16998 50 0,'0'0'37'16,"0"0"0"-16,-9 23 1 16,16 10-23-16,-7-33-6 15,16 44-2-15,-7-21-2 16,15 8-2-16,-5-8 0 0,4 0-2 15,2-10 0-15,2-1 0 16,0-10-1 0,2-12 0-16,0-5 0 15,0-10 0-15,-2-2-1 0,-4-6 2 16,-4 3-2-16,-3-3 2 16,-10 4-1-16,-4 8 2 15,-2 4-2-15,0 17 2 16,0 0-1-16,-20 4-1 15,20-4 1-15,-4 38 0 16,12-15 0-16,4 2-2 16,7 0 3-16,6-2-3 0,8-6 3 15,3-9-2-15,1-8 1 16,2-8 0 0,-7-5-1-16,3-6 1 15,-12-4-1-15,-3-4 1 16,-15 0-2-16,-3-2 2 0,-7 1-2 15,-13-1-2-15,18 29-5 16,-52-42-33-16,27 22 2 16,-10-1-3-16,8 0 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9T14:58:20.25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19460 4899 59 0,'0'0'36'0,"-6"-21"1"16,6 21 1-1,0 0-27-15,0 0-2 0,0 0 0 16,8 32-1-16,9 8-2 15,-6 3-1-15,7 16-1 16,-3 3-1-16,5 5-1 0,-3 2-1 16,-2-8 0-16,-1-5-1 15,-3-8-1-15,-1-12 0 16,-4-19-2 0,-6-17-2-16,0 0-5 0,9-19-30 15,-12-13-1-15,-5-11 1 16,-6-14 0-16</inkml:trace>
  <inkml:trace contextRef="#ctx0" brushRef="#br0" timeOffset="276.6957">19398 4621 14 0,'31'-14'33'15,"17"20"1"-15,-2 9 2 16,8 8-14-1,14 35-2-15,-28-14-4 0,12 31-4 16,-27-12-3-16,4 14-2 16,-29-14 0-16,-3 0-3 15,-21-17 0-15,-3-5-1 16,-5-11-2-16,-3-14 0 16,-2-5-2-16,1-13-1 15,12 2-3-15,-3-17-3 16,27 17-8-16,-30-17-22 15,30 17-1-15,-8-31-1 16,8 31 1-16</inkml:trace>
  <inkml:trace contextRef="#ctx0" brushRef="#br0" timeOffset="908.0768">19716 5202 37 0,'25'2'33'0,"10"5"2"16,-2-12-1-16,-10-18-17 15,29 19-4-15,-19-29-4 16,21 12-2-16,-18-17-3 16,11-5 0-16,-11-8-1 15,1 1 0-15,-12-2-1 16,-2 4 1-16,-13 0-2 16,-4 12 2-16,-14 3 0 0,8 33-1 15,-41-10 0 1,12 28 0-16,-7 10 0 15,1 13 0-15,2 9 0 16,6 7-1-16,6 3 0 0,13-1 0 16,10-7 0-16,12-8 0 15,7-9-1-15,8-12 0 16,8-10 0-16,1-15-1 16,5-11 0-16,-3-10-1 15,-3-10 1-15,-6-7 0 16,-2-10-1-1,-8-2 1-15,-6 0-1 0,-5 4 2 0,-4 4-1 16,-2 10 2 15,-1 7-1-31,5 10 1 0,-8 17 0 0,23 3 0 16,-7 17 1 0,7 5-1-16,-4 7 1 0,6 6-1 0,-6 1 1 15,1 5 0-15,-5-8 0 16,-3-1-2-16,-5-10 2 15,-1-4-1-15,-6-21-1 16,0 0 0-16,0 0 0 16,0 0 0-16,-2-35-1 15,2 7 1-15,0-11-1 16,2-3 1-16,4-2-1 16,4-4 1-16,7 6-2 15,-2 0 1-15,9 9-2 16,-7-1-4-16,12 24-4 15,-29 10-29-15,31-17-1 0,-31 17 0 16,27 2 0-16</inkml:trace>
  <inkml:trace contextRef="#ctx0" brushRef="#br0" timeOffset="1704.0334">20831 4684 63 0,'0'0'39'15,"19"4"1"-15,-19-4 1 16,0 0-27-16,25 42-3 16,-23-19-3-16,12 19-1 15,-10-5-1-15,7 9-3 16,-3-2 0-16,2-2-2 0,-3-6 1 16,-1-7-1-16,-2-8-1 15,-4-21 1-15,10 21-1 16,-10-21-1-1,0 0 1-15,7-34-1 0,-7 5 0 16,2-2 0-16,0-7 0 16,6-2 1-16,-2-1-1 15,3 3 0-15,3 5 0 16,3 3 0-16,1 11 1 16,1 1-1-16,0 14 1 15,1 8 0-15,1 8 0 16,0 11 1-16,-1 4-1 15,-3 7 1-15,-1 1-1 0,-3-1 0 16,-1-3 1-16,-2-4 0 16,-3-6-1-16,-5-21 0 15,0 0 0 1,0 0 0-16,0 0 0 0,20-33 0 16,-15 5-1-16,3-11 0 15,2-1 0-15,1-4 1 16,1 0-1-16,-2 3 1 15,1 11 0-15,-1 7 0 16,-10 23 1-16,13-18-1 16,-13 18 0-16,8 27 1 15,-4 0-1-15,2 8 0 16,-1 1 1-16,5 4-1 0,-2-3 0 16,3-1 0-1,5-11-1-15,1-2 0 16,4-9 0-16,-3-20-3 15,13 10-2-15,-14-27-2 0,22 9-3 32,-22-22 1-32,18 11 0 0,-20-14 3 0,8 13 2 15,-9 1 5 17,-8-2 2-32,-6 27 5 0,3-19 2 0,-3 19 1 0,0 0 0 15,14 44-2-15,-20-25-3 16,18 15-1-16,-7-5-1 15,7 0-1-15,2-2-2 0,-1-6 0 16,2-4-3-16,-15-17-4 16,31 4-6-1,-29-25-29-15,4-4 2 16,-8-9-2-16,-2-14 1 0</inkml:trace>
  <inkml:trace contextRef="#ctx0" brushRef="#br0" timeOffset="1849.3152">21670 4317 51 0,'-6'-32'34'16,"10"15"1"-16,-8-1-1 16,4 18-22-16,20-7-10 15,-20 7-5-15,17 9-14 16,-17-9-17-16,31 14 0 16,-31-14-1-16,34 11 1 15</inkml:trace>
  <inkml:trace contextRef="#ctx0" brushRef="#br0" timeOffset="2044.618">21844 4266 66 0,'0'0'40'16,"11"21"0"-16,-11 0 1 16,18 17-26-16,-28-7-5 15,20 19-2-15,-10-2-3 16,7 7-1-16,-1-3-2 16,2-2 0-16,1-8-2 15,-1-7-1-15,2-5-2 16,-10-30-4-16,17 35-7 15,-17-35-28-15,0 0 1 16,-6-29-2-16,-3 6 2 16</inkml:trace>
  <inkml:trace contextRef="#ctx0" brushRef="#br0" timeOffset="2284.3465">21824 4496 51 0,'6'-19'37'15,"11"1"0"-15,7 5 2 16,-15-16-26-16,36 25-1 15,-20-13-2-15,13 17-3 16,-13-4-1-16,6 14-1 16,-10 1-1-16,-1 12 0 15,-7 2-1-15,1 10 0 16,-5 1-2-16,1 1 1 16,0-5-1-16,-3-5-1 15,-1-6-1-15,-6-21-1 16,14 25-3-16,-14-25-10 0,-2-21-26 15,0 2-2-15,2-6 1 16,-4-10 0-16</inkml:trace>
  <inkml:trace contextRef="#ctx0" brushRef="#br0" timeOffset="2832.3366">22173 4212 71 0,'0'0'39'0,"20"-12"-1"15,-20 12 0-15,23-5-31 16,-6 9-3-16,-17-4-1 16,29 3-2-16,-29-3-1 15,29 14-2-15,-29-14 1 0,25 19 0 16,-25-19 0-16,23 29 2 16,-13-10 0-1,2 10 2-15,-5-4 0 16,5 11 2-16,-6-1-1 0,7 7 1 15,-7-6-1-15,7 5 0 16,-5-9-1-16,8-3 0 16,-5-6-2-16,8-8 1 15,-19-15-1-15,35 2 0 16,-18-11 0-16,1-14-1 16,-3-4 0-16,-1-8 0 15,-1-11-1-15,-3-8 0 16,1 1-1-16,-3-3 0 15,4 4 0-15,-3 4-1 16,1 8 0-16,0 4 1 16,-3 13 0-16,-7 23 1 15,0 0 0-15,22-8 1 0,-22 8 1 16,11 36 0-16,-7-11 1 16,6 8 0-16,-3 3 1 15,7 5 0-15,-4-1-1 16,5 0 1-16,0-5-2 15,-1-1 1-15,-1-5-2 16,-1-8 1-16,2-4-1 16,-14-17-3-16,23 8-4 0,-23-8-32 15,2-25-3-15,-4-7-2 16,4-5 1 0</inkml:trace>
  <inkml:trace contextRef="#ctx0" brushRef="#br0" timeOffset="2996.8304">22775 3928 74 0,'-13'-19'39'15,"13"19"1"-15,0 0-2 16,6-31-30-16,-6 31-10 16,25 17-20-16,-25-17-15 15,17 10-2-15,-17-10 0 16,21 4-2-16</inkml:trace>
  <inkml:trace contextRef="#ctx0" brushRef="#br0" timeOffset="3543.4908">23055 3830 82 0,'0'0'41'0,"6"29"2"15,-2 4-1-15,-14-3-33 16,16 20-1-16,-6-2-3 15,5 8-1-15,-3 1-2 16,6 1-1-16,2-6 0 16,-1-12-1-16,3-9 0 15,3-12 0-15,3-12-1 16,3-10 0-16,4-9 1 16,-2-11-1-16,0-4 0 15,1-5 0-15,-3 3 1 0,-6 8 0 16,-3 2 0-16,-12 19 0 15,0 0 1-15,21-14-1 16,-21 14 1-16,21 27 0 31,-3-15-1-31,7-1 0 0,4 1 0 0,3-12 0 16,5-6 1 0,3-8-1-16,1-7 0 0,-1-11 0 15,-1-7 0-15,-6-5 0 16,-4-2 0-16,-2 4 0 15,-8 6 0-15,-5 7 1 16,-5 10 0-16,-9 19 0 16,6 17 0-16,-6 14 1 0,-2 13-1 15,2 11 0-15,2 9 0 16,4 5-1-16,2 0 1 16,3-8-1-16,3-5 0 15,-1-10-1-15,3-14 0 16,-3-7-1-16,-13-25-2 15,19 8-6-15,3-12-33 16,-30-27-1-16,-4-1 0 16,-13-12 0-16</inkml:trace>
  <inkml:trace contextRef="#ctx0" brushRef="#br0" timeOffset="3774.699">23109 4018 64 0,'0'0'42'15,"29"-29"1"1,15 18 0-16,6-16-14 16,20 16-20-16,-5-9-3 0,14 3-3 15,-5 0-1-15,-1 3 0 16,-7-1-1-16,-9 6-2 16,-10-1 1-16,-14 2-2 15,-14 6-2-15,-19 2-6 16,0 0-33-16,-25 8-1 15,-10 0-1-15,-11-3 1 16</inkml:trace>
  <inkml:trace contextRef="#ctx0" brushRef="#br0" timeOffset="5868.6448">20698 5725 41 0,'0'0'26'16,"17"-11"0"-16,-17 11-1 15,12-19-6-15,9 17-5 16,-13-21-5-16,17 13-1 15,-14-15-1-15,13 12-1 16,-13-12 0-16,6 15 1 31,-15-11-2-31,-2 21 1 0,-9-19-1 0,-11 23-1 16,-22 2 0-16,-10 11-2 0,-19 4 0 16,-10 8 0-16,-8 5-1 15,2 8 0-15,6-3 0 16,14-1-1-16,16-1 0 15,24-12 0-15,27-4-1 16,25-10 0-16,22-11 0 16,11-4 1-16,7-5-1 15,-3-3 1-15,-4 1 1 16,-16 5-1-16,-19 14 1 16,-30 11 1-16,-30 15-1 15,-17 10 0-15,-15 10 1 16,-1 4-1-16,3 5 0 15,9 0 0-15,17-11 0 0,28-6-1 16,24-11 0-16,22-10 1 16,19-10-2-16,10-4 1 15,5-9-1-15,-3-5-2 16,0 1-3-16,-24-18-22 16,-1 9-13-16,-14-6 0 15,-10-1-2-15,-5-7 2 16</inkml:trace>
  <inkml:trace contextRef="#ctx0" brushRef="#br0" timeOffset="7872.6657">21116 5990 33 0,'0'0'31'0,"-17"0"3"15,17 0-1-15,0 0-22 16,0 0 0-16,37-13-2 16,-20-3-3-16,20 5-1 15,1-8-3-15,14 1-1 16,2 1-2-16,-5-2-3 16,8 13-11-16,-12-1-20 15,-16-3 1-15,-10 12-1 16,-19-2 0-16</inkml:trace>
  <inkml:trace contextRef="#ctx0" brushRef="#br0" timeOffset="8024.1974">21238 6030 52 0,'0'0'33'15,"44"-7"-1"-15,-19-12-1 0,8 1-29 16,4-1-20-16,-1-8-12 15,15 14-2-15,-19-14-1 16</inkml:trace>
  <inkml:trace contextRef="#ctx0" brushRef="#br0" timeOffset="9013.2">21942 5530 51 0,'-8'-21'36'16,"8"21"2"-16,-6-20 0 16,6 20-24-16,0 0-2 15,0 0-3-15,0 0-1 16,18-1-2-16,-18 1-1 15,17 44-1-15,-7-14-1 16,1 11 0-16,1 3 0 0,0 4-1 16,-3 0-2-16,-1 2 2 15,-2-6-2-15,-2-8 0 16,-1-5-1-16,-3-10 0 16,2 0-3-16,-2-21-3 15,8 17-6-15,-8-17-29 16,10-32 1-16,-4 1-1 15,3-11 0-15</inkml:trace>
  <inkml:trace contextRef="#ctx0" brushRef="#br0" timeOffset="9419.6508">22362 5349 71 0,'0'0'40'16,"10"27"0"-16,-29-6 0 15,1 16-29 1,-18-12-3-16,7 17-1 0,-8-4-3 16,4 1-1-16,1-3-1 15,3-3-1-15,6-6 0 16,5-1 0-16,3-8 0 16,15-18-1-16,-18 27 1 15,18-27 0-15,0 0-1 16,-7 19 1-16,7-19 0 15,0 0 0-15,19 7 0 0,-19-7 0 16,27 10 0-16,-8-2 0 16,3 1 0-16,8 3-1 15,1-1 1 1,4 1-1-16,-2 1 0 0,1 1 1 16,-1-5-1-16,-4-1 0 15,-2-2-1-15,-9-8-1 16,-1 6-1-16,-17-4-5 15,31-4-7-15,-31 4-27 16,21-31-1-16,-17 12 0 16,0-2 0-16</inkml:trace>
  <inkml:trace contextRef="#ctx0" brushRef="#br0" timeOffset="10267.9342">22906 5342 36 0,'18'-4'31'0,"-18"4"0"15,-2-19-8-15,2 19-6 16,9-21-5-16,-9 21-4 16,18-21 0-16,1 17-1 15,-15-14 0-15,15 11 0 16,-17-10 0-16,-2 17-1 15,18-18-1-15,-18 18-1 0,9-17-1 16,-9 17 0-16,-4-19 0 16,4 19-1-16,-25-10-1 15,0 10 1-15,-6 2-1 16,-7 10 0-16,-9 3 0 16,-3 8 0-16,0 2-1 15,4 6 1-15,7-1-1 16,12-1 0-16,12 2 0 15,15-10 0-15,13 0 0 16,12-10 0-16,10-5 0 16,10-8-1-16,1-7 1 15,0-1 0-15,-3-9 0 16,-7 6 0-16,-9-7 0 0,-8 5 1 16,-19 15-1-16,0 0 1 15,-38-8-1-15,1 22 0 16,-7 7 1-16,-4 11 0 15,-1 5 0-15,7 9 0 16,7 0 0-16,20 2 0 16,7-6-1-16,20-2 1 15,9-7-1-15,6-8 0 16,8-10 0-16,7-5 0 16,2-8-1-16,-3-6 0 15,3 2-3-15,-15-15-5 16,18 15-32-16,-20-10-1 0,-4 7 0 15,-23 5-1-15</inkml:trace>
  <inkml:trace contextRef="#ctx0" brushRef="#br0" timeOffset="10611.8506">23340 5568 68 0,'0'0'41'0,"0"0"0"16,0 0 1-16,0 0-25 15,4 40-9-15,-17-22-2 0,3 5-3 16,0 2-1-16,5 5 0 16,3-5-2-16,8-6 0 15,-6-19 1-15,36 16-1 16,-5-20 0-16,4-4 1 15,-1-7-1-15,-1-8 1 16,-8-4 0-16,-3 2-1 16,-15 0 1-16,-9 6 0 15,-13 0-1-15,-6 5 0 16,-1 7-3-16,-8-12-9 16,6 17-29-16,3-4-2 15,21 6 0-15,-23-14-1 16</inkml:trace>
  <inkml:trace contextRef="#ctx0" brushRef="#br0" timeOffset="209459.2794">18503 7655 22 0,'0'0'32'0,"0"0"1"0,6-23 2 15,-10 6-17-15,4 17-2 16,0 0-2-16,0 19-1 15,0-19-4-15,-16 33-2 16,7-16-2-16,9 8 0 16,-6-6-2-16,6-2-1 15,0-17 0-15,0 0 0 16,0 0 0-16,0 0-1 0,17-32 0 16,-11 1 0-1,-2-6 0-15,2-5 0 16,-4-4-1-16,-2 2 1 15,-4 6-1-15,-4 5 1 0,-7 8 0 16,-7 16-1-16,-6 12 1 16,-11 19 0-16,-5 20 1 15,-7 29-2-15,-3 19 2 16,0 21-2-16,6 14 0 16,10 3 1-16,13 10 0 15,15-9-1-15,18-10 1 16,15-25-2-16,17-21 1 15,10-23-1-15,12-16 1 16,-2-18-3-16,0-16-1 16,-12-20-2-16,8 11-4 15,-33-26-24-15,4 6-6 16,-13-3-1-16,-7 1 1 0</inkml:trace>
  <inkml:trace contextRef="#ctx0" brushRef="#br0" timeOffset="209901.1892">18810 8300 56 0,'27'-25'37'16,"-27"25"1"-16,0 0 0 15,23 2-23-15,-23-2-3 16,-20 30-2-16,1-5-3 16,4 19-3-16,-5-1-1 15,7 4-1-15,1-2 0 16,12-1-2-16,10-10 1 15,11-7-1-15,12-15 1 16,8-12-1-16,-1-12 0 16,2-1 1-16,-9-14-1 15,-8-2 2-15,-13-4-2 16,-16 5 2-16,-15-1-1 0,-10 2 0 16,-4 8-2-16,-6-8 0 15,9 17-5-15,-11-15-7 16,22 16-27-16,1-1-2 15,18 10 1-15,0 0 0 16</inkml:trace>
  <inkml:trace contextRef="#ctx0" brushRef="#br0" timeOffset="210482.3951">19595 7878 72 0,'0'0'38'0,"32"-25"1"15,-3 7-2-15,0-8-30 16,23 6-1 0,0-5-1-16,8 2-4 15,-4 4-1-15,-6-2-6 0,8 23-10 16,-17-8-23-16,-20 10 1 16,-21-4-1-16,-8 35 0 15</inkml:trace>
  <inkml:trace contextRef="#ctx0" brushRef="#br0" timeOffset="210629.665">19649 8087 72 0,'23'7'37'16,"4"-26"-2"-16,9-12-5 16,7 8-28-16,3 4-8 15,4-4-27-15,-9-6-2 16,5 8-2-16,-11-5 1 0</inkml:trace>
  <inkml:trace contextRef="#ctx0" brushRef="#br0" timeOffset="211233.4856">21072 7275 50 0,'31'-19'36'16,"-2"-4"2"-16,-6 4 0 15,8 17-23-15,-27-23-2 16,15 27-2-16,-19-2-2 16,0 0-3-16,-44 27-2 15,7 4-1-15,-13-1 0 16,0 9-2-16,-6-3 1 16,6 6-2-16,3-3 1 15,13-11-2-15,22-5 1 16,12-23-1-16,27 18 0 0,12-22 1 15,9-4-1-15,4-3 0 16,0-1 1-16,-8 4 0 16,-7 5 1-16,-18 10 0 15,-23 12 0-15,-23 14 0 16,-17 11 1-16,-8 10-1 16,-8 5 1-16,2 3-1 15,10-3 0-15,15-3-1 16,24-8 1-16,28-10-1 15,23-13 1-15,24-8-1 16,13-11 0-16,6-8-1 16,-2-6 1-16,-6 1-1 15,-11-1-1-15,-20-3-3 0,-9 16-4 16,-37-5-32-16,0 0-1 16,0 0 0-16,-29 16-1 15</inkml:trace>
  <inkml:trace contextRef="#ctx0" brushRef="#br0" timeOffset="211553.3811">21500 7874 84 0,'0'0'41'0,"23"-6"2"15,-23 6-1-15,-1 23-32 0,-1 10-3 16,-12-5-3-1,3 11-1-15,-3-7 0 16,8 7-2-16,8-5-1 16,6-11 1-16,11-9-1 0,12-16 0 15,6-10 0-15,1-7 0 16,3-8 0-16,-7-7 0 16,-7-3 1-16,-7 3-1 15,-16-1-1-15,-14 6 1 16,-9 6-1-16,-8-2-1 15,2 12-2-15,-8-12-7 16,15 16-31-16,-7-5 0 16,25 14-1-16,-25-29 1 0</inkml:trace>
  <inkml:trace contextRef="#ctx0" brushRef="#br0" timeOffset="212110.0339">22069 6801 84 0,'0'0'41'0,"0"0"0"16,-29 48 1-16,6-17-33 0,8 23-2 15,-10 1-3-15,3 13 0 16,-1-3-1-16,6-2-2 16,3-9 0-16,5-8 0 15,3-10-1-15,6-15 1 16,0-21-1-16,0 0 1 15,25-21-1-15,-13-11 1 16,1-10-1-16,3-12 0 16,-1-11 0-16,0-4 0 15,1-1 0-15,-1 1 0 16,1 6 0-16,1 4 0 16,1 13 0-16,-1 9 0 15,-2 14 1-15,3 17-1 0,-18 6 0 16,32 31 1-16,-16 4-1 15,5 5 0-15,-5 8 1 16,7 4-1-16,0 1 0 16,0-5-1-16,-2-4 0 15,-2-5-2-15,1-5-2 16,-16-13-6-16,11 4-31 16,-15-25-1-16,-19 27 1 15,-4-21-1-15</inkml:trace>
  <inkml:trace contextRef="#ctx0" brushRef="#br0" timeOffset="212281.6141">21948 7097 86 0,'0'-23'40'0,"15"0"2"16,14-8-2-16,12 6-32 16,7-7-2-16,12 7-3 15,-2 0-2-15,-3 4-3 16,-1 17-5-16,-23-4-33 15,4 12-1-15,-12 6 0 16,-11 7 0-16</inkml:trace>
  <inkml:trace contextRef="#ctx0" brushRef="#br0" timeOffset="212638.5285">22048 7647 77 0,'-10'-17'40'16,"10"17"0"-16,27-29 1 0,6 10-34 16,2-10-1-16,17 4-2 15,0-5-2-15,8 5 0 16,2 2-3 0,-3-2 0-16,1 10-3 0,-17-7-5 15,16 17-27-15,-24-1-4 16,-8 4 0-16,-27 2 0 15</inkml:trace>
  <inkml:trace contextRef="#ctx0" brushRef="#br0" timeOffset="213193.6428">22661 7747 66 0,'18'-17'40'0,"-18"17"0"15,15-29 1-15,-40 6-30 16,25 23-2-16,-29 0-2 15,0 14-2-15,-11 3-2 16,-5 17 0-16,-1 9-1 16,2 8-1-16,3 3 0 15,14 2 0-15,10-1-1 16,15-7 1-16,14-8-2 16,15-16 1-16,9-17 0 0,12-9 1 15,4-19-1-15,4-13 0 16,-3-10-1-16,-5-16 1 15,-8-7 0-15,-11-12-2 16,-8-1 1-16,-13-5 1 16,-8 11-1-16,-8 6 2 15,-5 11-1-15,-3 13 1 16,-1 17-1-16,17 27 2 16,-31 9-1-16,22 22 0 15,5 13 1-15,8 14-1 16,7 1 0-16,8 12 0 15,8-4 0-15,10-7-2 16,9 1-1-16,-3-19-8 0,9 3-32 16,-6-21-1-16,-1-6-1 15,-7-13 1-15</inkml:trace>
  <inkml:trace contextRef="#ctx0" brushRef="#br0" timeOffset="217133.7606">17187 10153 42 0,'2'-23'34'16,"-2"23"0"-16,0 0-4 0,-13-27-15 15,13 27-4-15,0 0-1 16,0 0-2-16,0 0-2 16,0 0-1-16,-19 17-1 15,19-17-1-15,-8 19 0 16,8-19 0-16,0 0-1 15,-4 19 0-15,4-19-1 16,0 0 1-16,0 0-1 16,0 0-1-16,0 0 2 15,12-27-1-15,-12 27 0 16,-8-19 0-16,8 19-1 16,-35-6 1-16,-1 16 0 0,-13 23 0 15,-10 15 0-15,-7 23 0 16,-7 17 0-16,1 15 0 15,7 9 1-15,15 5-1 16,17-4 0-16,25-10-1 16,25-16 0-16,22-24 0 15,19-23 0-15,11-22-1 16,10-18-1-16,-3-20-1 16,1-3-2-16,-21-17-4 15,11 6-24-15,-32-9-7 16,-12 3-1-16,-13 2 1 15</inkml:trace>
  <inkml:trace contextRef="#ctx0" brushRef="#br0" timeOffset="217358.694">17430 10379 70 0,'28'-14'38'0,"2"5"1"16,3-3-1-16,2-1-25 15,5 9-9-15,-3-2-5 16,-8-3-8-16,11 5-28 16,-20 12-1-16,-20-8 0 0,4 32-1 15</inkml:trace>
  <inkml:trace contextRef="#ctx0" brushRef="#br0" timeOffset="217528.2663">17438 10653 77 0,'0'0'38'0,"0"0"1"16,29-2-3-16,6-7-29 16,-4-12-3-16,5 3-4 15,5 9-5-15,-16-16-7 16,12 15-24-16,-20 6-3 15,-17 4 2-15,17 2-2 16</inkml:trace>
  <inkml:trace contextRef="#ctx0" brushRef="#br0" timeOffset="218135.1853">18036 10078 40 0,'0'0'37'0,"0"0"-1"0,0 0 2 15,16 23-18-15,-16-23-5 16,5 27-4-16,-8-8-3 15,16 17-3-15,-9-3-1 16,9 13-1-16,-5-4 0 16,2 8-1-16,-4-10-1 15,1-5-1-15,1-6 0 16,-6-10-1-16,4-2-2 0,-6-17-4 16,0 0-10-1,0 0-24-15,21-13 1 16,-15-10 0-16,3-6 0 15</inkml:trace>
  <inkml:trace contextRef="#ctx0" brushRef="#br0" timeOffset="218469.9934">18356 10085 73 0,'-19'20'40'16,"0"-1"-1"-16,-4 8 1 15,-12-8-30-15,16 21-2 16,-12-7-3-16,11 3-1 16,3-7-2-16,9 0 0 15,5-6-1-15,4-4 0 16,-1-19 0-16,20 23-1 0,-20-23 0 16,34 8 1-16,-12-8-1 15,-1-6 1-15,2 2-1 16,0 4 1-16,-2 0-1 15,3 0 1-15,-3 2-1 16,-4 0 0-16,-17-2-1 16,25 13-1-16,-25-13-2 15,0 0-6-15,39 17-29 16,-39-17-3-16,0 0 1 16,17-11 0-16</inkml:trace>
  <inkml:trace contextRef="#ctx0" brushRef="#br0" timeOffset="219085.3206">18935 9878 67 0,'0'0'39'0,"0"0"1"16,0 0 0-16,-10-23-27 16,10 23-3-16,0 0-2 15,6 19-4-15,-6-19-1 16,0 0-1-16,0 0 0 16,0 0-1-16,0 0-1 15,21-13 1-15,-21 13-1 16,12-33 0-16,-10 14 0 15,-4-2 1-15,-4 4-1 0,6 17 0 16,-29-23 0-16,2 27 0 16,-6 11 0-1,-9 8 1-15,-4 10-1 16,-4 11 1-16,1 9 0 0,5 11 0 16,7 9-1-16,14 0 1 15,8-6-1-15,15-2 0 16,13-2 0-16,12-9 0 15,8-6-1-15,8-8 0 16,1-17 0 0,0-9-1-16,7-1-2 0,-15-23-6 15,20 10-31-15,-25-9 0 0,2-3-1 16,-10-5 0 0</inkml:trace>
  <inkml:trace contextRef="#ctx0" brushRef="#br0" timeOffset="219365.8656">19172 10346 85 0,'-6'19'42'15,"1"10"1"-15,-7-2-2 16,18 8-32-16,-12-7-3 16,16 7-1-16,3-6-2 15,14-10-2-15,8-10 1 16,7-9-2-16,5-9 0 15,-5-3 1-15,-1-9-1 16,-11-8 0-16,-8-1 1 16,-15-1-1-16,-14 4 0 15,-15 4-1-15,-10 4 1 0,-11 2-2 16,1 5-3-16,-12-5-26 16,11 11-11-16,3 0-1 15,11 1 0-15</inkml:trace>
  <inkml:trace contextRef="#ctx0" brushRef="#br0" timeOffset="219922.1609">19915 9798 58 0,'0'0'38'16,"0"0"1"-16,0 0-2 16,23-23-25-16,19 23-4 15,-7-18-2-15,17 13-3 16,-4-5-3-16,-1-1-2 0,3 12-8 15,-25-2-27 1,-2-1-2-16,-23 2 1 0,0 0-1 16</inkml:trace>
  <inkml:trace contextRef="#ctx0" brushRef="#br0" timeOffset="220070.2306">20042 9884 68 0,'39'-13'38'15,"7"-7"-1"-15,4-1-1 16,6 2-31-16,-4 4-9 16,-9-1-31-16,-7-3-1 15,1 13-1-15,-18-3 0 16</inkml:trace>
  <inkml:trace contextRef="#ctx0" brushRef="#br0" timeOffset="220628.1717">20902 9249 63 0,'0'0'39'15,"8"-23"1"-15,-8 23-1 0,17 15-27 16,-17-15-4-16,18 48-2 15,-10-9-1-15,9 11-2 16,-4 3 0-16,3 5-2 16,-1-1 1-16,1-3-2 15,-3-6 1-15,-5-10-3 16,5-7 1-16,-9-10-4 16,12 0-5-16,-16-21-30 15,0 0-1-15,7-17 0 16,1-2 1-16</inkml:trace>
  <inkml:trace contextRef="#ctx0" brushRef="#br0" timeOffset="220985.9795">21197 9355 61 0,'-9'17'39'0,"-5"2"-1"15,-1 10 2-15,-10-8-30 16,11 21-2-16,-11-9-2 15,8 1-1-15,-4-5-2 16,7-6-1-16,-1-4 0 16,7-2-1-16,8-17 0 15,-12 22 0-15,12-22 1 16,0 0-1-16,22 9 0 16,-22-9 1-16,32 8 0 15,-10-4-1-15,3-4 0 0,0 2 0 16,0 1 0-16,4 1 0 15,-2 0 0-15,2 2-1 16,-4-2 0 0,0 1 0-16,-4-1-1 0,-4 0 0 15,-17-4-1-15,24 6-4 16,-7 15-9-16,-17-21-27 16,0 0 1-16,0 0-2 15,19-23 2-15</inkml:trace>
  <inkml:trace contextRef="#ctx0" brushRef="#br0" timeOffset="222329.4414">21923 9069 24 0,'0'0'33'15,"0"0"0"-15,17-14-7 16,-17 14-5-16,14-19-5 16,3 17-5-16,-17-19-2 15,0 21-1-15,15-27-2 16,-15 27 0-16,2-27-1 15,-2 27-1-15,-31-11-1 16,1 13 0-16,-21 6 0 0,-5 9-1 16,-11 2-1-16,-1 10 1 15,3-1-1-15,9 5 0 16,12-2 0-16,20-2-1 16,24-10 1-16,26-10-1 15,22-5 0-15,13-8 0 16,11-3-1-16,-1-3 1 15,1-1 1-15,-13 1 0 16,-10 8-1-16,-24 10 1 16,-25 13 0-16,-22 15 1 15,-20 6 0-15,-12 10 0 16,-8 2-1-16,2 2 0 0,5-1 0 16,6-3 0-16,18-10-1 15,22-9 0 1,17-8 0-16,19-8-1 15,9-5 0-15,10-9 0 0,5-5-2 16,-1-5-1-16,4 3-3 16,-18-15-5-16,16 11-26 15,-21-9-4-15,-2 7 0 16,-9-5 1-16</inkml:trace>
  <inkml:trace contextRef="#ctx0" brushRef="#br0" timeOffset="222576.8773">22087 9521 46 0,'0'0'38'15,"0"0"2"-15,-23 29 1 16,7 0-17-16,-9-19-12 0,19 15-3 16,-3-8-3-16,12 4-2 15,-3-21 0 1,33 23-2-16,-2-19-1 0,8-4 0 16,1-4 0-16,1-2 1 15,-5-7-2-15,-7 1 0 16,-11-3 0-16,-9-2 0 15,-9 17 0-15,-21-29-2 16,2 19 0-16,-8-9-4 16,7 13-4-16,-18-7-32 15,22-6 1-15,1 0-2 16,13-6 2-16</inkml:trace>
  <inkml:trace contextRef="#ctx0" brushRef="#br0" timeOffset="223105.4216">22563 8877 68 0,'17'-10'40'15,"-17"10"1"-15,-2 18 1 16,1 18-30-16,-21-7-2 16,9 23-5-16,-10 3 0 15,3 10-2-15,-1 3-1 16,6-1 0-16,3-6-1 0,4-13-1 16,7-8 0-16,4-13 1 15,-3-27-2-15,0 0 1 16,25 2 0-16,-15-29-1 15,2-9 0-15,-3-14 0 16,1-6 0-16,-2-13-1 16,1 0 1-16,1-2 0 15,0 2 0-15,-1 4 0 16,3 11 2-16,1 8-1 16,-1 14 0-16,3 14 0 15,-15 18 1-15,31-2 1 16,-31 2-1-16,35 43 0 15,-16-9 0-15,2 6-1 0,1 5 1 16,7-1 0-16,-2-4-1 16,2-4 0-16,1-1-1 15,-6-8-2 1,-1 0-3-16,-23-27-29 0,7 19-6 16,-7-19-2-16,-25 6 1 15</inkml:trace>
  <inkml:trace contextRef="#ctx0" brushRef="#br0" timeOffset="223291.0533">22544 9109 63 0,'-6'-33'40'0,"25"10"-1"0,14 2 1 16,10-25-31-16,12 31-2 16,-1-8-4-16,2 6-5 15,6 19-9-15,-12-6-27 31,-11 2-2-31,-14 4 1 0,-6 7-1 0</inkml:trace>
  <inkml:trace contextRef="#ctx0" brushRef="#br0" timeOffset="223571.3522">22503 9541 83 0,'35'0'41'16,"0"-16"1"-16,3-11-1 15,24-1-37-15,6-7 1 16,14 1-3-16,1-3 0 15,2 5-1-15,-6 3-2 16,-9 2-1-16,-5 17-5 16,-32-5-30-16,-2 13-4 15,-31 2-1-15,0 0 1 0</inkml:trace>
  <inkml:trace contextRef="#ctx0" brushRef="#br0" timeOffset="224133.6188">23086 9744 54 0,'11'-19'40'0,"-11"19"-1"15,0 0 2-15,-21 2-28 0,-21-2-3 16,9 23-1-16,-13 0-4 16,9 13-1-16,-4 1-1 15,9 7-1-15,7-4 0 16,19 2-1-16,14-7 0 15,19-16-1-15,7-8 0 16,13-11 0-16,7-13 0 16,3-10 0-16,3-17 0 15,-10-12 0-15,-3-9 0 16,-13-9 0-16,-9-6-1 16,-11-5 1-16,-10 3 0 15,-8 5 1-15,-4 11-1 16,-1 12 0-16,-1 12 1 0,0 19 1 15,10 19 0-15,0 0 0 16,-13 36-1-16,17 5 1 16,0 5 0-16,3 9-1 15,1 5 0-15,5 3-1 16,5-4 1-16,-5-3-2 16,9 2-2-16,-9-24-6 15,8 6-34-15,-9-13 0 16,1-2-2-16,-13-25 1 15</inkml:trace>
  <inkml:trace contextRef="#ctx0" brushRef="#br0" timeOffset="230354.1354">21196 9995 1 0,'0'0'29'15,"-24"4"0"-15,24-4-2 16,-3 17-7-16,3-17-1 15,0 0-3-15,-24 8-2 16,30 13-3-16,-6-21-2 16,-4 37 0-16,-3-20-3 15,14 12 0-15,-5-8-3 16,14 6 0-16,1-12-1 0,12-4 1 16,8-11-2-16,13-11 1 15,4-8-1-15,15-10 0 16,3-6 1-1,3-3-1-15,-4-2 0 0,-3-1-1 16,-12-3 1-16,-10 8 0 16,-8 3-2-16,-14 6 1 15,-9 8-3-15,-13-4-4 16,-2 23-29-16,0 0-4 16,0 0-1-16,0 0-1 15</inkml:trace>
  <inkml:trace contextRef="#ctx0" brushRef="#br0" timeOffset="231329.704">21386 10427 6 0,'26'-4'31'16,"-19"-15"1"-16,13 5 2 0,1 11-15 15,-23-26-1-15,2 29-3 16,2-23-3-16,-2 23-2 16,-23-4-2-16,5 15-1 15,-16-5-1-15,1 17-3 16,-6-6 0-16,3 8 0 16,-1 0-2-16,8 4 0 15,4-10 0-15,8 0-1 16,17-19 0-16,-6 22 0 15,6-22-1-15,21 5 1 16,-21-5 0-16,29 0 0 16,-29 0 0-16,23 6 0 15,-23-6 1-15,-6 35-1 0,-9-5 1 16,-6 5 0-16,-6 3 0 16,3 4 1-1,1 3-1-15,8-7 0 16,7-6 0-16,18-10 0 0,13-13 0 15,19-11-1-15,10-7 1 16,8-11-2-16,6-4-1 16,-1-9-3-16,13 12-34 15,-26-10-2-15,-12 0 0 16,-17 3-1-16</inkml:trace>
  <inkml:trace contextRef="#ctx0" brushRef="#br0" timeOffset="232853.765">17238 13016 31 0,'0'0'33'16,"0"0"1"-16,0 0 1 15,25 0-17-15,-25 0-4 16,0 0-2-16,0 0-2 16,0 0-1-16,0 0-2 0,0 0-2 15,0 0 0 1,0 0-2-16,0 0 0 0,0 0-1 16,0 0 0-1,0 0-1-15,19-21 0 0,-7 0 0 16,-5-4-1-16,-1 0 1 15,-2 0-1-15,-4 4 1 16,-8 0-1-16,8 21 1 16,-38 2-1-16,3 19 1 15,-6 8-1-15,-5 15 1 16,-8 10-1-16,6 11 0 16,0 8 2-16,13 2-2 0,14 1 2 15,15-7-2 1,19-5 0-16,18-14 0 15,16-10 0-15,9-11 0 16,11-18-1-16,2-3 0 16,-1-22-1-16,-4-7-1 0,-7 0 0 15,-14-11-3-15,3 14-10 16,-19-16-25-16,-6 11 1 16,-11-12-1-16,0 12 1 15</inkml:trace>
  <inkml:trace contextRef="#ctx0" brushRef="#br0" timeOffset="233126.42">17828 12968 72 0,'-4'18'39'16,"4"-18"-1"-16,19 3 1 16,4-22-30-16,16 21-3 15,-6-13-1-15,11 5-3 16,-3-4-2-16,-3-3-4 16,5 15-5-16,-43-2-29 15,27 0-1-15,-27 0 1 16,0 0-1-16</inkml:trace>
  <inkml:trace contextRef="#ctx0" brushRef="#br0" timeOffset="233289.516">17810 13156 64 0,'0'0'37'16,"0"0"1"-16,22 10 0 16,9-8-29-16,1-23-3 15,20 4-1-15,-5-8-4 16,-1-4-6-16,10 21-12 15,-12-11-20-15,-9 4-1 16,-12 3 0-16,-23 12 0 16</inkml:trace>
  <inkml:trace contextRef="#ctx0" brushRef="#br0" timeOffset="234265.6126">18785 12577 34 0,'28'-21'33'0,"-28"21"1"16,29-38-8-16,2 30-7 15,-21-23-4-15,23 22-2 16,-22-20-3-16,18 15-1 15,-17-12-2-15,9 12-2 16,-15-5 0-16,-6 19-1 16,-8-19 0-16,-9 21-1 0,-18 2 0 15,-9 11-1 1,-16 10 1-16,-8 11-1 0,-3 7-1 16,3 3 1-16,9 1-1 15,10 1-1-15,15-3 0 16,18-7 1-16,20-11-2 15,21-12 1-15,14-13 0 16,9-6-1-16,4-5 1 16,2-9-1-16,-6 3 1 15,-7-2 0-15,-12 5 0 16,-29 12-1-16,0 0 2 0,-27 42 0 16,-14 1-1-1,-7 8 1-15,-4 7 0 16,6 3 0-16,5 1 0 15,16-9-1-15,23-5 0 0,23-13 1 16,18-18-1-16,17-15 0 16,11-10 0-16,7-9-1 15,-1-10 0-15,-4-5 0 16,-9-1 0-16,-12-3-2 16,-11 9 0-16,-16-2-3 15,0 21-7-15,-21-9-28 16,0 17-1-16,0 0 1 15,-13-19-1-15</inkml:trace>
  <inkml:trace contextRef="#ctx0" brushRef="#br0" timeOffset="234934.0477">19429 12347 50 0,'0'0'39'0,"0"0"-1"16,0 0 1-16,0 0-24 15,-6 23-3-15,4 15-3 16,-13-1-3-16,5 13-1 15,-7 5-2-15,5 7 1 16,-1-7-2-16,5 3 0 16,2-10-1-16,4-8 0 15,4-17-1-15,-2-23 1 16,19 13-2-16,-19-13 1 0,27-38 0 16,-13 0-1-16,3-8 0 15,-1-16 0-15,-1-1 1 16,-1-4-1-1,-1-4-1-15,-3 4 1 0,-1 11 0 16,-1 8 1-16,-4 12 0 16,2 13 1-16,-6 23-1 15,0 0 1-15,27 21 2 16,-14 11-2-16,5 11 0 16,3 3 0-16,4 5 0 15,2 3-1-15,0-4 0 16,2-4 0-16,-6-2-1 0,0-9 0 15,-2-8-4-15,-21-27-4 16,25 25-31-16,-25-25-1 16,-17 3 0-1,-6-12-1-15</inkml:trace>
  <inkml:trace contextRef="#ctx0" brushRef="#br0" timeOffset="235101.8378">19408 12600 69 0,'0'0'38'15,"-2"-25"0"-15,25 8 0 16,4-4-32-16,25 5-1 16,2-1-2-16,6 2-3 15,1 9-4-15,-14-13-12 0,-3 17-22 16,-7 4 0 0,-14 6-1-16,-23-8 1 15</inkml:trace>
  <inkml:trace contextRef="#ctx0" brushRef="#br0" timeOffset="235477.8517">18738 13527 73 0,'25'-20'38'16,"10"-3"3"-16,17 6-3 15,0-19-28-15,33 13-3 16,-2-12-5-16,10 6 1 16,-5 6-4-16,-7 2-1 15,-4 14-5-15,-28-11-11 16,-15 18-21-16,-16 10 0 16,-18-10 0-16,-12 38-1 15</inkml:trace>
  <inkml:trace contextRef="#ctx0" brushRef="#br0" timeOffset="236138.32">19562 13776 31 0,'0'0'36'0,"11"-23"0"15,-11 23 1-15,0 0-16 16,0 0-8-16,0 0-2 15,-13-29-2-15,13 29-1 16,0 0-1-16,-27 10-2 16,4-3 0-16,2 11-2 15,-8 3 0-15,5 8 1 16,1 1-3-16,8 5 0 16,5-5 0-16,8 1 0 15,10-6-1-15,7-8 0 0,12-11 0 16,4-8-1-16,6-11 1 15,2-12 0-15,3-8-1 16,-2-15 1 0,-1-5-1-16,-4-13 0 15,-4-3-1-15,-8-7 1 0,-10 1 0 16,-7 0 1-16,-8 10-1 16,-6 9 2-16,-3 10-1 15,-5 19 2-15,-1 12 0 16,17 15-1-16,-27 17 3 15,23 12-3-15,4 11 3 16,10 14-3-16,-1 2 0 16,11 5 0-16,3 0 0 0,2-3-1 15,2-4-1-15,0-8 2 16,-2-8-4 0,-6-15 1-16,5-2-2 15,-24-21-9-15,17 4-30 0,-17-4 0 16,0 0-1-16,0 0 1 15</inkml:trace>
  <inkml:trace contextRef="#ctx0" brushRef="#br0" timeOffset="245837.4302">22098 9544 40 0,'0'0'18'0,"2"-17"1"16,-2 17 0-16,0 0-3 16,0 0-2-16,0 0-4 15,0 0 0-15,-21-11-2 16,21 11-1-16,0 0 0 15,-21 7-1-15,21-7 0 16,-25 6-1-16,7-2-1 0,18-4 0 16,-33 23-1-16,16-6 0 15,0 2-2-15,3 4 1 16,1 2-1-16,5 2 0 16,2 0 0-16,6 6-1 15,4-10 1-15,6 4-1 16,1-4 1-16,7-6-1 15,1-9 0-15,6-7 0 16,0-8 1-16,4-11-1 16,0 3 0-16,-2-8 1 15,-2-4-1-15,-2 0 1 16,-3 2-1-16,-7 2 2 16,-5 2-1-16,-4 0 0 0,-6 2-1 15,-2 2 1-15,-4 0 0 16,8 17 0-1,-19-27 0-15,19 27-1 16,-25-25 1-16,25 25-1 0,-27-6-1 16,27 6-3-16,-21 10-9 15,21-10-28-15,-20 9 0 16,20-9-1-16,-21 14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9T15:04:21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1886 5768 1 0,'0'0'25'0,"6"-22"7"0,-6 22-4 16,17-5-10-16,-17 5 0 16,0 0 0-16,-25-10-2 15,31 31-4-15,-6-21-3 16,-21 56-3-16,3-6-1 16,3 23 0-16,-10 11-1 15,-2 23 0-15,-4 7-1 16,-4 12 0-16,-5-3-1 15,3-2 0-15,4-14-1 0,3-20 0 16,6-18-2-16,7-23 1 16,7-23-2-16,10-23-1 15,-1-31-1 1,1-28-5-16,19 1-7 0,-17-32-15 16,17-4-7-16,2-14-1 15,6-5 2-15</inkml:trace>
  <inkml:trace contextRef="#ctx0" brushRef="#br0" timeOffset="276.224">1853 5714 40 0,'25'-44'36'15,"1"13"1"-15,-5 18-1 0,-15-5-18 32,22 43-5-32,-20-4-2 0,15 35-3 0,-17 9-1 15,15 25-1-15,-9 6-2 16,9 12 0-16,-3 5-1 15,5 0 0 17,2-7-1-32,-2-5-1 0,4-16 0 0,-4-11 0 0,-2-16-1 15,-3-10 0-15,-3-17-1 16,-5-12-2-16,-10-19 0 16,0 0-2-16,0 0-3 15,-16-21-8-15,14 2-24 16,-19-1-1-16,-2 1 1 15,-8 0 0-15</inkml:trace>
  <inkml:trace contextRef="#ctx0" brushRef="#br0" timeOffset="473.2174">1767 6589 80 0,'0'0'37'15,"0"0"0"-15,-2 19-11 16,2-19-21-16,29 0-2 16,-2 2-2-16,2-6-6 15,21 10-18-15,-6-12-14 16,-2-4 1-16,5 1-1 16</inkml:trace>
  <inkml:trace contextRef="#ctx0" brushRef="#br0" timeOffset="1193.1621">2617 6192 26 0,'-11'19'34'16,"11"-19"0"-16,0 0-1 0,15 17-16 15,-15-17-3-15,0 0-3 16,19-4-4 0,3 8-2-16,-5-14-1 15,6 8-2-15,-2-7 0 16,4 1-1-16,2-1-2 0,-5-1-2 15,1 6-2-15,-16-15-8 16,13 13-24-16,-20 6 1 16,0 0-1-16,0 0 1 15</inkml:trace>
  <inkml:trace contextRef="#ctx0" brushRef="#br0" timeOffset="1440.8006">2552 6479 42 0,'0'0'35'0,"27"12"2"15,-6-12 0 1,4-12-19-16,12 18-8 0,-14-21-2 16,15 17-2-16,-11-14-2 15,4 8-1-15,-6-2-2 16,-4 3 0-16,-3 3-1 15,-18 0-2-15,21 3-4 16,-21-3-19-16,-10-19-14 16,10 19 2-16,0 0-2 0</inkml:trace>
  <inkml:trace contextRef="#ctx0" brushRef="#br0" timeOffset="13588.9779">3339 6057 20 0,'5'-19'34'0,"-5"19"-1"16,0 0 3-16,-5-31-14 16,5 31-10-16,0 0-4 0,-10 23 0 15,10-23-3-15,-10 20-2 16,10-20 0-1,-5 28 0-15,5-28-3 16,-2 25 2-16,2-25-2 0,2 19 1 16,-2-19-1-16,0 0 0 15,0 0 0-15,17 8 0 16,-17-8 1-16,37-15-1 16,-10 7 1-16,7 0-1 15,7 3 1-15,5 9-1 16,2 1 1-16,-1 5 0 15,-1 9 0-15,-8 6 0 16,-5 4 1-16,-6 5 0 0,-11 1 1 16,-3 3-1-16,-15-3 1 15,-4 1 0 1,-9 1-1-16,-2-5 0 16,-8-3-1-16,-4 0 1 0,-4-8-1 15,-2-2 0-15,-2 0-1 16,3-3 0-16,-1-5-1 15,2-7-1-15,6-2-1 16,2-14-1-16,25 12-4 16,-31-44-11-16,33 13-20 15,4-9 0-15,4-4-1 16,3-2 2-16</inkml:trace>
  <inkml:trace contextRef="#ctx0" brushRef="#br0" timeOffset="13832.3077">3281 6038 45 0,'0'0'35'0,"-27"-8"2"16,27 8-1-16,0 0-22 16,17-19-3-16,20 17-2 15,-3-11-3-15,20 5-2 16,0-5-2-16,12 1 0 15,0 1-2-15,-5-3-2 0,1 9-2 16,-18-13-7 0,9 9-25-16,-19 7-3 15,-7-2 1-15,-6 2-1 16</inkml:trace>
  <inkml:trace contextRef="#ctx0" brushRef="#br0" timeOffset="14288.6709">4380 6144 30 0,'0'0'33'16,"19"-25"2"-16,-19 25-2 16,-9-25-13-16,9 25-6 15,-21 0-3-15,21 0-3 16,-41 25-1-16,8 3-3 15,-7 1 0-15,-1 15-1 16,-1 0 0-16,7 6 0 16,4 0-1-16,10 0-1 15,11-6 0-15,12-4-1 16,12-7 1-16,7-10-2 0,10-8 1 16,-2-11-2-16,9-4-2 15,-7-23-4-15,19 21-14 16,-17-25-16-1,-2 1-1-15,-4-7 0 0,-8-2 0 16</inkml:trace>
  <inkml:trace contextRef="#ctx0" brushRef="#br0" timeOffset="14972.1869">4542 6168 51 0,'0'0'37'15,"0"0"1"-15,16 25 0 0,-14 6-25 16,-10-14-2-16,17 22-2 16,-14-9-3-16,12 11-1 15,-5-7-2 1,6 3-1-16,-4-9-1 0,6-5 0 16,-5-3 0-16,-5-20-1 15,0 0 1-15,0 0-2 16,18 3 1-16,-18-3-1 15,9-36 1-15,-5 7-1 16,4 1 0-16,0-5 0 16,1 4 0-16,3-3 1 15,-1 3-1-15,3 6 1 0,3 7 0 16,1 5-1-16,-1 7 1 16,0 4 1-1,3 4 0-15,-1 9 0 16,-19-13 0-16,29 39 0 15,-18-12 1-15,1 3 0 0,-4-1-1 16,-3 2 0-16,-3-1 0 16,0-7 0-16,-2-3-1 15,-2-3 1-15,2-17-1 16,0 0 1-16,0 0-1 16,-19 4 0-16,19-4 0 15,-6-35-1-15,6 10 1 16,6-7-1-16,2-3 0 0,3-3 1 15,3 5 0 1,1-1-1-16,3 7 0 16,1 6 1-16,2 7-2 15,-1 8 3-15,-3 10-1 0,0 8 0 16,-3 5 0-16,-1 10 1 16,-3 0 1-16,-6 9-1 15,-2-3 1-15,-2 1-1 16,0-1-1-16,-4-8 0 15,0 0 0-15,4-25-1 16,-8 30-1-16,8-30-1 16,0 0-2-16,0 0-7 15,2-23-28-15,0 4 0 16,4-8 0-16,0-7 0 16</inkml:trace>
  <inkml:trace contextRef="#ctx0" brushRef="#br0" timeOffset="15436.3863">5184 5840 42 0,'0'0'34'16,"27"-21"1"-16,-9-2-4 15,9 25-17-15,-16-21-2 16,22 19-1-16,-14-11-4 16,14 9-2-16,-6-4-1 15,4 8-1-15,-10 2-1 0,3 7 1 16,-24-11-1-16,17 31-1 16,-21-12 1-16,-6 6 0 15,-7 0-1-15,0 4 1 16,-7-6-1-16,3-2 1 15,2-2-1-15,19-19 0 16,-27 27-1-16,27-27 1 16,-12 17 0-16,12-17 0 15,0 0 0-15,0 0-1 16,25 10 0-16,-25-10 1 16,33 0-1-16,-8-2 0 15,0-2 0-15,2 0-1 16,6 0-1-16,-4-3-2 0,10 9-4 15,-18-20-16-15,16 14-16 16,-7-5-1-16,5-1 1 16,-2 1 0-1</inkml:trace>
  <inkml:trace contextRef="#ctx0" brushRef="#br0" timeOffset="15692.571">5861 5911 59 0,'0'0'37'16,"0"0"0"-16,29 10 0 16,-29-10-27-1,37-4-3-15,-18-2-2 16,8 6-2-16,-2-1-2 0,1-3-3 15,1 9-4-15,-27-5-7 16,34-17-23-16,-34 17-1 16,0 0 0-16,0 0 0 15</inkml:trace>
  <inkml:trace contextRef="#ctx0" brushRef="#br0" timeOffset="15949.0976">5846 6090 46 0,'-8'29'36'0,"8"-29"2"16,20 15-1-16,-1-2-18 16,-19-13-9-16,38-3-3 0,-18-5-2 15,3 4-2-15,-23 4 0 16,35-6-2-16,-35 6 1 16,19-4-1-16,-19 4 0 15,0 0-1-15,0 0 0 16,0 0-1-16,0 0 0 15,0 0-1-15,8 22-1 16,-8-22-5-16,0 0-22 16,0 0-9-16,0 0 2 0,-20-4-3 15</inkml:trace>
  <inkml:trace contextRef="#ctx0" brushRef="#br0" timeOffset="17667.7993">6577 6051 34 0,'0'0'34'15,"0"0"-1"-15,-4-19 1 16,4 19-20-16,0 0-3 16,0 0-2-16,0 0-2 15,-19 6-2-15,19-6-1 16,-12 25-1-16,7-8 0 16,5-17-1-16,-18 29 0 0,18-29-1 15,-15 25 0-15,15-25-1 16,0 0 1-16,0 0-1 15,31 6 0-15,-6-10 0 16,8-2 0-16,5-2 1 16,10 5-1-16,6-1 0 15,8 4 0-15,-2 4 0 16,-6 5 1-16,-2 5-1 16,-6 5 2-16,-9 2 0 15,-10 4 0-15,-18 0 1 16,-9 7-1-16,-13-1 2 15,-4 6-2-15,-12-7 1 16,-2 3-1-16,-8-6-1 0,1-2 0 16,-3-2-1-16,3-8 1 15,1-2-1-15,2-5 0 16,4 0 0-16,2-8-2 16,10 0 0-16,2-10-2 15,17 10-2-15,-18-31-3 16,18 31-11-16,18-34-19 15,-7 3-2-15,1-3 3 16,0-3 0-16</inkml:trace>
  <inkml:trace contextRef="#ctx0" brushRef="#br0" timeOffset="17900.1045">6585 5959 41 0,'-23'0'35'0,"23"0"0"16,0 0 0-16,29-23-23 15,11 25-2-15,1-13-2 16,18 9-2-16,-1-4-4 16,8 4-1-16,-4 8-4 15,-7-8-4-15,7 12-19 16,-14-3-11-16,-15-1 2 15,0 6-1-15</inkml:trace>
  <inkml:trace contextRef="#ctx0" brushRef="#br0" timeOffset="18473.0719">7487 6076 34 0,'18'-13'34'0,"-18"13"2"15,0 0 0-15,25 4-21 0,-25-4-1 16,0 0-1-16,0 0-5 16,17 23-1-16,-17-23-3 15,2 38 1-15,-4-13-1 16,4 0-1-16,-6 6 0 16,4-2-2-16,-5-1 2 15,3-1-2-15,0-2 1 16,0-2-2-16,2-6 1 15,-2 1-1-15,2-18 1 16,2 25-1-16,-2-25 1 16,4 19-1-16,-4-19 1 15,0 0-1-15,19 21 0 16,-19-21 0-16,25 4 1 0,-6-6-1 16,2 0 0-16,5-4 0 15,1 2 0-15,-2 0 0 16,0-1 0-16,-2-1-1 15,0 6-1-15,-6-6 0 16,1 2-2-16,-18 4-1 16,27-3-3-16,-27-17-9 15,0 20-23-15,0 0 1 16,19-27-1-16,-19 27 2 16</inkml:trace>
  <inkml:trace contextRef="#ctx0" brushRef="#br0" timeOffset="18821.9258">7509 6061 54 0,'0'0'36'15,"0"0"0"-15,0 0 0 16,0 0-24-16,0 0-4 0,23 2-3 16,-23-2-1-16,33-8-2 15,-10 3 0-15,10-1-1 16,1 0-1-16,1-2-2 15,6 5-1-15,-13-13-7 16,21 12-24-16,-20 2-4 16,-8 1 1-16,-21 1 0 15</inkml:trace>
  <inkml:trace contextRef="#ctx0" brushRef="#br0" timeOffset="19037.5132">7601 6211 58 0,'0'0'36'15,"0"0"0"-15,31 9 0 16,2-5-27-16,-33-4-2 16,42-9-3-16,-20 3-3 15,1-2-4-15,10 16-10 16,-8-12-22-16,-4-2-2 15,2 2 0-15,-6-5 1 16</inkml:trace>
  <inkml:trace contextRef="#ctx0" brushRef="#br0" timeOffset="19473.0139">8203 6161 45 0,'0'0'35'0,"0"0"1"16,0 0 1-16,-23-2-22 15,42 11-5-15,-19-9-3 16,27-5-3-16,-8 1 0 15,8 0-2-15,-1-4-2 16,3 5 1-16,-2-5-3 16,-2 0-1-16,2 12-5 15,-27-4-22-15,19-15-6 16,-19 15-1-16,17-14 1 16</inkml:trace>
  <inkml:trace contextRef="#ctx0" brushRef="#br0" timeOffset="20113.0964">8679 5819 60 0,'0'0'36'16,"0"0"0"-16,12-19-11 16,-12 19-10-16,0 0-4 15,10 19-3-15,-10-19-2 0,-12 23-2 16,12-23-1-16,-17 41 1 15,7-20-2-15,0 6 0 16,-1-4-1-16,1 2 1 16,3-2-2-1,1-4 1-15,4-2 0 0,2-17-1 16,2 23 0-16,-2-23 1 16,11 19-1-16,-11-19 1 15,25 8-1-15,-3-4 0 16,-3-6 1-16,6-2-1 15,0 0 1-15,0-2-2 16,2-1 1-16,-8-3-3 16,8 4 0-16,-27 6-2 0,39-21-4 15,-31-6-7-15,19 8-23 16,-16-6-1 0,3-2 2-16,-3-3-1 0</inkml:trace>
  <inkml:trace contextRef="#ctx0" brushRef="#br0" timeOffset="20336.3494">8998 5750 52 0,'7'-21'38'0,"-7"21"1"16,0 0 1-16,0 0-16 15,6 27-13-15,-13-10-3 16,12 18-1-16,-9 1-2 16,8 12-1-16,-8 0-2 15,4 6 0-15,-1-4 0 0,-1 0-1 16,-4-4 1-1,0-2-2-15,0-4 0 16,-3-11-2-16,3 2-2 16,6-31-5-16,-6 25-33 0,6-25 1 15,-19 5-2-15,19-5 2 16</inkml:trace>
  <inkml:trace contextRef="#ctx0" brushRef="#br0" timeOffset="21808.4787">9274 6113 12 0,'0'0'33'16,"3"-21"0"-16,-3 21 3 16,-2-29-14-16,2 29-5 15,0 0-4-15,0 0-3 16,0 0-2-16,0 0-3 16,0 0-1-16,24 33-1 0,-21-12 2 15,7 7-3-15,-4 3 2 16,2 4-2-16,-3-3 1 15,3 1-2 1,-2-8 1-16,0-2-1 0,-6-23-1 16,9 25 1-16,-9-25-1 15,0 0 0-15,0 0 0 16,20-16 1-16,-17-3-1 16,3-6 1-16,2-3-3 15,2-5 1-15,-3 0 0 16,5 1 0-16,-1 3-1 15,3 2 1-15,0 6 0 16,-14 21 1-16,28-23 1 0,-6 25-1 16,-1 0 1-1,0 7-1-15,4 3 0 16,-2 7 1-16,0 2 1 16,1 10-1-16,-9-2 1 0,-1 5 0 15,-7-1 0-15,-3-1 0 16,-6 1 0-16,0-6-1 15,-2-4-1-15,4-23 1 16,-7 27 0-16,7-27-1 16,0 0 0-16,0 0 1 15,-4-19-1-15,8-3-1 16,3-6 1-16,3-7-1 16,2-3-1-16,5-2 2 0,0 1-2 15,3 5 1 1,3 3 0-16,0 8 1 15,-2 10-1-15,6 5 2 16,-6 10-1-16,1 4 0 0,-3 9 1 16,0 6 0-16,-3 4 0 15,-5 7 0-15,-1 1 0 16,-6 0 0-16,-2 1 0 16,-2-5-1-16,0-6 1 15,-4-6-2-15,4-17-1 16,-10 19-1-16,10-19-3 15,0 0-5-15,14-23-29 16,-11 6 0-16,5-6-1 16,-2-6 1-16</inkml:trace>
  <inkml:trace contextRef="#ctx0" brushRef="#br0" timeOffset="22331.8275">10109 5844 45 0,'4'-21'35'16,"-4"21"1"-16,25-9 0 16,-20-9-22-16,28 22-3 15,-15-17-2-15,18 17-3 16,-9-8-1-16,8 11-1 15,-8-3-1-15,2 8 0 0,-10 1-1 16,-3 6 0-16,-11 3 0 16,-7 2 0-16,-9 3-1 15,-6 4 1-15,-9-2-1 16,-1 0 0-16,-5-3 0 16,5-1 0-16,0-5 0 15,7-1-1-15,20-19 1 16,-25 27-1-16,25-27 1 15,0 0 0-15,6 21-1 16,-6-21 1-16,23 5 0 16,-23-5 0-16,35 6 0 15,-12-6 0-15,2-2 0 16,6 2-1-16,0 2 0 0,0-2 0 16,0 0 1-16,1 0-1 15,1-2-1-15,-2 0 1 16,-2 2-1-16,-6-4-2 15,0 3-1-15,-23 1-6 16,50-10-29-16,-50 10-4 16,22-12 2-16,-22 12-1 31</inkml:trace>
  <inkml:trace contextRef="#ctx0" brushRef="#br0" timeOffset="23737.0537">1797 7559 21 0,'0'0'35'16,"0"0"1"-16,0 0-1 16,-13-31-14-16,13 31-5 15,0 0-4-15,4 22-4 16,-4-22-2-16,-6 36-1 16,0-13-1-16,8 17-1 15,-6-1 0-15,8 7 0 16,-4-2-1-16,6 6 0 15,-4-8-1-15,4-2-1 16,-1-5 1-16,1-10-1 16,2-4-2-16,-8-21-1 15,15 25-3-15,-15-25-5 0,31-25-26 16,-21 6-3-16,3-4 1 16,1-6-1-16</inkml:trace>
  <inkml:trace contextRef="#ctx0" brushRef="#br0" timeOffset="24491.8562">2268 7475 2 0,'0'0'33'0,"0"0"1"16,17-10 1-16,-17 10-13 0,0 0-3 15,0 0-5-15,-23 14-2 16,18 7-5-16,-22-10-1 16,1 16-3-16,-12 2 0 15,-5 3-1-15,-9 3 0 16,6-1-1-16,0-1 0 15,3-2 0-15,5-10-1 16,11-4 0-16,7-7 1 16,20-10-1-16,0 0 1 15,0 0 0-15,0 0-1 16,0 0 0-16,0 0 1 16,0 0 0-16,14-18-1 15,-14 18 1-15,17-11-1 0,-17 11 1 16,0 0 1-16,23-4 0 15,-23 4-1 1,24 12 1-16,-24-12 0 16,38 17 1-16,-13-4-1 0,12 1 0 15,2 3 0-15,3 2 0 16,0-2 0-16,5 1-1 16,-7 1 0-16,-1-4 0 15,-6-1 0-15,-8 5 1 16,-8-8-2-16,-17-11 1 15,19 27 0-15,-19-27 0 16,2 23 0-16,-2-23-1 16,-8 18 0-16,8-18-2 15,0 0-1-15,0 0-2 16,0 0-5-16,0 0-32 16,0 0-1-16,14-35 1 15,1 14-1-15</inkml:trace>
  <inkml:trace contextRef="#ctx0" brushRef="#br0" timeOffset="25096.7119">2694 7576 56 0,'0'0'37'16,"0"0"0"-16,-5-17-13 16,5 17-9-16,0 0-4 15,34 4-4-15,-34-4-2 16,37-8-2-16,-14 6-1 15,4 2-1-15,-2-3 0 16,-2-1-2-16,-1 6-2 0,-22-2-5 16,28 7-14-16,-28-7-16 15,0 0 0-15,-21 27 0 16,-2-10 0-16</inkml:trace>
  <inkml:trace contextRef="#ctx0" brushRef="#br0" timeOffset="25312.578">2679 7709 44 0,'0'0'37'0,"17"6"0"16,-17-6 1-16,39 9-24 15,-39-9-3-15,33-13-3 16,-33 13-3-16,36-12-1 16,-18 6-3-16,1 6 1 0,-19 0-2 15,27-13 0-15,-27 13-1 16,17-6-2-1,-17 6-2-15,0 0-6 16,20-6-25-16,-20 6-2 0,0 0-1 16,0 0 1-16</inkml:trace>
  <inkml:trace contextRef="#ctx0" brushRef="#br0" timeOffset="26408.2564">3477 7415 22 0,'0'0'33'15,"14"-23"1"-15,-14 23-5 16,-10-21-8-16,10 21-5 15,-2-17-2-15,2 17-4 0,0 0-2 16,0 0-2-16,-29 0 0 16,29 0-3-16,-30 31 1 15,12-5-1-15,-7 9 0 16,2 9 0-16,-6 6-1 16,6 11 1-16,0-1-1 15,7 1-1-15,7-9 0 16,7-2 0-16,10-8 0 15,7-13-1-15,8-10 1 16,8-13-1-16,8-10 0 16,1-6 0-16,4-7 0 15,-3-6 0-15,-1-4 0 16,-3 0 0-16,-4-3 0 0,-8 1 0 16,-8-2 0-16,-7 4 0 15,-10 4-1-15,0 23 1 16,-23-23 1-16,0 23-1 15,-8 4 0-15,-4 10-1 16,-4 7 2-16,5 7-1 16,-1 3 0-16,6-4 0 15,10 4 1-15,5-8-2 16,9 2 1-16,8-8 0 16,-3-17-3-16,22 15 0 15,1-7-4-15,-23-8-5 16,50-14-28-16,-31 9-2 15,6 1 1-15,-7-4 0 0</inkml:trace>
  <inkml:trace contextRef="#ctx0" brushRef="#br0" timeOffset="26648.5954">3832 7778 73 0,'0'0'40'16,"4"23"0"-16,-4-23-1 15,-7 17-31-15,7-17-2 16,0 0-3-16,-24 12-2 0,24-12-2 16,0 0-3-16,0 0-5 15,0 0-22-15,0 0-8 16,16-21-1-1,-16 21 0-15</inkml:trace>
  <inkml:trace contextRef="#ctx0" brushRef="#br0" timeOffset="27076.7125">3952 7542 56 0,'0'0'38'0,"0"0"0"16,0 0 0-16,0 0-25 16,0 0-5-16,6 27-2 15,-6-27-2-15,0 0-2 16,23 13 0-16,-23-13-1 0,33 12 0 16,-8-7-1-16,0-5 1 15,4 6 0-15,2 2 0 16,-1 1-1-16,-1 1 1 15,-2 5 0-15,-5-3 0 16,-7 9 1-16,-5-2-1 16,-8 6 1-16,-10-6 0 15,-6 4 0-15,-5 0-1 16,-4-2 1-16,-4-3-2 16,-2-5 1-16,2 2-1 15,0-7 0-15,4 0 0 16,2-4-1-16,1-4-1 15,1-8-1-15,19 8-2 0,-25-29-2 16,25 29-11-16,4-30-23 16,-6 3 0-16,-2-8 1 15,4-3 0-15</inkml:trace>
  <inkml:trace contextRef="#ctx0" brushRef="#br0" timeOffset="27462.4397">3946 7440 57 0,'-9'-17'38'15,"9"17"1"-15,0 0-2 0,23-23-25 16,8 23-4-16,-10-13-1 16,21 7-1-16,1-4-3 15,7 3 0-15,0-3-1 16,4 4 1-16,-4-2-1 15,0 7 0-15,-11-1 0 16,-6 5 0-16,-12-3 0 16,-2 4-1-16,-19-4 1 15,17 8 0-15,-17-8-1 16,0 0 0-16,0 0 0 16,0 0-1-16,-19 19 0 15,19-19 0-15,0 0 0 16,0 0-1-16,-23 12 1 0,23-12-1 15,0 0-2-15,0 0-1 16,0 0-2-16,-21-4-6 16,21 4-28-16,0 0-2 15,0 0 0-15,-21 4 0 16</inkml:trace>
  <inkml:trace contextRef="#ctx0" brushRef="#br0" timeOffset="29376.6221">1994 8936 4 0,'0'0'31'16,"-21"-13"2"-16,21 13 0 16,0 0-15-16,-33 10-2 15,31 9-3-15,-27-13-2 16,18 18-2-16,-26-8-3 15,10 18-1-15,-15-1-1 16,9 11 0-16,-10 0-2 16,7 6 0-16,1-6 0 0,12 2-1 15,8-6-1 1,13-7 0-16,9-6 1 16,13-10-1-16,9-7 1 15,9-10-1-15,3-4 0 0,1-6 0 16,2-7 0-16,-1-4 0 15,-1-2 0-15,-5-8-1 16,-4 1 1-16,-12-7-2 16,-2 1 1-16,-7-10 0 15,-6 0 0-15,-6-10-1 16,0-3 0-16,-10-5-1 16,4 3 2-16,-2-1-1 15,3 5 1-15,-1 11 0 16,0 4 2-16,2 15 1 15,0 6 0-15,4 21 1 16,0 0 0-16,0 0-1 16,0 0 1-16,8 29 1 0,-4-5-2 15,6 15 1-15,-5 5 0 16,5 12 0-16,-2 3-1 16,-1 4 1-16,-1 1-1 15,2 1 0-15,0-2 0 16,-3-7-1-16,-1-8 0 15,-2-4 0-15,2-13 0 16,-2-5-1-16,-2-26 0 16,8 25 0-16,-8-25-2 15,0 0-1-15,19-9-1 16,-13-16-5-16,13 21-9 16,-3-23-23-16,-3 0 0 0,-1-2 0 15,-1 3 1-15</inkml:trace>
  <inkml:trace contextRef="#ctx0" brushRef="#br0" timeOffset="29761.4625">2430 8806 54 0,'0'0'36'0,"0"0"2"16,0 0-12-16,0 0-10 15,21 2-5-15,-21-2-2 16,25 9-4-16,-25-9 0 31,31 12-3-31,-13-6 0 0,3 1 0 0,-2-3-2 16,0 0 1-1,-19-4-1-15,29 0-1 0,-11 0 0 16,-18 0-1-16,17-6-2 16,-17 6-6-16,0 0-16 0,0 0-14 15,0 0 1-15,0 0 1 16</inkml:trace>
  <inkml:trace contextRef="#ctx0" brushRef="#br0" timeOffset="29968.8386">2374 8971 54 0,'0'0'38'0,"0"0"-1"15,21 8 1-15,6 1-25 16,-27-9-4-16,45-13-3 15,-18 1-2-15,4 3-2 16,-2 3-2-16,-6-4-2 0,2 6-3 16,-16-13-9-16,-9 17-25 15,20-2 0 1,-20 2 0-16,0 0 0 16</inkml:trace>
  <inkml:trace contextRef="#ctx0" brushRef="#br0" timeOffset="31081.2003">2980 8821 1 0,'4'-17'26'0,"17"7"7"15,-6-9 1-15,3-4-13 16,16 21-2-16,-16-25-3 15,24 27-4-15,-15-13-2 16,14 15-3-16,-10-8-1 16,3 18-1-16,-11-7 0 15,3 19-1-15,-19 0 0 16,-1 13-1-16,-19 1-1 16,-9 10 0-16,-9 2 0 15,-3 6-1-15,-7-6 0 16,1 1 0-16,-3-7-1 15,7-5 1-15,3-7-1 0,8-3 0 16,5-10 0-16,20-19 0 16,-23 23 0-16,23-23 1 15,0 0-1 1,-2 18 1-16,2-18-1 0,22 0 0 16,-3-2 1-16,0-2-1 15,6 4 1-15,2-4-1 16,6 0 0-16,-4 6-1 15,2-4 0-15,-6 2-2 16,2 6-2-16,-27-6-10 16,35-15-26-16,-35 15 0 15,25 0 0-15,-25 0-1 16</inkml:trace>
  <inkml:trace contextRef="#ctx0" brushRef="#br0" timeOffset="31781.0125">3688 8752 30 0,'0'0'34'15,"0"0"1"-15,0 0-9 0,0 0-8 16,0 0-3 0,0 0-2-16,0 0-4 15,0 0-2-15,0 31-1 16,-6-12-1-16,6 8 0 0,-8 0-2 15,4 9 1-15,-1-1-2 16,1 3 1-16,-2-1-2 16,4 1 1-16,-2-7-1 15,4-1 1-15,-2-3-2 16,2-4 1-16,2-2 0 16,0-3 0-16,-2-18-1 15,19 19 0-15,-19-19 0 16,37 0 1-16,-10-4-1 15,4-4 0-15,0 1 0 16,5-3 0-16,-1 0 0 16,2 1 0-16,-6 1 0 15,-4 0-1-15,-2 8-1 0,-6-7-1 16,0 7 0-16,-19 0-2 16,23-8 0-16,-23 8-4 15,0 0-6-15,0 0-25 16,0 0 0-16,0 0 1 15,-19-27 0-15</inkml:trace>
  <inkml:trace contextRef="#ctx0" brushRef="#br0" timeOffset="32081.8656">3655 8796 39 0,'0'0'34'16,"0"0"1"-16,0 0-7 16,0 0-16-16,0 0-1 15,21-7-3-15,-21 7-3 16,46-8-1-16,-17 4-2 15,8 0-1-15,2 2-2 16,-7-3-4-16,11 12-9 16,-12-3-20-16,-12-4-2 15,-2 6 0-15,-17-6-1 0</inkml:trace>
  <inkml:trace contextRef="#ctx0" brushRef="#br0" timeOffset="32262.6832">3715 8975 67 0,'15'17'36'0,"-15"-17"0"15,33-11-12-15,-2 16-14 16,-14-12-5-16,14-1-5 16,4 8-7-16,-10-6-28 15,4-7-1-15,4 3-1 0,-3-5 0 16</inkml:trace>
  <inkml:trace contextRef="#ctx0" brushRef="#br0" timeOffset="32517.1872">4249 8833 63 0,'29'11'38'16,"-29"-11"0"-16,25-2 0 15,0 4-32-15,-8-7-1 16,12 3-4-16,-2-2-2 16,-7-6-5-16,14 18-10 15,-10-10-21-15,-24 2-1 0,23-6 1 16,-23 6-2-16</inkml:trace>
  <inkml:trace contextRef="#ctx0" brushRef="#br0" timeOffset="33396.1519">4648 8695 37 0,'-19'0'35'16,"19"0"2"-16,0 0-1 15,-27-19-20-15,27 19-6 16,17-8-3-16,6 2-2 15,-3-5 0-15,11 3-2 16,-2-4 1-16,9 9-1 16,-1-5 1-16,3 6-1 0,-7 4 0 15,0 9-1-15,-12 5 0 16,-4 9 0-16,-15 3 0 16,-5 7 0-16,-15 0-1 15,-5 1 0-15,-8-2-1 16,2-3 2-16,-2-10-2 15,6-2 0-15,6-9 0 16,19-10-1-16,0 0 2 16,0 0-1-16,0 0-1 15,39-25 1-15,-9 14-1 16,9-1 2-16,2 4-2 16,1 7 1-16,-2 4 0 15,1 9 1-15,-8 1-1 0,-2 10 1 16,-8 0 1-16,-8 8-2 15,-9 0 2-15,-6-1-1 16,-10-1 0 0,-7-4 0-16,-10-2 0 0,-6-4 0 15,-5-1-1-15,-5-5 0 16,1-1-1-16,-6-11-2 16,7 7-2-16,-7-23-6 15,27 7-31-15,-10-13 0 16,6 0 0-16,3-4 0 15</inkml:trace>
  <inkml:trace contextRef="#ctx0" brushRef="#br0" timeOffset="34833.118">5364 8791 26 0,'0'0'35'0,"0"0"0"0,0 0 2 16,8 21-20-16,-8-21-3 15,0 0-3-15,-4 25 0 16,15 3-4-16,-9-3-2 16,10 12 1-16,-8-3-3 15,3 5 0-15,-5-7-1 16,4 3 1-16,-4-10-2 15,2-6 1-15,-4-19-1 0,2 21 1 16,-2-21-1-16,0 0 0 16,0 0-1-16,4-27 0 15,-2 8 0 1,5-10 0-16,3-3-1 16,3-1 0-16,5-3 1 0,1 1 0 15,4 2 0-15,2 3-1 16,6 5 1-16,-2 8 0 31,4 7 0-31,-4 8 0 0,0 6 1 0,-2 9-1 16,-4 8 1-16,-4 10 0 15,-5 4 0-15,-3 3 0 16,-5-3-1-16,-2-5 1 0,-2-5 0 16,0-6-1-16,-2-19 1 15,7 18-2 1,-7-18 2-16,18-29-1 15,1 6 0-15,2-10 0 0,8-1 0 16,4-10-1-16,8-1 1 16,1 1 0-16,2 6 0 15,3 7 0-15,-3 8 1 16,0 10 0-16,-5 11-1 16,-2 11 1-16,-8 13 0 15,-2 12 1-15,-8 4-1 16,-8 14 0-16,-3-2-1 15,-6 2-1-15,0 0-1 16,-6-10-2-16,8 8-7 16,-10-23-31-16,10-2-1 15,-4-25 1-15,0 23-1 16</inkml:trace>
  <inkml:trace contextRef="#ctx0" brushRef="#br0" timeOffset="108061.2037">2316 11628 20 0,'0'0'34'0,"2"-18"2"16,-2 18-1-16,0 0-15 16,-4-30-4-16,4 30-3 15,0 0-4-15,2 17-3 0,-2-17-1 16,0 0-2-16,4 19 0 15,-4-19 0-15,0 0-1 16,23 2 0-16,-23-2 0 16,20-27 0-16,-13-2 0 15,3-1-1-15,-6-3 1 16,0-7-2-16,-4 3 1 16,-4 1 0-16,-4 3-1 15,-3 14 1-15,-11 11-1 16,-3 18 1-16,-6 19-1 15,1 21 1-15,-3 19-1 16,4 13 1-16,6 12-1 16,9 4 1-16,12-4 0 0,12-2 0 15,13-13-1-15,8-12 1 16,7-19-1-16,5-16 0 16,-1-10 0-1,1-11-1-15,-5-5 0 0,-5-14-1 16,2 4-3-16,-16-15-3 15,14 17-16-15,-18-15-17 16,-1 0 0-16,-6-4-1 16,1-1 1-16</inkml:trace>
  <inkml:trace contextRef="#ctx0" brushRef="#br0" timeOffset="108489.6557">3013 11620 29 0,'-22'8'35'0,"22"-8"0"0,0 0-3 15,0 0-11-15,0 0-7 16,0 0-4-16,25-12-3 15,-25 12-2-15,41-11-2 16,-18 3 0-16,8 2-2 16,-4 4-1-16,0-2-1 15,0 8-3-15,-27-4-4 16,41 10-21-16,-41-10-9 16,1 17 1-16,-1-17-1 15</inkml:trace>
  <inkml:trace contextRef="#ctx0" brushRef="#br0" timeOffset="108676.881">3001 11789 51 0,'0'0'37'16,"-13"19"0"-16,13-19-2 15,23 0-22-15,-23 0-2 16,32-10-3-16,-12-1-2 16,11 5-2-16,-4-5-2 15,4 3-2-15,-3 4-1 16,-8-6-4-16,7 26-11 15,-27-16-23-15,23 6 0 16,-23-6-1-16,0 0 1 16</inkml:trace>
  <inkml:trace contextRef="#ctx0" brushRef="#br0" timeOffset="119361.242">4245 11140 2 0,'0'0'7'0,"0"0"1"0,0 0 1 16,0 0 2-16,0 0-1 15,0 0 1-15,0 0-1 16,0 0-1-16,0 0-3 16,0 0 0-16,0 0-2 15,0 0 0-15,0 0 0 16,0 0 2-16,19 0 0 16,-19 0 0-16,0 0 1 15,0 0-1-15,0 0 0 16,0 0-1-16,0 0-1 15,10-17-1-15,-10 17 0 16,0 0 0-16,17-13-1 0,-17 13 1 16,18-21-1-16,-18 21 1 15,15-23-1-15,-15 23 1 16,10-29-1-16,-6 10 0 16,-4 19 0-1,0-29 0-15,0 29 1 0,-10-31-1 16,-7 22 0-16,-10 1 0 15,-8 6 0-15,-11 4 0 16,-6 7-1-16,-10 7 2 16,-6 9-2-16,-1 5 1 15,9 7-1-15,4-1 1 16,16 3-1-16,9-5 0 16,23-1 0-16,12-8-1 0,19-2 0 15,14-12 1-15,11-7-2 16,8-6 2-16,2-5-1 15,-4-1 0 1,-10-4 1-16,-11 3-1 0,-33 9 0 16,0 0 0-16,-17 21 1 15,-34 10 0-15,-8 9-1 16,-7 6 1-16,2 8-1 16,7-3 1-16,10 1-1 15,18-4 1-15,24-6 0 16,22-9-1-16,18-6 0 15,9-12 1-15,6-3-1 16,4-5 0-16,0-7-1 0,-4 0 0 16,-13-7-2-16,-4 7-1 15,-20-20-6 1,14 20-29-16,-27 0-1 16,0 0 1-16,0 0-1 0</inkml:trace>
  <inkml:trace contextRef="#ctx0" brushRef="#br0" timeOffset="120549.0924">4858 10866 34 0,'0'0'30'0,"2"-17"-5"15,-2 17-5-15,0 0-2 16,0 0-3-16,0 0-4 0,0 0-1 16,0 42-2-16,-13-15-1 15,9 21-2-15,-13-2 1 16,3 17-2-16,-5 2-1 15,2 3 0-15,-3-5 0 16,3-2-1-16,0-11-1 16,5-4 1-16,-2-9-2 15,9-7 1-15,-1-12 0 16,2-1 0-16,4-17-1 16,0 0 1-16,0 0-1 15,-4-23 0-15,6-4 0 16,2-13 0-16,4-8 0 15,1-14-1-15,3-5-1 0,5-4 2 16,3 2 0-16,1-2 0 16,2 2 0-16,2 8 0 15,2 5 0 1,0 8 0-16,0 10 1 0,0 11 0 16,0 10-1-16,0 13 0 15,0 13 1-15,0 16-1 16,-4 14 1-16,0 18 0 15,-5 10 0-15,-5 8 0 16,-1 4 0-16,-5 1 0 16,1-5 0-16,-2 0-1 15,-2-4 1-15,-6-15-1 16,4-7 0-16,-2-4 1 0,0-11-2 16,-2-5 0-16,-2-2-2 15,4-27-2 1,-6 29-4-16,-15-37-18 15,21 8-13-15,-13-17-1 0,5-5 1 16,-6-4 0-16</inkml:trace>
  <inkml:trace contextRef="#ctx0" brushRef="#br0" timeOffset="120766.3174">4712 11290 36 0,'0'0'35'15,"0"0"1"-15,0 0 0 16,21 2-21-16,-4-12-4 16,28 14-3-16,-5-12-2 15,20 8-2-15,-2-5-1 16,6 1-2-16,-6 0-1 0,-4-2-2 16,-4 12-6-16,-21 0-28 15,-10-2-2-15,-19-4 1 16,0 0-1-16</inkml:trace>
  <inkml:trace contextRef="#ctx0" brushRef="#br0" timeOffset="121329.9088">4108 12163 24 0,'0'0'32'0,"-21"-2"2"16,21 2-1-16,0 0-15 15,0 0-6-15,27 2-2 16,-10-16-3-16,26 12-1 16,3-11-1-16,22 5-1 15,1-5-1-15,14 3 0 16,-6-1 0-16,-4 3-1 0,-9 4-2 15,-8 4 0-15,-10 6-3 16,-21-6-4-16,4 17-18 16,-29-17-13-16,10 31 0 15,-14-12 0-15</inkml:trace>
  <inkml:trace contextRef="#ctx0" brushRef="#br0" timeOffset="122984.9486">4677 12656 21 0,'0'0'33'15,"21"-16"0"-15,-21 16-7 16,0 0-6-16,0 0-5 16,0 0-3-16,0 0-4 0,0 0-3 15,0 0-1-15,0 0 0 16,0 0-1-16,0 0-1 16,0 0 1-1,0 0-1-15,0 0-1 0,0 0 1 16,2 20-1-16,-2-20 0 15,0 0 0-15,0 0 0 16,0 0 0-16,0-25-1 16,0 25 1-16,0 0 0 15,-25-20 0-15,4 17 0 16,-8 8 0-16,-8 5 0 16,-7 5 0-16,-2 8 0 15,-4 10 0-15,0 7-1 0,-1 12 1 16,7 4-1-16,11-1 0 15,10 5 0-15,13-5 1 16,10-3-2 0,10-6 1-16,11-13 0 0,16-18 0 15,3-7 0-15,9-14-1 16,3-7 1-16,-2-14-1 16,-2-12 2-16,2-7-2 15,-7-7 0-15,-7-11 0 16,-7-3 1-16,-6-11 0 15,-9-5 0-15,-4 1 0 16,-7-3 0-16,-5 7 0 16,-3 5 1-16,-1 15-1 0,-2 10 0 15,0 16 1 1,3 12 0-16,5 20 0 16,0 0 0-16,-6 43 0 15,8-3 0-15,2 15 0 0,1 5 2 16,5 17-2-16,0-1 1 15,7 11-1-15,2-5 0 16,6-1 0-16,2-10-1 16,4-8-1-16,0-5-2 15,-6-22-4-15,20-7-33 16,-20-14-1-16,-4-3 0 16,-4-12-1-16</inkml:trace>
  <inkml:trace contextRef="#ctx0" brushRef="#br0" timeOffset="132052.8535">6018 11831 8 0,'-20'-4'31'0,"20"4"1"15,0 0-1-15,0 0-12 16,-3 17-3-16,3-17-2 16,0 0-2-16,0 0-5 15,32 12-1-15,-32-12-2 16,45-2-1-16,-11-2 0 16,7 0-2-16,-1 0 0 15,3-9-2-15,-3 7 0 16,-7-7-3-16,2 13-4 15,-35 0-16-15,0 0-12 16,0 0 0-16,0 0-1 16</inkml:trace>
  <inkml:trace contextRef="#ctx0" brushRef="#br0" timeOffset="132245.9302">6006 12017 36 0,'4'17'32'0,"-4"-17"2"15,10 19 0-15,17-7-23 16,-27-12-3-16,44 2-2 16,-19-10-1-16,10 6-2 15,-8-2-3-15,-4-5-5 16,6 15-8-16,-10-6-21 16,-19 0 0-16,23-8-2 15,-23 8 2-15</inkml:trace>
  <inkml:trace contextRef="#ctx0" brushRef="#br0" timeOffset="133621.723">7084 11290 22 0,'12'-23'33'0,"-12"23"1"16,0 0 0-16,-10-23-17 15,10 23-4-15,0 0 0 16,8 19-2-16,-8-19-3 16,-8 48-1-16,1-15-2 15,7 13-1-15,-8 0 0 16,6 13-1-16,-6-3-1 15,6 3-1-15,-5-11 0 16,5-4 1-16,-2-7-2 16,2-10-1-16,2-2-2 15,0-25-1-15,0 0-4 16,13-20-10-16,5-4-20 16,-1-9-2-16,2-5 0 0,6-3 2 15</inkml:trace>
  <inkml:trace contextRef="#ctx0" brushRef="#br0" timeOffset="133966.3401">7389 11346 33 0,'0'0'35'32,"6"40"0"-32,-25-7 2 0,-14-9-21 0,14 22-3 15,-24-17-4-15,18 15-2 16,-10-11-2-16,8-2-2 15,4-8-1-15,8-6-1 0,15-17 0 16,-18 19 0-16,18-19-1 16,0 0 0-16,0 0 0 15,20 6 1 1,-20-6 0-16,25 9 0 0,-25-9-1 16,31 20 2-16,-14-7-2 15,4 1 2-15,-2 3-2 16,3 0 1-16,-3 2-1 15,0-3 1-15,-1-3-1 16,-18-13-2-16,29 21-2 16,-29-21-5-16,30 0-23 15,-30 0-8-15,20-13 1 16,-20 13 0-16</inkml:trace>
  <inkml:trace contextRef="#ctx0" brushRef="#br0" timeOffset="134749.6251">8166 11259 19 0,'18'-11'29'15,"-18"11"1"-15,4-25-11 16,15 23-3-16,-19 2-1 16,17-12-1-16,-17 12-3 15,0 0-1-15,-2-25-2 16,2 25-2-16,-19 0-1 15,0 8 0-15,-16-2-2 0,-4 9 0 16,-13 1 1-16,-2 5-2 16,-7 4 1-16,3 0-1 15,2 0 0-15,13 1 0 16,5-5-1-16,13-1 0 16,25-20 0-16,-12 27-1 15,12-27 0-15,39 9 0 16,-4-7 0-16,5-8-1 15,6-1 1-15,1-1 0 16,-5 0 0-16,-5 4 0 16,-14 4 0-16,-23 0 0 15,0 33 1-15,-25-4 0 16,-18 7 0-16,-9 8 0 0,-8 4 1 16,3 6-1-16,3-6 0 15,9-4 0-15,14-7 0 16,18-3 0-16,15-7-1 15,19-8 1-15,12-5-1 16,9-11 0-16,6-5-1 16,3 1 1-16,-1-3-3 15,-6-6-1-15,0 6-3 16,-20-21-11-16,1 16-21 16,-25 9-2-16,25-21 1 15,-25 21 0-15</inkml:trace>
  <inkml:trace contextRef="#ctx0" brushRef="#br0" timeOffset="135050.4581">8136 11743 43 0,'25'4'37'0,"-25"-4"2"15,3 19 0 1,-8 17-20-16,-22-26-5 0,17 24-4 16,-15-11-3-16,11 10-2 15,-5-6-2-15,11 2-1 16,8-8 0-16,14-2-1 15,9-8-1-15,10-7 1 16,5-8-1-16,7-7-1 16,-3-6 2-16,-1-1-1 15,-6-3 0-15,-10 0 0 0,-12 0 1 16,-9 2-1-16,-4 19 0 16,-23-27 1-16,2 19-2 15,-6-1-1 1,5 7-2-16,-9-14-6 0,31 16-28 15,-17-5-4-15,17 5 2 16,0 0-1-16</inkml:trace>
  <inkml:trace contextRef="#ctx0" brushRef="#br0" timeOffset="135686.2516">8940 11004 63 0,'0'0'39'0,"0"0"-1"16,0 0 0-16,4 23-26 15,-22 0-4-15,15 25-1 0,-15 4-3 16,5 19-1 0,-10 6-1-16,5 5 1 15,-1-5-2-15,1-2 1 16,-1-10-1-16,6-6 0 0,1-18-1 15,4-9 1-15,8-32 0 16,-2 21-1-16,2-21 1 16,10-25-1-16,0-3 0 15,-1-16 0-15,7-8-1 16,1-15 1-16,6-6-1 16,1-4 0-16,3-2 0 15,-2 5 1-15,2 3 0 16,2 7 1-16,-4 14-1 15,4 16 0-15,-6 13 1 16,0 23 0-16,-2 13 0 16,2 18 0-16,-2 9 0 15,-1 13-1-15,-3 11 1 0,0 5 1 16,1 3-2-16,-3-6 2 16,-5-9-2-16,-1-5 0 15,-1-8 0-15,-2-14-1 16,2-9-2-16,-8-23-2 15,4 18-5-15,-24-24-31 16,20 6-1-16,-25-27 0 16,-2 4 1-16</inkml:trace>
  <inkml:trace contextRef="#ctx0" brushRef="#br0" timeOffset="135870.8745">8795 11474 69 0,'0'0'39'0,"25"-4"1"15,14 0-1-15,-2-7-29 16,32 11-2-16,-11-15-2 16,11 5-3-1,-1 0-2-15,-7 1-4 0,5 17-10 16,-16-12-26-16,-17 6-1 16,-33-2 0-16,0 0-1 15</inkml:trace>
  <inkml:trace contextRef="#ctx0" brushRef="#br0" timeOffset="136393.5391">7628 12414 46 0,'-34'-2'35'0,"34"2"3"16,-18 4-1-16,18-4-22 15,0 0-3-15,37-13-3 16,21 18-2-16,5-12-2 15,36 7-1-15,15-8 0 16,21 2-2-16,7-5 0 16,9-1-1-16,-9 3 1 0,-7-3-2 15,-15 4 0 1,-25 3-1-16,-18 3-1 16,-27-2-4-16,-8 21-6 15,-42-17-28-15,14 19 0 0,-32-5 0 16,-9 3 0-16</inkml:trace>
  <inkml:trace contextRef="#ctx0" brushRef="#br0" timeOffset="137086.102">8685 12792 18 0,'2'-27'32'0,"-2"27"2"16,0 0-4-16,-29-8-9 15,20 28-3-15,-30-20-3 0,18 25-3 16,-27-10-3-16,11 21-2 15,-11-5-2-15,3 13-1 16,1-4-1-16,13 3-1 16,8-1-1-16,11-4 0 15,11-5-1-15,16-8 1 16,12-10-1-16,12-11 0 16,7-8 0-16,4-15-1 15,4-6 0-15,-2-12 0 16,-4-10 0-16,-5-5-1 15,-11-2 0-15,-8-13 0 16,-9-4 1-16,-11 0-1 0,-8 2 2 16,-8 4 0-16,-3 9 1 15,0 10 0-15,-3 8 1 16,18 38 1-16,-27-12-1 16,20 39 2-16,3 11-1 15,6 16 0-15,0 13-2 16,9 8 1-16,3 2 0 15,5 1-1-15,4-7-2 16,0-11-1-16,10-6-4 16,-18-28-34-16,14-6-1 15,-7-17 0-15,-3-10-1 16</inkml:trace>
  <inkml:trace contextRef="#ctx0" brushRef="#br0" timeOffset="183353.7658">10425 12004 20 0,'0'0'24'15,"0"0"-5"-15,0 0-3 16,-2 19 0-16,2-19-5 16,0 0-2-16,0 0-2 15,0 0 0-15,0 0-1 16,16 17-1-16,-16-17 0 16,34 0-1-16,-13-2 1 15,12 8-1-15,-4-8-1 16,4 6 0-16,-4-4-1 15,-4 2-1-15,-4 2-1 16,-1-3 0-16,-20-1-1 0,21 8-2 16,-21-8-5-16,0 0-8 15,0 0-15-15,0 0-2 16,0 0 0-16,0 0 0 16</inkml:trace>
  <inkml:trace contextRef="#ctx0" brushRef="#br0" timeOffset="183634.7842">10354 12253 14 0,'0'0'28'0,"0"0"2"16,-2 17-5-16,2-17-8 15,29 8-2-15,-29-8-1 16,40 2-4-1,-19-12-2-15,18 12-3 16,-4-11 0-16,7 9-1 0,-5-6-1 16,-1 4-2-16,-3 0 0 15,-6 0-2-15,-4 6-1 16,-23-4-6-16,27 9-15 16,-27-9-10-16,0 0-4 15,-17 22 3-15,-2-21-2 16</inkml:trace>
  <inkml:trace contextRef="#ctx0" brushRef="#br0" timeOffset="185706.7311">11904 11384 19 0,'0'0'30'16,"0"0"2"-16,18-12-10 15,-18 12-2-15,0 0-3 16,4-17-2-16,-4 17-5 15,0 0-3-15,0 33-1 16,-16-14-1-16,5 14-1 16,-12 7-1-16,-1 17 1 15,-6 7-2-15,3 11 1 0,-4-1-1 16,9 5 0-16,3-6 0 16,9 0 0-16,7-14-1 15,12-7 0-15,7-10 2 16,7-3-2-16,2-9 0 15,6-3 0-15,-2-8 0 16,4 1 0-16,-6-5 0 16,-2-2 0-16,-4-3-1 15,-21-10 1-15,29 6 0 16,-29-6-1-16,0 0 1 16,0 0-1-16,17 3 1 15,-17-3-1-15,0 0 0 0,0 0 0 16,0 0-2-16,0 0 0 15,0 0-2-15,0 0-1 16,0 0-6-16,-10-23-17 16,10 23-11-1,-1-19 0-15,1 19 0 0</inkml:trace>
  <inkml:trace contextRef="#ctx0" brushRef="#br0" timeOffset="186526.79">12217 11568 31 0,'0'0'29'16,"13"-25"-4"-16,-13 25-3 16,0 0-3-16,0 0-3 15,0 0-3-15,0 0-4 16,0 0-1-16,0 0-2 15,-25 16-1-15,14 10-1 16,-7 3-1-16,5 15 1 16,-6-2-1-16,7 12 0 0,-3 2-2 15,9 7 2 1,4-3-2-16,4-3 1 16,6-9-2-16,5-4 1 15,4-5 1-15,5-9-2 0,3-9 1 16,0-5 0-16,4-12 0 15,-2-8-1-15,2-6 0 16,2-3 1-16,-4-8-2 16,-4-4 2-16,-2-8-3 15,-6-1 2-15,-7-7 0 16,-6 5 0-16,-4 1 0 16,-8 3 0-16,-3 7-1 15,-3 4 1-15,-1 13 0 16,-4 10 0-16,21-2 0 15,-29 36 1-15,15-7-1 16,3 6 0-16,1 1 1 16,2 2-1-16,3 1 0 0,5-3 0 15,0-1 0-15,0-10-2 16,5 2 1-16,-5-27-3 16,12 32-2-16,-12-32-11 15,0 0-20-15,23-23-1 16,-23 23-2-16,25-31 2 15</inkml:trace>
  <inkml:trace contextRef="#ctx0" brushRef="#br0" timeOffset="186794.5158">12601 12101 63 0,'0'0'37'16,"6"21"0"-16,-6-21 1 0,0 0-29 15,3 18-1-15,-3-18-3 16,0 0-2-16,0 0-1 16,0 0-2-16,12 19-2 15,-12-19-1-15,0 0-5 16,0 0-12-16,-2-27-16 15,2 27-3-15,0-29 2 16,2 12 0-16</inkml:trace>
  <inkml:trace contextRef="#ctx0" brushRef="#br0" timeOffset="187314.4769">12720 11714 36 0,'20'4'34'0,"-20"-4"0"15,0 0 1-15,15 36-18 16,-15-36-6-16,-2 21-2 16,2-21-2-16,2 29-2 0,-2-29-2 15,4 37 0-15,-4-37-1 16,6 26-1-16,-6-26-1 15,9 18 0 1,-9-18 0-16,0 0 0 0,23 9 1 16,-5-9-1-16,3 2-1 15,2-4 1-15,8 2 1 16,2 0-1-16,4 4 0 16,1 2 1-16,-3-2-1 15,-4 3 1-15,-6 3-1 16,-2 3 1-16,-23-13 0 15,21 35 1-15,-21-35 0 16,-10 32 0-16,-3-14-1 16,-6-1 1-16,-6-2 0 15,-2 5-1-15,-4-9 0 16,-2 2 0-16,0-1-1 16,2-2 0-16,2-3 0 0,4-1 0 15,4-4-2-15,2-6 0 16,19 4-2-16,-21-17-3 15,21 17-5-15,-8-23-20 16,10 2-6-16,2 0-2 16,1-2 2-16</inkml:trace>
  <inkml:trace contextRef="#ctx0" brushRef="#br0" timeOffset="187630.2993">12618 11589 25 0,'0'0'32'15,"0"0"0"-15,0 0 1 16,56 25-18-16,-33-34-4 16,22 18-2-16,-9-17-3 15,12 8-3-15,1 0-3 16,-5-5-4-16,10 12-7 16,-21-5-21-16,-2-9-1 0,0 7 0 15,-12-12-1-15</inkml:trace>
  <inkml:trace contextRef="#ctx0" brushRef="#br0" timeOffset="188314.5361">13339 11351 8 0,'0'0'29'0,"0"0"2"31,0 0 0-31,0 0-12 0,0 0-4 0,27 18-3 16,-27-18-1-16,33 7-3 16,-15-5 0-16,14 17-2 15,-5-3-2-15,14 13 0 16,-6-1-1-16,5 11 0 15,-7 1 0-15,0 10-1 0,-10 0 0 16,-2 5 0-16,-9 1-1 16,-8-2 1-1,-12-1-1-15,-2-3 0 16,-7-4 0-16,-1-4 0 0,-5-3-1 16,2-8 1-16,-2-5-1 15,4-3 0-15,3-5 0 16,16-18-1-16,-23 27-1 15,23-27-5-15,0 0-24 16,0 0-8-16,-19 0 2 16,19 0-2-16</inkml:trace>
  <inkml:trace contextRef="#ctx0" brushRef="#br0" timeOffset="189214.3217">13868 11455 20 0,'19'4'30'0,"-19"-4"1"16,4-19-11-16,-4 19-1 15,0 0-2-15,17 3-2 16,-17-3-3-16,-9 20-3 16,-9-7-2-16,13 20-1 15,-15-1-2-15,7 18 0 0,-8 2 0 16,7 11-2-16,-5-5 0 16,7 7 1-16,-1-6-2 15,7-1 2-15,2-6-2 16,6-4 0-16,2-6 0 15,4-8 0-15,1-3 1 16,3 0-2-16,1-6 2 16,3-2-1-16,-3-6 1 15,-1 0-1-15,-12-17 1 16,19 21-1-16,-19-21-1 16,0 0 1-16,0 0 0 15,19 16 0-15,-19-16-1 16,0 0 0-16,0 0 0 0,0 0-1 15,0 0-1-15,6-27-2 16,-6 27-3-16,2-31-11 16,-2 31-21-1,10-30-1-15,-4 12 0 0,-6 18 1 16</inkml:trace>
  <inkml:trace contextRef="#ctx0" brushRef="#br0" timeOffset="190506.7046">14591 11553 14 0,'0'0'32'16,"-19"0"0"-16,0 9 1 15,-10-14-14-15,8 22-3 0,-26-19-2 16,14 19-4-16,-19-11-3 15,18 7-2-15,-11-1-1 16,14-1-1-16,-1 3-2 16,14-3 1-16,18-11-2 15,-4 23 0-15,22-11 0 16,9-1 0-16,6 1 1 16,7 1-1-16,10 1 0 15,0 5 0-15,-3 4 0 16,-7 6 0-16,-9 1 1 15,-8 5 0-15,-11 3-1 16,-10 3 2-16,-14-3-1 16,-7-2 0-16,-10-7 1 0,-4-8-1 15,-2-3 0-15,3-9-1 16,1-13 1-16,2-7 0 16,8-12-1-16,5-10 1 15,10-5 0-15,10-4-1 16,8-10 1-16,7 2 0 15,6-6-1-15,2 5 1 16,4 1-1-16,0 2 0 16,-2 9-1-16,-4 3 1 15,-4 13-2-15,-9-2-2 16,-12 25-2-16,11-23-9 16,-11 23-22-16,0 0-1 15,0 33-1-15,-11-1 1 0</inkml:trace>
  <inkml:trace contextRef="#ctx0" brushRef="#br0" timeOffset="190738.4624">14746 12015 65 0,'23'21'34'16,"-23"-21"2"-16,0 0-1 16,23 17-29-16,-23-17-3 0,0 0-5 15,0 0-6 1,0 0-23-16,4-21-3 16,-4 21-2-16,2-27 1 15</inkml:trace>
  <inkml:trace contextRef="#ctx0" brushRef="#br0" timeOffset="191222.605">15006 11518 68 0,'-46'10'35'16,"19"1"0"-16,-4 5-8 15,-2-12-19-15,20 15-3 16,13-19-2-16,-6 36-2 0,17-15 0 16,18 0-1-16,4 0-1 15,8 4 1-15,-1 0 0 16,4-2 0-16,-3 2 0 16,-4 2 1-16,-5-2-1 15,-7 6 1-15,-9-4 1 16,-5 1 0-16,-12-1 0 15,-7 2 0-15,-10-8-1 16,-3 0 1-16,-8-9-1 16,2-5 0-16,-4-9 0 15,6-7-1-15,2-8 0 16,10-12 0-16,1-6 1 16,12-9-1-16,4-8 1 0,8 1-1 15,5-5 0-15,4 2 1 16,2 3-1-16,0 4-1 15,1 5 2-15,-3 6-3 16,-2 15-2-16,-7-8-3 16,11 25-17-16,-23 4-14 15,9-19 1-15,-9 19 0 16,0 0-1-16</inkml:trace>
  <inkml:trace contextRef="#ctx0" brushRef="#br0" timeOffset="191626.0851">15301 11566 49 0,'14'25'36'16,"-9"-6"2"-16,3-1-1 16,11 14-20-16,-19-32-7 15,8 25-4-15,-8-25-2 16,10 25-1-16,-10-25-1 15,19 15-2-15,-19-15 1 16,37 2-1-16,-14 0 0 16,8 0 0-16,1-2 1 15,5 4-1-15,2 2 0 16,1 3 0-16,-5 7 1 16,-2 3-1-16,-8 2 2 0,-4 2-1 15,-9 2 1-15,-9 0-1 16,-10-2 1-16,-5 2 0 15,-9-2-1-15,-4-4 1 16,-6-2-1-16,0-5-1 16,-2-3 0-16,-1-3 0 15,3-4-2-15,-2-12-2 16,14 9-4-16,-22-22-28 16,20-2-4-16,-2-10 0 15,0-13 0-15</inkml:trace>
  <inkml:trace contextRef="#ctx0" brushRef="#br0" timeOffset="191806.1511">15193 11457 44 0,'29'2'35'0,"6"-4"1"0,7 8 1 15,8 5-17-15,-3-19-11 16,20 7-7-16,1 1-6 15,-18-12-19-15,0 4-12 16,-6 5-1-16,-9-3-1 16</inkml:trace>
  <inkml:trace contextRef="#ctx0" brushRef="#br0" timeOffset="192713.9032">15930 11653 22 0,'0'0'33'15,"0"0"-4"-15,23-12-6 16,-23 12-1-16,0 0-3 15,0 0-4-15,23 2-5 16,-23-2-4-16,12 17 0 16,-12-17-2-16,13 29-1 15,-13-10 0-15,0 12 0 16,-4 0-2-16,-1 1 1 0,-3-1 0 16,0 1-1-16,-1-7 0 15,3 4 0-15,0-8 0 16,6-21-1-16,0 27 0 15,0-27 1-15,8 19-1 16,-8-19 0-16,19 12 0 16,-19-12 0-16,27 11 0 15,-6-7 0-15,4 0 1 16,4-4-1-16,2 2 0 16,2-2 0-16,-2 2 0 15,1-2 0-15,-3 0 0 16,-4 0 0-16,-3 2 0 15,-5 0-2-15,0 0 0 0,-17-2-2 16,27 0-3 0,-27 0-8-16,14-25-22 0,-14 25-2 15,2-25 2 1,-2 25-1-16</inkml:trace>
  <inkml:trace contextRef="#ctx0" brushRef="#br0" timeOffset="193046.1696">15982 11597 25 0,'0'0'29'0,"33"8"0"16,-33-8-5-16,19-4-13 16,10 9-3-16,-10-12-3 15,14 7-2-15,-4 0-4 16,-2-8-7-16,4-3-15 15,0 16-7-15,-31-5 1 16,29-5-1-16</inkml:trace>
  <inkml:trace contextRef="#ctx0" brushRef="#br0" timeOffset="193253.5066">16017 11748 8 0,'48'12'25'0,"-27"-22"0"15,25 26-3-15,-21-18-20 16,6-10-16-16,12 24-10 16,-28-31 0-16,20 24 5 15</inkml:trace>
  <inkml:trace contextRef="#ctx0" brushRef="#br0" timeOffset="193534.7605">16483 11762 36 0,'24'13'31'15,"-24"-13"1"-15,30 12-1 0,-30-12-21 16,29 0-3-16,0-2-5 16,-6-4-2-16,-3-3-5 15,7 12-7-15,-27-3-17 16,27-15-2-16,-8 11-1 15,-13-15 0-15</inkml:trace>
  <inkml:trace contextRef="#ctx0" brushRef="#br0" timeOffset="193885.5343">16875 11513 31 0,'6'28'35'16,"-6"-28"0"-16,2 37 1 15,0-5-15-15,-10-11-10 16,21 22-2-16,-16-11-3 15,8 10-1-15,-5 1-3 16,6-1 0-16,-4-8-1 16,0-3 1-16,-2-6-2 15,0-25-1-15,4 29-1 0,-4-29-2 16,0 0-4-16,0 0-7 16,11-23-17-1,-11 23-5-15,2-39 0 16,4 13 1-16</inkml:trace>
  <inkml:trace contextRef="#ctx0" brushRef="#br0" timeOffset="194286.0027">17081 11555 31 0,'31'-6'33'0,"-8"-6"0"15,4 5-8-15,6 20-4 31,-33-13-5-31,39 12-3 0,-39-12-4 0,15 40-2 16,-23-13-3-16,3 13 0 16,-13-3-2-16,-3 7 0 0,-4-2-1 15,0 2 1-15,2-9-2 16,0-3 2-16,5-9-2 16,7-2 1-16,11-21 1 15,-10 25-1-15,10-25 0 16,10 19 0-16,-10-19 0 15,23 14 1-15,-23-14-1 16,33 9 1-16,-14-3-1 16,2-2 0-16,2 2 0 15,2-2-1-15,2-3 1 0,-2 3-1 16,1 2-1 0,-5-8-1-16,0 8-1 15,-21-6-4-15,37 6-17 0,-37-6-16 16,0 0 1-16,-2-23-2 15,2 23 1-15</inkml:trace>
  <inkml:trace contextRef="#ctx0" brushRef="#br0" timeOffset="195809.5081">17681 11219 18 0,'0'0'28'16,"0"0"2"-16,0 0-9 15,0 0-2-15,0 0-4 16,0 0-4-16,0 0-2 0,0 0-2 16,0 0-1-1,0 0-1-15,20-6-1 16,-20 6 1-16,0 0-1 16,0 0 0-16,5 27 0 0,-5-27-1 15,0 29 0-15,0-12-1 16,4 10 0-16,-2-2 0 15,4 4-1-15,-2 1 0 16,3 3 0-16,-1-4 0 16,4 1 0-16,-4-5-1 15,1-3 1-15,-7-22-1 16,8 30 1-16,-8-30-1 16,4 17 0-16,-4-17 0 15,0 0-2-15,0 0 0 16,6-28-2-16,-6 28-4 15,2-33-9-15,7 10-21 16,-7-6-1-16,-2 2 0 0,2 1 2 16</inkml:trace>
  <inkml:trace contextRef="#ctx0" brushRef="#br0" timeOffset="196135.4423">17672 11110 22 0,'0'0'32'0,"0"0"1"0,0 0-1 15,34 19-14-15,-34-19-5 16,31 4-4-1,-31-4-3-15,52 4-2 0,-19-6-1 16,15 7-1-16,-1-3-1 16,5-2 0-16,-2 2-1 15,-6-2-2-15,1 6-2 16,-18-16-5-16,9 22-11 16,-36-12-14-16,0 0-1 15,0 0 0-15,0 0 0 16</inkml:trace>
  <inkml:trace contextRef="#ctx0" brushRef="#br0" timeOffset="196366.6059">17807 11254 35 0,'0'0'32'0,"23"13"0"16,10-7-5-16,7-1-16 16,-5-12-3-16,13 9-4 15,-4-4-4-15,-5-6-9 16,5 6-17-16,-5 4-6 0,-22-10-1 16,4 14 1-16</inkml:trace>
  <inkml:trace contextRef="#ctx0" brushRef="#br0" timeOffset="196886.5883">17658 11664 13 0,'0'0'32'15,"8"23"0"-15,-8-23-3 0,0 0-10 16,35 4-4-16,-35-4-4 16,48 0-4-16,-19-6-2 15,15 6-3-15,0-2-1 16,-1-5-5-16,11 12-7 16,-19-5-20-16,-7-7-4 15,1 7 1-15,-29 0 0 16</inkml:trace>
  <inkml:trace contextRef="#ctx0" brushRef="#br0" timeOffset="198317.8449">17776 11894 13 0,'0'0'33'16,"0"0"0"-16,0 0-3 16,17-2-9-16,-17 2-5 15,0 0-2-15,0 0-4 16,0 0-3-16,0 0-2 0,14 25-1 15,-14-25 0-15,9 31 0 16,-5-14-1-16,6 10-1 16,-4-4 0-16,3 6-1 15,-5-4 1-15,4 0-1 16,-2-4-1-16,-3-2 1 16,-3-19-1-16,6 21 1 15,-6-21-1-15,0 0 1 16,0 0-1-16,0 0 0 15,0 0 1-15,2-29-1 16,-2 29 0-16,-2-36 0 16,0 13 0-16,0 0 0 15,2 0 0-15,4 4 0 0,0-1-1 16,-4 20 1-16,21-24 0 16,-21 24 0-16,33-6 0 15,-10 10 0-15,0 1 0 16,2 7 1-16,0 3-1 15,1 8 1-15,-3 0-1 16,-4 0 1-16,-4 2 0 16,-1 0 0-16,-6-4-1 15,-3-2 1-15,-5-19 0 16,4 23-1-16,-4-23 0 16,0 0 0-16,0 0 0 15,0 0 0-15,10-25 0 16,-2 6 0-16,3-4 0 0,1-4-1 15,5-3 1-15,2 3 1 16,1 0-1-16,3 6-1 16,2 8 1-16,-2 3 0 15,0 10 0-15,0 10 0 16,1 7 1-16,-5 6-1 16,-2 6 0-16,-3 3 1 15,-1 1 1-15,-3-3-2 16,-2-1 2-16,-5-8-4 15,3-1 0-15,-6-20-8 16,18 5-29-16,-18-5-1 16,0 0-2-16,1-25 2 0</inkml:trace>
  <inkml:trace contextRef="#ctx0" brushRef="#br0" timeOffset="199566.7515">18680 11242 12 0,'0'0'33'0,"0"0"0"15,-17 0 0-15,17 0-13 16,0 0-5-16,2-17-2 0,17 26-4 16,-19-9-2-16,27 12-1 15,-27-12-2-15,45 31 0 16,-18-12 0-16,7 13-1 16,-1 1-1-16,6 11 0 15,-7 0 0-15,-1 6 0 16,-6 4-1-16,-3 5 1 15,-9 1-1-15,-7-3 1 16,-6 1-1-16,-4-6 0 16,-4-4 0-16,-1-2 0 15,-3-12 0-15,4-5 0 16,-1-6 0-16,3-6-1 16,6-17 0-16,-15 17 0 0,15-17 0 15,0 0 0-15,-20 10-2 16,20-10 0-16,0 0-3 15,-27-21-7 1,27 21-27-16,4-29-2 0,-4 12 1 16,2 0-1-16</inkml:trace>
  <inkml:trace contextRef="#ctx0" brushRef="#br0" timeOffset="200454.7482">19193 11365 6 0,'0'0'32'16,"0"0"2"-16,0 0-3 15,0 0-10-15,0 0-3 16,0 0-3-16,0 0-4 16,0 0-2-16,0 0-4 15,-29 27 0-15,22-2-1 16,-9 0-1-16,3 9 0 16,-5 4-1-16,7 10 0 15,-5 2 0-15,9 6 1 16,-5-4-1-16,6 3 0 15,1-3 0-15,7 2 0 0,-1-12 0 16,5 2-1-16,4-9 1 16,7-5-1-16,1-1 0 15,5-8 1-15,0-4-2 16,0-1 1-16,-2-3 0 16,1-3 0-16,-22-10-1 15,27 13 0-15,-27-13 0 16,0 0 0-16,17 8-1 15,-17-8-2-15,0 0-2 16,0 0-3-16,0 0-22 16,6-21-11-16,-6 21 0 15,-16-21-1-15</inkml:trace>
  <inkml:trace contextRef="#ctx0" brushRef="#br0" timeOffset="201662.1871">19442 11514 17 0,'0'0'34'0,"0"0"1"15,0 0-4-15,0 0-11 0,18 6-4 16,-18-6-4-16,0 0-3 16,0 0-3-16,-2 29-1 15,2-29-1-15,-6 27-1 16,6-27 0-16,-6 29-1 16,6-29-1-16,0 0 1 15,0 19-1-15,0-19-1 16,0 0 1-16,21 11-1 15,-21-11 1-15,35 6-1 16,-6-2 0-16,8-2 0 16,7 4 0-16,6 1 0 15,4 3 0-15,0 1 0 0,-6-1 0 16,-3 3 1-16,-11 5-1 16,-8 3 1-16,-17 2 1 15,-9 2-1-15,-9-4 1 16,-9 4 0-16,-9-6 0 15,-2 2-1-15,-2 0 1 16,-1-6-1-16,-1-7 0 16,2-4 0-16,2-2 0 15,2-4-2-15,4 0 1 16,2-8-2-16,1-1-1 16,1-6-1-16,19 17-1 15,-31-41-5-15,31 41-12 16,-2-34-18-16,-2 3 0 0,2-3 1 15,4 3 0-15</inkml:trace>
  <inkml:trace contextRef="#ctx0" brushRef="#br0" timeOffset="201859.1345">19436 11455 37 0,'0'0'34'0,"33"-12"0"16,4 16 0-16,17 0-24 16,-10-13-4-16,14 5-6 15,4 9-10-15,-8 3-21 0,-6-14-3 16,2 16 0 0,-15-12 0-16</inkml:trace>
  <inkml:trace contextRef="#ctx0" brushRef="#br0" timeOffset="202134.9365">20239 11649 53 0,'23'19'37'16,"-23"-19"0"-16,33 11 0 16,0-3-27-16,-33-8-4 15,48-11-3-15,-21 5-2 0,-4 6-3 16,8 4-4-16,-31-4-11 16,33-21-19-16,-33 21-1 15,19-10 0-15,-19 10 0 16</inkml:trace>
  <inkml:trace contextRef="#ctx0" brushRef="#br0" timeOffset="204162.6936">20210 11480 46 0,'0'0'28'16,"0"0"-5"-16,0 0-3 15,0 0-3-15,0-17-4 16,0 17-3 0,0 0-2-16,0 0-3 0,0 0 0 15,10 19-1-15,-10-19-1 16,0 25 0-16,0-25 0 15,1 38 0-15,-1-15-1 16,2 8 0-16,-2-4-1 16,0 3 0-16,0-3 0 15,2-2 0-15,0 0 0 16,0 0 0-16,0-6 0 16,2 0 0-16,-4-19-1 0,8 21 0 15,-8-21 1-15,0 0-2 16,19 22 1-16,-19-22 1 15,25 3-1-15,-8-3-1 16,3 0 1-16,3 2 0 16,0 0 0-16,0 0 0 15,0 2 0-15,-3-4-1 16,3 0 0-16,-4-2-2 16,0 6 0-16,-19-4-3 15,37 0-4-15,-37 0-10 16,17-23-18-16,-17 23-1 15,20-15 2-15,-20 15-1 16</inkml:trace>
  <inkml:trace contextRef="#ctx0" brushRef="#br0" timeOffset="204598.5618">20183 11486 22 0,'0'0'34'0,"0"0"0"16,0 0-3-16,38 21-14 15,-38-21-4-15,37-2-4 16,-16-4-4-16,12 8-3 0,2 2-4 16,-6-16-12-1,4 7-20-15,3 5-2 16,-5-8 1 0,2 6-1-16</inkml:trace>
  <inkml:trace contextRef="#ctx0" brushRef="#br0" timeOffset="205102.7391">20835 11597 35 0,'0'0'33'0,"-14"25"1"15,14-25-11-15,0 0-8 16,0 0-5-16,20 6-3 15,1-4-3-15,-2-4 0 16,4 0-3-16,4 4-2 16,-7-2-3-16,10 11-6 15,-30-11-13-15,22-11-11 16,-5 11-2-16,-17 0 1 16</inkml:trace>
  <inkml:trace contextRef="#ctx0" brushRef="#br0" timeOffset="205546.9111">21169 11426 51 0,'19'12'37'0,"-19"-12"0"16,0 0-12-16,0 0-11 15,0 0-4-15,0 0-3 16,0 0-2-16,15 19-1 16,-15-19-1-16,2 25 0 0,-2-25 0 15,0 32-1 1,-2-12-1-16,2-20 1 15,2 32-1-15,-2-32 0 0,8 23 0 16,-8-23 0-16,17 23-1 16,-17-23 1-16,31 10-1 15,-8-6 1-15,6-4-1 16,2 0 0-16,2 0 0 16,2-6-2-16,-1 6 0 15,-3-6-1-15,2 6-3 16,-16-21-6-16,18 13-25 0,-35 8-3 15,21-34 0 1,-21 15 0-16</inkml:trace>
  <inkml:trace contextRef="#ctx0" brushRef="#br0" timeOffset="205778.4967">21537 11363 70 0,'0'0'39'0,"0"0"0"15,0 0-12-15,25 27-16 16,-29-8-2-16,14 19-2 16,-10 4-1-16,6 10-3 15,-4 0 0-15,-1 2-2 16,-1-1 0-16,-1-1-1 16,2 0-3-16,-8-12-2 15,13 8-9-15,-12-23-27 16,6-4 1-16,0-21-2 0,0 0 2 15</inkml:trace>
  <inkml:trace contextRef="#ctx0" brushRef="#br0" timeOffset="207025.6696">21836 11599 26 0,'0'0'35'16,"0"0"1"-16,0 0-7 0,23 9-10 15,-23-9-3-15,0 0-6 16,0 0-2-16,10 22-2 16,-8-3-1-16,11 11-1 15,-3-3 0-15,5 6-2 16,-1-1 0-16,3 5-1 16,-3-6 0-16,-1-5 0 15,1-4-1-15,-14-22 1 0,15 26-1 16,-15-26 1-16,0 0-1 15,0 0 0 1,0 0 0-16,10-23 0 16,-8 0 0-16,-1-2 0 15,1-3 0-15,2-3-1 0,-2-2 2 16,2 5-1-16,0 3 0 16,0 0 0-16,-4 25 0 15,15-27 0-15,-15 27 0 16,29-10 1-1,-11 10-1-15,1 4 0 0,0 6 1 16,2 5 0-16,1 6-1 16,-7 4 1-16,-2 2 0 0,3 6 0 15,-6-3 0 1,1 3 0-16,-5-4-1 16,2-8 1-16,-6-2 0 15,-2-19-1-15,9 19 1 0,-9-19-1 16,0 0 0-16,0 0 1 15,2-25-1-15,-2 25-1 16,-2-36 1-16,2 7 0 16,-2-2 0-16,2 2-1 15,2-1 1-15,0 5-1 16,6 0 1-16,0 4 0 16,-8 21-1-16,28-23 1 15,-6 21 0-15,-3 4-1 0,8 5 1 16,-4 3 0-1,0 7 1-15,-2 6-1 16,-1 2 0-16,-5 2 0 16,-5 2 0-16,-2-4 0 0,-5-2-1 15,-3-23 1-15,-2 31-2 16,2-31-1-16,0 0-1 16,0 0-2-16,0 0-10 15,0 0-25-15,-11-25 1 16,9 3-1-16,2-4 1 15</inkml:trace>
  <inkml:trace contextRef="#ctx0" brushRef="#br0" timeOffset="207505.8252">22480 11365 10 0,'0'0'33'15,"33"-14"3"-15,-16 5-1 16,3-8-15-16,14 24-4 16,-34-7-5-16,45-6-3 15,-45 6-2-15,40 4-1 16,-40-4-2-16,25 19 0 15,-25-19 0-15,4 31-1 16,-15-12-1-16,-3 2 1 16,-5 2-1-16,-1-1 1 0,-1-5-2 15,-2-2 2-15,4-3-2 16,19-12 1 0,-23 19 0-16,23-19 0 0,0 0-1 15,0 0 0-15,0 0 0 16,0 0 0-16,23 11 0 15,-23-11 0-15,36 2 0 16,-10 2 1-16,1-4-1 16,-2 2 0-16,2 2-1 15,-2-6-1-15,6 12-2 16,-14-18-3-16,18 21-13 16,-18-15-20-16,-17 2 0 15,0 0 0-15,0 0 1 0</inkml:trace>
  <inkml:trace contextRef="#ctx0" brushRef="#br0" timeOffset="208534.2464">23070 11142 25 0,'-15'-17'35'16,"15"17"2"-16,0 0-7 15,-35-17-10-15,35 17-7 16,0 0-4 0,0 0-1-16,0 0-2 0,0 0-2 15,29 21 0-15,0-4 0 16,-2 2-1-16,10 14 0 15,-3 1 0-15,3 16 0 16,-10 0 0-16,-2 12 0 16,-11-3-1-16,-9 8 0 15,-10-4 0-15,-7-1 0 16,-9-5-1-16,-6-11 0 16,-2-5-1-16,-2-13-2 0,4 1-1 15,-4-21-5-15,31-8-32 16,-35 11-3-16,14-16 1 15,-2-5-1-15</inkml:trace>
  <inkml:trace contextRef="#ctx0" brushRef="#br0" timeOffset="210166.3736">12252 12489 1 0,'-22'2'16'15,"22"-2"3"-15,0 0-6 16,0 0-10-16,0 0-1 16,0 0-1-16,0 0 2 15,0 0 1-15,0 0 0 16,0 0 1-16,33 0 1 16,-10-4 2-16,8 4 0 15,2-6 1-15,13 8-2 16,3-8 0-16,10 8-1 15,7-4 0-15,11 4-1 0,2-6-2 16,14 3-2-16,3 1-1 16,4-4 0-1,8-2 0-15,2 2 0 16,6-2 1-16,4 1 0 0,-3-3 0 16,7 6 1-16,-1-6-1 15,6 6 1-15,3-1 0 16,5-1-1-16,0-2-1 15,1 2 1-15,7-2-1 16,4 1 0-16,3-3 1 16,4 0-1-16,0 1 0 15,6 1 0-15,0 0 0 0,4 0 0 16,0 1 0-16,4 3 0 16,0-4 0-16,3 2-1 15,1 4 1 1,3-2-1-16,1 2 0 0,1-2 1 15,6 2-1-15,2-2 0 16,1 2 1-16,1 0 0 16,3-2 0-16,5 2 0 15,6-2 0-15,5 1 0 16,0 1 0-16,4-4 0 16,-1 6 0-16,5-2 0 15,0 2-1-15,2-1 1 16,-6 1-1-16,-4-2 1 15,-1 2-1-15,-1-2 1 16,2 0 1-16,-1 0-1 0,-9-4 1 16,-5 4 0-1,-4 0 0-15,-11 4-1 0,-9 2 0 16,-14 0-1-16,-18 0 0 16,-22-5-1-16,-8 11-2 15,-30-10-1-15,-6 8-4 16,-34-7-13-16,-18-6-10 15,-19 3 2-15,0 0-2 16</inkml:trace>
  <inkml:trace contextRef="#ctx0" brushRef="#br0" timeOffset="212707.4461">15907 12926 24 0,'0'0'32'0,"0"0"1"0,33-27-1 15,-10 24-14 1,-4-24-5-16,23 23-2 15,-11-17-3-15,14 15-3 16,-11-4 0-16,5 22-1 0,-12 3 0 16,-6 18-1-16,-15 5-1 15,-10 6 1-15,-9 4-1 16,-7 6 0-16,-9-6-1 16,0-4 0-16,-3-8 0 15,3-3 0-15,0-12 0 16,8-4-1-16,1-5 1 15,20-12-1-15,-17 11 1 16,17-11-1-16,0 0 0 16,0 0 1-16,0 0-1 15,29 10 1-15,-10-10 0 16,6 6 0-16,2-2-1 16,2-1 1-16,2 1-1 0,0 0 0 15,-2 2 1-15,-4 0-2 16,-4 1-1-16,-4-3 0 15,3 4-1-15,-20-8-6 16,34 8-15-16,-34-8-15 16,22-12 1-16,-22 12-1 15,25-23 1-15</inkml:trace>
  <inkml:trace contextRef="#ctx0" brushRef="#br0" timeOffset="213134.5313">16630 13030 51 0,'0'0'34'0,"0"0"0"15,12 23-7-15,-12-23-15 16,0 0-1-16,0 0-3 15,13 27-2-15,-13-27 0 16,6 32-1-16,-6-11-1 16,2 4-1-16,-4 0-1 15,4 0 0-15,-2-8-1 16,4 3 0-16,-4-20-1 0,9 28 1 16,-9-28-1-16,23 18 1 15,-23-18 0-15,37 15-1 16,-14-11 0-16,6 0 0 15,4-2 1-15,2-1-1 16,3-1-1-16,1-3 0 16,1 1-1-16,-5-6 0 15,4 4-2-15,-14-7-2 16,6 11-4-16,-22-19-7 16,12 9-17-16,-21 10-4 15,6-23 1-15,-6 23 0 16</inkml:trace>
  <inkml:trace contextRef="#ctx0" brushRef="#br0" timeOffset="213390.303">16615 12947 43 0,'38'10'30'15,"-17"-22"0"-15,24 7-10 16,-1 1-17-16,0-4-2 16,3-1-10-16,-5-9-18 0,10 20-2 15,-23-17 0-15,8 24-1 16</inkml:trace>
  <inkml:trace contextRef="#ctx0" brushRef="#br0" timeOffset="213571.7074">16721 13068 15 0,'19'10'28'16,"18"-3"-1"-16,-12-18 0 15,9 7-21-15,9 0-13 16,-14-15-15-16,25 21-4 16,-27-19-1-16,19 15 7 15</inkml:trace>
  <inkml:trace contextRef="#ctx0" brushRef="#br0" timeOffset="213776.6791">17351 13064 34 0,'0'0'27'0,"54"6"-4"15,-34-17-12-15,-5-7-34 16,26 16-3-16,-20-19-1 15</inkml:trace>
  <inkml:trace contextRef="#ctx0" brushRef="#br0" timeOffset="214342.5875">17633 12888 23 0,'21'-4'31'16,"-21"4"1"-16,35-8 0 16,-16 12-14-16,-1-13-9 15,12 16-2-15,-12-11-1 16,9 16-2-16,-27-12-1 15,31 31 0-15,-26-14-2 16,-6 8 1-16,-11-4-1 16,-5 4 0-16,-3-2 0 15,-7-2 0-15,2-6 0 16,2-1-1-16,2-5 0 16,21-9 0-16,-17 10 0 15,17-10-1-15,23-2 1 16,2 0 0-16,6 2 0 0,5-2 0 15,7 2 0-15,1 8 0 16,0 1 1-16,-5 5 0 16,-8-3 0-16,-4 9 2 15,-27-20-1-15,21 38 2 16,-31-21-1-16,-5 6 0 16,-12-7 1-16,0-1-1 15,-10-2-1-15,3-1 0 16,-5-5-1-16,6-1-1 15,0-4 0-15,8-4-1 16,4 4-2-16,2-10-3 16,19 8-11-16,0 0-21 15,0 0 0-15,0-19-1 0,0 19 1 16</inkml:trace>
  <inkml:trace contextRef="#ctx0" brushRef="#br0" timeOffset="215002.6119">18322 12999 63 0,'0'0'37'16,"0"0"0"0,19 19 0-16,-19-19-29 15,13 31-2-15,-5-14-1 0,4 14-1 47,-5-4-1-47,3 3-1 0,-2-5-1 0,-2 0 0 0,-3-4-1 0,-3-21 0 16,6 18-1-16,-6-18 1 15,0 0-1-15,0 0 0 16,2-31 0-16,-2 31 0 16,2-35 0-16,2 14 0 15,4 4 0-15,-8 17 0 16,19-31 1-16,-19 31 0 16,27-15 0-16,-10 13 1 15,1 4 0-15,3 8 0 16,-2 1 0-16,2 5 1 0,-3-1-1 15,-1 4 0-15,-17-19 0 16,25 27 1-16,-25-27-2 16,14 19 1-16,-14-19 0 15,0 0-1-15,0 0 0 16,0 0 0-16,11-23-1 16,-1 4 1-16,3 0-1 15,3-2 1-15,3 0-1 16,4-3 1-16,2 7 0 15,-2 6 1-15,3 9-1 16,-1 8 1-16,-4 3 0 16,4 8 0-16,-4 5 0 15,2 1-1-15,0 0-1 0,-3-4-2 16,9 8-8-16,-10-16-28 16,-2-5-1-16,-17-6 0 15,33-4 0-15</inkml:trace>
  <inkml:trace contextRef="#ctx0" brushRef="#br0" timeOffset="216669.7874">18368 11956 28 0,'8'-23'33'15,"9"11"-3"-15,-17 12-7 16,17-27-4-16,1 29-2 16,-18-2-5-16,0 0-3 15,17-4-2-15,0 29-1 16,-7 2-1 0,9 17-1-16,-3 14 1 0,7 17-2 0,-8 11 1 15,1 21-1-15,-10 3 0 16,-3 12-1-16,-5-3 0 15,1 0 0-15,-7-13-2 16,0-8 2-16,0-12-1 16,5-13 1-16,1-14-2 15,5-13 1-15,1-11 0 16,6-8 0-16,-4-4-1 16,-6-23 0-16,27 25-1 15,-27-25-1-15,36 0-3 16,-22-18-5-16,19 5-29 15,-20-6-3-15,5-10 2 0,-9-2-2 16</inkml:trace>
  <inkml:trace contextRef="#ctx0" brushRef="#br0" timeOffset="217482.9783">22764 11202 35 0,'-4'17'37'0,"-10"8"1"16,-9 11-1-16,-21 5-23 16,25 37-2-16,-28-3-4 15,14 25-2-15,-13-4-1 16,8 5-1-16,-1-7-3 15,8-9 2-15,-2-14-2 16,10-21-1-16,4-12 2 16,3-15-4-16,11-4-2 15,5-19-11-15,0 0-22 0,0 0-4 16,-12-34 2-16,18 16-1 16</inkml:trace>
  <inkml:trace contextRef="#ctx0" brushRef="#br0" timeOffset="221116.8051">10159 15686 47 0,'-19'10'36'0,"19"-10"-2"16,0 0 2-16,-22 4-24 16,22-4-4-16,0 0-1 15,0 0-1-15,24 13-2 16,-5-11-1-16,-2-4 0 15,10 8-1-15,-4-6-1 16,6 4 1-16,-2 0-3 16,-2-6-2-16,4 8-3 15,-11-18-17-15,7 8-14 16,2-2-1-16,2-1 1 16,-2 1-2-1</inkml:trace>
  <inkml:trace contextRef="#ctx0" brushRef="#br0" timeOffset="221695.284">10070 16032 25 0,'0'0'34'0,"0"0"2"0,0 0-1 16,0 0-15-16,31 13-6 16,-31-13-4-16,39 4-3 15,-14-4-2-15,9 8-2 16,-1-6-2-16,2 3 0 15,-2-3-2-15,-4-8-4 16,11 12-21-16,-19-13-11 16,-3-3-1-16,-18 10 1 0</inkml:trace>
  <inkml:trace contextRef="#ctx0" brushRef="#br0" timeOffset="225366.4978">11019 15529 36 0,'12'-21'33'15,"-12"21"0"-15,0 0-4 16,0 0-13-16,0 0-4 16,0 0-3-16,9 42 0 15,-11-23-3-15,10 24-1 16,-10-3 0-16,8 21-1 16,-8-1 0-16,6 9-2 15,-2-4 0-15,2 0-1 16,-2-1 0-16,3-9 1 15,1-7-2-15,0-11-1 16,4-9 0-16,-5-10-2 16,-5-18 0-16,0 0-2 0,33 17-4 15,-39-34-14-15,6 17-15 16,0 0 0-16,10-20 0 16,-10 20 1-1</inkml:trace>
  <inkml:trace contextRef="#ctx0" brushRef="#br0" timeOffset="225627.2801">11370 16191 64 0,'0'0'38'0,"0"0"-1"16,0 0 0-16,0 0-31 0,0 0-3 15,0 0-1-15,0 0-4 16,12 17-8-16,-12-17-25 16,2-17-2-16,-2 17 0 15,11-29 0-15</inkml:trace>
  <inkml:trace contextRef="#ctx0" brushRef="#br0" timeOffset="226026.9985">11636 15606 74 0,'0'0'35'16,"0"0"3"-16,20-15-13 16,-5 36-15-16,-15-21-3 15,10 46-2-15,-12-18 0 16,8 13-1-16,-10-1-1 16,2 4-1-16,-6-4 0 0,4-3-1 15,-4-6 0 1,5-3 1-16,-1-7-2 15,8 1 1-15,-4-22-1 16,13 30 1-16,-13-30-2 0,39 21 1 16,-12-15 0-16,6-6 0 15,3 2-1-15,-1-12-1 16,5 7-1-16,-3-13-1 16,4 10-3-16,-20-20-7 15,17 12-24-15,-20-3 0 16,-5 0-2-16,-3-1 2 15</inkml:trace>
  <inkml:trace contextRef="#ctx0" brushRef="#br0" timeOffset="226318.7897">12024 15619 70 0,'-8'-19'38'15,"8"19"1"-15,2 21-1 16,10 12-27-16,-16-2-3 16,10 15-2-16,-8 2-1 15,2 13-2-15,-6-2-1 16,0 8 0-16,-5-5-1 16,1-3 0-16,-3-7-1 15,3-4 0-15,2-6-1 16,0-13-1-16,8-2-1 15,0-27-3-15,12 25-5 16,-12-25-17-16,10-19-13 0,-10 19 1 16,25-35-1-16</inkml:trace>
  <inkml:trace contextRef="#ctx0" brushRef="#br0" timeOffset="226791.221">12365 15794 51 0,'0'0'35'0,"20"-6"2"15,-20 6-1-15,0 0-21 16,29 10-5-16,-29-10-2 15,13 21-3 1,-13-21 0-16,6 36 0 0,-14-11-1 16,6 12-1-16,-11-3-1 15,1 5 0-15,-1-5 0 16,3 1-1-16,0-5-1 16,9-3 2-16,8-4-3 15,-7-23 2-15,25 23-1 16,-3-17 1-16,5-2-1 15,3 1 0-15,3-1 1 16,0-4-2-16,0 0 1 0,3-2 1 16,-1-1-1-1,0-1-1-15,-2 0 1 16,-4-2-2-16,-1 0 1 16,-6-1-2-16,-3 5-1 0,-19 2-2 15,25-2-3-15,-33-21-14 16,8 23-17-16,0 0 0 15,-11-17 1-15,1-1 1 16</inkml:trace>
  <inkml:trace contextRef="#ctx0" brushRef="#br0" timeOffset="227107.1941">12414 15719 43 0,'0'0'36'15,"0"0"1"-15,0 0-2 16,13 21-15-16,-13-21-11 15,37 0-2-15,-14-6-3 16,14 6-2-16,-3-2-1 16,3 2-2-16,2 2-1 15,-14-11-7-15,13 15-19 16,-20-3-9-16,-18-3-1 0,0 0 1 16</inkml:trace>
  <inkml:trace contextRef="#ctx0" brushRef="#br0" timeOffset="227334.5356">12369 15917 50 0,'0'0'36'15,"29"3"2"-15,-6-1-1 16,4-9-20-16,14 9-10 15,-10-8-3-15,9 0-4 0,-5 2-3 16,-14-11-15-16,2 11-18 16,-5 2-1-16,-18 2-1 15,0 0 0-15</inkml:trace>
  <inkml:trace contextRef="#ctx0" brushRef="#br0" timeOffset="228895.3643">13287 15993 11 0,'0'0'33'0,"0"0"1"16,0 0-2-16,0 0-11 16,0 0-3-16,0 0-4 15,0 0-4-15,0 0-3 16,0 0-2-16,27-3-1 15,-27 3-2-15,39 0 0 16,-16-4 0-16,6 4-1 16,-2 0 0-16,0-2 0 15,-4 4-1-15,-3 0 0 0,-20-2-1 16,27 0-2 0,-10 9-4-16,-17-9-13 0,4-19-18 15,-4 19 0 1,0 0 0-16,17-19 0 0</inkml:trace>
  <inkml:trace contextRef="#ctx0" brushRef="#br0" timeOffset="229503.0592">13853 15685 24 0,'17'-12'34'16,"-17"12"1"-16,0 0 1 15,0 0-15-15,0 0-5 16,19 10-2-16,-19-10-3 16,0 0-3-16,12 21-2 15,-3-2-2-15,-3 2 0 16,2 8-2-16,-4 0 1 16,3 3-1-16,-3 1 0 15,0 9-1-15,-2-4-1 0,4-1 2 16,0-8-2-1,5-3 0-15,-1-3 0 16,3-5 0-16,-13-18-1 16,31 21 0-16,-31-21-1 0,25 4-1 15,-25-4-2-15,0 0-3 16,31 7-11-16,-31-7-21 16,0 0-1-16,-2-19 1 15,2 19 0-15</inkml:trace>
  <inkml:trace contextRef="#ctx0" brushRef="#br0" timeOffset="229870.914">14310 15598 52 0,'19'-15'38'0,"-19"15"1"16,17-8 0-16,-17 8-21 16,0 0-5-16,18 12-4 15,-3 11-2-15,-9 0-1 16,5 13-2-16,-1 4-1 15,2 6-2-15,-1-1 2 16,-3 6-3-16,2-6 1 16,-1 4-1-16,-1-6 0 0,0-9-1 15,1-1-3-15,-9-33-5 16,27 28-33-16,-27-28 1 16,0 0-2-16,0 0 0 15</inkml:trace>
  <inkml:trace contextRef="#ctx0" brushRef="#br0" timeOffset="230750.92">15124 15627 56 0,'0'0'37'0,"0"0"0"16,0 0-8-16,-2-23-11 16,2 23-6-16,5 17-2 15,5 8-4-15,-10-2 0 16,8 12-2-16,-2-3-1 16,3 12-1-16,1 2 1 0,5 0-3 15,-3-5 1-15,3-3 0 16,-1-1 0-16,-3-7-1 15,1-3 0 1,-2-4 0-16,-10-23-1 0,11 23 0 16,-11-23-1-16,0 0-2 15,0 0-1-15,0 0-4 16,31-17-8-16,-37-8-23 16,12 4 0-16,-8-6 1 15,2-2-1-15</inkml:trace>
  <inkml:trace contextRef="#ctx0" brushRef="#br0" timeOffset="231170.794">15104 15619 19 0,'-21'-4'31'0,"21"4"1"16,0 0 1-16,-15-21-19 15,15 21-2-15,0 0 0 16,0 0 0-16,0 0-2 16,0 0-2-16,0 0-1 0,17-11-2 15,-17 11-1-15,19-6 0 16,-19 6 0-16,37-9-1 15,-16-1 0-15,8 4-1 16,4-2 0-16,4 1 0 16,3 1-1-16,6 2 0 15,3-3 0-15,1 3 0 16,-2 4-1-16,-4-2 0 16,-1 4-2-16,-5-2 0 15,-5 2-1-15,-14-8-2 16,5 21-7-16,-24-15-28 15,0 0 0-15,0 0-1 0,0 0 2 16</inkml:trace>
  <inkml:trace contextRef="#ctx0" brushRef="#br0" timeOffset="231562.7996">15102 15842 43 0,'0'19'37'0,"0"-19"-2"16,18-2 2-16,11 12-22 16,-29-10-5-16,48-10-3 15,-21 4-2-15,10 8-1 16,-7-6-3-16,1-1-2 15,2 10-9-15,-16-5-26 0,-17 0-3 16,26-3 1 0,-26 3-1-16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9T15:09:00.2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2150 6243 3 0,'0'0'19'16,"0"0"-6"-16,-21 6-4 16,21-6-4-1,-21 4-3-15,21-4-3 16,-27 13-7-16,4-15-9 16,15 27-2-16,-25-21 14 0</inkml:trace>
  <inkml:trace contextRef="#ctx0" brushRef="#br0" timeOffset="699.8446">1834 6435 17 0,'0'0'29'0,"0"0"2"16,-21-6-11-16,21 6-2 15,0 0-2-15,0 0-2 16,0 0-3-16,0 0-3 15,0 0-1-15,0 0-1 16,4-17-1-16,-4 17-1 16,17 0-1-16,4 2 0 15,2-6 0-15,14 2 0 16,4 0-1-16,13-3 0 16,5-3 0-16,15 4 0 15,5-7 0-15,10 9-1 16,1-6 0-16,5 6 0 15,1-2 0-15,8 0 0 0,-1 2 0 16,3-1-1-16,0-1 0 16,-8-2 1-16,-1 2-1 15,-9-2 1-15,-11 5-1 16,-15 1 0-16,-8-2 0 16,-19 2 0-16,-10 3 0 15,-25-3-1-15,23 8-1 16,-23-8-3-16,0 0-2 15,-17 12-8-15,17-12-23 16,-25 17-1-16,-6-9-1 16,-6 1 2-16</inkml:trace>
  <inkml:trace contextRef="#ctx0" brushRef="#br0" timeOffset="1225.0718">2193 6562 7 0,'0'0'24'0,"-27"0"1"0,27 0-8 16,0 0-4-16,-29-8 0 16,29 8 0-1,0 0 0-15,0 0-1 16,0 0-1-16,0 0-1 0,-2-21-2 16,2 21-2-16,0 0 0 15,35-10-2-15,-14 1 0 16,12 7-1-16,3-4 0 15,18 2 0-15,8-5 1 16,15 7-1-16,2-6 0 16,14 4-1-16,7-3 1 15,14 5-2-15,6-6 1 16,7 4-2-16,-2-4 1 0,-5 1 0 16,-4-1-1-1,-12 4 1-15,-12-1-1 16,-22 3 1-16,-16 0 0 0,-18 2-1 15,-12 2 0-15,-24-2-2 16,19 7-3-16,-19-7-17 16,-29-4-18-16,10 4 0 15,-8 4-1-15,-4 0 0 16</inkml:trace>
  <inkml:trace contextRef="#ctx0" brushRef="#br0" timeOffset="18863.4321">2179 8196 1 0,'0'0'24'15,"0"0"9"1,6-23 1-16,-6 23-14 0,0 0-2 16,0 0 0 15,18 10-4-31,-18-10-3 0,0 0-3 0,0 0-2 0,3 19-2 15,-3-19 0-15,0 0-1 16,0 0-1-16,24-8 0 16,-24 8-1-16,9-17 1 0,-9 17-1 15,-2-27 0 1,2 27 0-16,-17-27 0 16,17 27 0-16,-39-19 1 15,8 13-2-15,-5 12 1 0,-9 5 0 16,3 12 0-16,-6 10 0 15,3 13 0-15,5 8-1 16,11 5 0-16,12 5 1 16,9-3 0-16,14 0-1 15,11-7 0-15,14-10 1 16,9-15-2-16,7-14 2 16,3-13-1-16,-2-11 0 15,2-14 1-15,-3-14-1 16,-11-7 1-16,-9-2-1 15,-9-4 1-15,-13 2 0 16,-5 0 0-16,-9 10-1 16,-5 7 1-16,-5 10-1 0,2 11 0 15,-1 7 0-15,18 3 1 16,-23 23-1-16,19 7 0 16,10 1 0-16,6 7 0 15,5 3 1-15,4-3-1 16,4-2 0-16,4-1-1 15,0-6 2-15,0-10-3 16,-2-6 2-16,-4-15-3 16,4 6-4-16,-15-27-8 15,9 12-26-15,-10-16 1 16,-3-4-2-16,-6-3 1 16</inkml:trace>
  <inkml:trace contextRef="#ctx0" brushRef="#br0" timeOffset="19095.6213">2440 8004 58 0,'4'-23'39'0,"-4"23"0"16,13-19 0-16,-13 19-25 16,27 23-5-16,-10 6-2 15,16 21-2-15,-8 3-1 16,4 22-2-16,-4 6 0 15,-3 5-2-15,-5 0 0 16,-11-3-2-16,0 5-3 0,-26-11-36 16,13-8 0-16,-5-14-1 15,-7-10 1-15</inkml:trace>
  <inkml:trace contextRef="#ctx0" brushRef="#br0" timeOffset="19995.7312">2029 9853 27 0,'-2'-17'36'0,"-6"-4"0"16,1-2-4-16,7 23-10 15,-18-17-5-15,22 34-4 16,-21-15-3-16,15 29-3 15,-6-3-2-15,12 14-1 16,0 3-1-16,5 6 0 0,5 3-1 16,3-2 0-16,3-6-1 15,-1-2 0-15,-4-6 0 16,-1-7-1-16,-3-10 1 16,-11-21-1-16,0 0 0 15,22 8 0-15,-22-8 0 16,7-27 0-16,-3 4 0 15,6 0 0-15,1 2 0 0,5 0 1 16,3 7-2-16,6 5 2 16,8 5-2-1,2 8 1-15,1 3 0 16,1 13 1-16,-4 1-1 0,-4 6 1 16,-6 1 0-16,-8 3 0 15,-9-2 0-15,-12 0 1 16,-9-3-1-16,-8-1 0 15,-6-4-1-15,-4-3 0 16,-4-7 0-16,-1-7-1 16,5 4-2-16,2-20-3 15,14 16-4-15,-14-29-24 16,31 25-8-16,-12-44 0 16,18 15-1-16</inkml:trace>
  <inkml:trace contextRef="#ctx0" brushRef="#br0" timeOffset="20236.6019">2501 9577 67 0,'0'0'40'16,"-3"-17"1"-16,3 17-1 15,19 31-29-15,-13-1-2 16,23 32-4-16,3 9-1 15,9 13-1-15,-1 10-1 16,5 10-1-16,-7 3-2 16,-13 2-2-16,-7 8-4 15,-28-13-30-15,-3 1-4 16,-22-1-1-16,-11-6 0 0</inkml:trace>
  <inkml:trace contextRef="#ctx0" brushRef="#br0" timeOffset="20952.0893">2245 11752 29 0,'10'-25'36'16,"3"6"2"-1,-13 19-5-15,2-36-9 16,-2 36-8-16,0 0-3 15,0 0-4-15,0 0-2 0,0 0-2 16,2 19 0-16,-2-2-2 16,0-17-1-16,0 29 0 15,0-29-1-15,2 25 0 16,-2-25 0-16,0 0 0 16,0 19-2-16,0-19 2 15,0 0-1-15,0 0 0 16,-23-17 0-16,2 21 0 15,-12 7 0-15,-8 10 0 16,-7 6 0-16,-2 13 0 16,4 6 0-16,7 6 0 15,10 0 1-15,17-4-1 0,20-6 1 16,21-7-1-16,17-8-1 16,16-12 1-16,8-9 0 15,3-8-2-15,2-8-1 16,-4-7 0-16,1 1-2 15,-22-18-4-15,12 13-19 16,-31-17-14-16,-8-7 1 16,-14-4 0-16</inkml:trace>
  <inkml:trace contextRef="#ctx0" brushRef="#br0" timeOffset="21208.177">2505 11302 84 0,'0'-20'41'16,"0"20"0"-16,0 0-12 16,0 0-17-16,33 29-4 15,-8 13-2-15,16 16-3 16,1 9-2-16,6 19 0 16,-3 10 0-16,-3 10 0 15,-11 5 0-15,-14 8-1 16,-7-4-1-16,-16-6-1 15,-5-3-2-15,-18-26-11 16,8 3-26-16,-16-16-2 16,-6-9 0-16,-5-24 0 15</inkml:trace>
  <inkml:trace contextRef="#ctx0" brushRef="#br0" timeOffset="22131.9486">2025 13726 4 0,'17'-8'32'0,"-17"8"2"15,14-19 0-15,5 23-13 16,-25-25-3-16,28 27-4 0,-22-6-2 15,0 0-3-15,11-19-2 16,-11 19-2-16,0 0-2 16,25-6 0-16,-25 6-1 15,0 0 0-15,6-31-1 16,-6 31 1-16,-25-21-1 16,-2 17 1-16,-12 4 0 15,-9 14 0-15,-6 7-1 0,-2 13 0 16,-2 12 0-1,8 10 0-15,10 3 0 16,15 1-1-16,17-1 0 16,18-7 0-16,19-10 0 15,21-9 0-15,13-18 1 0,13-17-2 16,3-9 1-16,0-16 0 16,-4-8 0-16,-9-13-1 15,-12-3 1-15,-18-16-2 16,-13 3 0-16,-19-11 1 15,-10-3-1-15,-13 3 1 16,-10 4-1-16,-6 12 2 16,-3 7-1-16,-3 11 2 0,3 11 0 15,5 18 0-15,6 8 1 16,10 16 0 0,17-12-1-16,-10 36 1 15,16-1 1-15,5 11-2 0,5 10 2 16,3 9-2-16,-2 8 0 15,5 5 0-15,-3-3 1 16,-4 0-2-16,1-10-1 16,-3-11 0-16,3-12-2 15,-9-13-3-15,11 3-7 16,-18-32-28-16,0 0-1 16,0 0 1-16,23-28-1 15</inkml:trace>
  <inkml:trace contextRef="#ctx0" brushRef="#br0" timeOffset="22503.2483">2343 13248 45 0,'-2'-17'38'0,"2"17"1"15,2-21 0-15,-2 21-14 16,0 0-17-16,39 23-1 16,-16 0-2-16,18 21-2 15,-1-3 1-15,4 16-2 16,1 4 1-16,-1 14-1 16,-5 2 0-16,-1 5-1 15,-11 3 1-15,-5-5 0 0,-13-3-1 16,-5-6 0-16,-10-2-1 15,-7-9 1-15,-5-7-1 16,-7-9-1-16,-6-7 0 16,-5-10-3-16,11 2-5 15,-12-20-34-15,14-1 2 16,0-8-2-16,5-2 0 31</inkml:trace>
  <inkml:trace contextRef="#ctx0" brushRef="#br0" timeOffset="25303.4564">5258 6117 35 0,'13'-19'21'15,"-13"19"-1"-15,0 0 1 16,16-31 0-16,-16 31-2 15,0 0-4-15,0 0-2 16,4-25-3-16,-4 25-1 0,0 0-3 16,0 0 0-16,0 0-2 15,0 0 0-15,0 0-1 16,0 0 0-16,5 19-1 16,-5 4 0-16,-4 6 1 15,1 7-2-15,-1 3 1 16,0 3-1-16,2 4 1 15,4-6-2-15,-4-1 2 16,4-7-2-16,0-5 0 16,4-2 0-16,-1-6 0 15,-5-19 0-15,8 23-1 16,-8-23 1-16,0 0-2 16,0 0 0-16,0 0-1 0,0 0-3 15,0 0-2-15,-13-34-10 16,13 34-21-1,-14-20-1-15,14 20 0 16,-29-23 2-16</inkml:trace>
  <inkml:trace contextRef="#ctx0" brushRef="#br0" timeOffset="26105.4218">5175 6053 14 0,'0'0'30'0,"0"0"2"16,6-17-3-16,-6 17-8 15,0 0-5-15,0 0-3 16,0 0-3-16,-18 15-2 16,18-15-2-16,-17 14-1 15,17-14-1-15,-21 15 0 16,21-15-2-16,-18 21 0 15,18-21 0-15,-11 20-1 16,11-20 0-16,0 0 0 16,0 0-1-16,17-2 0 15,-17 2 1-15,19-23 0 16,-7 3 0-16,-2 3-1 0,1-2 2 16,-3 0-1-16,-8 19 0 15,13-29 0-15,-13 29 0 16,14-23 0-16,-14 23 1 15,0 0-1-15,19-23 1 16,-19 23-1-16,18-10 1 16,-18 10-1-16,17 0 1 15,-17 0-1-15,17 6 1 16,-17-6-1-16,18 17 0 16,-18-17 0-16,13 23 0 15,-13-23-1-15,12 22 0 16,-12-22 0-16,9 19-1 15,-9-19 0-15,0 0-1 0,0 0-1 16,27 19-4-16,-27-19-22 16,0 0-11-16,0 0-2 15,22-12 2 1,-22 12-2 0</inkml:trace>
  <inkml:trace contextRef="#ctx0" brushRef="#br0" timeOffset="27752.8378">6652 5940 18 0,'0'0'21'0,"0"0"-1"16,0 0 0-16,10-17-1 16,-10 17-1-16,0 0-3 15,0 0-3-15,0 0-2 16,0 0-1-16,0 0-1 16,0 0-1-16,0-17-2 15,0 17 1-15,0 0-1 16,4 17-1-16,-4-17 0 15,-4 33-1-15,0-8 0 0,6 9-1 16,-2 2 1-16,2 11-1 16,0 0 1-16,0 5-2 15,2-4 1-15,1-2 0 16,-3-7 0-16,4-3-2 16,-4-11 1-16,2-4-1 31,-4-21 1-31,6 19-1 0,-6-19 0 0,0 0 0 15,0 0-1-15,0 0 0 16,0 0 0-16,-10-23-2 16,10 23-1-16,0 0-2 15,0 0-3-15,-17-21-7 0,17 21-19 16,0 0-4-16,0 0 0 16,0 0 1-16</inkml:trace>
  <inkml:trace contextRef="#ctx0" brushRef="#br0" timeOffset="28419.9526">6506 6431 57 0,'0'0'34'16,"0"0"-5"-16,5-21-3 16,-5 21-6-16,0 0-6 15,0 0-3 1,0 0-3-16,0 0-1 0,14-17-2 15,-14 17-1-15,0 0-1 16,23 11 1-16,-23-11-2 16,23 22 0-16,-9-5-1 15,3 10 1-15,-1-2-2 16,-1 3 1-16,2-3 0 16,1-6 0-16,-5 3-1 15,-13-22 1-15,21 25 0 16,-21-25-1-16,0 0 1 0,22 0-1 15,-22 0 1 1,0 0 0-16,0 0-1 16,0 0 1-16,21-27-1 15,-21 27 1-15,17-31 0 0,-17 31-1 16,20-35-1-16,-9 18 0 16,-11 17-1-16,19-29-3 15,-1 27-3-15,-18 2-34 16,0 0 0-16,25-21 0 15,-6 12-1-15</inkml:trace>
  <inkml:trace contextRef="#ctx0" brushRef="#br0" timeOffset="29495.9673">7975 6042 23 0,'0'0'32'0,"0"0"3"0,0 0-4 16,0 0-10-16,0 0-6 15,0 0-3-15,0 0-3 16,0 0-3-16,0 0-1 16,37 2-1-16,-18-10 0 15,14 6 0-15,0-5-1 16,11 3-1-16,-1-4 0 15,9 4 0-15,-6 0-1 16,-1 1-1-16,-5 1 0 16,-3-2-2-16,-3 10-3 15,-14-12-5-15,12 17-19 0,-32-11-10 16,20 6 1 0,-20-6-2-16</inkml:trace>
  <inkml:trace contextRef="#ctx0" brushRef="#br0" timeOffset="29916.6694">8070 6203 23 0,'6'17'34'15,"-6"-17"0"-15,0 0 1 16,0 0-14-16,0 0-6 15,34 2-3-15,-34-2-3 16,37-9-3-16,-16-1-2 16,16 6 0-16,-4-3-2 15,5 3 1-15,-1-2-3 16,0 4 2-16,-3 0-1 16,-5 0-1-16,0 6-1 0,-11-12-11 15,1 10-25-15,-19-2-2 16,25-6 1-16,-25 6-2 15</inkml:trace>
  <inkml:trace contextRef="#ctx0" brushRef="#br0" timeOffset="34863.6856">19732 5727 14 0,'0'0'28'16,"0"0"0"-16,0 0-7 0,-27 6-2 16,27-6-1-16,0 0-3 15,0 0-4-15,-24-8-1 16,24 8-2-16,0 0-1 16,0 0-2-16,0 0 0 15,0 0-2-15,22-9-1 16,-3 9 1-16,2-4-1 15,6 4-1-15,2-4 1 16,6 6-1-16,1-2 0 16,3 2 0-16,-4-2 0 15,5 2-1-15,-1 2 1 16,5-2 0-16,4 1 0 16,1-3-1-16,3 2 1 0,4-2 0 15,0 4 0-15,1 0 0 16,1-4 0-16,-2 4 0 15,0-2 0 1,0 2 0-16,0-1 0 0,-2 1-1 16,-2-4 1-16,4-2-2 15,-2 2 1-15,-2 0 0 16,-6-2 0-16,-3 1 0 16,-5-1 0-16,-3 2 1 15,0-2-2-15,-6 2 2 16,0-2-1-16,4 0 0 15,1 4-1-15,3-2 1 16,0 0 0-16,1 0 1 0,-3 2-1 16,-2 0 0-16,-2 0 0 15,-3 1 1 1,-2-3-1-16,1 4 0 16,0 0 0-16,5-2 0 0,1 0 0 15,4 0 0-15,-1 0 0 16,1 0 0-16,4-2 0 15,-5-2 0-15,-1 2 0 16,-4 0 0-16,-2 0 0 16,-4 0 0-16,2-2 0 15,-2 2 0-15,2 2 0 16,0-2 0-16,0 4 0 0,2-6 0 16,0 2 0-1,0 2 0-15,0-2 0 0,1 0 0 16,-1 2 0-1,-2-1-1-15,0 1 1 0,-2 0 0 16,-1 0 0-16,-1-2 0 16,0 2-1-16,-4 0 1 15,0-2 0-15,-1 2 0 16,1 0 0-16,-2-4 0 16,-17 2 0-16,31-2 0 15,-31 2 0-15,29 4 0 16,-29-4 0-16,29 0 0 15,-11 0 0-15,-1 2 0 16,4-2-1-16,0 4 2 16,3-4-2-16,-1 0 1 15,-2-2 0-15,2 2 0 16,-2 2 0-16,-21-2 0 0,29 2 0 16,-29-2 1-16,25 0-1 15,-25 0 0-15,21 0-1 16,-21 0 1-16,0 0 1 15,29-2-1-15,-29 2 0 16,25 2-1-16,-25-2 2 16,22 0-1-16,-22 0-1 15,23 5 1-15,-23-5 0 16,29 0 0-16,-29 0 0 16,34 0 0-16,-16 0 0 15,1 0 0-15,0 0 1 16,-1 0-1-16,-18 0 0 15,29 0 0-15,-29 0 0 0,25 2 0 16,-25-2 0-16,23 2 0 16,-23-2 1-16,25 0-1 15,-25 0 0-15,27 4 0 16,-27-4 0-16,29 2 0 16,-29-2 0-16,27 2 1 15,-27-2-1-15,23 2 0 16,-23-2 1-16,0 0-1 15,21 0 1-15,-21 0 0 16,0 0-1-16,0 0 0 16,0 0 0-16,0 0 1 15,0 0 0-15,0 0-1 16,0 0 0-16,0 0 1 0,0 0-1 16,0 0 0-16,0 0 0 15,0 0 0-15,0 0 0 16,0 0 0-1,0 0 0-15,0 0-1 0,0 0 0 16,0 0 0-16,0 0-1 16,0 0-1-16,0 0-4 15,-23-14-21-15,23 14-12 32,-29-9-2-32,6-1 2 0</inkml:trace>
  <inkml:trace contextRef="#ctx0" brushRef="#br0" timeOffset="37020.5699">13617 8160 18 0,'0'0'28'0,"0"0"1"16,20-18-7-16,-20 18-1 15,0 0-3-15,21 6-2 16,-21-6-4-16,0 0-1 16,0 0-2-16,0 0-2 15,0 0-3-15,0 0 0 16,0 0-1-16,0 0-1 15,0 0 0-15,0 0-1 0,0 0 0 16,0 0 1-16,17 4-1 16,-17-4 0-16,0 0 0 15,8-19 0-15,-8 19-1 16,0 0 2-16,-12-21-1 16,12 21-1-16,-34-2 1 15,10 6 0-15,-1 1 0 16,-2 9 0-16,-2 3-1 15,2 6 1-15,6 4-1 16,6 2 0-16,1 3 1 16,6 3-1-16,5-3 0 15,5 7 1-15,3-11-1 0,7-4 0 16,7-5 1-16,8-6 0 16,6-7-1-16,2-8 0 15,-1 0 0-15,1-9 0 16,-4-1 1-16,-4-1-1 15,-8-3 0-15,-7-1 0 16,-8 0 0-16,-4-6-1 16,-4-4 1-16,-4-2-1 15,-1 0 1-15,-3 2-1 16,-3 4 0-16,3 4 1 16,-3 2 0-16,15 17 1 15,-20-10-1-15,20 10 0 16,-2 18 0-16,2-18 1 0,23 34-1 15,-5-15 1-15,7 4-1 16,-2 0 0-16,6-2 1 16,-6-1-1-16,0-3-1 15,-5-7-1-15,1 3-2 16,-19-13-2-16,27 13-6 16,-27-13-18-16,0 0-10 15,8-23 0-15,-8 23 0 16</inkml:trace>
  <inkml:trace contextRef="#ctx0" brushRef="#br0" timeOffset="37511.6511">13872 7743 40 0,'0'0'37'15,"-10"-36"0"-15,6 19 1 32,4 17-18-32,-9-22-5 0,9 22-3 15,0 0-3-15,19 20-3 0,-6 5-1 16,13 15-2-16,2 4 0 16,11 12 0-16,2 9-2 15,-1 10 1-15,-1 1-1 16,-5 3 1-16,-10-6-2 15,-5 0 1-15,-10-8 1 16,-7-4-2-16,-9-11 1 16,-3-9-1-16,-2-11 0 15,-3-5-3-15,7-4-1 16,-13-28-9-16,21 7-28 16,-23 0-1-16,23 0-1 15,-33-10 1-15</inkml:trace>
  <inkml:trace contextRef="#ctx0" brushRef="#br0" timeOffset="38464.8741">13247 9569 30 0,'0'0'34'16,"17"-15"1"-16,-17 15 0 15,0 0-14-15,0 0-6 16,0 0-4-16,29 15-3 16,-29-15-1-16,21 35-1 0,-15-12 1 15,12 19-3-15,-11 2 0 16,7 8-1-16,-5 2 0 16,1-2-2-16,-2-1 1 15,-1-3-1-15,1-9-1 16,0-9 0-16,-2-10 1 15,-6-20-1-15,0 0 0 16,21 13 0-16,-21-13 0 16,13-29-1-16,-9 12 2 15,2-6-2-15,2 2 1 16,-2 2 0-16,-6 19 0 16,15-31-1-16,-15 31 2 15,29-19-2-15,-2 15 1 0,0 2 0 16,6 4 0-16,0 4 1 15,1 3 0 1,-3 5-1-16,-6 3 1 0,-4 2 1 16,-11 2-1-16,-4 2 0 15,-10 0 0-15,-6-2 0 16,-11-3 0-16,-6 1 0 16,-4-6 0-16,-5 5-1 15,-5-5 0-15,-3-3 0 16,1-1-1-16,-1-5-2 15,9 9-1-15,0-15-4 16,20 20-9-16,-4-20-25 16,19 2 1-16,0 0-1 15,-4-17 1-15</inkml:trace>
  <inkml:trace contextRef="#ctx0" brushRef="#br0" timeOffset="38796.6445">13843 9491 72 0,'2'-25'40'0,"-2"25"-2"15,0 0 2-15,0 0-29 16,27-4-3-16,-27 4-2 16,48 44-1-16,-19-4-1 0,10 12-2 15,-9 11 0-15,-3 10 0 16,-9 6-1-16,-12 7-1 16,-10-1-2-16,-17-10-4 15,1 15-14-15,-22-27-20 16,-3-4-2-16,-5-11 1 15,-2-5 0-15</inkml:trace>
  <inkml:trace contextRef="#ctx0" brushRef="#br0" timeOffset="39920.4434">13411 11668 49 0,'21'-17'34'0,"-21"17"1"15,6-31-5-15,-6 31-17 16,2-17-2-16,-2 17-1 16,0 0-2-16,0 0-2 15,0 0-1-15,21 9-1 16,-21-9 0-16,0 0-2 15,0 0 1-15,23 0-2 16,-23 0 0-16,0 0 0 0,19-15 0 16,-19 15-1-16,4-27 1 15,-4 27-1-15,-9-23 1 16,9 23-1-16,-37-4 0 16,10 4 1-16,-8 12-1 15,-1 13 1-15,-5 11-1 16,6 6 1-16,3 8 0 15,10 2 0-15,13 2-1 0,13 1 0 16,13-7 1 0,14-7-1-16,9-17 0 15,9-10-1-15,3-8 0 16,-2-8 0-16,2-4-1 0,-8-9-2 16,-3 1-1-16,-22-15-4 15,12 24-8-15,-27-20-22 16,0-4 0-16,-8-4 0 15,-4-1 0-15</inkml:trace>
  <inkml:trace contextRef="#ctx0" brushRef="#br0" timeOffset="40216.3386">13758 11263 52 0,'2'-19'38'16,"-2"0"0"-16,0 19 1 16,0 0-22-16,4-27-6 15,15 46-3-15,-19-19-2 16,33 48-1-16,-10-10-3 16,6 14 1-16,-2 10-2 15,0 10 0-15,-8 9-1 16,-5 3 1-16,-8 1-1 15,-8-3-2-15,-2 1-2 16,-19-22-21-16,5 4-14 16,-5-13-1-16,-4-4 0 15,4-9-1-15</inkml:trace>
  <inkml:trace contextRef="#ctx0" brushRef="#br0" timeOffset="41340.8686">13467 13504 12 0,'0'0'29'0,"21"-6"3"15,-21 6-7-15,0 0-2 16,17 0-3-16,-20-17-2 16,3 17-3-16,0 0-3 15,23 11-2-15,-23-11-4 16,0 0 1-16,0 0-4 0,0 0 1 15,19 25-3-15,-19-25 1 16,0 0 0-16,25 8-1 16,-25-8 0-16,0 0 0 15,23-23 0-15,-23 23-1 16,10-33 0-16,-8 16 0 16,-4 0 0-16,2 17 0 15,-21-22 2-15,21 22-2 16,-41-3 1-16,14 18 0 15,-4 8-1-15,-2 11 1 16,1 7-1-16,3 5 1 16,7 7-2-16,9 3 1 15,9-4-1-15,10-4 2 0,9-8-2 16,10-7 1-16,6-10 0 16,6-8 0-16,0-11-1 15,3-12 1-15,-1-1-1 16,-5-10 0-16,-3-1-1 15,-10-5-2-15,3 4-3 16,-24-17-6-16,21 15-27 16,-27 0 0-16,-2-2-1 15,-9-4 1-15</inkml:trace>
  <inkml:trace contextRef="#ctx0" brushRef="#br0" timeOffset="41912.567">13710 13078 48 0,'0'0'34'0,"0"0"0"16,0 0-7-16,0 0-7 16,0 0-6-16,0 17-4 15,11 10-1-15,-13-4-3 16,10 17 0-16,-6-1-1 16,2 16-2-16,-2 1 1 15,4 3-3-15,-4 3 2 16,1 3-2-16,-1-4 1 0,2-1-2 15,0-12 0-15,4-6 1 16,-2-13-1 0,1-6 0-16,3-6 0 15,-10-17-1-15,0 0-1 0,23 6 0 16,-23-6-2-16,8-18-4 16,-8 18-3-16,-2-21-18 15,2 21-11-15,-6-23 1 16,6 23-1-16,-13-25 1 15</inkml:trace>
  <inkml:trace contextRef="#ctx0" brushRef="#br0" timeOffset="42417.0579">13991 12974 32 0,'2'-23'36'0,"-2"23"0"15,6-25 2-15,-19 0-17 16,13 25-6-16,0 0-2 15,0 0-3-15,0 0-3 16,29 14-2-16,-14 3-1 16,8 8-1-16,2 7 0 0,12 15 0 15,1 8-1-15,3 8-1 16,-6 8 1-16,-1 6-1 16,-5 0 0-16,-4 5-1 15,-9 3 1-15,-10-7-1 16,-12-1 0-16,-6-4 2 15,-7-12-3-15,-6-3 2 16,-8-4-1-16,-4-10 1 16,1-8-1-16,-3-3 1 15,6-10-1-15,6-10 0 16,2-1-1-16,4-8 0 16,21-4-1-16,-19-2-3 15,19 2-4-15,0 0-32 0,6-29-1 16,-1 4 0-16,3 6 0 15</inkml:trace>
  <inkml:trace contextRef="#ctx0" brushRef="#br0" timeOffset="469792.0687">3803 11622 26 0,'0'0'24'0,"0"0"-1"15,0 0 0 1,-5-27-7-16,5 27-3 16,0 0-3-16,0 0-2 0,5-31-1 15,-5 31 1-15,8-17-1 16,-8 17 0-16,0 0 0 15,0 0 0-15,0 0-1 16,0 0-2-16,-27-10 0 16,27 10-1-16,0 0-1 15,0 0 0-15,0 0 0 16,0 0 0-16,0 0 0 0,0 0 0 16,0 0 0-1,4 35 1-15,-4-12-1 16,2 13 0-16,-2 7 0 15,0 14 0-15,-2 6-1 0,-4 7 1 16,2 6-1-16,-3 1 1 16,3 4-1-16,8-9 0 15,-4-8 1-15,5-9-1 16,-3-11 0-16,8-9 0 16,-8-10-1-16,-2-25 1 15,12 21-1-15,-12-21 1 16,0 0-1-16,0 0 0 15,0 0 0-15,0 0 0 16,0 0 0-16,0 0 0 16,0 0-1-16,0 0-1 15,0 0-1-15,9-23-1 16,-9 23-1-16,0 0-2 0,0 0-4 16,-4-19-12-16,4 19-19 15,-17 6 1-15,17-6-1 16,-25 9 2-16</inkml:trace>
  <inkml:trace contextRef="#ctx0" brushRef="#br0" timeOffset="470727.4214">3543 12238 10 0,'0'0'32'16,"-2"19"1"-16,2-19-3 15,0 0-11-15,0 0-2 0,0 0-1 16,0 0-4-16,0 0-2 16,0 0-2-16,0-18-2 15,0 18-1-15,0 0 1 16,21 14-2-16,-21-14-1 16,20 25 0-16,-9-8-1 15,5 4 1-15,-1 6-1 16,4 2 0-16,-1 5 0 15,-1-1-1-15,0 0 0 0,1-5 0 16,-3-1 1 0,3 0-2-16,-7-4 1 15,3-4 0-15,-14-19-1 16,17 27 0-16,-17-27 1 0,0 0-1 16,15 17 0-16,-15-17 0 15,0 0 0-15,0 0 1 16,0 0-1-16,0 0 1 15,0 0-1-15,0 0 0 16,0 0 0-16,0 0 0 16,0 0 0-16,4-17-1 15,-4 17 1-15,0-23 0 0,0 23 0 16,10-31 0-16,0 14 0 16,-5-4 0-16,5-6-1 15,-2 2 1 1,5 2-1-16,-3-2 1 0,0 2 0 15,-5 4 0-15,3 2 0 16,-8 17 0-16,6-19 0 16,-6 19 0-16,0 0 0 15,0 0 0-15,-29-6 0 16,29 6 0-16,-33 4 0 16,10-2 0-16,-4 1 0 15,-2 1 0-15,-2-2 1 16,-4 0-2-16,5-2 1 15,-3 0 0-15,8 0-1 16,2-8-3-16,23 8-5 16,-27-21-33-16,25 2 0 15,2-8-2-15,0 4 2 0</inkml:trace>
  <inkml:trace contextRef="#ctx0" brushRef="#br0" timeOffset="491608.6585">3705 13496 35 0,'0'0'26'16,"0"0"-1"-16,0-21-6 16,0 21-3-16,0 0-3 15,0 0-4-15,0 0-1 0,0 0-2 16,-4-17 0-16,4 17 0 15,0 0 0-15,0 0 0 16,10-18 0-16,-10 18-2 16,4 19 0-16,0 1 0 15,-6 1-1-15,6 9 0 16,-4 5-1-16,1 7 0 16,1 6-1-16,-2-2 1 15,0 0-1-15,2 8 1 16,-2-4-1-16,0 0 1 15,0-4-2-15,0 0 1 16,0-2 0-16,2-6-1 16,0-3 0-16,2-5 0 0,0-3 1 15,7-4-1-15,-7-2 1 16,-4-21-1-16,14 25-1 16,-14-25 1-1,0 0 1-15,19 16-1 0,-19-16-1 16,0 0 1-16,0 0-1 15,0 0-1-15,0 0-1 16,-17-6-4-16,17 6-9 16,0 0-25-16,0 0 0 15,-25 9 0-15,25-9 1 16</inkml:trace>
  <inkml:trace contextRef="#ctx0" brushRef="#br0" timeOffset="492740.0766">3526 14183 16 0,'2'-22'30'0,"-2"22"0"16,0 0-9-16,0 0-3 16,21-3-3-16,-21 3-3 15,0 0-2-15,0 0-3 16,0 0 0-16,0 0-1 16,13 30-1-16,-13-30-1 15,14 35-1-15,-5-16-1 16,7 4 0-16,-5 0 0 15,5 4 0-15,-3-4 0 16,3 0-1-16,-16-23 0 0,25 33 0 16,-25-33-1-16,19 21 1 15,-19-21-1-15,0 0 1 16,0 0-1-16,0 0 1 16,0 0-1-16,0 0 1 15,0 0-1-15,0 0-1 16,20 0 2-16,-20 0-2 15,9-25 1-15,-9 25-2 16,19-35 2-16,-13 14-1 16,8 0 0-16,-5-2 0 15,1 2 0-15,-6-2 1 16,4 2-1-16,-8 21 2 16,0-35-2-16,0 35 1 0,-8-27 1 15,8 27 0-15,-25-15-1 16,25 15 1-16,-41 8 1 15,18-1-1 1,-12 5 0-16,5-1 0 0,-1 5-2 16,-4-22-14-16,8 12-22 15,4-4-3-15,4-10 1 16,19 8-2-16</inkml:trace>
  <inkml:trace contextRef="#ctx0" brushRef="#br0" timeOffset="534317.0021">3856 8618 16 0,'1'17'22'0,"-1"-17"-4"15,0 0-3-15,0 0-3 16,0 0 0-16,-7 19-2 16,7-19 0-16,0 0-1 15,-6 18 0-15,6-18-1 16,0 17-1-16,0-17-1 16,0 0-1-16,4 21-1 15,-4-21-1-15,0 0 0 16,0 0 0-16,0 0-1 15,0 0 1-15,0 0-1 16,0 0 0-16,0 0-1 16,0 0 1-16,0 0 0 15,0 0-1-15,-8-19 0 0,8 19 0 16,-2-17 0-16,2 17 0 16,0-27-1-16,0 27 1 15,2-29-1-15,-2 29 1 16,2-27 1-16,-2 27-2 15,2-27 2-15,-2 27-2 16,2-28 2-16,-2 4-2 16,0 1 2-16,0-1-2 15,2 1 0-15,0 0 0 16,-2-2 1-16,2 2-1 16,0 1 0-16,-2 22 1 15,2-24-1-15,-2 24 1 16,1-22-1-16,-1 22 1 0,2-17-1 15,-2 17 1-15,4-21-1 16,-4 21 0-16,2-21 0 16,-2 21 1-16,4-27-1 15,-4 27 1-15,2-25-1 16,-2 25 0-16,2-25 1 16,-2 25-1-16,2-19 0 15,-2 19 1-15,4-21-1 16,-4 21 0-16,0 0 0 15,2-19 1-15,-2 19-1 16,0 0 0-16,0-19 0 16,0 19 0-16,0 0 1 0,0 0-1 15,3-22 0-15,-3 22 1 16,4-17-1-16,-4 17 0 16,0 0 1-16,6-27-1 15,-6 27 0-15,6-28 1 16,-6 28-1-16,6-31 0 15,-4 12 1-15,0 1-1 16,-1 1 0-16,-1 17 1 16,0-25-1-16,0 25 0 15,-3-17 1-15,3 17-1 16,0 0 0-16,-4-19 0 16,4 19 0-16,0 0 0 15,-2-27 0-15,2 27 1 0,0-21-1 16,0 21 0-16,0 0 0 15,4-19 0-15,-4 19 0 16,0 0 0 0,0 0 0-16,0 0 0 0,0 0 0 15,0 0 0-15,0 0 1 16,0 0-1-16,0 0 1 16,0 0-1-16,0 0 1 15,0 0-1-15,0 0 0 16,0 0 0-16,0 0 0 15,0 0 0-15,0 0 0 16,0 0 0-16,0 0 0 16,0 0 0-16,0 0 0 0,0 0 0 15,0 0 0 1,0 0 0-16,0 0 0 16,0 0 0-16,0 0 0 15,0 0 0-15,0 0 0 0,0 0-1 16,0 0-1-16,0 0-1 15,0 0 0-15,0 0 0 16,0 0-1-16,0 0 0 16,-10-21 0-16,10 21 0 15,0 0 1-15,0 0 1 16,0-18 1-16,0 18 0 16,-2-17 0-16,2 17 1 15,0 0 1-15,-2-25 0 16,2 25 0-16,0 0 0 15,0-17 1-15,0 17-1 16,0 0 1-16,0 0 0 16,0 0 0-16,0 0-1 0,0 0 1 15,0 0 0-15,0 0 0 16,0 0 0-16,0 0 0 16,0 0 0-16,0 0-1 15,-13 17 0-15,13-17 0 16,-14 25 0-16,6-6 0 15,8-19 0-15,-25 37 0 16,12-16 0-16,13-21 0 16,-25 34-1-16,25-34 1 15,-23 29 0-15,23-29 0 16,-18 23-1-16,18-23 0 16,-11 17 0-16,11-17 0 15,-12 18 0-15,12-18 0 0,0 0 0 16,0 0 0-16,0 0 0 15,0 0 0-15,0 0 0 16,0-25 0-16,0 25 1 16,2-21-1-16,-2 21-1 15,6-27 1-15,-6 27 0 16,8-29 0-16,-3 12-1 16,5-1 1-16,-2-1-1 15,1 2 1-15,-3 0 0 16,-6 17 0-16,16-19 0 15,-16 19 0-15,0 0 0 16,0 0 0-16,21-14 0 0,-21 14 0 16,0 0 0-16,17 6 1 15,-17-6-1-15,18 15 0 16,-18-15 0-16,21 16 0 16,-21-16 0-16,27 26 1 15,-14-8-2-15,5-5 2 16,-18-13-1-16,29 27 0 15,-29-27 1-15,27 21-1 16,-27-21 1-16,25 17-1 16,-25-17 0-16,21 10 0 15,-21-10 0-15,0 0 0 16,21 0 0-16,-21 0 0 16,0 0 0-16,0 0 1 0,0 0-1 15,0 0 0-15,0 0 1 16,0 0-1-16,-17-4 0 15,17 4 0 1,-33 4 0-16,14 0 1 0,-5 1-1 16,-1 3 0-16,-5 0 1 15,1 0 0-15,4-1-1 16,-1 1 0-16,3 0 1 16,4-5-2-16,19-3-1 15,-31 6-1-15,31-6-4 16,0 0-13-16,-17-8-21 15,17 8-1-15,-6-17 0 16,6 17 0-16</inkml:trace>
  <inkml:trace contextRef="#ctx0" brushRef="#br0" timeOffset="547536.6969">4669 16793 18 0,'0'0'32'15,"0"0"-1"1,0 0-7-16,2-19-8 16,-2 19-2-16,0 0-3 0,0 0-3 15,0 0-2-15,8 17-1 16,-8-17 0-16,0 0-1 16,0 18-1-16,0-18 0 15,0 0-1-15,0 0 0 16,0 0-1-16,25-27 0 15,-17 0 0-15,3-8 0 16,-5-1 0-16,4-2 0 0,-6 1 0 16,-6 10 1-16,-8 4-1 15,10 23 0 1,-42 0 0-16,11 27 0 16,-8 11 0-16,1 18 0 0,-5 7 1 15,7 18-2-15,7 3 2 16,15 1-2-16,12-5 2 15,14-5-2-15,15-12 1 16,11-13-2-16,13-11 0 16,1-18 1-16,6-8-2 15,-8-13 1-15,0-6-3 16,-10-13 0-16,3 4-2 16,-22-18-9-16,8 14-23 0,-14-6 1 15,-3 2-1-15,-2 0 0 16</inkml:trace>
  <inkml:trace contextRef="#ctx0" brushRef="#br0" timeOffset="547905.2786">5231 16947 33 0,'0'0'34'0,"0"0"-1"16,-18 9 2-16,18-9-19 15,0 0-7-15,24-11-3 16,4 5-2-16,3-6-1 16,12 3-2-16,-3-1 0 15,3-1-2-15,-3 7-2 16,-9-9-4-16,8 20-11 16,-18-5-17-16,-21-2 1 15,0 0-1-15,6 21 0 16</inkml:trace>
  <inkml:trace contextRef="#ctx0" brushRef="#br0" timeOffset="548076.6956">5343 17085 21 0,'-18'13'32'15,"18"-13"2"-15,0 0-1 16,0 0-16-16,47 8-7 16,-24-20-3-16,17 7-2 15,-3-5-3-15,0-3-5 16,13 15-15-16,-12-8-14 15,-9-2-2-15,0 10 1 16,-10-6-1-16</inkml:trace>
  <inkml:trace contextRef="#ctx0" brushRef="#br0" timeOffset="548633.1795">6496 16362 28 0,'12'-20'34'0,"-9"1"1"15,-3 19 0-15,0 0-20 16,4-30-3-16,-4 30-1 16,0 0-3-16,-27 46-1 15,0-14-2-15,6 24-1 16,-4 1-1-16,4 16 0 15,0-2-1-15,9 2 0 16,10-8-2-16,14-11 2 16,13-8-2-16,9-25 0 15,13-15 0-15,7-23 0 16,2-16 0-16,0-15 0 0,0-9 0 16,-6-7 0-1,-10-9 0-15,-9 2 0 16,-17 4 1-16,-12 4-1 0,-10 13 1 15,-10 8-1-15,-5 4 0 16,-9 7 0-16,1 16-2 16,-4 1-2-16,8 22-2 15,-10-8-16-15,10 23-17 16,0 7-1-16,6 15 1 16,0-1 0-16</inkml:trace>
  <inkml:trace contextRef="#ctx0" brushRef="#br0" timeOffset="548897.6787">6633 16490 71 0,'25'-8'38'15,"-25"8"1"-15,31 6-9 16,-31-6-19-16,39 16-4 15,-18-5-1-15,12 16-2 16,-6-6-1-16,7 6-2 16,-5-2-1-16,0 6 0 15,-2-5-2-15,-10-10-2 16,9 9-6-16,-26-25-29 0,5 17 0 16,-5-17-2-1,0 0 2-15</inkml:trace>
  <inkml:trace contextRef="#ctx0" brushRef="#br0" timeOffset="549270.0649">6436 17108 38 0,'0'0'33'15,"0"0"3"-15,31 2-5 16,-14-21-16-16,30 19-3 15,-14-18-3-15,17 16-3 16,-4-7-4-16,4 5 2 16,-4 0-4-16,-3 2 0 15,-5 8-4-15,-20-14-21 16,3 12-12-16,-21-4 0 16,21 14 1-1</inkml:trace>
  <inkml:trace contextRef="#ctx0" brushRef="#br0" timeOffset="550128.8439">6604 17348 26 0,'0'0'33'0,"0"0"1"15,0 0-4-15,-6-20-10 16,6 20-7-16,0 0-2 16,18 8-4-16,-18-8-1 15,0 0-1-15,19 19 0 0,-6 0 0 16,-5-1-2-16,6 10 0 16,-5-1 0-1,5 8-1-15,-3-4 0 16,1 1-1-16,1-3 0 0,3-4 0 15,-3-8 0-15,7 0-1 16,-20-17 1-16,29 21 0 16,-29-21-1-16,29 2 1 15,-29-2 0-15,25-17-1 16,-25 17 1-16,19-34-1 16,-8 11 1-16,1-4-1 15,-2 0 1-15,-1-2-2 16,3 0 1-16,-2 1 0 15,1-3 0-15,1 6 0 16,-1 0-1-16,-3 2 0 16,2 4-1-16,-7 0-4 15,-3 19-9-15,20-10-25 0,-20 10-1 16,0 0 1-16,0 0-2 16</inkml:trace>
  <inkml:trace contextRef="#ctx0" brushRef="#br0" timeOffset="592038.5783">3948 9684 19 0,'0'0'16'15,"0"0"-1"-15,0 0 0 0,0 0-2 16,17-3 1-16,-17 3-4 15,0 0 1-15,0 0-1 16,0 0 0 0,0 0-1-16,0 0-1 0,0 0-1 15,0 0-1-15,-3-20-1 16,3 20-1-16,0 0 0 16,0 0 0-16,0 0-1 15,0 0-1-15,2 22 2 16,1-1-1-16,-5 0 0 15,8 17 0-15,-6 2 1 16,6 10-2-16,-6 2 1 0,6 2 0 16,-4 1-1-16,4 3 0 15,-3-4 0-15,1-3 0 16,0-5-1-16,0 6 0 16,0-11 0-16,0-3 0 15,-2-5 0-15,1-3-1 16,-1-11 1-16,-2-1-1 15,0-18 1-15,0 0-1 16,0 0 0-16,4 17-1 16,-4-17 0-16,0 0 0 15,0 0-2-15,-13-17-1 16,13 17-2-16,-16-23-4 16,16 23-10-16,0 0-21 0,-11-31 1 15,1 12 0 1,-1-2 1-16</inkml:trace>
  <inkml:trace contextRef="#ctx0" brushRef="#br0" timeOffset="593172.4649">3944 9552 27 0,'6'-17'29'0,"-6"17"-5"16,0 0-4-16,0 0-1 15,-2-19-2-15,2 19-4 16,0 0-2-16,0 0-3 16,0 0-1-16,-2 17-3 15,2-17 1-15,-15 29-2 16,3-8 0-16,4 8-1 15,-7 1 1-15,5 5-1 0,-3-4 0 16,3-1 0-16,3-5-1 16,1-2-1-16,6-23 1 15,-6 25-1-15,6-25-1 16,0 0 0 0,0 0 0-16,19-21-1 0,-9 4-1 15,0-10 1-15,5 2-1 16,-3-8 1-16,5 3-1 15,-6-1 1-15,3 6 1 16,-4 0 0-16,-3 8 1 16,-7 17 1-16,0 0 1 15,18-14-1-15,-18 14 1 16,7 20 0-16,-7-20 0 0,12 40 1 16,-6-19-1-16,5 6 0 15,1-6 0-15,3 2 0 16,-1-4 0-1,-14-19-1-15,27 25 0 0,-27-25 0 16,23 12 0-16,-23-12 0 16,0 0 0-16,0 0 1 15,-25-2 0-15,2 0-1 16,-4 2 1-16,-6-2-2 16,2 4-1-16,-6-8-9 15,7 8-30-15,3-4-1 16,-2-2 0-16,11 0-1 15</inkml:trace>
  <inkml:trace contextRef="#ctx0" brushRef="#br0" timeOffset="636222.51">14938 9617 5 0,'-17'-7'26'0,"17"7"-1"0,0 0-6 16,0 0-3-16,0 0-1 16,0 0-2-16,0 0-1 15,0 0-2 1,0 0-1-16,0 0-1 0,0 0-1 16,0 0-2-16,0 0-1 15,0 0 0-15,0 0 0 16,0 0-2-16,0 0 1 15,0 0-1-15,0 0 0 16,0 0 1-16,0 0-1 16,0 0 0-16,0 0 0 15,0 0-1-15,0 0 1 16,0 0-1-16,0 0 0 0,0 0 0 16,0 0 0-16,0 0 0 15,0 0 0 1,0 0-1-16,17 11 2 0,-17-11-1 15,26-4 0-15,-26 4 0 16,34 0 0-16,-14 0 0 16,1 0 0-16,0-3 0 15,2 3 0-15,0 0-1 16,0 1 1-16,2-2-1 16,1-1 1-16,1-2-1 15,3 0 1-15,3 0 0 16,2 0 0-16,-2 0 0 15,1 3 0-15,-5-3-1 16,0 2 0-16,-2 0 1 16,-4 2-1-16,-5 0 0 15,3 0 1-15,-21 0-1 16,31-4 1-16,-31 4-1 0,23-2 0 16,-23 2 0-16,0 0 0 15,21 0 0-15,-21 0-1 16,0 0-1-16,0 0-2 15,0 0-2-15,0 0-7 16,0 0-26-16,0 0-1 16,0 0 0-16,0 0-1 15</inkml:trace>
  <inkml:trace contextRef="#ctx0" brushRef="#br0" timeOffset="637534.4207">14931 9834 3 0,'0'0'10'16,"0"0"1"-16,0 0 0 15,0 0 0-15,0 0 1 0,0 0 1 16,0 0-1-16,0 0 0 16,0 0-1-16,0 0 0 15,7 21-1-15,-7-21 0 16,0 0-2-16,0 0 0 15,2 17-2-15,-2-17 0 16,0 0-1-16,0 0-1 16,0 0-1-16,0 0 0 15,0 0 0-15,0 0 0 0,0 0 0 16,0 0-1-16,0 0 1 16,0 0 0-16,22 10-1 15,-22-10 0 1,30-2 1-16,-12 0-1 0,7 0-1 15,2-2 2-15,6 1-2 16,-1-9 1-16,7 10-1 16,-2-4 0-16,5 5 0 15,-3-3 0-15,-1 4 0 16,-1 0 0-16,2 0-1 16,-5 5 1-16,1-5 0 15,-4-7-1-15,-4 1 1 16,-2-2 0-16,0 6-1 15,-6 2 1-15,-1 0-1 16,-18 0 0-16,19 2 0 16,-19-2 1-16,0 0-1 15,0 0-1-15,0 0 1 0,17 14-1 16,-17-14-3-16,0 0-3 16,0 0-32-16,0 0-1 15,-11-19 0-15,11 19 0 16</inkml:trace>
  <inkml:trace contextRef="#ctx0" brushRef="#br0" timeOffset="673681.8916">15162 7828 34 0,'-4'-19'22'0,"4"19"-1"16,0 0 0-16,0 0-3 16,6-18-1-16,-6 18-2 15,0 0-3-15,0 0-1 16,0 0-3-16,0 0-1 15,0 0-2-15,0 0 1 16,0 0-2-16,0 0 0 16,0 0 0-16,16 19 0 15,-16-19-2-15,9 27 1 16,-1-4-1-16,4 10 1 16,-5 1 0-16,5 11-1 0,-6 8 0 15,1 5 0-15,-5 1 0 16,2-1-1-16,-6-3 1 15,2-5-1-15,-2-7-1 16,2-3 1-16,0-15-1 16,0-6 1-16,0-19-1 15,2 23-1-15,-2-23 0 16,0 0-1-16,0 0-3 16,-13-17 0-16,13 17-5 15,-23-21-14-15,23 21-17 16,-29-31 0-16,29 31 2 15,-33-29-1-15</inkml:trace>
  <inkml:trace contextRef="#ctx0" brushRef="#br0" timeOffset="674770.2903">15114 7686 9 0,'0'0'28'16,"23"-8"2"-16,-23 8-4 0,-6-21-7 16,6 21-3-1,0 0 0-15,18-12-4 16,-18 12-3-16,0 0 0 15,0-23-1-15,0 23-2 16,0 0 0-16,0 0-1 0,-10 25-1 16,6 2 0-16,-9 0-1 15,3 11 0-15,-5 3-1 16,3 5 0-16,-1-4 0 16,5 0-1-16,0-9 0 15,4-6 0-15,4-10-1 16,0-17 0-16,0 0 0 15,20-12-1-15,-9-9 1 16,3-9-1-16,1-3 1 16,0-5 0-16,3-3-1 15,-3 3 1-15,3 0 0 16,-5 5 0-16,1 0 0 0,-3 8 0 16,-1 2 0-16,0 6 0 15,-10 17 1-15,17-19 0 16,-17 19-1-16,19 4 1 15,-19-4 0-15,19 27 0 16,-7-2 0-16,2 5 0 16,-3 3 0-16,3 0 0 15,-1-1 0-15,-3-3 0 16,-1-4 0-16,-1 0 1 16,-8-25-1-16,8 29 0 15,-8-29 0-15,0 0 0 16,-2 17 0-16,2-17 0 15,0 0 0-15,-21 2 0 0,1-2-1 16,-5 0 0-16,-7 4 0 16,-9 1-1-16,1 5 0 15,-7-6-2-15,11 9-4 16,-17-3-34-16,23-6-1 16,1-2 0-16,6-8 0 15</inkml:trace>
  <inkml:trace contextRef="#ctx0" brushRef="#br0" timeOffset="682598.4225">15151 11048 20 0,'0'0'27'0,"0"0"-2"16,0 0-6-16,0 0-4 0,0 0 0 15,0 0-4-15,0 0-1 16,0 0-2-16,3-17 0 16,-3 17-1-16,0 0-1 15,0 0 0-15,0 0 0 16,0 0-2-16,0 0 0 15,-17 13-1-15,17-13-2 16,-6 39 2-16,4-14-2 16,8 7 1-16,-2 9-1 15,4 7 1-15,1 3-2 16,1 5 1-16,-2-2 0 16,1 3 0-16,-3-3-1 15,0-2 0-15,0-10 0 0,-2-7-2 16,1-11 0-16,-5-24-1 15,4 25-3-15,-4-25-5 16,0 0-15-16,0 0-13 16,-25-21 2-16,6 12 0 15</inkml:trace>
  <inkml:trace contextRef="#ctx0" brushRef="#br0" timeOffset="682878.7666">14944 11691 34 0,'-21'8'34'15,"21"-8"0"-15,-23 25 1 16,23-25-18-16,-4 21-3 16,4-21-2-16,15 32-4 0,-15-32-2 15,33 44-1-15,-13-23-1 16,8 4 0 0,-2-5-1-16,1 1 0 15,-2-10 0-15,4-3-1 0,-2-14 0 16,0-9-1-16,-2-8 0 15,-2-6-1-15,-2-4 0 16,-6-5-2-16,1 0-1 16,-12-1-2-16,7 22-8 15,-20-4-26-15,9 21-1 16,0 0-1-16,-25 4 1 16</inkml:trace>
  <inkml:trace contextRef="#ctx0" brushRef="#br0" timeOffset="683446.4946">15081 13095 23 0,'16'-17'33'16,"-11"-6"2"-16,-5 23 0 15,24-16-14-15,-30-1-3 16,6 17-5-16,0 0-3 16,15 44-2-16,-17-17-4 15,8 21 0-15,-4 2 1 16,4 19-2-16,-2 0-1 15,1 10-1-15,1-5 1 16,6-1-1-16,-3-9 0 0,7-11 0 16,1-10-1-16,3-19 0 15,-1-6 0-15,6-16 0 16,2-4 0-16,-4-4-1 16,0-6 0-16,-5-3-3 15,5 6 0-15,-12-9-4 16,14 18-15-16,-25 0-17 15,0 0 0-15,0 0 0 16,0 0 1-16</inkml:trace>
  <inkml:trace contextRef="#ctx0" brushRef="#br0" timeOffset="683898.0991">15046 13824 33 0,'0'0'34'0,"0"0"1"16,0 0-1-16,0 0-16 15,0 0-4-15,8 33-3 16,-8-33-3-16,-2 36-4 16,0-15 0-16,8 6-1 15,-2-4 0-15,6-4-1 16,-10-19 0-16,23 14-1 15,-23-14 1-15,36-23-1 16,-14-1 1-16,1 0-1 16,-4-9 0-16,4 4-1 15,-3 0-1-15,-5 3-3 16,8 10-4-16,-23-3-30 16,10 0-1-16,-6 2-1 0,-4-1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177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177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416100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77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77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97867D30-62BE-4EC0-BADE-4D9267DC3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80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0032CB-7A6A-4441-97FE-0D9D640C0D41}" type="slidenum">
              <a:rPr lang="en-US" sz="1300">
                <a:latin typeface="Times New Roman" pitchFamily="18" charset="0"/>
              </a:rPr>
              <a:pPr/>
              <a:t>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417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ECAB42-0697-4143-92D6-D09C4C6495F4}" type="slidenum">
              <a:rPr lang="en-US" sz="1300">
                <a:latin typeface="Times New Roman" pitchFamily="18" charset="0"/>
              </a:rPr>
              <a:pPr/>
              <a:t>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47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1"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041" indent="-275401" defTabSz="931771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601" indent="-220320" defTabSz="931771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241" indent="-220320" defTabSz="931771"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2881" indent="-220320" defTabSz="931771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52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16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4802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443" indent="-220320" defTabSz="9317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5DBADC-AD1B-4C9D-AEF8-3EAFF9B38208}" type="slidenum">
              <a:rPr lang="en-US" sz="1300">
                <a:latin typeface="Times New Roman" pitchFamily="18" charset="0"/>
              </a:rPr>
              <a:pPr/>
              <a:t>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598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289AF-47C0-427C-A4ED-FDBF87C25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9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A1D0-458A-4F9F-8B2A-0DEA2034B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2CA-3401-4FCD-9955-6C12DBD346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90667-F914-4F1F-BB17-14DD56EC84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DE8CD-5CA0-4744-92E7-DAA95C3BD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9C8AB-17E9-4082-8AB8-F014ECF0F7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9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C2276-B709-45A8-A8A1-46379D065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7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FAF6-0559-4EBC-BA91-20B7D71496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23CEA-D6FE-4158-A1E6-99CE80535C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BE30-88CF-4846-A798-BACAC8A1F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D3FE5-38B8-4F55-A386-6442740BEE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0B9A22-D576-4139-B0A2-110FDEBB4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1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ANNOUNCEMENTS: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537841" cy="5638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25 HW Quiz and HW due Thursday </a:t>
            </a:r>
            <a:r>
              <a:rPr lang="en-US" dirty="0" smtClean="0"/>
              <a:t>2/11</a:t>
            </a:r>
            <a:endParaRPr lang="en-US" dirty="0" smtClean="0"/>
          </a:p>
          <a:p>
            <a:r>
              <a:rPr lang="en-US" dirty="0" smtClean="0"/>
              <a:t>Friday- review day/State </a:t>
            </a:r>
            <a:r>
              <a:rPr lang="en-US" dirty="0" smtClean="0"/>
              <a:t>Meet/NAIMUN</a:t>
            </a:r>
            <a:endParaRPr lang="en-US" dirty="0" smtClean="0"/>
          </a:p>
          <a:p>
            <a:r>
              <a:rPr lang="en-US" dirty="0" smtClean="0"/>
              <a:t>Electrostatics Exam Mon (MC) and Tues (FR) </a:t>
            </a:r>
            <a:r>
              <a:rPr lang="en-US" dirty="0" smtClean="0"/>
              <a:t>2/15-16</a:t>
            </a:r>
            <a:endParaRPr lang="en-US" dirty="0" smtClean="0"/>
          </a:p>
          <a:p>
            <a:r>
              <a:rPr lang="en-US" dirty="0" smtClean="0"/>
              <a:t>Lab next Wed-Fri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26-27 HW Quiz and HW due Monday </a:t>
            </a:r>
            <a:r>
              <a:rPr lang="en-US" dirty="0" smtClean="0"/>
              <a:t>3/8</a:t>
            </a:r>
            <a:endParaRPr lang="en-US" dirty="0"/>
          </a:p>
        </p:txBody>
      </p:sp>
      <p:pic>
        <p:nvPicPr>
          <p:cNvPr id="1026" name="Picture 2" descr="Main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41" y="2133600"/>
            <a:ext cx="4572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95720" y="1635120"/>
              <a:ext cx="3881880" cy="159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720" y="1621080"/>
                <a:ext cx="3903120" cy="1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91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density: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33360" y="1027440"/>
              <a:ext cx="8138160" cy="4043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120" y="1017360"/>
                <a:ext cx="8156160" cy="406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4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767387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Dielectrics in capacitors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7772400" cy="1500187"/>
          </a:xfrm>
        </p:spPr>
        <p:txBody>
          <a:bodyPr/>
          <a:lstStyle/>
          <a:p>
            <a:pPr eaLnBrk="1" hangingPunct="1"/>
            <a:r>
              <a:rPr lang="en-US" sz="4000" b="1" i="1" dirty="0" smtClean="0"/>
              <a:t>Electrostatics Unit</a:t>
            </a:r>
            <a:endParaRPr lang="en-US" b="1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6197600" cy="43664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Board Standards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6" y="1905000"/>
            <a:ext cx="9053934" cy="1981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198240" y="2027880"/>
              <a:ext cx="4577040" cy="1679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8880" y="2013120"/>
                <a:ext cx="4601520" cy="1707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3" descr="C:\Users\pbertrand\Documents\Knight\Chapter21\Images\21_34Figu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"/>
            <a:ext cx="37338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4" descr="C:\Users\pbertrand\Documents\Knight\Chapter21\Images\21_34Figur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3516313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2" name="Group 7"/>
          <p:cNvGrpSpPr>
            <a:grpSpLocks/>
          </p:cNvGrpSpPr>
          <p:nvPr/>
        </p:nvGrpSpPr>
        <p:grpSpPr bwMode="auto">
          <a:xfrm>
            <a:off x="254000" y="163512"/>
            <a:ext cx="2230438" cy="2884488"/>
            <a:chOff x="253931" y="0"/>
            <a:chExt cx="2230507" cy="2883932"/>
          </a:xfrm>
        </p:grpSpPr>
        <p:pic>
          <p:nvPicPr>
            <p:cNvPr id="73736" name="Picture 2" descr="C:\Users\pbertrand\Documents\Knight\Chapter21\Images\21_ChSum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0"/>
              <a:ext cx="2179638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7" name="TextBox 4"/>
            <p:cNvSpPr txBox="1">
              <a:spLocks noChangeArrowheads="1"/>
            </p:cNvSpPr>
            <p:nvPr/>
          </p:nvSpPr>
          <p:spPr bwMode="auto">
            <a:xfrm>
              <a:off x="253931" y="2514600"/>
              <a:ext cx="2108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b="1" i="1"/>
                <a:t>air core capacitor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3505200"/>
            <a:ext cx="3197225" cy="3113088"/>
            <a:chOff x="0" y="3505200"/>
            <a:chExt cx="3197225" cy="3112532"/>
          </a:xfrm>
        </p:grpSpPr>
        <p:pic>
          <p:nvPicPr>
            <p:cNvPr id="73734" name="Picture 2" descr="C:\Users\pbertrand\Documents\Knight\Chapter21\Images\21_33Figur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5200"/>
              <a:ext cx="3197225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5" name="TextBox 5"/>
            <p:cNvSpPr txBox="1">
              <a:spLocks noChangeArrowheads="1"/>
            </p:cNvSpPr>
            <p:nvPr/>
          </p:nvSpPr>
          <p:spPr bwMode="auto">
            <a:xfrm>
              <a:off x="609600" y="6248400"/>
              <a:ext cx="1877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800" b="1" i="1"/>
                <a:t>dielectric filling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657600" y="5702968"/>
            <a:ext cx="6172200" cy="610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88000" y="118800"/>
              <a:ext cx="8328240" cy="6543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1520" y="107280"/>
                <a:ext cx="8349480" cy="656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Dielectrics in Capacitors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219200"/>
            <a:ext cx="89916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Dielectrics are </a:t>
            </a:r>
            <a:r>
              <a:rPr lang="en-US" b="1" i="1" dirty="0" smtClean="0"/>
              <a:t>polar non-conductors </a:t>
            </a:r>
            <a:r>
              <a:rPr lang="en-US" dirty="0" smtClean="0"/>
              <a:t>that orient themselves such that their electric dipoles subtract from the field produced between charged plates.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opposing field produced by the dielectric weakens the electric field between the plates. The voltage between the plates is reduced for a given charge separation.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Dielectrics can be characterized as to their effectiveness by their dielectric constant, </a:t>
            </a:r>
            <a:r>
              <a:rPr lang="en-US" dirty="0" smtClean="0">
                <a:latin typeface="Symbol" pitchFamily="18" charset="2"/>
              </a:rPr>
              <a:t>k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C =  C</a:t>
            </a:r>
            <a:r>
              <a:rPr lang="en-US" baseline="-25000" dirty="0" smtClean="0">
                <a:sym typeface="Symbol" pitchFamily="18" charset="2"/>
              </a:rPr>
              <a:t>o</a:t>
            </a:r>
            <a:endParaRPr lang="en-US" baseline="-250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407640" y="4931640"/>
              <a:ext cx="2054160" cy="1323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1520" y="4925160"/>
                <a:ext cx="2075040" cy="134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pbertrand\Documents\Knight\Chapter21\Images\21_Table2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25425"/>
            <a:ext cx="5534025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77080" y="1378080"/>
              <a:ext cx="2629440" cy="3656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1600" y="1362240"/>
                <a:ext cx="2657880" cy="3687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91440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i="1" dirty="0" smtClean="0"/>
              <a:t>Sample Problem</a:t>
            </a:r>
            <a:r>
              <a:rPr lang="en-US" sz="2800" dirty="0" smtClean="0"/>
              <a:t>: Find the capacitance of a parallel plate capacitor that uses porcelain as a dielectric, if each of the plates has an area of 5.0 cm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and the plate separation is 2.00 mm. Porcelain has a dielectric constant of 6.5.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49360" y="2018880"/>
              <a:ext cx="7833240" cy="3853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320" y="2007000"/>
                <a:ext cx="7862040" cy="387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>
                <a:latin typeface="+mn-lt"/>
              </a:rPr>
              <a:t>Sample Problem</a:t>
            </a:r>
            <a:r>
              <a:rPr lang="en-US" sz="2800" dirty="0">
                <a:latin typeface="+mn-lt"/>
              </a:rPr>
              <a:t>: </a:t>
            </a:r>
            <a:r>
              <a:rPr lang="en-US" sz="2800" dirty="0" smtClean="0">
                <a:latin typeface="+mn-lt"/>
              </a:rPr>
              <a:t>Predict what will happen to the (a) capacitance, (b) charge, (c) electric field, (d) potential difference when a dielectric is inserted between the plates of a charged capacitor in the following two situations.</a:t>
            </a:r>
            <a:endParaRPr lang="en-US" sz="28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Capacitor remains connected to battery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Capacitor has been disconnected from battery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438400"/>
            <a:ext cx="40386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438400"/>
            <a:ext cx="40386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13080" y="2054880"/>
              <a:ext cx="7780680" cy="4301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8680" y="2041200"/>
                <a:ext cx="7810200" cy="43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35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13814</TotalTime>
  <Words>233</Words>
  <Application>Microsoft Office PowerPoint</Application>
  <PresentationFormat>On-screen Show (4:3)</PresentationFormat>
  <Paragraphs>24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Times</vt:lpstr>
      <vt:lpstr>Times New Roman</vt:lpstr>
      <vt:lpstr>Office Theme</vt:lpstr>
      <vt:lpstr>ANNOUNCEMENTS:</vt:lpstr>
      <vt:lpstr>Energy density:</vt:lpstr>
      <vt:lpstr>Dielectrics in capacitors</vt:lpstr>
      <vt:lpstr>College Board Standards</vt:lpstr>
      <vt:lpstr>PowerPoint Presentation</vt:lpstr>
      <vt:lpstr>Dielectrics in Capacitors</vt:lpstr>
      <vt:lpstr>PowerPoint Presentation</vt:lpstr>
      <vt:lpstr>PowerPoint Presentation</vt:lpstr>
      <vt:lpstr>Sample Problem: Predict what will happen to the (a) capacitance, (b) charge, (c) electric field, (d) potential difference when a dielectric is inserted between the plates of a charged capacitor in the following two situations.</vt:lpstr>
    </vt:vector>
  </TitlesOfParts>
  <Company>Synergistic Applications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Quiz</dc:title>
  <dc:creator>Peggy Bertrand</dc:creator>
  <cp:lastModifiedBy>BETSY HONDORF</cp:lastModifiedBy>
  <cp:revision>529</cp:revision>
  <cp:lastPrinted>2013-02-06T15:08:39Z</cp:lastPrinted>
  <dcterms:created xsi:type="dcterms:W3CDTF">2001-01-09T03:02:53Z</dcterms:created>
  <dcterms:modified xsi:type="dcterms:W3CDTF">2016-02-09T15:22:18Z</dcterms:modified>
</cp:coreProperties>
</file>