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63" r:id="rId2"/>
  </p:sldMasterIdLst>
  <p:notesMasterIdLst>
    <p:notesMasterId r:id="rId11"/>
  </p:notesMasterIdLst>
  <p:handoutMasterIdLst>
    <p:handoutMasterId r:id="rId12"/>
  </p:handoutMasterIdLst>
  <p:sldIdLst>
    <p:sldId id="618" r:id="rId3"/>
    <p:sldId id="444" r:id="rId4"/>
    <p:sldId id="613" r:id="rId5"/>
    <p:sldId id="614" r:id="rId6"/>
    <p:sldId id="615" r:id="rId7"/>
    <p:sldId id="616" r:id="rId8"/>
    <p:sldId id="617" r:id="rId9"/>
    <p:sldId id="54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969"/>
    <a:srgbClr val="E6E6B2"/>
    <a:srgbClr val="F01276"/>
    <a:srgbClr val="C63C98"/>
    <a:srgbClr val="0B4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3" autoAdjust="0"/>
    <p:restoredTop sz="94595" autoAdjust="0"/>
  </p:normalViewPr>
  <p:slideViewPr>
    <p:cSldViewPr>
      <p:cViewPr varScale="1">
        <p:scale>
          <a:sx n="70" d="100"/>
          <a:sy n="70" d="100"/>
        </p:scale>
        <p:origin x="14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68"/>
    </p:cViewPr>
  </p:sorterViewPr>
  <p:notesViewPr>
    <p:cSldViewPr>
      <p:cViewPr varScale="1">
        <p:scale>
          <a:sx n="57" d="100"/>
          <a:sy n="57" d="100"/>
        </p:scale>
        <p:origin x="-1472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Physics C Energy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E7E07A87-D964-4CFA-8815-80BD5766A69D}" type="datetime1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Comic Sans MS" pitchFamily="66" charset="0"/>
              </a:defRPr>
            </a:lvl1pPr>
          </a:lstStyle>
          <a:p>
            <a:pPr>
              <a:defRPr/>
            </a:pPr>
            <a:fld id="{DC807E62-6608-4D4B-90CD-C7A1B150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2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  <inkml:channel name="T" type="integer" max="2.14748E9" units="dev"/>
        </inkml:traceFormat>
        <inkml:channelProperties>
          <inkml:channelProperty channel="X" name="resolution" value="100" units="1/cm"/>
          <inkml:channelProperty channel="Y" name="resolution" value="100" units="1/cm"/>
          <inkml:channelProperty channel="T" name="resolution" value="1" units="1/dev"/>
        </inkml:channelProperties>
      </inkml:inkSource>
      <inkml:timestamp xml:id="ts0" timeString="2014-10-08T12:58:56.95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.254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4-10-08T12:59:01.017"/>
    </inkml:context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1703 11377 0</inkml:trace>
  <inkml:trace contextRef="#ctx0" brushRef="#br0" timeOffset="577.27">7412 9803 0,'0'0'16,"0"0"-1</inkml:trace>
  <inkml:trace contextRef="#ctx0" brushRef="#br0" timeOffset="916.5661">7297 9784 0,'0'0'31,"0"0"-31,0 0 32,0 0 15,0 0-47,0 0 15,212-96 16,-212 96-15,0 0-16,0 0 47,0 0-31</inkml:trace>
  <inkml:trace contextRef="#ctx1" brushRef="#br0">887 7097 25 0,'0'0'26'0,"0"0"1"0,0 0-7 16,0 0-7-16,0 0 0 15,-31 2-2-15,31-2-1 16,0 0-1-16,0 0-1 15,0 0-1-15,0 0 0 16,-19 6-1-16,19-6 0 16,0 0-1-16,0 0-1 15,0 0 0-15,0 0-1 16,0 0-1-16,0 0 1 16,0 0-2-16,0 0 1 15,0 0 0-15,0 0-1 16,0 0 0-16,31 11 0 15,-14-13 0-15,6 2-1 0,4 0 1 16,2 0-1-16,2 0 1 16,-2 2 0-1,6-4 0-15,-1 4 0 16,1-2-1-16,2 0 1 0,1-2 1 16,5 2-1-16,1-2-1 15,4 2 1-15,6 2 0 16,4-2-1-16,2 0 0 15,2 4 1-15,1-4-1 16,3 0 1-16,2 0-1 16,1 4 0-16,0-2 0 15,5 0 1-15,3 0-1 0,2-2 0 16,4 3 0 0,-2-3 1-16,2 4-1 0,4-4 0 15,-4-2 1 1,-2-2-1-16,0 4 0 0,-2 0 0 15,0 0 0-15,0 0 1 16,0 0 0-16,-2 0-1 16,2 2 1-16,2 0-1 15,0-2 1-15,2 0-1 16,2-2 1-16,-2 4-1 16,0 0-1-16,4-2 1 15,-1 2 0-15,3 0 0 16,2-2 0-16,1 2 0 15,3-2-1-15,7-2 1 16,4 0 1-16,0 2-2 16,4-2 1-16,0 2 0 15,6 0 0-15,-4 0 0 0,4 0-1 16,-7 2 1-16,1-2 0 16,0 0 0-16,0 0 1 15,2 0-2-15,-2 2 2 16,0-4-1-16,0 4 0 15,2-2 0-15,-4-2 0 16,0 2 0-16,-6 0 0 16,-4 0 0-16,-1-4 0 15,-6 4 0-15,-5-4-1 16,-5 4 2-16,-7 0-1 16,-5 0 0-16,-7 0 0 15,-12 2 0-15,-6-2-1 16,-7 0 0-16,-4 4-4 0,-33-4-28 15,23-11-7-15,-23 11-1 16,-6-33-1-16</inkml:trace>
  <inkml:trace contextRef="#ctx1" brushRef="#br0" timeOffset="3187.6613">3277 6951 24 0,'0'0'29'0,"0"0"2"0,0 0 0 16,-21-4-14-16,21 4-1 15,0 0-4-15,0 0-3 16,0 0-1-16,0 0-1 16,0 0 0-16,0 0-1 15,0 0 0-15,0 0-2 16,2-23 0-16,-2 23 0 15,-14-29-1-15,3 8-2 16,-3-5 1-16,1-5-1 16,-5-2 0-16,3-5 0 15,-6-10 0-15,1 0 0 16,1 0-2-16,2 2 3 16,-5 4-2-16,5 0 2 0,5-1-3 15,-1 3 1-15,1 7 0 16,5 9 0-16,-1 1 0 15,4 5-1 1,4 1 1-16,0 17 0 0,8-21 0 16,-8 21 0-16,31-14 0 15,-2 9 0-15,7-5 0 16,11 1 0-16,10-1 0 16,15 0 0-16,7 3 0 15,10-7 0-15,5-1 0 16,2-2 0-16,5-3 0 15,-1-3 0-15,-3-3 0 16,-7-3-1-16,-7 0 1 16,-8 2 1-16,-7 2-2 0,-8 4 1 15,-12 2 0 1,-6 4 1-16,-11 3-1 16,-6 4 0-16,-7 5-1 0,-18 3 1 15,21-8 0-15,-21 8 0 16,0 0 0-16,0 0 1 15,0 0-1-15,0 0 0 16,0 0 1-16,13 23 0 16,-9 4 0-16,-2 17 0 15,2 15 0-15,2 20 1 16,0 15-1-16,3 12 1 16,3 1 0-16,1 4-1 15,3-13 0-15,5-8 0 16,-2-17 0-16,0-12-1 15,1-15 0-15,-5-15 0 16,-3-8 0-16,-12-23 0 0,0 0-1 16,0 0 0-16,0 0-3 15,-10-32-2-15,10 32-22 16,-17-43-13-16,-1 13 0 16,-7-1 0-16,4 2 0 15</inkml:trace>
  <inkml:trace contextRef="#ctx0" brushRef="#br0" timeOffset="9644.0215">1317 13736 0</inkml:trace>
  <inkml:trace contextRef="#ctx1" brushRef="#br0" timeOffset="7126.6071">3958 6631 85 0,'0'0'39'16,"0"0"-1"-16,0 0 1 16,-4 19-29-1,4-19-4-15,0 0-2 16,0 0-3-16,0 0-3 0,21 2-15 15,-21-2-21-15,25-21-2 16,-25 21 1-16,25-33-1 16</inkml:trace>
  <inkml:trace contextRef="#ctx1" brushRef="#br0" timeOffset="9521.925">4089 6660 4 0,'0'0'25'0,"0"0"1"15,-21-8 2-15,21 8-10 16,0 0-2-16,-14-17-3 0,14 17-1 16,0 0-1-16,0 0-1 15,0 0-1-15,0 0-1 16,0 0-1-16,0 0 0 15,0 0-1 1,0 0 0-16,0 0-2 0,0 0 0 16,0 0 0-16,0 0-1 15,0 0-1-15,0 0 0 16,0 0-1-16,0 0 0 16,0 0 1-16,0 0-2 15,0 0 2-15,0 0-1 16,0 0 1-16,0 0-1 15,0 0 0-15,0 0 1 0,0 0-1 16,0 0 0-16,0 0 0 16,0 0 0-16,0 0-1 15,0 0 1 1,0 0-1-16,-9 17 1 0,9-17 0 16,0 0-1-16,-4 23 0 15,4-23 1-15,0 31-1 16,0-12 1-16,0 10-1 15,0 1 0-15,5 7 0 16,-5 1 0-16,0 6 0 16,2 8 1-16,0 0-2 15,-2 5 2-15,2-3-1 16,-2 2 0-16,0 1-1 0,0 1 2 16,0-7-1-1,0 1 0-15,0-2 0 16,0 0 1-16,2 0-1 15,-2-2 0-15,0-2 0 0,2 0 0 16,0 2 0-16,-2-2 1 16,2 4-1-16,-2 3 0 15,0 3 1-15,0 2-1 16,2-3 0-16,0 5 0 16,-2-5 0-16,0 3 0 15,2-1-1-15,-2-3 2 16,0 2-2-16,2-8 1 15,-2 4 0-15,0-6 0 0,0 2 0 16,0-1 0 0,0-4 0-16,0 1-1 15,0-6 2-15,0-1-2 16,0-3 2-16,0-1-1 0,2-4 0 16,-2-5 0-16,0-4 1 15,0-20-1-15,0 28 0 16,0-10 0-16,0-18 0 15,0 28 0-15,0-28 0 16,2 29 0-16,-2-29 0 16,0 31 0-16,0-31 0 15,1 21 0-15,-1-21 0 16,0 17 0-16,0-17 0 16,0 0 0-16,0 0 0 15,0 23 0-15,0-23 0 16,0 0 0-16,2 19-1 15,-2-19 0-15,0 0-1 0,0 0-2 16,0 0-4-16,-9-30-27 16,13 13-6-16,-8-10-2 15,8 6 0-15</inkml:trace>
  <inkml:trace contextRef="#ctx1" brushRef="#br0" timeOffset="11289.3108">3992 6683 28 0,'0'0'30'15,"0"0"0"-15,0 0-4 16,0 0-7-16,0 0-1 16,0 0-4-16,0 0-3 15,0 0-2-15,0 0-1 0,0 0-2 16,-19 11-1-16,19-11-1 16,0 0 0-16,0 0-1 15,0 0 0-15,0 0 0 16,0 0 0-16,18-11-1 15,-18 11 0-15,0 0 0 16,7-27-1-16,-7 27 1 16,2-29-1-16,-2 8 0 15,0 0-2-15,2 0 2 16,-2-2-2-16,0-4 2 16,0 2-1-16,0-4 1 15,4-5-1-15,-6 9 0 0,4-10 0 16,-2 4 1-16,0-5-1 15,-2 1 0-15,2 1 1 16,-4-1-2-16,2 8 2 16,4-7-1-16,-4 1 1 15,0-1 0-15,0-3-1 16,6-1 0-16,-4-4 0 16,0 2 1-16,-2-1 0 15,-2 3-1-15,4 7 1 16,0-3-1-16,0 5 0 15,-3 4 1-15,1-2-1 16,2 4 1-16,0-2-1 16,-2-2 0-16,0 0 1 0,2 1-1 15,0 1 0-15,0-2 1 16,0 2-1-16,0-4 0 16,0 2-1-16,2-2 0 15,-2-1 0-15,0 1 1 16,0 2-1-16,-2 0 1 15,2 6-1-15,0 0 1 16,0 0 1-16,0 21 0 16,-2-29-1-16,2 29 0 15,0-21 0-15,0 21 0 16,0-23 0-16,0 23 0 16,0 0-1-16,0 0 1 15,-2-21 0-15,2 21-1 0,0 0 1 16,0 0 0-1,0 0-1-15,0 0 1 16,0 0-1-16,0 0-2 16,0 0-3-16,0 0-6 0,0 0-27 15,0 0-2-15,0 0 0 16,0 0-1-16</inkml:trace>
  <inkml:trace contextRef="#ctx1" brushRef="#br0" timeOffset="12738.0765">4043 4845 23 0,'0'0'30'0,"0"0"-1"16,0 0-4-16,-20-31-5 16,20 31-4-16,-9-19-3 0,9 19-3 15,-8-19-1-15,8 19-1 16,-8-17-1-16,8 17-2 15,0 0 0-15,0 0-1 16,-9-18-1-16,9 18 0 16,0 0 0-16,0 0-1 15,0 0-1-15,0 0 1 16,-25 27-1-16,13-6 0 16,-3 0-1-16,1 8 1 15,-3 4-1-15,1 1 1 16,3-3-1-16,-1-2 0 15,1-2 0-15,3-2 1 16,10-25-1-16,-11 30 1 0,11-30-2 16,-8 18 2-16,8-18-1 15,0 0 0 1,2-18 0-16,2-3 0 16,1 0 0-16,1-10 0 0,4-3 0 15,-2-1 0-15,3 3-1 16,-1-1 1-16,-1 1 1 15,1 5-1-15,0 6 0 16,-3 3 0-16,-7 18 0 16,18-21 1-16,-18 21-1 15,0 0 0-15,25 8 0 16,-25-8 0-16,27 29 0 16,-12-8 0-16,3 6 0 0,-3-1 0 15,2 3 0 1,1 0 0-16,-3-6 0 15,-5-2 0-15,3-4 0 16,-13-17 1-16,10 20 0 0,-10-20 0 16,0 0-1-16,0 0 1 15,-29 13 0-15,10-11 0 16,-6-2 0-16,-2-2 0 16,-6 2-1-16,2-4 0 15,4 4-1-15,-2-6-3 16,29 6-6-16,-40 6-30 15,40-6 0-15,-27 8-1 0,27-8 0 16</inkml:trace>
  <inkml:trace contextRef="#ctx1" brushRef="#br0" timeOffset="14542.2735">3881 8823 27 0,'0'0'33'16,"0"0"2"-16,3-23-2 0,-3 23-10 15,0 0-5-15,-15-17-7 16,15 17-2-16,0 0-2 16,0 0-2-16,12-23-2 15,-12 23 1-15,0 0-1 16,0 0 0-16,0 0 1 16,17-2-1-16,-17 2 0 15,6 23-1-15,-2-4 1 16,1 4-1-16,3 0 0 15,8 2-1-15,-3 10 1 16,6-5-2-16,1 3 1 16,1 3 0-16,0-5-1 15,0 0 0-15,0 1 0 0,-5-5 0 16,-1-6 0-16,-1-1 1 16,-14-20-1-16,15 23 0 15,-15-23 0-15,0 0 0 16,0 0 0-16,0 0 0 15,0 0 0-15,0 0 0 16,0 0 0-16,0 0 0 16,0 0 0-16,16-18 0 15,-16 18 0-15,4-27 0 16,-4 27 0-16,7-34-1 16,1 5 1-16,4 4 0 15,1-4-1-15,4 3 1 16,1-3 0-16,1 0-1 0,0 2 1 15,-1 4 0-15,-5 6 1 16,-13 17-2-16,18-25 0 16,-18 25 2-1,0 0-1-15,0 0 0 0,0 0-1 16,-12-17 1-16,12 17-2 16,-23-10 3-16,5 1-1 15,-5 3 1-15,0-6-2 16,-8 5 1-16,-3 1 0 15,1 0 1-15,-6 0 0 16,5 1 0-16,1-1-1 16,4-8-3-16,11 20-9 15,5-23-28-15,13 17 0 0,-17-38-3 16,17 38 1-16</inkml:trace>
  <inkml:trace contextRef="#ctx1" brushRef="#br0" timeOffset="28573.2904">4560 4406 30 0,'0'0'31'0,"0"0"1"0,0 0 0 16,-24-25-15-16,24 25-2 16,0 0-5-16,0 0-2 15,0 0-1 1,0 0-1-16,0 0-1 15,0 0-1-15,0 0 0 0,-2 32-1 16,1-11-1-16,-1 14 0 16,-2 0-1-16,4 5 0 15,-2 6 0-15,0 0 0 16,6-4-1-16,-4-5 0 16,4-7 0-16,-4-9-1 15,2-3 0-15,-2-18-2 16,0 0 0-16,0 0-3 0,0 0-2 15,-4-39-3-15,11 22-2 16,-18-29-1 0,20 15 2-16,-22-21 2 15,19 14 4-15,-14-6 4 0,2 6 4 16,6 9 3-16,-11-8 6 16,11 37 1-16,-6-46 1 15,6 46-2-15,2-27-2 16,-2 27-1-16,0 0-1 15,19-5-2-15,-19 5 0 16,21 27-2-16,-5-2 0 16,9 11-1-16,2 4 0 15,4 6 0-15,1-4-1 16,7 1 0-16,-2-9-1 16,-5-1 1-16,-1-12-1 15,-6-8 0-15,-5-1 1 16,-20-12-1-16,27-4 1 0,-27 4-1 15,7-31 1-15,-8 10 0 16,-5-9-1-16,0-5 0 16,-2-5 1-16,0-2-1 15,1 1-1-15,-3-1-1 16,6 11-2-16,-5-11-5 16,22 25-26-16,-17-10-4 15,4 27-1-15,8-25 0 16</inkml:trace>
  <inkml:trace contextRef="#ctx1" brushRef="#br0" timeOffset="28957.7907">5215 4475 32 0,'-7'17'31'0,"7"-17"2"16,0 0 1-16,0 0-16 15,0 0-3-15,0 0-4 16,0 0-3-16,0 0-1 0,2 17-2 15,-2-17-2-15,27 8 0 16,-10-12-1-16,8 4-1 16,-2-6 0-16,0 1-1 15,2-1 0-15,-7-4-1 16,1 8-3-16,-19 2-2 16,29-2-18-16,-29 2-11 15,0 0-2-15,8-19 0 16,-8 19 1-16</inkml:trace>
  <inkml:trace contextRef="#ctx1" brushRef="#br0" timeOffset="29256.559">5375 4300 67 0,'0'0'35'0,"0"0"0"16,10 29-6-16,-10-29-16 15,-2 17-4-15,2-17-3 16,0 39 0-16,0-16-3 16,4 9 0-16,-2-1-1 15,0 2-1-15,2-1 0 0,-2-5-2 16,1-4 0-16,-3-23-3 15,8 33-5 1,-8-33-27-16,0 0-1 16,0 0-1-16,-11-20 1 0</inkml:trace>
  <inkml:trace contextRef="#ctx1" brushRef="#br0" timeOffset="29701.6274">5339 4089 55 0,'0'0'33'0,"-29"14"1"16,10 12 0-16,-7 1-24 16,11 35-1-16,-10-3-2 15,11 18-2-15,1-6-1 16,15 9 0-16,4-9-2 16,15-5 0-16,10-20-1 15,9-10 0-15,7-19-1 16,7-15 1-16,3-13-1 15,3-16 0-15,-4-10 1 16,-4-9 0-16,-11-7 0 16,-10-5 1-16,-18-1-1 0,-13 1 0 15,-17 6 1-15,-12 4-2 16,-12 16-4-16,-13-12-20 16,8 23-13-16,-2 1-1 15,3 15 1-15,5 7-1 16</inkml:trace>
  <inkml:trace contextRef="#ctx1" brushRef="#br0" timeOffset="32516.3193">4627 8971 1 0,'-21'-8'24'0,"21"8"1"16,0 0-7-16,-25-5 0 16,25 5-3-16,0 0-2 15,0 0-1-15,-21-22 0 16,21 22-2-16,-8-17 1 15,8 17-2-15,0 0 0 0,0 0-2 16,-6-25-1-16,6 25 0 16,0 0-2-16,8 21 0 15,-8-21-1-15,7 39 0 16,-5-14-2-16,6 3 1 16,-2 1-1-16,-2-4 1 15,2-4-1-15,-3-4-1 16,-3-17 1-16,4 20 0 15,-4-20 0-15,0 0-1 16,0 0 0-16,-4-23 1 16,4 3-1-16,0-5-1 15,2-3 1-15,0-3 0 16,4-2-1-16,0-1 2 0,2 3-2 16,1-1 2-16,5 5-2 15,1 6 1-15,2 5-1 16,3 3 2-16,-1 13-1 15,2 6-1-15,0 5 3 16,-3 14-2-16,-5 4 1 16,-3 0 0-16,-4 3 0 15,-2 1 0-15,-4-8 1 16,-4-2-2-16,-2-6 0 16,6-17 1-16,-14 17-1 15,14-17 0-15,0 0 0 16,-13-25 0-16,13 8 0 0,0-8-1 15,6-6 0-15,-2 3 1 16,7-3-2-16,1 2 3 16,1 8-3-1,-13 21 3-15,33-27-3 0,-33 27 2 16,31 12 1-16,-31-12-1 16,27 40 1-16,-17-9-1 15,-3 3 1-15,1-1-1 16,-6 3 1-16,2-9-2 15,0-2-1-15,-4-25-3 16,13 33-4-16,-13-33-20 16,0 0-10-16,19-27 0 15,-1 10 0-15</inkml:trace>
  <inkml:trace contextRef="#ctx1" brushRef="#br0" timeOffset="32977.1225">5200 8723 59 0,'0'0'36'16,"6"29"2"-16,-24 0 0 16,5 27-22-16,-20-24-3 15,18 26-5-15,-12-8-2 16,13 1-4-16,1-6 2 16,5-13-4-16,8-9 0 15,0-23-1-15,19 6 0 16,-1-19 0-16,7-10 0 0,-2-10-1 15,0-5 1-15,-2-3 0 16,-4 3 0-16,-1 5 0 16,-6 6 0-1,-3 6 2-15,-7 21 0 0,0 0 0 16,0 0 0-16,0 0-1 16,27 31 3-16,-13-2-2 15,3 5 1-15,4 9-1 16,1-1 0-16,-3 8 0 15,-2-8 0-15,-5 8 0 16,-6-6 1-16,-8-4-1 16,-8-3 1-16,-7-7-1 15,-10-1 1-15,-4-12-1 16,-4-3 0-16,-2-10-1 16,1-4 0-16,1-10-2 15,6 2-2-15,-2-19-7 16,25 8-29-16,-5-6-1 0,9 6 0 15,2-8 0-15</inkml:trace>
  <inkml:trace contextRef="#ctx1" brushRef="#br0" timeOffset="33543.0197">5692 8952 72 0,'0'0'38'0,"0"0"-2"15,21 2 3-15,4 2-30 16,-25-4-1-16,46-8-2 15,-17 4-2-15,8 2-2 16,-2-4 0-16,-1 1-3 16,5 3-2-16,-14-10-3 15,12 20-13-15,-18-16-18 16,-19 8-2-16,21-19 1 16,-21 19 1-16</inkml:trace>
  <inkml:trace contextRef="#ctx1" brushRef="#br0" timeOffset="34481.4416">6091 8718 32 0,'0'-23'35'0,"0"23"1"16,0 0 1-16,-10-37-16 15,10 37-4-15,0 0-4 16,-21-7-4-16,-4-1-2 15,4 16-2-15,-18-6 0 16,1 9-3-16,-9 4 0 16,3 12-1-16,-4 6 1 15,3 3-1-15,7 5 1 16,7 5-1-16,12 3 0 16,11 1 0-16,8 0 1 0,14-10-1 15,9-3-1-15,11-3 0 16,15-11 0-16,7-11 0 15,7-14 0-15,3-9 0 16,3-14 0-16,-3-10 0 16,-4-9-1-16,-10-6 3 15,-10-6-3-15,-13-1 1 16,-14-1 0-16,-9 1 1 16,-15 7-2-16,-11 2 1 15,-9 8-3-15,-11-10-9 16,3 21-28-16,-3 4-1 15,1 6 0-15,4 4-1 16</inkml:trace>
  <inkml:trace contextRef="#ctx0" brushRef="#br0" timeOffset="40782.5286">13565 9055 0</inkml:trace>
  <inkml:trace contextRef="#ctx0" brushRef="#br0" timeOffset="40962.9232">13064 8076 0</inkml:trace>
  <inkml:trace contextRef="#ctx0" brushRef="#br0" timeOffset="41002.4272">1954 8901 0</inkml:trace>
  <inkml:trace contextRef="#ctx0" brushRef="#br0" timeOffset="41042.8873">9843 8959 0</inkml:trace>
  <inkml:trace contextRef="#ctx0" brushRef="#br0" timeOffset="41110.325">18522 9036 0</inkml:trace>
  <inkml:trace contextRef="#ctx1" brushRef="#br0" timeOffset="39441.0352">4077 6556 10 0,'0'0'24'0,"0"0"4"16,0 0-1-16,0 0-11 15,0 0-2-15,0 0 0 16,0 0-3-16,0 0-2 16,0 0-3-16,0 0-1 15,0 0-1-15,0 0 0 16,0 0-1-16,0 0 0 16,0 0-1-16,0 0 1 15,0 0 0-15,0 0 1 16,0 0 0-16,0 0 0 15,0 0-1-15,0 0 0 16,0 0-1-16,0 0 0 16,0 0 0-16,-27 0-1 0,27 0 1 15,-31 0-1-15,14-2 0 16,-4 0 1-16,0 4 0 16,-4-6-1-16,-2 2 0 15,0 4 0-15,-2-4 0 16,-6 2-1-16,-4 0 1 15,-7-5-1-15,-12 5 1 16,-9 0-1-16,-10-2 1 16,-12 0-1-16,-6 0 0 15,-5-2 1-15,-6 2 0 16,-4 4 0-16,6-6 0 16,0 4 0-16,7-2 1 15,3 0-1-15,1 2 0 0,2-2-1 16,5 2 1-16,9 0-1 15,5 0 0-15,9 0 1 16,7-2-2-16,11 2 1 16,11 0 0-16,10-1-1 15,24 1-1-15,0 0-2 16,-17-8-3-16,42 12-30 16,-8-8-3-16,14 0 0 15,4-8-1-15</inkml:trace>
  <inkml:trace contextRef="#ctx0" brushRef="#br0" timeOffset="48222.5217">17905 11722 0</inkml:trace>
  <inkml:trace contextRef="#ctx0" brushRef="#br0" timeOffset="48283.2513">18638 10283 0,'0'0'16</inkml:trace>
  <inkml:trace contextRef="#ctx0" brushRef="#br0" timeOffset="48313.2887">19313 10149 0</inkml:trace>
  <inkml:trace contextRef="#ctx1" brushRef="#br0" timeOffset="46302.6251">4137 6541 19 0,'0'0'27'15,"0"0"-6"-15,0 0-2 16,0 0-1-16,-21-2-2 15,21 2-3-15,0 0-2 16,0 0-3-16,0 0-3 16,0 0-2-16,0 0 0 15,0 0-1-15,-21 4 1 16,21-4 0-16,0 0 1 16,-18 3 0-16,18-3 0 15,0 0 1-15,-23-3-1 0,23 3 0 16,0 0-1-16,0 0-1 15,0 0 0-15,0 0-1 16,0 0 0-16,0 0 0 16,0 0 0-16,0 0 0 15,0 0 0-15,0 0 0 16,0 0-1-16,0 0 1 16,0 0-1-16,0 0 1 15,0 0-1-15,0 0 0 16,0 0 0-16,0 0 1 15,19 5-1-15,-19-5 0 16,26 4 0-16,-26-4 1 16,34 0-2-16,-11 0 2 0,1 0 0 15,3 2-1 1,5-6 1-16,7 4-1 16,3-2 1-16,7 6-1 15,5-2 0-15,5 0 0 0,3 0 0 16,2 0 0-16,1-2 1 15,-1 4-1-15,0-2-1 16,-1-2 1-16,-1 3 0 16,4-3 0-16,-5 2 0 15,3-2 0-15,-2 4 0 16,-4-2-1-16,-3-2 2 16,-1 2-1-16,-3-4 0 15,-9 2 0-15,-1 0 0 0,-5 0 0 16,-1 0 0-16,-4 0 0 15,-2 2 0 1,0-2 0-16,-4-2 0 16,-4 6 0-16,-2 0 0 0,-1-4 0 15,-18 0 0-15,30 2 0 16,-30-2 1-16,22 2-1 16,-22-2 0-16,17 0 0 15,-17 0 0-15,0 0 1 16,19 0-1-16,-19 0 0 15,0 0 0-15,0 0 0 16,20-6 0-16,-20 6 0 0,0 0 0 16,0 0-2-1,19 0-3-15,-25-17-14 16,6 17-19-16,0 0-1 16,17-29 0-16,-7 2 0 15</inkml:trace>
  <inkml:trace contextRef="#ctx1" brushRef="#br0" timeOffset="48008.115">2108 6353 26 0,'0'0'25'0,"-29"5"4"16,29-5-6-16,-29 20-2 16,8-24-4-16,11 23-3 0,-11-19-3 15,11 17-2-15,10-17-3 16,-25 12-2 0,25-12 1-16,-21 5-2 15,21-5 0-15,0 0-1 0,0 0 0 16,0 0 0-16,0 0-1 15,12-21 0-15,-12 21-1 16,38-28 1-16,-13 8-1 16,2 1 0-16,2-2 0 15,-4 6 0-15,-1-4 1 16,-5 5-1-16,0 1 1 16,-19 13-1-16,0 0 1 0,21-18 0 15,-21 18 0-15,0 0 0 16,-21-5 0-1,4 12 0-15,17-7-1 16,-35 10 1-16,14-4-1 0,0-1 1 16,-1-1-1-16,1 6 0 15,4-4 1-15,-1-1-1 16,-5 7 0-16,4 1 0 16,0-1 0-16,1 1 1 15,1 1-1-15,17-14 0 16,-25 21 1-16,25-21-1 15,0 0 0-15,0 0 1 16,0 0-1-16,0 0 0 16,-17 13 1-16,17-13 0 15,0 0-1-15,0 0 1 16,0 0-1-16,0 0 1 16,0 0-1-16,0 0 1 0,5 23 1 15,-5-23-2-15,10 27 1 16,0-6 0-16,3-2 1 15,6 4-1-15,5 0 0 16,1 2 0-16,2 2-1 16,4 0 0-16,-1 4 1 15,3-2 0-15,-2 3-1 16,-6 1 1-16,-4-4-1 16,1 1 1-16,-5-13 0 15,-17-17-1-15,21 22 0 16,-21-22 0-16,0 0-1 15,0 0-3-15,27-18-7 16,-29-9-29-16,2 4-1 0,-4-3 0 16,4-3-1-16</inkml:trace>
  <inkml:trace contextRef="#ctx1" brushRef="#br0" timeOffset="48828.2738">1201 5574 77 0,'0'0'35'16,"0"0"0"-16,-27 4-7 15,0-12-18-15,27 8-3 16,-44 19-1-16,21 0-2 0,-10-1-2 16,8 10 1-16,-6 7-2 15,6 1 1-15,2 1-1 16,8 5 0-16,5-4-1 16,8 7 1-16,8-3-1 15,5-2 1-15,9-2-1 16,1 3 1-16,6-3-1 15,0 2 1-15,-6 1-1 0,-5 1 0 16,-5-6 0-16,-7 1 1 16,-10-9-1-1,-5-3 1-15,-7-2-2 16,-11-9-2-16,2 3-2 0,-13-34-9 16,9 13-23-16,-2-15-2 15,2-2 1-15,-2-8-1 16</inkml:trace>
  <inkml:trace contextRef="#ctx1" brushRef="#br0" timeOffset="48992.2086">773 6151 78 0,'20'0'37'16,"7"-6"0"-16,7 3 0 0,-3-13-30 16,14 7-1-1,-5-5-3-15,1-1-2 16,-1 3-3-16,-11-11-5 15,10 10-28-15,-20-2-3 0,-19 15 1 16,17-25-1-16</inkml:trace>
  <inkml:trace contextRef="#ctx1" brushRef="#br0" timeOffset="49411.6123">428 5340 68 0,'0'0'35'15,"0"0"0"-15,0 0 0 16,25-33-28-16,4 24 0 15,-6-11-4-15,8 5 0 0,-2-2-3 16,-2 3-1-16,0 7-2 16,-12-11-16-16,-15 18-15 15,25-5-2 1,-25 5 2-16,0 0-2 0</inkml:trace>
  <inkml:trace contextRef="#ctx1" brushRef="#br0" timeOffset="49850.4583">577 4833 45 0,'-31'-15'33'0,"11"15"0"0,-10 8 1 16,-15-2-18-16,12 32-3 16,-23 8-5-16,14 19-3 15,-8 10 0-15,15 15 0 16,4 6-1-16,22 8-2 16,18-10 0-16,20-6-1 15,21-23 0-15,18-17 0 16,17-21 0-16,11-23-1 0,12-27 1 15,2-20 0-15,-8-20 0 16,-3-12 0 0,-14-19 0-16,-16-2 1 15,-25-5 0-15,-24 5-1 0,-30 8 0 16,-25 13 0-16,-19 10 0 16,-13 9-4-16,-6 35-11 15,-12-10-24-15,7 16-1 16,5 7-1-16,13 6 0 15</inkml:trace>
  <inkml:trace contextRef="#ctx1" brushRef="#br0" timeOffset="55768.4032">4290 6500 26 0,'0'0'20'0,"0"0"-2"15,-20-4 2-15,20 4-8 16,0 0-2-16,-25 8-1 16,25-8-3-16,0 0 0 15,0 0-3-15,0 0 1 16,0 0-1-16,-21 10 0 15,21-10 0-15,0 0 1 0,-17 11-1 16,17-11 1-16,0 0 0 16,-26 8 0-16,26-8-1 15,0 0 0-15,-17 13-1 16,17-13 1-16,0 0-1 16,-19 6 1-16,19-6-1 15,0 0 1-15,0 0 0 16,0 0-1-16,0 0 1 15,0 0 0-15,0 0 0 16,0 0-1-16,0 0 0 16,0 0 0-16,0 0 0 15,-19 10-1-15,19-10 1 0,0 0-1 16,-20 9 0-16,20-9 0 16,-19 12 0-16,19-12 0 15,-19 9 0-15,19-9 0 16,0 0 0-1,-18 8 0-15,18-8 1 0,0 0-1 16,0 0 0-16,0 0-1 16,0 0 1-16,0 0-1 15,0 0 0-15,0 0 0 16,0 0 0-16,0 0 0 16,16-17 0-16,-16 17 0 15,23-14 0-15,-23 14 1 16,31-15 0-16,-14 9-1 0,0-1 0 15,1 1 0-15,-18 6 0 16,33-14 0-16,-14 7 0 16,4-1 0-1,2-3 1-15,6-3-1 0,4-1 0 16,5-1 1-16,3 1-1 16,3 0 0-16,4-2 0 15,4-1 0-15,2 1 1 16,2-2-2-16,0 0 3 15,2 1-3-15,1-3 2 16,3-6-1-16,-4 2 1 16,0 1-1-16,1-1-1 15,-3 3 1-15,-2-1 0 0,0-1 0 16,-2-3-1-16,2 8 1 16,2-3-1-1,2 1 1-15,-1-2 0 16,5 0 1-16,4-2-2 0,1 4 1 15,0-2 0-15,3-2 0 16,-3 2 0-16,-1-6 1 16,-1 6-1-16,1-1 0 15,1-1 0-15,1 0 0 16,-1-2 0-16,0-4 0 16,1 2 0-16,-3 4 0 15,-1 0 0-15,-4-3 0 16,-8 3 0-16,-4 0 0 15,-4 4 0-15,-3 3 1 16,-1 1-1-16,-3 0 0 16,-3 2 1-16,-1 1-1 15,-4 1 0-15,-4 3 0 0,-4 2 1 16,-4 3-1-16,-19 5 0 16,20-4 0-16,-20 4 0 15,0 0 0-15,0 0 0 16,0 0 0-16,0 0 0 15,0 0-2-15,0 0-1 16,21 2-9-16,-21-2-27 16,25-29-2-16,-10-6 0 15,3-11-1-15</inkml:trace>
  <inkml:trace contextRef="#ctx1" brushRef="#br0" timeOffset="57767.6458">6926 5198 30 0,'-17'4'29'0,"17"-4"-6"16,-19 4 0-16,-1-12-2 15,20 8-5-15,-29 2-1 16,24 15-3-16,-21-13-2 16,19 13-1-16,-13-5-3 15,17 7-1-15,3-19 1 16,0 31-4-16,0-31 0 0,38 15-1 16,-3-19 0-16,11-4 0 15,8-3 0-15,6-3 0 16,2-5-1-1,-1 4 0-15,-7 2 1 0,-5 3 0 16,-11 2 0-16,-9 4 1 16,-29 4-1-16,27 4 0 15,-27-4 1-15,-4 33 0 16,-9-10 1-16,-5 9-1 16,-3 7 0-16,2 7-1 15,-4-2 1-15,4-2-1 16,1-5 0-16,7-9-1 15,3-8-1-15,8-20-3 0,0 0-10 16,0 0-26-16,0 0-2 16,-27-39 1-1,9 12-1-15</inkml:trace>
  <inkml:trace contextRef="#ctx1" brushRef="#br0" timeOffset="59247.3155">7873 4824 6 0,'0'0'22'0,"-6"-19"1"0,6 19-8 16,10-20-3-16,-10 20-1 15,0 0-1-15,0-26-1 16,0 26 0-16,0 0-1 16,0 0-1-16,0 0-2 15,0 0-1-15,0 0 0 16,0 0-2-16,0 0 0 16,0 0-1-16,0 0 1 15,0 0 0-15,0 0 0 16,0 0 0-16,0 0 0 0,0 0 0 15,0 0-1 1,0 0 2-16,0 0-1 0,0 0 1 16,0 0 0-16,0 0 1 15,0 0-1-15,0 0 0 16,0 0 0-16,0 0 0 16,0 0-1-16,0 0 0 15,0 0-1-15,0 0 0 16,0 0 0-16,0 0 1 15,0 0-1-15,0 0 1 16,0 0-1-16,0 0 1 16,0 0-1-16,0 0 1 15,0 0-1-15,6-18 0 0,-6 18-1 16,0 0 1 0,0 0-1-16,0 0 0 15,0 0 0-15,0 0 0 16,0 0 1-16,0 0-1 0,0 0 0 15,0 0 0-15,0 0 0 16,0 0 0-16,0 0 1 16,0 0-1-16,0 0 0 15,0 0 1-15,0 0-1 16,0 0 1-16,0 25 0 16,0-6 0-16,0 6 0 15,2 12 0-15,-2 1 0 16,0 6 1-16,0 6-1 15,2 0 1-15,0-8-2 16,2-1 2-16,-3-11-2 16,1-5 2-16,0-4-2 15,-2-21 0-15,6 23 0 0,-6-23 0 16,0 0 0-16,0 0 0 16,0 0 0-16,4-17-1 15,-4 17-1-15,-4-27-1 16,4 27-3-16,-11-44-6 15,22 23-27-15,-21-6-1 16,7 4 1-16,-9-8-2 16</inkml:trace>
  <inkml:trace contextRef="#ctx1" brushRef="#br0" timeOffset="59486.4255">7553 4711 67 0,'-23'-12'36'16,"23"12"1"-16,-23-25 0 16,23 25-25-16,21-13-1 15,18 13-4-15,1-6-2 16,18 2 0-16,2-3-2 16,9 3-1-16,-1-4-1 15,-3-3-2-15,-7 9-3 16,-23-25-17-16,0 23-18 15,-35 4-1-15,13-21 0 16,-13 21-1-16</inkml:trace>
  <inkml:trace contextRef="#ctx1" brushRef="#br0" timeOffset="69750.844">5655 6076 34 0,'-17'-1'22'0,"17"1"0"16,0 0-1-16,0 0 0 16,-31-18-4-16,31 18-2 15,0 0-4-15,0 0-1 16,-23-13-3-16,23 13 0 16,0 0-2-16,0 0 0 0,0 0-2 15,19-6 0-15,-19 6-1 16,33 4 1-16,-14 2-1 15,6 7 0 1,-6 8 0-16,1 10 0 0,-11 7 0 16,-5 10 1-16,-6 2-2 15,-3 2 1-15,-7-4-1 16,0-4 1-16,-1-10-2 16,1-3 1-16,3-14 0 15,9-17-1-15,-14 18-1 16,14-18 0-16,0 0-3 15,0 0-3-15,0 0-31 16,-2-27-2-16,2 27 1 0,8-17-1 16</inkml:trace>
  <inkml:trace contextRef="#ctx1" brushRef="#br0" timeOffset="70406.5791">6043 6147 28 0,'0'0'31'0,"0"0"1"16,0 0 0-16,-21-19-14 16,21 19-4-16,0 0-4 15,19-4-2-15,-19 4-2 16,25-13-1-16,-25 13-2 16,35-13 0-16,-16 3 0 0,4 12 0 15,-23-2-1-15,31 6 1 16,-31-6-1-16,12 26 0 15,-18-6 0-15,-4 5 0 16,-7-4-1-16,-1 9 1 16,-1-7-2-16,0 2 1 15,1-4-1-15,5-1 0 16,13-20 0-16,-14 23 1 16,14-23-1-16,0 0 1 15,8 21-1-15,-8-21 2 16,21 0-1-16,-21 0-1 15,29-8 0-15,-29 8-1 0,33 2 0 16,-33-2-3-16,33-4-6 16,-33 4-26-16,0 0-1 15,25-19-3 1,-25 19 3-16</inkml:trace>
  <inkml:trace contextRef="#ctx1" brushRef="#br0" timeOffset="70767.9984">6319 6151 58 0,'0'0'35'0,"-2"-19"-1"0,2 19 2 16,0 0-24-16,0 0-3 15,0 0-2-15,23 6-4 16,-23-6 0-16,36 4-1 15,-12-1-1-15,3 1 0 16,-2-2 0-16,0 2 0 16,-4 0 0-16,-2 2 0 15,-19-6 1-15,18 17-1 16,-18-17 1-16,-18 27-1 16,18-27 0-16,-33 30 1 15,12-18-2-15,0 1 1 16,0-7-1-16,0-2-2 15,21-4-2-15,-35-13-3 0,35 13-12 16,-17-14-18-16,17 14 0 16,-18-36-1-1,12 15 1-15</inkml:trace>
  <inkml:trace contextRef="#ctx1" brushRef="#br0" timeOffset="70938.9043">6268 6067 46 0,'-3'-19'32'16,"3"19"0"-16,19-16 0 16,-19 16-19-16,25-15-4 15,-2 7-6-15,0 4-5 16,-7-13-10-16,3 10-19 0,0 3-1 16,-1-6 0-1,3 6-1-15</inkml:trace>
  <inkml:trace contextRef="#ctx1" brushRef="#br0" timeOffset="71263.0034">6685 5796 70 0,'0'0'36'16,"0"0"1"-16,-15 20-1 15,-7-13-25-15,21 22-4 0,-13-4-2 16,12 6-3 0,2-5 0-16,8-1-1 15,5-5-1-15,7-9 1 16,3-5-1-16,2-6 1 0,-2-6 0 16,-2-3 0-16,-5-9 1 15,-3-5-1-15,-9 0 1 16,-6 0-1-16,-6-2-2 15,-5-2-2-15,13 27-6 16,-37-34-29-16,37 34 0 16,-35-21-1-16,35 21 0 15</inkml:trace>
  <inkml:trace contextRef="#ctx1" brushRef="#br0" timeOffset="73162.7164">5750 6562 21 0,'0'0'20'16,"0"0"-1"-16,0 0-1 15,0 0-1-15,0 0-3 16,0 0-4-16,0 0-1 15,0 0-3-15,0 0 0 16,0 0-1-16,0 0 0 16,0 0-1-16,0 0 1 0,0 0 0 15,0 0 0-15,0 0 0 16,0 0 0-16,0 0-1 16,0 0-1-16,7 21 0 15,-7-21 0-15,0 0-1 16,22 4 0-16,-22-4 0 15,25-2 0-15,-25 2 0 16,32 4-1-16,-10-4 0 16,-3 3 0-16,6-1 0 15,-2 0 0-15,2-2-1 16,0 4 0-16,2-2 1 16,-2-4 0-16,2 4 0 15,-3-6 0-15,-1 2 0 0,-2 0 0 16,0 2 0-16,-2 2-1 15,1-2 1-15,-3 4 0 16,0-4-1-16,3 2 0 16,-1 2 0-16,0-2 0 15,2 2 0-15,1-6 0 16,-1 2 0-16,0 0 0 16,4 0-1-16,-6 2 1 15,3-2 0-15,-3 0 0 16,-2 2 0-16,1-2 0 15,1 1 0-15,-2 1-1 16,1-2 1-16,5 0 0 16,0-2 1-16,0 1-1 0,4-1 0 15,-2-2 0-15,0 2 0 16,0 0 1-16,-1 2-1 16,-5 4 0-1,-2-4 0-15,-17 0 0 0,31 7 0 16,-31-7 1-16,27 6-1 15,-27-6 0-15,29 4 0 16,-29-4 0-16,31-2 0 16,-31 2 1-16,27-4-1 15,-27 4 0-15,17 0 1 16,-17 0-1-16,0 0 0 16,18 6 0-16,-18-6 1 15,0 0-1-15,0 0 0 0,17 10 0 16,-17-10 0-16,0 0 0 15,0 0 0 1,17 3 0-16,-17-3-1 16,0 0-3-16,0 0-6 0,0 0-28 15,0 0 1-15,18-13-3 16,-18 13 1-16</inkml:trace>
  <inkml:trace contextRef="#ctx1" brushRef="#br0" timeOffset="73771.2989">7061 6500 28 0,'0'0'30'0,"0"0"2"15,-17 6 2-15,17-6-16 16,0 0-3-16,-18-11-2 16,18 11-4-16,0 0-2 15,0 0-2-15,0 0-2 16,0 0 0-16,22 9-2 15,1-5 1-15,2-4-2 16,6 0 1-16,2 0 1 16,-1 2 0-16,-3 0 0 15,-4 2-1-15,-25-4 2 16,20 23-2-16,-20-23 3 16,-20 30-2-16,-5-12 0 0,4 5 0 15,-8-6 0-15,4 2 0 16,0-5-1-16,6-7-1 15,19-7-2-15,-33 16-3 16,37 5-17-16,-4-21-17 16,0 0 0-16,-18 3-1 15,18-3 0-15</inkml:trace>
  <inkml:trace contextRef="#ctx0" brushRef="#br0" timeOffset="84788.8134">21165 16307 0,'0'0'0,"0"0"16</inkml:trace>
  <inkml:trace contextRef="#ctx1" brushRef="#br0" timeOffset="82003.1434">7225 6406 31 0,'0'0'30'0,"-11"18"1"15,11-18 1-15,-18-12-18 16,18 12 0-16,0 0-5 15,0 0-1-15,8-27-2 0,-8 27 0 16,8-30-2-16,1 5 1 16,-9-8-1-1,8-3-2-15,-6-5 1 16,6-1-1-16,-4-6 0 0,3 2-2 16,-1-2 2-16,2 10-2 15,-4-3 2-15,3 5-1 16,-3 2 0-16,2-1 0 15,0-1 0-15,-2 1 0 16,-1-1 0-16,3 3-1 16,-2 2 2-16,0 4-2 15,-2 4 1-15,2 2 0 16,-4 21 0-16,0-27 0 0,0 27-1 16,0 0 1-1,-4-23-1-15,4 23 0 16,0 0 0-16,-2-17 0 15,2 17 0-15,0 0 1 0,0 0-1 16,0 0 0-16,0 0 0 16,0 0 1-16,0-17-1 15,0 17 0-15,0 0 1 16,0 0-1-16,0 0 0 16,0 0 0-16,0 0 0 15,0 0 0-15,0 0 0 16,0 0 0-16,0 0-1 0,0 0 1 15,0 0-1 1,0 0 1-16,0 0-1 16,0 0 0-16,0 0 0 15,-17-19 0-15,17 19 0 16,0 0 1-16,0 0-1 0,-20-14 1 16,20 14-1-16,0 0 2 15,-17-4-1-15,17 4 1 16,0 0 0-16,0 0-1 15,-17 0 1-15,17 0-1 16,0 0 1-16,0 0 0 16,0 0-1-16,13-21 0 15,-13 21 0-15,19-17 0 16,-19 17 0-16,29-25 1 16,-29 25-1-16,29-23 0 15,-29 23 1-15,23-23-1 16,-23 23 1-16,0 0-1 0,22-17 1 15,-22 17 0-15,0 0 0 16,0 0 0-16,0 0 0 16,-10 29 1-16,4-6-1 15,2 0 0-15,0 5-1 16,1 3 1-16,3 2 0 16,2-1-1-16,-1-3 0 15,3-8 1-15,0-4-2 16,-4-17-1-16,0 0-2 15,6-17-13-15,0-6-23 16,-8-6 0-16,0-7-1 16,-4-8 0-16</inkml:trace>
  <inkml:trace contextRef="#ctx1" brushRef="#br0" timeOffset="86078.0849">5740 6838 12 0,'0'0'29'0,"0"0"2"15,0 0-6-15,-6-17-3 0,6 17-1 16,0 0-4-16,0 0-4 16,0 0-2-16,0 0-3 15,0 0-2-15,0 0-2 16,0 0 0-16,8 21-1 16,-8-21-1-16,6 23 0 15,-4-4-1-15,5 6 0 16,-3-2 1-16,2 4-1 15,-2-4-1-15,0 2 1 16,0-4-1-16,-4-21 0 16,7 27 0-16,-7-27-1 15,0 0-1-15,0 0-2 16,0 0-2-16,0 0-4 0,0 0-13 16,0 0-14-16,0-27-1 15,-6 6 1-15,1-2 1 16</inkml:trace>
  <inkml:trace contextRef="#ctx1" brushRef="#br0" timeOffset="86334.2597">5547 6711 37 0,'-25'-4'34'0,"2"3"1"16,4 1 1-16,-1-14-11 15,20 14-11-15,-17 2-3 0,17-2-3 16,0 0-2-16,25 12-3 16,-8-11-1-16,12 1-1 15,4 0 0 1,4-4-2-16,3 4-2 0,-5-9-2 16,13 20-8-16,-19-17-23 15,10 2-2-15,-7 0 1 16,-1 2-1-16</inkml:trace>
  <inkml:trace contextRef="#ctx1" brushRef="#br0" timeOffset="86722.4351">6085 6765 56 0,'0'0'36'16,"0"0"0"-16,0 0 2 15,0 0-22-15,0 0-5 16,18 15-2-16,-18-15-4 16,19 33-1-16,-6-16-1 15,7 10-1-15,-1 2-1 16,-2 3 0-16,-1 1-1 0,-3-2 0 16,1 1-2-16,-8-10-2 15,5 8-5-15,-11-30-28 16,-8 19-1-16,8-19 0 15,4-19 0-15</inkml:trace>
  <inkml:trace contextRef="#ctx1" brushRef="#br0" timeOffset="86891.2208">6272 6823 73 0,'0'0'37'0,"-25"7"-1"16,8 12 1-16,5 10-26 0,-13-8-6 15,4 4-7-15,11 8-31 16,-11-2-3-16,2-10 0 16,2 2-1-16</inkml:trace>
  <inkml:trace contextRef="#ctx1" brushRef="#br0" timeOffset="87687.0712">7790 5910 36 0,'0'0'34'16,"-4"-20"0"-16,4 20 2 15,-13-19-17-15,13 19-5 16,0 0-3-16,10 17-3 16,-10-17-1-16,2 25-2 15,-4-5-2-15,5 8 0 16,-3 1-1-16,4 8 0 15,0-5-1-15,0 1 0 16,0-3 0-16,2-5-1 0,-1-7 0 16,-5-18-2-1,0 0-2-15,0 0-5 0,27 2-17 16,-27-25-13-16,2-2 0 16,-7-10 1-16,1 1-1 15</inkml:trace>
  <inkml:trace contextRef="#ctx1" brushRef="#br0" timeOffset="87904.0918">7520 5789 62 0,'0'0'37'16,"0"0"0"-16,23-6 0 15,10 12-24-15,-6-16-2 16,21 12-4-16,-5-10-1 0,9 6-3 15,-2-3-2-15,-2 1-3 16,2 6-2-16,-9-14-4 16,11 10-29-16,-25 0 0 15,-2 6-2-15,-25-4 1 16</inkml:trace>
  <inkml:trace contextRef="#ctx1" brushRef="#br0" timeOffset="88441.311">8116 5979 39 0,'18'-16'36'0,"-18"16"1"16,9-23 0-16,-20 0-17 15,11 23-3-15,0 0-5 16,0 0-4-16,2 17-2 16,0 6-2-16,-6 4-2 15,8 6 1-15,1 3-1 0,3 1-1 16,6-5-1-16,1-3 2 15,0-12-2-15,9-9 0 16,1-10 0-16,-2-7-1 16,0-7 1-16,0-7 0 15,-7-2 0-15,3-3 0 16,-4 1 0-16,-5 6 1 16,-10 21 0-16,15-21 1 15,-15 21-1-15,12 24 1 16,-8 7 0-16,3 17 0 15,-1 8 0-15,4 7 0 16,-2 4 0-16,1 2 0 16,1-7 0-16,0-5-1 0,-3-7-1 15,-1-12 0-15,2-5-2 16,-6-16-6 0,17-1-33-16,-19-16-1 15,0 0-1-15,0 0 1 0</inkml:trace>
  <inkml:trace contextRef="#ctx1" brushRef="#br0" timeOffset="93933.1043">6095 7849 6 0,'0'0'26'16,"0"0"2"-16,0 0-1 15,0 0-12-15,0 0-3 16,-14-23-3-16,14 23-2 16,0 0-1-16,0 0-1 0,0 0 0 15,0 0-1 1,0 0-1-16,20-4 0 15,-20 4 0-15,29-4 0 16,-10-2-1-16,10 4 0 0,2-5 1 16,5 5-2-16,3-4 2 15,5 4-1-15,-3-2 1 16,7 6-1-16,-6 0 0 16,9 0 0-16,-3-2-1 15,8-2 1-15,-4 0-1 16,10 0 0-16,-7-3 1 15,9 3 0-15,-2-4-1 16,3 2 1-16,-3 0 0 16,0 4 0-16,-2-2-1 15,-2 2 0-15,-1 2 0 16,-1-4-1-16,0 0 1 16,-2-1-1-16,0-1 0 0,2-2 0 15,0 0 0-15,0 0 1 16,-2-1-1-16,0 5 0 15,-4 0 0-15,0 2 1 16,-5 0-1-16,-7 2 1 16,-1 2-1-16,-4 0 0 15,-2-3 0-15,-2 1 1 16,-4-2-1-16,0 4-1 16,0-4 2-16,-4 2-1 15,-2 0 0-15,1 0 0 16,-20-2 1-16,28 4-1 15,-28-4 0-15,0 0 1 0,20 6-1 16,-20-6 0-16,0 0 0 16,0 0 0-16,0 0-3 15,0 0-1-15,0 0-6 16,0 0-26-16,0 0-3 16,-27-4 2-16,27 4-2 15</inkml:trace>
  <inkml:trace contextRef="#ctx1" brushRef="#br0" timeOffset="94233.2196">8136 7636 56 0,'0'0'32'0,"0"0"2"16,1 17-2-16,26-9-21 15,-27-8-3-15,43 2-1 16,-18-6-2-16,14 10 0 15,-5-6-1-15,11 5-1 16,-5-3-1-16,1 2 0 16,-9 0 0-16,-5 2-2 15,-9 1 2-15,-18-7-2 16,0 25 2-16,-18-5-2 16,-12 1 2-16,-9 2-3 15,-1 0 2-15,-5-2-3 16,7 9-6-16,-5-20-29 15,8-2-1-15,5-10 1 0,6-6-2 16</inkml:trace>
  <inkml:trace contextRef="#ctx1" brushRef="#br0" timeOffset="95053.8624">7385 8432 9 0,'0'0'28'0,"23"-10"3"16,-23 10 1 0,10-21-13-16,7 25-2 15,-22-23-2-15,5 19-2 16,0 0-3-16,21-17-1 0,-21 17-2 16,0 0-2-16,-18-21-1 15,18 21-1-15,-34 13-1 16,11 0 0-16,-4 7-1 15,-2 3-1-15,2 5 0 16,4-1 1-16,3 4-1 16,11-4 0-16,9-2 0 15,5-4 1-15,-5-21-1 0,33 21 0 16,-8-21 0 0,4-6 1-16,4-9-1 15,-2-6-1-15,-2-8 1 16,-4-6 0-16,-6-7 0 15,-3-4-1-15,-9-8 1 0,-5 5 0 16,-4-3 0-16,-2 6 1 16,1 7-1-16,-3 7 0 15,2 11 1-15,4 21-1 16,0 0 1-16,0 0 0 16,-8 21 0-16,8 11 0 15,2 5 0-15,2 5 1 16,-2 2-1-16,4 4 0 15,-1-2-1-15,1-6 1 16,2-3-1-16,-2-10 0 16,0-4 0-16,-6-23-2 15,7 30-2-15,-7-30-5 0,0 0-29 16,-7-21-1-16,-3 4 0 16,-6-8-1-16</inkml:trace>
  <inkml:trace contextRef="#ctx1" brushRef="#br0" timeOffset="95389.9403">7038 8035 61 0,'0'0'35'16,"0"0"1"-16,0 0 0 0,6 17-27 15,-6-17-3-15,38-2-1 16,-7 0-3-16,10 0 0 16,5-5-1-16,4-1 0 15,0-3 0-15,2 1-1 16,-7-3 1-16,-9-1-1 16,-7 1 1-16,-7 1 0 15,-22 12 0-15,9-23-1 16,-9 23 1-16,-19-17-2 15,19 17 0-15,-31-17-3 16,31 17-15-16,-17 2-17 16,17-2-1-16,-21-6 1 15,21 6 0-15</inkml:trace>
  <inkml:trace contextRef="#ctx1" brushRef="#br0" timeOffset="95729.5674">7759 8198 57 0,'-9'19'35'16,"9"-19"0"-16,0 0-4 15,21 2-16-15,-21-2-6 0,17-8-3 16,-17 8-2-16,41-11-1 16,-16 1-2-16,6 4-1 15,2 6-5-15,-16-17-11 16,6 10-19-16,-23 7-1 15,17-6-1-15,-17 6 1 16</inkml:trace>
  <inkml:trace contextRef="#ctx1" brushRef="#br0" timeOffset="95873.8195">7773 8282 60 0,'0'0'34'0,"10"27"1"15,9-17-1-15,14 1-23 16,-12-15-6-16,8 1-10 0,0-1-28 15,-2 4-1-15,-6-2-1 16,-2 0 0-16</inkml:trace>
  <inkml:trace contextRef="#ctx1" brushRef="#br0" timeOffset="96167.9584">8298 8098 66 0,'0'0'37'15,"0"0"0"-15,23 8 1 16,-23-8-25-16,0 0-3 16,7 27-4-16,3 0-2 15,-8-3-1-15,8 11-1 16,-5-2 0-16,3 1-1 15,-2 1-1-15,2-7 0 16,-3-1-1-16,-5-27-1 16,14 35-3-16,-14-35-5 15,0 0-28-15,0 0-2 16,23-25 2-16,-17 0-1 16</inkml:trace>
  <inkml:trace contextRef="#ctx1" brushRef="#br0" timeOffset="96669.2508">8558 8096 77 0,'-6'33'38'0,"-9"-6"0"15,3 7 1-15,-9-3-30 16,19 11-2-16,-11-5-2 16,11 7-2-16,2-6-2 15,9-5 1-15,5-6-2 16,5-10 0-16,6-6-1 15,4-9 0-15,2-6 1 16,-2-7-1-16,4-8 0 16,-4-6 0-16,-1-8 0 0,-1-5 0 15,-3-3 1-15,-3 3-1 16,-4 4 0 0,1 1 1-16,-9 6 0 0,1 4 0 15,-10 23 1-15,0 0 0 16,0 0 0-16,0 0 0 15,-25 27-1-15,9 4 1 16,3 3-1-16,-1 6 1 16,7 3 0-16,5-1-1 15,6-4 0-15,11-7 1 16,8-8-1-16,6-8-1 16,6-11 2-16,3-6-1 15,1-11 0-15,0-6 0 0,-5-10 0 16,-9-4 0-16,-7-5 0 15,-9-1 1 1,-7-1-1-16,-11 4 0 16,-7 5-1-16,-11 2-2 0,4 22-5 15,-19-5-30-15,13 6-1 16,-4 1-1-16,14 7 1 16</inkml:trace>
  <inkml:trace contextRef="#ctx1" brushRef="#br0" timeOffset="97622.0426">9339 8137 38 0,'0'0'35'16,"12"-18"1"-16,-12 18 0 15,19 12-13-15,-19-12-9 16,0 0-4-16,0 0-3 16,23 32-1-16,-15-5-2 0,3 8 0 15,-3 1-2-15,8 3 1 16,-9-1-2-16,5-2 0 15,-6-7 0-15,1-4 0 16,-3-6-1-16,-4-19 1 16,0 0-1-16,0 0 0 15,0 0 0-15,0 0 1 16,14-30-1-16,-12 1 0 16,5-6 1-16,-1-1-2 15,6-1 2-15,1 5-1 16,5 3 0-16,-1 6 1 15,4 10-1-15,0 9 0 16,3 9 1-16,-3 11-1 0,0 7 0 16,-4 6 1-16,-3 5-1 15,-1 3 0-15,-5-3 0 16,-2-5 0-16,-4-4 1 16,0-6-1-16,-2-19 0 15,0 0 0-15,17 2 0 16,-7-19 0-16,5-8 1 15,6-8-1-15,4-5 0 16,4-1 0-16,2 3 0 16,0 0 0-16,-2 7 1 15,0 8-1-15,-4 9 0 16,-2 18 1-16,-23-6-1 16,31 40 0-16,-23-7 0 0,-2 3 1 15,-3 4-1 1,-1-1-1-16,-2 3-3 0,-7-23-9 15,9 6-27 1,-2-25-1-16,-6 19-1 0,6-19 0 16</inkml:trace>
  <inkml:trace contextRef="#ctx1" brushRef="#br0" timeOffset="117507.8604">12581 4266 50 0,'0'0'36'0,"0"0"-1"16,8-23-5-16,10 28-14 15,-24-22-3-15,6 17-5 16,17-4-1-16,-17 4-1 16,21 12-2-16,-3 1 0 15,-18-13-1-15,29 41-1 16,-12-11 0-16,4 1-1 16,0 5 1-16,3 7-1 15,-3 1-1-15,2 6 1 16,0-4 0-16,0-2-1 15,-2-10 1-15,-1 1 0 0,-5-14-1 16,4-8 1-16,-19-13 0 16,29-27 0-16,-15-9-1 15,-4-8 1-15,-3-2 0 16,1-8-1-16,-2 6 0 16,-4-2 1-16,0 8-1 15,0 8 0-15,-1 7-1 16,1 4-1-16,-2 23-3 15,10-39-3-15,9 41-14 16,-19-2-18-16,16-23-1 16,-16 23 1-16,2-23-1 15</inkml:trace>
  <inkml:trace contextRef="#ctx1" brushRef="#br0" timeOffset="117869.156">12531 3943 43 0,'-17'0'34'0,"17"0"1"16,-17 2 0-16,17-2-17 15,0 0-9-15,36 8-2 16,-7-8-4-16,14-2 0 0,3-2-1 15,10 4 0-15,0-4-1 16,4 3 0-16,-8-5 0 16,-4 4 0-16,-15-8 1 15,-4 4 0-15,-29 6-1 16,21-23 0-16,-21 23 0 16,-18-28 0-16,-1 12 0 15,-4-3-1-15,2 2-1 16,-2-2-1-16,23 19-6 15,-41-31-27-15,41 31-1 16,0-27-2-16,0 27 0 16</inkml:trace>
  <inkml:trace contextRef="#ctx1" brushRef="#br0" timeOffset="118477.2465">13806 4277 55 0,'0'0'35'0,"0"0"1"16,0 0 0-16,-17-19-26 15,17 19 0-15,0 0-3 16,0 0-2-16,0 0-2 16,4 19 1-16,-4-19-2 15,0 0 0-15,0 0 0 16,0 0-1-16,0 0 1 16,0 0-1-16,9-21 0 15,-9 21-1-15,-3-29 1 16,3 29-1-16,-18-27 1 0,18 27 0 15,-35-1-1-15,12 16 1 16,-2 6-1-16,2 10 1 16,0 3-1-16,6 10 1 15,5 4-1-15,8 2 0 16,12 0 0-16,5-4 0 16,12-2-2-16,4-13-1 15,16 0-3-15,-9-26-5 16,22-1-27-16,-13-19-1 15,5-6-1-15,-8-10 1 16</inkml:trace>
  <inkml:trace contextRef="#ctx1" brushRef="#br0" timeOffset="119008.7467">14213 4327 67 0,'-17'21'38'15,"0"10"0"-15,-12 1 1 16,7 14-29-16,-10-9-3 15,12 15-1-15,-1-6-2 16,10 6-1-16,5-6-2 16,12-12 0-16,11-11-1 15,10-13-1-15,8-12 1 16,-1-14-1-16,5-8-1 16,-1-17 1-16,-1-3 1 15,0-8-1-15,-6-3 1 0,-2 5-1 16,-6 0 2-16,0 10-1 15,-6 5 1-15,4 16 0 16,-1 9 0-16,-1 14 0 16,-2 8 0-16,1 13 0 15,-3 13-1-15,-1 8 1 16,-5 6 0-16,-1 0-1 16,-4-2 0-16,-4-8 1 15,-2-4-1-15,-2-11 1 16,4-27-1-16,0 0 0 15,0 0 0-15,12-35 0 16,1-5 0-16,5-2 0 16,3-2 0-16,6-2 0 0,4 0 0 15,-2 9 0-15,1 9-1 16,1 14 1-16,-4 14 0 16,-4 12 0-16,-3 16 0 15,-7 5 0-15,-3 9 0 16,-8 2-1-16,0 6-2 15,-10-13-2-15,14 14-11 16,-12-29-23-16,6-22 0 16,0 0-1-16,19-10 1 15</inkml:trace>
  <inkml:trace contextRef="#ctx1" brushRef="#br0" timeOffset="119545.1149">15122 4358 69 0,'0'0'37'0,"0"0"0"16,-39 2 1-16,39-2-30 16,-29 15-2-16,29-15-2 15,-27 21-1-15,27-21-1 16,0 0-1-16,29 25 0 16,0-17-1-16,4 3 0 15,3-3 0-15,5 7 1 16,-2-1-1-16,-9 7 0 15,-3 0 1-15,-5 4 0 16,-11-2 0-16,-5 0 1 16,-10-4-1-16,-9 0 1 0,-9-7-1 15,-3-3 0-15,-4-7 0 16,-1-6 0 0,-1-5-1-16,2-10 0 15,8-2-2-15,1-16-1 0,14 4-3 16,-1-22-4-16,22 16-6 15,-13-30-5-15,33 27 1 16,-20-23 5-16,24 23 6 16,-6-4 5-16,1 7 5 15,3 22 5-15,-16-10 9 16,18 39 4-16,-39-12 0 16,36 38-3-16,-34-5-5 15,12 24-3-15,-14-5-3 0,8 13 0 16,-5-1-3-1,5 3 0-15,0-8-1 16,2-9 0-16,-1-12-2 16,-1-9-1-16,3-4-3 0,-11-25-7 15,0 0-27-15,4-34-1 16,-9 3 0-16,-15-15-1 16</inkml:trace>
  <inkml:trace contextRef="#ctx1" brushRef="#br0" timeOffset="119676.8395">15301 4337 78 0,'0'0'38'0,"25"3"-1"16,10 3 0-1,0-8-34-15,19-9-5 16,15 1-31-16,-19 1-2 16,6 5-2-16,-8-8 0 15</inkml:trace>
  <inkml:trace contextRef="#ctx1" brushRef="#br0" timeOffset="120224.6114">16175 4446 47 0,'0'0'35'16,"-16"17"0"-16,16-17 0 15,-2 21-18-15,2-21-6 16,0 0-3-16,0 0-3 16,24 2-2-16,1-9 0 15,11 1-2-15,5-2 0 16,5-3-1-16,0 1 0 16,-1 2-2-16,-3 1-1 15,-11-1-4-15,2 21-12 16,-33-13-19-16,21-1 1 15,-21 1 1-15,0 0-1 16</inkml:trace>
  <inkml:trace contextRef="#ctx1" brushRef="#br0" timeOffset="120820.4793">16071 4300 45 0,'-4'17'35'0,"4"-17"1"16,0 0 0-16,36 33-19 15,-36-33-5-15,39 2-4 16,-14-6-3-16,16 10-2 16,-3-8 0-16,7 4-2 15,-5-4-1-15,1-2-1 16,-1 4-2-16,-11-13-4 16,10 20-19-16,-39-7-11 15,27-21-1-15,-27 21 2 16</inkml:trace>
  <inkml:trace contextRef="#ctx1" brushRef="#br0" timeOffset="121231.8328">16524 4064 58 0,'0'0'35'16,"0"0"0"-16,0 0 0 0,0 23-25 16,0-23-3-16,27 8-3 15,-4 3-2-15,6 7-1 16,4-1 0-16,5 2 0 15,1 2 0-15,-6 2-1 16,-4 0 1-16,-6 6 0 16,-6 0 0-16,-5-2 0 15,-14-2 1-15,-8 1-1 16,-7-1 1-16,-1 2 0 16,-5-6-1-16,2 2 1 15,-6-5-2-15,4 1-1 16,8 8-6-16,-14-14-29 15,17 4-1-15,12-17 0 0,-25 18-2 16</inkml:trace>
  <inkml:trace contextRef="#ctx1" brushRef="#br0" timeOffset="122088.6433">17799 4312 49 0,'0'0'35'16,"0"0"-1"-16,0 0-11 15,0 0-7-15,0 0-4 16,0 0-4-16,-8-21-2 15,8 21-2-15,0 0-1 16,-4-20-1-16,4 20 0 16,0 0 0-16,-29-21 0 15,12 21 0-15,-8 4-1 0,-6 13 1 16,-7 6-1 0,-5 10 1-16,-3 7-1 15,5 4 0-15,3 6 0 16,9 0 0-16,9 0-1 0,11-8 1 15,13-9 0-15,15-10-2 16,10-12 1-16,6-13 0 16,5-9 0-16,1-10 0 15,-1-12 0-15,-3-7-1 16,-4 0 1-16,-12-2 0 16,-4 1 1-16,-7 7 0 15,-6 5 0-15,0 8 0 16,-4 21 0-16,0 0 1 15,0 0-1-15,0 0 0 16,-2 36-1-16,7-5 1 16,3 2 0-16,2 5-1 15,3-2 0-15,3-5 0 0,1-4-1 16,-2-8-1-16,7-4-1 16,-22-15-3-16,36 2-5 15,-38-27-28-15,14 2-1 16,-16-13 1-16,0-6 0 15</inkml:trace>
  <inkml:trace contextRef="#ctx1" brushRef="#br0" timeOffset="122404.4867">17330 3976 73 0,'-21'10'37'15,"21"-10"-1"1,0 0-10-16,27 5-18 0,15-1-1 16,-1-6-3-16,11 2-1 15,6-5-1-15,6 3-1 16,-7 0-1-16,3-2 0 16,-8 0 1-16,-9 2-1 15,-11-2 0-15,-8-1 0 16,-24 5 0-16,0 0 0 15,0-23 0-15,0 23-1 16,-31-24 0-16,8 7-3 16,23 17-7-16,-37-17-25 15,37 17 0-15,-15-17-2 0,15 17 2 16</inkml:trace>
  <inkml:trace contextRef="#ctx1" brushRef="#br0" timeOffset="122696.1134">18208 4256 57 0,'4'27'34'16,"-4"-27"0"-16,34 11 1 15,1-3-29-15,-8-14 0 0,8 8-3 16,-2 2-4-16,-4-12-6 16,7 10-26-16,-17-2 0 15,-19 0-2-15,18 2 1 16</inkml:trace>
  <inkml:trace contextRef="#ctx1" brushRef="#br0" timeOffset="122868.8022">18214 4442 68 0,'19'2'34'0,"6"-6"1"16,14 10-3-1,-11-19-25-15,21 9-4 16,-7 4-7-16,-17-10-29 0,10 6-1 15,-10-5-1-15,2-3-1 16</inkml:trace>
  <inkml:trace contextRef="#ctx1" brushRef="#br0" timeOffset="123182.7961">18788 4137 64 0,'-17'37'39'0,"-6"-12"0"16,6 15-1-16,-9-2-19 0,15 20-13 15,-1-1-1-15,12 8-2 16,10-3-2-16,13-10-1 16,14-12 0-16,11-13 0 15,12-16 0-15,1-16-1 16,1-22 1-16,-6-8 0 15,-10-13 0-15,-11-5 0 16,-18-7 1-16,-11 1-1 16,-15 3 1-16,-13 2 0 15,-7 12-2-15,-9-2-3 16,7 30-14-16,-13-12-20 16,11 12-2-16,-4 5 0 15,14 9-1-15</inkml:trace>
  <inkml:trace contextRef="#ctx1" brushRef="#br0" timeOffset="123927.9037">19776 4365 35 0,'0'0'35'0,"-19"23"1"0,19-23-1 15,0 0-16-15,34 12-7 16,-16-22-4-16,26 12-3 15,2-9-1-15,14 3-2 16,0-4 0-16,6-2-1 16,-7 7 0-16,-5-5-2 15,-7 8-2-15,-20-8-4 16,0 20-24-16,-27-12-5 16,0 0-1-16,-43 25 0 0</inkml:trace>
  <inkml:trace contextRef="#ctx1" brushRef="#br0" timeOffset="124139.9074">19849 4527 62 0,'0'0'38'0,"31"1"0"16,0-2-1-16,-10-19-26 15,24 17-2-15,-11-11-4 16,9 10-2-16,-5 0-3 15,1-1-1-15,1 10-4 16,-15-16-7-16,12 11-26 16,-14-4 0-16,4 0 0 15,-27 4-1-15</inkml:trace>
  <inkml:trace contextRef="#ctx1" brushRef="#br0" timeOffset="124583.9411">20293 4147 68 0,'0'0'36'0,"-16"25"-1"16,16-25-10-16,20 19-17 0,-20-19-1 16,50 19-4-16,-13-9 0 15,11 9-2-15,4-6 1 16,4 5-1-16,-2-5-1 16,-6 2 1-16,-8 1-1 15,-9 1 1-15,-15 0 0 16,-16-17 1-16,-6 35-1 15,-11-14 1-15,-12 0 1 16,0 6-1-16,-2-8 1 16,4 4-1-16,0-6 0 15,8 0-1-15,19-17 0 16,-24 25-1-16,24-25-2 16,0 0-2-16,0 29-20 0,0-29-15 15,0 0 0-15,0 0-1 16,0 0 0-16</inkml:trace>
  <inkml:trace contextRef="#ctx1" brushRef="#br0" timeOffset="125102.1434">21317 4166 53 0,'0'0'36'0,"0"0"2"0,0 0 0 16,0 0-22-16,12 17-5 15,-12 4-4 1,9 14-2-16,-5 1-2 0,10 10 0 16,-3 4-1-16,3 6-1 15,1-4 0-15,2-3 0 16,-1-8-1-16,-1-7 0 16,-1-5 0-16,-3-12-2 15,-11-17-3-15,0 0-7 16,27-9-27-16,-28-22 0 15,2 2-1-15,-6-15 1 0</inkml:trace>
  <inkml:trace contextRef="#ctx1" brushRef="#br0" timeOffset="125312.612">21250 4082 66 0,'23'9'36'0,"4"-9"1"16,11 2-2-16,1-10-29 16,23 8-1-16,-6-5-2 15,-1 5-4-15,3 5-3 16,-17-12-19-16,5 11-13 0,-15-4 1 16,-6 5-1-1,-25-5 1-15</inkml:trace>
  <inkml:trace contextRef="#ctx1" brushRef="#br0" timeOffset="125492.1767">21350 4373 63 0,'27'2'34'0,"6"-6"-1"16,5-2 0-16,5-3-32 15,11 3-20-15,-8-7-12 16,-6-3-3-16,-5-1 1 16</inkml:trace>
  <inkml:trace contextRef="#ctx1" brushRef="#br0" timeOffset="125852.7236">21167 3815 51 0,'0'0'33'15,"19"8"1"-15,6-8-2 16,17 9-23-16,1-15-2 15,20 16-2-15,-9-4-2 0,8 5-1 16,-2-3-1-16,-4 3 0 16,-8-3-1-16,-7-2 0 15,-12-2 1-15,-10-6-1 16,-19 2 0-16,2-17 0 16,-2 17 0-16,-31-29-1 15,8 11-1-15,-6-6-6 16,10 8-24-16,-6-3-2 15,7 0 0-15,18 19 0 16</inkml:trace>
  <inkml:trace contextRef="#ctx1" brushRef="#br0" timeOffset="127100.8355">21778 4519 52 0,'0'0'35'15,"0"0"-1"-15,0 0-6 16,17 21-14-16,-17-21-4 16,8 31-3-16,0-12-3 15,7 13 0-15,-3-1-2 16,5 2 0-16,-3-3-1 15,-3-3 0-15,-1-6 0 16,-2-1 0-16,-8-20 0 16,0 0 0-16,0 0-1 15,0 0 0-15,0 0 0 0,15-25-1 16,-11 5 1-16,0-4-1 16,3-1 1-16,-1 0-1 15,2-2 2-15,-2 6-2 16,3 2 1-16,-9 19 0 15,20-18 1-15,-20 18-1 16,23 19 0-16,-12-1 1 16,3 9-1-16,-1-1 0 15,3 3 1-15,1-2-1 16,1-2 0-16,3-6 1 16,4-5-1-16,4-11 0 15,0-6 0-15,2-9-1 16,-1-3 1-16,-3-8 0 0,-1-4-1 15,-5-4 1-15,-8-1 0 16,-5 3-1-16,-8 4 1 16,-4 4 0-16,4 21 0 15,-25-18 1-15,8 22-1 16,17-4 0-16,-29 39 0 16,19-11 0-16,4 7 0 15,6 0 1-15,8-1-1 16,7-3 0-16,7-8 0 15,10-6 0-15,5-9 0 16,4-8 0-16,3-10 0 16,0-11 0-16,1-6 0 15,-7-9-1-15,-1-7 1 0,-10-6 0 16,-8-3 0-16,-5-4-1 16,-8 4 1-16,-8 6 1 15,-2 4-1 1,-4 11 0-16,-4 12 0 0,12 19 1 15,-23 8-1-15,14 17 1 16,1 9 0-16,4 12 0 16,2 6 0-16,4 4 0 15,4 0-1-15,4-5 0 16,3-5 1-16,2-7-1 16,3-11-1-16,-1-8 0 15,4-7-2-15,-21-13-4 0,43-6-25 16,-37-11-6-16,1-2 0 15,-12-12 1-15</inkml:trace>
  <inkml:trace contextRef="#ctx1" brushRef="#br0" timeOffset="127248.2504">22546 4551 41 0,'0'0'33'0,"36"6"1"16,-7-10-1-16,8-7-23 15,3-1-16-15,-1-5-22 16,5 4-3-16,-1-6-1 16,-1 5-1-16</inkml:trace>
  <inkml:trace contextRef="#ctx1" brushRef="#br0" timeOffset="127520.2124">23321 4139 72 0,'0'0'34'0,"27"8"2"16,-4-6-2-16,-23-2-29 15,47-8-3 1,-15 8-4-16,-10-13-15 16,6 14-18-16,-8-4 1 0,-3 5-2 15,-17-2 1-15</inkml:trace>
  <inkml:trace contextRef="#ctx1" brushRef="#br0" timeOffset="127684.134">23232 4312 64 0,'0'0'36'16,"8"21"0"-16,-8-21-1 15,44 7-24-15,-13-14-8 16,10-9-8-16,19 13-27 16,-12-13-3-16,6-1-1 15,-2-6 1-15</inkml:trace>
  <inkml:trace contextRef="#ctx1" brushRef="#br0" timeOffset="127984.5723">23913 4041 75 0,'-23'19'37'0,"2"16"2"16,-12 1-2-16,22 14-27 15,-15-6-2-15,17 10-2 16,3 0-3-16,14 0-1 15,13-10-1-15,14-8 0 16,13-15-1-16,10-11 1 16,3-12-1-16,5-8 1 0,-4-17-1 15,-6-13 1-15,-10-12-1 16,-11-3 1-16,-22-3 0 16,-17 1 0-16,-17-1-2 15,-16 1 1-15,-7 14-3 16,-18-10-20-16,5 24-16 15,-9 0-2-15,12 14 1 16,2 3-3-16</inkml:trace>
  <inkml:trace contextRef="#ctx1" brushRef="#br0" timeOffset="133963.2743">12495 5735 30 0,'17'2'33'15,"-17"-2"0"-15,0 0 0 16,0 0-18-16,0 0-5 0,0 0 0 16,0 0-4-16,0 0-2 15,0 0 1 1,0 0-1-16,-25 25 0 15,2-19-1-15,-4 7-1 0,-14-1 0 16,-3 5 0-16,-14 0-1 16,-6-2 0-16,-3 1-1 15,-3-3 1-15,1-1 0 16,2-1 0-16,5-3 0 16,6-2-1-16,12-1 1 15,9-1-1-15,8-2 1 16,7-2 0-16,20 0-1 15,-17 2 1-15,17-2-1 16,0 0 0-16,21 8 0 16,-1-1 1-16,7 1-2 15,13 4 2-15,12-1-1 16,10 3 0-16,4 3 0 0,-1-2 0 16,-1 2 0-16,-8 1 1 15,-8 1-2-15,-17 2 1 16,-22 4 0-16,-18 0 1 15,-18-2-1-15,-14 6 0 16,-9-4 0-16,-6 7 1 16,-6-9 0-16,7 8 0 15,2-8-1-15,11 0 1 16,9 2 0-16,10-2 0 16,6 0-1-16,17-23 1 15,-6 34-1-15,14-16 1 16,9-7 0-16,8 3-1 15,8-5 1-15,9 1-1 0,7 1 1 16,3-3-1-16,2 2 1 16,3-3-1-16,-3 1 0 15,2 0 0-15,-2-3 0 16,-1 3 1-16,-7-2-1 16,-2-2 0-16,-7-3 0 15,-1 1 0-15,-9 0 0 16,-9-4 1-16,-18 2-1 15,0 0 1-15,0 0 0 16,0 0 0-16,-6-23 0 16,6 23-1-16,-29-23 0 15,29 23 1-15,-23-28-2 0,23 28 1 16,-19-29-2-16,13 12 0 16,6 17-4-16,-4-35-3 15,27 22-29 1,-19-10-2-16,6 0 1 0,-5-8-1 15</inkml:trace>
  <inkml:trace contextRef="#ctx1" brushRef="#br0" timeOffset="134280.2843">12473 5660 49 0,'0'0'37'16,"0"0"-1"-16,0 0 1 15,0 0-21-15,0 0-3 16,4 25-5-16,-9-6-3 15,6 10-1-15,-2 2-3 16,2 3 0-16,5 7-5 16,-10-16-5-16,24-1-27 15,-16-4-1-15,5-3 0 0,-9-17-1 16</inkml:trace>
  <inkml:trace contextRef="#ctx1" brushRef="#br0" timeOffset="134639.6671">12759 5858 74 0,'0'0'38'16,"0"0"-1"-16,21 0 1 15,-21 0-27-15,0 0-3 16,4 29-3-16,2 3-1 16,-4 6-1-16,5 10-1 15,-3 6 0-15,8 8 0 0,-6-5-1 16,7 4 0-16,-5-5 0 16,3-4 0-16,-1-8 0 15,0-6-1-15,-1-9 1 16,-5-12-1-16,-4-17-2 15,0 0 0-15,18 10-4 16,-22-37-4-16,21-4-30 16,-21-11 0-16,6-6-1 15,-8-11 0-15</inkml:trace>
  <inkml:trace contextRef="#ctx1" brushRef="#br0" timeOffset="134859.1367">12659 5770 72 0,'0'0'39'0,"-22"-8"-1"16,22 8 1-16,24-2-29 15,-24 2-1-15,52-19-4 16,-14 13-2-16,14 4-2 16,6 2 0-16,8 0-1 15,9 2-3-15,-6-6-2 16,9 16-8-16,-21-18-24 15,-1 8-2-15,-17-6 0 16,-10 6 0-16</inkml:trace>
  <inkml:trace contextRef="#ctx1" brushRef="#br0" timeOffset="135059.0227">12786 6119 68 0,'2'17'37'16,"-2"-17"1"-1,23 25-3-15,0-21-25 0,12-4-11 16,3-14-9-16,7 10-23 16,-3-3-4-16,-1-1 1 15,-1-2-1-15</inkml:trace>
  <inkml:trace contextRef="#ctx1" brushRef="#br0" timeOffset="135527.9902">13320 6218 90 0,'19'16'39'15,"-19"-16"-1"-15,10 28-10 16,-10-28-18-16,8 37-3 16,-8-14-3-16,9 6-1 0,-1 1-1 15,4-3-1 1,5-2 0-16,2-2-1 0,5-13-1 16,3-6 1-1,5-6-1-15,-3-8 0 0,2 1 0 16,-6-7 1-16,-2-1-1 15,2 2 1-15,-25 15 1 16,27-18 0-16,-27 18 1 16,0 0-1-16,6 31 3 15,-6-4-2-15,2 11 1 16,-2 6 0-16,6 10-1 16,-2 0 0-16,5-2 0 15,3 1-1-15,2-7 0 0,-1 0-1 16,1-11 0-1,-3-8 0-15,-1-8-1 16,-10-19 0-16,19 11-3 16,-19-11-4-16,27-28-32 0,-25-9-1 15,8-3-2-15,-8-14 1 16</inkml:trace>
  <inkml:trace contextRef="#ctx1" brushRef="#br0" timeOffset="135775.7437">14032 6032 84 0,'0'0'38'0,"23"12"-1"16,-4 9-4-16,1-25-29 15,14 6 0-15,1-2-4 16,0-6-4-16,13 14-10 16,-15-18-23-16,5 5 1 15,-13-9-1-15,-1 6 0 16</inkml:trace>
  <inkml:trace contextRef="#ctx1" brushRef="#br0" timeOffset="135934.6349">14047 6161 50 0,'-9'17'35'0,"9"-17"1"16,13 19-2-16,10-9-13 15,1-16-17-15,12-2-5 16,14 7-21-16,-7-11-12 16,-3-1 0-16,3-5-1 15</inkml:trace>
  <inkml:trace contextRef="#ctx1" brushRef="#br0" timeOffset="136218.8059">14694 5971 75 0,'0'0'38'16,"-10"33"0"-16,-6-5 2 16,-22-5-30-16,28 16-2 0,-9-3-2 15,11 8-2-15,8-3-1 16,14 6-1-16,11-10-1 15,11-6 1-15,13-18-2 16,5-7 1-16,0-8 0 16,4-6-1-16,-6-11 0 15,-8-10 0-15,-5-7 0 16,-14-1-1-16,-14 3 0 16,-13-5 0-16,-7 9-4 15,-22-20-13-15,2 19-21 16,-14-3-1-16,3 7-1 15,-3 4 0-15</inkml:trace>
  <inkml:trace contextRef="#ctx1" brushRef="#br0" timeOffset="137592.124">19533 5946 37 0,'0'0'33'15,"0"0"1"-15,0 0-5 16,19 10-12-16,-19-10-3 15,0 0-4-15,-33-16-3 16,16 20-1-16,-18-2-1 16,-3 11-1-16,-18 1-2 15,-2 5 0-15,-8-2 0 16,3 4 0-16,1 0-2 0,6 1 1 16,6-5-1-16,7 0 0 15,13-2 0-15,5-1 0 16,7-3 0-16,18-11 0 15,-23 21-1-15,23-21 1 16,0 0 0-16,0 0 0 16,25 18 0-16,0-16 1 15,8 0-1-15,9 0 0 16,9-1 0-16,6 3 0 16,3 4 1-16,4 2-1 15,-8-1 1-15,-2 5-1 16,-14 1 1-16,-9 8-1 15,-19 4 1-15,-12-2 1 0,-18 3-1 16,-11 1 1-16,-9 0-1 16,-10 4 1-16,-2-5 0 15,-1-5-1-15,5-1 1 16,7-3-2-16,7-2 1 16,9 2-2-16,5-4 3 15,18-15-2-15,-11 27 0 16,11-27 1-16,17 20-1 15,4-13 0-15,10-1 1 16,10-2-1-16,7 2 0 16,10-3 0-16,5 5 0 15,3 0-1-15,-1 1 2 16,-5 9-1-16,-2-7 0 0,-8 8 0 16,-9 0 0-16,-8-3 0 15,-10-3 0 1,-23-13 0-16,25 17 0 15,-25-17 1-15,0 0-1 0,0 0 1 16,-20-19-1-16,20 19 1 16,-28-28-1-16,28 28 1 15,-29-25-1-15,29 25 0 16,-16-25 0-16,16 25-1 16,4-21-2-16,-4 21-2 15,25-18-5-15,-25-3-29 16,21 2-1-16,-5-10 0 15,5 2 0-15</inkml:trace>
  <inkml:trace contextRef="#ctx1" brushRef="#br0" timeOffset="137891.2208">19639 5842 47 0,'2'-21'36'0,"-2"21"1"16,0 0 0-16,6 23-15 15,-6-23-13 1,0 18-3-16,0-18-3 15,0 34-2-15,0-9-1 0,0-4-3 16,7 12-6-16,-14-14-27 16,11-2 0-16,-4-17-1 15,0 0 1-15</inkml:trace>
  <inkml:trace contextRef="#ctx1" brushRef="#br0" timeOffset="138239.5407">20019 5892 81 0,'31'4'38'0,"-31"-4"0"16,23 21 0-16,-23-21-31 15,27 39 0-15,-19-11-2 16,3 15-2-16,-3 3 0 16,2 13-1-16,-1-1-1 15,3-1 2-15,-3-1-3 16,3-1 1-16,-2-7 0 16,-3-4-1-16,1-9 1 15,-2-12-1-15,0-6-1 16,-6-17-3-16,0 0-4 0,0 0-26 15,2-25-5-15,-10-13-1 16,6 0-1-16</inkml:trace>
  <inkml:trace contextRef="#ctx1" brushRef="#br0" timeOffset="138471.3223">19926 5842 78 0,'0'0'39'16,"0"0"0"-16,27 10 0 16,-3-16-32-16,28 10 0 15,0-6-3-15,11 2-1 0,9-2-2 16,1 2 0-16,-2-2-2 16,-1-3-2-16,-1 10-4 15,-21-18-10-15,-5 19-22 16,-20-4 0-16,-23-2 0 15,8 19 0-15</inkml:trace>
  <inkml:trace contextRef="#ctx1" brushRef="#br0" timeOffset="138642.6335">20110 6215 71 0,'21'9'35'15,"8"-3"-1"-15,4 2-3 16,9-8-34-16,0 0-27 16,9-6-3-16,-7 2-1 15,-2-2 0-15</inkml:trace>
  <inkml:trace contextRef="#ctx1" brushRef="#br0" timeOffset="138998.5027">20789 6268 75 0,'17'0'39'0,"-17"0"-1"16,21 6 1-16,-21-6-29 16,27 23-1-16,-11-2-4 15,9 12-2-15,-2-1 0 16,6 9-1-16,0-1-1 16,0 2 0-16,0-2 1 15,-6-9-3-15,-2-4 1 0,-4-12-3 16,4 4-4-1,-21-19-15-15,24-9-18 16,-24 9 1-16,19-33 0 16,-11 3 0-16</inkml:trace>
  <inkml:trace contextRef="#ctx1" brushRef="#br0" timeOffset="139183.6459">21153 6332 68 0,'-23'17'39'15,"6"-2"0"-15,5 8 2 16,-11-11-27-16,11 18-6 16,-9-9-1-16,0 6-4 0,-2 2-1 15,0-4-5 1,13 6-5-16,10-31-31 16,-15 27 1-16,15-27-1 15,0 0-1-15</inkml:trace>
  <inkml:trace contextRef="#ctx1" brushRef="#br0" timeOffset="139636.2356">21595 6094 69 0,'-25'7'37'0,"25"-7"1"16,0 0-1-16,0 0-26 16,0 0-3-16,33-5-3 15,-12 1-2-15,8 0-1 0,5 0-1 16,5 0-1-16,5 0-2 15,-3-1-2-15,3 9-5 16,-26-12-24-16,9 8-5 16,-27 0-1-16,0 0 2 15</inkml:trace>
  <inkml:trace contextRef="#ctx1" brushRef="#br0" timeOffset="139820.9441">21523 6207 74 0,'-3'19'38'0,"3"-19"-1"16,38 4 0-16,-15-14-29 15,20 8-2-15,-3-1-6 0,-1-7-6 16,23 8-29-16,-22-8-2 16,6 3 1-1,-7-7-2-15</inkml:trace>
  <inkml:trace contextRef="#ctx1" brushRef="#br0" timeOffset="140191.4877">22334 5933 87 0,'0'0'40'0,"5"19"0"16,-5 2-1-1,-31-2-31-15,28 16-2 16,-13-1-2-16,5 8-1 16,-1 4-2-16,8 8 0 0,8-2 0 15,10-2 0-15,9-6-1 16,15-10 2-16,9-9-2 16,7-9 0-16,1-14 1 15,5-10-1-15,-8-13 0 16,-1-10-1-16,-13-7 1 15,-13-6-1-15,-17-1 1 16,-12-2-1-16,-15 2 2 0,-14-4-1 16,-8 4 0-1,-3 7-1-15,-4 4 0 16,-2-1-3-16,11 22-8 16,-3-10-28-16,9 9-2 0,-2-1 1 15,14 7-1-15</inkml:trace>
  <inkml:trace contextRef="#ctx1" brushRef="#br0" timeOffset="163486.9112">11281 8158 35 0,'0'0'23'16,"0"0"-2"-16,4-23 0 16,-4 23-5-16,-2-20-2 15,2 20-2-15,-3-21-1 16,3 21-1-16,0 0-2 16,0 0-1-16,-6-23 0 15,6 23-2-15,0 0-1 16,0 0 0-16,-4 25-2 15,8-6 1-15,-4 4-2 16,6 10 2-16,-3 4-2 16,3 7 0-16,-2-2 1 15,2 8-2-15,-2-2 1 0,0-4 0 16,-3-6 0-16,1-7-1 16,0-6 0-16,-2-8 0 15,0-17 0-15,0 0 0 16,0 0-1-16,0 0-2 15,0 0-1-15,-4-42-2 16,6 23-1-16,-11-20-2 16,9 11 1-16,-14-17 0 15,12 13 1-15,-13-12 1 16,11 7 3-16,-6 3 2 16,3-3 2-16,3 10 2 15,-2-7 2-15,6 34 0 16,-2-40 2-16,2 40 0 0,0 0 1 15,0 0-1-15,17-2-1 16,-5 21 0-16,-6 0-2 16,9 12 1-16,-3-1-2 15,13 9-1-15,0-1 0 16,4 4-1-16,2-5 0 16,2-1-1-16,-1-3 1 15,1-4-1-15,-4-6 0 16,-6-4 1-16,-5-10-1 15,-1-3 0-15,-17-6 1 16,25-6-1-16,-25 6 1 16,13-30-1-16,-9 11 0 15,-2-8 0-15,-6-2 1 0,1-4-1 16,-3-1 0-16,-4 1 0 16,-1 1 0-16,1-3-2 15,2 8-1-15,-1-4-4 16,9 31-7-16,1-32-26 15,-1 32-1-15,14-21 0 16,-14 21 0-16</inkml:trace>
  <inkml:trace contextRef="#ctx1" brushRef="#br0" timeOffset="163777.5315">11893 8275 50 0,'0'0'35'0,"0"0"1"16,0 0-1-16,0 0-24 15,31 15-3-15,-14-17-2 16,14 6-2-16,-6-6-2 15,6 4-1-15,0-2-1 16,-2-4-2-16,-2 8-4 16,-27-4-11-16,17-19-17 0,-17 19-2 15,0 0 0-15,12-21 0 16</inkml:trace>
  <inkml:trace contextRef="#ctx1" brushRef="#br0" timeOffset="163992.5354">12047 8112 44 0,'0'0'36'0,"0"0"1"0,0 0 1 15,0 0-14-15,2 19-13 16,-6 0-3-16,14 19-1 16,-12-3-3-16,4 11-1 15,-4-4-1-15,-2 0-1 0,4-1-3 16,-6-15-2-16,12 3-6 15,-6-29-28-15,0 0 0 16,0 0-1 0,21-11 0-16</inkml:trace>
  <inkml:trace contextRef="#ctx1" brushRef="#br0" timeOffset="164490.9127">12479 7997 29 0,'0'0'35'15,"0"0"2"-15,0 0 0 16,6-22-14-16,8 44-7 15,-14-22-4-15,1 32-4 16,-4-5-2-16,8 13 0 16,-7 2-3-16,6 6 1 0,-6 2-3 15,4-2 1-15,0-4-2 16,-2-1 1-16,2-11-1 16,0-7 0-16,0-8-1 15,-2-17 0-15,2 23-2 16,-2-23-1-16,0 0-7 15,-23-26-28-15,15 3 0 16,-5-18-1-16,-3-1 0 16</inkml:trace>
  <inkml:trace contextRef="#ctx1" brushRef="#br0" timeOffset="164687.1892">12132 7941 50 0,'0'0'37'0,"0"0"0"15,12 19 2-15,15-4-24 16,-6-17-5-16,27 16-2 16,-6-16-3-16,14 4-2 15,0-6-2-15,-5-4-5 16,10 12-18-16,-14-11-15 16,-7-3-1-16,-9-2-1 15,-10 5 0-15</inkml:trace>
  <inkml:trace contextRef="#ctx1" brushRef="#br0" timeOffset="165370.6752">12950 8184 56 0,'4'-19'36'15,"-4"19"1"-15,0 0-5 16,-25-19-20-16,25 19-2 15,-25 2-3-15,7 10-2 16,-7-9-2-16,4 9 0 0,-2-3 0 16,3 1-2-16,3 4 0 15,17-14 0 1,-17 21-1-16,17-21 1 16,11 17-2-16,-11-17 1 0,33 17 0 15,-8-9-1-15,2 1 1 16,4 1 0-16,-2-2 0 15,2 1 0-15,-4 1 0 16,-6 3 0-16,-21-13 1 16,25 29 0-16,-27-12 0 15,-2 2 1-15,-9 3 0 16,-4-1-1-16,-3-4 1 16,-3-2-1-16,2 1-1 0,2-9 1 15,19-7-2 1,-31-5-3-16,31 5-4 15,-22-31-16-15,21 10-15 16,2-2-1-16,5-4 0 0,-2-2 0 16</inkml:trace>
  <inkml:trace contextRef="#ctx1" brushRef="#br0" timeOffset="165566.8246">13069 8252 70 0,'18'21'40'0,"-1"7"1"16,-5-1-1-16,21 12-29 16,-28-20-2-16,17 14-2 15,-13-12-4-15,1-4-2 16,-10-17-2-16,0 0-6 16,21 27-23-16,-21-27-10 0,-13-21-1 15,-1-2 0-15</inkml:trace>
  <inkml:trace contextRef="#ctx1" brushRef="#br0" timeOffset="165721.516">13096 7914 72 0,'0'0'37'0,"0"0"-1"15,16 23-1-15,-20-2-39 16,12 0-28-16,3-3-2 15,5 5-1-15,-3-2-2 0</inkml:trace>
  <inkml:trace contextRef="#ctx1" brushRef="#br0" timeOffset="166182.1444">13284 8219 62 0,'21'10'39'16,"-21"-10"1"-16,27 13-1 16,-27-13-18-16,31 29-13 15,-22-10-3-15,11 6-2 16,-9 2-1-16,1-2-1 0,-5-2-1 16,-1-4 0-16,-6-19 1 15,6 21-1-15,-6-21 0 16,0 0 0-16,-2-17 0 15,2 17 0-15,-2-37-1 16,4 7 1-16,2-7-1 16,0-3 0-16,7-4 1 15,3 0-1-15,5 3 2 16,2 5-2-16,4 7 2 16,2 4-1-16,2 12 0 15,2 7 1-15,-4 14 0 16,-2 7 0-16,-5 8-1 15,-3 10 1-15,-9 3-1 0,-3 6 0 16,-5 4 1-16,-3-2-1 16,-3-3-1-16,-4-9-1 15,4 1-4 1,6-33-8-16,0 0-25 0,-17 11-1 16,17-11 0-16,12-42-1 15</inkml:trace>
  <inkml:trace contextRef="#ctx1" brushRef="#br0" timeOffset="166513.5995">13893 7789 70 0,'10'20'40'0,"-14"14"0"16,2 16 1-16,-8 4-29 15,12 20-4-15,-8-5-1 16,10 14-3-1,0-6-1-15,8-6-1 0,3-12-1 16,2-13-1-16,9-15 0 16,1-14 0-16,5-15 0 15,1-13 0-15,-2-20 0 16,-2-9-1-16,-8-12 1 16,-2-4 0-16,-9-3 0 15,-6 3-1-15,-12 2 1 16,-5 6 0-16,-5 10-1 15,-7 5-2-15,2 16-1 16,-10-6-5-16,33 23-31 16,-42-2 0-16,19 10-1 15,-2-2 0-15</inkml:trace>
  <inkml:trace contextRef="#ctx1" brushRef="#br0" timeOffset="166714.6085">13907 8135 83 0,'21'7'41'15,"-2"-5"0"-15,10 6-1 16,-29-8-32-16,46 8-2 0,-17-8-4 16,-2 0-4-1,4 3-6-15,-31-3-32 16,21-9 0-16,-21 9 0 0,6-23-1 15</inkml:trace>
  <inkml:trace contextRef="#ctx1" brushRef="#br0" timeOffset="168467.2524">14362 8219 26 0,'0'0'33'16,"0"0"1"-16,0 0 1 16,13-19-17-16,10 27-8 15,-23-8 0-15,45 3-4 16,-20-3-1-16,10 6-2 16,-5 0-3-16,-1-8-3 15,10 17-15-15,-12-9-17 16,-10-8-1-16,-17 2 0 0,23-6 0 15</inkml:trace>
  <inkml:trace contextRef="#ctx1" brushRef="#br0" timeOffset="169194.6678">14823 8031 60 0,'0'0'38'0,"0"0"1"16,0 0-1-16,0 0-28 16,17 42 0-16,-17-15-3 15,12 13-3-15,-7 6 0 0,3 4-1 16,-4 0-1-16,0 0-1 15,0-4 0-15,0-4-1 16,-2-13 1-16,-2-6-1 16,0-23 0-16,5 19 0 15,-5-19-1-15,0 0 0 16,2-32 1-16,-4 5 0 16,0-6-1-16,0-1 0 15,1-7 1-15,1 3-1 16,3 2 1-16,3 1 0 15,6 0 0-15,3 5 0 16,4 9 0-16,7 5 0 0,1 7 0 16,0 3 1-16,0 10-1 15,-2 7 1-15,-6 10 0 16,-2 14 0-16,-5 1-1 16,-6 9 2-16,-4 2-1 15,-2 1 0-15,-4-5-1 16,0-3 1-16,0-11-1 15,0-4 0-15,4-25 1 16,-4 19-2-16,4-19 1 16,6-23 0-16,0 0-1 15,0-12 1-15,3-3 0 16,5-6 0-16,-1 0 0 16,3 0-1-16,-1 3 1 0,1 7 0 15,-1 9 0-15,0 8 0 16,-15 17 0-16,27-6 0 15,-27 6 0-15,22 23 1 16,-17 2-1-16,1 7 1 16,-6 7-1-16,-2 1 0 15,-2 0-1-15,-1-1-1 16,5 3-4-16,0-42-4 16,2 38-29-16,-2-38-2 15,0 0 0-15,17 0 1 16</inkml:trace>
  <inkml:trace contextRef="#ctx1" brushRef="#br0" timeOffset="169657.781">15531 8112 68 0,'0'0'40'0,"-20"11"0"0,-11 12 1 15,4 23-29-15,-9-13-3 16,15 17-2-16,1-8-4 15,11 0-1-15,7-7-2 16,13-10-1-16,9-12 1 16,7-13-2-16,2-8 0 15,1-15 0-15,-1-2 0 16,-7-9 0-16,-3-3 1 16,-10 3 0-16,-3-1 1 0,-8 10 0 15,-3 8 1-15,5 17 0 16,-18-2-1-16,18 2 1 15,-11 39 0 1,13-7 0-16,5 8-1 0,7 6 0 16,3 2 1-16,6 2-1 15,4 2 1-15,0 0 0 16,-2 2 0-16,-2-3 0 16,-11 1 1-16,-6-4-1 15,-12-6 2-15,-11-1-2 16,-12-7 0-16,-4-3 0 15,-8-8 1-15,-3-14-2 0,0-3 0 16,-1-15-3-16,9 1-4 16,-9-30-19-1,22 5-15-15,2-9 0 16,8-4-2-16,5-6 2 16</inkml:trace>
  <inkml:trace contextRef="#ctx1" brushRef="#br0" timeOffset="170109.8812">15862 8064 61 0,'-17'5'38'16,"17"-5"0"0,0 0 1-16,0 0-28 15,0 0-2-15,21 10-3 16,-21-10-2-16,27-2-1 0,-27 2-1 16,37-2 0-16,-18 0-2 15,2-2 0-15,-1 2-3 16,-20 2-5-16,40-9-24 15,-40 9-7-15,18-6-1 16,-18 6 1-16</inkml:trace>
  <inkml:trace contextRef="#ctx1" brushRef="#br0" timeOffset="170305.4909">15828 8211 68 0,'13'18'38'0,"-13"-18"0"16,27-2 0-16,2 7-30 16,-29-5-1-16,31-9-4 15,-31 9-5-15,21-8-5 16,2 8-28-16,-23 0-2 16,0 0-1-16,0 0-1 15</inkml:trace>
  <inkml:trace contextRef="#ctx1" brushRef="#br0" timeOffset="170717.5589">16238 7901 70 0,'0'0'40'16,"14"23"0"-16,-20-6 0 16,18 17-28-16,-30-3-3 15,16 21-2-15,-7 4-3 16,5 3-2-16,4-1 0 16,10 1-1-16,7-5 0 15,6-8-1-15,10-14 0 16,7-12 0-16,5-15 0 15,7-16 0-15,0-10 0 0,-8-10 0 16,-7-11 0-16,-4-4 0 16,-16-6 1-16,-9 4 1 15,-14-2-1 1,-13 8-1-16,-14 2 1 0,-4 3-1 16,-1 7 0-16,-5 1-1 15,3 10-6-15,-18-3-33 16,21 11-2-16,-3-6 0 15,7-1 0-15</inkml:trace>
  <inkml:trace contextRef="#ctx1" brushRef="#br0" timeOffset="175953.7794">9966 9807 30 0,'-12'-21'36'16,"12"21"-1"-16,0 0 1 15,-21-29-16-15,21 29-3 16,0 0-5-16,0 0-3 16,0 0-2-16,0 0-2 15,0 0 0-15,12 21-1 16,-12 1-1-16,6 16 0 0,-3 8-1 15,3 8 1 1,0 7-1-16,2 6 0 16,-4 0-1-16,1 0 0 15,-1-7 1-15,0-12-2 0,0-12 1 16,-2-5-1-16,-2-31 0 16,4 19-2-16,-4-19 0 15,0-29-1-15,4 6-2 16,-10-17-4-16,12 9-1 15,-20-32-2-15,20 25-2 16,-20-26 2-16,20 22 0 16,-17-13 3-16,12 12 3 15,-4-1 6-15,-1 2 4 16,10 23 3-16,-14-14 3 16,8 33 0-16,2-27 2 15,-2 27 0-15,0 0-2 16,21 20-2-16,-21-20-1 0,17 34-2 15,-3-3 0-15,7 7-1 16,4 8-1-16,8 2 0 16,2 4 0-16,3 6-1 15,5-5 0-15,1 1-1 16,0-12 1-16,-1-5-2 16,-3-9 1-16,-7-5-1 15,-4-11 0-15,-4-6 1 16,-6-12-1-16,-1-9 0 15,-7-12 1-15,-1-2-1 16,-6-11 0-16,-2-6 1 16,-2-6-1-16,-2-2-1 15,-6 6 0-15,-2-2-1 0,3 10 0 16,-1-4-2-16,4 15-2 16,-5-15-8-16,16 21-27 15,-5-8-2-15,12 6 1 16,-5 0-1-16</inkml:trace>
  <inkml:trace contextRef="#ctx1" brushRef="#br0" timeOffset="176541.9197">10936 9830 47 0,'0'0'35'0,"0"0"1"16,19-11-2-16,7 17-21 15,-26-6-3 1,42-18-4-16,-19 7-3 0,6 1-2 16,2 8-6-16,-14-17-8 15,8 13-21-15,-7 4-2 16,-18 2 1-16,0 0-1 16</inkml:trace>
  <inkml:trace contextRef="#ctx1" brushRef="#br0" timeOffset="176729.0686">10880 9986 57 0,'10'28'35'0,"-10"-28"3"16,37 16-2-16,-12-1-22 16,-6-24-5-16,16 16-2 15,-10-13-3-15,0-1-4 0,0 9-5 16,-25-2-31-16,13-21 1 15,-13 21-4-15,0 0 2 16</inkml:trace>
  <inkml:trace contextRef="#ctx1" brushRef="#br0" timeOffset="179697.7829">11432 9869 36 0,'4'-18'34'0,"-4"18"1"16,0 0-1-16,17-2-20 16,-17 2-2-16,0 0-1 15,0 0-3-15,21 35-2 16,-17-12 0-16,10 17-1 16,-9 2 0-16,7 10-1 15,-6 0-1-15,2 4-1 16,-7-8 0-16,5-8 0 15,-4-7-1-15,-2-9 0 0,0-6-1 16,0-18 1-16,0 0-1 16,0 0 0-16,0-25 0 15,0 0 0 1,0-8-1-16,2-3 1 0,2-3-1 16,0-1 1-16,4-2-1 15,-3 4 1-15,5 3-1 16,3 4 0-16,1 10 1 15,1-2-1-15,3 8 2 16,1 5-2-16,-2 10 3 16,5 8-2-16,-5 13 1 15,-2 8 1-15,-1 5 0 16,-2 11 0-16,-7-1 0 0,-1 2-1 16,0-2 1-16,-6-2-1 15,2-17 1-15,-2-2-2 16,2-23 1-1,-4 23 0-15,4-23-1 0,0 0 0 16,-2-27 0-16,6 0 0 16,2-2-1-16,2-9 1 15,3-8-1-15,5 6 0 16,1-4 0-16,2 7 0 16,6 3 0-16,-1 9 0 15,1 9 1-15,2 15-1 16,0 6 1-16,-6 13 0 15,-2 6 0-15,-1 11 2 0,-11 5-1 16,1 4 0-16,-4 2 0 16,-6-7-1-1,-2 5 0-15,-2-15-1 0,4-1-2 16,2-28-6-16,10 27-21 16,-10-27-9-16,0 0-2 15,21-25 1-15,-3 2-1 16</inkml:trace>
  <inkml:trace contextRef="#ctx1" brushRef="#br0" timeOffset="180468.8487">12354 9926 40 0,'21'-7'35'0,"-21"7"2"16,0 0-1-1,23 23-19-15,-23-23-2 0,0 0-5 16,0 0-2-16,-7 28-3 16,7-28 0-16,-2 23-1 15,2-23-1-15,0 19 0 16,0-19-2-16,0 0 0 16,0 0 0-16,0 0 1 15,0 0-1-15,0 0-2 16,0 0 2-16,0 0-2 0,0 0 2 15,0 0-1 1,0 0 0-16,0-19-1 16,0 19 2-16,0-19-1 15,0 19 0-15,-4-23 1 16,4 23 0-16,0 0 0 0,-21-13 1 16,21 13-1-16,-31 9 0 15,8 10 0-15,-5 1 0 16,0 8 1-16,-5 11-1 15,2-5 0-15,2 10 0 16,6 2 0-16,7-1 0 16,11-9 0-16,7-1 0 15,7-11 0-15,9-8-1 16,5-12 0-16,6-8-1 16,-2-8 1-16,2-7 0 15,-2-10-1-15,-4-3-1 16,-4 1 2-16,-5-3-1 0,-5 3 1 15,-3 6-1-15,-4 6 1 16,-2 19-1-16,-2-25 1 16,2 25 0-16,0 0 0 15,0 0 1-15,4 29-2 16,7-8 2-16,5 11-1 16,5 3 1-16,2 7-1 15,2 6 0-15,2 4 1 16,-4-2-1-16,-1 1 1 15,-7-1-1-15,-7 0 1 16,-8-4-1-16,-8-4 1 16,-9-7-1-16,-6-4 1 15,-8-3-1-15,-4-7 1 0,-6-9-1 16,1-8 0-16,-2-4-1 16,1-10-1-16,8 4-3 15,-7-26-11-15,13 7-24 16,4 0-2-16,11-2-1 15,-2-5 1-15</inkml:trace>
  <inkml:trace contextRef="#ctx1" brushRef="#br0" timeOffset="180920.2004">12705 9991 35 0,'0'0'35'15,"0"0"3"-15,0 0-1 16,8 23-16-16,-8-23-10 15,25 4 1-15,-25-4-4 16,29 8-2-16,-29-8-2 16,34 8-2-16,-12-6-3 15,-22-2-8-15,28-12-28 16,-28 12-2-16,22-21 1 16,-22 21-2-16</inkml:trace>
  <inkml:trace contextRef="#ctx1" brushRef="#br0" timeOffset="181573.5797">13187 9642 56 0,'0'0'38'0,"0"0"2"15,2-17-2-15,10 36-23 16,-12-19-3-16,-2 35-3 16,-2-10-4-16,13 17 0 15,-5 2-2-15,8 17-1 16,-2 1 0-16,3 1 1 15,-1-2-2-15,-1-1 1 16,3-10-1-16,-3-8 1 16,-3-9-1-16,0-12 0 15,-8-21-3-15,5 19 0 16,-5-19-3-16,-1-23-4 16,1 23-19-16,0-40-12 15,-8 3-2-15,-11-13 1 0,1-7 0 16</inkml:trace>
  <inkml:trace contextRef="#ctx1" brushRef="#br0" timeOffset="181770.0344">12875 9663 70 0,'0'0'38'16,"0"0"2"-16,13-19-3 15,24 27-27-15,-4-12-1 16,19 10-3-16,0-6-3 15,11 6 0-15,1-8-3 16,-4 0-2-16,3 11-7 16,-26-13-29-16,9 1-1 0,-7 1-1 15,-8 2 0-15</inkml:trace>
  <inkml:trace contextRef="#ctx1" brushRef="#br0" timeOffset="182233.015">13656 9871 44 0,'0'0'38'15,"2"21"-1"-15,-2-21 2 0,0 0-16 16,0 0-16-16,-23 13 1 15,23-13-3 1,-25 21-2-16,25-21 0 0,-27 16-2 16,27-16 0-16,-22 15 0 15,22-15-1-15,0 0 0 16,0 0-1-16,29 15 1 16,-9-7 0-16,7-4 0 15,1 5 0-15,3-1 0 16,2 5 0-16,0 3 0 15,-4-5 1-15,-6 7 0 16,-4-1 1-16,-13 6 1 0,-4-2-1 16,-10 2 1-16,-7 0-1 15,-8-2 1 1,-2-4-2-16,-4-3 1 16,0-1-1-16,6-3-1 15,-2-4 0-15,7-8-2 0,-3-6-2 16,21 8-5-16,-29-25-20 15,29 25-12-15,-8-29 1 16,10 12-1-16</inkml:trace>
  <inkml:trace contextRef="#ctx1" brushRef="#br0" timeOffset="182477.1237">13853 9938 77 0,'28'17'42'0,"-18"0"-2"16,4 10 3-16,-9-6-32 15,13 23-2-15,-9-3-3 16,7 8-2-16,-5-3-2 16,1-3-1-16,0-5-1 15,-5-17-4-15,9 4-7 16,-16-25-29-16,4-17-2 15,-4-12 1-15,0-9-1 16</inkml:trace>
  <inkml:trace contextRef="#ctx1" brushRef="#br0" timeOffset="182625.5827">13893 9725 61 0,'0'0'35'16,"-10"25"0"-16,10-25-1 15,4 27-34-15,-4-6-29 16,0-21-3-16,18 34-3 16,-18-34 0-16</inkml:trace>
  <inkml:trace contextRef="#ctx1" brushRef="#br0" timeOffset="183093.4217">14088 9940 53 0,'0'0'40'0,"0"0"-1"15,25 25 2-15,-25-25-18 16,23 32-11-16,-19-15-4 16,9 16-2-16,-9-2-2 15,8 1-1-15,-4-7-1 16,-1 2-1-16,-1-6 0 15,-2-4 0-15,-4-17 0 16,6 18-1-16,-6-18 0 16,0 0-1-16,4-25 0 15,-4 4 0-15,0-10 0 16,2-5-1-16,3-5 1 16,3-1-1-16,4-4 1 0,3 4 0 15,2 3 1-15,5 9-1 16,1 9 2-1,-4 11-1-15,-2 8 0 0,3 14 0 16,-5 9 0-16,-1 13 1 16,-3 5-1-16,-3 5 1 15,-4 4 0-15,0-2 0 16,-1-6 0-16,-4-2-1 16,-1-3-2-16,2-35-4 15,0 40-9-15,0-40-25 16,0 0-1-16,-2-27-1 15,13 2 1-15</inkml:trace>
  <inkml:trace contextRef="#ctx1" brushRef="#br0" timeOffset="183420.6947">14663 9589 78 0,'0'0'41'0,"-6"44"0"16,4 6 1-16,-10-1-33 15,16 24-1-15,-6-6-2 16,8 8-2-16,6-10 0 16,5-3-2-16,8-14 0 15,6-16-1-15,4-14-1 16,3-20 1-16,-1-15-2 0,0-12 0 16,-5-15-1-16,-7-10 1 15,-5-9 0 1,-9-3 0-16,-9-1 0 15,-10 6 0-15,-5 7 1 0,-6 6 0 16,-4 10 0-16,-4 5-1 16,1 12 0-16,-1 2-3 15,8 19-4-15,-14-13-23 16,16 18-10-16,-6 3-1 16,23-8 1-16</inkml:trace>
  <inkml:trace contextRef="#ctx1" brushRef="#br0" timeOffset="183761.7053">14618 9876 77 0,'-4'18'41'0,"4"-18"-2"16,0 0 1-16,18 9-32 0,9-3-2 15,-4-10-1 1,8 2-3-16,-2 0 0 15,2-4-2-15,-2 5-2 0,-12-17-9 16,4 14-28-16,-21 4-2 16,17-9 1-16,-17 9-2 15</inkml:trace>
  <inkml:trace contextRef="#ctx1" brushRef="#br0" timeOffset="194380.4503">18364 7874 18 0,'0'0'34'0,"0"0"1"16,-13-19 0-16,13 19-15 15,0 0-3-15,0 0-4 16,0 0-3-16,-2 21-2 15,-6-4-2-15,14 19-1 0,-8 5-1 16,6 14 0-16,-4 5-1 16,7 7-1-16,-3 0 0 15,6-2 0-15,-2-5-1 16,1-9 0-16,-1-10-1 16,0-11 1-16,-1-7-1 15,-7-23-1-15,0 0-1 16,0 0-1-16,0 0-3 15,-5-38-2-15,6 17-7 16,-31-29-18-16,14 4-6 16,-11-11-1-16,-2-3 2 15</inkml:trace>
  <inkml:trace contextRef="#ctx1" brushRef="#br0" timeOffset="194572.0502">17951 7874 30 0,'-38'-14'34'16,"9"9"2"-16,4 1 0 15,7-10-17-15,18 14-4 16,0 0-4-16,43 16-2 16,-9-18-3-16,24 6-2 15,6-3 0-15,11-1-3 16,4 0-1-16,0-5-3 16,2 12-6-16,-25-9-27 15,6 6-2-15,-14-2-1 16,-11 2 1-16</inkml:trace>
  <inkml:trace contextRef="#ctx1" brushRef="#br0" timeOffset="195069.1833">18835 7998 51 0,'21'-1'38'16,"-21"1"0"-16,0 0 2 15,23 15-24-15,-23-15-5 0,0 0-1 16,2 17-4-16,-2-17-1 16,4 21-1-16,-4-21-2 15,0 19 0-15,0-19-1 16,0 0-1-16,0 0 1 15,0 0-1-15,0 0 0 16,0 0 0-16,0 0 0 16,-14-21 1-16,14 21-1 15,0 0 0-15,-29-21 0 16,29 21 0-16,-32 0 0 16,12 14 0-16,-1-3 0 15,-2 10 0-15,-2 8 0 16,-2 9 0-16,6 5 0 0,3 5 0 15,5-1 0 1,7 3 0-16,6-2 1 16,8-7-1-16,9-9-1 15,8-11 0-15,2-9-1 0,8-6-2 16,-6-20-5-16,13 12-5 16,-21-25-26-16,14 1 0 15,-14-9 0-15,4 0 1 16</inkml:trace>
  <inkml:trace contextRef="#ctx1" brushRef="#br0" timeOffset="195392.3455">19029 8129 51 0,'12'-19'37'0,"-12"19"2"0,0 0 0 16,-17-6-21 0,21 39-3-16,-22-14-5 15,12 21-3-15,-9-2-3 16,7 6 0-16,1 3-2 0,3-3 0 15,6-8-2-15,5-7 1 16,7-6-1-16,5-14 0 16,6-10 1-16,2-7-1 15,0-7 0-15,0-8 0 16,-4-4 0-16,-3-6 0 16,-9-3 0-16,-7 1 0 15,-8 2 0-15,-7 5 0 16,-7 5 0-16,-5 0-2 15,2 7 0-15,-6 1-3 16,27 15-4-16,-43-15-13 16,43 15-18-16,0 0 0 15,0 0-1-15,0 0 2 0</inkml:trace>
  <inkml:trace contextRef="#ctx1" brushRef="#br0" timeOffset="195760.8291">19307 8029 52 0,'21'-8'37'0,"-21"8"1"16,20 2 1-16,-20-2-24 16,-8 20-2-16,-15-11-3 15,17 10-3-15,-13-1-2 16,11 3-1-16,8-21-2 16,-8 28 0-16,8-28-2 15,31 25 1-15,-2-13-1 0,8 7 0 16,7 0-1-16,-1 4 1 15,-1 4 0-15,-1-2 1 16,-7-4-1-16,-9 2 1 16,-7-2 1-16,-11-2 0 15,-7-19-1-15,-15 27 1 16,-8-15-1-16,-6-3 0 16,-10-1 0-16,-5-4 0 15,2-6-1-15,-3-2 0 16,3 0 0-16,5-7-2 15,8 1-1-15,0-7-3 16,29 17-6-16,-29-21-28 16,29 21-2-16,4-31 0 0,10 8 1 15</inkml:trace>
  <inkml:trace contextRef="#ctx1" brushRef="#br0" timeOffset="196145.2901">19762 7761 79 0,'18'-8'40'0,"-18"8"3"15,0 0-2-15,-2 19-29 16,4 19-1-16,-18 1-4 16,11 13-3-16,-5 3 0 15,6 10-2-15,6 4-2 0,6-1 1 16,11-7 0-16,8-7-1 15,8-10 0-15,7-10 0 16,1-11 1-16,1-11-1 16,-2-18 0-16,-1-9 0 15,-8-12 1-15,-6-6-1 16,-10-5 0-16,-9-4 0 16,-6-4 0-16,-10 2 0 15,-6 1 0-15,-7 1 0 16,-4 2-1-16,-4 5-1 15,4 7 0-15,-4 1-2 16,10 15-3-16,-14-15-11 16,14 27-24-16,-2-3 0 0,21 3-1 15,-29 13 1-15</inkml:trace>
  <inkml:trace contextRef="#ctx1" brushRef="#br0" timeOffset="196461.2748">19759 8089 66 0,'0'0'40'0,"0"0"2"16,25 17-1-16,-25-17-23 15,27 8-7-15,-27-8-3 0,31 0-2 16,-31 0-2-16,40 3-1 15,-19 3-2 1,4-8 0-16,-2 2 0 16,-1-2-1-16,-5 2 1 0,-17 0-1 15,25-2 0-15,-25 2-1 16,0 0 0-16,0 0-1 16,0 0-4-16,0 0-8 15,0 0-27-15,0 0-1 16,-11-19-1-16,11 19 1 15</inkml:trace>
  <inkml:trace contextRef="#ctx1" brushRef="#br0" timeOffset="197879.8984">20466 8004 56 0,'-11'17'36'15,"11"-17"2"-15,0 0-4 16,29-1-19-16,-29 1-2 16,33 0-3-16,-16-4-3 15,14 9-1-15,-10-8-2 16,8 5-1-16,-6-1-2 15,-2-4-3-15,4 8-4 16,-25-5-29-16,20-19-4 16,-20 19-1-16,17-27-1 15</inkml:trace>
  <inkml:trace contextRef="#ctx1" brushRef="#br0" timeOffset="198572.8514">21512 7659 54 0,'-33'-8'37'15,"10"2"0"-15,-6 16-4 16,-15-18-17-1,20 24-4-15,-20-14-1 0,19 19-5 16,-10-8 0-16,12 12-3 16,2 6 0-16,13 11-1 15,1 2 0-15,12 6-1 16,3 6 0-16,0 5 1 16,5 2-1-16,5 4 0 15,-1-1 0-15,-2-3 0 16,3 0 0-16,-7-1 0 15,-1-1-1-15,-6-11 1 0,-4-2-1 16,-4-6 1-16,-4-11 0 16,-3-6-1-1,-9-10 0-15,-3-9-1 16,0-6-1-16,-8-14-3 0,8 3-5 16,-25-22-30-16,19 3-1 15,-6-13-1-15,8-3 1 16</inkml:trace>
  <inkml:trace contextRef="#ctx1" brushRef="#br0" timeOffset="198728.8878">21070 8206 65 0,'33'-6'39'16,"6"4"-1"-16,-1-6 0 15,5 12-26-15,-7-17-6 16,9 7-8-16,7-2-29 0,-16-3-6 15,-1 7 0-15,-8-6-1 16</inkml:trace>
  <inkml:trace contextRef="#ctx1" brushRef="#br0" timeOffset="198968.8155">21803 7998 89 0,'19'2'41'0,"10"4"-2"0,-2-8 2 16,16 8-34-16,-16-10-2 16,6-2-4-16,-1 6-5 15,-12-13-5-15,16 13-27 16,-36 0-3-16,20-4-1 15,-20 4 0-15</inkml:trace>
  <inkml:trace contextRef="#ctx1" brushRef="#br0" timeOffset="199141.8388">21799 8135 61 0,'8'19'39'0,"11"-19"-1"16,12 0 1-16,4-12-18 0,7 12-14 15,-3-11-3-15,3 3-5 16,5 4-5-16,-22-15-21 16,9 8-10-16,-7-3-1 15,4-3-1-15</inkml:trace>
  <inkml:trace contextRef="#ctx1" brushRef="#br0" timeOffset="199456.6824">22607 7801 67 0,'0'0'42'0,"-13"32"-1"15,-10-7 1-15,7 25-16 0,-5-11-17 16,17 14-2-16,0-3-3 16,14 4-1-16,11-2-2 15,12-8 0-15,13-12 0 16,10-16 0-16,6-12 0 15,9-14-1-15,5-7 0 16,-5-12 1-16,-7-7-1 16,-12-3 1-16,-18-3-1 15,-18 0 0-15,-20-2 1 16,-17 3-1-16,-20 5 0 16,-11-2-3-16,6 11-5 15,-20-12-33-15,20 14-2 16,-4 0 0-16,9 10-1 0</inkml:trace>
  <inkml:trace contextRef="#ctx0" brushRef="#br0" timeOffset="211860.6053">20335 18111 0,'0'0'0</inkml:trace>
  <inkml:trace contextRef="#ctx1" brushRef="#br0" timeOffset="208632.5066">16767 9598 33 0,'8'-23'36'16,"-8"23"-1"-16,0 0-2 16,-20-19-13-16,20 19-5 15,0 0-5-15,0 0-2 16,0 0-2-16,10 17-1 15,-10-17 0-15,17 41-2 16,-9-11 0-16,6 12 0 16,-3 6 0-16,3 12-2 15,-1 1 1-15,1 3 0 16,-3-3-1-16,1-5 0 16,-1-7 0-16,1-10-1 15,-4-10 0-15,-2-8 0 16,-6-21-1-16,0 0-2 0,0 0-3 15,-8-41-3-15,14 18-14 16,-20-27-18-16,3-5 1 16,-13-12-1-16,-1 0 1 15</inkml:trace>
  <inkml:trace contextRef="#ctx1" brushRef="#br0" timeOffset="208843.328">16354 9483 31 0,'-48'-11'36'15,"7"-1"0"-15,11 4 1 16,16 26-19-16,14-18-2 16,25 3-4-16,12-8-4 15,30 14-2-15,7-7-2 0,16 4-1 16,5-2-2-16,3-2 0 16,-1 4-2-16,-16-5-2 15,-6 15-4 1,-27-22-20-16,-2 19-11 0,-15 1-1 15,-10 1 0-15</inkml:trace>
  <inkml:trace contextRef="#ctx1" brushRef="#br0" timeOffset="209355.7081">17411 9709 46 0,'21'-9'37'16,"-21"9"1"-16,0 0 0 15,20 17-22-15,-20-17-3 16,0 0-3-16,0 0-3 15,7 31-2-15,-7-31-2 16,10 23-1-16,-10-23-1 16,8 17 0-16,-8-17-1 15,0 0 0-15,0 0 1 16,0 0-2-16,0 0 1 16,0 0 1-16,0 0-1 15,-21-13 0-15,21 13 0 16,-24-6 0-16,7 12-1 0,-4 1 1 15,0 9 0-15,-3 7 0 16,1 4 0-16,2 9 0 16,6 6 1-16,3 0-1 15,6 1 2-15,8-1-2 16,8-2 1-16,3 0-1 16,5-3 1-16,3-14-2 15,4-4-1-15,-4-17-4 16,16 7-5-16,-37-9-24 15,44-34-5-15,-19 1 0 16,2-7 0-16</inkml:trace>
  <inkml:trace contextRef="#ctx1" brushRef="#br0" timeOffset="209664.5823">17683 9828 60 0,'0'0'39'15,"2"31"1"-15,-12-6-1 16,16 21-24-16,-27-15-4 15,13 20-2-15,-9-10-3 16,9 7-2-16,4-8-1 16,8-7-1-16,10-10-1 0,7-10-1 15,8-9 0 1,9-14-1-16,3-7 1 16,3-10-1-16,-1-11 0 15,-5-4 1-15,-7-4-1 0,-10 1 1 16,-11 5 0-16,-12 6-1 15,-11 7 1-15,-11 10 0 16,-4 9-1-16,-9 2-1 16,6 10-2-16,-9-10-5 15,40 6-24-15,-41 16-8 16,41-16 1-16,-21-2-1 16</inkml:trace>
  <inkml:trace contextRef="#ctx1" brushRef="#br0" timeOffset="209998.95">18001 9698 60 0,'0'0'38'15,"18"21"2"-15,-26-4-1 16,18 16-26-16,-28-22-3 16,20 16-3-16,-6-8-4 15,12 1-1-15,9-5-1 16,16 0-1-16,8-1 0 15,9-1 0-15,2 3 0 16,0 5 0-16,-6 0 1 16,-7 2-1-16,-10-2 1 15,-14 2 0-15,-13-2 1 16,-13 2-1-16,-16-2 0 16,-10-4 1-16,-11-5-1 15,-4-3 0-15,-4-5-1 0,-2-2-1 16,8 0-2-16,-2-17-4 15,29 15-17-15,-4-25-17 16,13 0 1-16,4-8-2 16,16-1 2-16</inkml:trace>
  <inkml:trace contextRef="#ctx1" brushRef="#br0" timeOffset="210355.7763">18514 9498 80 0,'-5'33'40'0,"-1"17"2"0,-15 7-1 15,11 20-31-15,-21-6-2 16,14 15-2 0,-1-7-3-16,17 4 0 15,8-12-1-15,16-10-2 0,12-17 1 16,15-15-1-16,10-18 0 15,2-18 0-15,-2-16 0 16,-6-14 1-16,-12-15-2 16,-13-9 1-16,-14-4 0 15,-17-6 0-15,-11 8-1 16,-12-1 1-16,-10 11 0 16,-3 1-1-16,-3 13 1 15,1 11-2-15,3 7-1 0,-4 1-4 16,22 17-29-1,-14-1-6-15,8 9 0 16,-4 3-1-16</inkml:trace>
  <inkml:trace contextRef="#ctx1" brushRef="#br0" timeOffset="210639.3342">18403 9861 83 0,'19'6'41'0,"10"3"1"0,-2-11-1 15,19 10-31 1,-15-14-2-16,13 6-3 16,-7-5-1-16,2 3-2 0,-10-4 0 15,1 2-1-15,-8 0-1 16,-3 0-1-16,-19 4 0 15,17-2 0-15,-17 2-2 16,0 0-5-16,0 0-33 16,0 0-1-16,-27-3 0 15,6-3-1-15</inkml:trace>
  <inkml:trace contextRef="#ctx0" brushRef="#br0" timeOffset="216280.0352">21512 17535 0,'0'0'16</inkml:trace>
  <inkml:trace contextRef="#ctx1" brushRef="#br0" timeOffset="213088.2801">19220 9876 42 0,'0'0'35'15,"0"0"1"-15,-19 18 0 16,31 1-20-16,-12-19-4 16,0 0-4-16,19 4-3 15,4 1-1-15,-4-8-1 16,7 3-1-16,-1-6-2 16,0-4-1-16,2 6-4 15,-16-17-7-15,7 14-24 16,-18 7-2-16,0 0 1 15,0 0-1-15</inkml:trace>
  <inkml:trace contextRef="#ctx1" brushRef="#br0" timeOffset="213570.4933">19685 9704 56 0,'0'0'36'16,"0"0"3"-16,8-21-2 15,-8 21-23-15,0 0-2 16,17 26-3-16,-19-8-3 16,10 16 0-16,-8 3-3 15,6 18 1-15,-4 5-2 16,2 7 0-16,0 4-1 0,1 2 1 15,1-8-1-15,2-4-1 16,0-7 1-16,1-8-1 16,1-11 0-1,-2-9 0-15,-1-6-2 0,-7-20-1 16,6 17-3-16,-6-17-6 16,-2-23-27-16,-7-4-1 15,3 0-1-15,-8-11 1 16</inkml:trace>
  <inkml:trace contextRef="#ctx1" brushRef="#br0" timeOffset="213968.0672">19761 9872 64 0,'0'0'38'0,"0"0"1"16,15 22 0-16,-5 20-24 0,-10-19-5 15,17 19-2-15,-7-6-2 16,5 7-2-16,-1-3-1 16,1-4-2-16,2-9 0 15,-17-27-1-15,33 23 0 16,-14-25-1-16,1-11 0 16,-3-10 1-16,2-15-2 15,-3-9 1-15,-1-6 0 16,-1-5 0-16,-3 3 0 15,-1 5 1-15,-2 4 0 16,-1 11 0-16,-1 12 1 16,-6 23 1-16,17 8-1 15,-9 22 1-15,2 9-1 0,1 9 0 16,1 0 0-16,1 4 0 16,5-4-2-16,-3-10-3 15,12 4-11-15,-2-30-25 16,0-10 1-16,-5-16-2 15,-1-3 0-15</inkml:trace>
  <inkml:trace contextRef="#ctx1" brushRef="#br0" timeOffset="214719.4076">20762 9316 34 0,'23'-25'35'16,"-23"25"1"-16,9-23 1 15,9 31-17-15,-18-8-3 16,0 0-4 0,0 0-4-16,-12 50-1 15,-7-10-2-15,7 18-1 0,-5 3-2 16,3 10 0-16,-1 0-1 16,9 8 1-16,6-7-2 15,10-4 1-15,9-9-1 16,8-3 0-16,4-8 0 15,6-6 0-15,-3-8 0 16,1-11 0-16,-6-3 1 16,-4-5-2-16,-6-5 1 0,-19-10-1 15,22 1 0 1,-22-1 0-16,0 0-2 0,0 0 0 16,-4-23-2-1,-6 4-3-15,10 19-9 0,-10-23-25 16,3 6-1-16,-5-4 1 15,4-2 0-15</inkml:trace>
  <inkml:trace contextRef="#ctx1" brushRef="#br0" timeOffset="215419.9944">20993 9629 69 0,'0'0'39'0,"0"0"1"0,0 0 0 15,25 2-28-15,-25-2-1 16,0 0-3-16,2 30-3 16,4-3-2-16,-2 2-1 15,1 9 0-15,1 7 0 16,2 4-1-16,-2-4 0 15,1-1 1-15,1-6-2 16,-2-9 0-16,0-6 0 16,-6-23 1-16,0 0-2 15,17-4 0-15,-11-19 1 16,-6-6-2-16,2-5 2 16,0-9-1-16,-2-1 0 15,-2 2 0-15,0 8 1 0,0-3 0 16,0 10 0-16,4 4 0 15,-2 23 0-15,12-21 0 16,-12 21 1-16,30 8 0 16,-12 9-1-16,7 8 1 15,-2 4 0-15,2 3-1 16,-4 1 1-16,-3 5-1 16,-3 1 1-16,-9-8 0 15,0-3-1-15,-10-9 1 16,4-19-1-16,-18 23 0 15,18-23 1-15,-27-17-1 16,16-8 0-16,3 0-1 16,2-9 1-16,6-5-2 0,10 3 2 15,0 3 0-15,9 5-1 16,4 5 1-16,2 7 0 16,-2 7 1-16,8 7-1 15,-6 9 0-15,-2 5 0 16,0 7 0-16,-7 6 0 15,-4 8 0-15,-5-1 0 16,-5 3 0-16,-6-6-1 16,-3-1-2-16,3 3-3 15,4-31-4-15,-6 17-22 16,6-17-9-16,2-28 0 16,4-3 0-16</inkml:trace>
  <inkml:trace contextRef="#ctx1" brushRef="#br0" timeOffset="215851.7806">21645 9596 89 0,'0'0'39'0,"-12"23"2"15,-15-7-8-15,10 30-22 16,-12-8-3-16,14 10-3 16,1-8-2-16,10-3-1 15,6-10-1-15,10-6-2 16,9-18 0-16,2-6 0 15,4-11-1-15,-2-11 1 16,-4-2-1-16,-3-5 0 0,-3-1 1 16,-5 1 0-16,-8 5 0 15,-4 9 1-15,2 18 0 16,0 0 1 0,0 0 0-16,-6 31 0 0,16 2 0 15,3 11 0-15,8 6-1 16,10 5 2-16,0 3-1 15,6 1 0-15,-4 3 1 16,-3 3 0-16,-8-4 0 16,-7-3 0-16,-17-6 0 15,-9 0 0-15,-13-12 0 16,-8-4-1-16,-9-15 0 16,-7-7-1-16,-4-10-1 0,-2-14 0 15,6-5-3 1,-4-22-5-16,23 10-28 15,-12-15-5-15,18 6 0 16,2-10 0-16</inkml:trace>
  <inkml:trace contextRef="#ctx1" brushRef="#br0" timeOffset="216139.4761">22027 9617 88 0,'0'0'40'0,"27"23"1"0,-10-23-1 15,14 6-33-15,-2-10-1 16,12 4-2-16,-3-2-3 15,-1 0-2-15,-1 6-5 16,-18-19-20-16,3 15-14 16,-21 0 0-16,0 0 0 15,0 0-1-15</inkml:trace>
  <inkml:trace contextRef="#ctx1" brushRef="#br0" timeOffset="216673.018">22555 9358 46 0,'0'0'37'0,"-15"-17"1"16,15 17 0-16,0 0-13 15,13 39-12-15,-15-18-2 16,18 21-3-16,-10 0-3 16,9 14 0-16,-9 1-2 15,5 5 0-15,-5-5-2 16,4 1 0-16,-4-14 0 15,0 0 0-15,-1-15-1 0,-1-2 0 16,-4-27-1-16,0 0-1 16,0 0-3-16,0 0-2 15,0 0-6-15,-2-54-27 16,-4 17-1-16,-7-20 0 16,-1-1 1-16</inkml:trace>
  <inkml:trace contextRef="#ctx1" brushRef="#br0" timeOffset="216874.5747">22172 9188 58 0,'0'0'40'0,"-8"19"0"16,8-19 1-16,56 34-13 0,-10-30-19 16,25 10-1-16,3-9-3 15,12 3-3-15,1-8-1 16,-2 0-1-16,0 6-4 15,-19-16-5-15,9 12-31 16,-29-2 0-16,-7 10-1 16,-18-8 1-16</inkml:trace>
  <inkml:trace contextRef="#ctx1" brushRef="#br0" timeOffset="217286.5219">23041 9491 82 0,'-9'21'39'0,"-11"-6"0"0,5 4 0 16,-6-11-31-16,15 11-2 15,6-19-2-15,-12 25-2 16,12-25-2-16,10 23 0 15,9-9 1-15,10-1-1 16,6 0 0-16,4 5 0 16,3-1 0-16,2 2 0 15,1 0 1-15,-7 4 0 16,-5-2 0-16,-10 4 1 0,-11 0 0 16,-6 6 0-1,-16-6 0-15,-5 4 2 16,-12-8-3-16,-2-2 1 15,-8-11-1-15,2-3-1 0,-3-6-1 16,1-17-1-16,8 1-2 16,0-21-6-16,21 18-16 15,-11-20-16-15,13 8 2 16,-3-11-2-16,15 5 2 16</inkml:trace>
  <inkml:trace contextRef="#ctx1" brushRef="#br0" timeOffset="217492.1376">23284 9631 82 0,'24'38'41'0,"-11"1"0"16,8 8 0-16,-9-18-29 0,17 27-2 16,-14-20-3-16,5 1-3 15,-5-8-4-15,-2-10-1 16,-13-19-5-16,0 0-22 15,24-16-13-15,-28-14 0 16,4-5 0-16,-10-17-2 16</inkml:trace>
  <inkml:trace contextRef="#ctx1" brushRef="#br0" timeOffset="217627.5978">23325 9318 61 0,'0'0'32'0,"17"6"-1"15,-17-6-6-15,0 0-53 16,35 15 0-16,-35-15-2 16,25 25-2-16</inkml:trace>
  <inkml:trace contextRef="#ctx1" brushRef="#br0" timeOffset="218039.3884">23512 9548 79 0,'31'46'41'0,"-21"-17"0"15,11 8 1-15,-14-9-23 0,19 20-9 16,-21-11-4-16,9 5-2 16,-10-4-3-16,1-5 0 15,-5-10 0-15,0-23-2 16,-1 19 0-16,1-19 1 15,5-19-2-15,-5-10 1 16,12-2-1-16,-4-15 1 16,9 2 0-16,-2-2 1 15,10 2-1-15,-3 2 1 16,1 6 0-16,2 7 1 16,-2 8-1-16,2 13 1 15,-2 12-1-15,0 11 1 16,-1 10 0-16,-3 8-1 0,-7 5 1 15,-1 4-1-15,-7 4 0 16,-4-2-1-16,-2-3-1 16,-6-20-5-1,16 13-23-15,-8-34-9 0,0 0-2 16,0 0-1-16,12-28 1 16</inkml:trace>
  <inkml:trace contextRef="#ctx1" brushRef="#br0" timeOffset="218371.4325">24204 9220 104 0,'-21'56'42'16,"-8"1"-1"0,12 16 0-16,-2-2-35 15,15 10-1-15,0-2-2 16,14 1 0-16,7-11-2 0,14-11 0 15,4-22-1-15,9-15 0 16,4-15 1-16,2-16-2 16,0-18 1-16,-5-20 1 15,-3-16-1-15,-13-9 0 16,-4-1 0-16,-15-1-1 16,-10 4 1-16,-10 4 0 15,-7 9 0-15,-8 12-1 16,2 15 0-16,-10 10-3 15,10 21-6-15,-24-3-30 16,19 14-2-16,-5-1 1 16,6 11-1-16</inkml:trace>
  <inkml:trace contextRef="#ctx1" brushRef="#br0" timeOffset="218563.5255">24206 9558 93 0,'18'9'41'16,"3"-5"0"-16,0-9-1 15,12-3-30-15,-2-2-7 0,6-5-4 16,1 13-7 0,-24-17-30-16,15 7-2 15,-12-9 0-15,-2 0 0 16</inkml:trace>
  <inkml:trace contextRef="#ctx1" brushRef="#br0" timeOffset="218858.6782">24606 8802 98 0,'11'17'41'0,"12"18"-1"15,1 3 1-15,10 24-34 16,-1 3 1-16,13 23-3 16,-9 4-1-16,2 14-2 0,-9 1 0 15,-4 2 0-15,-13-3-1 16,-3-2 0 0,-14-14 0-16,-10-8-1 0,-7-15-1 15,-6-13-1-15,0-6-4 16,-15-33-25-16,13 3-10 15,-14-26-1-15,9 2-1 16,-5-19 1-16</inkml:trace>
  <inkml:trace contextRef="#ctx1" brushRef="#br0" timeOffset="221052.1682">23186 10736 45 0,'0'0'35'0,"-6"-20"1"16,6 20-1-16,37-1-17 15,-27-17-5-15,28 22-2 16,-9-12-5-16,17 8-1 16,-5-5-2-16,7 3-2 15,-4 4-4-15,-7-18-5 16,11 22-19-16,-21-8-10 16,-27 2 0-16,18 12 0 15</inkml:trace>
  <inkml:trace contextRef="#ctx1" brushRef="#br0" timeOffset="221206.2863">23227 10945 67 0,'0'0'36'0,"13"19"-1"16,6-13 1-16,1-8-29 16,20 7-2-16,-1-3-8 15,-6-4-30-15,17-5-1 16,0-5-1-16,-2-7-1 15</inkml:trace>
  <inkml:trace contextRef="#ctx1" brushRef="#br0" timeOffset="221515.7298">24129 10586 81 0,'12'35'40'0,"-26"1"1"15,-13 10 0-15,-4 12-23 16,-7-1-10-16,15 14-2 16,2-8-3-16,17-5-1 15,21-10-1-15,24-12 0 16,16-16-1-16,17-15 0 16,7-12-1-16,0-14 2 15,-8-14-1-15,-9-7 0 0,-24-10 0 16,-19-4 1-16,-28-1-1 15,-20-1 0-15,-16 6-2 16,-15-5-5-16,14 15-33 16,-20-4-1-16,8 9-2 15,2-1 1-15</inkml:trace>
  <inkml:trace contextRef="#ctx1" brushRef="#br0" timeOffset="224854.7153">15581 12750 59 0,'0'-18'35'16,"0"18"-4"-16,-4-21-4 15,4 21-9-15,0 0-4 16,8-17-4-16,-8 17-2 16,0 0-1-16,0 0-2 0,0 0 0 15,0 0-2 1,11 37 1-16,-7-3-2 15,-2 16 0-15,6 7 0 0,-3 13 0 16,-1 4-2-16,4 1 1 16,-6 0-1-16,6-8 1 15,-6-9-1-15,5-8 1 16,-9-14-1-16,6-9-1 16,0-10 0-16,-4-17-1 15,0 0-3-15,-4-21-2 16,4 21-7-16,-7-46-27 15,5 4 0-15,-10-16-1 16,0-5 1-16</inkml:trace>
  <inkml:trace contextRef="#ctx1" brushRef="#br0" timeOffset="225118.7854">15033 12546 75 0,'-19'12'39'0,"19"-12"2"16,-16 25-1-16,16-25-31 15,35 11-1-15,-2-14-1 16,19 3-3-16,6-8-2 16,17 6 0-16,-2-10-3 15,2 10 0-15,-3-5-2 16,-9 1-2-16,1 12-4 15,-35-20-16-15,8 26-16 0,-37-12 1 16,27 25 1-16,-27-25 0 16</inkml:trace>
  <inkml:trace contextRef="#ctx1" brushRef="#br0" timeOffset="225804.4377">16061 12725 40 0,'0'0'36'16,"0"0"2"-16,0 0 0 0,-25 0-16 15,25 0-6 1,0 0-5-16,27 7-3 0,-27-7-3 15,33-7-2-15,-14 3-1 16,6 0-1-16,0 4-1 16,-2-4-2-16,0 4-1 15,-23 0-5-15,37 6-15 16,-37-6-16-16,0 0-1 16,0 0 1-16,-37 25-1 15</inkml:trace>
  <inkml:trace contextRef="#ctx1" brushRef="#br0" timeOffset="226066.5268">15920 12924 71 0,'21'21'40'0,"1"-9"-1"16,-5-6 1-16,18 11-27 16,-18-21-3-16,16 16-2 15,-12-9-3-15,8 3-2 16,-6-2-1-16,0 2 0 15,-3-6-1-15,-3 4 1 16,-17-4-1-16,23 2-1 16,-23-2 1-16,0 0-1 15,0 0 0-15,0 0-1 16,0 0-3-16,10-22-5 16,-10 22-33-16,0 0 0 15,-10-19-1-15,10 19 0 16</inkml:trace>
  <inkml:trace contextRef="#ctx1" brushRef="#br0" timeOffset="228687.2381">16983 12021 32 0,'0'0'34'16,"8"-25"1"-16,-6 4-6 16,-2 21-11-16,4-19-1 15,-4 19-3-15,0 0-3 16,13 17-2-16,-13-17-2 16,-12 48-2-16,3-12-1 15,3 14-1-15,-6 6-1 16,5 9 0-16,-3 10 1 15,4 0-2-15,1-6 0 16,3-4 0-16,-2-8 0 0,4-7-1 16,2-11 0-16,0-12-2 15,-2-27-3-15,0 0-3 16,27 13-7-16,-29-30-25 16,15-12-1-16,-9-13 0 15,6-2 0-15</inkml:trace>
  <inkml:trace contextRef="#ctx1" brushRef="#br0" timeOffset="229190.6897">17078 12165 43 0,'0'0'36'0,"0"0"2"15,0 0 1-15,0 0-21 16,0 0-5-16,0 0-3 16,3 21-3-16,-3-21-1 15,-3 34-1-15,-1-9-1 16,6 12-1-16,-4-3-1 16,6 6-1-16,-1-1 0 15,5 3 0-15,9-17-1 16,7-8 0-16,5-11-1 15,5-14 0-15,7-9 1 16,-3-8-1-16,3-7 1 0,-3-15-1 16,-5 1 0-1,-6-1 0-15,-4-5 1 16,-7 6 0-16,-5 0 1 0,-5 9-1 16,0 3 0-16,-2 11 1 15,-4 23 0-15,0 0 0 16,0 0 0-16,4 32 0 15,-6 5-1-15,4 5 1 16,-2 10 0-16,0 1-1 16,2-1 1-16,0 4-1 15,3-12-1-15,1-4-1 16,4-5-2-16,-10-35-5 0,31 32-22 16,-31-32-11-1,27-7 1-15,-22-16-1 16</inkml:trace>
  <inkml:trace contextRef="#ctx1" brushRef="#br0" timeOffset="232282.4149">17803 12213 18 0,'0'0'32'16,"0"0"0"-16,6-25-7 16,-6 25-3-16,0 0-4 0,17-6-3 15,-17 6-3 1,0 0-3-16,0 0-1 15,0 0-2-15,0 0-2 16,0 0 0-16,0 0-1 16,10 27-1-16,-7-8 0 0,1 6 0 15,2 2 0-15,2 5-1 16,-2-1 1-16,-3 9-1 16,5-11 1-16,-4 6-2 15,2-12 1-15,-4 0 0 16,-2-23 0-16,2 21-1 15,-2-21 0-15,0 0 0 16,-4-23 0-16,4 2 0 16,-4 0 0-16,6-10-1 15,-4 4 1-15,8-8-1 16,-1 9 1-16,5-3 0 16,2 0 0-16,1 4 0 0,5 4 0 15,3 6-1-15,0 3 1 16,2 8 1-16,0 6-1 15,0 6 0-15,1 7 0 16,-3 6 1-16,-8 4-1 16,1 6 1-16,-8 2 0 15,-1-1-1-15,-7-1 0 16,-5 2 1-16,3-10 0 16,-4 0-1-16,8-23 1 15,0 0-1-15,-15 17 0 16,15-17 1-16,0-21-1 15,7-4-1-15,-1 0 1 16,8-10 0-16,-1 7-1 0,7-3 0 16,5 0 1-16,0 4-1 15,2 4 1-15,0 8 0 16,2 7 0-16,-4 6 0 16,-2 10 0-16,-2 5 0 15,-4 7 0-15,-3 5 0 16,-6 1 0-16,-5 3 1 15,-4 0-2-15,-1-4 1 16,0-4-2-16,2-21-2 16,-10 36-4-16,10-36-12 15,0 0-20-15,0 0-2 16,-10-19 1-16,10 19-1 16</inkml:trace>
  <inkml:trace contextRef="#ctx1" brushRef="#br0" timeOffset="233027.2591">18715 12186 39 0,'27'-17'36'0,"-27"17"2"16,14-18-4-16,5 26-12 15,-19-8-6-15,0 0-5 16,-27-2-3-16,27 2-2 16,-44 27-1-16,17-4-1 0,-6 0-1 15,4 6-1-15,2-1 0 16,7 3-1-1,9 2-1-15,7-4 0 16,10-6 1-16,9-4-1 0,5-8-1 16,7-7 1-16,0-8 0 15,2-5-1-15,-1-9 1 16,-2-5 0-16,-5-2 0 16,-6-3 0-16,-1 1 0 15,-9 0 0-15,-1 6 1 16,-4 4-1-16,0 17 1 15,0-22-1-15,0 22 0 16,0 0 0-16,23 20 0 16,-7-1 1-16,5 6-1 15,6 7 0-15,2 5 1 16,2 7 0-16,-4 2 0 0,0 0 0 16,-8 0 1-16,-5-2 0 15,-10-2-1-15,-8-3 0 16,-10-7 1-16,-5-9-2 15,-4-5 1-15,-4-5-1 16,-2-7-2-16,-4-8-2 16,12 6-8-16,-18-20-29 15,10 3-2-15,-3-4 0 16,1-1-2-16</inkml:trace>
  <inkml:trace contextRef="#ctx1" brushRef="#br0" timeOffset="235053.2395">16834 12974 23 0,'0'0'26'0,"0"0"-5"16,0 0-2-16,0 0-2 16,0 0-1-16,0 0-3 15,0 0-2-15,0 0-3 16,0 0-1-16,24-8-2 16,-3 12-1-16,-2-9 0 15,12 6 0-15,4-6-2 0,11 5 1 16,8-4 0-16,17 2-1 15,8-8 0 1,20 5 1-16,13-9 0 16,19 5-1-16,15-9 1 15,22 11 1-15,12-7-1 0,13 8 0 16,3 1 0-16,9 1-1 16,-3 4-1-16,-3 4 1 15,-14 0-1-15,-11-3 0 16,-18 1-1-16,-15-2 1 15,-20-3-1-15,-22 3 1 16,-22-6-1-16,-19 0 1 16,-18 0-1-16,-15 1 0 15,-25 5-1-15,0 0-2 16,0 0-4-16,-25-23-32 16,25 23-1-16,-31-16 0 15,31 16-1-15</inkml:trace>
  <inkml:trace contextRef="#ctx1" brushRef="#br0" timeOffset="239114.5961">16943 13413 32 0,'0'0'33'16,"0"0"2"-16,28-9-8 0,-41-10-7 16,13 19-1-16,0 0-4 15,0 0-4-15,0 0-1 16,0 26-3-16,0-26-2 15,-8 20-2-15,8-20-1 16,-4 17 0-16,4-17-1 16,0 0 0-16,0 0-1 15,0 0 1-15,0 0-1 16,0 0 0-16,6-21 1 16,-6 21-1-16,-2-29 0 15,2 29 0-15,-2-25 1 16,2 25-1-16,-17-8 0 15,17 8 0-15,-42 25 0 0,13 4-1 16,-6 11 2-16,-4 16-1 16,1 9 0-1,3 4 0-15,10 6 1 16,6-2-1-16,15-6 0 0,11-5 1 16,11-9-1-16,7-16-1 15,8-10-1-15,1-18-2 16,11-1-1-16,-12-25-5 15,21 15-20-15,-25-25-10 16,-2-6-1-16,-10-9 2 16</inkml:trace>
  <inkml:trace contextRef="#ctx1" brushRef="#br0" timeOffset="239446.5144">17257 13561 72 0,'2'35'38'16,"-8"15"1"-16,-11-12-5 16,7 29-24-16,-19-13 0 15,18 9-4-15,-3-17-2 16,14-2 0-16,8-13-3 16,9-14 0-16,14-13 0 15,6-10-1-15,3-13 0 16,3-8 0-16,-5-7 0 15,-3-3 0-15,-8-3 0 0,-10 3 0 16,-11 5 0 0,-8 3 0-16,-11 4 0 15,-9 2-1-15,-3 10-1 16,-6-1 0-16,6 9-3 0,-7-13-4 16,32 18-22-16,-24-11-9 15,24 11 1-15,-5-23 0 16</inkml:trace>
  <inkml:trace contextRef="#ctx1" brushRef="#br0" timeOffset="239805.414">17596 13471 63 0,'0'0'37'15,"0"0"0"-15,6 23 0 16,-29-21-26-16,21 19-1 15,2-21-5-15,-15 31-1 0,20-14-2 16,11 4-1-16,11-2 1 16,10 4-2-16,7 2 1 15,4 0-1-15,0 4 1 16,-3 5 0-16,-9 1 1 16,-9-1-1-16,-13-1 1 15,-12 0 0-15,-14-6 0 16,-11 1 0-16,-10-12 0 15,-7-1 0-15,-5-7-1 16,-1-3 0-16,-2-5-1 16,2-3-1-16,7-3-2 15,0-6-1-15,16 5-2 0,-6-24-8 16,29 31-27-16,-13-40 1 16,17 17 0-16,2 0 1 15</inkml:trace>
  <inkml:trace contextRef="#ctx1" brushRef="#br0" timeOffset="240338.7473">18293 13304 68 0,'19'-6'40'0,"-19"6"0"15,0 0 0-15,-21 21-27 16,7 20-2-16,-24 1-3 16,7 19-3-16,-14 8 0 15,11 10-3-15,-1-4 1 0,12 0-2 16,15-14 1-16,14-3-2 16,15-16 1-1,14-17-1-15,15-16 0 16,4-15 0-16,6-17 0 0,0-9 0 15,-8-10-1-15,-8-10 1 16,-11-13-1-16,-14-2 1 16,-15-3-1-16,-12 7 0 15,-11 6 1-15,-8 5-1 16,-6 10 1-16,-5 7-2 16,3 18-2-16,-6 3-2 15,22 30-14-15,-10-10-22 16,2 11 1-16,-2 0-1 0,6 10 0 15</inkml:trace>
  <inkml:trace contextRef="#ctx1" brushRef="#br0" timeOffset="240585.9148">18048 13584 77 0,'17'0'40'15,"10"0"2"-15,0-2-1 16,29 12-31-16,-27-20-1 16,11 14-3-16,-7 0-3 15,0 0-1-15,-6 0-1 0,-4-1 0 16,-4 1-2 0,-19-4-1-16,24 2-2 15,-24-2-7-15,13-19-30 16,-13 19-1-16,0 0 1 0,-2-25-2 15</inkml:trace>
  <inkml:trace contextRef="#ctx1" brushRef="#br0" timeOffset="242262.4445">18941 13532 48 0,'-27'21'35'0,"27"-21"-2"0,-12 31-8 16,12-31-14-16,0 0 1 15,0 0-4-15,18 12-1 16,-18-12-2 0,38 2 0-16,-13-4-1 0,10 4-1 15,-2-6-1-15,1 4 0 16,1-4-3-16,-4-4 0 15,0 2-3-15,-16-11-3 16,14 17-16-16,-29 0-15 16,12-29 1-16,-12 29 0 15,-16-34 0-15</inkml:trace>
  <inkml:trace contextRef="#ctx1" brushRef="#br0" timeOffset="242478.1448">19137 13329 75 0,'14'23'40'0,"-14"-23"-1"16,8 42 2-16,-14-23-32 15,19 16 0-15,-13-1-3 16,6 3-2-16,-4-4-1 16,2 1-2-16,-4-5 0 15,-2-4-1-15,2-8-2 16,0-17-5-16,0 0-26 15,0 0-9-15,0 0 1 16,0 0-1-16</inkml:trace>
  <inkml:trace contextRef="#ctx1" brushRef="#br0" timeOffset="242875.5848">19579 13245 71 0,'0'0'40'0,"18"5"0"15,-15 11 1 1,-3-16-31-16,-3 48-2 15,-5-14-1-15,12 18-1 16,-10 6-1-16,2 12-2 0,-2 1 0 16,2 6-1-16,1-2 1 15,1-6-3-15,-2-4 2 16,4-9-2-16,0-6 0 16,2-14 1-16,-2-9-2 15,0-27-2-15,2 23-1 16,-2-23-3-16,0 0-11 15,-2-38-23-15,0 3-1 16,-8-17 1-16,4-3 0 16</inkml:trace>
  <inkml:trace contextRef="#ctx1" brushRef="#br0" timeOffset="243270.8094">19550 13354 69 0,'0'0'40'15,"0"0"0"-15,20 33 1 16,-38-16-27-16,34 27-3 16,-18-4-4-16,11 8-1 15,-3 2-3-15,6-4 0 16,-1-8-1-16,3-5-2 16,1-12 2-16,4-11-3 15,3-12 0-15,-1-10 0 16,2-9-2-16,-4-9 1 15,5-11-1-15,-7-5 0 0,2-6 1 16,-5 3 0-16,-3-1 2 16,-3 9 0-16,-2 3 1 15,0 15 1-15,-6 23 1 16,0 0-1-16,0 0 0 16,9 46 0-16,-5-8-1 15,2 8 1-15,0 2-1 16,-1 0 0-16,3-2 0 15,0-5-2-15,3-9-1 16,-5-14-4-16,15 8-13 16,-3-29-24-16,1-5 1 15,-4-17 0-15,9-8 0 16</inkml:trace>
  <inkml:trace contextRef="#ctx1" brushRef="#br0" timeOffset="243650.2543">20337 13118 75 0,'0'0'41'0,"2"21"0"16,-2-21 0-16,-33 46-28 16,4-31-6-16,10 12-1 15,-4-6-2-15,6 4-3 16,9-4 0-16,8-3-1 15,10 1 0-15,9-4 0 0,8-3 0 16,8 3 0-16,1-1-1 16,1-1 2-16,1 2-1 15,-5 5 1 1,-6 1 0-16,-6 4 0 0,-15 1 0 16,-12 3 0-16,-11 0 1 15,-4-2-1-15,-14-2-1 16,0-6 1-16,-3-4-1 15,-1-7-1-15,8-8-2 16,2-13-2-16,29 13-5 16,-38-54-18-16,34 19-14 15,-2-15-1-15,10-1 2 16,2-9 0-16</inkml:trace>
  <inkml:trace contextRef="#ctx1" brushRef="#br0" timeOffset="243846.7292">20499 13187 85 0,'20'42'43'16,"-7"4"-1"-16,2 14 1 15,-26-14-32-15,28 13-3 16,-11-9-3-16,6-4-1 16,-5-11-4-16,3-8-1 15,-10-27-4-15,0 0-8 16,0 0-28-16,13-41-2 0,-13 5 1 15,-5-22-1 1</inkml:trace>
  <inkml:trace contextRef="#ctx1" brushRef="#br0" timeOffset="243998.9501">20561 12922 81 0,'27'29'37'16,"-14"-12"-1"-16,7 3-2 15,-20-20-44-15,19 13-24 16,-19-13-2-16,21 27-1 16,-21-27 0-16</inkml:trace>
  <inkml:trace contextRef="#ctx1" brushRef="#br0" timeOffset="244395.0189">20852 13145 77 0,'14'29'42'16,"-3"1"1"-16,5 13-1 16,-7-24-25-16,9 31-8 15,-9-6-4-15,1 7-1 16,-6 1-1-16,0-8-2 16,-6-7-1-16,-2-8 1 15,-2-6-1-15,6-23-1 16,0 0 1-16,0 0 0 15,0 0-1-15,-6-43 0 16,16 5 1-16,7-12-1 16,7-5 0-16,3-5 1 15,5 1-1-15,3 5 1 0,2 8 0 16,-3 9 0-16,1 18 0 16,-4 17 0-16,-8 20 1 15,-4 8-1-15,-7 15 1 16,-8 5-1-16,-4 2 1 15,-2 0-1-15,-2-4-2 16,-2-8-1-16,8-3-5 16,-2-33-25-16,0 0-9 15,0 0 0-15,0 0 0 16</inkml:trace>
  <inkml:trace contextRef="#ctx1" brushRef="#br0" timeOffset="244742.1717">21894 12690 100 0,'-21'31'43'0,"-1"17"-1"16,-7 6 1-16,8 17-37 16,2 0-2-16,7 9 1 15,5-3-3-15,12-4-1 16,9-12 0-16,15-15-1 15,9-13 1-15,5-24-1 16,7-11 0-16,0-17 0 16,-2-15 1-16,-5-12-1 15,-3-14 1-15,-11-5-1 0,-11 0 0 16,-11 1 1-16,-7 1-1 16,-9 8 0-16,-9 9 0 15,-5 5-1 1,-2 12-1-16,-6 6-2 0,10 18-7 15,-25-9-31-15,13 10-1 16,-6 1 0-16,7 10-1 16</inkml:trace>
  <inkml:trace contextRef="#ctx1" brushRef="#br0" timeOffset="244958.6158">21687 12961 105 0,'33'-4'44'15,"13"8"-1"-15,-3-8 0 0,1 0-38 16,8-9 0-16,-2 3-4 16,-3 4-1-16,-7-1-5 15,7 10-30-15,-24-16-7 16,-6 2-1-16,-17 11 0 15</inkml:trace>
  <inkml:trace contextRef="#ctx1" brushRef="#br0" timeOffset="250654.1247">16252 15044 36 0,'0'0'33'15,"0"0"1"-15,0 0 1 16,35 8-24-16,-16-20-3 0,23 16 1 15,-7-14-3-15,17 12-1 16,-9-6-2-16,5 6-2 16,-6 10-6-16,-20-6-22 15,-1 3-9-15,-21-9 1 16,4 23-1-16</inkml:trace>
  <inkml:trace contextRef="#ctx1" brushRef="#br0" timeOffset="250833.6507">16323 15284 66 0,'0'0'36'16,"8"19"1"-16,11-17-2 0,3-8-30 15,14 4-4-15,5 6-15 16,3-10-19-16,-5-3-2 16,-3-1-1-16,-5-3-1 15</inkml:trace>
  <inkml:trace contextRef="#ctx1" brushRef="#br0" timeOffset="251473.5844">17243 14894 45 0,'0'0'34'0,"-34"10"-1"0,34-10 2 16,0 0-24-16,0 0-2 15,23 17-2-15,-23-17-1 16,52 15-1-16,-12-11-1 16,14 10 0-16,0-9-1 15,8 5-1-15,0-10 0 16,0 0 0-16,-6-6 0 16,-6 2 0-16,-16-1 1 15,-7 5 0-15,-27 0 0 0,6 25 0 16,-23-2 0-16,-2 17 0 15,-8 4-1-15,1 12 0 16,1 1 0 0,4 5-1-16,6-1-1 0,7-3 1 15,4-3 0-15,2-5-1 16,0-6 0-16,2-7 0 16,0-7-1-16,-4-11-2 15,6 1-4-15,-2-20-13 16,0 0-21-16,2-27-1 15,14 10 0-15,-3-16 1 16</inkml:trace>
  <inkml:trace contextRef="#ctx1" brushRef="#br0" timeOffset="252169.4102">18138 14975 43 0,'-23'2'34'16,"23"-2"1"-16,-19-10-1 16,17-7-19-16,2 17-5 15,23-17-3-15,2 11 0 16,2-6-3-16,10 7 0 15,1-1 0-15,9 6-1 16,-5 0-1-16,1 9 1 16,-11 3 0-16,-5 7-2 15,-13 4 1-15,-10 6 0 16,-18 4-1-16,-11 3 0 16,-17 2 0-16,-3 1 1 0,-9-7-2 15,6-5 0-15,4-6 0 16,9-3 1-16,14-11 0 15,21-7-1-15,0 0-1 16,38-15 1-16,1 5 0 16,7 1 0-16,4 5 0 15,3 4 0-15,-5 7 0 16,-6 13 1-16,-9 1-1 16,-10 9 1-16,-9 3 0 15,-9 5 1-15,-12-1-1 16,-9-8 0-16,-9-1 0 15,-6-10 0-15,-11-5-1 16,-6-5 1-16,-4-6-1 0,-4 0 0 16,0-4-1-16,-2 0-1 15,12 4-6-15,-14-14-32 16,27 6-1-16,6 1 1 16,27 5-2-16</inkml:trace>
  <inkml:trace contextRef="#ctx1" brushRef="#br0" timeOffset="254265.3792">18794 14816 51 0,'0'0'37'0,"0"0"0"16,8-22 1-16,-8 22-22 15,0 0-4-15,19 27-1 16,-19-27-3-16,10 43-2 16,-4-13-1-16,7 18-1 15,-3 4 0-15,1 11-1 16,-1-3-1-16,-2 7 0 0,-3-6-1 15,3-3 1-15,-4-8-2 16,-2-10 1 0,0-13-2-16,-2-10 1 15,0-17-1-15,0 0-1 0,0 0-2 16,-6-31-2-16,12 6-2 16,-16-23-3-16,14 8 0 15,-17-23-2-15,15 15 3 16,-14-15 1-16,8 11 4 15,-9 2 4-15,1 4 4 16,8 17 3-16,-9-5 4 16,13 34 0-16,-2-25 0 15,2 25-1-15,0 0 1 16,36 38-3-16,-16-17-1 16,11 14-1-16,-1 5-2 15,11 10 1-15,-1 0-1 16,7 2-1-16,-3-6-1 0,2 0 0 15,-1-10 0-15,1-3 0 16,-2-12-1-16,1-10 1 16,-3-7-1-16,3-10 0 15,-9-9 1-15,3-6-1 16,-5-12 0-16,-7-5 1 16,-5-6-1-16,-5-8 0 15,-5 2 0-15,-9-4 0 16,-3 3-1-16,-5-3 1 15,-1 4-1-15,-4-2 0 16,3 12-5-16,-15-18-21 16,11 22-16-16,-3-2-1 15,3 7 0-15,-3-4-1 0</inkml:trace>
  <inkml:trace contextRef="#ctx1" brushRef="#br1" timeOffset="284463.9268">1385 13145 32 0,'0'-29'28'0,"0"29"-3"15,0 0-2-15,0-36-5 16,0 36-2-16,4-29-3 16,-4 29-2-16,5-27-1 15,-5 27-2-15,0 0 0 16,0 0 0-16,0 0-2 15,10 29 0-15,-14 15-2 16,6 21 0-16,-4 8-1 16,8 13 0-16,0 6-1 0,5 4 0 15,5-11 0-15,11-5-1 16,4-16-1-16,1-18 0 16,9-23 1-16,5-21-1 15,4-18 0-15,4-14 0 16,2-15 0-16,-4-16 0 15,-7-12 1-15,-7 2 0 16,-9 6-1-16,-11 9 0 16,-15 12 1-16,-8 23 0 15,-13 21 0-15,-3 27 1 16,0 19-1-16,7 12 1 16,7 11-1-16,14 7 1 15,11 1-1-15,14-14 0 0,17-13-1 16,11-27 1-16,7-17 0 15,4-19-1-15,1-22 1 16,-9-23 0-16,-5-16-1 16,-13-13 0-16,-15-12 1 15,-10 3-1-15,-16 6-1 16,-10 9 0-16,-12 12 0 16,-3 13-3-16,4 26-1 15,-8 7-6-15,25 23-30 16,-4 23-1-16,10 11-1 15,1 3 0-15</inkml:trace>
  <inkml:trace contextRef="#ctx1" brushRef="#br1" timeOffset="284659.3888">2675 13285 88 0,'0'0'41'15,"17"15"-2"-15,12-17 0 16,6-23-34-16,15 18-1 16,6 5-7-16,-8-21-14 15,10 17-21-15,-6-2-1 16,-15 8 0-16,-14 2 0 16</inkml:trace>
  <inkml:trace contextRef="#ctx1" brushRef="#br1" timeOffset="284793.1368">2839 13436 87 0,'-17'25'39'16,"17"-25"-1"-16,5 29 1 0,-5-29-35 15,47 6-7-15,1-6-30 16,0 0-5-16,0-6 0 16,-1-3-1-16</inkml:trace>
  <inkml:trace contextRef="#ctx1" brushRef="#br1" timeOffset="285184.45">3736 12961 84 0,'0'0'41'0,"6"-21"0"16,-6 21 1-16,0 0-30 16,-4 19-1-16,12 15-3 15,-12 7-2-15,8 16-2 16,-4 6-1-16,3 10-1 15,1 4-1-15,4-2-1 16,2-6 0-16,-1-10 0 0,1-11 0 16,0-11-1-16,1-14-1 15,-11-23-1-15,23 9-3 16,-21-34-5-16,23 4-30 16,-25-27-2-16,4-5 1 15,-10-22 0-15</inkml:trace>
  <inkml:trace contextRef="#ctx1" brushRef="#br1" timeOffset="285388.0144">3728 12915 59 0,'-21'-23'39'0,"21"23"1"16,0 0 1-16,23-35-13 16,18 41-18-16,-1-14-2 0,24 6-2 15,7-2-2-15,14 1-3 16,0 1 0-16,0-2-2 15,-8 6-2-15,-15-6-3 16,-3 19-11-16,-33-7-22 16,-26-8-2-16,-14 31 0 15,-23-6 0-15</inkml:trace>
  <inkml:trace contextRef="#ctx1" brushRef="#br1" timeOffset="285532.7654">3730 13285 81 0,'0'0'37'16,"35"19"0"-16,5-9-2 0,11-18-32 16,10-7-17-16,1 5-20 15,5 0-2-15,-9-1-1 16,-4 1-1 0</inkml:trace>
  <inkml:trace contextRef="#ctx1" brushRef="#br1" timeOffset="286679.7809">4826 13093 67 0,'-2'-21'38'16,"2"21"2"-16,0 0-1 15,-6-25-25-15,27 38-3 16,-21-13-3-16,35 29-2 16,-12-4-1-16,12 17 0 15,1 2-1-15,11 12-1 16,-9-2-1-16,7 3-1 15,-7-3 0-15,-1-4 0 16,-8-8-1-16,-4-9 0 16,-6-6-1-16,-19-27-1 15,25 23-3-15,-25-23-3 16,18-8-7-16,-28-17-26 0,16-4 0 16,-8-17-1-16,2-6 2 15</inkml:trace>
  <inkml:trace contextRef="#ctx1" brushRef="#br1" timeOffset="286852.4545">5256 13045 75 0,'-12'-17'39'16,"12"17"2"-16,-38 21 0 15,20 31-25-15,-24-8-5 16,9 27-3-16,-13-2-2 16,3 8-2-16,1-1-3 15,5-9-1-15,10-7-6 16,-5-33-21-16,24 3-14 15,8-30-1-15,0 0 0 0,0 0-1 16</inkml:trace>
  <inkml:trace contextRef="#ctx1" brushRef="#br1" timeOffset="287468.0314">5915 13036 76 0,'0'0'39'16,"18"-4"1"-16,-18 4 1 15,19 32-28-15,-19-32-3 16,-2 48-1-16,-6-19-3 15,12 4-2-15,-6-5-1 16,4-3-1-16,2-5-1 16,-4-20 0-16,19 7-1 15,-19-7 0-15,29-29 1 0,-13 8-1 16,-3-9 0-16,-3-1 0 16,-2 0 0-16,-8 2 0 15,-10 5 0-15,-9 10 0 16,-10 14-1-16,-6 12 1 15,-3 14 1-15,-3 13-1 16,-1 16 0-16,5 7 1 16,6 9-1-16,12 2 1 15,15-2-1-15,10-4 0 16,11-8-1-16,8-11 0 16,16-13-1-16,1-14-4 15,14-4-4-15,-15-38-21 16,13 6-10-16,-6-20-1 0,4-9 1 15,-8-17-1-15</inkml:trace>
  <inkml:trace contextRef="#ctx1" brushRef="#br1" timeOffset="287768.4048">6378 13087 87 0,'0'0'41'16,"-21"33"2"-16,-10 11-1 15,8 23-30-15,-13-5-2 16,20 14-3-16,-1-3-3 15,15-4-1-15,11-11-2 16,17-18 0-16,16-15-1 16,10-17 0-16,6-22 0 15,-2-9-1-15,-2-15 1 0,-8-14 0 16,-9-7 0-16,-18-7 0 16,-15-1 0-16,-16 2 0 15,-18 7-1-15,-11 7 1 16,-7 10-1-16,-2 11-1 15,1 16-2-15,3 1-4 16,23 36-21-16,-6-14-13 16,21 13 0-16,8-5 0 15,20 0 0-15</inkml:trace>
  <inkml:trace contextRef="#ctx1" brushRef="#br1" timeOffset="288091.4453">6810 13060 100 0,'-15'25'41'0,"0"10"0"15,-7-18-2-15,11 23-32 0,1-11-3 16,18 0-1-16,9-4-2 16,14-2 0-16,10 0-1 15,9 0 0-15,8 6 0 16,-1 0 0-16,-4 3 0 15,-9-3 1-15,-13 7 0 16,-8-1 0-16,-19-6 0 16,-12-1 1-16,-19-8-1 15,-8-5 1-15,-11-5-1 0,-6-1 0 16,0-9 0 0,-2-2-1-16,8-4-2 15,-1-11-2-15,22 8-7 16,-9-18-31-16,30-4 0 0,6-11 0 15,19-6-1-15</inkml:trace>
  <inkml:trace contextRef="#ctx1" brushRef="#br1" timeOffset="288451.6111">7586 12813 94 0,'21'-15'43'0,"-21"15"0"0,0 0 1 15,-23 50-33 1,-18-12-2-16,9 29-1 16,-13 4-5-16,9 15-3 0,5 4 0 15,13 1 0-15,20-11 0 16,21-5 0-16,20-19 0 16,21-20 0-16,11-21 0 15,8-18 0-15,2-24 0 16,1-19 0-16,-8-21 0 15,-9-16 0-15,-15-5 0 16,-21-8 0-16,-18 6 0 16,-17 2 0-16,-17 9 0 15,-14 16 0-15,-5 17 0 16,-11 13 0-16,7 20 0 16,-8 3-7-16,21 33-23 15,-15-8-13-15,13 16-1 0,-4 2 0 16,8 1 0-16</inkml:trace>
  <inkml:trace contextRef="#ctx1" brushRef="#br1" timeOffset="288724.3196">7368 13093 115 0,'23'-6'44'0,"6"-5"-1"16,17 24-11-16,8-22-24 16,18 7-2-16,1-6-4 15,2 0-2-15,0 5-5 16,-23 1-36-16,10-14-2 15,-23-5 0-15,-16-2-1 16</inkml:trace>
  <inkml:trace contextRef="#ctx1" brushRef="#br1" timeOffset="290727.8776">2415 14935 71 0,'0'0'39'0,"0"0"-1"16,0 0 1-16,32-4-31 16,-14-4-1-16,18 10-2 15,-3-4-3-15,4-2-3 16,7 10-7-16,-19-8-29 15,6-4-1-15,-10 0 0 16,-21 6-1-16</inkml:trace>
  <inkml:trace contextRef="#ctx1" brushRef="#br1" timeOffset="290912.5802">2386 15170 70 0,'7'22'37'16,"-7"-22"-1"-16,41 7 0 15,-1-7-31-15,-1-6-5 16,-4-9-17-16,3 2-17 16,3 1-2-16,-10 1 0 15,2 1-1-15</inkml:trace>
  <inkml:trace contextRef="#ctx1" brushRef="#br1" timeOffset="291811.2124">3601 14361 39 0,'0'0'37'16,"0"0"0"-16,0 0 2 16,-10-31-17-16,10 31-5 15,0 0-4-15,-2 18-4 16,-21 1-1-16,6 21-4 15,-14 8 0-15,6 19 0 0,-8 10-1 16,4 17-1-16,4 4 0 16,10-2-1-16,9-4 1 15,12-4 0-15,5-11 0 16,9-8-1-16,7-12 0 16,1-11 0-16,-1-9 0 15,-1-7 0-15,-3-10 0 16,-6-5 0-16,-17-15 0 15,23 13-1-15,-23-13 0 16,0 0 0-16,0 0 0 16,0 0 0-16,0 0-2 15,-21-17-1-15,21 17-2 0,-17-19-5 16,17 19-16-16,0 0-17 16,-2-19 0-16,-6 0 0 15,6 1 1-15</inkml:trace>
  <inkml:trace contextRef="#ctx1" brushRef="#br1" timeOffset="292771.4898">3807 14653 44 0,'-13'-27'37'0,"13"27"0"15,-14-27 2-15,-1 4-21 16,15 23-3-16,0 0-5 16,0 0-3-16,11-25-2 15,7 19-2-15,1-5-1 0,14 1-1 16,5-3 0 0,11 1 0-16,3-5-1 15,2 5 1-15,-2-1 0 16,-4 3 0-16,-9 3 1 0,-7 5 0 15,-10 4 0-15,-22-2 1 16,15 21 0-16,-17 6 0 16,-8 5 0-16,-3 12-1 15,-6 8 0-15,-3 9 0 16,-5 5 1-16,2 5-2 16,2 2 1-16,2-2-1 15,4-6 0-15,1-10-1 0,7-5 0 16,3-11 0-1,4-11-1-15,2-28-1 16,-2 29-2-16,2-29-3 16,0 0-7-16,15-17-29 0,-1 0-1 15,-4-12 1-15,3-2 0 16</inkml:trace>
  <inkml:trace contextRef="#ctx1" brushRef="#br1" timeOffset="293478.5199">4405 14607 69 0,'0'0'37'0,"-19"-14"0"15,15-7-2-15,4 21-25 16,17-21-2-16,5 9-4 16,-1-3 0-16,12 4 0 0,-2-1 0 15,9 8-1-15,-3 0 1 16,3 14-1-16,-11 1 1 16,0 16-1-16,-12 2 0 15,-11 11-1-15,-14 3-1 16,-7 1 1-16,-14 0-1 15,-2-2 1-15,-7-7-1 16,3-7-1-16,2-7 0 16,6-5 1-16,10-11-1 15,17-5 0-15,0 0 0 16,0 0 0-16,31-19 0 16,0 10 0-16,5-1-1 15,5 6 2-15,3 6-1 0,-3 10-1 16,-3 3 2-16,-5 16 0 15,-10 3 0-15,-8 3-1 16,-9 1 2-16,-6 0-2 16,-13-7 2-16,-7-2-1 15,-10-6 0-15,-5-10-1 16,-4-1 1-16,-5-10-1 16,-4-2 0-16,-4-10-1 15,2 3-1-15,-3-11-3 16,15 12-7-16,-10-11-30 15,13 6-2-15,-4-3 1 16,12 1-1-16</inkml:trace>
  <inkml:trace contextRef="#ctx1" brushRef="#br1" timeOffset="295670.5057">5088 14727 29 0,'4'-32'35'0,"-4"32"1"15,8-25 2-15,-6 0-16 16,15 29-4-16,-27-23-4 16,10 19-3-16,0 0-2 15,0 0-1-15,0 0-2 16,18 17-1-16,-16 2 0 15,7 14-2-15,-5 3 1 16,6 10-1-16,-3 4-1 16,5 4 0-16,-6-4-1 15,3-4-1-15,-5-8 1 16,-2-9-1-16,-2-4-1 0,0-25-1 16,-8 26 1-16,8-26-2 15,0 0-1-15,-27-19-1 16,27 19-2-16,-19-48-1 15,17 20-2-15,-11-18 1 16,15 7 0-16,-14-11 3 16,14 8 1-16,-6 4 5 15,2 1 2-15,6 16 2 16,-8-8 4-16,4 29 0 16,6-26 1-16,-6 26-1 15,0 0 0-15,33 15-2 16,-33-15-1-16,38 42-1 15,-16-11 0-15,8 5-1 0,5 3 0 16,4 3-2-16,1-6-1 16,3-3 0-16,-3-8 0 15,3-6 0-15,-5-8 0 16,1-3 0-16,-8-10 0 16,-4-4 0-16,-6-7 0 15,-6-4 0-15,-5-8 0 16,-6-4 0-16,-8-5 0 15,-4-5 0-15,-1 7 0 16,-7-9 0-16,5 9 0 16,-5-5 0-16,7 10-4 15,-5-1-2-15,14 28-7 16,-12-23-30-16,12 23 0 0,0 0-1 16,0 0 2-16</inkml:trace>
  <inkml:trace contextRef="#ctx1" brushRef="#br1" timeOffset="296099.2086">5831 14221 76 0,'0'0'41'0,"-18"-23"0"16,18 23 1-16,0 0-30 0,12-19-1 16,11 30-2-16,-4 3-3 15,14 16-1-15,2 7-2 16,7 22 0-16,5 8-1 15,1 10 0-15,-4 4-1 16,-5 7 0-16,-7 0-1 16,-8-1 0-16,-11-5 0 15,-9-11 0-15,-12-8 0 0,-5-5 0 16,-8-8 0 0,-6-10 0-16,-2-6 0 15,0-12 0-15,4 1-1 16,-2-20-7-16,27-3-34 0,-24 2-2 15,24-2 0-15,-30-30-1 16</inkml:trace>
  <inkml:trace contextRef="#ctx1" brushRef="#br1" timeOffset="298407.0444">6606 14380 52 0,'12'-32'37'16,"-10"14"1"-16,-2 18 2 15,-18-30-23-15,18 30-2 16,-19 5-3-16,9 20-3 16,-19-2-2-16,6 23-1 0,-8 6-2 15,6 11 0-15,2 6-1 16,11 8-1-1,7 0 0-15,12-4 0 0,11-6 0 16,9-9-1-16,7-7 1 16,3-8-2-16,2-9 0 15,-3-7 0-15,-5-14 0 16,0-1 0-16,-10-8 0 16,-3 1 0-16,-18-5 0 15,21 2 0-15,-21-2 0 16,0 0 0-16,0 0 0 15,0 0 0-15,0 0 0 16,0 0 0-16,0 0-1 0,-17-11-6 16,17 11-8-1,0 0-27-15,0 0-2 16,-4-19 0-16,4 19 0 16</inkml:trace>
  <inkml:trace contextRef="#ctx1" brushRef="#br1" timeOffset="298834.3134">7036 14461 68 0,'4'-18'40'0,"-8"-1"0"16,4 19 2-16,-19-32-27 16,19 32-2-16,0 0-3 15,0 0-3-15,0 0-1 16,8 50-1-16,-7-6-1 15,5 13-2-15,0 8 0 16,2 8-1-16,-2 2-1 16,3-2 0-16,1-6 0 15,-2-9 0-15,1-14 0 16,-1-12 0-16,2-7-1 16,-10-25-3-16,15 27-5 0,-25-46-12 15,10 19-23-15,0-29 1 16,4 4 0-16,-4-7 0 15</inkml:trace>
  <inkml:trace contextRef="#ctx1" brushRef="#br1" timeOffset="299494.7783">7366 14434 89 0,'0'0'42'0,"0"0"1"16,0 38 0-16,-17-7-31 16,9 28-3-16,-13-1-1 15,5 15-4-15,-3 0 0 16,5 2-3 0,7-8-1-16,5-10 0 0,11-7 0 15,5-15 0-15,9-10 0 16,4-16 0-16,4-7 0 15,0-13-1-15,-2-9-1 16,-4-12 1-16,-6-7-1 16,-5-5 1-16,-5-4-2 15,-5-3 2-15,-2-1-2 16,-2-2 0-16,4 6 0 0,0-2 0 16,7 6-1-16,3-2 1 15,9 6 1-15,0-1-1 16,10 7 2-1,0 1 1-15,-1 5 1 0,-1 6 1 16,-4 3 1-16,-2 8 1 16,-7 7 0-16,-18 4 1 15,11 33 0-15,-14 7-1 16,-19 12 0-16,1 13-1 16,-4 6-2-16,4 9-1 15,0-1 0-15,11 0 0 16,4-10 0-16,16-14 0 15,11-11 0-15,10-15 0 0,7-17 0 16,5-8 0 0,1-12 0-16,-3-19 0 15,-3-9 0-15,-9-20 0 16,-9-9 0-16,-11-6 0 0,-15-8 0 16,-7 2 0-16,-10 3 0 15,-8 6 0-15,0 15 0 16,-4 7 0-16,12 25-8 15,-13-12-21-15,36 33-14 16,-26-2 0-16,26 2-1 16,-5 35 0-16</inkml:trace>
  <inkml:trace contextRef="#ctx1" brushRef="#br1" timeOffset="302198.4153">8153 14645 61 0,'0'0'38'16,"2"-21"-1"-16,-2 21 2 15,-4-27-25-15,21 35-2 0,-17-8-2 16,0 0-2-16,14 21-2 15,-5 11 0 1,-5 5-2-16,2 9 0 16,0-2-1-16,2 8 0 0,-5-8 0 15,5 0-2-15,-4-11 1 16,2-9-1-16,-6-24 0 16,4 25 0-16,-4-25 0 15,0 0-1-15,0-17 0 16,-2 0 0-16,2-8 0 15,-2-10 0-15,4-1 0 16,2-2 0-16,3-1 0 16,9 3 0-16,-3 3 0 15,9 10 0-15,1 6 0 16,4 11 0-16,2 8 0 16,0 11 0-16,-2 12 0 15,-4 4 0-15,-2 8 0 0,-4-1 0 16,-1 4 0-16,-5-3 0 15,-1-5 0-15,-6-5 0 16,2-9 0-16,-6-18 0 16,0 0 0-16,0 0 0 15,0 0 0-15,-2-31 0 16,2 0 0-16,2-3 0 16,3-7 0-16,7-5 0 15,3-2 0-15,8 8 0 16,6 6 0-16,4 7 0 15,2 15 0-15,0 10 0 16,-1 18 0-16,-1 12 0 0,-8 11 0 16,-4 7 0-16,-9 0 0 15,-4 0 0-15,-6-2 0 16,-4-11 0-16,4-5-5 16,-2-28-7-16,0 20-31 15,0-20 0-15,0 0-1 16,19-33 1-16</inkml:trace>
  <inkml:trace contextRef="#ctx1" brushRef="#br1" timeOffset="304253.3275">9085 14115 39 0,'-18'-26'32'16,"18"26"1"-16,-15-31 0 16,1 4-18-16,14 27-3 15,2-25-1-15,-2 25-3 16,0 0-1-16,33 0 0 0,-33 0-2 16,33 29 0-16,-14-8-1 15,12 17 0 1,2 3-2-16,7 12 1 15,-1 9-2-15,1 11 1 0,-7 7 0 16,-6 6 0-16,-13 3 0 16,-11 1 0-16,-10-4 0 15,-9-5 1-15,-7-10 0 16,-4-14-1-16,-2-13 0 16,6-7-1-16,0-8 1 15,7-12-2-15,16-17 1 16,-27 19-2-16,27-19-1 15,0 0-1-15,0 0-3 0,-17-6-5 16,36 1-30 0,-19 5-1-16,18-20 0 15,-7 3 0-15</inkml:trace>
  <inkml:trace contextRef="#ctx1" brushRef="#br1" timeOffset="304766.1962">9920 14476 75 0,'23'-25'40'16,"-23"25"-1"-16,15-17 1 0,-15 17-29 15,0 0-2-15,0 0 0 16,0 0-3-16,0 0-1 16,20 11-1-16,-20-11-1 15,0 0 0-15,17 20-1 16,-17-20 0-16,17 5-1 16,-17-5 0-16,0 0 0 15,22-17-1-15,-22 17 1 16,3-21-1-16,-3 21 0 15,-3-23 0-15,3 23 0 16,-24-8 1-16,5 14-1 16,-6 7 0-16,-4 9 1 15,-2 8 0-15,-2 12-1 0,4 4 0 16,2 8 0-16,10 2 0 16,9 1 0-16,6-1 0 15,12-2 0-15,4-10 0 16,7-8 0-16,0-9-1 15,6-8-1-15,-4-11-3 16,2 0-4-16,-11-31-16 16,9 13-18-16,-8-13 1 15,5-2 0-15,-5-8 0 16</inkml:trace>
  <inkml:trace contextRef="#ctx1" brushRef="#br1" timeOffset="305098.4243">10305 14530 82 0,'18'-4'41'0,"-18"4"0"16,9 19 1-16,-22 2-28 15,11 29-3-15,-17-4-2 16,9 14-4-16,-1-3-1 16,5 5-2-16,6-9-1 15,13-7-1-15,10-13 1 16,14-14-2-16,7-9 1 15,5-16 0-15,-1-11-1 16,-6-12 1-16,-3-13 0 16,-8-6 1-16,-16-4-1 15,-13-2 1-15,-15 2-2 0,-11 4 2 16,-6 8-1 0,-7 9 0-16,0 8-2 15,-1 8-1-15,9 13-3 16,-6-9-7-16,35 11-28 0,-25 15-1 15,25-15 0-15,0 0-1 16</inkml:trace>
  <inkml:trace contextRef="#ctx1" brushRef="#br1" timeOffset="305427.4594">10909 14357 91 0,'0'0'41'0,"-13"21"1"15,-10 0-1-15,-18-21-31 16,10 31-3 0,-5-10-1-16,7 10-3 15,7-4-2-15,17-2 0 0,18 1-1 16,18-1-1-16,13 4 1 16,8 0-1-16,6-2 0 15,2 2 1-15,0-4 0 16,-12-1 0-16,-9-6 1 15,-12 5 1-15,-18-6 0 16,-13 0-1-16,-17-3 1 16,-14-3-1-16,-15-3 0 15,-6-2-1-15,-3-6-1 16,-7-12-8-16,16 6-32 16,-4-9-1-16,15 0-1 15,7-6 0-15</inkml:trace>
  <inkml:trace contextRef="#ctx1" brushRef="#br1" timeOffset="306286.3476">11372 14372 28 0,'10'-34'33'15,"7"13"0"-15,2-6 2 16,10-8-12-16,16 22-11 16,-18-20 1-16,25 26-3 0,-18-10-2 15,11 18-1-15,-18 3 0 16,2 17-2-16,-20 4 0 16,-3 19 0-1,-17 6-3-15,-13 17 1 0,-10 1-1 16,-9 8 0-16,-3-5 0 15,0 4-1-15,3-8 0 16,9-11 0-16,5-10 0 16,11-12 0-16,3-13 0 15,13-3-1-15,2-18 1 16,0 0-1-16,21 2 1 16,-21-2-1-16,27-12 0 15,-9 4 0-15,7-1 1 0,0 1-1 16,4 1 0-16,3 3 0 15,1 0 0 1,0 0-1-16,2 0-1 16,-4-2-1-16,3 10-5 0,-16-25-8 15,9 19-24-15,-27 2-2 16,36-30 1-16,-20 5-1 16</inkml:trace>
  <inkml:trace contextRef="#ctx1" brushRef="#br1" timeOffset="306717.7847">12093 14390 85 0,'0'0'41'0,"26"6"0"0,-26-6 0 15,7 42-31-15,-13-23-2 16,10 13-3-16,-6-3-2 15,0 4-1-15,1-2-1 16,-1-6 0-16,0-4-1 16,2-21 0-16,11 19 0 15,7-17 0-15,5-8 0 16,6 0 0-16,7-1-1 16,9 1 1-16,1 4 0 15,2 8 0-15,-1 7 0 16,-7 8 1-16,-5 6 0 15,-8 6 0-15,-12 1 1 16,-7 1 0-16,-16-1 0 0,-9-3-2 16,-10-4 2-16,-12-4-1 15,-5-6 0-15,-8-9-1 16,-4-4-1-16,0-6-1 16,4-4-1-16,-2-11-2 15,15 7-4-15,-9-28-18 16,25 17-15-16,0-10 0 15,11 4 1-15,3-9-1 16</inkml:trace>
  <inkml:trace contextRef="#ctx1" brushRef="#br1" timeOffset="306953.598">11966 14282 81 0,'-17'-17'39'16,"17"17"0"-16,21-10 0 15,6 10-30-15,0-7-4 16,17 5-2-16,7-2-4 16,1-7-5-16,13 22-7 15,-22-22-22-15,13 11-3 16,-6-6 0-16,-2 0-1 15</inkml:trace>
  <inkml:trace contextRef="#ctx1" brushRef="#br1" timeOffset="307245.8155">12767 14075 58 0,'0'0'39'16,"0"0"2"-16,0 0 0 15,0 0-13-15,-16 33-15 16,-17-12-3-16,10 13-3 15,-4 5-2-15,10-1-2 16,5 1-1-16,14-5 0 16,10-11-2-16,15-6 0 15,11-7 0-15,9-10-1 16,5-12 1-16,-4-7 0 16,-2-8 0-16,-7-7-1 0,-10 3 1 15,-16-1 0-15,-13-1 0 16,-13 2 0-1,-10 8-3-15,-12-2-6 0,0 20-33 16,-9-3 0-16,1 12-2 16,-3 1 0-16</inkml:trace>
  <inkml:trace contextRef="#ctx1" brushRef="#br1" timeOffset="309101.6658">2683 16536 62 0,'0'0'37'0,"17"-2"1"0,-17 2 1 16,16-19-29-16,20 17 0 15,-3-15-2-15,19 13-3 16,0-6-1-16,12 7-1 16,-2-3-1-16,3-2-3 15,-3 4-2-15,-14-13-5 16,18 15-18-16,-30-13-12 15,-9 0-2-15,-27 15 1 16,8-18-1-16</inkml:trace>
  <inkml:trace contextRef="#ctx1" brushRef="#br1" timeOffset="309278.0261">2872 16630 51 0,'2'25'36'16,"17"-21"1"-1,10-8 0-15,8 2-19 16,1-17-10-16,20 9-3 0,-4-3-6 16,-2-8-6-16,18 11-28 15,-20 1-1-15,-4 1 0 16,-5 0-1-16</inkml:trace>
  <inkml:trace contextRef="#ctx1" brushRef="#br1" timeOffset="310017.2303">4322 16030 30 0,'0'0'34'16,"8"-31"2"-16,-6 12 0 15,-2 19-17-15,-2-29-2 16,2 29-2-16,0 0-4 15,0 0-1-15,-40 21-3 16,18 14-1-16,-11 9-2 16,5 15 0-16,-5 10-2 15,4 10 0-15,8 2 0 16,7 7-1-16,10-4 0 0,16-7-1 16,13-16 0-16,12-13 0 15,11-15-1-15,4-20 0 16,6-20 1-16,0-16-1 15,1-18-1-15,-5-10 1 16,-11-5 0-16,-10-9-1 16,-10 1 1-16,-14 9 1 15,-11 11 0-15,-11 15 0 16,-14 15 1-16,-8 18-1 16,-7 14 2-16,-1 18-1 15,-3 16 0-15,8 7 0 16,1 10 0-16,10 0-1 15,11 0 0-15,13-5-2 0,14-11-1 16,5-14-4-16,22 3-8 16,-3-36-25-16,9-4-1 15,-1-23-1-15,3-10 1 16</inkml:trace>
  <inkml:trace contextRef="#ctx1" brushRef="#br1" timeOffset="310478.2068">4934 16170 61 0,'4'-17'40'16,"-4"17"0"-16,0 0 2 0,0 0-28 16,-25 19-1-16,13 21-2 15,-21-2-3-15,2 22-2 16,-7 5-3-16,5 14 0 15,0 3-2-15,14 3 0 16,11-1 0-16,16-3-1 16,15-9 0-16,17-6 0 15,16-18-1-15,8-18 1 16,9-20-1-16,1-20 0 16,-3-20 0-16,-5-16-1 15,-7-14 1-15,-8-13 0 16,-11-2 1-16,-15 3-1 15,-9 6 1-15,-13 13 1 0,-10 14-1 16,-11 16 1-16,-13 19 1 16,-5 25-1-1,-9 12 0-15,1 23 1 16,0 7-1-16,3 14 0 0,7-2-2 16,10-1 1-16,19-7-2 15,7-11-1-15,21 0-6 16,-23-56-19-16,50 38-13 15,-14-36-2-15,7-8 1 16,-6-17-1-16</inkml:trace>
  <inkml:trace contextRef="#ctx1" brushRef="#br1" timeOffset="311076.8876">5900 16143 91 0,'0'0'43'15,"-35"34"0"-15,8 7 0 16,-11 7-34-16,5 27-1 16,-9 5-3-16,11 14-1 15,8-2-1-15,11 0-2 16,14-4 0-16,13-11-1 0,18-14 0 15,11-16 0 1,12-23-1-16,2-16 0 16,8-19 0-16,-6-18 0 15,-1-13-1-15,-6-16 1 0,-11-13-1 16,-7-11 0-16,-8-1 1 16,-10-1-1-16,-5-1 2 15,-5 9 0-15,-3 5 0 16,-2 11 0-16,0 12 1 15,0 16 0-15,-2 11 0 16,0 21 1-16,4 17 0 16,-8 21 0-16,-4 18-1 15,-1 19 1-15,-3 9-1 16,6 16 0-16,6 3 0 16,10-5-1-16,11-4 1 15,18-19-1-15,11-17 0 16,13-24 0-16,5-26 0 0,3-22 0 15,-5-20 1-15,-8-18-2 16,-14-21 1-16,-17-11 0 16,-15-6 0-16,-16-4 0 15,-13 7 1-15,-14 5-1 16,-8 11-1-16,-5 7 0 16,-3 18-2-16,-1 8-4 15,27 25-35-15,-12 5-1 16,16 18 0-16,17-10-1 15</inkml:trace>
  <inkml:trace contextRef="#ctx1" brushRef="#br1" timeOffset="331148.5209">3445 12230 59 0,'9'25'34'16,"-9"2"2"-16,4 13-10 16,8 35-14-16,-28 3-2 0,18 41-2 15,-15 12-1-15,11 26-2 16,-8 2-2-1,14 6-2-15,0-13 0 0,7-8-1 16,9-20-2-16,-3-28-1 16,12-19-6-16,-23-37-26 15,15-30-2-15,-21-10 0 16,25-39 0-16</inkml:trace>
  <inkml:trace contextRef="#ctx1" brushRef="#br1" timeOffset="331615.9267">4695 12124 46 0,'0'0'34'15,"0"0"0"-15,-8 29 2 16,-11-2-23-16,24 44-1 16,-18 2-2-16,19 29-3 15,-12 7-1-15,10 17-3 16,-6 3 0-16,6 5-1 16,-6-5-1-16,2-10 0 15,-2-16-1-15,0-9 1 16,2-17-3-16,-2-19-1 15,8-7-5-15,-22-28-19 16,12 0-10-16,4-23-1 16,-17 2 0-16</inkml:trace>
  <inkml:trace contextRef="#ctx1" brushRef="#br1" timeOffset="331991.6326">4901 12247 49 0,'0'0'34'0,"19"-9"2"15,-19 9 1-15,25 30-23 16,-36-12-3-16,20 41-1 16,-18 4-1-16,11 27-2 15,-14 16-1-15,6 21-3 16,-9 7 0-16,3 4-1 16,-3-2-1-16,3-13-1 15,3-16 0-15,3-15-1 16,2-19-1-16,2-25-3 15,14-2-13-15,-9-28-21 16,-3-18 0-16,0 0-1 16,2-24 1-16</inkml:trace>
  <inkml:trace contextRef="#ctx1" brushRef="#br1" timeOffset="332326.8493">5576 12347 74 0,'21'-6'39'15,"-3"16"0"1,-7 24 1-16,-19 8-28 16,18 33-2-16,-23 12-3 15,11 26-2-15,-12 10-2 0,5 7-1 16,-3-2-2-16,2-12 0 16,5-7-6-16,-11-32-19 15,10-6-15-15,1-25-1 16,-1-23 0-16,6-23-1 15</inkml:trace>
  <inkml:trace contextRef="#ctx1" brushRef="#br1" timeOffset="333295.7551">3979 10935 48 0,'19'-15'36'0,"-19"15"1"16,0 0 0-16,29 50-17 16,-33-33-7-16,26 31-3 15,-22 0-2-15,11 21-2 0,-7 2-1 16,4 19-2-16,-8 0 1 15,4 6-2 1,-4-8-1-16,1-5 1 16,-1-16-2-16,2-11-1 0,0-20-1 15,-2-36-2-15,14 21-5 16,-26-50-22-16,12-3-9 16,-7-14 0-16,-3-10 0 15</inkml:trace>
  <inkml:trace contextRef="#ctx1" brushRef="#br1" timeOffset="333515.6749">3883 11027 75 0,'5'21'39'15,"17"-2"-1"-15,12 3 1 16,3-17-31-16,27 11-2 15,1-9-2-15,20-5-3 16,0 2-4-16,-12-19-10 16,-5 13-23-16,-16 2-3 15,-18 4 2-15,-34-4-2 16</inkml:trace>
  <inkml:trace contextRef="#ctx1" brushRef="#br1" timeOffset="333676.1946">4083 11407 57 0,'23'29'35'16,"8"-25"-1"-16,19-2 0 15,0-4-20-15,16-12-23 16,2-1-21-16,-16-12-3 16,0 2-3-16,-18-15 1 15</inkml:trace>
  <inkml:trace contextRef="#ctx1" brushRef="#br1" timeOffset="334038.2579">3958 10789 71 0,'46'8'35'0,"-11"-10"0"16,13-4-1-16,14-5-29 15,-8-6-1-15,15 5-2 16,1-1-1-16,3 1 0 16,0-7 1-16,0-4-1 15,-11 0 2-15,-4 13-1 16,-16-7 1-16,-11 7-1 15,-15-11 1-15,-16 21-2 16,-8-30 1-16,-13 26 0 0,-14-2-1 16,-2-5-1-16,1 9-3 15,-5-16-5-15,10 13-29 16,1 1-1 0,8-2 0-16,22 6 0 0</inkml:trace>
  <inkml:trace contextRef="#ctx1" brushRef="#br1" timeOffset="334500.8415">4943 11340 63 0,'0'0'37'0,"22"2"0"16,-22-2 1-16,34 6-26 15,-34-6-2-15,0 0-3 16,0 0-3-16,0 0-1 15,0 0-1-15,0 0-3 0,0 0 0 16,20 7 0-16,-20-7-1 16,27-9 0-1,-8 3 0-15,-2-2 1 16,1 1 1-16,-18 7 0 16,17 0 2-16,-17 0 0 0,0 0 0 15,-23 24 0-15,4-16 0 16,-1-2 0-16,-1 0-2 15,2-8-1-15,19 2-10 16,-23 2-27-16,23-2-1 16,-18-18 0-16,18 18 0 15</inkml:trace>
  <inkml:trace contextRef="#ctx1" brushRef="#br1" timeOffset="335177.379">5512 11269 81 0,'20'-6'38'16,"3"6"0"-16,4 21-9 16,-27-21-17-16,50 21-2 15,-27-1-2-15,12 12-3 16,-6 1 0-16,7 9-1 15,-5-2-1-15,4 2-1 16,-6-1-1-16,-2-3-1 16,-4-9 0-16,-4-4-1 15,-1-6-2-15,-18-19-2 16,23 13-9-16,-23-13-25 0,-16-23-2 16,3-2 1-16,-1-3-1 15</inkml:trace>
  <inkml:trace contextRef="#ctx1" brushRef="#br1" timeOffset="335443.3205">6004 11181 65 0,'27'-6'40'0,"-27"6"-2"15,-2 42 2-15,-27-25-24 0,12 31-4 16,-24-5-3-16,7 10-4 16,-11-5 0-16,5 0-3 15,-3-9 1-15,5-3-3 16,3-5-1-16,4-12-2 16,20 6-7-16,-18-21-29 15,29-4-1-15,-23 0 0 16,23 0-2-16</inkml:trace>
  <inkml:trace contextRef="#ctx1" brushRef="#br1" timeOffset="335929.5663">5699 11004 65 0,'0'0'39'0,"0"0"-1"0,0 0 0 16,0 0-26-16,27 0-3 16,-27 0-3-16,43-9-3 15,-14 5-1-15,11-2-1 16,1-7 0-16,3-1-1 15,-1-3 0-15,-1 2 1 16,-9-5-1-16,-6 3 1 16,-10 2-1-16,-17 15 0 15,6-27 1-15,-6 27-3 16,-25-12-7-16,-4 1-29 16,-2-6-1-16,-4-3-1 15,3-6 1-15</inkml:trace>
  <inkml:trace contextRef="#ctx1" brushRef="#br1" timeOffset="338051.7945">1458 10822 63 0,'6'-21'37'16,"0"-2"0"-16,1-2 2 15,-7 25-25-15,12-35-2 16,-12 35-2-16,0 0-3 16,21 45-1-16,-27 10-1 15,6 26-2-15,-7 15 0 16,3 13 0-16,0 8-2 0,6-2 0 15,4-15 0-15,11-16-1 16,6-28 1 0,10-24-1-16,9-30-1 15,1-19 1-15,3-23-1 0,-2-18 0 16,-3-9 0-16,-6-15 1 16,-8-5-1-16,-8 5 1 15,-11 5 0-15,-8 14 1 16,-6 11 0-16,-8 21 0 15,14 31 0-15,-34 19-1 16,16 31 1-16,3 18 0 16,9 14 0-16,12 6-1 0,11 2 1 15,18-5-1 1,11-16 1-16,16-21 1 16,7-18-2-16,9-24 0 15,-1-17 0-15,-2-24 0 0,-10-19 0 16,-12-16 0-16,-15-13 0 15,-19-5 0-15,-13-12 0 16,-15 4 0-16,-15-2 0 16,-6 10-1-16,-7 15 1 15,0 16-2-15,8 16-3 16,-3 1-7-16,32 40-28 16,-18-6-2-16,16 26 0 15,2 10-1-15</inkml:trace>
  <inkml:trace contextRef="#ctx1" brushRef="#br1" timeOffset="338338.3728">2656 10989 92 0,'0'0'41'16,"0"0"0"-16,23-8 0 15,-23 8-32-15,0 0-2 16,31-6-3-16,-6 8-2 16,6-2-2-16,2 0-1 15,7 4-3-15,-9-17-6 0,15 13-30 16,-17-8 0-16,-6 6-1 15,-23 2 0-15</inkml:trace>
  <inkml:trace contextRef="#ctx1" brushRef="#br1" timeOffset="338498.6521">2716 11227 83 0,'3'19'42'0,"-3"-19"0"16,49 6-1-16,-13-37-16 15,11 14-23-15,10 11-13 16,-4-19-29-16,-11 6-1 16,-15 5-1-16,-27 14 0 0</inkml:trace>
  <inkml:trace contextRef="#ctx1" brushRef="#br1" timeOffset="342115.8916">5327 8349 9 0,'0'0'26'0,"0"0"-5"16,21-28-1-16,-21 28-1 15,14-25-2-15,-14 25-1 16,10-21-1-16,-10 21-1 16,0 0-4-16,0 0-2 0,-10-27-1 15,10 27-2-15,-25-29-1 16,25 29 0-16,-43-31-1 15,16 14 1-15,-13 2-1 16,-1 7 0-16,-13 4 0 16,-3 25 0-16,-15 12-1 15,-3 17 1-15,-8 17 0 16,0 29-2-16,-4 19 3 16,6 23-2-16,2 15 1 15,17 5-2-15,22-3 1 16,25-9-1-16,34-16 0 15,33-28-1-15,27-31 0 0,21-31-1 16,24-32 0-16,7-37 1 16,6-28-1-16,-4-24 1 15,-15-15 0-15,-16-13 2 16,-17-10-3 0,-16-6 1-16,-28 2 0 0,-26 3 0 15,-28 14 0-15,-30 16 0 16,-30 11-1-16,-22 14-1 15,-11 23-4-15,-21 7-34 16,19 14-1-16,0 12-1 16,11 9 0-16</inkml:trace>
  <inkml:trace contextRef="#ctx1" brushRef="#br1" timeOffset="390918.4347">7771 15857 73 0,'2'-21'39'0,"-2"21"1"15,0 0-7-15,-8-21-19 16,20 55-2-16,-16 5-3 15,16 26-2-15,-5 4-2 16,7 14-3-16,1 5 1 16,6 8-1-16,-1-2-1 15,-1-8 0-15,-9-13 0 16,-5-10 0-16,-12-9 0 16,-11-2 1-16,-13-14-1 15,-7-5 0-15,-10-16 0 16,-6-9 0-16,-6-8 0 15,-2-12-1-15,-2-7 0 16,3-10 0-16,5 6 0 0,8 0-1 16,11 8-1-16,6-1-1 15,12 15-3-15,0-13-9 16,19 14-27 0,0 0-1-16,38 4 0 0,-19-25 1 15</inkml:trace>
  <inkml:trace contextRef="#ctx1" brushRef="#br1" timeOffset="391145.1248">7069 15828 102 0,'-39'-15'42'16,"39"15"2"-16,0 0-1 15,20-10-35-15,49 18-2 16,39 4-2-16,19-7 0 15,18 5-2 1,15 0-2-16,6-3 0 0,-8-3-2 16,-23-17-6-16,-8 1-33 15,-42-11-3-15,-25 4 1 16,-37-8-2-16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Physics C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6B68BA79-CDE0-4A89-8B41-2026E42B8EB4}" type="datetime1">
              <a:rPr lang="en-US"/>
              <a:pPr>
                <a:defRPr/>
              </a:pPr>
              <a:t>9/30/2015</a:t>
            </a:fld>
            <a:endParaRPr lang="en-US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3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Bertrand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defTabSz="914090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07F0B954-2DDC-4A3D-BA21-899D47CD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289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0F87BAE-4BE8-464A-934D-8B774C3F5B34}" type="datetime1">
              <a:rPr lang="en-US" smtClean="0"/>
              <a:pPr/>
              <a:t>9/30/2015</a:t>
            </a:fld>
            <a:endParaRPr lang="en-US" smtClean="0"/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5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B60FD7-9D0E-42F3-A22F-E539EF0927A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5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450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Energy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8803F-6E90-4DE1-86AE-223ADD0A112F}" type="datetime1">
              <a:rPr lang="en-US" smtClean="0"/>
              <a:pPr/>
              <a:t>9/30/2015</a:t>
            </a:fld>
            <a:endParaRPr lang="en-US" smtClean="0"/>
          </a:p>
        </p:txBody>
      </p:sp>
      <p:sp>
        <p:nvSpPr>
          <p:cNvPr id="1024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1024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546F5-90FF-457B-BD7C-BBB37E71E1A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064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181A-2D44-48F9-8295-76E8C8E424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8840-6189-4FE3-87F1-C547A5B61A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7CDD-92A2-4528-942B-F52D7E6908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70911-8D7D-4043-9D36-EABEDC5E0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DDBD-0B0B-4C86-8A45-329A2472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C206-D0AA-4733-A6E7-003E2C9A5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E8762-18F9-43D8-83F6-DA5D79026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29E65-0973-44A2-94AD-609382D52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D4BB-D36E-4BA3-BC4B-B64D83631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23AE-7029-49C1-8523-336DE07ED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1241-7F82-4028-BD38-AC89AF782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19178-7A81-48AC-A042-65694DC06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398E3-5ED3-4A18-88C3-3EB12F495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2AED0-2948-48C6-B15E-8C1650503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D37B-A1E4-4877-BBB5-5BDF68FB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E598-2C97-4743-91DD-8E2FB1BBB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1D0C-E759-40E6-A73E-6671FC5A9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EDAD7-BF0A-422D-8173-F23FF081C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2B0B1-836B-4A2E-81B6-09DCEF06D8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56FFD-B397-4CB9-B56C-2791A273B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1A19D-5F28-442E-BF20-EC1BF7A2D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43C33-55D0-4FA3-A352-770A5E63AF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5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415F6D99-661A-4691-8643-E02A9A2AB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655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55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3B842697-5956-4EA2-826B-33F84D41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skyed.ortn.edu/scripts/wsisa.dll/WService=wsEAplus/sepatt01.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emf"/><Relationship Id="rId4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ANNOUNCEMENTS: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65275"/>
            <a:ext cx="8229600" cy="4530725"/>
          </a:xfrm>
        </p:spPr>
        <p:txBody>
          <a:bodyPr/>
          <a:lstStyle/>
          <a:p>
            <a:r>
              <a:rPr lang="en-US" sz="3600" dirty="0" smtClean="0"/>
              <a:t>Test Repair tomorrow 7:20 AM only</a:t>
            </a:r>
          </a:p>
          <a:p>
            <a:r>
              <a:rPr lang="en-US" sz="3600" dirty="0" smtClean="0"/>
              <a:t>Friday: </a:t>
            </a:r>
            <a:r>
              <a:rPr lang="en-US" sz="3600" dirty="0" smtClean="0"/>
              <a:t>The Martian- Get a plan.</a:t>
            </a:r>
            <a:endParaRPr lang="en-US" sz="3600" dirty="0" smtClean="0"/>
          </a:p>
          <a:p>
            <a:r>
              <a:rPr lang="en-US" sz="3600" dirty="0" err="1" smtClean="0"/>
              <a:t>Ch</a:t>
            </a:r>
            <a:r>
              <a:rPr lang="en-US" sz="3600" dirty="0" smtClean="0"/>
              <a:t> </a:t>
            </a:r>
            <a:r>
              <a:rPr lang="en-US" sz="3600" dirty="0" smtClean="0"/>
              <a:t>7 HW Quiz and HW due Tuesday </a:t>
            </a:r>
            <a:r>
              <a:rPr lang="en-US" sz="3600" dirty="0" smtClean="0"/>
              <a:t>10/20</a:t>
            </a:r>
            <a:endParaRPr lang="en-US" sz="3600" dirty="0" smtClean="0"/>
          </a:p>
          <a:p>
            <a:r>
              <a:rPr lang="en-US" sz="3600" dirty="0" smtClean="0"/>
              <a:t>UTED Thursday </a:t>
            </a:r>
            <a:r>
              <a:rPr lang="en-US" sz="3600" dirty="0" smtClean="0"/>
              <a:t>10/22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08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Work and Energy</a:t>
            </a:r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76200" y="5791200"/>
            <a:ext cx="8991600" cy="1752600"/>
          </a:xfrm>
        </p:spPr>
        <p:txBody>
          <a:bodyPr/>
          <a:lstStyle/>
          <a:p>
            <a:r>
              <a:rPr lang="en-US" dirty="0" smtClean="0"/>
              <a:t>Objective: To use the dot product to calculate work done by a specified constant force.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2346960"/>
            <a:ext cx="4470400" cy="35204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1981200" y="3810000"/>
            <a:ext cx="406400" cy="297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858000" y="3810000"/>
            <a:ext cx="17526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a “Dot Product”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315200" cy="4867933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343793"/>
              </p:ext>
            </p:extLst>
          </p:nvPr>
        </p:nvGraphicFramePr>
        <p:xfrm>
          <a:off x="2819400" y="2520950"/>
          <a:ext cx="320040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0070" name="Equation" r:id="rId4" imgW="634680" imgH="482400" progId="Equation.3">
                  <p:embed/>
                </p:oleObj>
              </mc:Choice>
              <mc:Fallback>
                <p:oleObj name="Equation" r:id="rId4" imgW="634680" imgH="482400" progId="Equation.3">
                  <p:embed/>
                  <p:pic>
                    <p:nvPicPr>
                      <p:cNvPr id="0" name="Picture 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20950"/>
                        <a:ext cx="3200400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a “Dot Product”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9568"/>
              </p:ext>
            </p:extLst>
          </p:nvPr>
        </p:nvGraphicFramePr>
        <p:xfrm>
          <a:off x="2743200" y="1219200"/>
          <a:ext cx="31845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6175" name="Equation" r:id="rId3" imgW="914400" imgH="698400" progId="Equation.3">
                  <p:embed/>
                </p:oleObj>
              </mc:Choice>
              <mc:Fallback>
                <p:oleObj name="Equation" r:id="rId3" imgW="914400" imgH="698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219200"/>
                        <a:ext cx="3184525" cy="243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19400"/>
            <a:ext cx="3286125" cy="3286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286000" y="2209800"/>
            <a:ext cx="39624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48" y="2221992"/>
            <a:ext cx="7044652" cy="31882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581400" y="2209800"/>
            <a:ext cx="16002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951" y="2057400"/>
            <a:ext cx="5200649" cy="40809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362200" y="2057401"/>
            <a:ext cx="4038600" cy="5572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a “Dot Product”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906926"/>
              </p:ext>
            </p:extLst>
          </p:nvPr>
        </p:nvGraphicFramePr>
        <p:xfrm>
          <a:off x="2362200" y="914400"/>
          <a:ext cx="4267200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7199" name="Equation" r:id="rId4" imgW="1269720" imgH="482400" progId="Equation.3">
                  <p:embed/>
                </p:oleObj>
              </mc:Choice>
              <mc:Fallback>
                <p:oleObj name="Equation" r:id="rId4" imgW="1269720" imgH="4824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14400"/>
                        <a:ext cx="4267200" cy="162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5486400" y="1752600"/>
            <a:ext cx="121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a “Dot Product”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274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forget the fancy math, what does the dot product really mean physically?</a:t>
            </a:r>
            <a:endParaRPr lang="en-US" sz="2400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346960"/>
            <a:ext cx="5029200" cy="35707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3025698" y="5768898"/>
            <a:ext cx="2057400" cy="228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7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362200" y="2057401"/>
            <a:ext cx="4038600" cy="55721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a “Dot Product”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486400" y="1752600"/>
            <a:ext cx="1219200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works in multiple dimensions!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85987"/>
            <a:ext cx="4557712" cy="375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6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382000" cy="6248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dirty="0" smtClean="0"/>
              <a:t>Problem:</a:t>
            </a:r>
            <a:r>
              <a:rPr lang="en-US" sz="2000" dirty="0" smtClean="0"/>
              <a:t> A sled loaded with bricks has a mass of 20.0 kg. It is pulled at constant speed by a rope inclined at 25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above the horizontal, and it moves a distance of 100 m on a horizontal surface. If the coefficient of kinetic friction between the sled and the ground is 0.40, calculate the work done by the rope on the sled</a:t>
            </a:r>
          </a:p>
          <a:p>
            <a:pPr marL="0" indent="0" eaLnBrk="1" hangingPunct="1">
              <a:lnSpc>
                <a:spcPct val="80000"/>
              </a:lnSpc>
              <a:buFontTx/>
              <a:buAutoNum type="alphaLcParenR"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AutoNum type="alphaLcParenR"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AutoNum type="alphaLcParenR"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AutoNum type="alphaLcParenR"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57400"/>
            <a:ext cx="4510088" cy="33782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70200" y="1345680"/>
              <a:ext cx="8905680" cy="51746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520" y="1338480"/>
                <a:ext cx="8935920" cy="5191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8280</TotalTime>
  <Words>184</Words>
  <Application>Microsoft Office PowerPoint</Application>
  <PresentationFormat>On-screen Show (4:3)</PresentationFormat>
  <Paragraphs>26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Comic Sans MS</vt:lpstr>
      <vt:lpstr>Garamond</vt:lpstr>
      <vt:lpstr>Times</vt:lpstr>
      <vt:lpstr>Wingdings</vt:lpstr>
      <vt:lpstr>Edge</vt:lpstr>
      <vt:lpstr>Default Design</vt:lpstr>
      <vt:lpstr>Equation</vt:lpstr>
      <vt:lpstr>ANNOUNCEMENTS:</vt:lpstr>
      <vt:lpstr>Work and Energy</vt:lpstr>
      <vt:lpstr>Work is a “Dot Product”</vt:lpstr>
      <vt:lpstr>Work is a “Dot Product”</vt:lpstr>
      <vt:lpstr>Work is a “Dot Product”</vt:lpstr>
      <vt:lpstr>Work is a “Dot Product”</vt:lpstr>
      <vt:lpstr>Work is a “Dot Product”</vt:lpstr>
      <vt:lpstr>PowerPoint Presentation</vt:lpstr>
    </vt:vector>
  </TitlesOfParts>
  <Company>Synergistic Applications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Peggy Bertrand</dc:creator>
  <cp:lastModifiedBy>BETSY HONDORF</cp:lastModifiedBy>
  <cp:revision>380</cp:revision>
  <cp:lastPrinted>2013-10-09T13:06:44Z</cp:lastPrinted>
  <dcterms:created xsi:type="dcterms:W3CDTF">1998-10-02T03:33:55Z</dcterms:created>
  <dcterms:modified xsi:type="dcterms:W3CDTF">2015-09-30T05:02:33Z</dcterms:modified>
</cp:coreProperties>
</file>