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9.xml" ContentType="application/vnd.openxmlformats-officedocument.presentationml.notesSlide+xml"/>
  <Override PartName="/ppt/ink/ink10.xml" ContentType="application/inkml+xml"/>
  <Override PartName="/ppt/notesSlides/notesSlide10.xml" ContentType="application/vnd.openxmlformats-officedocument.presentationml.notesSlide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0" r:id="rId2"/>
    <p:sldId id="257" r:id="rId3"/>
    <p:sldId id="259" r:id="rId4"/>
    <p:sldId id="260" r:id="rId5"/>
    <p:sldId id="261" r:id="rId6"/>
    <p:sldId id="262" r:id="rId7"/>
    <p:sldId id="267" r:id="rId8"/>
    <p:sldId id="268" r:id="rId9"/>
    <p:sldId id="269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0-09-28T00:56:50.2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0 115,'1462819'1560547'2,"-1462819"-1560547"1,0 0 1,0 0 0,0 0 2,0 0 0,0 0-1,0 0 0,0 0-1,0 0-1,0 0 0,0 0-1,0 0 0,0 0-1,0 0 0,0 0-2,0 0-1,0 0-2,0 0-4,0 0-14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4T14:23:42.8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1778 5589 25 0,'0'0'30'16,"0"0"0"-16,27-9-10 15,-27-12-4-15,19 21-1 16,-22-24-3-16,22 24-1 0,-19-21-2 16,0 21 0-16,0 0-1 15,0 0-2-15,-19-13 0 16,19 13-1-16,-37 23-1 16,12-2-1-16,-6 4 0 15,2 4-2-15,4 7 1 16,2 3-1-16,6 3 0 15,5-2 0-15,6-2-1 16,10-1 0-16,8-4 0 16,11-7 0-16,8-10 0 15,3-3 0-15,7-11 0 16,3-8 0-16,2-9 0 0,3-6 0 16,-5-8 1-16,-5-4-1 15,-8-3 0-15,-3-6 0 16,-4 0 1-1,-11-2-1-15,-5 5 0 0,-10 3 0 16,-6 5 1-16,-7 8 0 16,-8 8 0-16,-6 15 0 15,-2 3 0-15,2 15-1 16,-2 9 0-16,4 3 0 16,12 7-4-16,-3-10-5 15,36 5-31-15,-13-11-1 16,9-3 0-16,3-18-1 15</inkml:trace>
  <inkml:trace contextRef="#ctx0" brushRef="#br0" timeOffset="1351.5299">1853 5977 1 0,'0'0'27'16,"4"-18"6"-16,-4 18 1 15,0 0-13-15,0 0-1 16,0 0-2-16,0-23-3 0,0 23-5 15,0 0-2-15,0 0-2 16,0 0 0 0,0 0-2-16,0 0 0 0,0 0-1 15,8 25 0-15,-8 0 0 16,0-2 0-16,-2 14 0 16,-2 5 0-16,6 8-1 15,-8 7 0-15,8 9-1 16,-8 1 1-16,8 0 0 15,-4-2-2-15,4 0 1 16,0-1 0-16,0-3 0 16,2-4-1-16,0-5 1 15,-2-4-1-15,0-4 1 0,-4 0-1 16,2-5 1 0,0-3-1-16,-2-7 1 15,0-8-1-15,0-4 0 16,2-17 0-16,2 22 0 0,-2-22 1 15,0 0-1-15,0 0 0 16,0 0 0-16,0 0-1 16,0 0 0-16,0 0-1 15,2-18-1-15,-2 18-3 16,-8-25-6-16,8 25-30 16,6-32-1-16,-6 32 1 15,-15-25-1-15</inkml:trace>
  <inkml:trace contextRef="#ctx0" brushRef="#br0" timeOffset="2096.212">1703 7158 42 0,'0'0'36'0,"0"0"-1"15,0 0-10-15,-8-29-6 16,8 29-3-16,0 0-3 16,0 0-4-16,0 0-2 15,0 0-1-15,0 0-1 0,0 0-1 16,0 0-1-16,0 0 0 16,0 0 0-16,12 24-1 15,-4-7-1-15,-3 12 0 16,5 1 0-16,0 5 0 15,-1-5 0-15,3 5-1 16,-3-4 0-16,5-4 0 16,-4-1 1-16,1-3 0 15,-11-23 0-15,21 27-1 16,-21-27 1-16,24 10-1 16,-24-10 1-16,21-15-1 15,-21 15 0-15,27-37 0 0,-16 10 0 16,3 2 1-16,-5-4-2 15,5 1 2-15,-4 3-1 16,-3 0 0-16,-1 0 0 16,-2 2-1-16,2 6-1 15,-4-8-2-15,-2 25-3 16,-6-27-35-16,6 27-1 16,-2-25 1-16,2 25-1 15</inkml:trace>
  <inkml:trace contextRef="#ctx0" brushRef="#br0" timeOffset="3508.3003">2368 7423 42 0,'0'0'33'16,"14"-29"-7"-16,-14 29-2 0,4-19-3 15,-4 19-4-15,0 0-4 16,17-8-2-16,-17 8-3 16,0 0-2-16,0 0-1 15,0 0-1-15,0 0-1 16,19 6-1-16,-19-6 0 15,10 35 0-15,-6-10 0 16,0 7-1-16,-2-1 1 0,0 5 0 16,0-5-1-1,-2 0 0-15,1-6-1 16,1-6 0-16,-2-19 0 16,0 0 1-16,-2 17-1 0,2-17 0 15,0 0 1-15,-1-25-1 16,-1 8 1-16,2 0-1 15,0-6 0 1,0-2 0-16,3-2 0 16,1 2 0-16,2-2 0 0,0 0 0 15,2 4 0-15,1 2 0 16,1 4 0-16,-10 17 0 16,29-29 0-16,-29 29 1 15,31-19-1-15,-31 19 0 16,33 2 0-16,-33-2 0 15,28 19 1-15,-16-2-1 16,-2 8 0-16,-3-4 0 0,-3 8 0 16,-2-6 1-16,0 2-1 15,-4-2 1 1,0-4-1-16,-2 2 1 16,4-21-1-16,-11 25 0 0,11-25 1 15,-12 17-1-15,12-17 0 16,0 0 0-16,0 0 1 15,0 0-2-15,-6-17 1 16,10 0 0-16,6-2-1 16,-2-6 1-16,3-2 0 15,1-2 0-15,-1 0-1 16,1 3 1-16,0 6 0 16,1-1 0-16,-13 21 0 0,25-21 0 15,-25 21 0 1,25-6 0-16,-25 6 1 0,25 12-2 15,-25-12 1 1,25 27 0-16,-15-10 0 0,2 0 0 16,-5 4 0-16,-1 1 1 15,0 1-2-15,-4-4 0 16,0-2 0-16,-2-17-2 16,4 27-1-16,-4-27-4 15,9 19-5-15,-9-19-28 16,0 0-1-16,8-23 0 15,-8 23 0-15</inkml:trace>
  <inkml:trace contextRef="#ctx0" brushRef="#br0" timeOffset="4127.3205">3123 7377 63 0,'19'-10'37'16,"-19"10"2"-16,0 0-5 16,0 0-20-16,0 0-4 15,0 0-3-15,-27 21-1 16,27-21-2-16,-33 27-1 16,12-9 1-16,-6-1-2 15,0 8 0-15,-4-4-1 16,8 2 1-16,2-4-3 15,5-2 2-15,16-17-1 16,-17 25 0-16,17-25 0 0,0 0-1 16,27 0 1-16,-10-13-2 15,4-1 2-15,1-9-1 16,1 0 1-16,-2-3 0 16,-2 3 0-16,-5-1-1 15,1 7 1-15,-15 17 1 16,16-25-1-16,-16 25 0 15,0 0 0-15,0 0 0 16,0 0 0-16,25 25 1 16,-25-25-1-16,19 33 1 15,-7-14-1-15,5 10 1 16,4 1-1-16,0 5 1 0,3 0-1 16,-3 5 1-16,0-2-1 15,0 2 0-15,-5 1 1 16,-7-5 0-16,-3-7 1 15,-6 4-1-15,-10-9 1 16,-7 3-1-16,-10-6 1 16,-4 1 0-16,-2-3-1 15,1-8-1-15,-3 1 1 16,0-10-2-16,8 3-1 16,-4-12-1-16,31 7-5 15,-42-23-22-15,42 23-13 16,-18-31-1-16,18 31-1 15,0-33 2-15</inkml:trace>
  <inkml:trace contextRef="#ctx0" brushRef="#br0" timeOffset="4768.0804">3692 7473 31 0,'-26'17'37'16,"26"-17"2"-16,0 0-1 15,-27-2-14-15,27 2-10 16,0 0-3-16,0 0-4 15,0 0-1-15,18 10-2 16,-18-10-1-16,38-8 0 16,-11 0-1-16,8 3 0 15,0-5 0-15,3 4-1 16,-3-1-1-16,-2-1 0 16,-4 2-1-16,-8 0-2 0,-4 6-2 15,-17 0-3 1,22 6-12-16,-22-6-21 15,0 0-1-15,0 0 2 0,-23-17-1 16</inkml:trace>
  <inkml:trace contextRef="#ctx0" brushRef="#br0" timeOffset="5187.9939">3938 7105 61 0,'10'-18'37'0,"-10"18"1"16,-21 8-2-16,-16-8-24 0,10 23-2 16,-21-2-3-16,2 19-1 15,-10 1-3-15,8 14 0 16,-3 1-1-16,15 7-1 15,5-3-1-15,17 3 1 16,14-9-1-16,18-10 1 16,15-10 0-16,15-9-1 15,10-13 0-15,9-14 1 16,5-12 0-16,3-9-1 16,-6-9 1-16,-3-8 0 15,-8 1 1-15,-14-5 0 16,-11 2-1-16,-14 0 0 0,-17 3 0 15,-12 5 0-15,-9 3-1 16,-14-3-3-16,6 16-5 16,-27-11-34-16,20 3 1 15,-7-1-1-15,8 2 0 16</inkml:trace>
  <inkml:trace contextRef="#ctx0" brushRef="#br0" timeOffset="7804.5674">1886 5553 31 0,'0'0'34'16,"0"0"1"-16,0 0-1 16,8 21-16-16,-8-21-6 15,0 0-2-15,-17-19-2 0,17 19-3 16,1-18 0 0,-1 18 0-16,2-32-2 15,0 13 1-15,-4-8 0 0,4 0-2 16,-4-6 1-16,2 1 0 15,-3-5-2-15,3 1 1 16,0-8 0-16,5 0-1 16,1-2 0-16,2-2-1 15,1-10-1-15,3 2 1 16,-2 1 0-16,1 1 0 16,-3-2-1-16,0 5 1 15,-4 3-1-15,-1 4 2 16,-5 7-1-16,4 5 0 15,-4 3 1-15,1 4-1 16,-1 2 0-16,2 23 1 16,-4-31-1-16,4 31 0 0,2-21 0 15,-2 21 0-15,0 0 0 16,2-17 0-16,-2 17 0 16,0 0 1-16,0 0-1 15,0 0 0-15,0 0 0 16,0 0-1-16,0 0 1 15,0 0 0-15,0 0 0 16,0 0 0-16,0 0 0 16,0 0 0-16,0 0 0 15,0 0 0-15,0 0 1 16,0 0-1-16,0 0 0 16,0 0 0-16,0 0 0 15,0 0 0-15,0 0 0 0,0 0 0 16,0 0 0-16,0 0 0 15,0 0 0-15,0 0 0 16,0 0 0-16,0 0 0 16,0 0-1-16,0 0 1 15,0 0 0-15,-6-18 1 16,6 18-1-16,0 0-1 16,0 0 1-16,0 0 1 15,0 0-1-15,0 0 0 16,0 0 0-16,0 0 0 15,0 0 0-15,0 0 0 16,0 0 0-16,0 0 0 16,0 0 0-16,-18-7 0 0,18 7 0 15,0 0 0-15,0 0 0 16,0 0 1 0,0 0-1-16,0 0 0 15,8-19 0-15,-8 19-1 0,4-20 2 16,-4 20-1-16,2-26-1 15,0 4 1-15,-2-2 1 16,2-1-1-16,-4-2 0 16,2 2 0-16,-2-2 0 15,2 2 1-15,-2-2-1 16,0 8 0-16,-2 2 0 16,0-4 0-16,2 1 0 15,2 1 0-15,0 2 1 0,-1 0-2 16,1 17 2-16,-2-25-1 15,2 25 0 1,0 0 0-16,0 0 0 16,2-19 0-16,-2 19 1 0,0 0-1 15,0 0 0-15,0 0 0 16,0 0 0-16,0 0 0 16,0 0 0-16,0 0 0 15,0 0 0-15,3-18 0 16,-3 18 0-16,0 0-1 15,0 0 1-15,0 0 0 16,0 0 0-16,0 0 1 16,0 0-2-16,0 0 1 0,0 0 1 15,0 0-1 1,0 0 0-16,0 0 0 16,0 0 0-16,0 0 0 15,0 0 0-15,0 0 0 0,0 0 0 16,0 0 0-16,0 0 0 15,0 0 0-15,0 0 0 16,0 0 0-16,0 0 0 16,0 0 0-16,0 0 0 15,0 0 0-15,0 0 0 16,0 0 0-16,0 0 0 16,0 0 0-16,-19 8 0 15,19-8 0-15,0 0 1 16,0 0-1-16,-15 27 0 15,5-6 0-15,0 0 0 16,-3 4 1-16,-1 4-1 0,-1 1 0 16,0 1 0-16,1-2 0 15,1-8 0-15,5-4 0 16,8-17 1-16,-18 23-1 16,18-23 0-16,0 0 0 15,0 0 0-15,0 0 0 16,0 0 0-16,-3-28 0 15,6 6 0-15,1 1 0 16,4-7 0-16,0-1 0 16,1-2 1-16,-1 2-1 15,4 3 0-15,-5 2 0 16,3 3 0-16,-10 21 0 16,17-30 0-16,-17 30-1 0,22-23 2 15,-22 23-2-15,27-14 2 16,-10 12-1-16,-17 2 0 15,33 8 0-15,-16 4 1 16,0 3-1-16,-1 8 1 16,3 6-1-16,-3 1 0 15,-3 1 1-15,5 2-1 16,-3-1 0-16,-2-1 0 16,1-4 0-16,-1-6 0 15,-3 0 1-15,-10-21-1 16,19 17 0-16,-19-17 0 15,20 6 1-15,-20-6-1 16,0 0 0-16,19-15 0 0,-19 15 0 16,-2-18 1-16,2 18-1 15,-25-9-1-15,0 5 1 16,-12 10 0-16,-5-2 0 16,-6-1 0-16,-3 7 0 15,1 3 0-15,0-3 0 16,6 2 0-16,9-3-1 15,12-1-1-15,4-2-3 16,19-6-3-16,0 0-30 16,0 0-5-16,0 0 0 15,40-10-1-15</inkml:trace>
  <inkml:trace contextRef="#ctx0" brushRef="#br0" timeOffset="8496.3423">2743 3911 42 0,'3'-25'39'16,"-3"25"0"-16,6-23 1 16,-6 23-22-16,0 0-6 15,0 0-3-15,0 0-2 16,0 0-2-16,18 19-1 16,-13 4-1-16,-3 4 0 15,4 9-1-15,-4 1 0 16,4 7-1-16,-2-6 0 15,3-3-1-15,-1-1 1 16,0-7-1-16,0-2-1 16,-6-25 1-16,7 29-1 15,-7-29 0-15,0 0-2 16,0 0-1-16,0 0-2 0,12-40-5 16,-12 40-15-16,14-41-14 15,-11 7-2-15,-8-8 2 16,1 1 0-16</inkml:trace>
  <inkml:trace contextRef="#ctx0" brushRef="#br0" timeOffset="8716.1938">2685 3830 40 0,'0'0'36'0,"-25"2"1"16,25-2 2-16,0 0-25 15,0 0-1-15,44-4-4 16,-23-7-2-16,22 7-2 15,-1-8-1-15,12 3-2 0,-4-1 0 16,4 1-2-16,-4 1-1 16,-1 2-2-16,-3 10-2 15,-17-13-6-15,15 14-21 16,-44-5-6-16,27 12-3 16,-27-12 3-16</inkml:trace>
  <inkml:trace contextRef="#ctx0" brushRef="#br0" timeOffset="8907.1111">2729 3961 48 0,'-4'21'37'0,"4"-21"-1"16,35 4 1-16,5-2-28 15,-9-12-4-15,12 2-3 16,1 8-7-16,-13-15-16 15,4 11-14-15,-3 2-1 16,-8 2 0-16,-24 0 0 16</inkml:trace>
  <inkml:trace contextRef="#ctx0" brushRef="#br0" timeOffset="9667.9226">3302 4122 33 0,'0'0'37'0,"-17"-6"0"16,17 6 2-16,0 0-15 16,-20 6-11-16,20-6-4 15,4 19-2-15,4 2-3 16,-4 0 0-16,7 8-2 16,-3-4 0-16,6 6-1 15,-3-3-1-15,1-5 1 16,-1 0-2-16,-11-23 0 15,21 25-1-15,-21-25-1 16,0 0-2-16,0 0-2 16,10-21-1-16,-25-8-1 15,15 12-1-15,-22-21 2 0,17 13 1 16,-17-12 2-16,11 9 2 16,1 1 3-16,3-2 2 15,14 12 2-15,1-6 1 16,23 19 1-16,-4-9 0 15,17 18 0-15,-3-5 0 16,9 16-1-16,-8-3 0 16,-1 18 1-16,-14-4-2 15,-8 9 1-15,-15-3-1 16,-10 5 0-16,-17-5-1 16,-6-1 0-16,-10-7-2 15,-1-6 1-15,-2-7-2 16,1-8 0-16,4 0-2 0,5-12-2 15,14 8-6-15,-15-19-30 16,30 1-1-16,3-5 0 16,7 4-1-16</inkml:trace>
  <inkml:trace contextRef="#ctx0" brushRef="#br0" timeOffset="10207.5495">4016 4028 42 0,'0'0'37'0,"-18"-2"0"16,18 2 0-16,23 9-23 15,-23-9-4-15,33-15-3 16,-12 4-2-16,12 7-2 15,-2-2-1-15,8 4-1 16,-5-4-1-16,-3 4 0 16,0 2-2-16,-12-7-4 0,14 18-10 15,-33-11-21-15,29-11-1 16,-29 11 1 0,0-25-2-16</inkml:trace>
  <inkml:trace contextRef="#ctx0" brushRef="#br0" timeOffset="10464.8369">4166 3840 60 0,'0'0'38'0,"0"0"2"16,0 0-1-16,0 0-26 16,12 29-3-16,-12-29-4 15,21 34-1-15,-12-11-1 0,5 6-2 16,-4 0-1-1,-1 3 0-15,1 1 0 0,-4-4-1 16,-1-2 0 0,-1-8-2-16,0-2-1 0,-4-17-3 15,10 19-4-15,-24-36-19 16,14 17-12-16,-2-29 1 16,2 6-1-16</inkml:trace>
  <inkml:trace contextRef="#ctx0" brushRef="#br0" timeOffset="10862.3196">4056 3604 51 0,'-56'15'38'16,"-2"16"2"-16,-5 2 0 15,22 24-26-15,-21-9-2 16,30 25-4-16,1-8-2 16,31 12-2-16,15-4-1 15,26-2-1-15,13-6-1 16,17-7 1-16,10-16-1 16,12-14 0-16,7-16 0 15,0-14 0-15,-1-13 0 16,-9-12 0-16,-9-11-1 15,-11-9 1-15,-18-6 0 16,-17-3-1-16,-24-3 1 16,-17-3-1-16,-17 3 0 0,-17 1-1 15,-14 3 0-15,-12 5-1 16,-3 10-3-16,-16-12-15 16,19 23-22-16,-3 2 0 15,11 6-1-15,6 4 0 16</inkml:trace>
  <inkml:trace contextRef="#ctx0" brushRef="#br0" timeOffset="38951.4452">19199 1761 25 0,'0'0'16'16,"0"0"0"-16,0 0-1 15,0 0-2-15,0 0 0 16,0 0-5-16,0 0-1 16,0 0-2-16,0 0 0 15,0 0-1-15,0 0-1 16,0 0 1-16,18-2-1 15,-18 2 1-15,0 0-2 16,0 0 1-16,25-10 0 16,-25 10-1-16,19-2 1 0,-19 2-1 15,29 0 0-15,-29 0 0 16,38 2 1-16,-18-4-1 16,7 4 0-16,-6 0 0 15,8 0 0-15,-6-2-1 16,4 4 0-16,-4-4 1 15,6 2-1-15,-4-2-1 16,6 2 1-16,2-4 0 16,3 2-1-16,1-2 1 15,0 0 0-15,1 2-1 16,1 0 1-16,-2 0-1 16,1 0 1-16,-7 0-1 0,4 0 0 15,-2 2 1-15,1 0-1 16,1 0 0-16,2-1 1 15,-1-1-1-15,5-1 0 16,-3-1 1-16,1-2-1 16,-1 0 0-16,1 0 0 15,-2-2 1-15,-1 3-1 16,-1-1 0-16,0 2 1 16,-2-2-1-16,1 4 0 15,-3-4 0-15,2 2 1 16,-4-2-1-16,0 1 0 15,0-1 0-15,-2 0 0 16,-2 2 0-16,0 2 0 0,-4 0 0 16,2 0 0-16,-2 0 0 15,1-2 0-15,-1 4 0 16,0-2 0-16,6-4 0 16,2 0 0-16,2 0 0 15,2-1 0-15,0-1 0 16,-1 4 0-16,3-4 0 15,0 2 0-15,-6 2 1 16,2 2-1-16,-3-3 1 16,3 5 0-16,4-4 0 15,4 0 0-15,3-2 0 16,4 2 0-16,-1-6 0 16,3 4 0-16,-2 1 0 0,-1-3 0 15,-5 2-1-15,-5 2 1 16,-6 0-1-1,-2 0 0-15,-4 2 0 16,-4-2 0-16,-1 0-1 0,-18 2 0 16,23 4-2-16,-23-4-5 15,0 0-29-15,0 0-1 16,-18-15 0-16,-7 15 0 16</inkml:trace>
  <inkml:trace contextRef="#ctx0" brushRef="#br0" timeOffset="39891.5686">19404 2050 19 0,'0'0'24'0,"19"2"-7"16,-19-2-1-16,0 0-1 0,19-8-2 16,-19 8-3-16,20-1-1 15,-1 6 0-15,-19-5-1 16,33-5-1-16,-33 5 0 15,42-8-2-15,-21-2 0 16,12 10-1-16,0-9 0 16,11 7-2-16,-3-6 0 15,5 6-1-15,0 0 0 16,6 0 0-16,-3-2 0 16,3 4 0-16,-4 0 0 15,2 0 0-15,0-1 1 16,2 2 0-16,-2-4-1 15,8 3 1-15,0-6-1 0,6 4 1 16,-4-4-1-16,1 4 0 16,-5-3 0-16,2 3 0 15,-6-2-1-15,-6 2 1 16,-3 0-1-16,-5 4 0 16,-1-2 1-16,6-2-1 15,-3 2-1-15,6-2 1 16,-1-2 0-16,-1 2 1 15,0 0-1-15,3 0 0 16,-3-1 0-16,-3 3 1 16,-5-2 0-16,-1 2 0 15,-2 2-1-15,-2-4 0 16,-2 2 1-16,-2 2 0 0,-6-2-1 16,-21 0-1-16,27 0 0 15,-27 0 0 1,0 0-4-16,0 0-23 15,-23 13-10-15,1-11 0 0,-1 0-1 16</inkml:trace>
  <inkml:trace contextRef="#ctx0" brushRef="#br0" timeOffset="41879.115">1624 8858 20 0,'19'6'31'0,"-19"-6"1"0,0 0-10 16,0 0-3-1,0 0-4-15,0 0-3 16,0 0-3-16,18-12-1 0,-18 12-2 15,0 0-2-15,-18-2 1 16,18 2-2-16,-38 8-1 16,13-1 1-16,-12-1-2 15,-4 2 0-15,-9 0-1 16,-2 1 2-16,-2-1-2 16,2 3 1-16,0 1-1 15,0-3 1-15,4 3-1 16,1 1 0-16,9 1 0 15,3 1 0-15,4-3 0 16,10-5 0-16,2-1 0 16,19-6-1-16,-23 10 1 15,23-10 0-15,0 0 0 0,0 0 0 16,0 0 0-16,2 17 0 16,-2-17 0-16,21 15 1 15,-2-9-1-15,8 4 0 16,8-7 0-16,3 1 0 15,9 2 0-15,5 2-1 16,0-3 1-16,2 5-1 16,-6 3 1-16,0 3 0 15,-3 1 0-15,-3 0-1 16,-9 3 1-16,-2-1 1 16,-6 0-1-16,-6 4 1 15,-7 0 0-15,-10 2-1 16,-8 2 1-16,-12 3 0 0,-5 1-1 15,-8 0 1-15,-5-1 0 16,-5-1 0-16,-1-2 0 16,3-2 0-1,3-2 0-15,3-2 0 0,6-2 0 16,4 1 0-16,1-3-1 16,9 0 0-16,13-17 0 15,-14 33 0-15,14-33 0 16,8 23 1-16,-8-23-2 15,27 11 1-15,-2-7 0 16,4-2-1-16,6 0 1 16,5-4-1-16,7 2 2 0,3 0-2 15,2 0 1 1,-2 4 1-16,0-2 0 0,0 2-1 16,-5 1 2-1,-7 3-2-15,-7-4 1 16,-4 0-1-16,-10 1 2 0,-17-5-1 15,18 6 0-15,-18-6 0 16,0 0-1-16,0 0 1 16,-18-21-1-16,18 21 0 15,-21-21-1-15,10 4 0 16,11 17 0-16,-20-37-1 16,17 20-2-16,-9-14-4 15,12 31-14-15,8-38-19 0,-6 9 2 16,-2-2-2-16,-2-3 1 15</inkml:trace>
  <inkml:trace contextRef="#ctx0" brushRef="#br0" timeOffset="42186.531">1761 8687 49 0,'0'0'38'16,"0"0"-1"-16,0 0 1 16,0 0-27-16,0 0-3 15,15 23-2-15,-15-23-2 0,4 33-2 16,-2-12-1-16,0 0-1 15,2 4 0-15,-2 0-1 16,2 7-4-16,-8-12-6 16,13 6-26-16,-3-1 0 15,-2-5-2-15,-4-20 1 16</inkml:trace>
  <inkml:trace contextRef="#ctx0" brushRef="#br0" timeOffset="42639.4149">2102 8906 54 0,'0'0'37'15,"0"0"1"-15,-2-29-6 16,2 29-19-16,0 0-4 16,10 23-1-16,-10-23-2 15,6 36-1-15,-4-9-3 0,5 15 2 16,-1 1-1-16,4 10-1 15,-2 1 0-15,1 4-1 16,1-5 0-16,1-5 0 16,-3 0-1-16,0-9 0 15,0-5 0-15,-3-9 0 16,-1-4-1-16,-4-21 0 16,8 25-2-16,-8-25-1 15,0 0-3-15,0 0-8 16,-6-21-25-16,2 2 0 15,-2-4 0-15,-1-6 0 16</inkml:trace>
  <inkml:trace contextRef="#ctx0" brushRef="#br0" timeOffset="42938.9201">2058 8867 25 0,'0'0'36'16,"0"0"0"-16,0 0 0 16,0 0-17-16,0 0-7 0,40-7-4 15,-40 7-1-15,49 4-3 16,-17-1-2-16,15 3 0 15,-1-4-2-15,4 0 0 16,6 0-4-16,-12-8-4 16,16 12-19-16,-17-8-9 15,-11-2-2-15,-8 4 1 16</inkml:trace>
  <inkml:trace contextRef="#ctx0" brushRef="#br0" timeOffset="43153.9839">2118 9172 50 0,'19'2'36'0,"2"-6"1"0,8-1-1 15,14 1-28-15,-18-10-1 16,11 7-6-16,3 12-13 15,-4-8-23-15,-8-5 0 16,-2 4-1-16,-6 0-1 16</inkml:trace>
  <inkml:trace contextRef="#ctx0" brushRef="#br0" timeOffset="43514.7112">2789 9224 23 0,'0'0'35'0,"0"0"2"16,-4 17-2-16,4-17-14 16,17-9-11-16,14 7-4 0,-4-10-2 15,8 1-6-15,9 13-9 16,-5-6-25-16,-6-8 2 15,-2 11-1-15,-12-7-1 16</inkml:trace>
  <inkml:trace contextRef="#ctx0" brushRef="#br0" timeOffset="43694.5942">2814 9347 50 0,'25'13'35'16,"-2"-20"0"-16,10 1-2 0,0-2-31 16,7 6-19-16,-3-2-15 15,-10-9-1-15,8 7-2 16,-10-9 0-16</inkml:trace>
  <inkml:trace contextRef="#ctx0" brushRef="#br0" timeOffset="44103.3757">3707 9040 64 0,'0'0'39'16,"0"0"1"-16,-14 19-1 15,-9 14-31-15,-13-4-1 16,11 19-1-16,-6-1-2 16,10 9 0-16,3-2-2 15,12 3-1-15,16-9 0 16,13-6 0-16,16-11-1 16,9-14-1-16,6-11 2 15,6-15-1-15,2-11 0 16,-1-10 0-16,-5-12 0 15,-6-10 1-15,-15-4-1 0,-10 0 1 16,-13-1-1-16,-14 5 1 16,-12 4-1-1,-7 6 0-15,-8 9 0 16,-9 7-3-16,9 16-4 0,-23 10-34 16,19 0 0-16,0 4 0 15,6 3-1-15</inkml:trace>
  <inkml:trace contextRef="#ctx0" brushRef="#br0" timeOffset="48039.172">1581 10995 9 0,'0'0'29'15,"0"0"0"-15,-3-23-5 16,3 23-5-16,0 0-4 16,0 0-2-16,0-27-2 15,0 27-3-15,0 0-1 0,0 0-1 16,7-19-1-16,-7 19 0 16,0 0-2-16,0 0 1 15,0 0-1-15,0 0-1 16,10 23 1-16,-2 1-1 15,-8 5 1-15,4 10-2 16,-3 7 2-16,3 5-1 16,-4 5 0-16,4 2 0 15,-4-5-1-15,4-1 0 16,0-14-1-16,0-1 1 16,2-12-1-16,-3-6 0 15,-3-19-1-15,0 0 0 16,0 0-1-16,0 0-2 0,20 6-2 15,-30-35-11-15,16 12-23 16,-10-6 1-16,0-2-2 16,-6-4 2-1</inkml:trace>
  <inkml:trace contextRef="#ctx0" brushRef="#br0" timeOffset="48347.1321">1450 10810 31 0,'0'0'35'15,"0"0"2"-15,0 0-2 0,0 0-19 16,29-7-5-16,16 9-2 15,-5-14-1-15,22 6-3 16,7-5-2-16,12-1-2 16,0 3 0-16,-2-3-2 15,-1 3-1-15,-17-3-3 16,-1 16-3-16,-33-14-19 16,-10 12-9-16,-17-2-2 15,-17 25 2-15</inkml:trace>
  <inkml:trace contextRef="#ctx0" brushRef="#br0" timeOffset="48522.5439">1641 11129 34 0,'0'0'32'0,"31"11"1"15,-12-22-4-15,14 5-23 16,-4-5-20-16,0-5-14 15,13 16-3-15,-15-11-2 16,12 17 6-16</inkml:trace>
  <inkml:trace contextRef="#ctx0" brushRef="#br0" timeOffset="48822.548">2093 11361 62 0,'21'6'38'16,"-21"-6"1"-16,23 23-1 16,-23-23-29-16,12 42-2 15,-9-17-2-15,9 9-1 16,-6-1-1-16,3 5-1 15,-1-3-2-15,-2-6 0 16,5-4-1-16,-11-25-2 16,18 28-3-16,-18-28-7 0,0 0-21 15,6-28-6-15,-16 7 2 16,-2-8-1-16</inkml:trace>
  <inkml:trace contextRef="#ctx0" brushRef="#br0" timeOffset="49079.3492">2000 11407 44 0,'27'2'34'16,"0"2"0"-16,15-16-9 15,18 39-13-15,-17-19 0 16,18 24-3-16,-22-16 0 16,7 20-2-16,-23-13 0 15,1 12-2-15,-23-10 0 0,-6 3-2 16,-15-5-1-16,-7-1 0 15,-5-9-1-15,-5-5-1 16,0-5-1-16,-3-4 0 16,7-1-4-16,-6-18-5 15,39 20-28-15,-27-32-1 16,18 13-1-16,7 1-1 16</inkml:trace>
  <inkml:trace contextRef="#ctx0" brushRef="#br0" timeOffset="49330.741">2650 11209 69 0,'0'0'38'0,"27"-13"2"15,-10 5-2-15,-17 8-32 16,37-13-2-16,-12 7-1 16,6-2-3-16,2 10-2 15,-10-13-7-15,19 5-30 16,-15 4 1-16,-7 0-2 16,-20 2 2-16</inkml:trace>
  <inkml:trace contextRef="#ctx0" brushRef="#br0" timeOffset="50211.326">3292 11037 44 0,'0'0'37'0,"0"0"2"16,0 0-5-16,-11-25-16 15,11 25-7-15,0 0-3 16,11 21-1-16,-11-21-2 16,4 38-1-16,-4-15-1 15,6 10 1-15,-2 3-2 16,0 7 1-16,-2-5-2 16,1-4 0-16,-3-3-1 0,4-6 1 15,-2-6-1 1,-2-19 0-16,0 0-1 15,0 0 0-15,0 0 1 16,12-23-1-16,-10-4 0 0,0-3 0 16,0-5 0-16,0-3 0 15,1-1 0-15,-1-1 1 16,4 8-1-16,0 1 0 16,5 6 1-16,1 6 0 15,-12 19 0-15,31-21 1 16,-14 17-1-16,4 13 0 15,1 7 1-15,-3 5 0 16,0 8 1-16,-3 5-1 16,-5 3 0-16,-3 5 1 15,-2-2-1-15,-4-3 1 16,-4-7-2-16,-2-5 1 16,-4-4-1-16,8-21 0 0,-13 19 0 15,13-19-1-15,0 0 1 16,-18-28-1-16,16 9 1 15,4-8-1-15,4-4 1 16,4-2-1-16,7-3 0 16,0 1 1-16,5 5 0 15,1 1-1-15,6 6 2 16,-2 9-1-16,7 1 0 16,-1 11 0-16,-2 12 1 15,2 5 0-15,-6 10-1 16,-2 6 1-16,-6 5-1 15,-3 1 0-15,-10 3 0 16,-3 0 0-16,-3-7 0 0,-3-4-2 16,3-5-1-16,0-24-2 15,1 35-6-15,-1-35-29 16,0 0-2 0,-3-23 1-16,14 2-1 0</inkml:trace>
  <inkml:trace contextRef="#ctx0" brushRef="#br0" timeOffset="50678.4966">4048 11081 69 0,'0'0'41'0,"-29"33"0"16,8-10-1-16,10 15-31 0,-12-7-3 16,15 5-2-16,0-5-1 15,16-4-2-15,5-6 0 16,10-6-2-16,4-9 1 15,4-12-1-15,2-5 1 16,0-11-1-16,-2-4 0 16,-4-9-1-16,-4 1 2 15,-6-1-1-15,-5 6 1 16,-4 4 0-16,-7 6 1 16,-1 19 0-16,0 0 0 15,0 0 1-15,0 38-1 16,12-5 1-16,0 9-1 15,7 8 1-15,2 10 0 0,8 3-1 16,0 4 1-16,2 8 0 16,-6-2 0-16,-4-2 0 15,-9-2-1-15,-10-2 2 16,-6-10-2-16,-12-3 1 16,-9-14-1-16,-6-9 0 15,-3-10-1-15,-7-9 1 16,3-8-2-16,1-12-1 15,0-7 0-15,1-14-4 16,14 10-5-16,-14-24-31 16,22-1-1-16,5-9-1 15,11-1 2-15</inkml:trace>
  <inkml:trace contextRef="#ctx0" brushRef="#br0" timeOffset="50946.7898">4652 11018 55 0,'0'0'40'15,"21"-18"-2"-15,-3 11 2 16,7 9-26-16,-6-14-8 15,18 12-2-15,-6-10-2 0,11 3-1 16,-1 3-3 0,-5-4-2-16,10 18-10 15,-19-12-23-15,-5 2-1 16,-22 0 0-16,19 2 0 0</inkml:trace>
  <inkml:trace contextRef="#ctx0" brushRef="#br0" timeOffset="51114.5258">4691 11129 55 0,'0'0'38'0,"0"0"-1"15,7 17 0-15,15-13-27 16,3-12-7-16,9 1-5 16,17 9-14-16,-3-8-19 15,-8-13-3-15,7 5 2 16,-5-9-1-16</inkml:trace>
  <inkml:trace contextRef="#ctx0" brushRef="#br0" timeOffset="51442.2511">5512 10757 69 0,'-15'17'42'0,"-4"8"-1"16,1 9 1-16,-24-3-30 15,34 25-3-15,-11-1-3 16,13 13-2-16,6-7-1 16,17-2-1-16,7-9-1 15,10-6-1-15,7-13 1 0,5-16-1 16,2-13 1-16,4-13-1 16,-3-12 0-16,-11-17 0 15,-3-7 1-15,-6-6 0 16,-14-5-2-16,-9-1 1 15,-6 3-1-15,-6 1 1 16,-1 5-2-16,-7 6-1 16,6 13-4-16,-23-2-36 15,18 10 1-15,-4 6-1 16,-5 4 0-16</inkml:trace>
  <inkml:trace contextRef="#ctx0" brushRef="#br0" timeOffset="58403.1341">17587 4074 1 0,'0'0'21'0,"2"-17"9"16,-2 17 2-16,0 0-14 15,0 0 0-15,0 0-2 16,0 0-1-16,0 0-3 16,0 0-2-16,11 17-2 0,-11-17 0 15,10 46-1 1,-10-14-2-16,10 22 1 15,-9-4-2-15,7 15-1 16,-4 1 0-16,6 4 0 0,-6-2-2 16,5-1 1-16,-1-10-1 15,-2-11 0-15,1-5 0 16,-1-11-1-16,-2-7 0 16,-4-23 0-16,6 27-2 15,-6-27-1-15,0 0-3 16,2-17-3-16,-2 17-13 15,15-23-19-15,-13-4 1 16,-4-7-1-16,0-9 2 16</inkml:trace>
  <inkml:trace contextRef="#ctx0" brushRef="#br0" timeOffset="58693.8315">17344 4101 49 0,'0'0'36'16,"0"0"1"-16,4-19-1 16,9 1-26-16,31 22-2 15,1-17-1-15,30 13-1 16,6-12-2-16,21 8-2 15,0-1-1-15,3 1 0 16,-9 4-1-16,-9 0-2 0,-10 9-2 16,-25-13-5-16,0 16-21 15,-31-2-7-15,-21-10 0 16,-2 19 0-16</inkml:trace>
  <inkml:trace contextRef="#ctx0" brushRef="#br0" timeOffset="58870.8225">17544 4342 43 0,'0'0'34'0,"0"0"0"16,18 0 0-16,16-13-26 16,28 11-3-16,11 2-10 0,6 6-24 15,-1-18-4-15,5 14 0 16,-16-9-1-16</inkml:trace>
  <inkml:trace contextRef="#ctx0" brushRef="#br0" timeOffset="59310.3278">18212 4663 60 0,'0'0'38'0,"-6"-18"-1"16,6 18-4-16,0 0-19 15,2 22-4-15,-2-22-1 16,13 51-3-16,-7-12-1 0,8 11 0 16,-3 1-1-16,3 5-2 15,-3 0 0 1,1-5-1-16,-1-6 1 15,-1-11-2-15,0-7 0 0,-10-27-3 16,17 29-2-16,-17-29-7 16,8-18-28-16,-8-1 0 15,-2-8-1-15,-6-9-1 16</inkml:trace>
  <inkml:trace contextRef="#ctx0" brushRef="#br0" timeOffset="59574.5903">18175 4762 48 0,'37'8'33'0,"5"-2"3"15,20 15 0-15,11 14-27 16,-11-14 2-16,17 27-2 0,-29-10 1 16,6 18-3-16,-27-8 0 15,-6 5-2-15,-29-12 0 16,-15-1-2-16,-17-13 0 15,-7-2-1-15,-9-14-1 16,-2-3 0-16,2-8-2 16,2-12-2-16,14 7-5 15,-11-15-30-15,24-1-2 16,8-6 0-16,7-1-1 16</inkml:trace>
  <inkml:trace contextRef="#ctx0" brushRef="#br0" timeOffset="59967.0407">19026 4438 20 0,'0'0'35'0,"0"0"1"0,0 0 0 16,0 0-13-16,0 0-8 16,56 6-5-16,-26-14-4 15,17 5-5-15,5 6-8 16,-16-8-22-16,7-1-6 16,-3 10-2-16,-15-8 1 15</inkml:trace>
  <inkml:trace contextRef="#ctx0" brushRef="#br0" timeOffset="60142.1693">18999 4607 67 0,'-6'17'35'0,"6"-17"0"16,46-15-10-16,0 17-22 15,5 0-7-15,1 2-28 16,-6-14-1-16,6 8-1 15,-10-9-1-15</inkml:trace>
  <inkml:trace contextRef="#ctx0" brushRef="#br0" timeOffset="60814.788">20387 4270 56 0,'20'-14'39'15,"-20"14"1"-15,0 0 0 16,-2-36-27-16,19 39-2 15,-17-3-1-15,0 0-4 16,0 0-1-16,4 25-2 16,-4-25 0-16,2 29-2 15,-2-29 0-15,4 31 0 16,-4-31 0-16,0 0-1 16,0 0 0-16,19 4 1 15,-19-4-2-15,4-27 1 16,-4 27 0-16,-16-33 0 0,-3 20 0 15,-14 1 0-15,-11 8 0 16,-12 14-1-16,-6 9 2 16,-3 16-1-16,1 3 0 15,8 16 1-15,10 0 0 16,17 7 0-16,15 0 0 16,22-3 0-16,17-8 0 15,18-12-1-15,13-7 1 16,9-10-1-16,8-13-1 15,1-7 0-15,1-8-1 16,-9-10-3-16,1 5-3 16,-30-21-22-16,3 14-11 15,-17-6-1-15,-7 4 0 0,-8 0 0 16</inkml:trace>
  <inkml:trace contextRef="#ctx0" brushRef="#br0" timeOffset="61522.331">20721 4396 32 0,'0'0'38'15,"2"-25"1"-15,-2 25 2 16,2-46-18-16,-2 46-5 16,0 0-4-16,0 0-4 15,6-23-2-15,-6 23-3 16,0 0-1-16,17 14-1 15,-17-14-1-15,21 26 0 16,-7-5 0-16,3 6-1 16,-1 2 0-16,3 4 1 15,-2-1-1-15,1-3 0 16,-1 8 0-16,4-7-1 16,-5-3 1-16,3-4-1 15,-6-4 1-15,5-3-1 0,-18-16 0 16,23 19 0-16,-23-19 0 15,17-2 1 1,-17 2-2-16,18-29 1 16,-7 4 1-16,-3-2-1 0,5-5 0 15,-5-3 0-15,2-5 0 16,-3 0-1-16,3 3 0 16,-6 3-1-16,4 7 0 15,-6-2-3-15,-2 29-1 16,2-42-7-16,15 30-30 15,-17 12 0-15,-4-23-1 16,4 23 2-16</inkml:trace>
  <inkml:trace contextRef="#ctx0" brushRef="#br0" timeOffset="62107.6958">21294 3861 21 0,'19'-15'34'16,"-19"15"1"-16,21-18 1 15,-17-3-17-15,25 21-3 16,-19-19-5-16,25 17-2 16,-14-9-2-16,17 7-1 0,-5-4-2 15,8 10 1-15,-9-4-2 16,7 8 0-16,-10 0 0 16,-2 7 0-16,-27-13-1 15,27 35-1-15,-27-12 1 16,-12 3-1-16,-7 3 0 15,-4 6 1-15,-8-5-1 16,0 1 0-16,-2-2-1 16,8-4 1-16,2-8 0 15,23-17 0-15,-23 25 0 16,23-25 0-16,0 0 0 16,0 0 1-16,23 13 0 15,0-14-1-15,6 1 0 0,10-2 0 16,5-2 0-16,4-2-1 15,3 2 1-15,-3 0-1 16,0 2 0-16,-7 2 0 16,-5 0 0-16,-5 2 0 15,-4 2-1-15,-6-2-2 16,2 6-2-16,-23-8-4 16,39-2-34-16,-39 2 0 15,0 0 0-15,0 0 0 16</inkml:trace>
  <inkml:trace contextRef="#ctx0" brushRef="#br0" timeOffset="65122.3018">17598 6249 58 0,'12'-19'38'16,"-12"19"0"-16,0 0 0 15,0 0-25-15,-19-2-2 16,24 23-2-16,-5-21-1 16,-2 40-2-16,-1-17-3 15,8 6 0-15,-3-2 1 16,4-6-3-16,-6-21 0 15,19 19-1-15,-19-19 1 16,31-21-1-16,-15-4 0 16,-3-4 1-16,-5-9-3 15,-6-2 1-15,-10 3-1 16,-13 7 1-16,-14 10 1 16,-13 15 0-16,-12 14 0 0,-5 20 1 15,-3 17 1-15,8 16 0 16,10 7 1-16,21 3-1 15,21-1-2-15,26 0 2 16,24-11-2-16,20-10 1 16,17-20-1-16,8-12 1 15,0-13-2-15,-6-10 1 16,-12-5-3-16,-15-11-1 16,-4 9-4-16,-30-26-17 15,-3 21-16-15,-11-4 0 16,-1 0-1-16,-6-4 1 15</inkml:trace>
  <inkml:trace contextRef="#ctx0" brushRef="#br0" timeOffset="65422.4037">18277 6312 58 0,'0'0'37'0,"0"0"1"0,0 0 0 16,-9-23-21-16,32 29-7 15,-23-6-2-15,42-9-4 16,-13 5-1-16,6 0-3 15,5 8-3-15,-13-16-8 16,16 12-27-16,-16 0 0 16,-27 0-2-16,17 6 2 15</inkml:trace>
  <inkml:trace contextRef="#ctx0" brushRef="#br0" timeOffset="65571.6156">18156 6462 63 0,'0'0'37'0,"-4"19"-2"0,25-15 1 16,20-4-29-16,-7-8-5 16,5-11-11-16,-1 0-24 15,5 2-1 1,-12-4-2-16,0 1 0 0</inkml:trace>
  <inkml:trace contextRef="#ctx0" brushRef="#br0" timeOffset="65894.4862">18734 6023 70 0,'18'-12'39'0,"-18"12"1"16,21-4 0-16,2 18-28 16,-23-14-2-16,19 27-4 15,-13-8 1-15,6 13-4 16,-3-3 0-16,-1 4-2 16,0 1 0-16,-2-7-2 15,3 2-1-15,-9-29-4 16,20 46-14-16,-20-46-20 15,19 2-2-15,-19-2 2 16,21-33-2-16</inkml:trace>
  <inkml:trace contextRef="#ctx0" brushRef="#br0" timeOffset="66134.9296">19211 5925 86 0,'-4'38'42'15,"-6"3"1"-15,-13-1 0 16,19 23-33-16,-34-3-1 16,7 18-2-16,-10-1-2 15,7 2-2-15,-1-7-1 16,6-4-2-16,4-7-1 16,4-15-1-16,13-6-2 15,-2-21-2-15,22 8-8 16,-12-27-28-16,0 0-1 15,23-30 0-15,-6 3 1 0</inkml:trace>
  <inkml:trace contextRef="#ctx0" brushRef="#br0" timeOffset="66494.9706">19180 6310 71 0,'31'-13'40'0,"9"3"0"16,-1-3 2-16,9 19-24 15,-15-20-6-15,21 18-4 16,-17-4-1-16,1 16-2 16,-13 1-2-16,-11 10-1 15,-14 7-1-15,-16 12 0 0,-17 0 0 16,-7 2-1-16,-8 0 1 16,0 0-1-16,-1-4 0 15,11-4 0-15,5-5-1 16,12-12 2-16,9-6-1 15,12 1 0-15,0-18 0 16,25 19 1-16,-2-17 0 16,8-2-1-16,6-6 1 15,3 0-1-15,5-3-1 16,-3 1 0-16,4-4-2 16,-11-1-1-16,2 11-6 15,-26-19-32-15,11 9-1 16,-22 12-1-16,13-23 0 0</inkml:trace>
  <inkml:trace contextRef="#ctx0" brushRef="#br0" timeOffset="66983.1557">19928 6101 45 0,'4'-21'40'0,"-4"21"-1"15,0 0 1-15,-17-36-17 16,17 36-8-16,0 0-3 16,6 25-4-16,-12-6-1 15,8 15-3-15,-2 3 0 16,6 15-1-16,-3 5-1 0,5 7 0 15,0-3 0 1,1 0-1-16,3-9-1 0,0 0 0 16,-3-14-1-1,-1-13 0-15,2-8-2 0,-10-17-2 16,0 0-3-16,-2-23-16 16,0-2-18-16,-6-24-1 15,-4-1 0-15,-7-15 0 16</inkml:trace>
  <inkml:trace contextRef="#ctx0" brushRef="#br0" timeOffset="67230.5364">19728 5954 38 0,'0'0'37'0,"19"-23"1"0,20 26-1 16,15 19-10 0,2-9-16-16,38 31-1 15,-19-6 0-15,16 22-4 16,-24-1 0-16,-3 12-2 0,-23-7 1 15,-16 7-2-15,-29-12 0 16,-21-3-1-16,-24-10 0 16,-12-6-1-16,-9-9 0 15,-3-10-2-15,6-4-1 16,-1-13-4-16,29 17-19 16,-1-21-17-16,15-4 0 15,25 4-1-15,-14-25 0 0</inkml:trace>
  <inkml:trace contextRef="#ctx0" brushRef="#br0" timeOffset="67967.0259">20655 6508 51 0,'0'0'37'0,"-13"19"0"0,13-19 0 15,4-19-22-15,23 23-6 16,-10-20-3-16,20 9-1 16,-2-14-2-16,13 3-2 15,-4-10 1-15,6-1-2 16,-5-8 1-16,-3-1 0 15,-7-2-1-15,-10 3 0 16,-12 1 0-16,-18 7 1 16,-9 4 0-16,-13 16 2 15,-10 7-1-15,-3 15 0 16,-12 12 2-16,6 17-1 16,-5 6 1-16,11 16-2 15,3 5 1-15,8 3-1 0,4 3 0 16,8 8-1-16,3-8 1 15,7-3-1 1,1-4 0-16,4-11 0 16,0-7 0-16,0-6-1 0,2-11-1 15,-6-16-1-15,6 2-6 16,-25-21-33-16,25 2-1 16,-33-21-1-16,12 0 1 15</inkml:trace>
  <inkml:trace contextRef="#ctx0" brushRef="#br0" timeOffset="69087.5156">21383 6059 34 0,'11'-25'36'0,"-11"25"-1"16,0 0 0-16,6-32-17 16,-6 32-5-16,0 0-2 15,17 3-2-15,-17-3-3 16,-11 37 0-16,-5-8 0 15,3 15-1-15,-12 2 0 16,4 13-1-16,-8 1-1 16,2 5-1-16,0-9 1 15,7-1-2-15,1-13-1 16,6-7 1-16,3-10-1 16,10-25 1-16,0 0-1 0,0 0-1 15,-8-21 1-15,18-14-1 16,3-5 0-16,3-14-1 15,9-1-1-15,0-11 1 16,4 7 0-16,0 1 1 16,0 10-1-16,-2 8 2 15,-2 11 0-15,-2 16 1 16,-23 13 1-16,31 19 0 16,-18 8 0-16,1 9 0 15,-1 7 1-15,-1 10-1 16,1-1-1-16,5 4 0 15,-3-10 0-15,6 0 0 16,-1-12-1-16,-5-5-1 0,1-6-1 16,-16-23-1-16,28 21-2 15,-28-21-6 1,24-11-27-16,-24 11-4 16,-2-25 0-16,2 25 0 0</inkml:trace>
  <inkml:trace contextRef="#ctx0" brushRef="#br0" timeOffset="69404.3398">21128 6343 71 0,'0'0'40'0,"0"0"0"16,29 10 1-16,8-3-29 16,-14-18-3-16,25 13-3 15,-4-10-3-15,10 4-1 16,-4-2-3-16,-7-3-5 15,19 1-34-15,-30 2 0 16,-8 3-2-16,-24 3 1 16</inkml:trace>
  <inkml:trace contextRef="#ctx0" brushRef="#br0" timeOffset="76529.469">2035 12667 1 0,'0'0'28'0,"19"-13"2"15,-19 13 2 1,0-35-14-16,0 35-1 0,6-25-3 15,-6 25-2-15,2-17-1 16,-2 17-2-16,0 0 0 16,-21 6-1-16,-6 0-2 15,5 22-1-15,-12 3 0 16,5 15-1-16,-8 6-1 16,6 15 1-16,0 2-2 15,12 10 0-15,5-3-1 0,14-3 0 16,8-2 0-16,6-5 0 15,7-5 1-15,8-4-2 16,4-11 1 0,1-9-1-16,1-3 2 0,-4-5-2 15,-4-8 1-15,0-5-1 16,-2-7-1-16,-6-5 0 16,-19-4 1-16,22-2-3 15,-22 2 0-15,0 0-2 16,0 0-2-16,3-40-6 15,-3 40-28-15,0-37 0 16,-7 20 0-16,-5-6 2 16</inkml:trace>
  <inkml:trace contextRef="#ctx0" brushRef="#br0" timeOffset="76884.1789">2312 12717 55 0,'0'0'38'0,"24"-11"0"16,-24 11-2-1,30 7-23-15,-30-7-2 16,10 37-3-16,-14-9-2 16,8 17-2-16,-10 1-1 0,8 4 0 15,-6-3-1-15,4 0-1 16,0-9-2-16,0-6 0 16,4-7-1-16,-4-25-3 15,12 22-4-15,-12-22-31 16,-4-25 0-16,8 3-1 15,0-2 1-15</inkml:trace>
  <inkml:trace contextRef="#ctx0" brushRef="#br0" timeOffset="77211.251">2816 12709 68 0,'0'0'41'0,"25"23"0"15,-17 2-1-15,-8-25-28 16,-12 56-5-16,1-12-1 16,-5 16-2-16,-9 5-1 15,-6 8-2-15,-7-2 1 16,1 0-1-16,-4-2 0 15,5-14-2-15,1-3 2 16,6-17-3-16,8-5 1 16,2-16-4-16,19-14-2 0,-22-4-16 15,22 4-17-15,-3-29-2 16,8 6 0 0,-1-4 1-16</inkml:trace>
  <inkml:trace contextRef="#ctx0" brushRef="#br0" timeOffset="77575.2908">2721 13131 49 0,'37'-15'39'0,"4"2"1"16,-1-10-5-16,12 25-16 16,-25-20-6-16,14 28-3 15,-20-6-4-15,2 17-2 0,-15 2-1 16,-10 8-2-16,-14 3 1 15,-7 6-2-15,-6 3 1 16,-4-3-1-16,-1 0 0 16,1-7-1-16,4-3 3 15,8-7-3-15,5-3 2 16,9-1-1-16,7-19 1 16,-2 21-1-16,2-21 0 15,19 2 0-15,-19-2 1 16,37 4-1-16,-14-4 0 15,6-8 1-15,0 8-1 16,2-8-1-16,3 10 0 0,-7-6-4 16,8 18-9-16,-12-24-27 15,-4 8 0 1,-19 2-1-16,24-9-1 16</inkml:trace>
  <inkml:trace contextRef="#ctx0" brushRef="#br0" timeOffset="78980.2147">3393 12798 35 0,'2'-18'36'0,"-2"18"-1"16,-8-21-10-16,8 21-5 16,0 0-3-16,0 0-4 15,0 0-2-15,0 0-3 16,0 25-3-16,8 10 1 16,-7 5-2-16,9 14 0 15,-2 5-1-15,3 8-1 16,1 4-1-16,0 2 0 15,-3-9 0-15,1-11-1 16,-4-11 0-16,1-9-1 16,-1-10 0-16,-6-23-1 15,0 0-2-15,12-19-1 16,-3-4-5-16,-22-35-13 0,9 8-18 16,-10-21 0-16,-5-3 0 15,-10-5 1-15</inkml:trace>
  <inkml:trace contextRef="#ctx0" brushRef="#br0" timeOffset="79253.8559">3196 12675 22 0,'-21'-19'33'16,"7"-2"1"-16,14 21 2 15,37-14-15-15,-4 3-9 16,38 30-2-16,-2-10-2 0,30 28 1 16,-9-3-2-16,13 28-1 15,-17 1-1 1,-3 14-1-16,-21 0 0 15,-10 1-1-15,-21-7 0 0,-19-4 0 16,-20-7-2-16,-19-12 0 16,-16-10 1-16,-9-9-1 15,-5-14 0-15,-5-5-1 16,2-8-1-16,4-8-1 16,8-2-1-16,7-13-3 15,20 14-5-15,-12-11-29 16,24 1-1-16,3-2-1 15,6 19 2-15</inkml:trace>
  <inkml:trace contextRef="#ctx0" brushRef="#br0" timeOffset="79735.5085">3985 13279 69 0,'25'6'38'0,"0"0"-1"16,2 9-6-16,-10-25-21 16,20 8-4-16,-8-11-1 15,7 2-2-15,-1-11-1 16,8-1-1-16,-1-9 0 16,2-5-2-16,-5-5 2 15,-2 0-2-15,-6-8 2 16,-10 2-1-16,-4 6 1 0,-13 4-1 15,-14 7 1-15,-9 10-1 16,-8 7 1-16,-6 12 0 16,-7 16 0-16,-1 13 0 15,-1 5 1 1,5 16 0-16,2 4 0 0,10 11 0 16,2 6 0-16,10 2-1 15,1-3 1-15,8 3-2 16,-2-2 2-16,5-8-2 15,-3-5 1-15,0-5-1 16,-4-10 1-16,-2-5-1 16,-5-5-1-16,-6-14 1 15,-4-4-1-15,-6-9-1 0,-2 0-2 16,-9-15-3-16,15 16-12 16,-18-24-22-16,9 0-1 15,-1-6 0-15,8-8 0 16</inkml:trace>
  <inkml:trace contextRef="#ctx0" brushRef="#br0" timeOffset="80571.9798">4774 12654 41 0,'0'0'36'15,"0"0"2"-15,0 0-5 16,29 27-13-16,-29-27-6 16,-4 36-2-16,-10-11-4 15,12 23-2-15,-11-2-1 16,1 17-1-16,-5-3-1 15,3 3-1-15,-3-5-1 16,2-5 0-16,1-7 0 16,4-13 0-16,1-12-1 15,9-21 0-15,0 0-1 0,-8-17 1 16,12-14 0-16,2-7-1 16,3-12 0-16,1-8 0 15,5-5 1-15,-1-2-1 16,5 5 0-16,-3 3 0 15,1 13 1-15,-2 5-1 16,1 13 2-16,-1 8-1 16,-15 18 1-16,29 6 0 15,-17 13 0-15,5 14 1 16,-3 3-1-16,3 14 0 16,-2 4 1-16,-1 9-1 15,-1-2-1-15,3-3 1 16,-6 0-1-16,1-12 1 0,-5-4-2 15,-2-15 1-15,0-4-2 16,-4-23-2-16,0 23-3 16,0-23-8-16,-18-19-26 15,5 1-2-15,3-1 2 16,-5-8-1-16</inkml:trace>
  <inkml:trace contextRef="#ctx0" brushRef="#br0" timeOffset="80774.7585">4596 13047 72 0,'19'19'40'16,"3"-11"-2"-16,7 1 0 16,-2-16-31-16,19 5-4 15,-4-4 0-15,-5 2-5 16,3 10-4-16,-20-19-25 15,7 7-7-15,-6-2-2 16,-21 8 1-16</inkml:trace>
  <inkml:trace contextRef="#ctx0" brushRef="#br0" timeOffset="82104.7502">5343 12378 56 0,'0'0'39'0,"0"0"1"0,0 0-1 15,-25-33-26-15,42 37-3 16,-17-4-2-16,29 4-2 15,-8 5-1-15,12 12-2 16,-2 4 0-16,9 14 1 16,3 5-2-16,5 13 1 15,-6 3-1-15,-3 9 0 16,-10 4-1-16,-6 9 1 16,-8-1 0-16,-13-1-1 15,-9-3-1-15,-13-6 1 16,-3-4-1-16,-8-9 1 15,0-8-1-15,1-12 0 16,-1-11 0-16,4-8 1 0,4-6-2 16,1-9 1-16,3-4-2 15,0-7 0 1,19 7-3-16,-33-25-3 16,33 25-30-16,-19-27-5 0,3 8 0 15,-1-4-1-15</inkml:trace>
  <inkml:trace contextRef="#ctx0" brushRef="#br0" timeOffset="83119.5886">5900 12748 41 0,'0'0'36'15,"21"-16"1"-15,-21 16-5 16,0 0-14-16,0 0-4 0,0 0-3 16,25 12-2-16,-25-12-3 15,20 21-1-15,-11-4-1 16,9 16 0-16,-5 1-1 15,5 11-1-15,-5 3 0 16,1-2-1-16,-3 2 1 16,-3 1-1-16,-2-6 0 15,-1-9-1-15,-1-7 1 16,-2-10 0-16,-2-17 0 16,4 18-1-16,-4-18 1 15,0 0-1-15,10-24 0 16,-10 24 0-16,7-38 0 15,-1 13 1-15,-2-5-1 0,2-5 0 16,2 0 0-16,1-3 0 16,3 2 0-16,-1-1-1 15,3 1 0-15,5 1-1 16,2 5-1-16,-3-5-3 16,7 16-3-16,-18-18-24 15,13 12-9-15,-7-5 1 16,1 7-1-16</inkml:trace>
  <inkml:trace contextRef="#ctx0" brushRef="#br0" timeOffset="83884.098">6475 12297 38 0,'0'0'34'16,"27"-15"4"-16,-8 19-12 15,-11-27-8-15,30 24-2 16,-18-18-6-16,26 15-1 16,-15-11-3-16,13 11-1 15,-11-4-3-15,0 8 1 16,-12 8 1-16,-7 11-2 16,-16 0 0-16,-14 13 0 15,-13 1-2-15,-5 9 1 16,-5 0 1-16,-3 4-1 15,-1-8 0-15,3-3 0 0,7-6-1 16,8-8 1-16,7-4 0 16,18-19 0-16,-21 23-1 15,21-23 1-15,0 0-1 16,0 0 0-16,0 0 0 16,21 0 1-16,-21 0-1 15,31-10 1-15,-10 6 0 16,4 0 0-16,3 1 0 15,2-1-1-15,-1 2 1 16,2 2-1-16,-2 2 0 16,0 0 1-16,-4 0-1 15,-4 0 0-15,-3-1 0 0,-18-1 0 16,25 4 0-16,-25-4 0 16,0 0-3-16,0 0-1 15,17 2-3-15,-17-2-23 16,-17-11-12-16,17 11-1 15,0 0 1-15</inkml:trace>
  <inkml:trace contextRef="#ctx0" brushRef="#br0" timeOffset="85004.3312">7337 12700 54 0,'0'0'37'16,"0"0"1"-16,0 0-14 15,4 21-7-15,-4-21-5 16,0 0-3-16,23-2-2 16,6 4-2-16,-4-6-1 15,12 2 0-15,3-4-3 16,3 3 1-16,-5-1-2 16,-3-4-2-16,-2 8-2 15,-16-9-5-15,10 9-30 0,-27 0-1 16,0 0 0-16,-21 11 0 15</inkml:trace>
  <inkml:trace contextRef="#ctx0" brushRef="#br0" timeOffset="86392.9598">8109 12619 19 0,'0'0'34'15,"0"0"1"-15,0 0 0 16,-8-27-15-16,8 27-6 16,0 0-3-16,15 35-1 15,-15-35-3-15,6 44-1 16,-4-17-2-16,8 13 1 15,-7-1-2-15,7 5-1 16,-4-6 0-16,0-1-1 16,-1-7 0-16,-3-5-1 15,-2-4 1-15,0-21-1 16,0 0 0-16,0 0 0 16,-25-7 0-16,18-13 0 0,-3-5 0 15,6-3 0-15,2-5-1 16,4-5 1-16,6 1-1 15,7 1 1-15,5 5-1 16,3 0 0-16,4 6 1 16,2 4 0-16,3 6 0 15,-1 9 1-15,2 8-1 16,0 6 1-16,-4 7 0 16,-4 10 1-16,-4 4-1 15,-4 5 1-15,-9 7-1 16,-2 1 1-16,-12-4-1 15,-2-3 0-15,-7-3 0 16,0-7 0-16,-3-7-1 0,1-7 0 16,0-7 0-16,17-4-1 15,-24-19 1-15,24 19 0 16,-5-40 0-16,8 9 0 16,7-2-1-16,7-3 1 15,3-1-1-15,5 3 1 16,2 7 0-16,2 2-1 15,2 8 1-15,1 11 0 16,1 4 0-16,2 12 0 16,-4 5 1-16,-2 6-1 15,-8 6 1-15,-4 4-1 16,-7 3 0-16,-6 1 0 16,-8-1-2-16,-8-7 1 0,3 2-3 15,-9-14-2-15,16 12-7 16,2-27-27-16,0 0 0 15,0 0-1-15,-5-17 1 16</inkml:trace>
  <inkml:trace contextRef="#ctx0" brushRef="#br0" timeOffset="87433.2356">9245 12646 24 0,'17'-19'35'0,"-17"19"2"16,2-21 0-16,-2 21-17 15,-17-17-4-15,17 17-4 16,-51 0-3-16,17 11-3 15,-16-1-1-15,5 11-1 16,-7 2-1-16,2 9-1 16,6-1 1-16,7 6-2 15,10-1 0-15,13 0 0 16,9-1 0-16,14-6-1 16,11-10 0-16,9-4 0 15,7-11-1-15,3-8 1 16,1-5-1-16,3-10 0 15,-5-5 0-15,-3-4 0 0,-8-1 1 16,-6 2-1-16,-7 4 1 16,-5 6 0-16,-9 17 0 15,12-17 0-15,-12 17 1 16,0 0-1-16,13 30 0 16,-1-1 1-16,1 6 0 15,9 12 1-15,-1 1-1 16,4 10 0-16,-2 0 1 15,0 3-1-15,-5 0 1 16,-7-3 0-16,-9-3-1 16,-10-7 1-16,-7-3 1 15,-10-3-1-15,-4-10 0 16,-6-3-1-16,-3-12 1 0,-7-5-2 16,1-8 2-16,2-4-2 15,-1-6-2-15,6-6 1 16,3 1-1-1,7-6-1-15,6 3-3 0,3-7-2 16,18 21-10-16,0-32-25 16,6 9 1-16,0-8 0 15,7 0 1-15</inkml:trace>
  <inkml:trace contextRef="#ctx0" brushRef="#br0" timeOffset="87815.0939">9609 12683 36 0,'0'0'35'16,"0"0"1"-16,0 0 0 0,16 28-21 16,-16-28-4-16,30-3-2 15,-12-3-2-15,18 8-2 16,1-8-2-16,7 4-1 15,-1-4-1-15,-1 2 0 16,1 3-4-16,-12-9-5 16,11 12-21-16,-19-6-9 15,-23 4 0-15,0 0 0 16</inkml:trace>
  <inkml:trace contextRef="#ctx0" brushRef="#br0" timeOffset="88016.2475">9573 12815 36 0,'-18'13'36'15,"18"-13"0"-15,23 8 1 16,2-18-17-16,16 18-11 0,-10-17-3 16,15 10-3-16,-2-4-2 15,7-1-3-15,3 6-5 16,-16-4-29-16,8-8 0 15,3 3 0-15,-7-13-1 16</inkml:trace>
  <inkml:trace contextRef="#ctx0" brushRef="#br0" timeOffset="88361.0657">10493 12449 69 0,'0'0'41'0,"-8"25"-1"16,-15 3 2-16,7 16-31 16,-15-1-3-16,16 14-2 15,-8 5-1-15,15 5-2 16,6-6-1-16,16-1 0 16,13-13-2-16,15-8 1 15,12-16-2-15,8-14 1 16,7-14 0-16,1-20-1 15,-1-10 1-15,-1-11-1 16,-12-8 1-16,-14-1 0 16,-17-3 0-16,-17 3 0 15,-20 3 0-15,-15 8 0 0,-13 3-1 16,-16 5-1-16,-2 17-5 16,-19-2-34-16,11 7-1 15,-3 7 0-15,5 5-1 16</inkml:trace>
  <inkml:trace contextRef="#ctx0" brushRef="#br0" timeOffset="91625.3576">6917 15420 18 0,'9'-23'34'16,"9"4"1"-16,-5-6 1 16,-9-10-16-16,23 27-6 15,-25-20-1-15,27 33-3 16,-29-5-1-16,36 29-3 15,-20 6-1-15,5 18-1 16,-4 9 0-16,5 9-2 16,-5 4 1-16,2-1-1 15,-1-1 0-15,1-7-1 16,0-9 1-16,-1-5-2 16,3-14 1-16,-6-5 0 15,1-12-1-15,-3-2 0 16,-13-19 0-16,25 4 0 0,-25-4 0 15,31-42 1-15,-14 9-1 16,9-17 0-16,-1-7 1 16,5-16-1-16,1-4 1 15,-2-2-1-15,-2 3-2 16,-4 3 1-16,-1 15-2 16,-13 7-3-16,7 26-4 15,-24 0-30-15,8 25-1 16,0 0 0-16,0 0 0 15</inkml:trace>
  <inkml:trace contextRef="#ctx0" brushRef="#br0" timeOffset="92077.4304">7829 15738 1 0,'19'0'26'16,"-1"-9"2"-16,24 3-3 15,2 2-12-15,-5-4-1 16,17 10-2-16,-12-9-4 16,8 9-2-16,-5 1-6 0,-13-3-17 15,-9-5-9-15,4 12-2 16,-29-7 1-16</inkml:trace>
  <inkml:trace contextRef="#ctx0" brushRef="#br0" timeOffset="92301.2176">7860 15932 26 0,'19'4'33'0,"4"-10"-1"15,20 2 1-15,14-2-17 0,-10-13-6 16,18 8-3-16,-9-7-4 15,2 7-2 1,-4 7-6-16,-21-4-18 16,-10 8-10-16,-23 0-1 0,10 20 0 15</inkml:trace>
  <inkml:trace contextRef="#ctx0" brushRef="#br0" timeOffset="93150.0384">9027 16118 38 0,'0'0'34'0,"0"0"0"16,-14 19 1-16,14-19-24 0,14 42-1 15,-5-9-2-15,18 21 0 16,-7-2-2-16,12 17-1 15,-7-4-2 1,8 2 0-16,-4-2-1 0,2-3 0 16,-4-13-1-16,0-3 0 15,-6-11 1-15,2-8-1 16,-1-8 0-16,-5-6 0 16,-17-13 0-16,31-13-1 15,-18-18 1-15,-3-11 0 16,2-17-1-16,-3-20 1 15,3-17-1-15,1-25 0 16,1-19 0-16,-1-21 0 0,1-10 1 16,3-7-1-16,-1 3 0 15,-3 12 0-15,-3 10 0 16,-4 21 0 0,-3 16-1-16,-5 28-1 0,1 29 0 15,-7 11-4-15,12 29-2 16,-16-12-9-16,12 31-22 15,0 0 0-15,0 0 0 16,25 13 2-16</inkml:trace>
  <inkml:trace contextRef="#ctx0" brushRef="#br0" timeOffset="94242.1529">9536 14689 30 0,'0'0'27'16,"0"0"-7"-16,0 0-3 15,0 0-4-15,0 0-3 16,0 0-2-16,0 0 0 15,0 0-1-15,0 0-1 16,0 0 0-16,0 0 0 16,0 0-2-16,0 0-1 15,29 2 0-15,-29-2-2 16,40 4 1-16,-11-4-1 16,10 2 0-16,7-8 1 15,10 4-1-15,10-6 0 16,15 3 0-16,11-5 1 15,20 0-1-15,13-1 0 0,18-1 1 16,17-1-1-16,18 0 2 16,17-7-1-16,19-1 0 15,9-4-1-15,18 0 2 16,6-3 0-16,21 5-1 16,8-4 0-16,10 8 1 15,-3-4-1-15,3 9 1 16,-7 1-1-16,-12 3-1 15,-19 2 0-15,-28-1 0 16,-35 3-1-16,-34 0 0 16,-33 2 0-16,-41 3 0 15,-37 1 0-15,-40 0-1 16,0 0-1-16,-31 11-1 0,-5 2-5 16,-24-7-31-16,14 2 0 15,-1-8-1 1,9 2 1-16</inkml:trace>
  <inkml:trace contextRef="#ctx0" brushRef="#br0" timeOffset="96530.1357">10799 15368 19 0,'0'0'32'16,"0"0"1"-16,14-27 0 16,-14 27-15-16,25-38-5 15,11 26-4-15,-9-18 0 16,20 16-3-16,-5-7 0 15,8 13-2-15,-9 1 0 16,3 11 0-16,-11-1-1 16,-4 11 0-16,-12 5-1 15,-5 14 0-15,-22 3-2 16,-7 10 2-16,-10 4-1 16,-8 2 0-16,-7 0 0 15,-1 1-1-15,1-9 1 0,5-5-1 16,8-12 0-16,8-6 1 15,21-21 0 1,-15 19-1-16,15-19 0 0,21 6 1 16,0-10 0-16,6-2 0 15,2 4 0-15,10-2-1 16,-5 0 0-16,5 1 0 16,-4 5 0-16,-5-4-2 15,1 5 0-15,-4-3-3 16,4 8-2-16,-31-8-12 15,35-15-20-15,-18 7 0 16,1-7 1-16,-3-4-1 16</inkml:trace>
  <inkml:trace contextRef="#ctx0" brushRef="#br0" timeOffset="97262.8545">11536 15255 57 0,'0'0'36'15,"0"0"1"-15,0 0 1 16,21 23-27-16,-21-23-2 16,14 34-2-16,-8-5-2 15,5 15 0-15,-5-3-1 16,2 8-2-16,-6-1 0 0,1-2-1 15,-3-3 0 1,0-13-1-16,-2-9 0 16,2-21 0-16,-3 18 0 0,3-18 0 15,0 0-1-15,-16-29 0 16,12 6 0-16,0-10-1 16,1-1 1-16,3-5 0 15,3-3 0-15,5 2-1 16,8 0 2-16,1 5 0 15,6 8-1-15,6 2 2 16,2 8-1-16,2 7 1 16,0 10 0-16,-3 12 0 15,-5 3 0-15,-1 14 0 16,-9 4 0-16,-5 9 1 16,-6 2-1-16,-6 0 0 0,-4-2-1 15,-2-7 1-15,-3-6-1 16,-1-10 1-16,12-19-1 15,-23 15 0-15,23-15 0 16,0 0-1-16,-18-27 1 16,18 4 0-16,2-2-1 15,6-5 0-15,4 1 1 16,5-2-1-16,4 0 0 16,6 3 1-16,4 1 0 15,2 6-1-15,2 5 1 16,-1 7 0-16,1 3 0 15,-2 6 0-15,-8 6 1 16,-2 7-1-16,-6 5 0 0,-7 6 0 16,-6 5 1-16,-4 2-1 15,-6 0 0-15,-4-3 0 16,1 1-1-16,-5-10-2 16,7 4-1-16,7-23-2 15,-4 23-6-15,4-23-27 16,0 0 1-16,19-36-2 15,2 7 2-15</inkml:trace>
  <inkml:trace contextRef="#ctx0" brushRef="#br0" timeOffset="97749.5397">12564 15151 39 0,'21'-9'37'15,"-21"9"1"-15,0 0 0 16,6 25-19-16,-37-16-6 15,8 30-3 1,-19-7-3-16,9 16-2 0,-4-2-2 16,10 4 0-16,10-6-3 15,17-13 1-15,13-6-2 16,18-19 0-16,14-14-1 16,5-17-1-16,4-8 1 15,-2-13 0-15,-4-7-1 16,-11-5 1-16,-6 2 1 15,-12 3 0-15,-8 7 1 16,-3 11 1-16,-8 6-1 0,0 12 2 16,0 17-1-16,0 0 1 15,0 0-1-15,29 19 1 16,-12 8 0-16,8 13 0 16,3 5 0-16,8 12 0 15,-3 3-1-15,6 5 1 16,-5 2-1-16,-1 4 1 15,-8-10-1-15,-4-1 0 16,-11-9 0-16,-12-4 0 16,-11-9 0-16,-11-4 0 15,-10-7 0-15,-7-8-1 16,-1-5-1-16,-6-10-2 16,5 0-1-16,-7-18-5 0,29 6-30 15,-22-5-2 1,9 7 1-16,-5 1-1 15</inkml:trace>
  <inkml:trace contextRef="#ctx0" brushRef="#br0" timeOffset="98214.5105">10996 16062 56 0,'0'0'38'0,"0"-17"-1"15,27 2-7-15,31 17-16 16,-2-20-3-16,48 15-1 16,17-15-3-16,40 11-1 15,14-13-1-15,24 5-1 0,-3-6-1 16,3 4-1-1,-16 0 1-15,-21 3-2 0,-30 1 0 16,-32 1-1-16,-31 8-2 16,-30-1-1-16,-20 8-3 15,-19-3-7-15,-33-2-28 16,-11 6 0-16,-10 8-1 16,-14 1 1-16</inkml:trace>
  <inkml:trace contextRef="#ctx0" brushRef="#br0" timeOffset="98718.3726">11025 16479 36 0,'15'-35'37'0,"-15"35"0"16,14-23 1-16,-20-2-18 15,6 25-6-15,0 0-4 16,19 16-2-16,-19 1-3 16,6 21 0-16,-6 4-1 15,4 12-1-15,-6 5 0 16,4 3-1-16,-2-1-1 15,0 3-1-15,-2-11 1 16,2-12-2-16,2-9 0 16,-2-15-1-16,0-17-2 15,0 0-3-15,25 0-5 16,-23-34-29-16,4-1 1 16,-6-18-1-16,0-3 1 0</inkml:trace>
  <inkml:trace contextRef="#ctx0" brushRef="#br0" timeOffset="98982.8006">10888 16400 41 0,'0'0'35'0,"0"0"1"15,40 8-1-15,24 15-22 16,-10-10-4-16,25 24-1 16,-7-1-1-16,9 22-1 15,-14-1-1-15,-3 12-1 16,-18-4 0-16,-17 6-2 15,-21-7 1-15,-18-5 0 0,-19-11 0 16,-11-6-1-16,-14-11 0 16,-4-8-2-1,0-10 1-15,0-13-4 16,16 0-3-16,-5-30-18 0,22 9-16 16,10-10-1-16,15 6 0 15,7-4 0-15</inkml:trace>
  <inkml:trace contextRef="#ctx0" brushRef="#br0" timeOffset="99470.7188">11667 16935 57 0,'27'4'38'0,"6"-2"-2"0,6-2 2 15,-5-17-28-15,20 9-4 16,0-17-2-16,4 0-2 16,-4-9 1-16,-4-5-3 15,-7-7 1-15,-7-6-1 16,-7 6 1-16,-7-2-1 16,-11 6 0-16,-9 4 1 15,-8 5 0-15,-9 14 0 16,-10 8 1-16,-2 14 0 15,-8 3 0-15,2 13 0 16,-1 12 0-16,5 13-1 16,5 12 0-16,11 3 1 15,3 6-2-15,10 8 2 0,4 2-1 16,4 2 0-16,-2-6 1 16,-1 2-1-16,-5-8 1 15,-3 0-1-15,-7-7 1 16,-4-5-1-16,-5-8 0 15,-4-7 0-15,-6-9 0 16,-4-10 0-16,1-10-1 16,-5-10-1-16,2-5-2 15,-7-15-3-15,13 15-6 16,-14-21-29-16,11 6-1 16,-1-6 1-16,8 8-1 15</inkml:trace>
  <inkml:trace contextRef="#ctx0" brushRef="#br0" timeOffset="100241.7526">12608 16398 58 0,'18'-19'38'16,"-18"19"1"-16,6 19 1 16,7 16-25-16,-24-10-6 15,11 26-2-15,-12-1-2 0,2 13-1 16,-5 3-1-16,-1 3-1 16,-3-6 0-16,2-9-1 15,-1-10 0-15,3-13-1 16,3-10 0-16,12-21 0 15,0 0 0-15,2-31-1 16,12-17 0-16,5-13-2 16,8-12 2-16,4-14-2 15,6-1 2-15,1 6-1 16,1 3 1-16,-1 12 0 16,-1 17 2-16,-2 14 0 15,-1 18 1-15,-1 20 0 0,2 12 0 16,0 14 1-16,-1 11-1 15,-1 11 0-15,-6 7 0 16,0 12-1-16,-6 2 0 16,-7 0 0-16,-8-9-1 15,-4-7-1-15,-6-7 0 16,-6-13-3-16,4-3-4 16,-21-37-17-16,10 8-16 15,-12-12-1-15,-2-5 1 16,-15-5-1-16</inkml:trace>
  <inkml:trace contextRef="#ctx0" brushRef="#br0" timeOffset="100402.4606">12502 16795 77 0,'35'-8'40'16,"11"-11"-1"-16,18 4 0 15,-2-12-33-15,15 0-4 16,4 20-14-16,-14-11-26 15,-11 3-1-15,-15 5-1 16,-18 5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4T14:26:36.0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1427 6303 5 0,'0'0'28'0,"0"0"1"16,0 0-10-16,0 0 0 16,0 0-1-16,0 0-2 15,0 0-2-15,0 0-1 16,0 0-2-16,0 0-2 15,0 0-2-15,0 0-1 16,0 0 0-16,0 0-2 16,0 0 0-16,-19 2 0 15,19-2-1-15,-16 17 0 0,16-17-1 16,-30 23 1-16,10-4-1 16,-3 2 0-16,2 0-1 15,0 2 1-15,3-2-1 16,7 2-1-16,9-1 0 15,4-1 0-15,-2-21 0 16,27 23-1-16,-6-16 1 16,4-5 0-16,2-7 0 15,0-7-1-15,-4-5 2 16,4-2-1-16,-9-3 1 16,-3-1 0-16,-3 2-1 15,-7-2 1-15,-5 23 0 16,6-27 0-16,-6 27 0 0,0 0 0 15,-25-7 0-15,8 16 0 16,-1 9 0 0,-5-1 0-16,6 8 0 15,-1-2-1-15,9 4 1 0,3-2-1 16,10-8 0-16,-4-17-1 16,25 21 1-16,-2-19 0 15,-2-6 0-15,3-7 0 16,-5-5 0-16,0-5 0 15,-3 0 0-15,-5 0 1 16,-3-4-1-16,-6 6 0 16,-6 0 0-16,4 19 0 15,0 0 0-15,-29-10 1 0,12 24 0 16,-1 3-1-16,-1 8 1 16,2 2-1-16,1 1 1 15,3-1-1 1,3-4-1-16,2-2-1 0,8-21-2 15,-4 27-4-15,4-27-35 16,0 0-1-16,4-17 1 16,-4 17-1-16</inkml:trace>
  <inkml:trace contextRef="#ctx0" brushRef="#br0" timeOffset="1501.1685">1362 6637 27 0,'0'0'33'0,"0"0"0"15,0 0-8-15,0 0-6 16,0 0-2-16,0 0-3 15,0 0-4-15,0 0-2 16,0 0-2-16,0 0 0 16,-16-18-2-16,16 18 0 0,0 0-1 15,0 0-1-15,0 0 1 16,0 0 0-16,0 0-1 16,0 0 0-16,6 19 0 15,-6-19 0-15,2 18 0 16,0-1 0-16,-2-17-1 15,2 34 0-15,-2-16 1 16,0 9-1-16,0 1 0 16,0 5 0-16,-4 2 0 15,2-3 0-15,-4 5 0 16,2 1 0-16,-3-4-1 16,7 5 1-16,-8-1-1 15,6 1 1-15,-6-3 0 0,6 0 0 16,-2-1-1-16,1 0 0 15,1-1 0-15,-2-1 0 16,0-3 1 0,0 3-2-16,2-2 1 0,2-5 0 15,0 5 1-15,0-2-1 16,-2-2 1-16,2 3-1 16,0-3 1-16,2 6-1 15,-4-4 1-15,4 3-1 16,-2 3 0-16,0-4 1 15,0 5-1-15,2-7 0 16,-2 3 0-16,0-5 0 16,0 4 1-16,-2-4-1 0,0 2 0 15,0-1 0 1,2-1 0-16,-2-4 0 16,0 0 0-16,2-4 0 15,0 1 0-15,0-20 0 0,0 25 0 16,0-25 1-16,-2 17 0 15,2-17-1-15,0 0 0 16,0 19 1-16,0-19-1 16,0 0 0-16,0 0 0 15,0 0 0-15,0 0 1 16,0 0-1-16,0 0 0 16,0 0 0-16,0 0-1 0,0 0 0 15,0 0-1 1,0 0-2-16,0 0-2 15,0 0-2-15,0 0-22 16,0 0-14-16,0 0-1 0,0 0 2 16,-17-4 0-16</inkml:trace>
  <inkml:trace contextRef="#ctx0" brushRef="#br0" timeOffset="2365.9859">1086 8154 41 0,'4'-21'31'15,"-4"21"-6"-15,0 0-2 16,-8-25-3-16,8 25-2 16,0 0-3-16,0 0-4 15,8-23-3-15,-8 23-1 16,0 0 0-16,0 0-1 16,0 0-1-16,0 0-1 0,0 0-1 15,0 0 1-15,0 0-1 16,19 9 0-16,-19-9-1 15,11 23 0-15,-5-2 0 16,2-3-1-16,0 5 0 16,-1 0 0-16,-1 0 0 15,2 0 0-15,-2-4-1 16,-1 0 2-16,1-2-3 16,-6-17 2-16,12 27-1 15,-12-27 0-15,0 0 1 16,17 23-1-16,-17-23 0 15,0 0 0-15,0 0 1 16,19 0 0-16,-19 0-1 0,18-21-1 16,-18 21 2-1,19-32-2-15,-19 32 2 16,23-39-1-16,-13 20 0 16,3 2-1-16,-1-4 0 0,-8 3 0 15,-4 18-1-15,13-32-1 16,-13 32-2-16,8-29-3 15,9 27-32-15,-17 2-4 16,0 0-1-16,0 0 1 16</inkml:trace>
  <inkml:trace contextRef="#ctx0" brushRef="#br0" timeOffset="3733.0033">1637 8106 35 0,'0'0'33'16,"0"0"-4"-16,22-2-3 15,-22 2-5-15,0 0-4 16,-14-17-3-16,14 17-4 15,0 0-2-15,0 0-2 16,0 0-1-16,12 21-1 16,-12-21 0-16,11 29-1 15,-7-12-1-15,6 8 1 16,-6-2-1-16,3 4-1 16,-1-1 0-16,-4 9-1 15,2-14 1-15,0 0-1 16,-4-21 1-16,6 27-1 15,-6-27 0-15,3 17 0 0,-3-17 0 16,0 0 0-16,14-19-1 16,-14 19 1-1,4-29 0-15,-2 10 0 16,-2 0 0-16,0-6-1 0,0 2 1 16,-2 0 0-16,2-2 0 15,2 2 0-15,2 4 0 16,1 2-1-16,3-1 2 15,-8 18-1-15,27-25 1 16,-27 25-1-16,29-9 1 16,-29 9 0-16,29 9 0 15,-29-9 0-15,21 27 0 16,-11-6 0-16,-6 0 0 0,5 4 1 16,-9 0-2-1,4 0 1-15,-2-2-1 16,-2-4 0-16,0-19 1 15,2 27-1-15,-2-27 0 0,0 0 0 16,0 0 1-16,0 0-1 16,0 0 0-16,0 0-1 15,-8-30 1-15,10 10-1 16,0 1 1-16,8-6 0 16,-1 0 0-16,7 2-1 15,-5-3 1-15,13 4 0 16,-1 9 0-16,2-2 0 0,0 7 0 15,2 2 0 1,-2 4 1-16,-2 6 0 0,0 8-1 16,-3 1 1-1,-3 4 0-15,-6 8-1 0,1-4 1 16,-10 0-1-16,0 6-1 16,-4-6 0-16,-2 4-1 15,4-25-2-15,-11 33-3 16,11-33-8-16,0 0-27 15,0 0-1-15,0 0 1 16,0 0 0-16</inkml:trace>
  <inkml:trace contextRef="#ctx0" brushRef="#br0" timeOffset="4408.9891">2444 8123 23 0,'25'-11'35'0,"-25"11"1"16,0 0 0-16,27 5-17 16,-27-5-3-16,0 0-3 15,13-19-3-15,5 23-3 16,-18-4 0-16,0 0-1 15,0 0 0-15,0 0-1 16,1-21 0-16,-1 21 0 16,-27 8-1-16,6 1-1 15,0 5 0-15,-6 5-1 0,0 6-1 16,4 3 0-16,2 7 0 16,5-4-1-16,3-1 1 15,7 3-1-15,8-10 0 16,6 2 0-16,-8-25-1 15,30 17 1-15,-10-19-1 16,-1-7 0-16,0-7-1 16,-1-10 1-16,-3-1 1 15,-3-4-1-15,-3 2 1 16,-3 2 0-16,0 2 0 16,0 8 1-16,-6 17-1 15,4-19 1-15,-4 19-1 16,0 0 0-16,17 27 1 0,-6-6-1 15,3 6 0-15,1 0 0 16,5 11 0-16,3 0 0 16,0 1 0-1,-2 1-1-15,0-4 1 0,-3 3 0 16,-7-5 1-16,-3 1-1 16,-4-10 1-16,-8 0-2 15,-6-4 2-15,-3-4 0 16,-4-3 0-16,-5-7-1 15,-3-3 0-15,-4-4 0 16,2-2-2-16,-4-4-1 16,10 3-2-16,-8-17-4 15,29 20-35-15,-21-21 1 0,21 21 0 16,-10-25-1-16</inkml:trace>
  <inkml:trace contextRef="#ctx0" brushRef="#br0" timeOffset="4913.9164">2999 8315 45 0,'0'0'37'16,"0"0"1"-16,0 0-7 0,-19-2-13 15,40 8-4 1,-21-6-3-16,23-6-4 16,-23 6-1-16,39-6-2 15,-14 2 0-15,8 2-1 0,-2-3-1 16,3 3 0-16,-1-2-1 15,-2 2 0-15,-2 0-2 16,-4-2 0-16,-2 4-3 16,-23 0-2-16,29 2-12 15,-29-2-23-15,0 0 0 16,0 0-1-16,-10-19 2 16</inkml:trace>
  <inkml:trace contextRef="#ctx0" brushRef="#br0" timeOffset="5401.3183">3150 8054 64 0,'-18'-4'38'15,"-3"6"1"-15,-4 19-12 16,-23-19-12-16,23 27-4 16,-22-8-2-16,13 15-3 15,-9 3-1-15,10 15-1 0,6-3-1 16,12 5-1-16,9-2-1 15,16-1-1-15,15-7 1 16,17-5-2-16,14-14 1 16,18-14 0-16,5-9 0 15,6-12 2-15,5-15-2 16,-5-4 2-16,-6-13-2 16,-9-4 2-16,-11-4-1 15,-14-2 1-15,-13-8-1 16,-12 7 0-16,-20-1 0 15,-10 0 0-15,-11 8-1 16,-16 2-2-16,-9 7-2 16,-18-7-7-16,6 17-31 0,-13-6-2 15,6 8 1-15,1-9-1 16</inkml:trace>
  <inkml:trace contextRef="#ctx0" brushRef="#br0" timeOffset="7037.8264">1429 6230 29 0,'0'0'37'0,"0"0"-1"16,0 0 1-16,-4 19-17 15,4-19-4-15,0 0-5 16,-15-17-3-16,15 17-2 16,0 0-3-16,2-17 1 15,-2 17-1-15,0-23 0 16,0 1-1-16,0 22 0 15,2-38-1-15,-2 17 1 16,-2-4 0-16,4-2 0 0,-2 2 0 16,2-4-1-16,-2 5 1 15,5-7-2-15,-5 2 2 16,4 2-2-16,0 0 0 16,-2 6 1-16,0 0-1 15,0 2 1-15,-2 19 0 16,2-27-1-16,-2 27 1 15,0-17-1-15,0 17 1 16,0 0 0-16,0 0-1 16,0 0-1-16,0 0 1 15,-6-19 1-15,6 19-1 16,0 0 0-16,0 0 0 16,0 0 0-16,0 0 0 0,0 0 1 15,0 0-1-15,0 0 0 16,0 0 0-1,0 0 1-15,0 0-1 0,0 0 0 16,0 0 1-16,0 0-1 16,0 0 0-16,-23 5 0 15,23-5 1-15,-21 12-1 16,21-12 1-16,-25 17-1 16,25-17 1-16,-31 25-1 15,13-15 1-15,18-10 0 16,-29 19-1-16,29-19 1 15,-27 19-1-15,27-19 1 0,-25 12-1 16,25-12 0-16,0 0 0 16,-17 7 0-1,17-7 0-15,0 0 0 0,12-19 0 16,-12 19 0-16,25-31 0 16,-12 10 0-16,-1-2 0 15,3-4-1-15,1 2 0 16,-1-3 1-16,0 5-1 15,-3 2 1-15,1-1 0 16,-1 5 0-16,-12 17 0 16,23-21 0-16,-23 21 0 15,18-2 0-15,-18 2 1 16,0 0-1-16,13 21 1 0,-7-3-1 16,-6-18 1-1,11 36-1-15,-5-17 1 16,0 2-1-16,2-3 0 15,-8-18-1-15,11 24 0 0,-11-24 0 16,0 0-1-16,0 0-2 16,25 18-3-16,-28-36-21 15,3 18-14-15,19-3-2 16,-19 3 1-16,17-4-1 16</inkml:trace>
  <inkml:trace contextRef="#ctx0" brushRef="#br0" timeOffset="7953.7698">1981 5449 45 0,'-14'-19'37'0,"14"19"1"15,0 0-11-15,0 0-8 16,-19-13-2-16,19 13-6 16,0 0-2-16,0 0-3 15,0 0-1 1,15 21-2-16,-15-21 1 0,4 28-2 16,-4-6 1-16,4 8-1 15,-4 1 0-15,4 5 0 16,-4 3-1-16,4-1 0 15,-2-5 0-15,2-3 0 16,-3-7-1-16,3-3 0 16,-4-20 0-16,6 21-1 15,-6-21 1-15,0 0-2 0,0 0-1 16,0 0-1-16,0 0-2 16,6-27-9-1,-6 27-26-15,8-37 0 16,-4 12-1-16,-8-11 1 0</inkml:trace>
  <inkml:trace contextRef="#ctx0" brushRef="#br0" timeOffset="8216.6019">1782 5415 40 0,'0'0'35'0,"0"0"2"16,0 0-1-16,0 0-18 16,42-4-9-16,-20-10-3 15,24 9-1-15,-6-1-2 0,14 0-1 16,-3-2-1-16,5-1 0 16,-2 3-2-16,-6-5-3 15,2 18-5-15,-25-14-20 16,2 5-7-16,-10 7-1 15,-17-5 0-15</inkml:trace>
  <inkml:trace contextRef="#ctx0" brushRef="#br0" timeOffset="8412.5515">1898 5578 56 0,'0'0'37'0,"0"0"-1"15,21 23-1-15,-4-37-25 16,24 16-3-16,-8-9-4 16,1-5-7-16,18 20-18 15,-13-14-14-15,-8 4 0 16,-2 2-1-16,-8-2 0 16</inkml:trace>
  <inkml:trace contextRef="#ctx0" brushRef="#br0" timeOffset="8842.6511">2312 5647 51 0,'0'0'38'0,"0"0"0"15,0 0 1-15,0 0-23 16,0 0-5-16,0 0-3 0,-5 17-2 15,10 2-2-15,-5-19 0 16,10 39-2-16,-6-15 0 16,4 1 0-16,-1 0-1 15,-1-5-1-15,2-1-1 16,-8-19 0-16,13 23-2 16,-13-23 0-16,0 0-2 15,0 0-7-15,22-12-19 16,-24-7-9-16,-2 0 1 15,-2-6 0-15</inkml:trace>
  <inkml:trace contextRef="#ctx0" brushRef="#br0" timeOffset="9114.246">2297 5643 5 0,'19'-14'32'0,"-19"14"1"16,41-3 1-16,-1 16-13 15,-11-21-1-15,27 33-3 16,-27-19-4-16,19 29-3 15,-21-16-3-15,6 15 0 16,-19-7-1-16,-1 10-1 16,-22-9-1-16,-3 3-1 15,-11-10 0-15,-2-4-1 16,-4-3 0-16,-4-8-1 16,2-4-1-16,-2-6-1 15,8-2-1-15,0-6-2 0,25 12-3 16,-42-30-13-16,42 30-20 15,-20-25-1 1,20 25 0-16,-3-25 0 16</inkml:trace>
  <inkml:trace contextRef="#ctx0" brushRef="#br0" timeOffset="9561.8438">2989 5603 38 0,'0'0'36'16,"-21"9"1"-16,21-9 0 16,-19-9-17-16,19 9-7 15,0 0-4-15,33 13-2 0,-33-13-2 16,40-2-1-1,-15-4-1-15,8 4 0 16,0-3-2-16,2-1 0 16,1 0-1-16,-5-3-1 0,0 9-1 15,-6-8-1-15,0 8-2 16,-25 0-7-16,29-12-21 16,-29 12-6-16,0 0 0 15,0 0 0-15</inkml:trace>
  <inkml:trace contextRef="#ctx0" brushRef="#br0" timeOffset="9901.8128">3090 5442 52 0,'0'0'39'0,"0"0"0"15,7-18 0-15,-7 18-20 16,0 0-7-16,18 21-3 16,-18-21-2-16,11 23-2 15,-11-23-1-15,16 41 0 16,-10-16-1-16,-1 5-1 16,-3 1 0-16,2-2-1 15,-2 0 0-15,2-3 0 16,-4-5 0-16,0-21-1 15,2 27 0-15,-2-27-2 16,0 0-2-16,0 0-1 0,0 0-5 16,0 0-25-16,-8-17-7 15,8 17-1-15,-2-27 1 16</inkml:trace>
  <inkml:trace contextRef="#ctx0" brushRef="#br0" timeOffset="11742.4138">3013 5298 51 0,'0'0'35'0,"0"0"2"16,0 0-13-16,0 0-8 16,0 0-3-16,-29 15-3 15,19 14-3-15,-13-2-1 16,9 21 0-16,-9-2-2 16,12 15 0-16,-1 2-1 15,14 3-1-15,12-5 0 16,14-4 0-16,15-7-1 15,15-15 0-15,7-14 0 0,13-15-1 16,1-16 0 0,0-13 1-16,-8-15-1 15,-9-10 0-15,-14-12 1 16,-11-5 0-16,-14-2 0 0,-17-2 0 16,-14 4 0-16,-11 3-1 15,-16 9 0-15,-10 8-1 16,-7 17-3-16,-13-11-10 15,9 28-27-15,-4 3-1 16,8 10 0-16,-2 6-1 16</inkml:trace>
  <inkml:trace contextRef="#ctx0" brushRef="#br0" timeOffset="13386.0233">3186 6619 44 0,'0'0'34'0,"0"0"-2"15,0 0-6-15,0-19-6 16,0 19-4-16,0 0-4 15,0 0-3-15,0 0-3 16,0 0-1-16,0 0-1 16,0 0 0-16,0 0-1 15,0 0 0-15,0 0 0 16,0 0-1-16,-4 31 1 16,4-10-1-16,-3 6 0 15,3 3-1-15,0 5 0 0,0 1 1 16,3-5-2-16,1 6 1 15,0-7 0-15,0-3 0 16,0-6 0-16,0-4 0 16,-4-17 0-16,5 18-1 15,-5-18 0-15,0 0 0 16,0 0 0-16,0 0 0 16,0 0-1-16,0 0 0 15,0 0 0-15,0 0-2 16,0 0 0-16,0 0-1 15,0 0-2-15,4-27-5 16,-4 27-16-16,0 0-14 16,0 0 0-16,0 0 1 0,0 0 1 15</inkml:trace>
  <inkml:trace contextRef="#ctx0" brushRef="#br0" timeOffset="13839.1453">3024 6951 52 0,'0'0'37'16,"0"0"1"-16,0 0 1 16,0 0-20-16,0 0-6 15,0 0-4-15,0 0-1 0,0 0-2 16,18-11-2-16,-18 11 0 15,0 0-1-15,0 0-1 16,17 13 0-16,-17-13 0 16,19 21 0-16,-19-21-1 15,21 31 0-15,-5-14 0 16,-3 0-1-16,5-3 0 16,-18-14 0-16,31 25 0 15,-31-25 1-15,25 11-1 16,-25-11 0-16,27-2 0 15,-27 2 0-15,21-13 0 16,-21 13 1-16,19-31-1 16,-13 14-1-16,0 0 1 0,-2-3-1 15,-4 3 0 1,0 0-1-16,0 17 0 16,-8-27-2-16,8 27-2 15,-6-17-4-15,-11 1-31 0,17 16-1 16,0 0 0-16,7-19 0 15</inkml:trace>
  <inkml:trace contextRef="#ctx0" brushRef="#br0" timeOffset="14791.126">3487 6660 56 0,'0'0'38'16,"0"0"1"-16,17 1-2 0,-17-1-20 15,0 0-5-15,0 0-3 16,0 0-3-16,0 0-1 15,12 27-1-15,-12-27-1 16,8 37 0-16,-4-16-1 16,1 8 0-16,-3-3-1 15,2-2 0-15,-2-5 0 16,-2-19-1-16,4 27 0 16,-4-27 0-16,0 0 0 15,0 0 0-15,0 0-1 16,0 0 2-16,0 0-2 15,-8-18 1-15,8 18 0 16,-4-28-1-16,6 8 1 0,-2-1 0 16,4 2 0-16,2-4 0 15,2 6 0-15,3-2-1 16,-11 19 1-16,29-29 0 16,-29 29 0-16,33-14 1 15,-14 16-1-15,-1 2 1 16,-1 4 0-16,0 5 1 15,-17-13-1-15,29 39 0 16,-17-20 0-16,-2 8 0 16,-5-6 0-16,1 4 0 15,-4-8-1-15,0 0 0 16,-2-17 1-16,-4 21-1 16,4-21 0-16,0 0-1 0,0 0 2 15,0 0-2-15,-15-25 2 16,15 25-2-16,-8-36 1 15,8 13 0 1,0 0 0-16,6 2 0 0,1-2-1 16,7 2 1-16,-14 21-1 15,35-31 1-15,-16 19 0 16,2 5 0-16,2 1 0 16,-3 8 0-16,-1 8 0 15,-19-10 1-15,29 26-2 16,-18-6 1-16,-3 3 0 15,-2 2 0-15,-2 1-1 16,-4-6 0-16,0-1-2 0,0-19-1 16,-4 30-4-16,4-30-15 15,0 0-19 1,0 0 0-16,0 0 0 16,-10-26 0-16</inkml:trace>
  <inkml:trace contextRef="#ctx0" brushRef="#br0" timeOffset="15279.1082">4251 6663 81 0,'0'0'41'0,"17"-9"0"0,-17 9 0 15,0 0-29 1,-19-2-4-16,0 13-2 15,-10-1-2-15,2 7-1 16,-6 4-2-16,6-1 0 0,2 3 0 16,9-2 0-16,5-2-1 15,11-19-1-15,8 25 2 16,9-19-2-16,6-10 1 16,4-6-1-16,4-5 1 15,-4-3-1-15,4-5 1 16,-6 0-1-16,-4 0 1 15,-7 0 0-15,-14 23 0 16,13-25 1-16,-13 25-1 0,0 0 1 16,0 0 1-1,6 20-1-15,-6 3 1 16,10 4-1-16,-3-3 0 0,11 7 0 16,7-2 0-16,8-2 0 15,1-8 0-15,7-6-1 16,1-9 1-16,-3-4-1 15,1-4-1-15,-9-1 0 16,-2-1-3-16,-29 6-2 16,33-10-10-16,-33 10-28 15,4-23 0-15,-4 23 0 16,-27-29 0-16</inkml:trace>
  <inkml:trace contextRef="#ctx0" brushRef="#br0" timeOffset="19030.4503">7592 5075 44 0,'19'-4'19'0,"-19"4"2"16,0 0 0 0,0 0-2-16,27-9-3 15,-27 9-3-15,0 0-1 16,2-19-3-16,-2 19-2 0,0 0-1 15,0 0-2-15,-19-6 1 16,1 8-3-16,-15 0 0 16,-5 7 0-16,-10-3-1 15,-8 7 0-15,-12 1 0 16,-1 3-1-16,-6 0-1 16,-3 4 1-16,3 1 0 15,4-1 0-15,3-2 0 16,7 0 0-16,7-2 0 15,7-1 0-15,9-3 0 16,9-3 0-16,8-1 0 16,21-9 0-16,-24 6 0 15,24-6 0-15,0 0 0 0,0 0 0 16,0 0 1-16,20 6-1 16,-1-8 0-16,14 2 1 15,7 0-1-15,14-2 0 16,6 2 1-16,8 2 0 15,3 0-1-15,0 2 0 16,-1 1 1-16,-9 1-1 16,-10 4 1-16,-11 5 0 15,-11 2-1-15,-14 2 1 16,-13 1-1-16,-13 8 1 16,-16 3 0-16,-8 4 0 15,-7 3-1-15,-7-2 1 16,-3 3 0-16,-2-1 0 0,2-1-1 15,8-3 1-15,3-1-1 16,11-3 1-16,6-3-1 16,11 0 1-16,9-4-1 15,14-2 0-15,11 2 0 16,10-2 0-16,9 2 0 16,8-3 0-16,8-1 0 15,2-2 0-15,6-2 0 16,3-1 0-16,5-5 0 15,-1-1 1-15,-1-2-1 16,-5-2 0-16,-7-2 0 16,-4-1 1-16,-10 3-1 0,-9 4 1 15,-12-6 0-15,-23-2 0 16,22 4 0 0,-22-4 0-16,0 0 0 0,0 0 0 15,-27-8 1-15,27 8-1 16,-33-13-1-16,13 3 0 15,1 0 0-15,-2-3-2 16,4 2-1-16,-3-7-2 16,20 18-6-16,-29-30-31 15,25 8 1-15,-3-6-1 16,7-1 1-16</inkml:trace>
  <inkml:trace contextRef="#ctx0" brushRef="#br0" timeOffset="19314.917">7630 5096 68 0,'-6'-17'40'15,"6"17"-2"-15,-9-29 2 16,9 29-28-16,0 0-5 16,0 0-2-16,0 0-2 0,-2 23-2 15,4 2-2-15,0 0-2 16,7 17-6-16,-14-11-29 16,14 4-2-1,-1-9 1-15,2-1-1 0</inkml:trace>
  <inkml:trace contextRef="#ctx0" brushRef="#br0" timeOffset="19714.8227">8029 5231 74 0,'0'0'40'0,"2"-25"0"16,-2 25 0-16,0 0-30 16,0 0-2-16,0 28-1 15,14 9-1-15,-12 1-2 16,7 16-1-16,-3 7 0 15,4 8-1-15,-4 2-1 16,3-4 0-16,-1-1 1 16,0-7-2-16,-1-5 0 15,3-12 0-15,-2-6-2 16,-2-14 1-16,-6-22-2 16,9 17-2-16,-9-17-2 15,2-29-11-15,6 6-23 0,-10-17-2 16,2-10 2-16,-4-10 0 15</inkml:trace>
  <inkml:trace contextRef="#ctx0" brushRef="#br0" timeOffset="19949.0627">7939 5058 66 0,'0'0'38'0,"0"0"-1"16,50-15 1-16,6 16-32 0,-2-4 1 16,21 6-2-16,2-4-2 15,8 2-2-15,4 5-1 16,-8-4-3-16,-4 15-5 16,-29-7-28-16,2 1-2 15,-17 7 1-15,-23-1-2 16</inkml:trace>
  <inkml:trace contextRef="#ctx0" brushRef="#br0" timeOffset="20126.6562">8220 5392 64 0,'20'5'36'0,"7"-10"0"16,11 1-1-16,9 2-30 15,-3 0-10-15,-2 0-27 16,-5-8-3-16,-2 7-1 16,-10-5-1-16</inkml:trace>
  <inkml:trace contextRef="#ctx0" brushRef="#br0" timeOffset="20427.0714">8878 5482 10 0,'18'6'30'0,"1"-3"1"16,-19-3-1-16,38-26-12 15,-9 24-11-15,-6-8-4 16,-1 6-19-16,-9-13-12 16,10 17-1-16,-23 0-2 0</inkml:trace>
  <inkml:trace contextRef="#ctx0" brushRef="#br0" timeOffset="20586.8974">8836 5601 55 0,'0'0'36'16,"0"0"0"-16,33 9-1 16,-14-18-30-16,10-3-20 15,0-5-17-15,9 7-1 16,-11-9-2-16,-2 6-1 15</inkml:trace>
  <inkml:trace contextRef="#ctx0" brushRef="#br0" timeOffset="22128.0261">9520 5597 38 0,'0'0'37'16,"-5"-17"1"-1,5 17 0-15,0 0-20 0,0 0-4 16,0 0-5-16,0 0-1 16,9 17-2-16,-9-17-2 15,20 44 0-15,-11-15-1 16,9 7 1-16,-5 4-2 16,4 1 0-16,-3-1 0 15,-1-2-1-15,-1-3 0 16,-2-6 0-16,-3-6-1 15,-1-6 0-15,-6-17 1 16,0 0-2-16,0 0 1 16,0 0 0-16,0 0 0 15,0-35 0-15,0 5 0 16,0-7-1-16,-2-3 1 0,4-4-1 16,2 0 1-16,2-4 0 15,3 6 0-15,1 1-1 16,4 7 2-16,1 9-1 15,4 2 0-15,3 9 0 16,1 3 1-16,4 9 0 16,-2 8 0-16,2 7 0 15,-2 8 0-15,-2 10 0 0,-2 4 0 16,-2 5 0 0,-7 2 0-16,-2 4 0 15,-3-4-1-15,-1-3 1 16,-4-9-1-16,0-7 0 15,-2-5 0-15,0-18 0 0,0 0 1 16,0 0-1-16,0 0 0 16,0 0 0-16,2-37 1 15,0 10-1-15,0-7 0 16,2-7 0-16,3-3-1 16,3-2 1-16,4 0 0 15,3 2 0-15,4 8-1 16,4 1 1-16,4 12 0 15,6 6 0-15,0 7 0 16,5 10 0-16,1 12 1 16,-5 7-1-16,1 4 0 15,-8 12 1-15,-2-1-1 0,-12 10 0 16,-1 0 0-16,-8-1 0 16,-8-5-1-16,0-5 1 15,-2-5-2-15,0-5 0 16,0-4-3-16,4-19-1 15,0 18-6-15,0-18-29 16,0 0-1-16,-2-35 0 16,16 16 1-16</inkml:trace>
  <inkml:trace contextRef="#ctx0" brushRef="#br0" timeOffset="22719.1912">10822 5537 56 0,'24'-5'39'16,"-1"5"1"-16,-23 0 1 16,32 13-22-16,-32-13-6 15,0 0-4-15,0 0-2 16,0 0-2-16,0 0-1 16,0 0-1-16,6-19-1 15,-6 19-1-15,0 0 0 16,0 0 0-16,-17-17 0 15,17 17 0-15,-27 0-1 16,8 5 1-16,-6 7 0 16,-4 5-1-16,0 4 1 15,2 8-1-15,-2 2 1 0,6 5-1 16,3 3 1-16,7-5-1 16,5 4 0-16,8-5 0 15,8 0 0 1,5-8 0-16,10-6 0 0,4-10 1 15,10-7-2-15,2-4 2 16,1-11-1-16,-1-10 0 16,-3-6 0-16,-5-7 0 15,-6-5-1-15,-7 1 1 16,-9-2 0-16,-5 5 0 16,-4 3 0-16,-4 9 0 15,-1 6 0-15,5 19 0 16,0 0 0-16,-18 9 0 0,14 14 1 15,6 8-1-15,2 6 0 16,8 1 1-16,3 2-1 16,12-1 1-1,8-7 0-15,9-7-1 0,8-6 0 16,2-9 0-16,2-8 0 16,-6-10-3-16,8 0-1 15,-19-18-8-15,1 6-32 16,-22-6 0-16,-9-1 0 15,-13-4-1-15</inkml:trace>
  <inkml:trace contextRef="#ctx0" brushRef="#br0" timeOffset="26396.5833">7148 7494 21 0,'-15'-21'31'16,"15"21"-1"-16,0 0-8 16,-8-17-2-16,8 17-3 15,0 0-1-15,0 0-5 0,0 0-1 16,0 0-3-16,0 0-1 15,0 0-1-15,-14 17 0 16,18 12-1-16,-2 3-1 16,4 14 1-16,-4 6-2 15,7 9 0-15,-3 3-1 16,2-1 1-16,-2-5-2 16,3-3 1-16,-3-11-1 15,2-7 0-15,-4-10-1 16,0-8 0-16,-4-19 0 15,5 19-2-15,-5-19-2 16,0 0-2-16,0 0-7 16,0-33-24-16,2 8-2 0,-5-7 0 15,-1-7 1-15</inkml:trace>
  <inkml:trace contextRef="#ctx0" brushRef="#br0" timeOffset="26695.7655">6841 7461 20 0,'-23'2'33'15,"23"-2"3"-15,0 0-2 0,0 0-15 16,46-4-6-16,-24-5 0 15,30 13-4-15,-8-12-3 16,20 8-1 0,-4-6-2-16,5 2-1 0,-3 1 0 15,0 1-2-15,-6 2-2 16,-10-4-3-16,4 19-9 16,-21-11-22-16,-6 0-2 15,-23-4 0-15,0 0 0 16</inkml:trace>
  <inkml:trace contextRef="#ctx0" brushRef="#br0" timeOffset="26899.3415">7127 7647 49 0,'40'10'36'0,"-13"-20"-2"15,18 7 2-15,11 1-28 16,-12-10-5-16,2 1-16 16,-3 1-21-16,3 14 0 15,-13-8-2-15,-2 10 0 16</inkml:trace>
  <inkml:trace contextRef="#ctx0" brushRef="#br0" timeOffset="28380.2904">7813 7970 36 0,'0'0'23'16,"6"-20"1"-16,-6 20-3 15,0 0-3-15,0 0-4 16,2-24-1-16,-2 24-3 15,0 0-1-15,16-18-3 16,-16 18 0-16,0-17-1 0,0 17 0 16,0 0-1-16,-25-19 0 15,25 19 0-15,-41 7 0 16,14 3-1-16,-12 5 0 16,1 10 0-16,-8 4 0 15,1 10-1-15,3-1 0 16,7 4-1-16,8 0 0 15,14-1 0-15,13-5-1 16,13-13 0-16,14-8 0 16,12-13-1-16,5-6 1 15,6-9 0-15,2-10 0 16,-4-8-1-16,-1-5 0 0,-7-6 0 16,-5-4 1-16,-6-4-1 15,-8 2 1 1,-7-2-1-16,-7 2 1 15,-3 6 0-15,-10 1 0 16,-1 11 0-16,-5 3 0 0,-3 4 0 16,-1 6 0-16,16 17 1 15,-29-27-1-15,29 27 0 16,-23-16 0-16,23 16 0 16,-17-9 1-16,17 9-1 15,0 0 1-15,0 0-1 16,0 0 0-16,0 0 0 15,0 0 0-15,0 0 0 0,0 0 0 16,0 17 0 0,0-17 0-16,0 0 0 15,0 0 0-15,0 0 1 16,0 0-1-16,0 0 0 0,0 0 1 16,0 0-1-16,0 0 0 15,0 0 1-15,0 0-1 16,4 23 1-16,-4-23 0 15,2 33 0-15,-4-6 0 16,4 9 1-16,-2 8-1 16,0 8 0-16,0 0 1 15,5 5-1-15,3-3 0 16,2-8 0-16,3-2-1 0,3-11 0 16,3-10 0-1,-2-12-1-15,3-3-1 16,-20-8-1-16,29-13 0 15,-26-5-3-15,-3 18-6 0,6-28-30 16,-2 6-1-16,-8 1 1 16,0 2 0-16</inkml:trace>
  <inkml:trace contextRef="#ctx0" brushRef="#br0" timeOffset="28944.8311">8369 7764 37 0,'-19'10'38'0,"19"-10"1"0,0 0 0 16,0 0-16-16,44 8-10 15,-44-8-4-15,50-4-2 16,-17-2-3-16,9 4-1 15,-3-6 0-15,1 5-2 16,-3-3 0-16,-6 0 0 16,-6 0-1-16,-8 4-1 15,-17 2-1-15,0 0-2 16,18 12-4-16,-39-25-15 0,21 13-18 16,-26 5 2-16,26-5-2 15,-23 2 1-15</inkml:trace>
  <inkml:trace contextRef="#ctx0" brushRef="#br0" timeOffset="31309.2511">9098 7544 24 0,'0'0'36'0,"0"0"2"16,0 0-1-16,-15-27-15 15,15 27-6-15,0 0-3 16,17-4-4-16,-17 4-3 16,0 0 0-16,0 0-2 15,0 0 1-15,0 0-1 16,21 21-1-16,-21-21 0 16,4 41 0-16,-4-17-2 15,4 7 1-15,-2 6-1 0,2-1 0 16,0-3-1-16,-3-3 0 15,1-3 1-15,2-6-1 16,-4-2 0-16,0-19 0 16,2 20 0-16,-2-20 0 15,0 0 0-15,0 0 0 16,-8-27-1-16,5 4 0 16,3-4 0-16,-4-4 0 15,2-1 1-15,0-3-1 16,4 1 1-16,0 3-1 15,2 4 1-15,-1 0 0 16,3 4 0-16,2 6 0 16,-8 17 0-16,19-27 0 0,-19 27 0 15,29-13 0-15,-29 13 1 16,33 0-1-16,-14 5 1 16,2 7 0-16,1 3 0 15,-1 6 0-15,-2 2 0 16,-1 6 0-16,-3 2 0 15,-2 3 0-15,-5-3 0 16,0-2 0-16,-6-4-1 16,0-4 0-16,-4-4 1 15,2-17-1-15,-10 17 0 16,10-17 0-16,-17-2-1 16,17 2 1-16,-19-17 0 15,9-4-1-15,4-6 0 0,4-5 1 16,2 1-1-16,6-4 0 15,4 3 1-15,3 1 0 16,6 0-1 0,6 6 1-16,4 6 0 0,2 6 0 15,4 3 1-15,4 3-1 16,1 7 1-16,1 2 0 16,-3 7 1-16,-1 10-1 15,-8 6 0-15,-4 4 0 16,-8 4 0-16,-3 3 0 15,-10-1 0-15,-3-3-1 16,-6-3-1-16,-3-6 1 0,0-4-2 16,8-19-1-16,-15 25-2 15,15-25-3 1,0 0-10-16,0 0-25 16,0 0 0-16,-16-21-1 0,22 4 1 15</inkml:trace>
  <inkml:trace contextRef="#ctx0" brushRef="#br0" timeOffset="31821.4567">10170 7446 78 0,'20'-4'41'15,"-20"4"2"-15,0 0 0 16,-18 10-32-1,3 15-2-15,-20-6-3 16,4 12-2-16,-9-1-1 0,7 5-1 16,2-3-2-16,10-3 0 15,9-4-1-15,12-25 0 16,12 23 0-16,5-25-1 16,14-5-1-16,-4-11 1 15,10-5 0-15,-2-7-1 16,1-1 1-16,-3-6 0 15,-4 7 1-15,-2-1 0 16,-4 8 2-16,-2 10 0 16,-3 5 0-16,-1 16 0 15,-17-8 1-15,33 42 0 16,-16-10 0-16,2 16 0 16,3 4-1-16,1 11 1 0,0 1-1 15,-2 9 1-15,-5 0-1 16,-1 1 1-16,-7 1-1 15,-4-10 0-15,-10-3 0 16,-6-12 0-16,-9-4 0 16,-8-14 0-16,-6-5-1 15,-9-13 0-15,2-7-2 16,-7-11-1-16,9-1-4 16,-14-15-33-16,25-6-4 15,2-13 0-15,13-3 0 16</inkml:trace>
  <inkml:trace contextRef="#ctx0" brushRef="#br0" timeOffset="32840.4819">10630 7425 34 0,'0'0'37'0,"0"0"-2"16,0 0 3-16,27 9-22 16,-27-9-5-16,48-13-2 15,-21 2-2-15,15 7-2 16,-5-6-3-16,5 4 0 0,-3 1-2 16,-4-5-2-1,5 16-7-15,-40-6-24 16,29-10-4-16,-29 10-1 15,0 0 1-15</inkml:trace>
  <inkml:trace contextRef="#ctx0" brushRef="#br0" timeOffset="32992.5586">10685 7494 64 0,'-9'19'38'16,"9"-19"-1"-16,13 19 1 15,20-3-29-15,-10-16-3 16,16 2-5-16,3 7-19 15,-3-9-18-15,-4-9-2 16,1 1 1-16,-11-6-1 16</inkml:trace>
  <inkml:trace contextRef="#ctx0" brushRef="#br0" timeOffset="34260.7">11727 7431 55 0,'-21'2'38'0,"1"3"1"15,3 7-5-15,-12-22-15 16,29 10-7-16,0 0-2 16,0 19-3-16,0-19-1 15,25 6-3-15,-2-6 0 16,14 0 0-16,2-4-1 16,5 1-1-16,2 1 0 15,-1-4-1-15,-5 2-1 16,-5 0 0-16,-6 2-1 0,-29 2-2 15,33-4-3-15,-33 4-7 16,0 0-27-16,0 0-1 16,-29-7 1-16,9 12 1 15</inkml:trace>
  <inkml:trace contextRef="#ctx0" brushRef="#br0" timeOffset="35141.4959">12128 7339 65 0,'0'0'39'0,"19"-14"-1"16,-19 14-5-16,0 0-16 16,0 0-6-16,0 0-1 15,0 0-3-15,0 0-1 16,24 31-2-16,-22-10 0 16,3 12-1-16,-1-1 0 15,4 7-2-15,-2-1 1 0,1-2-2 16,1 1 1-16,-2-7-1 15,2-3 0-15,-5-8 0 16,-3-19 0-16,8 20 0 16,-8-20 0-16,0 0 0 15,0 0-1-15,-2-33 0 16,-2 8 1-16,2-2-1 16,-1-3 0-16,1-5 0 15,2 2 0-15,0 7 0 16,4 1 1-16,1 4 0 15,5 3-1-15,-10 18 1 16,25-25 0-16,-8 18 0 16,1 7 1-16,5 4 0 15,0 1 1-15,2 9-1 16,-2 5 1-16,0 8-1 16,-1 3 1-16,-3 5 0 15,-4-2-1-15,-3 1 0 0,-6-1 0 16,-2-3-1-16,-4-3 1 15,-4-6-1-15,4-21 0 16,-16 23 0-16,16-23 0 16,-19-2 0-16,19 2 0 15,-19-26-1-15,11 4 1 16,4-2 0-16,4-9 0 16,2 0 0-16,6-1 0 15,0-1-1-15,7 5 1 16,2 3 0-16,6 4 0 0,1 2 0 15,5 7-1 1,1 5 1-16,3 5 1 16,2 8-1-16,0 5 1 0,-3 7-1 15,-1 3 1-15,-6 6-1 16,-7 5 1-16,-7 1-1 16,-5 4 1-16,-6 1-1 15,-6-7 0-15,-1 0-1 16,-1-5 0-16,-2-4-2 15,10-20-1-15,-11 17-3 16,11-17-6-16,0 0-30 16,0 0-1-16,11-17 1 15,1-3 0-15</inkml:trace>
  <inkml:trace contextRef="#ctx0" brushRef="#br0" timeOffset="35728.1536">13147 7450 59 0,'25'-8'39'16,"0"4"0"-16,-6-7-4 16,14 18-14-16,-31-24-7 15,19 19-5-15,-21-2-2 16,0 0-1-16,-10-17-1 15,10 17-1-15,-42 0-2 16,13 9 2-16,-13 1-1 0,-1 9-1 16,1 2 0-16,1 4-1 15,5 6 1-15,5 0-2 16,11 1 1-16,9-1-1 16,13-4 0-16,5-4-1 15,9-6 1-15,7-7 0 16,4-8 0-16,8-6 0 15,-2-10 0-15,3-7 0 16,-3-6 0-16,-4-3 0 16,-4-3 0-16,-8 4 0 15,-5 2-1-15,-8 6 2 16,-6 2-1-16,2 19 0 16,-12-17 0-16,12 17 1 0,0 0-1 15,-15 25 0-15,15-6 0 16,8 4 0-16,3 4 0 15,8 4 0-15,5-5 0 16,6 3 0-16,7-8 0 16,5-2 0-16,7-7 0 15,-1-2 0-15,2-7 0 16,-4-3 0-16,-3-1 0 16,-8-1 0-16,-5 0 0 15,-12-12-1-15,3 26-27 16,-21-30-17-16,0 18 0 15,-17-34-1-15,1 11 0 16</inkml:trace>
  <inkml:trace contextRef="#ctx0" brushRef="#br0" timeOffset="47583.7883">6490 9416 9 0,'0'0'23'0,"0"0"-6"16,0 0-2-16,0 0 0 15,-2-21-1-15,2 21-1 16,0 0 0-16,0 0-1 16,0 0-2-16,0 0 1 15,0 0-3-15,0 0-1 16,0 0-2-16,0 0 0 16,0 0-1-16,0 0-1 15,0 0 0-15,-5 21 1 16,5-21-2-16,-6 23 1 0,6-23 0 15,-4 23-1-15,4-23 0 16,-2 19 0-16,2-19-1 16,0 0 0-16,0 0 1 15,0 0-2-15,12-23 2 16,-9 6-1-16,-1-6-1 16,0 2 1-16,-2-4 0 15,0-2 0-15,-6 4-1 16,3 4 2-16,-9 0-1 15,12 19 0-15,-27-27 1 16,10 25-1-16,-5 6 0 16,-1 15 1-16,-4 8-1 15,0 7 0-15,-2 8 0 16,8 8 1-16,0 4-2 16,11 2 1-16,8-6 0 15,8-6-1-15,10-6 1 16,7 0-1-16,4-17 1 0,6-9-1 15,3-6 1-15,3-8-1 16,-3-10 0-16,1-3 1 16,-4-12-1-16,-4-9 1 15,-6 5-1-15,-6-4 0 16,-9 3 0-16,-6-3 0 16,-4 8 0-16,-8 4 1 15,1 6-1-15,9 17 0 16,-25-2 1-16,25 2-1 15,-16 37 1-15,18-9-1 16,6 9 1-16,3-1-1 16,9 3 1-16,9-7-1 15,3-1 0-15,5-8-1 0,4-6 0 16,-1-9-2-16,4-2-3 16,-11-18-7-16,12 8-29 15,-18-9-2-15,-2 0 1 16,-25 13 0-16</inkml:trace>
  <inkml:trace contextRef="#ctx0" brushRef="#br0" timeOffset="48343.2988">7308 9399 13 0,'-19'19'34'0,"19"-19"2"15,0 0 0-15,0 0-13 16,-27 2-6-16,27-2-2 15,0 0-4-15,17 11-4 16,-17-11-1-16,25 2-2 16,-5-4 0-16,10 8-2 0,3-8 0 15,2 2-2-15,2-4-1 16,-5 2-1 0,3 2-3-16,-14-9-4 15,12 20-14-15,-33-11-17 0,0 0 1 16,0 0 0-16,-37 19 1 15</inkml:trace>
  <inkml:trace contextRef="#ctx0" brushRef="#br0" timeOffset="48490.4523">7243 9583 46 0,'-20'23'39'0,"20"-23"-1"16,39 6 2-16,-12-20-23 15,29 18-5-15,-12-17-5 16,12 3-5-16,-4 10-6 15,-15-4-34-15,-1-2 0 16,-9 1-1-16,-27 5-1 16</inkml:trace>
  <inkml:trace contextRef="#ctx0" brushRef="#br0" timeOffset="52707.122">8375 9936 50 0,'0'0'38'0,"-23"4"0"15,23-4-4-15,0 0-18 16,-18-6-4-16,18 6-2 16,21-2-4-16,6 6 1 15,6-10-2-15,23 2 0 0,12-5 0 16,30 1-1-16,20-11-1 15,32 0 0-15,22-6 0 16,23 4-1-16,7-3 1 16,3 3-2-16,-13 4-1 15,-18 2 0-15,-23 11-1 16,-40-2-2-16,-24 10-3 16,-46-14-13-16,-22 16-24 15,-19-6 0-15,-17 10 0 16,-10 1 0-16</inkml:trace>
  <inkml:trace contextRef="#ctx0" brushRef="#br0" timeOffset="54035.6181">9071 10314 27 0,'0'0'36'16,"0"0"0"-16,0 0 1 15,0 0-12-15,-2-27-6 16,2 27-5-16,0 0-3 15,19 4-4-15,-19-4-1 16,0 0 0-16,14 23-1 16,-4 0-2-16,-3 0 0 15,3 9 0-15,-2 3-1 16,-1 5 1-16,-1-3-2 16,0 3 0-16,-4-4 0 0,0-5 0 15,-4-4-1-15,4-8 1 16,-2-19-1-16,-2 25 1 15,2-25-1-15,0 0 0 16,0 0-1-16,8-27 1 16,-3 0-1-16,1-2 1 15,2-5 0-15,0-1-1 16,1-3 1-16,1 2-1 16,3 5 1-16,1 0 0 15,-14 31 0-15,29-29 0 16,-12 24 0-16,4 5 0 15,1 7 1-15,1 14-1 16,-2 2 1-16,0 10 0 0,-2-2 0 16,1 3 0-16,-1 1 0 15,-5-6-1-15,-3-3 0 16,-1-4 1-16,-10-22-1 16,13 24 1-16,-13-24-1 15,0 0 0-15,12-21 0 16,-6-4-1-16,3-5 1 15,5-12 0-15,1-1-1 16,6-5 0-16,3 4 1 16,1 4-1-16,2 4 1 15,0 13 0-15,2 7 0 16,-2 12 0-16,-2 10 1 0,2 13-1 16,-4 10 1-16,2 11 0 15,-8 8 0 1,2 8 1-16,-7-4-2 15,3 1 0-15,-7-3 0 0,-2-11 0 16,-2-3-1-16,-6-17-4 16,13 14-13-16,-11-33-27 15,0 0 0-15,-17-8-1 16,11-9 2-16</inkml:trace>
  <inkml:trace contextRef="#ctx0" brushRef="#br0" timeOffset="56881.1457">5607 12021 20 0,'17'-12'34'15,"-17"12"1"-15,14-17 0 16,-14 17-14-16,-6-17-6 15,6 17-3-15,0 0-3 16,-17-2-2-16,-12 2-2 16,2 17 0-16,-14-2-2 15,5 14-1-15,-11 4 1 0,3 5-2 16,3 4 2-16,3 3-3 16,9-3 1-16,10-4 0 15,11-3 0-15,10-9-1 16,9-8 1-16,11-9-1 15,6-13-1-15,11-7 1 16,2-8-1-16,-5-8 0 16,1-9-1-16,-6-11 1 15,-2-6-1-15,-8-9 1 16,-4-1 0-16,-7-6 0 16,-4 0 1-16,-1 6-1 15,-3 9 2-15,0 8-1 16,-2 11 2-16,0 35 0 0,-4-19 0 15,-1 40 1-15,-1 12 0 16,2 11 1-16,-2 4-1 16,4 6 0-16,0 3-1 15,10 1 0-15,-4-4-1 16,9-8 0-16,-1-8-1 16,2-9-1-16,-5-8 0 15,-9-21-1-15,21 27-2 16,-21-27-1-16,0 0-4 15,0 0-9-15,0-20-22 16,0 20-2-16,-15-19 1 16,15 19 1-16</inkml:trace>
  <inkml:trace contextRef="#ctx0" brushRef="#br0" timeOffset="57231.1835">5802 11942 69 0,'19'-11'41'16,"-19"11"1"-16,29-12 0 15,-29 12-28-15,0 0-5 16,13 33-2-16,-3-4-2 16,-6 3-1-16,6 5-2 15,-3 1-1-15,5 0 0 16,-3-1 0-16,5-10 0 0,-1-4-1 15,3-6 0-15,3-11 0 16,2-8 1-16,3-8-1 16,-1-9 0-1,0-10-1-15,-2-5 1 0,-2-9 0 16,-1-1 0-16,-5-2-1 16,-7 2-2-16,2 6-1 15,-12 1-3-15,4 37-12 16,4-30-23-16,-4 30 0 15,-23-16-2-15,23 16 2 16</inkml:trace>
  <inkml:trace contextRef="#ctx0" brushRef="#br0" timeOffset="57569.607">5173 12690 46 0,'0'0'38'0,"19"-9"1"16,16-1 1-16,9-17-15 15,24 14-18 1,3-14-1-16,20 10-1 16,1-6-1-16,5 7-2 15,-7 1-1-15,-10 2-2 0,-7 9-2 16,-27-15-13-16,-9 19-24 16,-18 0 0-16,-19 0-1 15,0 0 1-15</inkml:trace>
  <inkml:trace contextRef="#ctx0" brushRef="#br0" timeOffset="58180.6205">5595 12961 68 0,'0'0'38'15,"0"0"1"-15,-23 2-10 16,-15-6-15-16,16 29-4 15,-14-10-3-15,11 18-2 16,-8-6-2-16,8 7-1 16,2-1-1-16,11-3 0 0,10-1 0 15,10-8-1-15,-8-21 0 16,38 21 0-16,-9-19 0 16,0-11-1-16,6-7-1 15,-4-7 0-15,2-11-1 16,-6-16 0-16,2 0-1 15,-12-11 0-15,0 1 2 16,-7 3 0-16,-4 3 1 16,-6 8 1-16,-6 6 2 15,4 20 0-15,-10 3 1 16,12 17 1-16,0 0-1 16,-15 35 1-16,9-8 0 15,10 11-1-15,-6 4 0 0,10 6 0 16,-2 0-1-16,1 0-1 15,1-6 1-15,2-2-2 16,1-5 0-16,-3-12-2 16,6-4-2-16,-14-19-2 15,28 21-12-15,-28-21-24 16,26-13 0-16,-17-4 0 16,3-4 1-16</inkml:trace>
  <inkml:trace contextRef="#ctx0" brushRef="#br0" timeOffset="58491.3902">5921 12698 63 0,'0'0'41'16,"21"-2"0"-16,-21 2 1 15,24 40-27-15,-32-19-5 16,14 20-2-16,-10-1-3 15,10 10-2-15,-3 0 0 16,7 0-1-16,2-4-1 16,5-4 0-16,6-8 0 15,4-9 0-15,4-7 0 16,4-9-1-16,1-9 0 16,3-8-1-16,-2-1-1 15,-6-8-1-15,-1 1-2 0,-12-11-4 16,7 18-10-1,-23-22-23-15,-8 6 0 16,-15-4 1-16,-6 4 0 16</inkml:trace>
  <inkml:trace contextRef="#ctx0" brushRef="#br0" timeOffset="58644.4575">5975 12882 75 0,'0'0'40'0,"0"0"-1"16,18 2-1-16,20 0-29 15,-9-14-4-15,14 1-5 16,5 11-7-16,-12-8-31 0,5 2-1 16,-8-1 0-1,-6 7-1-15</inkml:trace>
  <inkml:trace contextRef="#ctx0" brushRef="#br0" timeOffset="59484.322">6743 12314 32 0,'0'0'37'0,"0"0"0"16,0 0-2-16,48 10-13 16,-48-10-7-16,56-8-4 15,-23-3-5-15,17 9-1 16,2-8-2-16,6 6-2 16,-4-3 0-16,-6-3-3 0,-1 10-1 15,-22-13-7-15,5 30-9 16,-30-17-18-1,0 0-2-15,-34 17 0 16,-1-3 1-16</inkml:trace>
  <inkml:trace contextRef="#ctx0" brushRef="#br0" timeOffset="59636.4958">6826 12404 36 0,'-23'12'38'16,"23"-12"-1"-16,0 0 1 15,29 29-21-15,-4-39-3 16,29 18-5-16,-6-14-3 15,8 2-5-15,4 6-5 0,-20-6-32 16,3 0-2-16,-12-1 0 16,-12 1-1-1</inkml:trace>
  <inkml:trace contextRef="#ctx0" brushRef="#br0" timeOffset="68766.0737">8218 12688 55 0,'-21'-5'39'15,"21"5"0"-15,0 0 1 0,54 0-27 16,-9-16-3-16,43 16-1 16,9-15-1-16,38 7-2 15,15-7-1 1,28 1-1-16,7 1 0 0,12 0-2 16,3 1 0-16,-5 4 0 15,-12 6-2-15,-26 2-1 16,-24 6 0-16,-31-4-3 15,-21 8-1-15,-39-12-6 16,-7 23-21-16,-35-21-10 16,-39 17 0-16,-11-7 0 15</inkml:trace>
  <inkml:trace contextRef="#ctx0" brushRef="#br0" timeOffset="69726.254">8786 13083 39 0,'0'0'36'15,"0"0"3"-15,7-19-1 16,20 29-19-16,-27-10-4 16,21 6-4-16,-21-6-3 15,28 32 0-15,-19-7-3 16,7 14 0-16,-7-1-1 16,1 4 0-16,-2-2-2 15,-1-3 0-15,-3-3 1 16,0-9-3-16,2-6 2 15,-6-19-2-15,8 22 1 16,-8-22 0-16,0 0-1 16,17-22 1-16,-11 1-2 15,1-7 1-15,1-7-1 0,2-3 1 16,1-3-1-16,1 5 0 16,1 0 1-16,3 7 0 15,-1 4-1 1,3 13 2-16,-1 9-1 0,2 8 0 15,1 9 1-15,1 5-1 16,2 8 1-16,-4 3-1 16,0 5 0-16,3-2 1 15,-3-1-1-15,-4-7 0 16,-1 0 1-16,-14-25 0 16,29 21-1-16,-12-23 0 15,1-5-1-15,1-11 1 16,4-9 0-16,6-3 0 0,2-5-1 15,4-1 0 1,1 3 1-16,-1 6 0 16,2 4 0-16,-1 12 0 0,-3 11 0 15,-2 11 1-15,-2 10 0 16,-6 8 0-16,-2 4-1 16,-5-1 0-16,-3 5-3 15,-7-10-4-15,17-2-34 16,-25-8-3-16,2-17 1 15,-12 23-1-15</inkml:trace>
  <inkml:trace contextRef="#ctx0" brushRef="#br0" timeOffset="71063.1307">4205 14814 11 0,'0'0'34'0,"19"-14"1"16,-19 14-1-16,0 0-12 15,0 0-6-15,0 0-4 16,0 0-3-16,0 0-4 16,0 0 0-16,0 0-1 15,15 18-1-15,-15-18-1 0,0 0 0 16,0 0 0-16,0 0-1 15,0 0 1-15,10-20-1 16,-10 20-1-16,4-27 0 16,-4 10 2-16,0 17-2 15,-8-29 1-15,8 29 0 16,-31-13-1-16,6 19 2 16,-6 7-1-16,-5 12 0 15,-5 4 0-15,1 9 1 16,-1 3-2-16,10 5 2 15,6-2-2-15,10-6 1 16,11-3-1-16,14-9 0 16,11-8 1-16,8-9-1 0,11-9-1 15,5-7 0-15,1-11 0 16,0-5 0-16,-1-7-1 16,-7-9-1-1,-5 1 1-15,-12-16-1 0,-2 4 0 16,-11-5 1-16,-2 3-1 15,-10 0 2-15,-2 4-1 16,-5 8 3-16,-1 5 0 16,4 14 2-16,-7 2 0 15,15 19 1-15,-21-10 0 16,21 10 1-16,-12 24-1 16,12 0 0-16,-4 5 1 15,10 15-2-15,-4 6-1 0,4 2 0 16,-2 4 0-16,3-1-1 15,1-1 0 1,0-8-1-16,0-6-1 16,-5-11 0-16,3-4-2 0,-4-8-1 15,-2-17-1-15,0 0-6 16,23 8-30-16,-23-8-2 16,6-19 1-16,-4 1 0 15</inkml:trace>
  <inkml:trace contextRef="#ctx0" brushRef="#br0" timeOffset="71447.4006">4459 14800 66 0,'35'-23'41'16,"-35"23"1"-16,25-11 1 0,-25 11-29 15,21 2-4-15,-21-2-3 16,18 30-2-16,-11-3-2 15,5 4 0-15,-1 5-2 16,1 1 0-16,2-5 0 16,1-1-1-16,-2-4 0 15,3-4 0-15,-16-23 1 16,27 25-1-16,-27-25 1 16,33-10-1-16,-33 10-1 15,31-38 2-15,-16 11-1 16,-2-6 1-16,-1-9-1 15,0 6 0-15,-3-4 0 16,-3 1 0-16,0 3 0 0,-2 5-1 16,0 2 0-16,-3 0-3 15,-1 29 0-15,4-34-5 16,14 45-20-16,-18-11-14 16,0 0 0-16,0 0 0 15,0 0 2-15</inkml:trace>
  <inkml:trace contextRef="#ctx0" brushRef="#br0" timeOffset="72498.5057">5329 14595 50 0,'0'0'36'16,"0"0"2"-16,0 0-6 16,0 0-16-16,0 0-5 15,0 0-3-15,0 0-2 16,43 4-3-16,-18-6 0 16,11 2-1-16,3-4-1 15,3-2-1-15,5 4-3 16,-9-11-3-16,14 17-14 15,-19-12-19-15,-10 2 1 16,-23 6-2-16,0 0 1 16</inkml:trace>
  <inkml:trace contextRef="#ctx0" brushRef="#br0" timeOffset="72649.4506">5325 14687 58 0,'-9'19'37'16,"26"-15"2"-16,12-2-2 15,-4-15-28-15,31 11-3 16,0-10-8-16,-8 4-30 16,8-3-5-16,-2 1 1 15,-12-1-3-15</inkml:trace>
  <inkml:trace contextRef="#ctx0" brushRef="#br0" timeOffset="73346.9772">6847 14296 43 0,'12'-21'38'15,"-12"21"-1"-15,0 0 2 0,-18-23-23 16,18 44-4-16,-29-10-1 16,12 30-3-16,-23 1-1 15,-1 29-2 1,-11 9 0-16,2 18-1 0,-2 4-1 16,9 7-1-16,9 0-1 15,16 3 1-15,14-1-1 16,22-11 0-16,13-6 0 15,15-12 0-15,6-5 0 16,8-8 0-16,-2-6 0 16,-1-13-1-16,-6-10 1 15,-11-11-1-15,-7-6-1 0,-10-9 0 16,-23-14 0 0,17 2-2-16,-17-2-1 15,-17-29-3-15,17 29-34 16,-12-42-2-16,3 9 1 0,-7-7-1 15</inkml:trace>
  <inkml:trace contextRef="#ctx0" brushRef="#br0" timeOffset="77675.4807">7719 15176 72 0,'0'0'38'16,"0"0"1"-16,19-40-11 16,24 46-16-16,-7-14-3 15,36 14-1-15,7-10-1 16,31 4-1-16,15-4-1 16,22 4-1-16,9-6 0 15,6 4-2-15,0-5 0 16,-8 3-1-16,-15-2 0 0,-19-2-1 15,-26 5-1-15,-22-5 0 16,-24 6-2-16,-25-4-1 16,-23 6-3-16,0 0-9 15,-17-13-25-15,-16 11-1 16,0 8 0-16,-8-4 0 16</inkml:trace>
  <inkml:trace contextRef="#ctx0" brushRef="#br0" timeOffset="80295.4566">8267 15650 19 0,'-6'-23'35'0,"6"23"0"16,0 0 1-16,-8-33-15 15,26 39-4-15,-18-6-4 16,0 0-3-16,0 0-2 16,23 15-2-16,-23-15-1 15,21 41-1-15,-11-14 0 16,1 7-2-16,-3 4 1 15,0 1-2-15,-3-1 1 16,-1-7-2-16,-4-6 2 16,2-4-2-16,-2-21 1 15,2 17-1-15,-2-17 0 16,0 0 0-16,8-36-2 16,-2 9 2-16,-1-6-1 0,1-3 1 15,4-4-1-15,-2 5 1 16,1 2 0-1,3 1 0-15,-1 9 0 16,3 6 0-16,-14 17 0 0,33-6 0 16,-16 15 0-16,2 7 1 15,1 5 0-15,-1 8-1 16,-2-3 1-16,1 7 0 16,-5-4-1-16,-1-6 1 15,-3-4-1-15,-9-19-1 16,10 21 2-16,-10-21-1 15,0 0 1-15,0 0-1 16,8-25 0-16,-3 4 1 16,1-4-1-16,4-6 0 15,3 3 0-15,1-3 1 16,5 4-1-16,2 4 0 16,2 6 0-16,-1 11 0 0,3 10 1 15,-2 9 0-15,0 7-1 16,-4 6 1-16,1 5 0 15,-5 2-2-15,-1 1 1 16,-5-5-1-16,1 0-1 16,-10-12-3-16,11 12-9 15,-11-29-28-15,0 0 1 16,0 0-1-16,0 0 1 16</inkml:trace>
  <inkml:trace contextRef="#ctx0" brushRef="#br0" timeOffset="81396.8328">10645 14048 60 0,'0'0'37'15,"-17"-7"0"-15,17 7-10 16,23-2-11-16,-23 2-6 15,31 15-2-15,-10 6-2 0,14 18 0 16,-5 7-2-16,9 17 1 16,-4 4-1-1,5 14-2-15,-7 9 2 16,-2 4-3-16,-4 4 1 0,-4 1-2 16,-6-5 1-16,-5 2-1 15,-8-4 1-15,-4 0 0 16,-10-7-1-16,-1-3 1 15,-9-7 0-15,-7-6 1 16,-4-9-1-16,-3-7 0 16,-5-5 0-16,4-11-1 15,-1-7 1-15,3-9 0 16,6-5-1-16,6-5 0 16,3-5 1-16,18-6-1 15,-21 13 0-15,21-13 1 16,0 0-2-16,0 0 0 15,0 0-1-15,0 0-2 0,0 0-2 16,-23-1-33-16,23 1-2 16,4-22-3-16,-4 22 1 15</inkml:trace>
  <inkml:trace contextRef="#ctx0" brushRef="#br0" timeOffset="112285.0692">8338 9226 26 0,'0'0'34'0,"4"-21"1"16,-4 21 1-16,-19-31-19 15,19 31-3-15,0 0-1 16,0 0-3-16,4 21-2 16,1 16-2-16,-9-1-1 15,6 10-1-15,-4 0-1 16,4 8-1-16,-4-2-1 16,2-10 0-16,0-9-1 0,2-8 2 15,-2-25-3 1,0 26 1-16,0-26 0 0,0 0 0 15,2-26 0 1,2-3-1-16,2-4 1 0,2-9-1 16,3-2 1-16,-1-4 0 15,3 0-1-15,1 6 1 16,-1 5 0-16,-1 7 0 16,0 7-1-16,-12 23 1 15,25-20 1-15,-8 26-1 16,0 2 1-16,1 13 0 15,-1 2 0-15,0 11 1 16,-3 7-1-16,-3 1 1 16,-7 2-1-16,-2-2 0 15,-6-3 1-15,1-7-2 16,-5-7 1-16,2-6-1 16,6-19 0-16,0 0 0 0,0 0-1 15,0 0 1-15,6-38-1 16,3 3 0-16,5-3 1 15,3-4-1-15,1-4 1 16,1 2-1-16,0 5 1 16,4 9 0-16,1 5 1 15,-1 9-1-15,0 11 0 16,0 7 1-16,-4 7 0 16,2 10-1-16,-3 6 1 15,-7 8-1-15,-3 7 0 16,-4 0 0-16,-2 1-1 15,-2-7-2-15,2 3-1 0,-10-18-3 16,18 14-11-16,-10-33-22 16,0 0-1-16,0 0 0 15,8-31 1-15</inkml:trace>
  <inkml:trace contextRef="#ctx0" brushRef="#br0" timeOffset="112792.2069">9160 9130 56 0,'0'0'38'0,"0"0"1"15,2 31 0-15,-10 17-25 16,-33-18-3-16,16 26-3 0,-15-8-3 16,7 4-1-16,2-6-2 15,8-8-1-15,8-7-1 16,15-31 0-16,0 19-1 15,0-19 0-15,27-25 0 16,-8-2 0-16,4-7 0 16,-4-6 0-16,1-5 1 15,-3 1-1-15,-3 0 1 16,-5 10 0-16,-1 9 0 16,-8 25 1-16,4-19 0 15,-4 19 0-15,7 23 1 16,3 3-1-16,0 5 0 15,7 7 0-15,2 3 0 0,6 1 0 16,2 2 0-16,4 2 0 16,-4-2 0-1,2 0 0-15,-8 0 1 16,-1 2-1-16,-11-1 0 0,-5-7 1 16,-8-4 0-16,-9-5-1 15,-6-6 0-15,-10-4-1 16,-6-7 0-16,-7-6 0 15,-3-6 0-15,-1-2-1 16,3 0-2-16,1-13-3 16,15 18-5-16,-8-16-30 15,35 13-1-15,-13-31 1 16,24 12 0-16</inkml:trace>
  <inkml:trace contextRef="#ctx0" brushRef="#br0" timeOffset="113040.3046">9609 9416 71 0,'19'10'38'0,"-19"-10"-1"16,27 1 2-16,-27-1-32 15,47-1-2-15,-22-5-2 16,6 0-2-16,1 10-5 16,-10-19-16-16,-1 9-17 15,0 4-2-15,-21 2 1 16,21-8 0-16</inkml:trace>
  <inkml:trace contextRef="#ctx0" brushRef="#br0" timeOffset="113448.8313">10145 9032 73 0,'0'0'38'0,"0"0"2"0,0 0-1 16,2 23-27-16,-2-23-4 16,0 41-3-16,0-11 0 15,12 11-2-15,-6 1-1 16,5 6 0-16,-1 2 0 15,-2-1-2-15,1-1 1 16,-1-2 0-16,-2-9-1 16,1-6-1-16,-1-8-1 15,-6-23-1-15,18 23-2 0,-18-23-7 16,29-27-26-16,-26-4-3 16,3-5 0-16,-10-18 1 15</inkml:trace>
  <inkml:trace contextRef="#ctx0" brushRef="#br0" timeOffset="113663.7161">10047 8936 74 0,'-8'18'39'16,"8"-18"0"-16,25 5 0 15,-3-14-31-15,28 9-1 16,4-12-3-16,13 3-1 0,3-5-1 15,-1-1-2-15,1 5-2 16,-15-1-1-16,1 13-4 16,-32-14-22-16,1 14-11 15,-25-2 1-15,0 0 0 16</inkml:trace>
  <inkml:trace contextRef="#ctx0" brushRef="#br0" timeOffset="113843.9399">10097 9190 77 0,'41'2'38'0,"-7"-8"-2"16,9-2 0-16,7 0-33 16,0 3-6-16,-9-7-27 15,5 1-6 1,-2-1-1-16,-7 4 0 0</inkml:trace>
  <inkml:trace contextRef="#ctx0" brushRef="#br0" timeOffset="114123.8179">10712 9215 85 0,'6'30'41'16,"-6"-30"0"-16,12 37-1 16,-10-20-31-16,11 16-3 15,-7-3-2-15,6 5-1 0,-1 1-2 16,1-3-1-16,-1 1 0 16,-1-5-1-16,2-2-3 15,-12-27 0-15,23 29-5 16,-23-29-18-16,0-18-13 15,0-1-2-15,0-6 2 16,-6-7 0-16</inkml:trace>
  <inkml:trace contextRef="#ctx0" brushRef="#br0" timeOffset="114320.0778">10765 9309 49 0,'-2'-23'38'0,"2"23"0"15,30 3 2-15,-4-6-15 16,20 27-14-16,-11-8-3 0,17 18-1 15,-12-7-3-15,4 13 0 16,-11-7-1-16,-6 4-1 16,-17-3-1-16,-14-3-1 15,-11-2-1-15,-18-10-5 16,12-6-33-16,-24-3-3 16,1-10 2-16,-2-14-2 15</inkml:trace>
  <inkml:trace contextRef="#ctx0" brushRef="#br0" timeOffset="123605.5001">8263 11986 43 0,'0'0'35'0,"-19"-25"-7"15,19 25-4-15,-18-17-4 16,18 17-5 0,0 0-3-16,0 0-3 0,-15-17-2 15,15 17-1-15,0 0 0 16,0 27-1-16,-4-8-1 16,8 13-1-16,-6 5 1 15,6 11-2-15,0 0 0 16,3 4 0-16,-3-6-2 15,2-2 1-15,2-12 0 16,-3-5-1-16,1-10-1 16,-6-17 1-16,0 0 0 0,0 0 0 15,0 0 0 1,8-19 0-16,-8-8-1 16,0-5 0-16,0-3 1 15,2-5 0-15,2 0 0 0,1-2 0 16,7-3 0-16,5 3 0 15,5 6 1-15,3 3-1 16,2 6 0-16,4 6 0 16,1 4 0-16,-3 13 1 15,-2 10-1-15,-4 11 2 16,-5 10-1-16,-7 11 0 16,-3 1 0-16,-4 9-1 15,-8-6 1-15,-2 0-1 16,-3-5 1-16,-1-9-1 15,-3-7 1-15,13-21-1 16,-24 20 0-16,24-20 0 16,-11-23 0-16,11-4 0 0,4-4 0 15,1-9-1-15,11-2 1 16,-3-8-1-16,7 6 0 16,1 1 1-16,4 5 0 15,2 7 0-15,0 10 0 16,4 14 1-16,0 3-1 15,3 11 1-15,-5 9-1 16,0 7 1-16,-6 11-2 16,-5 1 2-16,-5 5-1 15,-7-3 0-15,-6 1-1 16,-6-6 0-16,0-1 0 16,-5-10-3-16,7 0-2 15,4-21-11-15,-17 2-25 0,17-2-1 16,4-17 0-16,-1 0 1 15</inkml:trace>
  <inkml:trace contextRef="#ctx0" brushRef="#br0" timeOffset="124054.3815">9148 11810 68 0,'0'0'41'0,"0"0"1"16,-13 29-1-16,-10 3-25 15,-20-3-8-15,12 15-2 16,-7-4-1-16,9 3-3 0,6-7-1 16,9-7-1-16,12-12 0 15,2-17-1-15,31 4-1 16,-2-19 0-16,4-7 1 16,0-6-1-16,-1-5 0 15,-5-1 0-15,-5 1 1 16,-9 10 1-16,-7 6 0 15,-6 17 0-15,0 0 0 16,0 0 1-16,-19 28 0 16,22 1 1-16,7 4-1 15,5 1 0-15,7 7 0 16,7 1 0-16,0 0 0 16,1 2-1-16,-8-2 2 0,-7 1-1 15,-15-5 0-15,-4-2 0 16,-11-3 0-1,-5-6 0-15,-7-6-1 16,-7-10 0-16,1-3-1 0,0-12-2 16,8 2-3-16,-6-25-8 15,16 8-29-15,-3-8 1 16,13-3 0-16,1-5 0 16</inkml:trace>
  <inkml:trace contextRef="#ctx0" brushRef="#br0" timeOffset="124229.1084">9405 12092 82 0,'40'-6'40'0,"1"-2"1"0,-5 3-2 16,15 3-32 0,-21-4-3-16,3-4-5 0,0 10-5 15,-33 0-23-15,35-25-11 16,-18 18 0-16,-17 7 0 15</inkml:trace>
  <inkml:trace contextRef="#ctx0" brushRef="#br0" timeOffset="124489.036">9887 11787 79 0,'0'0'43'0,"19"15"-1"15,-9 8 0-15,-26-2-32 16,28 23-2-16,-10-1-2 0,8 8-3 16,-7 5 1-16,7-2-3 15,0-1 0-15,-5-5-1 16,5-5 1-16,-4-7-2 16,2-9-1-16,-3-10-1 15,-5-17-2-15,0 0-4 16,27 2-25-16,-29-25-8 15,-1-10-1-15,-9-15 2 16</inkml:trace>
  <inkml:trace contextRef="#ctx0" brushRef="#br0" timeOffset="124694.909">9783 11764 75 0,'4'-19'40'0,"-4"19"1"16,46-18 0-16,-19-3-31 15,27 17-2-15,-2-9-3 16,12 3-2-16,-5 5-1 16,3-3-3-16,-4 6-2 15,-14-4-3-15,5 29-11 16,-20-13-24-16,-18 7 0 16,-19 4-1-16,-9 4 1 15</inkml:trace>
  <inkml:trace contextRef="#ctx0" brushRef="#br0" timeOffset="124853.5773">9866 11998 69 0,'0'0'40'15,"0"0"-2"-15,42-6 1 16,-7-11-33-16,17 9-2 16,2-5-4-16,0-6-6 15,17 9-26-15,-21 6-7 16,-5 2 1-16,-9 4-1 15</inkml:trace>
  <inkml:trace contextRef="#ctx0" brushRef="#br0" timeOffset="125115.1822">10460 12071 68 0,'4'30'42'0,"-1"-12"-1"15,5 8 1-15,-8-26-22 16,23 39-12-16,-13-14-1 16,9 9-3-16,-7-5-1 15,5 0-2-15,-3-2-1 16,-3-6 0-16,-1-2-1 16,-10-19-2-16,0 0-1 15,0 0-3-15,0 0-3 16,-19-27-20-16,11 0-12 15,-9-13 0-15,3-2 1 0</inkml:trace>
  <inkml:trace contextRef="#ctx0" brushRef="#br0" timeOffset="125341.8348">10458 12015 66 0,'17'-23'40'0,"8"23"1"16,6 2-1-16,29 19-26 15,-16-13-4-15,18 17-2 16,-10-2-2-16,4 15-2 15,-15-2 0-15,-11 5-2 16,-14-1 1-16,-18 0-2 16,-17-5 0-16,-14-6-2 15,-12-6-1-15,-10-18-3 16,2 15-14-16,-10-30-23 0,3-7-1 16,0-14 0-16,8-9 0 15</inkml:trace>
  <inkml:trace contextRef="#ctx0" brushRef="#br0" timeOffset="130563.4968">7063 14557 24 0,'0'0'34'16,"8"-20"1"-16,-8 20-1 15,27-11-17-15,-31-6-5 16,25 21-1-16,-21-4-3 16,27-4 0-16,-27 4-2 15,33 25-2-15,-21-2 3 16,3 19-4-16,-7 4 1 0,1 9-1 16,-7-1 0-16,0 0-3 15,-2-4 2-15,-2-6-1 16,0-11-2-16,2-33 1 15,-3 19 1-15,3-19-2 16,-2-27 1-16,-2-2 0 16,2-11 0-16,0-10 0 15,0-6-1-15,4-1 2 16,2-1-2-16,3 3 2 16,5 5-1-16,3 7 0 15,3 13 1-15,1 13-1 16,6 5 1-16,2 14-1 15,0 9 1-15,2 11 0 0,-8 10 1 16,4 8-1-16,-3 8 1 16,-5 4-1-16,-5 0 0 15,-5-4 0-15,-7-4 0 16,-2-6 0-16,-2-7-2 16,-5-10 1-16,9-21 0 15,-19 4 0-15,19-4 0 16,-20-27 0-16,16-2 0 15,1-3-1-15,6-8 1 16,5-3 1-16,6 3-1 16,3 0 0-16,6 1 0 15,4 3 0-15,2 13 0 0,2 4 1 16,-4 9-1-16,0 8 0 16,-2 12 0-16,-6 11 0 15,-3 12 1-15,-9 13-1 16,-3 5 0-1,-6 5 0-15,-2 0 0 0,-3-3 0 16,-3-3-1-16,0-8-1 16,5-5-2-16,-3-20-1 15,14 4-5-15,-6-21-31 16,0 0-1-16,2-29 0 16,11 1 1-16</inkml:trace>
  <inkml:trace contextRef="#ctx0" brushRef="#br0" timeOffset="131026.6873">7941 14511 67 0,'0'0'39'0,"4"19"2"0,-26 8 0 16,1 19-29-16,-19-6-3 16,7 14-3-16,-4-6-2 15,10-2-2-15,8-4-1 16,13-10 0-16,14-14-3 15,15-20 0-15,14-14 0 16,1-12-1-16,7-7 1 16,-7-7 0-16,3-4 0 15,-10-2 1-15,-6 6-1 0,-12 7 3 16,-7 10 0-16,-6 25-1 16,0 0 3-1,0 0-2-15,0 0 1 0,0 39-1 16,8-5 1-16,11 6-1 15,2 5 1-15,6 3-1 16,2-4 0-16,0 7 0 16,-6-6 0-16,-6-1 0 15,-9-6 0-15,-10 0 1 16,-9-7-1-16,-14-4 0 16,-8-2 0-16,-12-8 0 15,-5-1 0-15,-6-3-1 16,-1-3 0-16,-1-5-1 0,6-1-1 15,5-6-3-15,18 8-3 16,-3-19-33 0,32 13-2-16,2-20 1 15,19 5 0-15</inkml:trace>
  <inkml:trace contextRef="#ctx0" brushRef="#br0" timeOffset="131262.5281">8404 14725 65 0,'0'0'40'16,"31"4"0"0,-6-6 0-16,4-11-26 15,3 7-10-15,3-7-2 16,4 5-2-16,1 6-4 0,-11-19-8 15,8 21-27-15,-16-6 1 16,-4 8-2-16,-17-2 1 16</inkml:trace>
  <inkml:trace contextRef="#ctx0" brushRef="#br0" timeOffset="131570.6978">8984 14430 78 0,'23'-19'40'0,"-23"19"1"16,0 0 0-16,0 0-32 16,12 42-3-16,-12-15 0 15,6 11-3-15,-2 8 0 16,3 8-2-16,-3-2 1 15,4 0-2-15,-2-3 0 16,-1-4 0-16,1-5-2 16,-2-13 0-16,6-8-3 15,-10-19-4-15,21 9-19 16,-21-9-13-16,6-38-1 16,-8 0 0-16,2-10 2 15</inkml:trace>
  <inkml:trace contextRef="#ctx0" brushRef="#br0" timeOffset="131777.9192">8928 14296 79 0,'0'0'40'0,"0"0"1"16,25 4-2-16,12-4-32 15,4-8-2-15,22 4-1 16,3-5-2-16,3 3-2 15,3 2-2-15,-11-6-4 16,3 22-6-16,-25-12-28 16,-7 8 0-16,-32-8-1 0,10 23 2 15</inkml:trace>
  <inkml:trace contextRef="#ctx0" brushRef="#br0" timeOffset="131958.2105">8975 14576 63 0,'0'0'37'0,"46"-8"1"16,-2-5-1-16,-3-10-30 15,26 9-2-15,-1-1-3 16,1 1-3-16,-1 14-9 16,-14-1-27-16,-10 1 1 15,-11 5-2-15,-11 5 2 0</inkml:trace>
  <inkml:trace contextRef="#ctx0" brushRef="#br0" timeOffset="132434.6583">9723 14605 41 0,'6'-20'36'16,"-6"20"2"-16,4-19-1 15,-4 19-19-15,0 0-5 16,0 0-3-16,-20-2-2 16,9 20-2-16,-14-3-1 15,2 18-2-15,-6 1 0 16,4 8-2-16,-1-1 0 16,11 1 1-16,3-4-3 15,12-5 2-15,8-6-2 0,-8-27 1 16,39 19-1-1,-16-25 0-15,4-2-1 16,-2-7-1-16,2 0 0 16,-10-18-3-16,6 14-5 0,-24-25-13 15,10 13-16-15,-5-4 1 16,-2 7-1-16,-4 3 2 16</inkml:trace>
  <inkml:trace contextRef="#ctx0" brushRef="#br0" timeOffset="132922.1802">9708 14394 64 0,'0'0'38'0,"0"0"1"16,19-12-12-16,-19 12-11 0,0 0-4 16,0 0-2-16,17 6-2 15,-17-6-2-15,2 44-2 16,-4-11 1-16,6 5-3 16,-4 6 2-16,2 12-3 15,2 1 1-15,2 1-1 16,-1-3 0-16,3-1 0 15,-2-8-1-15,2-6 0 16,-3-3-1-16,-1-20-1 16,-4-17-3-16,0 0-33 15,0 0-5-15,0 0-1 16,-6-27 0-16</inkml:trace>
  <inkml:trace contextRef="#ctx0" brushRef="#br0" timeOffset="138688.1869">17475 4252 47 0,'0'0'24'15,"-4"-17"2"-15,4 17-2 16,-2-23-1-16,2 23-4 15,0 0-4-15,0 0-4 0,-4-27-3 16,4 27-1-16,0 0-2 16,0 0 0-1,0 0-2-15,16 37 1 16,-11-16-1-16,5 15 0 0,-2 4-1 16,3 10 0-16,-1 0 0 15,0 6-1-15,-1-6 0 16,1-6 0-16,-4-2-2 15,1-13 2-15,1-4-2 16,-8-25 0-16,16 19-2 16,-16-19-1-16,21-12-3 15,-19-16-6-15,25 5-27 16,-21-12-2-16,-1-9 0 16,-7-6 1-16</inkml:trace>
  <inkml:trace contextRef="#ctx0" brushRef="#br0" timeOffset="138919.1048">17309 4091 64 0,'-21'-4'39'16,"21"4"1"-16,0 0 0 16,-2-28-30-16,50 31-1 15,-4-12-2-15,30 11-2 16,1-10-1-16,18 6-3 15,-3-2 0-15,1 0-3 16,-2 4-3-16,-20-11-4 16,8 24-13-16,-31-15-18 15,-17 4 0-15,-29-2 0 16,-13 18 0-16</inkml:trace>
  <inkml:trace contextRef="#ctx0" brushRef="#br0" timeOffset="139080.5238">17481 4319 48 0,'0'0'36'16,"17"2"-2"-16,16-4 1 15,13 0-27-15,-2-11-4 16,10 0-10-16,12-5-25 16,-4 16-3-16,-14-7-1 15,-2 15 0-15</inkml:trace>
  <inkml:trace contextRef="#ctx0" brushRef="#br0" timeOffset="139883.7625">18297 4567 38 0,'23'-19'36'0,"-23"19"2"16,7-20-1 0,-7 20-20-16,0 0-4 15,0 0-3-15,-42-15-2 0,17 25-3 16,-14-6-1-16,1 13 0 16,-12 0-1-16,3 8-1 15,-1 4 0-15,8 1-1 16,7 3 0-16,15 4 0 15,7-9 0-15,17 1-1 16,13-12 0-16,10-3 1 16,9-12-2-16,5-10 1 15,3-7-1-15,-5-14 0 16,1-2 0-16,-7-15-1 0,-2-2 1 16,-14-7 0-1,-4-5 0-15,-9 4 1 16,-6-3 2-16,-6 13-1 0,-1 2 1 15,-3 15 1-15,-2 12 0 16,12 17-1-16,-21 19 1 16,19 14 0-16,2 9-1 15,6 6 0-15,4 7 0 16,3-1-1-16,3 0-1 16,1-10 0-16,2-4 0 15,-1-11-1-15,1-6-2 16,-19-23-1-16,38 25-7 15,-38-25-31-15,0 0 0 16,26-19-1-16,-15 0 1 16</inkml:trace>
  <inkml:trace contextRef="#ctx0" brushRef="#br0" timeOffset="140080.0762">18690 4339 83 0,'29'-10'40'0,"8"2"0"16,-3-15-1-16,13 25-32 15,-11-6-3-15,5 1-5 16,1 16-6-16,-42-13-31 16,41 10-2-16,-41-10-1 15,19 15 1-15</inkml:trace>
  <inkml:trace contextRef="#ctx0" brushRef="#br0" timeOffset="140242.8786">18729 4490 76 0,'-12'23'39'16,"12"-23"1"-16,35 4-1 16,-1-2-32-16,-1-8-1 15,12 0-6-15,7 12-9 16,-8-14-29-16,2 1-2 15,1-3 0-15,-3 1 0 16</inkml:trace>
  <inkml:trace contextRef="#ctx0" brushRef="#br0" timeOffset="140784.4823">19735 4281 74 0,'24'-2'41'0,"-24"2"0"0,0 0 1 16,38 19-31-16,-38-19-2 15,6 19-3-15,-6-19-1 16,6 35-2 0,-6-35-1-16,7 35 0 0,-7-35-1 15,8 24 0-15,-8-24-1 16,0 0 0-16,19-1 0 16,-19 1 1-16,8-27-1 15,-8 4-1-15,-6-2 2 16,-5 0-2-16,-12 6 1 15,-12-1 0-15,-9 9 0 16,-10 3 0-16,-8 14 1 16,-6 9-1-16,1 14 1 0,7 8 0 15,12 3 0-15,17 8 0 16,17 0-1 0,22 2 1-16,19-6 0 15,16-8-1-15,13-7 0 0,13-8 0 16,2-13 0-16,-1-8-2 15,-5-10 0-15,-11-7-3 16,2 0-4-16,-29-16-34 16,8 4 0-16,-20-5-1 15,-1 1 1-15</inkml:trace>
  <inkml:trace contextRef="#ctx0" brushRef="#br0" timeOffset="141315.9556">20167 4302 62 0,'-9'-21'40'0,"9"21"1"0,0 0 1 15,-18-36-25 1,18 36-6-16,0 0-2 16,27 21-2-16,-19-4-2 15,11 14-1-15,-5 3-2 0,3 8 1 16,1 4-1-16,-1 4-1 15,-2-2 0-15,3-4 0 16,-3-5 0-16,1-9 0 16,-1-3 0-16,-15-27-1 15,31 21 0-15,-31-21 0 16,29-11 1-16,-29 11-2 16,23-40 2-16,-17 11-2 15,0-6 1-15,-6 3 1 16,0-3-1-16,-2 1 0 15,-2-3-1-15,-2 8 1 16,4 3-2-16,-2 1 0 0,4 25-1 16,4-27-2-16,-4 27-3 15,10-25-10-15,7 25-25 16,-17 0 0-16,25-12-1 16,-25 12 2-16</inkml:trace>
  <inkml:trace contextRef="#ctx0" brushRef="#br0" timeOffset="141792.3709">20682 4022 71 0,'22'-19'40'0,"-3"7"-1"16,4-3 1-16,18 11-30 15,-12-13-2 1,19 13-2-16,-10-5-1 0,9 9-1 16,-13-2-1-16,1 9 0 15,-12 1-2-15,-7 5 1 16,-16-13-1-16,-4 37 0 16,-14-12 0-16,-7 5 0 15,-4-3 0-15,-3 2 0 16,-3-2 0-16,6-8 0 15,4 0 0-15,4-7 0 16,21-12 0-16,-22 15 0 0,22-15 0 16,0 0 1-16,0 0-1 15,31 0 0 1,-8-2 1-16,8 2-1 16,4-4-1-16,9 1 1 0,5-5 0 15,1 6-1-15,0 0 0 16,0 4 0-16,-4-2 0 15,-7 0 0-15,-6 0-1 16,-12 0-3-16,0 10-3 16,-21-10-36-16,0 0-2 15,-29-6-1-15,8 4 1 16</inkml:trace>
  <inkml:trace contextRef="#ctx0" brushRef="#br0" timeOffset="143279.548">17627 5746 47 0,'0'0'36'16,"18"-13"0"-16,-18 13 0 15,-6-21-23-15,6 21-2 16,0 0-2-16,25-6-1 0,-25 6-2 16,0 0-1-16,15-29-1 15,-15 29-1 1,29-32-1-16,-8 9 0 16,1-6 0-16,-1-2 0 0,0 3-1 15,-4-1 1-15,-5 4-1 16,-8 4 1-16,-4 21-1 15,-31-17 0-15,-4 26 1 16,-7 12-1-16,-12 12 0 16,-6 13 0-16,0 8 0 15,4 9 0-15,4 4 0 16,18 2 0-16,12-6 0 16,18-3-1-16,16-10 1 0,19-10 0 15,9-11-1 1,16-10 0-16,8-6-1 15,-2-15-2-15,3 2-2 16,-11-19-5-16,20-2-31 0,-30 0-2 16,-2 0 2-16,-17-8-1 15</inkml:trace>
  <inkml:trace contextRef="#ctx0" brushRef="#br0" timeOffset="143504.1104">18185 5672 82 0,'34'-4'39'16,"-7"-2"-1"-16,8-2 1 0,2 1-32 15,13 1-5-15,0 6-5 16,-9-17-21-16,3 13-14 15,-6 4 0-15,-11 0 0 16,-27 0-1-16</inkml:trace>
  <inkml:trace contextRef="#ctx0" brushRef="#br0" timeOffset="143666.0082">18146 5877 82 0,'0'0'38'0,"0"0"0"15,35 13-1-15,-2-18-33 16,11-3-5-16,12 10-15 0,-8-12-21 16,-2-7 0-16,-3 0-2 15,-7-4 1-15</inkml:trace>
  <inkml:trace contextRef="#ctx0" brushRef="#br0" timeOffset="143980.7628">18931 5380 88 0,'0'0'41'16,"37"-15"0"-1,-37 15 1-15,36 2-34 16,-36-2 0-16,27 25-3 0,-17-2-2 16,0 13-1-16,-3 2 0 15,1 5-1-15,-2-1-1 16,-2 2 0-16,2-6-4 16,-6-17-2-16,13 12-8 15,-13-33-28-15,23 10 0 16,-23-10 0-16,21-37-1 15</inkml:trace>
  <inkml:trace contextRef="#ctx0" brushRef="#br0" timeOffset="144196.4884">19423 5344 95 0,'0'23'43'0,"-2"15"0"16,-11 0-1-16,5 16-34 15,-13 0-2-15,3 5-2 16,-3-5-2-16,0 2-1 16,2-5-2-16,-1-10-3 15,9-1-3-15,-14-32-15 16,25-8-20-16,0 0 0 0,0 0 0 16,0 0-1-16</inkml:trace>
  <inkml:trace contextRef="#ctx0" brushRef="#br0" timeOffset="144540.4592">19421 5610 84 0,'27'-15'40'15,"10"5"1"-15,-5-5 1 16,15 13-31-16,-14-11-3 16,13 15-2-16,-15-6-2 15,1 11 0-15,-12 3-1 16,-11 7-2-16,-11 6 0 15,-13 4-1-15,-10 4 1 16,-12 1 0-16,3 3-1 16,-9-4 0-16,8 3 0 15,3-9 0-15,9-2 0 16,23-23 0-16,-22 31 0 0,22-31 0 16,0 0 1-16,25 19-1 15,-3-19 0-15,5 0 1 16,3-4-2-16,7-2 1 15,2 3-2-15,-7-7-1 16,5 8-3-16,-12-11-4 16,20 3-32-16,-24 0-1 15,2 5 0-15,-23 5 0 16</inkml:trace>
  <inkml:trace contextRef="#ctx0" brushRef="#br0" timeOffset="145240.298">20104 5380 62 0,'0'0'40'16,"0"0"0"-16,-19-4 1 15,17 29-24-15,2-25-5 16,-8 27-3-16,6-2-3 15,8 11-1-15,-4 1-1 16,5 11-2-16,-5 0 0 16,6 6 0-16,-4-5-2 15,2-4 0-15,-1-9 1 16,1-7-2-16,0-2 0 16,-6-27-1-16,10 21-3 15,-10-21-2-15,0 0-9 16,4-33-26-16,-4 0 0 0,-12-16 0 15,2-9 1-15</inkml:trace>
  <inkml:trace contextRef="#ctx0" brushRef="#br0" timeOffset="145496.5013">19965 5344 67 0,'6'-18'37'16,"17"22"1"-16,15 8-1 15,13 5-29-15,22 23 1 16,-6-3-3-16,12 22 1 15,-11-5-2-15,0 9 0 16,-18-1-1-16,-12 3 0 16,-22-11-1-16,-18-5-1 15,-23-12 0-15,-14-8-1 0,-15-10 0 16,-6-8-1-16,0-7 0 16,-1-10-2-16,9 1-2 15,3-18-4-15,49 23-18 16,-32-33-16-16,32 10 0 15,5-4 0-15,13 4 1 16</inkml:trace>
  <inkml:trace contextRef="#ctx0" brushRef="#br0" timeOffset="145992.9811">20681 5856 91 0,'27'2'40'0,"1"-2"1"16,3-8-1-16,8 2-34 15,-1-13-2-15,11 2-1 16,-5-12-2-16,0-4 0 16,1-5-1-16,-7-8-1 15,-3 0 1-15,-6 0 0 16,-14 2 0-16,-11 2 0 15,-9 7 0-15,-13 8 1 16,-13 8 0-16,-7 11 1 16,-7 10 0-16,-1 14 0 15,-4 13 0-15,7 11-1 0,5 6 1 16,9 9-1-16,15 7 1 16,9 5-1-16,5 4-1 15,9-4 1-15,3-4 0 16,-1 1 0-16,1-7 0 15,-2 3 1-15,-5-10-1 16,-5-2 1-16,-3-8-1 16,-9-6 0-16,-5-7 0 15,-5-10-1-15,-6-7 0 16,-3-8 0-16,-4-8 0 16,0-7-2-16,2-3-2 15,-3-9-3-15,15 12-6 16,-8-21-31-16,13 7 1 0,1-4-1 15,11 2 1 1</inkml:trace>
  <inkml:trace contextRef="#ctx0" brushRef="#br0" timeOffset="146925.6514">21250 5451 60 0,'9'-17'40'0,"-9"17"1"15,0 0 1-15,-11-21-26 16,11 21-4-16,0 0-2 16,19 9-3-16,-19-9-2 15,0 0-1-15,21 18 0 16,-9 3-2-16,-3 0 0 16,3 6 0-16,-2 1-1 15,1 9 1-15,1-1-1 16,-1 1-1-16,-1-5 0 15,1-7 1-15,1-6-1 16,-12-19 1-16,19 22-1 16,-19-22 0-16,0 0 1 0,22-20-1 15,-17 1 1-15,-1-2-1 16,0-4 0-16,0-2 0 16,2-5-1-16,-2-1 2 15,1 4-2-15,1 4 1 16,2 2 0-16,-2 2-1 15,1 2 0-15,-7 19-2 16,14-23-2-16,-10 4-3 16,-4 19-7-16,29-12-29 15,-29 12 0-15,19-26 0 16,-7 8 1-16</inkml:trace>
  <inkml:trace contextRef="#ctx0" brushRef="#br0" timeOffset="147497.4634">21807 5066 72 0,'0'0'38'0,"0"0"0"0,0 0 0 16,12-18-30-16,9 22 0 15,-21-4-3 1,34-4 0-16,-12-1-1 16,7 6-1-16,-2-2 0 15,2 1-1-15,-6 3 0 0,2 1 1 16,-6 0-1-16,-19-4-1 15,21 19 0-15,-21-19 0 16,-9 27 0-16,-7-10-1 16,-5 3 1-16,-2-3-1 15,-4 2 0-15,2-2 1 16,4-1 0-16,1-1 0 16,20-15 0-16,-19 25 1 0,19-25-1 15,0 0 0-15,0 0 1 16,27 13-1-1,-10-13 0-15,6 2 0 16,4-4 0-16,6 2 0 0,6-2-1 16,7 0 1-16,0 1-1 15,7-3 0-15,-3 2 0 16,-2-2 0-16,-6 0 0 16,-5 0-1-16,-6 2-1 15,-14-1-3-15,1 14-8 16,-18-11-30-16,0 0-1 15,-18-8-1-15,-9 6 0 16</inkml:trace>
  <inkml:trace contextRef="#ctx0" brushRef="#br0" timeOffset="151617.1422">5460 16972 41 0,'-17'0'25'0,"17"0"-1"16,0 0-4-16,0 0-2 15,-21 3-4-15,21-3-3 16,0 0-2-16,15 18-1 16,-15-18-4-16,25 4 0 15,-4-6-1-15,16 0 0 16,6-2-2-16,9-6 0 16,2 1-2-16,0-3 0 15,-2 3-3-15,-12-7-3 16,8 18-20-16,-48-2-9 15,0 0 0-15,0 0 0 0</inkml:trace>
  <inkml:trace contextRef="#ctx0" brushRef="#br0" timeOffset="151776.1647">5391 17110 50 0,'-18'9'36'0,"18"-9"0"15,0 0 0-15,22 4-25 16,12 2-4-16,-5-10-1 15,12 6-3-15,-3 2-5 16,-12-6-32-16,8 4-2 16,-5-2 0-16,-6 0-2 15</inkml:trace>
  <inkml:trace contextRef="#ctx0" brushRef="#br0" timeOffset="152814.3757">6942 16477 25 0,'21'-23'36'0,"-21"23"0"16,0 0 1-16,-23-8-17 16,19 44-4-16,-31-7-5 15,16 33-3-15,-20 1-2 16,8 25-2-16,-7 8 1 0,7 8-2 15,2 3 0-15,10 4 0 16,3-9-1-16,12-6-1 16,10-8 1-16,12-11 0 15,9-8-2-15,11-10 2 16,5-1-1-16,3-14 0 16,-2-4 0-16,1-7 0 15,-5-8-1-15,-5-2 1 16,-6-10-1-16,-12-1 1 15,-17-12-1-15,19 6 0 16,-19-6-1-16,0 0 0 16,0 0-2-16,-17-4-1 15,17 4-6-15,0 0-31 0,0 0 0 16,0 0-1-16,0 0 0 16</inkml:trace>
  <inkml:trace contextRef="#ctx0" brushRef="#br0" timeOffset="154074.3005">7291 16598 29 0,'0'0'33'16,"6"-20"1"-16,-6 20-11 16,0 0-6-16,0 0-1 15,0 0-2-15,0 0-4 16,3 23-2-16,5 14-2 16,-8-5-1-16,6 11-1 15,-2 1-2-15,2-2 1 0,-3-4-2 16,3-3 1-16,-2-8-2 15,0-8 2-15,-4-19-1 16,8 19 0-16,-8-19-1 16,0 0 1-16,-2-21-1 15,2 2 0-15,0-6 0 16,0-2-1-16,0-6 1 16,2 3 0-16,1-5 0 15,3 4 0-15,2 3 0 16,2 5 0-16,1 5 0 15,7 9 1-15,-18 9-1 16,36 0-1-16,-15 9 2 16,4 13-1-16,-3 6 0 0,-1 5 1 15,-6 7-1-15,-3-1 1 16,-2 1-1-16,-9-4 1 16,-2-1-1-1,-5-6 0-15,-4-6 1 0,-1-6-1 16,11-17 0-16,-26 13 1 15,26-13-2-15,-19-15 1 16,13-2 0-16,6-6 0 16,12-10 0-16,1-5-1 15,9-5 1-15,3 5 0 16,6-2 0-16,-1 7-1 16,5 6 1-16,-2 6-1 0,-4 14 2 15,-4 10-1-15,0 13-1 16,-6 5 1-16,1 10 0 15,-9 3 1-15,-1 6-1 16,-2-1 0 0,-6-1 0-16,-2-9-2 0,1 0-1 15,-6-12-1-15,9 4-4 16,-4-21-26-16,0 0-5 16,0 0-1-16,0 0 2 15</inkml:trace>
  <inkml:trace contextRef="#ctx0" brushRef="#br0" timeOffset="154618.3201">8155 16701 48 0,'0'0'38'15,"0"0"-2"-15,-18 4 2 16,-9 0-18-16,6 21-11 15,-17-6-3-15,9 12-2 16,-6-5-1-16,10 5-1 16,6-2-1-16,13-6 0 15,6-23-1-15,10 23-1 16,9-23 0-16,6-8 1 16,6-5-1-16,0-12 0 0,-1-6 1 15,-1-5-1 1,-4-1 1-16,-3 5 0 15,-5 1 0-15,-5 4 0 0,-7 6 1 16,-5 21-1-16,0 0 0 16,0 0 1-16,18 15-1 15,-5 8 1-15,3 4-1 16,5 6 1-16,4 5 0 16,2 3 0-16,0 1 0 15,-4 0-1-15,-4 0 3 16,-7-2-2-16,-8 3 1 15,-10-3-1-15,-9-2 1 16,-8-3-1-16,-10-8 1 0,-4-2-1 16,-5-8 0-1,-5-6-1-15,5-5 0 16,3-6 0-16,1-4-2 16,5-5 0-16,10 1-2 0,-2-11-5 15,25 19-13-15,0 0-17 16,0-27-1-16,2 10 0 15,15 3 1-15</inkml:trace>
  <inkml:trace contextRef="#ctx0" brushRef="#br0" timeOffset="155321.836">8674 16736 22 0,'0'0'35'15,"-20"17"-1"-15,20-17 3 0,0 0-15 16,0 0-6-16,0 0-4 16,0 0-2-16,0 0-3 15,27 8-2-15,-9-16 0 16,13 8 0-16,1-8-2 16,11 1 0-16,-3-1-1 15,1 2-1-15,-3-2 0 16,-3 5 0-16,-8-1-1 15,-9 4 0-15,-18 0 1 16,0 0-2-16,1 17 1 16,-1-17-3-16,-21 15 1 15,2-15-4-15,13 23-13 16,-15-26-21-16,21 3 1 0,-35-4-2 16,18 2 1-16</inkml:trace>
  <inkml:trace contextRef="#ctx0" brushRef="#br0" timeOffset="156809.1422">9592 16327 46 0,'0'-19'36'0,"0"19"0"15,0 0 1-15,0 0-23 0,0 0-4 16,2 34-2 0,-10-12-2-16,12 4-2 15,-4-1-1-15,6 10-1 16,-2-4-1-16,1-3-1 0,3-3 0 15,-2-2 0-15,-2-2-1 16,-4-1 0-16,0 1-1 16,0-21-2-16,-4 36-5 15,4-36-27-15,-18 14-1 16,18-14-1-16,0 0 0 16</inkml:trace>
  <inkml:trace contextRef="#ctx0" brushRef="#br0" timeOffset="157119.1495">9941 16325 66 0,'0'0'38'15,"0"0"1"-15,4 29-1 16,-25-16-27-16,17 22-3 15,-18-1-2-15,5 20-1 16,-10 2-2-16,2 5-1 16,-2 2-1-16,-4-1 0 15,6-7-1-15,0-3 1 16,4-10-2-16,3-13 0 16,7-6-2-16,11-23 0 15,-10 21-3-15,10-21-3 16,0 0-21-16,20-30-9 0,-9 12 0 15,-3-5 0-15</inkml:trace>
  <inkml:trace contextRef="#ctx0" brushRef="#br0" timeOffset="157530.4672">9920 16601 45 0,'23'-15'35'15,"2"4"2"-15,0-1 0 16,8 18-19-16,-22-25-5 16,20 22-5-16,-31-3-2 0,29 12-1 15,-23 5-2-15,-8 14 0 16,-13-2-1-16,-5 9 0 16,-9 2-1-16,-2 1 1 15,-3-5-1-15,3 2 0 16,4-9 0-16,6-6 0 15,3-4-1-15,18-19 1 16,-11 25-1-16,11-25 1 16,0 0 0-16,23 14 0 15,-23-14 0-15,35 2-1 16,-12-2 1-16,4-2 0 16,2 0-1-16,-2 0 0 15,2 0 0-15,-4 2-1 0,-4 0 1 16,-4 0-1-16,-17 0-1 15,20 0-2-15,-20 0-3 16,0 0-27 0,0 0-6-16,0 0-1 0,0 0 0 15</inkml:trace>
  <inkml:trace contextRef="#ctx0" brushRef="#br0" timeOffset="158129.7534">10512 16252 47 0,'-25'-11'35'0,"25"11"1"15,0 0 0-15,-33-4-21 16,33 4-5-16,2 17-2 15,8 6-1-15,-10 2-2 16,9 12 0-16,-7 1-1 16,0 14 0-16,-2 1-2 15,-2 5 0-15,0-4-2 16,-2-4 2-16,4-8-2 16,-4-10-1-16,4-7 0 15,0-25-2-15,0 0-1 0,0 0-2 16,0 0-5-16,6-42-28 15,-2 6 1-15,-6-14-1 16,2 2 1-16</inkml:trace>
  <inkml:trace contextRef="#ctx0" brushRef="#br0" timeOffset="158411.762">10402 16302 38 0,'0'0'33'0,"-23"-17"1"15,23 17 1-15,0 0-17 16,17-2-8-16,27 15-3 15,-3-5-1-15,23 17-1 16,-3-2-1-16,11 12 0 0,-9 1-1 16,-1 14 0-16,-14 0-1 15,-13 3 0-15,-20 1-1 16,-16 2 1-16,-25-6-1 16,-14 1 1-16,-18-8-1 15,-4-9 1-15,-7-9-2 16,1-10 0-16,5-5-1 15,9-16-2-15,15 2-2 16,8-24-5-16,31 28-27 16,10-46-2-16,5 17 1 15,9-2-1-15</inkml:trace>
  <inkml:trace contextRef="#ctx0" brushRef="#br0" timeOffset="158926.7537">10957 16715 29 0,'18'9'33'0,"-18"-9"2"16,36-6 0-16,-12 10-14 15,-3-29-9-15,19 14-5 16,-9-20-2-16,6 6-1 0,-8-7-2 16,0 1 0-16,-10-6 0 15,-2 7 0 1,-13-1 0-16,-8 8 0 16,-11 4 0-16,-4 7 0 0,-10 5 1 15,0 11-1-15,-6 5-1 16,6 12 1-16,-2 2-1 15,8 12 0-15,8 3 0 16,5 8 0-16,6 0 0 16,6 8 0-16,4-4 0 15,2 3 0-15,1 3 0 16,1-10 0-16,-2 0 0 16,-3-4-1-16,-1-5 2 0,-2-7-2 15,-2-3 2-15,-4-7-2 16,4-20 1-1,-21 26-1-15,4-16 1 16,-6-8-2-16,-3 0 0 0,-6-12-3 16,7 10-4-16,-18-15-32 15,22 3 1-15,0-9-1 16,11 2-1-16</inkml:trace>
  <inkml:trace contextRef="#ctx0" brushRef="#br0" timeOffset="159498.4835">11343 16505 56 0,'0'-21'38'15,"0"21"0"-15,0 0 2 16,0 0-24-16,0 0-4 15,0 0-4-15,0 0-1 0,25 2-3 16,-25-2 0-16,20 31-2 16,-9-4-1-16,3 7 1 15,-1 5-1-15,1 3 1 16,-1 0-2-16,1 4 2 16,-1 0-2-16,3-9 1 15,-3-9-1-15,2-6 1 16,-15-22-1-16,31 11 0 15,-31-11 0-15,29-21 0 16,-17-2 0-16,-1-4 0 16,-3-7 0-16,0-3 0 15,-4-3 0-15,-4 0-1 16,0 3 0-16,-6 3 0 0,4 5-2 16,-4-4 0-16,6 14-2 15,-8-10-3-15,8 29-11 16,6-19-22-16,-6 19 0 15,2-27 1-15,-2 27 0 16</inkml:trace>
  <inkml:trace contextRef="#ctx0" brushRef="#br0" timeOffset="159995.2009">11704 16275 57 0,'0'0'36'16,"8"-19"2"-16,-8 19-2 15,0 0-23-15,17-11-4 16,-17 11-3-16,33-2-2 16,-12-2 0-16,6 8-1 15,-4 1 0-15,2 3-1 16,-25-8 0-16,25 29 0 15,-27-10-1-15,-9 8 1 16,-10 0-2-16,-6 0 2 16,0 1-2-16,-2-3 1 15,2 0 0-15,3-4 0 16,5-7 0-16,19-14 0 0,-23 23-1 16,23-23 1-16,0 0 0 15,-8 17 0-15,8-17 0 16,0 0-1-1,20 2 1-15,-20-2 0 0,32-4 0 16,-8 0 0-16,3 6-1 16,5-2 1-16,-5-4-1 15,2 6 0-15,-4-5 0 16,-5 4 0-16,-3-4 0 16,-17 3-1-16,17-4-1 15,-17 4-2-15,0 0-3 16,0 0-24-16,0 0-9 15,-31-16-2-15,31 16 1 16</inkml:trace>
  <inkml:trace contextRef="#ctx0" brushRef="#br0" timeOffset="162071.1162">7445 17359 21 0,'-17'2'29'0,"17"-2"0"16,0 0-9-16,0 0-4 15,36 4-3-15,-36-4-3 16,60-8-2-16,-21-3-1 15,30 11-2-15,6-10 0 16,33 10-1-16,12-8 0 16,28 8-1-16,14-7 1 15,35 5-1-15,23-6-1 16,31 2 0-16,13-5 0 16,22 5 1-16,9-5 0 15,11 1-1-15,-1 4 0 0,-2 6 0 16,-18 2 0-16,-16 4 0 15,-25 4-1 1,-29-1-1-16,-30 3-1 0,-41-7-1 16,-24 5-3-16,-47-18-3 15,-15 16-15-15,-58-8-14 16,-4-21-1-16,-40 7 1 16,-22-1-1-16</inkml:trace>
  <inkml:trace contextRef="#ctx0" brushRef="#br0" timeOffset="163075.1686">9659 17645 49 0,'0'0'35'16,"0"0"0"-16,0 0 1 15,22-2-23-15,-22 2-4 16,5 17-1-16,-5-17-2 16,6 48-1-16,-6-17-1 15,6 9-1-15,-4 0-1 16,0 5 1-16,0-7-2 16,-2-4 0-16,0-7 0 15,2-9-1-15,-2-18 1 16,0 0 0-16,0 0-1 15,0 0 0-15,9-33 0 16,-1 4 0-16,2-5 0 0,1-5 0 16,3 3 0-16,1 3-1 15,2 6 1-15,3 2 0 16,-3 10 0 0,6 6 0-16,-2 12 1 0,1 11-1 15,-5 3 0-15,0 8 1 16,-5 4-1-16,-2 7 1 15,-3-3 0-15,-7 1 0 16,-2-5 0-16,-1-2-1 16,-3-10 1-16,6-17-1 15,0 0 1-15,0 0-1 16,-8-32 0-16,16-1 0 16,3-3-1-16,5-5 1 0,9 3 0 15,-2 1 0-15,8 11 1 16,-4 3-1-16,2 11 1 15,2 18-1-15,-2 5 1 16,0 12-1-16,-2 6 1 16,0 6-2-16,-2-1 0 15,-2 5-2-15,2 1-4 16,-19-17-30-16,15 0-2 16,-21-23-1-16,27 11 0 15</inkml:trace>
  <inkml:trace contextRef="#ctx0" brushRef="#br0" timeOffset="163775.7143">12215 16398 42 0,'-21'-17'37'0,"21"17"0"0,-10-19 1 16,4-2-18-1,26 34-7-15,-20-13-4 16,42 38 0-16,-11 1-3 0,13 20-1 16,3 12-1-16,7 19 0 15,-6 8 0-15,-2 13-2 16,-13 3 1-16,-10 6-2 15,-15-3 2-15,-10-5-2 16,-14-11 0-16,-7-3 0 16,-11-10-1-16,-1-9 1 15,2-18-1-15,4-13 1 16,4-11-1-16,6-12 0 16,3-4 0-16,16-21 1 15,-17 15-1-15,17-15-1 16,0 0 0-16,0 0-2 15,0 0-2-15,-23-4-13 0,23 4-24 16,0 0-1-16,-25 10 0 16,5-8-2-16</inkml:trace>
  <inkml:trace contextRef="#ctx0" brushRef="#br0" timeOffset="166488.1775">4176 16977 1 0,'0'0'17'16,"0"0"8"-16,0 0 2 16,0 0-13-16,4-19-1 15,-6-6 0-15,21 18 1 16,-23-22-1-16,21 23-1 16,-24-19 0-16,7 25-3 15,0 0-2-15,-20-11-1 16,-7 13-1-16,0 11-2 15,-9 6 0-15,1 10-1 16,-5 5 2-16,3 12-2 16,0 2 0-16,8 8-1 0,4 0 1 15,12 1-1 1,5-3 0-16,10-6-1 16,8-12-1-16,7-9 1 0,4-11 0 15,4-15-1-15,4-8 0 16,-2-14 0-16,2-12 0 15,-4-13-1-15,0-8-1 16,-7-9 0-16,1-6 0 16,-8-8 0-16,3 6 0 15,-10-4 1-15,0 14 1 16,-6 7 1-16,0 8 1 16,-2 16 0-16,-2 10 0 15,6 20 2-15,0 0-1 16,-13 25 0-16,7 0 1 15,8 12 0-15,-4 9-1 16,4 6 0-16,0 1 1 0,4 5-2 16,-1-3 1-16,3-1-2 15,-4-2 1-15,0-12-2 16,2-1 0-16,-5-16-2 16,7 2-2-16,-8-25-4 15,12 30-18-15,-12-30-12 16,0 0-1-16,0 0 1 15,2-17-1-15</inkml:trace>
  <inkml:trace contextRef="#ctx0" brushRef="#br0" timeOffset="166895.989">4334 17021 39 0,'0'0'39'15,"17"-21"0"1,-17 21-1-16,0 0-12 0,0 0-14 16,25 33-5-16,-25-33-1 15,23 40-2-15,-9-13 0 16,-1 8-3-16,-1-3 2 16,2 3-3-16,-3-6 0 15,1-5 1-15,1-4-2 16,-13-20 1-16,25 19 0 15,-25-19 0-15,31-2 0 0,-31 2 1 16,35-19 0-16,-35 19 0 16,29-33 0-16,-14 12-1 15,-1-2 1-15,-3-4 0 16,-1-2-1-16,1-3 0 16,-3-1-1-16,-2 1 0 15,2 1-1-15,-3 4 1 16,3 6-3-16,-8 0-3 15,0 21-14-15,0 0-21 16,21-8 1-16,-21 8-1 16,0 0 1-16</inkml:trace>
  <inkml:trace contextRef="#ctx0" brushRef="#br0" timeOffset="169544.0944">11993 14725 43 0,'0'0'36'16,"16"-30"-1"-16,-16 30 1 16,0 0-21-16,0-41-7 15,0 41 0-15,-33-30-1 16,6 30 0-16,-21 4-2 16,1 24 1-16,-14 9-2 15,1 13-1-15,-4 7 0 16,8 5-1-16,12-1-2 15,15-2 1-15,13-9-1 0,20-15 0 16,14-14 1-16,14-15-2 16,13-12 2-16,5-17-2 15,4-10 1-15,-2-20-1 16,-2-9 0-16,-7-14 0 16,-9-9 0-16,-12-7 0 15,-7-2-1-15,-15 0 2 16,-4 6-1-16,-7 11 2 15,-5 6-1-15,-3 19 1 16,0 12 0-16,3 21 1 16,-1 17 0-16,9 19 0 15,6 20 0-15,8 13-1 16,6 9 1-16,9 4-2 0,0 8 2 16,6 6-2-16,0-4 0 15,-2-8 0-15,0-9 0 16,-6-10-2-16,-3-8 0 15,-7-9-1-15,5-2-4 16,-14-27-4-16,19 11-11 16,-17-30-17-16,2-2-2 15,0-12 2-15,4-5 0 16</inkml:trace>
  <inkml:trace contextRef="#ctx0" brushRef="#br0" timeOffset="169928.3923">12174 14403 58 0,'12'-23'37'15,"-12"23"3"-15,17-11-1 0,-1 32-21 16,-16-21-7-16,8 36-2 16,-5-7-2-16,11 13-2 15,-1 4-1-15,11 12-2 16,-3-5 0-16,8 1-1 16,-2-2 0-16,4-4-1 15,-2-10 0-15,-4-5 0 16,0-6-2-16,-2-16 1 15,-2-5-2-15,-21-6-2 16,33-13-2-16,-31-24-7 16,19 16-20-16,-25-27-6 15,-2 2 0-15,-19-4 2 0,-2 18 21 16,-21-9 11-16,-4 11 5 16,-4 20 9-16,-15-9 21 15,19 23 8 1,3 1 1-16,22 7-2 0,10-14-18 15,17 2-11-15,42 13-1 16,14-11-3-16,10-5-3 16,5-13-8-16,12 10-29 15,-8-3-2-15,-5 5-1 16,-12 0 1-16</inkml:trace>
  <inkml:trace contextRef="#ctx0" brushRef="#br0" timeOffset="170831.8917">13411 17041 42 0,'15'-27'26'0,"3"10"1"16,-18-10-4-16,0 27-1 16,2-37-6-16,-2 37-4 15,-16-19-3-15,16 19-1 16,-38 8-3-16,11 11-2 15,-10 2 2-15,0 15-2 16,-5 7 0-16,5 8-2 16,4 1 2-16,12 0-3 15,10-8 2-15,13-7-2 16,13-11 0-16,10-18-1 16,8-10 1-16,5-13 0 15,1-10 0-15,-4-8 0 16,-4-7-3-16,-6-12 2 0,-6-5-1 15,-6-10 0-15,-3-1 0 16,-6-3 1-16,-4 4-1 16,-4 8 2-16,0 7 0 15,-2 10 1-15,1 13 1 16,5 29 0-16,0 0-1 16,-18 27 1-16,16 11 0 15,4 8 0-15,0 8-1 16,6 11 1-16,2 0 0 15,-1 1-1-15,3-3 1 16,-1-4-2-16,-1-9 1 16,-2-11-2-16,1-9 1 15,-9-30-4-15,16 33-3 0,-20-50-11 16,4 17-21-16,10-37-1 16,-7 7 0-16,-1-11 1 15</inkml:trace>
  <inkml:trace contextRef="#ctx0" brushRef="#br0" timeOffset="171144.0867">13723 16538 57 0,'20'-19'38'0,"-3"13"0"16,-17 6 1-16,31 14-25 15,-31-14-4-15,0 53-2 0,-8-7-2 16,2 18-1-16,-3-1-1 15,3 10-2-15,0 2 1 16,8-6-1 0,6-4 0-16,9-8-1 0,6-11 0 15,12-7-1-15,5-10 2 16,5-10-3-16,1-8 1 16,0-11-1-16,-1-4-1 15,-9-15 1-15,-1 2-2 16,-17-14-2-16,3 8-4 15,-25-25-7-15,12 16-24 16,-26-7-1-16,-7 7 1 16,-11 1 0-16</inkml:trace>
  <inkml:trace contextRef="#ctx0" brushRef="#br0" timeOffset="171320.19">13629 16906 55 0,'-35'0'37'0,"35"0"2"16,-17 0-1-16,48 14-20 15,-14-22-8-15,33 6-3 16,0-5-2-16,12 5-2 16,0-2-2-16,-8-6-5 15,7 20-14-15,-22-18-22 16,-8 4 1-16,-31 4-2 16,19-4 0-16</inkml:trace>
  <inkml:trace contextRef="#ctx0" brushRef="#br0" timeOffset="218909.8496">17045 8904 71 0,'23'-29'39'15,"-23"29"3"-15,0 0-1 16,0 0-29-16,17 29-1 0,-17 1-4 16,14 24 0-16,-8 6-3 15,7 13 0-15,-1 9-3 16,1 2 1-16,-3-1 0 16,1-8-1-16,-1-4-1 15,-4-14 0-15,1-11 0 16,-1-15-1-16,0-8-1 15,-6-23-4-15,17 8-5 16,-19-29-31-16,10-6 0 16,-4-15-1-16,-4-14 1 15</inkml:trace>
  <inkml:trace contextRef="#ctx0" brushRef="#br0" timeOffset="219124.5855">16746 8871 86 0,'9'-29'41'0,"26"12"0"15,21-4 1-15,29 10-35 16,9-9-1-16,28 13-2 16,-6-7-2-16,-1 3-2 15,-1 7-4-15,-25-11-8 16,0 16-29-16,-37-2 0 15,-21 2 0-15,-31-1 1 0</inkml:trace>
  <inkml:trace contextRef="#ctx0" brushRef="#br0" timeOffset="219312.8721">16997 9144 87 0,'0'0'40'0,"21"15"0"16,13-11 0-16,17-22-33 16,10 13-4-16,7 1-6 15,-6-13-27-15,7 5-9 16,-11 4-1-16,-10-1 1 0</inkml:trace>
  <inkml:trace contextRef="#ctx0" brushRef="#br0" timeOffset="220364.4054">17533 9470 70 0,'0'0'39'15,"2"-18"2"-15,-2 18-1 16,19 16-27-16,-19-16-2 16,12 36-2-16,-11-9-2 15,9 9-3-15,-2 5-1 0,1 1-1 16,1 8 0 0,0-10-2-16,-1-5 0 15,-3-12-2-15,-6-23 0 16,10 23-2-16,-10-23-1 0,0 0-5 15,0-25-14-15,-10-6-18 16,-1-5 1-16,-7-12 0 16,1 4 1-16,-14-10 23 15,25 23 8-15,-13-7 7 16,2-3 17-16,5 13 20 16,12 28 1-16,8-19 2 15,13 19-1-15,21 19-20 16,-13-17-6-16,27 26-2 15,-11-1-2-15,7 15-1 16,-16-3-1-16,-3 16-1 16,-21-3-1-16,-12 4 0 15,-22-6 0-15,-10-6-1 0,-13-6 0 16,-1-7-2-16,-2-8 0 16,0-15-3-16,9-3-2 15,-3-24-29-15,20 2-7 16,7-12-1-16,11-5 0 15</inkml:trace>
  <inkml:trace contextRef="#ctx0" brushRef="#br0" timeOffset="220733.0605">18329 9067 63 0,'0'0'38'0,"0"0"-1"16,0 0-1-16,41 19-25 16,-41-19 0-16,48-4-3 15,-25-2-2-15,18 6-2 0,-7-3-2 16,-1-7-2-16,2 10-3 16,-14-15-6-1,16 11-27-15,-37 4-4 16,19 2 1-16,-19-2 0 0</inkml:trace>
  <inkml:trace contextRef="#ctx0" brushRef="#br0" timeOffset="220937.4593">18258 9259 77 0,'0'0'40'0,"17"9"-1"0,8-11 0 16,-1-9-29-16,20 11-3 15,-6-12-2-15,9 8-4 16,-5-1-3 0,-9-9-4-16,4 24-19 15,-37-10-15-15,0 0 1 0,0 0-2 16,0 0 1-16</inkml:trace>
  <inkml:trace contextRef="#ctx0" brushRef="#br0" timeOffset="221757.464">19093 8735 67 0,'0'0'42'0,"-8"-21"-2"15,8 21 3-15,0 0-28 16,0 0-5-16,-7 19-2 15,5 0-3-15,9 14-1 16,-3 5-1-16,10 12-1 16,-3 4 0-16,7 1 0 15,-3 5-1-15,6-1 0 16,-5-3-1-16,1-8 0 16,-1-10 0-16,-5-9 1 15,-1-12-2-15,-10-17 1 0,0 0-1 16,0 0 1-16,-4-38-1 15,-4 3 1-15,3-3 0 16,-1-4-1-16,6 2 1 16,4 3 0-16,7 3 0 15,14 9-1-15,8 6 1 16,8 7 0-16,7 10 1 16,2 8-1-16,2 11 0 15,-6 10 0-15,-7 2 1 16,-8 13 0-16,-14 0-1 15,-11 2 1-15,-12 0 0 16,-11 0 0-16,-12-7-1 16,-6-10 1-16,-7-4 0 0,-3-12-1 15,-3-1-1-15,2-8 1 16,5-6-1-16,3-8-1 16,9-3-2-1,4-8-2-15,25 23-4 0,-25-54-8 16,30 35-24-16,-3-11-1 15,12 8 0-15,3-2 1 16</inkml:trace>
  <inkml:trace contextRef="#ctx0" brushRef="#br0" timeOffset="222094.2433">19608 8975 94 0,'17'0'43'16,"3"9"0"-16,-20-9-4 15,34 23-29 1,-28 2-2-16,12 18-3 0,-7-5-1 16,10 6-2-16,-1-4 0 15,3 2 0-15,-2-5-2 16,4-6 1-16,0-8-1 16,-2-12 0-16,2-7 0 15,-3-10 0-15,-5-11 0 16,-2-12 0-16,-3-7 0 15,-4-6 1-15,-2-3-2 16,-5-4 1-16,1 1 0 0,-4 0-2 16,2 7 2-16,-1 9-2 15,4 5-2 1,-5 2-2-16,2 25-7 16,14-23-31-16,-14 23-1 0,0 0 1 15,0 0 0-15</inkml:trace>
  <inkml:trace contextRef="#ctx0" brushRef="#br0" timeOffset="222445.0554">20339 9080 41 0,'0'0'38'0,"21"-4"1"16,1-3 0-16,10-26-16 15,17 25-14-15,-11-7-2 16,14 6 0-16,-9-5-4 16,3 3-3-16,-2 3-2 15,-19-11-8-15,12 9-29 16,-37 10 1-16,19-21-2 16,-19 21 0-16</inkml:trace>
  <inkml:trace contextRef="#ctx0" brushRef="#br0" timeOffset="222642.6299">20576 8808 87 0,'0'0'41'16,"-21"6"2"-16,21 22-8 15,-17-12-23-15,25 26-3 16,-14-6-3-16,8 9-1 16,-2 1-3-16,4 2-1 15,1-1-1-15,1-10-1 16,6-8-4-16,-12-29-4 15,32 13-31-15,-32-13-3 16,27-21-1-16,-13-4 0 0</inkml:trace>
  <inkml:trace contextRef="#ctx0" brushRef="#br0" timeOffset="223085.2706">21132 8752 86 0,'21'4'43'0,"-21"-4"1"15,33 2-1-15,-33-2-34 16,25 4-2-16,-25-4-2 16,19 11-1-16,-19-11-2 0,21 12 0 15,-21-12-1-15,24 9 0 16,-24-9 0-1,25-3-1-15,-25 3 0 16,17-20-1-16,-17 20 1 0,-4-21 0 16,4 21-1-16,-38-17 1 15,3 13 0-15,-8 8 0 16,-9 11 0-16,-4 10 0 16,8 6 1-16,8 11 0 15,9 4-1-15,21 2 1 16,16 0-1-16,23-4 0 15,15-9 0-15,12-10 1 0,10-12-2 16,3-7 0-16,3-10-1 16,-11-11 0-1,-5-1-2-15,-15-14-4 16,3 18-8-16,-19-18-29 16,-7 7 1-16,-15-8 0 0,3 8 0 15</inkml:trace>
  <inkml:trace contextRef="#ctx0" brushRef="#br0" timeOffset="223425.9305">21628 8770 89 0,'17'7'44'0,"-17"-7"1"0,23 23 0 16,-23-23-35-1,25 46-2-15,-7-17-3 0,7 11-1 16,0 3-1-1,2-1-2-15,-2-2 0 0,0 0-1 16,-2-11 0-16,-2-4 0 16,-3-12 0-16,-1-9 0 15,-17-4 0-15,27-25 0 16,-16-3 0-16,-1-9 0 16,0-5 0-16,-3-8 0 15,1 4 0-15,-2-6-1 16,-2 8 0-16,0 0-1 15,-2 11 0-15,-2 5-2 0,3 10-2 16,-8-3-4 0,5 21-34-16,0 0 0 15,0 0-1-15,4-23 2 16</inkml:trace>
  <inkml:trace contextRef="#ctx0" brushRef="#br0" timeOffset="223933.2611">22287 8298 60 0,'0'0'40'0,"31"-20"-1"0,-8 9 2 16,-7-14-26-16,24 21-4 16,-17-11-3-16,14 7-2 15,-8-3-1-15,4 9-2 16,-8-2 1-16,-4 10-1 16,-21-6-1-16,17 21 0 15,-17-21 0-15,-19 38 0 16,-4-13-1-16,-4 0 0 15,-4 2 0-15,0 0 0 16,4-2 0-16,6-2 0 16,6-6-1-16,15-17 1 15,-2 23 0-15,2-23 0 16,27 6-1-16,-2-6 1 0,2-2-1 16,5 0 1-16,3-2-1 15,6 4 0-15,-3 0 1 16,-1 2-1-1,0 2 0-15,-5 0 0 0,-1 1-1 16,-8-5-1-16,1 6-3 16,-24-6-9-16,0 0-30 15,5-25-2-15,-5 25 1 16,-23-34-1-16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4T13:49:02.7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21809 1151 40 0,'-41'13'35'15,"22"-7"0"-15,0 5-10 16,-16-24-5-16,35 13-6 16,-33 4-1-16,33-4-5 15,0 0-2-15,0 0 0 16,0 0-2-16,25 4 0 15,6-4-1-15,16 3 0 0,7-5-1 16,21 6 0-16,10-4 0 16,13-4 0-16,4 3-2 15,8-5 1-15,-4-4 0 16,-4 1-1-16,-7-3-1 16,-16 1 1-16,-13 1-2 15,-18 4 1-15,-11 0-2 16,-20-3-1-16,-17 9-2 15,0 0-2-15,0 0-3 16,-8-33 0-16,8 33-1 16,-38-27 2-16,18 18 2 15,-16-10 3-15,-1-1 4 16,2 7 4-16,-9-12 4 0,17 19 2 16,-14-17 1-16,41 23 1 15,-38-9-2-15,38 9-1 16,0 0-2-16,50 2-2 15,-2 0-1-15,20 7 0 16,11 1-2-16,10-6 0 16,5-1-1-16,-1 3 0 15,-9 4 1-15,-14-4-1 16,-14-1 1-16,-18 5 1 16,-14-2 1-16,-24-8-1 15,2 28 0-15,-22-14 0 16,-13 3 0-16,-3 6 1 15,-12-4-2-15,-1 0 0 0,-1 1 0 16,4-3 0-16,5 0-1 16,9-3-2-16,10-3-3 15,-1-22-9 1,23 11-28-16,0 0-2 0,-4-22 1 16,12 1-2-16</inkml:trace>
  <inkml:trace contextRef="#ctx0" brushRef="#br0" timeOffset="1027.8882">22565 1427 47 0,'0'0'37'0,"6"-31"3"15,-6 31-1-15,-4-33-22 16,21 47-4-16,-17-14-3 16,10 17-2-16,-10 2-2 15,8 16-1-15,-6 3-2 16,3 10 0-16,-3 0-1 0,-2 4 0 15,-2-6 0-15,4-2-1 16,-4-6-1-16,4-7 1 16,-4-8-1-16,2-23 1 15,-2 19-1-15,2-19 0 16,0-17 0-16,0-2 0 16,0-8 0-16,0-4 0 15,0-5 0-15,4-4 0 16,2-3 0-16,4 11-1 15,3-3 1-15,8 5 0 16,3 5 0-16,-3 5 0 16,6 13 1-16,-2 11-1 15,-2 7 1-15,-4 8-1 0,-5 12 1 16,-3 11 0-16,-5 0 0 16,2 4-1-16,-8-3 0 15,0-3 1-15,-2-7-1 16,-2-3 1-16,2-11-1 15,2-19 0-15,-11 18 0 16,11-18 0-16,0 0 0 16,-16-29 0-16,16 6-1 15,2-14 0-15,2-1 1 16,9-8-1-16,5 0 1 16,7 0-1-16,2 0 0 15,6 8 1-15,-1 5-1 16,1 12 1-16,4 4 0 0,-6 7 0 15,-2 6 0-15,-4 14 0 16,-4 7 1-16,-4 4-1 16,-3 6 1-16,-6 4-1 15,-3 3 0-15,-5 1-1 16,0 3-2-16,-5-13-1 16,5 10-4-16,-18-30-24 15,22 13-10-15,-4-18-1 16,0 0 0-16</inkml:trace>
  <inkml:trace contextRef="#ctx0" brushRef="#br0" timeOffset="1375.1034">23319 1500 77 0,'0'0'41'0,"0"0"1"0,-19 28 1 16,23 1-32-16,-24-6-3 15,11 14-2-15,-3-5-2 16,8 1-1-16,6 0-2 16,8-5 0-16,9-5-1 15,8-7 1-15,2-9-2 16,6-14 1-16,-2-9-1 16,-1-1 1-16,-6-12 0 15,-5-3-1-15,-8-5 1 0,-13 3 0 16,-6-3 0-16,-9 3 0 15,-6 15 1-15,-4-6-1 16,-2 7 0-16,0 3-1 16,4 9-2-1,-2-1-2-15,25 7-5 0,-35 9-31 16,35-9-2-16,0 0 1 16,0 0-1-16</inkml:trace>
  <inkml:trace contextRef="#ctx0" brushRef="#br0" timeOffset="1658.9167">23618 1185 69 0,'0'0'41'0,"19"-2"1"0,-19 2 1 16,12 25-25-16,-14-6-11 15,12 12-1-15,-10-2-1 16,4 15-1-16,-4 0-2 16,0 4-1-16,1-2-1 15,3-6 0-15,2-3-1 16,-4-9-2-16,4 5-2 16,-6-33-3-16,17 42-20 15,-17-42-14-15,0 0-1 16,0 0 0-16,0 0 2 15</inkml:trace>
  <inkml:trace contextRef="#ctx0" brushRef="#br0" timeOffset="1959.7544">23564 1480 79 0,'0'0'40'0,"27"-24"0"15,-8-9-4-15,16 27-27 16,-10-13-2-16,12 9-2 15,-6-1-1-15,3 5-1 16,-7 4 0-16,0 6-1 16,-5 6-1-16,-3 7 1 15,-9 6-2-15,-3 10 2 16,-7 1-2-16,0 3 1 16,-2-3 0-16,-3 6-1 15,-1-3 1-15,0-7-1 0,2-5 0 16,-2-7-1-16,6-18-1 15,0 0-4-15,12 32-10 16,-12-32-26-16,12-27-1 16,-11-1 0-16,7-3 0 15</inkml:trace>
  <inkml:trace contextRef="#ctx0" brushRef="#br0" timeOffset="2094.6212">23973 1277 48 0,'0'0'31'0,"0"0"-5"16,0 0-25-16,0 0-27 0,19 21-6 15,-19-21-1-15</inkml:trace>
  <inkml:trace contextRef="#ctx0" brushRef="#br0" timeOffset="2651.3108">24102 1394 73 0,'0'0'42'0,"-15"40"0"15,1-17 1-15,5 24-31 16,-9-21-4-16,13 13-2 16,-7 1-2-16,4-4-2 15,6 1-1-15,4-1 0 0,2-7-1 16,2-6 0-16,-6-23-1 15,25 19 0 1,-25-19-1-16,35-21 0 16,-16-4 1-16,2-9-2 0,2-3 2 15,0 1-1-15,3-2 2 16,-5 3 0-16,0 8 1 16,-4 10 1-16,-17 17 0 15,29-6 0-15,-29 6 0 16,20 25 1-16,-17-4-1 15,3 6 0-15,-2-4-1 16,0 4 0-16,-2-8 0 0,-2-19 0 16,6 27-1-16,-6-27 0 15,0 0 0 1,25-15-1-16,-10-5 0 0,3-6 0 16,3-5 1-16,4 0 0 15,4-3-1-15,-2 3 0 16,0 6 1-16,0 8 1 15,-2 9 0-15,-2 10-1 16,-4 15 1-16,2 10 0 16,-9 10 0-16,0 10 0 15,-5 3 0-15,1-2-1 16,-4 0-1-16,2-7-3 16,3 12-12-16,-14-34-27 0,5-19-2 15,0 0 1 1,0 0-2-16</inkml:trace>
  <inkml:trace contextRef="#ctx0" brushRef="#br0" timeOffset="15711.2001">12558 5582 13 0,'0'0'16'0,"0"0"0"16,0 0-1-16,0 0-1 15,-2 17-2-15,2-17-2 16,0 0-3-16,0 0 0 16,0 0-3-16,0 0 0 15,0 0-1-15,25-6 0 16,-5 6 1-16,-3-6 0 15,10 8 0-15,-2-8-1 0,8 6 0 16,-2-1 1 0,4 2-2-16,1-2 0 15,3 1-1-15,3-2 0 16,6-4 0-16,6 4 0 0,2-2 0 16,2-2 0-16,4 1-1 15,-2 1 1-15,1 2 0 16,-5 0-1-16,2 2 0 15,0 2 0-15,0 2 1 16,0 0-1-16,4-1 1 16,1-1-1-16,3 2 1 15,3-2-1-15,3 0 1 16,-3-4-1-16,1 2 0 16,3 0 0-16,0-2 1 15,0 0-1-15,3-2 0 16,-3 1 1-16,0 1-1 15,0 0 1-15,3 0-1 0,-3-2 0 16,2 2 1-16,-3-2-1 16,-1 2 0-16,2 0 1 15,1 0-1-15,-1-3 0 16,2 1 1-16,2-2-1 16,0 2 0-16,4 0 1 15,-2 1-1-15,1 1 0 16,-3 0 0-16,2 2 1 15,-4 0-1-15,-6 2 0 16,-1 1 0-16,-4-1 0 16,1 0 0-16,1-2 0 15,1 0 0-15,1 0 0 16,1-2 0-16,3 0 0 0,1 2 1 16,2-1-1-16,0 1 0 15,2 0 0 1,-1 1 0-16,-3-1 0 15,0 2 1-15,4 0-1 0,1-2 0 16,-1 0 0-16,2-2 0 16,-2 2 0-16,2-2 0 15,2 1 1-15,-2 1-1 16,-4-2 0-16,-3 0 0 16,1 2 0-16,-2-2 0 15,-3 2 1-15,-1 0-1 16,-3 0 0-16,-2 0 0 15,1 0 0-15,-1 2 0 0,0-4 0 16,0 2 0 0,-3 0 0-16,3 0 0 15,0 0-1-15,2 0 1 16,-1 2 0-16,5-2 0 0,-5 2-1 16,1 1 2-16,3-1-2 15,1 2 1-15,1-4 0 16,1 2 0-16,-1 0 0 15,-3-2 0-15,3 2 0 16,1 0 1-16,1 0-2 16,0 2 1-16,1-1 0 15,-1 1 0-15,1-2 0 16,1 0 0-16,-2-2 0 0,-1 2 0 16,-7-2 0-1,-3 0 1-15,-4 0-1 16,-2 2 1-16,-4 0-1 15,-5 0 1-15,-5 0 0 0,-1 2-1 16,-7-4 1-16,-1 0-1 16,-6 0 1-16,-1 0 0 15,-24 0-1-15,28 0 1 16,-28 0-1-16,18 2 0 16,-18-2 0-16,0 0 0 15,0 0 0-15,-21 9-1 16,21-9 1-16,-25 6-1 15,7 3 0-15,-1-7-1 16,19-2-3-16,-44 12-20 16,26-8-8-16,18-4-1 15,-33 2 0-15</inkml:trace>
  <inkml:trace contextRef="#ctx0" brushRef="#br0" timeOffset="17375.0689">2395 6554 23 0,'0'0'23'16,"0"0"-4"-16,0 0-5 16,14-17-1-16,-14 17-4 15,0 0-2-15,21-8-1 0,-21 8 0 16,19-6-2-16,-19 6 1 15,24-2-1-15,-5 1-1 16,2 4 0-16,4-5 0 16,6 6-1-16,2-4 0 15,7 0 0-15,1-4 0 16,11 3 0-16,-4-9 0 16,14 6-1-16,-2-6 1 15,7 5 0-15,3-3 0 16,3 4-2-16,0-2 1 15,0 6-1-15,-1 0 1 16,-5 0-1-16,-1 2 0 16,-6 0 0-16,-2 0 0 0,-3 2 1 15,-1 2-2-15,-1-2 1 16,-1 3 0-16,0-3 0 16,0 2 0-1,2 0 0-15,2-2 0 0,-2-1-1 16,-2 1 2-16,4 2-1 15,5-6 0-15,3 2 0 16,2-2 0-16,-1 0 0 16,-1 0 0-16,0-2 1 15,-1 0-1-15,-1-4 0 16,-6 4 0-16,-2 0 0 16,0 1 0-16,0-3 0 15,-2 2 0-15,0-2 0 0,0-2 0 16,-6 0 0-16,-1-1 0 15,-5 1 0-15,-5 2-1 16,-8 2 1-16,-2 2-1 16,-6 2-1-16,-1 6-2 15,-18-8-7-15,21 0-20 16,-21 0-1-16,0 0 0 16,-29 23 0-16</inkml:trace>
  <inkml:trace contextRef="#ctx0" brushRef="#br0" timeOffset="18583.1581">2370 6702 12 0,'0'0'14'0,"0"0"-1"15,0 0-1-15,0 0-2 16,0 0 0-16,22 7-1 16,-22-7 0-16,21-3 0 15,-21 3-3-15,31-10 1 16,-14 0-2-16,8 10 1 15,0-7-3-15,10 9 1 16,-2-8-1-16,7 8 0 0,1-8 0 16,9 8 0-16,-2-4-1 15,10 4 0-15,-6-4 1 16,4 4-2-16,2-4 1 16,3 4-1-16,-1-2 0 15,-2 0 0-15,0 0 0 16,0 0 0-16,-2-2-1 15,0 4 0-15,-8-2 1 16,-2 2-1-16,-3 0 0 16,-1 2 0-16,-3-1 0 15,-1-3 0-15,1 4 0 16,-2-4 0-16,-1 4 0 16,3-6 0-16,-5 6 0 0,3-4 0 15,-4 2 0-15,0 0 0 16,1 0 0-1,-3 0 0-15,4 0 0 0,-2 0-1 16,3-1 1-16,-1-1 0 16,2 2 0-16,-4 0 0 15,3-2 0-15,1 2 0 16,0-2 0-16,3-2 0 16,-3 0 0-16,3-1 1 15,1-3-1-15,-1 0 0 16,1 2 0-16,-3 0 1 15,-1 2-1-15,-2 2 0 16,-3 0 0-16,3-1 1 0,-6 1-1 16,2-4 0-16,-4 2 1 15,-2-2-1 1,-2 0 0-16,0-2 1 16,-1 3-1-16,-3-1 0 0,0 2 0 15,2 0 0-15,-1 2 0 16,-1-2 0-16,-2 4 0 15,-17-2-1-15,29 6-2 16,-29-6-28-16,0 0 0 16,-2 26-2-16,2-26 0 15</inkml:trace>
  <inkml:trace contextRef="#ctx0" brushRef="#br0" timeOffset="20822.8683">16472 5660 1 0,'0'0'17'16,"-6"-17"3"-16,6 17-7 15,0 0-2-15,0 0-1 16,0 0-2-16,0 0 0 15,27-12-1-15,-27 12-2 16,25-5 0-16,-25 5-1 16,29-2 0-16,-29 2-1 15,39-2-2-15,-18 2 1 0,6-2-1 16,-2 2 1-16,6 0-1 16,2-2 1-16,3 4 0 15,1-4-1 1,3 2 1-16,1 0 0 0,5 2 0 15,-3 0-1-15,3 0 0 16,-4 0 0-16,5 0 0 16,-3-1-1-16,0 3 1 15,1-2 0-15,1 2 0 16,0-2 0-16,1 2 0 16,1-2-1-16,0 0 1 15,-2 0-1-15,1 1 1 16,-3-1-1-16,-2 2 1 0,-1-4-1 15,-1 2 1-15,-1 0-1 16,0 0 1-16,-1 0-1 16,1-2 1-1,-1 2-1-15,5-2 1 0,1 0-1 16,-3 2 1-16,3 0-1 16,2 0 1-16,-1-1-1 15,-1 3 0-15,0-2 1 16,3 0-1-16,-1-2 0 15,-2 2 0-15,3-4 0 16,1 4 0-16,2-4 0 16,0 2 0-16,0 0 0 0,0 0 0 15,-1 2 0-15,1 0 0 16,-2 2 0-16,-6-2 0 16,1 2 0-1,-3-3 1-15,-1 1-2 16,1 0 1-16,1 0 1 0,3-2-1 15,1 2 0-15,1-2 0 16,2 0 0-16,0-2 0 16,1 2 1-16,1 0 0 15,0-2-1-15,2 0 1 16,2 0-1-16,4 1 0 16,-2 1 0-16,4-2 0 15,-1 2 0-15,1-2-1 0,-2 2 1 16,-2-2 0-1,-4 4 0-15,0-2 0 16,-2 0 0-16,-1 2 0 16,3 0 0-16,-2-2 1 0,0 0-1 15,0 0 0-15,0-4 0 16,-2 4 1-16,-1-2-1 16,-1 2 0-16,-5-2 1 15,-5 2-1-15,-7 2 0 16,-4 0 0-16,-6 3-1 15,-19-5-3-15,20 10-22 16,-20-10-6-16,-27 10 1 16,6-3-1-16</inkml:trace>
  <inkml:trace contextRef="#ctx0" brushRef="#br0" timeOffset="39342.2126">5537 8231 29 0,'0'0'34'15,"-17"13"0"-15,17-13-5 16,-27-8-13-16,27 8-3 16,0 0-2-16,0 0-2 15,0 0-3-15,19 0-1 16,-19 0-1-16,33-7 0 16,-10 1 0-16,12 4-1 15,0-2 0-15,3 4-2 0,-1 0 1 16,0 2-1-1,-1-4-1-15,-9 0-1 0,-2 6-4 16,-25-4-12-16,14-17-22 16,-14 17 0-16,0 0 0 15,21-21-1-15</inkml:trace>
  <inkml:trace contextRef="#ctx0" brushRef="#br0" timeOffset="40362.2343">6531 8037 19 0,'0'0'31'0,"-6"-23"-3"16,6 23-3-16,-15-23-4 15,15 23-4-15,-8-19-2 16,8 19-3-16,0 0-2 16,0 0-2-16,-8-18-2 15,8 18-1-15,0 0 0 16,12 33-2-16,-10-12 0 16,5 8 0-16,-1 3-1 0,4 3 0 15,-3 3-1-15,1-1 0 16,-2-3 0-16,-2-3 0 15,-2-6-1-15,-2-4-1 16,2-2 0-16,-2-19-2 16,2 25-3-16,-2-25-9 15,0 0-24-15,0 0-1 16,19-8 0-16,-19 8 0 16</inkml:trace>
  <inkml:trace contextRef="#ctx0" brushRef="#br0" timeOffset="40589.7461">6782 8121 66 0,'0'0'40'0,"0"0"-2"16,9 19 2-16,-32-9-30 16,31 11-3-16,-14-4-2 15,12 4-1-15,-4-1-2 16,3-1-2-16,1-2 0 15,-6-17-2-15,21 17-3 16,-21-17-12-16,0 0-21 16,24-21-2-16,-24 21 1 15,17-34-1-15</inkml:trace>
  <inkml:trace contextRef="#ctx0" brushRef="#br0" timeOffset="40730.107">6855 8016 60 0,'-18'-8'37'0,"18"8"-2"0,0 0-1 16,0 0-35-16,0 0-31 15,0 0-1-15,27 25-2 16,-27-25-1-16</inkml:trace>
  <inkml:trace contextRef="#ctx0" brushRef="#br0" timeOffset="41342.7394">7177 8044 63 0,'4'-17'38'15,"-4"17"-2"-15,0 0 2 16,-23 8-31-16,1-8-1 15,22 0-1-15,-40 23-1 16,19-10-2-16,-4 3 0 16,3-1-1-16,3-2-1 15,19-13 1-15,-25 25-2 16,25-25 1-16,0 0 0 16,0 0-1-16,23 0 0 15,-5-7 0-15,7-7-1 16,-2-3 1-16,2-2 1 15,-2 0-1-15,-4 1 0 0,-1 5 2 16,-18 13 0-16,21-17 1 16,-21 17 1-16,0 0-1 15,-4 23 1-15,-2 4 1 16,-7 3-1-16,-1 12 0 16,-3 6-1-16,-1 4 0 15,-1 2 0-15,4 5 0 16,5-1-1-16,4-4-1 15,10-8 0-15,4-8 0 16,5-11-1-16,7-8-1 16,3-6 1-16,2-22 0 15,0-6-1-15,-2-7 1 16,-4-6 0-16,1-7 0 0,-7 1 1 16,-3-3 0-16,-6 1 0 15,-6 3 0-15,-2 4 0 16,-6 1 0-16,-3 6-1 15,-6 5-2-15,19 17-1 16,-47-32-13-16,24 24-22 16,2 6-1-16,2 2 1 15,19 0-1-15</inkml:trace>
  <inkml:trace contextRef="#ctx0" brushRef="#br0" timeOffset="41762.7316">7298 8148 55 0,'0'0'39'0,"0"0"1"15,8-17 0-15,-8 17-24 16,0 0-5-16,0 0-3 16,0 0-2-16,8 27-2 15,-6-6-2-15,4 4 0 16,-1 0-1-16,9 1 0 0,-3-3 0 16,9-3-1-16,1-9 0 15,4-7 0-15,0-10 0 16,2-9 0-1,-2-4 0-15,-4-6-1 0,1-4 1 16,-9 0-1-16,-3-1 1 16,-6 1 0-16,-2 4-1 15,-6 4-2-15,4 21-2 16,-12-35-7-16,12 35-27 16,2-17-2-16,-2 17 0 15,0 0 0-15</inkml:trace>
  <inkml:trace contextRef="#ctx0" brushRef="#br0" timeOffset="41964.0034">7624 8050 84 0,'27'6'42'0,"-27"-6"0"16,18 19 1-16,-3 4-32 15,-15-4-4-15,10 6-2 16,-10 4-2-16,6-2-1 15,1 2-4-15,-3-6-2 16,10 2-5-16,-14-25-33 16,11 23-1-16,-11-23 1 15,23-18-1-15</inkml:trace>
  <inkml:trace contextRef="#ctx0" brushRef="#br0" timeOffset="42114.3762">7837 7918 80 0,'0'0'38'0,"-20"-4"0"16,20 4-3-16,0 0-39 15,4 29-31-15,-4-29-3 16,29 25 1-16,-10-10-1 16</inkml:trace>
  <inkml:trace contextRef="#ctx0" brushRef="#br0" timeOffset="42509.2322">8078 8102 86 0,'-18'10'42'0,"-1"9"1"16,-8-6-1-16,8 14-33 16,-10-8-2-16,13 6-2 15,1-4-2-15,11 0-1 16,6-1-2-16,-2-20 0 15,37 21 0-15,-8-19-1 16,7-8 0-16,3-6 0 16,1-11 0-16,-3-4 0 15,0-11 0-15,-8-6-1 16,-8 4 1-16,-8-4 0 16,-7 5 1-16,-6 7 0 15,-8 7 1-15,1 7 0 16,7 18 0-16,-25 0 1 0,25 0 0 15,-26 37 0-15,17-8-1 16,5 7 0-16,2 2 0 16,6 5-1-16,6-1-1 15,-1-4-1-15,10 4-4 16,-11-22-19-16,15 6-17 16,-5-10 0-16,5-5-1 15,2-9 0-15</inkml:trace>
  <inkml:trace contextRef="#ctx0" brushRef="#br0" timeOffset="43338.7296">9239 8133 45 0,'8'-21'37'0,"-8"21"1"16,0-20 0-16,-12-1-19 15,12 21-5-15,0 0-4 16,-27-9-3-16,4 9-1 15,0 13-2-15,-6 2 0 16,2 10-1-16,0 2-1 16,4 10-1-16,5-1 0 0,7-1-1 15,9-3 0-15,8-7-1 16,7-4 1 0,8-9-1-16,4-8 0 15,4-8 0-15,0-8 0 0,-4-5 0 16,-2-4 0-16,-1-6 1 15,-7 0-1-15,0-1 1 16,-3 3 1-16,0 0-1 16,1 5 1-16,-13 20-1 15,35-23 0-15,-14 20 1 16,6 1 0-16,-2 7-1 16,2 3 1-16,-2 6 0 15,-4 5 0-15,-3 0 0 0,-9 4 1 16,-3 0-1-1,-8 0-1-15,-2-2 1 16,4-21-1-16,-19 25 1 16,19-25-2-16,-23 10 1 0,23-10 0 15,-14-22 0-15,13 3 0 16,4-4 0-16,5-5 0 16,6-1-1-16,5-4 2 15,6 4-2-15,2 1 1 16,4 1-1-16,4 8-1 15,-3 1-1-15,9 11-2 16,-14-11-6-16,23 15-29 16,-23 1-2-16,-2 5 1 15,-8 3 0-15</inkml:trace>
  <inkml:trace contextRef="#ctx0" brushRef="#br0" timeOffset="44082.3393">10639 8112 41 0,'18'-12'37'0,"-18"12"2"16,23-23 0-16,-33-2-18 16,10 25-5-16,-10-19-5 15,10 19-2-15,-36-17-3 16,9 17-1-16,-8-2-1 15,0 9-1-15,-3 3-1 16,3 0-1-16,6 9 1 16,6 0-2-16,7 4 1 15,13 0-1-15,8 0 0 16,7 0 0-16,11-4 0 16,6-5-1-16,4-3 1 0,2-7-1 15,1-2 0-15,-3-8 1 16,-4-3 0-16,-2-5 0 15,-8-1 0-15,-5-2 0 16,-14 17 0-16,13-29 1 16,-13 29-1-16,0-21 1 15,0 21-1-15,0 0 0 16,0 0 1-16,0 0 0 16,0 0-1-16,20 25 0 15,-7-2 0-15,6 7 1 16,3 3-1-16,3 3 0 15,0 5 0-15,-2 7 0 16,2-2 0-16,-6 0 0 0,-3 2 1 16,-7-2 0-16,-7-2 0 15,-6-4 0-15,-9-2 0 16,-5-9 0 0,-9-8 0-16,-3-2 1 0,-11-3-2 15,1-8 1-15,-3-3-1 16,-1-7-2-16,7 0-1 15,-3-9-4-15,22 13-9 16,3-19-27-16,7-5 0 16,2-2 0-16,14-5-1 15</inkml:trace>
  <inkml:trace contextRef="#ctx0" brushRef="#br0" timeOffset="44663.2175">11168 8110 66 0,'13'-18'40'16,"-1"-1"0"-16,-12 19 2 15,13-42-25-15,-13 42-6 16,4-23-2-16,-4 23-2 16,-21-10-2-16,21 10-1 0,-37 12-1 15,14 3-2 1,-2 6 1-16,4 4-2 16,1 4 0-16,5 2 0 0,9-2 1 15,4-1-1-15,10-3-1 16,6-7 1-16,7-7 1 15,4-5-1-15,0-10 0 16,2-6 0-16,0-5-1 16,-2-8 1-16,-2-6-1 15,-5 2 1-15,-5-7 0 16,-5 5 0-16,-4 2 1 16,-2 6 0-16,-4 4-1 15,2 17 1-15,0 0 0 16,-24 8 0-16,13 13-1 15,3 4 0-15,0 7 0 16,5 3 0-16,3 1 0 0,2 1 1 16,5-5-1-16,1-5-1 15,5-2 0-15,1-8 0 16,3 2-2-16,-17-19-2 16,37 12-3-16,-31-31-21 15,17 11-14-15,-6-11-1 16,6-6 2-16,1-11-1 15</inkml:trace>
  <inkml:trace contextRef="#ctx0" brushRef="#br0" timeOffset="45015.006">11640 7906 90 0,'0'0'41'0,"-35"-15"1"15,18 38-5-15,-18-29-26 16,35 6-4-16,-38 21-3 15,38-21-1-15,-25 31-2 16,27-10 0-16,7-2-1 16,11 2-1-16,7 1 1 15,2-3 0-15,7 2-1 16,5-2 1-16,-1 0-1 16,-1-2 1-16,-6-1 1 15,-4 3-1-15,-10-6 1 16,-8 5 0-16,-11-18 0 15,-5 30 2-15,5-30-2 0,-33 23 1 16,6-15 0-16,0-4 0 16,-2-2-1-16,2-2 0 15,2-2-1-15,0-4-4 16,7 10-6-16,-3-12-33 16,21 8-1-16,-31-15 1 15,31 15-1-15</inkml:trace>
  <inkml:trace contextRef="#ctx0" brushRef="#br0" timeOffset="90441.9958">10086 11963 19 0,'0'0'14'15,"0"0"0"-15,-18 4 0 16,18-4-1-16,0 0 1 16,0 0-1-16,0 0-1 15,0 0-1-15,0 0-2 16,0 0-1-16,-19-6-2 16,19 6 1-16,0 0-3 15,0 0 1-15,0 0-2 16,0 0 0-16,0 0 0 15,0 0 0-15,0 0-1 16,0 0-1-16,0 0 1 16,0 0-2-16,0 0 1 0,0 0 0 15,0 0 0-15,0 0-1 16,0 0 1-16,13 21 0 16,-13-21 0-16,0 0 0 15,26 8-1-15,-26-8 2 16,23 2-2-16,-23-2 1 15,29 2 0-15,-12-2-1 16,-17 0 1-16,33-2-1 16,-16 0 1-16,0 2-1 15,1 0 1-15,1 0-1 16,0 0 0-16,1 0 1 16,1 0-1-16,2-2 0 15,0 0 1-15,2-2-1 0,-4 4 0 16,1-1 0-16,-3-3 0 15,0 4 0-15,1 0 1 16,-1 0-1 0,2-2-1-16,-2 2 2 0,4 0-1 15,-1 0 0-15,3 0 0 16,-2-2 0-16,0 2 0 16,2 0 0-16,-2-2 0 15,0 2 0-15,3-2 0 16,-1-2 1-16,2 2-1 15,-2-2 0-15,0 3 0 16,-4-1 1-16,0 0-1 16,0 0 0-16,-1-2 0 0,-1 4 1 15,-2-2-1-15,1 0 0 16,1 0 0-16,0 0 0 16,2 0 0-1,1 0 0-15,-3 1 0 0,2-1 0 16,0 0 1-16,1 2-1 15,-1 0 0-15,2 2 1 16,-2-2-1-16,4 0 0 16,-2 2 1-16,3-1-1 15,-3 5 1-15,2 0 0 16,-4-2 0-16,-2 2 0 16,-1-3 0-16,-18-3-1 0,27 6 1 15,-27-6-1-15,25 6 0 16,-25-6 0-16,23 0 1 15,-23 0-1-15,31-2 0 16,-14 2 0-16,0 0 0 16,5-2 1-16,-1-2-1 15,0 0 0-15,4-1 1 16,0 5-1-16,0-4 0 16,-2 2 1-16,1 0 0 15,-3 4 0-15,-21-2-1 16,31 4 1-16,-31-4-1 15,17 4 1-15,-17-4-1 16,0 0-1-16,0 0 1 0,0 0 1 16,17 9-1-1,-17-9 0-15,0 0 0 0,0 0-1 16,0 0 1 0,0 0 0-16,0 0 0 0,20 6 0 15,-20-6 0-15,0 0-1 16,0 0-3-16,0 0-10 15,0 0-24-15,0 0-2 16,0-17 2-16,0 17-2 16</inkml:trace>
  <inkml:trace contextRef="#ctx0" brushRef="#br0" timeOffset="95081.8425">15727 12078 18 0,'0'0'15'16,"0"0"1"-16,22-3-3 0,-22 3-1 15,0 0-2 1,21 7-2-16,-21-7-2 0,23 2 0 16,-23-2-1-16,33-4-2 15,-33 4 1-15,38-5-1 16,-20 1 0-16,5 0 0 15,-4 0-1-15,4 2 0 16,-2-2 0-16,3 4 0 16,-3-4-1-16,2 6 1 15,0-4-1-15,2 4 1 16,0-4 0-16,2 4 0 16,-4-4 0-16,6 2 0 15,-4-1-1-15,6-1 1 16,-2-2-1-16,2 2 0 15,0-2 0-15,2 2-1 0,3-2 1 16,1 4-1-16,2-2 0 16,3 2 1-16,4-2 0 15,3 2 0-15,1 0-1 16,4 0 1-16,0 0 0 16,2 2 0-16,2-2 0 15,-6 2-1-15,0 0 0 16,0 4 0-16,-4-4 0 15,0 4 0-15,0-4 0 16,-1 1 0-16,-1-1 0 16,0 0 0-16,-3 0 0 15,-1 0 0-15,-3 0 0 0,-3-2 0 16,-3 2 0-16,-4-2 0 16,0 2 0-16,-2 0 0 15,-2 0 0-15,0 1 0 16,2-3 1-16,2 2-1 15,0 0-1-15,4-2 1 16,0 0 0-16,1 0 0 16,5 0 0-16,1 0 0 15,3-2 0-15,-3 4 1 16,7-2-1-16,-3 4 0 16,2 0 0-16,4-2 0 15,-1 0 0-15,3 0 0 16,-2 0 0-16,2 0-1 0,0-2 2 15,4 1-2-15,-4-1 1 16,-2 0 0-16,-2 0 0 16,-5 0 0-16,-3 2 0 15,-3-2 0-15,-10 2-1 16,-6-2 1-16,-3 0 0 16,-18 0 0-16,21 0 0 15,-21 0 1-15,0 0-1 16,17-2 0-16,-17 2 0 15,0 0 0-15,25-2 0 16,-25 2 0-16,27-1 0 16,-9 1 0-16,-1 0 0 15,0 0 1-15,1 0 0 0,-1 0-1 16,-17 0 1-16,35-2 1 16,-35 2-1-16,31 0 0 15,-31 0 0 1,27 0 1-16,-27 0-1 0,19-2 0 15,-19 2-2-15,0 0-4 16,17-10-27-16,-17 10-3 16,-19 4 1-16,19-4-2 15</inkml:trace>
  <inkml:trace contextRef="#ctx0" brushRef="#br0" timeOffset="98274.0821">19344 11702 2 0,'-10'-48'27'15,"26"29"0"-15,-12-27 2 16,13-2-18-16,21 10-1 16,-5-18 1-16,23 22 1 15,-17-12-2-15,17 23-2 16,-18-6-1-16,10 21-1 0,-17-1 0 16,2 18-1-16,-15 5-1 15,1 13 0-15,-10-6-1 16,5 5 0-16,-6-6-1 15,7-3 0-15,-15-17-1 16,43-4 0-16,-11-15 1 16,13-10-1-16,7-7-1 15,4-5 0-15,3 1 0 16,-6 0-2-16,-3 13-2 16,-19-9-6-16,11 20-26 15,-25 9-1-15,-17 7-1 16,0 0 1-16</inkml:trace>
  <inkml:trace contextRef="#ctx0" brushRef="#br0" timeOffset="98787.0019">20744 10738 16 0,'18'-25'34'0,"3"9"1"16,-8-1 1-16,-9-4-15 15,13 31-3 1,-17-10-3-16,-19 13-4 0,-12-3-4 15,2 16-2-15,-9-5-2 16,1 4-1-16,1 0-1 16,7-5 0-16,9-3 0 15,20-17-1-15,6 17-1 16,17-15 0-16,14 0 1 16,7-2-1-16,4-2 0 15,1 2 1-15,-3 2-1 16,-7 4 1-16,-9 1 0 0,-6 5 0 15,-24-12 1-15,15 31-1 16,-15-31 2 0,-12 32-2-16,12-32 1 15,-32 31-1-15,10-16 1 0,-1-1-1 16,0 1 1-16,0-7-3 16,4 7-3-16,-6-19-6 15,25 4-28-15,0 0 1 16,-24-13-1-16,24 13 1 15</inkml:trace>
  <inkml:trace contextRef="#ctx0" brushRef="#br0" timeOffset="99382.1414">21030 10419 47 0,'19'-11'36'16,"-19"11"0"-16,0 0-7 16,23 19-16-16,-23-19-2 15,14 27-2-15,-12-10-3 16,11 17-1-16,-5 1-2 15,3 5 0-15,-3 1-2 16,2 1 1-16,-3-4-1 16,1 2 0-16,-4-7 0 15,0-4-1-15,0-12 0 0,-4-17 0 16,4 23 0-16,-4-23 0 16,0 0 0-16,0 0-1 15,-4-17 1-15,4 17-1 16,-2-33 1-16,0 8-1 15,2 2 0-15,2-6 0 16,4 5 0-16,-1-7 0 16,5 2 1-16,2 2-1 15,3 2 1-15,0 6 0 16,1 0 1-16,1 9-1 16,-17 10 1-16,31-5 0 15,-31 5 0-15,27 21 1 0,-17 0-1 16,1 6-1-16,-3 1 1 15,2 5 1-15,-5-4-2 16,-1-2 1-16,0-2-2 16,-2-8 0-1,2 0-1-15,-4-17-2 0,8 19-5 16,-8-19-21-16,0 0-8 16,-6-21-1-16,6 21 1 15</inkml:trace>
  <inkml:trace contextRef="#ctx0" brushRef="#br0" timeOffset="99871.1373">21346 10567 25 0,'19'-27'34'16,"-1"17"2"-16,-5-7 0 15,8-8-14-15,12 25-9 16,-21-17-2-16,24 17-3 15,-11-10-2-15,12 20-2 16,-8-10 0-16,6 8-1 16,-10-1 0-16,4 9-1 15,-6-1 0-15,-4 8-1 16,-5-4 0-16,-5 0 1 16,-9-19-1-16,12 29 0 15,-12-29-1-15,0 0 0 0,0 0 0 16,0 0 0-16,0 0 0 15,0 0-1-15,-27-11 0 16,10 3 1 0,-7 0-1-16,-1 4 1 0,-2 3 0 15,-2 1 0-15,-1 1 0 16,1 7-1-16,2 2 1 16,3 1 0-16,24-11 1 15,-27 31-1-15,27-31 0 16,-5 27 0-16,5-27 1 15,19 25-1-15,-19-25-1 16,35 17 1-16,-14-9-1 16,-2-6-2-16,6 3-1 0,-25-5-5 15,48-15-25 1,-30 7-6-16,1-5 1 16,-3-6-1-16</inkml:trace>
  <inkml:trace contextRef="#ctx0" brushRef="#br0" timeOffset="100160.9403">21807 10348 69 0,'0'0'39'16,"0"0"-1"-16,19 37-8 15,-19-37-20-15,14 57-1 16,-10-20-3-16,11 9-2 15,-9 0-1-15,3 2 0 16,-3-4-2-16,2-4 1 16,-4-5-2-16,2-9 1 0,-3-6-1 15,-3-20 0-15,6 25-2 16,-6-25 0-16,0 0-2 16,-2-18-3-16,2 18-10 15,0-19-23-15,-7-8 0 16,-3-5 0-16,-4-11 2 15</inkml:trace>
  <inkml:trace contextRef="#ctx0" brushRef="#br0" timeOffset="100437.0647">21797 10258 37 0,'20'-21'37'15,"5"7"-1"-15,2 7 1 16,-6-12-19-16,17 32-6 15,-38-13-2-15,47 25-3 16,-34-2-2-16,3 12-1 16,-11 1-2-16,1 4 1 15,-10-3-1-15,1-1-1 16,-9-3 0-16,-2-4 0 16,-3-6-1-16,-2-4 0 15,1-8-1-15,-3-13-2 16,21 2-2-16,-38-13-6 15,38 13-27-15,-10-25-2 16,4 4 1-16,2-4-1 0</inkml:trace>
  <inkml:trace contextRef="#ctx0" brushRef="#br0" timeOffset="100866.1951">21965 10400 46 0,'0'0'35'15,"21"4"1"-15,-21-4 0 16,50-6-25-16,-38-19-3 16,15 14-3-16,-8-16-1 0,6 4-1 15,-1-8-2-15,-1 2 0 16,0-1 0-16,-4-1-1 15,-3 2 1 1,-5 4-1-16,-5 4 1 0,-6 21 0 16,-2-23 0-16,2 23 0 15,-29 6 1-15,12 9 0 16,-8 6-1-16,5 6 1 16,1 2-1-16,6 5 1 15,5-3-1-15,10 0 0 16,6-6 0-16,11-4 0 15,6-13 0-15,10-3 0 16,3-7 0-16,3-9-1 0,-1-3 0 16,-1-7-2-16,1 16-5 15,-15-11-32 1,-3 3 0-16,-22 13-2 16,13-23 1-16</inkml:trace>
  <inkml:trace contextRef="#ctx0" brushRef="#br0" timeOffset="116996.6335">19523 11954 9 0,'0'0'18'0,"-4"-25"-2"0,4 25-1 15,14-21 0-15,-8 3-1 16,-6 18-3-16,25-30-1 16,-2 12-2-16,-4-5-1 15,14 2-2-15,-2-2-1 16,11 2-2-16,-5 2 0 15,3 11 1-15,-9-1 0 16,0 20 1-16,-31-11-1 16,31 41 2-16,-31-18-2 0,0 17 1 15,-8-11 0-15,6 5-2 16,-3-11 0 0,8 0-1-16,-3-23 0 15,24 19 0-15,-1-21 0 0,8-3-1 16,1-7 1-16,5 1-1 15,0-1 1-15,-3 1-1 16,1 3 0-16,-6 0 0 16,-4 4-1-16,-8-1-3 15,9 16-10-15,-7-9-20 16,-19-2-1-16,33-9 0 16,-33 9 0-16</inkml:trace>
  <inkml:trace contextRef="#ctx0" brushRef="#br0" timeOffset="118151.7066">20736 11576 1 0,'0'0'25'0,"0"0"5"15,0 0 1-15,20 9-13 16,-20-9-3-16,-4 21-3 16,4-21-2-16,-14 52-2 15,-3-23-1-15,11 13-2 16,-11-5-1-16,7 3 0 15,-7-4-2-15,5 5 0 16,-1-13 0-16,1-1-1 0,12-27-1 16,-17 29 1-16,17-29-1 15,0 0 0-15,0 0 1 16,0 0-1 0,0 0 0-16,-8-36 0 0,16 7 0 15,0-9 0-15,5-7 0 16,1-4 0-16,5 3 0 15,2-6 0-15,4 0 1 16,0 4-1-16,2 4 1 16,2 7-1-16,-2 9 1 15,0 5 0-15,-4 3 0 16,1 15 1-16,-5 1-1 16,0 13 1-16,-2 7 1 0,3 13-1 15,-7 1 0-15,3 11 0 16,-3 3-1-1,3 6 1-15,-5 1-2 0,-1 1 1 16,-2-4-2-16,-1-8 2 16,-1-1-2-16,0-9 1 15,2-7-1-15,-8-23 0 16,11 29-3-16,-11-29-1 16,0 0-5-16,0 0-22 15,0 0-6-15,0 0-1 16,-2-29 2-16</inkml:trace>
  <inkml:trace contextRef="#ctx0" brushRef="#br0" timeOffset="118400.5788">20733 11752 13 0,'0'0'33'16,"21"-19"1"-16,-2 13-1 16,-19 6-15-16,21-25-5 15,8 23-4-15,-29 2-4 16,37-24-4-16,-12 22-5 0,-25 2-6 16,44-10-13-1,-22 10-10-15,-5-4-2 16,2 8 2-16</inkml:trace>
  <inkml:trace contextRef="#ctx0" brushRef="#br0" timeOffset="119156.7104">21159 11614 22 0,'23'-8'33'0,"-23"8"2"16,0 0 0-16,27 18-20 16,-27-18-2-16,17 25-2 15,-17-25-2-15,18 48-3 16,-12-20-2-16,7 9-1 0,-7-3 0 16,3 3-2-16,-3-6 1 15,2-5-2-15,-4-5 1 16,-4-21-1-16,4 25 0 15,-4-25 0-15,0 0-1 16,0 0 1-16,0 0-1 16,-18-21 0-16,18 21 0 15,-13-36 1-15,7 13-1 16,0 0 0-16,4-4 0 16,2 0 1-16,4 2-1 15,2-2 0-15,4 4 1 16,1 2-1-16,-11 21 1 15,29-32 0-15,-12 18 0 0,-17 14 0 16,35-17 0-16,-17 9 0 16,1 8 0-16,0-2 0 15,0 4 0 1,3 2 0-16,-1 2 0 0,-2 2 0 16,0-1 0-16,1 1 0 15,-1-2 0-15,4-3 0 16,-2-3 0-16,1-3 0 15,-1-5 0-15,0 0 0 16,2-3 0-16,-2-3 0 16,-3-1 0-16,-18 15 0 15,25-33 0-15,-25 33 0 16,11-26 0-16,-11 26 0 0,-3-25 0 16,3 25 0-16,-22-8 0 15,22 8 0 1,-34 13 1-16,14 3 0 15,-1 5 0-15,0 9-1 0,4 1 1 16,3 2-1-16,4 1 1 16,8-1-1-16,6-6 0 15,4 0-1-15,7-8 0 16,3-8-1-16,5-1-2 16,-23-10-4-16,52-2-7 15,-52 2-17-15,37-35-4 16,-12 14-1-16,-4-9 1 15</inkml:trace>
  <inkml:trace contextRef="#ctx0" brushRef="#br0" timeOffset="119753.2233">21928 11545 39 0,'22'-13'34'0,"-22"13"-4"0,23 0-6 16,-23 0-5-16,0 0-6 15,0 0-3-15,0 0-4 16,8 17-1-16,-8-17-1 15,0 0-2-15,0 0 0 16,0 0-1-16,0 0 0 16,19-13-1-16,-19 13 1 15,8-20-1-15,-8 20 0 0,3-19 0 16,-3 19 1 0,0 0 0-16,0 0-1 15,-27-8 1-15,27 8 0 16,-29 29 0-16,14-8 1 15,0 8-1-15,3 2 0 0,2 1 0 16,8 3 1-16,2-4-2 16,8-6 1-16,6-4-1 15,5-8 0-15,2-5 0 16,2-4 0-16,0-14 0 16,3-3 0-16,-1-7 0 15,-6-3 0-15,0 0-1 16,-5 4 2-16,-5-4-2 15,-1 0 1-15,-4 6 1 16,-4 17-1-16,2-23 0 16,-2 23 0-16,0 0 1 15,0 0 0-15,0 0-1 0,0 0 1 16,0 0-1-16,15 23 1 16,-15-23-1-16,35 11 2 15,-6-9-1-15,6 0 0 16,1-2 1-16,7 2 0 15,-3-2-1-15,3-6 0 16,-7 3 0-16,-5 1 0 16,-8 2-1-16,-5-4-1 15,-18 4-1-15,19-8-6 16,2-1-32-16,-21 9-1 16,0 0-1-16,0 0 1 15</inkml:trace>
  <inkml:trace contextRef="#ctx0" brushRef="#br0" timeOffset="137795.0538">8834 14012 15 0,'0'0'14'0,"0"0"-3"15,0 0-1-15,17 2-2 16,-17-2-1-16,0 0 0 16,18-10 0-16,-18 10 1 15,19-7-2-15,-19 7 1 16,23-6-2-16,-23 6 1 16,29-2-3-16,-12 2 0 15,1-2-1-15,3 4 0 16,2-4-2-16,0 4 1 15,4-2-1-15,0 0 1 16,0 2 0-16,2-2-1 16,-2 0 1-16,0 0-1 15,-6 2 1-15,0 2 0 0,-1-4-1 16,-3 3 1-16,2-1-1 16,-1 4 0-16,-1 0 0 15,2 0 0 1,5-1 0-16,3-1 1 0,0-2-1 15,5 4 1-15,1-4-1 16,2 0 0-16,0 1 0 16,-1 1 0-16,-1-2 0 15,0 2-1-15,-2 0 1 16,-2-2 0-16,3 2 0 16,-1-2 0-16,2-2 0 15,6-2 0-15,-3 0 0 16,3 0 0-16,1 0 0 0,-1 2 0 15,2-2 0-15,-1 2 0 16,1 2 0-16,-1 0 0 16,6 0 0-1,4-4 0-15,4 0 0 0,4-4 0 16,4-2 1-16,4-1-1 16,-3-1 0-16,1-1 0 15,-4 1 0-15,-2 3 0 16,-6 1 1-16,-2 0-1 15,-2 6 0-15,-2-2 0 16,1 0 1-16,1 2-1 16,0-2 0-16,2-2 0 15,2 3 0-15,-2-3 0 16,-3-2 1-16,1 4-1 16,-2-2 1-16,1 0-1 15,-1 2 0-15,2 2 0 16,4-3 0-16,0 1 0 0,6 0 0 15,0 0 0-15,2 0 1 16,1 2-1-16,-1-2 0 16,2-2 0-16,-6 4 1 15,2 0-1-15,0 2 0 16,-1 0 0-16,5-4 1 16,4 4-1-16,-1-2 0 15,1 0 1-15,3 0-1 0,-1 0 1 16,-4-2-1-1,3 0 1-15,-1 4 0 16,-3-2-1-16,3 2 1 16,1 0-1-16,5 2 0 15,3-4 1-15,2 2-1 0,2-4 1 16,4 0-1-16,4-2 1 16,-2 2-1-16,2 0 1 15,-3 2-1-15,1 0 0 16,2 0 1-16,-4 2-1 15,0 0 0-15,-2 0 1 16,-2-2-1-16,0 0 0 16,-6-2 1-16,3 2-1 15,1-4 0-15,2 2 0 16,-6-2 1-16,1 4-1 16,-7-2 0-16,-3 2-1 15,-8 2-1-15,-18-4-4 0,-5 6-24 16,-33-4 0-16,0 18-1 15,0-18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4T13:52:12.8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4776 5850 15 0,'0'0'23'0,"0"0"-3"15,0 0-4-15,-18-6-2 16,18 6-2-16,0 0-2 16,-17-15 1-16,17 15-1 15,0 0 0-15,0 0-2 16,-29-8-1-16,29 8-1 15,0 0-1-15,0 0 0 16,-17 0-1-16,17 0-1 16,0 0-1-16,0 0 1 15,0 0-1-15,19-2 0 0,-19 2-1 16,21-2 0-16,-21 2 0 16,37-5 0-1,-14 3 0-15,2 2 0 16,0-4 1-16,2 4-2 0,-2-2 1 15,2 6 1-15,-4-2-2 16,2 2 1-16,-2-2 0 16,4-1-1-16,2-2 1 15,2 1 0-15,2 0-1 16,0-2 0-16,0 2 1 16,1-2-1-16,-3 2 1 15,-2 0-1-15,0 4 1 16,-2-3-1-16,0-1 1 15,4 2-1-15,0-4 1 16,0 4-1-16,1-2 0 16,1 2 1-16,-2-2-1 15,2 2 0-15,-2 0 1 0,-6 2-1 16,4 0 0-16,-4-2 0 16,2 0 1-16,2 1-1 15,0-3 0-15,2 2 0 16,-1 0 0-16,1-4 0 15,0 2 0-15,-2 0 0 16,2 0-1-16,-4 0 1 16,0 0 0-16,-2 0 1 15,0-2-1-15,0 2 0 0,0 0 0 16,4-1 0 0,0 1 0-16,-2-4 0 15,2 4 0-15,2 0 0 16,-4-4 1-16,4 0-1 0,-2 2 0 15,-4 0 1-15,0 0-1 16,2-2 0-16,-2 1 1 16,-4 3-1-16,2-2 0 15,-3 2 0-15,-1 0 0 16,2-2 0-16,0 0 0 16,1-2 0-16,3 0 0 15,0-2 0-15,2 3 0 16,-2-3 0-16,2 2 0 15,4-2-1-15,-4 1 1 16,0-1 0-16,0 4 0 16,0 0 0-16,-4 0 1 0,2-2-1 15,-4 2-1-15,-4 2 2 16,-17 0-1-16,29 0 0 16,-29 0 0-16,22 0 0 15,-22 0 0-15,0 0 0 16,19 0 0-16,-19 0-1 15,0 0-5-15,0 0-32 16,-19-2 0-16,19 2-2 16,-35-13 0-16</inkml:trace>
  <inkml:trace contextRef="#ctx0" brushRef="#br0" timeOffset="16062.7581">12933 9038 6 0,'0'0'21'0,"0"0"-4"15,0 0-2-15,0 0-2 16,0 0-1-16,0 0-2 16,0 0-1-16,0 0 0 15,0 0-1-15,-18 13 1 16,18-13-1-16,-19 6 0 15,2-8 0-15,17 2-2 0,-18 8 1 16,18-8-1-16,-17 6 0 16,17-6-1-16,0 0 1 15,0 0-2-15,-25 2 0 16,25-2 0-16,0 0 0 16,0 0-1-16,-18 4 0 15,18-4-1-15,0 0 0 16,0 0 0-16,0 0-1 15,0 0 0-15,18 11 0 16,-1-13 1-16,4 2-1 16,10 0 0-16,4-2 0 15,7 2 1-15,1-2-1 16,3 2 1-16,-2-2-1 0,5-1 0 16,-5-1 0-16,-2 4 1 15,-3-4-1-15,-4 4 1 16,-6-4-1-16,-6 2 0 15,-6 4-1-15,-17-2 1 16,19 6 0-16,-19-6-1 16,0 0 0-16,0 0 0 15,0 0-2-15,-21 13-2 16,21-13-9-16,0 0-29 16,-21 14 0-16,4-20 0 15,17 6-1-15</inkml:trace>
  <inkml:trace contextRef="#ctx0" brushRef="#br0" timeOffset="17987.1291">16501 9111 9 0,'0'0'14'16,"0"17"-4"-16,0-17 1 15,0 0 0-15,0 0 1 16,0 0 1-16,-8 19 0 15,8-19 1-15,0 0 0 16,0 0-1-16,0 0-1 16,-19-7-2-16,19 7-2 0,0 0 0 15,0 0-3 1,0 0 0-16,0 0-2 16,0 0 0-16,0 0 0 15,0 0 0-15,0 0-1 0,0 0 0 16,0 0 0-16,0 0-1 15,0 0 1-15,0 0-1 16,0 0 0-16,0 0 0 16,0 0 0-16,0 0-1 15,27 0 1-15,-27 0 0 16,35-2 0-16,-14 0 0 16,8 6-1-16,0-6 1 15,3 4 0-15,-1-2 1 16,4 2-1-16,0 0 0 15,-1 3 1-15,3-3-2 16,0 2 1-16,-3-4 0 16,-1 2 0-16,0 0 0 0,-4 2-1 15,-6-8 0-15,-4 4 1 16,-19 0-1-16,22 0 1 16,-22 0-1-16,0 0 0 15,0 0-1-15,0 0-2 16,11 17-10-16,-11-17-26 15,0 0-1-15,0 0 0 16,0 0 0-16</inkml:trace>
  <inkml:trace contextRef="#ctx0" brushRef="#br0" timeOffset="38805.4002">2799 12167 13 0,'19'2'12'16,"-19"-2"0"-16,25 3 1 16,-25-3-2-16,33-2 0 15,-12 4-2-15,-2-9-1 16,6 7-2-16,-4-6-2 15,6 6-1-15,0-2-2 16,2 0 1-16,2 0-1 16,0 0 0-16,2-2 0 15,0 2-1-15,3 1 0 16,1-1 0-16,0-6-1 16,-1 6 2-16,-3 0-2 0,6 2 1 15,-8 2 1-15,5-2-1 16,-3 0 1-16,2 0 0 15,-4-2-1-15,3 0 1 16,5 0-1-16,-3 0 1 16,5 2-2-16,3-2 2 15,1 2 0-15,3 0 0 16,6 0 0-16,0 2 0 16,6-2 0-16,5 2 0 15,3-4 1-15,1 4 0 16,5-4-2-16,3 2 2 15,-4-2 0-15,4 4-1 16,-7-2 1-16,1 0-1 0,-2 2-1 16,1-2 1-16,-5 2-1 15,3-2-1 1,-4 4 2-16,1-2-1 16,1 2 0-16,-1-2 0 0,1 2 0 15,1 1 0-15,-1-3 1 16,0 2-1-16,3 0 2 15,4-2-2-15,3 0 0 16,3-2-1-16,0 0 2 16,6 2-1-16,3-2 0 15,5 0 0-15,-4 0 0 16,1 2 0-16,-1-2 1 16,-4 0 0-16,2 2-1 0,-4-2 0 15,-2 1-1 1,-2 1 1-16,-4-2-1 15,-2 2 1-15,-1 0 0 16,-5 2 0-16,-5 4 0 0,-2-4 0 16,-3 3 0-16,-4-1 0 15,1 0 0-15,-2-1 1 16,-2 1-1-16,0-4 0 16,-2 2 1-16,-2-2-1 15,-3-2 1-15,1 2-1 16,-1 0 0-16,-3 0 1 15,1 0-2-15,1-2 1 0,4 0 0 16,1 0 0 0,5 0 0-16,0 0 0 15,4-2 0-15,-2 2 0 16,-2-2 0-16,-2 2 1 0,-4-2-1 16,3 2 1-16,-7-2-1 15,0 4 0-15,3-2 0 16,1 0 1-16,4-4-1 15,6 2 1-15,0 0 0 16,6 0 0-16,-2-2 0 16,5 2 1-16,-5 1 0 15,9 4 0-15,-5-3-1 16,5 6 1-16,3-2-1 16,5 2 0-16,4-4 0 15,4 0 0-15,-2-1-1 16,2-2 1-16,1-1 1 15,-1 0-1-15,-4-6 0 0,-4 6 1 16,-5-6 0-16,-8 7-1 16,-9-5 0-16,-8 4 0 15,-13 2-1-15,-12-8-7 16,1 4-22-16,-23 4-5 16,-19 2-1-16,1 6 1 15</inkml:trace>
  <inkml:trace contextRef="#ctx0" brushRef="#br0" timeOffset="41580.3963">3215 13193 1 0,'0'0'18'16,"0"0"5"-16,19-14-8 15,-19 14-3-15,20-2 0 0,-20 2-3 16,29-3-1-16,-29 3-1 16,40-2-1-16,-19-4 1 15,16 10-1-15,-6-6-1 16,17 6-1-16,-7-6 1 16,15 8-1-16,-1-10 1 15,17 9 0-15,-1-8-2 16,14 5 0-16,6-6-1 15,15 4 0-15,11-2 0 16,13 2-1-16,3 0 0 16,11 0-1-16,5 2 0 15,5 2 0-15,6-1 1 16,6 3-1-16,-2-2 1 0,6 0-1 16,4-2 0-16,1 0 1 15,6 1-1-15,5-1 0 16,3-2 0-16,2-2 0 15,-2-1 1-15,0 1 0 16,-2-4-1-16,-2 2 0 16,-4-2 1-16,-5-1-1 15,-14-1 0-15,-10 2 0 16,-13 4 0-16,-16 0-1 16,-9 2-1-16,-27-5-7 15,-10 3-24-15,-23 11-2 16,-27-9 1-16,-6 8-1 15</inkml:trace>
  <inkml:trace contextRef="#ctx0" brushRef="#br0" timeOffset="69952.4313">4737 16105 11 0,'0'0'14'15,"0"0"-1"-15,17-23-2 16,-17 23-2-16,14-20 0 16,-14 20-1-16,17-21-1 15,-17 21 1-15,21-23-1 16,-17 6 1-16,-4 17 0 0,16-19 0 16,-16 19-1-16,0 0 0 15,9 17 1-15,-9-17-3 16,-21 35 1-16,0-10-1 15,4 11-2-15,-12 2 0 16,0 12-1-16,-6-2 0 16,-2 4-1-16,-1 0 0 15,1 3-1-15,-1 3 0 16,3-6 0-16,4 1-3 16,4-16-2-16,17 13-9 15,-11-20-19-15,21-30-1 16,0 0-1-16,0 0 1 0</inkml:trace>
  <inkml:trace contextRef="#ctx0" brushRef="#br0" timeOffset="70277.5389">5009 16047 17 0,'0'0'31'16,"-6"27"0"-16,2 2-8 16,-19-4-4-16,12 23-2 15,-22-8-6-15,10 21-3 16,-16-5-4-16,8 7 0 0,-5 2-3 15,3-1 1-15,0-5-3 16,0-5 2-16,8-2-5 16,-6-18-3-16,25 8-16 15,-5-15-11-15,11-27 0 16,-14 21-1-16</inkml:trace>
  <inkml:trace contextRef="#ctx0" brushRef="#br0" timeOffset="70569.7131">5339 15943 36 0,'0'0'33'15,"0"0"1"-15,-2 29-8 16,-29-2-14-16,10 31 0 15,-27-1-4-15,5 26-2 16,-17 9-3-16,4 11 0 16,-7 3-2-16,5-6 0 15,0-3-1-15,8-10 0 16,7-9-1-16,5-16-3 16,20-5-8-16,-10-22-21 15,16-16-1-15,12-19-1 16,0 0 1-16</inkml:trace>
  <inkml:trace contextRef="#ctx0" brushRef="#br0" timeOffset="70857.0034">5435 16172 17 0,'-23'36'32'0,"0"18"2"15,-14 13-1-15,-13 4-18 0,13 33-4 16,-18-10-3-16,14 15-1 16,-9-13-3-16,15-6-3 15,2-9 0-15,6-22-4 16,20-3-7-16,-11-35-15 15,18-21-8-15,0 0-1 16,22-12 0-16</inkml:trace>
  <inkml:trace contextRef="#ctx0" brushRef="#br0" timeOffset="71117.5536">5593 16285 19 0,'8'34'32'16,"-10"3"2"-16,2 13-2 16,2 19-16-16,-25-12-4 15,11 22-4-15,-17-12-3 16,8 6-3-16,-6-6-2 15,-6-15-19-15,3-4-13 16,3-8-3-16,-2-15 1 16,7-6-1-16</inkml:trace>
  <inkml:trace contextRef="#ctx0" brushRef="#br0" timeOffset="74237.7452">6022 17557 22 0,'0'0'10'16,"0"0"1"-16,0 0 1 15,17-10-4-15,-17 10-1 16,0 0-3-16,23-27-1 15,-23 27-1-15,25-29-1 16,-9 10 0-16,1-2 0 16,-2-2 0-16,-1 0 1 15,-1 0-1-15,-1-4 1 16,-2 2 0-16,-3-3 0 0,1 1-1 16,-2-4 0-16,0 2 1 15,1-5-1 1,1 3 2-16,-4-2 1 0,2 10 2 15,-8-3-1-15,2 26 1 16,-10-35-2-16,10 35 1 16,-23-15 0-16,23 15-1 15,-35 0 0-15,16 7-1 16,-8 1-1-16,4 11 1 16,-6-2 1-16,6 12-2 15,-2-4-1-15,7 6 0 16,5-4 0-16,11-2-1 15,8-8-1-15,-6-17 0 0,40 11 0 16,-9-20 0-16,8-8 0 16,-3-8 0-16,3-6-1 15,-6-7 2-15,-4 1-1 16,-10-1 1-16,-8 3-1 16,-9 6 2-16,-11 5-1 15,-5 6 1-15,-7 5-1 16,-4 7-1-16,2 8-5 15,-10-8-14-15,10 4-12 16,23 2-1-16,0 0 0 16</inkml:trace>
  <inkml:trace contextRef="#ctx0" brushRef="#br0" timeOffset="74733.9816">6533 16640 23 0,'0'0'28'15,"-29"-8"-8"-15,15 29-2 0,-15-7-2 16,12 18-3-16,-14-7-3 16,14 23-2-16,-6-15-3 15,15 9-2-15,0-11 0 16,16-3-2-16,-8-28-1 15,37 21 0-15,-9-26-1 16,5-13 0-16,0-3 1 16,-4-7 0-16,-4-1 0 15,-6 0 0-15,-9-2 1 0,-6 10 1 16,-10 2-1 0,6 19 1-16,-27-13-1 15,27 13 1-15,-35 15-2 16,35-15-2-16,-23 38-4 0,23-38-18 15,-15 37-8-15,24-12-2 16,-9-25 1-16</inkml:trace>
  <inkml:trace contextRef="#ctx0" brushRef="#br0" timeOffset="75161.4008">6820 16805 8 0,'0'0'29'0,"12"17"0"15,-26 0 0-15,-5-3-17 16,13 18-1-16,-9-13-4 16,15 6-1-16,0-7-5 15,0-18-2-15,40 7 0 16,-9-22-2-16,11-4 1 16,1-16-1-16,3-3 3 15,-7-8 0-15,-8-2 2 16,-6 8 2-16,-21-4 2 0,1 21 1 15,-22-2 0-15,17 25-1 16,-42-6-1-16,20 21 0 16,-3 6-6-16,-2-5-17 15,14 7-15-15,11 2-1 16,4-6-1-16,11-2-1 16</inkml:trace>
  <inkml:trace contextRef="#ctx0" brushRef="#br0" timeOffset="79693.2777">4164 17190 18 0,'0'0'19'16,"0"0"-2"-16,-8-21-1 15,8 21-2-15,0 0 1 16,0 0-4-16,0 0 1 16,0 0-1-16,0 0-3 15,0 0-1-15,0 0-2 16,0 39 0-16,2-18-2 16,10 9 1-16,-2-1-2 15,7 4 0-15,2-3-1 0,6 1 0 16,0-8 0-16,6-6-1 15,0-5 0-15,-2-6 0 16,2-6 1-16,-8 0-1 16,-4-6 1-16,-19 6 0 15,0 0 0-15,14-19 0 16,-14 19 0-16,-27-12 1 16,2 8-1-16,-2 4 0 15,-8-7-1-15,-2 3 1 16,-1-2 0-16,1 2-1 15,4 0 0-15,2 1 0 16,6 1 0-16,6 4 0 0,19-2 1 16,-10 17-1-16,20 0-1 15,9-2 0-15,14 3 0 16,4-11-3 0,21 9-9-16,-4-20-23 15,-2-8 0-15,-4-7-1 0,-7-11 0 16</inkml:trace>
  <inkml:trace contextRef="#ctx0" brushRef="#br0" timeOffset="80392.2952">4344 15598 30 0,'0'0'30'16,"13"-29"1"-16,-13 29-12 0,0 0-5 15,-40 33-4 1,13 11-2-16,-22-4-1 15,9 20-3-15,-10-6 0 16,9 7-1-16,3-7 0 0,14-8-2 16,9-12 2-16,15-15-3 15,0-19 0-15,37 2 0 16,-7-19 0-16,7-10 1 16,4-11-2-16,-5-4 1 15,-5-4 0-15,-4 5 1 16,-11 7-1-16,-11 7 2 15,-5 27-2-15,-23-15 1 16,-6 26 0-16,-7 8-8 16,3 14-26-16,-2 5-2 15,-2 1-1-15,10 7-1 16</inkml:trace>
  <inkml:trace contextRef="#ctx0" brushRef="#br0" timeOffset="87440.2317">18100 16325 1 0,'0'0'7'0,"0"0"0"15,0 0 1-15,17 8 1 0,-17-8 0 16,0 0 1-16,18-8 0 16,-18 8-1-16,17-7-2 15,-17 7-2 1,21-14-1-16,-21 14-1 16,27-11 0-16,-27 11 0 0,27-16 1 15,-27 16 0-15,27-15 0 16,-27 15 0-16,25-10 1 15,-25 10-1-15,23-9 0 16,-23 9-1-16,29-12-1 16,-29 12 0-16,35-9-1 15,-16 1 0-15,4 4 0 16,-1-2-1-16,-1 3 1 16,-2-1 0-16,-2 2 0 15,-17 2-1-15,31-2 2 16,-31 2-2-16,27 4 2 15,-27-4-1-15,29 4 1 0,-29-4-1 16,35 3 1-16,-18-3-1 16,3 0 0-16,-20 0 0 15,34 2 0-15,-34-2 0 16,33 2 0-16,-33-2-1 16,33 2 1-16,-14 0-1 15,1-2 1-15,-1 2-1 16,0 0 1-16,2-2-1 15,2 4 1-15,1-6-1 16,1 4 1-16,0-2 0 16,2 2 0-16,0-2 0 15,2 0-1-15,0-2 1 16,0 2-1-16,-2 2 1 0,0 0-1 16,-2-1 0-16,0 3 0 15,0-2 1-15,-2 2-1 16,0 0 1-16,0 0 0 15,0-2-1-15,-1-2 1 16,-1 3 0-16,0-1-1 16,-2 0 1-16,1 2 0 15,-3 0-1-15,2 0 0 16,1-2 0-16,1 3 1 16,0-1-1-16,2 0 0 15,2-2 1-15,2 2-1 16,0-2 0-16,0 4 1 15,2-1-1-15,-2 1 0 0,2 0 1 16,0 0-1-16,-2-1 0 16,0-1 1-16,-2 2-1 15,2 0 1 1,-4-4-1-16,2 3 0 0,-3-5 1 16,-3 0-1-16,-2 0 0 15,1 2 0-15,-18-2 1 16,27 4-1-16,-27-4 0 15,21 2 0-15,-21-2 0 16,29 6 1-16,-10-4-1 16,4 2 0-16,2-3 1 15,4 1-1-15,2 2 0 16,0-2 1-16,0 0-1 0,-6 2 0 16,2-2 0-16,-4 2 1 15,0-2-1 1,0-1 0-16,0 3 1 0,4-4-1 15,2 2 0-15,4 2 0 16,0-4 1-16,0 4-2 16,-4-4 2-16,-2 4-1 15,-6 0-1-15,-21-4 1 16,27 5-2-16,-27-5-4 16,0 0-18-16,0 0-12 15,0 0 0-15,-18-5-1 16</inkml:trace>
  <inkml:trace contextRef="#ctx0" brushRef="#br0" timeOffset="89796.6227">18258 16268 24 0,'0'0'24'0,"0"0"-5"16,0 0-3-16,0 0-2 15,-27 5-4-15,27-5-1 0,-19 6-1 16,19-6-2-16,-25 10-1 16,25-10 0-16,-24 15-2 15,24-15 0-15,-19 19 0 16,19-19-1-16,-17 27 0 15,17-27-1-15,-14 29 1 16,10-12-1-16,4-17 0 16,-5 29 0-16,5-29 0 15,-2 29 0-15,2-29-1 16,6 25 2-16,-6-25-2 16,9 17 2-16,-9-17-2 15,10 21 2-15,-10-21-1 16,13 19 0-16,-13-19 0 0,20 21 0 15,-20-21-1-15,19 25 1 16,-19-25-1-16,21 19 1 16,-21-19-1-1,17 29 1-15,-17-29 0 0,12 33-1 16,-12-33 1-16,8 32-1 16,-4-14 1-16,-4-18-1 15,7 28 0-15,-7-28 0 16,10 23 0-16,-10-23 1 15,0 0-1-15,19 25 0 16,-19-25 0-16,0 0 1 16,20 21-1-16,-20-21 0 0,19 8 0 15,-19-8 1-15,25 6-1 16,-25-6-1-16,29-2 2 16,-29 2-1-1,27 2 0-15,-27-2 0 16,23 9 1-16,-23-9-1 0,19 12 0 15,-19-12 0-15,21 13 0 16,-21-13 0-16,26 14 1 16,-26-14-1-16,21 8 0 15,-21-8 0-15,23 3 1 16,-23-3-1-16,23 8 0 16,-23-8 1-16,29 4-1 15,-12-4 0-15,3 2 1 0,1 0-1 16,0-4 0-16,2 2 0 15,-2 0 0 1,1-2 1-16,-3 2-2 16,-2 0 1-16,1-2 1 0,1 2-1 15,-2 0 0-15,5-2 0 16,-3-2 0-16,2 0 0 16,-2-1 0-16,3 1 1 15,-1 2-1-15,0-2 0 16,-2 2 0-16,2-4 0 15,-1 4 0-15,1 1 0 16,0-1 1-16,2 0-1 16,2-4 0-16,2 2 1 15,2-4-1-15,-2 3 1 16,-2 1-1-16,1 2 0 16,-1-4 0-16,-4 4 0 15,-2-2 1-15,-2 2-1 0,1-1 0 16,1 1 0-16,2-4 0 15,1-2 0-15,1 3 0 16,2-1 1-16,-2-2-1 16,2 0 0-16,-2 5 0 15,-2-1 0-15,-1 0 1 16,-3 0-1-16,0 2 0 16,1-2 0-16,-1 2 0 15,2-1 0-15,-1-1 0 16,1 2 0-16,2-6 0 15,2 4 0-15,2-1 0 16,1-3 0-16,-3 0 0 16,2 1 0-16,2-1 0 0,-2 0 0 15,-2 2 0-15,-2 1 0 16,-2-1 0-16,-1 4 1 16,-1 0-1-16,-17 2 0 15,25-6 0-15,-25 6 0 16,27-5 0-16,-27 5 0 15,27-6 0-15,-27 6 0 16,31-10 0-16,-12 8 0 16,1 0 0-16,-1-1 0 15,2-3 0-15,2 0 0 16,0 0 0-16,1-3 0 16,-1 1 0-16,-2-3 0 15,-2 3 1-15,3-2-1 0,-3 3 0 16,0 1 0-16,0-2 0 15,3 2 0-15,-1 5 0 16,-2-5 0 0,2 4 0-16,-1 0 0 0,-3 2 0 15,-17 0 0-15,25-4 1 16,-25 4-2-16,17-2 1 16,-17 2 0-16,0 0 0 15,18 2 0-15,-18-2 0 16,0 0 0-16,0 0 0 15,17-10 0-15,-17 10 0 16,0 0 0-16,21-3 0 16,-21 3 0-16,0 0 0 0,18-8 0 15,-18 8 0-15,0 0 0 16,0 0 0 0,0 0 0-16,17 2 0 0,-17-2 0 15,0 0 0-15,0 0-1 16,17 9 1-16,-17-9 1 15,0 0-1-15,0 0-1 16,0 0 1-16,0 0 0 16,0 0-1-16,0 0 0 15,20 12-1-15,-20-12-6 16,0 0-29-16,0 0 0 16,0 0 0-16,0 0-1 0</inkml:trace>
  <inkml:trace contextRef="#ctx0" brushRef="#br0" timeOffset="94386.8965">17585 16310 9 0,'25'-16'11'16,"-25"16"0"-16,25-15 1 15,-25 15-1-15,25-17-1 16,-25 17-1-16,23-14 0 16,-23 14-2-16,25-13-1 15,-25 13-2-15,27-10-1 16,-9 7 0-16,-18 3 0 15,32-6-1-15,-14 0-1 16,3 2 0-16,0 2 0 16,0 0-1-16,-1-1 1 15,-3 1 0-15,4-2 1 16,0 2-1-16,1-2 0 0,-1 2 1 16,0-4 0-16,6 4 0 15,-4-5 0-15,6 5 0 16,-6-6 0-16,6 4-1 15,-6 1 1 1,4-1-1-16,-3 0 0 0,3 2-1 16,-4-4 0-16,4 2 1 15,-4 2-1-15,4-3 1 16,-4-1 0-16,4 4 0 16,-4-4 0-16,2 2 1 15,-2-1-1-15,2 1 1 16,1-2 0-16,-1 2-1 15,0-3 0-15,0 1-1 0,0 2 1 16,0-2 0 0,0 2 0-16,0-1-1 15,-4 1 1-15,6 2 0 16,-2 0 0-16,2 0 0 0,2-4 0 16,2 2-1-16,0 3 0 15,2-1 1-15,-2 2-1 16,-2-2 1-16,0 2-1 15,-2 0 0-15,0 2 1 16,1 0-1-16,5-2 0 16,4 0 1-16,0-4-1 15,7 4 0-15,-2-6 0 16,3 4 1-16,-1-2 0 0,-1 2-1 16,-5-2 1-1,1 3 0-15,-7-1 1 16,3 4-1-16,-4-2 0 15,6 3 0-15,1-3 0 0,3 4 1 16,-1 0-2-16,1 4 1 16,-3 1 0-16,1 3 0 15,-2 1-1-15,-1 1 0 16,-3 1 1-16,0 2-1 16,0-5 0-16,1-1 1 15,3 1-1-15,0-5 0 16,1 1 0-16,-3-2 0 15,-4-2-1-15,-2-2 1 16,-6 5-2-16,-23-7-7 16,40 0-26-16,-40 0-1 15,20 6 0-15,-20-6 0 16</inkml:trace>
  <inkml:trace contextRef="#ctx0" brushRef="#br0" timeOffset="95995.8434">17747 16987 13 0,'0'-21'24'16,"0"21"-7"-16,21-6-3 16,-21 6-2-16,17 0-1 15,-17 0-4-15,22 4-1 0,-22-4 0 16,30 8-2 0,-30-8 1-16,35 15 0 0,-35-15-2 15,41 15 2 1,-20-9 1-16,6 7-1 0,-6-7 0 15,6 8-2-15,-4-9 1 16,10 7-2-16,-6-6 1 16,4 3-2-16,-2-5 0 15,4 2 0-15,-4-4 0 16,1 2 0-16,-4-1 0 16,1 1 0-16,-4 0 0 15,0 2 0-15,-2-2 0 16,4 3 0-16,-4-1-1 0,4 2 1 15,0-4 0 1,4 3 0-16,0-3 0 16,0 4 0-16,0-4 0 15,0 1-1-15,-2-1 1 0,2 2-1 16,-2-2 1-16,0 0-1 16,-2 0 1-16,2-1 0 15,0 1-1-15,0 0 1 16,2 0 0-16,0 0-1 15,0-2 1-15,2 1-1 16,2-1 0-16,1 0 0 16,1 0 0-16,4 0 1 15,1-2-1-15,1 0 0 0,1 2 1 16,2-2-1 0,-1 0 0-16,-3 0 0 15,1 0 0-15,-4 2 0 16,-3-2 0-16,-1 2 0 0,-2 0 0 15,-2 2 0-15,0-2 0 16,0 1 0-16,0-1 0 16,-2-2 0-16,0 2 0 15,2 0 1-15,-1 0-2 16,1 0 2-16,0-2-1 16,0 2 0-16,-2-2 0 15,2 0 0-15,-2-4 0 16,-2 2 0-16,0-2 1 15,0 0-2-15,1 1 2 16,1-3-2-16,0 2 2 16,1 0-1-16,1 0 0 15,2-1 0-15,-2 1 0 0,4-6 0 16,-2 6-1-16,-2-5 2 16,-2 3-2-16,4-4 1 15,0 5 0-15,-1-3 0 16,3-2 0-16,0 5 0 15,0-1 0-15,3 0 0 16,-1-2 0-16,-2 3 0 16,-2-1-1-16,-4 0 1 15,-2 0 0-15,-2 3 1 16,-4-5-1-16,1 4 0 16,-20 4-1-16,30-9 1 15,-30 9 0-15,24-6 0 0,-24 6-2 16,0 0 1-16,23-2-2 15,-23 2-9-15,0 0-23 16,0 0-2-16,-20-8 1 16,20 8 0-16</inkml:trace>
  <inkml:trace contextRef="#ctx0" brushRef="#br0" timeOffset="105488.8214">4154 13830 6 0,'0'0'32'0,"0"0"1"15,0 0 0-15,0 0-12 16,0 0-5-16,0 0-3 15,0 0-3-15,10 27-2 16,-14-8-2-16,10 19 0 16,-14 0-1-16,8 18-1 15,-7-2-1-15,3 7-1 16,-4-1-1-16,4-3 0 16,2-7-1-16,2-10 0 15,4-5-1-15,2-18-2 16,-6-17-1-16,0 0-6 0,35 8-11 15,-30-29-17-15,1-6 1 16,-6-8-2-16,-2-5 2 16</inkml:trace>
  <inkml:trace contextRef="#ctx0" brushRef="#br0" timeOffset="106012.9838">4180 13732 13 0,'0'0'30'0,"17"-25"1"16,-17 25-9-16,17-8-3 15,-17 8-2 1,0 0-2-16,0 0-3 0,0 0-4 15,-23 6-2-15,17 13-1 16,-11-2-1-16,5 10-1 16,-9-2 0-16,4 4-1 15,-4-2-1-15,3 0 1 16,3-8-2-16,3-2 1 16,12-17 0-16,0 0-1 15,0 0 0-15,2-19 0 16,10-4 0-16,-1-6-1 0,5-2 1 15,-3-1 0 1,3 1 0-16,-7 4 0 16,1 4 0-16,-10 23 1 15,12-28-1-15,-12 28 0 0,0 0 1 16,0 0 0-16,17-10 1 16,-17 10 0-16,11 23-1 15,-7 0 1-15,0-2 0 16,0 4-1-16,-2 2 0 15,2-4-1-15,2 2-2 16,-6-25-2-16,11 40-5 16,-11-40-24-16,0 0-6 0,0 0 0 15,19 6-1 1</inkml:trace>
  <inkml:trace contextRef="#ctx0" brushRef="#br0" timeOffset="106388.7176">4573 13747 8 0,'23'-13'33'0,"-23"13"1"15,18-14 2-15,-18 14-15 16,0 0-4-16,17 6-3 16,-17-6-1-16,0 0-5 0,0 27-2 15,8 0-1-15,-8 3-1 16,5 13 0-16,-5-1-2 16,2 6 1-16,-4 0-2 15,4-2 0-15,0-6 0 16,-2-2-1-16,2-9-1 15,-2-8-1-15,8-3-2 16,-8-18-4-16,17 3-9 16,-17-3-21-16,8-32-1 15,-6 1 0-15,-2 0 0 16</inkml:trace>
  <inkml:trace contextRef="#ctx0" brushRef="#br0" timeOffset="106637.5101">4554 13726 54 0,'0'0'36'16,"19"15"2"-16,8-9 0 16,2-14-26-16,29 18-3 15,-10-16-3-15,14 10-2 16,-10-6-1-16,4 4-2 15,-8 0-2-15,-9 2 0 16,-7 7-4-16,-32-11-4 16,35 23-19-16,-35-23-9 0,-10 29-2 15,-7-12 1-15</inkml:trace>
  <inkml:trace contextRef="#ctx0" brushRef="#br0" timeOffset="106833.6552">4743 13949 53 0,'6'21'36'15,"-6"-21"0"-15,0 0 1 16,28 13-26-16,-28-13-6 16,39-8-2-16,-14 8-5 15,-4-13-12-15,6 5-21 0,-2 4-2 16,-25 4 0-1,27-1 0-15</inkml:trace>
  <inkml:trace contextRef="#ctx0" brushRef="#br0" timeOffset="109794.0439">18704 13575 38 0,'0'0'33'0,"5"-29"-1"16,-10 2-7-16,5 27-7 15,1-31-5-15,-1 31-2 16,6-21-3-16,-6 21-1 15,0 0-1-15,0 0-2 0,0 0 1 16,16 17-1-16,-20 4-2 16,4 12 1-16,-4 2-1 15,4 11 0-15,-2 4-1 16,4 3 1-16,-2 9-3 16,2-9 2-16,2-1-1 15,2-8 1-15,-1-5-1 16,1-7 0-16,0-9-1 15,-2-6 0-15,-4-17 0 16,0 0-1-16,0 0-1 16,0 0-1-16,0 0-2 15,9-19-3-15,-9 19-6 16,0 0-22-16,-3-17-1 0,3 17 0 16,-14-19 1-16</inkml:trace>
  <inkml:trace contextRef="#ctx0" brushRef="#br0" timeOffset="110633.9513">18524 14021 19 0,'6'-19'32'0,"-6"19"0"15,0 0-6 1,10-17-5-16,7 23-4 16,-17-6-4-16,0 0-3 15,8-17-2-15,-8 17-2 0,0 0 0 16,21 13-2-16,-21-13 0 16,9 23-1-16,-9-23 0 15,20 33-1-15,-11-14 0 16,7 4-1-16,-1-4-1 15,-1 0 1-15,5-2 0 16,-3 1 0-16,-16-18-1 16,30 21 1-16,-30-21-1 15,31 0 1-15,-31 0 0 16,29-19-1-16,-13 1 0 16,-3-1 0-16,1-2 0 15,-5 2 0-15,1 0 0 16,-6-1-1-16,-4 20 0 0,-2-28-2 15,2 28-2-15,0 0-3 16,0 0-16-16,0 0-14 16,-19 0-2-16,19 0 1 15,0 0 0-15</inkml:trace>
  <inkml:trace contextRef="#ctx0" brushRef="#br0" timeOffset="111362.2602">19141 13626 41 0,'0'0'34'15,"0"0"0"-15,-2-17-11 16,2 17-5-16,0 0-5 16,0 0-3-16,0 0-2 15,2 17-2-15,-2-17-2 16,2 25 0-16,-4-6 0 15,8 12-1-15,-6-2-1 16,4 7 0-16,-4 5-1 16,6-3 0-16,-2 0 0 15,1 1 0-15,1-9-1 16,2-3 1-16,0-6-1 16,-8-21 0-16,13 27 0 15,-13-27-1-15,0 0-1 16,0 0-1-16,21 16-3 0,-24-34-4 15,26 18-21 1,-18-17-7-16,3-4-1 16,0-4 0-16</inkml:trace>
  <inkml:trace contextRef="#ctx0" brushRef="#br0" timeOffset="111686.279">19066 13573 48 0,'0'0'34'0,"17"-8"2"15,-17 8-9-15,26-8-16 16,18 8-1-16,-9-17-1 16,24 15-3-16,-3-15-3 15,10 9-1-15,-4-5-2 16,-3-3-3-16,1 14-5 16,-27-3-25-16,-4 1-4 15,-29 4 2-15,0 0-2 16</inkml:trace>
  <inkml:trace contextRef="#ctx0" brushRef="#br0" timeOffset="111917.4433">19151 13780 61 0,'37'2'35'0,"-12"-4"1"16,11-4-12-16,11 8-16 15,-9-8-3-15,12-5-16 16,-9 1-22-16,9 8-1 16,-9-13-2-16,-3 7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4T13:55:00.6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7678 824 14 0,'14'-34'31'0,"-14"-16"3"16,2 10-1-16,-8 7-17 15,-15-17-3-15,17 29-2 0,-25-13-2 16,6 34-2-16,-18-8-2 16,9 33-1-16,-7 4-1 15,6 24 0 1,-1 11 0-16,8 20-1 0,1 6 2 15,16 10-2-15,1 7 1 16,10 10 0-16,0-1-1 16,8 1 1-16,-1-6-2 15,9-6 1-15,-7-11-2 16,5-9 1-16,-5-12-2 16,1-16 1-16,-7-13-2 15,-5-13 0-15,2-10-3 16,-2-21-3-16,0 0-13 0,-23-10-17 15,14-18-1-15,-15-18 0 16,5-2 1 0</inkml:trace>
  <inkml:trace contextRef="#ctx0" brushRef="#br0" timeOffset="181.3131">7106 1519 60 0,'-20'-14'37'16,"20"14"1"-16,18-5-1 15,5-15-30-15,21 22-1 16,-1-9-2-16,13 3-2 16,-1 2-3-16,-1-8-4 15,12 24-15-15,-14-18-16 0,-4 2-2 16,-9-4 1 0,-2 1 0-16</inkml:trace>
  <inkml:trace contextRef="#ctx0" brushRef="#br0" timeOffset="1087.3657">8105 1649 44 0,'25'-19'35'15,"-25"19"0"-15,17-32-13 16,0 35-6-16,-17-3-4 16,0 0-3-16,-30-2-2 0,14 24-2 15,-13-3-1-15,4 8-2 16,-11 3 0-16,5 9 0 16,-2-5-1-16,10 3-1 15,5-3 0-15,9-7 1 16,7-6-2-16,11-4 1 15,9-15-1-15,-1-11 1 16,6-5-1-16,0-16 0 16,-1-9 0-16,-5-15 0 15,-3-5 1-15,-9-6-1 16,-5 0 1-16,-2 1 0 16,-7-1 1-16,3 9 1 15,-4 7-1-15,3 14 1 0,1 8 0 16,6 27 1-16,0 0 0 15,0 0 0-15,-8 44-1 16,6 4 1-16,0 6 0 16,2 11-2-16,0 0 0 15,4-1-1-15,0-7-1 16,2-9-2-16,7 0-3 16,-5-27-8-16,17 6-26 15,-6-23 0-15,4-2-1 16,-1-4 1-16</inkml:trace>
  <inkml:trace contextRef="#ctx0" brushRef="#br0" timeOffset="1615.9472">8691 1076 67 0,'0'0'39'15,"27"-23"-1"-15,-27 23 1 16,25-4-31-16,-25 4-2 16,21 36-1-16,-13 1-1 15,-6 7-1-15,4 8-1 16,-2 7 1-16,-2 3-2 15,-2 3 1-15,-2-4-2 16,0-5 1-16,-4-4 0 16,-2-12-2-16,-3-8 1 0,-5-9-2 15,-3-17 0-15,0-8 1 16,-5-17-1-16,3-8 0 16,0-11 0-16,4-6 1 15,-1-6 0-15,7 0 1 16,3 4 0-16,4 4 1 15,6 7-1-15,4 12 1 16,-6 23 1-16,33-11-1 0,-6 24 1 16,5 8 0-1,5 16 1-15,0-3-2 16,-1 14 1-16,-3-6 0 16,-4 1-1-16,-10-5-1 15,-9-5-2-15,-2-3-1 0,-8-30-3 16,2 42-23-16,-2-42-10 15,0 0-2-15,-18-17 1 16</inkml:trace>
  <inkml:trace contextRef="#ctx0" brushRef="#br0" timeOffset="2603.1487">9750 968 22 0,'-2'-30'35'0,"-2"-1"0"15,2 8 1-15,-15-19-15 16,17 42-5-16,-10-29-4 15,10 29-4-15,-2 23-2 16,8 12-1-16,-4 5-1 16,10 15-1-16,-5 11 0 15,7 8 0-15,-5 7 0 16,5-2-1-16,-4-6 0 16,-3-4-1-16,1-12 1 0,-2-11-1 15,-2-7-1 1,-2-16 0-16,-2-23 1 15,0 0-1-15,0 0 0 16,-2-18 0-16,2-10 0 0,0-9-1 16,5-3 0-16,3-2 0 15,6 1 0-15,9-1 0 16,6 8 0-16,7 7 1 16,3 9 0-16,5 15 1 15,1 6-1-15,-3 17 1 16,-5 3 2-16,-10 11-2 15,-10 6 0-15,-9 7 1 16,-10-3-1-16,-12 4 1 0,-13-12-1 16,-5-1 0-1,-9-10-1-15,-1-8 1 16,3-8-2-16,1-7 0 16,9-6-2-16,2-15-2 0,27 19-3 15,-25-48-11-15,28 29-21 16,7-10-1-16,11 6 1 15,0-4 0-15</inkml:trace>
  <inkml:trace contextRef="#ctx0" brushRef="#br0" timeOffset="2950.6796">10388 1243 86 0,'8'17'41'0,"-8"-17"1"0,10 42-2 16,-8-19-31-16,17 15-3 16,-4 3 0-16,12 5-2 15,0-2-2-15,4 6 0 16,0-4-1-16,0-6 0 16,-2-7 0-16,-2-5 0 15,-2-6 0-15,-4-13 0 16,-3-9-1-16,-18 0 1 15,29-32-1-15,-20 3 0 16,-3-8 1-16,0-11-2 16,0 0 1-16,-1-7-2 15,7 3-2-15,-4-7-1 16,11 16-3-16,-11-14-8 0,19 26-26 16,-14-3-1-16,8 13 1 15,-9-1 0-15</inkml:trace>
  <inkml:trace contextRef="#ctx0" brushRef="#br0" timeOffset="3763.0905">11577 1358 35 0,'0'0'35'0,"-18"-2"0"15,18 2 1-15,0 0-18 0,0 0-3 16,39 6-5 0,-22-14-4-16,26 6-1 15,-5-6-2-15,14 3-1 16,0-5-2-16,0 0-1 15,-1 1-3-15,-19-16-6 0,15 9-27 16,-28-1-1-16,-19 17 1 16,10-32-1-16</inkml:trace>
  <inkml:trace contextRef="#ctx0" brushRef="#br0" timeOffset="3962.5339">11800 1091 60 0,'0'0'39'0,"-17"-13"-1"15,17 13 2-15,0 0-26 16,0 44-3-16,-6-19-1 16,20 17-4-16,-14 0-1 15,9 6-2-15,-1 6-1 0,2-10-3 16,5 2 0-16,-3-13-4 16,13 7-5-16,-23-19-30 15,27-6 0-15,-8-13-1 16,10-8 0-16</inkml:trace>
  <inkml:trace contextRef="#ctx0" brushRef="#br0" timeOffset="4887.2681">12809 1141 26 0,'0'0'35'15,"14"-23"-1"-15,-14 23 2 0,-10-33-18 16,10 33-2-16,0 0-3 16,0 0-2-16,6-19-3 15,-6 19-2-15,0 0-1 16,0 0-1-16,2 23-1 15,-2-23-1-15,5 17-1 16,-5-17 1-16,0 0-1 16,27 16 0-16,-27-16-1 15,29-10 0-15,-29 10 0 16,27-27 0-16,-27 27 0 16,18-30 0-16,-18 30 0 15,-12-21 0-15,-7 17 0 16,-12 11 1-16,-6 7-1 0,-7 9 0 15,0 9 1-15,5 11-1 16,0 3 2-16,9 4-1 16,8 1 1-16,11 3-1 15,9 0 1-15,12-2 0 16,7-6-1-16,4-4 0 16,10-8 0-16,9-7 0 15,5-10-2-15,1-9 0 16,0-6-1-16,-3-12-1 15,3 3-5-15,-23-24-18 16,10 16-15-16,-17-10 0 16,3 6-1-16,-10-10 1 0</inkml:trace>
  <inkml:trace contextRef="#ctx0" brushRef="#br0" timeOffset="5371.9018">13517 1262 16 0,'19'-17'32'16,"-19"17"2"-16,0 0-2 15,-2-20-13-15,2 20-2 16,0 0-3-16,0 0-6 16,0 0-2-16,0 0-3 15,0 0-2-15,0 0 0 16,0 0 0-16,0 0 0 15,0 0-2-15,0 0 3 16,0 0-1-16,0 0 0 16,0 0 0-16,0 0 1 0,0 0-2 15,0 0 2-15,0 0-2 16,0 0 1-16,0 0-2 16,0 0 0-16,0 0-1 15,12-17-2-15,-12 17-4 16,0 0-13-16,0 0-13 15,0 0-2-15,-23-13 0 16,23 13 1-16</inkml:trace>
  <inkml:trace contextRef="#ctx0" brushRef="#br0" timeOffset="5750.1182">13413 1179 41 0,'0'0'37'0,"-21"-17"-1"0,21 17 2 16,-2-33-17-16,19 37-5 15,-21-23-5-15,4 19-1 16,19-4-2-16,-19 4-3 16,22 16 0-16,-9 3-1 15,-3 4 1-15,1 9-3 16,-1 3 1-16,2 9-1 16,-1 0-1-16,3 0 1 15,-3 0-2-15,5-5 1 16,-1-7 0-16,2-3-1 15,1-8 0-15,3-7 1 16,0-14 0-16,4-6-1 16,-2-11 1-16,1-8 0 0,-3-4-1 15,-2-6 0-15,0-11 0 16,-3-2 0 0,-1 1-1-16,-3-3 0 15,-1 2 0-15,-1 4-1 0,4 5-2 16,-7-1-2-16,11 21-4 15,-22-14-32-15,21 20 0 16,-11-8-1-16,-6 21 2 16</inkml:trace>
  <inkml:trace contextRef="#ctx0" brushRef="#br0" timeOffset="6355.7298">14105 688 52 0,'18'-25'35'16,"-5"8"1"-16,10 4 0 15,2-30-24-15,22 42-1 16,-18-24-2-16,17 27-1 15,-8-14-1-15,9 16-3 16,-13-4 0-16,1 11 0 0,-14 1-1 16,-5 9-1-1,-14 0 0-15,-8 4-1 16,-13-2 0-16,-5 6-1 16,-4-4 1-16,-1 0 0 0,-2 0-1 15,4-6 1-15,0-6-1 16,27-13 0-16,-29 23 1 15,29-23 0-15,0 0 0 16,-4 17 0-16,4-17 0 16,21 8 0-16,-2-8 1 15,5 4-1-15,1-2 0 16,6 0-1-16,3-2 1 16,3 4 0-16,1-2 0 15,3-4 0-15,3-2 0 16,-3 6-1-16,1-2 1 15,-1-6 0-15,-5 2-1 16,-3-2 0-16,-4 3 1 0,-8-1-1 16,-21 4 0-16,29-4 1 15,-29 4-1-15,0 0 0 16,0 0 0 0,0 0-2-16,4 19-1 0,-4-19-1 15,-9 19-5-15,-17-23-33 16,26 4 1-16,-23 16-3 15,23-16 2-15</inkml:trace>
  <inkml:trace contextRef="#ctx0" brushRef="#br0" timeOffset="14185.8769">6876 12633 32 0,'0'0'36'0,"23"-23"2"16,-23 23-1-16,25 0-18 15,-34-19-4-15,9 19-4 0,0 0-3 16,23 5-2 0,-23-5-1-16,23 25-1 15,-12-4 0-15,7 20 1 16,-3 8-2-16,6 19 0 0,-3 3-1 16,-1 9 0-16,-3-3-1 15,-1-6 0-15,-1-6-1 16,-1-13 0-16,-3-12 1 15,0-9-1-15,-2-12-1 16,-6-19 0-16,0 0-1 16,0 0-3-16,0 0 0 15,5-33-4-15,-5 33-5 16,-13-23-24-16,13 23-1 16,-23-17-2-16,23 17 2 15</inkml:trace>
  <inkml:trace contextRef="#ctx0" brushRef="#br0" timeOffset="14646.3221">6891 13356 23 0,'0'0'34'15,"0"0"0"-15,0 0-9 16,0 0-5-16,0 0-1 0,-9-23-5 16,26 27-3-16,-17-4-3 15,18-6-1-15,-18 6-2 16,32 10 0-16,-12-3 0 15,5 10-2-15,-4-1 1 16,4 11-2-16,-2 0 0 16,0-1-2-16,-3-5 2 15,-1-7-2-15,-19-14 0 16,33 2 1-16,-14-12-1 16,-2-11 1-16,3-10-1 15,-1 1 1-15,0-5-1 16,0-1 0-16,-1 5-2 15,-5 0 0-15,1 6-3 0,-12-9-7 16,5 9-28-16,-7-2-2 16,0 4 1-16,-1-4 0 15</inkml:trace>
  <inkml:trace contextRef="#ctx0" brushRef="#br0" timeOffset="15493.4546">6699 11925 29 0,'0'0'36'15,"0"0"0"-15,25 10 1 16,-18 7-18-16,-7-17-6 0,0 0-2 16,0 0-2-16,18 15-3 15,-18-15-2-15,7 17 0 16,-7-17-1-16,0 0 0 15,0 0-1-15,0 0 0 16,0 0-2-16,0 0 2 16,0 0-2-16,2-25 1 15,-2 25 0-15,-15-32-1 0,15 32 0 16,-37-21 0-16,14 15 1 16,-4 10-1-1,-4 3 0-15,0 9 1 16,2 9 0-16,6 7-1 0,4 5 1 15,7-1 0-15,7 1-1 16,7-1 0-16,7-5 0 16,7-8 0-16,3-4 0 15,6-15 1-15,2-4-1 16,2-12 0-16,-2-7 1 16,2-6-1-16,-6-5 1 15,-4-1-1-15,1-2 1 16,-7 8-1-16,-3 2 1 15,-10 23-1-15,8-27 1 16,-8 27-1-16,0 0 2 16,0 22-2-16,1-5 1 15,5 8 0-15,2-6-1 0,4 0 1 16,3 2-2-16,6-5 1 16,2-3 0-16,2-7-1 15,2-4-2-15,-3-14-2 16,6 12-3-16,-22-23-23 15,-8 23-11-15,19-32 0 16,-17 12 1-16</inkml:trace>
  <inkml:trace contextRef="#ctx0" brushRef="#br0" timeOffset="15883.0803">6425 11771 48 0,'0'0'36'0,"21"4"0"16,-21-4-1-16,25-13-22 15,12 17-4-15,-12-18-3 16,17 12-1-16,-1-5-2 16,1 1-1-16,-7-6 0 15,1 3-1-15,-7-1 0 0,-7-5 1 16,-22 15-1-16,19-31 0 16,-25 10 0-16,-4 2-1 15,-7-2 1-15,-6 4 0 16,-2-1-1-16,-2 9-2 15,8 9-7-15,-3-10-28 16,1 2-2-16,21 8 0 16,-21-13 0-16</inkml:trace>
  <inkml:trace contextRef="#ctx0" brushRef="#br0" timeOffset="23945.2826">10903 12426 18 0,'10'-22'33'0,"-10"22"3"16,0 0-1-16,0-28-15 15,0 28-4-15,0 0-3 16,0 0-4-16,0 0-2 15,12 27-2-15,-12-27-1 16,3 38 0-16,-4-5-1 16,4 14 1-16,-3 9-2 15,0 11 1-15,0 6-1 0,0 8 0 16,-3-3 0-16,4 1 0 16,-1-10-1-16,0-8 0 15,2-11 0 1,0-9 0-16,2-15-1 0,0-8 1 15,-4-18-1-15,4 17 0 16,-4-17-1-16,0 0 0 16,0 0-2-16,13-17 0 15,-13 17-2-15,0 0-3 16,20-8-8-16,-20 8-24 16,0 0 1-16,0 0 0 15,0 0 1-15</inkml:trace>
  <inkml:trace contextRef="#ctx0" brushRef="#br0" timeOffset="24333.6879">10730 13291 45 0,'19'-20'35'15,"-19"20"2"-15,0 0 0 16,21 2-18-16,-21-2-7 16,0 0-3-16,18 2-2 0,-18-2-2 15,27 16-1-15,-10-3-1 16,-17-13 0-16,31 31-2 16,-16-14 2-1,3 2-1-15,-1-3 0 0,2 1-2 16,1-8 3-16,1-5-4 15,0-4 2-15,0-7-1 16,-1-5-1-16,-3-5 2 16,-2-4-2-16,1-2 1 15,-5 0-1-15,-3 3 0 16,-8 20 0-16,6-36-3 16,-6 36-4-16,-8-31-28 15,8 31-4-15,-8-23 0 16,8 23 0-16</inkml:trace>
  <inkml:trace contextRef="#ctx0" brushRef="#br0" timeOffset="25069.0493">9935 12381 38 0,'0'0'35'15,"-6"-17"0"-15,6 17-4 16,0 0-14-16,-4-17-3 16,4 17-4-16,-1 27-3 15,10 5-1-15,-15 7-3 0,14 14 1 16,-10 3-1-16,6 9 0 15,-6 1-2-15,6 1 1 16,0-10-1-16,0-9-1 16,1-11 0-16,-3-12-2 15,4-8 0-15,-6-17-4 16,18 2-4-16,-30-29-19 16,12-2-10-16,-8-9 0 15,1-3 1-15</inkml:trace>
  <inkml:trace contextRef="#ctx0" brushRef="#br0" timeOffset="25280.854">9744 12437 49 0,'0'-17'36'0,"0"17"0"0,31-31-4 15,8 27-19-15,-12-17-3 16,23 10-4-16,-6-9-2 15,10 3-2-15,-2 8-3 16,-5-7-3-16,5 22-8 16,-18-4-23-16,-11 4-2 15,-23-6 1-15,14 32 0 16</inkml:trace>
  <inkml:trace contextRef="#ctx0" brushRef="#br0" timeOffset="25428.9884">9900 12594 39 0,'0'0'33'0,"33"-13"-1"16,6 5 0-16,5-5-25 15,-1-3-9-15,-3 9-26 16,-9-16-3-16,4 19-1 16,-18-8-1-16</inkml:trace>
  <inkml:trace contextRef="#ctx0" brushRef="#br0" timeOffset="26436.7288">10143 12771 35 0,'0'0'36'16,"0"0"0"-16,20-4 1 0,-3 19-20 16,-17-15-5-16,8 33-2 15,-8-33-4-15,9 46-1 16,-9-17-1-16,4 7-2 16,-4-1 0-16,0-5-1 15,0-5 0-15,0-25-1 16,6 27-1-16,-6-27 0 15,0 0 1-15,19-29-1 16,-9 6 1-16,0-3-1 16,1-3 1-16,3-4-1 15,-5 1 1-15,3-1 0 16,-2 8 0-16,-1 6 0 16,-9 19 0-16,12-17 0 0,-12 17 1 15,0 0 0-15,11 21 0 16,-7 4 0-16,-2 1 0 15,4 7 0-15,2-6 0 16,3 2-1-16,1-6 1 16,3-6-1-16,3-9 0 15,1-6 0-15,4-10-1 16,-2-7 1-16,-1-7 0 16,-3-4-1-16,-2 1 1 15,-1-6-1-15,-5 4 1 16,-3-2-1-16,-4 4 1 15,-2 25 0-15,-8-26 1 0,8 26-1 16,-17-4 0-16,17 4 1 16,-21 28-1-16,13-1 1 15,0 0-1-15,7 0 1 16,2 2-1 0,7-4 0-16,6-6 0 0,-14-19 0 15,36 15-1-15,-14-26-1 16,3-1 0-16,-6-11-1 15,6 0 0-15,-10-11-1 16,5-1 1-16,-9-13-1 16,1 6 2-16,-10-2 0 15,0 4 1-15,-6 5 1 16,0 4 1-16,2 12 0 0,-4 2 2 16,6 17 0-16,0 0 0 15,-2 33 0-15,4-3 0 16,6 12 0-1,-4-5-1-15,6 3 0 0,-5 2-1 16,5 1 0-16,-2-5-1 16,-1-11-1-16,1-4-1 15,-8-23-4-15,16 29-8 16,-16-29-24-16,0 0 0 16,0 0-1-16,-12-29 1 15</inkml:trace>
  <inkml:trace contextRef="#ctx0" brushRef="#br0" timeOffset="26580.3507">10568 12777 51 0,'0'0'35'0,"38"5"0"0,-5-14 0 16,-10-5-26-16,16 3-18 16,-6-1-22-16,7 10-2 15,-15-7-1-15,-4 13-1 16</inkml:trace>
  <inkml:trace contextRef="#ctx0" brushRef="#br0" timeOffset="29444.7153">6822 14094 29 0,'0'0'34'0,"21"-34"1"16,-21 34 1-16,23-17-19 0,-30-5-5 16,7 22-1-1,0 0-1-15,23 16-3 0,-23 3-2 16,8 25-1-16,-10 6 0 15,9 19 0-15,-3 6 0 16,4 7-2-16,0 12 1 16,5-2-2-1,1-3 0-15,3-5-1 0,2-7 1 16,1-1-1-16,-1-8-1 16,-4-5 1-16,-3-9 0 15,-4-6 1-15,-3-10-1 16,-1-2 0-16,-4-11 1 0,0-5-1 15,0-20 0 1,-4 24 0-16,4-24-2 16,0 0 1-16,0 0-2 15,0 0-1-15,-15-19-3 0,-1 0-2 16,16 19-10-16,-17-8-20 16,17 8 0-16,-35-2 1 15,12 4 0-15</inkml:trace>
  <inkml:trace contextRef="#ctx0" brushRef="#br0" timeOffset="30613.6902">7063 15011 21 0,'0'0'24'0,"0"0"-2"15,0 0-3-15,0-17-2 16,0 17-2-16,0 0-2 16,0 0-2-16,0 0-3 0,0 0-1 15,0 0-1-15,0 0-2 16,0 0 1 0,0 0-3-16,0 0 1 15,0 0-1-15,-23 8 0 0,23-8 1 16,0 0-1-16,0 0 0 15,-14 17 0-15,14-17 1 16,0 0-1-16,-1 21 1 16,1-21-1-16,-2 25 0 15,2-25 1-15,0 40-1 16,0-13 0-16,5 10 0 16,-3-5-1-16,4 10 1 15,-2 1 0-15,2 3-1 16,-2 0 0-16,1 5 0 15,-1-5 0-15,0 2 0 16,0-2 0-16,2 0 0 16,-2-3-1-16,1-1 0 0,1 0 1 15,-2-4-1-15,4-3 1 16,-2-2-2-16,-3-3 2 16,3-1-1-16,-2-2 0 15,-2-4 0-15,4-4-1 16,-2 0 1-16,-4-19 0 15,3 29 0-15,-3-29 0 16,4 19 0-16,-4-19 0 16,0 0 0-16,0 0 0 15,0 0 0-15,0 0 0 16,0 0 0-16,0 0-2 16,4-25 0-16,-4 25-1 15,-2-27-2-15,2 27-2 0,-11-30-8 16,11 30-26-16,-14-19 1 15,14 19 0-15,-25-12 2 16</inkml:trace>
  <inkml:trace contextRef="#ctx0" brushRef="#br0" timeOffset="31077.5322">6841 16062 18 0,'-5'-17'34'0,"5"17"3"16,0 0-7-16,-10-19-8 15,10 19-3-15,0 0-5 16,21 11-3-16,-21-11-4 16,17 12 0-16,-17-12-3 15,27 31 1-15,-11-8-3 16,7 4 1-16,-4 3 0 16,6-1-2-16,-1-2 1 0,1 0-2 15,0-8 1-15,0-4 0 16,0-7 0-16,-2-8-1 15,4-8 2-15,-2-3-2 16,2-7 1-16,0-5 0 16,2-3-1-16,-4-1 0 15,2-10-1-15,-8 1-1 16,1 1-2-16,-15-9-5 16,15 12-32-16,-30 1-1 15,-1 8 1-15,-9-4-1 16</inkml:trace>
  <inkml:trace contextRef="#ctx0" brushRef="#br0" timeOffset="31668.4215">5888 14833 8 0,'6'-25'32'16,"-6"25"2"-16,0 0 0 15,8-25-14-15,9 38-4 0,-17-13-2 16,0 0-3 0,16 22-2-16,-5 10-2 0,-9 3-3 15,6 16 0-15,-4-3-1 16,0 10-1-16,0-2 0 15,-3-5-2-15,-1-5 0 16,0-9-1-16,2-10-2 16,-2-27-2-16,0 36-8 15,0-36-24-15,-23 0-1 16,14-19 0-16,-5-8 0 16</inkml:trace>
  <inkml:trace contextRef="#ctx0" brushRef="#br0" timeOffset="31895.8977">5613 14887 28 0,'0'0'34'0,"0"0"2"16,29-18-1-16,3 16-20 16,-5-21-3-16,29 6-2 15,-7-12-3-15,12 8-3 16,-3-4-1-16,0 6-3 15,-8 4 0-15,-7-6-4 16,5 21-7-16,-19-4-25 16,-8 11 1-16,-21-7-1 15,21 20-1-15</inkml:trace>
  <inkml:trace contextRef="#ctx0" brushRef="#br0" timeOffset="32076.0559">5863 15017 34 0,'0'0'31'0,"22"15"2"15,1-32-3-15,17-14-22 16,1 12-6-16,-3 2-11 16,7 5-21-16,-18-7-1 15,6 10-2-15,-33 9 1 16</inkml:trace>
  <inkml:trace contextRef="#ctx0" brushRef="#br0" timeOffset="32735.9329">6203 15044 58 0,'0'0'37'16,"0"0"0"-16,25 6 0 15,-25-6-26-15,8 17-5 16,-8-17 0-16,19 32-3 0,-11-10 0 16,1 3-1-16,-3-4-1 15,0 2 0 1,-6-4-1-16,0-19 1 15,-10 27-2-15,10-27 1 0,0 0-1 16,-21 2-1-16,21-2 0 16,-10-25 0-16,14 5 0 15,-2-4-1-15,6-1 2 16,0-4-1-16,3 6 1 16,-1 2 1-16,-10 21 0 15,25-21 0-15,-25 21 1 16,23 7 1-16,-23-7-2 15,25 31 2-15,-9-10-1 0,1 2 0 16,2-6-1-16,2-1 1 16,1-9-1-1,-1-3-1-15,0-10 1 16,-2-3-1-16,1-8 1 0,-5-3-1 16,-3-1 0-16,-3-2 1 15,-3 2-1-15,-6 0 1 16,0 21-1-16,-8-21 1 15,8 21 1-15,-21 2-1 16,21-2 1-16,-31 25-1 16,18-4 0-16,1 6 1 15,3-2-1-15,7 0 0 16,4-2 0-16,-2-23-1 16,25 28 0-16,-6-28-2 15,12 0-4-15,-12-26-7 16,24 16-10-16,-15-19-12 15,1-5 0-15,-4-7 0 0,-3-5 4 16</inkml:trace>
  <inkml:trace contextRef="#ctx0" brushRef="#br0" timeOffset="32910.6019">6741 14752 34 0,'-8'-25'35'0,"8"25"2"16,0 0 0-16,-27 12-16 15,41 38-7-15,-20-14-6 16,16 22-2-16,-6-1-2 15,9 7-1-15,-3-13-3 16,1-1 0-16,3-4-3 16,-7-25-7-16,15 2-27 15,-22-23 0-15,0 0-1 0,0 0 0 16</inkml:trace>
  <inkml:trace contextRef="#ctx0" brushRef="#br0" timeOffset="33059.8272">6639 14988 38 0,'19'-15'32'15,"24"5"-1"-15,-7-17-10 16,10-5-44-16,22 20-4 16,-20-15-3-16,20 16-1 15</inkml:trace>
  <inkml:trace contextRef="#ctx0" brushRef="#br0" timeOffset="35763.1168">10657 10624 7 0,'0'0'31'0,"0"0"0"0,0 0-1 16,9-17-10-16,-9 17-3 15,0 0-3-15,23-6-1 16,-23 6-4-16,0 0-2 16,0 0-1-16,20 4 0 15,-20-4-1-15,7 37 0 16,-5-12-2-16,6 11-1 15,-6 4 1-15,4 8-2 16,-2 0 1-16,-1 12-1 0,-1-7 1 16,4 1-1-16,-4-4 0 15,6-8-1-15,-2-5 1 16,1-12-1 0,1-2 0-16,-8-23 0 15,19 11 0-15,-19-11-1 0,20-10-1 16,-20 10 1-16,13-17-2 15,-13 0-2-15,0 17-5 16,0 0-25-16,-13-27-4 16,13 27 1-16,-18-25 0 15</inkml:trace>
  <inkml:trace contextRef="#ctx0" brushRef="#br0" timeOffset="36635.7387">10587 11004 46 0,'0'0'33'0,"0"0"-3"16,0 0-7-16,0 0-5 15,0 0-3-15,0 0-5 16,0 0-1-16,19 0-2 16,-19 0-2-16,0 0 0 15,0 0 0-15,27 16-2 16,-27-16 1-16,20 24-1 16,-20-24-1-16,29 35 0 0,-29-35-1 15,29 35 1-15,-29-35-1 16,27 30 0-16,-27-30 0 15,19 17 0-15,-19-17-1 16,0 0 1-16,21 8 0 16,-21-8-1-16,0 0 1 15,25-21 0-15,-25 21 0 16,21-29-1-16,-9 10 2 16,-1 0-2-16,1 2 0 15,-2-3 0-15,-10 20 0 16,27-36-1-16,-10 21-1 15,-5-10-2-15,9 17-13 16,-12-17-23-16,-1 4-2 0,-8 0 1 16,-6-2 0-16</inkml:trace>
  <inkml:trace contextRef="#ctx0" brushRef="#br0" timeOffset="37741.185">9976 10521 39 0,'0'0'32'0,"0"0"1"16,19 0-8-16,-19 0-5 15,0 0-5-15,0 0-4 16,0 0-3-16,0 0-1 15,0 0-3-15,0 0 1 16,17-16-3-16,-17 16 1 16,0 0 0-16,-6-28 0 15,6 28-1-15,-13-18 0 16,13 18 0-16,-29 0-1 0,12 12 1 16,-6 9-1-16,1 8 0 15,-1 9-1-15,4 6 1 16,3 2-1-16,5 2 1 15,5-4-1-15,6-5 0 16,2-7 1-16,6-9-2 16,-8-23 2-16,25 27-2 15,-8-27 2-15,2-9-1 16,3-5 1-16,-1-9-1 16,-2-2 0-16,0-7 0 15,-1-5 1-15,-3-1-1 16,-3 1 0-16,-6 11 1 15,-2-1-1-15,-4 27 2 0,1-29-2 16,-1 29 1-16,0 0 0 16,2 23 0-16,0-2-1 15,6 4 1-15,0-2-1 16,5 2 0-16,1 2 0 16,1-6-1-16,3-2 0 15,-18-19-3-15,36 10-1 16,-28-30-7-16,17 13-28 15,-17-12-2-15,1-2 2 16,-7-4-1-16</inkml:trace>
  <inkml:trace contextRef="#ctx0" brushRef="#br0" timeOffset="38356.0935">9696 10208 14 0,'0'0'33'16,"-21"6"0"-16,21-6 1 15,0 0-13-15,-18 0-3 0,18 0-5 16,0 0-3 0,31 0-3-16,-31 0-1 15,29 6 0-15,-11-3-1 16,12 9-1-16,-1-8-1 0,12 4 0 15,-1-5-2-15,1-1 1 16,-1-7-1-16,-3-1-1 16,-6-6 1-16,-6-1-1 15,-12-4 1-15,-13 17 0 16,0-25 0-16,0 25-1 16,-25-23 1-16,25 23-1 15,-34-21-1-15,12 7-5 16,22 14-32-16,0 0-1 0,-19-11-1 15,19 11 0 1</inkml:trace>
  <inkml:trace contextRef="#ctx0" brushRef="#br0" timeOffset="50958.3628">13505 11315 16 0,'14'-21'34'15,"-8"-4"1"-15,1 4-1 16,-7 21-9-16,8-40-5 0,-8 40-5 16,6-20-3-16,-6 20-4 15,0 0-1 1,27 23-2-16,-17-5-1 0,9 12 0 15,-4 7-1-15,6 11 0 16,-5 3-2-16,-1 1 1 16,-1-2-1-16,-3-2-1 15,1-8 0-15,-6-7-2 16,1-6-1-16,-7-27-1 16,20 11-6-16,-20-11-26 15,0-28-4-15,-2-3 0 16,-2-4 0-16</inkml:trace>
  <inkml:trace contextRef="#ctx0" brushRef="#br0" timeOffset="51153.8495">13430 11229 50 0,'0'0'35'16,"-4"-21"0"-16,4 21 1 15,43-22-22-15,-12-6-4 16,25 7-4-16,-4-12 0 15,9 6-4-15,-1 2-2 16,-6-2-3-16,10 16-10 16,-24 1-22-16,-9 1-2 15,-12 9 1-15,-19 0-2 16</inkml:trace>
  <inkml:trace contextRef="#ctx0" brushRef="#br0" timeOffset="51302.0083">13523 11395 36 0,'25'-3'23'0,"-16"-18"-12"16,18-10-17-16,14 23-17 16,-18-24-1-16</inkml:trace>
  <inkml:trace contextRef="#ctx0" brushRef="#br0" timeOffset="51963.6414">13862 11305 60 0,'23'10'36'0,"-23"-10"0"0,35 19 1 16,-10 0-26-16,-25-19-3 16,17 37-3-16,-15-16-1 15,6 8-1-15,-8-6-1 16,4 2-1-16,-2-6-1 16,-2-19 1-16,2 23-2 15,-2-23 1-15,0 0-1 16,2-17-1-16,0-1 1 0,0-7-1 15,0-2 2-15,1-1-2 16,1-3 1-16,2 4 1 16,0 4 0-16,2 6 0 15,-8 17 1 1,17-17-1-16,-17 17 1 0,19 9 0 16,-19-9 0-16,23 31 0 15,-11-12 0-15,5 0 0 16,-1 0-1-16,5-1 1 15,0-5-1-15,4-7 1 16,2-8-2-16,0-6 1 16,4-5-1-16,-6-10-1 15,4 0 1-15,-10-8-2 0,1 2 1 16,-11 1 0-16,-3 3 0 16,-8 0 1-16,-4 7 0 15,6 18 1 1,-23-15 1-16,23 15-1 0,-31 19 2 15,18 2-1-15,-1 2 0 16,9 8 1-16,1-2-1 16,6 3 1-16,5-3-2 15,9-6 1-15,3-5-1 16,4-11 0-16,2-1-1 16,-2-18-4-16,10 9-4 15,-21-19-22-15,7-4-5 16,-2-5 0-16,-5-9-1 0</inkml:trace>
  <inkml:trace contextRef="#ctx0" brushRef="#br0" timeOffset="52217.6686">14584 10845 63 0,'0'0'36'0,"0"0"3"16,13 17-1-16,-1 14-24 15,-22-12-3-15,16 21-6 16,-10-1 1-16,10 9-3 16,-4 0-1-16,5 0-1 15,1-2 0-15,2-6-1 16,3-6-1-16,-1-5 0 0,1-10-2 16,-13-19-2-1,29 27-10-15,-29-27-23 0,10-17-1 16,-12-4 1-16,-4-4-1 15</inkml:trace>
  <inkml:trace contextRef="#ctx0" brushRef="#br0" timeOffset="52382.0433">14504 11010 81 0,'0'0'36'15,"0"0"1"-15,35-37-6 16,-2 34-23-16,-6-7-5 15,8-1-3-15,3 9-9 16,-7-8-26-16,-4 2-1 16,0-3-2-16,-6-3 2 15</inkml:trace>
  <inkml:trace contextRef="#ctx0" brushRef="#br0" timeOffset="52637.5153">14933 10726 59 0,'19'-2'34'0,"-19"2"0"0,39-15-1 16,-3 5-27-16,-11-9-1 15,12-2-4-15,-2 7-5 16,-14-1-25-16,0-6-4 16,-2 13-1-16,-19 8 1 15</inkml:trace>
  <inkml:trace contextRef="#ctx0" brushRef="#br0" timeOffset="52799.0933">14964 10770 53 0,'1'17'33'16,"-1"-17"2"-16,39-9-2 16,-14 7-21-16,0-15-6 0,12-3-9 15,5 1-25-15,-11 8-6 16,-8-10 0-16,2 9 0 16</inkml:trace>
  <inkml:trace contextRef="#ctx0" brushRef="#br0" timeOffset="53195.1324">15702 10321 82 0,'23'-17'39'15,"-3"9"0"-15,-20 8 1 16,0 0-31-16,-20 14-3 16,-5 18-1-16,-9 7-1 15,3 9-2-15,2 4 0 16,6 3-1-16,11-1 0 16,14-2-1-16,13-10 1 15,16-11 0-15,12-14 0 16,3-10-1-16,0-12 1 15,1-13-1-15,-7-6 1 16,-5-13 0-16,-12-1 0 16,-8-8-1-16,-11 0 0 0,-8-2 0 15,-1 7-1-15,-11 1-4 16,12 23-15 0,-15-10-21-16,0 8 0 15,0 5-1-15,19 14 1 0</inkml:trace>
  <inkml:trace contextRef="#ctx0" brushRef="#br0" timeOffset="58870.3972">14896 11587 29 0,'0'0'33'0,"0"0"1"15,0 0 1-15,0 0-17 16,-10-19-3-16,10 19-2 16,0 0-3-16,0 0-2 15,0 0-1-15,0 0-2 16,0 0-1-16,0 0-1 16,0 0 0-16,6 19-1 15,-6-19-1-15,0 0 0 16,21 4 0-16,-21-4 0 15,0 0-1-15,18-19 1 16,-18 19 0-16,6-21-1 0,-6 21 1 16,-2-27-1-1,2 27 0-15,-20-15 0 16,3 17 1-16,-2 7-1 16,-6 8 1-16,0 16-1 0,-4 7 1 15,2 10-1-15,7 4 1 16,7 2-1-16,7-5 0 15,6-5 0-15,8-3 0 16,5-15 0-16,5-8 0 16,1-13 0-16,0-11 0 15,2-9 0-15,-3-8 0 16,1-10 0-16,-4-7 0 0,-1-8 0 16,-2 0 0-1,-5 0 0-15,-1 3 0 16,-4 13 1-16,-2 1-1 15,0 12 0-15,0 17 0 16,0 0 1-16,2 23-2 0,4 6 2 16,3 3-1-16,7 3 1 15,1 1 0-15,6 6-1 16,4-7 0-16,2-8 0 16,0-10 1-16,-2-9-3 15,2-6 0-15,-8-12-2 16,4 4-4-16,-23-28-19 15,6 14-13-15,-10-10-2 0,-2-5 1 16,-7 3 0 0</inkml:trace>
  <inkml:trace contextRef="#ctx0" brushRef="#br0" timeOffset="59399.8786">14601 11443 39 0,'-6'18'33'0,"6"-18"-1"16,0 0 1-16,18-2-21 15,-18-17-2-15,0 19-2 16,23-16-2-16,-4 12-2 16,-2-13-1-16,10 6 0 15,4-12-1-15,6 2-1 16,-2-2-1-16,-3 1 1 0,-1-1-1 16,-6 2 0-16,-9 2 1 15,-16 19-1-15,-2-25 0 16,2 25 1-16,-35-13-1 15,14 7-1-15,0 6-3 16,-6-19-12-16,3 15-18 16,24 4-2-16,-21-12 0 15,21 12 0-15</inkml:trace>
  <inkml:trace contextRef="#ctx0" brushRef="#br0" timeOffset="59786.2128">15162 11395 38 0,'0'0'35'0,"0"0"-1"16,0 0 0-16,43 8-18 15,-30-31-5-15,24 15-3 0,-10-13-4 16,6 2-3-16,3 4-3 16,-7-8-7-16,10 15-15 15,-16 0-10-15,-23 8-1 16,0 0 0-16</inkml:trace>
  <inkml:trace contextRef="#ctx0" brushRef="#br0" timeOffset="59945.9216">15220 11513 30 0,'0'0'32'0,"21"1"0"15,-21-1 0-15,49-36-19 0,-17 19-7 16,1 3-10-16,-2 3-24 16,-12-16-2-16,8 15-2 15,-13-11 0-15</inkml:trace>
  <inkml:trace contextRef="#ctx0" brushRef="#br0" timeOffset="60454.0515">15926 11096 67 0,'23'-17'37'0,"-4"0"2"16,1 9 0-16,-7-11-24 15,5 17-6-15,-16-15-2 16,-2 17-2-16,0 0 0 16,17-6-2-16,-17 6 0 15,0 0-1-15,0 0 0 16,0 0 0-16,0 0-1 15,0 0 0-15,0 0 0 16,-23 11 0-16,23-11-1 16,-33 43 0-16,10-9-1 15,-2 8 2-15,-2 6-2 0,6 6 2 16,5 0-2-16,6-2 1 16,12-6 0-16,10-8 1 15,13-13-2-15,12-14 1 16,3-11 0-16,5-15 1 15,-3-6-1-15,-2-14 0 16,-5-7 1-16,-8-6 0 16,-9-9 1-16,-11 3-2 15,-7 2 1-15,-7 0 0 16,-7 8-2-16,-5 0-2 16,3 19-5-16,-11-7-34 15,6 16 0-15,-8 3 0 16,6 7 0-16</inkml:trace>
  <inkml:trace contextRef="#ctx0" brushRef="#br0" timeOffset="85993.5231">18470 11528 20 0,'8'-21'34'0,"-6"-8"1"15,2 2 2-15,-4 27-19 16,-4-44-2-16,4 44-2 15,9-21-1-15,-9 21-3 16,16 27-3-16,-5 7-2 16,-3 10 0-16,4 20 0 15,-3 9-2-15,9 11 0 16,-5 0-2-16,1 1 0 16,-3-5 0-16,1-7-1 0,-2-13 0 15,-1-14 0-15,-1-16 0 16,-8-30 0-16,6 23 0 15,-6-23 0-15,9-24-2 16,-1-5 1-16,7-4 0 16,5-7 0-16,5 0 0 15,8-1 0-15,7 1 0 16,6 9 1-16,5 12-1 16,-1 11 1-16,-4 10 1 15,-6 12-1-15,-5 9 1 16,-10 8 0-16,-17 7 0 15,-18 4 0-15,-15-2 2 16,-9-1-2-16,-11-3 2 0,-9-1-2 16,-2-10 0-16,0-4 0 15,2-10 0-15,14-7 0 16,1-4-3-16,14-2 3 16,6-4-3-16,19 6 1 15,-12-17 2-15,12 17-1 16,0 0-1-16,27-6 1 15,-4 8 1-15,3 6-1 16,8-4 1-16,5 2-1 16,7-6-1-16,6 0 1 15,2-6 0-15,4-6 0 16,4-3-2-16,-2-12 2 16,-1 0-1-16,-3-5 1 0,-4-11-1 15,-7-1 1-15,-3-4 0 16,-13 6 0-16,-4 4 0 15,-9 7 0 1,-7 10 0-16,-9 21 0 0,0 0 0 16,-29 6 1-16,8 23 0 15,0 5-1-15,-2 6 0 16,5 3 1-16,3-3 0 16,11 0-1-16,6-3 1 15,10-9-2-15,9-3-1 16,0-13-4-16,16 9-4 15,-37-21-31-15,46-6-1 16,-19-9 0-16,0-4-1 0</inkml:trace>
  <inkml:trace contextRef="#ctx0" brushRef="#br0" timeOffset="86377.199">19764 11904 82 0,'0'0'40'0,"29"-6"1"15,-29 6-10-15,29 8-20 16,-29-8-3-16,14 27-2 16,-14-27-2-16,15 25 0 15,-15-25-3-15,21 21 0 16,-21-21 0-16,24 3-1 0,-24-3 0 16,23-24 0-16,-12 4 0 15,-3 1 0-15,-4-2 0 16,-4 2-1-1,-8 0 1-15,-9 11 0 0,-6 6-1 16,-10 8 1-16,-2 11 1 16,-3 6 0-16,-1 10-1 15,4 5 0-15,8 2 1 16,8 1-1-16,9-1 0 16,12 2 0-16,10-9 0 15,11-8-3-15,10-6 2 16,3-15-4-16,13 1-4 15,-13-28-7-15,18 6-24 16,-11-12-2-16,-1-3 0 0,-5-7 2 16</inkml:trace>
  <inkml:trace contextRef="#ctx0" brushRef="#br0" timeOffset="87137.0045">20233 11860 48 0,'0'0'39'0,"23"-10"1"16,-23 10 1-16,-4 23-21 15,-28-15-6-15,14 26-4 16,-22-3-2-16,3 9-2 16,-7 4-3-16,7 6 0 15,4-4 0-15,12-2-3 16,9-15 1-16,14-4-1 16,16-11 0-16,9-13-2 15,7-4 2-15,5-13-1 16,2-5-2-16,1-11 2 15,-3-3-2-15,-7-5 2 0,-5 0-1 16,-9 3 2-16,-5 4-1 16,-7 7 1-16,-4 6 2 15,-2 20-1-15,0 0 1 16,-21 12-1-16,7 11 1 16,5 10-1-16,-3 1 0 15,6 4 0-15,0 3 1 16,8-5-2-16,4-5 1 15,6-4-2-15,-12-27 1 16,32 23-3-16,-4-21-1 16,-7-12-1-16,10 0-4 15,-14-20 1-15,16 11-3 16,-20-29 3-16,12 15-1 0,-15-13 4 16,0 8 4-16,-5 5 2 15,-7 4 2-15,2 29 3 16,-7-27 2-16,7 27 1 15,-6 23-1-15,8 8-1 16,-8 0-2-16,12 5 0 16,-6-1-2-16,10 3-1 15,-3-5-1-15,9-3 0 16,-3-8 0-16,5-7-1 16,5-7-1-16,0-10 0 15,6-4-2-15,-6-13 1 16,6-2 0-16,-8-14-1 15,6 1-2-15,-10-11 2 0,-1 1 1 16,-7 0 0-16,-3 10 1 16,-2 7 2-16,-6 6 1 15,2 21 0 1,0 0 2-16,-11 21-1 0,3 11 0 16,2 9 0-16,-2-1 0 15,6 2-2-15,2 4 2 16,4-4-3-16,8-1-2 15,-1-16-3-15,16 5-6 16,-9-22-30-16,9-8 0 16,-2-12-1-16,8-5-2 15</inkml:trace>
  <inkml:trace contextRef="#ctx0" brushRef="#br0" timeOffset="87678.4353">21070 11821 81 0,'-19'2'40'0,"2"4"0"16,-3-14-5-16,20 8-29 16,-6 23-2-16,18-5-3 15,7-7 0-15,14 10 0 16,6 0-2-16,7 2 2 16,0 0 0-16,-1 2 0 15,-11-2 0-15,-5 2 1 16,-9 0 0-16,-11 0 0 15,-13-6 1-15,-7-1-1 16,-12-5 1-16,-4-3-2 16,-4-1 1-16,0-5-1 15,0-2-1-15,6-2 1 0,4-2 0 16,21 2-1-16,-21-2 0 16,21 2 0-16,0 0 0 15,23 0 0-15,2 0 0 16,6-6 0-16,7 1 0 15,8-3 0-15,7-6 0 16,2-3 0-16,1-8 0 16,4-2 0-16,-4-9 0 15,-4-10-1-15,-7-4 1 16,-11-6 0-16,-12 7 0 16,-9 3-1-16,-13 13 1 15,-12 10 0-15,-5 13 1 16,-4 26-1-16,0 16 0 0,7 12 1 15,12 4-1-15,12 4 0 16,13-2 0-16,14-8-1 16,13 0-1-16,0-17-3 15,17 8-21-15,-22-20-17 16,-5-1 0-16,-18-6 0 16,-22-6 0-16</inkml:trace>
  <inkml:trace contextRef="#ctx0" brushRef="#br0" timeOffset="88525.4437">19830 12867 68 0,'15'-18'38'15,"-15"18"2"-15,-29-5-1 0,10 16-27 16,-33-13-5-16,2 16-2 16,-14-3-1-16,1 3-2 15,-7-3-1-15,10 5 1 16,1 1-2-16,10-2 1 15,11 2-1-15,15-1 0 16,23-16 0-16,0 21 0 16,23-13 0-16,15-5 0 15,13 1 0-15,8 2 0 16,9-6 0-16,1 6 0 0,-5 1 1 16,-8 5 0-1,-18 5-1-15,-12 10 1 16,-23 8 0-16,-20 3 1 0,-18 6-1 15,-19 2-1-15,-9 2 2 16,-5-2-2-16,4-4 2 16,9-1-2-16,8-7 0 15,16-7-1-15,31-27 1 16,-3 27 0-16,26-23-1 16,11 1 1-16,11-5-1 15,5-2 2-15,4-5-1 0,2 5 0 16,-6 2 0-16,-6 2 1 15,-7 7-1 1,-6-3 1-16,-4 6-1 16,-10-3 0-16,-17-9 1 0,20 17 0 15,-20-17-1-15,0 0 1 16,0 0 0-16,0 0 0 16,0 0-1-16,1-24 1 15,-4 4 0-15,3-1 0 16,2-4-2-16,-1-5 1 15,11 3-2-15,-8-8-1 16,11 10-2-16,-11-7-5 16,21 12-32-16,-23-6 0 15,2 6 1-15,-6-1-2 16</inkml:trace>
  <inkml:trace contextRef="#ctx0" brushRef="#br0" timeOffset="88743.4777">19870 12706 76 0,'12'-18'41'0,"-12"18"0"16,0 0 0-16,0 0-28 15,14 21-8-15,-16 4-3 16,0 10-3-16,4 9-6 15,-14-8-28-15,8 3-5 16,-2-3-1-16,3 1 0 16</inkml:trace>
  <inkml:trace contextRef="#ctx0" brushRef="#br0" timeOffset="89028.7417">20110 12771 83 0,'0'0'41'0,"17"9"1"16,-15 9 1-16,8 14-35 16,-10 5-1-16,9 18-2 15,-5-1-2-15,4 4-1 0,-4-3 0 16,1-3-2-16,-3-4 0 15,2-15-2-15,-2-7-1 16,-2-26-3-16,8 25-6 16,-8-25-29-16,-6-21-1 15,0-4-1-15,2-5 1 16</inkml:trace>
  <inkml:trace contextRef="#ctx0" brushRef="#br0" timeOffset="89233.1116">20048 12713 74 0,'23'-9'41'0,"10"-3"-1"0,11 8 2 15,10-13-32-15,12 15-3 16,-6-2-3-16,5 8-1 16,-7 4-3-1,-8 1-2-15,-5 13-3 0,-26-17-8 16,2 13-27-16,-25 1-2 15,-7 4 2-15,-16-2-2 16</inkml:trace>
  <inkml:trace contextRef="#ctx0" brushRef="#br0" timeOffset="89407.6186">20166 13001 76 0,'0'0'40'0,"0"0"0"15,1 17 0-15,-1-17-31 16,41-11-4-16,-4 3-2 15,7 0-2-15,6 3-3 16,-4-11-5-16,14 24-11 16,-21-16-22-16,-3 3 1 15,-7 1-2-15,-4 2 2 16</inkml:trace>
  <inkml:trace contextRef="#ctx0" brushRef="#br0" timeOffset="90176.968">20866 12936 54 0,'19'0'38'0,"-19"0"2"16,0 0-8-16,0 0-12 15,0 0-6-15,27 9-4 16,-27-9-3-16,33-11-2 15,-12 5-2-15,12-2 0 16,2 1-2-16,1-5-1 0,3 3 0 16,-3-5-3-16,3 10-2 15,-18-9-5-15,14 5-30 16,-35 8-2-16,0 0 0 16,0 0 0-16</inkml:trace>
  <inkml:trace contextRef="#ctx0" brushRef="#br0" timeOffset="90373.5785">20808 13093 62 0,'0'0'39'15,"-8"27"2"-15,8-27-1 16,37 23-19-16,-16-27-13 0,20 8-4 16,-3-6 0-16,8-2-3 15,-1 0-2-15,-7-5-2 16,7 5-3-16,-16-19-10 15,1 13-24 1,-4-5-1-16,-3 2 0 0,-6-9 0 16</inkml:trace>
  <inkml:trace contextRef="#ctx0" brushRef="#br0" timeOffset="90689.1121">21425 12857 73 0,'0'37'43'0,"-8"5"1"0,-5-4 0 16,5 20-26-16,-3-8-10 16,14 13-2-1,7-2-2-15,13-1-2 16,12-14 1-16,15-14-2 0,8-11-2 16,4-15 1-16,1-12 0 15,-5-17 0-15,-8-9 0 16,-9-12 0-16,-14-10-1 15,-14 0 1-15,-17-1 0 16,-11 3 1-16,-12 2-1 16,-6 6 0-16,-7 7 0 15,-1 7-2-15,5 9-2 16,-7-8-9-16,12 19-30 0,-5 5-1 16,5 8 0-16,-4 11-1 15</inkml:trace>
  <inkml:trace contextRef="#ctx0" brushRef="#br0" timeOffset="94276.0944">18792 14338 58 0,'0'0'38'16,"0"-21"1"-16,0 21 0 15,0 0-26-15,12-21-3 16,-12 21-3-16,19-6-3 15,-19 6-2-15,17 4-3 16,-17-4-2-16,18 9-11 16,-18-9-24-16,0 0-1 15,-2 23-1-15,-10 0 1 16</inkml:trace>
  <inkml:trace contextRef="#ctx0" brushRef="#br0" timeOffset="94464.6178">18418 14856 80 0,'0'0'39'0,"-25"13"-1"16,25-13 0-16,0 0-35 16,0 0-2-16,0 0-6 15,31-4-23-15,-31 4-9 16,29-11-1-16,-29 11-1 15</inkml:trace>
  <inkml:trace contextRef="#ctx0" brushRef="#br0" timeOffset="94660.2766">18846 14883 77 0,'0'0'39'15,"29"-10"-1"-15,-29 10-1 16,29-11-32-16,-29 11-6 16,14-21-10-16,-14 21-25 15,21-12-2-15,-21 12 0 16,19-8-1-16</inkml:trace>
  <inkml:trace contextRef="#ctx0" brushRef="#br0" timeOffset="95500.8904">19400 14518 65 0,'0'0'37'16,"0"0"2"-16,17-15-7 15,4 30-18-15,-21-15-2 16,18 23-6-16,-12 0 1 16,9 20-4-16,-5 1 1 15,-1 7-2-15,-5 3 0 16,0 4-1-16,-6-5-1 16,0-3 1-16,-4-11-2 15,-1-14 1-15,1-6 0 16,6-19-1-16,0 0-1 15,-16-18 1-15,16-6-1 16,2-17 0-16,4-5 1 0,0-7-2 16,5-5 2-16,1 0 1 15,0 7-1-15,1 7 1 16,1 7 0-16,-1 14 2 16,-13 23-2-16,33-21 2 15,-33 21 1-15,31 23-3 16,-18 4 4-16,3 17-3 15,-9 2 1-15,3 8-1 16,-6 1 1-16,-2 3-1 16,-2-4-1-16,0-10 1 15,0-12-2-15,-2-14 1 16,2-18 0-16,0 0 0 16,0 0-1-16,2-18 1 0,2-7-2 15,0-15 1-15,5-6 1 16,3-8-2-16,3-3 1 15,6 1 1 1,1 6-1-16,1 8 2 0,0 11-1 16,0 16 0-16,-2 13 0 15,-1 14 1-15,-3 14 0 16,-5 17-1-16,-5 5 0 16,1 3 0-16,-2 3-1 15,-2-4 0-15,-1 0-2 16,-1-12 0-16,6 1-5 15,-8-39-7-15,0 0-25 16,0 0-1-16,0 0 1 0,23-16 0 16</inkml:trace>
  <inkml:trace contextRef="#ctx0" brushRef="#br0" timeOffset="95913.0205">20223 14576 54 0,'24'-25'40'15,"-9"4"0"-15,2 7 1 16,-21-9-22-16,4 23-7 16,0 0-1-16,-30 54-4 15,-5-4-2-15,2 13-2 16,-4 1-1-16,7 5-1 0,3 0 0 16,11-6 0-16,12-6-2 15,14-22 0 1,11-14 1-16,10-13-1 15,8-10 0-15,-3-19-1 16,5-2 1-16,-7-12 0 0,-3-15 0 16,-6-7 0-16,-5 7 1 15,-9 2 0-15,-5 10 1 16,0 9-1-16,-8 8 1 16,2 21 0-16,0 0 1 15,-10 25-1-15,6 9-2 16,3 8 2-16,1 3-2 15,3-1 1-15,1 0-1 16,8 0 0-16,3-6-2 16,5-21-1-16,10 1-5 15,-30-18-31-15,45-8-1 16,-18-7-1-16,4-1-1 0</inkml:trace>
  <inkml:trace contextRef="#ctx0" brushRef="#br0" timeOffset="96176.2912">20736 14610 85 0,'18'0'40'0,"11"0"-1"15,2-5 0-15,13-1-35 0,-5-6-2 16,7 3 1-16,-6-1-5 16,-5-1 1-16,-2 11-5 15,-33 0-5-15,35-20-27 16,-35 20-1-16,0 0 0 16,-37 22-1-16</inkml:trace>
  <inkml:trace contextRef="#ctx0" brushRef="#br0" timeOffset="96340.8607">20835 14747 69 0,'-14'26'38'0,"9"-3"1"16,8-1-1-16,-3-22-28 15,25 9-4-15,-1-13-2 16,10 2-2-16,5-5-1 0,1-11-3 16,7 11-1-16,-13-22-9 15,11 8-27-15,-5-4 0 16,1 0 0-16,-3-6 0 15</inkml:trace>
  <inkml:trace contextRef="#ctx0" brushRef="#br0" timeOffset="96636.661">21415 14468 76 0,'-13'29'42'15,"-8"8"0"-15,5 16 0 16,1-10-28-16,15 14-7 15,0-5-2-15,19-2-3 0,10-6 0 16,13-12-1-16,9-12-2 16,8-20 1-1,1-10 0-15,-2-15 0 0,-6-9 2 16,-13-9-3-16,-12-8 2 16,-12-7-1-16,-15 2 1 15,-13 5-1-15,-12 1 0 16,-12 8 1-16,-4 3-5 15,-7-1 0-15,15 25-25 16,-19-3-13-16,6 14 0 16,-4 1-2-16,4 10 2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0" timeString="2015-09-14T13:58:45.92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5-09-14T13:58:46.376"/>
    </inkml:context>
  </inkml:definitions>
  <inkml:trace contextRef="#ctx0" brushRef="#br0">20470 18706 0,'0'0'0,"0"0"0</inkml:trace>
  <inkml:trace contextRef="#ctx1" brushRef="#br0">8984 5865 36 0,'0'0'33'0,"0"0"2"0,0 0-12 16,-23-28-5-16,42 20-2 15,-15-25-4-15,29 12-3 16,-4-21-3-16,21 0-1 16,2-12-1-16,10 0-2 15,-4-3 0-15,0 3-1 16,-8 8-2-16,-12 0-4 16,-1 27-6-16,-37 19-25 15,10-25-1-15,-10 25 0 0,-27 2-1 16</inkml:trace>
  <inkml:trace contextRef="#ctx1" brushRef="#br0" timeOffset="894.7246">9787 4975 28 0,'0'0'32'15,"23"-25"1"-15,-23 25 3 16,9-30-18-16,-9 30-7 16,0 0-1-16,0 0-2 15,0 0-1-15,-17 17-2 16,-2 0 0-16,3 12-2 16,-5 2 0-16,4 7-1 15,-3 0 0-15,7 3-1 16,5-3 0-16,4-5-1 15,6-4 0-15,4-10 0 16,-6-19-1-16,23 19 1 16,-23-19 0-16,31-15 0 0,-15-3 0 15,-1-7 0-15,-2-5-1 16,1-9 0-16,1-1-2 16,-3-16 0-16,3 1 0 15,-5-5 1-15,0 3-1 16,-6 1 2-16,-1 8-1 15,-5 6 2-15,-5 7 2 16,-1 16 0-16,8 19 0 16,-21-11 1-16,21 11-1 15,-21 30 1-15,11 1-1 16,6 11 1-16,2 1-2 16,4 8 2-16,4-3-1 15,5 2-1-15,3-8 1 0,1-1 0 16,5-16-1-16,5-8-1 15,-2-11 2-15,2-6-1 16,0-8-2-16,-2-7 1 16,-2-7-1-16,3-6 0 15,-3-3 0-15,-4-7 0 16,1 1-1-16,-7-1 0 16,-1 1 2-16,-4 5-1 15,-3 5 1-15,-6 8-1 16,3 19 1-16,0 0 1 15,-27-6-1-15,15 29 1 16,2 6-1-16,3 5 1 16,3 3 0-16,6 3 0 0,3-4 0 15,7 1 0-15,5-8 0 16,3-12-2-16,1 0 0 16,-2-15-2-16,10 6-5 15,-19-27-18-15,13 5-12 16,-6-3-2-16,1-6 1 15,-7-4 0-15</inkml:trace>
  <inkml:trace contextRef="#ctx1" brushRef="#br0" timeOffset="1435.8904">10304 4699 45 0,'11'-17'36'0,"-11"17"1"16,0 0 0-16,0 0-20 16,0 0-5-16,16 31-1 15,-16-31-3-15,5 44-3 16,-1-17-1-16,6 7-1 15,-2-1-1-15,-1-5 0 16,-1-1-1-16,0-4 0 0,-2-3-1 16,-4-20-1-16,7 17 1 15,-7-17 0-15,0 0 0 16,2-23 0 0,2-2-1-16,-2-8 1 0,0-1-1 15,2-7 1-15,2 1 0 16,-2 2-1-16,1 1 1 15,3 7 0-15,-4 9 0 16,4 1 0-16,-8 20 0 16,17-13 1-16,-17 13 0 15,19 17-1-15,-13 2 0 16,4 6 1-16,-3 2 0 16,3 8 0-16,2-8-1 0,-5 3 0 15,9-9 0 1,-9-1 1-16,-7-20-3 15,26 21 0-15,-7-14-3 16,-6-24-9-16,7 9-25 0,-5-15-1 16,-1 6 0-16,1-16 0 15</inkml:trace>
  <inkml:trace contextRef="#ctx1" brushRef="#br0" timeOffset="1826.8329">10828 4442 60 0,'0'0'38'0,"-19"25"-1"15,19-25 1-15,-31 38-29 16,4-30 0-16,17 11-3 16,-9-5-2-16,19-14-2 0,-17 25-1 15,17-25-1-15,0 0 0 16,31 7 0-16,-4-11 0 15,2 3 0-15,5-1 0 16,-1-2-1-16,0 2 2 16,-4 6 0-16,-6 1 0 15,-6 7 1-15,-17-12 0 16,10 36 1-16,-18-16 0 16,-3 3-1-16,-9-4 1 15,1 0-1-15,-6 0-1 16,0-7 0-16,2-3 0 15,0-7-1-15,23-2-2 16,-29-11-1-16,29 11-3 0,-12-41-5 16,31 22-20-16,-13-17-9 15,10-3 0-15,-1-7 1 16</inkml:trace>
  <inkml:trace contextRef="#ctx1" brushRef="#br0" timeOffset="2015.7992">10955 4325 50 0,'18'-15'37'0,"-1"9"1"15,-17 6 1-15,31 33-19 16,-31-33-6-16,15 51-5 16,-11-18-3-16,6 9-1 15,-8 0-1-15,2-1-2 16,-2-7-1-16,0-9-2 16,3-4-2-16,-5-21-4 0,24 10-11 15,-13-29-22-15,-1-4 0 16,-4-16 0-16,1-9 0 15</inkml:trace>
  <inkml:trace contextRef="#ctx1" brushRef="#br0" timeOffset="2146.961">11098 3991 61 0,'0'0'37'16,"-15"-25"-2"-16,15 25 0 15,0 0-25-15,0 0-13 16,-18 18-29-16,18-18-2 15,0 0-1-15,14 21-2 0</inkml:trace>
  <inkml:trace contextRef="#ctx1" brushRef="#br0" timeOffset="2855.6791">11226 3869 72 0,'0'0'37'15,"5"23"2"-15,-1-4-1 16,-4-19-29-16,14 40-1 16,-10-7-3-16,7 11 0 15,-1-4-2-15,5 10-1 16,-3-6-1-16,1-2 0 0,-3-7-2 16,0-12-1-16,-1-2-1 15,-9-21-2-15,18 10-4 16,-24-33-5-1,6 23-7-15,2-43-6 0,-2 43 3 16,-10-59 8-16,10 34 8 16,-13-4 6-16,-3-3 6 15,16 32 6-15,-31-33 10 16,31 33 6-16,-23 2-1 16,29 27-8-16,-6-29-7 15,2 32-3-15,-2-32-3 16,33 27-2-16,-8-23-1 15,6-8-1-15,3-7 0 0,1-9-1 16,-2-8 1 0,-6-3 0-16,-6 0 0 0,-6 1-1 15,-3 3 2 1,-4 6 0-16,-8 21 1 0,2-18 0 16,-2 18 0-16,-6 20 0 15,4-3 1-15,6 8-1 16,3-2-1-16,7 0 0 15,5-8-1-15,10-7 0 16,2-14 0-16,8-11-1 16,3-6 1-16,2-8 0 15,1-9-1-15,-5-1 1 16,-3-1 0-16,-4 6 1 0,-8 7 0 16,-2 10 1-1,-23 19 1-15,21-2-1 16,-19 23 2-16,-6 14-2 15,-3 9 1-15,-3 13-2 0,-4 3 1 16,1 3-2-16,-1-2 0 16,3-3-1-16,3-2-3 15,-3-14-1-15,14 17-16 16,-12-30-22-16,3 6 0 16,-13-12 0-16,1 3 0 15</inkml:trace>
  <inkml:trace contextRef="#ctx1" brushRef="#br0" timeOffset="9602.4738">13019 6038 30 0,'-29'12'25'16,"10"-9"-2"-16,19-3 1 16,-40 4-5-16,40-4-1 15,-37 4-4-15,37-4-3 16,-23 2-1-16,23-2-3 0,0 0 0 16,0-21-2-16,8-4 0 15,15 0-2-15,6-13 0 16,9-5-1-16,3-8 1 15,3-1-2-15,0-4 1 16,-5 3-1-16,-2 5-1 16,-10 0-1-16,-6 9-1 15,-10 3-4-15,9 19-7 16,-22-8-25-16,6 7 0 16,-4 18 0-16,-2-25 0 15</inkml:trace>
  <inkml:trace contextRef="#ctx1" brushRef="#br0" timeOffset="10510.422">13405 4895 32 0,'0'0'32'15,"-2"-17"-1"-15,2 17-8 0,-6-22-6 16,6 22-1 0,0 0-4-16,0 0-2 15,-2-26-1-15,2 26-2 16,0 0-2-16,0 0 0 0,0 0-1 15,20 23-1-15,-11-6 0 16,5 4 0-16,-1 10 1 16,9-1-2-16,-3 1 1 15,2 4-1-15,2-7 1 16,2-3-1-16,-5-6-1 16,3-3 1-16,-2-10-2 15,0-8 1-15,-3-10 0 16,-1-9-1-16,-4-8 1 15,-5-3-1-15,2-12 0 16,-4-4 0-16,-5-2-1 16,-1 0 1-16,0 0-1 15,0 0 1-15,-3 4-1 0,1 0 0 16,0 12-1-16,-4-1-2 16,8 12-3-16,-16-13-7 15,14 36-26-15,12-27 0 16,-12 27 0-16,0 0 0 15</inkml:trace>
  <inkml:trace contextRef="#ctx1" brushRef="#br0" timeOffset="11042.6558">13837 4881 35 0,'0'0'30'0,"0"0"-4"15,0 0-2-15,0 0-5 16,0 0-3-16,0 0-4 15,17 4-3-15,-17-4-1 16,18-27-3-16,-9 1 0 16,11 3-2-16,-3-12 0 15,4 4-1-15,-1-7-1 0,-1 1 0 16,-6 1 1-16,1 7-1 16,-8 2 0-16,-6 27 1 15,4-30-1-15,-4 30 1 16,-18 4 0-16,18-4 0 15,-27 38-1-15,14-7 0 16,-3 9 0-16,9 4 0 16,1 0 0-16,8-2 0 15,3-7-1-15,9-4 1 16,5-8-1-16,6-8 0 16,0-7 0-16,4-12 0 15,0-10-1-15,-6-9 0 0,6-2-3 16,-7-15-2-16,10 6-5 15,-20-24-24-15,13-7-4 16,-10-12 0 0,3 2 1-16</inkml:trace>
  <inkml:trace contextRef="#ctx1" brushRef="#br0" timeOffset="11316.1759">14263 4009 48 0,'-5'-33'36'15,"-3"6"0"-15,0 6 1 16,8 21-22-16,-15-19-3 15,15 19-2-15,0 27-2 16,9 11-2-16,-5 0-1 16,10 20 0-16,-5 3-2 0,11 12 1 15,-3 0-2-15,4-2 0 16,2-4-1-16,1-11 0 16,-3-2-1-1,0-14 1-15,-2-9-1 0,-5-10-1 16,1-4-1-16,-15-17 0 15,18 10-3-15,-18-10-3 16,0 0-17-16,11-33-16 16,-7 8 1-16,-6-10-1 15,4-3 1-15</inkml:trace>
  <inkml:trace contextRef="#ctx1" brushRef="#br0" timeOffset="11698.8899">14605 4147 45 0,'27'-19'36'16,"-27"19"2"-16,0 0 0 0,15-22-17 15,-1 40-9-15,-14-18-2 16,-4 36-3-16,-6-7-1 16,6 15-3-16,-5 2 1 15,5 6-2-15,-2 0-1 16,4-6 0-16,4-6 0 15,6-11-1-15,5-8 0 16,-13-21 0-16,35 8 0 16,-16-14 0-16,1-13 1 15,-5-1-1-15,-3-6 0 16,-3-3 0-16,-3-2 1 16,-6-2-1-16,-4 3 0 15,-2 3 1-15,-1 2-1 0,-3 2-1 16,10 23 0-16,-17-33-2 15,17 33-1-15,-14-25-3 16,14 25-4-16,-4-21-12 16,4 21-17-16,14-19 1 15,-14 19 0-15,27-27 1 16</inkml:trace>
  <inkml:trace contextRef="#ctx1" brushRef="#br0" timeOffset="12093.6728">14881 3997 34 0,'23'-19'36'0,"-2"4"1"15,-21 15 1-15,35 5-15 16,-35-5-5-16,-2 37-5 16,-18-8-4-16,13 24-3 0,-13-5-1 15,9 12-2-15,-3-5-1 16,11-3-1-16,3-6 0 16,5-13 0-16,11-12-1 15,7-12-1-15,2-10 1 16,4-15-1-16,2-5 0 15,-4-13-1-15,2-3 0 16,-4-13 0-16,0 0 0 16,-4 0 0-16,-4 3 1 15,-1 4 0-15,-5 9 1 16,-1 9 1-16,-4 8 0 16,-6 17 2-16,0 0-1 0,10 34 1 15,-9-5-1-15,3 9 1 16,0-1-1-16,6 7-1 15,-2-8 0-15,1-5 0 16,3-6-2-16,-12-25-1 16,31 19-1-16,-31-19-3 15,34-11-7-15,-32-18-28 16,12 0 0-16,-10-15 1 16,1-6 0-16</inkml:trace>
  <inkml:trace contextRef="#ctx1" brushRef="#br0" timeOffset="12786.5625">15338 3491 48 0,'13'-18'30'15,"-13"-10"0"-15,18 14-1 16,-18 14-27-16,27-32 1 16,-27 32-3-16,29-27 1 15,-29 27 0-15,23-21 1 16,-23 21 2-16,0 0 1 15,25-6 3-15,-25 6 0 16,11 21 1-16,-11-21 1 16,14 54 0-16,-16-22-1 15,17 18-2-15,-11-2 0 16,6 6-4-16,-2-4 1 16,5-4-1-16,1-2-1 0,3-8-2 15,2-9 1-15,4-6-1 16,4-13 1-1,0-10-2-15,4-9 0 16,-2-7 1-16,0-10-1 0,-2-7 1 16,0-3-1-16,-6-3 0 15,-3 7 0-15,-5 3 1 16,-5 8 0-16,-8 23 1 16,0 0-1-16,0 0 1 15,0 21 1-15,0 8-2 16,2 2 1-16,6-3 0 15,1 1 0-15,5-8-1 16,3-5 0-16,6-9 0 0,-4-9 0 16,7-9 0-16,-1-10 0 15,0-4 1 1,0-8-2-16,2-5 1 16,-2 1 0-16,-4 5 0 0,0 1 0 15,-5 12 0-15,-16 19 0 16,19 2 1-16,-15 21 0 15,-4 11-1-15,-2 11 2 16,2 6-1-16,0 5 0 16,0 5 0-16,0-9 0 15,4 2-1-15,0-12 1 16,-1-5-1-16,5-7-1 16,-4-7 0-16,0-6 0 15,-4-17-1-15,8 20-2 16,-8-20-2-16,3 21-7 15,-3-21-29-15,0 0 0 16,0 0 0-16,-21-10 0 0</inkml:trace>
  <inkml:trace contextRef="#ctx1" brushRef="#br0" timeOffset="17618.7217">10813 7693 13 0,'0'0'15'0,"0"0"-1"16,0 0-2-16,17-19 1 16,-17 19-1-16,0 0 1 15,0 0 0-15,0 0 0 16,19-6-2-16,-19 6 1 16,0 0-3-16,0 0 0 0,0 0-3 15,0 0 1-15,0 0-3 16,0 0 0-16,0 0-1 15,0 0 0-15,0 0 0 16,0 0 0-16,0 0 0 16,0 0-1-16,0 0 0 15,0 0 0-15,0 0 0 16,0 0 0-16,0 0 0 16,0 0 0-16,0 0 0 0,18-3 0 15,-18 3-1 1,19-10 1-16,-19 10 0 15,27-8-1-15,-10 5 1 16,1 1-1-16,1 2 0 0,-2-2 0 16,5 6-1-16,-1-4 1 15,8 0 0-15,0-2-1 16,5 0 1-16,3-4 0 16,2-4-1-16,-1 3 1 15,5 1-1-15,-3-4 1 16,-3 7-1-16,-1-5 1 15,1 6-1-15,-2-2 0 16,1-2-1-16,1 1 1 16,-2-3 0-16,0 2 0 15,1-2 0-15,-1 3 1 16,0-3-1-16,-3 2 0 16,-1 2 1-16,-2 4-1 0,0-1 1 15,-4-1-1-15,-4 4 0 16,-3-2 1-16,-18 0-1 15,27-2 1-15,-27 2-2 16,0 0 2-16,19 2-2 16,-19-2 1-16,0 0-1 15,0 0-1-15,0 0-3 16,0 0-5-16,0 0-15 16,0 0-16-16,0 0 0 15,-25-14-1-15,25 14 2 16</inkml:trace>
  <inkml:trace contextRef="#ctx1" brushRef="#br0" timeOffset="18430.9109">11038 7645 21 0,'0'0'27'0,"-7"18"-3"16,7-18-2-16,0 0-4 15,0 0-2-15,0 0-1 16,0 0-4-16,0 0-1 0,0 0-2 16,0 0-1-16,0 0-1 15,0 0 0-15,17 9-1 16,0-3 0-16,-17-6-1 15,41 6 0-15,-16-6-1 16,8 4 0-16,0-6 0 16,5 2-1-16,3 0 0 15,1 0 0-15,1-4 0 16,3 2 0-16,0-2-1 16,2 0 1-16,-3 0-1 15,-1-1-1-15,-5 1 1 16,1-2 0-16,-5 2-1 15,-2 4 1-15,-4-2 0 0,-6 2-1 16,-2 0 0-16,0 4 1 16,-2-2 0-16,-19-2 0 15,29 0-1-15,-29 0 0 16,22 0-1-16,-22 0 1 16,0 0 0-16,19 4 0 15,-19-4 0-15,0 0-1 16,0 0-1-16,0 0-1 15,0 0-3-15,0 0-10 16,0 0-26-16,-17 0 0 16,17 0 0-16,-22-2 1 15</inkml:trace>
  <inkml:trace contextRef="#ctx1" brushRef="#br0" timeOffset="41845.7153">2083 1227 34 0,'0'0'31'0,"6"-23"0"15,-10-2-10-15,4 25-4 16,10-32-4-16,7 28-3 16,-21-17-2-16,4 21-1 15,0 0-1-15,19-10 0 16,-19 10-1-16,8 23-1 16,-4-6 1-16,7 16-2 0,1 4 0 15,7 9 0 1,1 5-1-16,7 5 0 15,0 2-1-15,2 3 1 16,-2-9-1-16,0-2-1 0,-2-4 1 16,-4-6 0-16,-2-7 0 15,-5-9-1-15,-3-4 1 16,-11-20-1-16,16 19 0 16,-16-19 1-16,0 0-1 15,0 0 1-15,0 0-2 16,0 0 2-16,17-14-1 15,-17 14 0-15,6-23 0 16,-6 23 0-16,7-34 1 0,-1 13-2 16,0-4 1-16,2-2 0 15,3-4 0 1,3-3 0-16,-1-1-1 16,3-1 0-16,3 1 0 0,0-3 0 15,6 3-1-15,-1 3 1 16,-3 1-1-16,0 6 1 15,-2 4-1-15,-3 2 2 16,-16 19-1-16,23-29 1 16,-23 29-1-16,0 0 1 15,0 0 0-15,-12-17 0 16,12 17 1-16,-34-8 0 16,9 4 0-16,-8 2-1 15,-6-3 1-15,-3 1 0 16,-7 0-1-16,-3-4 1 15,-4 4 0-15,1 1-1 16,-5-3-1-16,-2 0 1 0,-4 4-1 16,1-6 0-16,9 5-1 15,0-9-6-15,23 16-27 16,-5-8-5-16,14 4 1 16,7-4-2-16</inkml:trace>
  <inkml:trace contextRef="#ctx1" brushRef="#br0" timeOffset="44125.9625">3072 1285 26 0,'0'0'34'0,"0"0"0"16,0 0 2-16,4 17-22 16,-4-17-4-16,33-9-1 15,-14-1-2-15,8 12-3 16,2-6-2-16,2-2-3 16,-2 14-7-16,-10-10-26 15,3 2-1-15,-22 0-1 16,21-2-1-16</inkml:trace>
  <inkml:trace contextRef="#ctx1" brushRef="#br0" timeOffset="44725.1498">3900 1091 40 0,'0'0'34'15,"11"-25"2"-15,-11 25-1 16,0 0-24-16,-11-25-2 0,11 25-2 16,-29 8-1-16,6 9-2 15,-10 4-2-15,-2 10 0 16,-3 2 0-1,-9 3-1-15,7-1 0 0,3-1 0 16,10-5-1-16,8-8 0 16,19-21 0-16,-4 17 0 15,4-17-1-15,39-21 0 16,-12-2 0-16,0-4 0 16,2-3-1-16,-6-1 2 15,0 2-2-15,-13 2 2 16,-3 6-1-16,-7 21 2 15,0 0-1-15,0 0 1 0,0 0 0 16,-13 33 0 0,7-6 1-16,14 9-1 15,-1 0 1-15,7 9-1 16,1-5 1-16,5 4-1 0,-3-4 1 16,2-3-1-16,-1-3-1 15,-9-1 1-15,-3-6 0 16,-4 0-1-16,-8-8 1 15,-5 0-1-15,-9-8 0 16,-5-3 0-16,-2-2 0 16,-2-8-2-16,2 6-1 15,-4-16-3-15,31 12-15 0,-32-7-17 16,32 7-1 0,-10-29 1-16,14 8-1 0</inkml:trace>
  <inkml:trace contextRef="#ctx1" brushRef="#br0" timeOffset="45425.6627">3981 1199 52 0,'19'-6'37'0,"-19"6"2"16,18 6-1-16,-3 15-26 15,-15-21-2-15,13 32-4 16,-7-11 0-16,8 6-3 16,-7-4 1-16,5 2-3 15,-6-4 0-15,-6-21-1 0,11 27 0 16,-11-27 1-16,0 0-1 16,0 0-1-16,0 0 1 15,-7-21 0-15,5 0 0 16,-2 0 0-16,4-6-2 15,0-4 1-15,6 2-1 16,3-1 1-16,1 1 0 16,9 0 0-16,1 8-1 15,5-4 2-15,2 6 0 16,2 6 0-16,-1-1 0 16,1 5 1-16,-2 3-1 15,-5 4 1-15,-5 4 0 16,-17-2 0-16,15 29 1 0,-16-6-1 15,-7 7 1-15,-8 9-1 16,-1-3 1-16,2 6 0 16,-1-3-1-16,5-3-1 15,5-7 1-15,8-2-1 16,5-10-1-16,13-9 1 16,3-6 0-16,4-12-1 15,8-3 1-15,-3-9 0 16,1-4-2-16,-4-7 2 15,-4-2-1-15,-4-1 0 16,-7 3 0-16,-4 3 1 16,-10 3-1-16,0 4 2 15,-4 4-1-15,4 19 1 0,-10-19-1 16,10 19 0-16,0 0 0 16,-17 3 1-16,17-3-2 15,-8 31 1 1,8-10-1-16,0-2-2 0,8 8 0 15,-8-27-10-15,17 42-25 16,-5-24-1-16,-12-18-1 16,32 23 1-16</inkml:trace>
  <inkml:trace contextRef="#ctx1" brushRef="#br0" timeOffset="46341.5079">4959 1145 34 0,'0'0'37'15,"21"-31"-1"-15,-21 31 1 16,-8-32-20-16,8 32-6 16,0 0-2-16,-23 9-3 15,2 3-2-15,0 7-1 16,-4 6 0-16,-4 11-1 15,0 6 0-15,4 2-1 16,0 3 1-16,7-3-2 16,5-4 1-16,7-2 0 15,6-5-2-15,6-10 1 16,-6-23 0-16,31 10 0 16,-6-22 0-16,2-13-1 15,4-6 1-15,-4-18-2 0,3-9 0 16,-3-11 1-16,-3-4-1 15,-7-8 0-15,-5 1 0 16,-7 1 1-16,-1 6 0 16,-4 14 2-16,-4 7 0 15,0 18 1-15,-1 9 0 16,5 25 1-16,0 0-1 16,-12 46 1-16,10-6 0 15,2 14-1-15,0 3 0 16,2 7 0-16,4 5 0 15,2-10-1-15,1 0 0 16,3-7 0-16,3-4-1 16,1-9-2-16,3-5-1 0,-19-34-5 15,46 37-29-15,-46-37-3 16,35 0-1-16,-25-20 0 16</inkml:trace>
  <inkml:trace contextRef="#ctx1" brushRef="#br0" timeOffset="46529.4034">5221 1137 67 0,'12'19'40'0,"-8"8"1"15,-8-6 0-15,9 20-31 16,-6-18-2-16,6 13-3 16,-1-7-1-16,2 0-3 15,4-8-3-15,-10-21-4 0,27 30-11 16,-27-30-22-16,21-19-2 15,-19-8 1-15,5-5 0 16</inkml:trace>
  <inkml:trace contextRef="#ctx1" brushRef="#br0" timeOffset="46632.7602">5256 968 35 0,'0'0'27'15,"-10"-17"-14"-15,10 17-13 16,0 0-26-16,0 0-2 15</inkml:trace>
  <inkml:trace contextRef="#ctx1" brushRef="#br0" timeOffset="46977.0833">5437 1350 59 0,'21'6'38'16,"3"-10"0"-16,8-8 0 15,-3-20-29-15,19 15-1 16,-11-22-4-16,2 5-1 16,-10-5-1-16,1 1-1 15,-6 3-1-15,-11 5 1 16,-9 1 0-16,-8 12 0 16,4 17 1-16,-33 0-1 0,6 17 1 15,-2 10 0-15,0 9 1 16,2 14-1-16,6 4 1 15,6-2-2 1,7-2 1-16,12-3-1 0,11-6-1 16,9-12-1-16,4-6-2 15,7-22-2-15,10 5-5 16,-18-25-27-16,15-2-4 16,-9-19-1-16,1-1 2 15</inkml:trace>
  <inkml:trace contextRef="#ctx1" brushRef="#br0" timeOffset="47548.8713">5975 1099 43 0,'0'0'38'0,"0"0"2"16,0 0-1-1,10 48-14-15,-20-31-12 16,18 21-5-16,-10-11-1 16,8 8-3-16,-4-10-1 0,4-4-2 15,-6-21 1-15,17 23-2 16,-17-23-1-16,19-6 0 15,-19 6-2-15,25-38 1 16,-9 7-2-16,-1-9 2 16,3-6-2-16,-3-6 1 15,2 4 0-15,-1-2 2 16,-1 10 1-16,-3 7 1 16,-5 8 1-16,-7 25 0 15,0 0 1-15,20 17 0 16,-20 12 0-16,4 13 0 15,-2 4 0-15,7 1 0 16,-3 4-1-16,9-3-1 0,5-9 1 16,5-11-1-16,6-12-1 15,5-12-1-15,5-16-1 16,-3-9 0-16,3-12-1 16,-6-18 0-16,-1-11-1 15,-9-13 0-15,-1-3 1 16,-13-9 0-16,-1 7 2 15,-6 1 1-15,-2 14 1 16,-2 19 1-16,-6 11 1 16,6 35 0-16,0 0 0 15,-18 58 0-15,11-6 0 16,1 15 0-16,0 2-2 16,6 2 1-16,2 2-2 0,6-16 1 15,3-3-2-15,3-17-1 16,1-5-1-16,-15-32-2 15,33 27-3-15,-33-27-32 16,4-23-1-16,-10-6-1 16,-2-3 1-16</inkml:trace>
  <inkml:trace contextRef="#ctx1" brushRef="#br0" timeOffset="47714.2737">6481 836 70 0,'0'0'40'16,"0"0"1"-16,0 0-1 15,30-6-31-15,11 18-2 16,-4-7-2-16,9 7-1 0,0-6-3 16,-3 0-3-16,5 18-12 15,-23-18-26-15,-4 4-1 16,-21-10 0 0,0 0-1-16</inkml:trace>
  <inkml:trace contextRef="#ctx1" brushRef="#br0" timeOffset="49577.1372">8381 1283 28 0,'11'-27'34'16,"-11"27"1"0,8-33-6-16,-8 33-6 15,2-17-6-15,-2 17-5 16,0 0-5-16,0 0-1 16,0 0-1-16,23 12-1 0,-23-12 0 15,27 34-1-15,-8-9 0 16,4 14-1-16,0 1 1 15,3 4-1-15,-1 0 0 16,0 2-1-16,-4-9-1 16,-2-7 1-16,-3-3-1 15,-16-27 0-15,23 23 1 16,-23-23-1-16,17-6 1 0,-7-11-1 16,-6-8 0-16,3-6 1 15,-1-9-1 1,4-4 1-16,1-6-2 15,-1-7 1-15,3-3 0 0,-3 1-1 16,4-3 1-16,-5 9 0 16,5 1 0-16,-5 6 0 15,1 2 0-15,2 9-1 16,-3 6 1-16,3 3 0 16,-2 4 0-16,-10 22-1 15,23-28 1-15,-23 28 0 16,19-12 0-16,-19 12 0 15,0 0 0-15,19-2 0 16,-19 2 0-16,0 0 0 16,4 17 1-16,-4-17-1 15,-19 14 0-15,1 1 1 16,-9-1-1-16,-9 1 0 0,-7 2 0 16,-9 1 0-16,-4-7 0 15,-3-1-1-15,-3-1 1 16,2-5-1-16,6-4 2 15,4 0-1-15,4-2-1 16,5 0 0-16,10 4-1 16,6 0-4-16,25-2-32 15,-2 19-3-15,2-19 0 16,21 10-1-16</inkml:trace>
  <inkml:trace contextRef="#ctx1" brushRef="#br0" timeOffset="50201.0369">9291 1204 48 0,'0'0'36'16,"0"0"1"-16,0 0-2 15,0 0-23-15,-17 6-5 0,17-6-2 16,-12 23-1-16,12-23-1 16,-6 27-1-1,6-27-1-15,-4 23 0 0,4-23 0 16,0 0-1-16,0 0 0 16,0 0 0-16,10-27 0 15,-8 10 0-15,-2 17 1 16,2-31-2-16,-2 31 1 15,-2-19 0-15,2 19 0 16,-19 2 1-16,19-2-2 16,-16 21-4-16,16-21-31 15,-6 17 0-15,6-17-1 0,0 0-1 16</inkml:trace>
  <inkml:trace contextRef="#ctx1" brushRef="#br0" timeOffset="51208.6807">10221 1293 23 0,'0'0'33'0,"11"-25"3"15,-11 25-1-15,-13-27-14 16,13 27-5-16,2-19-5 15,-2 19-4-15,2-22-2 16,-2 22-1-16,1-28-2 16,-1 28 0-16,-1-29 0 15,1 29-1-15,-18-17 1 0,18 17-1 16,-38 11 1-16,9 12-1 16,-10 12 0-16,-1 7 0 15,-3 8 0-15,3 9-1 16,3 5 1-16,8-1-1 15,6-2 0-15,11-3 0 16,14-12 0-16,12-8 1 16,5-11-1-16,8-17 0 15,4-10 0-15,4-14 1 16,-1-11-1-16,3-15-1 16,-2-6 1-16,-6-12-2 15,-6-3 0-15,-6-4 0 16,-1-2-1-16,-9-4 1 0,1 4-1 15,-6 1 2-15,0 5-1 16,-2 9 2 0,0 10 1-16,2 9 1 15,-4 10-1-15,2 23 2 0,0 0-1 16,-4 19 1-16,0 14 0 16,4 15 0-16,-4 4 0 15,2 5-1-15,0 7 1 16,4 1-1-16,0-4-1 15,4-3 0-15,-2-8 0 16,2-8-2-16,3-6-1 16,-1-11-2-16,8 6-6 0,-16-31-30 15,19 10-1-15,-19-10 1 16,23-33-1-16</inkml:trace>
  <inkml:trace contextRef="#ctx1" brushRef="#br0" timeOffset="51425.1401">10458 1195 75 0,'19'28'40'0,"-13"-1"1"16,-4-4 0-16,15 18-33 16,-19-7 0-16,6 14-3 15,-2-8-1-15,4 3-2 0,-2-7-2 16,1-9-2-1,7 0-2-15,-12-27-7 0,37 0-28 16,-30-19-2 0,9-3 0-16,-12-16 1 0</inkml:trace>
  <inkml:trace contextRef="#ctx1" brushRef="#br0" timeOffset="51552.8074">10518 1037 40 0,'-14'-30'34'0,"6"12"-2"15,-1-3-1-15,9 21-24 16,0 0-36-16,0 0-2 16,0 0-2-16,0 0 0 15</inkml:trace>
  <inkml:trace contextRef="#ctx1" brushRef="#br0" timeOffset="52029.7276">10651 1176 61 0,'21'-22'38'0,"-21"22"1"15,15-23-2-15,16 23-25 16,-31 0-3-16,0 0-4 16,0 0 1-16,16 33-3 0,-14-4 0 15,1 9-1-15,-1 6 1 16,4 6-2-16,-2 2 0 16,2-2 0-16,2-4-1 15,1-8 1-15,1-7-1 16,1-10 0-16,-11-21 0 15,29-4 0-15,-13-19 0 16,-1-8 0-16,1-11 0 16,-1-6 0-16,0-9 0 15,1-1-1-15,-3 1 0 16,-1 1 1-16,1 6-1 16,-3 4 0-16,4 10-2 15,-7 1 0-15,5 14-2 0,-8-8-5 16,17 24-28-16,-21 5-3 15,0 0 2-15,0 0-1 16</inkml:trace>
  <inkml:trace contextRef="#ctx1" brushRef="#br0" timeOffset="52408.4413">10963 1555 62 0,'8'18'38'0,"-8"-18"0"16,23 11 0-16,8-11-28 0,-16-23-3 15,14 8-2-15,-8-16-1 16,10 0-2 0,-8-5 0-16,5-6-2 0,-5-1 0 15,-4 3 0-15,-6 4-1 16,-3 1 1-16,-8 8-1 15,-2 27 0-15,-17-19 1 16,-3 29 0-16,-3 11 1 16,-2 13 0-16,-2 7 0 15,2 9 1-15,4 1 0 16,7 5-1-16,7-8 0 16,9 0 0-16,3-12 0 0,9-9-2 15,9-6-1-15,2-25-4 16,18 16-10-1,-9-37-23-15,3-4 0 0,-6-17 0 16,3-6 1-16</inkml:trace>
  <inkml:trace contextRef="#ctx1" brushRef="#br0" timeOffset="53132.0871">11453 1191 63 0,'0'0'40'15,"12"21"-1"-15,-7 8 1 16,-24-4-26-16,25 26-4 15,-16-6-2-15,8 6-4 16,-3-5 0-16,5 2-1 0,-2-9-2 16,0-5 0-1,4-11 0-15,0-5-1 16,-2-18-1-16,0 0 1 16,0 0-1-16,23-31 0 0,-16 2 0 15,3-5-1-15,2-5 0 16,5-3 0-16,-3 0 0 15,3 0-1-15,4 1-1 16,-2 5 1-16,5 7-1 16,-7-2 1-16,10 8 0 15,-12 2 1-15,10 6 0 16,-5 1 1-16,-3 5 1 16,-17 9 1-16,21 4 1 15,-15 13 0-15,-10 2 1 16,0 10 0-16,-9 4 0 15,-1 3 0-15,-1-1 0 16,3-1-1-16,3-7 1 0,5-4-3 16,4-23 1-16,0 0-1 15,23 8 0-15,-23-8-1 16,33-35 0-16,-12 4-1 16,2 1-1-16,-5-5 2 15,-3 1-1-15,-5 3 1 16,-3 4-1-16,-5 6 1 15,-2 21 0-15,0 0 2 16,0 0 1-16,0 0-1 16,-15 31 0-16,23 3 1 15,-3 8 0-15,11 12-1 16,3 2 1-16,8 9 0 16,4 4-1-16,6 4-1 0,1 2 1 15,-5-2 0-15,-2-4-1 16,-6-4 1-16,-14-6 0 15,-7-9 0-15,-17-10 0 16,-14-5 1-16,-14-14-1 16,-7-6 0-16,-6-11-1 15,0-9 1-15,0-11-1 16,2-5-2-16,9-6-1 16,5-13-4-16,30 19-21 15,-9-19-13-15,13 5 0 16,0-7 1-16,12 7-1 15</inkml:trace>
  <inkml:trace contextRef="#ctx1" brushRef="#br0" timeOffset="53528.4653">12051 1561 84 0,'0'0'40'0,"0"0"-1"16,12-31-1-16,11 10-34 15,2-9-1-15,8-3-1 16,-6-5 0-16,11-7-1 0,-1 1-2 16,-2 0 2-16,-6 4-2 15,-8 2 1-15,-6 5-1 16,-13 8 1-1,-2 25 0-15,-19-15 1 0,-6 26 2 16,0 14-2-16,-8 6 2 16,2 11-1-16,0 2 1 15,14 6-1-15,1 0 0 16,12-6-1-16,10-4-1 16,2-9-1-16,15-6-1 15,0-14-2-15,10 3-3 16,-12-31-12-16,18 9-22 15,-10-15 1-15,4-2-2 0,-14-13 2 16</inkml:trace>
  <inkml:trace contextRef="#ctx1" brushRef="#br0" timeOffset="53905.2115">12475 1195 77 0,'0'0'40'0,"0"0"2"15,0 0-1-15,22 46-30 16,-30-21-2-16,12 13-3 15,-6 0 0-15,4 7-3 16,0-5 0-16,2 0-1 16,-3-5-2-16,-4-7 0 15,6-5 0-15,-3-23 0 16,6 20-1-16,-6-20 1 0,0 0-2 16,20-39 0-16,-7 10 0 15,-3-11-2 1,9 0 2-16,0-4-1 15,2 7 0-15,1-1 1 0,-1 5 0 16,0 16 2-16,-4 7 1 16,7 12 1-16,-7 10 0 15,-2 9 0-15,-5 6 1 16,2 9-1-16,-3-1 0 16,1 1-1-16,0-1-1 15,-1-5-1-15,1-1-3 16,-10-29-3-16,48 25-30 15,-27-29-4-15,12-3-1 16,-2-16 1-16</inkml:trace>
  <inkml:trace contextRef="#ctx1" brushRef="#br0" timeOffset="54289.192">13235 1166 90 0,'-17'11'42'16,"-14"-1"0"-16,4 21-1 15,-17-6-31-15,13 15-5 16,-2 0 0-16,10 4-2 16,6-3-1-16,15-1-1 15,17-11-1-15,10-10 0 16,12-13-1-16,9-10 1 16,4-12-1-16,-2-10 0 15,3-7-1-15,-9-13 0 16,-7 0-1-16,-12 0 2 15,-6 4-1-15,-11 3 2 0,-6 14-1 16,0 25 1-16,-21-23 1 16,21 23 1-16,-29 31 1 15,21-4-1-15,0 5 0 16,8 5 0-16,4-1 0 16,8-1-1-16,5-2 0 15,3-9-1-15,5-6-2 16,-4-9-2-16,10 16-20 15,-14-31-17-15,0 3-2 16,-7-17 0-16,0 1-1 16</inkml:trace>
  <inkml:trace contextRef="#ctx1" brushRef="#br0" timeOffset="56160.402">15380 1018 41 0,'4'-34'35'0,"-4"11"-6"15,0 23 1-15,-6-35-7 16,6 35-5-16,2-21-6 16,-2 21-2-16,0 0-3 0,18-8-2 15,-18 8 0-15,19 25-1 16,-6 4-1 0,9 15 0-16,-5 6 0 15,8 11-1-15,-4 7 0 0,0 1-1 16,-1-2 1-16,-1-14-2 15,-2-1 1-15,-3-13 0 16,-1-9-1-16,-3-9 1 16,-10-21-1-16,21 16 0 15,-21-16 0-15,0 0 0 16,21-33 0-16,-15 8 0 16,0-9 0-16,2-5 0 15,1-5-1-15,3-8 1 0,5-5-1 16,5-6 0-16,3-5 0 15,0-1 0 1,6 6-1-16,-4 0 2 16,1 5-1-16,-4 12 0 0,-3 8 1 15,-4 7 0-15,-3 10 0 16,-14 21 0-16,25-19-1 16,-25 19 2-16,21-2-1 15,-21 2 0-15,17 2 0 16,-17-2 0-16,0 0 0 15,8 21 1-15,-8-21 0 16,-23 15-1-16,4-9 1 16,-14 0-1-16,-4 0 0 15,-15-6 1-15,-8 3-1 16,-7 5 1-16,-8-6-1 16,-5 0 0-16,-1 2 0 15,0 2 0-15,8-3-1 0,8 3-3 16,20 13-6-16,11-19-31 15,12 8-1-15,22-8 0 16,0 0 1-16</inkml:trace>
  <inkml:trace contextRef="#ctx1" brushRef="#br0" timeOffset="56821.0275">16134 1106 16 0,'0'0'32'0,"16"-17"4"15,-16 17-3-15,0 0-10 16,0-23-4-16,17 33-1 15,-27-28-7-15,10 18-2 16,0 0-2-16,26 4-1 0,-26-4-1 16,25 21-1-16,-12-1 1 15,10 5-3-15,0 1 2 16,2 11-2-16,1-1 0 16,-1 1-2-16,0-5 2 15,-4-1-2-15,-2-6 0 16,-3-4 0-16,-16-21-2 15,21 21 0-15,-21-21-1 16,0 0-3-16,23 12-4 16,-23-12-25-16,-10-23-6 15,7 3 0-15,3 20 1 16</inkml:trace>
  <inkml:trace contextRef="#ctx1" brushRef="#br0" timeOffset="57148.414">16563 993 67 0,'0'0'37'0,"0"0"2"16,0 0-1-16,0 0-24 16,-14 23-4-16,-1 6-4 15,-16-2 0-15,2 9-3 16,-10 7 1-16,5 1-2 16,-5-2 0-16,6 2-2 0,4-6 1 15,4-9-4-15,12 8-5 16,-12-18-30-16,25-19-4 15,-18 17 2-15,18-17-1 16</inkml:trace>
  <inkml:trace contextRef="#ctx1" brushRef="#br0" timeOffset="58517.2391">17606 1053 45 0,'0'0'36'16,"4"-21"0"-16,-4 21 2 15,-2-27-21-15,2 27-4 16,0 0-2-16,12 19-2 16,-12-19-3-16,1 36-1 15,-2-13-1-15,6 4-1 16,-1-6 0-16,2 4-1 0,-6-25-1 16,10 27 0-1,-10-27 1-15,0 0-1 16,19-11-1-16,-19 11 1 15,10-29-2-15,-7 4 2 0,-3 4-1 16,-2-4 0-16,-1 2 0 16,-5 4 0-16,8 19 0 15,-29-23 0-15,10 19 0 16,-4 12 0-16,-3 7 0 16,1 8 0-16,-2 11 1 15,2 7-1-15,2 3 1 16,6 8-1-16,1 1 1 15,9-1 0-15,7-4 1 16,7-2-2-16,7-8 1 16,11-7-1-16,4-4 0 15,9-15 0-15,5-5 1 16,1-5-2-16,3-4 0 0,-7-7-1 16,1 1-1-16,-13-11-3 15,5 19-8-15,-33 0-27 16,27-33-2-16,-25 6 2 15,2 2-1-15</inkml:trace>
  <inkml:trace contextRef="#ctx1" brushRef="#br0" timeOffset="59036.6388">17945 1147 71 0,'0'0'39'0,"14"-19"0"16,-14 19 3-16,0 0-30 16,0 0-2-16,0 0-2 15,19 19-3-15,-13-2 1 16,2 6-3-16,-2 4 0 16,1 5-2-16,-3 5 1 15,2-1-1-15,0 3 0 16,1-7-1-16,1-3 0 15,4-8 0-15,-12-21 0 16,31 21 0-16,-12-23 0 16,0-7-1-16,0-7 0 15,-1-8 0-15,3-5-1 0,-7-10 0 16,-1 1-1-16,-5 0 1 16,-1-1-1-16,-5 5 2 15,-2 1-1 1,-2 8 2-16,-1 6-1 0,3 19 3 15,0 0-2-15,0 0 2 16,0 0 1-16,-6 27-2 16,8-2 2-16,2 9-1 15,-1 1 0-15,5 3-1 16,0-1 0-16,2-3 0 16,-1-5-1-16,1-6 0 15,1-6-1-15,-11-17-1 16,27 16-1-16,-27-16-5 0,31-4-31 15,-31 4-3-15,18-23-1 16,-18 23 2-16</inkml:trace>
  <inkml:trace contextRef="#ctx1" brushRef="#br0" timeOffset="59908.2876">18412 1179 57 0,'18'-2'38'15,"-18"2"0"1,0 0 1-16,15 23-21 16,-15-23-4-16,12 22-5 15,-10-5-2-15,15 10-2 0,-11-2 0 16,9 9-1-16,-9-3-1 16,5 0-1-16,-7-8-1 15,6-2 0-15,-10-21 0 16,2 26 0-16,-2-26 0 15,0 0-1-15,0 0 1 16,0 0-1-16,-16-17 1 16,15-4-1-16,2-8 1 15,1-7-2-15,2-2 1 16,4-5-1-16,0 5 0 16,1-4 0-16,7 9 0 15,-5 4 0-15,7 8-2 16,-5 2 1-16,8 8-3 0,-21 11-1 15,45-14-5-15,-37-7-8 16,26 27-15-16,-22-27 0 16,21 30 9-16,-30-34 8 15,24 25 7-15,-27 0 7 16,20-36 7-16,3 30 10 16,-23-21 17-16,21 25 2 15,-21-26-8-15,27 41-5 16,-27-13-5-16,19 15-5 15,-13 5-2-15,6 20-2 16,-8 6 0-16,3 11-3 16,1 1 1-16,2 7-2 0,-1-3 0 15,3-1-2-15,-2-7 0 16,3-3 0-16,-1-14 0 16,-1-6 0-16,-1-6 0 15,-10-25 0-15,19 21-3 16,-19-21-5-16,31-20-35 15,-33-4-1-15,6 4 0 16,-10-10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4T14:04:07.6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18918 13688 12 0,'0'0'32'0,"-25"9"2"16,25-9-1-16,0 0-11 0,-33-2-3 15,33 2-5-15,-18 4-2 16,18-4-2-1,0 0-2-15,0 0-2 0,-17 8-1 16,17-8-1-16,0 0 0 16,0 0-1-16,0 0 0 15,0 0-1-15,0 0 0 16,25 11 0-16,-25-11 0 16,33 6 0-16,-12-4-1 15,8-2 1-15,4-2-1 16,3 0 1-16,1 0-1 15,4 0-1-15,-5-1 1 16,-1 1 0-16,-8-2 0 16,-4 2-1-16,-5 2 1 15,-18 0-1-15,23 4 1 16,-23-4-1-16,0 0 0 0,17 9-1 16,-17-9-3-16,0 0-2 15,37 14-35-15,-37-14-2 16,0 0 0-16,0 0 0 15</inkml:trace>
  <inkml:trace contextRef="#ctx0" brushRef="#br0" timeOffset="3901.9324">19641 13897 37 0,'0'0'34'15,"0"0"1"-15,-17 25-2 16,17-25-15-16,0 0-4 16,0 0-4-16,0 0-2 15,0 0-2-15,0 0 0 16,17 19-1-16,-17-19 0 15,29 11-1-15,-6-1-1 16,-2-10 0-16,8 4 0 16,2-6-1-16,6 2 0 15,-1-6-1-15,1 2 0 16,-2 0 0-16,-3 1-1 16,-3-1 1-16,-7 0-2 15,-5 4 0-15,-17 0-3 0,19 0-3 16,-19 0-21-16,0 0-12 15,-13-21-2-15,13 21 1 16,0 0-1-16</inkml:trace>
  <inkml:trace contextRef="#ctx0" brushRef="#br0" timeOffset="5506.2201">20412 13743 31 0,'0'0'33'16,"0"0"2"-16,-17 6 0 15,17-6-19-15,0 0-4 16,6-19-1-16,15 21-2 16,-21-2-2-16,44-2 0 15,-18-2-1-15,16 8 0 16,-2-6-1-16,11 10 0 15,-5-5-2-15,4 3 0 16,-6-2-1-16,1-2 0 16,-11 0-1-16,-3 0 0 15,-9 2-1-15,-5-4 0 16,-17 0 0-16,23 0 0 16,-23 0-2-16,21-6 0 0,-21 6-3 15,18-10-4-15,7 8-31 16,-25 2-1-16,0 0-1 15,9-19 1-15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4T14:06:23.4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2291 7429 1 0,'0'0'23'0,"0"0"6"16,0 0 2-16,16 19-12 15,-16-19-2-15,0 0-3 16,-12-19-1-16,12 19-3 16,0 0-2-16,0 0-1 15,0 0-1-15,0 0 1 16,-2-19-2-16,2 19 0 16,0 0-1-16,0 0 0 15,0 0-1-15,-27 34 0 16,8-13 0-16,0 16-1 15,-6-3 0-15,3 8-1 0,-1 1 1 16,8-5-1-16,3-2-1 16,10-7 1-16,8-8-1 15,-6-21 0-15,37 12 1 16,-8-18-1-16,5-9 0 16,-1-6 1-16,2-10-1 15,-4-4 0-15,-4 1 1 16,-4-3-1-16,-12 3 1 15,-3 7 1-15,-8 4-1 16,0 23 1-16,-19-21-1 16,19 21 1-16,-33 13-1 15,14 6 1-15,1 6-1 16,3 0-1-16,3 4 1 0,9-4-1 16,4-6 1-16,-1-19-1 15,27 17 0-15,-9-18 0 16,-1-13 0-16,1-3 0 15,-5-4 1-15,-5 0-1 16,-8 1 0-16,0 20 0 16,-27-19 0-16,4 17-2 15,1 14-1-15,-5-4-5 16,27-8-34-16,-21 25-1 16,12-4-1-16,9-21 1 15</inkml:trace>
  <inkml:trace contextRef="#ctx0" brushRef="#br0" timeOffset="879.6303">2249 7918 29 0,'0'0'35'15,"19"-29"1"-15,-23 8-9 16,4 21-4-16,0 0-3 16,0 0-6-16,0 0-3 15,0 0-3-15,0 0-2 0,10 25-1 16,-14 2 0 0,4 11-2-16,-4 18 1 15,2 17-1-15,-2 9 0 16,-1 20-2-16,-5 5 2 0,0 6-2 15,-3 4 1-15,1 8-1 16,-1-6 1-16,3-10-1 16,-1-7 0-16,5-12 1 15,0-11-1-15,6-12 1 16,2-17-1-16,0-16 0 16,0-9-1-16,-2-25 1 15,7 25-1-15,-7-25 0 16,0 0 1-16,0 0-1 15,0 0 0-15,-1-17-1 16,1 17 0-16,-4-23 0 16,4 23-1-16,-4-33-2 15,4 33-1-15,-2-25-4 0,2 25-12 16,0 0-23-16,0 0 0 16,0 0 0-16,0 0 0 15</inkml:trace>
  <inkml:trace contextRef="#ctx0" brushRef="#br0" timeOffset="1439.2579">1946 9487 54 0,'-2'-21'40'16,"2"21"0"-16,0 0-1 16,-6-21-22-16,26 30-6 0,-20-9-2 15,23 8-3-15,-23-8 0 16,36 23-2-16,-16-8 0 16,5 6-1-16,-4 4-1 15,2 0 0-15,-4-2-1 16,-1 0 1-16,-5-5-1 15,-13-18 0-15,25 26-1 16,-25-26 1-16,0 0-1 16,20 18 1-16,-20-18-1 15,0 0 1-15,23-27-1 16,-23 27 0-16,27-38 1 16,-8 9-1-16,2-6 0 15,2 1-2-15,1 1 0 0,-5-1-2 16,2 11-1-16,-15-10-13 15,-6 33-26 1,0 0 0-16,0 0 1 16,0 0-1-16</inkml:trace>
  <inkml:trace contextRef="#ctx0" brushRef="#br0" timeOffset="2491.1852">1761 10135 39 0,'0'0'37'0,"0"0"1"16,0 0 0-16,0 0-19 15,0 0-5-15,13 21-4 16,-13-3-2-16,12 14-2 16,-6 5-2-16,5 14 1 0,-5-1-1 15,6 8-1-15,-9-2-1 16,3-7-1-16,-4-6 1 15,2-7-2-15,-2-13 1 16,-2-23-1-16,0 0 0 16,0 0 0-16,0 0 0 15,0-38-1-15,0 5 1 16,0-7 0-16,0-4-1 16,0-2 1-16,6 0 0 15,1 0-1-15,5 5 1 16,3 5 0-16,7 5 0 15,1 8-1-15,4 6 2 16,4 7-1-16,-6 10 0 0,2 14 1 16,-4 5 0-16,-4 13 0 15,-3 5 1-15,-7 7-1 16,-1 0 0-16,-4 2 0 16,-4 2-1-16,-4-11 1 15,-2-7-1-15,0-7 0 16,6-23 0-16,-17 23 0 15,17-23 0-15,0 0-1 16,-13-32 1-16,16 3-1 16,5-7 1-16,4-5-1 15,3 1 1-15,4 0-1 16,3 1 2-16,3 12-2 16,2 4 2-16,-2 10-1 0,0 17 0 15,0 5 1-15,-2 11 0 16,-4 6-1-16,-1 11 0 15,-3 7 1-15,-3 0-1 16,-5 6 0-16,3-8-2 16,-2-7-1-16,1-1-1 15,-9-34-6-15,31 29-30 16,-31-29-3-16,20-11 1 16,-13-12 0-16</inkml:trace>
  <inkml:trace contextRef="#ctx0" brushRef="#br0" timeOffset="2959.5071">2650 10229 76 0,'0'0'42'0,"0"23"0"16,-17 16 0-16,-20-9-30 0,16 20-4 15,-8-10-2-15,8 7-2 16,1-9-2-16,16-13-2 15,4-25-1-15,33 9-1 16,0-26-1-16,2-15-1 16,3-1 1-16,-1-13 0 15,-2 0 1-15,-12 2 0 16,-4 7 1-16,-9 10 1 16,-6 8 1-16,-4 19 1 0,0 0-1 15,13 29 1-15,-3 0 0 16,5 13 0-1,5 8-1-15,7 9 1 16,3 5-1-16,5 5 0 0,-2-2 0 16,2 10 0-16,-8-8 1 15,-6-2-1-15,-12-4 2 16,-7-2-1-16,-13-3 0 16,-10-8 0-16,-10-4 1 15,-8-8-1-15,-3-7 0 16,-5-4-1-16,1-6-1 15,-4-13-2-15,8-3-3 16,-9-28-11-16,13 8-28 0,1-14-1 16,8 2 0-1,-2-19 0-15</inkml:trace>
  <inkml:trace contextRef="#ctx0" brushRef="#br0" timeOffset="4388.2535">2368 7461 19 0,'0'0'34'15,"0"0"0"-15,0 0 2 16,0 0-16-16,-25 0-5 15,25 0-2-15,0 0-2 16,0 0-3-16,-7-30-1 16,7 30-1-16,0-41-1 15,3 11-1-15,-1-14 0 16,4-6 0-16,-2-16-2 0,4-10 1 16,-1-14 0-1,1-8-2-15,4-15 1 16,-1-3-1-16,1-6 0 15,1-5-1-15,-3-3 0 0,0 1 0 16,-1 5 1-16,-3 5-2 16,-2 15 1-16,-2 6 0 15,0 10 2-15,-2 13-2 16,-2 14 1-16,2 13-1 16,-2 11 1-16,0 9 0 15,0 3 0-15,0 9-1 16,2 16 1-16,-6-21-1 15,6 21 1-15,0 0-1 0,0 0 1 16,0 0-1 0,0 0 0-16,0 0 1 15,0 0-1-15,0 0 0 16,0 0 0-16,0 0 0 0,-13 17-1 16,13-17 1-16,0 0 0 15,0 0 0-15,0 0 0 16,0 0 0-16,0 0 0 15,-2 18 0-15,2-18 1 16,-8 19 0-16,8-19-1 16,-11 29 1-16,1-8-1 15,-2 4 1-15,-3 2-1 0,-2 5 1 16,-1-1-1-16,-1 0 0 16,0 1 1-1,1-3-1-15,3-4 1 16,1-8-1-16,14-17 0 0,-13 19 0 15,13-19 0-15,0 0 1 16,8-25-2-16,-1 2 1 16,5-7 0-16,1-3 0 15,5-3-1-15,-1-5 1 16,4 5 0-16,1 1 0 16,-1 5 1-16,-2 7-1 15,0 5 0-15,-1 9 0 16,-1 5 1-16,-17 4-1 15,29 23 1-15,-17 0-1 16,-3 4 0-16,1 5 0 16,-2 5 1-16,1-4-2 15,-3 1 0-15,-2-5 0 0,2-4-4 16,-6-25-3-16,21 17-35 16,-21-17-1-16,0 0 0 15,0 0 0-15</inkml:trace>
  <inkml:trace contextRef="#ctx0" brushRef="#br0" timeOffset="5483.5556">2881 5186 17 0,'0'0'30'0,"0"0"0"15,0 0-4-15,0 0-12 16,6-17-3-16,-6 17-2 16,0 0-1-16,0 0-3 15,0 0 0-15,0 0 1 16,0 0 1-16,0 0-1 0,0 0-1 15,0 0 0-15,0 0-1 16,0 0 0-16,0 0-2 16,0 0 0-16,4-21 0 15,-4 21 0-15,0 0 0 16,0 0-1-16,8-21 1 16,-8 21 0-16,0 0 0 15,0 0 1-15,0 0-1 16,0 0 1-16,11-17-1 15,-11 17 0-15,0 0 0 16,0 0 0-16,0 0 0 16,8 17 0-16,-8-17 0 0,4 38 0 15,-6-9-1-15,2 8 1 16,0 3-1-16,0 6 1 16,-2 2-1-16,-2 0 0 15,4-4-1-15,0-10 1 16,0-7-1-16,2-4 0 15,-2-5-1-15,0-18 0 16,0 0-1-16,0 0-2 16,0 0-1-16,-2-39-7 15,18 18-29-15,-20-21-1 16,4 0-1-16,-4-12 2 16</inkml:trace>
  <inkml:trace contextRef="#ctx0" brushRef="#br0" timeOffset="5715.546">2797 4981 56 0,'0'0'38'0,"0"0"0"16,0 0 0-16,17-31-24 16,14 26-7-16,-4-14-3 15,13-1 0-15,7-1-3 16,9 2 1-16,-1-2-2 15,-1 4-1-15,-1 3-2 16,-13-5-1-16,6 23-8 16,-46-4-19-16,27-8-6 0,-27 8-2 15,-15 25 1-15</inkml:trace>
  <inkml:trace contextRef="#ctx0" brushRef="#br0" timeOffset="5879.4988">2893 5094 62 0,'0'0'37'16,"-8"20"1"-16,8-20-1 16,25-12-26-16,10 8-5 15,-6-5-3-15,2-3-5 16,13 18-13-16,-13-14-22 16,-4 2-1-16,-10 3 1 15,-17 3-2-15</inkml:trace>
  <inkml:trace contextRef="#ctx0" brushRef="#br0" timeOffset="6359.1498">3283 5282 63 0,'0'0'38'0,"0"0"1"16,0 0 0-16,0 0-26 15,0 0-3-15,17 16-3 16,-17-16-2-16,4 36-1 16,-4-13 0-16,4 8-2 15,-2 3 0-15,2 3 0 0,-3-3-1 16,3-5 0-1,-2-4-1-15,-2-6-1 16,2-2-2-16,-2-17 0 0,0 0-3 16,2-17-5-16,-2 17-9 15,14-29-20-15,-9 1-1 16,-5-9 1-16,4-1 1 16</inkml:trace>
  <inkml:trace contextRef="#ctx0" brushRef="#br0" timeOffset="6578.215">3389 5286 54 0,'19'-4'37'0,"8"6"0"16,6 12 0-16,-10-20-19 16,27 29-7-16,-19-8-2 15,9 16-2-15,-16-4-1 16,-3 13 0-16,-17-3-2 16,-8 5 0-16,-17-10-1 0,-8 7 0 15,-10-9-1-15,-3-3-1 16,-3-2-1-16,-1-15-2 15,7 3-2-15,1-19-4 16,38 6-33-16,-37-1-2 16,37 1 0-16,-29-16 0 15</inkml:trace>
  <inkml:trace contextRef="#ctx0" brushRef="#br0" timeOffset="8162.7619">1429 5073 27 0,'0'0'35'15,"0"0"-1"-15,0 0 3 16,0 0-21-16,0 0-2 15,0 0-3-15,17-11-4 0,5 15-1 16,-5-10-2-16,14 6 0 16,0-4-2-1,5 6 0-15,-1-2-1 16,2 0 0-16,-3 0-1 0,-3-4-1 16,2 4-2-16,-12-8-2 15,6 16-8-15,-27-8-16 16,10-21-8-16,-10 21 0 15,-2-21-1-15</inkml:trace>
  <inkml:trace contextRef="#ctx0" brushRef="#br0" timeOffset="8462.6897">1632 4891 45 0,'0'0'36'0,"0"0"1"0,0 0-6 16,0 0-17-16,0 0-2 16,7 21-4-16,-7-21 0 15,6 25-3-15,-4-6-1 16,4 8-1-16,-6 0 1 16,4 7-2-16,-4-1 0 15,2 2-1-15,-2-5-1 16,0-5 1-16,0 0-3 0,0-25 1 15,0 31-2-15,0-31-3 16,0 0-9 0,0 0-23-16,0 0-1 15,-24-19 0-15,17-6 0 0</inkml:trace>
  <inkml:trace contextRef="#ctx0" brushRef="#br0" timeOffset="8819.6164">1443 4611 57 0,'-31'44'40'16,"-4"12"1"-16,8 15-1 15,-14-2-27-15,28 25-4 16,1-2-1-16,22 8-3 0,9-10-2 15,22-14-1-15,11-14-2 16,15-12 1-16,7-23-2 16,5-18 1-16,0-22 0 15,-4-16 0-15,-7-13 0 16,-16-14 0-16,-16-3-1 16,-16-9 1-16,-17 5-1 15,-18 2 0-15,-18 1 0 16,-15 9 0-16,-8 10-2 15,-8 1-3-15,20 17-33 16,-10-4-1-16,8 14-1 16,11-1 0-16</inkml:trace>
  <inkml:trace contextRef="#ctx0" brushRef="#br0" timeOffset="9555.28">764 10862 45 0,'0'0'38'0,"27"-9"-1"16,-10 3 2-16,4-13-22 15,22 17-5-15,-16-19-3 16,21 13-3-16,-10-7-3 16,9-1-1-16,-5 5-3 15,-7-5-2-15,2 16-4 16,-26-21-17-16,-11 21-14 15,19-9-1-15,-19 9 0 16,0 0 0-16</inkml:trace>
  <inkml:trace contextRef="#ctx0" brushRef="#br0" timeOffset="9974.2605">1072 10346 63 0,'-2'-25'38'0,"-5"6"2"16,-9-13-8-16,16 32-15 15,-52 5-3-15,19 28-5 16,-25 5-2-16,4 22-2 15,-7 9-1-15,9 15-1 16,5 4-1-16,15 4-1 16,16-7 0-16,28-8-1 0,22-18 1 15,26-17-2-15,15-15 1 16,16-23 0-16,2-12 0 16,3-17 0-16,-9-7 0 15,-16-14 0-15,-15-6 1 16,-19 0-1-16,-20-3 0 15,-19 1-1-15,-17 2 1 16,-12-2-1-16,0 10-3 16,-7-15-14-16,7 22-24 15,2-1-1-15,4 9 0 16,4 2 0-16</inkml:trace>
  <inkml:trace contextRef="#ctx0" brushRef="#br0" timeOffset="13850.4678">11812 4837 39 0,'29'-11'34'0,"-29"11"3"0,11-17-1 16,-11 17-22-16,-50-12-3 16,14 14-3-16,-32-6 0 15,-13 19-3-15,-25-3-2 16,-19 15-1-16,-16 2 1 15,-2 5-2-15,-2 1 1 16,16-3-2-16,17-3 1 16,24-6-1-16,34-4 0 0,54-19 0 15,7 19-1 1,49-15-1-16,31 0 1 16,17-2 0-16,14 4 1 15,3-1 0-15,-7 11 0 16,-17 13 1-16,-28 11 0 0,-27 17 2 15,-40 7 0-15,-29 18-1 16,-34 1 1-16,-24 9 1 16,-23-4-2-16,-2-6 0 15,-2-9 0-15,16-13-1 16,18-10 0-16,30-18-1 16,31-14 0-16,34-11 0 15,31-11-1-15,26-5 1 16,14-3-1-16,13 1 2 15,5 1-1-15,0 4 0 16,-12 8 1-16,-13 8 1 16,-21 7 0-16,-15 8 1 0,-20 2-1 15,-10 8 0-15,-17-9 0 16,-8 3 0-16,-5-6 0 16,15-23-1-1,-27 21 0-15,27-21 0 0,0-17-1 16,12-8 0-16,9-8 0 15,6-11-1-15,6-2-1 16,-1-9-2-16,13-1-1 16,-14-13-6-16,23 13-30 15,-25-3-2-15,0 7 0 16,-12 4 1-16</inkml:trace>
  <inkml:trace contextRef="#ctx0" brushRef="#br0" timeOffset="14134.6892">11731 4716 83 0,'0'0'40'0,"-23"-21"1"16,23 21-2-16,-31 25-32 0,21-6-3 15,2 10-1-15,1 0-3 16,-1 0-5 0,22 7-30-16,-13-9-5 15,5-4-1-15,-6-23 0 0</inkml:trace>
  <inkml:trace contextRef="#ctx0" brushRef="#br0" timeOffset="15210.5377">12356 4993 22 0,'0'0'34'0,"0"0"1"16,21-23 1-16,-23 3-15 15,21 26-3-15,-19-6-4 16,0 0-3-16,0 0-4 0,22 25-1 16,-22 4 0-16,11 17-2 15,-11 8 0 1,4 15-1-16,-2 6-1 16,2 7 0-16,-2-1-2 0,2-5 1 15,-2-9-1-15,-1-13 0 16,3-6-1-16,0-21-2 15,4-6 0-15,-8-21-4 16,17 2-10-16,-11-25-24 16,2-12 1-16,-6-11 0 15,-2-9 0-15</inkml:trace>
  <inkml:trace contextRef="#ctx0" brushRef="#br0" timeOffset="15418.9299">12257 4933 78 0,'0'0'39'16,"24"-7"1"-16,5 1-1 15,21 4-32-15,6-6-2 16,21 2-2-16,6 1-1 16,7 1-2-16,1 6-2 15,-12-8-4-15,6 25-10 16,-25-11-22-16,-16 5-1 15,-27 8 0-15,-20 6-1 16</inkml:trace>
  <inkml:trace contextRef="#ctx0" brushRef="#br0" timeOffset="15578.7266">12470 5392 66 0,'0'0'38'0,"9"19"-1"16,14-19 0-16,28 2-28 15,-9-14-6-15,6-11-12 16,10 6-25-16,-2 0-3 16,-2-4 0-16,-2 3 0 15</inkml:trace>
  <inkml:trace contextRef="#ctx0" brushRef="#br0" timeOffset="16298.2614">13440 5223 36 0,'0'0'37'16,"0"0"1"-16,0 0 1 16,6 19-19-16,-12-36-4 15,29 23-5-15,-23-6-3 16,46-24-4-16,-9 9-1 0,11 0-2 16,6 1 0-1,0 1-3-15,2 3-1 16,-14-9-7-16,14 19-21 15,-31-2-8-15,-25 2-1 0,0 0 2 16</inkml:trace>
  <inkml:trace contextRef="#ctx0" brushRef="#br0" timeOffset="16450.4429">13438 5378 64 0,'0'17'37'0,"0"-17"-1"16,44 0-1-16,6-3-29 15,1-3-6-15,-1-17-18 0,6 2-16 16,5 2-1-16,-7-4-2 16,2 5 1-16</inkml:trace>
  <inkml:trace contextRef="#ctx0" brushRef="#br0" timeOffset="16830.178">14655 4972 90 0,'0'0'43'0,"0"0"1"16,-23 44-1-16,-14-17-34 15,12 28-1-15,-12 5-2 16,10 11-2-16,8 3-1 15,15 5-1-15,20-6-1 0,18-10-1 16,26-19 0-16,17-19 0 16,10-23 0-16,4-21 0 15,-1-17 0-15,-7-22 0 16,-9-13 0-16,-18-10 0 16,-24-1 0-16,-16 1 0 15,-20 9 0-15,-17 4 0 16,-14 7-1-16,-17 17 0 15,-6 6-1-15,-11 11-4 16,13 32-19-16,-8-8-19 16,6 6 1-16,0 7-1 15,4 7 0-15</inkml:trace>
  <inkml:trace contextRef="#ctx0" brushRef="#br0" timeOffset="20027.0265">11330 7170 40 0,'0'0'34'0,"4"-21"1"15,-4 21-7-15,19 0-12 16,-19 0-3-16,0 0-1 16,0 0-3-16,19 25-1 15,-15 0-3-15,9 17 0 16,-7 4 0-16,6 15-2 15,-4 2 1-15,1 14-2 0,-3-2-1 16,4 0 0 0,-3-6 0-16,3-8-1 0,2-13 0 15,-5-6-1 1,3-11-1-16,-10-31-1 0,13 27-3 16,-22-46-10-16,16 1-23 15,-14-10 0-15,-3-9-1 16,-3-11 0-16</inkml:trace>
  <inkml:trace contextRef="#ctx0" brushRef="#br0" timeOffset="20260.5616">11280 7103 64 0,'0'0'37'15,"27"-12"0"-15,-2 8-1 0,19 2-28 16,-5-11-1-16,18 9-2 16,-1-5-1-16,10 5-3 15,-1 4-1-15,-3-6-4 16,8 16-7-16,-30-18-17 16,1 10-9-16,-10 4 0 15,-31-6 0-15</inkml:trace>
  <inkml:trace contextRef="#ctx0" brushRef="#br0" timeOffset="20455.1484">11418 7260 69 0,'-3'23'36'15,"3"-23"1"-15,52-17-3 16,-4 9-29-16,4-7-1 15,12 7-3-15,3 10-13 16,-7-6-23-16,-14-7-1 16,2 9-1-16,-19-6 1 15</inkml:trace>
  <inkml:trace contextRef="#ctx0" brushRef="#br0" timeOffset="20919.1838">11995 7692 59 0,'0'0'39'15,"0"0"0"-15,-4 17 2 16,6 13-25-16,-2-30-6 15,0 52-3-15,-2-19-1 16,10 11-2-16,-6-2-1 16,6 2-1-16,-5-3-1 15,3-3 0-15,-4-7-1 16,2-6 0-16,-2-8 0 16,-2-17-2-16,-2 23-1 15,2-23-3-15,0 0-10 16,0 0-25-16,-13-40 1 0,5 3-1 15,-2-3 1-15</inkml:trace>
  <inkml:trace contextRef="#ctx0" brushRef="#br0" timeOffset="21174.7436">11914 7745 53 0,'19'-17'36'0,"1"15"0"15,12 6 0-15,19 11-24 16,-13-13-4-16,20 19-2 15,-14-3-1-15,5 12-1 16,-13-1 0-16,-5 15 0 16,-19-6 0-16,-8 7 0 15,-22-7 0-15,-7 4 0 0,-15-7-1 16,-1-5 0-16,-9-5-1 16,4-6-1-1,1-5-1-15,5-12-3 16,15 5-5-16,-8-14-32 0,33 7 0 15,-2-35-2-15,16 8 0 16</inkml:trace>
  <inkml:trace contextRef="#ctx0" brushRef="#br0" timeOffset="22055.0738">12811 7400 61 0,'0'0'38'0,"0"0"0"0,0 0-1 16,33 17-24-16,-33-17-6 16,52-11-2-16,-17 1-3 15,7 2-1-15,6 8-5 16,-9-17-9-16,13 13-22 15,-19 2-3-15,-10-1 1 16,-23 3-1-16</inkml:trace>
  <inkml:trace contextRef="#ctx0" brushRef="#br0" timeOffset="22211.3936">12890 7465 27 0,'-19'10'31'16,"19"-10"1"-16,0 0 0 15,23-8-18-15,2 8-6 16,-2-4-7-16,-4 2-20 16,-19 2-11-16,47-13-1 15,-30-1-1-15</inkml:trace>
  <inkml:trace contextRef="#ctx0" brushRef="#br0" timeOffset="23105.8168">12797 7496 70 0,'0'0'39'15,"-25"4"-1"-15,25-4-6 0,0 0-18 16,-19-8-3-16,19 8-3 15,0 0-2-15,35-11-2 16,-14 3 0-16,10 2 0 16,2-2 0-16,11 5 0 15,0 1-1-15,7 2-1 16,-3 2 1-16,0 1-1 16,-4 1 0-16,-3 0-1 15,-3-2 0-15,-9 0-1 16,-5-2 1-16,-7 4-1 15,-17-4 0-15,21-2 0 16,-21 2 0-16,0 0-3 0,0 0-1 16,0 0-8-16,0 0-31 15,-4-19 0-15,4 19-2 16,0 0 2-16</inkml:trace>
  <inkml:trace contextRef="#ctx0" brushRef="#br0" timeOffset="23910.605">13581 7392 63 0,'0'-27'37'16,"0"27"-1"-16,0 0-8 16,-10-25-7-16,10 25-7 15,0 0-2-15,19 35-4 16,-19-14-1-16,12 16-2 15,-10-1 0-15,7 12-2 16,-5-2 0-16,4 6 0 16,-4-4-2-16,0-4 0 15,-2-8-1-15,1-9 0 16,-1-10 1-16,-2-17-1 16,0 0-1-16,0 0 0 0,25-30 1 15,-19-9-2-15,8-5 1 16,-3-8-1-16,5 1 0 15,-1-5 1-15,4 8-1 16,1-2 2-16,3 14-1 16,0 9 1-16,2 6 0 15,2 15 1-15,2 8 0 16,0 13 1-16,-6 10 0 16,2 14-1-16,-7 5 1 15,-3 8-1-15,-7 1 1 16,-3 3-1-16,-5-4 0 15,-3-4 0-15,-1-12-1 16,-2-5 0-16,0-14 0 0,6-17-1 16,0 0 0-16,-19-15-1 15,19-8 0-15,2-14-1 16,7-3-1-16,3-12 1 16,7 2-1-16,6 0 2 15,2 2-1-15,4 8 2 16,2 6-1-16,0 13 3 15,-2 7-1-15,2 20 1 16,-6 5 2-16,-2 20-1 16,-4 2 0-16,-4 11 0 15,-3 0 0-15,-3 2-1 16,-5 0 0-16,2-8-1 16,1-5-2-16,1-16-2 0,13 6-6 15,-23-23-31-15,33-11 0 16,-6-16 0-16,8-6 0 15</inkml:trace>
  <inkml:trace contextRef="#ctx0" brushRef="#br0" timeOffset="24314.5242">14622 7354 91 0,'-29'25'41'16,"0"15"1"-16,-4 2 0 15,12 14-31-15,-2-8-4 16,21 0-3-16,6-4-2 15,11-11-1-15,12-12-2 0,6-14-1 16,2-10-1-16,0-13 1 16,-1-7-2-16,-5-11 2 15,-2-1-1-15,-5-3 1 16,-5 5 2-16,-5 8 0 16,-3 8 0-16,-9 17 1 15,18 6 1-15,-5 24 0 16,-5 7 0-16,5 17 0 15,3 11 0-15,3 11 0 16,-2 7-1-16,3 5 2 16,-7-1-1-16,-3-5 1 15,-6-7-1-15,-4-6 1 16,-14-12-1-16,-7-12 0 0,-8-13 0 16,-10-9-2-16,-3-13 0 15,-6-10 0 1,1-8 0-16,-1-11-3 15,17-2-5-15,-11-18-35 0,26-5 0 16,11-11-1-16,16-9-1 16</inkml:trace>
  <inkml:trace contextRef="#ctx0" brushRef="#br0" timeOffset="24539.4619">15328 7327 104 0,'25'6'41'15,"10"0"2"-15,5-6-2 16,11 1-36-16,3-2-2 0,0-3-2 16,-4 2-3-16,-12-8-6 15,10 26-18-15,-30-20-16 16,-18 4 1-16,0 0 0 15,-29 23 0-15</inkml:trace>
  <inkml:trace contextRef="#ctx0" brushRef="#br0" timeOffset="24667.3865">15359 7532 82 0,'-21'21'39'0,"21"-21"-1"16,2 20 2-16,38-17-31 15,1-12-6-15,11-12-9 16,23 2-30-16,-6-8-2 15,5-6 0-15,7-11-1 0</inkml:trace>
  <inkml:trace contextRef="#ctx0" brushRef="#br0" timeOffset="24958.5599">16235 7057 103 0,'-49'55'42'16,"5"22"1"-16,-2-4-1 15,21 13-34-15,5-1-2 16,24 1-2-16,10-15-1 16,20-14-2-16,22-16 0 15,14-20-1-15,5-17 0 16,-2-20 1-16,-1-24-1 0,-3-12 0 16,-11-17 0-16,-10-9 0 15,-17-1 1 1,-23 0-1-16,-14 4 0 0,-13 8 0 15,-12 14-2-15,-21 1-3 16,4 33-16-16,-24-10-22 16,1 13 0-16,-12 5 0 15,-4 9-1-15</inkml:trace>
  <inkml:trace contextRef="#ctx0" brushRef="#br0" timeOffset="25691.269">11445 9404 57 0,'-7'-24'36'0,"3"4"2"16,4 20-5-16,-19-40-16 15,19 40-3-15,1-23-2 16,-1 23-3-16,0 0-2 15,12 44-1-15,-12-9-1 16,6 18-1-16,-2 5-1 16,1 13 0-16,3 6-1 15,0-4 0-15,2-1-1 0,-1-10 0 16,1-12-1 0,1-12 0-16,1-9-1 15,-12-29-1-15,25 15-2 16,-25-15-1-16,23-40-4 0,-27-14-9 15,14 6-24-15,-14-17 0 16,-2-4 0-16,-11-8 1 16</inkml:trace>
  <inkml:trace contextRef="#ctx0" brushRef="#br0" timeOffset="25878.5902">11366 9276 70 0,'-23'-25'39'0,"23"25"1"15,-13-27 1-15,32 31-25 16,-2-25-6-16,32 15-3 15,1-7-1-15,21 3-2 16,6-3-1-16,8 1-1 16,-4 3-1-16,-4 1-2 15,-5 10-2-15,-16-4-2 0,-1 13-5 16,-33-1-31-16,1 2-1 16,-23-12 0-16,-2 34 0 15</inkml:trace>
  <inkml:trace contextRef="#ctx0" brushRef="#br0" timeOffset="26035.4361">11542 9498 83 0,'0'0'38'16,"-6"23"1"-16,27-23-2 16,18-1-30-16,1-7-5 15,9-11-11-15,16 5-27 16,-9 7-3-16,-4 1 1 0,-7 10-2 15</inkml:trace>
  <inkml:trace contextRef="#ctx0" brushRef="#br0" timeOffset="26298.8006">11974 9922 97 0,'0'0'43'0,"21"33"-1"16,-21-33 1-16,39 36-34 16,-39-36-3-16,29 39-1 0,-20-12-2 15,1 1-1-15,-2 1-2 16,-5 2 1-16,1-4-2 16,-2-10-1-16,2 2-2 15,-4-19-3-15,12 17-12 16,-12-17-23-16,7-26-1 15,-12-5 1-15,1 0-1 16</inkml:trace>
  <inkml:trace contextRef="#ctx0" brushRef="#br0" timeOffset="26559.9831">11984 9819 78 0,'17'-14'36'0,"8"16"3"0,12 10-2 16,7-10-28-16,20 25-2 15,-5-8-2-15,11 13 0 16,-10 5-2-16,-2 5 2 16,-14-2 0-16,-11 8-1 15,-18-4 1-15,-17 6-2 16,-23-8 0-16,-12 1-1 16,-11-11 1-16,-8-5-2 15,-2-10-2-15,2-11-1 16,8-2-3-16,4-33-10 15,19 10-26-15,9-14-2 16,16 1-1-16,10-10 1 16</inkml:trace>
  <inkml:trace contextRef="#ctx0" brushRef="#br0" timeOffset="26839.019">12973 9556 100 0,'0'0'42'0,"0"0"-2"15,31 10-1-15,-6-20-34 16,21 4-3-16,4-3 0 15,2-3-3-15,6 6-2 16,-11-9-5-16,10 17-20 16,-26-8-13-16,-8 8 0 0,-23-2 0 15,0 0 1-15</inkml:trace>
  <inkml:trace contextRef="#ctx0" brushRef="#br0" timeOffset="26983.5096">13006 9700 73 0,'0'0'38'15,"-12"21"0"-15,35-19 1 16,16-16-28-16,17 7-7 16,6-5-3-16,-1-9-7 15,22 0-29-15,-17 8-3 16,-1-3 0-16,-7 5 0 16</inkml:trace>
  <inkml:trace contextRef="#ctx0" brushRef="#br0" timeOffset="27914.1138">13966 9397 53 0,'0'0'36'0,"-17"-21"2"16,17 21 0-16,0 0-20 16,0 0-3-16,17 30-5 0,-13-10-3 15,14 12-1-15,-3 5-2 16,8 5 0-16,-4 2-1 15,3 2 0-15,-5-4-1 16,0 2 0-16,-5-5-1 16,-2-7 0-16,-7-7 0 15,-3-6-1-15,0-19 1 16,0 0-2-16,-25-2 0 16,14-19 0-16,-1-6-1 15,1-9 1-15,3-2-1 16,2-8 1-16,10 5-1 15,4-5 1-15,7 2 0 16,6 4 1-16,8 3 1 0,6 13-1 16,6 4 1-16,3 15 0 15,0 7 1-15,-1 15 0 16,-7 12-1 0,-3 9 1-16,-10 4-1 0,-5 14 1 15,-13-6-1-15,-3 5 0 16,-9-5 0-16,-3-8 0 15,-4-7 0-15,1-8-1 16,-1-8 1-16,14-19-2 16,-25 0 1-16,18-21 0 15,5-8-1-15,4-6-1 16,5-7 1-16,3-6 0 16,7-2-1-16,5 1 1 0,7 8 1 15,-1 3-1-15,7 9 0 16,0 8 2-16,2 10-1 15,1 7 0 1,1 6 1-16,1 13 0 0,-5 2 0 16,-4 10-1-16,-8 6 1 15,-8-1-1-15,-5 9 1 16,-8 1-1-16,-6 4-1 16,-9-10-2-16,5 3-2 15,-13-26-7-15,15 12-29 16,6-25-1-16,0 0 1 15,0 0-2-15</inkml:trace>
  <inkml:trace contextRef="#ctx0" brushRef="#br0" timeOffset="28406.6272">15176 9397 76 0,'17'-14'41'0,"-17"14"2"15,-17 21-1-15,-3 22-15 16,-14-18-19-16,9 13-2 16,-6 2-2-16,8 1-1 15,7-5-2-15,12-5-1 16,12-10 0-16,13-10-1 16,14-11-1-16,7-11-1 15,7-8 1-15,1-12-1 16,0-6 1-16,-6-7 0 15,-3 2 1-15,-10 0 0 16,-6 2 1-16,-8 9 1 0,-7 4 0 16,-10 27 1-16,0 0 0 15,0 0 0-15,17 25 0 16,-9 8 0-16,-2 9 0 16,7 8-1-16,-1 7 2 15,3 8-2-15,1 3 1 16,-3 1-2-16,1 0 0 15,-5 2 0-15,-5-4 0 16,-6-2 0-16,-4-4 0 16,-7-7 0-16,-3-12 0 15,-7-5 0-15,-4-10 0 16,-6-4 0-16,-3-10 0 0,-3-5 0 16,3-4 0-16,-9-22-7 15,14 16-37-15,-7-9-1 16,5 3 0-16,-4-5-1 15</inkml:trace>
  <inkml:trace contextRef="#ctx0" brushRef="#br0" timeOffset="30890.7696">7335 2330 59 0,'2'-29'37'0,"17"3"-1"15,12 1 0-15,10 5-34 16,26 19-1-16,20 2-1 15,11 7 1-15,18 8-1 16,23 1 1-16,15 0 0 16,28 0 1-16,20-7 0 15,31-4 1-15,20-8 1 16,27 2 1-16,19-12-1 16,23 6 0-16,15-5 0 15,16 1-1-15,2-3 0 16,-2-2 0-16,-9-3-1 15,-16-5-2-15,-22-4 1 0,-22-13-1 16,-35-8 1-16,-39-11-1 16,-40-10 1-16,-45-8-2 15,-46-7 2-15,-54-5-1 16,-60-1 2-16,-55 6-2 16,-51 3 0-16,-56 3 0 15,-48 3-1-15,-52 11 0 16,-38 5 0-16,-38 7 0 15,-16 8-1-15,-32 10 1 16,-15 9 0-16,-5 17 1 16,-3 14-1-16,14 15 1 15,19 17 0-15,33 16 0 16,29 13 1-16,40 12-1 0,43 7 0 16,50 6 0-16,52 6 0 15,52 9 0-15,52 3-1 16,60 1 2-1,60-2-2-15,66-5 2 0,65-6 0 16,61-4 0-16,51-12 0 16,52-15 0-16,33-11 0 15,17-16-1-15,7-5 0 16,-12-12-4-16,-16 15-8 16,-47-19-26-16,-32 4-2 15,-54 0 0-15,-47 10-1 16</inkml:trace>
  <inkml:trace contextRef="#ctx0" brushRef="#br0" timeOffset="32450.8">10614 11014 63 0,'0'0'38'0,"0"0"-2"15,-13-19 2-15,13 19-26 16,0 0-3-16,11 36-3 16,-11-5-2-16,14 17 1 15,-7 15-2-15,11 29 1 0,-3 10-2 16,6 19 1 0,1 5-2-16,-1-1 2 0,-2 0-1 15,0-10-1 1,-5-18 0-16,-3-20-1 0,-3-21 1 15,-6-20-1-15,-2-36-1 16,0 0 1-16,-15-21-1 16,13-25 0-16,6-17 1 15,3-20-1-15,11-3 0 16,7-6 0-16,9 9 1 16,5 9-1-16,5 14 1 15,5 18 0-15,-1 17 0 16,0 27 1-16,-4 17 0 0,-5 23 1 15,-10 12-1 1,-8 9 1-16,-7 6 0 16,-14 4 1-16,-14 2-1 15,-7-2 0-15,-12-14 0 0,-5-5-1 16,-9-17 0-16,-1-3-1 16,0-13 1-16,2-7-2 15,3-9 1-15,6-5-1 16,7 0-2-16,5-9-1 15,25 9 0-15,-31-19-6 16,31 19-32-16,0 0 0 16,23-18 0-16,-23 18 0 15</inkml:trace>
  <inkml:trace contextRef="#ctx0" brushRef="#br0" timeOffset="32886.3555">11372 11860 82 0,'0'0'41'0,"21"-14"0"16,-21 14 1-16,0 0-30 15,22 33-4-15,-15-10-2 16,11 15-1-16,-5-1-2 16,8 11 0-16,-1 2 1 0,3-1-3 15,-8-4 0-15,3-5 1 16,-7-15-1-16,3-6-1 16,-14-19 0-16,21-2 1 15,-10-17-2-15,1-16 1 16,1-9 1-16,3-10-1 15,1-7 0-15,1-4 0 16,1-4 0-16,-4 7 0 16,-1 5-2-16,-4 7 0 15,1 14-1-15,-7 9-1 16,-4 27-2-16,0 0-9 16,0 0-27-16,10 27-1 15,-8 7 0-15,-6 3 1 0</inkml:trace>
  <inkml:trace contextRef="#ctx0" brushRef="#br0" timeOffset="33286.405">12039 12136 75 0,'22'-14'39'0,"-22"14"1"16,0 0-1 0,31-9-26-16,-31 9-3 15,0 0-2-15,0 0-1 0,11 40-2 16,-11-15-1-16,2 13-1 15,-2 3-1-15,0 7-1 16,-2-2 1-16,2 4-1 16,-2-8-2-16,0-8 2 15,0-5-2-15,0-10 1 16,2-19-2-16,-5 18 0 16,5-18-2-16,0 0-3 15,-2-18-7-15,-8-7-28 16,6-1 0-16,-11-11 0 15,3-7-1-15</inkml:trace>
  <inkml:trace contextRef="#ctx0" brushRef="#br0" timeOffset="33482.3035">11914 12065 74 0,'0'0'40'0,"27"-8"-1"16,-2 8 1-16,-25 0-28 15,56-13-4-15,-19 3-4 16,3 8-1-16,-1 0-3 16,-4-1-2-16,3 8-4 15,-38-5-26-15,37-5-7 16,-37 5-2-16,21 1 2 16</inkml:trace>
  <inkml:trace contextRef="#ctx0" brushRef="#br0" timeOffset="33922.6718">13056 11516 55 0,'0'0'38'16,"-19"10"1"-16,19-10-1 15,0 0-15-15,25-6-15 16,13 2-3-16,1-9-1 16,11-1-2-16,2 1-2 0,-2-4-2 15,0 11-3-15,-21-19-13 16,0 17-20-16,-29 8 0 15,0 0-1-15,0 0 0 16</inkml:trace>
  <inkml:trace contextRef="#ctx0" brushRef="#br0" timeOffset="34065.8671">12921 11710 49 0,'0'31'33'0,"19"-29"1"16,20 3-1-16,13-5-23 15,-6-7-7-15,4-9-21 16,-1-3-13-16,8 12-1 0,-14-13-2 16</inkml:trace>
  <inkml:trace contextRef="#ctx0" brushRef="#br0" timeOffset="35029.7513">14005 11568 49 0,'0'0'34'0,"-10"-17"2"16,3-2-9-16,7 19-7 16,0 0-4-16,0 0-3 0,0 0-4 15,5 21-1-15,-1 2-2 16,10 23 0-16,-7 2-2 15,7 13 0-15,-6 2-1 16,1 5-1-16,-5-5-1 16,0-7 1-16,-4-10-2 15,-2-10 1-15,0-9-1 16,2-27 1-16,-9 19-2 16,9-19 1-16,-6-31 0 15,8 1 0-15,3-11-1 16,5-12 0-16,4-5 0 15,5-3 0-15,6-1 1 16,4 11-1-16,6 1 1 0,1 11-1 16,3 12 2-16,-3 18-1 15,1 9 0-15,0 17 0 16,-4 10 1-16,-6 11 0 16,-8 8 0-16,-8 10 0 15,-7 0 0-15,-8-1 1 16,-5-1-1-16,-5-14-1 15,-7-1 1-15,2-14-1 16,-2-8 1-16,21-17-2 16,-27-4 1-16,23-13-1 15,8-12 1-15,7-7 0 16,10-12-1-16,6-6 0 0,4-4 1 16,4 3 0-16,3 3 0 15,-3 6 0-15,2 13-1 16,-2 12 2-16,-3 15-1 15,-3 16 0-15,0 11 1 16,-6 12-1-16,-1 9 0 16,-5 6 1-16,-2 4-1 15,-3-2 0-15,-2 1 0 16,-3-8-2-16,1-7-1 16,4-13-1-16,9 2-6 15,-21-25-32-15,36-6 0 16,-5-11-1-16,8-8 2 15</inkml:trace>
  <inkml:trace contextRef="#ctx0" brushRef="#br0" timeOffset="35462.3523">15263 11631 93 0,'-41'27'41'0,"1"15"1"15,-5-5-2-15,10 3-33 16,3 0-3-16,20-3-1 15,10-10-1-15,25-14-2 16,14-7 0-16,15-18-2 16,2-9 0-16,8-13 0 15,1-6-1-15,-5-10 1 16,-6-2 0-16,-17 2 1 0,-8 2 0 16,-12 8 1-16,-5 11 1 15,-4 10 1 1,-6 19 0-16,0 0 1 15,4 17-2-15,9 18 2 0,5 13-2 16,7 15 1-16,6 8 0 16,3 15 0-16,5 4 0 15,1 16 0-15,-1-3 0 16,-4 3-1-16,-6-6 1 16,-10-1 0-16,-11-7-1 15,-10-5 1-15,-16-16-2 16,-13-14 1-16,-19-5 0 15,-11-15-1-15,-11-9 0 0,-5-14-3 16,4-3-3-16,-16-20-36 16,23 11-1-1,3-8-1-15,15-2 0 16</inkml:trace>
  <inkml:trace contextRef="#ctx0" brushRef="#br0" timeOffset="36093.5158">11634 14150 44 0,'-9'-19'37'0,"9"19"0"16,-2-23 1-16,-4-4-19 15,25 33-4-15,-19-6-3 0,18 0-2 16,-18 0-3-16,21 55 0 16,-11-9-2-16,5 16 0 15,-5 5-2-15,5 8 0 16,1 3-1-16,1-1 0 15,-2-10-2-15,3-9 1 16,-3-12 0-16,-1-10-1 16,-3-11 0-16,-11-25 0 15,18 10 0-15,-9-33 0 16,1-12 1-16,-1-9-1 16,5-13 0-16,-2-5 1 15,3-5-1-15,-2 0 0 16,5 5 0-16,-5 5-1 0,1 7 0 15,-1 10-2-15,7 15-2 16,-9 0-2-16,12 25-6 16,-23 0-29-16,22 4-1 15,-22-4 1-15,21 42 0 16</inkml:trace>
  <inkml:trace contextRef="#ctx0" brushRef="#br0" timeOffset="36394.5579">12275 14526 92 0,'21'4'41'0,"-21"-4"1"16,19 17-1-16,1 6-33 15,-15-4-1-15,7 20-3 16,-6 1 0-16,3 10-2 15,-3 3 0-15,2-1 0 16,-6 4-1-16,4-6-1 16,-4-4-1-16,3-14 0 15,-3-7 0-15,-2-25-2 16,2 23-2-16,-2-23-2 16,0 0-7-16,-13-36-27 15,11 7-1-15,-14-19 0 16,5-4 0-16</inkml:trace>
  <inkml:trace contextRef="#ctx0" brushRef="#br0" timeOffset="36575.1363">12119 14520 84 0,'0'0'40'0,"0"0"0"16,19 0 1-16,0-9-33 15,33 5-3-15,-2-4-2 16,10 2-1-16,4 4-3 15,-4-5-3-15,7 12-9 16,-13-10-27-16,0 3 0 16,-10 0 0-16,1-4 0 15</inkml:trace>
  <inkml:trace contextRef="#ctx0" brushRef="#br0" timeOffset="36829.9384">13091 14261 84 0,'0'0'39'0,"42"16"0"15,-7-18-1-15,19 2-32 16,-14-10-2-16,10 4-3 0,-5 1-2 15,-9-11-5 1,7 20-10-16,-26-12-22 16,-17 8-1-16,0 0 0 0,0 0 1 15</inkml:trace>
  <inkml:trace contextRef="#ctx0" brushRef="#br0" timeOffset="36983.0629">13176 14386 69 0,'1'17'36'15,"-1"-17"1"-15,27 25-1 16,12-15-26-16,-10-12-5 16,11-4-6-16,16 10-17 15,-7-12-18-15,1-1 0 16,4 1-1-16,0-4 0 16</inkml:trace>
  <inkml:trace contextRef="#ctx0" brushRef="#br0" timeOffset="37890.6739">14209 13720 54 0,'0'0'36'0,"0"0"2"16,0 0 1-16,0 0-22 15,14 31-4-15,-18-2-5 16,21 21-1-16,-11 1-1 16,10 17-1-16,-7-3-3 15,5 6 1-15,-7-8-1 0,1-9-1 16,0-8 0-16,-4-10 0 15,0-11-1-15,-4-25 0 16,0 0 0 0,0 0 0-16,0-19 0 0,0-14-1 15,0-7 1-15,2-8-1 16,-1-4 0-16,5-5 0 16,4 1 1-16,3 4-1 15,5 6 0-15,3 6 1 16,8 7 0-16,2 9 0 15,2 4 0-15,1 13 1 16,3 7 0-16,-4 13 0 16,-2 10 1-16,-6 16 0 0,-8 5 0 15,-7 13-1-15,-6 3 1 16,-6-1-1-16,-6 1 0 16,-2-7 1-1,-3-11-2-15,-1-7 0 0,3-16 0 16,11-19 1-16,0 0-1 15,-18-2 0-15,18-21-1 16,8-17 1-16,4-2-1 16,3-10 1-16,8 0-1 15,2-5 0-15,8 7 1 16,4 4-1-16,-1 7 1 16,3 16 0-16,-1 6 0 0,1 15 0 15,-6 12 0-15,-2 11 0 16,-8 10 0-1,-8 11 1-15,-3 6-2 16,-8 7 2-16,0-1-1 16,-8-4 0-16,2-2-2 0,-4-12 0 15,8-1-2-15,-2-35-3 16,13 27-4-16,-11-50-17 16,16 9-13-16,1-16-1 15,6-3 2-15,2-13 1 16</inkml:trace>
  <inkml:trace contextRef="#ctx0" brushRef="#br0" timeOffset="38311.0897">15261 13860 70 0,'-20'-9'39'0,"-5"28"2"16,-8 4-1-16,10 21-26 16,-19-7-5-16,21 14-2 0,-3-7-3 15,21 6-1-15,10-8-1 16,18-13-2-16,12-13-1 15,9-11 0-15,6-14 0 16,-1-14 0-16,-3-6 0 16,-6-11-1-16,-7-4 1 15,-10-6 0-15,-10 8 1 16,-5 5 0-16,-6 6 1 16,-2 10 0-16,-2 21 1 15,0 0-1-15,0 0 1 16,2 27 0-16,4 11-1 15,7 12 1-15,3 6 0 16,5 15 0-16,0 2-1 0,0 4 1 16,0-3 0-16,1-1-1 15,-7-9 0-15,-5-9 0 16,-10-5 0-16,-4-2-2 16,-12-12 2-16,-3-7-3 15,-8-11 0-15,-6-3-1 16,-1-7-3-16,-17-16-5 15,23 2-31-15,-32-11 0 16,2 1 0-16,-13-3 0 16</inkml:trace>
  <inkml:trace contextRef="#ctx0" brushRef="#br0" timeOffset="38581.9869">14071 14727 78 0,'0'0'39'16,"25"18"1"-16,31-32 1 15,38 7-32-15,22-13-1 16,32 5-1-16,14-12-1 16,27 6-1-16,6 2-2 15,2-2 1-15,-8 5-3 16,-12 5-2-16,-22 5-2 15,-30 4-2-15,-25 14-1 16,-55-14-9-16,-13 19-26 0,-32-17-2 16,-46 46 1-16,-21-19 2 15</inkml:trace>
  <inkml:trace contextRef="#ctx0" brushRef="#br0" timeOffset="39702.4716">14587 15261 53 0,'-5'-25'40'0,"5"25"0"16,-6-18 0-16,6 18-16 16,0 0-11-16,0 0-3 15,8 37-3-15,-8-3-2 16,7 18 0-16,-3 0-2 0,4 7 0 16,-2 1-1-16,-1-3 0 15,-1-3-1-15,0-17-1 16,0-9 1-16,-4-28-1 15,10 20 0-15,-10-20 0 16,25-33 0-16,-8 0 0 16,6-9 0-16,8-6-1 15,4-4 1-15,3 2-1 16,5 4 0-16,-1 10 1 16,-1 11 0-16,3 12-1 15,-3 11 1-15,-3 17 0 16,-3 6 0-16,-4 10 1 15,-8 1 0-15,-8 1-1 0,-7 7 1 16,-10-1 0-16,-13-3 0 16,-14-3 0-16,-14-3 1 15,-7-3-1-15,-8-2 0 16,-5 0-1-16,-3-8 0 16,2 1 0-16,7-3 0 15,6-7 0-15,15-2 0 16,5-3 0-16,10-1 0 15,21-2-2-15,-18-4-9 16,18 4-32-16,-7-23-2 16,7 23 0-16,0 0 0 15</inkml:trace>
  <inkml:trace contextRef="#ctx0" brushRef="#br0" timeOffset="48434.4891">19151 7082 53 0,'15'-20'37'0,"-3"-1"1"15,-12 21 0-15,0 0-22 16,8-23-3-16,9 42-3 16,-17-19-2-16,17 62-1 0,-9-12-2 15,10 19-2-15,-5 7 1 16,8 18-2 0,-7 6 0-16,1 0-1 15,-3-6 1-15,-1-10-2 0,-3-13 0 16,-2-13 1-16,-2-14-1 15,-2-17 0-15,-2-27 1 16,0 0-1-16,0 0 0 16,5-40 0-16,-1-1 0 15,2-3 0-15,4-2 0 16,7 0 0-16,8 2-1 16,6 9 1-16,6 9 0 0,7 8 0 15,4 11 0-15,4 12 0 16,-2 5 0-16,-1 15 0 15,-11 2 1 1,-5 7 0-16,-14 3 0 0,-11 5 0 16,-18 2 0-16,-11-4 1 15,-10 1-1-15,-5-5 1 16,-7-3-1-16,-1-8 0 16,-1-10-1-16,7-4 1 15,7-9-3-15,4-7-1 16,10 1-3-16,-3-31-13 15,11 18-25-15,7-6 0 16,2 23 0-16,9-36 0 0</inkml:trace>
  <inkml:trace contextRef="#ctx0" brushRef="#br0" timeOffset="48790.352">20571 7536 77 0,'21'-9'41'16,"-21"9"0"-16,0 0 2 15,27 40-31-15,-35-21-3 16,16 17-2-16,-6 5-3 0,5 7 0 16,1-2-2-16,4 2 0 15,-3-8-1-15,3-7-1 16,0-7-1-16,-12-26-1 16,19 23-2-16,-19-23-4 15,23-3-15-15,-21-22-20 16,2-8 1-16,-8-15-1 15,2-8 1-15</inkml:trace>
  <inkml:trace contextRef="#ctx0" brushRef="#br0" timeOffset="48922.7297">20619 7367 82 0,'-19'-15'38'0,"19"15"-1"0,0 0-1 15,0 0-36-15,21 17-11 16,-2-5-25-16,-19-12-1 15,37 23-1-15,-20-12 1 16</inkml:trace>
  <inkml:trace contextRef="#ctx0" brushRef="#br0" timeOffset="49329.3019">20897 7534 70 0,'19'14'39'0,"-19"-14"2"16,37 27-1-16,-37-27-26 0,25 46-4 16,-22-16-3-16,9 12-1 15,-14-1-2 1,0 1-1-16,-4-4-1 16,-1-3 0-16,1-6-1 0,-4-6 0 15,10-23-2-15,0 0 0 16,0 0 1-16,10-29-1 15,5-6 0-15,5-7 0 16,5-8 0-16,6-3 0 16,3 3 1-16,5 2-1 15,-1 7 2-15,-3 13 0 16,-2 8 0-16,-2 20 0 0,-8 8 0 16,-6 13 1-1,-9 8-1-15,-2 7 0 16,-6 9 0-16,-6-3-2 15,2 4-1-15,-6-10-4 0,16 16-15 16,-8-27-21-16,10-4-2 16,-8-21 2-16,29 17-2 15</inkml:trace>
  <inkml:trace contextRef="#ctx0" brushRef="#br0" timeOffset="49894.5719">21838 7502 54 0,'0'0'39'16,"0"0"0"-16,0 0 1 15,6-18-22-15,15 43-4 0,-21-25-5 16,8 44-1-16,-7-13-3 16,7 11-1-16,-4 0 0 15,4 6-2-15,-1-3-1 16,3-11 0-16,4-5 0 16,3-12-1-16,2-13 0 15,4-12 0-15,-1-13 0 16,-1-11 0-16,-2-11 0 15,-1-1 0-15,-5-6 0 16,-5 1 0-16,-6 2 0 16,-2 5-1-16,-2 8 0 15,-4 3 0-15,0 12-1 16,6 19-3-16,0 0-2 0,-25-29-10 16,25 29-25-16,0 0 1 15,-13 29-1-15,13-29 0 16</inkml:trace>
  <inkml:trace contextRef="#ctx0" brushRef="#br0" timeOffset="50358.5663">22175 7481 74 0,'22'3'41'0,"-22"-3"0"16,17 23 1-16,-5 12-28 15,-14-16-5-15,17 14-3 0,-5-1-1 16,3 5-2-16,-5 1 0 16,3-1-1-16,-5-5 0 15,-4-3-1-15,0-10-1 16,-4-2 0-16,2-17 0 16,0 0-1-16,-21 6 0 15,17-23 0-15,-2-8-1 16,2-8 1-16,3 1-1 15,2-7 1-15,9-3-1 16,2 4 1-16,5 1 1 16,0 7-1-16,8 5 1 15,-1 6-1-15,5 5 1 0,-4 5 1 16,-2 7-1-16,0 11 1 16,-6 5 0-16,-1 9 0 15,-7 3 0-15,-1 11 1 16,-4 1-1-16,-2 3 0 15,-2-5 0-15,-2-1-1 16,-2-7-1-16,0-8-2 16,4-1-2-16,0-19-6 15,0 0-31-15,14-31-1 16,-7 14 0-16,1-12 1 16</inkml:trace>
  <inkml:trace contextRef="#ctx0" brushRef="#br0" timeOffset="50554.5137">22663 7492 80 0,'12'21'43'16,"-8"8"-1"-16,-6 0 1 15,21 17-31-15,-25-12-4 16,10 18-2-16,-4-8-2 16,4 2-2-16,4-9-3 15,0-12-1-15,5-4-3 16,-13-21-6-16,41-25-31 15,-32 0-1-15,1-10 0 16,-4-17 0-16</inkml:trace>
  <inkml:trace contextRef="#ctx0" brushRef="#br0" timeOffset="50690.6267">22785 7239 72 0,'0'0'36'16,"-4"-27"0"-16,4 27-2 0,0 0-39 15,2-21-27-15,-2 21-4 16,0 0 1-16,0 0-2 16</inkml:trace>
  <inkml:trace contextRef="#ctx0" brushRef="#br0" timeOffset="50938.6867">23016 7154 89 0,'-4'25'41'0,"4"12"2"16,-3-1 0-16,14 18-34 15,-13-4-2-15,12 7-3 0,-4 5-1 16,3-7-1-16,3 1-1 16,1-4-1-16,1-8-1 15,-4-8-1-15,3-7-1 16,-13-29-2-16,23 35-7 15,-23-35-31-15,4-20 0 16,-8-6 0-16,-2-3 0 16</inkml:trace>
  <inkml:trace contextRef="#ctx0" brushRef="#br0" timeOffset="51341.7673">22889 7484 58 0,'25'-7'39'0,"8"-3"-2"15,13-1 1-15,12 9-25 16,-6-21-6-16,19 7-3 16,-5-3-2-16,2 4 0 15,-12-1-1-15,-6 5 2 16,-19 1-2-16,-10 8 2 16,-21 2 0-16,0 0 1 15,-35 23 0-15,12-5-1 16,-6-3 0-16,8 6-1 15,9 0 0-15,12 2-1 16,14-4 1-16,13 4-2 16,11-1 0-16,7 4 1 15,1 1-1-15,-2 6 2 0,-5-2-1 16,-6 7 1-16,-12-2 0 16,-13 7 0-16,-12-3 0 15,-10 0 0 1,-13-7-1-16,-2 1 1 0,-4-5-1 15,-1-8-1-15,3-2 0 16,-2-13-3-16,10 8-3 16,-12-30-26-16,18 18-12 15,-4-15-1-15,1 5 0 16</inkml:trace>
  <inkml:trace contextRef="#ctx0" brushRef="#br0" timeOffset="71550.9037">15776 13693 7 0,'0'0'32'0,"-22"10"0"16,22-10 1-16,0 0-14 15,0 0-3-15,0 0-2 16,16-23-3-16,7 15-3 16,-10-11-3-16,16 8 0 15,-2-12-1-15,8 9 0 16,-2-5-1-16,2 4-1 16,-5 3 0-16,-3 3-3 15,-5 3 0-15,-22 6-6 16,31-6-11-16,-31 6-18 15,0 0-1-15,0 0 0 0,-29-11-1 16</inkml:trace>
  <inkml:trace contextRef="#ctx0" brushRef="#br0" timeOffset="72257.8076">16316 13204 50 0,'13'-21'35'15,"-13"21"0"-15,0 0-2 16,0 0-17-1,0 0-3-15,0 0-4 0,8 29-3 16,-8-29-1-16,0 36-1 16,-4-18-1-16,4 9-1 15,-6-6 1-15,2-2-2 16,4-19 0-16,-9 25 0 16,9-25 0-16,0 0-1 15,0 0 0-15,0 0 0 16,-8-19-1-16,10 1 2 0,4-1-2 15,-2-4 1 1,3 2-1-16,-1 0 1 16,2 4 0-16,-8 17-1 15,17-23 1-15,-17 23 0 0,19 2 0 16,-19-2 1-16,20 25-1 16,-11-8 1-16,-1 0-1 15,0 0 1-15,-2 1 0 16,-3 1 0-16,-3-19 0 15,0 0-1-15,0 0 1 16,0 0-1-16,0 0 1 16,8-19-1-16,-2-1 0 15,2-6 0-15,3 4 0 0,3 1 0 16,3 4 0 0,0 2 0-16,1 5 0 15,-1 10 0-15,-17 0 0 16,31 14 0-16,-31-14 0 0,25 28 1 15,-15-8-1-15,-3 1 0 16,1 0 1-16,-2 2 0 16,-2-2-2-16,-2-4-1 15,-2-17-1-15,-2 23-2 16,10-4-9-16,-8-19-26 16,0 0 1-16,0 0-2 15,5-27 2-15</inkml:trace>
  <inkml:trace contextRef="#ctx0" brushRef="#br0" timeOffset="72549.6647">16956 13034 42 0,'0'0'38'0,"25"-6"-1"15,-25 6 1-15,0 0-17 16,16 31-5-16,-16-31-4 15,-16 53-3-15,-1-18-2 16,5 11-3-16,-11 2 1 16,-2 9-2-16,-6 1-1 15,-2-1-2-15,-3-7 2 16,3 0-3-16,2-8 1 16,2-7-2-16,6-3-1 15,2-14-1-15,21-18-1 16,-23 13-7-16,23-13-28 0,0 0-1 15,21-13 0-15,-12-6 1 16</inkml:trace>
  <inkml:trace contextRef="#ctx0" brushRef="#br0" timeOffset="72937.8152">17126 13314 75 0,'0'0'39'16,"0"0"0"-16,6 23-1 16,-33-16-25-16,11 16-6 15,-13-3-1-15,6 1-3 0,-2 0 0 16,10-4-2-16,15-17 1 16,-4 23-2-16,4-23 0 15,40 13 0 1,-5-9 0-16,3 4-1 0,3 2 0 15,-2 1 0-15,-3 2 0 16,-9 1 2-16,-6 3-1 16,-11 4 1-16,-10-21-1 15,-8 35 1-15,-11-22 0 16,-4 3 0-16,-10-5 0 16,-2 1 0-16,1-5-2 15,1-5 0-15,2 2-1 0,4-12-2 16,27 8-3-16,-33-32-12 15,33 32-21-15,2-41 0 16,6 11 1-16,5-3-1 16</inkml:trace>
  <inkml:trace contextRef="#ctx0" brushRef="#br0" timeOffset="73346.7255">17351 13135 79 0,'18'-5'37'0,"3"-3"1"0,-4-6-9 15,18 20-16-15,-35-6-5 16,39-6-2 0,-39 6-2-16,27 10 0 15,-27-10-1-15,2 33 0 0,-16-12-1 16,-3 6 0-16,-12 3-1 15,-2 1 0-15,0 0 0 16,4-8-1-16,4 0 1 16,11-6-2-16,12-17 2 15,-5 19-1-15,5-19 1 16,30 6-1-16,-8-8 1 16,3 2 1-16,2-2 0 15,-2 0 0-15,4-4-2 16,-4 3 2-16,2 1-2 15,0 0 0-15,0 0 0 16,-4-2-3-16,0 4-2 16,-23 0-3-16,37-8-33 0,-37 8-2 15,0 0 1-15,-18 10 0 16</inkml:trace>
  <inkml:trace contextRef="#ctx0" brushRef="#br0" timeOffset="74313.9748">13723 13110 46 0,'-2'-19'35'15,"2"19"0"-15,0 0-1 16,-19 0-18-16,33 17-3 15,-14-17-3-15,-2 33-2 16,0-12-2-16,11 16 1 16,-5-7-2-16,12 7-2 15,-3-3 1-15,10 3-3 16,0-9 3-16,4-1-3 16,2-8 1-16,-4-1-3 0,2-7 2 15,-7-3-3 1,-1 0 0-16,-19-8-6 0,27 13-20 15,-27-13-12 1,0 0-1-16,0-23 1 0,0 23 0 16</inkml:trace>
  <inkml:trace contextRef="#ctx0" brushRef="#br0" timeOffset="74834.0415">13920 12867 44 0,'0'0'36'15,"0"0"1"-15,19-16-1 16,-24-1-15-16,22 27-7 0,-17-10-5 16,0 0-2-16,8 25-2 15,-1 0-1-15,-5-2-2 16,4 9 1-16,-4-1-1 16,2 3-1-16,-4-1-1 15,2-8 1-15,-2 0-2 16,0-25 0-16,0 29-1 15,0-29-1-15,4 17-5 0,-4-17-13 16,-4-21-17 0,4 21-2-16,21-33 1 15,-4 8 0-15</inkml:trace>
  <inkml:trace contextRef="#ctx0" brushRef="#br0" timeOffset="75185.7975">14263 12828 42 0,'0'0'36'16,"0"0"0"-16,4 18 2 16,-21-13-16-16,13 24-8 15,-27-19-5-15,16 17-3 16,-10-10-2-16,9 4-1 16,1-4-1-16,15-17-1 15,-12 27 0-15,12-27-1 16,0 0 1-16,8 23 0 15,-8-23-1-15,0 0 1 0,0 0-1 16,0 0 0-16,19 14 1 16,-19-14-1-16,20 7 0 15,-20-7 0-15,32 10 1 16,-10-3-2-16,3 1 1 16,2 4 0-16,0-5 0 15,-2-1-2-15,2 2-1 16,-8-12-2-16,14 15-7 15,-33-11-25-15,31-13-2 16,-14-2 0-16,2-5 0 16</inkml:trace>
  <inkml:trace contextRef="#ctx0" brushRef="#br0" timeOffset="75562.0208">14601 12842 75 0,'-27'-6'39'16,"6"19"0"-16,-2 14 0 15,-14-9-28-15,21 16-4 16,-5-3-3-16,15 3 0 16,6-7-3-16,18-4-1 15,11-11-1-15,7-12 0 16,9-8 0-16,-5-9-1 16,5-2-1-16,-9-8 1 15,-5 4 1-15,-12-2 0 16,-5 4 1-16,-14 21 1 15,8-23 0-15,-8 23 1 16,0 0 0-16,2 36 0 0,1-9 0 16,13 9 1-16,-3 3-1 15,5 5 0 1,-5 0-1-16,3 2 1 0,-12-4 0 16,-4-3-2-16,-10-5 1 15,-11-3-1-15,-8 0 0 16,-8-10-4-16,4 15-13 15,-5-26-23-15,7-5-1 16,2-7 1-16,10-11-1 16</inkml:trace>
  <inkml:trace contextRef="#ctx0" brushRef="#br0" timeOffset="76453.4517">20949 8816 71 0,'4'-20'40'0,"-3"-1"2"15,-1 21-1 1,-5-32-31-16,5 32-1 16,0 0-2-16,15 38 0 15,-19-7-3-15,4 21-1 16,-4 1 0-16,1 14 0 0,1 2-2 16,-6 4 1-16,6-6-2 15,0-9 0-15,2-8-1 16,-2-19-1-16,6-1-3 15,-4-30-1-15,15 21-9 16,-15-40-28-16,18-12 0 16,-1-11 0-16,6-6 0 15</inkml:trace>
  <inkml:trace contextRef="#ctx0" brushRef="#br0" timeOffset="76805.7859">21292 8806 65 0,'19'-6'39'0,"-19"6"2"15,0 0-1-15,20 33-26 16,-44-22-5-16,7 16-2 16,-16-4-2-16,4 8-1 15,-5 0-1-15,-1-1-1 16,2-3-1-16,6-4 0 16,2-4 0-16,8-3-1 15,17-16 0-15,-18 19 1 16,18-19-1-16,0 0 1 15,0 0 0-15,0 0 0 16,6 19-1-16,-6-19 1 16,19 15 0-16,-19-15 0 15,33 21 0-15,-10-11-1 0,0-4 0 16,3 7 0-16,1-3 0 16,-2-2-2-1,2-3-1-15,-4-7-1 0,8 10-4 16,-16-27-10-16,16 15-25 15,-4-15 0-15,8 0 0 16,-3-12 1-16</inkml:trace>
  <inkml:trace contextRef="#ctx0" brushRef="#br0" timeOffset="77277.082">21753 8898 71 0,'0'0'41'0,"0"0"1"16,-37 0 1-16,-26 8-30 0,24 26-3 15,-15-7-3-15,8 8-2 16,0 1-2-16,13 2-1 16,11-3-1-1,13-8 0-15,18-8-1 0,13-9-1 16,11-10-1-16,7-8-1 16,6-6 0-16,1-10 0 15,1-3-1-15,-8-8 1 16,-5 4 0-16,-10 5 2 15,-6 3 0-15,-19 23 2 16,18-23 0-16,-18 23 1 16,0 0 0-16,13 34 0 15,-5-5 0-15,7 9 0 0,-1 10 0 16,5 10 0-16,0-1 0 16,-1 3 0-16,-7-1 0 15,-3-1 0 1,-10-5 0-16,-7-5 0 0,-11-7 0 15,-7-11-1-15,-11-5 1 16,-7-4-1-16,-5-7 0 16,0-6-1-16,0-7 0 15,2-2-1-15,5-5-1 16,5-8-1-16,13 5-3 16,3-16-3-16,22 25-14 15,10-29-21-15,7 4 0 16,5-7 0-16,14-3 1 0</inkml:trace>
  <inkml:trace contextRef="#ctx0" brushRef="#br0" timeOffset="77617.1624">22490 8672 88 0,'27'-4'44'15,"-27"4"1"-15,23 25-1 16,-50 0-35-16,19 27-1 16,-15 5-2-16,-6 24-1 15,-15 11-2-15,-8 19-1 16,-10 2-1-16,-4 4-1 16,-3 8 0-16,0-6 0 15,-3-4 0-15,8-15 0 0,9-10 0 16,8-12 0-16,5-14 0 15,11-11 0-15,4-16 0 16,10-12 0-16,17-25 0 16,0 0-2-16,0 0-4 15,-2-25-3-15,36 0-35 16,-12-19-1-16,12-8-1 16,3-9 1-16</inkml:trace>
  <inkml:trace contextRef="#ctx0" brushRef="#br0" timeOffset="78037.8194">22540 9473 95 0,'0'0'44'0,"0"0"0"16,0 0-1-16,-29 33-35 15,8-23-2-15,21-10-2 16,-33 28-2-16,33-28-1 15,-17 31 0-15,17-31 0 16,23 25-1-16,2-11 1 16,8 3-1-16,9 2 0 15,4 2 0-15,3 10 0 16,-1-6 0-16,-4 11 0 16,-5 4 0-16,-8 3 0 15,-12-1 1-15,-11 6 0 0,-14-4 0 16,-12-2 1-16,-10-2-2 15,-11-5 0-15,-7-8 0 16,-6-4 0-16,3-4 0 16,-1-6 0-16,6-5 0 15,5-4 0-15,10-8 0 16,6 0 0-16,23 4 0 16,-25-13 0-16,25 13 0 15,-13-31-8-15,13 31-34 16,11-31-4-16,-11 31-1 15,-2-36 1-15</inkml:trace>
  <inkml:trace contextRef="#ctx0" brushRef="#br0" timeOffset="78901.8046">22415 9481 31 0,'0'0'33'16,"0"0"-7"-16,0 0-1 0,-14-17-4 16,14 17-6-16,0 0-3 15,0 0-5-15,8-25-1 16,-8 25-2-16,15-19 0 16,-15 19-1-16,21-19 0 15,-3 11 0-15,-18 8 1 16,36-13-1-16,-18 7 0 15,7 6 1-15,-2 0-1 16,2 6 0-16,-4 1 0 16,2 5 0-16,-23-12 0 15,27 28-2-15,-27-28 1 16,14 29-2-16,-14-29-1 16,2 19-4-16,9 4-14 0,-11-23-22 15,0 0-1-15,0 0 0 16,12-21 0-16</inkml:trace>
  <inkml:trace contextRef="#ctx0" brushRef="#br0" timeOffset="92493.2259">11825 4705 20 0,'0'0'16'15,"0"0"2"-15,0 0-3 16,0 0 0-16,0 0 1 0,0 0-5 15,-9-19 0-15,9 19-1 16,0 0-2-16,0 0-1 16,9-19-2-16,-9 19 0 15,0 0 0-15,0 0-1 16,0 0-1-16,0 0 1 16,-9-18-1-16,9 18 0 15,0 0-1-15,0 0 1 16,0 0 0-16,0 0 0 15,0 0-1-15,-10 31 1 16,10-31-1-16,-8 31 0 16,3-14 0-16,1 0-1 15,-2 0 0-15,6-17-1 0,-4 25 1 16,4-25 0-16,2 20-1 16,-2-20 1-16,4 17 0 15,-4-17-1-15,0 0 1 16,0 0-1-16,19-8 1 15,-13-9-1-15,-6 17 0 16,8-37 1-16,-6 11-1 16,-2 3 0-16,-4 3 0 15,4 20 0-15,-6-25 1 16,6 25-1-16,-17 2 1 16,17-2 0-16,-24 33 0 15,11-6 1-15,-1 0-1 16,3 3 0-16,1 1 0 0,2 2 0 15,3-6 0-15,1 1 0 16,0-3-1-16,6-6 0 16,0 3-1-16,-2-22-3 15,23 34-22-15,-23-34-14 16,33 2 0-16,-14-14-2 16,4-5 2-16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4T14:14:44.1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862 16832 5 0,'-33'3'28'16,"-13"-16"2"-16,19 19-1 15,4 1-15-15,-8-16-5 16,31 9-3-16,0 0-2 0,0 0 0 16,4-21 0-16,21 15 1 15,0-9 0-15,19 5 0 16,1-5 0-16,18 7-1 16,3-5-1-16,21 1-1 15,5-3-2-15,14-4 1 16,10-3-1-16,4 1 0 15,-1 0 0-15,-3 2 0 16,-6-4 0-16,-18 8 0 16,-16 1 1-16,-20 9-1 15,-24-1 1-15,-32 6-1 16,0 0 0-16,-50 15 1 0,-13-3-1 16,-16 3 1-16,-20-2-1 15,-20 1 0 1,-18 9 1-16,-12 0-1 15,-9-2 1-15,2 2 0 16,3 0-1-16,9 4 1 0,11-4 0 16,25 6-1-16,21-6 0 15,29 4 1-15,29-3-1 16,27-2-1-16,25-5 1 16,31-4 0-16,27-5-1 15,25-8 1-15,27-4 0 16,18-6-1-16,9-5 1 15,4-2-1-15,-8 3 2 16,-17 3-1-16,-27 3 0 16,-20 8 1-16,-36 4-1 15,-31 10 1-15,-32 3 0 16,-36 8 0-16,-30 0 0 0,-21 5 0 16,-22 3 1-16,-27 0-1 15,-11-3 2-15,3-3-1 16,1-2 0-16,17-6-1 15,21-3 0-15,27-5-1 16,31-11 1-16,54 0-1 16,35-13-1-16,40-3 2 15,33-5-2-15,31 0 0 16,21-6 0-16,15 2 2 16,7 6-2-16,-16 6 2 15,-26 5-2-15,-28 10 0 16,-36 8 3-16,-44 7-2 15,-39 10 2-15,-45 5-3 0,-39 7 3 16,-33 3-2-16,-26 4 2 16,-20-2-1-16,1-4 0 15,10-5 0-15,20-3-1 16,30-10 1-16,35-5-1 16,45-11 1-16,51-8-1 15,47-8 0-15,37-7-1 16,25-2 1-16,24-6 0 15,10 2 0-15,-1 3 0 16,-13 5-1-16,-28 4 1 16,-38 9 1-16,-41 9-1 15,-42 16 1-15,-42 6-1 16,-45 11 1-16,-35 6 0 0,-20 10 0 16,-13-2-1-16,18-8 0 15,20 0 0-15,35-12 1 16,42-13-1-16,38-21 0 15,52-3 0-15,39-24 0 16,32-8-1-16,16-1 1 16,11-3 0-16,-7 1-1 15,-18 5 1-15,-20 10 0 16,-32 12 0-16,-33 9 1 16,-40 2-1-16,-19 33 1 15,-33-3-1-15,-15 7 0 16,-1-5 0-16,2 3 1 15,11-2-1-15,14-5-1 0,18-1 1 16,23-8 0-16,17-9 0 16,20-8 0-16,9 0 0 15,14-8-1-15,7-5 0 16,7-9 1-16,-1-3-1 16,-9 0-1-16,-14 2 1 15,-23 6-1-15,-27 15-1 16,-27-6 0-16,-25 31-4 15,-43 4-30-15,-1 17-1 16,-8 0 0-16,-2 2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4T14:08:32.5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1093 5033 7 0,'0'0'25'0,"22"-13"4"0,-22 13-7 16,5-18-3-16,-5 18-4 16,0 0-1-16,0 0-2 15,8-21-2-15,-8 21-2 16,0 0-1-16,0 0-1 15,0 0-1-15,0 0 0 16,0 0-1-16,0 23 0 16,0-23-1-16,-15 27 0 15,5-8-1-15,0 4 0 16,-3 0 0-16,3 4-1 16,-5-4 0-16,3 2 0 15,-1-2-1-15,1-2 1 16,-1-2-1-16,3-1 0 15,10-18 0-15,-15 25 0 0,15-25 1 16,0 0-1 0,0 0 0-16,0 0 0 15,15-29 0-15,-1 6 0 0,-1-4 0 16,3-6 0-16,3-1-2 16,0-5 2-16,-2 1-1 15,3 2 1-15,1-7-1 16,-2 3 1-16,1 4-2 15,-1 3 2-15,-2 4 1 16,1 8 0-16,-3 2 0 16,-15 19 0-16,27-21 1 15,-10 23-1-15,-17-2 1 0,31 17 0 16,-15 0 0 0,-1 8 0-16,-1 4 0 15,1 6 0-15,-3-3 0 16,-3 3 0-16,5-3-1 0,-5-3 0 15,1-6 0-15,-4-6-1 16,-6-17-2-16,13 25 0 16,-13-25-1-16,0 0-3 15,12 23-7-15,-12-23-27 16,0 0-2-16,-23-3 2 16,23 3-1-16</inkml:trace>
  <inkml:trace contextRef="#ctx0" brushRef="#br0" timeOffset="1344.6061">1304 4924 23 0,'0'0'30'16,"11"-18"2"-16,-11 18-9 0,0 0-3 15,-2-25-2-15,2 25-5 16,0 0-2-16,20 10-5 16,-20-10 0-16,0 0-2 15,0 0 0-15,17 6-1 16,-17-6-1-16,0 0 1 16,8 21 1-16,-6-4-2 15,0 4 1-15,-1 6-1 16,-2 2 1-16,2 5-1 15,-2 3 0-15,1 3 0 16,-4 4-1-16,4 6 0 16,-2-4-1-16,2 6 1 0,-4-4 1 15,4 4-2-15,0-2 1 16,0-1-1-16,-2-1 1 16,2-2 0-16,0-1 0 15,2-1 0 1,0-2-1-16,0-2 1 0,-2 0-1 15,2-1 1-15,-2-3-1 16,-2 1 0-16,4-5 0 16,-6 7 1-16,2-5-2 15,2 3 1-15,0-7 0 16,0 7 1-16,6-7-1 16,-4-5 0-16,0 6 1 15,3-6-1-15,-1 0 1 0,0-2 0 16,0 2-1-16,2-2 0 15,-2-2 1-15,-1 2 0 16,1 0-1 0,-2-4 0-16,-2-19-1 0,2 31 2 15,-2-31-1-15,0 0 0 16,0 19 0-16,0-19 1 16,0 0-1-16,0 0 0 15,0 0 0-15,0 0 0 16,0 0 1-16,0 0-1 15,0 0 0-15,0 0-1 16,0 0 1-16,0 0 0 16,0 0 0-16,0 0-1 0,0 0 1 15,0 0-1 1,0 0-1-16,0 0 1 0,0 0 0 16,0 0 0-1,0 0 0-15,0 0-1 0,0 0 0 16,0 0 0-16,0 0 0 15,0 0 1-15,-13-19 0 16,13 19-1-16,0 0 1 16,-6-19 2-16,6 19-1 15,0 0 1-15,0 0 0 16,-12-18 0-16,12 18 2 16,-17 0-1-16,17 0 0 15,-31 12 0-15,14-6 0 16,-1 5 0-16,-3 1-1 15,4 3 1-15,3 2-1 16,-3 4 0-16,7-1-1 16,3 6 1-16,3-3-1 0,6-3 0 15,1 1 1-15,3-2-1 16,-6-19 1-16,29 25-1 16,-11-19 0-16,3-6 0 15,0-2-1-15,0-2 1 16,-2-8-1-16,3-7 1 15,-5-4-1-15,-5-2 1 16,3-2 0-16,-7 1-1 16,-2-3 1-16,-3 8 1 15,-1 1-1-15,-2 20 0 16,0 0 1-16,-15-17-1 16,15 17 1-16,-17 16-1 15,17-16 1-15,-16 24-1 0,16-24 0 16,-8 27 0-16,8-27-2 15,4 21-1-15,-4-21-4 16,0 0-15-16,18 12-20 16,-18-12 0-16,0 0-1 15,21-12 0-15</inkml:trace>
  <inkml:trace contextRef="#ctx0" brushRef="#br0" timeOffset="2545.2998">1311 6895 6 0,'0'0'20'0,"0"0"-5"0,0 0-2 16,0 0-1-16,18-13 0 16,-18 13 0-16,0 0 0 15,0 0 1-15,0 0-1 16,-20-21 1-16,20 21-2 15,0 0-1-15,0 0-2 16,-25-10 0-16,25 10-1 16,0 0-1-16,0 0-1 15,0 0 0-15,0 0-1 16,-19-7-1-16,19 7 0 16,0 0 0-16,0 0 0 0,0 0-1 15,-10 19 0-15,10-19 0 16,-3 23 0-1,-1-6 0-15,4 8 0 16,-2-2 0-16,0 8 0 0,-2-1 0 16,4 3-1-16,-2 0 1 15,0 1-1-15,2-3 0 16,-2 2 0-16,2-5 0 16,2 5-1-16,-2-4 1 15,2 3-1-15,-2 1 1 16,0 0-1-16,2-1 1 15,0-1-1-15,0 1 1 16,-2-3-1-16,2 2 0 16,0 1 0-16,0-5 0 15,0 6 1-15,0-4-1 16,-2-1 0-16,0-1 0 16,1 0 0-16,-1 2 0 0,2 0 1 15,-4 0-1-15,2-3 0 16,0 3 0-16,0 0 0 15,0-2 0-15,6 0 0 16,-4-1 0-16,-2-4 0 16,4-3 0-16,4-2 0 15,-6 0 0-15,3 2-1 16,-5-19 2-16,2 29-1 16,-2-29 1-16,6 19-1 15,-6-19 0-15,0 0-1 16,0 0 1-16,0 0 0 15,-4 18-1-15,4-18 1 16,0 0 0-16,0 0-1 0,0 0 1 16,0 0 1-16,0 0-2 15,0 0 1-15,0 0-1 16,8-21-1-16,-8 21 0 16,0-18-3-16,0 18-1 15,-8-19-5-15,8 19-32 16,4-17 0-16,-4 17 1 15,-21 4 0-15</inkml:trace>
  <inkml:trace contextRef="#ctx0" brushRef="#br0" timeOffset="3208.7942">1005 8156 62 0,'0'0'38'15,"0"0"1"-15,-4-31-4 16,4 31-18-16,0 0-7 15,19 6-1-15,-19-6-3 16,0 0 0-16,0 0-2 16,27 4-1-16,-27-4 1 15,21 17-2-15,-21-17 0 16,22 29 0-16,-11-12-1 0,1 0 0 16,-12-17 0-16,23 31 0 15,-23-31 0 1,23 23-1-16,-23-23 0 15,19 11 0-15,-19-11 0 0,22 4 1 16,-22-4-1-16,28-11 0 16,-28 11 0-16,35-27 0 15,-16 6 0-15,3-2 0 16,-3-8 0-16,2 6-1 16,-3 0 0-16,-5 2 1 15,2 2 0-15,-5 2-1 16,-10 19 0-16,10-29-2 15,-10 29-2-15,2-23-4 0,15 23-33 16,-17 0-2 0,-4-21 0-16,4 21 0 15</inkml:trace>
  <inkml:trace contextRef="#ctx0" brushRef="#br0" timeOffset="5315.4993">1691 8067 17 0,'0'0'33'16,"0"0"1"-16,4-19 2 15,-2 2-18-15,-2 17-2 16,0 0-4-16,19 4-1 16,-19-4-3-16,0 0-3 15,0 0 1-15,18 31-1 16,-18-12-1-16,6 10 0 16,-4-3-2-16,-1 5 1 15,1-2-2-15,0-6 1 0,-2-2-2 16,2-4 1-16,-2-17-1 15,2 19 0-15,-2-19 1 16,0 0-1-16,0 0 0 16,-6-17 0-16,6 17 1 15,-3-31-1-15,1 12-1 16,2-2 1-16,2 0 0 16,-1 0 0-16,3 0 0 15,6 2-1-15,2 1 1 16,5 1 0-16,2 2 1 15,-19 15 0-15,33-19-1 16,-14 15 1-16,1 6 0 16,-20-2 0-16,28 17 0 0,-18 0 0 15,-6 4 0-15,2 2 0 16,-4 2 0-16,-4 2-1 16,-2-2 1-1,-4-4-1-15,0-2 0 0,8-19 0 16,-13 21 0-16,13-21 0 15,0 0 0-15,-17-3 0 16,17 3 0-16,-2-21 0 16,2 3 0-16,0-1 0 15,-2-4-1-15,9 4 1 16,-3-4 0-16,8 0 0 16,1-4 1-16,9 2-1 15,-1 4 0-15,6 6 0 0,2-1 1 16,0 7-1-16,0 7 1 15,-4 4-1-15,-4 11 0 16,-4 4 0 0,-3 6 1-16,-5 6-1 0,-1 2 0 15,-4 0 1-15,0-5-1 16,-4 1 0-16,0-4 0 16,0-23-1-16,2 31-1 15,-2-31-1-15,0 0-1 16,0 0-2-16,0 0-7 15,0 0-28-15,0 0 0 16,19-19 0-16,-5 0 1 16</inkml:trace>
  <inkml:trace contextRef="#ctx0" brushRef="#br0" timeOffset="5808.0804">2403 7970 65 0,'0'0'39'0,"0"0"1"15,2 25 1-15,0 9-26 16,-25-17-5-16,11 16-2 16,-5-2-4-16,5 5-1 15,-1-5 0-15,9-4-2 16,2-10-1-16,2-17-1 16,17 15 0-16,-17-15-1 15,35-19 1-15,-18 2 0 16,3-6-1-16,-5-4 1 15,-1-2 0-15,-5 0 0 16,-1 4 1-16,-2 2 0 16,-6 23 1-16,4-23 0 0,-4 23 0 15,0 0 0-15,11 18 1 16,-1 3 0-16,0 4-1 16,9 7 0-16,-2 1 0 15,6 3 0-15,-1 5 0 16,-5 1 0-16,-4-2 0 15,-3 4 0-15,-10-3 1 16,-6-1-1-16,-9-6 1 0,-4-1-2 16,-7-4 2-1,3-12-3-15,-4 0 2 16,0-11-2-16,4 0 0 16,-4-10 1-16,8 0-3 0,-2-7 0 15,21 11-3-15,-37-31-6 16,37 31-30-16,-13-31 0 15,9 14-1-15,-4-4 0 16</inkml:trace>
  <inkml:trace contextRef="#ctx0" brushRef="#br0" timeOffset="6214.0952">2870 8135 48 0,'0'0'38'16,"0"0"2"-16,0 0-1 16,4 17-22-16,-4-17-4 15,0 0-5-15,17-15-1 16,6 15-3-16,-2-8 1 16,6 6-2-16,2 0-1 0,0 2-1 15,-2 0 0-15,0-2-1 16,-2 2-2-16,-5-6-2 15,3 12-3 1,-19-25-9-16,13 17-25 0,-17 2-1 16,17-21 1-16,-17 21 0 15</inkml:trace>
  <inkml:trace contextRef="#ctx0" brushRef="#br0" timeOffset="6669.2092">3055 7810 36 0,'0'0'36'0,"-31"-11"1"15,12 11 1-15,-2-10-20 16,9 35-3-16,-23-17-5 15,10 28-2-15,-15-5-2 16,7 17-2-16,-2-2 0 16,8 10-1-16,2-5-1 15,12 3-1-15,5-4 0 16,18-6 0-16,11-5-1 16,17-15 0-16,11-2 1 0,9-13-1 15,5-7 1-15,9-6 0 16,1-9-1-1,-2-4 1-15,-7-10-1 16,-6 2 1-16,-12-8 0 0,-7-3 0 16,-14-5 0-16,-12 1 0 15,-13 0 0-15,-8 0 0 16,-9 3 0-16,-6 5-1 16,-2-1-2-16,-6 2-2 15,8 16-8-15,-14-10-29 16,14 6-2-16,-4-4 0 15,4 0 0-15</inkml:trace>
  <inkml:trace contextRef="#ctx0" brushRef="#br0" timeOffset="7840.1147">1907 4348 33 0,'12'-23'34'0,"-12"23"1"16,0 0-8-16,-15-21-9 15,15 21-3-15,0 0-2 16,0 0-4-16,1-29-2 16,-1 29-1-16,0 0-1 15,0 0 0-15,0 0-1 16,0 0 0-16,0 0-1 15,10 29 0-15,-14-8 0 16,4 6-1-16,0 4 0 0,-2 3-1 16,2 1 0-1,0 1 0-15,2-3 0 16,-2-4-1-16,6-3 1 0,-4-6-2 16,4-1 1-16,-6-19 0 15,7 21 0-15,-7-21-2 16,0 0 1-16,0 0-2 15,0 0-2-15,0 0-2 16,24-8-6-16,-36-11-29 16,22 0 1-16,-10-8 0 15,7 2 1-15</inkml:trace>
  <inkml:trace contextRef="#ctx0" brushRef="#br0" timeOffset="8112.1544">1863 4231 46 0,'0'0'37'16,"0"17"1"-16,0-17 0 16,29 14-23-16,-29-14-4 15,46-10-4-15,-15 1-3 16,6 5-1-16,3-4-1 15,1-1-2-15,-3 5-1 16,-3-6-1-16,2 8-1 16,-14-7-4-16,12 20-8 15,-35-11-22-15,27 0-1 0,-27 0 1 16,19 0-1-16</inkml:trace>
  <inkml:trace contextRef="#ctx0" brushRef="#br0" timeOffset="8317.1862">1925 4434 48 0,'0'0'36'16,"-14"22"1"-16,14-22 1 16,31-8-26-16,2 12-4 15,-8-12-3-15,10 4-3 16,1 2-5-16,-11-15-13 0,1 13-21 15,-1 2 0-15,-8 0 0 16,-17 2 0-16</inkml:trace>
  <inkml:trace contextRef="#ctx0" brushRef="#br0" timeOffset="8675.918">2264 4521 70 0,'21'-4'39'0,"-21"4"1"0,0 0-3 16,0 0-26-16,6 23-4 15,-6-23-2-15,2 34-1 16,-2-10-1-16,4 4-1 16,-2 1 0-16,0 0-1 15,-2-2-1-15,2-8 0 16,0-2-2-16,-2-17 1 16,0 21-2-16,0-21-2 15,0 0-3-15,-12-17-19 16,12 17-13-16,-2-31-1 0,0 6 1 15,-3 2 0-15</inkml:trace>
  <inkml:trace contextRef="#ctx0" brushRef="#br0" timeOffset="8948.7183">2328 4507 26 0,'25'-5'36'0,"8"-1"1"16,3 6 0-16,-1-10-16 15,17 28-6-15,-27-17-4 16,12 21-3-16,-18-7-2 16,1 12-1-16,-19 0-1 0,-4 1 0 15,-15-3 0 1,-3 4-1-16,-8-6-1 16,0 0 0-16,-2-8-1 15,2-1 0-15,2-5-2 16,2-5-1-16,6 0-2 0,-4-15-5 15,23 11-25-15,0 0-8 16,-21-27 1-16,21 27-1 16</inkml:trace>
  <inkml:trace contextRef="#ctx0" brushRef="#br0" timeOffset="9729.7252">3094 4484 15 0,'-20'2'36'0,"20"-2"0"16,0 0 1-16,0 0-14 16,0 0-6-16,-19-9-4 15,19 9-5-15,0 0-2 16,0 0-2-16,0 0-1 16,23 5-1-16,-23-5 0 15,27 0 0-15,-8-1 0 0,5-1-1 16,1 2-1-16,2-6 0 15,0 2-1-15,-6-4-2 16,6 6-1 0,-17-17-8-16,22 13-26 0,-32 6-2 15,22-24 1-15,-22 24 0 16</inkml:trace>
  <inkml:trace contextRef="#ctx0" brushRef="#br0" timeOffset="10012.1314">3202 4289 52 0,'0'0'38'0,"0"0"2"15,0 0 0-15,-14-18-23 16,32 28-6 0,-18-10-3-16,0 0-1 15,17 27-3-15,-6-8 0 0,-5 2-1 16,2 4-1-16,-4 0-1 15,2 4 0-15,-3-4 0 16,-1 0-1-16,0-4 0 16,2-6-1-16,-4-15-1 15,2 25-1-15,-2-25-2 16,0 0-4-16,0 0-21 16,0 0-11-16,0 0-1 15,2-33 0-15</inkml:trace>
  <inkml:trace contextRef="#ctx0" brushRef="#br0" timeOffset="10396.0395">3117 4120 61 0,'-25'15'39'0,"0"14"1"16,-6 4 0-16,11 22-26 15,-16-9-5-15,15 23-2 16,-6-5-2-16,19 7-1 16,6-4-2-16,17 0 0 15,7-15 0-15,14-4-1 16,11-18 0-16,12-14-1 16,9-13 0-16,1-10 1 0,3-16 0 15,-5-16-1-15,-1 1 0 16,-10-16 0-16,-8 3 0 15,-13-5 1-15,-14-2-1 16,-12 1 1-16,-14 3 0 16,-13 8-1-16,-13 2 1 15,-9 8-2-15,-6 5-1 16,-10 2-2-16,11 29-15 16,-7-17-23-16,4 5-2 15,0-5 1-15,13 4-1 16</inkml:trace>
  <inkml:trace contextRef="#ctx0" brushRef="#br0" timeOffset="13163.9711">2702 5746 20 0,'0'0'29'15,"0"0"0"-15,0 0-9 16,0-23-5 0,0 23-1-16,0 0-1 0,0 0-2 15,0 0-1-15,0 0-2 16,0 0-1-16,0 0-2 16,0 0-1-16,0 0-1 15,0 0-1-15,0 0 0 16,0 0-1-16,0 0 1 15,0 0 0-15,0 0-1 16,0 0 1-16,0 0 0 16,0 0-1-16,0 0 1 0,0 0 0 15,-6 23 0-15,6-23-1 16,-2 39 0 0,0-16 1-16,2 4 0 15,-3 5-1-15,3 5 1 0,-4 3-1 16,2 6 0-16,-2 2 1 15,4 0 0-15,-2 0-1 16,2 2 1-16,0-4-1 16,0-6 0-16,0 2 0 15,2-13 0-15,0-2 0 16,-2-8-1-16,0 0 1 16,0-19-1-16,0 20 1 15,0-20-1-15,0 0 1 0,0 0-1 16,0 0 0-1,0 0 0-15,0 0 0 16,0 0 1-16,0 0-1 16,0 0-1-16,0 0 1 0,0 0-1 15,0 0 0-15,0 0-1 16,0 0-1-16,0 0-2 16,0 0-1-16,-12-27-9 15,12 27-26-15,0 0 0 16,0 0 0-16,0 0 2 15</inkml:trace>
  <inkml:trace contextRef="#ctx0" brushRef="#br0" timeOffset="14267.9723">2503 6445 18 0,'0'0'25'0,"0"0"-5"15,0 0-2-15,0 0-1 16,0 0-2-16,-13-19-1 15,13 19-2-15,0 0 0 16,0 0-1-16,0 0-1 16,0 0-1-16,4-22-1 15,-4 22-1-15,0 0-2 16,0 0 0-16,13-19-1 16,-13 19-1-16,0 0 0 15,0 0 0-15,0 0-1 16,0 0 0-16,18-7 1 15,-18 7-1-15,7 26-1 16,5-4 0-16,-6-1 0 0,5 9 0 16,3-1-1-16,-3 6 1 15,1-5-2 1,1 1 1-16,-1-8 1 16,-6-2-1-16,3-2 0 0,-9-19 1 15,12 29-1-15,-12-29 0 16,0 0 0-16,0 0 0 15,17 13 1-15,-17-13-1 16,0 0 0-16,20-13 1 16,-20 13-1-16,15-21 0 15,-15 21 0-15,17-23 0 16,-17 23 0-16,22-31 0 16,-11 14 0-16,1-4 0 15,-1-2 0-15,3 2-1 16,1-4 1-16,-1 2-1 15,1 4 1-15,-1-1-1 16,-14 20 1-16,27-26 0 0,-27 26 0 16,23-18 0-16,-23 18-1 15,0 0 2-15,17-7-1 16,-17 7 0-16,0 0 0 16,0 0 0-16,0 0 0 15,-17 0 1-15,17 0-1 16,-33 11 1-16,12-7-1 15,-4 4 0-15,-4-3 0 16,-4-3 0-16,-4-4 1 16,1 1-1-16,1-1 0 15,-2-6-1-15,9 6-1 16,-3-8-2-16,13 14-3 16,-11-15-33-16,29 11-1 0,0 0-1 15,0 0-1-15</inkml:trace>
  <inkml:trace contextRef="#ctx0" brushRef="#br0" timeOffset="15516.1716">3047 5956 41 0,'0'0'36'0,"0"0"0"15,0 0-5 1,-5-25-11-16,5 25-6 0,0 0-3 16,0 0-4-16,0 0-2 15,21 5-1-15,-21-5-1 16,9 18 0-16,-9-18 0 15,10 40-1-15,-6-17 0 16,-4 8 0-16,2-4-1 16,-6 1 0-16,4-3-1 15,0-4 1-15,0-3-1 16,0-18 0-16,-2 17 1 0,2-17-1 16,0 0 0-16,0 0 0 15,0 0 0-15,0 0 0 16,-10-23 0-1,7 6 0-15,1-5 0 0,-2-2-1 16,6-3 1-16,0-2 0 16,5-2 0-16,3 4 0 15,3 4 1-15,3 2-1 16,1 0 1-16,5 8-1 16,-3 1 1-16,4 6-1 15,-4 3 1-15,2 5 0 16,-3 1-1-16,-1 11 1 15,-17-14 0-15,23 38-1 16,-17-15 1-16,-6 6-1 16,0-2 0-16,-8 2 1 15,1-6-1-15,-5 2 0 16,-1-4-1-16,13-21 1 0,-22 25 0 16,22-25 1-16,-19 7-1 15,19-7-1-15,0 0 1 16,-15-27 0-16,15 10 0 15,7-8-1-15,5 2 2 16,5-8-2-16,3 3 1 16,5-3 0-16,4 6 0 15,-2 2 0-15,3 4 0 16,-4 5 1-16,-1 7-1 16,-2 5 0-16,-4 4 0 15,-2 7 1-15,-17-9-1 16,25 33 1-16,-17-12-1 15,-2 0 0-15,-2 2 0 0,-6-2 0 16,0 2 0-16,-2-2 0 16,0-3-2-16,4-18-1 15,-7 25-1-15,7-25-2 16,-2 17-4-16,2-17-29 16,0 0-1-16,0-21-2 15,0 21 3-15</inkml:trace>
  <inkml:trace contextRef="#ctx0" brushRef="#br0" timeOffset="16072.2903">3792 5888 41 0,'17'-7'37'15,"-17"7"1"-15,23-14 0 16,-23 14-16-16,0 0-6 15,24-2-5-15,-24 2-3 16,0 0-3-16,0 0 0 16,0 0-2-16,0 0 1 15,-22-11-2-15,22 11 0 16,-32 13 0-16,10 1-1 16,-1 3 1-16,-2 8-1 15,0 0-1-15,6 2 0 16,1 3 1-16,11-5-2 0,1 4 1 15,8-8-1-15,2-3 1 16,-4-18-1-16,23 17 1 16,-6-17 0-16,6-10-1 15,-1-1 2-15,3-8-1 16,-6-3 1-16,2-3-2 16,-5 1 2-16,1-9-2 15,-7 10 2-15,-7 0-1 16,-1 6 0-16,-2 17 0 15,-2-21 0-15,2 21 1 16,0 0-1-16,0 0 1 16,-11 32-1-16,13-13 1 15,0 8-1-15,3-2 0 0,3 0 1 16,4-2-1-16,11-6 0 16,-4-1-1-16,4-9 0 15,-1-3-1 1,5-4-1-16,-10-9-2 0,8 9-3 15,-19-23-27-15,-6 23-6 16,23-31-2-16,-15 14 2 16</inkml:trace>
  <inkml:trace contextRef="#ctx0" brushRef="#br0" timeOffset="16695.8451">3574 5725 37 0,'-17'2'36'0,"17"-2"-1"16,0 0 2-16,0 0-20 16,0 0-5-16,3-17-4 15,17 17-3-15,-20 0-1 16,40-13-1-16,-13 5 0 15,10 2-1-15,-4-3 0 16,1 3-1-16,-3-4 0 16,0 6 0-16,-6 1 0 15,-4-1 0-15,-21 4 0 0,25-10 0 16,-25 10 0-16,0 0 0 16,10-23 0-16,-10 23 0 15,-6-21-1-15,6 21-1 16,-13-19-2-16,-5 4-4 15,18 15-31-15,-11-24-2 16,11 24 1-16,-27-23-1 16</inkml:trace>
  <inkml:trace contextRef="#ctx0" brushRef="#br0" timeOffset="202905.9975">1335 9305 1 0,'0'0'27'16,"0"0"5"-16,0 0 3 16,21 0-14-16,-2 9-3 15,-19-9-1-15,17-5-3 16,-17 5-3-16,0 0-1 15,0 0-2-15,0 0-1 16,0 0 0-16,0 0-2 0,0 0-1 16,-3 21-1-16,-17-14 1 15,-1 1-1-15,-12-2-1 16,-5-1 0-16,-9-1-1 16,-7 2 0-16,-5-4 0 15,-5 2 0-15,0 0-1 16,3-8 0-16,3 2 1 15,8-2-1-15,3-2 0 16,13 1 0-16,5-3 0 16,7 2 0-16,22 6 0 15,-21-8 0-15,21 8 0 16,0 0 0-16,0 0 0 0,0 0 1 16,-17 14-1-16,17-14 0 15,0 0 0-15,23 23 1 16,-6-13-1-16,10-1 0 15,6 3 0-15,10-1 0 16,7 1 0-16,0-5 0 16,6 1 0-16,-4-2 0 15,0 1 0-15,-10 1 0 16,-3-2 0-16,-8 1 1 16,-12 1-1-16,-19-8 0 15,12 21 0-15,-12-21 0 16,-31 25 0-16,0-6 0 15,-8-3 1-15,-5 3-1 0,-4 2 0 16,-2 0 0 0,-2 2 0-16,7 0 1 15,1 2 0-15,7-2-1 16,6 0 1-16,2 2-1 0,8-6 1 16,2 8-1-16,5-4 0 15,5 0 1-15,7-6-1 16,2 3 0-16,0-20 0 15,15 25 0-15,5-12 1 16,7-7-1-16,3-4 0 16,11 0 0-16,3-2 0 15,3-2 0-15,3 2 0 16,2-2 0-16,-2 2 0 0,-4 0 0 16,2 2 0-1,-1-4 0-15,-3 2-1 16,-1 2 1-16,-1 0 0 15,-2-2 0-15,-3 0-1 0,0 0 0 16,-8 1 1-16,-6-1 0 16,-23 0 0-16,25 4-1 15,-25-4 0-15,0 0-1 16,0 0-2-16,-17 6-3 16,17-6-10-16,0 0-26 15,-18 13-1-15,18-13 1 16,0 0 0-16</inkml:trace>
  <inkml:trace contextRef="#ctx0" brushRef="#br0" timeOffset="203251.4382">1524 9713 57 0,'13'-17'39'0,"-13"17"1"16,0 0 2-16,0 0-28 16,0 0-3-16,4 17-1 15,4 10-4-15,-6-8-1 16,3 12-2-16,-3-2-1 15,0 1 0-15,-2 3 0 0,0-6-2 16,-2-2-1-16,2-25-1 16,-4 31-2-16,4-31-3 15,8 17-18-15,-8-17-17 16,0-17-1-16,0 17 1 16,-4-35-1-16</inkml:trace>
  <inkml:trace contextRef="#ctx0" brushRef="#br0" timeOffset="203644.8765">1558 9284 47 0,'2'-27'40'0,"-2"27"0"16,0 0-3-16,-15-25-18 0,23 44-5 15,-8-19-3-15,-10 36-3 16,2-11-4-16,10 6-1 16,-4 0-1-16,2-1-2 15,4-1-1-15,-2-12-3 16,8 5-4-16,-10-22-33 16,0 0-1-16,0 0 0 15,0 0 0-15</inkml:trace>
  <inkml:trace contextRef="#ctx0" brushRef="#br0" timeOffset="204077.4364">1948 9339 55 0,'0'0'41'15,"0"0"1"-15,0 0-1 16,0 0-22-16,0 0-8 0,21 8-2 15,-21-8-2 1,8 38-3-16,-4-11 0 16,1 11-2-16,1 1 0 15,-2 5 0-15,0 0-1 0,0-2 0 16,-2-3 0-16,2-1 0 16,-2-7-1-16,0-8-1 15,-2-2 0-15,0-21-1 16,5 17-2-16,-5-17-4 15,0 0-14-15,6-21-21 16,-4-2-1-16,-8-8 1 16,6-3 0-16</inkml:trace>
  <inkml:trace contextRef="#ctx0" brushRef="#br0" timeOffset="204308.8953">1828 9215 72 0,'0'0'41'16,"0"0"1"-16,0 0-1 15,45 17-30-15,-18-13-4 16,21 9-2-16,0-1-3 16,12-3-2-16,2-1-1 15,-1-2-2-15,5 3-4 16,-22-18-9-16,5 11-25 15,-17-2 0-15,-9 3 0 16,-23-3 0-16</inkml:trace>
  <inkml:trace contextRef="#ctx0" brushRef="#br0" timeOffset="204482.1402">1940 9477 67 0,'16'21'40'15,"9"-15"-1"-15,11-2 1 16,-14-8-34-16,28 4-4 16,6 4-7-16,-12-4-31 15,2-4-2-15,-1-2-2 16,-7 3 1-16</inkml:trace>
  <inkml:trace contextRef="#ctx0" brushRef="#br0" timeOffset="204766.2632">2588 9585 74 0,'0'0'42'0,"0"0"-1"16,0 0 0-16,0 0-33 16,0 0-3-16,25-2-1 0,2 0-2 15,4-4-1-15,4 2-3 16,7 4-4-16,-17-5-32 16,12 1-2-1,-10 0-2-15,-4 0 1 0</inkml:trace>
  <inkml:trace contextRef="#ctx0" brushRef="#br0" timeOffset="206236.5322">3177 9497 44 0,'3'-24'41'15,"-3"24"-2"-15,6-17 3 16,-8-10-25-16,22 31-4 16,-20-4-2-16,0 0-2 15,0 0-3-15,17 23-2 16,-13-4 0-16,4 8-1 16,-3 2 0-16,3 7-1 15,0 3-1-15,-1-1 0 16,-1-1 0-16,0-5 0 15,-2-1-1-15,2 2 1 16,-2-12-1-16,-1 2 1 0,-3-23-1 16,6 25 1-16,-6-25-2 15,0 0 1-15,0 0 0 16,2-33-1-16,-2 33 0 16,-2-46 1-16,4 17-1 15,0-9 0-15,4 7 1 16,0-1-1-16,3 3 1 15,3 0 0-15,1 4 0 16,3 4 0-16,1 4 0 16,2 3 1-16,3 7-1 15,1 7 1-15,0 3-1 16,-2 9 0-16,2 3 1 16,-5 8 0-16,-1 6 0 0,-5 6 0 15,-5 1-1-15,-1 6 0 16,-4-7 1-16,-2 3 0 15,0-1-1-15,-2-9 0 16,0-10 1-16,2 3-1 16,0-21 0-16,0 0-1 15,0 0 1-15,0 0 0 16,-15-33 0-16,13 10-1 16,4 2 1-16,2-12 0 15,3 3 0-15,3-9-1 16,7 9 1-16,4-1-1 15,3 4 1-15,5 2 0 16,1 4 0-16,3 8-1 0,2 5 2 16,0 6-1-16,-3 8 0 15,-1 5 1 1,-2 5-1-16,-9 7 1 16,-5 5-1-16,-5 1 0 0,-5 4 0 15,-5 7 1-15,-5-9-1 16,-1 5 0-16,-2-13 0 15,-2 2-1-15,10-25-1 16,-13 27-1-16,13-27-2 16,0 0-4-16,4 19-9 15,-6-36-25-15,2 17-1 16,21-27 1-16,-4 12 1 16</inkml:trace>
  <inkml:trace contextRef="#ctx0" brushRef="#br0" timeOffset="206794.8247">4245 9608 72 0,'25'-14'41'15,"-4"1"0"-15,5 17-9 16,-23-25-16-16,24 19-5 16,-27 2-2-16,0 0-2 15,12-23-2-15,-12 23-1 16,0 0-1-16,0 0 0 15,-29 2-2-15,10 3 0 16,-6 5 0-16,-4 5 0 16,0 8 0-16,2 4-1 15,-2 2 0-15,6 2 0 16,3-3 1-16,9-1-1 16,9 2 0-16,4-4 0 0,-2-25 0 15,17 25 0-15,-17-25 0 16,31 4 1-16,-14-12-1 15,3-5 0-15,1-7 0 16,2-6 0-16,2-1 0 16,0-6-1-16,-5-1 1 15,-1 5 0-15,-2 4 0 16,-7 6 0-16,-10 19 0 16,9-23 1-16,-9 23-1 15,0 0 1-15,-15 32-1 16,11-9 0-16,2 4 0 15,10 4 1-15,-2-2-1 0,11 1 0 16,4-5 0-16,4 4 1 16,4-10-1-16,2-5 0 15,4-7 1-15,-4-5-2 16,2-2 1-16,-8-4-1 16,0-1-1-16,-8-13-2 15,4 20-12-15,-21-2-29 16,8-27 0-16,-8 27 0 15,-25-32 0-15</inkml:trace>
  <inkml:trace contextRef="#ctx0" brushRef="#br0" timeOffset="210486.3317">644 10937 33 0,'0'0'32'0,"0"0"3"0,2-23-11 16,-2 23-3-16,-2-19-4 16,19 19-4-1,-17 0-3-15,0 0-1 16,-9-27-1-16,9 27-1 15,0 0-2-15,0 0 0 0,0 0-1 16,19 33-1-16,-11-14 1 16,5 10-3-16,-3-1 1 15,5 9-1-15,-1 1 0 16,1 4-1-16,-1-5 1 16,-1 1 0-16,1-3-2 15,-3-5 2-15,1-3-1 16,-6-4 0-16,1-5-1 15,-7-18 0-15,0 0 0 16,0 0-2-16,18 13-1 16,-18-13-4-16,0 0-6 15,-8-27-28-15,6 8 0 0,-8-4 0 16,1 2 0-16</inkml:trace>
  <inkml:trace contextRef="#ctx0" brushRef="#br0" timeOffset="210757.8602">451 10864 34 0,'0'0'37'15,"0"0"0"-15,4-23 1 16,15 2-21-16,28 23-3 0,-18-19-3 15,30 17-3-15,-7-14-2 16,16 7-3-16,-3-3-1 16,3 0-2-16,-4 5-2 15,-6-11-3-15,11 22-13 16,-23-12-21-16,-9 1 1 16,-10 3-2-16,-27 2 2 15</inkml:trace>
  <inkml:trace contextRef="#ctx0" brushRef="#br0" timeOffset="210973.835">710 11044 63 0,'0'0'38'16,"27"0"0"-16,0-7 0 15,-14-10-29-15,31 13-3 16,-7-4-6-16,0-7-7 16,15 5-29-16,-12 6-1 15,-3 0-2-15,-8 8 1 16</inkml:trace>
  <inkml:trace contextRef="#ctx0" brushRef="#br0" timeOffset="211434.2651">1169 11209 44 0,'0'0'39'16,"0"0"1"-16,5-21 0 15,-3 4-20 1,-2 17-7-16,0 0-4 0,24 21-1 15,-24-21-3-15,19 40-1 16,-11-11-2-16,5 6 0 16,-3 3-1-16,5 2 0 15,-3-3-1-15,-3-1 0 16,-3-9-1-16,-4-4 0 16,4-6-2-16,-6-17 0 15,0 0-2-15,-18-3-3 0,18 3-10 16,-17-22-21-1,7-2-2-15,-9-7 1 0,4 0 1 16</inkml:trace>
  <inkml:trace contextRef="#ctx0" brushRef="#br0" timeOffset="211680.9379">1155 11269 26 0,'23'-19'34'0,"6"17"0"16,2 0 2-16,10-8-15 15,20 31-7-15,-16-15-3 16,16 25-3-16,-22-10 0 15,9 15-2-15,-23-7 1 16,-3 11-1-16,-19-9-1 16,-6 0-1-16,-19-8-1 0,-3-2-1 15,-9-6 0 1,-3-5-1-16,-8-4 0 16,3-10-1-16,2 2 0 15,3-4-3-15,10 2-2 0,-4-13-8 16,31 17-28-16,-25-17 0 15,25 17-2-15,0 0 1 16</inkml:trace>
  <inkml:trace contextRef="#ctx0" brushRef="#br0" timeOffset="212027.6846">1850 11106 59 0,'-2'-21'40'16,"2"21"-1"-16,0 0 2 16,46-8-29-16,-46 8-2 15,52-15-4-15,-21 5-2 16,7 4-2-16,-3 4-4 16,-6-13-5-16,15 4-33 15,-24-1 1-15,-20 12-2 0,19-19 0 16</inkml:trace>
  <inkml:trace contextRef="#ctx0" brushRef="#br0" timeOffset="213153.951">2453 10983 48 0,'0'0'38'0,"18"-6"1"16,-18 6-4-16,17-4-19 0,-17 4-1 16,0 0-4-16,0 0-3 15,0 0-2 1,6 29-1-16,5-8-2 16,-5 0 0-16,4 4-1 0,-4-2-1 15,3 6 0-15,-5-6-1 16,2-2 0-16,-6-21 0 15,4 29 1-15,-4-29-1 16,0 0-1-16,0 0 2 16,0 0-1-16,-18-6 0 15,18 6 0-15,-17-30 0 16,7 7-1-16,6-2 1 16,1-4 0-16,5 0-2 0,5 2 2 15,5 0-1-15,3 4 1 16,6 4-1-1,3 2 2-15,1 7-2 16,2 8 2-16,2 6-1 0,-4 4 0 16,-2 3 2-16,0 9-2 15,-2 1 1-15,-3 8-1 16,-7-1 2-16,1 3-2 16,-10-4 1-16,-2 2 0 15,-4-6-1-15,-4-6 0 16,8-17 0-16,-21 21 1 15,21-21-1-15,-21-2 0 16,21 2 0-16,-14-23 0 16,14 2 0-16,2 2 0 15,4-2-1-15,7-6 1 16,3 2 0-16,5 2 0 16,2 4-1-16,4 1 1 0,4 7 0 15,2 1 0-15,-2 6 0 16,0 10 1-16,-3 0-1 15,-2 9 0-15,-7 3 1 16,-4 5 0-16,-5 2-1 16,-4 3 0-16,-6-3 0 15,-6 0 0-15,2-2-1 16,4-23-2-16,-8 35-2 16,8-35-4-16,8 17-29 15,-8-17-5-15,0 0 0 16,0 0 0-16</inkml:trace>
  <inkml:trace contextRef="#ctx0" brushRef="#br0" timeOffset="213685.5107">3358 11119 65 0,'0'0'41'16,"0"0"0"-16,0 0 1 15,-23-38-27-15,23 38-5 16,-54 11-3-16,21 3-2 16,-8-3-2-16,9 9-1 15,3-3-1-15,9 4 0 16,13-2-2-16,14-2 1 16,19-7-1-16,10-2 1 0,7-8-1 15,3-6 0 1,0-4 0-16,-1-5 0 15,-7-4 0-15,-9-2 0 16,-8 1 1-16,-9 1-1 0,-6 2 1 16,-6 17 1-16,0-19-1 15,0 19 1-15,0 0 0 16,0 0-1-16,-2 25 2 16,11-4-2-16,5 4 1 15,5 4-1-15,4 5 1 16,0 4 0-16,4 3 0 15,-2 3-1-15,-3 0 1 0,-7-4-1 16,-5 4 1-16,-10-9-1 16,-8-2 1-1,-7-10-1-15,-9-4 0 16,-4-8 0-16,-7-7 0 0,-2-2 0 16,-3-12-1-16,1-3-1 15,2 3-2-15,-1-11-3 16,15 16-5-16,-10-13-31 15,12 3 0-15,5-6 1 16,16 21-1-16</inkml:trace>
  <inkml:trace contextRef="#ctx0" brushRef="#br0" timeOffset="214154.0377">3917 11131 67 0,'-25'25'38'15,"25"-25"2"-15,10 19-3 16,-10-19-29-16,27-10-18 16,-6 8-26-16,10 0 0 15,-4-3-3-15,4-3 0 16</inkml:trace>
  <inkml:trace contextRef="#ctx0" brushRef="#br0" timeOffset="220281.5202">6594 1431 30 0,'0'0'18'16,"-5"19"0"-16,5-19-5 0,0 0-2 16,0 0-4-1,0 0-1-15,-6 25 0 16,6-25 0-16,0 0-1 16,10 19 0-16,11-4 0 0,-4-3 1 15,20 7-2-15,1-6 0 16,26 12 0-16,5-5-1 15,22 3-1-15,13-2 1 16,20 4-1-16,16-2 0 16,17 5 1-16,14-7-2 15,15 2 1-15,8 2-1 16,15 0 1-16,-1-4-1 16,10-1 1-16,2-9-1 0,0-5 0 15,0-6 0 1,-2-10 0-16,-8-3 0 15,0-6 1-15,-13-8-2 16,-12-8 1-16,-17-5 0 0,-16 0 0 16,-23-4 0-16,-15 1 0 15,-19-10 0-15,-24-3 0 16,-15-5-1-16,-14 1 1 16,-13-5 0-16,-13-4 0 15,-16-4-1-15,-16-4 0 16,-15-1 0-16,-15-3 0 15,-21-3 1-15,-22 1-1 16,-15 5 1-16,-22 9-2 16,-11 5 2-16,-17 12-1 15,-12 6 0-15,-11 14 0 16,-10 11 0-16,-8 7 0 16,-8 7-1-16,-11 10 1 0,-6 7 0 15,-5 9 0-15,-13 14 0 16,-1 9-1-16,0 10 1 15,2 11 0-15,2 6-1 16,13 4 1-16,10 6-1 16,15 1 1-16,21-1 1 15,22 0-1-15,17 1 0 16,21-1 0-16,22-2 1 16,21 3-1-16,24-1 0 15,26-3 0-15,23-3 0 16,29-4 0-16,33-3 0 15,32-11 1-15,34-5-1 16,30-12 1-16,29-11-1 0,25-11 1 16,23-9-1-16,20-12 1 15,17-11 0-15,4-7-1 16,2-2 1 0,-5-2-2-16,-6 6-3 0,-40-15-31 15,-7 3-1-15,-39-7-1 16,-36-2 0-16</inkml:trace>
  <inkml:trace contextRef="#ctx0" brushRef="#br0" timeOffset="221144.9558">11058 1047 27 0,'0'0'31'0,"-18"2"-1"15,18-2-6-15,0 0-6 16,0 0-5-16,0 0-3 0,0 0-2 16,0 0-1-16,37-4-1 15,-6-4 0-15,23 5-1 16,6-7 0-16,23 2-2 15,5-7 1-15,13 3-2 16,-1 1 0-16,0-1-1 16,-5 1 0-16,-12 1-1 15,-12 5 0-15,-19-3-2 16,-6 12-4-16,-24-16-4 16,8 18-25-16,-30-6-2 15,0 0 1-15,0 0-2 16</inkml:trace>
  <inkml:trace contextRef="#ctx0" brushRef="#br0" timeOffset="222250.0793">12418 426 1 0,'0'0'23'0,"0"0"4"15,0 0-7-15,-6-24-2 0,6 24 0 16,0-23-2-16,0 23-2 16,4-21-2-1,-4 21-2-15,5-23-1 16,-5 23-2-16,4-19-1 0,-4 19 0 15,0 0-2-15,0 0 0 16,14-21-1-16,-14 21 0 16,0 0-1-16,21 12 0 15,-21-12 0-15,12 34 0 16,-9-9-1-16,-1 13 2 16,0 3-2-16,0 9 1 15,-2-2-1-15,4 5 1 16,0-3-2-16,0-4 1 0,0-4-1 15,-1-7 1 1,1-8-1-16,0-6 1 16,-4-21-1-16,4 21 0 15,-4-21 0-15,0 0 0 0,14-25 0 16,-7 8 0-16,1-2 0 16,4-8 0-16,-1-4 0 15,5 4-1-15,3-2 1 16,2 1-1-16,4 5 1 15,0 3 0-15,0 5 0 16,0 9-1-16,0 10 1 16,-1 6 0-16,-5 13 0 15,-8 9 0-15,-3 3 0 16,-4 3 0-16,-8 6 0 16,-4-3 1-16,-5-3-1 15,-8-7 0-15,-4-4 0 16,-4-6 1-16,-2-6-1 0,0-4 0 15,2-7 0-15,0-4 0 16,4 0 0-16,2-4-2 16,23 4-2-16,-31-13-3 15,31 13-11-15,0 0-20 16,0 0 0-16,0 0-1 16,15-19 1-16</inkml:trace>
  <inkml:trace contextRef="#ctx0" brushRef="#br0" timeOffset="222753.4805">12836 598 55 0,'0'0'35'16,"0"0"1"-16,15-25 0 16,7 33-21-16,-22-8-3 15,19 9-4-15,-19-9-2 0,29 41-2 16,-12-12-1-16,8 7 0 15,-1 0-1-15,1 7 0 16,-2-7-1-16,0-5 1 16,-4-4-2-16,-1-6 1 15,-18-21 0-15,19 23 1 16,-19-23-1-16,0 0 0 16,23-12 0-16,-13-5-1 15,3-8 1-15,3-10 0 16,3-3-1-16,2-8 0 15,0-2 0-15,-1 0 0 16,-1 2 1-16,-4 6-1 16,1 7-1-16,-9 8 0 0,-7 25-2 15,10-28-4-15,-10 28-31 16,0 0-2-16,0 0 0 16,0 0-2-1</inkml:trace>
  <inkml:trace contextRef="#ctx0" brushRef="#br0" timeOffset="224545.0931">634 12251 23 0,'0'0'33'16,"14"-19"1"-16,-12-2-8 15,-2 21-3-15,0-29-6 16,17 29-3-16,-25-23-4 16,26 21-1-16,-18 2-1 15,0 0-2-15,0 0-1 16,33 17-1-16,-30 4 0 15,9 10-1-15,-10 4 0 16,8 9-2-16,-5 4 0 0,5 2 0 16,-2-3 0-16,-1 0 0 15,5-3 0-15,-2-6 0 16,1-5-2-16,-3-8 2 16,-2-8-1-16,-6-17 0 15,0 0 0-15,0 0-1 16,0 0 1-16,0-25-1 15,2 8 1-15,0-6-1 16,7 1 1-16,3-1-1 16,7 4 1-16,6 2-1 15,6 6 1-15,4 3-1 16,1 2 1-16,1 12 0 16,-4 3 0-16,-2 11 1 0,-6 6-1 15,-6 7 1-15,-9 2-1 16,-6 3 1-16,-6 0 0 15,-6 1 0 1,-6-9 0-16,-3-1 0 0,-4-6 0 16,-4-6-1-16,-2-5 1 15,0-4-1-15,-4-8 0 16,2-6 0-16,4 4-2 16,0-8-1-16,6 10-2 15,-3-13-6-15,22 13-29 16,0 0-2-16,0 0 0 15,-19 8 0-15</inkml:trace>
  <inkml:trace contextRef="#ctx0" brushRef="#br0" timeOffset="225114.2135">1255 12512 47 0,'4'-17'38'0,"-4"17"0"16,0 0 2-16,20-10-23 0,-30-7-4 16,27 17-3-16,-17 0-1 15,20-2-3-15,-20 2-1 16,32 17-1-16,-14-2-1 16,5 7-1-16,-2 2 0 15,0 5-1-15,1 0 0 16,-3 7 0-16,0-5 0 15,0 0-1-15,-3 1 0 16,-3-7 0-16,1-2 1 16,-6-5 0-16,-8-18-1 15,13 19 0-15,-13-19 0 16,17-14 0-16,-9-7 0 0,2-4 0 16,-2-7 1-16,3-5-2 15,-1-5 1-15,-3 2 1 16,-1 0-2-16,-2-1 1 15,-2 9 0-15,0 1-2 16,0 6 1-16,-4 6-3 16,2 19-2-16,-4-31-6 15,4 31-30-15,0 0-1 16,19-6 0-16,-19 6 0 16</inkml:trace>
  <inkml:trace contextRef="#ctx0" brushRef="#br0" timeOffset="225413.199">1838 12627 55 0,'0'0'38'0,"17"8"0"16,-17-8 1-16,18-14-27 15,18 16-2-15,-13-13-3 16,12 7-2-16,-6-2-2 0,4 2-2 16,-2 0-2-16,-31 4-9 15,33-5-28-15,-33 5-2 16,0 0 0-16,0 0 0 15</inkml:trace>
  <inkml:trace contextRef="#ctx0" brushRef="#br0" timeOffset="226608.235">2417 12470 42 0,'0'0'37'16,"5"-20"1"-16,-5 20 1 16,0 0-22-16,0 0-5 15,18 14-2-15,-18-14-2 16,7 31-2-16,-7-10-2 15,8 9 0-15,-6 3-1 16,6 3-1-16,-6 1 0 16,2-1-1-16,-4-5 0 15,2-6-1-15,-1-6 1 16,-1-19-1-16,2 23 0 16,-2-23 0-16,0 0 0 15,0 0 1-15,4-25-1 16,-4 2-1-16,0-4 1 0,0-1-1 15,2-5 1-15,0 0-2 16,2 3 3-16,-2-1-2 16,6 6 1-16,3 6-1 15,-11 19 1-15,29-21 1 16,-12 17-1-16,5 8 1 16,3 2 0-16,2 11 0 15,-4 2 0-15,0 8 1 16,-2 4-1-16,-1 3 1 15,-5-1-1-15,-3 1 0 16,-7-7 0-16,-1-2-1 16,-2-6 0-16,-2-19 1 15,-4 21-1-15,4-21-1 0,0 0 1 16,-19-9-1-16,19 9 1 16,-13-27-1-16,7 4 0 15,2-2 0-15,2-4 1 16,6-4-1-16,4 5 1 15,3 1 0-15,3 2 0 16,3 4 0-16,2 4 0 16,4 9 1-16,1 2-1 15,1 10 1-15,-2 6 0 16,-2 3-1-16,0 6 1 16,0 8 0-16,-5 2 0 15,-5-2-1-15,-5 5 0 16,0-3 0-16,-4-2 0 0,-4-4-1 15,0-2 0-15,2-21-2 16,-4 23-2-16,4-23-1 16,4 21-11-16,-4-21-25 15,0 0 0-15,10-25 0 16,-10 25 0-16</inkml:trace>
  <inkml:trace contextRef="#ctx0" brushRef="#br0" timeOffset="227157.4698">3292 12512 64 0,'0'0'40'0,"22"-21"1"0,-22 21 0 16,0 0-26-16,-37 23-4 16,14 7-2-1,-22-5-3-15,9 18-2 16,-3-5-2-16,4 0-1 0,8-1 0 15,10-5 0-15,11-7-1 16,6-25 0-16,16 27-1 16,3-29 0-16,6-5 0 15,0-9 0-15,4-7-1 16,0-6 0-16,-2-3 0 16,-4-1 1-16,-4 3 0 15,-7 5 1-15,-2 4-1 0,-10 21 0 16,11-27 2-1,-11 27 0-15,0 0 0 16,0 0-1-16,14 30 1 16,-5-5 0-16,3 4 0 15,3 6 0-15,1 3 0 0,3 4 0 16,-3 4 0-16,-1 6 0 16,-5-2 1-16,-1-2-1 15,-11-2 0-15,-2 0 1 16,-7-8-1-16,-6-3 0 15,-9-6 0-15,-4-10 0 16,-5-6 0-16,-6-5-1 16,1-6 0-16,-1-6-1 0,1 0 0 15,5-7-1 1,6 1-2-16,2-7-1 16,27 17-4-16,-29-42-21 15,33 22-13-15,0-8 0 0,11-1 0 16,3-8 1-16</inkml:trace>
  <inkml:trace contextRef="#ctx0" brushRef="#br0" timeOffset="227466.3504">3599 12512 53 0,'-4'21'39'0,"4"-21"2"0,0 0-1 15,0 0-21-15,0 0-8 16,0 0-3-16,0 0-2 16,23-15-3-16,10 7-1 15,6-2-1-15,9 1 0 16,4-3-2-16,0 1 0 15,0 3-3-15,-11-9-4 16,9 26-19-16,-33-14-14 16,-17 5-1-16,0 0 1 15,-29 19 0-15</inkml:trace>
  <inkml:trace contextRef="#ctx0" brushRef="#br0" timeOffset="227618.0746">3647 12610 64 0,'2'19'39'15,"17"-15"1"-15,5-6 0 16,22 8-29-16,-17-16-4 16,9 4-5-16,5 14-13 15,-8-10-26-15,-3-2-2 16,-5 4-1-16,-4 0 0 16</inkml:trace>
  <inkml:trace contextRef="#ctx0" brushRef="#br0" timeOffset="252308.7116">2866 9813 45 0,'0'0'27'0,"0"0"-1"16,0 0-3-16,0 0-5 15,0 0-4-15,0 0-5 16,0 0-1-16,-10-21-2 0,10 21-1 15,0 0-1 1,0 0-1-16,0 0 0 16,20 4-1-16,-20-4 1 15,0 0-1-15,0 0 0 0,0 0-1 16,19 0 0-16,-19 0 0 16,0 0-1-16,0 0 1 15,0 0-1-15,0 0 1 16,0 0-1-16,0 0 0 15,0 0 1-15,0 0-1 16,0 0 0-16,0 0-1 16,0 0 1-16,0 0 0 15,0 0 0-15,0 0-1 16,0 0 1-16,0 0 0 16,0 0 0-16,0 0 0 15,0 0 0-15,0 0 1 16,0 0-1-16,0 0 0 0,0 0 0 15,0 0 0-15,0 0 0 16,0 0 0-16,0 0 0 16,0 0 0-16,0 0 0 15,0 0 0-15,0 0 0 16,0 0 0-16,0 0-1 16,0 0 0-16,0 0 1 15,0 0-2-15,17 2 0 16,-17-2-4-16,0 0-28 0,0 0-5 15,0 0 0 1,0 0 0-16</inkml:trace>
  <inkml:trace contextRef="#ctx0" brushRef="#br0" timeOffset="256729.1754">2517 9853 1 0,'0'0'21'0,"0"0"7"16,0 0-6-16,-21 2-5 15,21-2-2-15,0 0 1 16,0 0-3-16,0 0-1 16,0 0-3-16,0 0 0 15,0 0-2-15,15-23-1 16,-15 23-1-16,27-9-2 16,-8 9 0-16,-19 0-1 0,39-4 0 15,-22 8 0-15,7-2 0 16,-5-4-1-16,0 4 1 15,-2-4 0-15,5 2 0 16,-3 0-1-16,-2 0 0 16,-17 0 0-16,33-8 0 15,-33 8 0-15,27 11 0 16,-27-11 1-16,25 14-2 16,-25-14 1-16,21 6 0 15,-21-6 0-15,27 2-1 16,-27-2 1-16,27-6-1 15,-27 6 0-15,22-6 0 16,-22 6-1-16,0 0-2 0,17 10-6 16,-34-10-29-16,17 0-3 15,-24-6 1-15,24 6-1 16</inkml:trace>
  <inkml:trace contextRef="#ctx0" brushRef="#br0" timeOffset="261090.2618">3794 11085 26 0,'0'0'35'15,"0"0"-2"-15,0 0-2 16,0 0-16-16,0 0-2 16,0 0-2-16,0 0-3 15,17 2-2-15,-17-2-1 0,0 0 0 16,0 0 0-16,27-4-2 15,-27 4 1 1,23-4-1-16,-23 4 0 16,39-8-1-16,-18 4 0 0,6 1 0 15,-2-5-1-15,4 6 1 16,-2-6-1-16,2 1-1 16,-4-1 0-16,-2 2 1 15,-5-1-1-15,-1-1 0 16,-17 8-2-16,23-12 1 15,-23 12-2-15,0 0-2 16,17 4-4-16,-17-4-24 16,0 0-8-16,0 0 1 15,-21-9 0-15</inkml:trace>
  <inkml:trace contextRef="#ctx0" brushRef="#br0" timeOffset="262104.747">4446 11223 47 0,'-20'2'26'16,"20"-2"0"-16,-25 0-2 15,25 0-3 1,-25 0-5-16,25 0-4 0,-19 6-2 16,19-6-2-16,0 0-2 15,0 0-2-15,0 0 0 16,17-8-1-16,-17 8-1 16,39-10 0-16,-12 3-1 15,6 1 0-15,1-2 0 16,5 2-1-16,-4 1 0 15,-2-1 0-15,-3 2-1 16,-8-2-2-16,-3 8-2 0,-19-2-10 16,8-17-26-16,-8 17 2 15,0 0-2 1,-20-12 2-16</inkml:trace>
  <inkml:trace contextRef="#ctx0" brushRef="#br0" timeOffset="262893.9281">4843 11046 66 0,'19'-13'38'0,"-19"13"-1"0,20-27-11 16,-1 37-13-16,-19-10-2 15,0 0-4-15,0 0-2 16,19 32-1-16,-17-14-1 16,4 7-1-16,-2-1-1 15,4 5 1-15,-3 0-1 16,1-4-1-16,0-2 0 15,2-4 1-15,-8-19-1 0,7 29 1 16,-7-29-2 0,0 0 1-16,0 0 0 15,0 0-1-15,0 0 1 16,4-17-1-16,-2-1 0 16,0-3 0-16,0-2 1 0,0 0-1 15,6 0 0-15,-1 0 1 16,1 2 1-16,6 2-1 15,-14 19 0-15,28-21 1 16,-28 21 0-16,39 2 1 16,-20 7-1-16,1 11 1 15,-3 4 0-15,0 9-1 16,-1-4 1-16,-3 3-1 0,-5-3 0 16,-4-4 0-1,-2-8 0-15,-2-17 0 16,4 23-1-16,-4-23 1 15,0 0-1-15,0 0 0 0,0 0 0 16,-10-23 0-16,12 6-1 16,2-8 1-16,5 0-1 15,7-4 0-15,1-1 1 16,8 7 0-16,-2 0 0 16,8 2 0-16,0 5 0 15,2 14 1-15,-6 0-1 16,0 10 1-16,-6 9-1 15,-9 3 1-15,-3 6-1 16,-7 7 0-16,-7 0 0 16,-5-6 0-16,4 7-2 15,-11-13-1-15,13 6-2 16,4-27-3-16,4 35-9 0,-4-35-25 16,19 1 0-16,-19-1 1 15,37-21 0-15</inkml:trace>
  <inkml:trace contextRef="#ctx0" brushRef="#br0" timeOffset="263261.0794">5750 11148 69 0,'0'0'41'16,"-22"10"2"-16,-1 5-1 16,-13-9-28-16,16 21-5 15,-11-8-3-15,6 8-2 16,4-6-2-16,10 0 0 15,11-21-2-15,9 27 0 0,9-20-1 16,5-10 0-16,6-7 1 16,5-3-1-16,-3-9 0 15,0-3 0-15,-2 1 1 16,-8-1 1-16,-3 3-1 16,-18 22 0-16,17-26 1 15,-17 26 0-15,0 0 1 16,13 23-1-16,-9 2 1 15,4 11-1-15,2 2 1 16,5 7-1-16,2-3 0 16,7 0-1-16,5-4 0 15,1-9-2-15,9-4-3 16,-8-31-12-16,11 16-26 0,-3-20-1 16,-1 6 0-16,-5-11 1 15</inkml:trace>
  <inkml:trace contextRef="#ctx0" brushRef="#br0" timeOffset="266513.0338">4380 12558 28 0,'0'0'35'0,"0"0"2"16,-11 17 0-16,11-17-16 15,0 0-8-15,0 0-3 0,0 0-1 16,0 0-3-16,40 0 0 15,-17-6-2-15,14 10-1 16,-2-8 0-16,3 4-2 16,-3-2 1-16,-2 2-2 15,-6 2-2-15,-27-2-4 16,36 4-13-16,-36-4-20 16,0 0-2-16,-9-21 1 15,9 21 0-15</inkml:trace>
  <inkml:trace contextRef="#ctx0" brushRef="#br0" timeOffset="267361.7398">4781 12468 46 0,'0'0'37'0,"0"0"1"15,12-21-3 1,-12 21-17-16,0 0-5 15,23 11-3-15,-23-11-3 16,0 0-1-16,17 23-2 0,-5-2-1 16,-4-2-1-16,1 8 1 15,-3 0-2-15,2 6 1 16,-2-1-2-16,-1-1 1 16,-1-8-1-16,-2-6 1 15,-2-17-2-15,6 23 1 16,-6-23 0-16,0 0-1 15,0 0 0-15,8-21 1 16,-8 2-1-16,2-4 0 16,-2 0 1-16,2-2 0 15,0-2-1-15,-1 8 1 16,5-2 0-16,-6 21 1 16,18-31-1-16,-1 24 0 0,4-1 0 15,2 4 1-15,2 6-1 16,2 0 1-16,-2 8 0 15,-1 5-1-15,-7 8 1 16,-5 4 1-16,-5 3-1 16,-1 5 0-16,-4-4 0 15,0-1-1-15,-4-7 1 16,2-3-1-16,0-20 0 16,-2 23 1-16,2-23-2 0,0 0 1 15,-2-20 0 1,0 3 0-16,2-4 0 15,0-4 0-15,2-4 0 16,4-3-1-16,2 7 2 0,1-2-1 16,5 4 0-16,1 6-1 15,4 5 2-15,3 6-1 16,-3 8 0-16,0 6 0 16,2 7 0-16,-3 6 0 15,-3 6 1-15,-1 6 0 16,-5-4-1-16,-1 3 0 15,0-3-1-15,-4-6 0 16,0-4-1-16,-4-19-3 16,3 25-3-16,-12-42-11 15,9 17-23-15,0-17 0 16,0 17 1-16,7-33-1 16</inkml:trace>
  <inkml:trace contextRef="#ctx0" brushRef="#br0" timeOffset="267828.8105">5651 12489 66 0,'0'0'40'0,"23"-4"2"16,-23 4-1-16,0 0-26 15,0 0-5-15,-9 25-3 16,-7 4-1-16,-9-4-3 15,4 9-1-15,-4-1 0 0,4 7 0 16,5-3-2-16,7-1 1 16,5-5-1-16,10-12 1 15,3-2-1-15,9-7-1 16,3-10 0-16,4-14 0 16,4-3-1-16,2-12 1 15,-2-7 0-15,0-1 0 16,-2-3 1-16,-8-2 0 15,-4 5 0-15,-5 11 0 16,-2 4 1-16,-8 22 0 16,0 0 1-16,0 0-1 15,0 0 0-15,9 35 1 16,-3-4-1-16,6 7 1 0,1-2-1 16,10 1-1-16,6 1 1 15,2-11-1 1,8-2-1-16,-1-10 0 15,9-3-4-15,-17-31-22 0,11 9-17 16,-14-9 1-16,-6-6-1 16,-11-2 0-16</inkml:trace>
  <inkml:trace contextRef="#ctx0" brushRef="#br0" timeOffset="270776.2327">659 13670 10 0,'0'0'14'0,"0"0"-7"15,-9 22-3-15,9-22-4 16,0 0 0-16,-19 15-2 16,19-15-1-16,0 0 2 15,0 0-1-15,-8 19 2 16,8-19 2-16,0 0-3 16,0 0 0-16,0 0-1 0,0 0 4 15,0 0 4 1,-18 2 5-16,18-2 3 15,0 0 3-15,0 0 3 16,-9-29 4-16,9 29-1 0,0 0-1 16,0 0-5-16,-12-23-5 15,12 23-3-15,0 0-1 16,0 0-3-16,0 0 0 16,27 23-2-16,-19-4-1 15,9 6 0-15,-5 8 0 16,5 3-1-16,-3 3-1 15,-1 1 1-15,-5-2-1 16,4-3 0-16,-5-8 0 16,-1 0 0-16,0-10 0 15,-6-17 1-15,0 0-1 16,0 0 0-16,0 0 0 16,-19-37 0-16,13 9 0 0,0-11 0 15,-2 1 1-15,4-2-2 16,1 3 1-16,1 5 0 15,2 5 0-15,5 8 0 16,-5 19 1-16,25-20-1 16,-5 22 0-16,1 8 0 15,6 7 1-15,2 8 0 16,2 4-1-16,-2 5 1 16,0 1 0-16,-4 1 0 15,0-1-1-15,-8-4 1 16,-3-5-1-16,-3-8 1 15,-11-18-1-15,6 19 0 16,-6-19 0-16,0 0 0 0,-15-19 1 16,9-4-2-16,0-8 2 15,2 2-2-15,4-7 1 16,4 1 0 0,4 1 0-16,1 5 0 0,7 6 0 15,5 10 0-15,0 7 0 16,6 6 0-16,-2 7 0 15,2 13 0-15,2 5 0 16,-4 3 0-16,0 3 1 16,-3 5-1-16,-5 1 0 15,-5-3-1-15,-3 1 0 16,-3-10-2-16,-4 0-2 0,-2-25-5 16,11 21-32-16,-11-21-1 15,0 0 0-15,-5-19 0 16</inkml:trace>
  <inkml:trace contextRef="#ctx0" brushRef="#br0" timeOffset="271280.6588">1608 13843 67 0,'20'-15'42'16,"-1"7"-1"-16,-19 8 0 16,35-13-28-16,-35 13-4 15,0 0-2 1,-37 0-1-16,12 17-2 0,-10 6-2 16,1 6 0-16,-3 5-1 15,4 6 0-15,2 3 0 16,10-1-1-16,9-4 1 15,11-1-1-15,8-10-1 16,11-8 0-16,3-8 1 16,6-9 0-16,4-10 0 15,0-9 0-15,-1-8 0 16,-1-9 0-16,-2-1 0 0,-7-5 0 16,-5 4 0-1,-3 3 0-15,-3 4 0 16,-3 10 1-16,-4 2-1 15,-2 17 1-15,0 0 0 0,10 28 0 16,-3-3 0-16,7 4-1 16,-4 4 0-16,9 3 1 15,0 1-1-15,2-7-1 16,4-3-1-16,0-10-3 16,10 8-7-16,0-23-30 15,2-2-2-15,-9-17 0 16,11 2 0-16</inkml:trace>
  <inkml:trace contextRef="#ctx0" brushRef="#br0" timeOffset="272036.6506">2162 13832 32 0,'0'0'36'0,"0"0"1"16,0 0 0-16,21-10-17 0,2 20-8 15,-23-10-3 1,35-4-1-16,-18-2-3 16,12 8-1-16,-5-6 0 15,3 6-2-15,-2-4-1 0,0-2-2 16,-2 2-1-16,-4-7-2 16,10 13-3-16,-21-22-11 15,13 16-20-15,-21 2-1 16,0 0 0-16,0 0 1 15</inkml:trace>
  <inkml:trace contextRef="#ctx0" brushRef="#br0" timeOffset="272865.45">2334 14037 28 0,'0'0'36'0,"0"0"1"16,0 0 2-16,0 0-18 16,0 0-7-16,0 0-3 15,23-2-1-15,-23 2-3 0,31 0-2 16,-14 2 0-16,14 2-1 16,-2-2-1-16,9-1-1 15,1-2 0 1,7 1 0-16,-1-6-2 0,-3 4 1 15,-5-4-1-15,-10 4 0 16,-4-4 0-16,-23 6-2 16,0 0-1-16,0 0-7 15,0 0-30-15,-27 0-2 16,8 4 0-16,-6-4 0 16</inkml:trace>
  <inkml:trace contextRef="#ctx0" brushRef="#br0" timeOffset="274484.3329">3016 13832 36 0,'0'0'36'0,"-7"-22"1"16,7 22 0-16,-8-30-22 0,25 30-3 15,-17 0-1-15,0 0-3 16,10-17-1-16,-10 17-2 15,0 0-1 1,29 30 0-16,-23-13-1 16,5 10-1-16,1 0 0 0,1 8-1 15,-1-3 0-15,1 3 0 16,-1-6 0-16,-2-3 0 16,-3 1-2-16,1-9 2 15,-8-18-1-15,0 0 1 16,0 0-1-16,0 0 0 15,0 0 0-15,0-18 0 16,-4-5 0-16,0-2 0 0,1-1 1 16,3-3-1-16,2 0 0 15,1 2 1 1,3 4-1-16,2 4 0 16,3 2 0-16,-11 17 1 0,24-14-2 15,-7 12 1-15,2 6 0 16,1 8 1-16,1 1-1 15,4 4 1-15,-2 4-1 16,0 4 1-16,-6 4-1 16,-3-2 1-16,-6 0-1 15,-6-6 0-15,-6 0 1 16,4-21-1-16,-21 25-1 16,21-25 1-16,-29 8 0 0,29-8 1 15,-24-16-1 1,24 16 0-16,-11-30 0 15,13 5 0-15,6-2 0 16,3-2-1-16,3 0 1 0,7 4 0 16,0 2 0-16,4 0 0 15,2 14 0-15,2 3 0 16,2 6 0-16,2 2 0 16,-4 6 0-16,-2 3 0 15,-2 6 0-15,-8 8 0 16,-3-2 0-16,-7 0 0 15,-7 6-1-15,-6-6 0 16,-1 0-2-16,-7-6-1 0,7 6-3 16,-11-26-7-1,18 3-27-15,0 0-1 16,0 0 1-16,0 0 0 16</inkml:trace>
  <inkml:trace contextRef="#ctx0" brushRef="#br0" timeOffset="275116.5472">3923 13832 38 0,'0'0'38'0,"23"-10"2"16,-23 10 0-16,18-15-15 15,-18 15-10-15,0 0-5 16,1 25-3-16,-1-25-1 0,-30 32-3 16,10-11-1-16,1 6 0 15,-4 2-1-15,6-4 0 16,-3 0 0-16,13-4-1 16,5-4 0-16,2-17 0 15,0 0-1-15,23 12 1 16,-4-20-1-16,-19 8 0 15,35-27 1-15,-20 6-1 16,-3-2 1-16,-1-2-1 16,-1 0 1-16,-4 2 0 15,0 6 0-15,-6 17 0 16,5-27 0-16,-5 27 0 16,0 0 1-16,0 0 0 0,18 19-1 15,-5 2 0-15,5 4 1 16,3 8-1-16,6 7 1 15,6 8 0-15,-3 2-1 16,5 0 1-16,-6 2-1 16,0 1 1-16,-8-3-1 15,-7-2 1-15,-10-6 0 16,-10-7-1-16,-12-6 1 16,-11-8 0-16,-5-6 0 15,-11-7-1-15,-1-8 1 16,-4-6-1-16,-4-4 0 15,10-7 0-15,1 2-1 0,10-4 0 16,4 3-2-16,4-5-2 16,25 21-3-16,-25-40-13 15,25 40-22-15,16-29 0 16,3 12 1-16,-4-4 0 16</inkml:trace>
  <inkml:trace contextRef="#ctx0" brushRef="#br0" timeOffset="275380.6367">4330 13922 91 0,'0'0'40'0,"0"0"1"15,31-29-12-15,2 31-21 0,-6-14-3 16,9 9-1-16,1-5-3 16,2 0-2-16,-1 4-1 15,-13-5-5-15,8 18-6 16,-14-12-27-16,-19 3-1 16,18-6 0-16,-18 6 0 15</inkml:trace>
  <inkml:trace contextRef="#ctx0" brushRef="#br0" timeOffset="276020.2032">4916 13605 68 0,'0'0'41'0,"0"0"-2"16,-7-19 2-16,7 19-29 0,0 0-4 15,0 23-1 1,0-23-2-16,4 44-1 15,-1-15-2-15,7 11 1 0,-2-1-2 16,1 9 1-16,3-6-1 16,5 2 0-16,-5-10-1 15,3-5 1-15,-7-8-1 16,-8-21 1-16,17 23-1 16,-17-23 0-16,0 0-1 15,20-30 1-15,-13 8-1 16,-1-2 0-16,8-1 1 15,-3-4 0-15,7 4-1 16,-1 2 1-16,2 4 0 16,4 5 0-16,1 9-1 15,3 8 2-15,0 3-1 16,3 8 0-16,-3 3 1 0,-2 6-1 16,-5 4 1-16,-3 5 0 15,-5 1 0-15,-10-2 0 16,-10-3 0-16,-8-5 0 15,-9-3 0-15,-2-5 0 16,-7-2-1-16,-3-9 1 16,2-4-1-16,3-7-1 15,-3-1-1-15,10-6-1 16,4 9-3-16,-5-20-6 16,23 7-31-16,-5-5 0 15,12 4 0-15,-2-2 0 16</inkml:trace>
  <inkml:trace contextRef="#ctx0" brushRef="#br0" timeOffset="276356.7675">5358 13766 90 0,'0'0'44'15,"23"23"-2"-15,-23-23 2 16,29 46-35-16,-17-19-3 15,7 8-2-15,-4 1-2 16,5-3 0-16,-1-1-1 16,0-5 0-16,1-4-1 15,1-9 0-15,-2-7 0 0,4-8 1 16,2-5-1-16,2-6 1 16,-7-7-1-16,3-10 0 15,-6-5 0 1,-3-7 0-16,-3-1 1 0,-3 0-2 15,-6-4 1-15,0 6 0 16,4-1-2-16,-6 5-1 16,3 13-4-16,-20-8-35 15,17 31-2-15,-10-30 0 16,10 30 0-16</inkml:trace>
  <inkml:trace contextRef="#ctx0" brushRef="#br0" timeOffset="277673.0016">798 15259 44 0,'18'-10'28'15,"-20"-7"0"-15,2 17 0 16,0 0-5-16,19-4-5 15,-19 4-5-15,0 0-4 16,0 0-2-16,0 0-2 16,0 0-1-16,0 0-1 0,0 0 0 15,0 0-1-15,2 17 0 16,-2-17 0-16,0 0 0 16,-4 18-1-16,4-18 0 15,-17 3 1-15,17-3-1 16,-29-5 0-16,29 5-1 15,-33-18 1-15,14 11-1 16,-4 3 1-16,3 2-1 16,-3 4 0-16,-4 7 0 15,0 7 1-15,0 5 0 16,2 6-1-16,6 5 1 16,5 3-1-16,1-1 0 15,11 1 1-15,4-2 0 0,11-5-1 16,7-1 0-16,1-6 0 15,4-3 0-15,6-11 0 16,5-9 0 0,1-9 0-16,5-5 1 0,-5-10-1 15,-4-5 0-15,0-4 1 16,-6-3-1-16,-12 2 0 16,-5 5 0-16,-8 8 0 15,-2 23 0-15,-10-17 0 16,10 17 0-16,-17 30 0 15,9-1 1-15,6 11-1 16,4 1 0-16,10 7 1 16,3-4-2-16,10-8 2 0,8-5-1 15,0-8-1 1,3-4 0-16,1-15 0 0,-2 0-2 16,-6-16-1-1,0 6-3-15,-18-22-7 0,14 12-28 16,-15-11-1-16,1 2 1 15,-9-1 0-15</inkml:trace>
  <inkml:trace contextRef="#ctx0" brushRef="#br0" timeOffset="278881.6648">1527 15203 19 0,'0'0'32'0,"-23"6"0"15,23-6-10-15,0 0-1 16,-23-10-4-16,23 10-2 16,0 0-3-16,2 17-1 0,-2-17-4 15,0 0 0 1,25-11-1-16,2 11-2 15,4-8 0-15,11 1-2 16,5-3 1-16,-1-3-3 0,2 3 0 16,-3-1-2-16,-1 3-2 15,-17-8-4-15,8 24-8 16,-35-8-22-16,0 0-2 16,0 0 0-16,-41 27 0 15</inkml:trace>
  <inkml:trace contextRef="#ctx0" brushRef="#br0" timeOffset="279039.5871">1524 15291 52 0,'0'0'39'15,"-4"19"0"-15,25-22 0 16,16 10-26-16,-14-20-4 16,21 9-3-16,-9-2-4 0,0-5-6 15,9 11-32-15,-17-4-3 16,-8 4 0-16,-19 0 0 15</inkml:trace>
  <inkml:trace contextRef="#ctx0" brushRef="#br0" timeOffset="280392.7738">2662 14850 25 0,'9'-19'35'0,"-9"19"2"16,0 0-1-16,-17-19-16 15,17 19-4-15,0 0-3 0,0 0-3 16,-25 11-2-16,19 7-2 16,-13 1-1-16,11 11-1 15,-9 1 0-15,9 9-1 16,-6 3 0-16,14 5-1 16,6-1-1-16,4 1 1 15,3-5 0-15,5-1-1 16,7-4 0-16,-2-3 0 15,8-7-1-15,-8-4 0 16,-2-9 0-16,-2-2 1 16,-1-5-1-16,-18-8 0 15,21 2-2-15,-21-2-1 0,4-19-4 16,-16-10-19-16,12 29-17 16,-7-33 0-16,5 14 0 15,-2-4-1-15</inkml:trace>
  <inkml:trace contextRef="#ctx0" brushRef="#br0" timeOffset="281568.8278">2833 15021 34 0,'0'0'35'16,"0"0"0"-16,0 0 2 15,0 0-24-15,0 0-1 0,18 8-2 16,-18-8-1-16,0 0-2 16,11 26 0-16,1-1-2 15,-6-4-1-15,3 12-1 16,-1 0 0-16,2-1-1 15,-3 1 0-15,1-2 0 16,0-8-2-16,-3-2 1 16,-5-21-1-16,10 17 1 15,-10-17-2-15,0 0 1 16,10-23 0-16,-12 0 0 16,4-2-1-16,-2-10 1 15,0 1 0-15,2-1-1 16,2 1 1-16,-1 1-1 0,3 3 1 15,4 7 0-15,1 3 0 16,9 9 0-16,1 3 1 16,0 6-1-16,6 6 1 15,0 8 0-15,4 1-1 16,0 8 1-16,-4 4 0 16,-6 2 0-16,-5 4-1 15,-5 1 1-15,-7-1-1 16,-6-6 1-16,-8-2-1 15,10-23 1-15,-23 29-1 16,23-29 0-16,-23 9 0 16,23-9 0-16,-21-15 0 0,21 15 0 15,-6-33 0-15,8 10 0 16,4-2 0-16,3-2 0 16,5 2 1-16,5 4-1 15,2 0 0-15,5 4 0 16,2 6 0-16,-1 5 0 15,2 4 1-15,-2 6-1 16,-2 5 1-16,-1 5-1 16,-3 5 1-16,-8 8-1 15,-3 0 1-15,-4 3-1 16,0-1 0-16,-3 0 0 16,1-4-1-16,-4-8 1 15,-2 0-1-15,2-17-1 0,0 21-1 16,0-21-3-16,0 0-3 15,0 0-32-15,0 0-1 16,10-21-1-16,-10 21 2 16</inkml:trace>
  <inkml:trace contextRef="#ctx0" brushRef="#br0" timeOffset="282088.3999">3767 15034 78 0,'0'0'41'16,"0"0"1"-16,-25 29-1 16,11-6-32-16,-19-2-2 0,14 10-3 15,-6-4-1-15,8-2-1 16,3-4-2-16,14-21 1 16,2 21-2-16,-2-21 1 15,31 0 0-15,-2-12-1 16,-2-5 1-16,2-8-1 15,2-2 0-15,-6-2 0 16,-6 5 1-16,-2-1-1 16,-5 4 1-16,-12 21 0 15,14-25 0-15,-14 25 0 16,0 0 1-16,5 23 0 16,3 0 0-16,2 5-1 15,1 11 1-15,7 5 0 0,1 2 0 16,4 4 0-16,2 3-1 15,-2-1 1-15,-2-6-1 16,-1 0 1-16,-7-7 0 16,-7-7-1-16,-8-1 1 15,-8-8 0-15,-9-8 0 16,-6 1-1-16,-12-7 1 16,-5-3-1-16,-6-4 1 15,-2-2-1-15,3-2-1 16,1-4-1-16,7 2-1 15,3-5-1-15,36 9-4 16,-31-23-7-16,31 23-26 16,19-27-2-16,2 8 1 0,10-8 0 15</inkml:trace>
  <inkml:trace contextRef="#ctx0" brushRef="#br0" timeOffset="282312.1692">4180 15176 79 0,'25'-15'41'0,"-4"9"1"16,-4-7 0-16,20 9-33 16,-10-12-3-16,8 9-3 0,-5 1-2 15,1-2-2-15,-2 8-1 16,-29 0-6-1,48 8-32-15,-48-8-1 16,18 10-1-16,-18-10 0 0</inkml:trace>
  <inkml:trace contextRef="#ctx0" brushRef="#br0" timeOffset="283133.7055">4745 14827 51 0,'0'0'39'16,"0"0"0"-16,0 0 1 15,0 0-26-15,0 0-3 16,7 37-2-16,-7-37-2 16,-5 46-2-16,3-20-1 15,4 9-2-15,1-2 0 16,7-1 0-16,0-1-1 15,3-2 0-15,-1-8-1 16,-12-21 1-16,29 29 0 16,-29-29-1-16,25 3 0 15,-25-3 0-15,25-17 1 16,-13-2-1-16,1 2 0 16,1-3 0-16,1 3 0 0,-15 17 0 15,35-27 0-15,-14 18 0 16,2 5 0-16,4 8 0 15,0 3-1-15,2 3 1 16,0 5 0-16,-2 6 0 16,-2 1 0-16,-6 6 0 15,-5 1 1-15,-8 2 0 16,-6-2 0-16,-10-1-1 16,-6-1 1-16,-5-6 0 15,-8-5 0-15,-3-5 0 16,-3-3-1-16,-4-10 0 15,5-2 0-15,-1-6-1 16,4-1 0-16,0-6 0 0,8 1-2 16,2-3-1-16,21 19-1 15,-33-34-3 1,33 34-7-16,-10-18-26 16,10 18 0-16,12-25 0 0,-12 25 0 15</inkml:trace>
  <inkml:trace contextRef="#ctx0" brushRef="#br0" timeOffset="283500.9891">5148 14998 59 0,'23'-4'40'0,"-6"2"2"0,1 8 0 16,-18-6-25-16,29 15-5 15,-29-15-3-15,17 37-3 16,-7-12-2-16,3 1-2 15,-1 5 0-15,1 0 0 16,5 1-2-16,-1-1 1 16,0-4 0-16,1-6-1 15,1-4 0-15,2-5 1 16,2-10-1-16,0-8 0 16,1-11 0-16,-3-6 0 15,0-6 0-15,-6-6 0 16,-5 1 0-16,-6-3 0 15,-8-3 0-15,-6 6-1 16,-5 3 1-16,-2 2-2 16,-6 10 0-16,1-4-3 15,22 23-1-15,-38-23-6 16,38 23-31-16,0 0 1 0,0 0-1 16,0 0 1-16</inkml:trace>
  <inkml:trace contextRef="#ctx0" brushRef="#br0" timeOffset="283844.6863">5782 14599 74 0,'0'0'41'0,"0"0"-1"16,0 0 2-16,29-6-34 16,-29 6 0-16,41 21-3 15,-12 2 0-15,11 12-1 16,1 1-2-16,-1 12 1 16,-3 0-2-16,-4 8 0 15,-12 5-1-15,-11 4 1 16,-12-5-1-16,-14-7 0 15,-11 3-2-15,-11-8 0 16,-3 4-4-16,-19-27-14 16,12 9-23-16,-14-15 0 15,6 3 0-15,-7-9 0 16</inkml:trace>
  <inkml:trace contextRef="#ctx0" brushRef="#br0" timeOffset="284509.1949">3269 15846 28 0,'-19'-6'34'0,"19"6"1"16,0 0 1-1,-4-19-19-15,25 24-5 0,-21-5-2 16,20-11-1-16,-20 11-2 16,40-12-1-16,-9 3-1 15,19 9 0-15,6-10-1 16,23 6 0-16,14-5-1 16,24 3-1-16,16-5 0 15,24 1 0-15,10-9 0 16,13 3 0-16,-1-1-1 0,-9 2-1 15,-14 1 1-15,-25 1-1 16,-23 5-1 0,-34 1 0-16,-24 7-1 15,-31-4-2-15,-19 4-4 0,-17-4-11 16,-6 8-22-16,-14-2-1 16,-4 5 2-16,-9 1-1 15</inkml:trace>
  <inkml:trace contextRef="#ctx0" brushRef="#br0" timeOffset="285656.5949">4012 16074 10 0,'0'0'33'0,"0"0"4"16,2-19-1-16,-16-2-14 15,14 21-4-15,0 0-3 16,0 0-2-16,0 0-4 16,0 0-1-16,0 0-3 15,25 28-1-15,-19-10-1 0,2 10 0 16,-2 1-1-16,1 8-1 16,-3-7-1-16,2 5 2 15,-2-4-2-15,-2-7 1 16,0-4-1-16,-2-20 1 15,2 21-1-15,-2-21 1 16,0 0-1-16,13-21 0 16,-5 0 0-16,1-6 0 15,7-4 0-15,1-5 0 16,4-1 0-16,3-1 0 16,1 5 1-16,2 2-2 15,3 7 2-15,-2 10-1 0,-5 12 1 16,2 8 0-16,0 5-1 15,-2 12 0-15,-4 0-1 16,1 8 2 0,-7 0-1-16,1 0 0 15,-1-10-1-15,-5 0 2 0,-8-21-1 16,9 23 0-16,-9-23 0 16,0 0 1-16,24-19-1 15,-11-1 0-15,8-3 0 16,6-3 0-16,4-1 0 15,0 2 0-15,4 4 0 16,-3 9 0-16,-3 8 0 16,-2 12 1-16,-7 11-1 0,-3 10 0 15,-5 5 1-15,-3 9-1 16,-3 3 0 0,0 0-1-16,0 0-4 15,-12-21-28-15,12 3-9 0,-8-10-1 16,2-18-1-16</inkml:trace>
  <inkml:trace contextRef="#ctx0" brushRef="#br0" timeOffset="298145.5887">893 17183 23 0,'6'-21'34'16,"-6"3"0"-16,0 18-1 16,19-13-16-16,-34-8-3 15,15 21-3-15,5-19-5 16,-5 19 1-16,0 0-3 0,0 0 0 16,0 0 0-16,-23-4-1 15,0 19 0-15,-10 10-1 16,-9 6 0-1,1 9-1-15,-1 4-1 0,5 6 0 16,8-6-1-16,16 0 1 16,9-7-1-16,19-9 1 15,14-7-1-15,12-11 1 16,5-10 0-16,4-13-1 16,-2-5 1-16,-5-10 0 15,1-9-1-15,-15-9 0 16,-2-8 0-16,-8-5 0 15,-1-8-1-15,-10-2 2 0,-5 0-2 16,-3 2 2 0,-3 1-1-16,-1 13 2 0,-4 3 1 15,0 11-1 1,1 13 2-16,7 26-1 0,-14-22 0 16,14 22 1-16,-8 23-1 15,10 8 1-15,-4 6-1 16,4 12 0-16,-4 3 1 15,8 10-2-15,-6-1 1 16,4 0-1-16,-2-7 0 16,2-4-1-16,0-6 0 15,1-7-2-15,5-7-2 0,-10-30-3 16,19 39-7-16,-19-39-26 16,0 0-2-1,18-18 2-15,-11 1-1 16</inkml:trace>
  <inkml:trace contextRef="#ctx0" brushRef="#br0" timeOffset="298480.093">1161 16997 63 0,'0'0'41'15,"0"0"-2"-15,19 15 2 16,-19-15-30-16,8 34-4 15,2-11 1-15,7 8-3 16,-2 0-1-16,7 1-2 16,-1-7 0-16,4 0-1 15,0-11-1-15,0-5 1 0,-6-11-1 16,6-5-1-16,-7-11 2 16,-1-5-2-16,-3-1 0 15,-3-9 2-15,-3-2-1 16,-6 1 0-16,0 1-1 15,-8 1 0-15,4 1-1 16,-6 0-1-16,6 12-1 16,-9-8-6-16,11 27-25 15,0 0-6-15,0 0 0 16,0 0-1-16</inkml:trace>
  <inkml:trace contextRef="#ctx0" brushRef="#br0" timeOffset="298873.3846">1801 16927 28 0,'22'-13'37'0,"-1"0"1"16,-4-3 0-16,0 22-15 15,-17-6-7-15,0 0-3 16,0 0-4-16,-3 27-4 16,-17 2 1-16,-1 11-3 15,-10 6 1-15,-5 13-3 0,-9 1 2 16,-3 9-3-16,-2 2 1 16,0 4-1-16,0-2-1 15,-1 0 3 1,5-4-2-16,4-6 0 0,5-7 0 15,2-10 1-15,8-8-2 16,4-7 0-16,6-8-1 16,-1-10-4-16,18-13-2 15,-19 4-11-15,19-4-21 16,0 0-2-16,0 0 0 16,0 0 1-16</inkml:trace>
  <inkml:trace contextRef="#ctx0" brushRef="#br0" timeOffset="299472.8948">1728 17616 56 0,'21'-13'38'16,"-3"1"0"-16,1 3 1 15,-25-11-26-15,23 18-5 16,-17 2-1-16,0 0-2 16,0 0-1-16,-28 22 0 0,1-1-1 15,-2 7-1-15,-8 7-1 16,2 5-1-16,1 2 1 16,7-1-1-1,7 1 0-15,11-8 0 16,9-7-1-16,9-7 1 0,11-11 0 15,8-11-1-15,3-9 1 16,2-10-1-16,2-10-1 16,-2-11 0-16,1-6 0 15,-5-12-1-15,-2 1 1 16,-9-8-1-16,-1 1 0 16,-4-3 1-16,1 6 0 15,-6 6 1-15,-3 5 1 0,-1 13 2 16,0 9 1-1,2 9-1-15,-6 21 2 16,0 0-1-16,0 0 0 16,0 0 0-16,-12 38 0 0,7 2-1 15,-5 4-1-15,0 16 1 16,5-3-1-16,-1 5-1 16,2-3 1-16,2-1-1 15,4-5 0-15,0-6 0 16,7-9-1-16,-3-11 0 15,4-4-2-15,-10-23-1 16,17 21-4-16,-17-40-14 16,0 19-19-16,18-33 0 0,-11 10 0 15,-1-11 0 1</inkml:trace>
  <inkml:trace contextRef="#ctx0" brushRef="#br0" timeOffset="299737.4585">2095 17348 60 0,'17'-20'40'16,"-17"20"1"-16,0 0 0 15,29 21-28-15,-29-21-4 16,19 43-2-16,-11-15-1 16,7 13-2-16,-3 1-2 15,-1 4-1-15,1-4 0 16,-2 0-1-16,-5-7 0 15,-1-2-1-15,-2-5 1 16,0-9-2-16,-2-1-1 16,0-18-3-16,4 21-10 0,-4-21-25 15,0 0 0-15,-4-31-1 16,2 10 0-16</inkml:trace>
  <inkml:trace contextRef="#ctx0" brushRef="#br0" timeOffset="299916.7198">2029 17505 66 0,'25'15'41'0,"0"-7"-1"16,-2-10 0-16,16 6-30 16,-10-10-4-16,7 0-6 15,3 18-14-15,-10-22-24 0,4 6-1 16,-8-5-1-16,2 1-1 15</inkml:trace>
  <inkml:trace contextRef="#ctx0" brushRef="#br0" timeOffset="300705.4102">2773 17382 21 0,'0'0'36'0,"0"0"0"16,-19 12 2-16,19-12-19 16,0 0-3-16,19 19-4 15,-19-19-2-15,29 4-3 16,-7-6-1-16,10 4-2 16,1-6-1-16,6-2 0 15,-3 0-2-15,-3-3-1 16,0 1-1-16,-10-3-3 15,2 9-4-15,-27-20-11 16,2 22-21-16,0 0 0 0,-21-7 0 16,-6 7 0-16</inkml:trace>
  <inkml:trace contextRef="#ctx0" brushRef="#br0" timeOffset="300873.8716">2793 17447 36 0,'0'0'37'0,"17"12"1"15,4-8 0-15,2-16-16 16,16 18-14-16,-10-12-3 16,8 4-4-16,1 8-13 15,-9-12-23-15,-2 0-3 16,-8 1 0-16,-1-1 0 16</inkml:trace>
  <inkml:trace contextRef="#ctx0" brushRef="#br0" timeOffset="303621.009">3524 16964 20 0,'6'-27'33'15,"-6"27"-2"-15,15-17-7 16,-19-6-4-16,21 21-4 16,-22-19-3-16,5 21-2 15,0 0-2-15,0 0-3 0,0 0 1 16,0 0-2-16,-37 36-2 15,18-1 1-15,-6 1 0 16,3 8-3-16,5 2 2 16,9 0-3-16,10-1 2 15,10-3-2-15,9-4 2 16,8-3-1-16,4-5-2 16,0-5 2-16,-1-4-1 15,-3-1 1-15,-6-3-1 16,-3-6 0-16,-20-11 0 15,21 14 0-15,-21-14 0 16,0 0 0-16,0 0-1 16,0 0-2-16,0 0-2 0,0 0-4 15,0 0-19 1,0 0-12-16,0 0-1 16,0 0 1-16</inkml:trace>
  <inkml:trace contextRef="#ctx0" brushRef="#br0" timeOffset="304385.4277">3713 17104 43 0,'0'0'35'0,"21"-25"2"0,-21 25 0 16,17-13-21-1,-17 13-7-15,0 0-1 16,0 0-1-16,18 5-2 16,-18-5 1-16,2 37-3 0,-4-8 0 15,2 3-2-15,-2-1 1 16,2 3-1-16,-2-5 0 16,4-2 0-16,-2-4-2 15,0-6 1-15,0-17 0 16,2 19 0-16,-2-19 0 15,0 0-1-15,2-17 1 16,3 0-1-16,1-4 1 16,4-8 0-16,-2 2 1 15,3-3-2-15,5 1 0 16,1 2 1-16,2 4-1 16,1 4 1-16,1 3-1 15,0 5 2-15,2 3-3 0,-4 8 3 16,1 4 0-16,-3 4-1 15,-17-8 2-15,23 34-2 16,-15-13 2-16,-4 8-2 16,-4 2 2-16,-2-1-1 15,0-1 0-15,-4-2 0 16,2-4-1-16,2-6 1 16,2-17-1-16,-5 18 0 15,5-18 0-15,0 0 0 16,0 0 0-16,-4-31 0 15,8 6-1-15,1-4 0 16,5 0 0-16,2-3 1 16,3-1-1-16,2 3 1 0,3 5-1 15,1 2 1-15,-2 7-1 16,-2 9 2-16,3 3-1 16,-3 8 0-16,0 5 1 15,3 3-1-15,-5 5 1 16,1 2-1-16,-3 4 1 15,-3 2 0-15,-4 0 0 16,-4 0-2-16,-6-2 1 16,-4-2-1-16,-2-2-1 15,10-19-1-15,-19 33-3 16,2-33-5-16,17 0-29 16,0 0 1-16,0 0-2 0,23-17 1 15</inkml:trace>
  <inkml:trace contextRef="#ctx0" brushRef="#br0" timeOffset="304860.3927">4519 17035 61 0,'0'0'38'0,"-21"-2"1"16,-10 13 1-16,14 18-29 15,-22-10-2-15,12 14-4 16,-4-4 0-16,14 0-4 15,7-4 1-15,16-4-2 16,-6-21-1-16,39 21 1 0,-9-19 0 16,7-10-1-16,0-2 2 15,-1-5-2-15,1-2 1 16,-8-2 0-16,-6 1 1 16,-4 1-1-16,-19 17 0 15,20-19 0-15,-20 19-1 16,0 0 2-16,0 0-1 15,17 23 0-15,-17-23 0 16,13 36 1-16,-3-15-1 16,4 6 0-16,-5 2 1 15,1 0 0-15,-4 0 0 16,-4 3 0-16,-6-1 0 16,-4 0 0-16,-7-3 1 0,-5 1-1 15,-7-8-1-15,-5-3 1 16,-7-5-1-16,0-5 0 15,-1-3 0 1,-3-8-1-16,9 1-2 0,3-16-2 16,14 13-5-16,-12-18-29 15,27 5-2-15,2-5 0 16,11 2 0-16</inkml:trace>
  <inkml:trace contextRef="#ctx0" brushRef="#br0" timeOffset="305089.3327">4808 17131 71 0,'0'0'38'15,"31"-4"0"-15,-8-4-1 16,12 4-30-16,-6-7-6 15,6 1-1-15,1 14-14 16,-9-13-23-16,-3 3-1 16,-24 6 0-16,21-6 0 15</inkml:trace>
  <inkml:trace contextRef="#ctx0" brushRef="#br0" timeOffset="305888.4969">5345 16791 37 0,'1'-21'36'15,"-1"4"2"-15,-1-2 0 16,1 19-22-16,0-19-3 16,0 19-4-16,0 0-1 15,7 19-3-15,-9 4-1 16,8 11 0-16,-4 3-1 15,6 7-1-15,-2 4 0 0,3 2-1 16,-1-2 1-16,0-6-2 16,-1-4 2-16,-1-9-1 15,0-8 0 1,-2-4-1-16,-4-17 2 0,0 0-2 16,0 0-1-16,0 0 1 15,4-17-1-15,-1-4 0 16,5-2 0-16,2-4 1 15,3 2-2-15,3 2 2 16,5 0-1-16,6 4 1 16,2 6-1-16,2 3 1 15,0 8 0-15,1 8 0 16,-1 1 0-16,0 11 0 0,-8 3 1 16,-7 6-1-16,-10 1 2 15,-10 5-2-15,-12 0 1 16,-9-3-1-16,-4 1 1 15,-4-10-1-15,-1-4 1 16,-1-1 0-16,4-9-2 16,4-3 0-16,10-4-2 15,17 0-1-15,0 0-4 16,-29-32-11-16,29 32-21 16,10-27-1-16,-10 27-1 15,23-37 2-15</inkml:trace>
  <inkml:trace contextRef="#ctx0" brushRef="#br0" timeOffset="306265.3703">5860 16985 67 0,'0'0'41'15,"0"0"-2"-15,25 15 1 16,-25-15-28-16,-2 23-4 15,2-23-1-15,17 39-4 16,-7-16 1-16,1 2-3 16,-3 0 2-16,2 0-3 15,-3-6 2-15,1 0-2 16,-8-19 0-16,15 21 0 0,-15-21 0 16,0 0 0-1,22 0 1-15,-22 0-1 16,21-23-1-16,-8 2 2 15,1-6-2-15,-4 0 1 0,3-7-1 16,1-3 1-16,-3-1-2 16,1 1 1-16,-3 5-1 15,-1 1-1-15,2 14-3 16,-10-12-4-16,0 29-29 16,9-19-3-16,-9 19 2 15,0 0 0-15</inkml:trace>
  <inkml:trace contextRef="#ctx0" brushRef="#br0" timeOffset="306581.2995">6261 16534 69 0,'11'-19'38'0,"7"11"1"15,-18 8 0-15,29-9-30 16,-29 9-2-16,25 13-2 16,-12 5-1-16,6 16-1 15,-5 6 0-15,-2 14-1 16,-3 7 0-16,1 10-1 16,-4 6 0-16,-4-2 0 15,-4-4 0-15,-6-6-2 16,-4-4 1-16,-3-9-2 0,-2-4-2 15,-16-15-5-15,17 1-31 16,-24-14-1-16,-3 3 0 16,-5-10 0-16</inkml:trace>
  <inkml:trace contextRef="#ctx0" brushRef="#br0" timeOffset="307120.8184">3935 17649 29 0,'0'0'32'0,"-18"0"-7"0,18 0-2 15,0 0-2-15,0 0-3 16,0 0-5 0,0 0-2-16,0 0-3 15,31-16-2-15,6 18 0 0,5-9-2 16,30 1 0-16,14-4-1 16,24-1 0-16,16-1 0 15,16 3-1-15,3-1 0 16,0 4-1-16,-10-3 0 15,-12 3 1-15,-21-2-3 16,-19 3 1-16,-17 1-1 16,-20-6-3-16,-7 10-2 15,-22-17-8-15,4 17-26 0,-21 0 1 16,0 0-1-16,0 0-1 16</inkml:trace>
  <inkml:trace contextRef="#ctx0" brushRef="#br0" timeOffset="308232.0272">4824 17773 42 0,'11'-28'36'0,"-11"28"2"16,0 0-2-16,18-8-21 0,-18 8-3 15,0 0-3-15,0 0-2 16,19 8-2-16,-19-8-1 16,21 30 0-16,-11-12-2 15,3 10 0-15,-5 3-1 16,2 4 1-16,-3-3-2 15,-3 1 2-15,-2-4-2 16,-2-5 1-16,0 0-1 16,0-24 1-16,0 23-1 15,0-23 1-15,0 0-1 16,4-20 0-16,0-1 0 16,0-6-1-16,4-7 1 15,-1-1 0-15,3-5 0 0,7 0 0 16,1 7 0-16,1 1-1 15,2 10 1-15,0 3 1 16,2 14-2-16,1 5 1 16,-5 3 0-16,-4 15 0 15,-3 3 0-15,-2 9 1 16,-7 3-1-16,-1 5 0 16,-2-5 0-16,-2 0 1 15,-1-3-1-15,1-5 0 16,-2-6 1-16,4-19-1 15,0 0 0-15,0 0 0 16,0 0 0-16,11-21 0 16,1-9 0-16,5-1-1 0,3-6 1 15,3-1 0 1,4 2 0-16,0-1 0 16,0 12 0-16,-2 4 0 15,0 15 0-15,-2 12 0 0,-2 8 1 16,2 12-1-16,-5 1 1 15,-1 12-1-15,-3-3 0 16,-3 4 0-16,-3 1-2 16,-10-13-3-16,14 11-34 15,-24-22-3-15,6 2 1 16,6-19-2-16</inkml:trace>
  <inkml:trace contextRef="#ctx0" brushRef="#br0" timeOffset="316732.6058">8674 7396 23 0,'0'0'30'15,"0"0"-2"-15,0 0-8 16,13-21-2-16,-13 21-2 16,0 0-4-16,18-10-3 0,-18 10 0 15,0 0-1 1,-14-23-2-16,14 23-1 15,0 0-1-15,0 0 0 16,-29-13-1-16,29 13 0 0,-27 0-1 16,8 8-1-16,-6 5 2 15,-4 10-2-15,-4 6 0 16,0 7 0-16,0 7 0 16,5 3-1-16,6 0 1 15,7 3-1-15,7-6 0 16,10-3 0-16,6-9-1 15,5-10 1-15,7-8 0 16,3-7 0-16,2-10 0 0,4-13-1 16,-2-6 1-1,2-14-1-15,0-3 1 16,-4-6-1-16,6-6 0 16,-10-3 0-16,-2-7 0 0,-4 1 1 15,-3 1 0-15,-8 3 0 16,-4 3 0-16,0 4 1 15,-8 6 0-15,4 12 1 16,-3 5 0-16,7 27 0 16,-10-21 1-16,10 21 0 15,0 0 0-15,13 46 0 16,-13-12 0-16,8 14-1 16,-8 2 0-16,8 6 0 0,-2 1-1 15,-2 5 0 1,1-9 0-16,-1-9-2 15,6-7 1-15,-2-8-1 16,3-4 0-16,-11-25-3 0,21 24-2 16,-21-24-7-16,31-7-28 15,-31 7 0-15,16-19-1 16,-16 19 1-16</inkml:trace>
  <inkml:trace contextRef="#ctx0" brushRef="#br0" timeOffset="317100.724">8907 7429 63 0,'23'-16'40'0,"-23"16"1"16,0 0 0-16,12-25-27 16,-12 25-4-16,0 0 0 0,19 37-4 15,-19-18-1-15,10 8-3 16,-3 2 0-16,7 5-1 15,-1-5 0-15,1 2 0 16,1-6 0-16,3-4-1 16,-1-6 0-16,0-5 1 15,1-10-1-15,-1-8 0 16,-1-9 1-16,1-4-1 16,-5-6 1-16,-3-2-1 15,-1-4 0-15,-4-1 1 16,-4 1-1-16,-2 3-1 15,2 5 0-15,-6-2 0 0,8 8-3 16,-8-8-2-16,6 27-7 16,2-18-30-16,-2 18 2 15,6-21-2 1,-6 21 2-16</inkml:trace>
  <inkml:trace contextRef="#ctx0" brushRef="#br0" timeOffset="317732.1978">8413 7991 16 0,'-17'19'33'16,"17"-19"3"-16,0 0 0 0,0 0-14 16,0 0-5-1,37 4-4-15,-14-21-4 16,29 11-2-16,0-13-1 15,17 3-2-15,-1-5-1 0,9 4-1 16,-2-4-2-16,-1-2-2 16,1 15-7-16,-29-2-28 15,0-3-2-15,-15 7 0 16,-31 6-1-16</inkml:trace>
  <inkml:trace contextRef="#ctx0" brushRef="#br0" timeOffset="318348.5087">8716 8213 56 0,'21'-7'35'16,"-3"-3"1"-16,-3-9-11 15,8 21-12-15,-23-2-2 16,0 0-2-16,4-25 0 16,-4 25-3-16,-21 6-1 15,2 3-1-15,-12 5-1 16,2 3 0-16,-8 4-1 0,2 8 0 15,3-1-2-15,3 1 1 16,8-4-1-16,9 2 1 16,10-8-1-16,2-19-1 15,19 21 1 1,3-21 0-16,3-7 0 0,9-5-1 16,1-5 1-16,0-10-1 15,-2-4 0-15,-3-7 0 16,-3-2 0-16,-5-3 1 15,-7 1-1-15,-7 2 1 16,-4 4 0-16,-4 7 0 16,-2 4 1-16,2 25 0 15,-8-23 0-15,8 23 1 0,0 0 0 16,-10 29-1-16,8-4 1 16,2 5 0-16,0 7 0 15,4-1-1-15,-2 1 0 16,6-1 0-16,0-3-1 15,-1-8-1-15,5-4-1 16,-12-21-3-16,21 32-6 16,-21-32-26-16,0 0-4 15,19-11-1-15,-19 11 1 16</inkml:trace>
  <inkml:trace contextRef="#ctx0" brushRef="#br0" timeOffset="318655.174">9063 8069 84 0,'22'-15'40'0,"-22"15"0"0,0 0-11 16,0 17-18-16,5 8-2 16,-14-4-3-16,5 12-2 15,-6 1-1-15,6 5-1 16,2-1-1-16,6-1 1 15,4-9-1-15,7-5-1 16,9-5 0-16,4-7 0 16,9-7 0-16,2-6 0 15,5-4 0-15,-2-5-1 0,1-3 0 16,-6-7-2 0,-1 8-2-16,-17-16-6 15,16 12-29-15,-35-6-1 16,-4 2 0-16,-15 0-1 0</inkml:trace>
  <inkml:trace contextRef="#ctx0" brushRef="#br0" timeOffset="318823.6562">9013 8121 57 0,'0'0'40'0,"0"0"0"15,23-2 0-15,14-13-18 16,15 9-16-16,-2-2-4 0,2-5-7 15,18 7-32-15,-20-3-2 16,-4-1-1 0,-5-1 0-16</inkml:trace>
  <inkml:trace contextRef="#ctx0" brushRef="#br0" timeOffset="319372.1514">9868 7528 50 0,'0'0'38'0,"0"0"0"15,0 0 1-15,19-1-24 16,-19 1-4-16,29-12-3 15,-10 2-3-15,14 5-1 16,-2-5-2-16,5 6-1 16,-1-3 0-16,-6-5-4 15,4 14-5-15,-33-2-30 16,29-8-1-16,-29 8-1 16,0 0 1-16</inkml:trace>
  <inkml:trace contextRef="#ctx0" brushRef="#br0" timeOffset="319595.8319">9808 7645 74 0,'25'8'40'0,"0"-10"2"15,12-2-1-15,-3-11-31 16,16 11-3-16,-5-5-2 15,1 1-3-15,-1 4-2 16,-15-9-6-16,9 26-19 16,-22-17-15-16,-17 4-2 0,0 0 1 15,0 0 0-15</inkml:trace>
  <inkml:trace contextRef="#ctx0" brushRef="#br0" timeOffset="320804.8995">10807 7421 17 0,'21'-13'36'0,"-21"13"0"16,19-16 2-16,-22-7-13 15,24 27-4-15,-29-31-4 16,8 27-7-16,12-29-1 16,-12 29-3-16,2-34-1 0,-2 34-1 15,-18-13 0-15,-1 13-1 16,-10 3-1-16,-2 11 0 15,-9 7 0-15,1 10-1 16,-3-1 0-16,7 1-1 16,2-2 1-16,10 0-1 15,8-3 0-15,13-5-1 16,2-21 1-16,27 25-1 16,0-23 1-16,0-7-1 15,7-5 0-15,-1-11 0 16,4 0-1-16,-8-10 2 15,-4 2-1-15,-8 1 0 16,-3 1 1-16,-7 6 0 0,-7 21 0 16,6-23 0-16,-6 23 1 15,0 0-1-15,4 23 1 16,0 0 0-16,4 3-1 16,5 9 1-16,3 5 0 15,1 10-1-15,0-2 1 16,1 4 0-16,-5 2 0 15,-1 1 0-15,-8-1 0 16,-4-2 0-16,-8-10 0 16,-6-4 0-16,-5-9 0 15,-4-2 0-15,-6-12-1 16,-2-5 1-16,-2-4-1 16,2-10-1-16,3 0 0 0,1-10-2 15,3 9 0-15,-1-16-6 16,25 21-22-1,-11-21-12-15,11 21 0 16,-6-31 0-16</inkml:trace>
  <inkml:trace contextRef="#ctx0" brushRef="#br0" timeOffset="321294.5733">11160 7394 60 0,'-27'8'38'15,"27"-8"1"-15,-19 0-1 16,19 0-24-16,0 0-4 15,0 0-3-15,0 0-1 16,32 11-3-16,-12-11 0 0,9 4 0 16,-2-4 0-16,2-2-1 15,0 0-1-15,-4-3-1 16,0 3 0-16,-8-2-2 16,0 2-1-16,-17 2-3 15,0 0-7-15,0 0-27 16,0 0 0-16,0 0 0 15,-19-8 0-15</inkml:trace>
  <inkml:trace contextRef="#ctx0" brushRef="#br0" timeOffset="323317.8548">11658 6993 49 0,'0'0'38'16,"7"-23"0"-16,-7 23 0 15,-6-27-19-15,24 27-7 16,-22-17-1-16,4 17-4 0,0 0 0 15,0 0-2-15,0 0-1 16,0 0 0 0,15 33-2-16,-13-6 1 15,0 3-1-15,0 5-1 0,0 1 0 16,0 6 0-16,-2-1 0 16,0-5-1-16,0-5 0 15,-2-8 0-15,2-4 0 16,0-19 0-16,-2 23 0 15,2-23 0-15,0 0 0 16,2-23 0-16,0 4 0 16,6 0-1-16,-1-4 1 15,5 2 0-15,2 0 0 0,5-1 0 16,0 11 0-16,0-4-1 16,5 11 1-1,-1 6 0-15,0 3 0 16,0 11 1-16,-2-3-1 0,-1 6 1 15,-5 2-1-15,-3 1 1 16,-3 1-1-16,-7 2 1 16,-4-6-1-16,-7-2 1 15,-5 0-1-15,-5-1 1 16,-4-7 0-16,-2-1-1 16,-2-2 0-16,1-6-1 15,5 0 0-15,0-6-1 0,21 6-2 16,-29-16-6-16,29 16-32 15,0 0-1 1,17-15 1-16,-17 15-2 16</inkml:trace>
  <inkml:trace contextRef="#ctx0" brushRef="#br0" timeOffset="323721.9455">11621 7573 47 0,'-19'7'37'15,"19"-7"2"-15,0 0-1 16,3-17-18-16,24 25-8 16,-27-8-3-16,51-12-2 15,-17 4-3-15,15 1-1 16,-3-1 0-16,4 2-1 15,-2 1-2-15,-5 1-1 16,-1 4-3-16,-21-16-14 16,1 16-23-16,-22 0 2 0,0 0-2 15,0 0 0-15</inkml:trace>
  <inkml:trace contextRef="#ctx0" brushRef="#br0" timeOffset="324628.6182">11632 7845 53 0,'8'-17'40'16,"-8"17"0"-16,10-19-1 16,-16-4-20-16,29 26-5 0,-23-3-4 15,0 0-3-15,21-21-1 16,-21 21-3-16,22 6 1 16,-22-6-2-16,25 27 0 15,-14-6 0-15,-1 2-1 16,0 6 0-16,-5 3 0 15,1-1 0-15,0-2-1 16,-4-6 1-16,-2-4-1 16,0-2 0-16,0-17 0 15,0 0 0-15,0 0 0 16,0 0 0-16,0 0 0 16,8-25-1-16,-3 2 1 0,3-4 0 15,2-3-1-15,1 3 1 16,3-4-1-1,3 6 1-15,2 2 0 0,1 8 0 16,-1 7 0 0,0 6 0-16,1 8 0 0,-20-6 0 15,29 31 0-15,-18-6 1 16,-7 3-1-16,0 1 1 16,-6 4-1-16,-2-4 0 15,-2-4 0-15,-3-6 1 16,9-19-1-16,-18 23 0 15,18-23 0-15,0 0-1 16,-17-2 1-16,17 2 0 0,2-27 0 16,6 2-1-16,5 2 0 15,4-10 1 1,7 5-1-16,-1-3 1 16,6 6 0-16,0 4 0 0,-1 6 1 15,-1 13-1-15,-1 6 1 16,-3 11-1-16,-4 2 1 15,-4 8 0-15,-3 4-1 16,-2 0 1-16,-7 3-1 16,-1-5-1-16,0 0 0 15,-4-10-2-15,6 8-5 16,-4-25-35-16,0 0 0 16,0 0 0-16,0 0 0 0</inkml:trace>
  <inkml:trace contextRef="#ctx0" brushRef="#br0" timeOffset="325544.7298">12404 7337 57 0,'0'0'39'15,"15"-20"0"-15,-15 20 2 16,-7-28-24-16,26 33-5 16,-19-5-2-16,0 0-3 15,8-19-1-15,-8 19-1 16,17 0 0-16,-17 0-2 16,17 16 1-16,-17-16-2 0,20 23 1 15,-9-6-2-15,1 2 0 16,-1 4 0-16,1 2 0 15,2 0-1 1,-3 0 1-16,3 2-1 0,-3-2 0 16,1-4 0-16,-5-2 0 15,3 0 0-15,-10-19 0 16,14 19 0-16,-14-19 0 16,0 0 0-16,0 0 0 15,19-2 0-15,-19 2 0 16,11-25 0-16,-5 6 0 15,4 0 0-15,-2-6 0 0,3-5 0 16,1 1 0-16,1-2 0 16,1-3 0-16,1 5 0 15,-3-2 0 1,1 6 0-16,-3 4 0 0,-10 21 0 16,11-23 0-16,-11 23-1 15,0 0-5-15,-9-19-31 16,9 19-5-16,0 0-3 15,-18-6 2-15</inkml:trace>
  <inkml:trace contextRef="#ctx0" brushRef="#br0" timeOffset="345539.2275">280 16172 1 0,'0'0'7'0,"0"0"13"16,25 9-4-16,-25-9-5 15,25 0-2-15,-8 4-1 16,-17-4 0-16,37 2-1 0,-20-4-1 16,8 8 1-16,-6-10-1 15,10 10-1-15,-7-10 0 16,6 6-2-16,-4-6 1 16,5 6 0-16,-8-6-1 15,6 6 0-15,-8-6 0 16,6 8-1-16,0-8 0 15,4 4 0-15,2-2 0 16,6 2-1-16,3-4 0 16,8 4 0-16,4-5 0 15,10 5 0-15,0-4 1 16,9 2-1-16,1 0 0 16,5 4 1-16,-4-2-1 0,6 2 1 15,0-2-1-15,2 0-1 16,4 0 0-16,-4 0 1 15,4-2-1-15,0 0 1 16,-2 0-1-16,0 0 1 16,-8 0-1-16,0-2 0 15,-7 6 1-15,-5-2-1 16,-3 0 0-16,-4 0-1 16,0-2 1-16,-2 4 0 15,0-2-1-15,2 2 1 16,2-2 0-16,5-2-1 15,-3 4 1-15,4 0 0 16,5 2 0-16,5-4 0 0,1 4 0 16,4 0 0-16,0 1 0 15,2-1 0-15,2 0 0 16,4-2 0-16,-4 2 0 16,-2 0 0-16,0 0-1 15,-2-1 1-15,0 1 0 16,0 0 0-16,0-2 0 15,-2 0 0-15,2 0 0 16,0 0 1-16,4-2-1 16,0-4 0-16,0 2 0 15,-2 0 0-15,6 4 0 16,-2-2 0-16,-2-2 0 16,0 2 0-16,2-2 0 0,3 4 0 15,1 2 0-15,6-2 0 16,-1 2 0-16,3 1 0 15,3-1 0 1,-2 2 0-16,2 0 0 0,1 0 0 16,-3-5 0-16,1 1 0 15,-1 0 1-15,-2-2-1 16,1-2 0-16,-1 0 1 16,1 1-1-16,-3-3-1 15,-1 2 2-15,-5-2-1 16,-1 0 0-16,-6 0 0 15,-4 0 0-15,1-1 0 16,-11 1 1-16,-1 4 0 0,-8-4-1 16,-3 2 0-1,-6 0 1-15,-5 2 0 16,-7 0-1-16,-10 2 0 16,-6-2 0-16,-21 0 0 0,23 2-3 15,-23-2-22-15,0 0-9 16,-29 13 0-16,2-14-1 15</inkml:trace>
  <inkml:trace contextRef="#ctx0" brushRef="#br0" timeOffset="384746.9423">8635 9209 42 0,'0'0'32'16,"25"-6"-6"-16,-25 6-2 16,0 0-5-16,0 0-3 15,0 0-5-15,4-21-2 16,-4 21-2-16,0 0 0 15,0 0-2-15,2-19 0 16,-2 19-1-16,0 0-1 16,-17 0 0-16,-3 9-1 15,-3 12 0-15,-8 6-1 16,-1 8 1-16,-7 3-2 16,0 8 2-16,5 2-2 15,5-4 1-15,6 0-1 0,9-3 0 16,12-7 0-16,10-7 0 15,9-4 0-15,10-11-1 16,8-9 1-16,2-10 0 16,-1-7 0-16,5-11-1 15,-5-5 1-15,1-11 0 16,-6-7-1-16,-6-5 1 16,-12-7-1-16,1-3 1 15,-8 2-1-15,-6-5 0 16,-2 5 1-16,-6 3 0 15,-2 9 0-15,-1 8 0 16,7 9 1-16,-6 11 0 16,7 1 0-16,3 20 0 0,0 0 1 15,-6 20-1-15,6 3 1 16,7 11 0-16,-3 5 0 16,8 8-1-16,-6 5 1 15,5 4 0-15,3-2-1 16,3-1 0-16,-1-5-1 15,-1-7-1-15,2-9 1 16,-1-7-1-16,3-2-2 16,-19-23-1-16,33 21-4 15,-33-21-9-15,19-13-24 16,-19 13-1-16,0 0 1 16,18-27 0-16</inkml:trace>
  <inkml:trace contextRef="#ctx0" brushRef="#br0" timeOffset="385083.3973">8926 9186 73 0,'0'0'40'15,"0"0"2"-15,0 0-1 16,0 0-30-16,25 36-2 16,-21-15-2-16,14 12-2 15,-9 0-2-15,9-5 0 16,-3 1-2-16,2-8-1 15,-1 4 2-15,-16-25-2 16,31 23 1-16,-14-21-1 0,-17-2 1 16,33-13-1-16,-20-5 0 15,3-3 1-15,-3-8-2 16,3-5 2 0,-5-6-1-16,-1-3 0 0,2 1 0 15,-9-2 0-15,7 6-1 16,-8 5 0-16,4 8-2 15,-6 0-3-15,0 25-7 16,0 0-30-16,0 0 1 16,0 0-1-16,-29 12 0 15</inkml:trace>
  <inkml:trace contextRef="#ctx0" brushRef="#br0" timeOffset="387463.035">7842 10076 25 0,'0'0'32'16,"0"0"1"-16,0 0-11 15,0 0-6-15,0 0-2 16,0 0-3-16,0 0-3 16,0 0-1-16,20-2-2 15,-1-6 0-15,14 8-1 16,5-11 0-16,22 5 0 0,8-9-1 15,18-3 0-15,11-5 1 16,21-2-1 0,1-9 1-16,20 3 1 15,-2-5-2-15,8 1 1 0,-12 3-1 16,-4 7 1-16,-19 0-3 16,-16 7 1-16,-16 7-1 15,-21 3 0-15,-12 4-1 16,-20 3-1-16,-25 1-1 15,23 3 0-15,-23-3-3 16,0 0-4-16,0 0-32 16,12 21-2-16,-12-21 2 15,-18 14 0-15</inkml:trace>
  <inkml:trace contextRef="#ctx0" brushRef="#br0" timeOffset="389200.0452">8122 10427 21 0,'0'0'32'0,"17"-10"1"16,-17 10-9-16,0 0-4 0,24-9-3 15,-32-12-3-15,8 21-4 16,8-18-2-16,-8 18-1 16,0-17-1-16,0 17 0 15,0 0-2-15,-27-13 0 16,5 9-1-16,-1 13-1 15,-10-1 1-15,1 13-1 16,-7 6 0-16,4 6-1 16,1 3 1-16,7 2-1 0,2 5 0 15,11-1-1 1,8-6 1-16,8-3-1 16,10-12 0-16,7-10 0 15,8-7 0-15,0-13 0 0,2-9 0 16,2-7 0-16,-2-7-1 15,-2-8 1-15,-6-3 0 16,-6 5 0-16,-3 2-1 16,-4 9 0-16,-3 2 2 15,-3 6-2-15,-2 19 1 16,0 0 0-16,22-10 0 16,-22 10 1-16,36 29-1 15,-9-6 1-15,4 6-1 16,0 7 0-16,0 8 1 15,-2 2 0-15,-8 6 0 16,-6-2 0-16,-9-2 0 0,-6-4 0 16,-11-6 0-16,-5-5 1 15,-9-6-1-15,-4-4 0 16,-7-4 0-16,-1-8-1 16,0-1 1-1,-3-4-2-15,5 0 0 0,0-5-1 16,12 3-2-16,-4-9-2 15,27 5-9-15,-19 3-27 16,19-3 0-16,-2-19-1 16,2 19 2-16</inkml:trace>
  <inkml:trace contextRef="#ctx0" brushRef="#br0" timeOffset="389987.7108">8479 10552 44 0,'0'0'33'16,"0"0"1"-16,0 0-11 16,21 21-10-16,-21-21-2 15,0 0-1-15,0 0-2 16,27-2-1-16,-27 2-2 16,33-8 0-16,-12-3-1 0,8 3-1 15,0-6 0-15,2 3-1 16,-4 1-1-16,-4 3 0 15,-4-3 0-15,-19 10-1 16,20 0 0-16,-20 0-2 16,0 0-3-16,-24 4-5 15,24-4-26-15,-17 11-4 16,-2-5 1-16,1-6 0 16</inkml:trace>
  <inkml:trace contextRef="#ctx0" brushRef="#br0" timeOffset="391219.6139">8923 10168 48 0,'0'0'36'0,"17"-23"2"16,-15 4-12-16,-2 19-8 0,0 0-4 16,0 0-3-1,9-29-3-15,-9 29-2 16,0 0-1-16,0 0-1 0,0 0-1 16,20 8-1-16,-20-8 1 15,-2 26-1-15,0-8 0 16,2 5 0-16,-2-2-1 15,2-2-1-15,0-2 1 16,0-17-1-16,8 21 0 16,-8-21 0-16,0 0 0 15,21-5 0-15,-21 5 0 16,23-25-1-16,-23 25 1 16,31-31 0-16,-14 14-1 15,4-4 1-15,3 9 0 16,3 1-1-16,2-1 1 15,-4 8 0-15,-2 4 0 0,0 4-1 16,-2 4 2-16,-2 1-1 16,-19-9 0-16,25 27 0 15,-21-8 1-15,-4-19-1 16,2 33 1-16,-2-33 1 16,-23 29-1-16,6-16 0 15,-8-1 0-15,-4-3 0 16,0-7-1-16,2 2 0 15,4-4 0-15,0-4-2 16,23 4-2-16,-35-11-5 16,35 11-30-16,0 0-3 15,0 0-1-15,0 0 1 0</inkml:trace>
  <inkml:trace contextRef="#ctx0" brushRef="#br0" timeOffset="391626.8159">9605 10091 75 0,'23'-4'40'0,"-23"4"0"16,0 0 0-16,4 29-29 15,-31-12-3-15,8 24 0 16,-16 1-3-16,-1 13-1 16,-9 3-2-16,3 11 0 15,-3 0-1-15,7-2 0 16,1-3 0-16,6-7-1 15,6-7 0-15,4-8 0 16,6-7 0-16,3-8-1 16,2-6-1-16,10-21-1 15,-11 26-5-15,11-26-7 0,0 0-26 16,-16-21-1-16,16 21 0 16,2-26 0-1</inkml:trace>
  <inkml:trace contextRef="#ctx0" brushRef="#br0" timeOffset="392279.6578">9434 10498 55 0,'23'-12'40'0,"-4"7"1"15,0 6 1-15,-19-1-16 16,29 10-15-16,-29-10-3 0,2 44-2 15,-6-15-3 1,1 9 0-16,-3-3-2 16,-2-1 1-16,0-3-2 15,3-6 0-15,1-6 1 0,4-19-2 16,-6 23 2-16,6-23-2 16,0 0 1-16,0 0-2 15,15-32 1-15,-7 7 0 16,6 0 0-16,-1-8 0 15,4 4 0-15,1-1 0 16,-1 1 0-16,4 2 2 16,-1 6-1-16,1 9 1 15,0 5 0-15,2 7 0 16,-4 2-1-16,3 7 1 16,-5 7 0-16,-2 7 0 15,-5 2 0-15,-4 1 0 16,-6 1-1-16,-2-2 2 0,-6 0-2 15,1-8 1-15,7-17-1 16,-22 21-1-16,22-21 1 16,0 0 0-16,-17-17-1 15,17-2 0-15,4-8 1 16,2-5-1-16,5-9 0 16,3-3 1-16,5-2 0 15,0 0 0-15,2 6 0 0,3 7 0 16,-1 6 1-1,2 14-1-15,-4 9 1 16,2 14 0-16,-5 5 0 16,-3 8-1-16,-3 12 0 15,-3-3 1-15,-3 7-2 0,-4-3 1 16,0 0-1-16,-4-9-3 16,8 6-3-16,-6-33-30 15,-12 27-5-15,12-27 0 16,0 0-1-16</inkml:trace>
  <inkml:trace contextRef="#ctx0" brushRef="#br0" timeOffset="392663.7097">10101 10166 94 0,'17'19'43'16,"-1"-2"-1"-16,-5 1 0 16,9 14-33-16,-11 1-3 15,11 15-2-15,-7-2-1 16,1 6 0-16,-1-6-2 16,1 0 0-16,-5-6 0 15,1-5-1-15,1-9 0 16,-11-26 0-16,29 12 0 15,-11-27 0-15,-3-12 0 16,1-10-1-16,-3-9 1 16,1-7 1-16,-7-7-1 0,-3-1 0 15,-2-1 1-15,-4 3-2 16,0 11 0-16,-4 2-1 16,5 9-3-16,-13-3-7 15,18 17-31-15,-12 2 0 16,8 21-1-16,0-31 1 15</inkml:trace>
  <inkml:trace contextRef="#ctx0" brushRef="#br0" timeOffset="393234.8433">10664 9533 55 0,'0'0'38'0,"0"0"1"16,21 4-1-16,12 5-22 0,-33-9-7 15,29-5-2-15,-29 5-2 16,43-8-2-1,-14 2-1-15,3 2-1 16,1-1-2-16,-2-3-1 16,6 10-4-16,-20-21-10 0,4 17-23 15,-21 2 0-15,0 0 0 16,0 0-1-16</inkml:trace>
  <inkml:trace contextRef="#ctx0" brushRef="#br0" timeOffset="393421.918">10624 9683 78 0,'0'0'41'0,"36"11"-2"16,-3-13 1-16,-6-7-32 16,18 7-2-16,-7-4-3 0,-3-4-8 15,13 6-27-15,-21 1-9 16,-4-5 2-16,-23 8-1 15</inkml:trace>
  <inkml:trace contextRef="#ctx0" brushRef="#br0" timeOffset="394271.429">11922 9506 73 0,'23'-13'40'0,"-4"1"1"15,-7-5-1-15,7 13-28 16,-29-15-2-16,10 19-3 16,-34-8-1-16,3 10-3 15,-13 8 0-15,-7 9 0 16,-6 8-2-16,1 9 0 15,3 3 0-15,9 3-1 16,11 0 1-16,16-4 0 0,13-1-1 16,18-7 1-16,9-12-2 15,17-13 1-15,8-6-1 16,5-11 2 0,3-11-2-16,-1-8 0 0,-1-15 0 15,-5-17 0-15,-1-8 1 16,-11-11-1-16,-5-11 1 15,-7-2-1-15,-1-1 1 16,-11 7-1-16,1 7 2 16,-7 13-1-16,-1 13 1 15,-4 18-1-15,-2 15 1 16,0 23 0-16,0 0 0 16,-6 17 0-16,2 22 0 0,0 14 0 15,1 11 0 1,1 14 1-16,-2 8-2 15,6 7 1-15,0-3 0 16,5-10 0-16,3-7-1 0,2-11 0 16,1-9 0-16,3-12-1 15,-1-11 0-15,-3-11-1 16,-1-1-3-16,-11-18-4 16,19 11-33-16,-19-11-1 15,0 0 0-15,-3-32-1 16</inkml:trace>
  <inkml:trace contextRef="#ctx0" brushRef="#br0" timeOffset="394723.5749">12485 9065 64 0,'0'0'40'15,"29"-31"0"-15,-29 31 1 16,42-15-26-16,-42-4-2 15,0 19-4-15,0 0-1 0,8 34-2 16,-19-3-3-16,1 13 0 16,-7 8-1-16,3 7 0 15,-1 7-1-15,3-1 0 16,6-2-1-16,6-5 1 16,6-9-1-16,2-6 1 15,5-11-1-15,3-9 0 16,3-5 0-16,0-9-1 15,4-7 0-15,1-8-3 16,3 2-3-16,-16-24-10 16,5 9-26-16,-9-10-1 15,1 0 1-15,-14-2-1 16</inkml:trace>
  <inkml:trace contextRef="#ctx0" brushRef="#br0" timeOffset="394906.9072">12284 9381 85 0,'0'0'42'0,"0"0"0"16,51-5 0-16,-15-9-33 15,24 12-2-15,0-9-2 16,7 3-2-16,-5 2-2 16,-4-1-2-16,-6 12-8 15,-23-8-33-15,-4-1 0 16,-25 4 0-16,0 0 0 15</inkml:trace>
  <inkml:trace contextRef="#ctx0" brushRef="#br0" timeOffset="403710.576">9362 12030 13 0,'0'0'23'16,"18"-21"-3"-16,-18 21-3 15,19-7-1-15,-19 7-1 16,19-14-3-16,-19 14-1 15,18-17 0-15,-18 17-2 16,7-17 0-16,-7 17-2 16,2-18 0-16,-2 18-1 15,0 0-1-15,-19-21 0 16,19 21-2-16,-35 4 1 0,10 8-1 16,-12 1-1-16,-3 12 0 15,-8 2 0-15,-4 9-1 16,-2 1 2-16,7 7-2 15,5-2 0-15,11 0-1 16,10-5 1-16,15-3-1 16,10-7 0-16,11-8-1 15,14-5 0-15,6-12 1 16,7-10 0-16,3-9-1 16,3-6 0-16,-2-10 1 15,-3-3-1-15,-7-8 1 16,-7-3-2-16,-9-8 0 15,-7 3-1-15,-9-9 1 0,-4 3-1 16,-8-1 1-16,2 1-1 16,-5-1 2-16,3 5 0 15,-1 4 1-15,3 6 0 16,2 9 2-16,-2 5 0 16,10 7 0-16,-8 2 1 15,4 21 0-15,0 0 1 16,0 0 0-16,0 0 0 15,16 50 0-15,-16-6-1 16,3 13 1-16,-1 5-2 16,4 9 0-16,4-2 0 15,3 2-1-15,5-10-1 16,3-7 1-16,4-12-1 0,0-10 0 16,2-3-1-16,-4-10 0 15,0-3 0-15,-5-12-2 16,1 1-1-1,-19-5-2-15,27-7-2 0,-27-16-5 16,21 19-18-16,-21 4-9 16,0-35 1-16,-4 16-1 15</inkml:trace>
  <inkml:trace contextRef="#ctx0" brushRef="#br0" timeOffset="404459.4123">9634 11823 36 0,'16'-21'37'16,"-16"21"0"-16,15-25 2 15,-13-4-20-15,15 29-6 16,-17-19-2-16,0 19-2 15,0 0-1-15,29-11-3 16,-29 11 0-16,0 0-2 16,20 29 0-16,-13-3-1 15,-1 1 0-15,2 8-1 0,0 3-1 16,-1 2 1-16,1-1-1 16,-2-5 1-16,1-3-1 15,-1-6 0-15,-2-2 1 16,0-6-1-16,-4-17 0 15,4 19 1-15,-4-19 0 16,0 0-1-16,0 0 1 16,21-15-1-16,-13-2 1 15,3-8-1-15,5-6 0 16,3-3 1-16,0-3-1 16,3 1 0-16,-3-1 0 15,0 3-1-15,-2 3 1 16,1 6-1-16,-18 25-1 0,23-27-2 15,-23 27-3-15,10-19-9 16,-10 19-26-16,5 17-1 16,-5-17 1-16,-9 27 0 15</inkml:trace>
  <inkml:trace contextRef="#ctx0" brushRef="#br0" timeOffset="405610.4387">8874 12621 39 0,'-17'12'34'16,"17"-12"-1"-16,0 0-10 15,0 0-3-15,0 0-4 16,0 0-4-16,0 0-3 16,33-10-2-16,-12-1-1 15,21 5-1-15,9-9 0 16,28 1-2-16,17-9 1 16,26-2-1-16,14-6 0 15,13 1-1-15,0 3 0 16,1 0 0-16,-9 6-1 15,-18 4 0-15,-24 5-1 16,-24 6-1-16,-25 10-1 16,-23-2-5-16,-6 19-9 0,-21-21-25 15,-27 23-1-15,-8-11 0 16,-5 5-1-16</inkml:trace>
  <inkml:trace contextRef="#ctx0" brushRef="#br0" timeOffset="406970.0886">8444 13260 20 0,'0'0'32'16,"0"0"1"-16,19-17-5 16,-19 17-4-16,0 0-5 15,26-16-5-15,-32-1-2 16,6 17-3-16,0 0-2 15,27-17-1-15,-27 17-1 16,0 0 0-16,23-16-1 16,-23 16-1-16,25 20 0 15,-12-3-1-15,1 4-1 16,1 8 0-16,1 1 1 16,3 5-2-16,-3 1 2 0,1 5-2 15,-2-5 2-15,3-1-2 16,-3-7 1-16,-1-3-1 15,-3-3 1-15,-11-22-1 16,18 24-1-16,-18-24 1 16,0 0 1-16,21-13-1 15,-14-6-1-15,1-4 2 16,2-4-2-16,-1-4 2 16,3-3-1-16,0-5-1 15,1 3 1-15,3-2 0 16,-3 9 0-16,-1 2-1 15,3 4-1-15,-5-2-2 16,7 13-2-16,-15-14-7 0,17 16-28 16,-19 10-2-16,0 0 1 15,0 0 0-15</inkml:trace>
  <inkml:trace contextRef="#ctx0" brushRef="#br0" timeOffset="407715.9735">9115 13352 46 0,'0'0'38'0,"0"0"1"16,0 0-2-16,10 21-18 15,-10-21-10-15,0 0 0 16,19-11-2-16,6 11-1 16,0-4-2-16,10 0-1 15,0-6 0-15,7 3-2 16,-3-3 0-16,-1 2-2 15,-3 3 0-15,-8-7-4 16,4 16-6-16,-31-4-30 16,0 0 1-16,0 0-2 15,0 0 2-15</inkml:trace>
  <inkml:trace contextRef="#ctx0" brushRef="#br0" timeOffset="409027.5983">9993 12951 23 0,'0'0'34'16,"15"-19"-2"-16,-15 19-5 0,14-23-5 15,7 25-4-15,-25-25-4 16,4 23-3-16,14-19-2 16,-14 19-2-16,0 0 0 15,6-21-3-15,-6 21 0 16,0 0-2-16,-25-16 1 16,25 16-1-16,-35-4-1 15,12 8 1-15,-6 4-1 16,0 13 0-16,-2-4 0 15,2 8-1-15,6 0 1 16,5 2-1-16,9 2-1 16,7-6 2-16,10-6-2 15,9-9 1-15,8-6 0 0,6-6-1 16,0-6 1-16,3-9-1 16,-1-4 1-16,0-6 0 15,-4-1-1-15,-8 1 1 16,-3 0 0-16,-5 4 0 15,-5 0 0-15,-8 25 0 16,8-27 0-16,-8 27 1 16,0 0-1-16,0 0 1 15,0 0-1-15,0 0 0 16,21 39 0-16,-8-13 0 16,5 7 1-16,-1 9-1 15,0-1 1-15,1 3 0 16,-7 4 0-16,-3-2 0 0,-10-8 0 15,-8-5-1-15,-5-5 2 16,-6-3-1-16,-4-4-1 16,-2-5 0-16,-2-9 1 15,2-1-2-15,4-4 0 16,-2-10-4-16,25 8-4 16,-39-26-20-16,39 26-12 15,-21-29-2-15,21 29 1 16,-12-35-1-16</inkml:trace>
  <inkml:trace contextRef="#ctx0" brushRef="#br0" timeOffset="409839.1178">10284 12731 45 0,'0'0'39'16,"0"0"0"-16,25-16 2 0,-19-5-17 15,11 33-13-15,-17-12-1 16,12 17-3-16,-10 0-2 16,6 8-1-16,-3 2-1 15,5 6-1-15,-4 3 0 16,0 0-1-16,-1-5 0 15,-1-2-1-15,2-8 1 16,-6-21-1-16,8 21 0 16,-8-21 1-16,0 0-2 0,8-27 2 15,-7 6-2-15,-1-6 1 16,2-3 0-16,0-7 0 16,0 3-1-1,2 1 1-15,2 2 0 0,0 1 0 16,3 7 0-16,5 5 0 15,-14 18 0-15,33-13 0 16,-16 19 0-16,2 5 1 16,1 5-1-16,-3 7 1 15,-2-4-1-15,-3 8 0 16,-4-4 1-16,-1 2 0 16,-7-25-2-16,8 28 2 15,-8-28-1-15,0 0 0 0,0 0 0 16,0 0 0-16,27-25 0 15,-15-1-1 1,5-3 1-16,0-6 0 16,8 5 0-16,-1 1 0 0,1 0 0 15,-2 6 1-15,0 8-1 16,-2 11 0-16,0 10 0 16,-3 7 0-16,-5 8 1 15,-1 4-1-15,-3 6 0 16,-1 3 1-16,-4-1-2 15,-6-4 0-15,2 3-3 16,0-32-8-16,-17 33-30 16,1-16-2-16,16-17 1 15,-31 23-1-15</inkml:trace>
  <inkml:trace contextRef="#ctx0" brushRef="#br0" timeOffset="410679.6821">10028 13507 34 0,'0'0'38'16,"0"0"0"-16,0 0 0 15,0 0-17-15,0 0-6 16,36-11-4-16,-18-8-4 15,22 11 1-15,3-15-4 16,18 0 1-16,3 0-2 16,11 4 1-16,-1 2-4 15,1 1 3-15,-6 3-2 16,-7 1 0-16,-6 3-1 16,-14 1-1-16,-5 6 0 0,-12-6-3 15,0 8-3 1,-19-17-6-16,15 11-27 15,-21 6-2-15,0 0 1 16,-25-2-1-16</inkml:trace>
  <inkml:trace contextRef="#ctx0" brushRef="#br0" timeOffset="411891.1141">10201 13716 34 0,'0'0'36'15,"18"-19"3"-15,-18 19-2 16,-2-21-16-16,2 21-6 16,0 0-2-16,19-2-4 15,-19 2-1-15,0 0-3 16,4 21-1-16,2 2 0 15,-4 0-2-15,3 6 1 16,-1 2-2-16,0 1 0 16,0-1 0-16,0-2 0 15,0-6-1-15,-4-23 0 16,5 27 1-16,-5-27-2 0,0 0 1 16,18-6 0-16,-18 6 0 15,21-33 0-15,-4 12-1 16,3 0 1-1,3-4 0-15,-2 0-1 0,2 2 2 16,2 6-1-16,0 2 0 16,2 5-1-16,0 4 1 15,0 6 0-15,-4 4 0 16,3 8 0-16,-7 3 0 16,-8 6 1-16,-3 2-1 15,-8 4 2-15,-9 0-2 16,-7-4 1-16,-7-4 1 15,-2-4-1-15,-4-3-1 0,0-4 1 16,-4-5 0-16,0-4 0 16,4-5-1-1,1 0 0-15,2 4-2 16,-1-7-2-16,27 9-9 0,-34-8-30 16,34 8 0-16,-31-15-1 15,31 15 0-15</inkml:trace>
  <inkml:trace contextRef="#ctx0" brushRef="#br0" timeOffset="414730.6054">11334 12176 62 0,'0'0'37'16,"17"-4"-1"-16,-17 4-10 15,0 0-14-15,44-7-2 16,-26-7-4-16,22 10 0 15,-3-7-3-15,9 3-2 16,-4 1-2-16,-3-7-1 16,3 14-7-16,-24-11-19 15,-1 5-9-15,-17 6-1 16,0 0 1-16</inkml:trace>
  <inkml:trace contextRef="#ctx0" brushRef="#br0" timeOffset="414918.654">11372 12291 63 0,'25'16'39'0,"2"-16"0"15,8 2-1-15,-12-18-26 16,21 16-3-16,-13-11-4 16,2 9-2-16,-8 2-6 15,-25 0-8-15,25-14-27 16,-25 14 0-16,0 0-2 15,0 0 0-15</inkml:trace>
  <inkml:trace contextRef="#ctx0" brushRef="#br0" timeOffset="415458.9664">11997 12069 57 0,'0'0'39'0,"0"0"0"0,-13 17 1 16,13-17-26-16,0 0-4 15,0 0-2 1,34-10-2-16,-16 1-2 16,12 5-2-16,-1-4 0 0,6 3-1 15,0-3 0-15,-4-2-1 16,-4 3 0-16,-6 1-1 15,-4 6-4-15,-17 0-5 16,14-19-29-16,-14 19-2 16,-23-4 0-16,5 2 0 15</inkml:trace>
  <inkml:trace contextRef="#ctx0" brushRef="#br0" timeOffset="416590.697">12398 11325 53 0,'0'0'38'0,"18"-12"1"16,-18 12-1-16,30 8-24 15,-30-8-3-15,0 0-1 16,18 15-3-16,-3 10-1 16,-11 0-2-16,4 11 0 15,-6-1-1-15,0 11 0 16,-2-8-2-16,0-1 0 15,-2-7 0-15,2-1 0 0,-2-12-2 16,2-17 2 0,0 0-1-16,0 0 0 15,0 0 0-15,17-23 0 16,-9 2 0-16,2-2-1 0,1 2 1 16,3 0 0-16,1 0-1 15,4 0 1-15,1 4 0 16,5 5 0-16,0 6 0 15,6 3 0-15,1 4 0 16,3 7 0-16,0 2 0 16,-4 9 0-16,-4 0 1 15,-10 2 0-15,-7-4 0 0,-12 6 1 16,-14 0-1-16,-9-3 0 16,-6-1 1-1,-5 0-1-15,-5-4 0 16,3 1 0-16,5 1-2 15,0-9 0-15,8-1-1 0,4-12-5 16,15 26-18-16,6-21-17 16,-23 4-1-16,23-4-1 15,-17 9 1-15</inkml:trace>
  <inkml:trace contextRef="#ctx0" brushRef="#br0" timeOffset="416958.7149">12416 12078 51 0,'0'0'39'0,"0"0"-1"15,0 0 3-15,0 0-22 16,32 0-7-16,-32 0-3 16,33-9-2-16,-12 1-2 15,10 4-2-15,4-5-1 16,4 3 0-16,-1-2-2 0,-3 1-1 15,0 5-4-15,-18-18-10 16,0 17-26-16,-17 3 0 16,0 0 1-16,0 0-2 15</inkml:trace>
  <inkml:trace contextRef="#ctx0" brushRef="#br0" timeOffset="417951.6827">12354 12437 40 0,'15'-17'38'16,"-15"17"2"-16,0 0 0 16,-5-21-13-16,5 21-13 15,0 0-4-15,21-2-2 16,-21 2-3-16,17-2-1 15,-17 2-1-15,31 15 0 16,-31-15-1-16,33 33-1 16,-22-8 1-16,-1 4-1 0,0-3 0 15,-7 5 0-15,-1-4-1 16,0-4 0-16,-2-4 1 16,0-19-1-1,2 23 0-15,-2-23 1 16,0 0-2-16,10-17 1 0,-6 0-1 15,0-4 1-15,1-6 0 16,1 0-1-16,4 0 1 16,-2 0-1-16,3 0 0 15,3 0 1-15,3 1 0 16,2 4-1-16,2 3 2 16,3 6-2-16,-1 3 1 15,0 8 1-15,-4 6 0 0,-1 6-1 16,-5 9 0-1,-5 4 1-15,-4 8-1 16,-4 1 1-16,-4 3-1 16,-4-1 1-16,0-3 0 0,1-4-1 15,-3-6 0-15,4-4 0 16,6-17 0-16,0 0 0 16,0 0-1-16,0 0 0 15,2-29 1-15,4 4-1 16,4 1 1-16,-1-7-1 15,7-2 1-15,1 4 0 16,0 1 0-16,6 3 0 16,1 8 0-16,-1 3 0 15,2 4 1-15,-4 9-1 16,0 4 0-16,-3 7 1 16,-18-10-1-16,23 38 0 15,-19-13 0-15,-2-2 0 0,-4 0 0 16,-4-3-2-16,2 1-2 15,4-21-6-15,0 0-32 16,0 0 0-16,0 0-1 16,0 0 0-16</inkml:trace>
  <inkml:trace contextRef="#ctx0" brushRef="#br0" timeOffset="418838.6021">13646 11950 55 0,'18'-14'37'15,"-18"14"3"-15,17-30-11 16,2 35-9 0,-30-26-5-16,11 21-3 0,0 0-3 15,-27-2-3-15,-2 8-1 16,0 8-1-16,-8-1-1 16,-5 12 0-16,-5 6-2 15,3 7 0-15,5 2 1 16,9 3-2-16,4-3 1 15,11-2-1-15,9-1 0 16,14-12 0-16,9-4 0 16,8-8 0-16,6-9 0 0,2-12-1 15,2-5 0-15,3-10 1 16,-3-6-2-16,-2-13 1 16,0-2-1-16,-6-12 1 15,-2-3-1-15,-2-12 0 16,-2 4 1-16,-7-4-1 15,1 9 2-15,-5 7-1 16,-5 1 1-16,1 10 0 16,-4 7 1-16,0 14 0 15,-2 6 0-15,0 17 0 16,2-19 1-16,-2 19 0 16,0 0-1-16,-2 36 1 0,-4-3 0 15,1 7 0 1,-1 12-1-16,0 9 1 15,0 5-1-15,2-1 0 16,2 2 0-16,2-6-1 0,4-5 0 16,2-4 0-16,2-12 0 15,3-6 0-15,3-9-1 16,3-7 1-16,4-9-1 16,3-7 1-16,4-2-1 15,-1-7 0-15,2-5-1 16,0-11 0-16,-2 6-2 15,-4-14-1-15,6 8-5 16,-21-29-18-16,11 12-14 16,-3-14-1-16,3 2 2 15,-5-1-1-15</inkml:trace>
  <inkml:trace contextRef="#ctx0" brushRef="#br0" timeOffset="419267.7118">14157 11449 66 0,'0'0'40'0,"2"-17"1"16,-2 17 0-16,21-2-24 16,-21 2-6-16,0 0-2 15,8-23-2-15,-8 23-2 16,0 0-2-16,0 0-1 15,6 21 1-15,-8-2-2 16,-2 6 0-16,0 12 0 0,2-3 0 16,-1 14 0-16,1 2 0 15,-2 4 0-15,4 1-1 16,0 1 1-16,0-4-1 16,6-4 0-16,-3-2 0 15,11-10 0-15,-4-3 0 16,11-8 0-16,0-4 0 15,10-8 0-15,0-5 0 16,3-8 0-16,1-2-1 16,-4-4 1-16,4 1-2 15,-8-7 0-15,-2 1-1 16,-12-9-4-16,7 15-5 16,-24-15-31-16,4 20 0 0,-16-30-1 15,16 30 1-15</inkml:trace>
  <inkml:trace contextRef="#ctx0" brushRef="#br0" timeOffset="419542.6131">13903 11731 87 0,'-6'-17'42'16,"6"17"0"-16,27-12 0 15,15 14-32-15,-9-17-4 16,21 11-2-16,0-7-1 16,8-3-2-16,-2 3-2 15,-8-5-4-15,4 20-26 16,-31-11-12-16,-25 7 2 15,0 0-2-15</inkml:trace>
  <inkml:trace contextRef="#ctx0" brushRef="#br0" timeOffset="425963.4566">11683 4026 1 0,'0'0'0'0,"-24"-19"17"0,24 19 0 16,0 0-9 0,-17-18 1-16,17 18 0 0,-23-17 0 15,23 17-1 1,-35-13-2-16,14 11-1 0,-6-2-1 15,0 4-2-15,-10 0 0 16,1 2-2-16,-3 0 0 16,-5-4-1-16,-1 4 1 15,-1-6-1-15,-2-2 1 16,2 1 0-16,1-5 1 16,1 4-1-16,0-3 0 15,3 5 0-15,-1 0 0 16,3 2 1-16,4 0-1 15,3 0 0-15,5 2 1 16,3-2-1-16,7 0 1 16,17 2-1-16,-19-2 0 15,19 2 0-15,0 0-1 0,-18 16 2 16,18-16-1-16,-13 19 1 16,13-19 1-16,-12 27 0 15,12-27 0-15,-5 36 1 16,3-15-1-16,4 4 1 15,-6 4-1-15,4 7-1 16,-6 3 0-16,0 7 1 16,-4 2-1-16,3 7 1 15,-3 1-1-15,4 9 1 16,1 1-2-16,1 6 1 16,-2 7-1-16,0 0 0 15,0 3 0-15,-3-5 0 16,-5 2 0-16,-1-8 0 0,-3-4 0 15,5-6 1-15,1-9-1 16,1-6 1-16,-1-2-1 16,6-2 1-16,1 2-1 15,6 2 0-15,-1 0 0 16,4-2 1-16,6 1-2 16,3-3 1-16,9 0 0 15,3-6 0-15,4-5-1 16,0-2 1-16,0 0 0 15,1-1 0-15,-4 1 0 16,-3 6 0-16,-4-5 0 16,0 5 0-16,1-1 1 0,-5-3 0 15,2-6-1-15,5-2 1 16,1-8 0-16,6-5 0 16,5-4 0-16,5 0 1 15,3-6-1-15,7 2-1 16,-1-2 1-16,4 1-1 15,2 1 1-15,-2 0-1 16,-2 0 0-16,0-2 0 16,2 0 0-16,-3 0 0 15,1-4 0-15,-2 2 1 16,-4-3-1-16,3-1 1 16,-9-2 0-16,3 1 0 15,-10-1 0-15,3-2-1 0,-9 1 1 16,2-3 0-16,-4-3-1 15,-1 0 0-15,-5-5 1 16,0-1-1-16,-5-4 1 16,0-3-1-16,-3-7 1 15,-1-3 0-15,2-6 0 16,1-10-1-16,-1-13 1 16,-1-8-1-16,-3-8 1 15,-4-7-1-15,-4-6 0 16,-6-2 0-16,-7 1 0 15,-4-1-1-15,-6 6-2 16,-12-8-7-16,14 4-21 16,2 16-1-16,-10-14 0 0,10 17-1 15</inkml:trace>
  <inkml:trace contextRef="#ctx0" brushRef="#br0" timeOffset="430038.8404">10267 14190 14 0,'0'0'25'0,"0"0"-4"16,0 0-1-16,0 0-3 15,-14 19-3-15,14-19-3 16,0 0-2-16,-19-3 0 0,19 3-2 15,0 0-1-15,0 0-1 16,0 0 0 0,0 0 0-16,0 0-2 15,0 0 0-15,0 0 0 0,0 0-1 16,0 0 0-16,35 0-1 16,-14-4 1-16,10 2-1 15,-2-2 1-15,7 4-1 16,-1-4 0-16,-2 4 0 15,-4 0 0-15,-4 2-1 16,-6 0 0-16,-19-2-1 16,23 4-1-16,-23-4-2 15,18 4 0-15,-18-4-3 16,0 0-1-16,0 0-2 16,0 0-3-16,-29-4-5 15,29 4-3-15,-41 9-6 16,10-9-3-16,1 12 1 0,-15-14 13 15</inkml:trace>
  <inkml:trace contextRef="#ctx0" brushRef="#br0" timeOffset="430371.3937">10190 14263 24 0,'0'0'29'16,"0"0"-2"-16,-23 6-2 16,23-6-5-16,0 0-3 15,0 0-5-15,0 0-1 0,0 0-4 16,0 0-1-1,23 11-1-15,-23-11-1 16,40-7 1-16,-15-3 0 0,16 6-1 16,-6-1-1-16,7 3 1 15,-5-6-1-15,3 10 0 16,-5-4-1-16,-4 6-1 16,-6-4 0-16,-2 6 0 15,-2-5 0-15,0-1 0 16,-3 2 0-16,-18-2-2 15,25-2 2-15,-25 2 0 16,19-1-2-16,-19 1 1 16,0 0-1-16,0 0-1 15,0 0-4-15,-19 3-28 0,19-3-5 16,-21-5-2 0,21 5 1-16</inkml:trace>
  <inkml:trace contextRef="#ctx0" brushRef="#br0" timeOffset="472547.1843">8211 14969 19 0,'-21'-4'19'16,"21"4"-2"-16,0 0-3 15,0 0-4-15,0 0-1 16,0 0-1-16,0 0-2 16,9-25 0-16,9 21-1 15,-18 4-1-15,34-13 1 16,-16 1-1-16,13 7 0 16,-6-7 0-16,11 6-1 0,-5-3-1 15,12 3 0-15,-5-3-1 16,6 3-1-16,3-2 2 15,1 2-2-15,0 3 1 16,0-1 0-16,1 4 0 16,-1 0 0-16,4-2-1 15,2 2 1-15,0-2-1 16,4 2 1-16,2-4-1 16,1 2 1-16,3 0-1 15,-2-2 1-15,-3 2-1 16,-1 1 1-16,-4 1-1 15,-2 0 0-15,1 0 0 16,-3 0 0-16,0 0 0 0,2-2 0 16,2 0 0-16,4-6-1 15,0 2 2-15,3-3-1 16,3-1 1-16,2-3-1 16,5-3 0-16,0 1 1 15,-1 0-1-15,-3 7 0 16,3-6 0-16,-7 9 0 15,-1-1 0-15,-6 4 0 16,-4 2-1-16,-8 2 1 16,1 0 0-16,-5 0 0 15,-1 0 0-15,-2-2 0 16,-1-2 0-16,-1 2 0 16,2 0 0-16,-3 0 0 0,5-2 0 15,-1 2 0-15,1-4 1 16,0 2-1-1,3 0 0-15,0 0 0 0,3-2 0 16,3-1 0-16,0 3 0 16,2-2 0-16,4 0 0 15,4-2 0-15,4 1 0 16,0 1 1-16,3 0-1 16,1-4 1-16,1 3-1 15,1-5 1-15,-1 0-2 16,5 1 2-16,-7 1-2 15,5 2 1-15,1-3 0 16,2 3 0-16,3 0 0 0,3 0 1 16,4 3 0-16,2-3 0 15,7 2 0-15,8-2 0 16,-1-1 1 0,5 1 1-16,-2-4-1 0,4 5 1 15,-5-5 0-15,7 4 0 16,-12-3 0-16,2 1 0 15,-3 0-1-15,1 2 0 16,-3 1 0-16,3 3 0 16,-9 0-1-16,-4 0-1 15,-8 4 1-15,-7 0-1 16,-8 4 0-16,-10 1-1 0,-8-1 0 16,-9-2 1-16,-2 3-3 15,-12-12-7 1,4 5-25-16,-23 0-2 15,23-16 0-15,-23 16 0 16</inkml:trace>
  <inkml:trace contextRef="#ctx0" brushRef="#br0" timeOffset="476318.4888">8664 15683 1 0,'0'0'25'0,"17"-2"0"15,-17 2-6 1,0 0-4-16,0 0 1 16,0 0-4-16,0 0-2 15,0 0-2-15,0 0-2 0,0-21 0 16,0 21-1-16,0 0 1 15,0 0-2-15,2-22-1 16,-2 22 1-16,0 0-1 16,0 0 0-16,-7-17-1 15,7 17 0-15,0 0 0 16,0 0-1-16,-8-17 1 16,8 17-1-16,0 0 1 15,-8-21 0-15,8 21-1 16,0 0 1-16,-15-23-1 15,15 23 1-15,0 0 0 16,-18-10-1-16,18 10 0 16,-17-4 0-16,17 4 0 0,-21 2 0 15,21-2 0-15,-25 8 0 16,25-8 0-16,-29 12 0 16,29-12 0-16,-25 17 0 15,25-17 0-15,-23 19-1 16,23-19 0-16,-18 13 1 15,18-13 0-15,-17 16-1 16,17-16 1-16,-17 19 0 16,17-19-1-16,-20 23 1 15,20-23 0-15,-17 23-1 16,17-23 1-16,-14 31-1 16,14-31 1-16,-13 28 0 15,13-28 0-15,-14 29-1 0,9-12 1 16,5-17-1-16,-12 31 2 15,8-12-2-15,4-19 1 16,-6 35-1-16,6-18 0 16,0 0 0-16,0 3 1 15,0 1 0-15,0 0-1 16,0 0 1-16,2-2-1 16,-2 4 1-16,0-2-1 15,0 2 1-15,2-2-2 16,-2 2 2-16,0-2-1 15,0-1 0-15,-2-1 0 16,2 0 0-16,0-2 0 16,2 4 1-16,-2-3-1 0,2-1 0 15,-2-17 0-15,2 31 0 16,0-12 0-16,-2 0 1 16,-2 2-1-1,0 0 0-15,2 0 0 0,-2-2 1 16,-2 1-1-16,1 3 0 15,3-23 0-15,-6 36 0 16,2-19 0-16,2 1 0 16,-4-1 0-16,2 6 0 15,0-2 0-15,1 0 0 16,1 2 0-16,-2-4 0 16,2 0 0-16,2-19 0 15,-4 29 0-15,4-29 0 0,-4 27 0 16,4-27 1-16,-8 25-2 15,8-25 1-15,-9 21 1 16,9-21-1 0,-10 21 0-16,10-21 0 0,0 0 0 15,-10 17 0-15,10-17 0 16,0 0 0-16,0 0 0 16,-23 16 0-16,23-16 0 15,-21 15 0-15,21-15 0 16,-23 10 1-16,23-10-1 15,-21 9-1-15,21-9 1 16,-18 6 0-16,18-6 0 0,-17 2 0 16,17-2 0-1,-19 6 0-15,19-6 0 16,-21 2 0-16,21-2 0 16,-22 3 0-16,22-3 1 0,0 0-2 15,-17 0 1-15,17 0 0 16,0 0 0-16,-17-1 1 15,17 1-1-15,0 0 0 16,0 0 0-16,-18-8 0 16,18 8 0-16,0 0 0 15,0 0 0-15,-19-14 1 16,19 14-1-16,0 0-1 16,-17-13 2-16,17 13-1 0,0 0 0 15,0 0 0-15,0 0 0 16,-18-17 0-1,18 17 0-15,0 0 0 16,0 0 0-16,-9-21 0 0,9 21 0 16,0 0 0-16,-14-21 0 15,14 21 0-15,0 0 0 16,0 0 0-16,-15-20 0 16,15 20 0-16,0 0 0 15,0 0 0-15,0 0 0 16,-10-17 0-16,10 17 0 15,0 0 0-15,0 0 0 16,0 0 0-16,0 0 0 16,0 0 0-16,-6-19 0 15,6 19 0-15,0 0 0 16,0 0-1-16,0 0 1 16,0 0 0-16,0 0 0 0,0 0 0 15,0 0-2-15,0 0 0 16,0 0-2-16,-11-17-5 15,11 17-31-15,0 0-2 16,0 0 1-16,-25-18-2 16</inkml:trace>
  <inkml:trace contextRef="#ctx0" brushRef="#br0" timeOffset="482357.9609">8446 16878 10 0,'-23'26'31'0,"23"-26"1"15,-27 41 0-15,23-9-15 16,-17-16-3-16,19 18-5 15,-12-13 0-15,16 8-4 16,-2-8 0-16,14 2-3 16,-14-23 2-16,35 19-3 15,-14-19 2-15,8-2-1 16,-6-9 2-16,6 3-1 16,-6-11-1-16,2 2 1 15,-10-4-2-15,1 2 2 16,-10-3-2-16,-2 5 2 0,-6-2-3 15,2 19 1-15,-10-33 0 16,10 33-2-16,-15-23-3 16,-5 6-8-1,20 17-24-15,-33-2-2 0,10 12 1 16,-4-1-3-16</inkml:trace>
  <inkml:trace contextRef="#ctx0" brushRef="#br0" timeOffset="484358.0656">8668 15289 30 0,'0'0'22'16,"0"0"-1"-16,0 0-1 15,0 0-2-15,0 0-2 16,0 0-1-16,0 0-3 16,0 0-2-16,0 0 0 15,0 0-3-15,0 0-1 0,0 0 0 16,0 0 0-16,0 0-2 15,0 0 0-15,0 0-1 16,0 0 0-16,0 0 0 16,0 0-2-16,0 0 1 15,0 0-1-15,0 0 1 16,0 0-1-16,19 8 1 16,-19-8-2-16,16 17 2 15,-16-17-1-15,23 25 0 16,-23-25-1-16,23 31 1 15,-12-10 0-15,-11-21-1 16,24 31 2-16,-24-31-2 16,25 27 1-16,-25-27 0 0,19 25 0 15,-19-25-1-15,21 17 1 16,-21-17 0-16,18 17-1 16,-18-17 1-16,0 0-1 15,21 17 0-15,-21-17 1 16,0 0-1-16,19-7 0 15,-19 7 0-15,0 0 0 16,0 0 0-16,19-23 0 16,-19 23 1-16,8-25-1 15,-8 25 0-15,12-33 0 16,-7 12 1-16,5-6-1 16,-2 2 0-16,1-2 0 0,-1 2 1 15,-2 4-1-15,-2 2 0 16,0 2 0-16,-4 17 0 15,5-27-1-15,-5 27 0 16,16-21-2-16,-16 21-4 16,17-27-9-16,-17 27-27 15,18-17 0-15,-18 17 0 16,0 0 0-16</inkml:trace>
  <inkml:trace contextRef="#ctx0" brushRef="#br0" timeOffset="488638.5396">9709 15474 25 0,'0'0'29'0,"6"-20"-4"15,-6 20-6-15,0 0-1 16,4-21-4-16,-4 21-3 0,6-19-2 15,-6 19 0 1,4-17-2-16,-4 17 0 16,-2-17 0-16,2 17-1 15,0 0-1-15,-29 17-1 0,4-2 0 16,2 12-1-16,-8 2-1 16,2 7 0-16,-2 8-1 15,4-1 0-15,6 1-1 16,5-4 1-16,11 0-2 15,5-7 1-15,9-2 0 16,7-10 0-16,5-8-1 16,4-9 1-16,2-6 0 0,2-11 0 15,-2-9 0 1,-2-6 1-16,-2-9-1 16,-4-5 0-16,-3-10 0 15,-5-3 0-15,-3-9-1 0,-4 5 1 16,-2-3-1-16,-4 7 1 15,0 7 0-15,-2 6 0 16,0 11 0-16,0 12 0 16,4 19 0-16,-5-17 1 15,5 17 0-15,0 0 0 16,0 0 0-16,2 28 1 16,-2-9 0-16,2 10 0 15,-2 4 0-15,1 9-1 16,1 0 1-16,0 4-1 15,2 0 0-15,2 0-1 16,0-3 0-16,0-15 0 16,-1 1-1-16,-1-10-1 0,2 0-1 15,-6-19-2-15,4 27-4 16,-4-27-8-16,0 0-23 16,-18 4 0-16,18-4 1 15,0 0-1-15</inkml:trace>
  <inkml:trace contextRef="#ctx0" brushRef="#br0" timeOffset="489045.7271">9885 15362 50 0,'0'0'37'0,"10"-17"1"15,-10 17 0-15,0 0-17 16,0 0-11-16,9 21-1 16,-9-21-3-16,6 42-1 15,-4-11-2-15,8 2-1 16,-7 1 0-16,9 3 0 16,-2-5-1-16,3-5 0 15,5-6 0-15,-3-4-1 16,6-13 0-16,-1-2 1 15,1-13 0-15,-2-3-1 16,-2-11 1-16,-1-7-1 16,-3-5 0-16,-3-9 0 0,0 4 0 15,-5-6 0-15,-1 4 0 16,-2-2-2-16,4 11 1 16,-6 3-3-1,4 13-2-15,-12-4-6 0,8 23-28 16,0 0-1-16,0 0 0 15,0 0 0-15</inkml:trace>
  <inkml:trace contextRef="#ctx0" brushRef="#br0" timeOffset="489714.0031">9086 16176 35 0,'0'0'32'0,"-17"19"2"15,17-19-11-15,0 0-7 16,21 2-3-16,-21-2-2 0,56-21-2 16,-13 1-1-16,26 7 0 15,8-18-2-15,24 6 0 16,5-9-1-16,13 3-1 16,-1-3-1-16,0 3 0 15,-10-2-1-15,-14 8-2 16,-17 4 1-16,-19 8-2 15,-15 5-2-15,-22-5-4 16,6 22-18-16,-27-9-14 16,0 0-2-16,-25 8 2 15,2 5-2-15</inkml:trace>
  <inkml:trace contextRef="#ctx0" brushRef="#br0" timeOffset="490970.0906">8986 16745 35 0,'0'0'35'0,"0"0"0"15,-6-19 1-15,6 19-22 16,0 0-2-16,0 0-3 16,0 0 0-16,0 0-2 15,0 0-2-15,18 27 0 16,-5-4-1-16,-3 0-1 0,1 6 0 16,1 0-2-16,0 1 1 15,-3-1-1-15,1 0 0 16,-4-4 0-16,1-2 0 15,-7-23-1-15,12 25 1 16,-12-25 0-16,0 0 0 16,0 0-1-16,21 2 0 15,-21-2 1-15,16-31-1 16,-5 6 1-16,1-2 0 0,-1-7 0 16,-1 1-1-1,0-5 0-15,-3 1 0 16,3-5 0-16,-2 7-1 15,-3 1-1-15,-1 1-1 0,6 14-3 16,-8-12-5-16,23 22-28 16,-25 9-2-16,0 0 1 15,0 0-2-15</inkml:trace>
  <inkml:trace contextRef="#ctx0" brushRef="#br0" timeOffset="491216.8213">9488 16709 47 0,'31'-8'37'0,"-12"0"-1"15,2-3 0-15,0 7-20 16,-7-15-9-16,13 11-3 15,-8-5-2-15,-2 1-5 16,7 16-7-16,-24-4-26 16,30-19 1-16,-30 19-2 15,25-25 0-15</inkml:trace>
  <inkml:trace contextRef="#ctx0" brushRef="#br0" timeOffset="492229.9726">10147 16143 27 0,'0'0'34'0,"0"0"1"15,0 0 1-15,-4-29-17 16,4 29-5-16,0 0-3 16,-17 8-3-16,0-8-1 15,17 0-3-15,-33 19 1 16,16 0-2-16,-8 2 0 16,5 6-2-16,-1-4 0 15,6 4 0-15,3-2 0 16,8-2-1-16,4-6-1 0,0-17 1 15,21 8 0-15,-21-8 0 16,37-15-1-16,-20-1 0 16,1-3 1-16,-5-6 0 15,1 2 0-15,-7 2 0 16,-1 2 1-16,-6 19-1 16,6-27 0-16,-6 27 0 15,0 0 1-15,0 0-1 16,0 0 0-16,17 11 1 15,-7 7-1-15,0 3 0 16,1 2 1-16,3 6-1 16,-1-3 1-16,1 7-1 15,-5-4 1-15,1 3 0 0,-4-7 0 16,0-3 0-16,-6-1 0 16,-4-4 0-16,4-17 0 15,-20 31 0-15,20-31 0 16,-32 26-1-16,12-12 1 15,-3 3-1-15,4-5-1 16,-2-5-1-16,21-7-4 16,-33 6-5-16,33-6-29 15,0 0 0-15,-8-27-1 16,8 27 0-16</inkml:trace>
  <inkml:trace contextRef="#ctx0" brushRef="#br0" timeOffset="493093.8825">10238 16137 47 0,'0'0'34'16,"0"0"2"-16,17 17-13 0,-17-17-8 15,0 0-3-15,0 0-1 16,0 0-3-16,0 0-1 16,22 4-1-16,-22-4-1 15,9 21-1-15,-9-21-1 16,12 35 0-16,-5-16-2 16,-1 4 1-16,0-2-1 15,0-2-1-15,-6-19 1 0,9 27-1 16,-9-27 1-16,0 0-1 15,6 18 0-15,-6-18 1 16,0 0-1-16,4-20 0 16,-4 20 1-16,6-30-1 15,0 9 0-15,-1-6-1 16,1 2 1-16,2 0 0 16,0 2 0-16,-1 0 0 15,3 6 0-15,-10 17-1 16,21-25 2-16,-21 25-1 15,21-8 0-15,-21 8 0 16,24 6 1-16,-24-6-1 16,19 27 1-16,-11-8-1 15,-5 4 0-15,3 2 1 16,-2-4 0-16,0-4-1 16,-2 0 0-16,-2-17 1 15,2 18-1-15,-2-18 1 0,0 0-1 16,0 0 0-16,13-20 0 15,-13 20 0-15,18-34 0 16,-9 13-1-16,3-8 2 16,1 4-2-16,1 2 1 15,-2 2 0-15,-12 21-1 16,21-23 1-16,-21 23 1 16,19-2-1-16,-19 2-1 15,19 27 1-15,-7-8 0 0,-2 2 0 16,3 4 0-1,-3 0 0-15,-1 2-3 16,-7-6-3-16,14 17-18 16,-18-20-16-16,4 1-1 0,-2-19-1 15,-12 25 0-15</inkml:trace>
  <inkml:trace contextRef="#ctx0" brushRef="#br0" timeOffset="493853.6379">10008 16908 20 0,'0'0'31'0,"0"0"0"15,0 0-6-15,-19-4-9 16,19 4-1-1,0 0-3-15,0 0-3 16,0 0-1-16,29-5-1 0,-29 5 0 16,29-23-1-16,-10 0-1 15,16 5 0-15,2-8 0 16,11 3-2-16,2-6 2 16,4 6-3-16,0-2 2 15,0 6-3-15,-4-2 1 16,-2 3-2-16,-9 7 1 15,-8 5-1-15,-6 0-1 16,-8-1-2-16,-17 7-2 0,0 0-4 16,29 5-23-1,-29-5-8-15,-21 12 1 16,0-6-2-16</inkml:trace>
  <inkml:trace contextRef="#ctx0" brushRef="#br0" timeOffset="494601.9486">10188 16985 46 0,'0'0'35'16,"9"-17"2"-16,-9 17 0 15,0 0-24-15,0 0-3 16,18 9-2-16,-18-9 0 16,-2 27-2-16,-2-8 0 0,8 12-3 15,-4-4 1-15,4 4-2 16,2-3 0-16,-1-3-1 15,1-5 0-15,-6-20 0 16,16 23-2-16,-16-23 2 16,17-4-1-16,-17 4 0 15,17-23 0-15,-5 5 0 16,5 1-1-16,4-2 1 16,4 0-1-16,2-2 1 15,2 3-1-15,4 5 2 16,2 3-2-16,2 5 1 15,-3 3 0-15,-3 2 0 16,0 4 2-16,-4 5-2 0,-4 3 2 16,-5 3-2-16,-9 4 3 15,-5-2-2-15,-6 1 2 16,-8 1-2-16,10-19 0 16,-32 31 1-16,7-20-2 15,-2 1 2-15,-2-7-1 16,-2 3-1-16,-6 0 0 15,2-1 1-15,3 1-1 16,-1-2-1-16,8 1-2 16,-2-8-6-16,27 1-32 15,-21 3-1-15,21-3-1 16,0 0-1-16</inkml:trace>
  <inkml:trace contextRef="#ctx0" brushRef="#br0" timeOffset="503382.9888">11430 15738 13 0,'0'0'25'0,"-17"2"0"15,17-2-4-15,0 0-2 16,-18 4-2-16,18-4-2 16,0 0-3-16,0 0-1 15,0 0-3-15,0 0-1 16,23-6-1-16,1 4-1 15,-1-7 0-15,11 1-1 0,1 0 0 16,8 1-2-16,-3-3-1 16,1 4 0-16,-1-1-3 15,-5-5-2-15,5 14-6 16,-40-2-26-16,33-13-1 16,-33 13-2-16,19 2 2 15</inkml:trace>
  <inkml:trace contextRef="#ctx0" brushRef="#br0" timeOffset="503585.0036">11521 15865 53 0,'2'17'35'16,"-2"-17"1"-16,36 2-1 15,-36-2-24-15,50-6-4 16,-25-1-1-16,10 7-3 15,-8-2-3-15,-6-4-4 16,14 6-31-16,-35 0 0 16,19-2-2-16,-19 2 1 15</inkml:trace>
  <inkml:trace contextRef="#ctx0" brushRef="#br0" timeOffset="505768.7736">11982 15686 1 0,'5'18'27'0,"-5"-18"4"16,0 0 0-16,0 0-11 15,0 0-3-15,0 0-2 16,0 0-2-16,0 0-4 16,0 0-2-16,0 0 0 15,0 0-1-15,0 0-2 16,0 0 1-16,22 9-1 16,-22-9-1-16,30-5 0 15,-8-3 0-15,5 2 0 0,2-5-2 16,3 3 1-16,-1-4-1 15,-2 5 0-15,-4-1 0 16,-2 0 0-16,-23 8-1 16,27-7 0-16,-27 7 0 15,0 0 0-15,0 0-2 16,0 0-2-16,0 0-4 16,0 0-22-16,0 0-8 15,0 0-2-15,0 0 1 16</inkml:trace>
  <inkml:trace contextRef="#ctx0" brushRef="#br0" timeOffset="506905.7838">12477 15032 30 0,'0'0'32'0,"0"0"2"0,0 0 0 16,0 0-17-16,0 0-4 15,0 0-2-15,0 0-2 16,0 0-2-16,0 0-1 16,2 31 0-16,-2-31-2 15,6 40-1-15,0-15 0 16,2 8-1-16,-1-2 0 15,5 11 0-15,-3-6-1 16,1 3 0-16,-4-5 0 16,2-3 1-16,-5-4-2 15,1-4 1-15,-4-4 0 16,0-19 0-16,0 0 0 16,0 0-1-16,0 0 1 0,0 0-1 15,-4-27 1-15,4 10-1 16,2-6-1-16,0-2 1 15,6 0 0 1,4-2 0-16,7 4 0 0,4 0 0 16,8 2 0-16,2 5-1 15,3 5 2-15,3-1-1 16,-2 12 0-16,-5 4 0 16,-5 8 0-16,-5 9 1 15,-11-2-1-15,-5 10 1 16,-10 0 0-16,-4 3 0 15,-5-1 0-15,-5-2 0 16,-3-8-1-16,-2-4 1 0,0-5 0 16,0-5-2-16,2-1 1 15,-1-4 0 1,5-4-2-16,17 2-2 16,-23-4-4-16,2-17-20 0,21 21-13 15,0 0 0-15,0 0-1 16,0 0 1-16</inkml:trace>
  <inkml:trace contextRef="#ctx0" brushRef="#br0" timeOffset="507541.4313">12539 15784 26 0,'0'0'34'0,"0"0"-1"16,0 0 2-16,0 0-17 15,0 0-4-15,0 0-4 16,33 6-1-16,-33-6-3 15,48-11 0-15,-19-3 0 16,13 4-2-16,-1-5 0 0,3 6-1 16,-3-5 0-16,-5 6-1 15,-3-1-1-15,-4 1 0 16,-10 6 0-16,-19 2-3 16,20 2 0-16,-20-2-5 15,0 0-13-15,0 0-20 16,0 0 1-16,0 17-1 15,0-17 1-15</inkml:trace>
  <inkml:trace contextRef="#ctx0" brushRef="#br0" timeOffset="510005.8405">12391 16131 19 0,'0'0'32'15,"0"0"1"-15,0 0 2 16,0 0-18-16,0 0-2 16,0 0-3-16,1-19-1 15,-1 19-2-15,0 0-2 0,18 0 0 16,-18 0 0-16,0 0-3 16,0 0 0-1,0 0-1-15,0 0-1 16,17 16 0-16,-17-16 0 0,16 34-1 15,-7-9 0-15,-1 6 1 16,4-1-1-16,-5 1-1 16,1 0 1-16,-2-4-1 15,-2-4 0-15,1-6 0 16,-5-17 0-16,6 19 0 16,-6-19 0-16,0 0 1 15,0 0-1-15,0 0 0 16,0 0 0-16,0 0 0 15,-8-27 0-15,8 27 0 16,-5-34 0-16,1 13 0 16,2-4 1-16,4 4-2 0,-2-2 1 15,4 3 0-15,1 3 0 16,-5 17 0-16,18-31 0 16,-18 31 0-16,27-21 1 15,-10 14-1-15,1 1 0 16,1 6 0-16,-2 0 0 15,1 6 0-15,-18-6 1 16,28 27-1-16,-20-6 0 16,-2 4 1-16,-4 1 0 15,0 3 0-15,-2 0-1 16,0-4 0-16,-2-4 0 16,2-21 0-16,0 29 0 15,0-29 1-15,0 0-1 0,0 0 0 16,0 0 1-16,0 0-1 15,11-29 0-15,-3 10 0 16,2-8 0-16,5-2 0 16,1 0 0-16,3-1 0 15,2 3 0-15,0 4 0 16,-1 4 0-16,3 7 0 16,-4 5 0-16,2 5 0 15,-1 4 0-15,1 5 1 16,0 3 0-16,2 5-1 15,-3 2 1-15,-1 3-1 16,-2-1 1-16,-3 4-1 16,-5-2-1-16,-3-4 0 0,-4 0-1 15,-2-17-2-15,2 27-6 16,-2-27-32-16,-19 2-1 16,1-9 0-1,18 7 0-15</inkml:trace>
  <inkml:trace contextRef="#ctx0" brushRef="#br0" timeOffset="512253.9465">13733 15211 10 0,'0'0'30'16,"0"0"1"-16,15-18-1 15,-15 18-11-15,0 0-3 16,0 0-3-16,0 0-3 16,-11-23-1-16,11 23-2 15,0 0-1-15,0 0-1 0,0 0 0 16,0 0 0-16,0-21-1 15,0 21 0 1,0 0 0-16,0 0-2 16,0 0 1-16,0 0-1 0,-6-17 0 15,6 17-1-15,0 0 0 16,0 0 0-16,-23-8 0 16,23 8 0-16,0 0 0 15,-23-5-1-15,23 5 0 16,-20 3 1-16,20-3-1 15,-23 8 1-15,23-8-1 16,-23 16 1-16,23-16-1 0,-25 17 1 16,25-17-1-16,-21 21 1 15,21-21-1-15,-16 23 0 16,16-23 0 0,-9 23 1-16,9-23-1 15,-8 33 0-15,4-12 1 0,2 4 0 16,-2 1-1-16,3 1 0 15,-3 4 1-15,2 2-1 16,0-1 1-16,2 1 0 16,2-1-1-16,0 1 1 15,2-2-1-15,-1-3 1 16,3 1-1-16,0 0 1 16,0-2-1-16,1 0 0 0,-1-4 0 15,2 2 0 1,-2-2 1-16,5 0-2 15,-5-2 1-15,4 0 0 16,-6 0 0-16,3-4 0 0,-3 2 0 16,4-1 1-16,-8-18-1 15,4 36 0-15,-4-36 0 16,4 35 1-16,-4-35-2 16,9 32 2-16,-3-13-1 15,0 1 0-15,2 3-1 16,-3-6 2-16,5 6-1 15,-4-2 0-15,1 4 0 16,-1-2 0-16,0-2 0 16,-2 2-1-16,0-6 2 15,0 4-2-15,-2-3 1 16,-2 3 0-16,0-2 1 16,0 0-1-16,-4 0 0 0,0 1 0 15,0-1 0-15,4-19 0 16,-15 36 0-16,15-36 0 15,-20 31 0-15,13-14 0 16,-9 0-1-16,3 1 2 16,13-18-1-16,-25 32 0 15,25-32 0-15,-24 27 0 16,24-27 1-16,-21 27-1 16,21-27 0-16,-19 21 0 15,19-21 1-15,-27 21-1 16,10-11 0-16,17-10 0 15,-31 19 0-15,31-19 0 16,-27 11 0-16,27-11 0 0,-20 2 0 16,20-2 0-16,-19-2 0 15,19 2 0-15,-21-3 0 16,21 3 0-16,-23-2 0 16,23 2 0-16,-23-4 0 15,23 4 0-15,-18-8 0 16,18 8-1-16,0 0 2 15,-21-17-1-15,21 17 0 16,0 0 0-16,-8-19 0 16,8 19 0-16,-2-17 0 15,2 17 0-15,0 0-1 16,6-18 2-16,-6 18-1 16,0 0 0-16,0 0 0 0,0 0 0 15,8-21 1-15,-8 21-1 16,0 0 0-16,0 0 0 15,0 0 0 1,2-17-1-16,-2 17 1 0,0 0-1 16,0 0 1-16,-2-17-3 15,2 17-1-15,-6-25-6 16,6 25-32-16,2-19-1 16,-2 19 0-16,0 0 0 15</inkml:trace>
  <inkml:trace contextRef="#ctx0" brushRef="#br0" timeOffset="518745.7263">13876 16724 1 0,'0'0'27'0,"0"0"5"15,13-17 0-15,-13 17-12 16,0 0-2-16,0 0-2 16,8-27-3-16,-8 27-2 15,0 0-1-15,0 0-3 16,0 0 0-16,0 0-1 15,-12 27-1-15,5 0-2 16,-3-2 0-16,2 5-2 16,2 1 0-16,6 0 0 15,6-8 0-15,6-6 0 0,5-11 0 16,6-8-1-16,2-4 1 16,0-7 0-16,-1-6-1 15,-5-3 1-15,-2-4 0 16,-5-3-1-16,-6 4 1 15,-6 4-1-15,-2-4 1 16,-4 6-1-16,6 19 0 16,-14-31 0-16,14 31-5 15,-15-27-6-15,15 27-29 16,-17-6-1-16,17 6-1 16,-24 0 0-16</inkml:trace>
  <inkml:trace contextRef="#ctx0" brushRef="#br0" timeOffset="519782.4283">13970 14737 3 0,'0'0'28'0,"0"0"2"16,0 0 0-16,0 0-11 16,23-6-1-16,-28-13-2 15,5 19-3-15,0 0-2 0,25-8-2 16,-25 8 1-1,0 0-3-15,9-21-1 16,-9 21 0-16,0 0-1 16,6 17 0-16,-6-17-2 0,-10 35 0 15,1-12-2-15,3 10 2 16,-6 3-2-16,7 4 0 16,-3-1-1-16,8-5 1 15,0 1-1-15,6-5 0 16,3-5 1-16,5-3-1 15,5-11 0-15,2-1 0 16,4-5-1-16,1-5 1 16,-1-2 0-16,2-5 0 15,2 1-1-15,-1-5 0 16,3-1-1-16,-8-1-2 16,8 5-2-16,-17-13-5 0,22 13-29 15,-36 8 0-15,20-29-1 16,-20 29 1-16</inkml:trace>
  <inkml:trace contextRef="#ctx0" brushRef="#br0" timeOffset="519977.2749">13962 14869 59 0,'0'0'36'0,"0"0"-1"16,24 8 0-16,-3-10-28 0,6-4-11 16,10 1-27-16,-1 5-2 15,-1-4-2-15,3 8-1 16</inkml:trace>
  <inkml:trace contextRef="#ctx0" brushRef="#br0" timeOffset="521088.7352">14545 15803 32 0,'0'0'31'15,"15"-19"1"-15,-15 19-11 16,22-7-3-16,-22 7-3 16,0 0-2-16,0 0-3 15,0 0-1-15,0 0-2 16,-18-6-1-16,-1 10-1 15,19-4-2-15,-37 32 1 0,14-9-3 16,-2 4 1 0,2 10-1-16,4-1 0 15,1 4 0-15,7-3-1 16,7-3 0-16,4-7-1 16,8-6 1-16,-8-21 0 0,32 16-1 15,-8-22 1-15,-1-4-1 16,2-9 0-16,-2-8 1 15,0-3-1-15,-4-9-1 16,-1-1 0-16,-9-4 0 16,3 2-1-16,-6-14 1 15,1 6-1-15,-5-4 1 16,2 4 0-16,-6 3 2 16,0 4 0-16,-3 9 1 15,-3 1 0-15,0 16 2 16,-3 0 0-16,11 17 0 15,0 0 0-15,0 0 1 0,-20 13-1 16,22 10 0-16,-2 2 0 16,4 10 1-16,-2 7-2 15,4 6 0-15,-2 2 0 16,1-1 0-16,-1 1-1 16,4-2-1-16,0-4 1 15,-1-5-2-15,1-9 1 16,-4-1-1-16,2-8-1 15,-6-21-2-15,6 25-2 16,-6-25-6-16,0 0-28 16,0-23-1-16,0 23-1 15,-4-38 2-15</inkml:trace>
  <inkml:trace contextRef="#ctx0" brushRef="#br0" timeOffset="521589.7362">14807 15472 20 0,'0'0'34'16,"16"-23"0"-16,-16 23 2 15,-4-22-16-15,4 22-2 0,0 0-3 16,0 0-4-16,0 0-2 16,6 20-2-16,-6-20-1 15,-4 23-1-15,4-23-2 16,-4 38 0-16,0-11-1 16,2 7 0-16,-2 3 1 15,2 3-3-15,0 2 2 16,2-1-2-16,0 1 1 15,2-6 0-15,2-1-1 16,0-5 0-16,0-1 0 16,8-4 0-16,-5-6 1 15,-7-19-1-15,33 27 0 16,-12-21-1-16,2-4 1 0,6-2 0 16,0-8-1-16,-4-1 0 15,4-1 0 1,-6-1-1-16,-3-1 0 15,-3 2-1-15,-17 10-1 0,23-24-4 16,-23 24-5-16,0 0-26 16,18-22-1-16,-18 22 0 15,-6-23 0-15</inkml:trace>
  <inkml:trace contextRef="#ctx0" brushRef="#br0" timeOffset="521913.2704">14672 15648 59 0,'0'0'37'0,"0"0"0"16,20 0 2-16,-20 0-28 15,36-13-2-15,-15 3-2 0,16 6-3 16,-8-5-1-16,2 3-2 16,-2 2-4-1,-12-13-7-15,6 15-28 16,-23 2 0-16,22-8-1 0,-22 8 0 15</inkml:trace>
  <inkml:trace contextRef="#ctx0" brushRef="#br0" timeOffset="550372.8611">8598 5819 51 0,'-23'4'30'0,"-2"-8"-4"15,25 4-2-15,-31-3-3 16,31 3-5-16,0 0-4 16,0 0-1-16,0 0-1 15,0 0-2-15,8-18-2 16,27 16 0-16,7-9-2 15,22-1-1-15,13-7 0 16,19-2 0-16,11-6-1 16,8 4 0-16,-1-4-1 15,-12 8 0-15,-11 0 0 0,-18 4 0 16,-17 5-1-16,-19 2-1 16,-18 10 0-16,-19-2 0 15,-25 14 0-15,-13-3-1 16,-17 3 0-16,-14 1 0 15,-14 6-1-15,-17 0 2 16,-4 4-2-16,-6 0 2 16,8 0 0-16,5-4 0 15,10 4 1-15,16 0 1 16,15-2 1-16,17 0-1 16,20-4 1-16,19-19 1 15,27 25-1-15,25-23 0 16,20-4 0-16,24-6 0 0,16-5-1 15,21-2 0-15,2-8 0 16,-6 3 0-16,-13 1-1 16,-23 4-1-16,-16 7-2 15,-35-11-10-15,-23 19-29 16,-19 0-2-16,-29-8 0 16,-1 5 0-16</inkml:trace>
  <inkml:trace contextRef="#ctx0" brushRef="#br1" timeOffset="582450.408">8712 15867 29 0,'0'0'29'15,"0"0"-9"-15,4-21 1 16,-4 21-4-16,0 0-4 15,0 0-1-15,2-20-2 16,-2 20-3-16,0 0-1 16,-6 20-3-16,6-20 1 15,-23 44-2-15,2-15 1 16,5 11-1-16,-5 4-1 16,6 6-1-16,-3 0 1 15,13-2 0-15,5-6-1 16,7-4 1-16,13-9-1 15,5-8 1-15,6-8 0 0,3-3 0 16,-1-6 0-16,0-2 0 16,-6-6 0-16,-2 4 0 15,-25 0 0-15,29-4-1 16,-29 4 1-16,0 0-1 16,0 0 0-16,0 0 0 15,0 0-1-15,0 0-1 16,0 0-1-16,0 0-5 15,-4 17-8-15,4-17-20 16,-23 14 0-16,23-14 0 16,-25 13-1-16</inkml:trace>
  <inkml:trace contextRef="#ctx0" brushRef="#br1" timeOffset="582775.7215">8880 16220 33 0,'17'-16'34'0,"-17"16"0"16,0 0 0-16,0 0-21 15,0 0-2-15,-25 2-3 16,25-2-2-16,-3 21-1 16,3-21-2-16,3 23-1 15,-3-23-1-15,16 23-1 16,-16-23 0-16,25 18 0 0,-25-18 1 15,23 15-1-15,-23-15 0 16,0 0 1-16,14 27 0 16,-14-27-1-16,-20 27 0 15,1-12 1-15,-4 4-1 16,-4 2 0-16,0 0-3 16,11 12-17-16,-5-16-16 15,21-17 0-15,-23 23-1 16,23-23 0-16</inkml:trace>
  <inkml:trace contextRef="#ctx0" brushRef="#br1" timeOffset="584304.1216">7547 14833 10 0,'0'0'31'0,"0"0"-3"0,8-25-4 15,-8 25-3-15,0 0-2 16,21-12-3-16,-21 12-3 15,0 0-3-15,0 0-4 16,0 0 0-16,-6 23-2 16,6-23 0-16,4 33-1 15,2-10 0-15,-2 2-1 16,4 4-1-16,-3-4 0 16,3 2 0-16,2-3-4 15,-3-6-1-15,11 5-4 16,-18-23-16-16,0 0-14 15,17 9 1-15,-17-9 0 16,0 0-1-16</inkml:trace>
  <inkml:trace contextRef="#ctx0" brushRef="#br1" timeOffset="584553.7994">7480 15249 38 0,'0'0'34'0,"0"0"1"15,0 0 1-15,29 15-22 16,-29-15-3-16,46-13-3 16,-21 0-3-16,14 9-2 0,-7-4-2 15,3-3-4-15,8 14-6 16,-18-6-26-16,2-5-2 15,-4 6 1 1,-23 2 0-16</inkml:trace>
  <inkml:trace contextRef="#ctx0" brushRef="#br1" timeOffset="585140.9386">7601 15493 47 0,'0'0'36'0,"0"0"1"15,0-18-1-15,2 36-20 0,-2-18-5 16,0 0-2-1,0 0-3-15,0 0-1 0,25 15-2 16,-11 2 0-16,-5 2-1 16,5 8 0-16,-6 4-1 15,1 0 0-15,-3 1 1 16,2-1-2-16,-2-4 1 16,3-6 0-16,-9-21 0 15,23 27-1-15,-23-27 0 16,25 2 1-16,-25-2-1 15,26-19 1-15,-13 1-1 16,-1-5 1-16,-3-4-1 16,1-5 0-16,0-3 0 15,-1-3 0-15,-1 1-2 16,0-9-1-16,5 16-4 0,-19-12-33 16,14 11 1-16,-8 8-2 15,0 6 0-15</inkml:trace>
  <inkml:trace contextRef="#ctx0" brushRef="#br0" timeOffset="617280.7123">16140 2992 15 0,'0'0'17'15,"2"-17"-1"-15,-2 17 0 16,0 0-1-16,2-21-1 15,-2 21 0-15,0 0 0 16,0 0-1-16,2-23-1 16,-2 23-3-16,0 0 0 15,0 0-2-15,0 0 0 16,0 0-1-16,-12-18-1 16,12 18 0-16,0 0-1 15,0 0 0-15,0 0-1 16,0 0 0-16,-7 18 0 15,7-18-1-15,-6 34 0 0,2-7 0 16,-2 9 0-16,0 7-1 16,-1 7 0-1,1 3 1-15,-4 1-1 16,6 2 0-16,2-1-1 16,4-1 2-16,2-6-2 0,2-2 0 15,6-10 1-15,1-1-1 16,3-6 0-16,1-3 0 15,0-1 1-15,1-5-1 16,-1-7 0-16,2-3 0 16,-1-5 0-16,-1-8 0 15,-17 3-1-15,29-18 1 16,-29 18-1-16,19-38-1 0,-13 13 1 16,-6-6-1-1,0 1 0-15,-6-5 1 0,4 1-1 16,-4-5 1-1,5 5 0-15,-1-1 1 0,4 6 0 16,1 6 0-16,3 2 2 16,-6 21-1-16,21-23 0 15,-3 23 1-15,-18 0 0 16,33 16 0-16,-18 5-1 16,2 7 2-16,-3 9-2 15,-3 5 1-15,-5-2-1 16,2 4 0-16,-4-3 0 15,0-5 0-15,-2-7 0 0,0-8-1 16,-2-21 0 0,0 0 0-16,0 0 0 15,0 0 0-15,21-27-1 16,-17 0 1-16,3-7-1 0,1-5 1 16,4 1-1-16,-3-2 1 15,5 7 0-15,-1 4 0 16,-1 10 0-16,-12 19 1 15,23-7 0-15,-23 7-1 16,15 38 1-16,-11-7-1 16,0 3 1-16,-2 5 0 15,2-1-1-15,-2-2 0 16,2-5-1-16,3-8-1 16,5-2-3-16,-12-21-5 15,35 12-30-15,-35-12-3 16,27-6 1-16,-27 6-1 15</inkml:trace>
  <inkml:trace contextRef="#ctx0" brushRef="#br0" timeOffset="618561.1866">17101 2800 32 0,'0'0'19'0,"0"0"-1"16,0 0 0-16,19-9-3 15,-19 9-1-15,0 0-3 0,0 0-2 16,0 0-1-16,0 0 0 16,0 0-2-16,0 0 2 15,0 0-1-15,0 0 0 16,0 0-1-16,0 0 0 15,0 0-1-15,0 0-1 16,0 0-1-16,0 0 0 16,0 0 0-16,0 0 0 15,0 0 0-15,0 0-1 0,0 0 0 16,-10 25 1 0,1 1-1-16,-3 7-1 15,1 9 1-15,-3 12-1 16,2 5 0-16,1 5 0 0,-1 5-1 15,1 0 1-15,3 6 0 16,-4 1-1-16,1 9 0 16,-1-1 1-16,3 1-1 15,3-1 1-15,4-4-1 16,4-3 1-16,4-4-2 16,5-12 3-16,5-13-2 15,1-5 0-15,2-13 1 16,-1-5-1-16,-3-4 1 15,-15-21 0-15,27 31 1 16,-27-31-1-16,17 23 0 16,-17-23 0-16,0 0 0 15,14 17 0-15,-14-17 0 0,0 0-1 16,0 0-1-16,0 0 1 16,0 0-1-16,0 0 0 15,8-17-2-15,-8 17-3 16,-10-25-11-16,10 25-26 15,-15-23-1-15,15 23 1 16,-33-25-1-16</inkml:trace>
  <inkml:trace contextRef="#ctx0" brushRef="#br0" timeOffset="620468.9474">17228 3295 33 0,'0'0'23'0,"0"0"-1"16,2-17 0-16,-2 17-2 0,0 0-2 16,0 0-3-16,0 0-3 15,0 0-2-15,4-21-1 16,-4 21-1-16,0 0-2 16,0 0 0-16,0 0-1 15,23-8 0-15,-23 8-1 16,0 0-1-16,0 0 0 15,25 8-1-15,-25-8 0 16,19 23 0-16,-11-4 0 0,-2 6-1 16,1 6 1-16,-1-1-1 15,0 3-1-15,-2-1 1 16,0-1 0 0,-2-4 0-16,2-4-1 0,-1-4 1 15,-3-19-1-15,6 23 0 16,-6-23 1-16,0 0-1 15,0 0 0-15,0 0 1 16,0 0-1-16,0 0 0 16,0 0 1-16,0 0 0 15,0 0-1-15,19-25 0 16,-13 8 0-16,4-2 1 16,0-2-1-16,-1-2 0 15,3-2 1-15,-1 4-2 16,1 0 1-16,-12 21 0 15,19-31-1-15,-19 31-1 16,14-27-2-16,-12 10-4 0,15 15-28 16,-17 2-7-16,8-27 1 15,-8 27-1-15</inkml:trace>
  <inkml:trace contextRef="#ctx0" brushRef="#br0" timeOffset="621000.6924">17768 3333 34 0,'-4'20'36'0,"4"-20"0"16,0 0 2-16,19 13-17 15,3 2-8-15,-22-15-1 16,23 4-3-16,-23-4-3 15,31-4-1-15,-14 1-3 16,6-3 0-16,-4 0-1 16,1-2-2-16,-1 5-1 15,-19 3-2-15,29-8-5 16,-37-9-19-16,8 17-10 0,0 0-2 16,0 0 1-16</inkml:trace>
  <inkml:trace contextRef="#ctx0" brushRef="#br0" timeOffset="622308.5325">18379 2950 35 0,'0'0'35'0,"18"-16"0"15,-18 16-9-15,21-11-5 16,-27-10-4-16,6 21-5 16,0 0-3-16,0 0-2 15,6-27-2-15,-6 27 1 16,-19-2-2-16,1 12 0 15,-9 1-2-15,-2 5 0 16,-7 5 0-16,3 5-1 16,-2-1 0-16,8 2-1 15,6 0 0-15,8-6 0 0,7-4 0 16,6-17 0-16,17 24-1 16,1-28 1-16,3-8 0 15,-2-3-1-15,2-2 1 16,-3 1-1-16,-3-3 1 15,-15 19 0-15,19-29 0 16,-19 29 0-16,0 0 0 16,0 0 0-16,0 0 0 15,0 0 1-15,20-2-1 16,-20 2 1-16,19 31-1 16,-4-2 1-16,5 3 0 15,1 3 0-15,0 3 0 16,4 4 0-16,-6-1-1 0,3-7 1 15,-11-3 0-15,-5-4 0 16,-6-6 0-16,-4-4 0 16,4-17-1-16,-33 19 1 15,12-13-1-15,-10-2 0 16,2 0 0-16,-2 0 0 16,3-2 0-16,-1-4-2 15,5 2-1-15,-1-10-4 16,25 10-11-16,0 0-24 15,-15-19 1-15,15 0-1 16,4-2 0-16</inkml:trace>
  <inkml:trace contextRef="#ctx0" brushRef="#br0" timeOffset="623043.5731">18538 2833 74 0,'0'0'39'0,"0"0"1"0,25-4-1 15,-25 4-28 1,21 4-3-16,-21-4-1 16,19 29-2-16,-11-3-1 15,2 13-1-15,-5 3-1 0,-1 4 0 16,-2-6 0-16,0-1-1 16,-2-12 0-16,0 1 0 15,2-9-1-15,-2-19 0 16,0 0 1-16,0 0-1 15,0 0 0-15,4-30-1 16,0 5 1-16,0-6 0 16,3-7 0-16,1-1 0 15,4-3 0-15,-1-2-1 16,5 8 1-16,1 1 1 16,-2 8-1-16,3 6 0 15,-1 6 0-15,0 9 1 16,-17 6-1-16,29 25 1 0,-17 0 0 15,-4 6 0-15,-3 3 0 16,-3 5 0-16,-2 3-1 16,-2-10 0-16,-1 1 0 15,-3-10 1-15,0-6-1 16,6-17-1-16,-10 18 2 16,10-18-1-16,0 0 0 15,-3-27 0-15,6 6 0 0,5-8-1 16,4-2 1-1,3-3 0-15,4-1 0 16,5 4 0-16,-3 10 0 16,4 8 0-16,-2 5 1 15,2 18-1-15,-4 7 0 0,-7 6 0 16,1 6 0-16,-7 3 0 16,3 7-2-16,-5-9 0 15,0 13-5-15,-25-24-33 16,13 6-3-16,-9-6 0 15,-3 0 0-15</inkml:trace>
  <inkml:trace contextRef="#ctx0" brushRef="#br0" timeOffset="623584.2918">18243 3550 48 0,'0'0'37'0,"9"19"2"15,-9-19-1-15,43 10-19 16,-43-10-5-16,48-8-3 16,-23-1-2-16,27 11-2 15,-6-12-2-15,12 2-1 16,-6-5 0-16,6 1-2 16,-8 1 0-16,0-3-2 15,-9 3 0-15,-10-1 0 0,-10 3-2 16,-21 9-1-1,17-8-3-15,-17 8-3 16,0 0-15-16,-34 16-19 16,10-9 2-16,-4 1-2 0,-3 5 3 15</inkml:trace>
  <inkml:trace contextRef="#ctx0" brushRef="#br0" timeOffset="625208.1889">18331 3834 15 0,'0'0'33'0,"0"0"4"15,18-10 0-15,-20-7-13 16,2 17-5-16,0 0-2 16,19 4-4-16,-19-4-3 15,0 0-2-15,0 0-2 16,-4 33-1-16,4-33-2 16,2 36-1-16,-2-15 0 0,4 4 0 15,-2-4-1 1,2-2-1-16,-2-1 1 15,-2-18-1-15,3 21 1 16,-3-21-1-16,0 0 0 0,0 0 0 16,0 0 0-16,12-23 0 15,-12 23 0-15,14-31-1 16,-3 14 1-16,6-2 0 16,7-1-1-16,1 3 1 15,2 2 0-15,2 7 0 16,1 6 0-16,-1 6 0 15,-3 4 0-15,-7 7 1 0,-6 4 0 16,-7 4 0 0,-4 2 0-16,-8 0-1 15,-5 0 1-15,-7 0 0 16,-5-2 0-16,-2-6-1 0,0 1 1 16,-2-9-1-16,4-3 1 15,-2-4-1-15,4-4 0 16,1-8-1-16,20 10-1 15,-29-25-2-15,29 25-7 16,-25-21-31-16,25 21-1 16,-19-28 0-16,11 10-1 15</inkml:trace>
  <inkml:trace contextRef="#ctx0" brushRef="#br0" timeOffset="626018.4161">19089 2906 23 0,'2'-21'34'16,"-2"21"1"-16,0 0-2 16,-13-37-9-16,13 37-5 15,-2-19-5-15,2 19-4 16,9-17-2-16,-9 17-1 15,24-6-1-15,-1 16-1 16,0-1 0-16,12 14-2 16,-3 8 0-16,7 19-1 15,-4 11 0-15,-1 12 0 16,-7 9-1-16,-5 12 1 0,-11 2-1 16,-7 4 0-16,-8 2 0 15,-5-2-1-15,-7-5 2 16,-1-4-2-1,-6-9 1-15,-1-11 0 0,-1-6-1 16,4-5 2-16,-4-14-2 16,6-10 1-16,-2-11-1 15,3-8 1-15,18-17-2 16,-29 18-2-16,29-18-4 16,-33-16-35-16,30-1-1 15,-7-12-1-15,6-1 0 16</inkml:trace>
  <inkml:trace contextRef="#ctx0" brushRef="#br0" timeOffset="627012.5883">19710 3009 36 0,'0'0'35'16,"16"-17"2"-16,-16 17 0 0,-4-31-15 15,4 31-7-15,0 0-3 16,17-9-3-16,-17 9-1 16,0 0-2-16,0 0-1 15,0 21-1-15,0 4 0 16,8 9-1-16,-8 8-1 16,2 14 0-16,0 7 0 15,-2 10 0-15,-4 6-1 16,-2 5 0-16,2-5 1 15,-3 3-1-15,3-3 1 16,2-6-2-16,-2-4 1 16,6-2 0-16,0-7 0 15,4-1-1-15,-4-5 1 0,7-6-1 16,-7-6 0-16,2-2 1 16,0-9-1-16,-2-8 0 15,-2-6 0-15,0-17 1 16,2 23-1-16,-2-23 1 15,0 0-1-15,0 0 0 16,0 0 0-16,0 0 0 16,0 0-1-16,0 0 0 15,0 0-2-15,11-17-3 16,7 21-17-16,-20-25-21 16,2 2 0-16,-12-4 0 15,8 5-1-15</inkml:trace>
  <inkml:trace contextRef="#ctx0" brushRef="#br0" timeOffset="627619.6443">20013 4172 75 0,'0'0'41'0,"0"0"0"0,0 0-6 16,12 28-22-16,-33-16-3 15,9 21-3 1,-11-5-2-16,4 7-2 16,-1 3-1-16,9-1 0 0,3-1-1 15,12-7 0-15,9-8-1 16,12-15 0-16,8-12 0 16,4-9 1-16,-1-10-1 15,-1-4 0-15,-4-6 1 16,-8-3-1-16,-11-4 1 15,-8 3 0-15,-10 3-1 16,-6 5 0-16,-1 4-1 16,-5 1-2-16,5 5-2 15,-12-18-16-15,11 18-21 16,-1-2-1-16,3 4 0 16,-1-8 0-16</inkml:trace>
  <inkml:trace contextRef="#ctx0" brushRef="#br0" timeOffset="628294.9008">19957 2892 45 0,'0'0'32'0,"18"-15"-5"16,-18 15-3-16,0 0-2 16,30-4-5-16,-37-15-3 15,24 27-1-15,-17-8-2 0,0 0-2 16,0 0-1-16,21 0-2 15,-21 0-1-15,18 23-1 16,-9 0-2-16,7 3 0 16,-3 11 0-16,3 3-1 15,-1-1 1-15,1-3-1 16,-3-5 0-16,1 1 0 16,-5-9 0-16,-9-23 0 15,19 16 0-15,-19-16-1 16,18-27 1-16,-10 2-1 15,1-2 1-15,1-6-1 16,-1-3 1-16,-1-2-1 0,4-3 0 16,-3 1 0-16,3 4 0 15,0 1 0-15,-1 2 0 16,-1 1-1 0,-1 9-1-16,1 0-1 15,-10 23-2-15,8-31-13 0,-8 31-26 16,0 0-1-16,0 0 0 15,19 21 1-15</inkml:trace>
  <inkml:trace contextRef="#ctx0" brushRef="#br0" timeOffset="628768.1642">20596 3422 83 0,'0'0'39'16,"0"0"2"-16,23-2-9 15,2 2-24-15,-8-16-1 16,18 11-2-16,-8-3-2 16,4 2-1-16,0-1-2 15,-2 1 0-15,0 2-2 16,-29 4-5-16,40 2-13 16,-40-2-21-16,0 0 1 15,0 0-1-15,-29-2 1 16</inkml:trace>
  <inkml:trace contextRef="#ctx0" brushRef="#br0" timeOffset="628971.4397">20557 3493 55 0,'27'9'41'16,"-6"-11"0"-16,8 2 0 15,0-13-13-15,14 15-19 16,-11-14-2-16,11 7-3 15,-8-3-2-15,-1 0-2 16,-5 4-2-16,-9-5-4 16,12 7-34-16,-32 2-1 15,0 0 0-15,0 0-1 16</inkml:trace>
  <inkml:trace contextRef="#ctx0" brushRef="#br0" timeOffset="631792.1899">21413 3495 15 0,'-17'17'33'0,"17"-17"3"16,0 0-2-16,0 0-10 15,-25-14-5-15,25 14-5 16,0 0-2-16,0 0-3 15,0 0-2-15,39 18 0 0,-18-22-2 16,14 4-1-16,1-6-1 16,9 0-1-16,-1-5 0 15,2-1-1-15,-7 3 0 16,-6-5-1-16,-6 7 0 16,-10-5-3-16,-17 12-2 15,0 0-5-15,25-15-29 16,-25 15-3-16,0 0 2 15,-27-19-3-15</inkml:trace>
  <inkml:trace contextRef="#ctx0" brushRef="#br0" timeOffset="633475.6303">21873 2794 2 0,'0'0'32'0,"0"0"0"16,0 0 1-16,0 0-12 15,-8-21-4-15,8 21-4 16,0 0-1 0,0 0-3-16,0 0-1 0,0 0-1 15,0 0-1-15,0 0 0 16,0 0 0-16,9 25-1 16,-9-25-1-16,4 44 0 15,-2-21-2-15,2 12 0 16,0-2-1-16,2 5 1 15,-2-7-2-15,-1-6 1 16,1-6-1-16,-4-19 1 16,4 27-1-16,-4-27 1 0,0 0-1 15,0 0 0-15,0 0 1 16,0 0-1 0,0 0-1-16,10-25 1 15,-10 25 0-15,17-27 0 0,-17 27 0 16,31-29 0-16,-12 19 0 15,3 3-1-15,-1 1 1 16,2 6 0-16,0 4 1 16,0-2-1-16,-3 5 0 15,-3 7 1-15,-2 3-1 16,-15-17 1-16,18 29 0 16,-16-10 0-16,-2-19-1 15,-16 23 1-15,16-23 0 0,-31 23 0 16,14-21 0-1,-2 4-1-15,1-2-1 16,-1-10-2-16,19 6-3 16,-31-15-12-16,31 15-24 0,-23-12-1 15,23 12 0-15,0 0 1 16</inkml:trace>
  <inkml:trace contextRef="#ctx0" brushRef="#br0" timeOffset="634023.6431">21753 3612 69 0,'13'19'39'15,"-13"-19"0"-15,39 9-8 16,-25-26-20-16,30 15-3 16,-11-15-2-16,11 11-2 15,-7-5-1-15,3-3-2 16,-5 7-3-16,-8-7-3 16,10 24-17-16,-37-10-17 0,27-12 1 15,-27 12-2-15,0 0 0 16</inkml:trace>
  <inkml:trace contextRef="#ctx0" brushRef="#br0" timeOffset="634924.017">21701 4003 61 0,'19'-14'40'0,"-19"14"0"0,25-7 1 15,4 13-28-15,-29-6-2 16,29-2-3-1,-29 2-2-15,27 23-1 16,-27-23-1-16,27 40-2 0,-17-13 0 16,-3 2 0-16,-1-1-1 15,-2-1-1-15,-2-8 1 16,0-1-1-16,-2-18 0 16,0 17 0-16,0-17 1 15,0 0-1-15,0 0 0 16,-4-21 0-16,4 4 0 15,-2-7 0-15,4-4 0 16,2-3-1-16,4-5 1 0,5 1-1 16,1 2 1-1,5 1 0-15,0 9 0 16,4 4 0-16,1 9 0 16,-1 8 0-16,-4 10 1 0,0 9-1 15,-3 8 1-15,-3 8 0 16,-3 3-1-16,-2 4 1 15,-6 1 0-15,-2-1-1 16,0-9 0-16,-4-8 1 16,0-2 0-16,4-21-1 15,0 0 0-15,0 0-1 16,0 0 1-16,-6-21 0 16,10-4 0-16,4-6-1 15,3-5 1-15,7 1-1 16,5-5 0-16,4 5 1 15,4 5 0-15,-1 7-1 16,3 9 1-16,2 10 0 0,-6 6 0 16,-2 14 1-16,-10 3 0 15,-3 13 0-15,-9 3 0 16,-3 3 0-16,-5 1-1 16,-3-7 0-16,-2-1-1 15,8-31-2-15,-17 34-3 16,17-34-27-16,-18-11-10 15,14-6 0-15,4-8-1 16</inkml:trace>
  <inkml:trace contextRef="#ctx0" brushRef="#br0" timeOffset="641527.3537">22916 2812 39 0,'17'-19'38'0,"-7"-4"0"15,4-1 0-15,13 19-21 16,-29-26-5-16,23 23-3 16,-17-15-1-1,13 16-2-15,-17 7-2 16,17-12 0-16,-17 12 0 0,0 0 0 15,4 33 0-15,-10 5-1 16,-5 6-1-16,1 6 0 16,-3 12-1-16,3 7 1 15,0 3-1-15,7-1 0 16,3 0-1-16,7-7 1 16,1-3 0-16,4-1 0 15,3-9-1-15,0-8 0 0,3-9 1 16,-1-5-1-16,4-10 0 15,-1-6 0 1,1-7 0-16,2-4 0 16,0-8 0-16,-2-5-2 0,3-3 1 15,-5-5-1-15,0 4-1 16,-7-10-1-16,5 10-4 16,-19-20-5-16,21 6-29 15,-20 2-1-15,-3 4 1 16,-6 0 0-16</inkml:trace>
  <inkml:trace contextRef="#ctx0" brushRef="#br0" timeOffset="641747.0536">22876 3230 67 0,'21'15'39'16,"2"-13"-1"-16,8-4 0 16,-4-11-32-16,21 1-5 15,0 7-8-15,-11-5-29 16,-1-9-2-16,-3 3-1 16,-6-3 1-16</inkml:trace>
  <inkml:trace contextRef="#ctx0" brushRef="#br0" timeOffset="642175.941">23672 2789 62 0,'0'0'39'0,"0"0"2"16,6 32-4-16,-20-14-23 16,22 28-4-16,-18-4-1 15,10 29-2-15,-5-4-2 0,1 13-1 16,-4 3-1-16,2 3-1 15,1-5 1-15,1 3-2 16,-2-9 1-16,6-6-1 16,-4-4 1-16,4-11-2 15,0-4 1-15,0-12-1 16,0-9 1-16,0-10-2 16,0-19 0-16,2 19-2 15,-2-19-3-15,0 0-5 16,19-26-32-16,-19 6 0 15,0 20-1-15,2-36 1 16</inkml:trace>
  <inkml:trace contextRef="#ctx0" brushRef="#br0" timeOffset="642552.3422">23911 3769 82 0,'25'4'42'0,"-25"-4"1"15,29 17-5-15,-29-17-28 16,0 0-2-16,-27 27-3 16,10 0-1-16,-2 0-3 0,-1 7 1 15,3 1-1-15,4 3 0 16,9-9 0-1,8 1-1-15,5-10 0 16,10-9 0-16,7-9 0 0,-1-12 0 16,4-3-1-16,-2-12 0 15,-2 2 1-15,-10-8 0 16,0 3-1-16,-13-1 1 16,0 4-1-16,-7 0-2 15,3 6-1-15,-16-14-7 16,18 12-31-16,-15-4-1 15,1 2 1-15,3-6-1 16</inkml:trace>
  <inkml:trace contextRef="#ctx0" brushRef="#br0" timeOffset="643428.1653">23975 2591 43 0,'0'0'35'0,"10"-17"4"16,-10 17-14-16,7-19-5 15,15 23-5-15,-24-26-3 16,2 22-2-16,0 0-1 0,27-7-3 16,-27 7-1-16,0 0-1 15,0 0-1-15,11 27 0 16,-11-6-1-16,2 6-1 16,-4 7 1-16,0 8-1 15,2 4 0-15,-4 2 0 16,6 2-1-16,0-10 1 15,0-3-1-15,10-8 1 16,1-6-1-16,10-12 0 16,4-11 1-16,8-6-1 15,-4-7 0-15,6-4-1 16,-1-1 0-16,-7-5 0 0,0 4 0 16,-10-4-2-16,-1 8-1 15,-12-8-3-15,-6 23-5 16,-6-23-30-16,6 23-2 15,-25-27 2 1,5 15-1-16</inkml:trace>
  <inkml:trace contextRef="#ctx0" brushRef="#br0" timeOffset="643623.5576">23927 2737 69 0,'0'0'42'15,"19"6"0"-15,2-10 0 0,26 10-32 16,-17-20-2-16,21 10-3 16,-11-3-2-1,1-5-5-15,1 16-7 16,-9-14-31-16,-12 5-3 0,-21 5 2 16,0 0-2-16</inkml:trace>
  <inkml:trace contextRef="#ctx0" brushRef="#br0" timeOffset="661703.0194">15448 5311 25 0,'0'0'29'15,"0"0"-5"-15,0 0-5 16,0 0-1-16,2-23-2 16,-2 23-3-16,0 0-3 15,0 0-1-15,0 0-3 16,0 0 0-16,0 0-1 15,0 0 0-15,0 0-2 0,0 0 0 16,0 0 0-16,0 0-1 16,-4 23 1-16,4-23-1 15,2 31 0-15,0-10 0 16,-4 4 0-16,4 5-1 16,-8 1 1-16,6 2-1 15,-4-3-1-15,2-1 1 16,-2 4 0-16,2-6-1 15,0 3 1-15,0-3-1 16,4 0 1-16,2-2 0 16,2 0 0-16,6 2 0 15,-1-4-1-15,3 0 1 16,1-2-1-16,-1-2 1 0,-14-19-1 16,25 29 0-16,-25-29 1 15,15 25-1-15,-15-25 0 16,12 17 0-16,-12-17 0 15,0 0 0-15,7 17 1 16,-7-17-2-16,0 0 1 16,0 0 0-16,0 0 0 15,6 18 1-15,-6-18-1 16,0 0 0-16,0 0 0 16,0 0 0-16,0 0 0 15,0 0 0-15,0 0-1 16,0 0 0-16,0 0-2 15,0 0-3-15,0 0-10 0,0 0-23 16,0 0 0-16,0 0-1 16,0 0 1-16</inkml:trace>
  <inkml:trace contextRef="#ctx0" brushRef="#br0" timeOffset="662663.6621">15592 5639 26 0,'0'0'31'0,"-2"-25"1"16,2 25-6-16,0 0-7 15,0-25-4-15,0 25-3 0,0 0-2 16,0 0-2 0,0 0-2-16,0 0 0 15,0 0-2-15,16 29 0 16,-16-29-1-16,15 38 0 0,-7-15 0 15,4 10-1-15,-3-4 0 16,1 5-1-16,-1-1 0 16,-1-2 1-16,-2-3-2 15,0-5 1-15,-2-3 0 16,-4-20-1-16,7 19 1 16,-7-19 0-16,0 0 0 15,0 0-1-15,0-18 1 16,0 18-1-16,-9-32 1 0,7 9-1 15,0-2 0 1,2 0 0-16,4-2-1 16,3 2 1-16,5 0 0 15,3 2-1-15,3 0 1 0,1 8 0 16,2 5 0-16,2 6-1 16,-1 4 1-16,-5 10 1 15,2 2-1-15,-3 5 0 16,-3 8 0-16,-1 0 1 15,-4 2-1-15,-1-1 1 16,-1-1 0-16,0-2-1 16,-2-3 1-16,-4-20 0 15,5 28-1-15,-5-28 0 16,0 0-1-16,6 19 1 16,-6-19-2-16,0 0-2 15,0 0-4-15,0 0-32 16,0 0 2-16,0 0-3 0,0 0 1 15</inkml:trace>
  <inkml:trace contextRef="#ctx0" brushRef="#br0" timeOffset="664159.9165">16352 5188 33 0,'0'0'32'0,"0"0"-2"16,0 0-6-16,0 0-5 15,0-17-2-15,0 17-5 16,0 0-2-16,0 0-3 16,-4 17-1-16,3 1-1 0,1-18-1 15,-20 44-1-15,3-16 0 16,1 18 0-16,-3 2-1 16,2 12 0-16,-3 1-1 15,7 3 0-15,1 1 0 16,5-4 0-16,5 1-1 15,6-5 1-15,1-9 0 16,5-6 0-16,2-5 0 16,1-7-1-16,1-3 1 15,-1-2 0-15,3-6 0 16,-16-19 0-16,27 25 0 16,-27-25 0-16,25 21-1 15,-25-21 1-15,23 14 0 0,-23-14-1 16,19 4 1-16,-19-4-1 15,0 0 1-15,21 2-1 16,-21-2 0 0,0 0 1-16,0 0-1 0,18-2-1 15,-18 2 1-15,0 0-1 16,0 0-2-16,0 0-1 16,0 0-3-16,0 0-18 15,0 0-14-15,2-23-2 16,-2 23 1-16,2-27 0 15</inkml:trace>
  <inkml:trace contextRef="#ctx0" brushRef="#br0" timeOffset="664887.3726">16424 5507 8 0,'-2'-25'32'15,"2"25"1"-15,13-21 0 16,-17 0-9-16,22 21-5 0,-26-20-2 16,25 24-5-16,-17-4-3 15,0 0-2-15,0 0-1 16,25 4-1 0,-25-4-2-16,16 37 1 0,-10-9-2 15,1 7 0-15,-1 1 0 16,2 8-1-16,-2 1 0 15,-1-3 0-15,3-2 0 16,0-7-1-16,2-8 1 16,-1-4-1-16,-9-21 0 15,19 25 1-15,-19-25-1 16,0 0 0-16,22 0 1 16,-22 0-1-16,11-23 1 15,-5 1-1-15,0-6 0 16,0-1 0-16,3-6 1 15,1 1-2-15,-2-3 2 16,1 3-1-16,1 3-1 0,0 4 1 16,-1 6-2-16,1 0 0 15,-10 21-3-15,23-31-3 16,4 41-13-16,-27-10-18 16,25-11-1-16,-25 11 1 15,23 1-1-15</inkml:trace>
  <inkml:trace contextRef="#ctx0" brushRef="#br0" timeOffset="665231.2502">16890 5658 39 0,'0'0'34'0,"0"0"1"16,18 6 0-16,-18-6-19 15,17-4-3-15,-17 4-4 16,25-4-3-16,-25 4-1 15,37-7-3-15,-16 3 0 0,4 0-2 16,2-2-2-16,-6-7-4 16,12 17-14-16,-12-14-16 15,-21 10 0-15,29-23-1 16,-29 23 1-16</inkml:trace>
  <inkml:trace contextRef="#ctx0" brushRef="#br0" timeOffset="666035.1774">17546 5179 34 0,'16'-19'34'0,"-16"19"1"16,4-18 0-16,-22 1-16 0,18 17-4 16,-21-2-4-16,21 2-3 15,-41 17-3-15,18 4-2 16,-10-1 0-16,5 8-1 15,-1 1-1-15,5 8 0 16,7-3-1-16,9-5 0 16,6-2 0-16,4-8 0 15,10-2 0-15,-12-17-1 16,33 16 1-16,-16-20 0 0,2-6-1 16,-19 10 1-1,31-29 0-15,-17 8-1 16,-3-2 1-16,-3-2-1 15,-2 6 1-15,-2 2 0 0,-4 17 1 16,2-17-1-16,-2 17 0 16,0 0 1-16,-6 23-1 15,10-4 1-15,0 8 0 16,3-2 0-16,3 5-1 16,5 3 1-16,3 0 0 15,-3 3 0-15,1-3-1 16,-5 1 1-16,-7-5 0 15,-2 3 0-15,-8-5 0 16,-5-2 0-16,-5-6 0 16,-5-3 0-16,-2-3 0 15,0-5-1-15,0-4 0 16,-1-6-1-16,5 2-2 0,0-8-1 16,19 8-4-16,-29-23-11 15,29 23-19-15,-8-27-1 16,14 10 1-16,2-6 0 15</inkml:trace>
  <inkml:trace contextRef="#ctx0" brushRef="#br0" timeOffset="666728.0667">17702 5138 44 0,'0'0'35'0,"0"0"0"15,22-17 1-15,-22 17-19 16,0 0-3-16,0 0-4 16,0 0-2-16,-8 25-2 15,8-2-2-15,-4 0-1 16,4 8 0-16,-2-4-1 15,2 5-1-15,2-3 0 16,4 0-1-16,-2-8 1 16,2 0-1-16,-6-21 0 15,5 19 0-15,-5-19 0 0,0 0 0 16,0 0 0-16,16-30 0 16,-14 10 0-16,2-7-1 15,1 1 1-15,3-1 0 16,0 0 0-16,1 0 0 15,1 6-1-15,0 2 1 16,-10 19 0-16,25-21 1 16,-25 21-1-16,19 7 0 15,-19-7 1-15,10 35-1 16,-6-10 1-16,-1 6 0 16,-1 1 0-16,-2 1-1 15,2-6 1-15,-2-2-1 16,2-8 0-16,-2-17 1 0,0 0-2 15,0 0 1-15,0 0 0 16,23-31 0-16,-11 8 0 16,1-10-1-1,1 1 1-15,5-3 0 0,-1 5 0 16,1 3-1-16,0 4 2 16,-2 7-2-16,-17 16 2 15,31-7-1-15,-31 7 0 16,25 23 0-16,-15 0 0 15,-4 6 0-15,0 5-1 16,-4 3-1-16,1 7-3 16,-14-17-10-16,3 11-24 15,-3-4-1-15,1-3 1 16,-5-8-1-16</inkml:trace>
  <inkml:trace contextRef="#ctx0" brushRef="#br0" timeOffset="667027.1097">17344 5852 43 0,'0'0'33'15,"0"0"1"-15,19 2 0 16,18-4-21 0,-20-17-1-16,27 13-4 15,-11-9-1-15,12 5-3 0,-7-1-2 16,5 3-1-16,-7 2-2 16,-9-3-6-16,10 3-28 15,-18 8-1-15,-19-2 1 16,19 2-1-16</inkml:trace>
  <inkml:trace contextRef="#ctx0" brushRef="#br0" timeOffset="667676.1538">17390 6071 45 0,'0'0'34'0,"0"0"3"16,4-21-3-16,-4 21-16 0,0 0-5 15,0 0-3-15,0 0-3 16,0 0-1-16,8 30-1 16,-7-3-1-16,-4-2 0 15,5 6-2-15,-4-1 1 16,2-1-1-16,0-6 0 15,2-6-2-15,-2-17 0 16,3 24 0-16,-3-24 1 16,0 0-1-16,0 0-1 15,22-22 1-15,-22 22-2 16,29-34 1-16,-10 15-1 16,4-2 1-16,4 3-1 15,-2 3 2-15,4 3-1 0,0 11 1 16,-2 1 0-16,2 9 1 15,-6 1 1-15,-4 7-1 16,-7 2 1 0,-2 4-1-16,-10 0 2 0,-6 0-2 15,-8-4 2-15,-5 1-1 16,-2-5-2-16,-2-5 1 16,-4-3-1-16,2-7-1 15,1 2-2-15,-5-13-4 16,29 11-26-16,-32-14-7 15,32 14 0-15,-33-32 0 16</inkml:trace>
  <inkml:trace contextRef="#ctx0" brushRef="#br0" timeOffset="668599.965">18270 5169 32 0,'0'0'34'16,"0"0"0"-16,0 0 1 0,0 0-17 16,0 0-4-16,32 19-2 15,-32-19-4-15,31 46-1 16,-15-17-2-16,5 23-1 16,-8 2 0-16,1 13 0 15,-8 4-2-15,-1 7 1 16,-5 1-2-16,-2-2 1 15,-3 3-2-15,-5-7 2 16,-2-4-2-16,-3 0 1 16,-4-9 1-16,-2-5-1 15,-5-7 1-15,3-2 0 16,-2-7 0-16,2-5-1 16,2-9 2-16,5-4-3 0,16-21 1 15,-17 25-1-15,17-25 1 16,0 0 0-16,0 0-1 15,0 0-1-15,0 0 0 16,0 0-4-16,17 16-16 16,-17-16-19-16,0 0-1 15,-11-25 1-15,11 25-2 16</inkml:trace>
  <inkml:trace contextRef="#ctx0" brushRef="#br0" timeOffset="670943.7674">18671 5758 16 0,'0'0'30'16,"0"0"1"-16,-20 15-7 15,20-15-3-15,0 0-3 16,-28 0-5-16,28 0-2 16,0 0-2-16,0 0-1 15,0 0-1-15,0 0-1 16,0 0-1-16,19 6-1 15,-19-6 0-15,38-9 0 16,-16 3-2-16,7 2 1 16,-4-2-1-16,0 4 0 15,-4-2-1-15,-2 2 0 0,-19 2-1 16,21-1 0-16,-21 1 1 16,0 0-2-16,0 0 1 15,0 0-2 1,0 0 0-16,0 0-4 0,-7 21-6 15,7-21-27-15,-22 9 0 16,22-9-1-16,0 0 1 16</inkml:trace>
  <inkml:trace contextRef="#ctx0" brushRef="#br0" timeOffset="675231.0291">19255 5442 1 0,'0'0'2'16,"4"-18"1"-16,-4 18-3 15,0 0-1-15,0 0-2 16,0 0 2-16</inkml:trace>
  <inkml:trace contextRef="#ctx0" brushRef="#br0" timeOffset="675770.8208">19230 5371 21 0,'16'-25'29'0,"-16"25"-2"16,-2-27-1-16,2 27-3 15,0-27-4-15,0 27-3 16,5-21-3-16,-5 21-3 16,0 0-2-16,0 0-1 15,0 0-2-15,0 0-1 16,0 0 0-16,0 0-1 0,10 23 0 15,-6 2-1-15,-2 5 0 16,2 13 0 0,-2-1 0-16,5 10-1 0,-1-3 1 15,2 1-1-15,0-4-1 16,1 0 1-16,-3-5 0 16,2-5 0-16,-3-7-1 15,-3-8 1-15,0-2-1 16,-2-19 1-16,2 23-1 15,-2-23 0-15,0 0 0 16,0 0 0-16,0 0 0 16,0 0 0-16,0 0 0 0,0 0-1 15,0 0-2-15,0 0-1 16,0 0-2 0,0 0-12-16,0 0-22 15,0 0-1-15,21-21 1 0,-21 21-1 16</inkml:trace>
  <inkml:trace contextRef="#ctx0" brushRef="#br0" timeOffset="676882.8335">19465 5545 29 0,'0'0'30'16,"0"0"-7"-16,8-17 0 16,-8 17-2-16,0 0-2 15,0 0-5-15,4-23-2 16,-4 23-1-16,0 0-4 16,17 4 1-16,-17-4-3 15,12 17 0-15,-12-17-2 0,13 40 1 16,-9-13-1-16,6 6-1 15,-8 1 0-15,4-1-1 16,-4-4 0-16,-1-3 0 16,-1-4-1-16,0-22 1 15,2 26-1-15,-2-26 1 16,0 0 0-16,0 0-1 16,0 0 0-16,0 0 1 15,-17-11-1-15,17 11 0 16,-4-37-1-16,2 14 1 15,4-3 0-15,0-1-1 16,6-2 1-16,0 4-1 0,1 2 1 16,-1 2 0-16,-8 21 0 15,21-23 0-15,-21 23-1 16,27-4 1-16,-27 4 0 16,27 15 0-16,-27-15 0 15,29 35 0-15,-17-8 0 16,-5 3 1-16,1 3-1 15,-4 0 0-15,-4 1 0 16,0-5 0-16,0-2 0 16,-2-6-1-16,2-21-1 15,-2 21-2-15,2-21-3 16,0 0-11-16,0 0-21 16,-4-25-1-16,4 25 1 0,0-36-1 15</inkml:trace>
  <inkml:trace contextRef="#ctx0" brushRef="#br0" timeOffset="677515.7401">20133 5175 29 0,'0'0'36'16,"17"-15"-1"-16,-17 15 2 0,0 0-15 15,0 0-5-15,-4 38-4 16,-19-19-5-1,13 19-1-15,-9 3-2 16,6 18-1-16,-7 3-1 0,9 9 0 16,-1 0-1-16,6 1 0 15,5-3 0-15,2-1 0 16,3-7-1-16,4-7 0 16,0-6 0-16,5-10 1 15,1-3-1-15,3-9 0 16,2-5 0-16,3-5-1 15,-1-7 1-15,0-5-1 16,0-2 0-16,-3-2 0 16,-18 0-1-16,29-9 0 15,-29 9-1-15,15-20-1 16,-15 20-4-16,-4-30-10 16,4 30-23-16,-15-37-2 0,11 12 1 15,-4-5 0-15</inkml:trace>
  <inkml:trace contextRef="#ctx0" brushRef="#br0" timeOffset="679904.2863">20110 5430 32 0,'0'0'30'0,"-22"8"-6"16,22-8-4-16,0 0-3 15,0 0-2-15,0 0-3 16,12-18-3-16,7 22-1 16,-19-4-1-16,35-9-2 0,-14 1 0 15,8 2-2-15,-4 2-2 16,2-3-1-16,2 5-3 16,-29 2-7-16,46-23-25 15,-46 23-1-15,18-16 0 16,-18 16-1-16</inkml:trace>
  <inkml:trace contextRef="#ctx0" brushRef="#br0" timeOffset="680559.4936">20677 5100 12 0,'31'-11'31'0,"-31"11"1"16,25-16 2-16,-25 16-14 16,0 0-3-16,0 0-2 15,0-23-3-15,0 23-3 16,-24 2-2-16,24-2-1 15,-48 17-2-15,17 1 0 16,-9 1-2-16,1 10 0 16,1-1 0-16,7 5-1 0,4-2 0 15,10 1-1-15,7-3 1 16,14-8-1 0,9-4-1-16,10-9 1 15,4-8-1-15,4-8 0 0,0-1-1 16,2-12 1-16,-2 0 0 15,-4-4 0-15,-4-2 0 16,-8 2 1-16,-1 2 0 16,-6 4 0-16,-3 1 1 15,-5 18-1-15,0 0 1 16,0 0 0-16,0 0 1 16,0 0-1-16,10 31 0 15,-6-4 0-15,0 4 0 0,1 5 1 16,3 2-1-16,0 3 0 15,-2-3 0 1,-1 0 0-16,-1-1 0 16,-2-6 0-16,-4-5 0 0,-3-6-1 15,5-20 1-15,-26 25-1 16,9-20 1-16,0-5-1 16,-1-3-1-16,-1-7 0 15,19 10-2-15,-35-31-3 16,35 31-5-16,-27-27-26 15,27 10-3-15,-2-8 1 16,10 4-1-16</inkml:trace>
  <inkml:trace contextRef="#ctx0" brushRef="#br0" timeOffset="681178.8039">20850 5087 58 0,'0'0'37'16,"6"-20"0"-16,-6 20 1 15,0 0-23-15,0 0-4 16,14 20-3-16,-14-20-2 16,0 38-2-16,-4-15-1 0,6 10 0 15,-4-7-2 1,2 3 1-16,0-4-2 15,2-6 1-15,-2-19 0 16,2 23-1-16,-2-23 0 16,0 0 0-16,21-17-1 0,-13-2 0 15,3-4 1-15,1-6-1 16,-1 0 0-16,9-1 0 16,-11 1 1-16,9 0-1 15,-1 6 1-15,0 4 0 16,1 6-1-16,-18 13 1 15,29-10 0-15,-29 10 0 16,21 15 1-16,-15 3 0 16,-5 5-1-16,3 3 1 15,-4 1 0-15,2 4 0 16,-2-4 0-16,-2-4-1 16,4-6 0-16,-2-17 1 0,2 19-1 15,-2-19 0-15,0 0 0 16,12-25 0-16,-6 4 0 15,3-6 0-15,3-1 0 16,1-3-1-16,3 0 1 16,-1 1 0-16,-1 7 0 15,-1 5 0-15,-13 18 0 16,23-11 0-16,-23 11 1 16,21 19-1-16,-13-2-1 15,-2 2 1-15,2 12-3 16,-8-6-3-16,11 11-30 15,-18-5-3-15,-1 2-2 16,-10-3 1-16</inkml:trace>
  <inkml:trace contextRef="#ctx0" brushRef="#br0" timeOffset="681452.2284">20509 5737 63 0,'0'0'38'16,"0"0"0"-16,0 0 0 16,35 2-23-16,5-4-9 0,-1-10-1 15,15 3-2-15,4-5-1 16,11 1-3-16,0 3-2 15,-9-13-6 1,14 14-28-16,-30-3-1 0,-7 5-1 16,-18-1 1-16</inkml:trace>
  <inkml:trace contextRef="#ctx0" brushRef="#br0" timeOffset="681999.5664">20765 6011 43 0,'0'0'34'15,"22"-17"3"1,-22 17-3-16,32-15-14 15,-35-3-5-15,20 18-3 16,-17 0-3-16,0 0-3 0,0 0-2 16,0 0-1-16,0 0-1 15,-6 33 0-15,-4-10-1 16,3 8 0-16,-1 1 0 16,4 5 0-16,4-3 0 15,6 1 0-15,4-5 0 16,9-5-1-16,4-7 1 15,8-7-1-15,4-11 0 16,1 0 0-16,1-8-1 16,-2-7-1-16,-3 2-4 15,-6-14-3-15,8 19-18 16,-22-19-13-16,-4 8 0 0,-12-4-1 16,-4 2 1-16</inkml:trace>
  <inkml:trace contextRef="#ctx0" brushRef="#br0" timeOffset="682177.8464">20742 6036 80 0,'0'0'39'16,"0"0"0"-16,33-15 0 16,-8 1-31-16,23 7-4 15,-1-3-2-15,1 1-4 16,6 12-13-16,-14-12-23 15,-1-1-1-15,-6-3 0 0,-2-5-1 16</inkml:trace>
  <inkml:trace contextRef="#ctx0" brushRef="#br0" timeOffset="682895.9527">21595 5075 37 0,'-19'-13'35'16,"19"13"1"-16,0 0 0 0,0-27-20 16,19 38-3-16,-19-11-3 15,19 18 1-15,-19-18-3 16,29 42-2-16,-10-10-2 15,10 16 0-15,-2 2-1 16,4 17 0-16,-6 4-1 16,-2 10 0-16,-9-1-1 15,-5 1 0-15,-7 0 0 16,-5-5 1-16,-7-5-1 16,-2-5 0-16,-3-9 0 15,-2-5 0-15,-1-4 1 16,5-2-1-16,-3-8 0 15,3-5 0-15,1-6 0 0,6-4 0 16,6-23 1-16,-7 27-2 16,7-27 1-16,0 0-1 15,0 0 0-15,0 0-2 16,0 0-1-16,0 0-8 16,0 0-31-16,0 0 0 15,-8-29-1-15,8 2 0 16</inkml:trace>
  <inkml:trace contextRef="#ctx0" brushRef="#br0" timeOffset="684381.3681">21890 5647 18 0,'0'0'32'0,"0"0"0"16,0 0 1-16,19-6-16 15,14 10-3-15,-14-20-3 16,22 15-3-16,-12-13-3 16,11 8-2-16,-1-1-3 0,-4-1-2 15,5 12-5-15,-40-4-10 16,35-14-16-16,-35 14-2 16,0 0 1-16,-8 23 0 15</inkml:trace>
  <inkml:trace contextRef="#ctx0" brushRef="#br0" timeOffset="684560.9097">21913 5779 47 0,'0'0'35'15,"0"0"-1"-15,17 23-9 16,1-32-10-16,26 12-5 16,-11-14-4-16,11 3-5 15,6 10-12-15,-7-8-22 0,-12-3-1 16,-4 3-1-16,-8-6 0 15</inkml:trace>
  <inkml:trace contextRef="#ctx0" brushRef="#br0" timeOffset="685123.6258">22642 5359 30 0,'-21'8'34'0,"21"-8"1"15,0 0 0-15,0 0-17 16,0 0-6-16,15-19-3 15,10 22-3-15,-7-14-1 16,11 9-2-16,-6-4-1 0,4 2-1 16,-2-1 0-1,-2-3-3-15,2 8-5 16,-25 0-24-16,25-15-5 16,-25 15 0-16,33-23-1 0</inkml:trace>
  <inkml:trace contextRef="#ctx0" brushRef="#br0" timeOffset="685897.6815">23093 4989 36 0,'0'0'35'0,"0"0"2"16,14-21-1-16,-26 3-17 0,30 26-5 15,-18-8-3-15,0 0-3 16,0 0-2-16,11 33-2 15,-11-10 0-15,6 9-1 16,-4 5 0-16,0 5-1 16,-2-2 0-16,0 2-1 15,0-1 0-15,0-3 0 16,0-9-1-16,0-4 0 16,2-8 1-16,-2-17-1 15,0 0 0-15,0 0 0 16,17 6 0-16,-11-23-1 15,-6 17 1-15,19-35 0 16,-5 14 0-16,1 0-1 0,3 0 1 16,5 2 0-16,2 3-1 15,0 5 0-15,4 3 1 16,-2 4 0-16,0 6 0 16,-4 4-1-16,-6 3 1 15,-17-9 1-15,22 29-1 16,-20-8 0-16,-10 0 1 15,-4 2-1-15,-5-3 1 16,-2-1 0-16,-3-4 0 16,-1-1 0-16,2-5 0 15,2-3-1-15,19-6-1 16,-29 2-1-16,29-2-3 16,-21-17-9-16,21 17-26 0,0 0 0 15,-8-20-1-15,8 20 1 16</inkml:trace>
  <inkml:trace contextRef="#ctx0" brushRef="#br0" timeOffset="686454.4914">22845 5796 30 0,'0'0'33'0,"0"0"1"16,-14-17-2-16,14 17-13 15,0 0-6-15,31-8-3 16,-31 8-2-16,44-19-3 16,-7 6-2-16,7 3-1 15,7-3 0-15,3 1-2 16,-2 1 0-16,-6-1-3 15,0 10-3-15,-25-13-18 0,1 11-12 16,-22 4 0 0,0 0-1-16,0 0 1 15</inkml:trace>
  <inkml:trace contextRef="#ctx0" brushRef="#br0" timeOffset="687327.6106">22769 6051 45 0,'18'-11'34'0,"-18"11"2"15,0 0-9-15,0 0-7 16,6-19-6-16,-6 19-3 15,0 0-2-15,0 0-3 16,17 23-2-16,-17-23 0 16,10 31-1-16,1-8 0 15,-3-2 0-15,5 5-1 16,-7 1-1-16,8-2 0 0,-7-2 1 16,3-4-2-16,-10-19 1 15,15 25-1-15,-15-25 1 16,0 0-1-1,0 0-1-15,16-21 2 0,-12 0-3 16,-2-6 3-16,3-1-2 16,1-3 1-16,0 0-1 15,2 2 1-15,1 4-1 16,5 1 1-16,-14 24 0 16,31-27 0-16,-14 23 0 15,0 4 0-15,3 8 0 16,-1 3 1-16,2 8-1 0,-7 6 1 15,-1 2 0-15,-1 0-1 16,-3 2 1-16,-3-3-1 16,-6-2 1-16,-2-5-1 15,2-19 1-15,-7 23-1 16,7-23 1-16,0 0-1 16,0 0-1-16,-20-27 2 15,20 4-2-15,6-4 0 16,4-2 1-16,3-1 0 15,7-3-1-15,1 4 1 16,4 2 0-16,4 8-1 16,2 4 1-16,-2 9 1 15,0 6-1-15,-4 8 0 0,-4 3 0 16,-4 6 1-16,-5 6-1 16,-6 4 0-1,-1 2 1-15,-3-2-2 16,-2-6 1-16,-4-2-4 0,4 0-2 15,0-19-15-15,0 0-18 16,0 0-3-16,0-25 2 16,6 1-1-16</inkml:trace>
  <inkml:trace contextRef="#ctx0" brushRef="#br0" timeOffset="687843.8685">23778 5384 8 0,'23'-17'32'0,"-23"17"1"15,0 0 2-15,29-10-11 16,-38-9-3-16,9 19-4 16,0 0-4-16,0 0-2 15,0 0-3-15,0 0-1 0,0 0-2 16,5 25-1 0,-6-6-2-16,2 12 1 15,-1 5-1-15,4 8 0 16,0 8 0-16,2 4 0 0,-2-1-1 15,2 7 0-15,-3-5 0 16,3-7-1-16,0-4 1 16,2-6-1-16,3-5 0 15,3-8 1-15,3-8-1 16,6-6 0-16,4-5 0 16,4-10 0-16,6-2-1 15,-1-5 0-15,3-5-1 16,0-3 0-16,3-2-1 15,-5-6-2-15,3 6-2 16,-15-14-3-16,14 24-12 16,-24-18-19-16,1 6 1 15,-16-2 0-15,-4 5 1 0</inkml:trace>
  <inkml:trace contextRef="#ctx0" brushRef="#br0" timeOffset="688242.9332">23624 5674 49 0,'0'0'36'0,"0"0"-1"16,0 0-3-16,0 0-16 16,19-4-4-16,-19 4-4 15,41-19-2-15,-14 7-2 16,9 4-1-16,-1 1 0 15,2 1-1-15,-6 2-1 16,1 4 0-16,-7 0-1 16,-3-2-2-16,-1 10-2 0,-21-8-10 15,0 0-24-15,0 0-1 16,0 0 1-16,-17-2-1 16</inkml:trace>
  <inkml:trace contextRef="#ctx0" brushRef="#br0" timeOffset="698711.1307">16053 7312 13 0,'0'0'30'16,"20"-33"4"-16,-9 16-1 15,10 13-11-15,-24-23-5 0,24 29 0 16,-29-23-4-16,8 21-3 15,0 0-3-15,0 0-1 16,0 0-1-16,15 29-1 16,-16-8-1-16,1 10-1 15,0 5 0-15,-2 10-1 16,0 4 1-16,0 9-1 16,0 1 0-16,2 1-1 15,2 1 1-15,2-3-1 16,1 1 0-16,7-7 1 15,1-3-2-15,1-6 2 16,1-9-2-16,3-10 1 16,-1-10-1-16,-17-15 1 0,31 6-1 15,-31-6 0-15,23-35 0 16,-15 5-1-16,0-7 1 16,-5-5-1-16,3 0 1 15,0-2-1-15,2 1 2 16,-1 7-1-16,5 3 1 15,2 8 0-15,-14 25 1 16,32-19 0-16,-14 21 0 16,1 13 0-16,-2 5 1 15,1 10-1-15,-5 3 1 16,1 5-1-16,-5 3 0 16,-1 1 1-16,-4-8-1 0,-4-5-1 15,-2-6 1-15,2-23-1 16,-6 21 1-16,6-21-1 15,0 0 0-15,2-30-1 16,8 3 1-16,5-8-1 16,6-1 2-16,4-3-2 15,2 5 2-15,2 3-2 16,2 8 2-16,-2 12 0 16,-6 11 0-16,-1 15 0 15,-9 10-1-15,-5 11 1 16,-6 3 0-16,-4 7 0 15,-2 0-1-15,-4-4-2 16,2 4-3-16,-13-11-34 0,17-12 0 16,2-23-2-16,0 0 0 15</inkml:trace>
  <inkml:trace contextRef="#ctx0" brushRef="#br0" timeOffset="700017.4438">17284 7327 47 0,'13'-17'30'15,"-13"17"1"-15,0-21-7 16,0 21-5-16,-2-18-5 15,2 18-3-15,0 0-3 0,0 0 0 16,0 0-1-16,2 20-2 16,-13-1 1-16,3 10-3 15,-3 5 1-15,-3 12-1 16,-5 4 0-16,1 11-2 16,-5 5 1-16,4 6-1 15,0 5-1-15,1 8 1 16,-1-3-1-16,7 1 1 15,3-3-1-15,5-5 1 16,4-10-1-16,2-5 1 16,6-9-1-16,1-8 1 15,5-7-1-15,-1-3 1 16,1-5-1-16,1-1 1 0,1-8-1 16,-1 3 1-16,2-5-1 15,-1 0 0-15,-16-17 1 16,25 25-1-1,-25-25 1-15,17 8-1 0,-17-8 1 16,0 0-1-16,0 0 1 16,0 0-1-16,0 0-1 15,0 0 1-15,0 0-2 16,0 0-2-16,6 23-4 16,-6-23-31-16,-19 2-2 15,19-2-1-15,0 0 2 16</inkml:trace>
  <inkml:trace contextRef="#ctx0" brushRef="#br0" timeOffset="702518.7284">17369 7611 27 0,'0'0'33'0,"21"-15"1"16,-21 15-4-16,25-16-6 16,-29-5-6-16,25 21-4 0,-21 0-4 15,0 0-3-15,12-19 0 16,-12 19-2-16,0 0-1 16,25 25 0-16,-19-8-2 15,5 10 1-15,-5 2-2 16,6 9 2-16,-4 1-2 15,1 3 0-15,-1-6 0 16,0 4 0-16,-3-7 0 16,1-2-1-16,-2-10 1 15,-4-21 0-15,6 25-1 16,-6-25 0-16,0 0 1 16,0 0-1-16,0 0 1 15,9-25-1-15,-7 6 1 0,2-6-1 16,2-4 0-16,2 4 0 15,-1-2 1-15,3-4-1 16,0 1 0 0,1 1 0-16,3 2-1 0,-3 6 1 15,3 2-1-15,-4 0-2 16,-10 19-3-16,17-31-5 16,8 23-29-16,-25 8 0 15,0 0-1-15,0 0 0 16</inkml:trace>
  <inkml:trace contextRef="#ctx0" brushRef="#br0" timeOffset="703324.995">17942 7692 28 0,'-22'3'33'0,"22"-3"1"16,0 0-1-16,-27-11-11 0,27 11-8 16,0 0-3-16,0 0-3 15,22-8-2-15,-5 12-1 16,0-6-1-16,8 10 0 16,0-8-1-16,8 4-1 15,-4-4-1-15,4 0-1 16,-2 0 0-16,-8-4-4 15,4 11-6-15,-27-7-26 16,0 0-2-16,0 0 0 16,2-17 0-16</inkml:trace>
  <inkml:trace contextRef="#ctx0" brushRef="#br0" timeOffset="704984.1193">18723 7317 26 0,'0'0'19'0,"17"-7"1"16,-17 7-2-16,0 0 1 16,6-23-3-16,-6 23-1 15,6-17-3-15,-6 17-2 16,6-18-2-16,-6 18-1 16,3-17-1-16,-3 17 0 15,0 0-1-15,0 0 0 16,0 0-1-16,0 0-1 15,-27-6 0-15,27 6 0 0,-42 23 0 16,11-2-1-16,-4 0-1 16,3 8 0-16,-3-2 1 15,4 6-1 1,2-5 0-16,10 5-1 0,9-10 1 16,8 0-1-16,8-6 0 15,-6-17 0-15,29 23 0 16,-8-21 0-16,4-2-1 15,0-7 1-15,-2-5-1 16,1-5 1-16,-3-2-1 16,-4-4 1-16,-5 0-1 15,-5 0 2-15,-3-4-1 0,-2 2 0 16,-2 4 0-16,0 21 1 16,-6-23-1-1,6 23 0-15,0 0 0 16,0 0 0-16,6 21 0 0,6-2-1 15,1 2 2-15,7-4-1 16,1 8 0-16,4-4 0 16,-2-1 1-16,0-1-1 15,-5 0 1-15,-5 0 0 16,-5 0-1-16,-6 0 1 16,-2-19 0-16,-20 33 0 15,3-19 0-15,-4-5-1 16,-4 3 1-16,0-7-1 0,0-1 0 15,1-2 0 1,-1 2 0-16,4-6-3 16,4 8-2-16,-6-14-5 15,23 8-29-15,-20 2 0 0,20-2-1 16,0 0 0-16</inkml:trace>
  <inkml:trace contextRef="#ctx0" brushRef="#br0" timeOffset="706591.8998">18759 7385 4 0,'0'0'15'16,"0"0"-2"-16,0 0 2 0,20 2 0 16,-20-2 0-16,0 0 0 15,0 0 1-15,0 0 0 16,0 0-3-16,17-8 0 16,-17 8-4-16,0 0 0 15,10-31-1-15,-10 31 0 16,0 0-2-16,21-15-1 15,-21 15 0-15,0 0-1 16,0 0 0-16,0 0-2 16,10 21 2-16,-7 2-3 0,-3-4 1 15,4 8 0-15,0-2 0 16,0 2-2 0,0 0 2-16,0-4-1 15,-2-2-1-15,2-2 1 0,-4-19-1 16,3 21 1-16,-3-21-1 15,0 0 0-15,0 0 0 16,0 0-1-16,-7-29 1 16,7 10 0-16,4-4-1 15,-1-4 1-15,7 0 0 16,2 2 0-16,1 2-1 16,1 6 2-16,-14 17-2 15,29-27 2-15,-29 27-1 16,28-4-1-16,-28 4 2 15,27 18-2-15,-15-1 2 16,-2 4-1-16,-3 0 0 16,-5 4 0-16,-2 0 0 0,-2-4 1 15,-1 0-1-15,3-21 0 16,-12 29 0-16,12-29 0 16,0 0 0-16,0 0 0 15,0 0-1-15,0 0 1 16,-6-29 0-16,16 8 0 15,1-4-1-15,7-4 1 16,-1-3-1-16,4 5 1 16,2 0 0-16,1 6 0 15,1 2 0-15,-4 7 1 16,0 10-1-16,-3 6 0 16,-18-4 1-16,25 29-2 15,-22-6 2-15,-4 2-1 0,-9 4 1 16,0 0-1-16,-3-1 0 15,-5-1-1-15,-1 0 0 16,-2-8-5-16,15 10-27 16,-11-18-6-16,17-11-2 15,-20 18 1-15</inkml:trace>
  <inkml:trace contextRef="#ctx0" brushRef="#br0" timeOffset="707439.797">19722 7312 26 0,'0'0'34'16,"19"-21"0"-16,-19 21 1 16,2-27-12-16,16 31-8 15,-18-4-3-15,0 0-4 16,0 0-1-16,0 0-3 16,-18 34 1-16,5-3-2 0,-11 3 2 15,-1 14-2 1,-9 2 1-16,-1 12-1 15,-6-9 0-15,5 7-2 16,-5-3 1-16,7 1 0 0,-1-6-2 16,8-4 1-16,0-10-1 15,6-5 0-15,-1-9 0 16,9-4 0-16,13-20 0 16,-17 19 0-16,17-19 0 15,0 0-2-15,0 0 0 16,-6-21-4-16,6 21-6 15,0 0-28-15,15-19 0 16,-11 1-1-16,-4 18 0 16</inkml:trace>
  <inkml:trace contextRef="#ctx0" brushRef="#br0" timeOffset="707968.0943">19600 7670 61 0,'29'-21'40'0,"-29"21"-1"16,25-9 0-16,-25 9-22 16,0 0-7-16,16 36-3 15,-20-17-2-15,2 12-2 16,-6-2-1-16,3 9 0 15,-3-3 0-15,0-1-1 16,2-5 0-16,1-6-1 0,-1-6 0 16,6-17 0-16,0 0 0 15,0 0-1-15,0 0 0 16,7-21 1-16,5-2 0 16,2-4-1-16,3 0 0 15,4-3 1-15,4 3-1 16,0 4 1-16,0 2 0 15,4 5-1-15,0 9 1 16,2 3 0-16,2 6 0 16,-2 6 0-16,-2 1 0 15,0 6 1-15,-4 5-1 16,-8 3 1-16,-7 0-1 0,-12 4 1 16,-10-1-1-16,-9 1 1 15,-10-2-1-15,-4-4 1 16,-9-5-1-1,0-5 0-15,1-1 0 0,3-10-3 16,9 7-4-16,-12-12-32 16,20-5-1-16,0-5-1 15,10-3 0-15</inkml:trace>
  <inkml:trace contextRef="#ctx0" brushRef="#br0" timeOffset="709019.4906">17411 8365 25 0,'0'0'33'16,"0"0"-2"-16,-25 4-6 15,25-4-5-15,0 0-4 16,-23-18-4-16,23 18-4 15,0 0-1-15,17 4-2 16,-17-4 0-16,45-2 0 16,-12-2-1-16,26 4 0 15,9-5 0-15,30 1 0 0,20-10-1 16,28 5 0-16,15-10-1 16,22 1 0-16,12-3 0 15,15 0 0-15,-6-2-1 16,-13 6 0-1,-21-2 0-15,-23 5 0 0,-26 1-1 16,-25 5 1-16,-26 1 0 16,-28 5-1-16,-22 2-1 15,-20 0 1-15,0 0-3 16,-20 9-3-16,11 12-19 16,-26-13-16-16,0 2 0 15,-7-5 0-15,1-1 1 16</inkml:trace>
  <inkml:trace contextRef="#ctx0" brushRef="#br0" timeOffset="711047.3754">17544 8948 25 0,'0'0'33'16,"-19"0"1"-16,19 0 2 15,0 0-14-15,-19-12-6 16,19 12-5-16,0 0-3 16,21-5-1-16,-21 5-3 0,31-4 1 15,-12 0-2 1,10 6-1-16,0-2 0 16,4 4-1-16,-2 0-2 0,-2-8-3 15,9 17-9-15,-9-19-25 16,-4 3 0-16,-8-5-1 15,-17 8 1-15</inkml:trace>
  <inkml:trace contextRef="#ctx0" brushRef="#br0" timeOffset="711766.3368">18395 8752 38 0,'0'0'33'0,"13"-17"2"16,-13 17-1-16,-5-29-14 16,5 29-7-16,-4-19-2 15,4 19-3-15,-20-8-2 16,20 8-1-16,-44 10 0 16,13 5-2-16,-11 3 0 0,1 5-1 15,-5 3 0-15,7 3-1 16,3 0 0-1,11-2-1-15,7-4-1 0,13-6 1 16,5-17-1-16,23 19 1 16,0-19-1-16,2-7 0 15,6-7-1-15,-4-5 0 16,2-2 1-16,-4-2 0 16,-4 0 0-16,-4 4 0 15,-5 1 1-15,-12 18 0 16,15-23 1-16,-15 23 0 15,0 0 0-15,18-3 0 16,-18 3 0-16,21 25 0 0,-8-8-1 16,7 6 1-16,1 4-1 15,2 7 2 1,-2 1-2-16,1 3 1 16,-9 0 0-16,1-1 1 0,-9-5-1 15,-5-1 0-15,-4-6 0 16,-5-2 0-16,9-23-1 15,-33 27 1-15,10-23-1 16,-6-6 0-16,-2-2 1 16,-2-2-1-16,2 2 0 15,1-5-2-15,3 3 0 16,0-5-4-16,27 11-4 16,-39-2-28-16,39 2-2 15,0 0 1-15,0-19-2 16</inkml:trace>
  <inkml:trace contextRef="#ctx0" brushRef="#br0" timeOffset="712467.6444">18497 8747 64 0,'16'-20'38'0,"-16"20"-1"16,0 0 1-16,25-4-25 0,-25 4-4 16,0 0-2-16,3 22-2 15,3-3-1-15,-2 0-2 16,0 6 0-16,0-2-1 15,-2 2 0-15,-2-4 0 16,2-4 0-16,-2-17-1 16,-2 21 1-16,2-21-1 15,0 0 0-15,0 0 0 16,-2-21-1-16,2 21 1 16,6-34 0-16,-3 13-1 15,3-2 0-15,4 1 0 16,0-1 0-16,1 4 0 15,-11 19 1-15,29-29 0 0,-29 29 0 16,33-7 0-16,-33 7 0 16,31 7 0-16,-31-7 1 15,29 29-1 1,-18-11 1-16,-3-1-1 0,-2 2 0 16,-2 0 1-16,-4-19-1 15,0 29 1-15,0-29-1 16,-6 17-1-16,6-17 1 15,0 0 0-15,0 0-1 16,-4-17 0-16,4 17 0 16,13-33 0-16,-3 14-1 15,6-2 2-15,-1 2 0 16,0 2-1-16,-15 17 1 0,31-22 0 16,-31 22 1-16,27 0-1 15,-27 0 1-15,21 22-1 16,-21-22 0-16,14 32 0 15,-8-11 0-15,-2 2-4 16,-4-23-7-16,-6 33-29 16,6-33 1-16,-6 21-1 15,6-21 0-15</inkml:trace>
  <inkml:trace contextRef="#ctx0" brushRef="#br0" timeOffset="712937.8883">19274 8641 61 0,'22'-15'39'0,"-22"15"-1"16,17-12 1-16,4 20-25 15,-21-8-4-15,0 0-2 16,-29 23-2-16,16 2-3 0,-14 4 0 16,-4 9 0-16,-10 8-1 15,-1 10 0 1,-6 1-1-16,0 8 0 15,1-3 0-15,3 1 0 0,3-4 0 16,11-7 0-16,1-8-1 16,9-11 1-16,7-8-1 15,13-25 1-15,-16 23-1 16,16-23 0-16,0 0 0 16,0 0-1-16,0 0 0 15,-3-23-1-15,3 23-3 16,1-21-3-16,-1 21-6 0,0 0-27 15,24-12 0-15,-24 12 0 16,15-23 1-16</inkml:trace>
  <inkml:trace contextRef="#ctx0" brushRef="#br0" timeOffset="713393.4263">19151 8973 71 0,'29'-23'39'0,"-29"23"1"15,21-10-1-15,-3 24-25 16,-18-14-5-16,-12 21-2 16,2-2-3-16,3 6-2 15,-5 0 0-15,4 4 0 16,-3-6-2-16,5 2 1 0,6-25-1 15,-8 26 0-15,8-26-1 16,0 0 1-16,27-2-1 16,-7-11 1-16,5 0 0 15,4-5-1-15,7 3 1 16,1 0-1-16,3 1 1 16,1 8 0-16,-3 3 0 15,-3 6 0-15,-4 3 0 16,-8 2 1-16,-23-8-1 15,25 33 1-15,-25-16-1 16,-11 0 1-16,-9-2-1 16,-7 3 1-16,-4-7-1 15,-3 3 1-15,-1-7-1 0,0-5-1 16,-1 4-1-16,-3-14-4 16,39 8-32-16,-44-2-3 15,23-7 0-15,1-7 0 16</inkml:trace>
  <inkml:trace contextRef="#ctx0" brushRef="#br0" timeOffset="714675.641">20164 7525 16 0,'0'0'33'16,"19"-6"1"-16,-19 6 1 16,27-15-12-16,4 22-7 0,-31-7-4 15,44 14-2-15,-23-1-2 16,18 24-2-16,-8-1-1 16,9 20 0-16,-9 1-1 15,4 18-1-15,-6 4 0 16,-6 5-1-16,-8 2-1 15,-7-1 2-15,-8-3-3 16,-10-5 2-16,-5-6-1 16,-8-4-1-16,-8-8 1 15,0-3-1-15,2-10 1 16,2-8-1-16,-2-5 1 16,4-6-1-16,4-6 0 15,4-8 1-15,17-13 0 0,-20 16-1 16,20-16 1-16,0 0-1 15,-17 6 1-15,17-6 0 16,0 0 0-16,0 0-1 16,0 0 0-16,0 0 1 15,0 0-1-15,0 0 1 16,0 0-2-16,0 0 1 16,17-8-1-16,-17 8-1 15,0 0-2-15,0 0-5 16,31-14-31-16,-31 14-2 15,0 0 0-15,-4-26 1 16</inkml:trace>
  <inkml:trace contextRef="#ctx0" brushRef="#br0" timeOffset="717470.6643">21045 8112 40 0,'0'0'34'0,"0"0"1"16,0 0-11-16,0 0-6 16,4-22-3-16,27 24-4 15,-18-19-3-15,24 13-2 16,-8-9-2-16,9 5-1 15,-1-1-2-15,2-1-2 16,1 12-5-16,-17-17-7 16,10 15-24-16,-33 0-1 15,0 0 0-15,2 23 0 16</inkml:trace>
  <inkml:trace contextRef="#ctx0" brushRef="#br0" timeOffset="717650.7972">21093 8221 31 0,'-29'17'36'0,"29"-17"-1"15,-17 23 1-15,17-23-15 16,31 0-9-16,-12-11-4 16,20 7-3-16,-5-6-3 15,5-3-5-15,7 15-9 16,-9-14-24-16,-4-1 0 16,-6-3-1-16,-6-1 0 15</inkml:trace>
  <inkml:trace contextRef="#ctx0" brushRef="#br0" timeOffset="718036.8721">21718 7939 44 0,'-23'19'36'16,"23"-19"1"-16,0 0-1 0,0 0-21 16,43-15-6-16,-22 1-3 15,13 9-2-15,-3-7-1 16,4 3-2-16,-2-1-1 16,-6 0-3-16,2 12-6 15,-29-2-27-15,23-17 0 16,-23 17-2-16,15-27 1 15</inkml:trace>
  <inkml:trace contextRef="#ctx0" brushRef="#br0" timeOffset="718583.0126">22247 7429 47 0,'0'0'38'16,"25"-25"0"-16,-25 25 0 15,19-31-17-15,-2 41-10 16,-17-10-2-16,2 23-3 16,-5-2-2-16,3 13-1 15,0 5-1-15,1 5 0 16,-1 2 0-16,0 0-1 15,2-4-1-15,2-2 0 16,0-5 1-16,0-8-1 0,-2-6 0 16,0-4 0-16,-2-17 0 15,0 0-1-15,0 0 1 16,8-23 0-16,-5 4 0 16,1-6-1-16,6 2 0 15,0-2 1-15,1 4-1 16,-11 21 1-16,33-27-1 15,-12 21 1-15,4 6 0 16,2 6 0-16,0 4 0 16,2 3 0-16,-4 4 0 15,-2 3 1-15,-7 1-1 16,-5 4 0-16,-9-4 1 16,-9 0-1-16,-9-4 1 0,-7-2-1 15,-2-1 0-15,-6-7 0 16,0 1 0-16,0-8-2 15,4 4-2-15,-5-14-7 16,32 10-29-16,-35-2 0 16,35 2-1-16,-29 2 0 15</inkml:trace>
  <inkml:trace contextRef="#ctx0" brushRef="#br0" timeOffset="718874.8598">22083 8231 75 0,'0'0'37'0,"0"0"1"16,33 7-11-16,-10-24-18 15,21 11-3-15,0-7-1 16,10 1-2-16,0 1-2 16,0-1-1-16,-1 6-2 15,-13-5-3-15,2 19-15 16,-24-10-19-16,-18 2 1 0,0 0-1 16,0 0 1-16</inkml:trace>
  <inkml:trace contextRef="#ctx0" brushRef="#br0" timeOffset="719723.454">22092 8476 51 0,'0'0'37'16,"20"-15"2"-16,-20 15-2 16,33-4-22-16,-33 4-3 15,19 4-3-15,-19-4-2 16,13 28-3-16,-7-10-1 0,2 12-2 16,-4-3 1-16,1 2-1 15,-3-2 0 1,2-4-1-16,-4-4 1 15,0-19-1-15,2 23 1 0,-2-23-1 16,0 0 0-16,0 0 1 16,0 0-1-16,-9-36 0 15,9 15 0-15,1-4 0 16,3-2-1-16,6-2 2 16,3 2-2-16,3 0 1 15,1 10 0-15,4 6 0 16,3 3 0-16,1 2-1 15,0 8 2-15,-2 4-1 0,0 5 0 16,-4 8-1 0,-3 6 2-16,-3 2-1 15,-7 4 1-15,0-2-1 16,-6-2 1-16,-2-1-2 0,-2-4 2 16,4-22-1-16,0 0 0 15,0 0 0-15,-19 7 0 16,19-7 0-16,-4-30-1 15,4 3 2-15,2 0-2 16,4-4 1-16,3 2 0 16,3-1 0-16,3 3 0 15,5 2 0-15,3 10 0 16,4 3 0-16,-2 6 0 16,4 4 0-16,-2 6 0 15,0 6 1-15,-4 5-1 16,-4 8 0-16,-3-2 0 15,-9 8 0-15,3-2 0 0,-8 0-1 16,-2-2 0-16,-10-8-6 16,22 8-28-16,-12-25-5 15,0 0-2-15,-14-19 0 16</inkml:trace>
  <inkml:trace contextRef="#ctx0" brushRef="#br0" timeOffset="720378.3568">23184 7778 33 0,'0'0'36'16,"21"-23"2"-16,-21 23-1 16,12-37-13-1,13 39-8-15,-23-23-4 0,17 17-3 16,-19 4-2-16,23-7-2 16,-23 7-2-16,20 17 0 15,-15 0-1-15,1 12 0 16,-6 7-1-16,-2 10 0 15,-5 6 0-15,-1 4 0 16,-2 1-1-16,1 1 1 16,1 0-1-16,2-7 0 15,2-5 0-15,4-3 0 0,4-7-1 16,4-7 2 0,1-6-1-16,9-8 0 15,3-3 0-15,6-9 0 16,4-4 0-16,7-5 0 0,1-2 1 15,0-1-2-15,-1-3 1 16,-5 4 0-16,-6-1-1 16,-6 1-1-16,-3 4-1 15,-18 4-1-15,0 0-5 16,-8-23-24-16,8 23-8 16,-23-13-1-16,5 7 1 15</inkml:trace>
  <inkml:trace contextRef="#ctx0" brushRef="#br0" timeOffset="720775.7454">23036 8066 50 0,'23'-2'38'16,"-23"2"-1"-16,25-10 2 0,-19-11-23 15,24 19-7-15,-10-15-2 16,20 11-2-16,-3-7-1 16,9 3-1-16,-5-2-1 15,1 5 0-15,-5-1-1 16,-4 4-1-16,-6 8-3 16,-27-4-14-16,17-8-23 15,-17 8 0-15,0 0 0 16,-19 6-1-16</inkml:trace>
  <inkml:trace contextRef="#ctx0" brushRef="#br0" timeOffset="767085.3155">7030 4229 4 0,'0'0'11'0,"-5"23"-3"0,5-23 0 15,-2 33 0-15,2-4 1 16,-2-1-1-16,0 18 0 16,-2-1-1-16,2 14-2 15,-4 6-1-15,2 6-2 16,-1 8 0-16,1 3 1 16,-4 1 0-16,6 7 1 15,-6-2 0-15,10 10 1 16,-4-4 0-16,6 10 0 0,-4-5-1 15,6 9-2 1,-6 1 0-16,6 6 0 16,-4 2-1-16,2 2-1 15,-1 4 1-15,3 0-1 0,0-1 1 16,2 1-1-16,-1-2 1 16,-1-4-1-16,2 0-1 15,-2-4 2-15,-4-5-2 16,0-3 1-16,-2 3-1 15,0-7 1-15,0 3 0 16,0-1 1-16,0 1-1 16,0 0 0-16,0 1 1 15,-2 1 0-15,0 1 0 16,0 6-1-16,-2-5 1 16,0 1-1-16,-2 0 1 15,2 1-1-15,1 5 0 16,3 0 0-16,0-2 0 0,0 2 1 15,1 0-2-15,-1 2 2 16,-1 4-1-16,-3 2 1 16,-4-4-1-16,-4 1 1 15,-1-1 1-15,-4 2-1 16,-1 2 1-16,3 2 0 16,-1-6 0-16,3 1-1 15,1-1 0-15,5 0 0 16,-3-6-1-16,6 1 1 15,-2-3-1-15,2 0 1 16,2-2-1-16,1 3 0 16,-1-3 0-16,2 2 1 15,2 2 0-15,-4 3-2 0,2-3 1 16,0 4 1-16,-6-2-1 16,4 4 0-1,-8-2 0-15,6 2 0 16,-3-4-1-16,5 2 2 0,-2-6 0 15,2-2-2-15,4 1 2 16,0 1-2-16,2-2 1 16,-2 3 0-16,3 1 1 15,-1 0-1-15,6 6-1 16,0 4 2-16,-1-6-1 16,5 2 0-16,-1 1 1 15,5 1-1-15,-1 0 0 16,-2-2 0-16,-1 0-1 0,-3 2 1 15,-1 7-1-15,-4 1 2 16,0-5-1 0,-1 1 0-16,-5 6 0 0,6 3 0 15,-2 0 0-15,0 4 0 16,2 0 0-16,1 10 0 16,1 4 0-16,4 1 0 15,5 1 0-15,4 1 0 16,0 0 0-16,6-3-1 15,1-6 0-15,-1-18-2 16,3 4-10-16,-1-18-18 16,-7-20-1-16,3-10 0 0,-6-32 0 15</inkml:trace>
  <inkml:trace contextRef="#ctx0" brushRef="#br0" timeOffset="768726.2368">14759 4126 21 0,'4'38'17'15,"-6"6"-2"-15,0 4-1 16,2 17 0-16,-4-3-3 16,6 16-1-16,-8-1-3 15,10 19 0-15,-8-6-2 16,6 14-1-16,-4 3-1 15,0 12-1-15,-1 11 0 16,1 14 0-16,-2 0-1 16,0 10 0-16,0 7 1 0,0 8-1 15,2 7 1-15,2 1-1 16,0 1 0-16,2 0 1 16,2 5 0-1,0-3-2-15,0 2 0 0,2 2 0 16,-3-3 0-16,3-1 1 15,-2-2-1-15,-2-1 0 16,-2-5 0-16,0 5 0 16,-2-8 0-16,0 3 0 15,-2-5 1-15,-1 2-1 16,-1 2 0-16,-2-5 0 16,0 3 1-16,3 0-1 0,-1-6 1 15,2 0-1 1,2-4 1-16,2-3-1 15,0-3 0-15,4 1 0 16,2-3 0-16,-1 1 0 0,1-5 0 16,0 5 0-16,-2-2-1 15,2-1 2-15,-1-3 0 16,3 0-1-16,0-6 0 16,0 0 1-16,-3-2-1 15,1 0 0-15,-4 2 0 16,0 0 0-16,-2 2 0 15,-4 2 0-15,-2-2 0 16,2-2-1-16,-3 0 1 16,1-4 0-16,0 0-1 15,0 2 1-15,1-3 0 16,-1-3-1-16,2 6 2 16,-2 2-2-16,2 0 1 0,0 2 0 15,4 0 0-15,0-4 0 16,2 6-1-16,2-2 1 15,0-6-1-15,2 4 0 16,0-6 1-16,-1 3-1 16,-1-1 0-16,0-2 1 15,-2 4-1-15,2 6 1 16,-4 6 1-16,2 5-2 16,-4 8 2-16,0 4-1 15,-2 0 1-15,2 7-1 16,-2-1 1-16,2 0-1 15,2-3-1-15,4-1 2 16,6-2-2-16,3-12-1 0,11 5-3 16,-9-18-24-16,8-20-1 15,8-8-1-15,-10-30 0 16</inkml:trace>
  <inkml:trace contextRef="#ctx0" brushRef="#br0" timeOffset="772357.1862">15936 10404 39 0,'0'0'31'0,"7"-25"2"15,-9 2-10-15,2 23-4 16,6-29-4-16,-6 29-4 0,0 0-2 16,21-6-2-16,-21 6-1 15,0 0-1-15,22 23-1 16,-7 2-1-16,-5 4 0 16,7 11-1-16,-5 1 0 15,-1 7 0-15,-1 0 0 16,0-1-1-16,-3-2 0 15,1-7 1-15,-4-9-1 16,0-6 0-16,-4-23 1 16,5 23-1-16,-5-23 0 15,0 0 0-15,0 0 0 16,10-19 0-16,-8 1 1 16,6-5-2-16,-1-5 1 0,5-5 0 15,2-7-1-15,5-6 1 16,-2-2-1-1,2-2 0-15,3 0-1 16,-5 6 0-16,0 7-1 0,-3 5-3 16,5 16-6-16,-17-1-28 15,-2 17-1-15,0 0 0 16,21-4-1-16</inkml:trace>
  <inkml:trace contextRef="#ctx0" brushRef="#br0" timeOffset="772837.3726">16447 10596 31 0,'-23'3'33'15,"23"-3"-1"-15,0 0 3 16,-20-21-17-16,20 21-3 16,18-13-5-16,7 13-2 15,-6-12-3-15,14 9-2 16,-2-5 0-16,5 4-2 15,5 0-2-15,-8-5-5 16,15 22-9-16,-13-15-20 16,-10 0-1-16,-4 0 0 15,-4-2 0-15</inkml:trace>
  <inkml:trace contextRef="#ctx0" brushRef="#br0" timeOffset="773549.416">17166 10270 25 0,'8'-18'31'16,"-8"18"1"-16,25-30 0 16,-23 5-13-16,15 19-3 15,-21-21-5-15,4 27-2 16,6-25-2-16,-6 25-1 16,0 0 0-16,-29-2-2 15,2 10 0-15,0 11-1 16,-11 4-1-16,1 8-1 15,-3 1 0-15,5 5 0 16,4-1-1-16,14-1 0 16,5-6 1-16,12-6-1 15,0-23 0-15,27 21 0 16,-2-19 0-16,2-10 0 0,2-7 0 16,-2-7 0-16,0-1 0 15,-6-1-1 1,-1 0 1-16,-5 1 0 0,-1 6 0 15,-14 17 1-15,11-21-1 16,-11 21 0-16,0 0 0 16,10 17 1-16,-10-17-2 15,11 39 2-15,-3-10-1 16,4 3 0-16,1 5 0 16,3 1 1-16,-1 4-1 15,2-2 1-15,-3-1-1 16,-1-1 1-16,-3-7-1 15,-4-4 1-15,-6-6 1 0,-4-2-1 16,4-19 0-16,-29 27 0 16,4-20 0-16,0 3 0 15,-8-4 0 1,0 0-1-16,2-1 0 0,1-3-1 16,6 2 0-16,3-6-2 15,21 2-5-15,-27-4-13 16,27 4-17-16,0 0-1 15,0 0 0-15,23-23-1 16</inkml:trace>
  <inkml:trace contextRef="#ctx0" brushRef="#br0" timeOffset="774346.0246">17315 10189 34 0,'0'0'34'0,"4"-19"-1"16,-4 19 2-16,-4-29-16 16,4 29-3-16,0 0-5 15,0 0-3-15,0 0-2 16,23 35-1-16,-19-18-1 0,7 10-1 16,-7 0 0-16,6-1-2 15,-2-1 1-15,-1 4-1 16,-3-8 0-16,0-2-1 15,-4-19 1-15,2 23-1 16,-2-23 0-16,0 0 0 16,0 0 0-16,0 0 0 15,-21-26 0-15,19 4 0 16,0 1 0-16,2-2 0 16,4 2 0-16,-2 0-1 15,7 2 1-15,1 0 0 16,-10 19 0-16,29-27 0 0,-29 27 0 15,33-8 0-15,-16 10 0 16,2 4 0-16,-19-6 0 16,31 29 1-16,-21-8-1 15,-2 2 1-15,-3 2-1 16,-3-4 1-16,-2 0 0 16,0-21 0-16,-6 29-1 15,6-29 0-15,0 0 1 16,0 0-1-16,0 0 0 15,0 0 0-15,-15-29 0 16,15 6 0-16,4 0-1 16,4 0 1-16,-1-4 0 15,7 6 0-15,-1 2 0 0,-13 19 0 16,33-23 0-16,-16 21-1 16,1 6 1-16,-18-4 0 15,25 30 0-15,-17-7 0 16,-5 6 0-16,-3 6 0 15,-1 1-1-15,-5 2 0 16,6 3-4-16,-12-18-7 16,16 9-27-16,-4-11 0 15,6-3 0-15,-6-18-1 16</inkml:trace>
  <inkml:trace contextRef="#ctx0" brushRef="#br0" timeOffset="774754.3928">18217 10131 48 0,'22'-9'36'15,"-22"9"0"-15,27-21 1 16,-8 23-23-16,-19-2-3 15,0 0-2-15,-25 11-2 16,11 14-2-16,-11 4-1 16,-4 13-1-16,-9 2-1 15,-5 16 1-15,-3 3-2 0,0 6 1 16,-4 2-1-16,1-4 0 16,3 0 0-16,4-5 0 15,-1-7 0 1,9-9 0-16,3-7-1 0,4-11 1 15,7-3-1-15,3-9 0 16,17-16-1-16,-23 23-1 16,23-23-1-16,0 0-3 15,0 0-3-15,0 0-9 16,0 0-20-16,15-23-2 16,-15 23 2-16,31-37 0 15</inkml:trace>
  <inkml:trace contextRef="#ctx0" brushRef="#br0" timeOffset="775200.8691">17924 10693 62 0,'0'0'38'0,"0"0"0"16,0 0 0-16,0 0-23 16,-4 23-5-16,-9-3-3 15,11 8-2-15,-10-1-1 16,7 8-1-16,-3-5-2 15,6-5 1-15,2-2-1 16,0-23 0-16,8 27-1 16,-8-27 0-16,23 6 0 0,-23-6-1 15,35-15 1 1,-12 1 0-16,0-1-1 16,4 0 0-16,4-1 1 15,0 7 0-15,1 1 1 16,1 6-1-16,4 4 0 0,-6 6 0 15,0 3 0-15,-6 6 0 16,-4 6 0-16,-8 0 0 16,-7 4 1-16,-6 0-2 15,-10 0 3-15,-3 2-2 16,-10-8 0-16,-4 2 0 16,-14-12 1-16,-1-5-1 15,-8-6 0-15,-2-4 0 16,1-3 0-16,-1-7-1 15,12 7-1-15,-3-15-6 16,43 22-30-16,-28-17-1 16,28 17-2-16,0 0 1 0</inkml:trace>
  <inkml:trace contextRef="#ctx0" brushRef="#br0" timeOffset="776202.6003">18534 10578 38 0,'0'0'33'16,"-18"-3"0"-16,18 3-11 15,0 0-4-15,-11-27-3 16,32 29-4-16,-7-20-3 16,18 14-3-16,-1-9 0 15,16 5-2-15,-1-3-1 0,8 3-1 16,0 2-1-1,-2-1-3-15,4 11-4 16,-25-10-21-16,7 10-8 0,-13 3-1 16,-25-7 0-16</inkml:trace>
  <inkml:trace contextRef="#ctx0" brushRef="#br0" timeOffset="776397.6388">18621 10782 65 0,'29'7'35'0,"-1"-14"1"16,5-11-10-16,8 18-17 15,-10-5-8-15,-6-1-22 16,2 4-11-16,4 4-3 16,-6-4 1-16</inkml:trace>
  <inkml:trace contextRef="#ctx0" brushRef="#br0" timeOffset="776929.3159">19074 10651 35 0,'0'0'33'16,"0"0"1"-16,0 0 1 15,36-6-19-15,-36 6-5 16,58-15-3-16,-21 2-2 16,15 13-1-16,-4-6-2 15,2 8-1-15,-3 0-2 16,-7-4-5-16,7 10-28 15,-20-5-3-15,-10-3 0 16,-17 0-1-16</inkml:trace>
  <inkml:trace contextRef="#ctx0" brushRef="#br0" timeOffset="778270.059">20158 10231 28 0,'0'0'30'16,"19"-6"-6"-16,-19 6-2 15,17-15-2-15,-22-8-4 0,5 23-5 16,7-19-1-16,-7 19-1 16,0 0-2-16,0 0-1 15,-25-14-1-15,6 24-1 16,-14 3 0-16,-1 9-2 16,-7 2 0-16,2 13 0 15,3-1-1-15,5 5 0 16,6-3 0-16,11-2 0 15,12-7-1-15,12-2 0 0,-10-27 0 16,39 17-1-16,-14-20 1 16,4-9 0-1,2-7-1-15,-4-4 1 16,-2-8-1-16,-6-1 1 0,-4-1 0 16,-3 0-1-16,-6 5 1 15,-6 3 0-15,-2 3 0 16,2 22 0-16,-12-21 1 15,12 21-1-15,0 0 0 16,4 31 1-16,6-4-1 16,5 9 1-16,6 5-1 15,4 9 1-15,2 1 0 16,0 5 0-16,0 0 0 0,-7-1 0 16,-3-3 0-1,-5-4 1-15,-8-6-1 16,-8-5 0-16,-6-7 1 15,-7-3-1-15,-10-6 0 0,0-5 0 16,-8-9 0-16,4-3 0 16,-2-2-1-16,0-4 0 15,5-2-1-15,1-3-1 16,9 5-2-16,-3-14-5 16,21 16-28-16,0 0-4 15,-10-17 1-15,10 17-1 16</inkml:trace>
  <inkml:trace contextRef="#ctx0" brushRef="#br0" timeOffset="778989.9417">20341 10139 36 0,'0'-19'34'0,"0"19"1"16,0 0 1-16,-11-25-20 15,11 25-4-15,3 21-2 16,5 4-2-16,-10-4-3 0,10 14 0 15,-4-3-1-15,7 5-1 16,-5-5-1-16,4 5-1 16,-4-10 0-16,1-2 0 15,-1-6 0-15,-6-19-1 16,4 17 0-16,-4-17 0 16,0 0 1-16,-8-23-1 15,4 2 0-15,-1-6 0 16,-1-6 0-16,0-1 0 15,4 1-1-15,6-3 1 16,2 7 0-16,5 2 0 16,9 4-1-16,5 8 1 15,4 5 0-15,1 6 1 0,5 8-1 16,-2 8 0-16,-4 7 0 16,-6 6 1-16,-8 4-1 15,-3 3 1-15,-10 3 0 16,-4 3 0-16,-6-9 0 15,1-2 0-15,-3-10 0 16,10-17-1-16,-19 13 0 16,19-13 0-16,-6-24 1 15,8-3-2-15,4-4 2 16,-1-5-2-16,5 1 1 16,3-1 0-16,3 3 0 15,1 10 0-15,1 4 0 16,1 9 0-16,0 10 0 0,0 14 0 15,3 9 0-15,-3 9 0 16,0 8-1 0,-1 8-1-16,1 14-4 15,-15-16-15-15,5 19-19 0,-7-7 0 16,-4-3 0-16,-5-9-1 16</inkml:trace>
  <inkml:trace contextRef="#ctx0" brushRef="#br0" timeOffset="779297.6215">19718 10995 51 0,'33'-6'36'0,"13"-4"0"15,20-5 0-15,9-12-25 16,23 16-2-16,-5-11-3 16,9 9-3-16,-11 0 0 15,-8-1-5-15,-6 16-5 16,-39 2-30-16,-5 2 1 15,-33-6-1-15,12 19 0 16</inkml:trace>
  <inkml:trace contextRef="#ctx0" brushRef="#br0" timeOffset="780237.832">20127 11138 41 0,'-6'-24'38'0,"6"24"-1"16,-8-29 0-16,8 29-20 15,0 0-6-15,0 0-3 0,0 0-2 16,20 23-2-16,-14-2-2 15,3 8 1-15,-3 3-2 16,2 9 1 0,-3-3-2-16,1 0 1 0,0-5-1 15,0-2 1-15,-2-8-1 16,-4-23 1-16,13 25-1 16,-13-25 0-16,19-6 0 15,-19 6 0-15,31-33 0 16,-13 12 0-16,9 0 0 15,2-4-1-15,7 4 1 16,3 7 0-16,1 3 0 16,3 7 0-16,1 4-1 0,2 8 2 15,-3 5-1-15,-6 5 0 16,-7 3 0-16,-5 2 0 16,-7 0 1-1,-12 2-1-15,-8-2 1 0,-12-2 0 16,-7-6-1-16,-8-2 1 15,-8-3 0-15,-1-8 0 16,-7-4-1-16,1-4 0 16,6-1-2-16,-5-7-4 15,22 16-32-15,-12-10-1 16,12-1-1-16,2-3 0 16</inkml:trace>
  <inkml:trace contextRef="#ctx0" brushRef="#br0" timeOffset="781473.5071">21282 10647 30 0,'-21'14'34'15,"21"-14"1"-15,0 0 1 16,0 0-17-16,-17 2-6 15,17-2-4-15,0 0-1 16,31 11-2-16,-31-11-1 16,46-4 0-16,-13-5-2 15,11 1 0-15,8-9-1 16,10-6 0-16,2-12 0 16,3-1-1-16,-1-8 0 0,-9-2-1 15,-8-2 0-15,-13 0 0 16,-16 6 0-1,-20 5 0-15,-20 8 0 16,-16 12 0-16,-13 11-1 0,-5 12 1 16,-5 17 0-16,-1 14 0 15,4 11 0-15,12 9 1 16,13 6-1-16,19 3 1 16,10-3 0-16,18-4 0 15,13-7-1-15,11-10 1 16,8-11 0-16,8-12 0 15,2-5-1-15,-6-9 0 0,-2-1-2 16,-9-11-4-16,7 14-16 16,-25-18-19-16,-2-3 1 15,-9-9-1 1,0-2 0-16</inkml:trace>
  <inkml:trace contextRef="#ctx0" brushRef="#br0" timeOffset="783697.4625">21979 9865 40 0,'0'0'33'0,"0"0"2"16,0 0-13-16,-16-21-5 16,16 21-5-16,0 0-3 0,37-18-2 15,-24 1-1-15,16 13-1 16,-4-11-1 0,10 9 0-16,-8-1-1 15,6 5-1-15,-6-4-2 0,-4 4 0 16,2 4-2-16,-25-2-4 15,35 19-10-15,-35-19-21 16,19 10-2-16,-19-10 1 16,0 0-1-16</inkml:trace>
  <inkml:trace contextRef="#ctx0" brushRef="#br0" timeOffset="784382.0613">22457 9612 26 0,'0'0'37'0,"-4"-20"-1"16,4 20 2-16,-4-32-17 15,4 32-6-15,0 0-5 16,0 0-2-16,0 0-3 16,18 21-1-16,-18-21-1 15,15 38-1-15,-5-13 0 0,-1 2 0 16,1 2-1-16,-4 0 0 15,-2-4 0-15,-1 1 0 16,1-6 0-16,-2 1-1 16,-2-21 1-16,0 17-1 15,0-17 0-15,0 0 0 16,0 0 0-16,-2-17 0 16,2 17-1-16,2-25 1 15,-2 25-1-15,14-25 1 16,-14 25-1-16,25-23 1 15,-4 13-1-15,2 3 1 16,4 3 0-16,0 2 0 16,2 2 0-16,-2 2 0 0,-6 2 0 15,1 3 0-15,-22-7 1 16,21 23-2-16,-21-23 2 16,-6 33-1-16,6-33 1 15,-33 31-1-15,12-18 2 16,-6 4-1-16,-2-1-1 15,0-5 1-15,0-1 0 16,4-8-1-16,4 3 1 16,2-7-2-16,19 2 0 15,-29-2-2-15,29 2-4 16,-20-13-12-16,20 13-22 16,0 0 1-16,0 0-1 15,0 0 1-15</inkml:trace>
  <inkml:trace contextRef="#ctx0" brushRef="#br0" timeOffset="784945.3446">22951 9512 39 0,'0'0'34'0,"6"-21"0"16,-6 21-8-16,0-23-5 15,0 23-6-15,0 0-4 16,0 0-2-16,1-18-3 16,-1 18-1-16,0 20-1 0,0-1-2 15,-1 4 0-15,4 6 0 16,1 1 0-16,4 7-1 15,2-5-1 1,3 1 1-16,4-6 0 0,3-6-1 16,3-2 0-16,0-5 0 15,2-7 0-15,-2-5 0 16,4-2 0-16,0-6 1 16,0-1-1-16,-4-3-1 15,3 1 0-15,-7-5-1 16,2 5-2-16,-11-9-2 15,-10 18-7-15,0 0-26 16,4-19 0-16,-4 19-2 16,-26-23 3-16</inkml:trace>
  <inkml:trace contextRef="#ctx0" brushRef="#br0" timeOffset="785157.9703">22860 9585 55 0,'0'0'36'16,"0"0"2"-16,37-23-2 15,5 23-25-15,-11-12-4 16,21 10-2-16,-6-3-3 16,5 3-3-16,1 9-5 0,-23-5-30 15,7 4-1 1,-11 4 0-16,-5-3 0 15</inkml:trace>
  <inkml:trace contextRef="#ctx0" brushRef="#br0" timeOffset="785654.253">22453 10101 37 0,'0'0'35'16,"0"0"1"-16,0 0 0 15,0 0-22-15,21-8-4 0,14 8-2 16,-2-11-1-16,17 5-2 16,8-6-1-16,17 5-2 15,-2-5 1-15,5 3-1 16,-5-1-2-16,-10 4-1 16,-1 8-4-16,-27-4-26 15,-8 8-8-15,-27-6 1 16,-4 17-1-16</inkml:trace>
  <inkml:trace contextRef="#ctx0" brushRef="#br0" timeOffset="786825.3653">22607 10411 23 0,'16'-24'33'0,"-16"24"1"15,11-20-1-15,-18-5-15 16,7 25-5-16,7-21-2 15,-7 21-3-15,0 0-1 16,0 0-1-16,0 0 0 16,0 0-1-16,16 29-2 15,-6-2 0-15,-5 0 0 16,5 5-1-16,-2 5-1 0,1 1 0 16,-1 3 0-16,0-5 1 15,-4-5-2-15,-1-6 1 16,-1-6 0-16,-2-19-1 15,6 21 1-15,-6-21-1 16,0 0 1-16,0-25-1 16,2 4 0-16,0-8 0 15,0-7 0-15,2-5 0 16,0-1 0-16,0 0 0 16,5 0 0-16,3 5 0 15,-3 7 0-15,7 8 0 16,3 9 0-16,0 11 0 15,3 4 0-15,3 11 0 0,-6 7 1 16,2 5-1-16,-2 1 0 16,-5 3 1-16,-4 2-1 15,-3-4 0-15,-3-6 1 16,-4-4-1-16,0-17 0 16,2 17 1-16,-2-17-1 15,0 0 1-15,17-23-1 16,-5 2 0-16,5-6 0 15,5-3-1-15,3-1 2 16,2 0-1-16,2 5-1 16,-2 2 1-16,-2 5 1 15,0 15-1-15,-4 8 0 0,-2 12 0 16,-3 9 0-16,-3 9 1 16,-5 6-1-16,0 5 1 15,-3 1-1 1,-1 0 1-16,-2-4-2 0,0-6 0 15,2 1-7-15,-8-18-32 16,12-2-1-16,-8-17-1 16,0 0 0-16</inkml:trace>
  <inkml:trace contextRef="#ctx0" brushRef="#br0" timeOffset="804634.6009">15990 12736 35 0,'0'0'28'0,"0"0"-7"0,0-25-1 15,0 25-3-15,-4-17-2 16,4 17-2-16,-2-23-1 15,2 23-1-15,-2-17-2 16,2 17-2-16,0 0 0 16,0 0-1-16,-4-19-1 15,4 19-1-15,0 0-1 16,8 19 0-16,-8-19-1 16,9 36 0-16,-1-13 0 15,4 12 0-15,1 1-1 16,5 8 1-16,-3 2-1 15,6 2 0-15,0-2 0 16,3 2 0-16,-3-4-1 0,0-9 1 16,0-2-1-16,-5-12 1 15,1-8-1 1,-17-13 1-16,25 2 0 16,-25-2 0-16,19-33 0 0,-9 9 0 15,-4-11 0-15,2-5-1 16,-3-6 1-16,-1 0-1 15,2-6 1-15,-2 2-1 16,0 2 0-16,0 4 0 16,-1 7 0-16,-1 7-2 15,2 5 0-15,-4 0-2 16,0 25-4-16,2-27-26 16,-2 27-7-16,0 0-1 15,25-19 0-15</inkml:trace>
  <inkml:trace contextRef="#ctx0" brushRef="#br0" timeOffset="807164.9713">16692 12775 42 0,'0'0'30'16,"0"0"-4"-16,0 0-4 15,-14-18-5-15,14 18-4 16,0 0-2-16,0 0-3 16,-21 4-2-16,21-4 0 15,0 0-1-15,-12 17-1 0,12-17 0 16,0 0 0-16,0 0-1 15,0 0 0-15,27 16 0 16,2-16-1-16,4-4 0 16,8-2 0-16,1-1-1 15,8-3 0-15,-1 2-1 16,-5-3-1-16,-2 3-1 16,-9-3-2-16,2 13-3 15,-35-2-5-15,40-8-21 16,-40 8-6-16,0 0 0 15,-19 23 1-15</inkml:trace>
  <inkml:trace contextRef="#ctx0" brushRef="#br0" timeOffset="807358.0849">16761 12884 44 0,'-29'19'35'15,"29"-19"2"-15,0 0 0 16,0 0-20-16,41 6-5 15,-20-19-3-15,23 11-3 16,-7-8-2-16,7-3-5 16,3 16-7-16,-13-12-28 15,-1 1-2-15,-10 2 0 16,-5 1-1-16</inkml:trace>
  <inkml:trace contextRef="#ctx0" brushRef="#br0" timeOffset="809724.8557">17953 12493 17 0,'0'0'32'15,"-6"-27"2"-15,6 27 0 16,0 0-12-16,-7-25-5 0,7 25-5 16,0 0-3-1,0 0-1-15,0 0-2 16,-14 19-1-16,14-19-1 15,-11 31-1-15,11-31-1 0,-4 30 0 16,4-30 0-16,7 27-1 16,-7-27-1-16,0 0 1 15,0 0 0-15,22 4 0 16,-22-4 0-16,0-23 0 16,-6 6-1-16,0-6 0 15,2 0 0-15,-7-2 0 16,-3 2 1-16,-5 2-1 15,0 2 0-15,-8 5 0 16,-2 8 0-16,0 10 0 16,-6 6 1-16,2 5-1 15,2 12 0-15,6 2 0 16,4 9-1-16,11 4 2 0,9-1-1 16,6-1 0-16,9-4 0 15,7-5 0-15,4-8 0 16,6-6 1-16,-2-9-1 15,-2-12 0-15,-4-3 0 16,-4-9 0-16,-5-3 0 16,-6-4 0-16,-5-2 0 15,-3-2 0-15,-3 2 0 16,-3 2 0-16,2 4 0 16,-2 0 0-16,6 19 0 15,0 0 1-15,0 0-2 16,0 0 1-16,25 19 0 15,-2 6 1-15,4 6-1 0,4 5 0 16,2 2 1-16,2 5-1 16,-8-5 0-16,2 4 1 15,-10-3 0 1,-9-3-1-16,-10-3 1 0,-10-5 0 16,-9-5 0-16,-8-3 0 15,0-5 0-15,-4-5 0 16,-2-3-1-16,0-3 0 15,2-2 0-15,2-2-2 16,8 4-1-16,0-4-2 16,21 0-5-16,-35 9-29 15,35-9-1-15,0 0-1 16,0 0 1-16</inkml:trace>
  <inkml:trace contextRef="#ctx0" brushRef="#br0" timeOffset="811078.2183">18138 12441 31 0,'8'-25'32'16,"-8"25"3"-16,0 0-9 0,6-23-6 15,11 29-4-15,-17-6-5 16,0 0-2-16,0 0-2 16,0 0-1-16,18-2-1 15,-18 2-2-15,19 30 1 16,-6-5-1-16,-1 0 0 16,3 8 0-16,-3 0-2 15,3-1 1-15,-5-1-1 16,2 0 0-16,-3-7-1 15,-1-2 1-15,-8-22-1 16,8 25 1-16,-8-25-1 16,0 0 1-16,0 0-1 15,4-22 0-15,-3 3 1 0,-1-6-1 16,2-2 0-16,2-3 0 16,0-1 0-16,4 0 0 15,1 3 0-15,3 3-1 16,2 5 1-16,3 9 0 15,4 5 0-15,0 8 0 16,2 4 0-16,3 11 0 16,-3 6 0-16,-2 4 1 15,0 2-1-15,-2 3 1 16,-5-1-1-16,-1-2 0 16,-7-4 1-16,-2-6-1 15,-4-19 0-15,2 21 0 0,-2-21 1 16,0 0-1-16,0 0 0 15,-12-31 0-15,12 10 0 16,4-7 0-16,2-1 0 16,4 0 0-1,5 0-1-15,1 4 1 0,3 6 0 16,4 10 0-16,2 3 0 16,0 10 0-16,2 7-1 15,0 6 2-15,-4 6-2 16,0 4 1-16,1 6-2 15,-11-1-2-15,6 9-5 16,-22-3-30-16,8-5-1 16,-10-8-1-16,1 1 0 0</inkml:trace>
  <inkml:trace contextRef="#ctx0" brushRef="#br0" timeOffset="811805.4115">17704 13239 39 0,'0'0'34'0,"0"0"1"15,-19-2-1-15,19 2-19 16,0 0-3-16,0 0-3 15,0 0 0-15,37 6-3 16,-14-12 0-16,25 6-1 16,8-6-1-16,23 2-1 0,12-9 1 15,13-1-2-15,8-5 0 16,2 2-1-16,-6-2-1 16,-10 0 0-16,-13 1-1 15,-23 5-1-15,-14 9-4 16,-31-5-6-16,-17 9-27 15,0 0-1-15,-23 26 0 16,-14-8 0-16</inkml:trace>
  <inkml:trace contextRef="#ctx0" brushRef="#br0" timeOffset="812845.0791">17980 13498 50 0,'0'0'36'0,"10"-19"-7"0,-22-6-4 16,12 25-4-16,-6-25-6 15,6 25-3-15,0 0-3 16,0 0-2 0,10 17-2-16,-2 10-1 0,-6 4-1 15,5 7 1-15,-1 6-2 16,0 6 0-16,0-2-2 15,2 2 0-15,-3-4 0 16,-1-10 0-16,2-5 0 16,0-10 0-16,-6-21 0 15,11 17 0-15,-11-17 0 16,20-21 0-16,-7 0 0 16,3-6 0-16,7-2 0 15,0 1-1-15,4-1 1 16,2 2 0-16,4 8 0 15,1 7 0-15,1 7 0 16,0 7 0-16,-1 3 0 0,-3 9 0 16,-4 5 0-16,-4 4 0 15,-7 6 0-15,-8 1 1 16,-8 1-1-16,-8 2 1 16,-8-1-1-16,-3-3 1 15,-10-4 0-15,-4-4 0 16,-5-7-1-16,-3-7 0 15,-3-3 0-15,-2-8-1 16,1 0-1-16,-3-7-5 16,21 7-32-16,-13-8-2 15,7 7 0-15,4-7 0 16</inkml:trace>
  <inkml:trace contextRef="#ctx0" brushRef="#br0" timeOffset="814344.8995">19381 12619 36 0,'0'0'25'16,"11"-27"0"-16,-11 27-2 16,10-28-1-16,9 24-3 15,-27-19-3-15,8 23-3 16,4-21-3-16,-4 21-2 15,0 0-1-15,0 0-3 0,0 0 0 16,-19 19-1-16,0 13 0 16,-1 16-1-16,-9 18-1 15,0 16 2 1,-3 12-2-16,3 6 1 0,4 3-1 16,9-3 0-16,9-4 1 15,12-6-1-15,11-11 0 16,7-14-1-16,8-9 1 15,3-12-1-15,3-6 2 16,-2-7-1-16,0-6-1 16,-5-12 1-16,-1-5 0 15,-4-2 0-15,-3-6 0 0,-5-2 0 16,-17 2 0-16,25-4-1 16,-25 4 1-16,0 0-1 15,0 0 0-15,0 0 0 16,0 0-1-16,0 0 0 15,0 0-1-15,0 0-1 16,0 0-2-16,0 0-6 16,23-13-31-16,-23 13 0 15,0-18-1-15,0 1 1 16</inkml:trace>
  <inkml:trace contextRef="#ctx0" brushRef="#br0" timeOffset="814969.3213">19780 12802 52 0,'0'0'38'15,"-2"-27"1"-15,2 27 0 16,-17-31-24-16,17 31-3 16,0 0-3-16,3 27-2 15,-6-2-2-15,6 13-1 16,-3 8-1-16,8 12 0 15,-6 1-1-15,6 4 1 0,-2 3-1 16,5-1 0 0,3-8-1-16,-1-9-1 15,-1-7 2-15,-3-9-2 0,3-5 1 16,-6-8-1-16,-6-19 0 16,13 23 0-16,-13-23 0 15,0 0 0-15,0 0-1 16,0 0 0-16,0 0-1 15,0 0-2-15,0 0-1 16,0-21-4-16,0 21-9 16,0 0-24-16,27-9 1 15,-27 9-1-15,25-31 2 16</inkml:trace>
  <inkml:trace contextRef="#ctx0" brushRef="#br0" timeOffset="815283.8205">20200 13193 53 0,'0'0'37'15,"-15"21"0"-15,15-21 1 16,0 0-26-16,31 4-2 16,-14-10-2-16,22 10-1 0,-9-6-2 15,11 2-2-15,-4-2-1 16,-1 0-1-16,-1 0-2 16,-10-2-3-16,8 14-9 15,-12-14-26-15,-21 4 0 16,0 0-1-16,0 0 1 15</inkml:trace>
  <inkml:trace contextRef="#ctx0" brushRef="#br0" timeOffset="816191.7678">21020 13145 9 0,'-15'23'30'0,"15"-23"2"16,0 0 1-16,0 0-12 16,0 0-5-16,0 0-3 15,0 0-2-15,0 0-2 16,0 0-1-16,34 11-1 15,-34-11-2-15,41-17-1 16,-14 0 0-16,9-2-1 16,-1-8-1-16,2-2-1 0,-2-5 0 15,-3-3-1 1,-7-1 0-16,-7 1 1 16,-11 7 0-16,-8 5-1 15,-13 2 0-15,-11 13 0 0,-10 12 1 16,-9 17 0-16,-8 12 0 15,-2 15-1-15,0 6 1 16,8 9 1-16,7 6-1 16,16-4 1-16,13-1-2 15,22-10 1-15,17-12 0 16,15-13-1-16,10-12 1 16,12-7-1-16,1-10 0 15,1-10 0-15,-5-1 0 16,-11-6-2-16,-5 3-1 15,-18-5-5-15,7 12-30 16,-36 9-2-16,18-25 0 0,-18 25-1 16</inkml:trace>
  <inkml:trace contextRef="#ctx0" brushRef="#br0" timeOffset="817037.0952">21336 12374 17 0,'0'0'34'15,"-23"13"1"-15,23-13 1 16,0 0-13-16,0 0-6 16,0 0-5-16,0 0-4 15,29-2-1-15,-10-5-1 16,14 5-1-16,-2-6-1 15,6 4 0-15,-4 0-1 16,1 2-1-16,-7 0 0 0,-2 1-1 16,-7 1 0-16,-18 0 0 15,21 1-1 1,-21-1 0-16,0 0-2 16,0 0 0-16,-8 18-2 0,8-18-5 15,0 0-29-15,-17 7-2 16,17-7 0-16,0 0 0 15</inkml:trace>
  <inkml:trace contextRef="#ctx0" brushRef="#br0" timeOffset="830481.1158">21990 11992 1 0,'0'0'32'0,"0"-21"2"15,0 21 0-15,0 0-12 0,-2-27-6 16,2 27-3-16,0 0-3 16,0 0-2-16,0 0-2 15,0 0 0-15,0 23-2 16,2 2 0-16,-8 0 0 16,6 8-1-16,-3-1-1 15,3 5 0-15,1-1-1 16,3-1 0-16,2-7 1 15,2-3-1-15,-8-25 1 16,21 27-2-16,-21-27 2 16,25 4-2-16,-25-4 0 15,21-15 0-15,-21 15-1 16,24-31 1-16,-11 14-2 0,2-2 2 16,3 1-2-16,1 1 2 15,2 4-1-15,4 1 1 16,-1 4 0-16,3 5 0 15,-4 4 1-15,0 5-1 16,-4 4 0-16,-2 3 0 16,-17-13 0-16,18 31 1 15,-18-14 2-15,-8 6-2 16,-5-6 0-16,-7 3 0 16,-3-7 0-16,-4 2 0 15,0-5 1-15,-2 2-2 16,0-7-1-16,0-3 1 15,4-2 0-15,2 0-1 0,4 2-1 16,0-6-3-16,19 4-2 16,-29-5-6-1,29 5-26-15,0 0-1 0,0 0-1 16,11-23 2-16</inkml:trace>
  <inkml:trace contextRef="#ctx0" brushRef="#br0" timeOffset="830857.6342">22283 11944 37 0,'0'0'36'0,"16"-21"0"15,-10 0-4 1,13 25-16-16,-19-4-4 15,0 0-3-15,0 0-3 0,10 17-1 16,-10-17-1-16,-4 38-1 16,0-11-1-16,2 6 0 15,-6-1-1-15,6 1 0 16,0-4 0-16,4 0 1 16,2-6-2-16,4-2 1 15,-8-21-1-15,31 27 1 16,-6-26-1-16,0-1 0 15,6-3 0-15,0-7-1 16,1 2-1-16,-5-5-1 16,6 1-3-16,-16-13-6 15,18 10-26-15,-23-4-2 0,-3 2 0 16,-10-1 0-16</inkml:trace>
  <inkml:trace contextRef="#ctx0" brushRef="#br0" timeOffset="831100.1282">22266 12030 47 0,'0'0'38'16,"0"0"-1"0,35-7 2-16,-35 7-29 15,50-19-2-15,-23 9-3 16,15 2-2-16,-7 3-3 0,2-5-4 15,5 14-6-15,-17-4-27 16,0 0 0-16,-25 0-2 16,23 6 2-16</inkml:trace>
  <inkml:trace contextRef="#ctx0" brushRef="#br0" timeOffset="831532.7924">21903 12596 49 0,'0'0'35'0,"25"-2"1"16,-1-17-5-16,16 19-20 16,-13-15-2-1,25 9-2-15,-9-9-1 0,13 7-3 16,-6-5-1-16,2 1-1 16,-6 4-3-16,-11-5-5 15,13 9-26-15,-25 2-4 16,-23 2-1-16,0 0 0 15</inkml:trace>
  <inkml:trace contextRef="#ctx0" brushRef="#br0" timeOffset="832517.0329">22040 12734 24 0,'0'0'33'0,"0"0"1"16,0 0 0-16,18-7-17 16,-18 7-3-16,0 0-3 15,0 0-2-15,0 0-3 0,13 19 0 16,-5-2-2-16,-8-17 0 15,6 39-2-15,-4-18 1 16,0 2-2-16,0-6 1 16,-1 0-1-16,-1-17 0 15,4 23 0-15,-4-23 0 16,0 0-1-16,0 0 0 16,0 0 1-16,10-17-1 15,-6 0 0-15,-4 17 0 16,9-35-1-16,-3 14 1 15,2 2 0-15,0 2 0 16,1-1-1-16,-9 18 1 16,23-23 0-16,-23 23 0 0,27-11 0 15,-27 11 0-15,31 13 0 16,-31-13 1-16,27 29 0 16,-13-10-1-16,-1 6 1 15,-3-2 0-15,0 2-1 16,-3-4 1-16,-5-4-1 15,-2-17 0-15,8 25 1 16,-8-25-1-16,0 0 1 16,0 0-1-16,0 0 0 15,4-19 0-15,-2 2 0 16,-2 17-1-16,4-38 1 16,-1 16-1-16,1 3 1 15,2 2-1-15,-6 17 0 0,17-17 1 16,-17 17 0-16,26 0 0 15,-26 0 0-15,30 13 0 16,-12-3 0-16,-1 5 0 16,-17-15 0-16,27 33-1 15,-17-16 1-15,-3 4-3 16,-7-21-3-16,10 46-17 16,-10-46-17-16,-4 25 1 15,4-25-1-15,0 0 0 16</inkml:trace>
  <inkml:trace contextRef="#ctx0" brushRef="#br0" timeOffset="833344.4204">22974 12291 32 0,'-25'-15'36'15,"25"15"1"-15,-25-19 0 16,-2-2-18-16,27 21-6 15,0 0-5-15,0 0 0 16,0 0-2-16,0 0-1 16,0 0 0-16,25 23-1 15,-2-4 0-15,8 12-2 16,0 3 2-16,7 10-2 16,3 2-2-16,-1 8 1 0,1 3-1 15,-8 9 1 1,-6 1-1-16,-8 6 1 15,-6 3-1-15,-7-1 1 16,-8 2-1-16,-7-6 1 0,-5-2-1 16,-3-8 2-16,-4-7-2 15,1-10 1-15,-1-7 0 16,2-9 0-16,1-6-1 16,5-5 1-16,13-17-1 15,-21 21 0-15,21-21 1 16,0 0 0-16,-24 13-1 15,24-13-1-15,0 0 2 16,0 0-3-16,-5 18-3 0,5-18-35 16,0 0-1-1,0 0-1-15,0 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0361F-7E40-41DD-88B0-7D903840CD15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47FB6-4DEF-492F-8E58-734D322A4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4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22461-1A23-46D4-A786-1F81E0A62B3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0013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3AA2E-DE41-4E2A-B74F-BC1B9F240FA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518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A3256-1D5B-48C8-88AA-090FC893CA1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9359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F1489-829A-49FE-90A8-685FFF9563E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7376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953648-A161-4FD7-9B91-EDBEAA4D8B5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9132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B92A4-FEA3-4038-96CF-214E06A9EA9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3851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B92A4-FEA3-4038-96CF-214E06A9EA9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9982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0D286-E99C-4B3E-86CA-3421B067ACE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4869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F55A1F-AC72-41FB-B4F3-203EDD11289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2534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EB616C-F1C5-45B8-BA08-C8334851410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903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8AF4051-3A41-43D6-BD39-AEB619191C33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BDB4595-34BF-4EBF-A748-60E9C197082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4051-3A41-43D6-BD39-AEB619191C33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4595-34BF-4EBF-A748-60E9C19708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4051-3A41-43D6-BD39-AEB619191C33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4595-34BF-4EBF-A748-60E9C19708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AF4051-3A41-43D6-BD39-AEB619191C33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DB4595-34BF-4EBF-A748-60E9C19708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8AF4051-3A41-43D6-BD39-AEB619191C33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BDB4595-34BF-4EBF-A748-60E9C197082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4051-3A41-43D6-BD39-AEB619191C33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4595-34BF-4EBF-A748-60E9C19708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4051-3A41-43D6-BD39-AEB619191C33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4595-34BF-4EBF-A748-60E9C19708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AF4051-3A41-43D6-BD39-AEB619191C33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DB4595-34BF-4EBF-A748-60E9C19708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4051-3A41-43D6-BD39-AEB619191C33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4595-34BF-4EBF-A748-60E9C19708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AF4051-3A41-43D6-BD39-AEB619191C33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DB4595-34BF-4EBF-A748-60E9C197082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AF4051-3A41-43D6-BD39-AEB619191C33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DB4595-34BF-4EBF-A748-60E9C197082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AF4051-3A41-43D6-BD39-AEB619191C33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DB4595-34BF-4EBF-A748-60E9C19708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8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p08_KlTKP5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NR=1&amp;v=WG-YCpAGgQQ&amp;feature=endscre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ANNOUNCEMENTS: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417638"/>
            <a:ext cx="8458200" cy="48737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Non-constant force lab tomorrow</a:t>
            </a:r>
          </a:p>
          <a:p>
            <a:r>
              <a:rPr lang="en-US" sz="3600" dirty="0" smtClean="0"/>
              <a:t>FR work day Friday- have #1-6 attempted by then</a:t>
            </a:r>
          </a:p>
          <a:p>
            <a:r>
              <a:rPr lang="en-US" sz="3600" dirty="0" err="1" smtClean="0"/>
              <a:t>Ch</a:t>
            </a:r>
            <a:r>
              <a:rPr lang="en-US" sz="3600" dirty="0" smtClean="0"/>
              <a:t> 6 HW Quiz and </a:t>
            </a:r>
            <a:r>
              <a:rPr lang="en-US" sz="3600" dirty="0" err="1" smtClean="0"/>
              <a:t>Ch</a:t>
            </a:r>
            <a:r>
              <a:rPr lang="en-US" sz="3600" dirty="0" smtClean="0"/>
              <a:t> 6 HW due next Wednesday, </a:t>
            </a:r>
            <a:r>
              <a:rPr lang="en-US" sz="3600" dirty="0" smtClean="0"/>
              <a:t>9/23</a:t>
            </a:r>
            <a:endParaRPr lang="en-US" sz="3600" dirty="0" smtClean="0"/>
          </a:p>
          <a:p>
            <a:r>
              <a:rPr lang="en-US" sz="3600" dirty="0" smtClean="0"/>
              <a:t>Newton’s Laws/Dynamics Exam- 2 weeks from today, Monday </a:t>
            </a:r>
            <a:r>
              <a:rPr lang="en-US" sz="3600" dirty="0" smtClean="0"/>
              <a:t>9/28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33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315913"/>
            <a:ext cx="9144000" cy="1311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Problem:</a:t>
            </a:r>
            <a:r>
              <a:rPr lang="en-US" sz="2800" smtClean="0"/>
              <a:t> For slow-moving objects, show that v</a:t>
            </a:r>
            <a:r>
              <a:rPr lang="en-US" sz="2800" baseline="-25000" smtClean="0"/>
              <a:t>T</a:t>
            </a:r>
            <a:r>
              <a:rPr lang="en-US" sz="2800" smtClean="0"/>
              <a:t> = mg/b, where v</a:t>
            </a:r>
            <a:r>
              <a:rPr lang="en-US" sz="2800" baseline="-25000" smtClean="0"/>
              <a:t>T</a:t>
            </a:r>
            <a:r>
              <a:rPr lang="en-US" sz="2800" smtClean="0"/>
              <a:t> is terminal velocity.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31120" y="368640"/>
              <a:ext cx="8287200" cy="5313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640" y="354600"/>
                <a:ext cx="8318520" cy="534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5404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2725" y="231775"/>
            <a:ext cx="8674100" cy="9810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Problem:</a:t>
            </a:r>
            <a:r>
              <a:rPr lang="en-US" sz="2400" smtClean="0"/>
              <a:t> For slow-moving objects, show that prior to attaining terminal velocity, the velocity of an object subjected to the drag force varies as:</a:t>
            </a:r>
            <a:endParaRPr lang="en-US" sz="2800" smtClean="0"/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3048000" y="1371600"/>
          <a:ext cx="23749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4" imgW="2374560" imgH="914400" progId="">
                  <p:embed/>
                </p:oleObj>
              </mc:Choice>
              <mc:Fallback>
                <p:oleObj name="Equation" r:id="rId4" imgW="2374560" imgH="914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71600"/>
                        <a:ext cx="23749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33920" y="5956560"/>
              <a:ext cx="626760" cy="447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760" y="5878800"/>
                <a:ext cx="66888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00800" y="106200"/>
              <a:ext cx="8670960" cy="6735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840" y="92520"/>
                <a:ext cx="8689680" cy="675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9238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17500" y="246063"/>
            <a:ext cx="8826500" cy="10033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Problem:</a:t>
            </a:r>
            <a:r>
              <a:rPr lang="en-US" sz="2400" smtClean="0"/>
              <a:t> For fast-moving objects, show that terminal velocity is</a:t>
            </a:r>
            <a:endParaRPr lang="en-US" sz="2400" baseline="300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4600" y="731774"/>
                <a:ext cx="3029932" cy="1911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𝑣</m:t>
                      </m:r>
                      <m:r>
                        <a:rPr lang="en-US" sz="4000" b="0" i="1" baseline="-25000" smtClean="0">
                          <a:latin typeface="Cambria Math"/>
                        </a:rPr>
                        <m:t>𝑇</m:t>
                      </m:r>
                      <m:r>
                        <a:rPr lang="en-US" sz="4000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latin typeface="Cambria Math"/>
                                </a:rPr>
                                <m:t>𝑚𝑔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US" sz="4000" b="0" i="1" smtClean="0">
                                  <a:latin typeface="Cambria Math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731774"/>
                <a:ext cx="3029932" cy="19110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34080" y="579960"/>
              <a:ext cx="7604280" cy="5717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760" y="570240"/>
                <a:ext cx="7630200" cy="574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9778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5250"/>
            <a:ext cx="9144000" cy="1047750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</a:pPr>
            <a:r>
              <a:rPr lang="en-US" b="1" dirty="0" smtClean="0"/>
              <a:t>Problem:</a:t>
            </a:r>
            <a:r>
              <a:rPr lang="en-US" dirty="0" smtClean="0"/>
              <a:t> Derive an expression for the velocity of a falling fast-moving object as a function of time. The expression you derive should be valid prior to attainment of terminal velocity, as well as after terminal velocity is attained.</a:t>
            </a:r>
            <a:endParaRPr lang="en-US" baseline="30000" dirty="0" smtClean="0"/>
          </a:p>
          <a:p>
            <a:pPr marL="0" indent="0" eaLnBrk="1" hangingPunct="1">
              <a:buFontTx/>
              <a:buNone/>
            </a:pPr>
            <a:endParaRPr 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89520" y="1418400"/>
              <a:ext cx="7818840" cy="5055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920" y="1403280"/>
                <a:ext cx="7845840" cy="508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7350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7862" y="2895600"/>
            <a:ext cx="8339138" cy="14700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Drag Force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414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561101875" y="-555090013"/>
              <a:ext cx="526615025" cy="561797201"/>
            </p14:xfrm>
          </p:contentPart>
        </mc:Choice>
        <mc:Fallback xmlns="">
          <p:pic>
            <p:nvPicPr>
              <p:cNvPr id="13414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61110515" y="-555098653"/>
                <a:ext cx="526635185" cy="561817361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1612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81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467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Drag Forces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Drag forces are forces that are functions of velocity. They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slow an object down as it passes through a fluid.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act in opposite direction to velocity.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vary with velocity or velocity squared.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depend upon the fluid and the projectile characteristics.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will impose a terminal velocity if a falling object reaches a high enough speed.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5964"/>
            <a:ext cx="4622800" cy="14351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53200" y="328680"/>
              <a:ext cx="8037720" cy="4735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6720" y="314640"/>
                <a:ext cx="8058960" cy="475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50865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952" y="0"/>
            <a:ext cx="7467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Drag as a Function of Velocity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17638"/>
            <a:ext cx="8686800" cy="48737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 general, a drag force acts like a velocity-dependent kinetic friction. The general expression is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 smtClean="0"/>
          </a:p>
          <a:p>
            <a:pPr marL="365760" lvl="1" indent="0" algn="ctr" eaLnBrk="1" hangingPunct="1">
              <a:lnSpc>
                <a:spcPct val="90000"/>
              </a:lnSpc>
              <a:buNone/>
            </a:pPr>
            <a:r>
              <a:rPr lang="en-US" altLang="en-US" sz="4800" i="1" dirty="0" err="1" smtClean="0"/>
              <a:t>f</a:t>
            </a:r>
            <a:r>
              <a:rPr lang="en-US" altLang="en-US" sz="4800" i="1" baseline="-25000" dirty="0" err="1" smtClean="0"/>
              <a:t>D</a:t>
            </a:r>
            <a:r>
              <a:rPr lang="en-US" altLang="en-US" sz="4800" dirty="0" smtClean="0"/>
              <a:t> = </a:t>
            </a:r>
            <a:r>
              <a:rPr lang="en-US" altLang="en-US" sz="4800" i="1" dirty="0" err="1" smtClean="0"/>
              <a:t>bv</a:t>
            </a:r>
            <a:r>
              <a:rPr lang="en-US" altLang="en-US" sz="4800" i="1" dirty="0" smtClean="0"/>
              <a:t> + cv</a:t>
            </a:r>
            <a:r>
              <a:rPr lang="en-US" altLang="en-US" sz="4800" i="1" baseline="30000" dirty="0" smtClean="0"/>
              <a:t>2</a:t>
            </a:r>
          </a:p>
          <a:p>
            <a:pPr marL="365760" lvl="1" indent="0" algn="ctr" eaLnBrk="1" hangingPunct="1">
              <a:lnSpc>
                <a:spcPct val="90000"/>
              </a:lnSpc>
              <a:buNone/>
            </a:pPr>
            <a:endParaRPr lang="en-US" altLang="en-US" sz="1600" i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b and c depend upon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shape and size of object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properties of fluid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0" y="4953000"/>
            <a:ext cx="7151360" cy="19391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007640" y="2065320"/>
              <a:ext cx="6485040" cy="4255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4400" y="2056320"/>
                <a:ext cx="6500880" cy="426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53410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Drag Force in Free Fall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71600" y="4349750"/>
            <a:ext cx="768350" cy="2173288"/>
            <a:chOff x="864" y="2284"/>
            <a:chExt cx="484" cy="1369"/>
          </a:xfrm>
        </p:grpSpPr>
        <p:grpSp>
          <p:nvGrpSpPr>
            <p:cNvPr id="47129" name="Group 4"/>
            <p:cNvGrpSpPr>
              <a:grpSpLocks/>
            </p:cNvGrpSpPr>
            <p:nvPr/>
          </p:nvGrpSpPr>
          <p:grpSpPr bwMode="auto">
            <a:xfrm>
              <a:off x="1045" y="2284"/>
              <a:ext cx="96" cy="960"/>
              <a:chOff x="1045" y="2160"/>
              <a:chExt cx="96" cy="960"/>
            </a:xfrm>
          </p:grpSpPr>
          <p:sp>
            <p:nvSpPr>
              <p:cNvPr id="47131" name="Oval 5"/>
              <p:cNvSpPr>
                <a:spLocks noChangeArrowheads="1"/>
              </p:cNvSpPr>
              <p:nvPr/>
            </p:nvSpPr>
            <p:spPr bwMode="auto">
              <a:xfrm>
                <a:off x="1045" y="21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2" name="Line 6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0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130" name="Text Box 7"/>
            <p:cNvSpPr txBox="1">
              <a:spLocks noChangeArrowheads="1"/>
            </p:cNvSpPr>
            <p:nvPr/>
          </p:nvSpPr>
          <p:spPr bwMode="auto">
            <a:xfrm>
              <a:off x="864" y="3249"/>
              <a:ext cx="4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600">
                  <a:latin typeface="Times New Roman" pitchFamily="18" charset="0"/>
                </a:rPr>
                <a:t>m</a:t>
              </a:r>
              <a:r>
                <a:rPr lang="en-US" altLang="en-US" sz="3600" b="1">
                  <a:latin typeface="Times New Roman" pitchFamily="18" charset="0"/>
                </a:rPr>
                <a:t>g</a:t>
              </a:r>
              <a:endParaRPr lang="en-US" altLang="en-US" sz="3600">
                <a:latin typeface="Times New Roman" pitchFamily="18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310188" y="2298700"/>
            <a:ext cx="768350" cy="4224338"/>
            <a:chOff x="3345" y="992"/>
            <a:chExt cx="484" cy="2661"/>
          </a:xfrm>
        </p:grpSpPr>
        <p:sp>
          <p:nvSpPr>
            <p:cNvPr id="47124" name="Oval 9"/>
            <p:cNvSpPr>
              <a:spLocks noChangeArrowheads="1"/>
            </p:cNvSpPr>
            <p:nvPr/>
          </p:nvSpPr>
          <p:spPr bwMode="auto">
            <a:xfrm>
              <a:off x="3526" y="22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Line 10"/>
            <p:cNvSpPr>
              <a:spLocks noChangeShapeType="1"/>
            </p:cNvSpPr>
            <p:nvPr/>
          </p:nvSpPr>
          <p:spPr bwMode="auto">
            <a:xfrm>
              <a:off x="3585" y="2380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6" name="Text Box 11"/>
            <p:cNvSpPr txBox="1">
              <a:spLocks noChangeArrowheads="1"/>
            </p:cNvSpPr>
            <p:nvPr/>
          </p:nvSpPr>
          <p:spPr bwMode="auto">
            <a:xfrm>
              <a:off x="3345" y="3249"/>
              <a:ext cx="4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600">
                  <a:latin typeface="Times New Roman" pitchFamily="18" charset="0"/>
                </a:rPr>
                <a:t>m</a:t>
              </a:r>
              <a:r>
                <a:rPr lang="en-US" altLang="en-US" sz="3600" b="1">
                  <a:latin typeface="Times New Roman" pitchFamily="18" charset="0"/>
                </a:rPr>
                <a:t>g</a:t>
              </a:r>
              <a:endParaRPr lang="en-US" altLang="en-US" sz="3600">
                <a:latin typeface="Times New Roman" pitchFamily="18" charset="0"/>
              </a:endParaRPr>
            </a:p>
          </p:txBody>
        </p:sp>
        <p:sp>
          <p:nvSpPr>
            <p:cNvPr id="47127" name="Line 12"/>
            <p:cNvSpPr>
              <a:spLocks noChangeShapeType="1"/>
            </p:cNvSpPr>
            <p:nvPr/>
          </p:nvSpPr>
          <p:spPr bwMode="auto">
            <a:xfrm flipV="1">
              <a:off x="3574" y="1420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8" name="Text Box 13"/>
            <p:cNvSpPr txBox="1">
              <a:spLocks noChangeArrowheads="1"/>
            </p:cNvSpPr>
            <p:nvPr/>
          </p:nvSpPr>
          <p:spPr bwMode="auto">
            <a:xfrm>
              <a:off x="3398" y="992"/>
              <a:ext cx="35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600" b="1">
                  <a:latin typeface="Times New Roman" pitchFamily="18" charset="0"/>
                </a:rPr>
                <a:t>f</a:t>
              </a:r>
              <a:r>
                <a:rPr lang="en-US" altLang="en-US" sz="3600" baseline="-25000">
                  <a:latin typeface="Times New Roman" pitchFamily="18" charset="0"/>
                </a:rPr>
                <a:t>D</a:t>
              </a:r>
              <a:endParaRPr lang="en-US" altLang="en-US" sz="3600">
                <a:latin typeface="Times New Roman" pitchFamily="18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997325" y="2713038"/>
            <a:ext cx="768350" cy="3810000"/>
            <a:chOff x="2518" y="1253"/>
            <a:chExt cx="484" cy="2400"/>
          </a:xfrm>
        </p:grpSpPr>
        <p:grpSp>
          <p:nvGrpSpPr>
            <p:cNvPr id="47118" name="Group 15"/>
            <p:cNvGrpSpPr>
              <a:grpSpLocks/>
            </p:cNvGrpSpPr>
            <p:nvPr/>
          </p:nvGrpSpPr>
          <p:grpSpPr bwMode="auto">
            <a:xfrm>
              <a:off x="2699" y="2284"/>
              <a:ext cx="96" cy="960"/>
              <a:chOff x="1045" y="2160"/>
              <a:chExt cx="96" cy="960"/>
            </a:xfrm>
          </p:grpSpPr>
          <p:sp>
            <p:nvSpPr>
              <p:cNvPr id="47122" name="Oval 16"/>
              <p:cNvSpPr>
                <a:spLocks noChangeArrowheads="1"/>
              </p:cNvSpPr>
              <p:nvPr/>
            </p:nvSpPr>
            <p:spPr bwMode="auto">
              <a:xfrm>
                <a:off x="1045" y="21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23" name="Line 17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0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119" name="Text Box 18"/>
            <p:cNvSpPr txBox="1">
              <a:spLocks noChangeArrowheads="1"/>
            </p:cNvSpPr>
            <p:nvPr/>
          </p:nvSpPr>
          <p:spPr bwMode="auto">
            <a:xfrm>
              <a:off x="2518" y="3249"/>
              <a:ext cx="4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600">
                  <a:latin typeface="Times New Roman" pitchFamily="18" charset="0"/>
                </a:rPr>
                <a:t>m</a:t>
              </a:r>
              <a:r>
                <a:rPr lang="en-US" altLang="en-US" sz="3600" b="1">
                  <a:latin typeface="Times New Roman" pitchFamily="18" charset="0"/>
                </a:rPr>
                <a:t>g</a:t>
              </a:r>
              <a:endParaRPr lang="en-US" altLang="en-US" sz="3600">
                <a:latin typeface="Times New Roman" pitchFamily="18" charset="0"/>
              </a:endParaRPr>
            </a:p>
          </p:txBody>
        </p:sp>
        <p:sp>
          <p:nvSpPr>
            <p:cNvPr id="47120" name="Line 19"/>
            <p:cNvSpPr>
              <a:spLocks noChangeShapeType="1"/>
            </p:cNvSpPr>
            <p:nvPr/>
          </p:nvSpPr>
          <p:spPr bwMode="auto">
            <a:xfrm flipV="1">
              <a:off x="2747" y="172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Text Box 20"/>
            <p:cNvSpPr txBox="1">
              <a:spLocks noChangeArrowheads="1"/>
            </p:cNvSpPr>
            <p:nvPr/>
          </p:nvSpPr>
          <p:spPr bwMode="auto">
            <a:xfrm>
              <a:off x="2577" y="1253"/>
              <a:ext cx="35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600" b="1">
                  <a:latin typeface="Times New Roman" pitchFamily="18" charset="0"/>
                </a:rPr>
                <a:t>f</a:t>
              </a:r>
              <a:r>
                <a:rPr lang="en-US" altLang="en-US" sz="3600" baseline="-25000">
                  <a:latin typeface="Times New Roman" pitchFamily="18" charset="0"/>
                </a:rPr>
                <a:t>D</a:t>
              </a:r>
              <a:endParaRPr lang="en-US" altLang="en-US" sz="3600">
                <a:latin typeface="Times New Roman" pitchFamily="18" charset="0"/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2684463" y="3246438"/>
            <a:ext cx="768350" cy="3276600"/>
            <a:chOff x="1691" y="1589"/>
            <a:chExt cx="484" cy="2064"/>
          </a:xfrm>
        </p:grpSpPr>
        <p:grpSp>
          <p:nvGrpSpPr>
            <p:cNvPr id="47112" name="Group 22"/>
            <p:cNvGrpSpPr>
              <a:grpSpLocks/>
            </p:cNvGrpSpPr>
            <p:nvPr/>
          </p:nvGrpSpPr>
          <p:grpSpPr bwMode="auto">
            <a:xfrm>
              <a:off x="1872" y="2284"/>
              <a:ext cx="96" cy="960"/>
              <a:chOff x="1045" y="2160"/>
              <a:chExt cx="96" cy="960"/>
            </a:xfrm>
          </p:grpSpPr>
          <p:sp>
            <p:nvSpPr>
              <p:cNvPr id="47116" name="Oval 23"/>
              <p:cNvSpPr>
                <a:spLocks noChangeArrowheads="1"/>
              </p:cNvSpPr>
              <p:nvPr/>
            </p:nvSpPr>
            <p:spPr bwMode="auto">
              <a:xfrm>
                <a:off x="1045" y="21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7" name="Line 24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0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113" name="Text Box 25"/>
            <p:cNvSpPr txBox="1">
              <a:spLocks noChangeArrowheads="1"/>
            </p:cNvSpPr>
            <p:nvPr/>
          </p:nvSpPr>
          <p:spPr bwMode="auto">
            <a:xfrm>
              <a:off x="1691" y="3249"/>
              <a:ext cx="4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600">
                  <a:latin typeface="Times New Roman" pitchFamily="18" charset="0"/>
                </a:rPr>
                <a:t>m</a:t>
              </a:r>
              <a:r>
                <a:rPr lang="en-US" altLang="en-US" sz="3600" b="1">
                  <a:latin typeface="Times New Roman" pitchFamily="18" charset="0"/>
                </a:rPr>
                <a:t>g</a:t>
              </a:r>
              <a:endParaRPr lang="en-US" altLang="en-US" sz="3600">
                <a:latin typeface="Times New Roman" pitchFamily="18" charset="0"/>
              </a:endParaRPr>
            </a:p>
          </p:txBody>
        </p:sp>
        <p:sp>
          <p:nvSpPr>
            <p:cNvPr id="47114" name="Line 26"/>
            <p:cNvSpPr>
              <a:spLocks noChangeShapeType="1"/>
            </p:cNvSpPr>
            <p:nvPr/>
          </p:nvSpPr>
          <p:spPr bwMode="auto">
            <a:xfrm flipV="1">
              <a:off x="1931" y="2064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5" name="Text Box 27"/>
            <p:cNvSpPr txBox="1">
              <a:spLocks noChangeArrowheads="1"/>
            </p:cNvSpPr>
            <p:nvPr/>
          </p:nvSpPr>
          <p:spPr bwMode="auto">
            <a:xfrm>
              <a:off x="1728" y="1589"/>
              <a:ext cx="35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600" b="1">
                  <a:latin typeface="Times New Roman" pitchFamily="18" charset="0"/>
                </a:rPr>
                <a:t>f</a:t>
              </a:r>
              <a:r>
                <a:rPr lang="en-US" altLang="en-US" sz="3600" baseline="-25000">
                  <a:latin typeface="Times New Roman" pitchFamily="18" charset="0"/>
                </a:rPr>
                <a:t>D</a:t>
              </a:r>
              <a:endParaRPr lang="en-US" altLang="en-US" sz="3600">
                <a:latin typeface="Times New Roman" pitchFamily="18" charset="0"/>
              </a:endParaRPr>
            </a:p>
          </p:txBody>
        </p:sp>
      </p:grpSp>
      <p:sp>
        <p:nvSpPr>
          <p:cNvPr id="619548" name="Text Box 28"/>
          <p:cNvSpPr txBox="1">
            <a:spLocks noChangeArrowheads="1"/>
          </p:cNvSpPr>
          <p:nvPr/>
        </p:nvSpPr>
        <p:spPr bwMode="auto">
          <a:xfrm>
            <a:off x="6324600" y="1447800"/>
            <a:ext cx="19970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dirty="0">
                <a:latin typeface="Times New Roman" pitchFamily="18" charset="0"/>
              </a:rPr>
              <a:t>when </a:t>
            </a:r>
            <a:r>
              <a:rPr lang="en-US" altLang="en-US" sz="2800" b="1" dirty="0" err="1">
                <a:latin typeface="Times New Roman" pitchFamily="18" charset="0"/>
              </a:rPr>
              <a:t>f</a:t>
            </a:r>
            <a:r>
              <a:rPr lang="en-US" altLang="en-US" sz="2800" baseline="-25000" dirty="0" err="1">
                <a:latin typeface="Times New Roman" pitchFamily="18" charset="0"/>
              </a:rPr>
              <a:t>D</a:t>
            </a:r>
            <a:r>
              <a:rPr lang="en-US" altLang="en-US" sz="2800" dirty="0">
                <a:latin typeface="Times New Roman" pitchFamily="18" charset="0"/>
              </a:rPr>
              <a:t> equals m</a:t>
            </a:r>
            <a:r>
              <a:rPr lang="en-US" altLang="en-US" sz="2800" b="1" dirty="0">
                <a:latin typeface="Times New Roman" pitchFamily="18" charset="0"/>
              </a:rPr>
              <a:t>g</a:t>
            </a:r>
            <a:r>
              <a:rPr lang="en-US" altLang="en-US" sz="2800" dirty="0">
                <a:latin typeface="Times New Roman" pitchFamily="18" charset="0"/>
              </a:rPr>
              <a:t>, </a:t>
            </a:r>
            <a:r>
              <a:rPr lang="en-US" altLang="en-US" sz="2800" b="1" dirty="0">
                <a:latin typeface="Times New Roman" pitchFamily="18" charset="0"/>
              </a:rPr>
              <a:t>terminal velocity </a:t>
            </a:r>
            <a:r>
              <a:rPr lang="en-US" altLang="en-US" sz="2800" dirty="0">
                <a:latin typeface="Times New Roman" pitchFamily="18" charset="0"/>
              </a:rPr>
              <a:t>has been reached</a:t>
            </a:r>
            <a:endParaRPr lang="en-US" altLang="en-US" sz="2800" baseline="-25000" dirty="0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020680" y="199440"/>
              <a:ext cx="5892840" cy="5663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2760" y="185400"/>
                <a:ext cx="5906880" cy="569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65518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Drag Force in Free Fall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53556" y="1643856"/>
            <a:ext cx="2786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600" dirty="0">
                <a:latin typeface="Times New Roman" pitchFamily="18" charset="0"/>
              </a:rPr>
              <a:t>F</a:t>
            </a:r>
            <a:r>
              <a:rPr lang="en-US" altLang="en-US" sz="3600" baseline="-25000" dirty="0">
                <a:latin typeface="Times New Roman" pitchFamily="18" charset="0"/>
              </a:rPr>
              <a:t>D</a:t>
            </a:r>
            <a:r>
              <a:rPr lang="en-US" altLang="en-US" sz="3600" dirty="0">
                <a:latin typeface="Times New Roman" pitchFamily="18" charset="0"/>
              </a:rPr>
              <a:t> = </a:t>
            </a:r>
            <a:r>
              <a:rPr lang="en-US" altLang="en-US" sz="3600" dirty="0" err="1">
                <a:latin typeface="Times New Roman" pitchFamily="18" charset="0"/>
              </a:rPr>
              <a:t>bv</a:t>
            </a:r>
            <a:r>
              <a:rPr lang="en-US" altLang="en-US" sz="3600" dirty="0">
                <a:latin typeface="Times New Roman" pitchFamily="18" charset="0"/>
              </a:rPr>
              <a:t> + </a:t>
            </a:r>
            <a:r>
              <a:rPr lang="en-US" altLang="en-US" sz="3600" dirty="0" smtClean="0">
                <a:latin typeface="Times New Roman" pitchFamily="18" charset="0"/>
              </a:rPr>
              <a:t>cv</a:t>
            </a:r>
            <a:r>
              <a:rPr lang="en-US" altLang="en-US" sz="3600" baseline="30000" dirty="0" smtClean="0">
                <a:latin typeface="Times New Roman" pitchFamily="18" charset="0"/>
              </a:rPr>
              <a:t>2</a:t>
            </a:r>
            <a:endParaRPr lang="en-US" altLang="en-US" sz="3600" dirty="0">
              <a:latin typeface="Times New Roman" pitchFamily="18" charset="0"/>
            </a:endParaRPr>
          </a:p>
        </p:txBody>
      </p:sp>
      <p:sp>
        <p:nvSpPr>
          <p:cNvPr id="621573" name="Text Box 5"/>
          <p:cNvSpPr txBox="1">
            <a:spLocks noChangeArrowheads="1"/>
          </p:cNvSpPr>
          <p:nvPr/>
        </p:nvSpPr>
        <p:spPr bwMode="auto">
          <a:xfrm>
            <a:off x="1147762" y="3475038"/>
            <a:ext cx="3881438" cy="230832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Times New Roman" pitchFamily="18" charset="0"/>
              </a:rPr>
              <a:t>F</a:t>
            </a:r>
            <a:r>
              <a:rPr lang="en-US" altLang="en-US" sz="2800" dirty="0" smtClean="0">
                <a:latin typeface="Times New Roman" pitchFamily="18" charset="0"/>
              </a:rPr>
              <a:t>or </a:t>
            </a:r>
            <a:r>
              <a:rPr lang="en-US" altLang="en-US" sz="2800" dirty="0">
                <a:latin typeface="Times New Roman" pitchFamily="18" charset="0"/>
              </a:rPr>
              <a:t>slow moving objects</a:t>
            </a:r>
          </a:p>
          <a:p>
            <a:endParaRPr lang="en-US" altLang="en-US" sz="2800" dirty="0">
              <a:latin typeface="Times New Roman" pitchFamily="18" charset="0"/>
            </a:endParaRPr>
          </a:p>
          <a:p>
            <a:r>
              <a:rPr lang="en-US" altLang="en-US" sz="3600" dirty="0" smtClean="0">
                <a:latin typeface="Times New Roman" pitchFamily="18" charset="0"/>
              </a:rPr>
              <a:t>	F</a:t>
            </a:r>
            <a:r>
              <a:rPr lang="en-US" altLang="en-US" sz="3600" baseline="-25000" dirty="0" smtClean="0">
                <a:latin typeface="Times New Roman" pitchFamily="18" charset="0"/>
              </a:rPr>
              <a:t>D</a:t>
            </a:r>
            <a:r>
              <a:rPr lang="en-US" altLang="en-US" sz="3600" dirty="0" smtClean="0">
                <a:latin typeface="Times New Roman" pitchFamily="18" charset="0"/>
              </a:rPr>
              <a:t> </a:t>
            </a:r>
            <a:r>
              <a:rPr lang="en-US" altLang="en-US" sz="3600" dirty="0">
                <a:latin typeface="Times New Roman" pitchFamily="18" charset="0"/>
              </a:rPr>
              <a:t>= </a:t>
            </a:r>
            <a:r>
              <a:rPr lang="en-US" altLang="en-US" sz="3600" dirty="0" err="1" smtClean="0">
                <a:latin typeface="Times New Roman" pitchFamily="18" charset="0"/>
              </a:rPr>
              <a:t>bv</a:t>
            </a:r>
            <a:endParaRPr lang="en-US" altLang="en-US" sz="3600" baseline="30000" dirty="0">
              <a:latin typeface="Times New Roman" pitchFamily="18" charset="0"/>
            </a:endParaRPr>
          </a:p>
          <a:p>
            <a:endParaRPr lang="en-US" altLang="en-US" sz="3600" baseline="30000" dirty="0">
              <a:latin typeface="Times New Roman" pitchFamily="18" charset="0"/>
            </a:endParaRPr>
          </a:p>
          <a:p>
            <a:pPr eaLnBrk="0" hangingPunct="0"/>
            <a:endParaRPr lang="en-US" altLang="en-US" sz="2800" dirty="0">
              <a:latin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22913" y="3074988"/>
            <a:ext cx="573087" cy="2986087"/>
            <a:chOff x="4414838" y="3074988"/>
            <a:chExt cx="573087" cy="2986087"/>
          </a:xfrm>
        </p:grpSpPr>
        <p:sp>
          <p:nvSpPr>
            <p:cNvPr id="48134" name="Oval 6"/>
            <p:cNvSpPr>
              <a:spLocks noChangeArrowheads="1"/>
            </p:cNvSpPr>
            <p:nvPr/>
          </p:nvSpPr>
          <p:spPr bwMode="auto">
            <a:xfrm>
              <a:off x="4659313" y="4419600"/>
              <a:ext cx="88900" cy="90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14838" y="3074988"/>
              <a:ext cx="573087" cy="2986087"/>
              <a:chOff x="4414838" y="3074988"/>
              <a:chExt cx="573087" cy="2986087"/>
            </a:xfrm>
          </p:grpSpPr>
          <p:sp>
            <p:nvSpPr>
              <p:cNvPr id="48135" name="Line 7"/>
              <p:cNvSpPr>
                <a:spLocks noChangeShapeType="1"/>
              </p:cNvSpPr>
              <p:nvPr/>
            </p:nvSpPr>
            <p:spPr bwMode="auto">
              <a:xfrm flipV="1">
                <a:off x="4706938" y="3475038"/>
                <a:ext cx="0" cy="9445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8136" name="Line 8"/>
              <p:cNvSpPr>
                <a:spLocks noChangeShapeType="1"/>
              </p:cNvSpPr>
              <p:nvPr/>
            </p:nvSpPr>
            <p:spPr bwMode="auto">
              <a:xfrm flipH="1">
                <a:off x="4691063" y="4479925"/>
                <a:ext cx="14287" cy="1143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8137" name="Text Box 9"/>
              <p:cNvSpPr txBox="1">
                <a:spLocks noChangeArrowheads="1"/>
              </p:cNvSpPr>
              <p:nvPr/>
            </p:nvSpPr>
            <p:spPr bwMode="auto">
              <a:xfrm>
                <a:off x="4414838" y="5603875"/>
                <a:ext cx="573087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</a:rPr>
                  <a:t>mg</a:t>
                </a:r>
              </a:p>
            </p:txBody>
          </p:sp>
          <p:sp>
            <p:nvSpPr>
              <p:cNvPr id="48138" name="Text Box 10"/>
              <p:cNvSpPr txBox="1">
                <a:spLocks noChangeArrowheads="1"/>
              </p:cNvSpPr>
              <p:nvPr/>
            </p:nvSpPr>
            <p:spPr bwMode="auto">
              <a:xfrm>
                <a:off x="4446588" y="3074988"/>
                <a:ext cx="500062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</a:rPr>
                  <a:t>F</a:t>
                </a:r>
                <a:r>
                  <a:rPr lang="en-US" sz="2400" baseline="-25000">
                    <a:latin typeface="Times New Roman" pitchFamily="18" charset="0"/>
                  </a:rPr>
                  <a:t>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7855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Laminar Flow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20838"/>
            <a:ext cx="7467600" cy="4873752"/>
          </a:xfrm>
        </p:spPr>
        <p:txBody>
          <a:bodyPr/>
          <a:lstStyle/>
          <a:p>
            <a:r>
              <a:rPr lang="en-US" dirty="0" smtClean="0"/>
              <a:t>Stokes Equation</a:t>
            </a:r>
            <a:endParaRPr lang="en-US" dirty="0" smtClean="0">
              <a:hlinkClick r:id="rId2"/>
            </a:endParaRPr>
          </a:p>
          <a:p>
            <a:pPr lvl="1"/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Laminar Flow – YouTube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WON’T BELIEVE THIS!!!</a:t>
            </a:r>
          </a:p>
          <a:p>
            <a:endParaRPr lang="en-US" dirty="0"/>
          </a:p>
        </p:txBody>
      </p:sp>
      <p:pic>
        <p:nvPicPr>
          <p:cNvPr id="2050" name="Picture 2" descr=" \frac{d\rho}{dt} +  \rho\nabla\cdot\mathbf{u} = 0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275992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17638"/>
            <a:ext cx="2743200" cy="395020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69960" y="204120"/>
              <a:ext cx="6699600" cy="6530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920" y="189720"/>
                <a:ext cx="6714000" cy="65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795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21" y="31845"/>
            <a:ext cx="7467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Drag Force in Free Fall</a:t>
            </a:r>
          </a:p>
        </p:txBody>
      </p:sp>
      <p:sp>
        <p:nvSpPr>
          <p:cNvPr id="621571" name="Text Box 3"/>
          <p:cNvSpPr txBox="1">
            <a:spLocks noChangeArrowheads="1"/>
          </p:cNvSpPr>
          <p:nvPr/>
        </p:nvSpPr>
        <p:spPr bwMode="auto">
          <a:xfrm>
            <a:off x="4902106" y="2819400"/>
            <a:ext cx="3784694" cy="405239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Times New Roman" pitchFamily="18" charset="0"/>
              </a:rPr>
              <a:t>for fast moving objects</a:t>
            </a:r>
          </a:p>
          <a:p>
            <a:endParaRPr lang="en-US" altLang="en-US" sz="2800" dirty="0">
              <a:latin typeface="Times New Roman" pitchFamily="18" charset="0"/>
            </a:endParaRPr>
          </a:p>
          <a:p>
            <a:r>
              <a:rPr lang="en-US" altLang="en-US" sz="3600" dirty="0" smtClean="0">
                <a:latin typeface="Times New Roman" pitchFamily="18" charset="0"/>
              </a:rPr>
              <a:t>	F</a:t>
            </a:r>
            <a:r>
              <a:rPr lang="en-US" altLang="en-US" sz="3600" baseline="-25000" dirty="0" smtClean="0">
                <a:latin typeface="Times New Roman" pitchFamily="18" charset="0"/>
              </a:rPr>
              <a:t>D</a:t>
            </a:r>
            <a:r>
              <a:rPr lang="en-US" altLang="en-US" sz="3600" dirty="0" smtClean="0">
                <a:latin typeface="Times New Roman" pitchFamily="18" charset="0"/>
              </a:rPr>
              <a:t> </a:t>
            </a:r>
            <a:r>
              <a:rPr lang="en-US" altLang="en-US" sz="3600" dirty="0">
                <a:latin typeface="Times New Roman" pitchFamily="18" charset="0"/>
              </a:rPr>
              <a:t>= </a:t>
            </a:r>
            <a:r>
              <a:rPr lang="en-US" altLang="en-US" sz="3600" dirty="0" smtClean="0">
                <a:latin typeface="Times New Roman" pitchFamily="18" charset="0"/>
              </a:rPr>
              <a:t>cv</a:t>
            </a:r>
            <a:r>
              <a:rPr lang="en-US" altLang="en-US" sz="3600" baseline="30000" dirty="0" smtClean="0">
                <a:latin typeface="Times New Roman" pitchFamily="18" charset="0"/>
              </a:rPr>
              <a:t>2</a:t>
            </a:r>
            <a:endParaRPr lang="en-US" altLang="en-US" sz="3600" baseline="30000" dirty="0">
              <a:latin typeface="Times New Roman" pitchFamily="18" charset="0"/>
            </a:endParaRPr>
          </a:p>
          <a:p>
            <a:endParaRPr lang="en-US" altLang="en-US" sz="3200" baseline="30000" dirty="0">
              <a:latin typeface="Times New Roman" pitchFamily="18" charset="0"/>
            </a:endParaRPr>
          </a:p>
          <a:p>
            <a:pPr eaLnBrk="0" hangingPunct="0"/>
            <a:r>
              <a:rPr lang="en-US" altLang="en-US" sz="2400" dirty="0" smtClean="0">
                <a:latin typeface="Times New Roman" pitchFamily="18" charset="0"/>
              </a:rPr>
              <a:t>	c </a:t>
            </a:r>
            <a:r>
              <a:rPr lang="en-US" altLang="en-US" sz="2400" dirty="0">
                <a:latin typeface="Times New Roman" pitchFamily="18" charset="0"/>
              </a:rPr>
              <a:t>= 1/2 D </a:t>
            </a:r>
            <a:r>
              <a:rPr lang="en-US" altLang="en-US" sz="2400" dirty="0">
                <a:latin typeface="Symbol" pitchFamily="18" charset="2"/>
              </a:rPr>
              <a:t>r</a:t>
            </a:r>
            <a:r>
              <a:rPr lang="en-US" altLang="en-US" sz="2400" dirty="0">
                <a:latin typeface="Times New Roman" pitchFamily="18" charset="0"/>
              </a:rPr>
              <a:t> A</a:t>
            </a:r>
            <a:endParaRPr lang="en-US" altLang="en-US" sz="2400" baseline="30000" dirty="0">
              <a:latin typeface="Times New Roman" pitchFamily="18" charset="0"/>
            </a:endParaRPr>
          </a:p>
          <a:p>
            <a:pPr eaLnBrk="0" hangingPunct="0"/>
            <a:r>
              <a:rPr lang="en-US" altLang="en-US" sz="2400" i="1" dirty="0">
                <a:latin typeface="Times New Roman" pitchFamily="18" charset="0"/>
              </a:rPr>
              <a:t>Where</a:t>
            </a:r>
          </a:p>
          <a:p>
            <a:pPr eaLnBrk="0" hangingPunct="0"/>
            <a:r>
              <a:rPr lang="en-US" altLang="en-US" sz="2400" dirty="0">
                <a:latin typeface="Times New Roman" pitchFamily="18" charset="0"/>
              </a:rPr>
              <a:t>D = drag coefficient</a:t>
            </a:r>
          </a:p>
          <a:p>
            <a:pPr eaLnBrk="0" hangingPunct="0"/>
            <a:r>
              <a:rPr lang="en-US" altLang="en-US" sz="2400" dirty="0">
                <a:latin typeface="Symbol" pitchFamily="18" charset="2"/>
              </a:rPr>
              <a:t>r</a:t>
            </a:r>
            <a:r>
              <a:rPr lang="en-US" altLang="en-US" sz="2400" dirty="0">
                <a:latin typeface="Times New Roman" pitchFamily="18" charset="0"/>
              </a:rPr>
              <a:t> = density of fluid</a:t>
            </a:r>
          </a:p>
          <a:p>
            <a:pPr eaLnBrk="0" hangingPunct="0"/>
            <a:r>
              <a:rPr lang="en-US" altLang="en-US" sz="2400" dirty="0">
                <a:latin typeface="Times New Roman" pitchFamily="18" charset="0"/>
              </a:rPr>
              <a:t>A = cross-sectional area of </a:t>
            </a:r>
            <a:r>
              <a:rPr lang="en-US" altLang="en-US" sz="2400" dirty="0" smtClean="0">
                <a:latin typeface="Times New Roman" pitchFamily="18" charset="0"/>
              </a:rPr>
              <a:t>     projectile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562990" y="1493814"/>
            <a:ext cx="32560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4400" dirty="0">
                <a:latin typeface="Times New Roman" pitchFamily="18" charset="0"/>
              </a:rPr>
              <a:t>F</a:t>
            </a:r>
            <a:r>
              <a:rPr lang="en-US" altLang="en-US" sz="4400" baseline="-25000" dirty="0">
                <a:latin typeface="Times New Roman" pitchFamily="18" charset="0"/>
              </a:rPr>
              <a:t>D</a:t>
            </a:r>
            <a:r>
              <a:rPr lang="en-US" altLang="en-US" sz="4400" dirty="0">
                <a:latin typeface="Times New Roman" pitchFamily="18" charset="0"/>
              </a:rPr>
              <a:t> = </a:t>
            </a:r>
            <a:r>
              <a:rPr lang="en-US" altLang="en-US" sz="4400" dirty="0" err="1">
                <a:latin typeface="Times New Roman" pitchFamily="18" charset="0"/>
              </a:rPr>
              <a:t>bv</a:t>
            </a:r>
            <a:r>
              <a:rPr lang="en-US" altLang="en-US" sz="4400" dirty="0">
                <a:latin typeface="Times New Roman" pitchFamily="18" charset="0"/>
              </a:rPr>
              <a:t> + </a:t>
            </a:r>
            <a:r>
              <a:rPr lang="en-US" altLang="en-US" sz="4400" dirty="0" smtClean="0">
                <a:latin typeface="Times New Roman" pitchFamily="18" charset="0"/>
              </a:rPr>
              <a:t>cv</a:t>
            </a:r>
            <a:r>
              <a:rPr lang="en-US" altLang="en-US" sz="4400" baseline="30000" dirty="0" smtClean="0">
                <a:latin typeface="Times New Roman" pitchFamily="18" charset="0"/>
              </a:rPr>
              <a:t>2</a:t>
            </a:r>
            <a:endParaRPr lang="en-US" altLang="en-US" sz="4400" dirty="0">
              <a:latin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6513" y="3074988"/>
            <a:ext cx="573087" cy="2986087"/>
            <a:chOff x="4414838" y="3074988"/>
            <a:chExt cx="573087" cy="2986087"/>
          </a:xfrm>
        </p:grpSpPr>
        <p:sp>
          <p:nvSpPr>
            <p:cNvPr id="48135" name="Line 7"/>
            <p:cNvSpPr>
              <a:spLocks noChangeShapeType="1"/>
            </p:cNvSpPr>
            <p:nvPr/>
          </p:nvSpPr>
          <p:spPr bwMode="auto">
            <a:xfrm flipV="1">
              <a:off x="4706938" y="3475038"/>
              <a:ext cx="0" cy="9445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14838" y="3074988"/>
              <a:ext cx="573087" cy="2986087"/>
              <a:chOff x="4414838" y="3074988"/>
              <a:chExt cx="573087" cy="2986087"/>
            </a:xfrm>
          </p:grpSpPr>
          <p:sp>
            <p:nvSpPr>
              <p:cNvPr id="48134" name="Oval 6"/>
              <p:cNvSpPr>
                <a:spLocks noChangeArrowheads="1"/>
              </p:cNvSpPr>
              <p:nvPr/>
            </p:nvSpPr>
            <p:spPr bwMode="auto">
              <a:xfrm>
                <a:off x="4659313" y="4419600"/>
                <a:ext cx="88900" cy="904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36" name="Line 8"/>
              <p:cNvSpPr>
                <a:spLocks noChangeShapeType="1"/>
              </p:cNvSpPr>
              <p:nvPr/>
            </p:nvSpPr>
            <p:spPr bwMode="auto">
              <a:xfrm flipH="1">
                <a:off x="4691063" y="4479925"/>
                <a:ext cx="14287" cy="1143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8137" name="Text Box 9"/>
              <p:cNvSpPr txBox="1">
                <a:spLocks noChangeArrowheads="1"/>
              </p:cNvSpPr>
              <p:nvPr/>
            </p:nvSpPr>
            <p:spPr bwMode="auto">
              <a:xfrm>
                <a:off x="4414838" y="5603875"/>
                <a:ext cx="573087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</a:rPr>
                  <a:t>mg</a:t>
                </a:r>
              </a:p>
            </p:txBody>
          </p:sp>
          <p:sp>
            <p:nvSpPr>
              <p:cNvPr id="48138" name="Text Box 10"/>
              <p:cNvSpPr txBox="1">
                <a:spLocks noChangeArrowheads="1"/>
              </p:cNvSpPr>
              <p:nvPr/>
            </p:nvSpPr>
            <p:spPr bwMode="auto">
              <a:xfrm>
                <a:off x="4446588" y="3074988"/>
                <a:ext cx="500062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</a:rPr>
                  <a:t>F</a:t>
                </a:r>
                <a:r>
                  <a:rPr lang="en-US" sz="2400" baseline="-25000" dirty="0">
                    <a:latin typeface="Times New Roman" pitchFamily="18" charset="0"/>
                  </a:rPr>
                  <a:t>D</a:t>
                </a:r>
              </a:p>
            </p:txBody>
          </p:sp>
        </p:grp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2400" y="2819400"/>
            <a:ext cx="3881438" cy="230832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Times New Roman" pitchFamily="18" charset="0"/>
              </a:rPr>
              <a:t>F</a:t>
            </a:r>
            <a:r>
              <a:rPr lang="en-US" altLang="en-US" sz="2800" dirty="0" smtClean="0">
                <a:latin typeface="Times New Roman" pitchFamily="18" charset="0"/>
              </a:rPr>
              <a:t>or </a:t>
            </a:r>
            <a:r>
              <a:rPr lang="en-US" altLang="en-US" sz="2800" dirty="0">
                <a:latin typeface="Times New Roman" pitchFamily="18" charset="0"/>
              </a:rPr>
              <a:t>slow moving objects</a:t>
            </a:r>
          </a:p>
          <a:p>
            <a:endParaRPr lang="en-US" altLang="en-US" sz="2800" dirty="0">
              <a:latin typeface="Times New Roman" pitchFamily="18" charset="0"/>
            </a:endParaRPr>
          </a:p>
          <a:p>
            <a:r>
              <a:rPr lang="en-US" altLang="en-US" sz="3600" dirty="0" smtClean="0">
                <a:latin typeface="Times New Roman" pitchFamily="18" charset="0"/>
              </a:rPr>
              <a:t>	F</a:t>
            </a:r>
            <a:r>
              <a:rPr lang="en-US" altLang="en-US" sz="3600" baseline="-25000" dirty="0" smtClean="0">
                <a:latin typeface="Times New Roman" pitchFamily="18" charset="0"/>
              </a:rPr>
              <a:t>D</a:t>
            </a:r>
            <a:r>
              <a:rPr lang="en-US" altLang="en-US" sz="3600" dirty="0" smtClean="0">
                <a:latin typeface="Times New Roman" pitchFamily="18" charset="0"/>
              </a:rPr>
              <a:t> </a:t>
            </a:r>
            <a:r>
              <a:rPr lang="en-US" altLang="en-US" sz="3600" dirty="0">
                <a:latin typeface="Times New Roman" pitchFamily="18" charset="0"/>
              </a:rPr>
              <a:t>= </a:t>
            </a:r>
            <a:r>
              <a:rPr lang="en-US" altLang="en-US" sz="3600" dirty="0" err="1" smtClean="0">
                <a:latin typeface="Times New Roman" pitchFamily="18" charset="0"/>
              </a:rPr>
              <a:t>bv</a:t>
            </a:r>
            <a:endParaRPr lang="en-US" altLang="en-US" sz="3600" baseline="30000" dirty="0">
              <a:latin typeface="Times New Roman" pitchFamily="18" charset="0"/>
            </a:endParaRPr>
          </a:p>
          <a:p>
            <a:endParaRPr lang="en-US" altLang="en-US" sz="3600" baseline="30000" dirty="0">
              <a:latin typeface="Times New Roman" pitchFamily="18" charset="0"/>
            </a:endParaRPr>
          </a:p>
          <a:p>
            <a:pPr eaLnBrk="0" hangingPunct="0"/>
            <a:endParaRPr lang="en-US" altLang="en-US" sz="2800" dirty="0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777000" y="4927680"/>
              <a:ext cx="786960" cy="100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61880" y="4917960"/>
                <a:ext cx="810720" cy="12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9235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1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Turbulent Flow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laminar v turbulent flow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276</TotalTime>
  <Words>331</Words>
  <Application>Microsoft Office PowerPoint</Application>
  <PresentationFormat>On-screen Show (4:3)</PresentationFormat>
  <Paragraphs>78</Paragraphs>
  <Slides>13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Cambria Math</vt:lpstr>
      <vt:lpstr>Century Schoolbook</vt:lpstr>
      <vt:lpstr>Symbol</vt:lpstr>
      <vt:lpstr>Times New Roman</vt:lpstr>
      <vt:lpstr>Wingdings</vt:lpstr>
      <vt:lpstr>Wingdings 2</vt:lpstr>
      <vt:lpstr>Oriel</vt:lpstr>
      <vt:lpstr>Equation</vt:lpstr>
      <vt:lpstr>ANNOUNCEMENTS:</vt:lpstr>
      <vt:lpstr>Drag Force</vt:lpstr>
      <vt:lpstr>Drag Forces</vt:lpstr>
      <vt:lpstr>Drag as a Function of Velocity</vt:lpstr>
      <vt:lpstr>Drag Force in Free Fall</vt:lpstr>
      <vt:lpstr>Drag Force in Free Fall</vt:lpstr>
      <vt:lpstr>Laminar Flow</vt:lpstr>
      <vt:lpstr>Drag Force in Free Fall</vt:lpstr>
      <vt:lpstr>Turbulent Flow</vt:lpstr>
      <vt:lpstr>PowerPoint Presentation</vt:lpstr>
      <vt:lpstr>PowerPoint Presentation</vt:lpstr>
      <vt:lpstr>PowerPoint Presentation</vt:lpstr>
      <vt:lpstr>PowerPoint Presentation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 Force</dc:title>
  <dc:creator>ORS User</dc:creator>
  <cp:lastModifiedBy>BETSY HONDORF</cp:lastModifiedBy>
  <cp:revision>17</cp:revision>
  <dcterms:created xsi:type="dcterms:W3CDTF">2012-09-23T21:38:31Z</dcterms:created>
  <dcterms:modified xsi:type="dcterms:W3CDTF">2015-09-14T14:35:41Z</dcterms:modified>
</cp:coreProperties>
</file>