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2T14:50:48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5547 11194 38 0,'0'0'32'16,"-6"-19"2"-16,6 19-9 16,-15-19-4-16,15 19-5 15,0 0-3-15,0 0-3 0,0 0-2 16,0 0-2-16,0 0-1 15,0 0 0-15,0 0-1 16,31 30 0-16,-14-3-2 16,8 10 1-16,2 3-1 15,8 6 0-15,-2 4 0 16,5-2-1-16,-3-4-1 16,-2-2 0-16,-8-7 1 15,-6-7-1-15,-2-12 0 0,-17-16-2 16,16 23 0-16,-16-23-2 15,0 0-3 1,-2-27-4-16,2 27-19 16,6-38-12-16,-10 9 0 0,-6-8 2 15</inkml:trace>
  <inkml:trace contextRef="#ctx0" brushRef="#br0" timeOffset="292.1003">5811 10998 58 0,'22'-17'39'16,"-22"17"2"-16,0 0-1 15,1 25-20-15,-2 13-10 16,-21-7-2-16,5 25-1 16,-18 1-2-16,-1 14-1 15,-3 2-2-15,-1 4 1 0,-7-10-1 16,7-6-1-16,3-1-1 15,6-12 1-15,6-8-1 16,8-9-1-16,-1-4 1 16,5-4-2-16,3-2-1 15,10-21-4-15,-9 27-13 16,9-27-23-16,0 0 1 16,-24 0-1-16,24 0 0 15</inkml:trace>
  <inkml:trace contextRef="#ctx0" brushRef="#br0" timeOffset="1811.6482">11328 11211 1 0,'0'0'17'16,"0"0"6"-16,0 0-4 16,-16-17-2-16,16 17-2 15,-9-27 1-15,9 27 0 16,-8-36 0-16,8 36-2 16,-2-31 0-16,2 31-1 15,0 0-2-15,0 0-1 16,6-23-3-16,-6 23-1 0,0 0-1 15,0 0-1-15,0 0-1 16,23 23 0 0,-23-23 0-16,25 29-1 15,-10 3 0-15,7 3 0 0,3 3-1 16,6 16 0-16,-2 2 0 16,-1-5 0-16,3 1 0 15,-4-4-1-15,-2-4 0 16,0-3 1-16,-7-13-1 15,-3-6 1-15,-15-22-1 16,18 23-1-16,-18-23 0 16,0 0 0-16,0 0-1 15,0 0-2-15,7-18-1 16,-7 18-3-16,-4-17-3 16,-13-12-13-16,17 29-18 15,-15-27 1-15,7 10 1 16,2-4 1-16</inkml:trace>
  <inkml:trace contextRef="#ctx0" brushRef="#br0" timeOffset="2167.7723">11669 11137 32 0,'14'-31'35'0,"-9"14"1"16,-5 17 3-16,0 0-15 16,0 0-7-16,0 0-3 15,-17 17-4-15,9 10-1 0,-15 0-2 16,4 19-1-16,-10 0-3 16,2 5 1-16,-2 1-1 15,2-2-1-15,4 2 0 16,2-4-1-16,1-8 0 15,7-7-1-15,1-10 0 16,3-2 0-16,9-21 0 16,-10 23-1-16,10-23-1 15,0 0-2-15,0 0-5 16,0 0-31-16,-17-4-3 16,17 4 1-16,0 0 0 15</inkml:trace>
  <inkml:trace contextRef="#ctx0" brushRef="#br0" timeOffset="9367.3635">5796 11430 12 0,'0'0'10'16,"0"0"4"0,0 0 0-16,0 0-2 15,0 0 0-15,0 0-1 16,0 0-1-16,0 0-1 15,23-8-1-15,-23 8-2 0,0 0 0 16,0 0-1-16,25-2-1 16,-25 2 0-16,19-3 0 15,-19 3 0-15,20-8 0 16,-20 8-1-16,19-2 0 16,-19 2 0-16,19 2 0 15,-19-2 0-15,18 6-1 16,-18-6 1-16,19 5-2 15,-19-5 1-15,23 10 0 16,-23-10 0-16,23 4-1 16,-23-4 0-16,25 6 0 15,-25-6 0-15,25 7 0 0,-25-7 0 16,27 4 0-16,-27-4 0 16,33 6 0-16,-8-8 0 15,2 0-1-15,2 0 0 16,-2 2 0-16,4 0 1 15,-4 4-2-15,2-2 1 16,0 2 0-16,-4 1 0 16,0-3 0-16,0 2 1 15,0-4-1-15,0 2-1 16,4-4 1-16,-4 2 1 16,0-4-1-16,0 1 0 15,1 1 1-15,-3-4-1 16,2 2 0-16,0-2 0 0,0 1 1 15,2-1-1-15,2-6 0 16,0 7 1-16,0-3-1 16,2 0 0-16,1 0 0 15,-1-1 0-15,-2 3 0 16,2 0 1-16,0 4-1 16,0 1 0-16,1-1 0 15,1 2 0-15,0-2 1 16,2 0-1-16,1 0 0 15,-1 0 0-15,0 0 1 16,0 2-1-16,-5 0 1 16,-3 0-1-16,0 2 1 15,-5-2-1-15,-3 0 0 0,0 0 0 16,-1 0 0-16,-18 0 1 16,30 10 0-16,-30-10-1 15,29 5 1 1,-29-5 0-16,29 6-1 0,-29-6 1 15,27 4-1-15,-27-4 0 16,27 0 0-16,-27 0 0 16,33 2 1-16,-14-4-1 15,3 6 1-15,3-2-1 16,0 3 0-16,6-1 1 16,1 0-1-16,5-2 0 15,4 0 0-15,3 0 0 16,6-2 0-16,2 0 0 0,6 2 0 15,0-6 1 1,2 2-1-16,1 4 0 16,1-2 0-16,-2 4 0 15,0-2 0-15,-2 2 0 0,-1-3 1 16,-1 5-1-16,0 0 1 16,-2 0-1-16,2-4 0 15,0 1 1-15,0 1-1 16,0-2 0-16,2-2 0 15,-2 2 0-15,2-4 0 16,0 4 0-16,3 0 0 16,-1-2 0-16,4 4 1 0,-3-4 0 15,1 0-1 1,0 0 0-16,0 0 0 16,-4-2 0-16,-4-2 0 15,-2 2 0-15,-2-2 0 16,2 2 0-16,-6 2 0 0,2-1 1 15,1 2-1-15,-1-1 0 16,4 0 1-16,2 0-1 16,2 0-1-16,2 0 1 15,-2-3 0-15,1-1 1 16,1 4-2-16,4-8 1 16,-2 6 1-16,-2-2-1 15,-4-1 1-15,0-3-1 0,-2 0-1 16,-4 4 1-1,-4-3 0-15,-7 5 0 16,-6-2-1-16,-6 2 2 16,-4 2-1-16,-3 2-1 0,-18-2 2 15,21 10-1-15,-21-10 0 16,0 0 1-16,23 13-1 16,-23-13 0-16,25 17-1 15,-25-17 2-15,31 21-1 16,-12-13 0-16,2 4 0 15,1-5-1-15,1 3 2 16,0-4-1-16,0-6 0 16,-2 5 0-16,0-5 0 0,1 4 0 15,-3-4 0 1,0 2 0-16,-19-2 0 16,29-2 0-16,-29 2 0 15,18 0 0-15,-18 0 0 0,0 0 0 16,17-2 0-16,-17 2 0 15,0 0 0-15,0 0 0 16,0 0 1-16,0 0-1 16,0 0 0-16,0 0 0 15,0 0 1-15,-25 0-1 16,25 0 0-16,-21-4 0 16,21 4 0-16,-25-5 0 15,7 1 0-15,18 4 0 16,-36-2 0-16,14 2 1 15,-1 0-1-15,-6 2-1 16,0-2 1-16,-4 4 0 16,-3-2-1-16,-5 1 1 0,-5 3-1 15,-4 0 0-15,-8 2 1 16,-4-6-1-16,-7 5 1 16,-4-1 0-16,-5-4 0 15,-1-2 0-15,0-2 0 16,0 4 0-16,0-2 0 15,4 0 0-15,0-2 0 16,3-2-1-16,3 6 2 16,5-2-2-16,1-2 1 15,3 2 0-15,2-2 0 16,2 0-1-16,2 0 1 16,2 6-1-16,-2 0 2 15,0 6-2-15,2-3 1 0,4-1 0 16,1 4 1-16,7-3-1 15,1 3 0-15,4-1-1 16,7-5 1-16,4-4 0 16,3 4 0-16,0-8-1 15,4-1 1-15,-1 1-1 16,1-2 1-16,17 6 0 16,-29-12-1-16,12 9 1 15,-1-3-1-15,-1 2 1 16,0-2 0-16,-4 2-1 15,-3-1 2-15,-1-1-2 16,-3 2 1-16,1 0 0 16,-4 2 0-16,-6 4 0 0,1 0 0 15,-5 0 0-15,1 0 0 16,-3 0 1-16,-3 2-1 16,-2 0 0-1,-2-4 0-15,2 0 0 0,-4 3 0 16,-2-1 0-16,-4 4 0 15,8-2 0-15,-4 0 0 16,4-2 0-16,-2 0 0 16,2 1 0-16,2-4 0 15,2 2 0-15,1 3 0 16,-1-2 0-16,4 4 0 16,1-4 0-16,3 6 0 0,1-3 0 15,4-3 0-15,1 2-1 16,1-8 1-1,4 2-1-15,-2-5 1 16,2-1-1-16,-2 0 1 0,4-3 0 16,-3 3-1-16,3-1 2 15,0-7-2-15,-2 7 2 16,0-1-1-16,0 2 0 16,-2-5-1-16,0 3 1 15,-2-3 0-15,-2 1 0 16,-3 7 0-16,-1-5 0 15,-3 2 1-15,1-1-1 16,1 1 0-16,-4 0 0 0,1-1 0 16,-3-1 0-1,1 3 0-15,1-1 0 16,4 0 0-16,-3 2 0 16,1 5 0-16,3-5 0 0,1 6 0 15,3 2 1-15,0-4-1 16,-2 4 0-16,3 0 1 15,-1 1-1-15,4-1 0 16,2 2 0-16,2 0 0 16,2-2 0-16,2 4 0 15,6-2 0-15,-3-1-1 16,3 1 1-16,0 0 0 16,-1 0 1-16,-1 0-2 15,0-2 1-15,1 1 0 16,-1-1 0-16,2 0-2 15,17-2-2-15,-37-11-9 16,37 11-25-16,-21-17 1 0,21 17-2 16,-23-27 0-16</inkml:trace>
  <inkml:trace contextRef="#ctx0" brushRef="#br0" timeOffset="13439.8237">7619 12172 26 0,'2'-30'31'15,"7"9"2"-15,-9 21-7 16,6-46-6-16,-6 46-5 16,6-27-3-16,-6 27-2 15,0 0-2-15,0 0-1 16,2 23-2-16,-8 17 0 15,-8 10 0-15,5 17-2 16,-5 4 0-16,5 13-1 0,1-1-1 16,6 1 0-16,4-11-1 15,11-13 1 1,7-22-1-16,5-13 0 16,4-17 1-16,0-20-1 0,0-9 0 15,-2-17 0-15,-4-14 1 16,-4-6 0-16,-4-7 0 15,-3-6-1-15,-6 2 1 16,-6 2-1-16,-4 5 0 16,-8 7 1-16,-1 9-3 15,-4 6 1-15,-1 18-2 16,-5 7-2-16,23 15-4 16,-41 8-12-16,30 13-17 0,-3 8-1 15,9 5 0 1,-3 6 1-16</inkml:trace>
  <inkml:trace contextRef="#ctx0" brushRef="#br0" timeOffset="13859.9782">7528 12485 29 0,'-19'8'34'15,"19"-8"-1"-15,0 0 2 16,0 0-16-16,-22 0-8 15,42 2-2-15,-20-2-1 16,33-16-2-16,-33 16-1 16,46-15 0-16,-25 3-1 15,8 5-1-15,-6-5 0 16,2 5 0-16,-2-3-2 0,-1 0 0 16,-5 5-1-1,-17 5 0-15,27-14-2 16,-27 14-1-16,0 0-4 15,0 0-19-15,-6 23-13 0,0-6 2 16,6-17-2-16,-13 29 0 16</inkml:trace>
  <inkml:trace contextRef="#ctx0" brushRef="#br0" timeOffset="14424.1796">8101 12312 26 0,'-25'8'31'15,"25"-8"1"-15,0 0-6 16,-18-2-7-16,18 2-4 16,0 0-5-16,0 0-1 15,0 0-2-15,33-11-1 16,-33 11 0-16,37-25 0 15,-16 6-3-15,8 5 0 16,-6 1 0-16,6-1-1 16,-4 1-2-16,0 1-1 15,-2 7-3-15,-23 5-3 16,33 1-4-16,-33-1-23 0,0 0-4 16,-13 25 0-16,-3-4 0 15</inkml:trace>
  <inkml:trace contextRef="#ctx0" brushRef="#br0" timeOffset="14615.2468">8105 12474 28 0,'0'0'32'0,"-4"17"3"16,4-17-2-16,4-21-18 16,19 19-3-16,-23 2-3 15,33-23-4-15,-12 11-3 16,2-3-6-16,10 13-13 0,-4-6-16 15,-6-3-2-15,4 3 1 16,-6-3-1-16</inkml:trace>
  <inkml:trace contextRef="#ctx0" brushRef="#br0" timeOffset="15315.5003">8795 12067 46 0,'18'-14'34'16,"-18"14"1"0,0 0 0-16,0 0-24 15,0 0-1-15,0 0-2 16,0 0-2-16,0 0-1 0,0 0-1 15,0 0-1-15,0 0-1 16,17-11 1-16,-17 11-2 16,0 0 1-16,6-21-1 15,-6 21-1-15,0 0 1 16,-2-25-1-16,2 25 0 16,0 0 0-16,-27-14 1 15,6 20-1-15,-3 4 1 16,-3 7-1-16,-3 4 0 15,-3 6 1-15,0 2 0 16,2 5-1-16,2 1 1 16,10-1-1-16,5-5 1 15,7-4 0-15,5-6 0 0,2-19-2 16,15 27 1-16,-15-27 0 16,33-13 0-16,-10-6 1 15,4-5-2-15,0-4 2 16,2-5-1-16,0-3 1 15,-2-3-1-15,-6 9 1 16,0 1-1-16,-7 8 1 16,-14 21-1-16,15-27 1 15,-15 27 0-15,0 0 0 16,0 0 1-16,0 0 0 16,2 31 0-16,-2-3-1 15,-4 9 3-15,2 7-3 16,-3 6 1-16,5 5-1 0,-2-1 0 15,0-2-1-15,2-2 1 16,0-6 0-16,0-10-2 16,2-5 0-16,2-6 0 15,-4-23-2-15,5 29 0 16,-5-29-3-16,0 0-4 16,0 0-12-16,16-17-20 15,-10-4 1-15,5-2 0 16,1-12 2-16</inkml:trace>
  <inkml:trace contextRef="#ctx0" brushRef="#br0" timeOffset="15615.6055">9009 12182 59 0,'20'-17'38'16,"-20"17"-1"-16,2 17 3 16,-20-6-26-16,22 32-3 15,-17-13-2 1,14 14-3-16,-4-5-1 0,6 5-3 15,5-10 1-15,8-7-1 16,3-7-1-16,4-11 0 16,4-13-1-16,2-3 1 15,-4-13-1-15,-2-3 0 16,-5-7 1-16,-9-5-2 16,-5 4 1-16,-8-3-1 15,-4 9 1-15,-9-4-1 0,4 10-2 16,-9-4-2-16,22 23-5 15,-38-23-17-15,38 23-13 16,-21-8-1 0,21 8 1-16,0 0 0 15</inkml:trace>
  <inkml:trace contextRef="#ctx0" brushRef="#br0" timeOffset="15992.7417">9428 11940 65 0,'0'0'37'15,"0"0"1"-15,0 0-1 0,-4 18-27 16,-13-13-3-16,13 16-1 15,4-21-3-15,-16 37 0 16,11-20-2-16,5-17 1 16,3 31-1-16,-3-31 0 15,20 15 0-15,-20-15 0 16,31-9 0-16,-31 9 0 16,30-23 0-16,-30 23 0 15,20-35 0-15,-20 35 0 0,6-33-1 16,-12 16-1-16,6 17-2 15,-25-27-7 1,25 27-28-16,0 0-2 16,-22-11 0-16,22 11 0 0</inkml:trace>
  <inkml:trace contextRef="#ctx0" brushRef="#br0" timeOffset="20635.4132">7526 13356 5 0,'-12'-29'28'0,"12"29"0"15,-9-27 2-15,3 4-12 16,6 23-1-16,4-25-3 15,-4 25-3-15,0 0-1 16,19-4 0-16,-19 4-3 0,8 31 0 16,-12-8 0-16,8 21-3 15,-4-2 0-15,6 14-1 16,-4-2 0 0,5 1-2-16,3-7 1 0,3-5-1 15,3-11-1-15,5-13 1 16,2-13-1-16,2-12 0 15,2-17 1-15,2-9-1 16,-4-12 0-16,-1-4 1 16,-3-6-1-16,-6 0 0 15,-3 2 1-15,-3 5 0 16,-7 10-2-16,0 10 3 16,-2 10-1-16,0 17 0 0,0 0 0 15,-9 21 0-15,7 6 1 16,2 9-1-1,4 10 1-15,1 4-2 16,7 0 1-16,5-4 0 0,4-7 0 16,3-9-1-16,1-11-1 15,0-7 2-15,0-14-2 16,0-13 2-16,-6-8 0 16,-5-8 0-16,-5-7-1 15,-1-8-1-15,-4 0 1 16,-4-4-1-16,-4 6-2 15,-4 5 0-15,4 10-3 16,-11-1-4-16,15 30-6 16,-12-19-23-16,12 19-1 15,0 0 0-15,0 0 1 16</inkml:trace>
  <inkml:trace contextRef="#ctx0" brushRef="#br0" timeOffset="21191.6104">8321 13425 48 0,'0'0'34'15,"17"0"-1"-15,-17 0 2 16,0 0-25-16,0 0 0 0,-19 6-3 16,19-6-2-16,-19 30-2 15,9-7-1-15,-6-2 1 16,5 2-2-16,-1-3 1 16,5-3-3-16,7-17 1 15,0 0 0-15,0 0 0 16,0 0 1-16,9-23-1 15,-3 6 1-15,2-1 0 16,-3 1-1-16,-5 17 1 16,8-25 0-16,-8 25 0 15,0 0-1-15,0 0 0 16,21 19 1-16,-13 1-1 0,4 4 1 16,-3 3-1-16,5 6 1 15,-4 3 0-15,-1 1 1 16,-1-5 0-16,-2 3 1 15,-10-2-1-15,2-5 0 16,-8-1 0-16,3-6 0 16,-7-1-1-16,14-20 0 15,-27 24-2-15,27-24 0 16,-25 10-2-16,8-16-4 16,17 6-7-16,-18-2-25 15,18 2 0-15,-15-32 0 16,11 11 0-16</inkml:trace>
  <inkml:trace contextRef="#ctx0" brushRef="#br0" timeOffset="21448.7027">8458 13256 51 0,'27'-9'33'16,"-27"9"0"-16,36-18 0 15,-11 13-27-15,-7-9-1 16,11 10-2-16,-8-2-3 0,-2-1-5 16,8 13-14-16,-9-3-14 15,-18-3 1 1,17 14-2-16,-17-14 1 15</inkml:trace>
  <inkml:trace contextRef="#ctx0" brushRef="#br0" timeOffset="21647.7748">8566 13383 49 0,'0'0'33'0,"0"0"3"15,0 0-2-15,21 5-21 16,-21-5-5-16,27-19-1 15,-27 19-2-15,38-23-2 16,-16 10-3-16,-3 3 0 16,4 3-5-16,-15-11-7 15,15 9-22-15,-23 9-2 16,25-18 1-16,-25 18-2 0</inkml:trace>
  <inkml:trace contextRef="#ctx0" brushRef="#br0" timeOffset="21987.8968">8977 13005 33 0,'13'-19'36'0,"-13"19"0"16,21-16 1-16,-21 16-11 0,18 21-12 16,-30 1-4-1,12 27-1-15,-13-6-3 16,9 14-1-16,-4-3-2 15,8 0-1-15,0-8-1 0,12-10 0 16,5-11 0-16,14-14-1 16,3-7 1-16,1-11-1 15,2-7 0-15,1-5 1 16,-5-10 0-16,-4-1-1 16,-6-3 0-16,-11 0 0 15,-10 3 0-15,-6 1 0 16,-6 6-1-16,-7-4-3 0,17 27-5 15,-48-23-30 1,21 19 0-16,-8 2-2 16,-4 2 0-16</inkml:trace>
  <inkml:trace contextRef="#ctx0" brushRef="#br0" timeOffset="25687.2258">5518 11209 21 0,'0'0'31'16,"-15"-26"1"-16,15 26-10 16,-12-29-1-16,12 29-2 15,-6-25-3-15,6 25-2 0,-5-19-3 16,5 19-3-16,0 0 0 15,0 0-2-15,13 19-2 16,-13-19 0-16,31 38-1 16,-4-11-1-16,8 2 1 15,-1 7-1-15,7 1-1 16,-1-3 0-16,-1 1 0 16,-2 5 1-16,-8-11-2 15,-4 0 1-15,-8-3-1 16,-5-4 1-16,-12-22-1 15,13 23-1-15,-13-23 1 16,0 0-1-16,0 0-1 16,17-27-1-16,-9 8 0 0,-8-20-2 15,8 10-1-15,-10-22-1 16,10 5-1-16,-12-14 0 16,10 16 2-1,-14-10 0-15,10 4 2 0,-4-1 3 16,-2 3 1-16,4 11 4 15,-6-3 1-15,6 17 1 16,-9-4 1-16,9 27 0 16,0 0 0-16,-20 8-1 15,-1 28 0-15,0 18-1 16,-14 5-1-16,0 18 0 16,-5 4-2-16,-3 7 0 15,3-4 0-15,5-3-1 0,4-22-1 16,8-3 1-1,6-12-2-15,7-17 1 16,10-27 0-16,0 0 0 16,0 0-1-16,18-40 0 0,-3-4 1 15,2-12-1-15,7-5 1 16,-5-5-1-16,2 3 1 16,0 7 0-16,-9 8-1 15,-3 14 2-15,-1 11-1 16,-8 23 0-16,0 0 1 15,0 0 0-15,-19 46 0 16,2 0 0-16,-1 6 0 16,-1 7 0-16,-2 3 0 15,1-3-1-15,1 1 0 16,4-9-2-16,7-1-3 16,0-29-10-16,8 12-27 15,6-14-2-15,11-4 0 0,5-7 0 16</inkml:trace>
  <inkml:trace contextRef="#ctx0" brushRef="#br0" timeOffset="27735.9626">16813 13659 57 0,'0'0'35'0,"2"-21"0"0,-2 21-9 16,0 0-10-16,4-21-3 15,13 23-3-15,-17-2-3 16,25-4-1 0,-7 2-1-16,9 10 0 0,-2-5-2 15,8 11 1-15,0 1-1 16,1 6-1-16,-1 0 0 16,2 4-1-16,-4 0 0 15,-4-4 0-15,-2 0-1 16,-4-1 0-16,-4-5 0 15,-5 2-1-15,-12-17-1 16,11 18 0-16,-11-18-1 16,0 0-1-16,0 0-2 0,0 0-2 15,-19-6-2 1,2-19 0-16,17 25 0 16,-20-44 0-16,19 21 2 15,-9-12 1-15,10 6 2 0,-4-5 4 16,4 3 5-16,2 6 0 15,-4-9 4-15,8 16-1 16,-12-8 3-16,6 26-1 16,-2-18 1-16,2 18-2 15,-15 25-1-15,7 8 0 16,-15 1-3-16,4 12 1 16,-12 6-3-16,4 12 1 15,-8-9-2-15,4 3 1 16,-2-7-1-16,4-4 1 15,2-7-2-15,8-8 1 16,2-7 0-16,17-25-1 16,-18 18 0-16,18-18-1 0,8-21 1 15,2-3-1-15,3-6 1 16,3-5-1-16,5-5 0 16,-4-2-1-16,6-2 1 15,-5 0 0-15,3 5 0 16,-2-1 0-16,2 2 0 15,1 1 1-15,-3 1-1 16,2-3 1-16,-2 9 1 16,-1 3-1-16,-1 4 1 0,-17 23-1 15,19-25 1 1,-19 25-1-16,0 0 0 16,-1 38 0-16,-13-7 0 15,-3 3 1-15,-5 7-2 0,-5 7 2 16,-1-4-1-16,-3 2 1 15,2-8 0-15,4-3 0 16,3-10-1-16,7-8 0 16,15-17 0-16,-19 17 0 15,19-17 0-15,0 0 0 16,-12-23 0-16,10 2 0 16,0 2 0-16,2-6-1 0,-4-2 1 15,3-4 0 1,-3 3 0-16,0-3-1 15,-2 6 1-15,-4 0 0 16,1 0 0-16,-1 8 0 16,-2-2 0-16,12 19 0 0,-19-21 0 15,19 21 0-15,0 0 0 16,0 0 0-16,0 0 0 16,0 0 0-16,0 0 1 15,23 17-1-15,-1 4 2 16,1 0-1-16,10 4-1 15,-1 0 2-15,5-2-2 16,0 4 0-16,1-2 1 16,-1-2 0-16,-4-4-2 15,-3 4 2-15,-4-4-1 16,-7 0 1-16,-19-19-1 16,25 31 1-16,-25-31-1 0,13 21 1 15,-13-21-1-15,0 0 0 16,0 0 0-16,0 0 1 15,0 0-1-15,0 0 0 16,-29-27 0-16,12 10 0 16,-4 2 0-16,-4-7-1 15,-6-1 2-15,-2 0-2 16,0 2 1-16,1 0 0 16,-1 0-1-16,2 2 1 15,4 2-1-15,4 3 0 16,4 5-2-16,1-1-1 15,18 10-7-15,-21 0-30 16,21 0-1-16,0 0 0 0,0 0-1 16</inkml:trace>
  <inkml:trace contextRef="#ctx0" brushRef="#br0" timeOffset="36348.062">15218 12380 25 0,'8'-31'25'0,"0"12"0"16,-3-2-4-16,-5-14-2 15,12 18-2-15,-16-18-4 16,4 35-1-16,10-38-4 16,-10 38 1-16,7-25-2 15,-7 25-1-15,0 0 2 0,10 34-3 16,-18-5 1-16,8 15-2 15,-7 4 1 1,3 18-3-16,-2-1 1 16,6 8-1-16,4-2-2 0,6-12 1 15,5-5-1-15,6-14 0 16,8-9 0-16,6-18 1 16,5-17-1-16,3-19 1 15,1-13-1-15,-1-16 1 16,-5-4-1-16,-1-7 0 15,-8-4-1-15,-6 0 1 16,-6 9 0-16,-7 12 0 16,-4 8 1-16,-4 17 0 15,-2 21 0-15,0 0 1 16,-18 17 1-16,12 21-1 16,-1 5 0-16,5 5-1 15,4 3 0-15,3-1 0 0,7-8-1 16,7-11 0-16,6-10 0 15,2-17 0-15,0-8 1 16,2-15-1-16,-4-12 0 16,-3-7 0-16,-3-6 1 15,-6-8-1-15,-3 0-1 16,-4 2 0-16,-4 1-2 16,-4 3 1-16,2 5-2 15,-8 5-3-15,10 17-3 16,-15-10-7-16,13 29-22 15,2-19-1-15,-2 19 1 16,0 0 0-16</inkml:trace>
  <inkml:trace contextRef="#ctx0" brushRef="#br0" timeOffset="36675.1785">16121 12358 40 0,'-23'2'35'0,"23"-2"1"0,-25 6 1 15,25-6-17-15,-24 8-5 16,24-8-4-16,0 0-2 15,18 15-4-15,3-19-1 16,12 2-1-16,5-9 0 16,11-3-3-16,1 3 0 15,2-6-1-15,2 5-3 16,-17-9-7-16,17 15-26 16,-29 6-1-16,-6 8-2 15,-19-8 2-15</inkml:trace>
  <inkml:trace contextRef="#ctx0" brushRef="#br0" timeOffset="37076.3209">16194 12612 66 0,'0'0'36'0,"0"0"1"0,14-18 0 15,-9-3-25-15,22 15-2 16,-11-15-2-16,15 12-1 15,-12-7 0-15,8 9-3 16,-8-5 0-16,1 10 0 16,-20 2-1-16,23-9-1 15,-23 9 0-15,0 0-1 16,0 0-1-16,0 0 1 16,17-2 0-16,-17 2 1 0,0 0-2 15,0 0 1-15,-8 17-1 16,8-17 1-1,0 0-1-15,-11 21 1 16,11-21-1-16,0 0-1 0,-18 21 1 16,18-21 0-16,0 0 1 15,-19 4-2-15,19-4 0 16,0 0-2-16,0 0-1 16,-21-8-4-16,21 8-11 15,0 0-22-15,0 0-2 16,10-19 1-16,-10 19 1 15</inkml:trace>
  <inkml:trace contextRef="#ctx0" brushRef="#br0" timeOffset="40039.3844">16736 12048 14 0,'0'0'20'0,"0"0"-3"16,0 0 2-16,0 0-3 16,0 0 2-16,-4-25-3 15,4 25-1-15,0 0-3 16,0 0 0-16,-2-25-2 15,2 25-1-15,0 0 0 16,0 0-2-16,0 0 1 16,0 0-1-16,4 25-1 0,-2 2-1 15,-8 1 0-15,6 13-1 16,-9 1 1 0,7 10-1-16,-2-4-1 0,4 1-1 15,2-4 1-15,-2-3-1 16,2-6 0-16,0-9-1 15,2-4 0-15,-4-23 0 16,5 27-1-16,-5-27-1 16,0 0 0-16,0 0-3 15,0 0-3-15,-2-31-6 16,18 14-25-16,-18-8 0 16,4-4-1-16,-6-5 2 15</inkml:trace>
  <inkml:trace contextRef="#ctx0" brushRef="#br0" timeOffset="40311.4822">16618 12017 39 0,'0'0'34'0,"0"0"1"15,0 0 1-15,-7-31-15 16,28 37-10-16,-21-6-1 15,40-17-4-15,-14 5 0 16,16 5-2-16,-3-3-1 16,7 4 0-16,2-1-2 0,-4 3-1 15,-1 0 0-15,-10 2-2 16,-1 6-3 0,-32-4-5-16,43 11-19 15,-43-11-9-15,10 21 0 0,-10-21 0 16</inkml:trace>
  <inkml:trace contextRef="#ctx0" brushRef="#br0" timeOffset="40575.5776">16711 12197 75 0,'0'0'37'15,"0"0"1"-15,4 23-10 16,-4-23-20-16,37-13-1 16,-18-2-2-16,16 11-1 0,-3-6-1 15,3 4-2-15,-4 1-1 16,-4-1-1-16,-4 6-1 16,-23 0-3-16,37 8-11 15,-37-8-22-15,0 0 1 16,0 0-1-16,11 17 1 15</inkml:trace>
  <inkml:trace contextRef="#ctx0" brushRef="#br0" timeOffset="41467.8981">17124 12370 38 0,'0'0'33'16,"13"-17"-2"-16,-13 17-7 15,0 0-6-15,6-27-4 16,-6 27-2-16,0 0-3 16,0 0-2-16,0 0-1 0,-21 4-2 15,4-1 0-15,-1 11-1 16,-7-3 0-16,4 7-1 15,-6 3-1-15,6 2 1 16,1-2-2-16,5 0 1 16,5-2-1-16,10-19 0 15,0 21 0-15,0-21 0 16,22 0 0-16,-5-5 0 16,0-9 0-16,3 1 0 15,1-7-1-15,-4 1 1 16,-1 0 0-16,-16 19-1 15,21-29 1-15,-21 29 0 16,0 0-1-16,11-21 1 0,-11 21 0 16,0 0 1-16,0 0 0 15,0 0-1-15,23 25 0 16,-23-25 1-16,24 23-1 16,-11-2 1-16,-1 0-1 15,-1 2 1-15,-1 0 0 16,-2 4 1-16,-6-6 0 15,-1 6 0-15,-4-6 0 16,-3-1 0-16,6-20 0 16,-21 28 0-16,21-28-1 15,-35 16 0-15,14-11 0 16,-2-1-2-16,-1-2 2 16,-1-4-2-16,4 6-2 0,-2-14-2 15,23 10-4-15,-35-19-17 16,35 19-14-16,-9-25 0 15,9 25-1 1,9-34 1-16</inkml:trace>
  <inkml:trace contextRef="#ctx0" brushRef="#br0" timeOffset="41996.0888">17459 12172 29 0,'0'0'33'0,"-5"18"0"16,5-18 1-16,-22-8-15 15,22 8-6-15,0 0-4 16,0 0-2-16,-21 6-4 0,21-6 0 16,0 0 0-1,0 0-2-15,0 0-2 16,0 0 2-16,0-18-1 15,0 18 0-15,0 0 1 0,23-11 0 16,-23 11-1-16,18-4 2 16,-18 4 0-16,0 0 1 15,0 0 0-15,17 8 0 16,-17-8-1-16,0 0 1 16,0 0-1-16,-15 17 0 15,15-17-1-15,-18 4 0 16,18-4-1-16,-17 2-2 15,17-2-1-15,-17-8-8 16,17 8-25-16,0 0-3 16,0 0 1-16,0 0-2 15</inkml:trace>
  <inkml:trace contextRef="#ctx0" brushRef="#br0" timeOffset="42587.3039">17812 12226 62 0,'0'0'35'0,"29"-10"0"16,-29 10 2-16,4-21-27 15,-4 21-1-15,0 0-4 0,23-13 1 16,-23 13-3-16,0 0 0 16,2-21 1-16,-2 21-2 15,0 0 1-15,0 0 0 16,-29-14 0-16,12 20-2 16,-8 2 3-16,0 9-3 15,-10 2 1-15,0 8-1 16,3 2 0-16,1 7-1 15,4-3 1-15,11 0 0 16,7-3-2-16,7-5 1 16,11-6 0-16,13-9 0 15,5-6 0-15,9-12 0 16,5-5-1-16,1-16 1 0,3-9-1 16,-1-12 1-16,-6-4 0 15,-5-7 1-15,-6-3-1 16,-6-1 0-1,-9-2 0-15,-6 13 1 0,-4 4 0 16,-4 14 1-16,-2 3-1 16,0 16 1-16,4 17 0 15,0 0-1-15,-13 27 0 16,13 7 1-16,-4 18-1 16,4 4-1-16,-2 11 0 15,-2 4-3-15,14 17-9 16,-7-21-30-16,9 2-1 15,-2-5 1-15,1-3-2 0</inkml:trace>
  <inkml:trace contextRef="#ctx0" brushRef="#br0" timeOffset="47483.0635">16472 11434 10 0,'0'0'26'16,"0"0"0"-16,0 0-5 16,-2-17-2-16,2 17-1 0,0 0-2 15,0 0-3 1,-6-31-1-16,6 31-2 15,0 0-2-15,0 0 0 16,0 0-1-16,0 0-1 0,0 0-1 16,0 0-2-16,10 21 0 15,-6-2 0-15,-2 0-1 16,3 12 0-16,-3-6 0 16,-2 2-1-16,-2 0 0 15,0-2 0-15,-1-2 0 16,-1-4 0-16,-2-2-1 15,6-17 0-15,0 0 1 16,0 0-1-16,0 0 1 16,0 0-1-16,0 0 0 15,-12-34-1-15,14 5 1 16,2-4 0-16,4 3 0 16,2-7 0-16,1 4 0 0,3 1-1 15,-1 1 2-15,6 4-1 16,1 2 0-16,-3 8 1 15,2 4-1-15,1 3 0 16,-3 6 0-16,0 6 1 16,-17-2-1-16,25 23 1 15,-17-2 0-15,2 4 0 16,-10 4 0-16,2 6 0 16,-4-5 0-16,-2 1 0 15,0-2-1-15,-4-8 0 16,8-21 0-16,-11 25 1 15,11-25-1-15,0 0 0 0,0 0 0 16,0 0 0-16,-18-19 0 16,20 1 0-16,-2 1-1 15,4-8 0-15,2 2 1 16,7-4-1-16,1 0 1 16,7-1-1-16,0 1 1 15,4 4-1-15,-1 4 1 16,1 11 0-16,-2-4 0 15,-4 12 0-15,-2 4 1 16,-17-4-1-16,26 35 0 16,-17-8 0-16,-1-1 1 15,-2 7-1-15,0-6 1 16,-1 2-1-16,-1-4 0 0,-2-6-1 16,-2-19 0-16,4 21-2 15,-4-21-1-15,0 0-3 16,13 17-4-16,-20-40-15 15,7 23-14-15,7-21 0 16,-7 21 0-16,18-27 2 16</inkml:trace>
  <inkml:trace contextRef="#ctx0" brushRef="#br0" timeOffset="48047.2652">17170 11202 59 0,'0'0'37'16,"14"-19"1"-16,-14 19-1 16,0 0-21-1,0 0-4-15,0 0-3 16,-29 32-3-16,13-1-1 0,-9 0-2 16,2 3-1-16,-2 3 0 15,6-3-1-15,1-1 0 16,11-8-1-16,5-8 0 15,2-17 0-15,17 8-1 16,-17-8 2-16,33-20-2 16,-14-1 1-16,0-2-1 15,-1-6 1-15,-3 1-1 16,-3-1 0-16,-5 6 2 0,-1 0-2 16,-6 23 1-1,6-27 0-15,-6 27 1 16,0 0 0-16,0 0-1 15,0 0 1-15,15 33-1 0,-7-12 1 16,2 6-1-16,3 3 1 16,1 5-1-16,-1-3 1 15,1 3-1-15,-5-1 1 16,-1-5 0-16,-4 2 0 16,-4 0 1-16,-6-1-1 15,-3-7 0-15,-7 0 1 16,-1-7-1-16,-4-1 0 15,-3-3 0-15,-1-1-1 16,2-7 0-16,0 0 0 16,4-4 0-16,19 0-2 15,-27 6 0-15,27-6-3 16,0 0-6-16,-29-2-29 0,29 2-2 16,0 0 0-16,13-20 0 15</inkml:trace>
  <inkml:trace contextRef="#ctx0" brushRef="#br0" timeOffset="51247.4132">17415 10810 44 0,'0'0'33'0,"0"0"-4"16,0 0-4-16,-6-21-7 15,6 21-2-15,0 0-5 16,0 0-2-16,0 0-2 16,8 33-1-16,-8-33-1 0,6 38-2 15,-6-13 2-15,6 6-3 16,-5-2 1-1,7 5-2-15,-6-9 0 16,2-2-1-16,-2-6 2 0,-2-17-2 16,4 20 0-16,-4-20 0 15,0 0 0-15,0 0 0 16,0 0 0-16,6-18 0 16,-6 18-2-16,5-34 2 15,-1 15-1-15,2-4 0 16,2 3 0-16,1-4 1 15,1 4-2-15,-10 20 4 16,23-23-2-16,-23 23 1 16,29 0 0-16,-29 0 0 15,27 21 1-15,-15 2-2 16,-5 2 2-16,1 8-1 16,-4 0 0-16,-2 3-2 0,-4 1 2 15,-2-3-1-15,2-7-2 16,-4-6 0-16,6-4-2 15,0-17-3-15,0 21-6 16,0-21-26-16,0 0-1 16,-2-30 1-16,8 9 0 15</inkml:trace>
  <inkml:trace contextRef="#ctx0" brushRef="#br0" timeOffset="51523.5126">17801 10830 55 0,'23'-12'37'0,"-23"12"3"16,0 0-2-16,10 42-21 15,-30-28-3-15,16 26-4 16,-17 0-2-16,6 16-3 16,-10-2-1-16,2 7-2 15,-1-3 0-15,3 1 0 16,2-5-2-16,4-6 0 15,-1-12-1-15,6-5 0 16,7-8-2-16,3-23-1 16,-6 25-2-16,6-25-5 15,0 0-23-15,9-29-6 16,-1 12-1-16,-2-10 1 0</inkml:trace>
  <inkml:trace contextRef="#ctx0" brushRef="#br0" timeOffset="51883.6421">17787 11096 43 0,'31'-21'38'16,"-2"0"-2"-16,0 2 3 15,15 17-20-15,-26-19-4 16,20 27-3-16,-38-6-3 16,39 11-2-16,-31 8-3 15,-3 14 0-15,-10 1-2 16,-7 9 0-16,-9-1-1 15,0 6 0-15,-3-6-1 0,-1-6 1 16,6-1 0-16,2-6-1 16,7-6 1-16,4-2 0 15,6-21 0-15,10 23 0 16,-10-23 1-16,37 17-1 16,-14-13 0-16,8-2 0 15,1-2 0-15,3-2-1 16,2 2 0-16,-4-4 0 15,-3 4-1-15,-8-4-1 16,3 8-4-16,-25-4-6 16,33-4-30-16,-33 4 0 15,0 0 0-15,0 0-1 16</inkml:trace>
  <inkml:trace contextRef="#ctx0" brushRef="#br0" timeOffset="72214.9496">2748 4703 34 0,'0'0'29'0,"-2"-19"-2"0,2 19-4 15,0 0-5-15,0 0-3 16,0 0-3 0,0 0-3-16,-17-10-1 15,17 10-2-15,0 0-1 0,-6 27-1 16,6-27 0-16,-4 21-2 16,4-21 0-16,-5 23 0 15,5-23 0-15,0 0-1 16,0 0 0-16,0 19 0 15,0-19 0-15,0 0-1 16,0 0 1-16,9-21 0 16,-9 21-1-16,10-23 0 15,-10 23 1-15,12-27-1 16,-12 27 1-16,7-23 0 16,-7 23-1-16,0 0 1 15,0 0 0-15,0 0-1 16,-27 25 1-16,18 2-1 0,-3 4 1 15,2 7 0-15,3-1 0 16,3 1 0-16,2-3 0 16,6-3 1-16,3-7-1 15,-7-25 0-15,20 21 0 16,-20-21-1-16,29-6 1 16,-29 6-2-16,25-36 2 15,-14 9-1-15,-1-2 0 16,-2-3 0-16,-3-3 0 15,-1-3 0-15,-2-2 0 16,-2-3 0-16,2 1-1 16,-4-4 2-16,0-2-1 15,-3 2 1-15,-1-4-1 0,-2 8 1 16,-2 2 1-16,-5 9-2 16,-4 8 2-16,-6 15-2 15,-12 18 1-15,-5 11 0 16,-5 19 0-16,-3 12 0 15,0 10-1-15,6 16 1 16,7 9 0-16,14-3 1 16,15-5 0-16,18-3 0 15,9-5 0-15,18-13-2 16,7-6 2-16,8-18-1 16,0-11 0-16,0-4-1 15,-2-9 0-15,-1-4 0 0,-7-10 0 16,-7-2 1-16,-10-5 0 15,-4-1-1-15,-21 12 1 16,25-19-1-16,-25 19 1 16,0 0-1-16,14-19 1 15,-14 19-1-15,0 0 0 16,0 0 0-16,0 0-1 16,0 0 0-16,0 0-2 15,0 0-1-15,0 0-4 16,-24-6-34-16,24 6-2 15,-11-19 0-15,11 19-1 16</inkml:trace>
  <inkml:trace contextRef="#ctx0" brushRef="#br0" timeOffset="75415.1033">810 4298 3 0,'2'-30'30'0,"15"14"1"16,-7-3 1-16,-2-6-14 15,17 31-2-15,-25-6-1 16,23 13-2-16,-25 5-3 16,17 33-1-16,-17-1-2 15,10 19-1-15,-12 0-2 16,4 10 0-16,-7 7-1 16,3-1-1-16,-4-5 2 15,2-5-3-15,-3-8 2 16,3-3-2-16,0-13 2 15,4-3-2-15,2-15 1 0,0-6-1 16,4-10-1-16,-4-17 0 16,15 19-1-16,-15-19 2 15,27 6-1-15,-27-6 0 16,37-8 0-16,-10 2 1 16,4-1-1-16,4-3 0 15,1-1 0-15,3-3 0 16,-1 3 0-16,5-8-2 15,-3 5 0-15,-1-7-1 16,1 4-1-16,-9-10-3 16,8 8-3-16,-12-25 0 15,9 19-3-15,-18-19 3 16,11 9-1-16,-20-11 3 0,11 12 2 16,-13-1 6-16,-3 0 2 15,-4 35 5-15,0-38 1 16,0 38 1-16,-17-6 0 15,11 27 0-15,-27 1 0 16,16 20-2-16,-14-4 0 16,6 10-1-16,-6 2-1 15,14 6-2-15,1-7 1 16,12 1-2-16,12-15 0 16,8-8-1-16,5-10-2 15,8-7 1-15,2-10-1 16,-2-10 1-16,-2-7 1 15,-4-8-2-15,-2-4 0 0,-6-4 0 16,-1-9 0-16,-4 0 1 16,-5 0-2-16,-3 1 1 15,2-1-1 1,-2 0 2-16,0 2-1 0,2 1 1 16,2 11-1-16,1-3 0 15,3 2 1-15,2 4 0 16,-1 2 0-16,-11 23 0 15,25-30-1-15,-25 30 1 16,19-22 0-16,-19 22 0 16,0 0 0-16,20 10 0 15,-18 9 0-15,-2 10 1 16,-4 6-1-16,-6 14 1 0,1 3 1 16,-1 8-1-1,-2-5 1-15,3-1-1 16,1-4 1-16,2-8-1 15,6-5 1-15,6-18-1 0,-6-19 1 16,21 21-1-16,-21-21-2 16,31-4 1-16,-14-8-1 15,1-5 1-15,-1-2-1 16,-3-2 1-16,1-10-2 16,-5-1 1-16,-5 1-1 15,-3-2 0-15,0 3 0 16,-6 1 0-16,1 0-1 0,-3-4 0 15,2 12 0 1,0-5 0-16,6 2-1 16,-2-4 1-16,8 1 0 15,-1-6 1-15,5 3 0 16,2 1 1-16,-3-2 2 0,1 6 0 16,-5 4 1-16,-7 21 1 15,18-29 0-15,-18 29 1 16,0 0-1-16,21 23 0 15,-19 4 1-15,0 10-1 16,-2 3-1-16,0 10 1 16,0 0-2-16,-8 3 1 15,4 1-1-15,4-6 0 16,0-17 1-16,0-3-2 16,0-28 1-16,12 18-1 15,-12-18 0-15,35-27-1 16,-12-6 1-16,2-5 0 0,2 1-1 15,6-10 1-15,-6 8-1 16,-2 1 1-16,-4 9 0 16,-10 6 0-16,-11 23 1 15,0 0-1-15,0 0 0 16,-19 33 1-16,2-1 0 16,1 14 0-16,1 4 0 15,7 4 0-15,4-6 1 16,12-6 0-16,6-4-1 15,7-7 0-15,6-8 1 16,4-8-1-16,1-9-2 16,-3 0 0-16,0 0-3 15,-6-6-1-15,6 11-4 0,-29-11-31 16,22 4-2-16,-22-4 0 16,17 0 1-16</inkml:trace>
  <inkml:trace contextRef="#ctx0" brushRef="#br0" timeOffset="77555.8705">4216 4551 5 0,'-9'-21'31'15,"9"21"3"-15,-8-28-1 16,8 28-11-16,-14-21-4 0,14 21-3 16,0 0-4-16,0 0-2 15,0 0-1-15,14 26-2 16,-12-1-1-16,7 14 0 16,-5 5-1-16,10 19-1 15,-8 0 0-15,-1 6 0 16,-1-3 1-16,2-3-3 15,-2-7 1-15,-2-7 0 16,2-10-1-16,-4-12-1 16,2-10 1-16,-2-17-3 15,0 0-2-15,0 0-3 16,19-27-4-16,-27-21-9 16,16 6-20-16,-6-14-1 0,2-1 0 15,-6-7 2-15</inkml:trace>
  <inkml:trace contextRef="#ctx0" brushRef="#br0" timeOffset="77803.9585">4087 4446 51 0,'-17'15'36'0,"17"-15"1"15,21 23-5-15,-21-23-19 16,69 8-2-16,-17-12-2 15,27 8-2-15,2-14-2 16,10 7-2-16,0-9-1 0,-6 6-2 16,-6-1 1-16,-16-3-4 15,-5 8-1-15,-23-7-5 16,5 26-13-16,-40-17-17 16,14 25 0-16,-31-8 1 15,-10 4 0-15</inkml:trace>
  <inkml:trace contextRef="#ctx0" brushRef="#br0" timeOffset="77967.017">4376 4774 50 0,'-19'15'37'16,"19"-15"-1"-16,41-4 1 16,-16-17-26-16,29 16-4 0,-12-11-2 15,10 5-5-15,2 5-6 16,-17-11-18-16,3 9-12 15,-5-1-2 1,-10 5 2-16</inkml:trace>
  <inkml:trace contextRef="#ctx0" brushRef="#br0" timeOffset="78383.1695">5279 4502 67 0,'21'-6'38'16,"-21"6"1"-16,0 0 0 16,14 36-29-16,-39-15-2 0,3 18-3 15,-12-3-1-15,-1 16-1 16,-6 0 0-16,7 3 0 15,-1-3-1-15,10-2 0 16,8-4 1-16,11-2-1 16,8-7 1-16,11-7-1 15,8-5 0-15,5-6-1 16,2-3 1-16,3-7-1 0,-2 1-1 16,0-6 0-1,-6 0 0-15,-3-4-1 16,-20 0 0-16,27 4-2 15,-27-4-1-15,0 0-2 0,27 3-5 16,-35-20-15-16,8 17-16 16,0 0 2-16,13-17-1 15,-13 17 1-15</inkml:trace>
  <inkml:trace contextRef="#ctx0" brushRef="#br0" timeOffset="78691.2784">5470 4770 68 0,'0'0'38'16,"19"-9"3"-16,-19 9-1 0,37 9-29 16,-37-9-2-16,40 25-2 15,-13-8-1-15,8 12-3 16,0-2 1-16,3 6-2 15,-3-3 0-15,-2-5 0 16,0 2 0-16,-4-8-1 16,-4-1 0-16,-8-9-2 15,0 3 0-15,-17-12-2 16,25 11-1-16,-25-11-3 16,22 4-6-16,-22-4-29 15,-6-19 0-15,4 2 0 16,2-3 2-16</inkml:trace>
  <inkml:trace contextRef="#ctx0" brushRef="#br0" timeOffset="78916.3612">5860 4766 60 0,'-26'4'39'0,"5"4"0"15,0 13 1-15,-16-8-25 16,18 24-4-16,-16-10-4 15,12 9-2-15,-6-3-1 16,10-3-1-16,2-1-2 16,17-29-1-16,-18 33-2 15,18-33-4-15,2 19-3 16,-2-19-22-16,0 0-9 0,18-29-2 16,-3 10 2-16</inkml:trace>
  <inkml:trace contextRef="#ctx0" brushRef="#br0" timeOffset="79427.5422">6081 4325 56 0,'0'0'38'0,"0"0"1"0,0 0-1 16,0 0-24 0,0 0-4-16,10 27-2 15,-6-10-3-15,11 14-1 0,-1 0 0 16,9 13 0-16,-4 0-2 16,8 4 1-16,-4 2-1 15,1 5 0-15,-3 1-1 16,-4-2 1-16,-5-3-1 15,-7-1 1-15,1-4 0 16,-6-2-1-16,-4-5 1 16,2-8 0-16,-7-5 0 15,3-6-1-15,6-20 1 0,-17 26-2 16,17-26 1-16,0 0 0 16,-23 20-1-16,23-20 1 15,0 0 0 1,0 0 0-16,0 0-1 0,0 0 0 15,0 0 0-15,0 0 0 16,0 0-1-16,0 0 1 16,0 0-1-16,0 0-1 15,0 0 0-15,0 0-2 16,0 0-6-16,-18-6-32 16,18 6-1-16,0 0 0 15,-13-29-1-15</inkml:trace>
  <inkml:trace contextRef="#ctx0" brushRef="#br0" timeOffset="84191.2546">7453 4749 19 0,'0'0'30'16,"0"0"1"-16,15-23-6 15,-15 23-5-15,4-19-5 16,-4 19-3-16,0 0-2 16,-17 15-1-16,-16-1-2 15,10 22 0-15,-20-5-2 16,9 11-1-16,-17 2 0 16,9 4-1-16,-2 0 0 15,9-4-1-15,10-11 0 16,7-5-1-16,13-8 1 15,5-20-2-15,23 17 0 16,4-23 0-16,8-7-1 0,1-8 1 16,3-6-2-16,-3-8 2 15,1-7-1-15,-6 0 0 16,-6 2 0-16,-6 5 1 16,-5 4 1-16,-5 6 0 15,-3 6 0-15,-6 19 0 16,0 0 1-16,0 0-1 15,-4 42 2-15,4-11-1 16,-2 6 1-16,6 5 0 16,-2 0-1-16,6 0 1 15,0-5-1-15,3-11 0 16,-11-26-1-16,23 24 0 16,-23-24-1-16,27-16-1 0,-7-3-1 15,-5-8 0-15,6-5 1 16,-3-3-1-16,3-5-1 15,-4-1 2 1,3 5 0-16,-3 3 0 0,-4 8 1 16,1 6 0-16,-14 19 1 15,23-6-1-15,-15 24 1 16,-2 9 0-16,-3 7 0 16,-1 6 1-16,0 1 0 15,2 5-1-15,-4-8 1 16,2-7 0-16,2-8-1 15,-2-6 1-15,-2-17-1 16,0 0-1-16,21 4 0 0,-21-4 0 16,31-38-2-1,-10 11 1-15,6-8-1 16,4-3 0-16,0 1 1 16,-2 1 0-16,0 5 0 0,-2 6 0 15,-2 6 2-15,-2 13-1 16,-2 10 0-16,-3 12 1 15,1 3 0-15,-2 8 0 16,1-1 0-16,-3 3 0 16,0 2 0-16,-3-6 0 15,0-2-1-15,-3-6-2 16,-9-17 0-16,29 15-3 0,-4-13-2 16,-7-15-1-1,14 5-3-15,-8-19 2 16,16 6 0-16,-9-15 2 15,7 7 1-15,-7-5 5 16,-4 5 1-16,0 12 4 0,-15-1 2 16,-12 18 1-16,0 0 1 15,6 35 0-15,-28-10-1 16,9 15-1-16,-10-4-1 16,5 7-1-16,1-7 0 15,9 1-2-15,6-13 0 16,2-24-1-16,26 22 1 15,-3-26-2-15,4-8-2 16,2-13 2-16,3-11-2 16,-1-14 0-16,0-8 0 15,-4-9 0-15,-4-6 1 16,-5-3 0-16,-5-1 0 0,-3 8 1 16,-4 8 2-16,-5 9-2 15,-1 11 2-15,0 20 0 16,0 21-1-16,0 0 1 15,-15 33 0-15,13 7 0 16,-4 8-1-16,4 8 0 16,-3 5 0-16,5 3 0 15,0-1-1-15,2-9 0 16,1-1-1-16,-3-12-4 16,14 5-4-16,-18-22-32 15,16-2 0-15,-12-22-2 16,0 0 1-16</inkml:trace>
  <inkml:trace contextRef="#ctx0" brushRef="#br0" timeOffset="86459.0701">9954 4573 48 0,'12'-23'35'16,"-12"23"-2"-16,19-18-8 15,-26-7-6-15,24 25-5 0,-25-17-3 16,8 17-2-16,0 0-3 16,0 0-1-1,-13 21-1-15,3 8 0 16,-3 7-1-16,-1 14 0 0,1 2-1 15,5 8 1-15,0-3-1 16,10 1 0-16,2-7 0 16,9-5-1-16,1-11 1 15,5-8 0-15,2-8 0 16,4-9-2-16,4-10 1 16,2-6-1-16,4-8 0 15,0-7 0-15,1-11-1 0,-1-9 1 16,-4-8 0-16,-4-5-1 15,-4 0 1 1,-6 2 0-16,-3 2 0 16,-4 8 0-16,-5 8 1 15,-1 9-1-15,-4 25 1 0,0 0-1 16,0 0 1-16,0 0 0 16,-13 48 0-16,7-6 0 15,0 4-1-15,4 6 2 16,2 0-2-16,6 1 1 15,4-5 0-15,5-9 0 16,6-11-1-16,2-5 1 16,3-5 0-16,-3-9 0 15,-2-3 0-15,-2 0-1 16,-19-6 1-16,31-2 0 16,-31 2-1-16,23-6 1 15,-23 6-1-15,0 0 0 0,23-9 0 16,-23 9 0-16,0 0 0 15,18-10-1-15,-18 10 2 16,0 0-1-16,0 0 0 16,0 0 0-16,0 0-1 15,0 0 2-15,0 0-2 16,0 0 1-16,0 0-1 16,0 0 1-16,0 0 0 15,0 0 0-15,0 0 0 16,0 0 1-16,0 0-1 15,0 0 0-15,-12 17 1 16,12-17-1-16,0 0 1 16,0 0-1-16,0 0 0 0,0 0 0 15,0 0-1-15,0 0-1 16,0 0 0-16,0 0-1 16,0 0-1-16,0 0-5 15,0 0-12-15,0 0-23 16,21-13 2-16,-21-6-2 15,0 19 1-15</inkml:trace>
  <inkml:trace contextRef="#ctx0" brushRef="#br0" timeOffset="89379.119">11532 4703 11 0,'0'0'31'0,"19"-10"0"16,-19 10 1-16,0 0-14 15,0 0-4-15,-44-7-3 16,44 7-4-16,-50 15-2 0,23-5-2 15,-4-5-2-15,8 3 0 16,2-2 0-16,21-6-2 16,0 0 0-1,0 0 0-15,21 2 1 16,4-4-1-16,4 0 1 0,2 4 1 16,-4 2 1-16,-2 7 1 15,-25-11 1-15,11 39 1 16,-24-20 0-16,-4 11-1 15,-14-5 1-15,2 4-2 16,-4-6 0-16,8-4-1 16,8-7-2-16,17-12 0 15,0 0 0-15,0 0-1 0,32 9 0 16,-7-9 1-16,2 4-1 16,0 6 2-1,-9 1 1-15,-7 9 0 16,-11-1 0-16,-3 2 0 0,-11 0 1 15,1-4-3-15,13-17-1 16,-27 12-7-16,27-12-29 16,11-21-3-16,-1-6 2 15,3-8-2-15</inkml:trace>
  <inkml:trace contextRef="#ctx0" brushRef="#br0" timeOffset="89559.1835">11490 4229 81 0,'-21'-9'39'0,"21"9"-1"0,0 0 0 16,0 0-35-16,0 0-11 16,-2 25-28-16,7 1-1 15,-1 3-2-15,0 4 0 16</inkml:trace>
  <inkml:trace contextRef="#ctx0" brushRef="#br0" timeOffset="90431.4978">12290 4578 20 0,'0'0'34'0,"0"0"3"16,0 0-6-16,-21-15-7 0,21 15-3 15,0 0-6-15,0 0-3 16,0 0-3-16,15 25-2 16,-15-25-2-16,31 29 0 15,-9-8-2-15,6 4 0 16,1 2 0-16,4 3-2 15,-2 1 0-15,0-2 0 16,-2-2 0-16,-6-2-1 16,-4-4-1-16,-19-21 0 15,29 30-1-15,-29-30-2 16,25 10-2-16,-21-27-5 16,19 7-25-16,-17-13-6 15,2-2 2-15,-4-8-1 0</inkml:trace>
  <inkml:trace contextRef="#ctx0" brushRef="#br0" timeOffset="90611.5632">12672 4528 75 0,'0'0'41'0,"-27"29"0"16,8 2 1-16,-12-6-29 16,4 29-4-16,-17-6-2 15,3 7-3-15,-1-1-2 16,3-6-3-16,8-2-2 15,-3-23-14-15,12 6-25 16,3-16 1-16,19-13-2 16,-21 6 1-16</inkml:trace>
  <inkml:trace contextRef="#ctx0" brushRef="#br0" timeOffset="97683.1087">4799 6222 9 0,'23'-13'31'0,"-23"13"2"16,8-19 0-16,-8 19-14 15,9-22-4-15,-9 22 1 16,0 0-4-16,0 0-2 15,0 0-3-15,-2 20 0 0,-9 1-1 16,1 17-2-16,-9 2 2 16,1 12-3-16,-9 4 0 15,0 1 0-15,-2 1 0 16,2-4-2-16,2-8 0 16,6-6 0-16,2-11-1 15,5-10 0-15,12-19-1 16,0 0 0-16,0 0-1 15,2-27-1-15,15-7-1 16,-3-18 0-16,7 0 1 16,-2-11-1-16,7-3 1 15,1 3 1-15,-6 0 0 0,-2 9 3 16,-7 8 1-16,1 12 1 16,-5 5-1-16,1 12 1 15,-9 17 1-15,0 0-1 16,10 21 1-16,2 11-1 15,1 9-1-15,10 12 1 16,1 9-1-16,6 9 0 16,1-4 0-16,8 8-1 15,-8-3 0-15,0 1 1 16,-6-6-2-16,-8-7 1 16,-4-10 0-16,-3 0 0 15,-10-8 1-15,-8-11-1 16,-9-5 0-16,-8-6 0 0,-8-7 1 15,-7-3-1-15,-5-5 0 16,-7-3 0-16,4-2-1 16,-2-4 0-1,7-1-1-15,3-5 0 0,7 4-2 16,6-3-2-16,27 9-6 16,-40-4-31-16,40 4-1 15,0 0 0-15,5-23-1 16</inkml:trace>
  <inkml:trace contextRef="#ctx0" brushRef="#br0" timeOffset="98683.4641">5474 6383 25 0,'19'-28'32'0,"-19"28"1"15,23-22-8-15,-27-1-1 16,24 23-4-16,-30-24-5 0,27 25-4 15,-22-20-1-15,5 19-2 16,0 0-1-16,0 0-2 16,0 0-1-16,9 27 1 15,-15 0-2-15,1 19 0 16,-3 4-1-16,2 9 1 16,-2 10-2-16,5 4 0 15,1 0 0-15,6-6 0 0,1-3 0 16,9-15 0-1,1-4-1-15,5-13 0 16,3-11 1-16,6-11-1 16,-2-16 1-16,3-7-1 15,3-16 0-15,-2-15 0 0,0-4 0 16,-4-14 0-16,0-3 0 16,-6-6 0-16,-2 2 0 15,-5 0 0-15,-1 12 0 16,-7 14 0-16,2 5 0 15,-4 15 1-15,-4 23-1 16,0 0 0-16,-12 48 1 16,6 2 0-16,3 9-1 15,5 8 1-15,3 6 0 16,7 2-1-16,5-12 1 16,8-7 0-16,4-12 0 15,6-11 0-15,2-14 0 0,3-7-1 16,-1-9 0-16,-1-6 1 15,-3-5 0-15,-2-2-1 16,-4-3 0-16,-4 5 0 16,-6-1 0-16,-19 9-1 15,23-18-1-15,-23 18-1 16,16-17-1-16,-16-2-6 16,19 15-28-16,-19-17-7 15,0 21 2-15,0-37-1 16</inkml:trace>
  <inkml:trace contextRef="#ctx0" brushRef="#br0" timeOffset="100263.0318">4783 6297 23 0,'-13'-23'26'0,"13"23"-4"16,0 0-3-16,2-19-2 16,-2 19-2-16,0 0-2 15,0 0-1-15,5-25-2 16,-5 25-1-16,0 0-1 16,0 0-1-16,0 0 0 15,0 0-3-15,0 0 1 16,0 0-2-16,0 0 1 15,-7 44-1-15,-7-13 0 16,-1 15 0-16,-8 6 0 0,1 11-1 16,-6 0 0-16,1 12 0 15,-4-4-1-15,-2-2 1 16,0-8-1-16,2-3-1 16,0-8 0-16,4-10 1 15,2-4 0-15,8-11-1 16,0-5 0-16,17-20 1 15,-18 21-1-15,18-21 0 16,0 0 0-16,0 0 0 16,0 0 1-16,0 0-1 15,0 0 0-15,0 0 0 16,0 0 0-16,0 0 0 16,0 0 0-16,-17 4 0 0,17-4-1 15,0 0 1-15,0 0 0 16,0 0 0-16,-2-18 0 15,2 18 0 1,0 0 0-16,0 0 0 0,0 0 0 16,0 0 0-16,17 2 0 15,-17-2 0-15,25-4 0 16,-7 2-1-16,9 2 2 16,4 0-1-16,7 0 1 15,3-1-1-15,9-3 1 16,2 6-1-16,-2 0 1 15,-2 1-1-15,-3-5 0 16,-9 4 1-16,-3-2-1 0,-6 4 0 16,-10 0 0-1,-17-4-1-15,26 2 2 16,-26-2-1-16,0 0 0 16,21 4 0-16,-21-4 0 0,0 0 0 15,0 0-1-15,17 6 1 16,-17-6-1-16,0 0 0 15,0 0-2-15,0 0 0 16,17 1-3-16,-17-1-5 16,0 0-29-16,-1-19-1 15,1 19 1-15,0 0-1 16</inkml:trace>
  <inkml:trace contextRef="#ctx0" brushRef="#br0" timeOffset="101199.3684">6789 6401 40 0,'20'-12'33'16,"-20"12"-5"-16,15-25-2 0,4 31-4 16,-32-25-4-16,13 19-5 15,0 0-1-15,0 0-3 16,-25 15-2-16,15 4-1 15,-7-1-2-15,1 12 0 16,-3 1-1-16,5 11 0 16,-1-2-1-16,5 8 0 15,5 0-1-15,3 0 1 16,6-4-2-16,7-5 1 16,6-5 0-16,7-5 0 15,5-4 0-15,-1-8 0 16,3-3 0-16,2-7 0 15,-4-1 0-15,-2 0 0 0,-6-4-1 16,-3-2 0-16,-18 0 0 16,17-4 0-16,-17 4 0 15,0 0-2-15,0 0 0 16,0 0-1-16,0 0-2 16,0 0-4-16,0 0-6 15,0 0-27-15,0 0 0 16,0 0 1-16,0 0 0 15</inkml:trace>
  <inkml:trace contextRef="#ctx0" brushRef="#br0" timeOffset="101547.4933">7165 6573 67 0,'8'-19'37'16,"-8"19"3"-16,0 0-1 15,4-29-26-15,15 39-4 16,-19-10-2-16,31 15-1 16,-12-1-2-16,8 9 0 15,0-2-2-15,8 6 0 16,-6-2 0-16,4 1-1 0,-4-5 0 15,-4 1-1-15,-2-3 1 16,-6-2-2 0,-17-17 0-16,22 23-1 15,-22-23-3-15,0 0-4 16,21 19-13-16,-21-19-19 0,-4-29 0 16,2 6 0-16,0-1 0 15</inkml:trace>
  <inkml:trace contextRef="#ctx0" brushRef="#br0" timeOffset="101755.5681">7484 6495 71 0,'-20'25'39'16,"-7"-4"0"0,-2 9 0-16,-13-9-26 15,21 22-5-15,-16-5-3 16,12 2-1-16,2-3-3 0,4-14-2 15,7 7-3-15,12-30-5 16,2 37-17-16,-2-37-13 16,17-8-1-16,-3-9 0 15,1-4 0-15</inkml:trace>
  <inkml:trace contextRef="#ctx0" brushRef="#br0" timeOffset="102223.7386">7698 6266 59 0,'0'-17'37'0,"0"17"3"15,0 0-2-15,4-19-22 16,-4 19-6-16,17 13-2 16,-2 5-2-16,-15-18-1 15,35 38-1-15,-18-9-1 16,9 9 0-16,-5 6-2 16,0 0 1-16,-4 2 0 15,-1 4 0-15,-9-2-1 16,-1 2 0-16,-4-4 0 0,-4-6 0 15,-4-3-1-15,1-7 1 16,-3-1 0-16,0-8-1 16,1-1 1-16,7-20-1 15,-22 24 0-15,22-24 1 16,-21 16-1-16,21-16-1 16,0 0 1-16,-23 7-2 15,23-7-1-15,0 0-2 16,0 0-8-16,0 0-29 15,0 0 0-15,4-24 0 16,-4 24 0-16</inkml:trace>
  <inkml:trace contextRef="#ctx0" brushRef="#br0" timeOffset="103191.0877">8525 6305 54 0,'-17'5'31'15,"17"-5"-2"-15,0 0-5 0,-18-11-4 16,18 11-6-16,0 0-3 15,0 0-3-15,0 0-2 16,29 4-2-16,-29-4-1 16,41-6-1-16,-16 0-1 15,12 1 0-15,-1-1-3 16,-1-4-1-16,4 10-3 16,-18-17-8-16,12 13-24 15,-33 4 0-15,17-6 0 16,-17 6 1-16</inkml:trace>
  <inkml:trace contextRef="#ctx0" brushRef="#br0" timeOffset="103344.1389">8487 6401 66 0,'0'0'38'16,"-14"23"0"-16,14-23 1 16,0 0-27-1,31 11-5-15,-14-11-4 0,5-4-9 16,14 0-30-16,-9 4-1 15,-2-1-2-15,2-7 1 16</inkml:trace>
  <inkml:trace contextRef="#ctx0" brushRef="#br0" timeOffset="103935.3515">9314 6374 60 0,'0'0'37'15,"0"0"2"-15,12 19-1 16,-12-19-24-16,30-8-5 0,-10-1-1 16,18 11-4-16,-5-6-1 15,4 6-2-15,-4 1-2 16,-6-4-4-16,7 22-10 16,-9-16-23-16,-5 1 0 15,-20-6-1-15,23 0 0 16</inkml:trace>
  <inkml:trace contextRef="#ctx0" brushRef="#br0" timeOffset="104859.686">9999 6324 41 0,'4'-23'37'16,"-4"23"0"-16,3-25 1 16,-3 25-16-16,4-17-6 0,-4 17-3 15,0 0-4-15,10 17-2 16,-10-17-2-16,-6 48-1 15,-2-17-1-15,5 15 0 16,-3 0 0-16,4 5-1 16,0 1-1-16,6 4 0 15,4-12 0-15,5 0 1 16,4-9-1-16,9-14-1 16,6-8 1-16,3-7 0 15,2-14-1-15,3-13 1 16,-1 0 0-16,-3-15-2 15,-1-3 2-15,-4 1-1 16,-10 1 0-16,-2-1 0 0,-7 11 1 16,-2 6-1-16,-6 4 1 15,-4 17-1 1,0 0 1-16,-2 17-1 16,0 6 1-16,6 12-1 0,3-1 1 15,5 5-1-15,5-3 0 16,10-3 0-16,10-10 0 15,5-12 0-15,7-7 0 16,-3-16 0-16,0-5 0 16,-2-10 0-16,-5-7 0 15,-10-8 0-15,-8-1 0 16,-11 1 0-16,-4 0 0 0,-8 4 0 16,-6 1 0-16,-2 5 0 15,-1 5 0 1,1 4 0-16,10 23 0 15,-11-35-7-15,30 31-36 0,-19 4-1 16,17-25-1-16,-17 25 0 16</inkml:trace>
  <inkml:trace contextRef="#ctx0" brushRef="#br0" timeOffset="107595.6671">11625 6226 59 0,'0'0'37'0,"0"0"1"16,0 0 0-16,21 25-25 15,-21-25-3-15,39-4-3 16,-12-5-4-16,13 5 0 16,3-6-2-16,3 2-2 15,-2 1-1-15,-7-5-3 16,1 20-6-16,-38-8-24 0,20 4-2 15,-20-4-1-15,-27 23 0 16</inkml:trace>
  <inkml:trace contextRef="#ctx0" brushRef="#br0" timeOffset="107739.7185">11710 6366 80 0,'-22'21'37'0,"22"-21"1"15,20 21-6-15,-20-21-23 16,48-13-3-16,-15 5-6 15,0-11-13-15,3 6-24 16,7 1 0-16,-5-5-2 16,-1 3 1-16</inkml:trace>
  <inkml:trace contextRef="#ctx0" brushRef="#br0" timeOffset="108143.8644">12634 6253 54 0,'-20'8'38'0,"20"-8"-1"0,0 0 3 16,0 0-19-16,0 0-8 16,0 0-3-16,20 1-3 15,8 1-2-15,-1-4-1 16,14 2-2-16,-1 0 0 15,1 0-2-15,-4 2 0 16,-5-4-1-16,-1 8-1 16,-11-13-7-16,16 12-30 0,-36-5-1 15,21-7-2 1,-21 7 2-16</inkml:trace>
  <inkml:trace contextRef="#ctx0" brushRef="#br0" timeOffset="108715.0725">13608 5929 40 0,'21'-18'37'0,"-21"18"1"15,17-17 1-15,-19-4-17 16,20 27-7-16,-18-6-4 16,0 0-2-16,0 0-3 15,0 0-1-15,19 23-1 0,-9 0-1 16,-3 8 0-16,5 9 0 15,-3 8 0-15,3 2 0 16,-4 3-1-16,1 3-1 16,1-6 1-16,0 0-1 15,-3-12 1-15,-1-7-2 16,0-8-1-16,-6-23 0 16,8 19-1-16,-8-19-3 15,0 0-2-15,-6-42-10 16,12 19-25-16,-12-12-1 15,2-3 0-15,-6-8 1 16</inkml:trace>
  <inkml:trace contextRef="#ctx0" brushRef="#br0" timeOffset="108939.158">13557 5867 75 0,'0'0'40'0,"0"0"-1"16,0 0 2-16,14-27-29 15,25 33-4-15,-3-8-3 16,16 6-1-16,4-4-1 16,12 4-1-16,3-2-2 15,-2-2-1-15,1 2-2 16,-10-6-2-16,3 12-4 16,-30-24-14-16,-2 20-17 15,-31-4-1-15,17 4 1 0,-36 4 0 16</inkml:trace>
  <inkml:trace contextRef="#ctx0" brushRef="#br0" timeOffset="109095.2143">13714 6044 67 0,'0'0'37'0,"4"17"2"16,17-17-2-16,12 8-27 15,1-20-3-15,24 8-4 16,2 2-6-16,-12-13-24 15,12 6-9-15,-4 1-3 16,-2 0 1-16</inkml:trace>
  <inkml:trace contextRef="#ctx0" brushRef="#br0" timeOffset="109631.4013">14659 5946 54 0,'0'0'38'15,"0"0"0"-15,0 0 2 16,-37-21-22-16,39 42-6 15,-23-13-3-15,11 17-1 16,-13-2-3-16,6 11 0 16,-6 3 0-16,5 3-2 15,1 2 1-15,5 0-1 16,6-3 0-16,8 3 0 16,6-8-1-16,8-1 0 0,7-10-2 15,2-4 1-15,4-2-2 16,2-7 0-16,-1-2-1 15,-3-12-2-15,4 8-3 16,-31-4-7-16,43-19-28 16,-43 19 1-16,17-22-2 15,-17 22 2-15</inkml:trace>
  <inkml:trace contextRef="#ctx0" brushRef="#br0" timeOffset="109940.51">14836 6073 85 0,'0'0'40'0,"25"-10"2"16,-25 10-2-16,39 6-30 15,-39-6-2-15,40 19-3 16,-15-4-1-16,6 12-1 15,-2 2 1-15,6 2-2 16,-2-1 1-16,1 5-1 16,-3-6-1-16,0-3 0 15,-4-1 0-15,-4-9-4 16,-1-3 0-16,-22-13-3 16,30 15-5-16,-30-15-23 0,2-19-9 15,0 2 2-15,0-4 0 16</inkml:trace>
  <inkml:trace contextRef="#ctx0" brushRef="#br0" timeOffset="110163.5923">15259 6065 66 0,'-22'-4'39'0,"5"4"0"15,-2 8 1-15,-8-10-21 16,7 25-9-16,-18-10-2 15,7 16-3-15,-6-4 0 0,5 4-3 16,3 1 0-16,6-1-2 16,9 0-2-16,14-29-5 15,-4 44-5 1,4-44-27-16,10 19-2 0,-10-19 1 16,36-11-1-16</inkml:trace>
  <inkml:trace contextRef="#ctx0" brushRef="#br0" timeOffset="110650.7656">15440 5917 72 0,'0'0'37'15,"0"0"3"-15,4-23 0 16,13 29-27-16,-17-6-3 16,0 0-2-16,25-6-3 15,-4 18 0-15,-1-1-1 16,5 6 0-16,-4 6-2 15,4 8 1-15,-4 2-1 16,1 7 0-16,-5 0 1 16,-2 3-1-16,-5 1 1 15,-4 2-3-15,-6-6 0 16,0 4 0-16,-6-6 0 0,-2 1 0 16,-3-7 0-16,-1-3 0 15,-1-4 0-15,-1-4 0 16,1-2 0-16,13-19 0 15,-25 23 0-15,25-23 0 16,-14 18 0-16,14-18 0 16,0 0 0-16,-17 2-8 15,17-2-35-15,0 0-1 16,0 0-1-16,0-23 1 16</inkml:trace>
  <inkml:trace contextRef="#ctx0" brushRef="#br0" timeOffset="112319.3667">16314 6094 1 0,'0'0'0'15,"-4"-25"0"-15,4 25 0 16,-16-23 0-16</inkml:trace>
  <inkml:trace contextRef="#ctx0" brushRef="#br0" timeOffset="112911.5796">16260 5944 40 0,'-2'-19'28'0,"2"19"-3"15,4-19-2-15,-14 0-3 16,10 19-3-16,-2-18-4 15,2 18-2-15,0 0-1 16,0 0-1-16,0 0-2 16,0 0 0-16,-21 10-1 15,5 21-1-15,-16 3 0 16,1 14-2-16,-6 4 0 16,0 7 0-16,1 3-1 15,5-5 0-15,10-9-1 16,5-8 0-16,16-17 0 0,0-23-2 15,27 8 0-15,-4-27 0 16,6-12-3-16,2-11 2 16,2-2-1-16,0-10 1 15,0 4 0-15,-8 0 1 16,-4 6-1-16,-4 12 3 16,-1 5 0-16,-7 8 0 15,-9 19 1-15,22-8-1 16,-22 8 0-16,30 25 0 15,-8 2 0-15,10 9 0 16,-1 5 2-16,10 8-1 16,-5-3 1-16,1 6-1 15,-6-4 1-15,-6-4-1 0,-11-5 1 16,-11-7-2-16,-14-11 1 16,-14-1-1-16,-12-7-1 15,-9-3 0 1,-8-5 0-16,-2-1 0 0,0-4 0 15,0-4 0-15,12 6 0 16,5-7-3-16,14 5-1 16,4-8-3-16,21 8-3 15,0 0-22-15,0 0-10 16,0 0 0-16,17 2 0 16,-17-2 1-16</inkml:trace>
  <inkml:trace contextRef="#ctx0" brushRef="#br0" timeOffset="113458.7746">16838 6013 54 0,'0'0'38'15,"-19"-11"1"-15,19 11 0 16,0 0-18-16,0 0-7 16,0 0-4-16,23 13-2 15,10 10-2-15,0-4-2 16,11 16 1-16,2-1 0 15,3 5-2-15,-3 5 1 16,-2 0-2-16,-5 2 0 16,-4-6-1-16,-10-3-1 15,-4-5 0-15,-8-7 0 0,-1-4 0 16,-8-3-2-16,-4-18-2 16,0 0-2-16,0 0-6 15,0 0-12-15,-4-35-19 16,4 10 1-16,-10-15 1 15,10-4-1-15</inkml:trace>
  <inkml:trace contextRef="#ctx0" brushRef="#br0" timeOffset="113662.8514">17313 5994 91 0,'-18'10'40'0,"5"11"2"0,-12-4-5 16,6 29-24-16,-24-8-3 15,7 14-3-15,-15 0-1 16,7 2-3-16,0-5 0 16,1-4-3-16,9-7-3 15,1-13-4-15,25 7-34 16,8-32-1-16,-17 23-1 16,17-23 0-16</inkml:trace>
  <inkml:trace contextRef="#ctx0" brushRef="#br0" timeOffset="125479.0951">9725 7626 17 0,'4'-21'33'0,"-4"21"2"16,19-27-4-16,-25 4-10 16,24 27-3-16,-26-21-3 15,8 17-4-15,0 0-3 16,0 0-2-16,6 17-1 15,-2 8-1-15,-6 4 0 16,4 13-1-16,-4 10 0 16,5 11 0-16,-3 6-1 0,4 2 0 15,0-2-1-15,0-7 0 16,2-7 0-16,0-11-1 16,-3-13 0-16,3-10 0 15,-6-21-1-15,8 21-2 16,-8-21-3-16,0 0-5 15,25-29-27-15,-21 3-3 16,2-7 0-16,-4-11 1 16</inkml:trace>
  <inkml:trace contextRef="#ctx0" brushRef="#br0" timeOffset="125716.1804">9690 7482 47 0,'0'0'37'16,"0"0"0"-16,0 0 1 16,27 20-21-16,-4-28-7 15,33 14-1-15,-4-8-2 16,24 4-3-16,3-4-1 16,6 4-2-16,-3-2-1 15,-8 0-4-15,3 11-5 16,-37-7-27-16,3 2-3 15,-22 5 1-15,-21-11-2 16</inkml:trace>
  <inkml:trace contextRef="#ctx0" brushRef="#br0" timeOffset="125895.2447">9864 7862 62 0,'2'17'36'0,"15"-20"1"15,14 1-1-15,11 2-28 16,-3-14-4-16,7 3-7 16,8 15-9-16,-6-12-23 15,-9-5 0-15,0 5-2 16,-10-2 0-16</inkml:trace>
  <inkml:trace contextRef="#ctx0" brushRef="#br0" timeOffset="126210.3669">10743 7632 68 0,'0'0'38'15,"18"12"0"-15,-18-12 2 16,-10 46-30-16,-25-21-1 15,10 21-4-15,-15-6 0 16,7 10-2-16,-2-2-1 0,12 0 0 16,8-2-2-16,13-10 1 15,9 1-1-15,11-11 0 16,7-1 0 0,8-9-1-16,3-3-1 0,-3-11-3 15,10 8-4-15,-22-16-23 16,12-6-7-16,-10-3-2 15,-2-2 2-15</inkml:trace>
  <inkml:trace contextRef="#ctx0" brushRef="#br0" timeOffset="126495.4621">10913 7818 59 0,'27'-13'39'0,"-27"13"2"16,27 7-1-16,-27-7-13 15,48 18-19-15,-25-3-2 16,16 14-1-16,-6-2-1 16,5 3-1-16,-1-1-1 15,-2 4-1-15,-4-3-1 16,-8-7-1-16,-2 2-2 15,-21-25-1-15,31 31-6 16,-31-31-23-16,0 0-8 16,0 0-1-16,6-31 1 15</inkml:trace>
  <inkml:trace contextRef="#ctx0" brushRef="#br0" timeOffset="126699.5336">11335 7734 84 0,'-23'17'40'16,"-6"6"0"-16,-1 13-2 15,-15-11-30-15,16 16-4 16,-6-7-2-16,8 1-2 16,8 3-5-16,0-23-8 15,25 3-26-15,-6-18-1 16,21 17 0-16,-4-19 1 15</inkml:trace>
  <inkml:trace contextRef="#ctx0" brushRef="#br0" timeOffset="127154.7006">11704 7390 67 0,'0'0'39'0,"-2"-19"0"15,2 19-1-15,0 0-24 16,0 0-4-16,0 0-3 15,23 14 0-15,-4 9-3 16,1 0 0-16,9 11-1 16,1 5 0-16,9 8 0 15,-4 5-1-15,-4 4-1 16,-6 3 1-16,-8-1-2 16,-7 5 1-16,-8-3 0 15,-8-7-1-15,-4-5 0 16,-3-7 1-16,-3-7-1 15,-1-9 0-15,5-6 0 0,12-19 0 16,-23 18-2-16,23-18-2 16,0 0-1-16,0 0-5 15,-21-31-27 1,33 12-6-16,-5-6 1 0,11-6 0 16</inkml:trace>
  <inkml:trace contextRef="#ctx0" brushRef="#br0" timeOffset="127447.8048">12572 7563 71 0,'0'0'38'0,"0"0"2"0,-18 2 0 16,18-2-27-16,0 0-4 16,0 0-3-16,27-2-3 15,-7 2-1-15,9-2-2 16,2 4-1-16,1-8-2 16,7 8-4-16,-16-13-5 15,18 11-25-15,-24-2-3 16,-17 2 1-16,0 0 0 15</inkml:trace>
  <inkml:trace contextRef="#ctx0" brushRef="#br0" timeOffset="127619.8681">12522 7651 82 0,'0'0'39'0,"0"0"2"16,4 21-2-16,-4-21-29 15,48-7-4-15,-17 1-4 16,3-2-4-16,11 14-9 15,-11-12-27-15,3 0-2 16,-8-3 1-16,6-3-1 16</inkml:trace>
  <inkml:trace contextRef="#ctx0" brushRef="#br0" timeOffset="128140.0509">13496 7634 76 0,'0'0'38'15,"34"8"1"-15,-3-8 0 16,23 5-30-16,-9-12-2 0,14 9-2 15,-6-6-2-15,4 2-2 16,1 6-5-16,-19-18-15 16,3 12-21-1,-5-3 1-15,-8 3-1 0,-4 0 0 16</inkml:trace>
  <inkml:trace contextRef="#ctx0" brushRef="#br0" timeOffset="128711.2595">14771 7521 74 0,'29'-8'40'0,"-6"0"-1"0,-23 8 2 15,23-7-30-15,-46-3-2 16,5 18-2-16,-24-2-1 16,-4 11-2-16,-12 2-2 15,0 10 0-15,0 2 0 16,6 11 0-16,8-4-1 16,15 2 0-16,7-1-1 15,21-5 1-15,8-5-2 16,14-8 1-16,10-7 0 15,6-13 0-15,7-12-1 0,-1-4 1 16,3-16-1-16,-5-11 0 16,-1-8-1-1,-3-8 1-15,-6-3-1 0,-4-8 1 16,-8 0 0-16,-4 2 1 16,-5 5 1-16,0 12 0 15,-8 8 1-15,-1 12 0 16,-1 10 1-16,0 20-1 15,0 0 0-15,-1 41-1 16,-1-3 0-16,-4 8 0 16,4 6 0-16,0 9 0 15,0-3 0-15,2 1-1 0,0-3 0 16,2-8-1 0,6-8-1-16,1-9-1 15,5-1-4-15,-14-30-10 16,25 8-25-16,-25-8 0 0,27-21-1 15,-14-4 1-15</inkml:trace>
  <inkml:trace contextRef="#ctx0" brushRef="#br0" timeOffset="129491.5369">15151 7415 96 0,'0'0'41'0,"17"-2"2"16,-17 2 0-1,-2 35-33-15,-11-14-2 16,7 10-3-16,-2-1-1 16,4 9-1-16,2-1-1 0,4-1-2 15,4-7 0-15,6-7 0 16,7-7 0-16,4-11 0 16,6-8 0-16,2-17 0 15,0-3 0-15,0-9-1 16,-1-7 0-16,-1-5 0 15,-2 2 0-15,-5-4 1 16,-1-2 0-16,-6 12 0 16,1-5-1-16,-3 5 1 15,-3 3-1-15,-3 5 1 16,1 1 1-16,-4 4-2 16,-4 23 2-16,8-31-1 15,-8 31 1-15,0 0-1 0,2-19 0 16,-2 19 0-16,0 0 0 15,0 0 0-15,0 0-1 16,0 0 1-16,0 0 0 16,0 0 0-16,0 0 0 15,0 0 0-15,0 0 0 16,0 0 0-16,0 0 0 16,0 0 0-16,0 0 0 15,0 0 0-15,0 0 0 16,0 0 0-16,9 17 0 15,-9-17 0-15,0 0 0 16,0 0 0-16,0 0 0 16,0 0 0-16,0 0 1 0,0 0-1 15,0 0 0-15,0 0 0 16,-2 17 1-16,2-17-1 16,0 0 1-16,-7 27-1 15,3-10 0-15,-2 6 1 16,4 4-1-16,0 6 1 15,2 3-1-15,4 3 0 16,2-1 0-16,3 0 0 16,5-5 0-16,1 0 0 15,-1-5 0-15,-1-1 0 16,5-6 0-16,-7-3 0 16,-11-18 0-16,20 25 0 15,-20-25 0-15,21 17 0 0,-21-17-2 16,29 6-1-16,-12-6-3 15,-17 0-6-15,43-20-30 16,-43 20-1 0,23-25-1-16,-21 8 2 0</inkml:trace>
  <inkml:trace contextRef="#ctx0" brushRef="#br0" timeOffset="130791.008">16269 7375 55 0,'0'0'37'15,"2"-19"-1"-15,-2 19-2 16,-21-21-14-16,21 21-6 15,-19 11-3-15,11 10-4 16,-11-5-1-16,5 12-2 0,-3 7 1 16,3 7-1-1,1 0 0-15,5 10-2 16,0-4 0-16,7 2 1 16,1-2-2-16,9 0 1 0,5-14-1 15,7-1 0-15,2-12 0 16,6-4 0-16,0-7 0 15,2-8-1-15,-2-2 0 16,-4-10-1-16,-4 6 0 16,-21 4-2-16,29-13 0 15,-29 13-4-15,0 0-4 16,-2-17-28-16,2 17-4 16,-8-21 2-16,8 21-1 15</inkml:trace>
  <inkml:trace contextRef="#ctx0" brushRef="#br0" timeOffset="131063.1128">16426 7519 90 0,'0'0'42'0,"30"4"-1"16,-30-4 0-16,51 25-30 15,-30-16-4-15,14 12-2 0,-8 2-1 16,7-2-2-16,-5 6-1 16,0 0 0-1,-2-4-2-15,-10-2 0 16,1 0-3-16,-18-21-1 0,25 29-6 16,-25-29-29-16,0 0-2 15,0 0 1-15,0 0-2 16</inkml:trace>
  <inkml:trace contextRef="#ctx0" brushRef="#br0" timeOffset="131259.1724">16817 7511 102 0,'-21'14'40'0,"-8"3"1"15,0 25-11-15,-15-23-20 16,21 18-4-16,-10-5-3 15,8 1-2-15,7-2-3 0,3-8-3 16,15 9-11-16,0-32-24 16,0 0-1-16,0 0 0 15,27 0 0-15</inkml:trace>
  <inkml:trace contextRef="#ctx0" brushRef="#br0" timeOffset="131571.287">17008 7225 65 0,'0'0'39'0,"0"0"2"0,19 14-1 16,-5 22-10-16,-4-18-22 15,17 20-1-15,-6-4-1 16,6 12-2-1,0 4-1-15,-2-2-1 0,-4 4 0 16,-2-6 0-16,-5 2-1 16,-5-4 0-16,-5-7-1 15,-4-5 1-15,-4-5-2 16,-3-8-1-16,1-1-3 16,6-18-14-16,-25 0-24 15,8-8 0-15,17 8 0 16,-35-19 0-16</inkml:trace>
  <inkml:trace contextRef="#ctx0" brushRef="#br0" timeOffset="132175.5126">14227 8150 66 0,'0'0'37'16,"-21"11"1"-16,21-11 1 15,0 0-26-15,30 8-5 0,19-2-1 16,10-8-2-16,28 2 1 16,15-6-2-16,35 4-1 15,27-5 0-15,25-1 0 16,18-2 0-16,15 5-1 15,-1-5 0-15,1 4 0 16,-15 2-1-16,-22 3 0 16,-29 4-1-16,-35-3-2 15,-32 6-1-15,-37-8-4 0,-11 23-13 16,-41-21-22 0,0 0 1-16,-43 12-1 15,3-10 0-15</inkml:trace>
  <inkml:trace contextRef="#ctx0" brushRef="#br0" timeOffset="133398.9423">15336 8674 43 0,'0'0'34'16,"23"-12"3"-16,-23 12-1 16,4-27-17-16,15 31-6 15,-23-21-2-15,4 17-3 0,0 0-1 16,-21 9-1-16,-8-3-2 16,-6 11 0-16,-9 3-1 15,-2 12 0-15,-4-1 0 16,5 7-1-16,5-3-2 15,9-3 1-15,12 1 0 16,13-8-1-16,12-8 0 16,11-7 0-16,14-8 0 0,7-12 0 15,9-3-1 1,-1-8 1-16,4-8-1 16,0-10-1-16,-5-3 1 15,-9-13 0-15,-5-3 0 0,-12-5 1 16,-5 3-1-16,-6 3 2 15,-6 3-1-15,-4 14 1 16,-2 3 0-16,2 20 1 16,2 17 0-16,0 0 0 15,0 0 0-15,-4 42 0 16,6-5 1-16,6 5-2 16,-3 8 2-16,5 4-2 15,2-1 0-15,-1 1 0 16,5-8 0-16,-1-10-1 15,2-3-1-15,-1-10 0 16,5-4-1-16,-21-19-3 16,39 19-3-16,-32-36-10 0,13 8-25 15,-5-13 1-15,6 1 0 16,-3-7 0-16</inkml:trace>
  <inkml:trace contextRef="#ctx0" brushRef="#br0" timeOffset="133640.0288">15855 8555 88 0,'29'0'40'16,"-12"9"1"-16,-17-9 2 15,46 41-31-15,-34-22-4 16,19 10-3-16,-6 1 2 16,8 7-4-16,-1-3 0 15,3 3-1-15,-4-5-1 0,0-3-1 16,0-6 0-16,-8-6-1 15,0-3-1-15,-23-14-2 16,33 5-3-16,-28-26-8 16,13 12-28-16,-12-12 1 15,3-8-2-15,-5-6 2 16</inkml:trace>
  <inkml:trace contextRef="#ctx0" brushRef="#br0" timeOffset="133835.098">16316 8555 99 0,'-16'19'42'16,"-9"10"0"-16,4 11 0 0,-14-7-32 15,10 11-4-15,-12-2-1 16,9 0-3-16,-5-4 0 16,4-1-3-1,8-5-3-15,-4-16-7 0,23 1-32 16,2-17 0-16,0 0-1 15,-24 6 2-15</inkml:trace>
  <inkml:trace contextRef="#ctx0" brushRef="#br0" timeOffset="147875.1448">18900 4016 30 0,'0'0'18'16,"0"0"-2"-16,0 0-2 16,0 0-3-16,0 0-1 15,0 0-1 1,0 0 0-16,0 0-2 0,0 0 0 15,20 12 0-15,-20-12 1 16,0 29-2-16,0-29 0 16,-4 48-1-16,-6-22-1 15,8 13-1-15,-6-1-1 16,6 10 1-16,-1-2-1 16,6 6 0-16,-1-2-1 15,6 2 2-15,0-3-2 16,1 3 2-16,-3-10-1 0,2 3 0 15,-4-5 0-15,4 6 0 16,-7-2 1 0,5 8 0-16,-4 0 0 15,2 3-1-15,0 3 0 0,4 5 0 16,-5 0 0-16,3 1-1 16,-4-5-1-16,4 2 2 15,-4 1-2-15,2 1 2 16,-2 0-2-16,2 1 2 15,-4-1-1-15,3 2 0 16,1 6 0-16,0 0 0 16,0-2-1-16,2 2 1 0,0 0 0 15,-3 0 0 1,1 2 0-16,-2-2-1 16,2 6 1-16,-2 0 0 15,0 1 0-15,0 5 0 16,2-3-1-16,0 3 1 0,1-1-2 15,1-1 2-15,0-6-1 16,-2-1 1-16,0-1-1 16,-1-2 0-16,-1-2 0 15,-2-4 0-15,2-1 0 16,-2 1 0-16,4-4 0 16,2-5-1-16,-2 0 1 15,4-3 0-15,-1-1 1 16,1 2-2-16,0 1 1 15,-1 1 0-15,-7 2 0 16,4-1 0-16,-4 6 0 16,2-3 0-16,0 1 0 0,4 1 1 15,-2-7-2-15,2 7 1 16,-1-7 0-16,1 3-1 16,2-4 1-16,-4-1 0 15,0-5 0-15,-1 0-1 16,1-4 1-16,2-9 0 15,-2 1-1-15,2-9 1 16,-4-2 0-16,0-2 1 16,-2-2-1-16,-2-4 0 15,-4 1 0-15,-2-1 0 16,8-17 0-16,-21 31 0 16,21-31 1-16,-19 23-2 15,19-23 1-15,-18 17 0 0,18-17 0 16,0 0 0-16,-17 19 0 15,17-19 0-15,0 0-1 16,-6 17 1-16,6-17 1 16,0 0-2-16,0 0 1 15,12 20 0-15,-12-20 0 16,25 5 0-16,-6-3 0 16,8 4 0-16,6-4-1 15,2 2 1-15,11 0 0 16,0 1 0-16,8 1 0 15,4-4 0-15,4 6 0 16,5-4-1-16,7-1 1 16,7 1 0-16,2-2 0 0,3 6 0 15,3-4 0-15,0 3-1 16,-1-1 1-16,-1 4 0 16,-4 1 0-1,-2 1 0-15,-4 1 0 0,-3-7 0 16,-5 2 0-16,1-3-1 15,-1-1 1-15,-3-2-1 16,-5 0 1-16,-1 0 0 16,-2-4 0-16,0 0 0 15,0 0 0-15,3-2-1 16,1 4 1-16,2-2 0 16,3-3 0-16,3 3 0 15,3 0 0-15,0 0 0 0,4 2 0 16,-3-4 0-16,1 2 0 15,-2-2 0-15,6 2 0 16,-5-5-1-16,-1-3 1 16,-4 6 0-16,3-1-1 15,-3 1 1-15,-1-2 0 16,5 0 0-16,-7 2 0 16,5-1 0-16,2 3 0 15,2-6 0-15,-1 2 0 16,1 4 0-16,0 0 0 15,-3 0 0-15,-1-1 0 16,-2-1 0-16,1 2 0 16,-3-2 0-16,3 0 0 0,1-2 0 15,0 5 0-15,3-3-1 16,1 6 1-16,-2 1 0 16,-1 1 0-1,3 0 1-15,0 2-1 0,2 0 0 16,-2-3 0-16,3 3-1 15,-1-6 1-15,-2 4 0 16,4-2 1-16,-4 4-1 16,-3-4 0-16,-3-2 0 15,-1 2 1-15,-5 5-1 16,-3 1 1-16,-2 0-1 16,-8 1 1-16,-4 1-1 0,-5 1 0 15,-4 3 0-15,-3-5 1 16,-7 1-2-1,-2-2 0-15,-5-14-4 16,9 15-8-16,-29-9-28 0,25-26-1 16,-29 3 0-16,-10-4 0 15</inkml:trace>
  <inkml:trace contextRef="#ctx0" brushRef="#br0" timeOffset="149414.6977">19099 3788 11 0,'0'0'19'0,"0"0"-1"16,0 0-2-16,0 0-3 15,19 13-3-15,-19-13-1 0,27 6 0 16,0 4 0 0,-7-12-3-16,12 10-1 15,-3-8 0-15,16 5 0 16,-5-7-2-16,18 4 0 0,6-4-1 16,15 0 0-16,2-5 0 15,15 7 0-15,8-8 1 16,10 6-1-16,6-4 1 15,5 8 0-15,-5-5 0 16,3 4 0-16,-5-1-1 16,5 2 0-16,-7-4-1 15,7 2 0-15,-3-1 0 16,1 1 0-16,7-4-1 16,3 4 1-16,-2-4 0 15,-2 4-1-15,-3-4 1 16,-1 2 0-16,-7-4 0 15,0 4 1-15,-6-3-2 0,5 3 1 16,-1-2 0-16,10 2 1 16,-1 2-1-16,6 2 1 15,3 2-1-15,6 0-1 16,-1-1 2-16,0-1-2 16,-6 2 1-16,-9 0-1 15,-14-4 0-15,-12 2 0 16,-15-2 0-16,-21 2 0 15,-13-2 0-15,-15 2-1 16,-9 0 0-16,-23-2-1 16,31-4 0-16,-31 4-2 15,22 0-2-15,-22 0-11 16,5-17-20-16,-5 17 1 0,0 0-1 16,18-8 2-16</inkml:trace>
  <inkml:trace contextRef="#ctx0" brushRef="#br0" timeOffset="150186.9759">22428 3347 11 0,'17'-6'31'15,"-17"6"2"-15,0 0 0 16,0 0-15-16,-17 0-3 16,17 0-2-16,-39 4-4 15,11 6-3-15,-17-9-2 16,3 7-1-16,-6-2-1 0,5 3 0 15,5 1-2 1,5 3 1-16,10-1-1 16,23-12 0-16,13 23-1 15,22-11 1-15,9-3 0 0,10-3-1 16,6 2 1-16,6-1 1 16,-5-1 0-16,-5 4 1 15,-15-5 1-15,-9 11 0 16,-32-16 0-16,24 21 1 15,-24-21 0-15,-22 21 0 16,-3-12-1-16,-2 1-1 16,-5-2 0-16,1 1-1 15,-2-1-1-15,6-2 0 0,6 1-3 16,-1-5-3 0,22 16-7-16,0-18-26 15,0 0 0-15,0 0 0 16,26-10 0-16</inkml:trace>
  <inkml:trace contextRef="#ctx0" brushRef="#br0" timeOffset="150459.0758">22721 3424 61 0,'0'0'37'16,"4"25"2"-16,-12-8-1 0,24 17-26 15,-30-5-3 1,16 15-1-16,-11-7-2 16,11 9-3-16,-2-4 1 15,9-2-4-15,5-7 2 0,-1-3-3 16,5-14 2-16,-1-5-4 16,8-1-1-16,-25-10-2 15,42-14-4-15,-44-22-19 16,14 7-10-16,-10-11 0 15,0-6-1-15</inkml:trace>
  <inkml:trace contextRef="#ctx0" brushRef="#br0" timeOffset="150743.1781">22877 3261 18 0,'18'-8'31'16,"15"16"2"-16,-4-1 0 0,-12-5-16 15,27 29-1-15,-26-18-4 16,16 22-2-16,-26-14-2 16,7 15-1-16,-18-11-1 15,-1 6-2-15,-17-12 0 16,-3 6 0-16,-8-11-2 16,1-1 0-16,-6-5-2 15,6-5 1-15,2-1-2 16,4-5-1-16,25 3-2 15,-27-16-3-15,27 16-6 16,6-17-26-16,13-4 2 16,3-2-2-16,6-2 2 15</inkml:trace>
  <inkml:trace contextRef="#ctx0" brushRef="#br0" timeOffset="151083.2989">23176 3297 26 0,'33'17'34'0,"-33"-17"2"15,14 33 1-15,-12 3-16 16,-2-36-5-16,0 56-3 16,-12-33-4-16,16 13-2 15,-10-13-2-15,10 8-2 16,-4-14-1-16,0-17 0 16,8 27-2-16,-8-27 1 15,0 0-2-15,19 4 1 0,-19-4-1 16,15-25 0-16,-5 8 0 15,0-2-1-15,5-2 1 16,-1-6-2-16,1 2 1 16,1-2-2-16,3 8 1 15,-4-6 0-15,5 9-1 16,-7-3 0-16,6 12-1 16,-19 7 0-16,29-12-2 15,-29 12-9-15,12-21-19 16,-12 21 1-16,0 0 0 15,17-4 0-15</inkml:trace>
  <inkml:trace contextRef="#ctx0" brushRef="#br0" timeOffset="151495.4469">23647 3362 47 0,'0'0'36'16,"0"0"1"-16,10 29 0 0,-28-21-24 15,22 22-1-15,-21-10-4 16,15 14-1-16,-10-7-4 16,8 2 0-16,-1-4-2 15,3-8-1-15,2-17-1 16,6 17-1-16,-6-17-3 15,0 0-4-15,36-17-10 16,-28-6-19-16,3-6 0 16,-1-9 0-16,2-4 1 15</inkml:trace>
  <inkml:trace contextRef="#ctx0" brushRef="#br0" timeOffset="151622.4952">23695 3084 39 0,'0'0'30'0,"0"0"0"15,0 0-1-15,0 0-31 16,25 6-25-16,-11 15-2 16,-14-21 0-16,11 31-1 15</inkml:trace>
  <inkml:trace contextRef="#ctx0" brushRef="#br0" timeOffset="152066.6509">23840 3368 71 0,'0'21'37'16,"4"4"2"-16,-4-25-10 16,9 44-19-16,-16-23-3 15,13 8-1-15,-10-8-3 16,8 0 0-16,-4-4-3 15,0-17 1-15,1 20-1 16,-1-20-1-16,0 0 1 16,0 0-1-16,12-21 0 15,-6 1 0-15,3-1 0 16,3-6 0-16,2 1 0 16,3-5 0-16,4 4 0 0,0 2 1 15,1 4 0-15,5 6 0 16,-2 7 1-16,0 8 0 15,-2 6 0-15,-2 9 0 16,-6 4 0 0,-1 8 0-16,-8 2 0 0,-4 3 0 15,-8-1-1-15,0-2-1 16,0-2-1-16,-5-10-3 16,13 10-5-16,-2-27-16 15,0 0-11-15,0 0-2 16,0 0 1-16</inkml:trace>
  <inkml:trace contextRef="#ctx0" brushRef="#br0" timeOffset="152494.805">24392 3356 50 0,'0'0'36'0,"-22"10"1"0,3 2-1 15,9 14-23-15,-19-14-4 16,18 15-4-16,-6-8-1 15,15 6-2-15,4-8 0 16,11 0-2-16,6-5 0 16,8-6 0-16,2-4 0 15,2-4-1-15,-2-6 1 16,-4-3-1-16,0-3 1 16,-7-3-1-16,-18 17 2 0,23-31-1 15,-23 31 0 1,9-21 0-16,-9 21 0 15,0 0 1-15,0 0 0 16,20 17 1-16,-15 1-1 0,7 6 1 16,0 9 0-16,7 7 0 15,-2-3 1-15,4 5-2 16,-1-2 2-16,-3 4-1 16,-1-3 0-16,-3-1 0 15,-11-5 1-15,-4-1-2 16,-8-5-1-16,-7-2 1 15,-4-4-3-15,-10-14-6 16,31-9-32-16,-50 21 0 16,21-15 0-16,-4-12-2 15</inkml:trace>
  <inkml:trace contextRef="#ctx0" brushRef="#br0" timeOffset="154554.5457">19876 4300 3 0,'0'0'20'0,"0"0"1"15,18-27 1-15,-18 27-2 16,0-28 1-16,0 28-1 0,0-25-1 15,0 25-3-15,0 0-3 16,0 0-4-16,0 0-2 16,0 0-1-16,0 0-3 15,0 0 0-15,3 26 0 16,1 1 0-16,-6 8 0 16,6 5 0-16,0 2-1 15,2 8 0-15,-2-4-1 16,5-2 0-16,1 0 0 15,4-5-1-15,1-10 0 16,0-3 1-16,3-6-1 16,1-7 0-16,2-5 0 15,0-4 0-15,3-6 0 0,-1-10 0 16,0-1-1-16,-2-8 0 16,2-4 0-16,-3-6 0 15,-3-5 0 1,-4-5 0-16,1-3-1 0,-6 2 1 15,-1-4-1-15,-5 0 1 16,2 9 0-16,-2 5 1 16,-2 5 0-16,0 6 0 15,0 21 1-15,2-21 0 16,-2 21 1-16,0 0 0 16,10 30-1-16,-3 1 1 15,1 2 0-15,4 9 0 16,-3 2 0-16,5 6-1 0,-1-2 1 15,1-4 0-15,-1-6-2 16,3-7 1 0,-3-4 0-16,1-10-1 15,3-5-1-15,-17-12-2 0,27 5-2 16,-27-5-6-16,33-19-28 16,-25 2-2-16,-8 17 0 15,11-33-1-15</inkml:trace>
  <inkml:trace contextRef="#ctx0" brushRef="#br0" timeOffset="155234.7935">20769 4538 44 0,'0'0'34'0,"0"0"0"15,0 0-9-15,0 0-9 16,0 0-4-16,-19-2-3 16,19 2-3-16,-25 10-2 15,25-10-2-15,-23 9 0 16,23-9-1-16,0 0-1 16,0 0 0-16,-10 18 0 15,10-18 0-15,25 11-1 0,-7-3 1 16,3-1 0-16,0 3 1 15,2-2-1-15,-2 1 1 16,-21-9 1-16,31 18 0 16,-31-18 1-16,10 17 0 15,-10-17 0-15,0 0 1 16,-27 19-1-16,27-19 1 16,-37 13-2-16,18-7 0 15,-2-2-1-15,1-4-1 16,20 0-2-16,-32-2-2 15,32 2-6-15,-24-6-29 16,24 6 0-16,-3-19-1 16,6 2 0-16</inkml:trace>
  <inkml:trace contextRef="#ctx0" brushRef="#br0" timeOffset="155971.0565">21116 4289 48 0,'0'0'35'16,"0"0"0"-16,6-23-10 15,-6 23-7-15,0 0-5 16,-4 19-4-16,4-19-2 16,-23 34-2-16,2-14-1 15,6 8 1-15,-5-1-2 0,5 8 0 16,-1-5 0-16,11 1-1 15,-3-8 0 1,12 6-1-16,4-4 0 16,5 0 0-16,4-4-1 0,-1 0 1 15,3-6-1-15,-19-15 0 16,35 27 0-16,-35-27 0 16,27 14-1-16,-27-14-2 15,23 3-1-15,-23-3-2 16,21-1-5-16,-21 1-25 15,4-18-3-15,-4 18-1 16,10-23 1-16</inkml:trace>
  <inkml:trace contextRef="#ctx0" brushRef="#br0" timeOffset="156311.1769">21253 4381 50 0,'18'-10'36'16,"-18"10"1"-16,0 0 0 15,33 29-24-15,-33-29-4 16,30 29-1-16,-12-18-1 15,13 18-2-15,-6-8-2 16,6 6-1-16,-2-2-1 0,-2-4 0 16,-2 0 0-16,-2-6-2 15,-2 1 0-15,-21-16-2 16,39 21-4-16,-39-21-7 16,28-8-23-16,-28 8-2 15,24-15 1-15,-24 15-1 16</inkml:trace>
  <inkml:trace contextRef="#ctx0" brushRef="#br0" timeOffset="156559.2665">21689 4323 34 0,'-17'19'34'15,"-14"2"2"-15,-2 6 0 16,-1 10-20-16,-17-22-3 16,26 22-4-16,-17-16-3 15,17 6-4-15,2-6-2 16,5-8-4-16,20 8-10 16,-2-21-23-16,0 0 1 15,0 0 0-15,0 0 0 16</inkml:trace>
  <inkml:trace contextRef="#ctx0" brushRef="#br0" timeOffset="157234.5087">21795 4191 34 0,'-21'0'34'0,"21"0"2"15,0 0 0-15,0 0-19 16,37 17-5-16,-37-17-2 15,38 29-1-15,-18-10-3 16,12 10-1-16,-8 0-2 16,5 3 1-16,-8 3-1 15,0 3-1-15,-8-1 1 16,-3 1-2-16,-4-4 1 16,-4-3-1-16,-4 2-1 0,-2-8 1 15,-4 0 0-15,3-6-1 16,-5-2 1-16,10-17 0 15,-17 23 0-15,17-23 0 16,0 0 0-16,-18 19-1 16,18-19 1-16,0 0 0 15,0 0-1-15,0 0 0 16,0 0 1-16,0 0-1 16,0 0 0-16,0 0 0 15,0 0-1-15,0 0-1 16,0 0-2-16,0 0-3 15,0 0-8-15,19-2-26 0,-19 2 1 16,20-19-1-16,-20 19 1 16</inkml:trace>
  <inkml:trace contextRef="#ctx0" brushRef="#br0" timeOffset="157671.6659">22378 4408 31 0,'0'0'35'0,"-8"17"2"16,8-17 0-16,0 0-15 15,0 0-9-15,27 4-4 0,-27-4-3 16,41-12-3-16,-14 5-2 16,5-1-1-16,7 2-2 15,-8-7-4 1,11 17-7-16,-17-12-23 0,-5 0-1 16,-20 8-1-16,0 0 1 15</inkml:trace>
  <inkml:trace contextRef="#ctx0" brushRef="#br0" timeOffset="157854.7323">22393 4488 70 0,'0'0'38'0,"0"0"-1"0,12 29-9 16,-12-29-19-16,31-4-3 15,-12 2-3 1,6-5-7-16,14 14-10 15,-10-16-22-15,1-3-1 0,3-1-1 16,-4-5 0-16</inkml:trace>
  <inkml:trace contextRef="#ctx0" brushRef="#br0" timeOffset="158619.0068">23138 4183 28 0,'0'0'35'0,"-8"-19"1"15,8 19-4-15,-19-15-12 16,19 15-5-16,0 0-4 16,0 0-3-16,-4 17-2 15,4-17-3-15,4 31 1 16,0-3-1-16,-4-3 0 16,4 8-1-16,-4 0 0 15,3-1-1-15,-1-1-1 16,0-2-1-16,2-4-1 0,-4-25-4 15,16 34-5-15,-16-34-28 16,0 0 1-16,0 0-2 16,23-29 1-16</inkml:trace>
  <inkml:trace contextRef="#ctx0" brushRef="#br0" timeOffset="158843.0873">23294 4189 54 0,'6'21'39'0,"-10"2"-1"16,-2 2 1-16,8 17-26 15,-21-17-3-15,17 17-2 0,-13-7-3 16,5 7-2-16,0-2-3 16,1-7-1-16,3 0-2 15,-4-14-4-15,18 11-7 16,-8-30-25-16,-6 20 0 15,6-20-1-15,0 0 2 16</inkml:trace>
  <inkml:trace contextRef="#ctx0" brushRef="#br0" timeOffset="159239.2311">23294 4448 50 0,'33'-2'37'0,"-12"0"0"16,4-4 0-16,16 14-25 16,-22-18-2-1,16 16-3-15,-16-8-2 0,8 10-1 16,-27-8-1-16,25 23-1 16,-25-23 0-16,-15 40 0 15,-3-17-1-15,-5 6 0 16,-2-4-1-16,-2 0 1 15,2-4 0-15,2-2-1 16,7-2 1-16,16-17 1 16,-15 20-1-16,15-20 0 0,0 0 1 15,0 0-1-15,23 13 0 16,-23-13 0 0,29-2 0-16,-8 2-1 15,2-2 0-15,1-4 0 16,-1 5-2-16,-2-5-1 0,6 8-4 15,-12-20-11-15,8 13-23 16,-3-3 0-16,1-2 1 16,-2-3-1-16</inkml:trace>
  <inkml:trace contextRef="#ctx0" brushRef="#br0" timeOffset="159810.4343">23776 4427 16 0,'0'0'5'0,"0"0"-3"15,0 0-6-15,0 0-3 16,0 0-2-16,0 0 7 15,0 0 2-15,0 0 1 16,0 0 8-16,0 0 6 16,6-17 4-16,-6 17 2 15,0 0 0-15,0 0-2 16,8-37-2-16,-8 37-3 16,2-21 0-16,-2 21-3 15,0-23 0-15,0 23-1 0,0-21-1 16,0 21-2-16,0-19-1 15,0 19-1-15,0-18-1 16,0 18-1-16,0 0-1 16,0 0-1-16,0 0 1 15,0 0-1-15,0 0 0 16,9 25 0-16,-9 2 0 16,0 4 0-16,-2 7 0 15,4 3 0-15,-4 3 0 16,2 0 0-16,2-4-1 15,-2 0 1-15,2-7-1 16,-2-4 1-16,4-4-1 16,-4-25 1-16,4 30-2 0,-4-30 0 15,0 0-1-15,0 0-1 16,0 0-3-16,0 0-9 16,12-19-27-16,-12-4 0 15,9-4 0-15,-1-7 0 16</inkml:trace>
  <inkml:trace contextRef="#ctx0" brushRef="#br0" timeOffset="160162.565">24042 4300 45 0,'0'0'37'0,"-5"19"1"15,-5-1 1-15,-7 12-20 0,-14-18-9 16,15 19-3-16,-16-10-1 15,10 9-3-15,-7-5 0 16,12 0-1 0,0-8-1-16,9 1 1 0,8-18-1 15,-4 27 1-15,4-27-1 16,12 21 1-16,-12-21-1 16,25 21 1-16,-25-21 0 15,33 21-1-15,-16-10 1 16,2-1-1-16,4-2 0 15,1 1 0-15,-1-3 0 16,0 0-1-16,-2-2-1 16,-2-4-1-16,3 2-1 0,-22-2-2 15,34 3-7-15,-34-3-29 16,0 0-1 0,21-27 0-16,-21 27 1 15</inkml:trace>
  <inkml:trace contextRef="#ctx0" brushRef="#br0" timeOffset="160410.6501">24322 4438 67 0,'0'0'40'16,"0"0"0"-16,-6 27 1 0,6-27-29 15,14 35-3 1,-6-16-2-16,9 6-3 15,0 2-2-15,5 0 0 16,1-1-1-16,2-3-1 0,6-2-1 16,-4-5-1-16,3-5-3 15,-8-11-5-15,22 8-27 16,-23-18-4-16,0-1 0 16,-5-12-1-16</inkml:trace>
  <inkml:trace contextRef="#ctx0" brushRef="#br0" timeOffset="160610.7224">24615 4434 82 0,'-19'22'40'16,"2"8"0"-16,-6-11-12 16,9 24-18-16,-15-15-3 0,12 7-2 15,-4-6-3-15,5-4-3 16,8 0-3-16,8-25-6 15,0 0-28-15,0 0-2 16,0 0 0-16,18-8-1 16</inkml:trace>
  <inkml:trace contextRef="#ctx0" brushRef="#br0" timeOffset="161110.9044">24779 4133 58 0,'0'0'36'16,"0"0"1"-16,0 0-6 15,33-9-21-15,-33 9 0 16,31-8-3-16,-31 8-1 16,40-6-1-16,-20 4-1 15,5 8-1-15,-6-2 0 16,2 7-1-16,-21-11 0 16,27 25 0-16,-27-25-1 0,6 33 0 15,-12-16 0-15,-1 2 0 16,-7-1 1-16,3 1-1 15,11-19-1 1,-27 27 1-16,27-27 1 0,-18 17-1 16,18-17 0-16,0 0 0 15,0 0 0-15,0 0 1 16,0 0-1-16,33 13 0 16,-10-13 0-16,4-1-1 15,4-3 0-15,4-2 0 16,-1 4-2-16,-3-6-3 15,10 18-7-15,-16-18-30 16,-4 3-1-16,-21 5-1 0,17-18 1 16</inkml:trace>
  <inkml:trace contextRef="#ctx0" brushRef="#br0" timeOffset="163714.8379">19660 5560 64 0,'0'0'37'0,"0"0"1"15,0 0-1-15,0 0-25 16,0 0-3-16,12 31-1 15,-14-12-1-15,10 20-2 16,-7 3-1-16,7 10-1 0,-4 3 0 16,4 5 0-16,-1-3-2 15,7 3 1 1,-8-10-2-16,5-8 1 16,-3-8-1-16,4-9-1 0,-1-7-2 15,-11-18-2-15,23 5-4 16,-34-24-29-16,20-4-1 15,-7-11-3-15,0-7 1 16</inkml:trace>
  <inkml:trace contextRef="#ctx0" brushRef="#br0" timeOffset="163962.927">19467 5484 57 0,'0'0'39'0,"33"-19"0"16,-8 17 1-16,10 19-14 15,2-27-18-15,26 14-3 16,-1-10-1-16,9 8-3 16,1 2-2-16,-5-4-3 15,5 15-4-15,-28-20-18 16,-2 20-13-16,-17 2-1 15,-15 6 1-15,-14 4 0 16</inkml:trace>
  <inkml:trace contextRef="#ctx0" brushRef="#br0" timeOffset="164158.9977">19666 5848 77 0,'0'0'38'15,"33"12"1"-15,-2-16-1 16,15 2-30-16,-7-6-2 16,9 2-5-16,0 3-3 15,-11-11-7-15,11 7-28 16,-17 7-2-16,-12 0 1 0,-19 0-1 16</inkml:trace>
  <inkml:trace contextRef="#ctx0" brushRef="#br0" timeOffset="164731.2048">20374 5808 50 0,'0'0'36'0,"0"0"2"15,0 0 0-15,0 0-22 16,0 0-3-16,40-2-5 16,-22-8-1-16,15 5-4 15,1-3-1-15,1 2-3 16,4 6-3-16,-14-17-8 15,11 11-25-15,-15 2-2 16,-21 4 0-16,0 0 0 16</inkml:trace>
  <inkml:trace contextRef="#ctx0" brushRef="#br0" timeOffset="165011.3059">20247 5929 71 0,'0'0'37'16,"17"17"2"-16,-17-17-8 16,40 0-18-16,-40 0-2 15,43-8-4-15,-18 3-2 16,12 3-2-16,-3-4-1 15,5-2-3-15,-1 4-1 0,-5-7-4 16,6 15-4-16,-39-4-22 16,23-19-6-1,-23 19-3-15,0 0 2 16</inkml:trace>
  <inkml:trace contextRef="#ctx0" brushRef="#br0" timeOffset="165535.4925">20987 5892 38 0,'-27'12'37'16,"27"-12"0"-16,0 0 1 16,-33-6-17-16,33 6-6 15,0 0-3-15,39 0-5 16,-18-8-1-16,14 5-3 15,-2-7-1-15,11 0-1 16,-1 1 0-16,1-1-2 16,-6 6-1-16,-9-9-3 15,4 17-4-15,-33-4-30 16,19-16 0-16,-19 16 0 16,0 0-1-16</inkml:trace>
  <inkml:trace contextRef="#ctx0" brushRef="#br0" timeOffset="166030.6735">21446 5488 38 0,'0'0'37'0,"8"-20"0"15,-8 20-5-15,0 0-8 16,0-25-6-16,0 25-5 16,0 0-4-16,0 0-3 15,12 31-2-15,-5-2 0 16,-3 2-2-16,6 9 1 16,-1-2-2-16,1 10 1 15,0 0-1-15,-1 0 0 16,-1-4-1-16,0-5 1 0,-4-5-1 15,0-7 0-15,-4-2-2 16,-2-6 0 0,2-19-2-16,-6 19-3 15,6-19-6-15,0 0-28 0,0 0 1 16,0 0-2-16,2-36 3 16</inkml:trace>
  <inkml:trace contextRef="#ctx0" brushRef="#br0" timeOffset="166398.8029">21801 5497 67 0,'0'0'37'0,"0"0"2"16,-2 31-1-16,-25-20-28 16,12 24-2-16,-20-8-2 15,6 15-1-15,-9-9-1 16,5 3-2-16,0-3-1 0,8-5 1 15,6-5-2-15,11-3 1 16,8-20 1-16,0 23-1 16,0-23 0-16,21 21 0 15,-21-21 1-15,33 13-1 16,-33-13 1-16,35 14 0 16,-16-9-1-16,0 3 0 15,1-4 0-15,5 2 0 16,2-3-1-16,2 1 0 15,1 0 1-15,1 0-2 16,0 0-1-16,-4-4 0 16,2 9-4-16,-29-9-5 15,42-13-29-15,-42 13-2 0,0 0 0 16,0 0 1-16</inkml:trace>
  <inkml:trace contextRef="#ctx0" brushRef="#br0" timeOffset="166774.9447">22025 5687 73 0,'17'-10'39'0,"-17"10"1"16,25-5 0-16,2 12-29 15,-27-7-4-15,41 14 0 16,-22-5-2-16,12 11-1 16,-2 1-1-16,2 7-1 15,0 1-1-15,1-2 0 16,-3-2-1-16,-2-2 0 15,-2-2-1-15,-7-9 0 16,1-3-2-16,-19-9-3 16,29 6-4-16,-33-27-18 0,4 21-12 15,16-37-2-15,-11 11 1 16,-1-11 1-16</inkml:trace>
  <inkml:trace contextRef="#ctx0" brushRef="#br0" timeOffset="166971.0088">22457 5482 82 0,'0'0'41'16,"-31"40"1"-16,8-9 0 15,11 15-31-15,-18-6-3 16,6 20-2-16,-3-9-2 16,4 1-2-16,2-6 0 15,0-6-2-15,7-3-3 0,-3-18-4 16,25 8-32-16,-8-27-4 15,0 0 1-15,-20 8 0 16</inkml:trace>
  <inkml:trace contextRef="#ctx0" brushRef="#br0" timeOffset="178342.0978">19625 7030 36 0,'0'0'27'0,"0"0"-5"15,8-21-2-15,-8 21 0 16,0 0-4-16,0 0-3 0,10-18-3 15,-10 18-1 1,0 0 0-16,25-17-2 16,-25 17 0-16,0 0-1 15,10-21-1-15,-10 21-1 0,0 0-1 16,0 0 0-16,0 0 0 16,0 0-1-16,0 0-1 15,0 0 1-15,0 0 0 16,5 35 0-16,-9-11-1 15,4 13 1-15,-3 7-1 16,3 6 1-16,2 0-1 16,1 2-1-16,3-4 0 15,10-6 0-15,1-2 0 16,4-4-1-16,2-9 1 16,4-4 0-16,0-3 0 15,2-5 0-15,0-6 0 16,0-3 0-16,2-6 0 0,2-9 0 15,-2-3 0-15,-2-7 0 16,-2-6 0-16,-2-11 0 16,-6-5-1-16,-4-7 1 15,-5-5-1-15,-2-5 1 16,-4 1-1-16,-1-3 0 16,-1 6 1-16,-2 12 0 15,0 6 0-15,2 13 0 16,-2 23 1-16,0 0 0 15,0 0 0-15,0 23 1 16,0 7-1-16,0 9 0 16,4 7 0-16,0 7 1 0,0 1-2 15,6-2 0-15,-1-4 0 16,3-6 0-16,1-3-1 16,-1-9-2-1,3-7 1-15,-15-23-6 0,41 25-6 16,-41-25-27-16,31-15 0 15,-18-4-1-15,5-6 2 16</inkml:trace>
  <inkml:trace contextRef="#ctx0" brushRef="#br0" timeOffset="179318.4463">20615 7316 24 0,'17'-10'34'15,"-17"10"0"-15,20-13 2 16,-22-12-12-16,21 28-5 16,-25-26-6-16,6 23-3 15,8-21-1-15,-8 21-3 16,-6-19 0-16,6 19-2 15,-27-4 0-15,6 8-1 16,-12 10 0-16,0 5-1 16,-3 6 0-16,5 5-1 15,-2 1-1-15,10 2 0 16,7-3 1-16,11-1-2 16,12-8 1-16,-7-21-1 15,41 25 1-15,-12-25-1 0,7-4 0 16,-1-3 1-16,2-9-1 15,-4 3 2-15,-4-2-1 16,-6-1-1-16,-6 5 1 16,-17 11 0-16,17-12-1 15,-17 12 2-15,0 0-1 16,2 25-1-16,-2-6 2 16,2 6-1-16,0 4 1 15,2 2 0-15,0-1-1 16,2-1 0-16,-1 2 1 15,-1-4 0-15,-4-4-1 16,-2-6 2-16,2-17-1 0,-21 27-1 16,4-19 1-16,-6 1 0 15,-2-9-1-15,-2 0-1 16,0-2-1-16,-2-5-3 16,29 7-5-16,-52-16-30 15,52 16-3-15,-20-32 1 16,20 12 0-16</inkml:trace>
  <inkml:trace contextRef="#ctx0" brushRef="#br0" timeOffset="180047.7111">21138 7105 56 0,'0'0'36'16,"0"0"1"-16,0 0-5 15,0 0-16-15,0 0-4 16,27-6-3-16,-27 6-3 15,36-8-1-15,-9 0-1 16,12 3-1-16,1-3-1 16,1 0-2-16,3 3-1 15,-7-3-2-15,0 10-4 16,-20-16-6-16,16 14-24 16,-33 0-3-16,0 0 1 0,-21 18 0 15</inkml:trace>
  <inkml:trace contextRef="#ctx0" brushRef="#br0" timeOffset="180235.7764">21080 7275 58 0,'0'0'38'16,"0"0"0"-16,15 19 0 16,3-36-24-16,20 21-5 0,-13-15-2 15,16 7-4 1,-5-4-3-16,-3-7-4 15,12 24-8-15,-20-18-26 0,-2 1 1 16,-6 2-3-16,-17 6 2 16</inkml:trace>
  <inkml:trace contextRef="#ctx0" brushRef="#br0" timeOffset="181279.151">22029 7022 54 0,'0'0'38'0,"-4"-17"1"16,4 17 0-16,-16-21-25 15,16 21-3-15,0 0-2 16,12 28-2-16,-12-28-2 16,6 39-1-16,-2-14-1 15,1 9 0-15,-1 5-1 16,0 1 1-16,0-2-2 0,-2-1-1 16,0-3 1-16,-2-5-1 15,0-6 0-15,2-2 0 16,-2-21-1-16,0 0 0 15,0 0 1-15,0 0 0 16,0 0-1-16,-4-29 1 16,2 4-1-16,2-7 0 15,0-6 1-15,2-3-1 16,6 3 0-16,-1-2 1 16,3 9-1-16,6 2 1 15,3 8 0-15,2 8 0 16,4 3 1-16,2 10 0 15,-2 8 0-15,4 9 0 0,-2 4 0 16,-4 8 1-16,-3 1-1 16,-5 7 0-1,-5 1 0-15,-5-1 1 16,-5-7-2-16,-2-5 1 0,-3-4 0 16,5-21-1-16,-12 25 0 15,12-25-1-15,0 0 0 16,-13-25 0-16,15 2 0 15,-1-3 0-15,5-9 1 16,4-5-2-16,3-4 3 16,5 1-2-16,1 5 1 15,6 4-1-15,0 5 1 0,2 8 0 16,0 7 0-16,2 10 0 16,-2 14 0-1,-4 7 1-15,-3 6-1 16,-5 12 1-16,-3 1 0 15,-5 6 0-15,-1-5-2 0,-8-1 1 16,4-3-1-16,-8-8-2 16,8 2-3-16,-2-27-5 15,0 0-28-15,0 0-3 16,18 4 1-16,-18-4-1 16</inkml:trace>
  <inkml:trace contextRef="#ctx0" brushRef="#br0" timeOffset="181806.3411">22976 7011 77 0,'0'0'40'16,"21"-4"1"-16,-21 4-1 16,-15 25-28-16,-24-12-3 15,6 18-3-15,-13-1-2 16,2 7-1-16,-1-4-2 15,3 5 0-15,11-5-1 16,16-3 0-16,9-11-1 16,6-19 0-16,29 14 0 15,-2-28 0-15,5 1-1 16,5-16 1-16,2-5 0 16,-5-7 1-16,-1-1-1 15,-4 2 1-15,-6 7 0 16,-5 6 1-16,-5 10 0 0,-13 17-1 15,0 0 1-15,21 0 0 16,-13 19-1-16,2 8 1 16,3 4-1-16,6 11 1 15,3 0 0-15,1 8-1 16,-2-2 1-16,0 0-1 16,-5 2 2-16,-5-2-2 15,-9 0 2-15,-8-10-1 16,-7 1 0-16,-10-7 1 15,-6-3-1-15,-2-6 0 16,-6-4-1-16,-1-7 1 16,1-7-2-16,2-5 0 15,5-9-2-15,-1-7-2 0,11 3-3 16,-10-23-8-16,20 7-27 16,-4-6 0-16,9 3 1 15,-1-3 0-15</inkml:trace>
  <inkml:trace contextRef="#ctx0" brushRef="#br0" timeOffset="182187.4781">23298 6907 75 0,'21'-23'41'16,"-21"23"-1"-16,25-2 2 16,-25 2-31-16,21 21-3 15,-3-2-3-15,9 14 0 16,0 3-2-16,8 3-1 15,-3 1 0-15,3 4-1 16,-4-9 0-16,2 5 0 16,-6-6-1-16,-6-5 0 15,-4-6-2-15,-5-5 1 0,-12-18-3 16,0 0-2 0,27 11-6-16,-27-11-30 15,-12-40 1-15,6 3-1 16,5-1 1-16</inkml:trace>
  <inkml:trace contextRef="#ctx0" brushRef="#br0" timeOffset="182406.556">23664 6819 85 0,'-44'42'42'16,"15"-6"0"-16,-8 3 0 15,7 11-32-15,-13-6-3 16,8 4-2-16,1 0-1 15,3-4-2-15,8-4-1 16,5-7-1-16,7-8-1 16,1-4-2-16,8-2-3 0,2-19-8 15,0 0-28-15,0 0-1 16,-6-19 1-16,3 0-1 16</inkml:trace>
  <inkml:trace contextRef="#ctx0" brushRef="#br0" timeOffset="183675.0125">20715 8278 60 0,'0'0'39'0,"16"-17"-1"16,-16 17 3-16,0 0-29 0,4 42-1 15,-10-15-2-15,15 25-3 16,-9-4-1-16,10 10-2 15,-4-5 0-15,2 3-2 16,-1-8 0-16,3-10-2 16,-2-7 1-16,-8-31-1 15,19 25-2-15,-19-25-2 16,23-2-5-16,-23 2-29 16,10-37-3-16,-3 1 1 15,3-6 0-15</inkml:trace>
  <inkml:trace contextRef="#ctx0" brushRef="#br0" timeOffset="183879.0877">20644 8244 71 0,'-6'17'39'0,"29"-13"-1"15,10 2 0-15,2-8-30 16,28 11-2-16,-5-9-3 15,12 4-2-15,-5 4-3 16,-9-10-7-16,12 6-28 16,-26 2-2-16,-11-1 1 15,-31-5-2-15</inkml:trace>
  <inkml:trace contextRef="#ctx0" brushRef="#br0" timeOffset="184034.1438">20775 8537 48 0,'29'10'33'16,"13"-8"-2"-16,-3-17 0 15,7 5-29-15,4 10-28 16,1-19-4-16,6 15-3 16,-12-15 1-16</inkml:trace>
  <inkml:trace contextRef="#ctx0" brushRef="#br0" timeOffset="184275.2283">21512 8432 77 0,'29'2'39'15,"7"-4"1"-15,3 0-1 16,25 0-32-16,-22-6-5 16,1 3-5-16,9 12-16 15,-16-10-19-15,-15-1-1 16,-21 4-1-16,0 0 1 16</inkml:trace>
  <inkml:trace contextRef="#ctx0" brushRef="#br0" timeOffset="184434.2848">21535 8547 71 0,'2'19'37'15,"-2"-19"0"-15,37 8 1 16,-14-14-33-16,15-9-10 16,9-1-30-16,-1 7-2 15,-2-5-1-15,1 9 1 16</inkml:trace>
  <inkml:trace contextRef="#ctx0" brushRef="#br0" timeOffset="184674.3711">22202 8511 82 0,'-7'21'39'0,"7"-21"0"16,38 5-1-16,-9-10-35 15,12 5-1-15,1 2-4 16,-5-8-5-16,17 4-28 16,-20-4-3-16,-7 4-1 15,-5 8 0-15</inkml:trace>
  <inkml:trace contextRef="#ctx0" brushRef="#br0" timeOffset="185366.6209">22719 8365 80 0,'0'0'42'15,"0"0"-1"-15,25 23 1 16,-25-23-33-16,4 52-4 16,2-18 1-16,0 6-3 15,-2 1 0-15,1 1-3 16,-1-4 2-16,-4-1-2 0,2-7 1 16,-2-12-1-16,0-18 0 15,0 0 0-15,0 0-1 16,0 0 0-16,0-29-1 15,2-4 2-15,2-3-2 16,2-6 1-16,2-1-1 16,5 1 2-16,1 4-2 15,5 1 2-15,2 16 0 16,6 2 0-16,0 10 0 16,2 9 0-16,0 7 1 15,-2 9 0-15,-2 5 0 16,-4 11 0-16,-5 7 0 15,-3 3 1-15,-7 2-1 0,-4-2 0 16,-6-3 1-16,-2-5-2 16,-3-5 1-16,1-10 0 15,8-19-1-15,-23 13 0 16,23-13-1-16,-14-19 0 16,14 0 0-16,6-15 0 15,6-1-1-15,3-9 1 16,10 4 0-16,4-5 1 15,8 9-1-15,1 3 1 16,1 9-1-16,-6 14 2 16,-1 10 0-16,-3 10-1 15,-7 13 1-15,-1 9-1 16,-10 5 2-16,-3 1-2 0,-4 4 1 16,0 2-2-16,-2-2 1 15,-2-5-1 1,5-12-1-16,-5-25-3 15,18 31-4-15,-18-31-16 0,23-16-18 16,0-3 2-16,4-4-1 16,8-15 0-16</inkml:trace>
  <inkml:trace contextRef="#ctx0" brushRef="#br0" timeOffset="185746.7569">23740 8380 71 0,'0'0'41'16,"-20"-2"2"-16,-9 18-2 0,4 28-26 15,-13-19-4-15,17 17-6 16,-3-8 0 0,17 3-4-16,3-5 0 15,17-11-1-15,10-3 0 0,12-18-1 16,6-12 0-16,1-9 0 16,1-2 0-16,-5-8 1 15,-1-1-1-15,-6 3 1 16,-10 0 0-16,-4 8 2 15,-17 21-1-15,0 0-1 16,0 0 2-16,6 27-1 16,-6 9 0-16,6 14 1 15,2 6-1-15,-1 11-1 0,5 4 1 16,-1 6 0 0,-3 1 0-16,-4-5 0 15,-14-4 0-15,-9-7-1 16,-8-7 2-16,-10-10-1 0,-1-11-2 15,-5-13-2-15,7 4-8 16,-3-29-33-16,4-7 0 16,-5-12-1-16,-1-4 0 15</inkml:trace>
  <inkml:trace contextRef="#ctx0" brushRef="#br0" timeOffset="194598.9394">19026 4490 16 0,'0'0'24'0,"0"0"-1"15,0 0-4-15,0 0-3 16,0 0-2-16,17 4-1 16,-17-4-2-16,0 0-1 15,-4-17-2-15,4 17 0 16,0 0-1-16,0 0-1 15,0 0 0-15,0 0-1 16,0 0-2-16,0 0 0 16,0 0 0-16,0 0-1 15,0 0 0-15,0 0 0 0,0 0-1 16,-17-4 1-16,17 4 0 16,-21 9 0-16,21-9 0 15,-27 14-1-15,9-10 0 16,18-4 0-16,-33 17 0 15,16-7 1-15,-2-1-2 16,1 5 2-16,1-3-1 16,0 2 0-16,-1 1 1 15,3 3-1-15,-2-1 0 16,1 1 0-16,-1 0 0 16,17-17 0-16,-33 31-1 15,18-14 0-15,-3-2 1 16,18-15-1-16,-27 29 1 0,27-29-1 15,-25 27 1-15,25-27-1 16,-27 27 1-16,15-10-1 16,-5 0 1-16,0 1-1 15,1 1 1-15,-1-2-1 16,2 2 1-16,-3 4-1 16,5-5 2-16,-3 1-2 15,5-2 2-15,-1 0-2 16,2 1 1-16,3-1 0 15,-1 0 0-15,8-17 0 16,-8 27-1-16,4-10 0 16,1 0 1-16,-1 5 0 15,2-5-1-15,-2 4 1 0,2-4-1 16,-2 2 0-16,0 1 0 16,2-1 1-16,2-19-1 15,-3 32 0 1,1-13 0-16,-2 1 0 0,2-1 0 15,0 0 1-15,0 2-1 16,0-2 0-16,2 0 0 16,0-1 0-16,0 1 0 15,0-2 1-15,0-17-1 16,6 35 0-16,-6-35 1 16,11 34-1-16,-5-16 0 15,-6-18 0-15,14 28 0 0,-14-28 1 16,11 27-1-16,-11-27 0 15,12 23 0-15,-12-23 0 16,9 23 0-16,-9-23 1 16,10 27-2-16,-10-27 1 15,16 29 0-15,-16-29 1 16,13 25-2-16,-13-25 1 16,15 21 1-16,-15-21-1 15,18 21 1-15,-18-21-1 16,15 25 0-16,-15-25 0 15,18 23 0-15,-18-23 0 16,23 21-1-16,-23-21 1 16,21 13 0-16,-21-13 0 0,23 14 0 15,-23-14 0-15,23 13 0 16,-23-13 0-16,20 16 0 16,-20-16 0-16,21 17 0 15,-21-17 0-15,21 8 0 16,-21-8 0-16,23 9 0 15,-23-9 0-15,25 8 0 16,-25-8 0-16,23 6 1 16,-23-6-1-16,25 5 0 15,-25-5-1-15,27 4 1 16,-27-4 0-16,31 0 1 16,-13 0-1-16,1 2 0 15,0 0 0-15,1-4 0 0,-1 0 0 16,-2 0 0-16,1 2 1 15,-18 0-1 1,30-2 0-16,-30 2 0 16,24-5 0-16,-24 5 0 0,17 0 0 15,-17 0 0-15,0 0 0 16,0 0 0-16,0 0 0 16,17 1 0-16,-17-1 0 15,0 0 0-15,0 0 0 16,0 0 0-16,0 0 0 15,0 0 0-15,0 0 1 16,0 0-1-16,0 0 0 16,0 0 0-16,0 0 0 0,0 0 0 15,0 0-1 1,0 0 0-16,0 0 0 16,0 0-1-16,0 0-1 15,0 0-2-15,6-23 0 0,-6 23-4 16,0-23-10-16,0 23-22 15,-2-19-2-15,2 19 2 16,0-28 0-16</inkml:trace>
  <inkml:trace contextRef="#ctx0" brushRef="#br0" timeOffset="195778.3624">19033 5702 27 0,'0'0'31'15,"0"0"0"-15,0 0-7 16,-15-17-4-16,15 17-2 16,0 0-4-16,0 0-2 0,0 0-3 15,0 0 0-15,-25-6-2 16,25 6-1-16,0 0-1 15,-21 8-1-15,21-8 0 16,0 0-1-16,-24 8 0 16,24-8 0-16,0 0-1 15,0 0-1-15,-13 17 0 16,13-17 0-16,0 0 1 16,12 19-1-16,-12-19 0 15,27 19 0-15,-8-7 0 16,4-3-1-16,2 1 1 15,6 2 0-15,2-3-1 16,-1-1 0-16,3 1 1 0,0-3-1 16,-2 0 0-16,0 0 1 15,-3-3-1-15,-1 1 1 16,-4 0-1-16,-5 0 0 16,-20-4 1-16,25 0-1 15,-25 0 1-15,0 0-1 16,0 0 1-16,6 17-1 15,-6-17 1-15,0 0 0 16,-24 23-1-16,24-23 1 16,-32 23-1-16,10-9 0 15,-5-1 0-15,-3 2 0 16,-1-1 0-16,-2 1 0 16,6-1 0-16,-2-1 0 0,4 1 0 15,6-7 0-15,-1 5 0 16,20-12 0-1,-29 15 0-15,29-15 0 16,-25 10 0-16,25-10 0 0,-17 9 0 16,17-9 0-16,0 0 0 15,-17 6 0-15,17-6 0 16,0 0 1-16,0 0-1 16,0 0 0-16,0 0-1 15,0 0 1-15,0 0 0 16,0 0 0-16,0 0 1 15,0 0-1-15,0 0-1 16,0 0 1-16,0 0 1 0,0 0-2 16,0 0 1-1,0 0 1-15,0 0-3 16,0 0 2-16,0 0 0 16,17-2 0-16,-17 2-1 0,27-9 1 15,-10 1 1-15,6-8-2 16,6 7 1-16,0-10 0 15,6 5 0-15,-4-3 0 16,2 2 1-16,-2-3-1 16,-1 3 0-16,-5 4 0 15,-3-1 0-15,-22 12 0 16,27-13 0-16,-27 13 0 16,19-12 0-16,-19 12 0 15,0 0-1-15,0 0 1 16,0 0 0-16,17-9 0 15,-17 9 0-15,0 0 1 16,0 0-1-16,0 0-1 0,0 0-2 16,0 0-1-16,0 0-6 15,-23-2-33-15,23 2 0 16,-29-8-1-16,8 0 1 16</inkml:trace>
  <inkml:trace contextRef="#ctx0" brushRef="#br0" timeOffset="201918.5699">19244 7126 6 0,'0'0'12'0,"0"0"-1"15,0 0 1-15,0 0-1 16,0 0 0-16,0 0 0 16,0 0 0-16,0 0 0 15,0 0 0-15,0 0-1 16,0 0-1-16,0 0-1 16,0 0 0-16,0 0-1 15,0 0 0-15,-18-14-2 16,18 14 0-16,0 0 0 15,0 0 0-15,0 0-2 16,0 0 1-16,0 0-1 0,0 0 0 16,0 0 0-16,0 0 0 15,0 0 0-15,0 0-1 16,0 0 1-16,0 0 0 16,-21 6-1-16,21-6 0 15,0 0 0-15,-17 10-1 16,17-10 0-16,0 0 1 15,-22 5-1-15,22-5 0 16,-17 2 0-16,17-2 1 16,-19 4-1-16,19-4 0 15,-21 6 0-15,21-6 0 16,-24 8 0-16,24-8 0 16,-19 5-1-16,19-5 1 0,-19 10-1 15,19-10 1-15,-18 8 0 16,18-8 0-16,-21 9 0 15,21-9 0-15,-23 12-1 16,23-12 1-16,-21 7 0 16,21-7-1-16,-19 10 1 15,19-10-1-15,-20 13 1 16,20-13-1-16,-17 20 0 16,17-20 1-16,-21 24-1 15,21-24 1-15,-20 25-1 16,20-25 0-16,-19 20 0 15,19-20 0-15,-15 21 1 16,15-21-1-16,-16 19 0 0,16-19-1 16,-17 23 2-16,7-6-1 15,10-17 1-15,-21 31-1 16,21-31 1-16,-21 27-1 16,21-27 2-16,-21 30-2 15,21-30 1-15,-20 27-1 16,20-27 0-16,-17 29 1 15,17-29-1-15,-15 31 0 16,15-31 0-16,-14 27-1 16,14-27 1-16,-13 32 1 15,13-32-1-15,-14 33 1 16,14-33-1-16,-17 32 1 16,17-32-1-16,-18 33 1 0,9-14-1 15,9-19 0-15,-14 33 1 16,14-33-1-1,-9 29 0-15,9-29 0 16,-12 32 0-16,4-15 1 0,8-17-1 16,-11 31 0-16,11-31 0 15,-10 29 0-15,10-29 0 16,-4 29 1-16,4-12-1 16,0-17 0-16,-2 31 1 15,2-31-1-15,-2 30 0 16,2-12 0-16,-2-1 0 15,2-17 0-15,0 25 0 0,0-25 0 16,2 25 0-16,-2-25 0 16,4 23 1-1,-4-23-1-15,6 21 0 16,-6-21 0-16,6 21 0 0,-6-21 0 16,7 19-1-16,-7-19 1 15,6 23 0-15,-6-23 0 16,8 21 0-16,-8-21 0 15,8 19 0-15,-8-19 0 16,7 20 1-16,-7-20-1 16,8 17 0-16,-8-17 0 15,12 19-1-15,-12-19 2 16,11 17-1-16,-11-17 0 16,14 19 0-16,-14-19 0 15,0 0 0-15,17 23-1 16,-17-23 2-16,0 0-1 15,19 20 0-15,-19-20-1 0,0 0 1 16,20 17 0-16,-20-17 0 16,0 0 0-16,23 19 0 15,-23-19 0-15,17 14 0 16,-17-14 0-16,21 15 0 16,-21-15 0-16,20 11 0 15,-20-11 0-15,23 8 0 16,-23-8 0-16,21 10 0 15,-21-10 0-15,25 9 0 16,-25-9 1-16,29 14-1 16,-29-14 0-16,29 5 0 15,-12 3-1-15,-17-8 1 16,29 17 0-16,-29-17 0 0,29 8-1 16,-11-4 1-16,-18-4-1 15,30 13 1-15,-30-13-1 16,33 14 1-16,-33-14 0 15,31 9 0-15,-31-9 0 16,27 10 1-16,-27-10-2 16,23 13 2-16,-23-13 0 15,23 8-1-15,-23-8 0 16,29 11 0-16,-29-11-1 16,27 10 1-16,-9-8 1 15,1 2-1-15,0 0-1 16,1-2 1-16,-1 1 0 15,2-1 0-15,0 2 0 0,2-2 0 16,-1 2 0-16,-1-4-1 16,0 4 1-16,0 2 1 15,2-5-2-15,-1 1 2 16,-3 2-1-16,2-2 0 16,-2 4 0-16,1-2 0 15,1-2 0-15,-2 0 0 16,-1-1-1-16,-1 1 1 15,-17-2 0-15,33 2 0 16,-33-2 0-16,27 0 0 16,-27 0-1-16,21-2 1 15,-21 2 1-15,0 0-1 16,17 2 0-16,-17-2 0 0,0 0 0 16,0 0 0-16,0 0 0 15,0 0 1 1,0 0-2-16,0 0 1 15,0 0 0-15,0 0 0 0,0 0-1 16,0 0 0-16,0 0-1 16,0 0 0-16,0 0-3 15,0 0-2-15,4-19-7 16,-4 19-28-16,0 0-1 16,0-23 0-16,0 23 1 15</inkml:trace>
  <inkml:trace contextRef="#ctx0" brushRef="#br0" timeOffset="202622.8321">19693 8476 41 0,'0'0'33'0,"0"0"1"16,-25-23-8-16,25 23-5 16,0 0-6-16,0 0-4 15,0 0-2-15,0 0-1 16,0 0-3-16,0 0-1 16,0 0-1-16,0 0 0 15,0 0 0-15,13 19-1 16,-13-19 0-16,35 14-1 0,-12-9 1 15,4 11-2 1,-2-9 1-16,4 5 1 16,-6-1-1-16,1 1-1 15,-7-2 2-15,-17-10-1 0,23 23 0 16,-23-23 1-16,10 17-1 16,-10-17 0-16,0 0 1 15,-8 25-1-15,8-25 0 16,-25 21 0-16,4-6 1 15,-2 1 0-15,-2-3-1 16,1 4 1-16,1-1-1 16,4-3 0-16,0-1 0 15,19-12 0-15,-25 15-1 16,25-15 0-16,0 0 0 16,-18 15 0-16,18-15 0 15,0 0 0-15,0 0 0 16,-15 17-1-16,15-17 0 0,0 0-2 15,0 0-1-15,0 0-7 16,0 0-32-16,4-19-1 16,-4 19 0-16,-8-28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2T14:54:39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1635 4344 13 0,'20'-15'32'15,"-20"15"1"-15,6-23 0 16,-6 23-15-16,9-31-3 16,-9 31-3-16,14-32-3 15,-14 32-1-15,9-37-2 16,-9 37 1-16,-4-21-2 16,4 21 0-16,-44 19 0 15,6 12-1-15,-20 7-1 16,-2 14 1-16,-6 10-2 15,-1 3 0-15,3 4-1 16,10-2 1-16,12-8-2 16,13 1 1-16,19-12 0 0,12-10-1 15,17-19 1-15,10-11-1 16,10-18-1-16,9-13 1 16,2-15 0-16,6-25-1 15,-6-16 0-15,-5-19 0 16,-7-7 0-16,-7-6 1 15,-10-5 0-15,-7 3 0 16,-6 6 0-16,-7 9 1 16,-2 14-1-16,-3 20 1 15,0 13 0-15,2 22 0 16,-2 11 1-16,4 18 0 16,0 25-1-16,0 20 2 15,0 16-2-15,4 18 2 0,-6 15-2 16,4 7 0-16,0 1-1 15,0-4 0-15,2-6-1 16,3-17-1-16,3-14-1 16,0-23-3-16,15-3-5 15,-25-35-30-15,23 8-1 16,-8-28 0-16,6-5 0 16</inkml:trace>
  <inkml:trace contextRef="#ctx0" brushRef="#br0" timeOffset="487.1757">1988 3857 75 0,'0'0'40'0,"0"0"0"0,24 10-10 16,-24-10-17-16,2 34-2 15,-14 1-4-15,8 17-2 16,-6 3-1-16,5 16 0 16,-3-2-2-16,8 4-1 15,0-8-1-15,8-9 1 16,7-16-1-16,10-13 0 16,6-17 0-16,4-16-1 0,3-15 1 15,-1-16 0-15,-2-13 0 16,-3-11-1-16,-3-10 1 15,-7-6 0 1,-3 3 1-16,-8-1-2 16,-1 10 1-16,-4 13 1 0,-2 11 0 15,0 13 0-15,-4 28 0 16,0 0 0-16,2 19 0 16,-2 21 0-16,-2 10 0 15,2 11 0-15,3 5 0 16,5 8-1-16,0-1 0 15,3-9-1-15,5-7-1 16,-3-13-1-16,7-1-4 0,-20-43-8 16,21 34-28-1,-21-34 0-15,0 0 0 16,0 0 0-16</inkml:trace>
  <inkml:trace contextRef="#ctx0" brushRef="#br0" timeOffset="755.2714">1230 4993 83 0,'0'0'41'0,"22"11"0"15,14-22-1-15,34-1-33 16,15-19-2-16,32 3-1 15,14-13-2-15,14-1 0 16,-4 2-2-16,-4 3 0 0,-14 3 0 16,-13 7-3-16,-17 19-4 15,-41-9-6-15,-14 29-27 16,-38-12-2-16,2 48 1 16,-27-6 0-16</inkml:trace>
  <inkml:trace contextRef="#ctx0" brushRef="#br0" timeOffset="1379.4958">1956 5319 47 0,'13'-18'37'16,"-7"1"2"-16,-6 17-1 15,-14-29-21-15,14 29-4 16,-29 14-3-16,8 11-2 16,-23-4-2-16,1 21-2 15,-7 4-1-15,0 10 0 16,2-1-1-16,6 5-1 15,3-5 0-15,12-3-1 16,8-6 1-16,15-9-1 0,12-12 0 16,11-10 0-16,8-9 0 15,6-12 0-15,7-9 0 16,-1-12-1 0,5-12 1-16,-7-12-1 0,-3-5 0 15,-7-11-1-15,-9-12 1 16,-7-7-1-16,-5-6 0 15,-6 2 0-15,-8 2 1 16,-1 13 0-16,-1 2 1 16,-1 25 1-16,1 15 0 15,10 33 2-15,0 0 1 16,-14 37 0-16,12 16 0 16,8 16-1-16,0 14 0 0,4 9 0 15,-3 4 0-15,7-2-2 16,-1-4 0-1,1-9-1-15,1-12 0 16,1-19 0-16,-3-6-1 0,1-21-1 16,3-12-1-16,-17-11-2 15,29-4-6-15,-37-21-31 16,20 2-1-16,-8-15 0 16,2 4 0-16</inkml:trace>
  <inkml:trace contextRef="#ctx0" brushRef="#br0" timeOffset="1935.6984">2087 5206 45 0,'0'0'34'15,"4"-20"0"-15,-4 20 1 16,0 0-24-16,0 0-2 16,0 0-1-16,0 0-1 15,0 0-1-15,0 0 0 16,0 0-1-16,0 0 0 0,0 0-1 16,0 0-1-1,0 0 0-15,0 0 0 16,0 0-1-16,0 0 0 15,0 0 0-15,0 0 0 0,0 0 1 16,0 0-2-16,0 0 2 16,9-17-1-16,-9 17 0 15,0 0 0-15,0 0 0 16,0 0-1-16,20 23 1 16,-20-23 0-16,17 37 0 15,-5-14-1-15,9 5 0 16,0 9 0-16,6 3 0 15,2 2 0-15,4-3-1 0,1-1 1 16,-3-3-1 0,0 1 0-16,-4-5 0 15,-2-4 0-15,-7-14 0 16,-1 2-1-16,-17-15 0 0,17 16-1 16,-17-16 0-16,0 0-2 15,4-21-3-15,-4 21-5 16,-17-39-30-16,13 10-1 15,-2-11 0-15,2 0 0 16</inkml:trace>
  <inkml:trace contextRef="#ctx0" brushRef="#br0" timeOffset="2147.7715">2496 5131 69 0,'4'-17'41'0,"-4"17"2"16,-8 17-1-16,-8 0-21 15,11 31-8-15,-22-4-4 0,3 25-3 16,-6 0-2-16,1 6-1 16,0-6-1-16,2-4-2 15,4-9-1-15,-1-14-2 16,15-2-4-16,-12-34-30 16,21-6-7-16,0 0 0 15,0 0-1-15</inkml:trace>
  <inkml:trace contextRef="#ctx0" brushRef="#br0" timeOffset="8131.9232">3314 4390 37 0,'0'0'35'15,"0"0"1"-15,0 0 0 16,36 16-23-16,-18-30-4 0,28 9-1 15,-8-15-2-15,16 9-1 16,-3-5-3-16,1 3-1 16,-2 2-1-16,-14-7-4 15,7 24-7-15,-43-6-24 16,21 4-2-16,-21-4 0 16,-11 17 0-16</inkml:trace>
  <inkml:trace contextRef="#ctx0" brushRef="#br0" timeOffset="8295.9815">3427 4523 58 0,'0'0'37'15,"0"0"0"-15,23 7-1 16,8-7-28-16,-6-11-3 16,12 5-2-16,0 2-8 15,-14-5-29-15,8-1-2 16,3 1-2-16,-7-1 1 15</inkml:trace>
  <inkml:trace contextRef="#ctx0" brushRef="#br0" timeOffset="8695.1272">4452 4012 71 0,'23'-13'41'0,"-4"13"1"16,-19 0 0-16,-14 52-32 16,-26-12-1-16,1 23-2 15,-13 5-2-15,8 8-1 16,0 5-2-16,13-4 0 15,17-10-1-15,22-10-1 16,19-15 1-16,21-20-1 16,12-17 0-16,7-18 1 0,5-14-1 15,-7-15 0-15,-5-14 1 16,-12-7-1-16,-15-10 1 16,-19 2-1-1,-16 4 0-15,-18 2-2 0,-10 11-1 16,-21-5-11-16,3 26-28 15,-8 2-2-15,8 20 0 16,-4 5 1-16</inkml:trace>
  <inkml:trace contextRef="#ctx0" brushRef="#br0" timeOffset="9895.5574">1261 7456 43 0,'0'0'24'15,"33"-23"-1"-15,-25-6-1 16,19 17-2-16,-23-24 0 16,21 24-6-16,-23-22-2 15,15 20-3-15,-23-12-2 16,6 26-1-16,-13-31 1 16,13 31-2-16,-43 0-1 15,14 19 0-15,-11 12-1 16,-3 15 1-16,-3 9-2 15,0 9 0-15,7 14-1 16,5-3 0-16,8 2 0 0,13-8 0 16,11-12-1-16,14-11 0 15,9-13 0-15,10-14 0 16,5-26 0 0,11-5-1-16,-1-21 0 0,-2-13 0 15,-1-15 0-15,-7-14 0 16,-5-11-1-16,-6-12 0 15,-7-2 0-15,-13-7 2 16,-1 1-1-16,-8 7 0 16,-1 14 2-16,-3 10-1 15,-4 22 1-15,5 24 0 16,7 29 2-16,-22 15-1 16,9 26 0-16,11 28 0 0,-6 15 1 15,10 24-1-15,-4-1-1 16,4 4 1-1,8 2-3-15,-4-11 2 16,5-12-1-16,-5-15 0 0,6-19-1 16,-9-18 0-16,3-5-2 15,-6-33-1-15,10 19-5 16,-28-42-22-16,18 23-12 16,2-48 0-16,-2 13 0 15,-2-15 1-15</inkml:trace>
  <inkml:trace contextRef="#ctx0" brushRef="#br0" timeOffset="10690.8441">1715 6897 28 0,'5'-30'36'15,"-3"-1"2"-15,0 2 0 16,-2 29-15-16,-8-46-6 16,8 46-5-16,10-23-2 15,-10 23-3-15,0 0-1 16,25 19-1-16,-23 8-1 15,4 17 0-15,-6 10-1 0,0 19 0 16,0 6-1 0,0 13 0-16,-2-4 0 15,2 0-2-15,2-5 0 16,2-18 1-16,5-6-2 0,3-17 1 16,3-11 1-16,3-15-2 15,5-15 1-15,4-6 0 16,4-13-1-16,2-8 1 15,1-15 0-15,3-10-1 16,-4-5 1-16,-2-9-1 16,-4-1 0-16,-6-3 1 15,-4 2 0-15,-7 8-1 16,-4 5 1-16,-4 14 0 16,-1 5 0-16,-4 18 1 15,3 17 0-15,0 0 0 16,-20 17 0-16,13 12 0 15,-3 9 0-15,2 14 0 0,-3 10 0 16,3 3-1-16,-2 4 0 16,8 2 1-16,0-8-1 15,4-3 0-15,2-11-1 16,4-12 1-16,0-10-2 16,1-8 1-16,-9-19-1 15,20 10-2-15,-20-10-3 16,7-23-7-16,-7 23-29 15,18-22 1-15,-18 22-1 16,2-28 1-16</inkml:trace>
  <inkml:trace contextRef="#ctx0" brushRef="#br0" timeOffset="11787.2402">1549 6846 14 0,'0'0'31'16,"-23"2"2"-16,23-2-2 16,0 0-9-16,-24-14-5 15,24 14-4-15,0 0-2 16,0 0-3-16,-17-21-2 0,17 21-1 15,10-19-1-15,-10 19-2 16,34-25 0-16,-3 10 0 16,2-3 1-16,8 7-1 15,-3 1 0-15,5 14 1 16,-15 0 1-16,-2 21-1 16,-15 2 0-16,-9 15 0 15,-15 2-2-15,-7 4 1 16,-5 2 0-16,-2-6-1 15,0-8 0-15,6-9 0 16,4-6-1-16,17-21 1 16,-14 19-1-16,14-19 1 15,17-3-1-15,1-7 0 0,3 0 0 16,6-3-2-16,4 7-2 16,-2-13-7-16,21 15-29 15,-23-3-2-15,6 7 0 16,-10 2-1-16</inkml:trace>
  <inkml:trace contextRef="#ctx0" brushRef="#br0" timeOffset="12231.4029">931 8526 60 0,'0'0'40'15,"20"10"0"-15,22-18 2 0,14-27-30 16,44 10-2 0,8-15-2-16,37 4-2 15,9-16-1-15,18 4-1 16,2-6-1-16,1 10-1 0,-17 4-1 15,-19 13-1-15,-17 4-2 16,-30 6-3-16,-16 26-9 16,-38-7-29-16,-21 12 0 15,-17-14 0-15,-36 34 1 16</inkml:trace>
  <inkml:trace contextRef="#ctx0" brushRef="#br0" timeOffset="13027.6869">1377 9080 52 0,'0'0'34'16,"0"0"2"-16,-2-30-11 15,2 30-9-15,0 0-2 0,0 0-4 16,-13-20-1-1,13 20-2-15,-45 25-1 16,16 8-1-16,-13 5-1 16,1 14-1-16,-7 6 0 0,6 1-1 15,5 2 0-15,12-3-2 16,11-12 0-16,14-9 0 16,16-18 0-16,13-15-1 15,15-16 0-15,6-11 0 16,6-12-1-16,-4-16 0 15,0-5 0-15,-7-19-1 16,-7 0 1-16,-11-9 0 16,-9 2 1-16,-9 1-1 15,-5 4 2-15,-4 12 0 16,-4 2 2-16,1 19-1 16,-3 13 2-16,4 14 0 15,2 17-1-15,0 0 2 0,-6 36-1 16,10 2 0-16,-2 16-1 15,2 15 0-15,0 8-1 16,1 7 0-16,3-3 0 16,-2-2-1-16,3-7-1 15,1-12 0-15,2-8-2 16,-1-23-3-16,14 1-8 16,-25-30-29-16,33-6 0 15,-16-15-1-15,7-11 2 16</inkml:trace>
  <inkml:trace contextRef="#ctx0" brushRef="#br0" timeOffset="13247.7641">1797 8925 61 0,'0'0'41'0,"33"23"0"16,-15-4 1-16,26 21-29 15,-27-11-2-15,22 19-5 16,-10-4 0-16,8 4-2 15,-5-4-3-15,3-3 0 16,-2-5-3-16,-12-19-1 16,6 8-5-16,-27-25-16 15,19-17-18-15,-19 17 1 16,8-33-2-16,-12 1 2 16</inkml:trace>
  <inkml:trace contextRef="#ctx0" brushRef="#br0" timeOffset="13439.8336">2019 8986 71 0,'-31'31'41'0,"-3"5"0"15,1 9 0-15,-8-9-29 16,16 18-5-16,-6-6-4 16,10-4 0-16,6-6-4 15,1-11-1-15,10 0-5 16,4-27-7-16,0 0-26 15,0 0-1-15,31-31 0 16,-17 2 0-16</inkml:trace>
  <inkml:trace contextRef="#ctx0" brushRef="#br0" timeOffset="13839.9782">2260 8591 31 0,'33'-19'36'0,"-8"2"3"16,6 7-1-16,0 12-13 15,-12-17-9-15,18 24-7 16,-18-9 0-16,6 18-4 16,-25-18 1-16,23 42-4 0,-28-14 2 15,-7 11-3 1,-9-3 1-16,-4 5 0 15,-8 1-1-15,0-4 1 16,2-5-1-16,4-4 0 0,4-8 0 16,10-4 0-16,13-17 0 15,-10 17 0-15,10-17 0 16,0 0 1-16,33-2-1 16,-12 0 0-16,4-5 0 15,2-1-1-15,0 2 0 16,4-3-1-16,0 3 0 15,-6-6-4-15,4 12-4 16,-29 0-33-16,19-11-1 16,-19 11-1-16,23-31 0 15</inkml:trace>
  <inkml:trace contextRef="#ctx0" brushRef="#br0" timeOffset="14432.1874">3103 7862 53 0,'0'0'39'0,"0"0"0"0,25 2 0 16,-17-21-24-16,36 23-4 15,-9-21-3-15,17 7-2 16,-4-7-3-16,6 7-1 16,-5-1-2-16,-7-5-3 15,2 12-3-15,-24-19-10 16,5 21-23-16,-25 2-1 15,0 0-1-15,-6 18 1 0</inkml:trace>
  <inkml:trace contextRef="#ctx0" brushRef="#br0" timeOffset="14652.2663">3126 8100 77 0,'22'-4'41'15,"10"-3"1"-15,7-11-2 16,19 11-30-16,-10-13-3 16,14 9-3-16,-12-6-1 15,-4 9-2-15,-5-2-1 16,-12 7-2-16,-4 10-5 0,-25-7-33 16,0 0-2-1,-14 19 0-15,14-19 1 16</inkml:trace>
  <inkml:trace contextRef="#ctx0" brushRef="#br0" timeOffset="16699.0047">4423 7538 47 0,'0'0'37'16,"21"-10"1"-16,-21 10-5 16,0 0-18-16,-10 45-2 15,-19-11 0-15,20 35-3 16,-26 0-2-16,10 19-2 16,-6 3-2-16,10 6-1 15,7-4-1-15,16-13 1 16,17-17-2-16,18-17 1 0,15-21-1 15,14-15 1-15,7-16 0 16,2-11-1-16,-1-12 0 16,-7-9 1-16,-13-10 0 15,-13-6-1-15,-18-5 1 16,-18 1-1-16,-14-3 0 16,-14 7 0-16,-14-2-1 15,-7 7-1-15,-5 6-2 16,-3 3-3-16,14 27-10 15,-7-18-28-15,17 10 0 16,-3-4-1-16,9 2-1 16</inkml:trace>
  <inkml:trace contextRef="#ctx0" brushRef="#br0" timeOffset="18839.7769">1616 10816 37 0,'-2'-30'34'16,"0"12"0"-16,2 18-1 16,-44-27-19-16,44 27-4 15,-54 10-1-15,23 17-1 16,-19-2 0-16,9 23-3 15,-5 7 0-15,9 20-2 16,3 10 2-16,14 22-3 16,1 8 2-16,19 14-3 0,10 1 0 15,9 2 1-15,6-3-1 16,4-4-1-16,-2-12 1 16,0-12 0-16,-4-16-1 15,-7-18 0-15,-7-13 2 16,-5-12-4-16,-6-13 1 15,2-29-2-15,-19 17-6 16,-18-32-28-16,12-14-2 16,-2-13-2-16,-2-6 1 15</inkml:trace>
  <inkml:trace contextRef="#ctx0" brushRef="#br0" timeOffset="19027.8443">1059 11865 59 0,'19'0'35'0,"-19"0"1"16,48-32 0-16,-7 13-31 15,1-10-1-15,12-4-3 16,2 1-2-16,-4-18-10 16,14 6-23-16,-12 0-1 15,-10-6-1-15,-1-4 0 16</inkml:trace>
  <inkml:trace contextRef="#ctx0" brushRef="#br0" timeOffset="19223.9207">1740 11217 69 0,'21'-11'39'0,"-21"11"2"15,6 48-6-15,-22-22-22 16,22 28-4-16,-16-4-1 16,12 21-3-16,-6 0-2 15,4 4-1-15,-2-4-2 16,6-8 1-16,-2-2-2 15,-2-15-2-15,10 0-4 16,-10-46-6-16,11 29-27 16,-11-29-1-16,20-9 0 15,-13-14-1-15</inkml:trace>
  <inkml:trace contextRef="#ctx0" brushRef="#br0" timeOffset="19855.1379">1917 11587 40 0,'44'-13'34'0,"-13"1"3"16,8-5-1-16,17 17-23 15,-18-17-1-15,28 32 0 16,-27-7-2-16,13 24-1 16,-16-3-3-16,1 21 0 15,-14 2-3-15,-4 5 0 16,-11-11-1-16,-2-3 0 15,-4-13-1-15,-4-9-1 16,2-21 1-16,0 0-1 0,-18-7 0 16,9-14 0-16,-3-6-1 15,-5-4 1 1,-2-1 0-16,-5 3-1 16,-1 6 0-16,-2 7 1 0,-2 15 0 15,-1 12 0-15,3 10 1 16,3 14-1-16,7 3 0 15,7 4 1-15,7 2-1 16,8-3 1-16,11-7-1 16,9-17-1-16,6-5 0 15,3-16-2-15,7-7 0 16,-8-20-4-16,9 2-3 16,-19-36-11-16,20 0-19 15,-20-14-1-15,-4-5 2 16,-7-10 1-16,13 13 21 15,-25-13 12-15,4 8 6 16,3 26 15-16,-18 5 20 0,9 18 2 16,2 14 2-16,0 23-1 15,0 0-18-15,4 46-8 16,-4-4-4-16,17 22-3 16,-9 5-1-16,9 15-2 15,-1 4-2-15,5-3 0 16,-2-5 0-16,0-14-3 15,-1-9-1-15,-9-18-1 16,13-3-6-16,-22-36-9 16,0 0-23-16,2-23 0 15,-6-4 1-15,-10-9 0 16</inkml:trace>
  <inkml:trace contextRef="#ctx0" brushRef="#br0" timeOffset="20003.1892">2501 11551 67 0,'6'-25'38'15,"14"13"-1"-15,10 3 0 16,17 5-31-16,-1-15-2 16,14 5-3-16,7 9-6 15,-13-18-18-15,4 15-14 16,4 0 0-16,-8 1-1 16,0 1 0-16</inkml:trace>
  <inkml:trace contextRef="#ctx0" brushRef="#br0" timeOffset="20423.3438">3605 11250 60 0,'0'0'38'0,"-39"-12"1"15,6 12 0-15,12 16-29 16,-21-13-3-16,9 17-1 16,-2-5-3-16,8 8-1 15,8-6-1-15,15 2-1 16,10 1 0-16,15-3 0 0,10 0 1 16,4 4-2-16,7 0 1 15,1 0 2-15,-1 8-1 16,-3-6 0-1,-11 4 0-15,-6 4 1 0,-11-1 0 16,-9-1 1-16,-11 0-1 16,-5-4 0-16,-13-6-1 15,-2 0 1-15,-4-9-1 16,-3-10-1-16,3-12-2 16,2-9-3-16,16 2-4 15,-12-33-13-15,23 12-19 16,8-18-1-16,11 5 1 15,4-7 1-15</inkml:trace>
  <inkml:trace contextRef="#ctx0" brushRef="#br0" timeOffset="20791.4732">3632 11257 61 0,'17'16'40'16,"2"14"1"-16,-9 7 0 0,9 18-24 16,-17-14-6-16,14 18-2 15,-10-9-4-15,9 8-1 16,-5-10-1-16,7-8-1 15,0-13-1-15,5-12-1 16,1-11-1-16,2-17-1 16,0-9 0-16,-4-14-1 15,6-10 0-15,-10-10-1 16,3-1 1-16,-9 1 1 16,1 2 1-16,-6 6 1 15,-3 8 0-15,-1 9 2 16,-2 12 0-16,0 19 2 15,0 0-1-15,-2 23-1 0,1 8 1 16,4 7-1-16,1 3-1 16,4 3 0-16,2 0-1 15,3-4-1-15,4-5 0 16,1-12-2-16,7-2-2 16,-6-21-5-16,22 11-13 15,-12-26-19-15,1-8 0 16,-6-15 1-16,3-5-1 15</inkml:trace>
  <inkml:trace contextRef="#ctx0" brushRef="#br0" timeOffset="22158.9641">4349 11240 66 0,'0'0'40'0,"0"0"2"16,0 0-2-16,0 0-24 0,8 46-7 16,-8-17-2-16,12 11-2 15,-5 0-1-15,5 3-1 16,-1-5-1-16,3-1-1 15,-4-7 0-15,-1-13 0 16,-9-17-2-16,0 0 0 16,20 6-2-16,-20-29-1 15,7-2-2-15,-11-27-3 0,24 12-2 16,-20-25-4 0,29 15-2-16,-27-32-3 15,36 20 1-15,-19-24 3 16,24 15 8-16,-8-6 6 0,-1 2 6 15,13 22 5-15,-22-18 6 16,21 38 4-16,-35-17 2 16,24 41-3-16,-35-16-4 15,0 25-4-15,0 0-3 16,-17 44-1-16,-12-8-3 16,4 16-1-16,-6 4 0 15,6 11 0-15,2 6-1 16,9 5 0-16,10-5 1 15,12 6-2-15,9 0 1 16,7-5-1-16,5 3 0 16,-4-2 0-16,2-2 0 15,-6 2 0-15,-6-8-1 0,-9-10 2 16,-6-7-2-16,-10-8 1 16,-9-13-1-16,-8-14 0 15,-6-7-1-15,-7-21-1 16,-3-3-3-16,-5-24-1 15,12 0-3-15,-15-31-4 16,34 23-2-16,-22-31-4 16,41 26 2-16,-15-28 1 15,38 27 4-15,-10-7 4 16,24 13 6-16,7 6 5 16,-5-10 6-16,20 21 5 15,-16-19 3-15,24 27 0 16,-28-21-1-16,22 27-2 0,-30-12-1 15,12 27-1-15,-28 0-2 16,6 25-2-16,-27 2-2 16,-7 14 0-16,-11 5-2 15,-3 9 0-15,2 1 0 16,0 2-2-16,10-12 0 16,5-2-1-16,14-11 1 15,15-12-1-15,6-7 0 16,4-16-1-16,5-8 1 15,1-11-1-15,0-9 0 16,-6-11 1-16,-4-1 0 16,-10 0-1-16,-4 0 1 15,-1 11 1-15,-10 3-1 0,-2 30 1 16,-2-19 0-16,2 19 0 16,-12 24 0-16,9 3 0 15,4 10 0 1,-1-3-1-16,10 7 1 0,0-9-2 15,7-3 1-15,8-14-2 16,4 3-1-16,6-18-1 16,7-2-1-16,-3-21-2 15,11 2 0-15,-4-22-1 16,14-1 0-16,-8-13 2 16,8-1 1-16,-12-1 2 15,-5 3 3-15,-5 12 3 16,-19 0 2-16,-9 21 0 0,-10 23 3 15,-35-4-2-15,-1 19 1 16,-1 24-1 0,-3-3-2-16,5 14-1 15,6-4 0-15,15 6-1 0,13-6-1 16,18-8 1-16,14-3-2 16,11-14 1-16,12-8-1 15,10-15 0-15,-1-5 0 16,1-13-1-16,-4-8 0 15,-2-13 0-15,-14-5 0 16,-13-3 0-16,-10 2 1 16,-11 3-1-16,-8 6 0 0,-4 13 1 15,-2 8 0 1,4 17 1-16,0 0 0 16,-4 17 0-16,22 4 0 15,14 12 1-15,11 1 0 16,22-5 0-16,18 2-1 0,27 1 1 15,19-9-1-15,20 0 1 16,13-9-2-16,10-14 0 16,1-4 0-16,-5 0 0 15,-18-5 0-15,-26-5 0 16,-24 1-2-16,-30-5-3 16,-20 20-11-16,-50-2-28 15,0 0-2-15,-19-7 1 16,-22 3-1-16</inkml:trace>
  <inkml:trace contextRef="#ctx0" brushRef="#br0" timeOffset="34867.5336">1637 13392 31 0,'25'-21'31'15,"-25"21"2"-15,18-13-2 16,-18 13-14-16,0 0-6 16,0 0-2-16,0 0-2 15,-8 23 0-15,-21-2-1 0,-4 12-2 16,-13-1-1-16,-4 8-1 16,-6 1 0-16,6-3-2 15,5 2 2-15,20-7-3 16,16-12 0-16,9-21 0 15,48 15 0-15,8-15-1 16,13 0 1-16,9 2-1 16,6 0 1-16,1 6 1 15,-6 5 1-15,-11 8-1 16,-14 8 1-16,-16 6 2 16,-16-5-2-16,-13 7 2 15,-18-12 0-15,-11 0 0 16,-12-8-2-16,-7 0 2 0,-3-7-2 15,-1-6-1-15,3-2-2 16,-1-12-2 0,18 10-4-16,-8-29-13 15,21 8-17-15,9-10-1 0,8-5 1 16,11-8 0-16</inkml:trace>
  <inkml:trace contextRef="#ctx0" brushRef="#br0" timeOffset="35071.6084">2012 13517 43 0,'23'6'36'0,"-2"11"2"16,-6 12 0-16,-3-10-15 15,5 25-15-15,-19-11-1 0,18 20-2 16,-12-7-1 0,7 6-1-16,-5-10-1 15,4-3-2-15,-3-7-1 16,-7-32-4-16,27 31-4 0,-27-31-28 15,20-34-2-15,-11-9 0 16,-1-5-1-16</inkml:trace>
  <inkml:trace contextRef="#ctx0" brushRef="#br0" timeOffset="35211.6581">2108 13166 52 0,'0'0'31'0,"-35"-2"1"15,35 2-3-15,0 0-32 16,0 0-15-16,4 36-13 16,-4-36 0-16,21 37-1 0</inkml:trace>
  <inkml:trace contextRef="#ctx0" brushRef="#br0" timeOffset="35512.7639">2390 13089 66 0,'3'21'39'0,"-3"8"-2"16,2 17 3-16,-7-2-30 16,14 31-4-16,-5 2 0 15,10 11-3-15,-3-7 1 0,7 3-2 16,1-7 0-16,-2-6-2 15,-1-12 0-15,1-11-1 16,-5-19 0-16,-7-10-2 16,7-2-3-16,-12-17-4 15,8-23-26-15,-18 2-3 16,-4-6-1-16,-9-13 1 16</inkml:trace>
  <inkml:trace contextRef="#ctx0" brushRef="#br0" timeOffset="35699.8315">2017 13646 59 0,'29'11'35'0,"4"-11"1"16,6 2-3-16,3-19-27 15,18 7-2-15,0-5-4 16,1-3-3-16,9 13-9 15,-10-7-21-15,-10-1-4 16,-8 5 2-16,-11 2-1 16</inkml:trace>
  <inkml:trace contextRef="#ctx0" brushRef="#br0" timeOffset="36063.9626">2824 13444 62 0,'25'-8'36'16,"-25"8"1"-16,0 0-5 0,-23 29-23 15,-12-8-2-15,12 12-3 16,-6-8-1-16,8 4-1 16,5-4 0-16,14-2-2 15,2-23-1-15,35 30 2 16,2-18-1-16,9-1 0 15,6 1 0-15,0 3 0 16,-4 0 0-16,-3 1 1 16,-13 1 1-16,-9 8 0 0,-17-8 1 15,-13 8-1 1,-19-6 0-16,-6 3 2 16,-9-1-2-16,1-6-1 15,-7 0-3-15,3-17-3 0,19 18-19 16,2-24-15-16,23 8-1 15,-8-29 0-15,27 4-1 16</inkml:trace>
  <inkml:trace contextRef="#ctx0" brushRef="#br0" timeOffset="36511.1231">3964 13264 63 0,'-2'-19'38'16,"2"19"0"-16,-41 0 0 16,-7 3-29-16,9 15-3 15,-11 1-1-15,10 6 0 16,-7-8-3-16,13 2 0 15,7-1-1-15,27-18-1 16,5 23 0-16,26-20-1 16,12-1 1-16,11-4-1 15,6 6 1-15,3 2 0 16,1 2 1-16,-4 1-2 16,-12 14 3-16,-13 4-2 0,-16 2 2 15,-13 3-2-15,-14 1 3 16,-11 0-1-16,-14-3-1 15,-4-1 0-15,-13-10 1 16,0-1-1-16,4-13-1 16,1-3-1-16,11-7-1 15,5-17-3-15,23 5-5 16,-13-27-28-16,32-12-3 16,2-16 1-16,12-9-1 15</inkml:trace>
  <inkml:trace contextRef="#ctx0" brushRef="#br0" timeOffset="36739.2053">4075 12782 55 0,'27'-11'38'16,"-5"15"1"-16,-1 23 0 15,-4 1-20-15,10 36-9 16,-11-3-3-16,13 21-1 16,-10 5-2-16,2 9-1 15,-2-2-1-15,-1-8-1 16,-3-9 0-16,-3-12-3 15,-3-9 2-15,-7-14-4 16,2-6 0-16,-4-36-6 16,6 27-17-16,-6-27-14 15,-23-23 0-15,2-11 1 16,1-9 0-16</inkml:trace>
  <inkml:trace contextRef="#ctx0" brushRef="#br0" timeOffset="36991.2961">4183 13275 45 0,'16'-21'33'0,"-1"0"3"16,12 6-1-16,18 11-22 0,-18-17-3 16,23 19-2-16,-12-6 0 15,16 20-1-15,-15-3 0 16,7 20-1-16,-15 4 0 16,6 17-2-16,-14-8 0 15,4 8-3-15,-10-4 2 16,-1-4-2-16,-5-4 0 15,-3-9-1-15,0-8-1 16,-8-21 0-16,0 0-2 0,7-17-3 16,-7 17-10-1,6-48-25-15,-10 8 0 16,-5-16-1-16,-3-9 1 16</inkml:trace>
  <inkml:trace contextRef="#ctx0" brushRef="#br0" timeOffset="37119.3429">4623 12865 22 0,'14'29'23'0,"-14"-29"-7"15,0 0-16-15,21 30-24 16,-21-30-1-16,13 19 14 16</inkml:trace>
  <inkml:trace contextRef="#ctx0" brushRef="#br0" timeOffset="37587.5098">4930 12819 66 0,'0'0'41'0,"21"25"-1"15,-7 3 1-15,-22-1-29 16,21 29-2-16,-11-2-3 15,14 11-1-15,-10-2-3 0,7 0-1 16,-1-1-1-16,-3-12-1 16,3-8 0-1,-3-11-1-15,-1-8 0 16,-8-23-3-16,16 17-1 0,-14-36-3 16,-2 19-1-16,15-65-4 15,8 22-2-15,-21-37 1 16,25 3 5-16,-13-9 4 15,3 5 5-15,0 14 4 16,-11-2 4-16,13 33 4 16,-17-9 3-16,23 47-1 15,-25-2-2-15,18 29-4 16,-11 6-2-16,9 14-1 16,-7 5-2-16,7 9 0 15,-5 5-1-15,-1 1-1 16,0 4-1-16,-3-16-1 15,1 1-2-15,-12-24-8 0,18 6-31 16,-16-15-1-16,2-3 0 16,-4-5-1-16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2T14:55:54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1365 4388 14 0,'0'0'29'15,"2"-23"2"-15,-2 23-10 0,0 0-4 16,-2-23-1-16,2 23-3 16,0 0-3-16,0 0-3 15,8-30 0-15,-8 30-1 16,2-18-1-16,-2 18-1 15,2-17 1-15,-2 17-2 16,0 0 0-16,-23-17 0 16,23 17 0-16,-31-4-1 15,6 12 0-15,-2 7 0 16,-8 10 0-16,-5 10 0 16,-5 11-1-16,-1 9 1 15,-2 3-1-15,3 5 0 16,3-3-1-16,9 3 1 0,12-9-1 15,13-10 1-15,12-12-1 16,12-9 0-16,9-15 0 16,7-12 0-16,5-13 0 15,2-16 0-15,-1-13-1 16,-1-13 0-16,-2-10 0 16,-5-18 1-16,-4-3-1 15,-5-8 1-15,-6-1 0 16,-3 3-1-16,-6 8 2 15,-5 11-1-15,-4 10 1 16,-1 19 0-16,-2 15 0 16,6 33 0-16,0 0 0 15,0 0 0-15,-19 37 1 0,17 20-1 16,2 10 0-16,0 20 1 16,2 5-1-16,0 2 0 15,1 3-1-15,3-8 1 16,0-7-1-16,8-19-1 15,-5-9 0-15,5-17-2 16,1-7-1-16,-15-30-2 16,37 25-6-16,-37-25-21 15,19-27-8-15,-11 1 0 16,5-11 1-16</inkml:trace>
  <inkml:trace contextRef="#ctx0" brushRef="#br0" timeOffset="460.1624">1516 4095 33 0,'13'-21'38'0,"-1"4"-1"16,-12 17 2-16,0 0-18 15,29 38-6-15,-41-13-4 16,14 38-2-16,-17-1-3 16,7 12-1-16,0 5-2 15,6-6 0-15,4-6-2 16,6-11-1-16,6-10 0 15,9-19 1-15,6-16-1 16,3-11 0-16,3-15 0 16,0-14 0-16,-2-13 0 0,-2-12 0 15,-6-9 0-15,-4-18-1 16,-2-5 2-16,-9-6-2 16,1 5 1-16,-7 5 0 15,2 9 0-15,-6 16 1 16,6 11 0-16,-10 23-1 15,4 23 1-15,0 0-1 16,-16 49 1-16,15 7 0 16,-7 17-1-16,6 7 1 15,2 5-1-15,11 5 1 16,3-8-1-16,7-7 0 16,6-11-1-16,4-18 1 15,6-14-2-15,-1-14 0 0,3-7-3 16,-12-26-5-16,19 5-30 15,-26-7-2-15,-3 1 1 16,-11-3-1-16</inkml:trace>
  <inkml:trace contextRef="#ctx0" brushRef="#br0" timeOffset="984.3556">1022 5175 60 0,'0'0'38'0,"0"0"0"16,0 0 2-16,33 15-25 0,-33-15-5 15,62-15-3-15,-16 0-1 16,23 9-1-16,8-13-2 16,18 3 0-16,1-9-2 15,5 0 0-15,-9 4-1 16,-7 2 0-16,-12 6-2 15,-13-5-2-15,-8 16-2 16,-34-15-15-16,-18 17-19 0,4 17-1 16,-4-17 0-1,-47 31 0-15</inkml:trace>
  <inkml:trace contextRef="#ctx0" brushRef="#br0" timeOffset="1555.5528">1433 5549 60 0,'0'0'35'0,"15"-27"2"16,-17 0-11-16,2 27-14 15,-30 12-2-15,12 18-2 16,-22-7-2-16,7 22 0 0,-10 1-1 16,7 9-1-16,-7-1 0 15,14 2-1-15,6-8-1 16,12-4-1-16,9-14 0 16,10-9 0-16,-8-21-2 15,42-3 0-15,-7-19 0 16,-1-16-1-16,5-6 0 15,-4-19 0-15,-1-8 0 16,-7-16-1-16,-3-7 1 16,-9-3 2-16,-3 3 0 15,-5 9-1-15,-3 7 3 16,0 18-1-16,-4 10 2 16,2 25 0-16,-2 25 0 0,0 0 1 15,-4 41-1-15,4 8 1 16,-2 11-1-16,2 11-1 15,0 4 0-15,6 1-1 16,2 3 0-16,3-8-1 16,3-6 0-16,1-15 1 15,3-10-1-15,-1-11-1 16,0-10 0-16,-17-19-2 16,35 12-4-16,-29-31-4 15,21 3-30-15,-21-14-1 16,-3-5 0-16,-3-17 0 15</inkml:trace>
  <inkml:trace contextRef="#ctx0" brushRef="#br0" timeOffset="1771.6279">1628 5323 55 0,'0'0'39'16,"25"15"1"0,-14 6 1-16,9 23-22 0,-13-23-9 15,24 23-1-15,-11-5-2 16,10 11-2-16,1-4-2 15,6 0 0-15,1-6-2 16,3-4 0-16,-2-5 0 16,-3-10-2-16,3-4-2 15,-10-15-3-15,5 8-6 16,-34-10-29-16,24-19-1 16,-22-4 1-16,-1-10-1 0</inkml:trace>
  <inkml:trace contextRef="#ctx0" brushRef="#br0" timeOffset="1984.7028">2012 5292 66 0,'-22'21'39'0,"-5"19"1"16,-7 8 1-16,3 27-28 15,-14-19-5-15,15 15-1 16,-5-8-3-16,14-4-2 15,1-3-3-15,7-20-3 0,21 1-7 16,-8-37-29 0,0 0 0-16,17 6-1 15,0-27 1-15</inkml:trace>
  <inkml:trace contextRef="#ctx0" brushRef="#br0" timeOffset="2439.8621">2619 4809 48 0,'0'0'37'0,"0"0"2"16,-6 17 0-16,20 0-22 16,-14-17-7-16,0 0-3 15,17-23-3-15,4 27-2 16,-3-10 1-16,9-5-3 0,4 3-1 16,-4-11-2-16,9 15-2 15,-14-15-6-15,16 17-17 16,-38 2-12-16,19-19 1 15,-19 19 0-15</inkml:trace>
  <inkml:trace contextRef="#ctx0" brushRef="#br0" timeOffset="2621.9268">2658 4933 68 0,'0'21'41'0,"0"-21"0"15,27 25-4-15,-27-25-24 16,52-6-4-16,-17-7-3 15,9 9-2-15,-4-2-2 0,3-1-3 16,1 9-6-16,-21-14-34 16,4 8 1-16,-27 4-3 15,22-17 2 1</inkml:trace>
  <inkml:trace contextRef="#ctx0" brushRef="#br0" timeOffset="72095.4693">15967 13229 23 0,'0'0'26'16,"0"0"-2"-16,0 0-5 15,0 0-3-15,19-5-3 16,-19 5 0-16,0 0-2 16,0 0-1-16,0 0 0 15,0 0-2-15,-4 19-1 16,4-19 0-16,-19 40-3 16,3-13 1-16,3 15-3 15,-10-2 1-15,-1 12-1 16,-4 0 1-16,-3 11-1 15,-6-3 0-15,2 5 1 0,-3-4-2 16,5-3 1-16,2-10-1 16,6-4 1-16,6-8-2 15,5-9 1 1,14-27 0-16,-9 29-1 0,9-29 1 16,0 0-1-16,0 0 0 15,0 0-1-15,0 0-1 16,-16-23-2-16,16 23-3 15,-4-50-7-15,22 21-24 16,-13-11-1-16,9 4 0 16,-1-5 0-16</inkml:trace>
  <inkml:trace contextRef="#ctx0" brushRef="#br0" timeOffset="73098.8233">15749 13264 35 0,'0'0'28'16,"0"0"0"-16,0 0-8 15,0 0-3-15,0 0-4 16,0 0-2-16,0 0-2 0,-4 19-2 15,4-19 0-15,0 0-1 16,0 0-2-16,33-12-1 16,-14 1-1-16,8-2-1 15,2-3 0-15,4-3 0 16,-1 0-1-16,1 2 0 16,-4-3 1-16,-6 9 0 15,-4-1 0-15,-19 12 0 16,24-11 1-16,-24 11 0 15,0 0 0-15,0 0 1 16,5 17-1-16,-5-17 1 16,-5 29-1-16,3-8 1 15,-2 0-1-15,0 8 0 0,-2-2-1 16,2 3 0-16,-1-1 1 16,-1 2-1-16,2-2 1 15,0-6-3-15,0-2 3 16,4-21-2-16,-2 29 2 15,2-29-2-15,0 21-1 16,0-21 1-16,0 0-1 16,0 0 0-16,0 0 1 15,2 21 0-15,-2-21-1 16,0 0 1-16,0 0 0 16,0 0 0-16,0 0 1 15,0 0-1-15,0 0 1 16,0-25-1-16,0 25 1 0,0 0 0 15,-4-21 0-15,4 21-1 16,0 0 0-16,-17-19 0 16,17 19 1-1,-23-16-1-15,23 16-1 0,-31-17 1 16,31 17-1-16,-31-14 2 16,31 14-1-16,-25-11 1 15,25 11-3-15,0 0 3 16,0 0-2-16,-15-21-1 15,15 21-3-15,0 0-6 16,0 0-28-16,0 0-2 16,0 0 1-16,0 0-1 0</inkml:trace>
  <inkml:trace contextRef="#ctx0" brushRef="#br0" timeOffset="90150.8489">3802 4363 51 0,'23'-28'36'0,"0"3"1"16,-2 23-11-16,-23-25-8 15,23 39-4-15,-21-12-3 16,-2 42-2-16,-11 2-1 0,5 33-2 15,-13 5 0-15,4 22-1 16,-5 3 0-16,7 4-2 16,5-5 0-1,16-10-1-15,11-18 0 0,12-18 0 16,18-22-1-16,12-22 0 16,5-22 0-16,6-17 0 15,-7-14-1-15,-7-14 0 16,-10-15 1-16,-13-10-1 15,-15-5 0-15,-18-3-1 16,-12-1 0-16,-17 8 0 16,-13 5 0-16,-10 8 0 0,-8 16-2 15,-8 10 0-15,3 17-5 16,-11-2-33 0,17 23-2-16,3-2-1 15,11 6 0-15</inkml:trace>
  <inkml:trace contextRef="#ctx0" brushRef="#br0" timeOffset="91755.4197">1201 7429 25 0,'6'-18'30'0,"-6"18"-3"16,6-24-3-16,-6 24-6 15,6-27-1-15,-6 27-5 16,6-31-2-16,-6 31-1 16,3-33-1-16,-3 33 0 15,0-25-1-15,0 25-1 16,0 0 0-16,0 0-1 16,-30 4-1-16,12 29-1 0,-7 3 1 15,-2 22-3-15,-4 7 1 16,2 18-1-16,0 5 0 15,4 4-1-15,4-6 1 16,12-7-1-16,9-12 0 16,7-15 1-16,7-16-1 15,9-17 0-15,2-21 0 16,6-22 0-16,2-15 0 16,-3-22-2-16,1-14 1 15,0-25 0-15,-2-17-1 16,-6-11 0-16,-7-1 2 15,-3 6-1-15,-7 5 1 16,-2 16 0-16,-8 12 2 0,-2 26 0 16,-3 24 0-16,1 19 0 15,8 21 0-15,-16 25 0 16,14 19 1-16,-3 27-1 16,1 15-1-16,-2 26 0 15,-2 10 0-15,6 7 0 16,0-6 0-16,2-12-1 15,0-13 0-15,8-22-1 16,-2-18-1-16,6-27-1 16,5-18-2-16,-17-13-5 15,37-17-25-15,-24-12-8 16,2-2 0-16,-9-9 0 16</inkml:trace>
  <inkml:trace contextRef="#ctx0" brushRef="#br0" timeOffset="92386.6408">1487 7191 47 0,'0'0'35'0,"0"0"2"16,0 0-4-16,0 0-18 15,4-27-4-15,13 21-3 16,-5-17-1-16,13 10-2 0,0-14 0 16,12 12-1-1,-7-5-1-15,9 9 1 16,-6 1-1-16,0 8 0 15,-8 8 0-15,-6 13-1 0,-15 8-1 16,-12 12 1-16,-9 7-1 16,-8 7 0-16,-6 1 0 15,-2-4 0-15,0-6-1 16,4-6 0-16,4-9 1 16,10-10-2-16,15-19 1 15,-18 16 1-15,18-16-2 16,0 0 2-16,0 0-2 15,27-16 1-15,-27 16 0 16,33-9-1-16,-10 5-1 16,-5-4-2-16,5 14-2 15,-14-23-14-15,-9 17-22 16,24 5 0-16,-24-5-1 0,17 10 1 16</inkml:trace>
  <inkml:trace contextRef="#ctx0" brushRef="#br0" timeOffset="92890.8156">2015 7032 71 0,'18'-14'40'0,"1"8"1"15,-19 6 0-15,27 22-28 0,-38-1-2 16,12 27-4-16,-18 5-2 16,6 22-1-16,-9 4-2 15,5 17 0-15,3-6-1 16,4-2-1-16,8-15 0 16,6-15 0-16,10-9 0 15,5-14 0-15,6-20 1 16,2-20-1-16,4-17 1 15,-2-16-1-15,1-8 0 16,-5-12 0-16,0-16 0 16,-5-11-1-16,-3 5 1 15,-6 1 0-15,-5 12 1 16,0 11 0-16,-4 8-1 0,-2 21 1 16,-2 27 1-16,0 0-1 15,-10 45-1-15,10 4 1 16,0 17-1-1,0 10 0-15,2 18 0 0,6 2 0 16,1-6-1-16,7-5-1 16,3-6 0-16,-4-14-3 15,10 2-7-15,-13-31-31 16,1-11-1-16,-13-25 1 16,2 25-1-16</inkml:trace>
  <inkml:trace contextRef="#ctx0" brushRef="#br0" timeOffset="93154.915">1169 8685 82 0,'0'0'44'16,"0"0"-3"-16,42-15 1 15,26-6-34-15,16-18-4 16,32 5 2-16,10-6-3 16,9 3-1-16,2 3-2 15,-8-3 1-15,-8 8-5 0,-24-5-10 16,-16 22-28-16,-23 1-1 16,-22 13 1-16,-36-2-2 15</inkml:trace>
  <inkml:trace contextRef="#ctx0" brushRef="#br0" timeOffset="93951.19">1527 9301 19 0,'0'0'34'16,"10"-27"3"-16,-8 10-2 0,-2 17-14 15,-10-37-4-15,10 37-3 16,-23-15-3-16,23 15-3 16,-46 17-2-16,15 10 0 15,-11 10-1-15,3 12-1 16,-5 11 0-16,3 9-1 16,3 2 0-16,9 6-1 15,7-6 1-15,17-8-3 16,7-21 1-16,13-4-1 15,12-16 0-15,8-17 0 16,5-20-2-16,5-18 1 16,-1-13-1-16,-2-13 0 15,-3-6 0-15,-12-20 1 0,-8-7-1 16,-9-11 0-16,-8 5 1 16,-6 0 0-16,-8 12 1 15,1 13 0-15,-3 9 1 16,3 20 0-16,3 21 1 15,8 23 0-15,-4 29 0 16,10 17 0-16,2 15 1 16,1 18-2-16,1 9 1 15,4 14-1-15,-3 0-1 16,5-6 1-16,-5-10 0 16,3-13 0-16,-1-12-2 15,-1-19 0-15,3-9-3 16,-15-33-5-16,39 13-32 0,-39-13-2 15,0 0 0-15,19-38-1 16</inkml:trace>
  <inkml:trace contextRef="#ctx0" brushRef="#br0" timeOffset="94207.2907">1774 9301 75 0,'0'0'42'0,"33"15"1"16,-16 1 0-16,9 26-31 16,-11-13-3-16,20 17-3 0,-8-6-2 15,5 8-1-15,3 0-1 16,2-6-1-16,-2-4-1 16,-3-9-1-16,1-6-1 15,-10-9-1-15,4-1-3 16,-27-13-18-16,25-25-19 15,-21 6-1-15,2-8 0 16,-6-9 1-16</inkml:trace>
  <inkml:trace contextRef="#ctx0" brushRef="#br0" timeOffset="94415.3556">2199 9213 80 0,'-18'30'41'0,"-3"13"2"15,-12 4 0 1,24 13-34-16,-36-4-3 16,11 7 0-16,-3-8-3 0,6 1-1 15,2-12-2-15,6-9-2 16,15-6-4-16,8-29-11 16,0 0-25-16,0 0-2 15,6-23 2-15,6-4-2 16</inkml:trace>
  <inkml:trace contextRef="#ctx0" brushRef="#br0" timeOffset="94994.5585">2299 8835 23 0,'0'0'34'0,"0"0"1"16,0 0 2-16,2-21-13 16,17 23-12-16,-13-24-2 0,19 21-1 15,-11-17-2-15,14 14 0 16,-8-5-2-16,5 13 0 16,-8 0-1-16,2 13 0 15,-7 0 0-15,-2 8-2 16,-12 6 0-16,-6 5 0 15,-7 1-1-15,-3-1 0 16,-3 0 0-16,0-5 0 16,-2-4-1-16,3 0 1 15,3-12 0-15,17-15 0 16,-15 23 0-16,15-23 0 16,0 0 0-16,0 0-1 15,0 0 1-15,29 4-1 0,-10-10 1 16,2-3-2-16,4-1 1 15,2-1-1-15,2 1-1 16,-4-7-3-16,4 13-5 16,-29 4-32-16,23-17-1 15,-23 17-1-15,18-23 1 16</inkml:trace>
  <inkml:trace contextRef="#ctx0" brushRef="#br0" timeOffset="95655.7922">3057 8369 72 0,'0'0'41'16,"29"17"-1"-16,0-15 1 16,-2-19-31-16,17 11-4 15,-3-4-3-15,1-3-5 16,8 15-11-16,-13-12-27 16,-4 1-1-16,-12-1 0 15,-21 10 0-15</inkml:trace>
  <inkml:trace contextRef="#ctx0" brushRef="#br0" timeOffset="101362.809">2980 7807 27 0,'-18'-8'34'0,"18"8"2"16,0 0-5-16,-36-4-12 16,36 4-3-16,-18 2-4 15,18-2-2-15,0 0-2 16,0 0-1-16,-21 8-1 16,21-8-1-16,0 0-1 15,0 0 0-15,0 0-2 16,0 0 0-16,25 0 0 15,-2 0 0-15,3 0-1 16,8 5 1-16,9 5-1 0,7 2 0 16,2 1 0-16,8 8 0 15,0 2 0-15,-5-2 0 16,-1-2 0-16,-3 10-1 16,-5-6 0-16,-8 8 1 15,-3 0 0-15,-6-1-1 16,-4 5 1-16,-4-5-1 15,-3 5 0-15,-5-12 1 16,-3-2-1-16,-10-21 1 16,6 23-1-16,-6-23 1 15,-18 15-1-15,1-3 1 16,-6 1-3-16,-8 10 3 16,-2 2-1-16,-7 6 1 0,-1 0 0 15,1 3-2-15,-1-3 2 16,8-2-3-16,3-6 4 15,8-4-3-15,1-11 1 16,21-8 0-16,-19 7 0 16,19-7 0-16,0 0 1 15,0 0 0-15,0 0-1 16,0 0 1-16,0 0-1 16,0 0-2-16,-18 0 2 15,18 0 0-15,0 0 0 16,0 0 1-16,0 0-2 15,0 0 2-15,-1-21-1 0,1 21 1 16,32-31 0-16,-7 7-1 16,18-7 0-16,1-9 0 15,16-5 0-15,0-4 0 16,3 6 0-16,1-5-1 16,-4 12 1-16,-6 1-1 15,-10 9 2-15,-9 8-1 16,-12 5 0-16,-4 9 0 15,-19 4-1-15,0 0 2 16,0 0-1-16,0 0 0 16,0 0 0-16,0 0 0 15,0 0 0-15,-21 2 0 16,4-4 1-16,-6 6-1 0,-6 0 0 16,-6-8-1-16,-11 6 2 15,-4-6-1-15,-4 0 0 16,-4-4 0-1,-4 1 0-15,0-10 0 0,-1-5 0 16,3 5 1-16,8-10-2 16,9 0 1-16,3 4-1 15,9 0 2-15,4 4-1 16,4 2 0-16,9 0 0 16,14 17 0-16,-21-23 0 15,21 23 0-15,0 0 1 16,-17-6-2-16,17 6 1 15,0 0 0-15,0 0-1 0,0 0 1 16,0 0 0-16,0 0 0 16,19-4 0-1,-19 4 1-15,31 15-2 16,-6-3 2-16,6 5-2 0,4 6 1 16,7 4 1-16,4 6-1 15,6 3-1-15,2 1 1 16,6-3 0-16,-2-1 1 15,-2 3-1-15,-6-1 0 16,-6-7 0-16,-5-1 0 16,-8 0 1-16,-8-6-1 15,-6 0 0-15,-17-21 0 16,20 25-1-16,-20-25 2 16,0 0-1-16,0 0 0 15,0 0 0-15,0 0 0 16,0 0-1-16,-6 18 2 15,6-18-1-15,-29 9 0 0,6-5 0 16,-6 2 1-16,0 1-1 16,-6 7 0-16,-1-6 0 15,-11 5 1-15,-1 2 0 16,0 5-2-16,-4 3 2 16,4-4-1-16,3 4 0 15,12-10 0-15,4 2 0 16,29-15-1-16,-25 14 1 0,25-14-1 15,0 0-2-15,0 0 0 16,20-14-5 0,-28-10-31-16,25 4-6 15,-7-10 0-15,13-3 0 16</inkml:trace>
  <inkml:trace contextRef="#ctx0" brushRef="#br0" timeOffset="102094.0697">4347 7789 36 0,'12'-21'37'0,"-2"-2"2"15,-3 2 1-15,-7 21-19 16,2-29-5-16,-2 29-3 16,0 0-3-16,0 0-3 15,-31 39 0-15,6 14-3 16,-9 13 0-16,1 8-1 16,0 17-1-16,6 3 1 15,6 0-2-15,13-8 1 16,14-7-1-16,17-16-1 0,12-19 0 15,17-11 0-15,4-30 1 16,9-12-1-16,1-14 1 16,-2-14-1-16,-10-13 0 15,-12-7 1-15,-9-6-1 16,-22-1 1-16,-11 7-1 16,-17 7 1-16,-14-4-1 15,-11 10 0-15,-7 6-1 16,-1 5 0-16,2 6-2 15,-2-7-6-15,25 13-35 16,-14 3-1-16,12 13-1 16,6-3 1-16</inkml:trace>
  <inkml:trace contextRef="#ctx0" brushRef="#br0" timeOffset="108366.285">999 11002 46 0,'0'0'36'0,"17"-13"2"16,-17 13-2-16,0 0-21 16,4 21-4-16,-4-21-1 15,0 19-3-15,0-19-3 16,2 21 1-16,-2-21-2 16,0 0-1-16,0 0 0 15,0 0 0-15,0 0-2 16,0 0 1-16,6-25 0 15,-4 0 0-15,0-3-1 16,-2 1 1-16,-4 0-1 16,0 4 0-16,4 23 1 15,-25-15 0-15,2 34 0 0,-12 17-2 16,-3 16 2-16,-3 21-1 16,-3 15 0-16,-1 16 1 15,9 3-1-15,5 2 1 16,10-7-2-16,19-8 2 15,13-8-2-15,12-24-2 16,16-22-2-16,5-30-6 16,22-12-29-16,-8-29-1 15,9-15 0-15,-7-21 0 16</inkml:trace>
  <inkml:trace contextRef="#ctx0" brushRef="#br0" timeOffset="108962.4934">1379 11006 68 0,'0'0'41'16,"0"0"-1"-16,-25 38 2 16,6 16-30-16,-14 8-3 15,13 18-2-15,-8 3-2 16,4 9-1-16,5-6-2 16,6-5 0-16,11-12-2 15,6-16 0-15,5-28 0 16,12-19-2-16,3-21 1 15,1-26-1-15,2-16 1 16,-4-14 0-16,0-10-1 16,-4-5 1-16,0 5-1 15,-5 1 1-15,-1 13 1 0,1 15 1 16,0 12-1-16,3 20 1 16,2 15 0-1,2 20 1-15,-5 16 0 16,1 22 0-16,-3 9-1 0,-3 9 1 15,-1 9-1-15,-6 1 0 16,-4-6 1-16,-4-12-2 16,2-9 0-16,-2-16 0 15,2-19 1-15,2-19-2 16,6-19 1-16,2-21-1 16,5-14-1-16,3-15 1 15,5-6 1-15,2-11-1 0,2 5 0 16,6 10 1-16,0 4-1 15,-2 14 1 1,-2 14 0-16,-2 32 1 16,2 14 0-16,-2 22 0 0,-8 17 0 15,-5 15 0-15,-6 20 1 16,-3 9-1-16,-5 0-1 16,4-1 0-16,-4-9-1 15,1-13-1-15,8-11-2 16,-5-29-1-16,21-2-6 15,-21-43-24-15,27-1-7 16,-4-29 0-16,4-9 0 16</inkml:trace>
  <inkml:trace contextRef="#ctx0" brushRef="#br0" timeOffset="109374.64">2278 11064 66 0,'23'-37'40'0,"-6"5"0"0,-17 32 1 16,16-35-26-16,1 47-5 15,-17-12-3-15,14 32-2 16,-13-5-1-16,1 0-1 16,0 4-1-16,0-3 0 15,-2-7-1-15,0-3-1 16,0-18 0-16,0 0 1 16,0 0-1-16,12-33 0 15,-10 8 0-15,-2-6-1 16,-4 5 2-16,-2-3-1 15,-4 6 0-15,10 23 0 16,-32-12 0-16,9 30 0 16,-3 14 1-16,-1 18-1 0,0 8-1 15,4 11 2-15,2 7-1 16,6 1 0-16,11-4 0 16,6-2 0-16,7-13 0 15,7-9 1-15,7-16-2 16,8-16 1-16,4-13-1 15,-1-8-1-15,1-7-1 16,-4-22-2-16,5 2-2 16,-10-26-8-16,12 15-27 15,-11-8 0-15,-4 4 0 16,-2-2 0-16</inkml:trace>
  <inkml:trace contextRef="#ctx0" brushRef="#br0" timeOffset="109974.8508">2669 11075 26 0,'10'-19'22'0,"-10"19"0"16,15-23 0-16,-15 23-1 15,12-29-1-15,5 27-3 16,-22-28-1-16,5 30-4 15,5-29-1-15,-5 29-3 16,0-21-1-16,0 21 0 16,0 0-3-16,0 0 1 0,0 0-1 15,-21 21-1-15,10 6 0 16,-3 13 0-16,-1 10-1 16,-1 11 0-16,-3 8 0 15,5 2-1-15,5 4-1 16,5-10 1-16,4-7 0 15,8-6-1-15,1-16 0 16,7-13 0-16,7-15-1 16,-2-16 1-16,0-15-1 15,-3-8 1-15,-3-7-1 16,-3-16 0-16,-3-1 0 16,-3-11 0-16,-2 3 0 0,-8 7-1 15,2-1 0-15,-4 5 1 16,2 8 0-16,1 11 1 15,-1 7 0-15,4 26 1 16,0 0-1 0,0 0 2-16,-4 23 0 0,10 15-1 15,-2 8 1-15,3 8-1 16,-3 3 0-16,6 5 0 16,-1-7 0-16,5-5-1 15,-3-6 1-15,3-5-2 16,1-13-1-16,-3-6 0 15,5-7-4-15,-17-13-6 16,31-17-31-16,-25-6 0 0,7-6-1 16,-5-17 1-16</inkml:trace>
  <inkml:trace contextRef="#ctx0" brushRef="#br0" timeOffset="110575.0633">2928 10983 74 0,'0'0'42'16,"0"0"1"-16,0 0-1 16,0 0-29-16,0 0-3 15,29 42-3-15,-20-9-2 16,11 9-1-16,-5 2-2 16,6 2 0-16,-1 8-1 0,1-4 0 15,0-4 0 1,2-6-1-16,0-7 0 15,0-8 0-15,3-14 0 16,2-15-1-16,-1-11 1 0,0-16 0 16,-5-7 0-16,-5-10-1 15,-3-8 1-15,-11-3-1 16,3 1 0-16,-10 7 2 16,-5 5-2-16,3 5 1 15,-2 9 0-15,2 9 1 16,6 23-2-16,-2-25 2 15,2 25-1-15,0 0-1 16,26-2 1-16,-26 2 0 16,36 7-1-16,-9-8 1 15,2-5 0-15,2-2 0 16,2-3-1-16,-4-7 0 16,0-1 1-16,-4-6-1 0,-8 2 1 15,-7 2-1-15,-10 21 1 16,-6-21 0-16,6 21 0 15,-33 21 0-15,8 8 1 16,0 13-1-16,-2 12 2 16,6 9-1-16,7 2 0 15,10 2 0-15,8-3 0 16,12-7 0-16,9-11-1 16,8-11 0-16,5-6-1 15,1-16-2-15,3-1-3 16,-13-26-10-16,6 8-28 15,-8-11 0-15,0 0-1 16,-10-12 2-16</inkml:trace>
  <inkml:trace contextRef="#ctx0" brushRef="#br0" timeOffset="111650.4427">3965 10833 40 0,'0'0'38'15,"10"-32"3"-15,-10 32-1 16,0 0-16-16,-4-21-9 16,14 40-4-16,-10-19-2 15,-6 56-3-15,-4-12-1 16,10 13-2-16,-1-1 0 15,2 5-1-15,3-5-1 0,6-8-1 16,5-8 1-16,9-15-1 16,3-10 1-16,3-11-1 15,3-11-1 1,0-15 1-16,2-8-1 0,-4-14 0 16,-6-4 0-16,-2-8 0 15,-8-3 0-15,-3-1 0 16,-6 3 0-16,-8 9 1 15,-2 7 0-15,2 13 1 16,2 28 0-16,0 0 0 16,0 0-1-16,-14 44 2 15,16 4-1-15,2 7 0 16,6 9 0-16,-1 1-1 0,5-6 1 16,9-7-2-1,2-12 1-15,6-19-2 16,4-5-1-16,-1-20-2 15,9 0-5-15,-20-34-6 0,31 15-17 16,-37-33-1-16,22 18 8 16,-31-29 11-16,17 15 6 15,-16-4 7-15,-1 1 5 16,8 24 10-16,-28-17 17 16,12 48 3-16,6-37-7 15,9 59-10-15,-15-22-4 16,2 61-4-16,-2-11-2 15,10 13-2-15,-4 6 0 16,3 6-2-16,1 0 0 16,3-6-1-16,1-10 0 15,-1-15 0-15,-1-15-1 16,-1-10 1-16,-11-19-2 0,20-13 1 16,-13-12-1-16,-3-21 0 15,2-13-1-15,-2-14 0 16,8-10 1-16,1-7-1 15,4 0 1-15,5 7-1 16,7 5 2-16,3 11-1 16,9 19 2-16,1 21-1 15,1 17 1-15,5 20 0 16,-9 15 0-16,-5 9 1 16,-9 12 0-16,-7 10 0 15,-16-2-1-15,-12 1 1 16,-15-1 0-16,-8-4-1 15,-7-12 0-15,-5-3-1 0,1-14 1 16,3-6-2-16,5-3 0 16,5-9-2-16,10 1 0 15,-1-11-5-15,22 7-12 16,0 0-23-16,-17 13-2 16,17-13 1-16,-19-2-1 15</inkml:trace>
  <inkml:trace contextRef="#ctx0" brushRef="#br0" timeOffset="115198.6962">14096 14647 33 0,'0'0'22'0,"0"0"0"15,0 0 0-15,-25-35-2 16,25 35-1-16,-8-32-2 15,8 32-4-15,0-29-1 16,0 29-1-16,6-19-4 16,-6 19 1-16,0 0-2 15,21 11-1-15,-17 6 1 16,5 20-3-16,-1 3 0 16,0 8-2-16,-1 6 0 15,1 3 0-15,-2-3 1 16,-2-2-2-16,-2-10-1 0,-2-11 1 15,-2-12 0-15,2-19 0 16,0 0 0-16,0 0 0 16,-4-50 0-1,8 6 0-15,5-6 0 16,1-7 1-16,7-3-1 0,5 3 2 16,5-1-3-16,4 6 2 15,3 12-1-15,3 7 0 16,1 14 0-16,1 10 0 15,-4 12 0-15,-6 13 0 16,-4 14 2-16,-10 18-3 16,-7 8 2-16,-4 5-1 15,-8-1 1-15,0-1-2 0,-2-5 1 16,0-8 0-16,5-9-2 16,1-14-1-16,0-23-1 15,9 17-4-15,9-10-4 16,-18-7-28-16,19-19-1 15,-6 2 0-15,5 0 0 16</inkml:trace>
  <inkml:trace contextRef="#ctx0" brushRef="#br0" timeOffset="115542.8185">14863 14612 78 0,'20'-13'40'15,"-20"13"0"-15,-14 19 0 16,4 16-28-16,-19-5-4 16,4 22-2-16,-7-6-2 15,5 12-1-15,3-1-1 0,9-3-1 16,9-8-2-16,10-13 1 16,12-14 0-16,12-15 0 15,9-10 0-15,2-13-1 16,-1-12 1-16,-3-7 0 15,-6-12 0-15,-6-6 0 16,-8 2 0-16,-15 1 0 16,-13 5 0-16,-6 5 0 15,-3 9-1-15,-5 3 0 16,4 18-3-16,-6-1-4 16,29 14-18-16,-27 16-15 15,27-16 1-15,-7 27-1 16,11-6 0-16</inkml:trace>
  <inkml:trace contextRef="#ctx0" brushRef="#br0" timeOffset="115901.9443">15417 14386 76 0,'8'-17'39'16,"-8"17"2"-16,9-25-2 16,-9 25-27-16,0 0-2 15,14 17-3-15,-18 2-2 0,8 16-2 16,-6 3 1-16,4 10-2 16,0 10 1-16,0 5-2 15,-2 2 0-15,5-2-1 16,1-7 1-16,-2 2-1 15,2-16 0-15,0 0 0 16,-3-17-1-16,-3-25 0 16,8 21-1-16,-8-21-1 15,0 0-2-15,0-40-4 16,0 40-11-16,6-48-23 16,-6 7 2-16,-8-6 0 15,4 2 1-15</inkml:trace>
  <inkml:trace contextRef="#ctx0" brushRef="#br0" timeOffset="116139.0302">15338 14417 79 0,'0'0'39'16,"0"0"1"-16,0 0 0 15,38-2-29-15,-16-4-2 16,24 6-3-16,2-4-2 15,12 6-2-15,0-6 0 16,-1 0-1-16,1 2-2 16,-12-1-1-16,-1 8-2 0,-20-10-5 15,6 16-25-15,-33-11-7 16,11 17 1-16,-11-17-2 16</inkml:trace>
  <inkml:trace contextRef="#ctx0" brushRef="#br0" timeOffset="116395.1207">15384 14697 86 0,'0'0'40'0,"17"7"1"16,5-9 0-16,37 0-31 15,-16-9-4-15,13 3-1 0,-2-3-2 16,2 5 0-16,-6-4-1 15,-10 5-1 1,-9 3-1-16,-11 4 0 16,-20-2 0-16,17 5-2 0,-17-5-2 15,0 0-9-15,0 0-29 16,-27 4 0-16,10-4-1 16,-10 6 1-16</inkml:trace>
  <inkml:trace contextRef="#ctx0" brushRef="#br0" timeOffset="120098.4276">18744 11712 34 0,'0'0'34'0,"0"0"-1"16,0 0-9-16,-19-23-4 0,19 23-5 15,0 0-2-15,0 0-4 16,0 0-2-16,4 21-1 15,-4-21-1-15,17 25-1 16,-17-25 1-16,33 38-1 16,-12-17-1-16,8 10 0 15,-2-6-1-15,4 4 0 16,-2-4-1-16,-2-4 0 16,-2-6-1-16,0 1 1 15,-2-9-2-15,-4-7 0 16,2 0-1-16,-21 0-2 15,35-11-3-15,-29-12-8 16,11 11-24-16,-17 12-1 0,6-30 0 16,-6 30-1-16</inkml:trace>
  <inkml:trace contextRef="#ctx0" brushRef="#br0" timeOffset="120554.5888">18954 11574 30 0,'0'0'35'0,"0"0"2"16,0 0-1-16,0 0-16 15,0 0-4-15,-9 32-4 0,-20-5-3 16,11 21-1-16,-14-4-2 16,6 16-1-16,-6-8-2 15,5 5 0 1,2-5-2-16,5-16 0 0,7-5-2 16,13-31-2-16,-8 29-4 15,8-29-31-15,0 0-1 16,0-27-2-16,6 8 0 15</inkml:trace>
  <inkml:trace contextRef="#ctx0" brushRef="#br0" timeOffset="136442.2056">18678 11670 25 0,'0'0'20'0,"-21"7"-1"15,21-7-1-15,-19-5-5 16,19 5-1-16,0 0-1 16,0 0-2-16,-17-18 1 15,17 18-2-15,0 0 0 16,0 0-1-16,0 0 1 15,0 0-2-15,0 0 0 16,0 0-1-16,0 0-1 16,0 0 0-16,0 0-1 0,0 0 0 15,19 12 0-15,-19-12 0 16,15 25-1-16,-1-2 0 16,-1-2 0-16,9 8 0 15,1-4 0-15,4 3-1 16,2-3 0-16,1-2 0 15,3-1 0-15,-2-3-1 16,-4-4 1-16,-2-1-1 16,-6-5 0-16,-19-9 0 15,27 14 1-15,-27-14-1 16,0 0-1-16,0 0 0 16,0 0-1-16,0 0-2 15,0 0-3-15,-3-18-4 0,3 18-22 16,3-17-7-16,-3 17 1 15,-17-27 0-15</inkml:trace>
  <inkml:trace contextRef="#ctx0" brushRef="#br0" timeOffset="136802.3288">18908 11547 15 0,'0'0'32'0,"8"-27"2"16,-8 27 1-1,0 0-12-15,0 0-5 0,0 0-5 16,-29 8-3-16,25 15-2 15,-17-4-1-15,9 17-2 16,-13 3-1-16,2 7 0 16,-10 2-2-16,4 6 0 15,-9-8 0-15,3-2-1 16,2-6-1-16,4-13 0 16,8-2-2-16,0-17-5 0,21-6-31 15,0 0-2-15,0 0 1 16,23-17-2-16</inkml:trace>
  <inkml:trace contextRef="#ctx0" brushRef="#br0" timeOffset="139230.1905">18416 11758 38 0,'0'0'27'15,"0"0"-3"1,17 13-1-16,-17-13-4 0,0 0-4 16,0 0-4-16,0 0-2 15,-17-3-2-15,17 3-1 16,-25 5-1-16,6 1-2 15,-16-6 1-15,-5 6-2 16,-14 0 0-16,-6-1 1 16,-8 1-1-16,-1 2 0 15,-6-4 0-15,5 3 0 16,1-3 0-16,5 2 0 0,8-4-1 16,10 4 0-1,3-6-1-15,11 2 0 16,5-1 0-16,7-2-1 15,20 1-1-15,-25 0-4 0,25 0-5 16,0 0-27-16,0 0 0 16,18 7-1-16,-18-7 0 15</inkml:trace>
  <inkml:trace contextRef="#ctx0" brushRef="#br0" timeOffset="139958.447">17556 11624 24 0,'17'-10'32'16,"-17"10"1"-16,0 0 1 15,0 0-15-15,0 0-5 16,-7 25-1-16,-17-17-4 16,13 15-2-16,-14-6-1 15,5 12-2-15,-8-6 0 0,4 6-1 16,-1-8 0-16,6 2-1 16,-2-10-1-16,21-13 0 15,-29 25 0-15,29-25 0 16,-23 15 0-16,23-15 0 15,-18 12-1-15,18-12 1 16,0 0 0-16,-9 19 0 16,9-19 0-16,0 0 0 15,25 23-1-15,-8-13 1 16,6 3 0-16,6 3 0 16,2 1-1-16,6-2 1 15,-3-1-1-15,-1-1 0 16,-2-2-3-16,-12-9-5 0,6-2-31 15,-25 0-1-15,0 0 0 16,10-17-2-16</inkml:trace>
  <inkml:trace contextRef="#ctx0" brushRef="#br0" timeOffset="148694.5295">12269 9846 29 0,'13'-18'29'0,"-13"18"-3"16,0 0-1-16,0 0-3 15,-5-25-4-15,5 25-3 16,0 0-5 0,0 0-1-16,0 0-3 15,0 0 0-15,0 0-2 0,0 0 0 16,0 0-1-16,0 0 0 15,27-7 0-15,-2 9-1 16,2 5 0-16,4 5 0 16,-2 3 0-16,1 1-1 15,-1-1-1-15,-2-6 1 16,-3 5-2-16,-7 3 1 16,-17-17-3-16,19 12 0 0,-19-12-6 15,0 0-10-15,0 0-20 16,12-21 1-1,-12 21-2-15,-6-31 2 16</inkml:trace>
  <inkml:trace contextRef="#ctx0" brushRef="#br0" timeOffset="148894.6006">12487 9679 63 0,'0'0'36'15,"-29"2"2"-15,10 3-1 16,7 26-25-16,-19-12-2 15,16 18-3-15,-16-5-2 16,4 11-1-16,-6-3-2 16,6-2-2-16,6-1-3 15,-4-18-3-15,19 11-20 16,6-30-13-16,0 0 0 16,0 0 0-16,0 0-1 0</inkml:trace>
  <inkml:trace contextRef="#ctx0" brushRef="#br0" timeOffset="149653.8719">12691 9696 17 0,'0'0'30'16,"0"0"4"-16,-21 4-1 15,21-4-12-15,-25 2-7 16,25-2-2-16,0 0-5 16,0 0-1-16,23 2-1 0,4 0-1 15,6-8-2-15,9 4 2 16,7-6 0-16,12 6-1 15,5-3 0-15,5 1-1 16,-5 0-1-16,1 2 1 16,-9-2-1-16,-2 2-2 15,-8 0 1-15,-11-3-1 16,-10-1 0-16,-10-4-1 16,-17 10-1-16,16-21 0 15,-16 21-1-15,-8-21 1 16,8 21 0-16,-35-17 1 15,14 9 1-15,-4 2 1 16,-4-1 2-16,8 9 1 0,-2-8 0 16,23 6 0-16,-25-6 1 15,25 6-2 1,19-6 1-16,12 2-2 16,4 1 1-16,9 1-1 0,0 2 0 15,5 4 0-15,-5-1 1 16,-7 7 1-16,-14 3-1 15,-10 5 1-15,-13-1 0 16,-11 6-1-16,-10-6 0 16,-5 4 1-16,-4-3-2 15,1-1-1-15,2-2-1 16,0-11-6-16,27-4-31 0,0 0-3 16,-20 15 1-16,20-15-2 15</inkml:trace>
  <inkml:trace contextRef="#ctx0" brushRef="#br0" timeOffset="156382.2455">686 13555 29 0,'0'0'33'16,"8"-21"-3"-16,-14 0-5 16,6 21-4-16,0 0-5 15,20 21-3-15,-20-21-3 0,23 42-1 16,-17-13-3 0,21 27 0-16,-10 1-2 15,6 9-1-15,-6 3 0 16,3 4-1-16,-5-1-1 0,-1-4 0 15,-5-9 0-15,1-11 0 16,-4-10-1-16,-4-11-1 16,-2-27-1-16,0 0-1 15,-2-17-2-15,-10-19-2 16,8 1-4-16,-25-32-6 16,26 17-7-16,-30-33-4 15,23 18 1-15,-23-27 3 0,22 25 4 16,-18-19 8-1,21 7 7-15,2 12 11 16,2-6 8-16,20 23 8 16,-1-5 1-16,30 32-1 15,-13-6-2-15,36 35-4 0,-22-3-4 16,26 28-2-16,-22 0-1 16,8 22-3-16,-22-5 1 15,-5 16-2-15,-19-7 0 16,-12 5-2-16,-14-9 1 15,-7-3-3-15,-14-9 0 16,-1-13-1-16,-3-3-1 16,-1-17-4-16,7-2-2 15,-12-27-20-15,26 7-12 16,0-9-1-16,11 0 0 16</inkml:trace>
  <inkml:trace contextRef="#ctx0" brushRef="#br0" timeOffset="156794.3933">1387 13329 54 0,'0'0'39'16,"17"-15"0"-16,-17 15 1 15,0 0-27-15,-14 21-5 16,-11-2 1-16,8 23-3 16,-10 0-1-16,4 12-2 0,2 2 0 15,5 3-2-15,5-5 1 16,9-10-1-16,13-11-1 16,12-14-1-16,6-13 1 15,6-14 0-15,0-9-1 16,-2-10 1-16,-4-8 0 15,-4 1 0-15,-12-14 0 16,-5 2 0-16,-10 3-1 16,-6 3 2-16,-5 6-3 15,-5 3 1-15,1 10-2 16,-4-2 0-16,21 23-5 16,-37-19-5-16,37 19-26 15,0 0-1-15,0 0 0 0,0 0-1 16</inkml:trace>
  <inkml:trace contextRef="#ctx0" brushRef="#br0" timeOffset="157066.4874">1603 12911 67 0,'9'-23'39'0,"-9"23"1"16,2 25 0-16,4 19-29 15,-10-4-3-15,12 23-1 16,-6 3-3-16,6 7-1 16,-1 7 0-16,5-5-3 0,-1-6 1 15,1-6-1-15,0-11 0 16,-3-12-2 0,1-3 0-16,-6-14-2 15,1-2-3-15,-5-21-5 0,0 0-27 16,0 0-2-16,-17-17 1 15,0-4 1-15</inkml:trace>
  <inkml:trace contextRef="#ctx0" brushRef="#br0" timeOffset="158009.82">1495 13490 55 0,'-16'17'35'0,"16"-17"1"15,12 20 0-15,-12-20-26 0,42-12-3 16,-9-3-1-1,23 9 0-15,-10-17-2 16,14 4 0-16,-2-10-2 16,2-2 0-16,-6-1-2 0,-4 3 1 15,-10-6 1-15,-7 3-2 16,-8 5 0-16,-7 0 1 16,-13 8-1-16,-5 19 1 15,-17-6 0-15,-6 23 1 16,-6 12-1-16,-2 17 1 15,-6 4 0-15,3 11-1 16,-1-1 2-16,12-1-2 16,7 1 1-16,11-14-2 15,7-6 0-15,11-17 0 16,12-7 0-16,4-15-1 16,12-12 0-16,-3-12-1 0,3-10-1 15,-1-11 1-15,3-10-2 16,-11-9 1-16,3 2-1 15,-12-2 2-15,-3 9 0 16,-7 10 1-16,-3 9 2 16,-3 18 0-16,-7 17 2 15,0 0 1-15,20 25-1 16,-11 7 1-16,-3 7 0 16,8 9-2-16,-7 4 1 15,3 1-1-15,-6-7 0 16,4 0-1-16,-7-7 0 15,1-7-1-15,0-11-1 16,-2-21 0-16,0 0 0 0,0 0 0 16,25-40-1-16,-15 4 2 15,4-8-2-15,1-4 2 16,2 0-1-16,-1 4 2 16,-3-1-1-16,1 9 0 15,-3 19 1-15,-11 17 0 16,20 5 0-16,-13 22-1 15,1 10 2-15,0 5-2 16,1 8 1-16,7 4-1 16,3-3 1-16,4-8-2 15,0-13 2-15,6-16-2 16,2-11 1-16,0-12-1 16,-2-22 0-16,-2-9 1 0,0-12-1 15,-8-11 0-15,3-14 0 16,-9-15 1-16,-1-2-2 15,-5-4 3-15,-1 12-1 16,-4 2-1-16,-2 13 1 16,0 15 0-16,-4 18 1 15,4 38 0-15,0 0 0 16,-9 34 0-16,7 18 0 16,4 23 1-16,-2 7-1 15,3 8-1-15,5 6 1 16,6-2-1-16,-1-4 1 15,4-17-1-15,3-8 0 16,-3-15-2-16,2-15 1 0,-5-14-2 16,3-8-3-16,-17-30-3 15,20 11-25 1,-26-26-7-16,-2-9 0 16,-9-12 0-16</inkml:trace>
  <inkml:trace contextRef="#ctx0" brushRef="#br0" timeOffset="158281.9161">2758 13164 58 0,'0'0'37'16,"-21"-23"2"-16,21 23-1 16,17-19-26-16,20 23-4 15,-6-18-1-15,23 14-1 16,-6-9-1-16,16 13-1 16,-9 1-1-16,3 14 1 0,-7 3-1 15,-5 10 0 1,-10 7 0-16,-5 3-1 15,-11-2 0-15,-9-2-1 16,-5-3 1-16,-4-3-2 0,-8-8 0 16,6-24-2-16,0 0 0 15,-23 0-1-15,23 0-3 16,-15-45-4-16,26 17-31 16,-15-26-2-16,8 2 1 15,-4-13 1-15</inkml:trace>
  <inkml:trace contextRef="#ctx0" brushRef="#br0" timeOffset="158974.1646">3350 12848 66 0,'0'0'39'0,"25"-18"0"15,-7 22 0-15,-18-4-28 16,38 10-4-16,-17-8-2 16,10 7-2-16,-4-1-1 0,0 1 0 15,-2 1-1-15,-3 2-1 16,-5-7 2-16,-17-5-1 15,11 33 0-15,-16-2 1 16,-13 3 0-16,1 10 0 16,-8 4 0-16,0 4 1 15,-2 4-2-15,4-6 0 16,7-3 1-16,9-10-1 16,8-10 0-16,11-10 0 15,9-13-2-15,6-10 1 16,6-13 0-16,2-8 0 15,-2-6 0-15,-1-7-1 0,-3-4 1 16,-6-4 0-16,-5 6 1 16,-5 7-1-16,-9 7 0 15,-2 10 0-15,-2 18 1 16,0 0-1-16,-21 14 1 16,13 9-1-16,4 4 0 15,2 3 1-15,4 5 0 16,12-6 0-16,5-4-1 15,10-8 0-15,4-15-1 16,9-4 1-16,5-10 1 16,1-13-2-16,-2-11 1 15,-2-4 0-15,-5-16 0 16,-4-7 0-16,-10-8 0 0,-6-8-1 16,-9 2 1-16,-6 3-1 15,-10 6 1-15,-4 5 0 16,-7 21 0-16,-4 15 0 15,-5 27 0-15,-1 23 2 16,2 21-2-16,0 23 1 16,10 10 0-16,9 15-1 15,12 0 1-15,17 2 0 16,14-7-1-16,13-11 1 16,12-14 0-16,13-18-1 15,2-17 1-15,-2-18-2 16,-3-9 1-16,-13-17-2 15,-7-2-2-15,-19-18-3 0,6 3-36 16,-41-1 0-16,-6 10-1 16,-19 0 0-16</inkml:trace>
  <inkml:trace contextRef="#ctx0" brushRef="#br0" timeOffset="162374.3622">5165 12940 47 0,'-11'21'35'0,"11"-21"-3"15,5 19-7-15,-5-19-7 0,0 0-5 16,0 0-3-16,4 17-2 16,-4-17-2-16,0 0-2 15,27-19 0-15,-6 2-1 16,5-4-1-16,4-10-1 15,1-6 1-15,2-5-2 16,-2-4 0-16,-4-4 0 16,-4 1 0-16,-8 6 1 0,-9-1-1 15,-6 12 1 1,-7 5 0-16,7 27 0 16,-39-14 1-16,12 35-1 15,-6 14 1-15,2 17-1 16,-1 13 1-16,5 12-1 0,3 1 1 15,11 5-1-15,7-5-1 16,14-9 1-16,5-15 0 16,10-10-1-16,6-19 0 15,4-17 0-15,2-12-1 16,0-23 0-16,1-9 1 16,-5-16-1-16,2-7 0 15,-12-11 0-15,2 0 1 16,-3 0 0-16,-3 3 0 15,-4 12 0-15,1 9 0 16,-4 11 1-16,-3 10 0 16,-7 25 0-16,20-11 1 0,-20 11-1 15,21 34 1-15,-12-1 0 16,-1-1 0-16,2 11-1 16,-2-5 1-16,5 4-1 15,-1-3 0-15,-3-5 0 16,1-7 0-16,-10-27-1 15,25 23 1-15,-25-23-1 16,33-13 0-16,-16-14-1 16,2-6 0-16,3-15 1 15,-1 0 0-15,0-4-1 16,0-1 1-16,-3 5 0 16,-5 4 0-16,-1 15 0 15,-5 8 1-15,-7 21-1 0,0 0 0 16,4 27 0-16,-6 7 0 15,2 6 1-15,2 8-1 16,4 2 1-16,6-2-1 16,3 0 0-16,8-13 0 15,2-10 0-15,8-14 0 16,4-13 1-16,1-4-2 16,3-15 1-16,1-6 0 15,-5-11 0-15,-2 0 1 16,-1-6-2-16,-3 3 0 15,-6-1 1-15,-2-6 0 16,-3 0-1-16,-7 4 1 16,1 2-1-16,-7 2 1 0,-3 9 0 15,-4 6 0-15,0 25 0 16,-19-21 1-16,2 32-1 16,-5 9 0-1,-1 10 1-15,-2 14-2 0,2 4 2 16,2 6-2-16,9 6 2 15,6-3-1-15,8-5 0 16,6-6 0-16,6-6 0 16,7-11 1-16,4-10-1 15,6-9 0-15,-4-12-1 16,4-6 1-16,1-11 0 16,5-2 0-16,0-12-1 15,-1-5 1-15,3-4-1 0,-6-6 1 16,0-2 0-16,-3-2-1 15,-5 4 1 1,-3-2-1-16,-7 10 1 16,-3 3 0-16,-5 9 0 0,-1 9-1 15,-6 19 0-15,4-22 1 16,-4 22 1-16,2 23 0 16,-8-1-1-16,6 8 0 15,-6 5 1-15,6 5 1 16,0 0-2-16,2 6 1 15,4-5-1-15,2-7 0 16,9-3 0-16,1-12 0 0,7-9-1 16,2-8 0-16,7-10-1 15,7-2-2-15,-6-17 0 16,7-1-2 0,-9-18-2-16,11 11 0 15,-13-13-1-15,4 12 2 0,-14-8 0 16,0 9 5-16,-7 8 1 15,-9 2 3-15,-5 25 3 16,-3-17 2-16,3 17 0 16,-27 19 1-16,11 10 0 15,-9-6-3-15,8 10 0 16,-1 1-2-16,9 4 0 16,3-1-2-16,10-6 0 0,9-5-1 15,10-8 0-15,6-11 0 16,2-10-1-16,4-5 0 15,2-17 0 1,-7-6-1-16,-1-9 0 0,-7-8 0 16,-9 0 0-16,-3 4 1 15,-4 4 0-15,-6 7 0 16,-6 10 1-16,6 23 0 16,0 0 1-16,0 0 1 15,0 23 0-15,9 10-1 16,5 13 1-16,3 11-1 15,6 7 0-15,1 5 0 16,3 4 1-16,-2 3-1 0,0 1 0 16,-6-2 1-1,-6-4-1-15,-3-14-1 16,-6-1 1-16,-10-14 0 16,-7-13-1-16,-10-10 0 0,-10-15 0 15,-4-10 0-15,-1-9-1 16,-5-10 1-16,1-8-1 15,3-7 0-15,2 0 1 16,12-6 0-16,8-4-1 16,9-2-1-16,6-6 0 15,10 3 0-15,4-8-1 16,11 7 0-16,-2-9-2 16,14 3 0-16,-6 1 2 15,7 7-1-15,-5 4 2 16,0 8 0-16,-4 6 2 15,-6 5 2-15,0 16 1 16,-21 15 2-16,20 5-1 0,-20-5 1 16,2 43-1-16,-8-9 0 15,8 10-1-15,0 4 0 16,5 2-1-16,3-10-1 16,9-5 0-16,3-8-1 15,7-10 0-15,5-13 1 16,5-12-1-16,1-13 0 15,3-12-1-15,-3-11 0 16,-7-7 0-16,2-1 1 16,-12 0 0-16,0 10 0 15,-7 3 0-15,-7 11 1 16,-9 28 0-16,0 0 2 16,16 34-2-16,-13 18 1 0,-1 19 0 15,-4 17-1-15,4 16 0 16,0 11 1-16,8 2-2 15,0 0 0-15,7-10 0 16,2-13-1-16,6-17-3 16,6-12-4-16,-21-25-36 15,15-13-1-15,-25-27-1 16,0 0 2-16</inkml:trace>
  <inkml:trace contextRef="#ctx0" brushRef="#br0" timeOffset="163209.661">2743 14752 29 0,'-6'-19'36'0,"0"-4"1"15,0-4 1-15,6 27-20 16,-6-38-2-16,6 38-2 15,2-25-3-15,-2 25-3 0,6 25-1 16,-2 15-3 0,-6 8 0-16,6 19-1 15,2 12-1-15,5 11 1 16,9-4-2-16,7-3 1 0,7-12-2 16,15-19 1-16,6-24 0 15,15-24-1-15,1-25 0 16,6-21 0-16,-5-8 0 15,-7-19 0-15,-7-4 1 16,-11-2-2-16,-15 2 1 16,-10 14 0-16,-17 5 0 15,-7 22 1-15,2 32-1 16,-29-12 1-16,6 35-1 16,2 19 0-16,2 14 1 15,7 7 0-15,10 4 0 16,12 1-1-16,15-11 0 15,14-15 0-15,17-15 0 0,9-21 1 16,10-14-1-16,2-19 0 16,-5-11 0-16,-5-18 0 15,-11-11 0-15,-9-6 0 16,-17-5 0-16,-12 7 0 16,-16 4 0-16,-10 5-2 15,-5 8 1-15,-11 10-2 16,-1 19-1-16,-11 2-4 15,36 23-30-15,-37 0-6 16,16 12 2-16,-4 1-1 16</inkml:trace>
  <inkml:trace contextRef="#ctx0" brushRef="#br0" timeOffset="163613.8035">3898 14965 88 0,'27'-17'42'16,"-10"9"0"-16,1-9 0 15,24-2-37-15,-13-20-1 16,13 3-1-16,1-8-1 16,5 0 0-16,-2-6-1 15,5-8 0-15,-7 1-1 16,-4-5 0-16,-7 13 0 15,-12 1 1-15,-11 7-3 0,-6 9 2 16,-10 13 0-16,-11 15 0 16,-10 17-1-16,-4 18 1 15,-2 17 0 1,2 19 1-16,2 6 0 0,8 5-1 16,10-3 0-16,14-4 1 15,13-7-1-15,9-13 0 16,8-10 0-16,7-22-1 15,10-8 0-15,-1-16-2 16,3-3-2-16,-14-21-5 16,18 10-21-16,-19-29-11 15,-2-8 1-15,-14-13-1 0</inkml:trace>
  <inkml:trace contextRef="#ctx0" brushRef="#br0" timeOffset="164101.9756">4777 13864 66 0,'12'-21'42'16,"-12"21"-1"-16,0 0 3 16,8 42-28-16,-18-9-6 15,12 28-2-15,-10 8-2 16,6 14-3-16,0 5 0 0,4 2-1 15,6-3-2 1,6-3 0-16,3-17 0 16,8-11 0-16,4-22-1 15,8-17 0-15,1-11 1 0,1-19-1 16,1-10-2-16,-7-27 2 16,2-4-1-16,-10-26 0 15,0-11 0-15,-12-10 0 16,-5-10 0-16,-4-1 0 15,-4 7 3-15,-4 11-2 16,0 11 2-16,2 20 0 16,-1 27 0-16,3 36 2 15,-4 17 0-15,6 35-1 16,0 19 0-16,3 19 1 16,5 15-1-16,5 12-1 15,7 0 0-15,5-11-1 16,5-12-1-16,3-19 0 0,6-18-1 15,-5-26-3-15,7-12-3 16,-24-27-32-16,14-7-2 16,-18-12-1-16,-5-4 0 15</inkml:trace>
  <inkml:trace contextRef="#ctx0" brushRef="#br0" timeOffset="164546.1323">2918 15633 78 0,'0'0'42'15,"0"0"-1"-15,23 17 0 16,25-30-32-16,43-3-3 16,21-14 0-16,42-7-1 15,30-13-1-15,41-4-2 16,20-7 1-16,19-2-1 0,6 0 0 15,-3 5 0-15,-15 8-1 16,-26 6 0-16,-35 9 0 16,-43 12-1-16,-38 8 0 15,-32 9 0-15,-36 8 0 16,-42-2-1-16,0 0-2 16,-19 23-4-16,3-4-35 15,-22-9-2-15,-1 11 0 16,-3-2-1-16</inkml:trace>
  <inkml:trace contextRef="#ctx0" brushRef="#br0" timeOffset="171933.8467">2064 1411 19 0,'0'0'11'15,"-20"0"0"-15,20 0 0 0,-17 0-1 16,17 0-2-16,-19 4-1 15,19-4-1-15,-20 2-2 16,20-2-1-16,0 0 1 16,-25 4 0-16,25-4 1 15,0 0 0-15,0 0 1 16,0 0 0-16,0 0 0 16,0 0-1-16,0 0 0 15,0 0-2-15,23 2 0 16,-23-2-1-16,45-6 0 15,-12 2 0-15,17 2 0 16,6-1 0-16,13-1-1 16,8-2 0-16,18 2 1 0,3-3-1 15,16 1 0-15,8 0 0 16,16 0 1-16,1-1-1 16,10 3 0-16,-1 2 1 15,3 2-1-15,-1-2-1 16,5 6 1-16,-7-4-1 15,-3 2 0-15,-1-2 1 16,-3 0-1-16,-2-4 0 16,0-2 0-16,-8-4 0 15,-9 1 0-15,-11 3-1 16,-14-3 0-16,-14 3-1 16,-21-4-2-16,-8 16-2 15,-37-14-9-15,-17 8-18 0,0 0 0 16,-25 25-1-16,-21-11 1 15</inkml:trace>
  <inkml:trace contextRef="#ctx0" brushRef="#br0" timeOffset="172672.0748">2386 1674 12 0,'-20'4'12'16,"20"-4"-2"-16,-19-2-1 15,19 2-2-15,0 0-2 16,-21 0 1-16,21 0-1 16,0 0 1-16,0 0 2 15,0 0 0-15,0 0 0 16,19 15 1-16,8-9-1 16,-4-6-2-16,22 8 0 0,1-10-1 15,22 8 0-15,7-12-1 16,21 6 0-16,12-8-1 15,23 8 1 1,6-9 0-16,22 3-1 0,-1-6 0 16,11 7-1-16,-5-7-1 15,4 8 1-15,-12-1-1 16,-7 1-1-16,-8 0 0 16,-14 2 1-16,-9-2-1 15,-6 4 0-15,-14 0 0 16,-11 0 0-16,-10-2 0 15,-8 4 1-15,-7-2-1 16,-10 2 0-16,-9 0 1 0,-11 0-1 16,-7 0 0-16,-1 0 0 15,-24-2 0 1,23 0 0-16,-23 0-1 16,0 0-1-16,0 0-1 0,0 0-4 15,0 0-21-15,0 17-6 16,0-17-1-16,-23 2 0 15</inkml:trace>
  <inkml:trace contextRef="#ctx0" brushRef="#br0" timeOffset="187701.5293">15592 12924 19 0,'23'-7'11'15,"-23"7"-2"-15,27-2 1 16,-5-2-4-16,1 2 0 0,10 0-2 16,-2-2 0-16,9 4-1 15,4-6-1 1,5 5 0-16,3-3 0 15,4 2 0-15,3 2-1 16,3 0 1-16,4 0-1 0,1 0 0 16,1 2-1-16,3-4 1 15,2 0 1-15,-5 0 0 16,1-2 0-16,-5 4 1 16,-6-4 0-16,-4 2 0 15,-12-2 0-15,-3 6 0 16,-14-4-1-16,-2 6-1 15,-23-4 1-15,23 2 0 0,-23-2-1 16,0 0 1 0,0 0 0-16,-21 0 0 15,2 0 0-15,-6-2 0 0,-4 2 0 16,-6 0-2-16,-7 0 2 16,-1 2-2-16,-3 2 1 15,-4-4 0-15,-6 0 0 16,-2 2-1-16,-8-4 1 15,-5 0 0-15,-6-2 2 16,0 2-1-16,-4-3-1 16,5 3 2-16,-5-2-1 15,4 2 0-15,0-2 0 16,6 8 1-16,5-6-2 0,6 2 0 16,2 0 1-16,12 0-1 15,6 0 0 1,11 2-1-16,8-2 0 15,21 0 0-15,0 0-1 0,0 0 1 16,21 4 0-16,10-4 0 16,11 4 0-16,12-1 0 15,14 1 0-15,11 0 0 16,13-4-1-16,10 0 0 16,8 2-1-16,6-6-1 15,9 0-2-15,-7-3-1 16,6 7-5-16,-22-12-8 15,-13 3-11-15,-8 11 0 0,-31-12 0 16,-8 14 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2T14:59:15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16630 6525 37 0,'17'-19'33'16,"-17"19"1"-16,0 0-8 16,0 0-3-16,0 0-5 15,0 0-5-15,-7 17-4 16,-13-7-2-16,7 19-1 15,-16-1-2-15,2 22 0 16,-10-2-1-16,-1 14 1 16,-7 3-2-16,1 6 0 15,2-4 0-15,3-6 0 16,4-9-2-16,8-12 2 16,2-7-2-16,6-10 0 15,19-23 1-15,-27 27-1 0,27-27 0 16,-17 4-1-16,17-4 1 15,0 0-3-15,0 0 0 16,-20-14-1-16,20 14-3 16,0 0-3-16,0 0-13 15,4-17-16-15,-4 17 0 16,-6-17 1-16,6 17 1 16</inkml:trace>
  <inkml:trace contextRef="#ctx0" brushRef="#br0" timeOffset="468.7635">16046 7014 11 0,'0'0'32'16,"3"-17"1"-16,-3 17 1 16,-7-25-11-16,7 25-2 15,0 0-4-15,0 0-2 16,0 0-5-16,19 21-2 15,-19-21-3-15,-6 21 0 16,6-21-1-16,-11 33-1 16,-1-12 0-16,-1 4 0 15,-5 4-1-15,3 5 0 16,-3 1-1-16,3 3 1 16,0-1-1-16,1-5 0 15,3-1-1-15,1-4 0 0,4-8 0 16,6-19 1-16,-8 25 0 15,8-25-1-15,0 0 1 16,0 0-1 0,0 0 0-16,0 0 0 0,22-6 1 15,-22 6-1-15,34-21-1 16,-7 10 2-16,6-5-1 16,0 3 1-16,-2 3-1 15,-2-1 0-15,-4 1 0 16,-2 6-1-16,-23 4-1 15,21-17-2-15,-21 17-10 16,0 0-27-16,17-11 0 0,-24-7-1 16,-1-1 0-16</inkml:trace>
  <inkml:trace contextRef="#ctx0" brushRef="#br0" timeOffset="16892.9059">1414 4089 27 0,'0'0'31'16,"9"-19"-5"-16,-15-6-3 0,6 25-6 15,-3-27-1 1,3 27-3-16,-24-13-2 16,24 13-3-16,-50 27-1 15,21 9-1-15,-15 6-1 0,4 22 0 16,-11 1-2-16,9 10 0 15,3 1-2-15,10-1 0 16,8-10 0-16,12-7-1 31,9-14 0-31,13-11 1 0,10-12-1 16,8-12 0-16,4-9 0 16,5-13-2-16,3-12 2 15,-1-15-1-15,-3-16 0 16,-6-13-1-16,-5-13 1 15,-6-12 0-15,-5-6 0 16,-11 2 1-16,-4 6-1 16,-6 8 1-16,-2 9 1 15,-2 19-1-15,1 16 1 16,1 19 1-16,6 21 0 16,0 0 0-16,-17 38 1 15,18 18-1-15,-4 17 0 0,6 9 0 16,-3 16 0-16,4 5-1 15,4 3-1-15,2-8 1 16,-1-12-1 0,3-17 0-16,5-17-2 0,-3-16-1 15,5-13-1-15,-19-23-4 16,41 2-18-16,-28-29-14 16,3-7 0-16,-5-18-1 15,-1-5 2-15</inkml:trace>
  <inkml:trace contextRef="#ctx0" brushRef="#br0" timeOffset="17408.553">1661 3811 43 0,'21'-23'37'0,"-21"23"3"15,0 0-2-15,0 0-16 16,25 29-11-16,-31-4-2 15,12 21-2-15,-12 2-2 16,10 15-1-16,-4-2-1 16,2 8 0-16,2-5-1 0,1-5 0 15,7-3-2 1,3-12 1-16,7-9-1 16,1-14 0-16,4-14 1 15,4-11-2-15,1-15 1 0,1-8 0 16,-4-11 0-16,0-10-1 15,-6-11 0-15,-1-9 1 16,-5-4-1-16,-7 4 1 16,-3 9-1-16,-7 7 1 15,-2 14 0-15,-5 19 0 16,7 19 1-16,-31 25 0 16,11 23-1-16,7 15 2 15,-1 12-2-15,11 9 1 16,4 2-1-16,15-3 1 15,9-6-1-15,10-14 1 16,9-15-1-16,2-14 0 16,3-11 0-16,-3-15 0 0,0-8-2 15,-9-13-1-15,-4-3-3 16,-20-18-8-16,10 13-26 16,-29-2-2-16,6 23 0 15,-42-25 0-15</inkml:trace>
  <inkml:trace contextRef="#ctx0" brushRef="#br0" timeOffset="17767.9373">1072 5006 60 0,'0'0'39'0,"0"0"-1"16,0 0 1-16,39 10-25 15,-14-28-5-15,31 13-1 16,4-24-3-16,21 4-1 15,7-11-2-15,15-1-1 16,-3 1-1-16,4 5 0 0,-11 0-1 16,-12 2-1-16,-12 22-3 15,-26-5-3-15,-5 39-13 16,-36-8-21-16,-15 14 2 16,-24 1 0-16,-11 11 1 15</inkml:trace>
  <inkml:trace contextRef="#ctx0" brushRef="#br0" timeOffset="18424.2637">1336 5574 33 0,'16'-21'34'16,"1"2"2"-16,3 15-5 15,-22-33-11-15,23 30-5 16,-27-22-1-16,6 29-5 15,-10-21 0-15,10 21-3 16,-40 19-1-16,9 8 0 0,-9 11-2 16,-3 16-1-16,-1 0 0 15,3 11 0 1,8-2-2-16,10-2 1 16,12-9-1-16,13-11 0 0,11-18 0 15,12-14 0-15,14-11-1 16,3-15 0-16,3-14 0 15,-1-15 0-15,-2-11-1 16,-5-12 0-16,-6-6 0 16,-10-11 0-16,-11 1 1 15,-6 3-1-15,-2 9 2 16,-6 11 0-16,-2 12 1 16,-2 18 0-16,2 13 1 0,6 19 0 15,-7 21 0 1,11 15 1-16,-1 14-1 15,3 17 0-15,0 10 0 16,6 7 0-16,1 3-1 0,6-3 0 16,1-5 0-16,-1-8-1 15,0-16 1-15,2-16-1 16,1-11-1-16,-5-18-2 16,4-4-3-16,-15-29-9 15,13 7-26-15,-15-12-2 16,0-7 0-16,-6-13 1 15</inkml:trace>
  <inkml:trace contextRef="#ctx0" brushRef="#br0" timeOffset="18668.7894">1603 5472 66 0,'29'4'39'0,"-12"6"1"15,8 11 2-15,-4-10-29 16,20 22-3-16,-7-6-2 15,15 15-3-15,-5 0-1 16,4 4-1-16,-3-8-1 16,-3-3-1-16,-7-6-2 15,-4-8 1-15,-6-8-3 16,-25-13-4-16,36 16-11 16,-36-16-23-16,6-23-1 15,-12-4 0-15,4-8 1 16</inkml:trace>
  <inkml:trace contextRef="#ctx0" brushRef="#br0" timeOffset="18856.8531">2079 5447 50 0,'-13'33'39'16,"-9"11"1"-16,-8 10 0 0,4 19-14 15,-14-20-17-15,11 14-2 16,-10-7-3-16,12-1-2 15,4-9-3-15,0-19-7 16,29-4-30-16,-6-27-3 16,0 0 1-16,0 0-1 15</inkml:trace>
  <inkml:trace contextRef="#ctx0" brushRef="#br0" timeOffset="19268.055">2708 4797 51 0,'0'0'38'16,"0"0"0"-16,0 0 0 15,17-21-27-15,14 17-3 16,-6-17-3-16,14 9-2 16,1-1-3-16,1-2-2 15,1 7-2-15,-15-11-8 16,18 19-17-16,-26-4-9 0,-19 4 1 16,0 0-1-16</inkml:trace>
  <inkml:trace contextRef="#ctx0" brushRef="#br0" timeOffset="19424.3113">2762 4962 65 0,'0'0'36'0,"0"0"-1"15,29 19-12-15,-12-38-14 16,20 0-5-16,-2 3-7 16,-12-8-24-16,8-1-9 15,5 5 0-15,-7-3 0 16</inkml:trace>
  <inkml:trace contextRef="#ctx0" brushRef="#br0" timeOffset="19799.3244">3684 4475 60 0,'19'-4'42'16,"-19"4"0"-16,0 0 0 16,-8 25-22-16,-13 11-12 15,-15 5-2-15,3 20-1 16,-4-3-1-16,8 9-2 16,10-6 1-16,15-2-1 15,14-11 0-15,17-13-1 16,13-14 0-16,14-15-1 15,4-12 0-15,2-19 0 0,-2-9-1 16,-6-12 0-16,-8-6 0 16,-13-2 0-16,-14-3 1 15,-20 3 0-15,-11 6-1 16,-13 9-1-16,-10 11-2 16,-9-9-8-16,0 24-31 15,-8 7 0-15,7 6 0 16,7 2-1-16</inkml:trace>
  <inkml:trace contextRef="#ctx0" brushRef="#br0" timeOffset="23158.0948">1084 7665 9 0,'25'-23'33'0,"-14"-12"1"16,3 10 2-16,-14 25-15 0,-4-48-3 15,4 48-4-15,-11-25-2 16,11 25-3-16,-39 4-1 15,14 17-3-15,-16 2 0 16,3 18-1-16,-10 5-2 16,5 7 2-16,-1 5-3 15,11-1 0-15,8-5 0 16,15-2 0-16,12-14 0 16,16-9-2-16,12-17 1 15,9-18-2-15,11-11 0 16,0-19-1-16,2-8 0 15,-7-23-1-15,-3-4 1 0,-11-21 0 16,-6 0 0-16,-15-10 1 16,-6-1 1-16,-12 9 1 15,-2 4 1-15,-1 19 1 16,-3 8 0-16,1 20 1 16,1 21 0-16,12 24 0 15,-10 24 0-15,12 21 0 16,-4 14 1-16,8 24-2 15,-4 5 0-15,4 10 0 0,2 1-1 16,1-3 0-16,3-8 0 16,1-15-2-1,7-15-1-15,-9-18-2 16,9-9-1-16,-20-31-6 0,40 11-18 16,-40-11-11-16,15-36-2 15,-13 3 3-15</inkml:trace>
  <inkml:trace contextRef="#ctx0" brushRef="#br0" timeOffset="23595.6076">1294 7133 31 0,'23'-11'33'0,"-5"-8"3"16,9 1-1-16,3 16-18 16,-14-26-4-16,22 22-3 15,-20-9-1-15,11 17-3 16,-12-2-1-16,0 13-1 16,-7 4 0-16,-8 12-1 15,-12 4 0-15,-5 13-1 16,-8-2 0-16,-2 6-1 15,-4-8 1-15,2 2-1 16,0-10-1-16,7-5 1 16,5-6 0-16,15-23 0 15,-15 18-1-15,15-18 1 16,0 0-1-16,0 0 1 0,27-14-1 16,-10 10 0-16,2 0 0 15,2-1 0-15,7 1-1 16,-3-2-3-16,4 10-2 15,-10-23-9-15,12 13-26 16,-10-4 1-16,-2 3-1 16,-19 7 0-16</inkml:trace>
  <inkml:trace contextRef="#ctx0" brushRef="#br0" timeOffset="24033.1229">1734 7139 70 0,'0'0'40'0,"19"-6"2"16,-19 6 0-16,12 48-29 15,-22-17-4-15,12 23-2 16,-12 3-2-16,10 16-1 16,0-4-2-16,6 2 0 15,4-6-2-15,3-11 0 16,3-16 0-16,11-13 0 15,0-17 1-15,2-14-2 16,1-13 0-16,1-10 1 16,-4-15-1-16,-2-6 0 15,-3-9 0-15,-9-10 1 0,1 2-1 16,-9-2 1-16,1 7 0 16,-6 7 1-16,0 11-1 15,0 7 1-15,0 37 1 16,0 0-1-16,0 0 0 15,6 33 0-15,-2 13 0 16,4 11 0-16,1 7-1 16,3 7 0-16,3-2 0 15,3-2 0-15,-1-6-1 16,4-9-2-16,2-8-1 16,-5-31-5-16,16 1-33 15,-34-14-1-15,24 6 0 16,-24-6 0-16</inkml:trace>
  <inkml:trace contextRef="#ctx0" brushRef="#br0" timeOffset="24330.044">1070 8438 64 0,'29'-16'40'15,"16"-9"-1"-15,16-3 2 0,7-22-31 16,34 11-2-16,0-12-1 16,24 12-2-1,-7-3-2-15,5 8-1 16,-16 3-2-16,-14 4-4 0,-5 29-11 15,-31-8-26-15,-22 14 0 16,-36-8-1-16,-5 30 1 16</inkml:trace>
  <inkml:trace contextRef="#ctx0" brushRef="#br0" timeOffset="24984.1443">1641 8887 54 0,'0'0'39'16,"0"0"1"-16,-25 1 0 16,-17-2-26-16,17 27-4 15,-22-1-3-15,1 19 0 16,-10 8-3-16,4 8 0 15,4-5-2-15,9 1 1 16,6-6-2-16,14-6 1 16,13-11-1-16,22-14-2 15,9-19 0-15,12-16 0 0,7-14-1 16,2-13 1-16,2-4 0 16,-3-17-1-16,-3-9 1 15,-11-7 0-15,-4 1 1 16,-10 4-1-16,-5 8 2 15,-8 6 0-15,-2 9 1 16,-2 12-1-16,-6 13 0 16,6 27 1-16,0 0 0 15,0 0 1-15,-13 31-2 16,16 9 0-16,3 6 1 16,4 11-1-16,5 3 0 15,3 3 1-15,1-3-2 0,2-7 0 16,0-7-1-16,1-7 0 15,-5-14-1-15,-17-25-4 16,37 32-10-16,-37-32-27 16,17-13 0-16,-17 13 0 15,-4-37 0-15</inkml:trace>
  <inkml:trace contextRef="#ctx0" brushRef="#br0" timeOffset="25218.5271">1821 8800 81 0,'0'0'43'0,"30"25"0"0,-10-8 0 15,14 12-34-15,-7-4-3 16,18 8-2-16,-7 1-1 16,11 1-1-16,-3-3-1 15,-4-3-1-15,-1-6-2 16,-10-11-2-16,2 1-4 15,-33-13-13-15,23-23-22 16,-21 4 0-16,-2-2 0 16,-4-19 1-16</inkml:trace>
  <inkml:trace contextRef="#ctx0" brushRef="#br0" timeOffset="25406.0336">2166 8704 78 0,'-25'19'43'0,"0"12"-2"15,-6 6 1-15,14 9-32 16,-20-4-5-16,14 12-1 16,-4-5-2-16,5-3-1 15,7-7-3-15,2-14-3 16,18 7-7-16,-5-32-29 16,0 0-1-16,4-17-1 15,10-10 1-15</inkml:trace>
  <inkml:trace contextRef="#ctx0" brushRef="#br0" timeOffset="25765.4241">2268 8426 50 0,'35'-23'38'16,"1"6"2"-16,-1-2 1 15,10 21-23-15,-28-20-5 16,14 30-5-16,-31-12-1 16,25 29-3-16,-27-4 0 15,-8 3-2-15,-5 5 1 16,-6 1-4-16,-3-1 3 16,-1-2-1-16,0-2 0 15,4-5-1-15,4-2 1 0,17-22-1 16,-20 26 0-1,20-26 1-15,0 0-1 16,0 0 0-16,0 0 0 16,27 2 0-16,-27-2-1 0,33-9-1 15,-12 7-3-15,-3-13-4 16,20 11-27-16,-20-4-6 16,5 0-1-16,-2-9 1 15</inkml:trace>
  <inkml:trace contextRef="#ctx0" brushRef="#br0" timeOffset="26312.3987">3312 7429 48 0,'13'-21'38'15,"-13"21"0"-15,0 0 0 16,27 2-21-16,-46-4-3 0,17 28-4 16,-25-2-2-16,10 16-2 15,-16 0-2-15,0 12 0 16,-4 3-1-16,5 5-1 16,-3-3 0-16,6 1-1 15,4-10 0-15,7-4 0 16,7-9 0-16,5-9-1 15,4-4 1-15,2-22-1 16,16 19 1-16,-16-19-1 16,28 2 0-16,-6-2 0 15,3-4 1-15,6-2-1 16,-2-2 0-16,1 1-1 16,-1 3 1-16,2-4-2 0,0 10 0 15,-8-10-2-15,2 16-7 16,-25-8-31-16,0 0-1 15,0 0 1-15,0 0-1 16</inkml:trace>
  <inkml:trace contextRef="#ctx0" brushRef="#br0" timeOffset="27055.846">3867 7285 51 0,'0'0'39'16,"8"-27"2"-16,-8 27-1 15,0 0-20-15,0 0-7 16,-25 31-4-16,-4-4-1 16,6 24-3-16,-6 15-1 15,2 8-2-15,2 7 0 16,9 1 0-16,12-3-1 16,16-8 0-16,9-10 0 0,10-13 0 15,10-15-1-15,7-20 1 16,-2-11-1-16,4-19 0 15,-4-12 0-15,-5-13 0 16,-8-8 1-16,-6-9-1 16,-12-8 0-16,-11-2 0 15,-10 1 0-15,-7 3 0 16,-10 12 0-16,-10-1-2 0,0 12-3 16,-15-12-16-16,7 27-21 15,-3 8-1 1,2 5 0-16,1 3-1 15</inkml:trace>
  <inkml:trace contextRef="#ctx0" brushRef="#br0" timeOffset="29765.5691">1018 10548 14 0,'0'0'34'15,"0"0"1"-15,0 0 1 16,-23-18-15-16,31 40-3 16,-8-22-2-16,-6 17-4 15,6-17-2-15,-4 30-4 16,4-30-1-16,2 25-2 16,-2-25 0-16,0 0-1 15,0 0-1-15,23-15 0 16,-15-10-1-16,-2-2 1 15,-2-3 0-15,-4-1-1 16,-2-4 1-16,-8 12-1 0,-9 2 1 16,-8 14-1-16,-16 8 1 15,-5 15-1-15,-6 13 1 16,-8 13 0-16,-1 12-1 16,3 11 1-16,4 10 1 15,14 1-2-15,11 5 1 16,19-3-1-16,14-5 0 15,15-9 0-15,16-11-1 16,10-10 0-16,9-11 0 16,0-15-2-16,9-5-2 15,-10-24-5-15,16 14-6 16,-28-27-22-16,7-5-3 16,-7-12 0-16,3-6 1 0</inkml:trace>
  <inkml:trace contextRef="#ctx0" brushRef="#br0" timeOffset="30390.6584">1284 10640 65 0,'0'0'38'0,"0"0"2"15,0 0-2-15,-17 19-25 16,-18 4-2-16,16 23-3 16,-14-4-2-16,8 16-2 15,2-6-1-15,10 5-2 16,3-5 0-16,10-8-1 15,4-8 1-15,7-11-2 16,7-4 1-16,-1-17-1 0,10-9 1 16,0-15-1-16,2-8-1 15,-2-15 1-15,2-1-1 16,-4-8 1-16,0-7 0 16,-2 1 1-16,-5 5-1 15,-1 5 2-15,-2 4 0 16,1 13-1-16,-1 6 1 15,3 15 0-15,1 16 0 16,0 10 0-16,-3 12 0 16,-1 15 0-16,-3 8 0 15,-3 11 1-15,-3 1-1 16,-6 0-1-16,0-9 1 16,-6-2-1-16,0-14 0 0,-1-9 0 15,-1-12 0-15,8-17 0 16,0 0-1-16,-6-36 2 15,12-3-2 1,0-12 1-16,5-7 0 0,5-7 0 16,1-2-1-16,4 1 1 15,1 9 0-15,1 3-1 16,0 12 2-16,2 17-1 16,0 14 0-16,-2 16 0 15,2 13 1-15,-4 12 0 16,-1 12-1-16,-7 12 1 15,1 4-1-15,-7-1-1 0,1 5 0 16,-4-16 0-16,0-2 1 16,-6-15-3-1,4-4-1-15,-2-25-3 16,0 0-5-16,0 0-24 0,17-43-5 16,-7 7-1-16,3-2 1 15</inkml:trace>
  <inkml:trace contextRef="#ctx0" brushRef="#br0" timeOffset="30847.5551">2274 10540 37 0,'21'-17'35'0,"-4"-4"2"15,-5-12-10-15,15 23-5 16,-27-24-4-16,19 24-5 16,-23-15-2-16,4 25-3 15,-1-21-1-15,1 21-2 16,-31 0-1-16,4 21-1 15,-10 6-1-15,-5 23 0 16,-9 4 0-16,1 13-1 16,-2 2 0-16,14 4-1 15,9 0 2-15,13-4-1 16,14-8-1-16,18-13 0 0,11-11 0 16,9-11-1-16,11-12 0 15,-5-8-1-15,6-6-1 16,-11-20-1-16,5 5-4 15,-20-29-9-15,16 8-24 16,-22-9 0-16,-1 9-1 16,-7-10 1-16</inkml:trace>
  <inkml:trace contextRef="#ctx0" brushRef="#br0" timeOffset="31782.9461">2378 10571 44 0,'0'0'37'15,"6"-25"2"-15,-6 25-1 0,29-14-20 16,-23-13-6-16,26 14-3 16,-7-10-2-16,18 8-1 15,-7-1-2-15,11 12-1 16,-7 3 1-16,5 16-2 16,-11 8 0-16,-3 10 0 15,-10 3 0-15,-5 10-1 16,-8 0 1-16,-6-2-1 15,-4-2 0-15,-4-9 0 0,-2-10-1 16,8-23 1-16,-23 21-2 16,23-21 1-1,-29-4-1-15,10-13-1 16,-1 0 1-16,-1-4 0 0,-6 0 1 16,-4 3-1-16,2 3 1 15,-1 5 0-15,1 10 0 16,-2 14 1-16,4 7 0 15,2 10 0-15,11 5-1 16,6 4 0-16,7 2 1 16,10-1-1-16,7-11 1 15,9-3-2-15,7-17 0 0,3-10-1 16,4-8 0 0,-3-15 0-16,5-4 0 15,-6-17-1-15,-3-2 0 16,-5-17 0-16,0 5 0 0,-5-3 1 15,-3 7 1-15,-6 8 0 16,-1 6 1-16,2 15 2 16,-7 6 1-16,-7 19-1 15,10 19 2-15,-2 10-1 16,-6 3 1-16,5 9-2 16,-1 3 0-16,6 2 0 15,-1-2-2-15,8-6 1 16,-1-3-1-16,3-12 0 15,2-8-1-15,-2-11 2 16,4-10-2-16,-7-9 1 16,1-6 0-16,-9-6-1 15,-1-8 0-15,-1 3 0 0,-4-1 1 16,2 1-2-16,-2 3 2 16,-2 4-2-16,1 4 2 15,-3 21-1-15,22-27 1 16,-22 27 0-16,32-19 0 15,-10 7 0-15,7-1-1 16,3-4 1-16,5-5-1 16,0-8 2-16,1-3-2 15,-1-5 1-15,-2 1-1 16,-8 5 1-16,-4 3 0 16,-12 6 1-16,-5 6-1 15,-6 17 1-15,-21 5-1 16,0 11 1-16,-6 16 1 0,2 13-1 15,0 4 0-15,9 9 1 16,1 1-2-16,13-1 1 16,8-2 0-16,9-7-1 15,8-8 0-15,4-16-1 16,6-6-3-16,-8-23-9 16,12 2-27-16,-8-11-3 15,1-6 1-15,-1-14-2 16</inkml:trace>
  <inkml:trace contextRef="#ctx0" brushRef="#br0" timeOffset="32517.3471">4446 10101 32 0,'0'0'37'0,"9"-25"0"15,-9 25 2-15,0 0-20 16,-56-6-5-16,33 31-3 15,-35-8-2-15,12 29-2 16,-18-5-3-16,9 16 0 16,1 1-2-16,5 5 1 0,15-7-2 15,12-7 0-15,19-6 0 16,10-16-1 0,14-10 0-16,12-15 0 15,6-16 0-15,5-11-2 16,2-11 2-16,1-10-3 0,3-12 1 15,-11-13-2-15,3 2 0 16,-13-17 0-16,-2 9 0 16,-14-1 1-16,1 7 0 15,-12 9 3-15,-8 12 2 16,2 20 1-16,-13 12 1 16,17 18 1-16,-27 35-1 15,21 5 1-15,-2 6 0 0,6 18-2 16,4 1 0-1,2 13-2-15,6-9 1 16,5 1-2-16,3-5 0 16,-1-12-1-16,2 1-2 0,-1-19-3 15,9 1-5-15,-27-36-27 16,32 8-4-16,-8-22 0 16,3-11 0-16</inkml:trace>
  <inkml:trace contextRef="#ctx0" brushRef="#br0" timeOffset="33609.5035">4801 10085 72 0,'0'0'40'15,"-20"-2"2"-15,1 33-3 16,-20-12-27-16,20 20-4 16,-14-3-1-16,6 14-2 15,4-6-3-15,12 6 0 0,5-8-1 16,12-3-1-16,7-14 0 15,10-8 1 1,8-19-2-16,2-10 1 16,4-7-1-16,-5-13 0 0,1-9 0 15,-8-9 0-15,-2-1 0 16,-7-3 0-16,-5 6 0 16,-5-2 1-16,0 4 0 15,-4 6-1-15,0 9 1 16,0 8 1-16,-2 23 0 15,4-23 0-15,-4 23 0 16,2 21 0-16,0 0 0 16,1 10 0-16,1 5 0 0,2 7 0 15,4-1 0 1,1-2 0-16,1-5-1 16,7-7 0-16,2-12 0 15,6-7 0-15,2-13 0 0,2-7 0 16,0-8 0-16,-4-12-1 15,4-3 1-15,-8-7 0 16,-6 11-1-16,-5-7 1 16,-6 8 0-16,-4 6 1 15,-8 6-1-15,6 17 0 16,-18 4 0-16,18-4 1 16,-23 36-1-16,18-5 1 15,-3 2-1-15,8-1 0 16,8-1 0-16,7-2 1 15,8-10-1-15,4-8 0 16,8-9 0-16,0-11 0 16,1-5 0-16,-1-11-1 0,-4 0 2 15,-2-9-1-15,-12-6 0 16,0-1 0-16,-7-5 0 16,-2 0-1-16,-2 0 1 15,-1 2 0-15,1 2-1 16,-2 5 2-16,10 3-2 15,-1 5 1-15,1 10 0 16,3 4 0-16,4 3 0 16,2 8 0-16,2 2 0 15,4 8-1-15,-4 6 2 16,-2 3-2-16,-1 18 2 16,-7 5 0-16,-3 6 0 15,-8 2 0-15,-3 2 0 0,-1 0 0 16,-1-6 0-16,-1-1 0 15,4-17-1-15,-2-24 1 16,15 22-2-16,-15-22 1 16,29-20 0-16,-12-5 0 15,4-11 0-15,-1-10-1 16,1-2 1-16,0 2-1 16,-5 2 1-16,-3 4 1 15,-1 7-1-15,-3 12-1 16,-9 21 1-16,18 15 1 15,-3 12 0-15,4 6-1 16,16 1 1-16,13 10-1 0,10-5 1 16,12-7 0-16,3-7 0 15,8-17 0-15,-4-20-1 16,-2 1 1-16,-11-14-1 16,-10-8 0-1,-10-3 0-15,-11-1 0 0,-8 5 0 16,-13 3-1-16,-3 10 1 15,-9-4-2-15,0 23-2 16,-9-21-7-16,9 21-31 16,0 0-1-16,-18 6-2 15,18-6 1-15</inkml:trace>
  <inkml:trace contextRef="#ctx0" brushRef="#br0" timeOffset="44252.0149">16046 7066 18 0,'0'0'14'15,"0"0"-1"-15,0 0-1 16,0 0-4-16,0 0-2 15,0 0-3-15,-4-19-1 0,4 19 0 16,0 0 3-16,11-27 1 16,-11 27 3-16,8-21 1 15,-8 21 2-15,14-23 0 16,-14 23-1-16,0 0 1 16,23-15-3-16,-23 15-1 15,0 0 0-15,2-29-2 16,-2 29 1-16,0 0-1 0,0 0 0 15,0 0-1 1,0 0 0-16,0-17 0 16,0 17-1-16,0 0-1 15,0 0 0-15,0 0-1 0,-10 21 0 16,10-21-1-16,-23 40 1 16,5-11-1-16,1 11 0 15,-4-3 0-15,-2 9 0 16,2-2 0-16,-1 0-1 15,5-6 0-15,3-1 0 16,3-9 0-16,5-8 0 16,0 1 0-16,6-21 0 15,-5 23 1-15,5-23-2 16,0 0 1-16,0 0 0 16,0 19 1-16,0-19-1 15,0 0 0-15,0 0 0 16,0 0 0-16,0 0 0 0,0 0 0 15,0 0 0-15,23-10 0 16,-23 10 0-16,25-5 0 16,-4 3 1-16,0-2-1 15,6 0 0-15,2 2 0 16,4-2 0-16,4 0 0 16,1-1 0-16,5-1 0 15,-3-4 0-15,2-3 0 16,-1 5 0-16,0-1 0 15,-3-1 0-15,-3-5 0 16,-6 5 0-16,-8 0 0 16,-4 9 0-16,-17 1 0 15,23-2 1-15,-23 2 0 0,0 0-1 16,0 0 0-16,0 0 0 16,0 0 0-16,0 0 1 15,0 0-1-15,-17-8-1 16,17 8 1-16,-19 2 1 15,19-2-2-15,-31 0 1 16,12-2 0-16,-1-6 0 16,-1 4 0-16,-2-5 0 15,4 3 0-15,-4-7-1 16,3 3 2-16,1-3-1 16,2 3 1-16,17 10-2 15,-31-27 2-15,31 27-1 16,-25-27 0-16,25 27 0 0,-20-25 0 15,20 25 0-15,-17-17 0 16,17 17 0-16,-17-13 0 16,17 13-1-16,0 0 1 15,-25 5 0-15,25-5 0 16,0 0 0-16,0 0 0 16,-22 16 0-16,22-16 0 15,0 0-1-15,0 0 0 16,0 0 1-16,-17 15-1 15,17-15-1-15,0 0-1 16,0 0-1-16,0 0-2 16,-19-17-5-16,19 17-14 15,0 0-17-15,13-23 2 0,-15 4 0 16,-2 1 1-16</inkml:trace>
  <inkml:trace contextRef="#ctx0" brushRef="#br0" timeOffset="46707.3435">16649 6458 25 0,'0'0'22'0,"0"0"-3"16,0 0-1-16,0 0-4 0,-21-6-2 15,21 6-3-15,0 0-1 16,0 0-2-16,0 0-2 15,0 0-1-15,0 0-1 16,0 0 0-16,0 0 0 16,0 0 1-16,0 0-1 15,0 0 0-15,2 20-1 16,-2-20 0-16,19 9 0 16,-19-9 0-16,29 6-1 15,-9-6 0-15,-1 0 1 16,0 2 0-16,0 0-1 15,-1 0 1-15,-1-2 0 16,-17 0 0-16,27 2 0 0,-27-2 0 16,17 3 0-16,-17-3 0 15,0 0 1-15,0 0-1 16,0 0 0-16,0 0 0 16,0 0 0-16,0 0 0 15,0 0-1-15,0 0 0 16,0 0 0-16,0 0 0 15,0 0 0-15,0 0 1 16,-13 18-1-16,13-18 1 16,-25 13 0-16,25-13-1 15,-29 21 1-15,12-9-1 16,-1-1 1-16,1 3 0 16,-4 1-1-16,3 4 1 0,-1-3 0 15,0 3-1-15,-2-2 1 16,3 0-1-16,-1 4 0 15,0-1 0-15,-1 3 0 16,1-2 0-16,-4-2 0 16,4 4 1-16,-1-4-1 15,3 2 0-15,-2-2 1 16,1 0-1-16,18-19 0 16,-31 29 0-16,31-29 0 15,-27 29 0-15,27-29 0 16,-30 33 0-16,12-16 0 15,3 0 1-15,-3 0 0 0,5 3 0 16,-1-3-1-16,3 0 1 16,11-17 0-16,-19 23 0 15,19-23 0-15,-14 17 0 16,14-17-1-16,0 0 1 16,-19 12-1-16,19-12 0 15,0 0-2-15,-20 6-2 16,20-6-7-1,0 17-25-15,0-17 1 16,0 0-2-16,-3-23 2 0</inkml:trace>
  <inkml:trace contextRef="#ctx0" brushRef="#br0" timeOffset="57939.4505">17635 8325 33 0,'0'0'33'0,"0"0"-2"0,0 0-6 16,0 0-4-16,0 0-3 16,0 0-4-16,0 0-3 15,8-20-2-15,-8 20-2 16,0 0 0-16,0 0-1 16,0 0 0-16,17 16-2 15,-17-16-1-15,10 30 0 16,-3-9 0-16,9 2-2 15,-1 4 1-15,8 8-2 16,1-1 0-16,-1 1 1 16,4-2 0-16,-4-1-1 15,0-7 0-15,-4 2-1 16,-5-6 2-16,-14-21-3 0,19 21 0 16,-19-21-1-16,0 0-3 15,0 0-5-15,25-2-23 16,-25 2-6-16,0-25-1 15,0 25 0-15</inkml:trace>
  <inkml:trace contextRef="#ctx0" brushRef="#br0" timeOffset="58283.2097">17924 8305 67 0,'21'-17'38'0,"-21"17"1"0,0 0 0 16,0 0-24-16,0 0-3 15,-23 23-3-15,8 6-1 16,-20 0-3-16,-1 13-2 15,-11 4 1-15,-3 2-2 16,-2 0-1-16,4-2 0 16,3-8 0-16,9-7-3 15,9-2 1-15,4-16-3 0,19 6-8 16,4-19-29-16,0 0-2 16,0 0 1-16,6-23-1 15</inkml:trace>
  <inkml:trace contextRef="#ctx0" brushRef="#br0" timeOffset="62875.2644">18304 8440 29 0,'0'0'30'15,"0"0"2"-15,-17-6-11 16,17 6 0-16,0 0-4 15,0 0-4-15,-21-10-3 16,21 10-3-16,0 0-2 16,0 0-1-16,0 0-1 15,29 8-1-15,-8-10-1 16,14 4 0-16,13-4 0 0,15 0 0 16,11-2-1-1,16 0 1-15,7-3-1 16,11-1 0-16,0 0 1 15,0 3-1-15,-12-1 0 0,-9-2 0 16,-12 2 0-16,-15-1-1 16,-14 1-1-16,-17-4 0 15,-7 5-2-15,-22 5 0 16,1-19 1-16,-18 5-1 16,-2 6 0-16,-14-3 2 15,0 1 0-15,-5 1 2 16,-1 1 2-16,4 4 0 15,1-5 1-15,12 5 0 16,3-4 1-16,19 8-1 16,0 0 0-16,31-6-1 15,0 4 1-15,17 4-1 16,0 0 0-16,10 8 1 0,-6-1 0 16,0 7 0-16,-15-1 1 15,-6 6 0-15,-31-21-1 16,13 35 0-16,-28-18-1 15,-4 0 0-15,-8-3-1 16,-4-3-1-16,2 1-2 16,-6-14-6-16,35 2-32 15,-35 8-1-15,35-8 1 16,-23-4-3-16</inkml:trace>
  <inkml:trace contextRef="#ctx0" brushRef="#br0" timeOffset="66839.2975">2501 1444 18 0,'-19'-4'12'16,"-4"-2"-2"-16,4 6 1 15,-2 4-4-15,1 0 0 16,20-4-2-16,-29 17-1 16,29-17 0-16,-5 25 3 15,26-7 0-15,6-11-1 16,33 9 0-16,13-13 1 0,37 7-1 15,21-10-1 1,37 8-1-16,25-8-3 0,27 4 1 16,21-4-1-16,13 1 1 0,7-6-1 15,5 5 1 1,-10-6-2-16,-7-4 0 16,-12 1 0-16,-19-7-1 15,-25 3-1-15,-29 0 0 16,-27 3-1-16,-33-3-3 15,-19 11-15-15,-37 2-8 16,-48 0 0-16,0 0-1 16</inkml:trace>
  <inkml:trace contextRef="#ctx0" brushRef="#br0" timeOffset="67313.7137">2467 1753 1 0,'-33'2'13'0,"33"-2"10"0,0 0 2 15,0-29-18-15,17 29 0 16,3-6 1-16,16 8 3 16,7-13-1-16,34 15 0 15,19-6-4-15,41 7-1 16,29 1-2-16,39 2 1 15,28-10 0-15,37 8 0 16,17-8-1-16,16-2 0 16,0-10-1-16,0 3 1 0,-20-12-1 15,-11 2-2-15,-31-2 1 16,-30 2-2 0,-34 3 0-16,-38 3-1 15,-33 11-1-15,-40-3-6 0,-14 7-23 16,-35 11 0-16,-17-11-1 15,-15 21 0-15</inkml:trace>
  <inkml:trace contextRef="#ctx0" brushRef="#br0" timeOffset="69984.9473">15644 7901 34 0,'0'0'25'0,"0"0"0"16,-17-6-2-16,17 6-2 16,0 0-4-16,0 0-2 15,0 0-3-15,0 0-1 16,0 0-2-16,0 0-1 15,-10-19-2-15,10 19 0 16,0 0-2-16,22 15 0 16,-22-15 0-16,27 21-1 0,-27-21-1 15,40 35 0-15,-17-16 0 16,4 4 0-16,0-2-1 16,-4 0 0-16,-1-6 0 15,-3-3-1-15,-19-12 1 16,27 15 0-16,-27-15-1 15,0 0 0-15,0 0 0 16,0 0 0-16,0 0 0 16,12-19 0-16,-12 19-1 15,-12-29 1-15,4 8 0 16,-1 0-1-16,-5 2 0 16,-1 2 1-16,-3 1 0 15,18 16 0-15,-34-21 0 0,14 14 0 16,3-3 0-16,0 4 0 15,17 6 0 1,-26-8 1-16,26 8-1 16,0 0 0-16,-21-1 0 0,21 1 0 15,0 0 0-15,0 0 0 16,0 0 0-16,20 15 0 16,-20-15 0-16,0 0 0 15,0 0 1-15,0 0 0 16,0 0-1-16,0 0 0 15,0 0 0-15,1-17 1 16,-1 17-2-16,-5-31 1 16,5 31 0-16,-4-23 0 0,4 23 0 15,0 0 0 1,0-17 1-16,0 17-1 16,0 0 1-16,-21 28 0 15,21-28 0-15,-27 29-1 0,9-10 1 16,1-1 0-16,-2-1-1 15,19-17 1-15,-31 25-3 16,31-25 0-16,0 0-7 16,-33 13-32-16,33-13-2 15,4-19 0-15,-4 19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2T15:01:21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1664 5461 4 0,'0'0'30'16,"0"0"2"-16,0 0 0 0,-2-33-12 16,2 33-4-16,0 0-1 15,0 0-3-15,4-31-2 16,-4 31-2-16,-2-21-2 16,2 21 0-16,-7-25-2 15,7 25-1-15,-25-21 0 16,5 27-1-16,-11 9 0 15,-5 22 1-15,-10 17-1 16,-5 16 0-16,-1 13-1 0,2 9 1 16,4 10-1-1,9-10 0-15,10-10 0 16,14-15 0-16,17-15-2 16,11-17 1-16,10-22-1 0,6-22 0 15,9-24 0-15,1-11 1 16,1-18-1-16,1-16-1 15,-8-18 3-15,-3-23-2 16,-3-11 1-16,-4-7-2 16,-2-5 1-16,-7 8 0 15,-5 11 0-15,-3 18 2 16,0 19-2-16,-2 22 3 16,-6 28-2-16,0 36 3 15,-4 19 0-15,2 29 0 16,-4 15 1-16,4 29 0 15,-4 18-1-15,3 18-1 16,1 8 1-16,5-5-2 0,5-7 0 16,6-14-1-16,3-16-1 15,0-27-1-15,7-19-1 16,-3-27-1-16,4-11-2 16,-25-10-2-16,38-23-6 15,-40-18-21-15,16 3-6 16,-8-14 0-16,1-7 2 15</inkml:trace>
  <inkml:trace contextRef="#ctx0" brushRef="#br0" timeOffset="656.2694">2168 4975 51 0,'11'-19'37'16,"-11"19"1"-16,18-15 1 0,-18 15-23 16,0 0-4-16,-2 31-1 15,8 15-4-15,-14 5-1 16,6 20-2-16,-4 6 0 16,4 11-1-16,-4-7-2 15,8-4 0-15,-2-8-1 16,8-16 1-16,6-9-1 15,5-19 0-15,4-19 0 16,2-19-1-16,4-16 1 16,-2-11 0-16,0-16 0 15,-4-11-1-15,-2-16 1 16,-5-7-2-16,-1-9 0 0,-5 3 0 16,0 13 0-16,-5 10 1 15,-1 12-1-15,0 17 2 16,-2 19-1-16,-2 25 3 15,-2 34 1-15,0 16-1 16,-2 15 1-16,2 10-1 16,0 6 0-16,4 5 0 15,0 2 0-15,4-5-2 16,2-8 0-16,5-6 0 16,3-12 0-16,9-7 0 15,0-8-1-15,2-13-1 16,4-6-1-16,-4-21-2 15,11 11-7-15,-16-26-30 0,5-8 1 16,-10-12-1-16,0-1 0 16</inkml:trace>
  <inkml:trace contextRef="#ctx0" brushRef="#br0" timeOffset="1063.5611">1514 6504 62 0,'-17'6'38'0,"17"-6"0"16,25 0 1-16,25 0-30 15,-8-23-2-15,28 9-2 16,5-14-2-16,21-1-1 15,5-2-4-15,-3-9-5 16,10 21-14-16,-23-6-17 16,-10 4 0-16,-19 11 0 15,-23 6 0-15</inkml:trace>
  <inkml:trace contextRef="#ctx0" brushRef="#br0" timeOffset="1824.9099">1699 6982 50 0,'17'-10'37'0,"-17"10"0"15,29-36 0-15,-5 36-22 16,-26-23-3-16,2 23-4 15,0 0-2-15,-16 17-1 16,-11 4-1-16,-4 21-1 16,-5 6-1-16,-3 17 0 0,-1 5-1 15,3 1 0-15,6-1 0 0,12-10-1 16,9-10 0-16,16-14-1 16,11-18 1-16,8-20-1 15,12-16 0-15,5-18 1 16,5-16 0-16,-1-13-1 15,-4-14 1-15,-5-17-1 16,-4-1 0-16,-12-1 0 16,-5 0 1-16,-9 10-1 15,-3 9 2-15,-4 16 0 16,-4 15 1-16,2 25-1 16,2 23 1-16,0 0 1 15,-7 40-1-15,5 12 1 16,6 9-1-16,1 8 0 0,7 8-1 15,5 3 1-15,6-7-1 16,2-5-1-16,4-13 0 16,6-13-1-1,-6-9 0-15,2-16-2 0,0-7-2 16,-10-20-2-16,8 3-4 16,-23-38-8-16,21 11-15 15,-23-27-1-15,17 11 11 16,-29-27 11-16,20 14 9 15,-10 5 5-15,-6-3 6 16,15 32 10-16,-20-11 15 16,9 40 3-16,0 0-10 0,38 26-9 15,-30 3-7-15,19 15-3 16,-4 6-1-16,10 10-2 16,2-1 0-1,3 1-2-15,3-9 0 0,-3-3-1 16,3-11 0-16,-7-10-2 15,-3-8-2-15,-6-25-4 16,6 12-10-16,-13-35-25 16,-7-5 0-16,-11-26 1 15,0-3 0-15</inkml:trace>
  <inkml:trace contextRef="#ctx0" brushRef="#br0" timeOffset="1965.5422">2550 6648 83 0,'-25'27'41'0,"-6"11"0"15,0 14 0 1,-15-2-32-16,24 9-4 16,1 1-3-16,4-12-5 0,17 11-17 15,-2-30-20-15,2-29-1 16,29 4-1-16,0-25 0 16</inkml:trace>
  <inkml:trace contextRef="#ctx0" brushRef="#br0" timeOffset="2231.1711">3429 5789 67 0,'10'19'37'0,"-10"-19"-1"16,33 27 0-16,-6-22-32 15,2-3-4-15,5-13-9 16,15 7-22-16,-15-4-5 16,-7-1 1-16,-2 3-2 15</inkml:trace>
  <inkml:trace contextRef="#ctx0" brushRef="#br0" timeOffset="2387.4921">3431 6071 65 0,'0'0'36'16,"0"0"1"-16,27 13-2 16,10-22-30-16,3-5-9 15,-1-5-27-15,15-6-3 16,2 0-3-16,0-2 1 15</inkml:trace>
  <inkml:trace contextRef="#ctx0" brushRef="#br0" timeOffset="2637.5032">4311 5781 84 0,'25'4'40'0,"6"4"1"16,3-8 0-16,11-4-35 15,-1-6-3-15,8 6-2 16,0 2-3-16,-7-11-5 16,11 23-17-16,-20-24-16 15,1 3 0-15,-4-5-1 16,-3-5 1-16</inkml:trace>
  <inkml:trace contextRef="#ctx0" brushRef="#br0" timeOffset="2999.0602">5294 5236 82 0,'0'0'42'0,"31"12"0"16,-31-12 1 0,25 48-32-16,-21-23-4 15,12 17-1-15,-9 6-2 0,5 13-1 16,-4 2-2-16,3 5 1 15,-3-3-1-15,0-4 0 16,-1 1-1-16,-1-13 0 16,2-4 0-16,-2-11 0 15,-1-3-2-15,-5-12 0 16,4-2-1-16,-4-17-3 16,0 0-5-16,0 0-31 15,-15-38-1-15,3-4 0 16,3-8 1-16</inkml:trace>
  <inkml:trace contextRef="#ctx0" brushRef="#br0" timeOffset="3203.5232">5296 5202 93 0,'20'-4'43'0,"3"-10"1"15,21 11-1-15,-15-13-35 16,44 7-2-16,5-7-2 15,8-1-2-15,-3 6-2 16,-2-1-2-16,4 8-3 16,-19-15-5-16,7 17-26 0,-36-13-7 15,-8 9 0-15,-29 6 0 16</inkml:trace>
  <inkml:trace contextRef="#ctx0" brushRef="#br0" timeOffset="3375.4018">5302 5520 106 0,'17'15'43'15,"16"-16"-1"-15,31 16-8 16,5-30-29-16,16-3-5 16,8 11-5-16,-24-11-36 15,8 7-1-15,-15-3 0 0,-12 3-1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2T15:02:12.2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6043 4298 23 0,'0'0'28'0,"8"-19"-10"16,-8 19-1-16,0 0 0 16,28-4-1-1,-28 4-2-15,0 0-3 0,0 0-1 16,0 0-1-16,0 0-1 16,-1 25-1-16,1-25-2 15,-24 31 0-15,1-12-1 16,-2 10-1-16,-15 2-1 15,-11 7 1-15,-12 2-1 16,-10 8 0-16,-12 0 0 16,-2 4 1-16,-8-4-2 0,3 2 1 15,1-6 0-15,4-4-1 16,10-3 0-16,8-7 0 16,7-5 0-1,2 0-1-15,8-2 0 16,6-11-1-16,7 1 0 0,6-3-2 15,12 5-2-15,-6-17-8 16,27 2-24-16,0 0-3 16,0 0 1-16,0 0-2 15</inkml:trace>
  <inkml:trace contextRef="#ctx0" brushRef="#br0" timeOffset="943.5746">4901 4688 24 0,'17'-8'28'0,"-17"8"-3"16,0 0-4-16,0 0-3 15,0 0-4-15,0 0-2 16,0 0-2-16,0 0-1 16,-17 21-2-16,5 4 0 0,-13-2-2 15,4 13-1-15,-10 1 1 16,-2 5-2-16,-7 0 1 16,-1 2-1-16,-3-3 0 15,0-3-1-15,-1-9 1 16,5 0-2-16,1-6 1 15,8-4-2-15,2-2 0 16,10-5 0-16,19-12 0 16,-21 13 0-16,21-13 0 15,0 0 0-15,0 0-1 16,19 0 2-16,-19 0-1 16,35-10 0-16,-8 7 0 15,6-3 0-15,5 2 1 0,9 4-1 16,1 2 1-16,4 2-1 15,0 2 0-15,-2 1 1 16,-2 3 0-16,-3-1-1 16,-9 3 1-16,-3-3-1 15,-6 1 1-15,-6 2 0 16,-21-12-1-16,29 17 1 16,-29-17 0-16,18 11 1 15,-18-11-1-15,0 0 0 16,0 0 1-16,0-21 0 15,-6 4-1-15,6 17 1 16,-16-36-1-16,5 11 0 0,-3 0 0 16,1-2-1-16,-3 0-1 15,1 0 0-15,2 4 0 16,-1-2-2-16,14 25-1 16,-19-36-7-1,19 36-29-15,7-21-3 0,-7 21 2 16,0 0-1-16</inkml:trace>
  <inkml:trace contextRef="#ctx0" brushRef="#br0" timeOffset="7335.9867">6878 3700 43 0,'0'0'37'0,"10"-25"0"16,-10 25 2-16,9-17-22 15,12 38-6-15,-21-21-1 16,24 53-3-16,-17-10-1 15,11 18-1-15,-11 8-1 16,5 10-2-16,-10 3 0 16,-4 1-1-16,-2-9-1 15,-2-6 0-15,2-13-1 16,-3-14-1-16,5-11-1 16,2-30-3-16,-2 21-4 0,-14-46-6 15,22 6-23-15,-21-12-1 16,-3-3 1-16,-7-6 0 15</inkml:trace>
  <inkml:trace contextRef="#ctx0" brushRef="#br0" timeOffset="7898.5503">6687 4022 37 0,'-17'-36'34'0,"5"1"1"16,12 2 1-16,23 16-20 16,-11-21-5-16,36 24-2 15,-6-12-3-15,22 12-1 16,-4-3-1-16,5 15 0 15,-5 0-1-15,-2 14 1 16,-12 5 0-16,-11 12-1 0,-16 7 0 16,-11 16 0-16,-14 3-1 15,-3 3 0 1,-7 1-1-16,-1 1 0 16,1-8 0-16,7-6-1 0,7-14 0 15,10-11 1-15,11-15-2 16,6-12 1-16,10-13 1 15,1-11-2-15,3-11 2 16,-4-5-1-16,-3-7 1 16,-1-1-1-16,-8 2 0 15,-1 6 1-15,-13 2-1 16,-3 7 1-16,-4 7-1 0,-4 5 1 16,2 25-1-1,-10-23 0-15,10 23 1 16,-21 15 0-16,12 10 0 15,-1 12-1-15,0 7 0 16,5 7 1-16,3 3-1 0,4 2 1 16,7-8-2-16,10-12 1 15,5-9 1-15,5-15-1 16,1-12 0-16,5-14 1 16,-4-9-1-16,2-13 1 15,-6-5-1-15,-8-8 0 16,-5-1 0-16,-7 0 0 15,-5 2 0-15,-6 4-1 16,-5 5 0-16,-7 9-1 16,1 9 0-16,-4 3-3 15,19 18-5-15,-37 6-31 16,37-6 0-16,-16 17-1 0,18 2 0 16</inkml:trace>
  <inkml:trace contextRef="#ctx0" brushRef="#br0" timeOffset="8521.7764">8415 3727 48 0,'21'-18'35'16,"-3"-3"3"-16,-7 4-2 0,14 11-22 16,-28-19-4-16,3 25 0 15,0 0-2-15,-18 21-1 16,-16 6-1-16,-1 16-2 15,-10 3 0-15,5 7-1 16,-1 3-1-16,9 3-1 16,10-7 1-16,17-4-2 15,14-10 0-15,12-9 0 16,14-12-1-16,8-15 0 16,7-7-1-16,-2-24-1 15,6-2-2-15,-12-28-5 16,16 9-4-16,-29-42-8 15,25 23 1-15,-34-25 4 0,18 19 7 16,-17-4 6-16,-1 12 4 16,1 17 6-16,-19-2 7 15,21 41 8-15,-31-14 0 16,26 38-3-16,-18-13-6 16,1 39-4-16,-1-7-2 15,6 14-3-15,-4 6 1 16,6 8-3-16,-2 3 1 15,-1-4-2-15,5 1 0 16,-2-4-1-16,3-8-1 16,-5-16-5-16,14 7-6 15,-20-39-27-15,19 19-2 16,-19-19 1-16,35-18-1 0</inkml:trace>
  <inkml:trace contextRef="#ctx0" brushRef="#br0" timeOffset="8803.0315">9208 3621 76 0,'0'0'42'16,"0"0"-1"-16,-12 35 0 15,-24-22-27-15,16 27-6 16,-7-5-1-16,6 11-4 16,4-4 1-16,11-2-3 15,10-9 0-15,13-2-1 16,12-12 0-16,12-7-1 15,3-10 1-15,4-10-1 0,1-7 1 16,-7-10-1-16,-5-2-1 16,-8-9 0-16,-10-2 0 15,-15-4-1 1,-6 7-1-16,-14-5-2 0,7 15-6 16,-24-9-28-16,19 7 0 15,-3 0-1-15,9 8 1 16</inkml:trace>
  <inkml:trace contextRef="#ctx0" brushRef="#br0" timeOffset="9396.7979">9553 3406 76 0,'0'0'41'0,"0"0"0"16,-9 21 0-16,5 2-30 15,-33-11-3 1,12 13-3-16,-8-6-2 15,8 2-2-15,6-4 0 0,19-17-1 16,8 25-1-16,17-17 1 16,9 0-1-16,9-6 0 15,7 3 0-15,0 5 1 16,0-2 0-16,-5 7 0 16,-7 6 1-16,-5 2-1 15,-10 2 1-15,-7 6 0 16,-9-1 1-16,-9-5-1 0,-7 2 1 15,-5-8-1-15,-5-3 1 16,2-7-1 0,-3-3 0-16,3-6 0 15,17 0-1-15,-21-15 1 0,21 15-1 16,2-33 0-16,9 10-1 16,7-4 1-16,5-9-1 15,9-3 1-15,5-7 0 16,7-2 0-16,5-5-1 15,-3-3 1-15,0 2-1 16,-3-1 1-16,-7 13-1 16,-11 3 1-16,-11 14 0 15,-14 25 0-15,0 0 1 16,-29 12-1-16,0 19 1 16,2 9 0-16,-2 10 0 15,8 7 0-15,5 1 0 16,16-3 0-16,12-3 0 0,13-8-1 15,16-7 0-15,3-10-1 16,12-4-1-16,-4-18-4 16,10 13-8-16,-10-22-29 15,-6 0 1-15,-17-8-1 16,-8 3 1-16</inkml:trace>
  <inkml:trace contextRef="#ctx0" brushRef="#br0" timeOffset="10280.4731">7134 5004 55 0,'4'-25'38'0,"-4"25"-1"16,6-19 2-16,13 23-25 16,-19-4-4-16,0 0-1 15,0 0-1-15,27 23-2 16,-23 2-1-16,4 11-1 15,-2 5-1-15,-2 7 0 16,-2-2-1-16,-2-2-1 16,2-6 0-16,-1-5-1 0,1-16 0 15,-2-17 0-15,0 0 1 16,0 0-1-16,16-40 0 16,-16 3 0-16,0-1 0 15,-4-6-1 1,0-2 0-16,0 2 0 0,2 1 0 15,0 7 0-15,6-1 0 16,2 13 1-16,6-3-2 16,-12 27 2-16,34-29 0 15,-11 25-1-15,3 4 1 16,8 2 0-16,-1 8-1 16,8-7 1-16,-1-1 0 15,2-2 0-15,-1-2 0 0,3-9 0 16,-5-1 0-16,-6-3 0 15,-6 2 0 1,-8-3 0-16,-19 16 1 16,0 0-1-16,0 0 1 0,0 0-1 15,-41 19 1-15,13 12 0 16,-9 4 1-16,6 9-1 16,-2 4 1-16,12-4-1 15,8 4 1-15,11-8-1 16,7-5 1-16,13-7-2 15,11-10 0-15,2-7-1 16,7-9-1-16,-1-8-3 16,5 4-3-16,-19-28-13 0,12 12-21 15,-12-10 0 1,0 5 0-16,-5-8-1 16</inkml:trace>
  <inkml:trace contextRef="#ctx0" brushRef="#br0" timeOffset="11212.2471">7923 4908 73 0,'0'0'42'0,"20"23"-1"15,-7 0 2-15,-13-23-28 16,27 56-6-16,-15-16-1 16,13 14-3-16,-2 0 0 15,8-1-3-15,-6 3 1 0,2 0-2 16,-2-10-1-16,-4-8 1 15,-2-7-2-15,-5-12 0 16,-14-19-1 0,0 0 0-16,0 0 0 0,-29-40-1 15,8 3 0-15,-12-11 0 16,0-7 1-16,-3-5-1 16,3-3 0-16,4 1 1 15,10 7 0-15,11 1 1 16,6 4 0-16,19 10 0 15,8 9 0-15,12 8 1 16,7 10 1-16,5 15 1 16,-1 5-1-16,-2 18 2 0,-3 6 0 15,-11 7 0-15,-10 1 0 16,-13 3-1 0,-9-2 1-16,-9 0-1 15,-11-11 0-15,-3-2-1 0,-4-8-1 16,0-9 0-16,-2-4 0 15,4-3 0-15,4-6 0 16,4-7 0-16,17 10-1 16,-18-19 1-16,18 19-1 15,2-19 1-15,-2 19-1 16,25-12 1-16,-2 6-1 16,8 1 1-16,6-3 0 0,1-4 0 15,11-1-1-15,-1-4 0 16,0-6 0-1,-2-4 0-15,-3 0 1 16,-8-2 0-16,-7-3-1 16,-4 1 0-16,-13 4 1 0,-5 4 0 15,-10 6 1-15,4 17-1 16,-27-6 0-16,6 20 0 16,-2 7 2-16,-2 11-1 15,3 3 0-15,7 3 0 16,5 0 1-16,10-3-1 15,14-6 0-15,9-10-1 16,12-9 1-16,9-10-1 16,4-12-1-16,4-9 0 15,0-14 0-15,-1-14 0 16,-3-7-1-16,-10-11 1 16,-5-8-1-16,-12-6 0 0,-9 5 1 15,-12 3 1-15,-6 13 0 16,-7 20 0-16,-7 13 1 15,-1 23 0-15,-4 22 0 16,6 18 1-16,5 14-1 16,12 15 0-16,6 0 0 15,16 4-1-15,9-3 1 16,11-9-1-16,10-9 0 16,2-13-1-16,8-8-2 15,-10-27-5-15,22 3-33 16,-34-24-2-16,1 0 1 15,-10-13-2-15</inkml:trace>
  <inkml:trace contextRef="#ctx0" brushRef="#br0" timeOffset="15975.2352">19029 10103 28 0,'6'-25'32'16,"-6"25"1"-16,0 0-9 15,8-21-3-15,-8 21-4 16,0 0-4-16,17 9-2 0,-17-9-2 16,-2 37-1-1,-9-5-2-15,3 26 0 16,-15 3-2-16,4 16 0 16,-10 0-1-16,2 3 0 0,-4-3-2 15,6-10 1-15,2-17-1 16,9-12 0-16,3-17 0 15,11-21 0-15,0 0-1 16,19-46 0-16,0-4 0 16,4-13 0-16,4-8 0 15,2-6 0-15,0-3 0 16,-2 5 0-16,-6 8-1 16,-3 15 2-16,-7 14-1 15,-1 9 1-15,-6 10 0 16,-4 19 0-16,0 0 1 15,29 8-1-15,-8 11 2 16,10 13-2-16,6 1 1 0,5 9-1 16,6 10 1-16,2-2-1 15,0 5-1-15,-3-3 1 16,-5-2-1-16,-5-13 0 16,-4-3-1-16,-6-7 0 15,-4-8-2-15,-6-13-2 16,4 2-5-16,-21-8-32 15,0-29-1-15,-4 10-1 16,4 19 1-16</inkml:trace>
  <inkml:trace contextRef="#ctx0" brushRef="#br0" timeOffset="16570.5167">19103 10373 47 0,'2'-17'38'16,"-2"17"1"-16,0 0 2 16,11-25-23-16,16 42-4 15,-27-17-2-15,45 29-3 16,-20-4-2-16,15 23-1 0,-3 4-1 16,3 13-1-16,-1 4-1 15,0 4-1-15,-3 2 0 16,1 1-1-16,-2 3 0 15,-1-12 0-15,1-2-1 16,-2-1 1-16,1-15-1 16,1-6 0-16,-6-9 0 15,0-11 0-15,-2-9-1 16,-6-5 0-16,-1-3-2 16,-20-6-1-16,30-8-7 15,-30 8-32-15,22-27-2 16,-17 8 1-16,-5 19 0 15</inkml:trace>
  <inkml:trace contextRef="#ctx0" brushRef="#br0" timeOffset="22896.5018">19074 11618 1 0,'0'0'28'0,"8"-40"3"16,-8 40 1-16,17-10-12 15,-17 10-1-15,10 23-3 16,-16 2-4-16,27 31-3 16,-13-3-2-16,17 24 0 15,-8-2-3-15,8 17-1 16,-4-6 0-16,5-1-2 15,-5-12 0-15,-4-12-2 16,-1-9 0-16,-9-18-3 0,7 3-3 16,-14-37-12-16,0 0-17 15,0 0 0-15,-25-19-1 16,7-3 1-16</inkml:trace>
  <inkml:trace contextRef="#ctx0" brushRef="#br0" timeOffset="23630.9535">18958 11994 17 0,'10'-29'29'0,"26"16"0"16,-9-14 1-16,24 4-21 16,3 13 0-16,-8-13 0 0,14 21 0 15,-18-11-1-15,8 24 0 16,-21-5 0-16,6 21 0 15,-25 0-1-15,1 21 0 16,-19-2 1-16,3 15-3 16,-13-3 0-16,9 1-2 15,-3-5 0-15,8-2-1 16,6-14-1-16,12-13 0 16,7-13-2-16,10-14 1 15,3-14 0-15,3-7 0 16,-2-11-1-16,-2-6 1 15,-3-10 0-15,-6 2 0 16,-5-4 0-16,-6 2 0 0,-7 4 0 16,-2 2 0-16,-4 6 0 15,-4 3 0 1,-2 4 0-16,-1 3 0 16,1 6 0-16,2 3 0 0,4 19 0 15,6-30-1-15,-6 30 1 16,21-27-1-16,-4 13 1 15,1 5-1-15,1-1 1 16,4 4 0-16,-23 6 0 16,33-9 0-16,-33 9 0 15,23 0 1-15,-23 0 0 16,4 34 0-16,-10-1-1 16,-5 7 1-16,-5 14 0 0,-3 3 1 15,0 3 0 1,-1 1-1-16,7-3 1 15,5-5-2-15,8-10 1 16,10-15-1-16,7-14 1 0,10-10-1 16,2-8-1-16,4-8 1 15,0-13-2-15,-1-5 3 16,-3-9-1-16,-6-3 1 16,-5 0-2-16,-5-2 1 15,-7 2 0-15,-6 1 0 16,-4 5-1-16,-5 5-1 15,-1 6 0-15,-5 2-3 16,15 23-4-16,-31-27-14 16,31 27-17-16,0 0-1 15,0 0 1-15,0 0-1 16</inkml:trace>
  <inkml:trace contextRef="#ctx0" brushRef="#br0" timeOffset="24051.445">20767 11198 54 0,'29'-27'39'16,"-9"0"-1"-16,-11 6 1 15,-9 21-27-15,-4-19-3 16,4 19-2-16,-38 27-2 15,11 11 0-15,-14-1-2 0,3 24 0 16,-9 4-2-16,11 6 1 16,-1 6-2-16,12 0 2 15,8 5-2-15,13-3 1 16,10-4-1-16,7-6 1 16,6 0-2-16,3-2 2 15,-1-6 1-15,2-5-2 16,-8-6 1-16,-1-6-1 15,-10-4 1-15,-2-7-2 16,-10-8 3-16,-4-2-3 16,-5-10-1-16,-6-7 0 15,0-2-2-15,-12-24-4 16,18 17-10-16,-12-30-22 0,-2-5-2 16,4-12 1-16,4-4 1 15</inkml:trace>
  <inkml:trace contextRef="#ctx0" brushRef="#br0" timeOffset="24928.9908">20362 11814 47 0,'0'0'35'0,"43"-23"1"16,-14 2-1-16,-2-8-26 16,23 10-3-16,-4-8-2 15,12 9-2-15,-6-6 0 16,2 4-1-16,-4-3-1 15,-5 8 2-15,-9-6 0 0,-1 7 1 16,-10-3 0-16,-2 8 1 16,-23 9 0-1,27-14 0-15,-27 14 0 16,0 0 0-16,-6 19-1 0,-3 6 0 16,-9 6-1-16,1 9 1 15,-4-1-2-15,1 5 1 16,1-8-1-16,6 6 0 15,1-5-1-15,10-12 0 16,4-6 0-16,-2-19 0 16,21 4-1-16,-21-4 1 15,37-25 0-15,-12-4-1 16,-4-5 0-16,4-5 1 0,-5-3-1 16,-1 2 1-16,-9 1 0 15,1 7-1-15,-7 5 1 16,-4 27 0-16,-2-21 1 15,2 21 0-15,0 0 0 16,-23 36 0-16,17-5-1 16,-2 2 0-16,5 3 0 15,-3 4 1-15,8 1-1 16,7-9 0-16,3-5-1 16,3-8 1-16,5-5-1 15,-1-9 1-15,2-7 0 16,2-9-2-16,0-8 0 15,-5-10 0-15,-1 0 0 0,-3-5-2 16,-1-1 2-16,-3 1-2 16,1-1 2-16,-7 1-1 15,4 3 2-15,-4 4 0 16,0 4 1-16,0 2 0 16,-4 21 1-16,5-29 1 15,-5 29 0-15,0 0 1 16,0 0-1-16,0 0 1 15,16 25 0-15,-10 2 0 16,-3-2-1-16,5 13-1 16,-4-5 1-16,0 1 0 15,2 1-2-15,-4-2 1 0,-1-9-1 16,1-2 0-16,-2-22 1 16,0 0-1-16,0 0 0 15,0 0 0-15,22-37 0 16,-15 3 0-1,7-3 1-15,-1-3-1 0,3-4 0 16,7 2 0-16,-2 3-1 16,8 5 2-16,2 1-1 15,0 6 0-15,0 6-1 16,-4 0-1-16,2 13-2 16,-16-9-6-16,18 17-30 15,-31 0-1-15,0 0-1 16,-6 21 0-16</inkml:trace>
  <inkml:trace contextRef="#ctx0" brushRef="#br0" timeOffset="28865.2838">19093 13153 22 0,'8'-18'34'0,"-8"18"0"16,0 0 2-16,17-27-18 16,-17 27-5-16,0 0-2 15,0 0-2-15,0 0-3 16,0 0-2-16,14-21-1 15,-14 21 0-15,17-25-1 16,-17 25 0-16,10-32 0 16,-10 32-1-16,-6-31 0 0,6 31 0 15,-37-4 1-15,8 18-1 16,-5 5 0-16,-5 15 1 16,-3 12-1-16,3 8 0 15,-3 8 2-15,9 7-3 16,8-2 1-16,11-8-1 15,10-3 1-15,14-12-2 16,9-13 2-16,12-16-2 16,6-17 0-16,5-21 1 15,3-10 1-15,-1-11-1 16,-2-9-1-16,-5-9 1 16,-6-1 0-16,-10 0 0 15,-5 9 0-15,-11 10 1 0,-7 7-2 16,-5 14 2-16,7 23 1 15,-23-13-1-15,23 13 0 16,-18 40 0-16,12-5 1 16,8 5-1-16,6 6 0 15,11 0-1-15,3-6 2 16,8 3-2-16,5-11 2 16,2-11-3-16,5-9 1 15,-5-10-2-15,1-6-1 16,-7-12-1-16,4 3-5 15,-21-23-4-15,14 16-12 16,-18-16-16-16,-6-4 2 0,-6-6 0 16,-4-4 1-16</inkml:trace>
  <inkml:trace contextRef="#ctx0" brushRef="#br0" timeOffset="29099.6679">19460 12732 68 0,'0'0'39'0,"0"0"1"15,0 0 0-15,11 37-29 16,-13-10-2-16,14 19-3 16,-4 2-1-16,7 15-1 15,-2-2-1-15,5 1-2 16,-1-1 0-16,-1-7 0 16,-1-8-2-16,0-12 0 0,1-9-1 15,-16-25 0-15,29 12-4 16,-20-31-2-16,18 3-7 15,-25-24-25-15,12-16 0 16,-4-18-1-16,1-9 2 16</inkml:trace>
  <inkml:trace contextRef="#ctx0" brushRef="#br0" timeOffset="29302.7962">19757 12508 68 0,'0'0'39'15,"0"0"0"-15,0 27 1 16,13 25-28-16,-21 3-4 15,20 22-3-15,-8 0 0 16,7 11-1-16,-1-6-2 0,4-5-1 16,-3-10-1-16,-1-13-1 15,3-10-1-15,-9-17-2 16,6-4-5 0,-10-23-9-16,-12-17-22 0,-1-2-1 15,-3-8 2-15,-7-8-2 16</inkml:trace>
  <inkml:trace contextRef="#ctx0" brushRef="#br0" timeOffset="30412.8737">19575 12892 47 0,'0'0'34'0,"0"-23"2"16,18 13 0-16,16 10-24 16,-9-15-2-16,24 19-1 0,-15-8-1 15,13 19-1 1,-11-2-1-16,5 18-1 15,-10 0-1-15,2 11 0 16,-10 0-2-16,-2 2 0 0,-4-3 0 16,-1-7-1-16,-3-5 0 15,-3-6-1-15,-10-23 0 16,15 21 0-16,-15-21-1 16,0 0 1-16,10-36-1 15,-8 9-1-15,0-6 1 16,0-9-1-16,2-2-1 15,-1-4 2-15,3 4-1 0,4 2-1 16,3-1 1 0,3 7 0-16,5 5 0 15,2 4 1-15,4 6 1 16,4 6 0-16,-2 0 1 16,-2 9 1-16,-4 8 0 0,-6 9 0 15,-17-11 0-15,16 44 2 16,-22-15-2-16,-7 13 1 15,-9 6-2-15,1 4 2 16,-4 2-2-16,4-4 0 16,2-6 1-16,7-4-2 15,6-3-1-15,8-11 1 16,-2-26 0-16,29 18 0 16,-4-22-1-16,2-10 1 15,2-9-1-15,0-11 0 16,0-6 1-16,-4-8-1 15,-4 0 1-15,-5 0 0 0,-5 6 0 16,-3 5 0-16,-4 6 1 16,-4 12-1-16,0 19 1 15,0 0-1-15,0 0 1 16,-16 25 0-16,14 0 0 16,4 4-1-16,2 3 1 15,4 5-2-15,5-3 1 16,5-3-1-16,3-2 0 15,2-14-2-15,6-3-1 16,-4-14-1-16,10 4-3 16,-12-27-2-16,18 9-2 15,-24-30-2-15,20 14 1 16,-20-20 3-16,10 12 4 0,-14-2 4 16,-1 1 4-16,1 16 3 15,-14-5 4-15,1 30 3 16,0 0 1-1,0 0-2-15,-33 30-2 0,19 13-3 16,-7-7 0-16,9 14-2 16,1-4-1-16,9 4-1 15,10-6-1-15,9-6 0 16,10-15-1-16,8-11 0 16,7-14 0-16,4-14-1 15,3-14 0-15,-5-14 0 16,0-12-1-16,-5-17-1 15,-6-5 1-15,-4-13-1 0,-6 5 2 16,-8-2-1-16,-5 11 0 16,-4 12 1-1,-6 13 2-15,0 23 1 16,-6 12 1-16,6 17-1 0,-14 27 1 16,11 11 0-16,-3 18 1 15,4 9-2-15,4 2-1 16,6 12 1-16,1-4-1 15,7 1 0-15,1-7-1 16,2-11 0-16,1-10-1 16,-3-21 0-16,0-4-2 15,-17-23-2-15,23 2-5 16,-32-37-13-16,7 5-18 0,-12-16-1 16,-1-4 0-16,-8-4 2 15</inkml:trace>
  <inkml:trace contextRef="#ctx0" brushRef="#br0" timeOffset="30584.7569">21005 12594 75 0,'0'0'40'16,"0"0"1"-16,25-13-1 15,2-2-31-15,25 11-2 16,-4-10-2-16,10 7-2 16,-6-5-2-16,-6 4-1 15,-9 5-3-15,-16-5-7 16,6 8-31-16,-27 0 0 15,0 0-1-15,-21 19 0 0</inkml:trace>
  <inkml:trace contextRef="#ctx0" brushRef="#br0" timeOffset="37257.7374">7877 14835 15 0,'0'0'26'0,"0"0"-5"16,0 0 0-16,0 0-2 16,0 0-3-16,0 0-2 15,0 0-2-15,0 0-1 16,0 0-3-16,0 0-1 15,0 0-2-15,35 6 0 16,-35-6-1-16,36 9 1 16,-10-1-1-16,8 7 1 0,-3 0-2 15,6 5 1-15,-6-1-1 16,3 6-1-16,-1-4-1 16,-2 2-1-16,-6-4 1 15,-2-2-1-15,-5-1 0 16,-18-16-1-16,29 23-1 15,-29-23-1-15,0 0-3 16,0 0-4-16,25 13-14 16,-25-13-14-16,0 0-1 15,-22-25 0-15,22 25 1 16</inkml:trace>
  <inkml:trace contextRef="#ctx0" brushRef="#br0" timeOffset="37992.1332">8218 14695 13 0,'29'-14'34'0,"-29"14"-1"16,0 0 2-16,20 6-14 15,-20-6-3-15,0 0-4 0,-18 25-5 16,14 4-1-16,-15-6-3 15,2 15 0-15,-14-1-1 16,2 9 0-16,-6-6-2 16,1 4 1-16,-5 0-1 15,4-2 0-15,3-3-1 16,6-7-1-16,7-7 1 16,8-2-1-16,-1-5 0 15,12-18 0-15,0 0-1 16,0 0 2-16,0 0-2 15,0 0 1-15,-4-20-1 16,4 20 1-16,6-25-1 16,-6 25 1-16,10-34-1 0,-1 9 1 15,3 4-1-15,1-4 1 16,3 0 0-16,3-11-1 16,4 3 2-16,4 0-2 15,2-7 2-15,2 4-1 16,0-1 0-16,0 6 1 15,-4 1 0-15,-4 3-2 16,-4 8 2-16,-19 19-1 16,17-16 1-16,-17 16 0 15,-3 18-1-15,-5-1 1 16,-4 8-1-16,-1 4 1 16,-5 3-1-16,-1 1 0 0,0-2-1 15,2-8 0-15,-1 5-1 16,1-10-1-16,7 3-5 15,-13-25-11-15,23 4-20 16,-25 8-1-16,25-8 1 16,-21 0 0-16</inkml:trace>
  <inkml:trace contextRef="#ctx0" brushRef="#br0" timeOffset="39115.5247">7792 14762 35 0,'0'0'31'0,"0"0"-9"16,0 0-1-16,0 0-5 16,-21-10-1-16,21 10-3 15,0 0-2-15,0 0-2 16,0 0-2-16,19 16 1 15,-19-16-2-15,20 26 0 16,-20-26-1-16,30 43 0 0,-8-20-2 16,5 2 0-16,0 0 0 15,-2 1-1-15,0-3 0 16,4 6 0 0,-8-4 0-16,2-4 0 0,-7 2-1 15,-5 0 1-15,-1-5-1 16,-10-18 0-16,17 24 0 15,-17-24 0-15,0 0 0 16,0 0 0-16,0 0-1 16,0 0 1-16,-13-28 0 15,1 5-1-15,-5-4 1 16,-5-8-1-16,1-1 0 16,-8-6 0-16,2 3 1 0,-2-1-1 15,0 7 2-15,2 5-1 16,4 7 2-1,6 1-2-15,17 20 1 16,-17-9 1-16,17 9-1 0,13 23 0 16,4-4 0-16,9 12 0 15,-1 7-1-15,4 6 1 16,-1 4-1-16,1-2 1 16,-4 0 0-16,-1-6-1 15,-5 1 0-15,-4-12-3 16,3-5 0-16,-18-24-6 15,31 35-16-15,-31-35-15 0,0 0 0 16,0 0-1-16,0 0 1 16</inkml:trace>
  <inkml:trace contextRef="#ctx0" brushRef="#br0" timeOffset="47334.3253">8001 14731 20 0,'-18'10'18'16,"18"-10"1"-16,0 0 1 15,0 0-2-15,0 0-2 0,-9-17 0 16,9 17-1-16,0 0-1 16,0 0-3-16,0 0-2 15,0 0-2 1,-16-18-1-16,16 18-1 0,0 0-1 16,8 19 1-16,-8-19-2 15,19 23 0-15,-3-1-1 16,3 6 1-16,4 3-1 15,6 4 0-15,0-1-1 16,2-1 0-16,0 3 0 16,1-11 0-16,-5-4-1 15,-4-4 0-15,-1-5 0 0,-22-12 0 16,27 11-1-16,-27-11 0 16,0 0-2-1,0 0-1-15,21-21-4 16,-31-4-6-16,24 8-25 0,-20-6 0 15,0 4-1-15,-3-6 0 16</inkml:trace>
  <inkml:trace contextRef="#ctx0" brushRef="#br0" timeOffset="47678.0813">8321 14664 32 0,'13'-19'34'16,"-13"19"1"-16,0 0 0 16,0 0-16-16,-6 38-6 15,-19-21-3-15,12 24-3 0,-22-7-2 16,4 10-1-16,-13 1 0 16,7 2-1-16,-5 0-1 15,5-7 1-15,-1-4-2 16,9-3 1-16,2-4-1 15,9-8-1-15,7-2 0 16,11-19 0-16,-16 23-1 16,16-23 0-16,0 0-1 15,0 0-3-15,0 0-3 16,-21-10-9-16,21 10-20 16,0-28-2-16,-6 8 1 15,-1-3 0-15</inkml:trace>
  <inkml:trace contextRef="#ctx0" brushRef="#br0" timeOffset="47944.8719">7719 14712 51 0,'0'0'38'0,"-2"-19"-2"15,2 19 3-15,27 7-24 16,-27-7-4-16,37 22-2 0,-16-1-1 15,17 13-2-15,-1-1-2 16,13 5 0 0,-3-1-3-16,3 1 1 15,-6-2-1-15,0-5 0 0,-5-6-1 16,-6-6-1-16,-4 2-1 16,-12-7-5-16,12 5-28 15,-29-19-5-15,17 15-2 16,-17-15 1-16</inkml:trace>
  <inkml:trace contextRef="#ctx0" brushRef="#br0" timeOffset="62505.1285">8230 14631 12 0,'0'0'20'15,"0"0"-1"-15,12-17-1 16,-12 17-1-16,0 0-1 16,0 0-3-1,0 0-1-15,0 0-2 0,0 0-1 16,0 0-2-16,0 0-1 16,0 0-1-16,-18-9-2 15,18 9 0-15,0 0 0 16,0 0 0-16,-21-8-2 15,21 8 2-15,0 0-2 16,-21-4 2-16,21 4-2 16,-23-2 2-16,23 2-1 0,-27 0-1 15,27 0 1-15,-33 0-1 16,14 2 2-16,19-2-2 16,-33 4 1-1,33-4 0-15,-29 4 0 0,29-4-1 16,-23 2 0-16,23-2 0 15,-20 5 0-15,20-5 0 16,-23 12 0-16,23-12-1 16,-29 17 2-16,12-1-1 15,-2-3 0-15,-2 8 0 16,1-2-1-16,1 2 1 16,-2-1 0-16,5 3 0 15,1-2-1-15,3 2 0 0,3 2 0 16,3-4 1-1,-2 0-1-15,4-2 1 16,2 4 0-16,2 2-1 16,2-6 0-16,2 4 1 0,0-6-1 15,-4-17 1-15,15 33-1 16,-5-16 1-16,-10-17-2 16,23 29 2-16,-23-29-1 15,27 21 0-15,-9-9 1 16,-1-1-1-16,0-3 0 15,3-2 0-15,1-3 0 16,-2-1 0-16,4 0 0 16,-2-2 0-16,-1-2 0 15,3 0-1-15,-4-3 1 16,2-1 1-16,-1 0-1 16,3 2 0-16,-6 0 0 15,2-3 1-15,1-3-2 0,-20 10 2 16,34-21-1-16,-16 8 0 15,-18 13 0-15,31-27 0 16,-16 10 0-16,-15 17 0 16,27-31 0-16,-27 31 0 15,23-33 1-15,-13 16-1 16,0-2 0-16,-5 0 0 16,3-1 1-16,-4 1-1 15,2-6 0-15,-6 0 0 16,-2 2 0-16,0-2 0 15,-4 2 1-15,-2 2-1 16,-1 0 0-16,-3 0 0 16,12 21 1-16,-27-31-1 0,27 31 0 15,-31-26 0-15,31 26 0 16,-31-23 0-16,31 23 0 16,-32-18 0-16,10 13 0 15,1-1 0-15,-2 4 1 16,-2 2-2-16,0 2 0 15,0 4 2-15,-4 1-1 16,-2 1-1-16,0 3 2 16,0 1-2-16,-1 3 2 15,-3 4-1-15,0 3 1 16,0 2 0-16,3 3-1 16,3 4 0-16,4-2 0 15,3 7 0-15,3 1-1 0,6 1 1 16,5-1-1-16,4-3 2 15,6-3-1-15,4-1 0 16,7-1 0-16,5-4 0 16,5-8 0-16,6-1 0 15,3-9 0-15,5 3 0 16,0-8 0-16,-1-4 0 16,3 0-1-16,1-2 2 15,1 0-1-15,-1-1 0 16,3-3 1-16,-3-4-2 15,3 1 2-15,-3-2-1 16,1-7 0-16,-5-1-1 0,-5-2 2 16,-6-6-2-16,-3-1 2 15,-7-5-1-15,-5-5 0 16,-6 0 0-16,-6-1 0 16,-8 1-1-16,-3 6 1 15,-7-1 0-15,-7 12 1 16,-4 4-2-16,-3 15 0 15,-5-2-3-15,8 10-2 16,-11-12-10-16,17 12-24 16,-4-2-2-16,9-2-1 15,3-4 2-15</inkml:trace>
  <inkml:trace contextRef="#ctx0" brushRef="#br0" timeOffset="74590.4515">7815 14762 11 0,'0'0'20'0,"18"-19"0"15,-18 19-1-15,0 0-1 16,21-14-3-16,-21 14-1 16,0 0-2-16,0 0-1 15,-10 41-2-15,-7-24-1 16,9 19-1-16,-11-11-2 15,9 10-2-15,-5-12-1 16,7-4 0-16,8-19-2 0,-4 17 1 16,4-17-2-16,20-23 1 15,-3 4-1-15,2-14 0 16,2 10 1 0,3-7 0-16,1-3 0 0,-4 4 0 15,-2 4 2-15,-19 25-1 16,23-17 2-16,-23 17-1 15,6 21 0-15,-10 6 1 16,-11-2-1-16,3 10 1 16,-9-1-1-16,4 2-1 15,-3-13 1-15,5-3-1 16,15-20-1-16,-21 21 0 16,21-21-1-16,9-17 0 0,11-16 0 15,5-7 0 1,2 3-1-16,2-3 1 15,0 2 1-15,-2-3 0 16,-4 12 1-16,-23 29 0 0,0 0 1 16,9 47 0-16,-24-11 0 15,0 14 0-15,-7-4 0 16,3 2 0-16,2-12-1 16,5-9 0-16,2-8-3 15,10-19-1-15,0 0-7 16,0 0-28-16,8-27-1 15,-6 6 0-15,-2 2-1 16</inkml:trace>
  <inkml:trace contextRef="#ctx0" brushRef="#br0" timeOffset="75676.4389">8390 9153 20 0,'0'0'26'16,"21"-36"-2"-16,-11 13-4 0,-10 23-2 16,19-37-4-1,-1 37-1-15,-18 0-2 16,0 0-2-16,13 29-1 15,-7 30 0-15,-20 5 0 0,11 30-1 16,-15-8-1-16,11 18-1 16,-7-12-1-16,10-8-2 15,-4-28 0-15,14-26-1 16,-6-30 0-16,21-13-1 16,-5-25 0-16,-3-26-1 15,1-16 1-15,-3-16-1 16,-1-2 1-16,-8 0-1 15,0 8 1-15,-6 11 0 16,0 18 1-16,-2 28 0 16,6 33 1-16,-23 22-1 15,8 35 1-15,1 24 0 16,1 13-3-16,-8-2-12 0,7 9-27 16,1-5 1-16,-1-25-2 15,6-17 1-15</inkml:trace>
  <inkml:trace contextRef="#ctx0" brushRef="#br0" timeOffset="78266.9528">7030 16045 50 0,'0'0'27'0,"-13"-21"-1"16,7 2-3-16,6 19-6 15,0 0-4-15,0 0-3 16,6-17-2-16,2 40-2 0,-10 2 0 16,7 21-1-1,-10 5-1-15,7 18 0 16,-4 0-1-16,2 10 0 15,0-8-2-15,2-8 0 0,-2-15 0 16,3-11-1-16,3-18 0 16,-6-19 1-16,16-19-2 15,-5-18 1-15,1-13 0 16,-1-11 0-16,5-12 0 16,-1-2-1-16,3 1 2 15,-1 5-2-15,-2 13 3 16,-3 12-2-16,1 15 1 15,-13 29 0-15,31-8 0 16,-13 29 1-16,1 8-2 16,-2 17 1-16,1 8-1 15,1 5 1-15,-4 7-2 16,-3-7 3-16,-4-5-3 0,-4-12 2 16,-4-4-1-16,0-13 0 15,0-25 0-15,0 0 0 16,7-42 0-16,-1-4 0 15,4-17 0-15,-3-6-1 16,5-10 3-16,0 4-2 16,-1 6 1-16,-1 17-1 15,-3 10 1-15,1 19-1 16,-8 23 1-16,0 0-1 16,21 46-1-16,-11-4 2 15,-6 10-2-15,6 12 2 16,1 3-1-16,-1 2 0 15,-1-6-2-15,-1-11-1 0,8-6-1 16,-11-17-4-16,18 3-8 16,-23-32-24-1,24-2 1-15,-13-23-2 16,7-5 2-16</inkml:trace>
  <inkml:trace contextRef="#ctx0" brushRef="#br0" timeOffset="78568.0778">7785 16020 56 0,'23'-19'37'0,"-23"19"3"16,5 33-2-16,-12-10-25 15,3 30-3-15,-15 3-4 0,11 17 0 16,-8-6-3-16,13 0-1 16,1-11-1-16,11-12 0 15,9-15 0-15,11-20-2 16,5-26 1-1,5-19 0-15,-1-12 0 0,-7-12 0 16,-8-1 0-16,-11-4 0 16,-12 3 0-16,-15 5 0 15,-12 12 1-15,-8 13-1 16,-4 11 0-16,-1 7-1 16,3 14-2-16,1-3-6 15,36 3-26-15,-24 21-5 16,24-21 0-16,10 25 0 0</inkml:trace>
  <inkml:trace contextRef="#ctx0" brushRef="#br0" timeOffset="79115.6303">8259 15828 52 0,'0'0'35'0,"-29"23"0"15,-4 4-1-15,0-6-19 16,6 6-12-16,-1-6 0 16,14 4-1-16,14-25 0 15,8 29-1-15,17-23-1 0,15 0 0 16,7-1 1-16,5 5-1 16,0-1 0-16,0 3 2 15,-8 3-1-15,-5 10 2 16,-14 0-1-16,-10 8 1 15,-15 3 0-15,-9 6 0 16,-18-5-1-16,-6 3 1 16,-8-9-2-16,1-6 0 15,-3-10 0-15,5-13-2 16,7-15 0-16,12-22-2 16,13-9-1-16,2-25-4 15,27 4-4-15,-15-41-4 16,32 16 1-16,-16-27 4 0,20 23 4 15,-13 2 5-15,4 13 3 16,-3 24 6-16,-14 5 5 16,16 54 4-1,-34-4 0-15,37 53-2 0,-29-3-3 16,13 27-5-16,-11 4 0 16,5 7-3-16,0-2 0 15,1-5-3-15,-1-12 1 16,-3-14-3-16,1-12-2 15,-7-24-5-15,19 0-24 16,-25-19-7-16,4-21-2 16,-15-8 1-16</inkml:trace>
  <inkml:trace contextRef="#ctx0" brushRef="#br0" timeOffset="79287.5135">8296 16001 58 0,'23'10'37'0,"10"-16"-2"16,13-9 1-16,12-5-31 16,0-7-1-16,9 6-5 15,4 16-11-15,-15 3-22 16,-9 6-2-16,-13 17 1 16,-14 9-2-16</inkml:trace>
  <inkml:trace contextRef="#ctx0" brushRef="#br0" timeOffset="79725.023">8288 16812 40 0,'-23'-26'37'0,"5"18"-2"15,-3 8 2-15,-6-6-16 16,0 21-16-16,-8-5-2 16,8 13-1-16,-5-2 0 15,9 4-2-15,7-2 0 16,12-6-2-16,14 1 1 16,11-7 0-16,12-5 0 15,5-4-1-15,11 4 1 0,1-3 1 16,-2 5-1-16,-2 6 2 15,-7 3 1-15,-4 8 0 16,-14-2 2-16,-4 9-1 16,-15-1 1-16,-6 2-1 15,-11-8 1-15,-4 1 0 16,-10-8-2-16,-4-5 0 16,-6-5-1-16,-3-10-2 15,3-10-1-15,-3-16-4 16,21 10-13-16,-10-28-20 15,11-9 0-15,3-26 0 16,15-1 0-16</inkml:trace>
  <inkml:trace contextRef="#ctx0" brushRef="#br0" timeOffset="79912.53">8303 16484 62 0,'29'41'38'15,"2"20"1"-15,-6 4 0 16,12 20-28-16,-22-11-2 15,14 17-4-15,-11-7 0 16,3-5-2-16,-4-12-2 16,-3-15-2-16,-3-8-2 15,-5-23-3-15,8 8-10 16,-14-29-23-16,-2-20-1 16,-8-6 2-16,0-7-1 15</inkml:trace>
  <inkml:trace contextRef="#ctx0" brushRef="#br0" timeOffset="80801.9084">8346 16876 47 0,'0'0'35'16,"0"0"-1"-16,27-12 1 16,-12-13-25-16,28 6-3 15,-12-10-1-15,11 6-1 16,-7-4-2-16,1 12 1 15,-9 0-1-15,-2 13 1 16,-25 2-1-16,24 38 0 16,-28-3 0-16,0 18 0 0,-8 3 1 15,3 9-3-15,-3 2 2 16,4-3-3 0,4-7 1-16,4-11 0 15,8-13-1-15,8-16 1 0,-16-17-2 16,36-4 2-16,-15-17-1 15,-1-11 0-15,-1-11-1 16,-2-8 1-16,-5-5-1 16,-4 0 2-16,-1 6-2 15,-3 6 2-15,-4 12-2 16,-2 9 1-16,2 23 2 16,0 0-2-16,0 0 2 15,-5 36-2-15,6-3 1 16,5 5-1-16,0-3 0 15,6-3 0-15,3-1 0 16,2-12-2-16,3-5-1 16,-1-20-1-16,6-2-2 0,-9-24-2 15,11 3-2-15,-20-35-3 16,18 13-3-16,-23-34 3 16,16 16 3-16,-16-7 6 15,-1 5 5-15,-1 13 2 16,-7 0 4-16,9 39 4 15,-20-8 4-15,22 45-2 16,-21-5-1-16,19 39-4 16,-10 2-2-16,14 15-1 15,-4 4-1-15,7 3-2 16,3-3 0-16,5-4-1 16,1-11 1-16,-1-20-3 0,0-13 1 15,1-13-1-15,1-20 0 16,-4-17-1-16,3-8 1 15,-5-17-1-15,3-7-1 16,-3-6 1-16,5-3 1 16,-5 9-1-16,3 5 1 15,-1 10 0-15,2 13 1 16,1 16 1-16,5 11-1 16,-2 15 1-16,-2 12 1 15,3 10 0-15,-5 3-1 16,-2 10 1-16,-9 2-1 15,-4-2 1-15,-12 0-1 16,-5-4 0-16,-8-6-1 0,-4-7 0 16,-2-8-1-16,-2-13-1 15,2-7-2-15,0-16-2 16,29 13-7 0,-33-46-22-16,31 6-4 0,1-22 0 15,12-9 0-15</inkml:trace>
  <inkml:trace contextRef="#ctx0" brushRef="#br0" timeOffset="81158.8609">9322 16302 70 0,'33'-8'40'15,"-30"32"0"-15,5 16 0 16,-21-2-28-16,22 25-3 16,-7-3-4-16,14 3-1 0,1-7-1 15,10-10-2-15,10-15 0 16,3-16 0-1,8-21-1-15,-1-21 0 16,1-9 0-16,-8-16-1 0,-1-4 0 16,-10-9 1-16,-10 4-1 15,-11 7 1-15,-8 14-1 16,-10 21 1-16,-9 9 0 16,-2 24 1-16,-4 10 0 15,5 28-1-15,5 4 1 16,11 13 0-16,10-6-1 15,15-3 0-15,20-10 1 16,11-12-1-16,9-13 1 16,9-21-1-16,-1-6-2 15,-5-25-4-15,13 2-34 16,-31-4-1-16,-13 6-1 16,-17 2 0-16</inkml:trace>
  <inkml:trace contextRef="#ctx0" brushRef="#br0" timeOffset="90226.0867">5883 13189 16 0,'0'0'33'0,"0"0"2"16,0 0-1-16,0 0-11 16,0 0-6-16,4 23-5 15,-4-23-2-15,21 17-1 16,-21-17-2-16,36 27-1 15,-14-13 0-15,14 9-2 16,-3-4-1-16,4 4-1 16,-4-6 0-16,-1 2-2 15,-3-2 0-15,-4-1 1 16,-5-5-1-16,-20-11-1 16,23 16 0-16,-23-16-1 15,0 0-1-15,9-18-3 16,-9 18-7-16,4-25-27 15,-4-1 1-15,-4-11-1 16,1 3 0-16</inkml:trace>
  <inkml:trace contextRef="#ctx0" brushRef="#br0" timeOffset="90427.1571">6184 13037 53 0,'0'0'38'0,"-14"35"0"16,3 3 2-16,-16-7-24 15,11 25-5-15,-19-6-4 16,6 9-2-16,-7-11 0 16,7 2-5-16,-2-16 0 15,6-9-3-15,11 4-2 16,-9-29-9-16,23 0-24 16,0 0-1-16,-7-17-2 15,7-4 2-15</inkml:trace>
  <inkml:trace contextRef="#ctx0" brushRef="#br0" timeOffset="91583.2545">6405 13168 24 0,'0'0'30'0,"0"0"-2"15,-17 2-6-15,17-2-2 16,0 0-4-16,0 0-4 16,-21 7-2-16,21-7-3 15,0 0-1-15,0 0-1 16,0 0-1-16,0 0 0 15,0 0-1-15,9 20 1 16,-9-20-1-16,24 9 0 16,-7-5-1-16,12 4 1 15,6-6-2-15,9-2 1 16,6-2 0-16,6 0-1 16,4-2 0-16,5 0 0 0,-1-2 1 15,-4 4-1-15,-2 1 0 16,-8 2 0-1,-6-2-1-15,-3 1 0 16,-7-2 1-16,-8-2-2 0,-5 4 2 16,-4-6-2-16,-17 6 2 15,19-6-2-15,-19 6-1 16,0 0 0-16,0 0-2 16,2-25-2-16,-2 25-4 15,-9-17-6-15,9 17-15 16,0 0-9-16,-4-21 1 15,4 21 1-15</inkml:trace>
  <inkml:trace contextRef="#ctx0" brushRef="#br0" timeOffset="91927.0887">7005 13076 46 0,'0'0'36'0,"-29"9"1"15,29-9-2-15,-4 18-19 16,4-18-6-16,0 0-2 15,18-10-3-15,9 12-1 16,0-6-1-16,11 2 0 16,-1-5 0-16,6 5-2 15,-5-2 1-15,-1 6-1 16,-4-2 0-16,-5 4 0 0,-4-1 1 16,-24-3-2-1,23 20 2-15,-23-20-1 16,-8 30 1-16,-4-7 0 15,-5-4-1-15,-2 3 1 0,-4-3-1 16,1-2 1-16,1-2-2 16,2-3 0-16,2-4-1 15,17-8-1-15,-24 13-3 16,7-21-9-16,17 8-25 16,-19 4-3-16,19-4 1 15,0 0-1-15</inkml:trace>
  <inkml:trace contextRef="#ctx0" brushRef="#br0" timeOffset="94772.0522">11891 12591 40 0,'0'0'26'0,"0"0"-2"15,-23-8-3-15,23 8-3 0,0 0-4 16,0 0-3-16,0 0-2 16,21-10-1-16,-21 10-2 15,29 4 0-15,-12 0 0 16,16 15-1-16,-4-2 0 16,10 12-1-16,-3-2 0 15,5 8-2-15,-3-7 1 16,-1 3-2-16,-4-4 0 15,-6-8 0-15,-6 0-2 16,-4-9-1-16,-17-10 0 16,18 7-2-16,-18-7-3 15,0 0-6-15,0 0-21 16,9-19-4-16,-9 19 0 0,-9-32 0 16</inkml:trace>
  <inkml:trace contextRef="#ctx0" brushRef="#br0" timeOffset="95206.7046">12263 12543 15 0,'0'0'32'15,"0"0"1"-15,0 0 1 16,-2 26-12-16,-23-16-5 16,14 26-2-16,-26-9-4 15,10 23-3-15,-17-8-2 0,7 18-1 16,-5-8-1-16,5 3-2 16,4-5-3-1,2-21-6-15,24 4-20 16,7-33-11-16,0 0 0 15,-14-20-1-15</inkml:trace>
  <inkml:trace contextRef="#ctx0" brushRef="#br0" timeOffset="96693.3702">11681 12723 12 0,'-25'-6'30'15,"7"12"1"-15,-13 2 0 16,-9-14-12-16,11 17-4 16,-21-22-2-16,9 18-2 15,-20-18-2-15,9 17-3 0,-14-10-1 16,8 10-1-16,-8-8-2 15,9 4 0-15,-3 3-1 16,10 1-1-16,3 2 0 16,15-8-1-16,7 6-1 15,5-6 0-15,20 0-2 16,0 0-2-16,0 0-4 16,0 0-9-16,0 0-17 15,20 3 1-15,-20-3 0 16,23-2 0-16</inkml:trace>
  <inkml:trace contextRef="#ctx0" brushRef="#br0" timeOffset="97350.7878">10998 12650 1 0,'-21'0'0'16,"21"0"3"-16,0 0 11 16,0 0-12-16,0 0 2 15,0 0 2-15,0 0 2 0,0 0 2 16,0 0 2-16,9-21 0 15,-9 21 1-15,0 0 1 16,0 0-2-16,0 0 0 16,0 0-3-16,0 0-1 15,0 0-1-15,-4-23-1 16,4 23 0-16,0 0-1 16,0 0-1-16,-32 0 0 15,14 6 0-15,-9-3 0 16,0 9-1-16,-7-2 0 15,1 3 0-15,-6-5-1 16,5 7 1-16,-3-2-2 16,6 5 1-16,0-9-1 0,6 7 1 15,6-5-1-15,19-11 0 16,-29 21 0-16,29-21-1 16,0 0 1-16,0 0-1 15,-18 17 0-15,18-17 1 16,0 0 0-16,0 0-1 15,18 18 1-15,-18-18-1 16,25 11 1-16,-6-5-1 16,4 2 1-16,6 1-1 15,0-7 0-15,2 6 0 16,-2-4 0-16,0 1 1 16,-4 3-1-16,-6-2 0 0,-19-6-1 15,25 4-1-15,-25-4-2 16,0 0-5-16,24 0-28 15,-24 0-2-15,0 0 0 16,0 0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2T15:04:47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19166 2681 36 0,'0'-23'30'15,"-2"6"-4"-15,2 17-2 16,-9-31-3-16,9 31-4 15,-8-21-3-15,8 21-3 16,0 0-1-16,0 0-2 0,0 0-2 16,0 0 0-16,-13 31-2 15,16-2-1-15,-6 3 0 16,6 12 0-16,-3 1-1 16,6 4 0-16,-2-3-1 15,6-1 1-15,-4-11-2 16,-1-1 1-16,-1-10-1 15,-4-23 0-15,8 27 0 16,-8-27-1-16,0 0-1 16,0 0-1-16,0 0-1 15,-2-22-6-15,2 22-11 16,12-30-19-16,-16-1-1 16,-4-7 1-16,-6-6 0 0</inkml:trace>
  <inkml:trace contextRef="#ctx0" brushRef="#br0" timeOffset="1201.7817">18528 2582 26 0,'-2'17'28'0,"2"-17"1"15,0 0-3-15,0 0-15 0,27 0-1 16,8 7-1-16,-8-16 0 16,21 15-1-16,-9-16-2 15,18 10-2-15,-3-11-1 16,8 1 0-16,2-7-2 16,1 1 0-16,-3 1-1 15,-4-2 0-15,-6 1 0 16,-9 3 1-16,-9 1-1 15,-5 5 0-15,-29 7 1 16,29-4 2-16,-29 4 0 16,0 0 1-16,10 21 1 15,-3 2 0-15,-14 0 0 16,13 15 0-16,-12-1 0 0,10 13-1 16,-8-6-1-16,6 4 0 15,-2-6-1-15,4 0 0 16,-1-7-2-16,5-10 1 15,0-6 0-15,-8-19 0 16,17 13-1-16,-17-13 0 16,19-17 0-16,-9-2-1 15,2-4 1-15,-3 0-1 16,3-2 1-16,-4 0 0 16,1 4 0-16,-1 4 0 15,-8 17 0-15,0 0 1 16,0 0-1-16,12 19 0 15,-12 6 1-15,1 7-1 0,1 3 1 16,4 1 0-16,2-1-1 16,5-3 0-1,5-7 1-15,5-11-1 16,6-5 0-16,9-11-1 0,3-9 1 16,1-4-1-16,-1-10 1 15,-1-8 0-15,-5-1-1 16,-4-3 0-16,-10-1 1 15,-9 3 0-15,-8 4 0 16,-6 10-1-16,2 21 2 16,-20-15-1-16,1 23 0 15,-4 11 1-15,0 8 0 16,0 9 0-16,3 6 0 0,3-1 0 16,7 1-1-1,8 2 0-15,10-8 0 16,6-3-1-16,3-8 0 15,6-8 0-15,6-7-2 0,0-14-1 16,10-2-3-16,-16-23-4 16,21 22-9-16,-27-41-10 15,18 9-6-15,-17-20 5 16,16 26 7-16,-30-22 9 16,15 22 9-16,-13 2 8 15,-12-5 11-15,6 36 12 16,2-23 8-16,-2 23-4 15,0 0-5-15,-9 36-6 16,-11-20-7-16,22 28-2 16,-11-11-4-16,13 16 0 15,-6-6-1-15,9 5-2 16,1-10 0-16,4-7-1 0,1-6-1 16,-13-25 0-16,31 11 0 15,-31-11-1-15,31-25 0 16,-18-4 0-16,1-7 1 15,-1-10-1-15,-1 0 0 16,1 0 1-16,-1 4-1 16,-2 3 1-16,-1 10 1 15,3 12 0-15,-12 17 0 16,19-6 0-16,-19 6 0 16,17 35 0-16,-9-4 0 15,0 5 0-15,2 4-1 16,-5-5-1-16,7 3-4 15,-8-15-5-15,23 4-30 16,-6-13-1-16,4-5 0 16,6-7 0-16</inkml:trace>
  <inkml:trace contextRef="#ctx0" brushRef="#br0" timeOffset="3062.4907">21381 2787 17 0,'21'-16'34'16,"-11"-7"1"-16,1 4 1 16,8 12-14-16,-32-28-4 15,13 35-3-15,-10-21-4 16,10 21-1-16,-44 6-4 0,15 17 0 15,-17-4-2-15,3 15-2 16,-5 7 0-16,4 3-1 16,1-2 0-16,12 0 0 15,6 2-1-15,12-11-1 16,11-4 1-16,8-12-1 16,-6-17 0-16,34 2 0 15,-10-8 0-15,-1-11-1 16,4-10 1-16,-6-4 0 15,-4-3 0-15,-3-1 1 16,-5 5 1-16,-1 5-1 16,-4 4 0-16,-4 21 1 15,0 0 0-15,0 0 0 0,0 0 0 16,15 46 0-16,-3-10-1 16,3 14 2-16,3 4-2 15,3 9 1 1,-2-2 0-16,1-1 0 0,-7-1 0 15,-3-1 0-15,-10-5 1 16,-6-7-1-16,-6-5 0 16,-7-9 1-16,-8-9-1 15,-4-3 0-15,-4-9 0 16,1-7-1-16,1-6 0 16,0-6 0-16,2-9-1 15,2-2 0-15,10-6 0 16,2-6-2-16,11 2 0 0,4-7-1 15,8 5-2 1,0-13-2-16,17 15 0 16,-8-20-1-16,18 16 1 15,-12-11 1-15,16 7 1 0,-10-5 1 16,8 6 3-16,-3 1 3 16,-1-1 2-16,4 13 1 15,-10-6 2-15,8 16 0 16,-16-1 2-16,12 18 0 15,-29-4 0-15,35 17-2 16,-35-17 0-16,23 39-1 16,-13-13-1-16,1 9-1 0,-3-4-1 15,2 1-1 1,-3-3 0-16,-1-4 0 16,2-4-1-16,-4-2 0 15,-4-19 0-15,0 0 0 0,0 0-1 16,19-4 1-16,-13-15-1 15,1-6 0-15,1-2 0 16,2-3 0-16,1-3 0 16,1 1-1-16,-1-1 1 15,-1 4 1-15,4 4-1 16,-1-2 0-16,6 6 1 16,-1 2-1-16,1 4 1 15,0 3 0-15,1 5 1 16,-1 3-1-16,-19 4 0 15,25 15 2-15,-19 4-2 16,-6 8 2-16,-8 2-1 16,-5 9 0-16,-7 4 0 0,1 3 0 15,-2-1 0-15,1-4 0 16,5-9-1-16,7-4 0 16,6-4 0-16,2-23 0 15,22 13 0-15,-1-21-1 16,2-9 1-16,2-8-1 15,2-6 1-15,-2-1-1 16,-4-5 1-16,-3 5-1 16,-5 5 1-16,-3 0 0 15,-4 8 0-15,-6 19 0 16,2-17 1-16,-2 17-1 16,0 0 1-16,-8 34 0 15,6-17-1-15,0 10 0 0,4 0 1 16,4 4-1-16,3 1 0 15,5-9 0-15,5-1 0 16,0-7-1-16,8-6-1 16,-2-12-1-16,4-3 0 15,-3-15-1-15,6 2-1 16,-7-12 0-16,6 0 0 16,-11-9 1-16,1 7 1 15,-8-1 2-15,-1 9 1 16,-1 8 1-16,-11 17 2 15,0 0 1-15,0 0 0 16,-19 15 1-16,9 12-1 16,10 15-1-16,-5 2 0 0,7 8 0 15,5 4-1-15,3-5-1 16,5-1-1-16,5-2 1 16,-3-9-2-16,-2-9 2 15,3-5-2-15,-18-25 1 16,21 12-1-16,-21-12 1 15,2-29-1-15,-8 0 0 16,2-9-1-16,-5-12 0 16,3-8 1-16,0 1-2 15,4-3 2-15,0 3 0 16,8 1 0-16,2 4 0 16,5 14 1-16,3 9 0 15,3 6 1-15,0 14 0 0,1 9 0 16,3 11 0-16,-6 10 0 15,-2 8 1 1,-5 9-1-16,-4 5 1 16,-8 4 0-16,-6 1 0 0,-5-3-1 15,-3-3 0-15,-5-10-1 16,4-3 0-16,-1-14 0 16,18-15-1-1,-21 0-2-15,15-26-1 0,16 3-5 16,-12-37-9-16,18 10-23 15,-1-17-1-15,8 0 1 16,0-4 0-16</inkml:trace>
  <inkml:trace contextRef="#ctx0" brushRef="#br0" timeOffset="3425.6173">22571 2603 56 0,'29'-8'39'16,"-18"25"0"-16,-9 6 1 15,16 29-21-15,-28-19-8 0,20 20-3 16,-12-3-3-16,7 2 0 15,-5-6-3 1,4-2 0-16,0-11-1 16,4-8-1-16,-8-25 0 0,19 13 0 15,-19-13 0-15,33-19-2 16,-14-4 1-16,1-8 0 16,3-5-1-16,0-3 0 15,4 3 2-15,-6 5-1 16,-4 8 1-16,-17 23 1 15,27-15 0-15,-19 32 2 16,-4 10-1-16,2 9 0 0,-4 5 0 16,7 9 0-1,5-6-1-15,3 0 1 16,4-10-2-16,8-9 1 16,4-13-1-16,0-8-1 0,4-6-2 15,-10-19-4-15,17 7-27 16,-17-18-8-16,0 1-1 15,-6-7 0-15</inkml:trace>
  <inkml:trace contextRef="#ctx0" brushRef="#br0" timeOffset="3857.9615">23616 2860 70 0,'0'0'40'0,"0"0"1"15,0 0 0-15,25 38-30 16,-25-38-3-16,10 44-2 16,-8-21-1-16,7 12-2 0,-3-7-1 15,-2 3 0-15,0-8-1 16,-4-23-1-16,8 31-1 15,-8-31 0-15,0 0-1 16,0 0-3-16,15-29-3 16,-25-19-12-16,14 14-22 15,-8-16 0-15,3-8 1 16,-5-1 0-16</inkml:trace>
  <inkml:trace contextRef="#ctx0" brushRef="#br0" timeOffset="3982.9708">23622 2524 38 0,'-15'-19'33'0,"15"19"1"16,-20-6-1-16,20 6-19 0,0 0-19 16,0 0-26-16,12 17-1 15,-12-17-2-15,9 18 1 16</inkml:trace>
  <inkml:trace contextRef="#ctx0" brushRef="#br0" timeOffset="4420.4779">23834 2532 66 0,'0'0'40'15,"12"25"2"-15,-6 0-1 16,-6-25-27-16,0 59-6 16,-4-23 0-16,13 16-3 0,-5-2-1 15,6 0-2-15,-1-2-1 16,1-2 0-16,0-6 0 15,1-9-1-15,-1-8-1 16,-10-23 0-16,13 19-1 16,-13-19-1-16,0 0-3 15,-7-31-3-15,7 31-5 16,-21-48-10-16,21 48-6 16,-22-59 2-16,22 59 7 15,-29-42 8-15,29 42 6 16,-29-29 7-16,8 8 8 15,21 21 12-15,-23 0 7 0,35 17-1 16,-12-17-5-16,0 0-6 16,29-2-6-16,5 14-2 15,-5-14-2-15,10 4-2 16,-3-6-1 0,1 2-2-16,-2 2-1 0,-8-4-3 15,6 12-4-15,-33-8-24 16,21-14-9-16,-21 14 0 15,21-5-1-15</inkml:trace>
  <inkml:trace contextRef="#ctx0" brushRef="#br0" timeOffset="4717.3584">24496 2441 67 0,'0'0'41'0,"0"0"-1"16,0 0 1-16,0 0-30 15,9 18-3-15,-14-1-2 16,1 14-3-16,-4 3 0 15,0 3-3-15,-3 9-2 0,-5-4-2 16,9 21-8-16,-26-15-26 16,19 0-3-1,-1-8 0-15,5-1-1 16</inkml:trace>
  <inkml:trace contextRef="#ctx0" brushRef="#br0" timeOffset="4857.987">24303 3149 67 0,'-12'37'41'0,"10"-5"2"15,-3-7-2-15,22 12-26 16,-17-37-6-16,6 21-4 16,-6-21-3-16,0 0-6 15,31-29-36-15,-37 12-2 16,0-4 0-16,-9 0-1 16</inkml:trace>
  <inkml:trace contextRef="#ctx0" brushRef="#br0" timeOffset="11482.4492">1699 4615 18 0,'0'0'17'16,"16"-27"1"-16,-16 8-2 15,0 19 0-15,5-35-1 16,-5 35 0-16,4-32-1 16,-4 32-1-16,8-27-1 15,-8 27-3-15,8-19-1 16,-8 19-1-16,0 0-2 16,0 0 0-16,9 34-1 15,-5 4 0-15,-6 8-1 0,4 20 0 16,0 10 2-1,8 13-3-15,-6 1 1 16,7 4 0-16,1-10-1 16,1-3-1-16,8-10 0 0,4-18 0 15,1-16-1-15,6-22 0 16,3-15-1-16,2-23 1 16,3-11 0-16,1-18-2 15,-1-19 1-15,-7-12-1 16,0-7 0-16,-12 0 1 15,-4 2-1-15,-5 5 1 16,-8 12-1-16,-2 10 2 16,-4 17 1-16,-2 17-1 15,4 27 1-15,0 0 0 16,-21 27 1-16,15 15-1 16,2 16 0-16,6 11 0 15,2 6 2-15,4 3-2 0,7-3 1 16,0-4 0-16,5-6-1 15,3-9-1-15,4-16 0 16,-8-13-3-16,6-2-2 16,-25-25-12-16,33-6-23 15,-33 6 0-15,29-34-1 16,-21 5 2-16</inkml:trace>
  <inkml:trace contextRef="#ctx0" brushRef="#br0" timeOffset="11841.8311">2795 4632 54 0,'23'-10'37'16,"-23"10"-2"-16,-6 31-5 15,-17-19-18-15,13 28-3 16,-17-2-2-16,10 16-2 16,-6 2 0-16,5 5-3 15,3-2 2-15,7 3-3 0,2-5 1 16,6-9-2-16,8-5 0 15,0-9-1-15,7-5-3 16,-15-29-5-16,41 25-16 16,-24-33-12-16,2-5-1 15,-1-8 0-15,-1-10 0 16</inkml:trace>
  <inkml:trace contextRef="#ctx0" brushRef="#br0" timeOffset="12232.4675">2974 4916 44 0,'25'15'37'15,"-25"-15"1"-15,19 27 1 16,-19-27-25-16,14 46-2 16,-12-23-2-16,15 14-3 15,-5-7-2-15,5 5-1 16,-7-4-2-16,3-3 0 15,-3-5-1-15,-2-5-1 16,-8-18 1-16,0 0-2 16,0 0 1-16,0 0-1 15,9-23 0-15,-13-6-1 16,2-2 1-16,-3-3-1 16,1-1-1-16,0 1 1 0,6 3 0 15,-2-8 0-15,8 7 0 16,3 3 0-16,7 2-1 15,1 2 3 1,6 6-2-16,0 2 0 0,6 15-4 16,-31 2-8-16,40-12-22 15,-20 22-1-15,-20-10 1 16,23 23-2-16</inkml:trace>
  <inkml:trace contextRef="#ctx0" brushRef="#br0" timeOffset="12640.5947">3543 4509 71 0,'0'0'38'15,"0"0"0"-15,31 21-12 16,-31-21-17-16,40 29-2 16,-13-10-1-16,12 16-1 15,-6 3-2-15,7 14 0 16,-5 0-1-16,-4 3 0 16,-6 3 0-16,-8 3 0 15,-9-3 1-15,-6 1-1 16,-10-5 1-16,-5-6-1 15,-5-8 0-15,3-1-1 16,-2-11 0-16,1-6 0 0,3-5 0 16,13-17-1-16,-18 21 0 15,18-21-1-15,0 0-1 16,0 0-4-16,0 0-8 16,0 0-26-16,0 0-1 15,-7-27 0-15,18 2-1 16</inkml:trace>
  <inkml:trace contextRef="#ctx0" brushRef="#br0" timeOffset="12999.9794">4276 4759 29 0,'0'0'34'0,"0"0"0"15,-17 9 1-15,17-9-21 16,19-9-4-16,-19 9-4 15,31-6-2-15,-12 2-2 16,10 2-1-16,4-2-2 16,-2-3-2-16,5 9-3 15,-18-14-7-15,13 8-19 16,-31 4-3-16,17 4 2 16,-17-4-2-16</inkml:trace>
  <inkml:trace contextRef="#ctx0" brushRef="#br0" timeOffset="13145.6994">4293 4935 37 0,'-7'23'35'0,"7"-23"-1"16,5 21-1-16,-5-21-21 15,26 12-3 1,2-12-6-16,5 0-8 0,-8-2-27 16,4-8-2-16,2 3-1 15,-8-9 2-15</inkml:trace>
  <inkml:trace contextRef="#ctx0" brushRef="#br0" timeOffset="14090.9731">5447 4241 13 0,'21'-19'33'0,"-21"19"1"16,21-16 1-16,-19-3-16 15,14 38-2-15,-16-19-4 16,-18 44-2-16,-3-15-4 15,6 21-1-15,-12-4-1 16,7 10-2-16,-3-5 0 16,4-3-2-16,1-11 1 15,7-6-1-15,5-14-1 16,6-17 0-16,0 0 0 16,0 0-1-16,17-37 1 15,-3 3-1-15,3-8 0 16,3-14 0-16,-1-5 0 15,2 1 0-15,-2 1 1 0,1 3 0 16,-1 8 0-16,-4 10 1 16,-1 7 0-16,-14 31-1 15,25-13 2-15,-8 24-1 16,-3 12 0-16,3 12 1 16,1 5-1-16,5 10 0 15,2 0 0-15,0 1 0 16,0-3 0-16,-4-5-1 15,0-7-2-15,-3-9 0 16,-1-2-3-16,-17-25-8 16,0 0-25-16,0 0-1 15,0 0 0-15,-27-6 0 0</inkml:trace>
  <inkml:trace contextRef="#ctx0" brushRef="#br0" timeOffset="14262.8501">5439 4465 41 0,'0'0'35'0,"0"0"-1"16,23 10 0-16,-3-22-25 15,24 14-2-15,-4-8-4 16,7 4-3-16,3 8-7 16,-17-6-26-16,3-2-1 15,-1 8 0-15,-16-4-1 16</inkml:trace>
  <inkml:trace contextRef="#ctx0" brushRef="#br0" timeOffset="14559.7364">5339 4826 36 0,'21'11'33'16,"2"-15"2"0,10 3-2-16,15-3-22 15,-7-14-4-15,15 11-4 16,-2-9-3-16,-2 5-5 0,9 11-9 15,-10-4-20-15,-13-4 1 16,-5 10-2-16,-16-7 2 16</inkml:trace>
  <inkml:trace contextRef="#ctx0" brushRef="#br0" timeOffset="15105.6921">5530 5006 67 0,'0'23'37'0,"0"-23"0"15,0 19-7-15,17 8-20 16,-17-27-1-16,14 52-1 16,-9-23-3-16,11 7-1 15,-7-5-1-15,9 3-1 16,-9-7-1-16,1-4 0 16,-10-23 0-16,14 27 0 15,-14-27 0-15,0 0-1 16,0 0 0-16,0-25 0 0,0 4 1 15,2-2-1-15,-1-4 0 16,3-4-1-16,6 1 1 16,0 1 0-16,3 2 0 15,3 6 0-15,1 6 0 16,2 1 0-16,4 3 1 16,-1 3-1-16,-1 4 0 15,-4 4 1-15,0 2-1 16,-17-2 1-16,26 4-2 15,-26-4 1-15,0 0-1 16,0 0-1-16,15 21-2 16,-15-21-7-16,0 0-29 0,0 0 1 15,0 0-1-15,-25-2 1 16</inkml:trace>
  <inkml:trace contextRef="#ctx0" brushRef="#br0" timeOffset="18138.7687">6625 4766 26 0,'0'0'33'0,"39"2"0"16,-16-2 1-16,-4-13-23 16,22 20-2-16,-8-10-2 15,13 5-3-15,-2-1-5 16,1-6-6-16,11 7-11 16,-14-4-15-16,-15-6 0 15,-2 8-1-15,-25 0 4 16</inkml:trace>
  <inkml:trace contextRef="#ctx0" brushRef="#br0" timeOffset="18295.0211">6722 4893 54 0,'0'0'36'0,"4"21"-2"0,19-19 1 16,4-6-29-16,21-2-4 15,4 8-7-15,-10 0-28 16,1-8 0-16,-3 12-2 15,-9-21 1-15</inkml:trace>
  <inkml:trace contextRef="#ctx0" brushRef="#br0" timeOffset="19125.3315">7765 4417 47 0,'4'21'34'16,"-2"-2"2"-16,-4 14-8 15,-13-14-16-15,19 27-1 16,-24-9-2-16,14 15-2 0,-15-6-2 15,8 5-1-15,-7-8-1 16,9-1-1-16,-3-12-1 16,5-5 1-16,9-25-2 15,0 0 0-15,0 0 0 16,-4-21-1-16,12-11 0 16,1-14-1-16,5-10 1 15,1-15-2-15,4-8 2 16,1 1-1-16,1-5 1 15,-2 3 0-15,2 7 1 16,-1 10 0-16,-1 7 2 16,2 18-1-16,-5 13 1 15,5 17 0-15,-2 14 0 0,4 19 0 16,-3 11 1-16,5 14-1 16,-2 11 0-16,6 8 0 15,0 4 0-15,3 4 0 16,-1-6-2-16,2-6 1 15,0-7 0-15,-4-12-1 16,-2-10 0-16,-8-11-2 16,-2-6-1-16,-17-19-3 15,18 20-7-15,-18-20-26 16,-25-20 0-16,9 3 0 16,-5-2-1-16</inkml:trace>
  <inkml:trace contextRef="#ctx0" brushRef="#br0" timeOffset="19314.3958">7800 4638 62 0,'-12'19'35'0,"30"-15"0"16,7 2-8-16,0-14-19 15,17 10-3-15,-1-6-4 16,1-4-7-16,18 12-16 15,-10-8-13-15,-4-5 0 16,1 3-1-16</inkml:trace>
  <inkml:trace contextRef="#ctx0" brushRef="#br0" timeOffset="19670.1509">8496 4559 45 0,'0'0'37'0,"0"0"0"0,20 17 1 15,-20-17-24-15,7 22-2 16,-7-22-3-16,16 34-2 16,-9-13-1-16,9 8-2 15,-7 0-2-15,5-4 1 16,-4-2-2-16,1-4 0 16,-11-19 0-16,14 25 0 15,-14-25-1-15,0 0 0 0,0 0 0 16,0 0 0-1,5-27 0-15,-8 10 0 16,-1-4 0-16,-2-4-1 16,2-2 1-16,-2 2 0 15,2 0-1-15,3 2 1 0,2 6-1 16,3-3 0-16,-4 20-1 16,23-30 0-16,-1 20-2 15,-7-7-3-15,20 19-9 16,-12-14-22-16,2 1-1 15,-4-3-1-15,-1-1 2 16</inkml:trace>
  <inkml:trace contextRef="#ctx0" brushRef="#br0" timeOffset="20029.5332">8926 4266 42 0,'0'0'34'0,"0"0"0"16,20 11 1-16,-3-1-24 0,-17-10-3 15,29-8-2-15,-12 0-3 16,10 7-2-16,2-7-1 16,2 0-4-16,12 12-10 15,-11-12-20-15,-1-5-1 16,0 3 0-16,-10-7 0 15</inkml:trace>
  <inkml:trace contextRef="#ctx0" brushRef="#br0" timeOffset="20310.7936">9407 3997 75 0,'0'0'39'0,"19"0"1"15,-19 0-9-15,33 2-20 16,-33-2-2-16,21 23-2 16,-21-23-1-16,17 38-2 15,-13-11-2-15,2 10 1 16,-4-5-2-16,0 7 1 16,-4-3-2-16,2-7 1 15,0 0-2-15,0-6 0 16,4 0-3-16,-4-23-4 15,0 0-32-15,0 0-1 16,0 0-1-16,0 0 0 16</inkml:trace>
  <inkml:trace contextRef="#ctx0" brushRef="#br0" timeOffset="31890.7538">1963 6700 18 0,'0'0'34'0,"2"-37"2"15,-4 20 0-15,2 17-13 16,-15-34-6-16,15 34-4 16,-2-18-1-16,2 18-3 15,0 0-2-15,19 23-1 16,-15 2-1-16,12 19-1 0,-9 4 0 16,9 14 0-16,-5 5-1 15,5 8-1-15,-5 1-1 16,-1 5 0-16,-2-8 0 15,-1-12 0-15,1-9-2 16,-4-10 1-16,4-9-2 16,-6-14 0-16,-2-19 0 15,0 0 0-15,0 0-3 16,0 0-2-16,0 0-6 0,-2-35-28 16,0 5 0-16,-4-12 1 15,6-8-1-15</inkml:trace>
  <inkml:trace contextRef="#ctx0" brushRef="#br0" timeOffset="32203.2594">1832 6543 45 0,'0'0'36'16,"0"0"1"-16,-4 19 1 15,26-6-22-15,-22-13-4 16,40 2-3-16,-11-10-2 16,19 12-2-16,2-8-1 15,14 1-2-15,4-3 0 16,1 2-2-16,0-6-1 15,-1 5-1-15,-3 5-2 16,-16-14-6-16,12 18-22 16,-26-4-7-16,-17 6-1 15,-18-6 1-15</inkml:trace>
  <inkml:trace contextRef="#ctx0" brushRef="#br0" timeOffset="32437.641">2112 6872 70 0,'0'0'37'16,"21"22"0"-16,-2-7-1 15,1-21-31-15,16 4-4 16,3 12-9-16,-6-12-27 0,-1-4-1 15,3 2-1-15,-4-7 0 16</inkml:trace>
  <inkml:trace contextRef="#ctx0" brushRef="#br0" timeOffset="33015.7845">3001 6800 47 0,'0'0'35'0,"0"19"1"16,0-19-1-16,25-6-24 16,10 8-3-16,-6-12-2 15,13 10-2-15,-1-5-2 16,1-1-4-16,4 10-5 16,-20-16-19-16,2 6-10 15,-4 4 0-15,-24 2-1 16</inkml:trace>
  <inkml:trace contextRef="#ctx0" brushRef="#br0" timeOffset="33182.8253">3016 6955 60 0,'0'0'35'16,"24"17"0"-16,-3-23 0 15,2 5-33-15,10-11-16 16,2-1-18-16,13 5-2 15,-12-6-1-15,7 3 0 16</inkml:trace>
  <inkml:trace contextRef="#ctx0" brushRef="#br0" timeOffset="33762.7456">3998 6765 37 0,'-21'17'34'15,"21"-17"1"-15,0 0 1 16,0 0-20-16,25 12-6 16,-25-12-3-16,50-12-3 0,-13 7-2 15,9-5-3-15,2 10-3 16,-9-21-15-16,3 7-16 16,3 9-1-16,-14-5 0 15,3 6 1-15</inkml:trace>
  <inkml:trace contextRef="#ctx0" brushRef="#br0" timeOffset="34450.2618">5146 6579 6 0,'0'0'31'16,"31"-13"2"-16,-31 13 1 15,13-33-12-15,-13 33-4 16,0 0-2-16,0 0-4 15,-13-21-2-15,13 21-3 16,-43 8-1-16,11 9-1 16,-15-2-1-16,-1 14-1 0,-8 7 1 15,0 10-1-15,0-2-1 16,10 6 0-16,5-2-1 16,12-2 0-16,10 0-1 15,11-9 1-15,12-8-2 16,8-10 1-16,7-6 0 15,8-11-1-15,2-6 0 16,2-11 0-16,2-6 0 16,0-10-1-16,1-9 0 15,-3-8-1-15,-2-6 1 16,-6-11 0-16,-2 0 1 16,-3-10-1-16,-3 4 1 15,-3 2 1-15,-8 4 0 0,0 9 1 16,-4 8 0-16,0 21 2 15,-4 4-2-15,4 23 3 16,0 0-2-16,-8 27 2 16,6 6-1-16,2 13-1 15,-2 9 2-15,4 7-3 16,-2 1 1-16,6 6-1 16,0-7 0-16,1-9-1 15,1-1-1-15,2-17 0 16,3-5-2-16,-5-12-2 15,9 3-2-15,-17-21-10 16,31-27-23-16,-19 9-1 0,1-6 0 16,-1-5 2-16</inkml:trace>
  <inkml:trace contextRef="#ctx0" brushRef="#br0" timeOffset="34966.014">5410 6243 76 0,'0'0'40'16,"0"0"0"-16,17-15-6 16,1 32-20-16,-18-17-5 0,-6 39-1 15,-2-9-3-15,4 18-1 16,1 6-2-1,1 7 0-15,0-1 0 16,4-1-1-16,3-3 0 0,5-6-1 16,4-6 0-16,5-17 0 15,-2-12 0-15,12-11 0 16,-2-12-1-16,0-9 1 16,0-10-1-16,-4-11 0 15,2-8 0-15,-5-8 0 16,1-4 0-16,-9-1 0 15,-3 5 1-15,-3 6 0 16,-4 4 0-16,0 8 1 0,-2 11 0 16,0 25-1-1,0 0 1-15,0 0 0 16,-10 44 0-16,12-4-1 16,4 10 1-16,2 0-1 0,3 9 1 15,5-3-1-15,7-4 0 16,2-6 1-16,2-10-2 15,4-7 0-15,0-8-2 16,-4-5-1-16,3-1-6 16,-30-15-31-16,31 2-1 15,-31-2-1-15,0 0 0 16</inkml:trace>
  <inkml:trace contextRef="#ctx0" brushRef="#br0" timeOffset="35561.6661">4482 7200 45 0,'0'0'35'0,"0"25"1"16,0-25 2-16,0 0-24 15,35 14-3-15,-35-14-2 16,68 6 0-16,-30-16-3 15,39 16 0-15,-5-20-1 16,24 5 0-16,6-9-2 0,14 3-1 16,6-2 0-16,3-2-1 15,-2 5 1-15,-13-5-2 16,-9 11 0-16,-16-1 0 16,-18 3-1-16,-21 0 0 15,-11 6-2-15,-35 0-4 16,29 4-14-16,-29-4-20 15,-21-6 0-15,1 3 0 0,1 1 0 16</inkml:trace>
  <inkml:trace contextRef="#ctx0" brushRef="#br0" timeOffset="36655.4467">5208 7972 24 0,'0'0'34'15,"13"-22"-1"-15,-13 22-10 16,8-23-3-16,-8 23-3 16,2-19-2-16,-2 19-5 15,-8-17-2-15,8 17-1 16,-23-2-2-16,6 8-1 15,-16 0 0-15,0 15-2 16,-9 2 0-16,-3 11 1 16,-5 5-2-16,2 1 0 15,3 2 0-15,9 2 0 16,11-5 0-16,9-5-1 0,10-9 0 16,14-4 0-16,13-9 0 15,10-10-1-15,10-10 1 16,3-9-2-1,6-4 1-15,-1-16-2 0,1 1 1 16,-8-16-1-16,2 0 0 16,-17-11-1-16,2-2 1 15,-13-5 0-15,-5 7 1 16,-7 4 2-16,-2 3 0 16,-4 16 1-16,-5 1 1 15,3 16 2-15,4 23 0 16,0 0 0-16,-23 4 0 0,21 27 0 15,-6 5-1-15,6 14 0 16,0 8-2-16,4 5 1 16,-2 2-1-1,4 1 0-15,2-3-1 0,1-11-1 16,5-6 0-16,-6-14-2 16,7-5-3-16,-13-27-10 15,23 2-25-15,-23-2 0 16,23-25-1-16,-11 0 1 15</inkml:trace>
  <inkml:trace contextRef="#ctx0" brushRef="#br0" timeOffset="36999.2817">5487 7868 77 0,'14'17'40'0,"-3"8"1"16,-11-25-5-16,25 50-27 0,-21-15-3 15,8 13-1-15,-12-4-2 16,6 0 0-16,-6-8-2 16,4-3 0-16,-6-6 0 15,4-10 0-15,-2-17 0 16,0 0-1-16,0 0 0 16,11-27 0-16,-3-2-1 15,0-9 1-15,3-6 0 16,3 0 0-16,3-6 0 0,0 0 0 15,8 2 1 1,0 6-1-16,1 2 0 16,1 11-1-16,0 10-1 15,-8-4-2-15,6 19-2 0,-19-15-14 16,-6 19-21-16,0 0 0 16,0 0-1-16,9 23 2 15</inkml:trace>
  <inkml:trace contextRef="#ctx0" brushRef="#br0" timeOffset="39394.0422">6755 6769 40 0,'-12'19'35'0,"12"-19"1"16,0 0 1-16,0 0-21 0,0 0-5 15,17 8-4-15,12-3-1 16,-4-12-2-16,14 1-2 16,-1-4-1-1,9 1-2-15,1 1 0 0,-4-9-3 16,5 15-7-16,-30-6-24 16,-2 5-2-16,-17 3 0 15,0 0 0-15</inkml:trace>
  <inkml:trace contextRef="#ctx0" brushRef="#br0" timeOffset="39546.5157">6789 6963 49 0,'0'0'35'0,"12"26"1"16,5-20-1-16,8-13-24 16,10 18-3-16,-6-11-5 15,8-2-2-15,5 10-10 16,-15-8-25-16,4-8-1 15,0 2-1-15,-8-5 0 16</inkml:trace>
  <inkml:trace contextRef="#ctx0" brushRef="#br0" timeOffset="42388.8218">8186 6631 18 0,'-27'9'30'0,"27"-9"2"15,-16 18-6-15,16-18-7 16,0 0-4-16,0 0-3 15,0 0-2-15,25-12-3 16,8 18 0-16,-10-16-2 16,18 10-2-16,-8-7-1 15,7 7 0-15,-5-8-3 16,-4 4-2-16,3 10-6 0,-34-6-26 16,29-2-1-1,-29 2-1-15,23-6 0 16</inkml:trace>
  <inkml:trace contextRef="#ctx0" brushRef="#br0" timeOffset="43185.32">9139 6370 14 0,'0'0'29'15,"0"0"0"-15,-10-23-7 16,10 23-5-16,-19-10-1 15,19 10-3-15,-33 6-1 0,17 13-2 16,-22-9-2-16,9 19-1 16,-15-4-1-16,7 15-1 15,-6-6-2-15,11 7 0 16,3-3 0-16,11 2-2 16,9-7 0-16,13-4-1 15,5-6 0-15,12-10 1 16,8-5-1-16,6-8 0 15,4-12 0-15,3-3 0 16,1-8 0-16,-1-12 0 16,-2-9-1-16,-3-8 1 15,-6-5 0-15,-4-6 0 0,-6-5-1 16,-5-1 1-16,-7-3 0 16,-1 14 1-16,-8 4 0 15,2 12 1-15,-6 8 0 16,0 14 0-16,4 20 1 15,0 0 0-15,-23 18-1 16,17 16 0-16,-1 6 1 16,3 14-1-16,0 4 0 15,6 5-1-15,0 4 1 16,2-2-2-16,7-5 2 16,-3-10-3-16,3-2-1 15,-5-16-1-15,6 3-3 16,-12-35-10-16,-4 27-25 0,4-27 1 15,-17 13-2 1,17-13 2-16</inkml:trace>
  <inkml:trace contextRef="#ctx0" brushRef="#br0" timeOffset="43529.9723">8435 7012 31 0,'32'18'34'15,"-12"-18"2"-15,10-2-2 16,21 8-18-16,-11-24-3 16,26 18-3-16,-7-17-2 15,21 11-3-15,-5-7-2 16,8 3-2-16,-4 1-2 16,-17-7-6-16,13 7-27 15,-25 3-4-15,-17-2 1 16,-12 6-1-16</inkml:trace>
  <inkml:trace contextRef="#ctx0" brushRef="#br0" timeOffset="44748.7556">8909 7375 22 0,'0'0'32'0,"19"-15"2"15,-19 15-6-15,0 0-5 16,0-18-5-16,0 18-4 15,-19 10-4-15,19-10-3 16,-42 23-1-16,13-2-2 16,-14 2 0-16,3 14-1 15,-9 3 0-15,5 10-1 16,0 3 0-16,9 1 0 16,4 2-2-16,14-4 2 15,7-4-2-15,12-4 0 0,12-14 0 16,11-9 0-16,9-15 0 15,5-12-1-15,5-9 0 16,3-16-1-16,1-3 0 16,-4-20 0-16,-1-1-1 15,-11-15 1-15,-1 3-1 16,-9-11 1-16,-3 3 0 16,-10 2 1-16,-1 4 0 15,-6 8 2-15,-6 7 0 16,0 12 1-16,-5 7 1 15,3 18-1-15,6 17 2 16,-17-4-1-16,17 4 1 16,-16 44 0-16,8-9-1 0,7 16-1 15,-1 5 0-15,2 9-1 16,2-1 0-16,5-1 0 16,1-4 0-16,4-3-1 15,1-8-1-15,1-10 1 16,-1-1-2-16,-1-16 0 15,-12-21-2-15,23 15-2 16,-4-13-3-16,-19-31-5 16,23 20-6-16,-29-41-8 15,28 21 3-15,-26-25 6 16,25 20 9-16,-21-6 6 16,8 3 7-16,3 18 6 15,-17-12 8-15,30 33 8 0,-24-2 0 16,23 12-7-16,-23-12-4 15,19 40-5-15,-11-13-3 16,7 17-2 0,-5-6 0-16,-2 5-2 0,-1-5 0 15,-1-2-1-15,-2-9-1 16,0-6 0-16,-4-21 1 16,0 0-1-16,0 0 0 15,0 0-1-15,13-32 2 16,-5 1-2-16,2-5 0 15,3-5 1-15,1-3-2 16,5 0 1-16,4 4 0 16,0 1-1-16,4 9-1 0,-2-9 0 15,6 20-5-15,-21-17-13 16,9 13-17 0,-2 2-2-16,-5 3 1 15,0 1 0-15</inkml:trace>
  <inkml:trace contextRef="#ctx0" brushRef="#br0" timeOffset="46140.0245">10529 6410 43 0,'0'0'36'15,"0"0"1"-15,0 0 0 16,21 12-23-16,-38-20-3 16,19 31-1-16,-25-11-2 0,11 18-3 15,-15-1 0-15,4 19-1 16,-8 2 0-16,6 11-1 15,-2 6 0 1,10 2-1-16,3-1 0 0,12-1 0 16,10-2 0-16,9 0 0 15,7-7-1-15,8-7 0 16,5-5 0-16,2-7 0 16,-3-7 0-16,1-3 0 15,-6-8-1-15,-4-3 0 16,-6-11 1-16,-21-7-1 15,27 10 0-15,-27-10 0 0,0 0 0 16,17 8-1-16,-17-8 1 16,0 0-2-16,0 0 1 15,0 0-2 1,0 0-1-16,0 0-3 16,22-6-5-16,-22 6-29 0,-10-19 0 15,10 19 0-15,4-31 0 16</inkml:trace>
  <inkml:trace contextRef="#ctx0" brushRef="#br0" timeOffset="46796.2972">10959 6604 46 0,'0'0'37'0,"0"0"0"16,22-8 2-16,-22 8-22 15,0 0-4-15,9 42-3 16,-18-13-3-16,7 15-2 15,-8-1-1-15,4 10 0 0,-5 1-3 16,3 5 1 0,-2-3 0-16,3-12-1 15,1-9 0-15,0-7-1 16,2-6 0-16,4-22 0 0,-4 21 0 16,4-21 0-16,0 0-1 15,0-29 0-15,2 4 1 16,0-11-2-16,4-9 1 15,-4-18-1-15,4 0 1 16,-1-8 0-16,5 0 0 16,0 4 0-16,-1 3 1 15,5 9 0-15,1 5 1 16,3 19 0-16,1 4 1 16,6 16 0-16,-4 7 0 15,8 14 0-15,-2 9-1 16,4 15 2-16,-2 5-1 15,8 11 0-15,-5 5 0 0,-1 5-1 16,0 1 1-16,-2-3-1 16,-4-7-1-16,-2-3 1 15,-5-5-1-15,-5-13 0 16,-3-5-1-16,-6-8 0 16,-4-17-3-16,0 0-1 15,2 25-7-15,-26-32-29 16,24 7-1-16,-32-25-1 15,8 6 2-15</inkml:trace>
  <inkml:trace contextRef="#ctx0" brushRef="#br0" timeOffset="47277.1072">10919 6832 66 0,'23'0'37'15,"8"-2"1"-15,5-15-3 16,15 19-25-16,-13-21-1 16,16 19-1-16,-11-12-2 15,7 14-1-15,-8-10 0 16,5 10-1-16,-9-2 0 16,3 8-2-16,-9 4 1 15,1 3-1-15,-6 4 0 16,0 4 0-16,-4 4-1 15,-3 4 1-15,-5 1-2 0,0 3 2 16,-5-3-2-16,-2 1 1 16,-2-6 0-16,-1-6 0 15,-3-4-1 1,-2-17 0-16,0 0 0 0,0 0 1 16,0 0-1-16,0 0 1 15,-4-23-1-15,1-4-1 16,5-3 1-16,1-5 0 15,1-3 0-15,4-3-1 16,4 3 1-16,3 2-1 16,4 1 1-16,6 6-1 15,2 6-1-15,-2 2-1 16,6 10-2-16,-6-7-3 16,14 30-14-16,-20-20-20 15,1 6-1-15,-20 2 1 16,19-5 1-16</inkml:trace>
  <inkml:trace contextRef="#ctx0" brushRef="#br0" timeOffset="47592.2493">11883 6483 46 0,'0'0'34'15,"31"0"2"-15,-31 0-1 16,35-25-21-16,-4 27-6 15,-10-12-3-15,10 9-3 16,-2-3-3-16,-4-8-6 16,11 12-19-16,-9-6-9 15,-7-7-1-15,5 2 1 16</inkml:trace>
  <inkml:trace contextRef="#ctx0" brushRef="#br0" timeOffset="47843.3207">12350 6192 69 0,'0'0'40'16,"14"23"1"-16,-14-4 1 16,21 15-28-16,-31-9-5 15,22 21-1-15,-16-9-4 16,8 9 0-16,-2-4-2 15,3 0-1-15,3-9 0 16,-4-3-2-16,8-3-2 16,-12-27-7-16,21 12-30 15,-21-12-1-15,0 0 0 0,0 0-1 16</inkml:trace>
  <inkml:trace contextRef="#ctx0" brushRef="#br0" timeOffset="48749.5959">12728 6122 27 0,'0'0'35'0,"6"-23"2"0,-6 23 0 16,0 0-16-16,0 0-6 15,0 0-4-15,0 0-1 16,0 0-2 0,17 4-3-16,2 17 0 0,-3 0 0 15,11 12-1-15,-2 7 0 16,10 12-1-16,-2 6 1 16,1 3-2-16,-3 8 1 15,-4 6-1-15,-6 0-2 16,-5 3 2-16,-9-3-1 15,-8-4 0-15,-9 0-1 16,-7-8 1-16,-7-1 0 16,1-8 0-16,-6-8-1 0,4-4 1 15,-2-10 0-15,4-1 0 16,0-8-1 0,7 0 1-16,1-4-1 15,15-19 1-15,-21 25-1 0,21-25 1 16,0 0-1-16,-16 21 0 15,16-21 0-15,0 0 0 16,0 0 0-16,0 0-1 16,0 0-1-16,0 0 0 15,0 0-2-15,0 0-7 16,22-13-30-16,-22 13-3 16,0-25 1-16,-6 8-1 15</inkml:trace>
  <inkml:trace contextRef="#ctx0" brushRef="#br0" timeOffset="71061.6166">13903 6473 19 0,'0'0'32'0,"0"0"2"0,0 0-1 15,0 0-12-15,0 0-6 16,0 0-2 0,27-3-3-16,-27 3-2 15,36-12-3-15,-9-1 0 16,12 7-1-16,1-7-1 0,11 5-2 16,-3-2 0-16,-4 1-2 15,2 5-3-15,-15-10-5 16,12 26-13-16,-18-10-14 15,-25-2-1-15,0 0 0 16,-39 21-1-16</inkml:trace>
  <inkml:trace contextRef="#ctx0" brushRef="#br0" timeOffset="71236.9047">13930 6633 59 0,'-8'21'36'0,"8"-21"0"16,2 19 2-16,25-6-26 0,-27-13-4 15,46-5-1-15,-19 1-4 16,6-2-2-16,6 2-4 16,-10-13-11-16,11 4-22 15,-13 7-1-15,-10-4 0 16,-17 10-1-16</inkml:trace>
  <inkml:trace contextRef="#ctx0" brushRef="#br0" timeOffset="71654.4207">15002 6623 47 0,'0'0'36'0,"0"0"1"16,0 0 0-16,4 37-15 15,-4-37-14-15,25-2-1 0,-8-2-3 16,16 4-1-16,2 0-2 16,2 0-3-16,11 9-5 15,-21-14-23-15,9-1-6 16,-1 0-1-16,-8 4 0 15</inkml:trace>
  <inkml:trace contextRef="#ctx0" brushRef="#br0" timeOffset="72296.034">16277 6042 32 0,'0'0'35'0,"19"-12"0"16,-19 12 3-16,0 0-17 15,-2 31-6-15,-27-12-2 16,16 27-3-16,-20-4-2 16,8 22-2-16,-12 3 0 0,12 8-1 15,-2-4 0-15,14 5-2 16,1-3-1 0,14-4-1-16,4-1 1 15,9-9-1-15,7-9 1 0,1 0 0 16,2-10-1-16,0-7 0 15,2-7-1-15,-4-4 2 16,-4-5-2-16,-1-8 0 16,-18-9 0-16,21 10 0 15,-21-10 0-15,0 0-1 16,0 0 0-16,0 0-1 16,0 0-2-16,0 0-1 15,0 0-2-15,-8-36-8 16,8 36-22-16,6-22-5 15,-6 22 2-15,-4-32 0 16</inkml:trace>
  <inkml:trace contextRef="#ctx0" brushRef="#br0" timeOffset="72561.6666">16393 6686 83 0,'0'0'38'0,"0"0"0"16,15 18-5-16,-15-18-24 15,29-8-1-15,-10 4-3 16,14 8-2-16,-4-6-1 16,8 0-1-16,-4 0-2 15,-4-4-2-15,5 12-4 0,-34-6-18 16,29-23-14-16,-29 23 1 15,23-17-1-15,-23 17 0 16</inkml:trace>
  <inkml:trace contextRef="#ctx0" brushRef="#br0" timeOffset="73196.8674">17120 6266 52 0,'10'-17'37'0,"-10"17"-1"0,5-19-7 16,-5 19-9-16,0 0-5 15,0 0-4-15,0 0-3 16,6 32-2-16,-12-8-2 16,4 14 0-16,-7 4-1 15,3 12 1-15,-6 1-2 16,1 9 1-16,-3-1-2 16,3-5 0-16,-1-7 0 15,5-10 0-15,1-11 0 0,2-11-1 16,4-19 1-16,0 0-1 15,0 0 1-15,2-23-1 16,6-11 0 0,-1-12 0-16,5-6 0 0,1-5-1 15,3-9 1-15,1-3-1 16,2 4-1-16,3 0 1 16,-3 3-1-16,0 15 2 15,0 4-2-15,3 11 2 16,-3 9-1-16,2 9 1 15,-3 16 0-15,-1 10 1 16,0 15 1-16,1 13-1 16,-1 4 1-16,-4 15-1 15,3 3 1-15,-3 7 0 16,-1-8-1-16,1 3 0 16,-3-9-1-16,0-7 0 0,-1-6-1 15,-3-15 0-15,2-4-1 16,-8-23-3-16,8 19-4 15,-8-19-24-15,-14-28-8 16,6-3-1-16,3 0 1 16</inkml:trace>
  <inkml:trace contextRef="#ctx0" brushRef="#br0" timeOffset="73709.0507">17184 6391 72 0,'0'0'38'0,"0"0"0"16,21 10 1-16,-21-10-28 0,44-6-2 16,-15 0-4-16,12 8-1 15,-5-6-2-15,7 4-1 16,-5-4 0 0,1-1-1-16,-2-1 0 0,-1 2 0 15,-1-2 0-15,-2 0 0 16,-4 3 2-16,-4 3 0 15,-2 2 0-15,-2 7 0 16,-4 3 1-16,1 5-1 16,-5 6 1-16,3 8 0 15,-7 5-1-15,5 1 0 16,-5 3-1-16,1 4 1 16,-4-2 0-16,0-5-1 0,-2-5 0 15,-1-9 0-15,1-4-1 16,-4-19 0-1,4 18 0-15,-4-18 1 16,4-20-1-16,0 1 0 0,0-4 1 16,0-6-1-16,-1-5 0 15,5-1 0-15,0 1 0 16,3-3-1-16,1 7 1 16,3 1-1-16,1 4 0 15,3 2 0-15,6 8-1 16,-6-3-2-16,8 13-1 15,-9-11-3-15,15 24-6 16,-33-8-26-16,23-13-2 16,-23 13 0-16,29-25 1 15</inkml:trace>
  <inkml:trace contextRef="#ctx0" brushRef="#br0" timeOffset="74014.2735">18063 6013 59 0,'0'0'34'0,"0"0"3"0,0 0-4 16,35 8-22-16,-35-8-4 15,33-8-3-15,-10 2-3 16,2-1-4-16,10 9-6 16,-18-16-16-16,6 7-10 15,2 3-2-15,-7-8 3 16</inkml:trace>
  <inkml:trace contextRef="#ctx0" brushRef="#br0" timeOffset="74420.5317">18462 5906 46 0,'20'-6'36'15,"7"4"0"-15,2-4-1 16,-12-9-19-16,27 19-4 16,-24-16-2-16,14 18-4 15,-16-4-1-15,3 6-2 16,-21-8 0-16,12 28-1 0,-20-8 0 16,-8 4-1-1,-3 1-1-15,-2 2 1 16,-8 0 0-16,0 0 0 15,4-4 0-15,4 0 0 0,3-8-1 16,18-15 2-16,-11 23-1 16,11-23 1-16,0 0-2 15,31 12 1-15,-31-12 0 16,34-8 0-16,-12 4-1 16,-3 1-2-16,6 1-1 15,-25 2-8-15,39-18-28 16,-39 18-2-16,28-13 2 15,-28 13-3-15</inkml:trace>
  <inkml:trace contextRef="#ctx0" brushRef="#br0" timeOffset="75124.3041">19184 5752 50 0,'-14'-19'37'0,"14"19"0"0,0 0-2 16,-17-21-18-16,17 21-3 15,0 0-4-15,29 38-3 16,-18-17-2-16,16 18 0 15,0 1-2-15,10 16 1 16,-2 3-1-16,0 10-1 16,-5 4 1-16,-3 10-1 15,-11-5 0-15,-8 5-1 16,-10-7 1-16,-10 3-1 16,-7-6 0-16,-2-6 0 15,-5-7-1-15,-1-12 1 16,0-6-1-16,0-4 1 15,0-5 0-15,4-10 0 0,-2-2 0 16,6-6 0-16,2-1-1 16,17-14 0-16,-24 13-2 15,24-13-2-15,0 0-3 16,-21-8-27-16,21 8-8 16,12-28-1-16,1 6 1 15</inkml:trace>
  <inkml:trace contextRef="#ctx0" brushRef="#br0" timeOffset="75828.3687">19558 6295 29 0,'0'0'36'0,"0"0"0"16,-19 4 2-16,19-4-14 16,-22 0-6-16,22 0-6 15,0 0-2-15,20 10-3 16,-20-10-2-16,42 0-1 16,-7-4-2-16,13 2 0 15,4-6-1-15,10 0-1 16,0 7-1-16,-3-9-3 0,7 16-6 15,-25-14-25-15,1 8-5 16,-13 0 0-16,-12 0-1 16</inkml:trace>
  <inkml:trace contextRef="#ctx0" brushRef="#br0" timeOffset="76015.8769">19693 6456 84 0,'13'27'37'16,"7"-14"1"-16,9-22-9 15,11 17-23-15,-1-8-2 0,9 1-4 16,4 15-11 0,-8-12-25-16,-3-6-1 15,-1 0-1-15,-7-4 0 16</inkml:trace>
  <inkml:trace contextRef="#ctx0" brushRef="#br0" timeOffset="77078.5316">21439 5641 38 0,'9'-23'37'0,"-9"23"-1"16,0 0 1-16,-6-17-20 16,6 17-5-16,0 0-2 15,6 36-3-15,-14-17-2 16,7 18 0-16,-11-1-2 16,4 14 1-16,-7-2 0 15,1 6-1-15,-1-1 0 0,1-5-1 16,3-5-1-16,-3-7 1 15,7-9-2-15,1-6 2 16,6-21-3-16,0 0 1 16,0 0 1-16,0 0-2 15,6-29 1-15,3-7-1 16,-1-4 0-16,0-14 0 16,3 2 0-16,1-9-1 15,5 7 2-15,-1 2-2 16,1 6 2-16,0 10-1 15,1 9 2-15,-1 13-1 16,2 11 0-16,-19 3 1 16,35 34-1-16,-14-3 1 0,-1 5 0 15,5 10 0-15,-2 2 0 16,4 4 0-16,0-2 0 16,2-6 0-1,-6-8-1-15,2-5 0 0,-4-4-2 16,-3-14 0-16,1 5-4 15,-19-18-9-15,0 0-24 16,0 0-3-16,11-23 2 16,-11 23-1-16</inkml:trace>
  <inkml:trace contextRef="#ctx0" brushRef="#br0" timeOffset="77301.0395">21250 5954 85 0,'32'7'38'0,"-1"-9"1"15,12-9-11-15,11 9-21 16,0-10-1-16,11 9-4 16,1-1-2-1,-4-2-3-15,5 14-6 0,-25-10-29 16,3 2 0-16,-7 2-1 15,-11 0 1-15</inkml:trace>
  <inkml:trace contextRef="#ctx0" brushRef="#br0" timeOffset="77717.0539">21132 6554 43 0,'0'0'36'0,"-21"17"1"16,21-17 0-16,0 0-18 16,31 6-9-16,-8-17-3 0,27 14 0 15,2-12-2-15,19 5-3 16,4-4 0-16,7-1-1 15,-3-1-1-15,-6 1-2 16,-4 7-2-16,-24-16-7 16,3 9-27-16,-27 7 0 15,-21 2-1-15,0 0 0 16</inkml:trace>
  <inkml:trace contextRef="#ctx0" brushRef="#br0" timeOffset="78342.068">21402 6888 64 0,'0'0'38'0,"-2"21"2"16,2-21-1-16,19 33-29 16,-19-33-1-16,18 51-1 15,-15-18-3-15,13 9-1 16,-6 0-1-16,5 6 0 16,-3-4-1-16,-1 1-1 15,1-7 0-15,-3-7-1 16,-3-8 1-16,0 2 0 15,-6-25-1-15,6 23 0 16,-6-23 0-16,0 0 1 0,0 0 0 16,-20-27 0-16,11 6-1 15,-1-6 1-15,1 0 0 16,-1-2 0 0,6-4-1-16,2 3 0 0,6 3 0 15,4-6-1-15,7 6 1 16,2-1-2-16,9 3-1 15,-3-2-1-15,9 8-3 16,-14-18-10-16,13 20-24 16,-6 0-1-16,-2 1 1 15,-2 3 0-15</inkml:trace>
  <inkml:trace contextRef="#ctx0" brushRef="#br0" timeOffset="79045.2741">21984 6725 44 0,'0'0'35'0,"0"0"0"15,22-6-5-15,-22-17-13 16,25 27-6-16,-14-23-3 16,16 17-1-16,-7-14-1 15,10 16-1-15,-8-9-1 16,10 13 0-16,-10-4-1 0,3 9 0 16,-25-9 0-1,25 25 0-15,-27-6-1 16,-2 6-1-16,-9-2 1 15,-7 2-1-15,-1 2 0 0,-4-2 0 16,2-2 0-16,4-2 0 16,1-7 0-16,18-14 0 15,-21 19 0-15,21-19 0 16,0 0 1-16,-8 19-1 16,8-19 0-16,0 0 0 15,0 0-1-15,18 17 1 16,-18-17 0-16,25 14 0 15,-6-11-1-15,6 3 0 16,2-4 1-16,6 2 0 16,-2-2-1-16,3-2 0 15,-1 4 0-15,-4-6 0 16,-2 8 0-16,-6-6 0 0,-21 0-1 16,25-2-3-16,-25 2-2 15,0 0-19-15,6-20-17 16,-6 20-1-16,-17-7 0 15,-1 1 0-15</inkml:trace>
  <inkml:trace contextRef="#ctx0" brushRef="#br0" timeOffset="84044.0196">7734 9608 29 0,'2'-23'32'0,"-2"23"0"16,12-27 2-16,-18 8-22 15,6 19-2-15,17-6-2 16,3 19 0-16,-20-13-1 15,33 37 0-15,-22 1 0 16,10 25-1-16,-11 8-1 0,7 23 0 16,-11 10-2-1,2 26 0-15,-6 12 0 16,2 16-2-16,-6 3 1 16,4 17 0-16,-2 8-1 15,-2 21 0-15,2 8 1 0,-2 2-1 16,-2 2 0-16,2 7 1 15,0-3-2-15,-2-1 1 16,0-1-1-16,0-12 1 16,3-8-1-16,-1-3 1 15,2-8-1-15,-2-2 1 16,0-6 0-16,2-6-2 16,2-9 2-16,2-6-1 15,-1-11 0-15,3-8-1 16,0-14 2-16,0-13-2 15,1-5 1-15,-1-9 1 16,-4-7-1-16,-4-3 0 0,-5 1 0 16,-5-10 0-16,-3 4 0 15,-3-7-1-15,-1-8 2 16,2-11-2-16,1-5 1 16,3-16-3-16,5-9 1 15,-2-13-4-15,10 1-3 16,0-18-23-16,0 0-9 15,-25-29-1-15,25 29 1 16</inkml:trace>
  <inkml:trace contextRef="#ctx0" brushRef="#br0" timeOffset="84903.4723">6359 15521 8 0,'0'0'29'0,"0"0"2"15,25-7 0-15,-25 7-14 16,0 0-5-16,23 4-2 16,-23-4-2-16,25 0-1 15,-7-4 0-15,20 8-2 16,7-8-1-16,22 8 0 15,12-10-1-15,24 8 0 16,14-6 0-16,22 12-1 0,19-10 0 16,31 9 0-1,20-5 0-15,28 4-1 16,23 0 0-16,33 0 0 16,28 1 1-16,24 3-1 0,27 1-1 15,16 9 1-15,15 3 0 16,19 7 0-16,8 1 1 15,8 7-1-15,0 1 0 16,4-1 1-16,-6-2 0 16,-6-1-2-16,-17-4 2 15,-22-4-1-15,-26 3-2 16,-34-5 0-16,-34 0-1 0,-44-6-3 16,-39 10-7-1,-63-14-26-15,-36 1-2 16,-49-3 1-16,-49-7-1 15</inkml:trace>
  <inkml:trace contextRef="#ctx0" brushRef="#br0" timeOffset="86077.0613">4810 10669 38 0,'6'-35'36'16,"6"4"0"-16,-7 14-8 15,-8-23-9-15,20 32-3 16,-23-19-5-16,6 27-2 16,0 0-2-16,12 42-1 15,-16-1-2-15,4 18-1 16,-4 14 1-16,4 11-2 15,0 14 1-15,6-2-2 16,3-6 1-16,7-9-2 16,7-20 1-16,12-19 0 15,3-15 0-15,7-23-1 0,3-17-1 16,0-22 1-16,2-11 0 16,-3-13-1-16,-5-8 0 15,-9-10 0-15,-6-2 0 16,-6 2 1-16,-6 5-1 15,-3 12 1-15,-8 8-1 16,-2 12 1-16,-4 15 1 16,2 25-1-16,0 0 0 15,-8 42 1-15,2 1 0 16,4 8-1-16,2 15 2 16,0 1-2-16,2 0 0 15,0-6 0-15,6-7-1 16,0-14-1-16,5-5-2 0,-13-35-3 15,33 32-12-15,-33-32-21 16,31-25-1-16,-18 0 0 16,3-5 1-16</inkml:trace>
  <inkml:trace contextRef="#ctx0" brushRef="#br0" timeOffset="86342.6897">5786 10599 58 0,'0'0'40'0,"14"18"0"15,-24 5-1-15,14 23-25 0,-27-14-4 16,13 20-3-16,-7-4-2 16,11 6-1-16,2-6-3 15,8-2-1-15,4-6 0 16,5-9-2-16,8-14 0 15,3-15-4-15,8 4-4 16,-18-29-17-16,15 4-12 16,-6-14-2-16,0-4 1 15,-2-7 1-15</inkml:trace>
  <inkml:trace contextRef="#ctx0" brushRef="#br0" timeOffset="86686.4498">6052 10672 42 0,'0'0'37'0,"18"33"2"16,-14-10 0 0,3 12-18-16,-7-35-9 15,6 49-2-15,-8-18-3 0,10 4-2 16,-6-5-2-16,6-1 0 16,-5-8-2-16,3 0 0 15,-6-21 0-15,4 19-1 16,-4-19 0-16,0 0 0 15,-4-19 0-15,-2 0-1 16,1 0 1-16,-1-2 0 16,2-4-1-16,0-2 0 15,2-2 0-15,4 8 0 16,4-4 0-16,2 0-1 16,7 4 0-16,-1-2-1 15,11 8 0-15,-4-6-2 16,10 13-2-16,-12-19-6 0,20 21-18 15,-16-5-8-15,-4 1 1 16,-19 10 0-16</inkml:trace>
  <inkml:trace contextRef="#ctx0" brushRef="#br0" timeOffset="87008.2243">6357 10235 66 0,'18'-13'40'16,"-1"3"0"-16,6 14 0 16,-23-4-28-16,46 15-4 15,-17 6-2-15,12 25-2 16,-3 12 0-16,5 15-2 15,-3 7 0-15,-1 9-1 16,-6 5 0-16,-6 1 0 16,-8 1-2-16,-15-7 0 15,-8-7-3-15,-17-24-14 16,0 5-24-16,-6-11 1 16,1-14-1-16,3-11 0 15</inkml:trace>
  <inkml:trace contextRef="#ctx0" brushRef="#br0" timeOffset="87949.6883">16306 15627 44 0,'0'0'35'0,"0"0"-1"0,19-12-1 16,-19 12-17-16,0 0-5 15,-2 20-2-15,14 16-2 16,-12-5 0-16,8 17-3 16,-6-4 1-16,5 8-2 15,-3 3 0-15,0-5-2 16,-2-8 0-16,0-7 1 15,-2-8-2-15,0-6 2 16,0-21-2-16,0 0 0 16,-6-17 1-16,4-5 0 0,0-10 0 15,2-5-2 1,2-5 2-16,2-2 0 16,2 2-1-16,5 2 1 15,3 1-2-15,3 5 1 0,6 5-2 16,-1 0 0-16,7 12-4 15,-10-4-4-15,21 19-23 16,-17-6-7-16,3 14 0 16,-7 0 1-16</inkml:trace>
  <inkml:trace contextRef="#ctx0" brushRef="#br0" timeOffset="89152.8503">7694 9399 26 0,'15'-21'32'0,"-3"3"-1"15,-4-12-8-15,13 22 0 16,-19-15-4-16,17 29-3 15,-19-6-4-15,4 21-3 16,-18 0-2-16,5 21-1 16,-16 0-2-16,3 10 0 15,-8-4-1-15,1 6-2 16,-2-12 1-16,4-4 0 0,4-9-1 16,7-10 0-16,16-19 0 15,0 0-1 1,0 0 1-16,29-23-1 15,2-2 0-15,8-5 1 16,-1-3-1-16,3 6 2 0,-1 4-1 16,-1 12 0-16,-6 14 0 15,-6 17 0-15,-6 5 1 16,-2 9-2-16,-2 4 1 16,1-5-4-16,1 11-2 15,-9-25-25-15,11 10-12 16,-2-17 0-16,8 3-2 15</inkml:trace>
  <inkml:trace contextRef="#ctx0" brushRef="#br0" timeOffset="90155.4342">15388 15734 42 0,'0'0'33'0,"0"0"1"15,0 0-6-15,0 0-14 16,-25 8-2-16,25-8-4 16,4 21 0-1,11-4-4-15,-15-17 0 16,46 33-3-16,-7-20 1 0,9 7-1 16,2-5 1-16,2 4-1 15,-5-2 2-15,-5 8 0 16,-15 2 0-16,-13 6 1 15,-18-1 0-15,-10 5-1 16,-11-8 0-16,-2 5 0 16,-8-9-1-16,3-2 0 15,-1-9-1-15,6-7 0 0,2-1-1 16,6-8 0-16,1 6-4 16,-1-12-3-1,19 8-32-15,-19 0-2 16,1 6-1-16,-7 4 0 0</inkml:trace>
  <inkml:trace contextRef="#ctx0" brushRef="#br0" timeOffset="157735.5406">8955 9892 9 0,'6'-27'29'16,"-6"27"0"-16,4-21-4 16,-4 21-8-16,0-19-2 15,-8-5-2-15,8 24-4 16,2-21 0-16,-2 21-1 15,4-21-2-15,-4 21 0 16,0 0 0-16,0 0-2 16,15 29-1-16,-5-6-1 0,-4-2 1 15,7 12-1 1,3-1 0-16,3 7 0 16,2-1-1-16,6 4 1 15,-2 4-1-15,2 8 1 0,2 11-1 16,4 10 0-16,2 8 1 15,1 7-1-15,3 8 0 16,5 3-1-16,5 3 1 16,3 5 0-16,2 4-1 15,4 0 1-15,1 4-1 16,3 8 0-16,4 8 0 16,1 5 2-16,1 4-1 15,1 5 0-15,4 1-1 16,5 4 1-16,1-5 0 15,9 5-1-15,3-5 1 16,7 1 0-16,7-6-3 16,3 6 2-16,7-8 1 0,5 2 0 15,7-6-1-15,4-6 1 16,8-3-1-16,10 0 0 16,7-5 1-16,14-8 0 15,5-5-1-15,14-11-1 16,16-6 2-16,13-12-1 15,5-1 0-15,9-14 0 16,7-9 0-16,12-8-1 16,3-8 2-16,-1-4-1 15,-12-5 0-15,-7-2 0 16,-11-14-1-16,-3-1 1 16,-15-3 0-16,-20-5 0 0,-17 2 0 15,-26-6 0-15,-14 3-1 16,-28-3 0-16,-19 2 0 15,-33 0 0-15,-17 6-2 16,-31-10-1-16,2 26-5 16,-33-18-15-16,2 19-15 15,-9-2 0-15,-7 9-1 16,-3 1 0-16</inkml:trace>
  <inkml:trace contextRef="#ctx0" brushRef="#br0" timeOffset="166355.1263">10676 13049 31 0,'0'0'27'0,"21"4"-7"16,-21-4-2-16,0 0-2 16,0 0-4-16,12 17-3 15,-12-17-1-15,-18 15-3 16,1-7-2-16,0 7 0 0,-7-7-2 15,1 6 0-15,-2-7-1 16,2-5 1-16,2-2-1 16,21 0-1-16,-25-13 1 15,17-5 0-15,8 18 0 16,4-34 0-16,7 15 0 16,3 0 0-16,3-1 1 15,4 5 0-15,1 0 0 16,5 9 1-16,-8-2 1 15,4 16 0-15,-23-8 1 16,21 33-1-16,-26-12 1 16,1 11 0-16,-14-3 0 0,1 7-1 15,-10-7 0-15,0-2-2 16,-4-6 1-16,6-5-1 16,-2-9 0-16,8-3-1 15,1-10 0-15,18 6 0 16,-15-29 0-16,15 10 1 15,8-6-1-15,5 0 0 16,6 1 0-16,7 2 0 16,2 5 0-16,3 8 0 15,0 3 2-15,0 10-2 16,-4 1 2-16,-4 13 0 16,-23-18 0-16,23 32 0 15,-23-14 1-15,-2-1-2 0,2-17 1 16,-23 25-1-16,6-18-1 15,-2-1 1-15,-1-8-1 16,20 2 0-16,-29-17 0 16,24 0 0-16,7-2-1 15,3-4 0-15,9-2 1 16,3 3-1-16,4 3 1 16,1 2 0-16,-3 9 0 15,-2 14 1-15,-17-6 0 16,16 23 0-16,-18-6-1 15,-6 3 1-15,-5 1 0 16,-5 2-1-16,-1-2-3 16,-12-19-7-16,31-2-29 0,-37 11 0 15,16-15-1-15,4-1-1 16</inkml:trace>
  <inkml:trace contextRef="#ctx0" brushRef="#br0" timeOffset="168341.9628">9364 12199 28 0,'0'0'31'0,"0"0"-10"0,4-19-3 16,-4 19-1-16,0 0-3 15,29 2-3-15,-29-2-1 16,21 10-4-16,-21-10 0 16,29 24-1-16,-29-24 0 15,41 29-1-15,-22-13-1 16,12 5 0-16,-8-6-1 15,4 8 1-15,-2-4-2 16,0 2 1-16,-2-1-1 16,-2 3 0-16,-1-4 0 15,1 6 0-15,-4-4 0 16,3 2 0-16,-3-2 0 16,0 4 0-16,1-2 0 0,-1 2 0 15,0-2 0-15,3 0 0 16,-3-2 1-1,2-4-1-15,-1 2 0 16,-1-1 0-16,-2 1 0 0,3-4 0 16,-3 4-1-16,-1-1 2 15,-3-1-2-15,3 2 0 16,-14-19 0-16,27 31 1 16,-27-31-1-16,27 30 1 15,-10-16 0-15,-17-14-1 16,31 31 0-16,-15-14 0 15,1-2 1-15,-2 4-1 16,-1-1 0-16,1-1 0 16,-1 0 0-16,-14-17 1 15,27 25-1-15,-27-25 1 16,31 27-1-16,-31-27 1 16,30 23-1-16,-30-23 1 0,29 27-1 15,-15-10 1-15,-14-17-2 16,31 29 2-16,-31-29 0 15,31 27-1-15,-31-27 1 0,30 25-1 16,-30-25 0 0,31 21 1-16,-31-21-1 15,29 21 0-15,-29-21 1 16,29 27-1-16,-29-27 0 16,27 26 0-16,-27-26 0 0,29 25 0 15,-29-25 1-15,25 25-1 16,-25-25 1-16,21 25-1 15,-21-25 1-15,20 33-1 16,-20-33 1-16,19 33 0 16,-9-16-1-16,1 2 1 15,-1-2-2-15,0 0 1 16,-10-17 0-16,21 29 0 16,-10-11 0-16,-11-18-1 15,22 28 1-15,-13-10 0 16,3-1 1-16,-1 2 0 15,1 0-1-15,-1 2 0 0,3 0 0 16,-1 0 2-16,1-3-2 16,-2-1 0-16,1 2 0 15,1 0 1-15,-3-1-1 16,5 1 1-16,-5 0-1 16,3 2 0-16,1 4 0 15,-1 2 0-15,-1-2 1 16,1 2-1-16,-1 0 0 15,-1-3 0-15,-1 5 0 16,3 0 1-16,-3-8-1 16,5 8 0-16,-7-6 1 15,7 0 0-15,-1-4-2 16,3-4 2-16,-18-15-1 0,30 25 0 16,-30-25 1-16,22 12-1 15,-22-12 0-15,19 8 0 16,-19-8-1-16,0 0 0 15,0 0-2-15,0 0-4 16,0 0-11-16,0 0-23 16,0 0-1-16,-25-6-1 15,6-4 1-15</inkml:trace>
  <inkml:trace contextRef="#ctx0" brushRef="#br0" timeOffset="172136.9648">10302 13379 1 0,'-33'15'25'0,"19"14"8"0,-17 6 0 16,-3 7-12-16,-3 46 0 16,-30 12-4-16,13 51-2 15,-29 14-4-15,17 37-2 16,-13-3-4-16,17 27 0 15,-3-3-1-15,20-6-1 16,7-27-1-16,15-24-3 16,7-27 1-16,8-30-1 15,5-17 0-15,-1-36-4 16,10-5-3-16,-6-51-18 16,-10 31-12-16,10-31 1 15,0 0-2-15,0 0 2 16</inkml:trace>
  <inkml:trace contextRef="#ctx0" brushRef="#br0" timeOffset="172902.611">9877 13609 33 0,'0'0'30'16,"0"0"-2"-16,0 0-9 0,0 0-5 15,0 0-3-15,0 0-3 16,0 0-3 0,25-8-1-16,-25 8 1 15,33-25-2-15,-12 4 1 0,12 0-1 16,2-2 0-16,2 6 0 15,-9 0 1-15,7 17 0 16,-14 7 1-16,-1 26 0 16,-16 9 0-16,-1 21 0 15,-12-3-1-15,7 15 0 16,-8-4-3-16,4-12-2 16,6 1-6-16,-7-26-31 15,9-11-2-15,-2-23 0 0,0 0 0 16</inkml:trace>
  <inkml:trace contextRef="#ctx0" brushRef="#br0" timeOffset="177261.746">8728 16630 17 0,'-10'-17'28'16,"6"-2"-5"-16,4 19 0 16,-6-42-4-16,6 42-2 15,2-41-3-15,-2 41-2 16,8-29-2-16,-8 29-2 16,0 0-1-16,27-5-1 15,-27 5 0-15,17 27-2 16,-7 5 0-16,5 18-1 15,-3 2-1-15,2 11-1 16,-5 2 0-16,-1 2 0 16,-2-1-1-16,-4-13 1 0,-2-8-1 15,-4-19 0-15,-2-8 1 16,6-18-1-16,-17-2 0 16,7-21 0-16,2-16 0 15,1-9-1 1,1-11 1-16,2-8 0 0,4 0 0 15,4 3 0-15,0 9 0 16,-1 11 0-16,5 13 1 16,-8 31 0-16,0 0-1 15,25 38 1-15,-13 4 0 16,1 8 0-16,3 6-1 16,5 0 2-16,2-1-2 15,4-9 1-15,2-15 0 0,6-16-1 16,3-13 1-16,1-13-2 15,0-12 2-15,-1-16-1 16,-1-9 1 0,-3-11-2-16,-7 1 2 0,-5 1-2 15,-7 3 2-15,-5 8 0 16,-6 4-1-16,-8 15 0 16,4 27 0-16,-20-15 1 15,20 15-1-15,-28 32 1 16,14 1-2-16,2 11 2 15,3 6-1-15,5 6 0 16,2-7 0-16,8 3-1 16,3-4 0-16,5-13-1 0,7-10-1 15,0-20-4-15,12 7-3 16,-17-39-12 0,14 12-16-16,-3-18-2 15,6 2 1-15,-8-7 0 0</inkml:trace>
  <inkml:trace contextRef="#ctx0" brushRef="#br0" timeOffset="177770.2486">9596 16440 41 0,'0'0'36'16,"0"0"1"-16,0 0-2 16,0 0-16-16,-14 35-5 15,3 13-4-15,-18-2-3 16,11 15-2-16,-7-7-1 15,12 3-1-15,3-9-2 16,10-7 0-16,8-18-2 16,11-18 1-16,8-12-1 0,4-16 1 15,2-10-2-15,-2-19 1 16,-1-3 0-16,-4-9 0 16,-5 5 1-16,-8 1-2 15,-3 7 3-15,-2 5-2 16,-6 11 2-16,-2 35-1 15,0-19 1-15,0 19 0 16,1 34 0-16,5 9 0 16,4 6-1-16,3 15 2 15,3 7-1-15,3 4 0 16,2 5-2-16,4-3 2 16,-7 5 1-16,-1-9-1 15,-7-4 0-15,-6-7 0 0,-8-7 0 16,-6-9 0-16,-9-9 0 15,-8-5 0-15,-4-12-1 16,-8-5 0-16,1-6 1 16,-5-5-2-16,3-9 0 15,-1-7-1-15,9 1-2 16,1-16-3-16,19 8-6 16,-11-26-25-16,23 5-3 15,6-16 1-15,11 1 0 16</inkml:trace>
  <inkml:trace contextRef="#ctx0" brushRef="#br0" timeOffset="178402.873">9945 16433 42 0,'31'-27'37'0,"-4"8"0"16,-8 1 2-16,4 26-21 15,-23-8-5-15,0 0-4 16,-6 17-1-16,1 25-1 15,-19 10-3-15,7 8-2 16,-8 5 0-16,6 2-1 16,1 0 0-16,12-9-1 15,6-10 1-15,12-20-2 16,11-16 1-16,4-18-1 16,6-15 1-16,2-15-1 0,-2-12 0 15,-6-8 0-15,-4-1 0 16,-6-7 0-16,-7 3 1 15,-3 9 0-15,-5 8 0 16,-2 8 0-16,0 16 1 16,0 20 0-16,0 0 0 15,-7 18 0-15,5 8 0 16,4 13 0-16,0 1 0 16,3 8-1-16,5-2 0 15,3-8 1-15,7-13-1 16,1-7-1-16,6-15 0 15,0-18 0-15,0-6 1 16,0-12-1-16,-2-15 0 0,-6-9-1 16,-1-3 0-16,-9-12 1 15,1 1 0 1,-6 0 0-16,-2 7 1 16,-2 5 0-16,0 15 0 0,0 11 1 15,-2 16 1-15,2 17 0 16,-2 29-1-16,2 13 1 15,-2 10-1-15,4 9 0 16,0 8 0-16,4 10-1 16,1-1 0-16,5-5 0 15,7-9-2-15,-3-11 0 16,9-11-3-16,-12-24-4 16,20 9-13-16,-23-45-19 0,5-3 1 15,-15-15 0 1,-2-8 0-16</inkml:trace>
  <inkml:trace contextRef="#ctx0" brushRef="#br0" timeOffset="178658.9618">10419 16208 51 0,'0'0'36'0,"0"0"2"16,31-7 0-16,-31 7-25 15,43 1-2-15,-22-1-2 16,15 16-1-16,-12 1-1 15,12 14-2-15,-9 5-1 16,4 6-1-16,-8 2-1 16,0 10 0-16,-1-6-1 15,-3 0 0-15,-2-8-1 16,-3-9 0-16,-3-10-3 16,-11-21-1-16,23 10-6 0,-30-39-24 15,7 6-7-15,-8-19-1 16,2-6 1-16</inkml:trace>
  <inkml:trace contextRef="#ctx0" brushRef="#br0" timeOffset="179341.6447">10699 16028 51 0,'10'-17'36'15,"-10"17"2"-15,0 0-2 16,0 0-24-16,29-8-4 15,-29 8 0-15,21 15-2 16,-21-15-1-16,23 39-1 0,-10-14-1 16,3 11 0-16,-1 2-1 15,1 7 0-15,-3 1-1 16,5 5 1-16,-1-7-1 16,2 4 0-16,0-7 0 15,1-7-1-15,-3-7 1 16,2-6-1-16,-1-7 0 15,-18-14 0-15,31-6 0 0,-20-11 0 16,-1-5 0-16,-1-8-1 16,-1-3 1-16,-2-5 0 15,0-1-1 1,0 3 1-16,-3 5 0 0,3-1-1 16,2 9 1-16,2 4 0 15,-10 19 0-15,32-25 0 16,-10 13 1-16,1 1-1 15,4-5 0-15,4 5 1 16,-2-5-1-16,-1-3 0 16,-1-4 1-16,-1-4-1 15,-5 2 0-15,-8 0-1 16,-3 6 2-16,-8 0-1 0,-2 19 0 16,0 0 1-16,-29-2-1 15,12 27 0 1,-3 10 1-16,7 14-1 15,7 7 1-15,10 13 0 0,9 4-1 16,16 2 2-16,14-8-2 16,11 0 2-16,9-13-1 15,11-6 1-15,1-12-1 16,2-11 0-16,-4-15 0 16,-3-6 0-16,-9-6-1 15,-5-10 1-15,-9-1-1 16,-13-1 0-16,-5-1 0 15,-9 2-1-15,-20 13 0 16,19-29-3-16,-19 29-7 16,0 0-32-16,-17-8 0 15,-9-1 1-15,-2 9-2 16</inkml:trace>
  <inkml:trace contextRef="#ctx0" brushRef="#br0" timeOffset="185382.2869">12635 11183 24 0,'18'-12'35'15,"-18"12"0"-15,21-21 2 16,-21 21-14-16,4-21-5 15,-4 21-6-15,0 0-4 16,21 9-1-16,-21-9-2 16,0 0-1-16,25 20 0 15,-11 3-1-15,-14-23-1 16,17 30 0-16,-17-30 1 16,14 23-1-16,-14-23-1 15,0 0 1-15,0 0-2 16,19-13 1-16,-19-12 0 15,0-6 0-15,-4 6-1 16,-6-1 1-16,-1 3 0 0,-10 13-1 16,-6 14 0-16,-8 17 0 15,0 21 0-15,-2 21 0 16,-1 8 0 0,7 21 0-16,6 2-1 0,10-2 1 15,13-1 0-15,9-18-1 16,13-10 0-16,9-27-2 15,19-13-2-15,-2-44-3 16,20-2-3-16,-18-42-10 16,25 5-13-16,-17-16-4 15,6 1 5-15,-24-13 10 16,20 22 11-16,-31 1 7 16,-2 13 8-16,-2 24 9 0,-19 1 17 15,-4 27 5 1,0 0-3-16,-5 27-8 15,-28-4-8-15,21 40-3 16,-19-5-4-16,12 20-1 0,-6 1-3 16,8 5 0-16,3-9-2 15,12-12 0-15,8-13-1 16,7-17 0-16,5-20-1 16,11-24-1-16,0-18 1 15,5-25-1-15,3-9-1 16,-4-14 1-16,2-7-1 15,-3-2 1-15,1 3 0 16,-6 16 0-16,-2 2 1 16,-4 22 0-16,3 19 1 15,-5 22 0-15,-4 19 0 16,1 19 1-16,-7 14 0 16,1 15 1-16,-6 8-1 0,2 4 0 15,-6-6-1-15,0-6 1 16,0-11-1-16,0-12-1 15,-2-19 1-15,2-23-2 16,0 0 1-16,13-31 0 16,-3-11 0-16,5-11 0 15,5-11 0-15,7-1-1 16,0-2 1-16,5 2 0 16,1 11 0-16,0 10 0 15,-2 17 0-15,-4 21 0 16,-6 16 0-16,-7 15 1 15,-5 15-1-15,-3 18 1 16,-2 9-1-16,0 2 1 0,1-2-1 16,5-6-1-16,7-9-2 15,1-23-2-15,15 5-4 16,-16-32-31-16,18-13-1 16,-6-14-1-16,3-2 1 15</inkml:trace>
  <inkml:trace contextRef="#ctx0" brushRef="#br0" timeOffset="185842.4437">14412 11211 72 0,'23'-9'40'15,"0"7"0"-15,-23 2 1 0,35 11-28 16,-35-11-3-16,0 0-3 16,11 25-2-16,-7-7-2 15,-4-18-1-15,4 23 0 16,-4-23-1-16,2 19 0 16,-2-19-1-16,0 0 0 15,0 0 1-15,-2-25 0 16,-6 8-1-16,-1-5 0 15,-7 1 0-15,-7 0-1 0,-6 6 1 16,-7 9 0-16,-3 10 0 16,-5 13-1-1,-3 10 1-15,7 10 0 16,3 7 0-16,12 6 0 0,8 1 0 16,9 1 1-16,10-8-2 15,14-9 1-15,7-5-2 16,6-10 0-16,11-9-2 15,-3-19-2-15,17 3-5 16,-18-34-8-16,15 9-23 16,-7-14 1-16,4-8 1 15,-4-4 0-15</inkml:trace>
  <inkml:trace contextRef="#ctx0" brushRef="#br0" timeOffset="186710.2613">14726 11114 70 0,'0'0'40'16,"0"0"-1"-16,-7 19 2 15,3 25-24-15,-25-12-8 0,10 30-2 16,-8-7-2-16,7 13-1 16,1-5-1-16,11 0-1 15,4-3-1-15,6-10-1 16,10-14 0-16,7-15 0 16,4-17-1-16,2-16 0 0,6-13 0 15,-4-17-1-15,2-10 1 16,0-11-1-16,0-2 1 15,-4 0 0-15,-4 7 0 16,-3 8 1-16,-7 10 0 16,-1 13 1-16,-10 27 0 15,0 0 0-15,0 0 0 0,-19 48 1 16,7-6-1-16,2 8 0 16,3 4 0-16,3 2 0 15,6-5-1-15,4-8 0 16,7-13 0-16,8-14-1 15,2-15 1-15,4-18-2 16,4-10 1-16,-4-13-2 16,8-12 2-16,-8-5-2 15,4-8 1-15,-6 1 1 16,-4 9 0-16,-4 9 1 16,-1 11 1-16,-6 16 0 15,-10 19 1-15,0 0 1 16,5 34-2-16,-8 9 1 0,-1 1 0 15,4 9 0-15,0-3-2 16,5 0 0-16,3-6 1 16,6-9-1-16,3-10 0 15,8-14 0-15,0-9-1 16,2-11 0-16,0-11 1 16,2-6-1-16,0-9 0 15,-2-3 0-15,-2 3 0 16,-2-3 0-16,-3 1 0 15,-1-3 0-15,-4 4 1 16,1 1-2-16,-3 2 3 16,-1 5-2-16,1-1 2 15,-1 8-2-15,3-2 1 0,1 4 1 16,-16 19-2-16,29-29 2 16,-29 29-1-16,27-25 1 15,-27 25-3 1,21-25 4-16,-21 25-2 15,0 0 0-15,0 0 0 16,0 0-1-16,-12 21 2 16,3 8-1-16,-7 9 2 15,7 4-3-15,-1 4 3 16,4 6-2-16,6-4 1 16,8-2 0-16,9-7-1 15,4-11 1-15,10-8 0 16,4-11-2-16,2-5 1 0,1-12-2 15,1 1-2-15,-12-18-6 16,19 2-30-16,-27-2-1 16,-3 2-2-1,-10 2 2-15</inkml:trace>
  <inkml:trace contextRef="#ctx0" brushRef="#br0" timeOffset="187808.0345">16316 10947 53 0,'15'-21'34'0,"-15"21"-4"16,16-37-4-16,-16 37-3 15,0 0-8-15,9 27-3 0,-20 2-3 16,14 21-3-16,-8-1-1 16,9 11-2-16,-3-3-1 15,13 1 0-15,-1-2-1 16,13-12 0-16,1-15 0 15,9-16-1-15,5-11 1 16,5-12-1-16,0-11-1 16,-1-11 0-16,-5-14-1 15,-7-6-1-15,0 0 0 16,-22-6-2-16,5 12-1 16,-20-7 0-16,8 20-2 15,-20-9-1-15,16 42-4 0,-11-46-5 16,11 46-5-16,0-23 3 15,0 23 4-15,0 0 6 16,25-19 6-16,-25 19 5 16,0 0 7-16,36 0 9 15,-36 0 5-15,24 19 2 16,-24-19-3-16,13 55-4 16,-19-16-4-16,20 24-2 15,-16-5-4-15,11 16-2 16,-9-6-1-16,6 4-1 15,-2-4-2-15,4-5 0 16,-4-15-2-16,2-12 2 16,-3-9-1-16,-3-27 0 15,0 0-1-15,12-17 0 16,-8-20 0-16,-2-16-1 16,2-14 0-16,-1-14 0 15,9-7-1-15,0-6 0 0,5 6 0 16,2 7 2-16,8 10-1 15,2 12 2-15,4 18 0 16,2 18 1-16,-4 21 1 16,-1 18 0-16,-5 9 1 15,-5 21-1-15,-16 5 2 16,-6 13-3-16,-18-1 2 16,-9 2-2-16,-11-5 0 15,-8-3 0-15,-8-7-2 16,-4-19-5-16,20 3-34 15,-16-14-1-15,9-13-1 16,7-5 1-16</inkml:trace>
  <inkml:trace contextRef="#ctx0" brushRef="#br0" timeOffset="188323.6749">17861 10523 80 0,'0'0'41'16,"0"0"0"-16,11-18-2 15,-11 18-28-15,0 0-5 0,0 0-2 16,0 0-3-16,19 14-2 15,-19-14-4-15,12 19-4 16,7 14-22-16,-21-6-10 16,0 11 1-16,-11 12-1 15</inkml:trace>
  <inkml:trace contextRef="#ctx0" brushRef="#br0" timeOffset="188495.556">17679 11184 68 0,'20'-15'36'16,"9"2"2"-16,-1-5-3 0,-4-8-29 15,8 3-5-15,13 9-18 16,-1-9-18-16,-7-2-1 16,5 10-1-16,-1-4 1 15</inkml:trace>
  <inkml:trace contextRef="#ctx0" brushRef="#br0" timeOffset="188667.4371">18289 11054 88 0,'6'19'40'15,"-3"2"0"-15,-3-21-11 16,8 27-20-16,-8-27-3 16,0 0-2-16,-11 19-4 0,11-19-5 15,-6 21-12-15,6-21-22 16,-25 10-1-16,25-10-1 15,-33 0 1-15</inkml:trace>
  <inkml:trace contextRef="#ctx0" brushRef="#br0" timeOffset="189635.265">19485 10530 38 0,'0'0'36'0,"0"0"1"16,0 0 1-16,19 46-19 16,-31-24-6-16,22 29-3 15,-16-7-1-15,14 22-3 16,-6-5-1-16,8 8-2 15,-1-2-1-15,5-7-1 16,-3-9-1-16,3-8 0 16,-3-9 0-16,1-13-1 15,3-3-4-15,-15-18-2 16,25-4-7-16,-27-19-26 0,6-2 0 16,-2-14-1-16,-4-5 2 15</inkml:trace>
  <inkml:trace contextRef="#ctx0" brushRef="#br0" timeOffset="189840.9989">19274 10528 64 0,'39'-7'36'15,"13"-10"2"-15,14-16-6 16,20 18-25-16,-6-10 0 15,12 9-4-15,-9 1 0 0,-2 7-5 16,2 10-4-16,-27-9-19 16,2 8-12-16,-20 15-1 15,-16-5 1-15</inkml:trace>
  <inkml:trace contextRef="#ctx0" brushRef="#br0" timeOffset="190012.8751">19377 10795 71 0,'0'0'37'15,"29"14"-2"-15,9-5-10 16,16-18-22-16,12-3-6 0,15 6-19 16,-8 1-13-16,-11-7 0 15,-2 6-2-15</inkml:trace>
  <inkml:trace contextRef="#ctx0" brushRef="#br0" timeOffset="190434.7621">20333 10425 64 0,'0'0'38'0,"0"0"0"16,0 0 0-16,10 23-32 15,23-21 0-15,23 15-3 16,4-9 0-16,17 13 0 15,9-8-1-15,7 5-2 16,0-1 1-16,-10 0 0 16,-18 2 0-16,-11 6 1 15,-25 2 0-15,-15 6 0 16,-32 1 0-16,-11 8 1 0,-19-1-1 16,-8-1 0-16,-6 0 0 15,1-7-2-15,1-4 0 16,10-10-3-16,21 4-4 15,-12-14-33-15,41-9-2 16,0 0 1-16,0 0 1 16</inkml:trace>
  <inkml:trace contextRef="#ctx0" brushRef="#br0" timeOffset="190872.2782">21901 10323 80 0,'22'-21'40'16,"-22"21"1"-16,0 0-12 15,-41 23-18-15,8 35-2 16,-24 3-2-16,-1 27-2 16,-4 8-1-16,12 14-1 15,11-1-1-15,26-4-1 0,22-16 0 16,30-18-1-16,21-22 0 16,21-22 0-16,6-25 0 15,3-25 0-15,-9-15 1 16,-6-24-1-16,-17-10 1 15,-23-13-1-15,-23-5 1 16,-24 6-1-16,-19 5 0 16,-19 12-1-16,-6 13-2 15,-19 0-9-15,13 26-30 16,-11 16-2-16,7 18 0 16,8 5 0-16</inkml:trace>
  <inkml:trace contextRef="#ctx0" brushRef="#br0" timeOffset="194090.4989">23047 9316 32 0,'-4'27'35'16,"14"8"1"-16,-6-12 2 15,-4-23-14-15,27 19-17 16,-27-19 0-16,48 4 0 16,-23-27 0-16,12-2-1 15,-12-21 0-15,12-14-2 16,-7-17-1-16,1-17-1 16,-4-24-1-16,-7-15 1 15,-7-18-1-15,-7-9 0 16,-12-6 0-16,-11 3-1 15,-16 7 0-15,-17 14 1 0,-24 19 0 16,-7 20-1 0,-11 22 1-16,-7 20-1 15,1 17 0-15,4 13 0 16,11 10 0-16,13 9 0 0,20 5 0 16,11 7 0-16,14 2-1 15,25-2 1-15,-23 15 0 16,23-15 0-16,12 19 0 15,-12-19 0-15,23 14-1 16,-23-14 2-16,29 9-1 16,-29-9 0-16,25-2-1 15,-25 2 1-15,19-11 1 16,-19 11-1-16,21-17 0 16,-21 17 0-16,22-22 1 15,-22 22-1-15,17-17 1 16,-17 17 0-16,0 0 0 15,0 0-1-15,0 0 2 0,0 0-1 16,0 27 0-16,-12 0 0 16,-3 2 0-16,-2 7 0 15,-5 3 0-15,5-5-1 16,-2-3 0-16,3-8 1 16,16-23 0-16,-23 11-1 15,23-11 0-15,-6-36 0 16,5 1 0-16,1-5 1 15,0-8 0-15,-4-2-1 0,4-2 0 16,0 8 0 0,-2 8 0-16,4 5 1 15,0 10-1-15,-2 21 0 16,0 0 0-16,23 10 0 0,-12 13 0 16,9 2-1-16,1 1 1 15,6 5 0-15,4-2 1 16,3-8-2-16,3-2 1 15,0-7-1-15,3-3 0 16,-3-5-5-16,17 13-8 16,-10-19-29-16,10 2-1 15,-7-3 1-15,-3-5-1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2T15:08:22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15816 1166 11 0,'0'0'25'0,"0"0"0"16,0 0-8-16,0 0-4 15,-21-10-1-15,21 10-2 0,0 0-3 16,0 0 0-16,0 0-2 16,0 0-1-16,0 0-2 15,27 2 0-15,-10-4-1 16,14 2 0-16,13-2 1 16,16 2 0-16,12-3-1 15,20 1 1-15,14-4-2 16,22 6 2-16,7-2 0 15,17 6 1-15,8-2-2 16,12 3 0-16,7 3 2 16,10 0-2-16,4-2 1 15,6-1-1-15,3-1 2 16,5 2-2-16,-7-4 1 0,1 0-1 16,-8-4 0-16,-8 0 0 15,-15-4-1-15,-12 2 0 16,-19-3-1-1,-18-3 1-15,-21 2-1 0,-19 1 1 16,-17 1-2-16,-16 4 1 16,-15 6 1-16,-16-2-5 15,-3 21-9-15,-18-6-19 16,-15-2 0-16,-12 5 0 16,-17-11 0-16</inkml:trace>
  <inkml:trace contextRef="#ctx0" brushRef="#br0" timeOffset="776.1631">15704 1308 19 0,'0'0'20'0,"-25"0"-3"15,25 0-1-15,-17 0-1 16,17 0-3-16,0 0-2 16,0 0-2-16,0 0-1 15,0 0-2-15,0 0 0 16,21 0 0-16,6 6-1 0,4-10 0 16,19 11 0-16,10-10 0 15,23 6 0-15,5-6-1 16,20 6 1-16,2-4-1 15,14 4 0-15,-1-3 0 16,7 4-1-16,-15-4-1 16,-3 8 1-16,-13-8-1 15,-9 4 0-15,-17-6-1 16,-11 4 1-16,-17-2-3 16,-22-4-2-16,0 6-29 15,-23-2 0-15,-23-6-3 16,0-2 1-16</inkml:trace>
  <inkml:trace contextRef="#ctx0" brushRef="#br0" timeOffset="85399.6892">3458 3370 32 0,'14'-25'27'16,"-1"2"-1"-16,-11-10-4 15,19 22-3-15,-23-22-3 16,24 22-4-16,-22-18-1 16,0 29-2-16,15-23-3 15,-15 23 0-15,0 0-1 16,17 25 0-16,-22 4-1 15,1 22 1-15,-6 13-2 16,0 12 0-16,-1 13 0 16,1 8-1-16,1-1 0 15,7-4-1-15,2-1 0 16,7-11-1-16,7-13 1 0,5-9-1 16,0-16 0-16,5-13 0 15,3-18 1-15,2-14-1 16,1-19-1-16,3-20 1 15,4-15 0-15,-4-20-1 16,1-13 0-16,-1-12 0 16,-2-3 0-16,-8 3 1 15,-4 10-1-15,-5 13 1 16,-4 14 0-16,-5 13 0 16,-3 25 0-16,-2 27 1 15,0 0 0-15,0 54 0 16,-2 2-1-16,2 19 1 15,-2 11 1-15,4 14-1 0,2 1 0 16,4 3 0-16,4-10-1 16,1-10 0-16,4-15 0 15,3-17-1-15,3-10-2 16,-4-21-1-16,6-1-3 16,-9-38-7-16,16 9-26 15,-14-18 0-15,3-4-1 16,-6-13 0-16</inkml:trace>
  <inkml:trace contextRef="#ctx0" brushRef="#br0" timeOffset="85680.9472">4509 3750 64 0,'0'17'37'0,"0"-17"1"16,0 0-2-16,33 2-31 16,-15-12-1-16,16 1-2 15,1-3-3-15,0-7-4 16,13 15-7-16,-15-13-24 15,-1 3 0-15,-6 5-1 0,-26 9 1 16</inkml:trace>
  <inkml:trace contextRef="#ctx0" brushRef="#br0" timeOffset="85821.5786">4571 3942 54 0,'-11'17'36'0,"11"-17"0"16,7 17-1-16,-7-17-28 15,43-13-10-15,-5-5-28 16,5 5-2-16,-5-8-2 16,10 2-1-16</inkml:trace>
  <inkml:trace contextRef="#ctx0" brushRef="#br0" timeOffset="86716.7063">5169 3500 30 0,'0'0'31'15,"-4"-19"1"-15,4 19-9 16,19-32-8-16,16 20-4 16,-8-21 0-16,19 18-2 15,-3-10-2-15,11 14-2 16,-6-1-1-16,2 14 0 16,-11 0 0-16,-2 19-1 15,-14 2-1-15,-12 15 0 16,-17 3 0-16,-7 5 0 15,-16 0-1-15,-6-2 1 16,-5-4-1-16,-3-5-1 16,5-7 1-16,3-8-1 15,6-7 0-15,10-5 0 0,19-8-1 16,0 0 1 0,17-17 0-16,14 5-1 15,6 0 1-15,7 3 0 16,6-1 1-16,6 8-1 0,-4 4 1 15,-2 10 0-15,-9 3 1 16,-8 6 0-16,-10 6 0 16,-10 2-1-16,-13 0 1 15,-15 1 0-15,-10 1 0 16,-12-2-1-16,-9 2 0 16,-6-7 1-16,-6-2-1 15,0-3-1-15,2-6 1 16,6-5-1-16,4-2-1 15,5-8-2-15,10-4 0 16,6-6-3-16,25 12-4 16,-27-26-22-16,27 26-8 15,2-33 0-15,10 16 0 0</inkml:trace>
  <inkml:trace contextRef="#ctx0" brushRef="#br0" timeOffset="87009.1797">5792 3642 59 0,'29'0'38'16,"0"6"2"-16,-4 4-1 16,4 24-28-1,-12-17 0-15,16 18-4 16,-10-2-2-16,6 7-1 0,-6 0-1 15,0 4-2-15,1-2 1 16,-5-1-2-16,-2-11 0 16,1-3-1-16,-1-8-1 15,-17-19-2-15,35 22-2 16,-30-42-10-16,19 9-23 16,-11-16-1-16,3-2 0 15,-5-9 1-15</inkml:trace>
  <inkml:trace contextRef="#ctx0" brushRef="#br0" timeOffset="87196.6801">6207 3690 63 0,'-25'23'39'16,"-8"6"0"-16,2 11 0 16,-15-5-28-16,17 20-3 15,-8-5-3-15,8 6-1 16,0-6-3-16,6-4-2 15,10-6-5-15,-5-25-6 16,28 8-26-16,-10-23-1 16,0 0-1-16,19-23 0 15</inkml:trace>
  <inkml:trace contextRef="#ctx0" brushRef="#br0" timeOffset="87852.9487">6295 3224 31 0,'-25'8'33'0,"25"-8"1"16,-27 11-6-16,6-22-12 0,21 11-6 15,0 0-2-15,0 0-2 16,19-21-3-16,3 11-1 16,1-3 1-16,6 3-1 15,-2 0-1-15,4 7 1 16,-8-1 0-16,0 10 0 15,-23-6 0-15,25 26 0 16,-25-4 0-16,-4 1-1 16,-7 1 1-16,-5 3-1 15,-3-6 0-15,0 1 0 16,1-5-1-16,18-17 0 16,-25 17 0-16,25-17 0 15,0 0 0-15,0 0-1 0,0 0 1 16,29-23 0-16,-12 17 0 15,7-3 0-15,-3 5 0 16,6 6 1-16,-6 2 1 16,2 11 0-16,-4 0 0 15,-3 8 0-15,-8 2 0 16,-1 4 1-16,-9-6-1 16,-2 2 0-16,-7-2 0 15,-1 0-1-15,-5-10 0 16,0 1 0-16,-1-10 0 15,1-2-1-15,0 1-2 16,-1-6-1-16,18 3-2 16,-29-18-5-16,29 18-12 0,0 0-19 15,0 0 1-15,0 0 0 16,4-17 1-16</inkml:trace>
  <inkml:trace contextRef="#ctx0" brushRef="#br0" timeOffset="88306.0882">6587 3562 65 0,'0'0'41'16,"4"34"-2"-16,-4-11 2 0,-22-7-30 15,32 18-3-15,-14-7-2 16,14 2-2-16,-4-6-2 15,7-4 0 1,6-8-2-16,5-5 0 0,4-6 0 16,3-7 0-16,6-9-1 15,-2-5 1-15,-1-2-1 16,1-6 0-16,-2 1 1 16,-4-1 0-16,-8 6 0 15,-4 7 1-15,-17 16 1 16,22-3-1-16,-19 20 2 15,1 15-1-15,-9 14 1 16,1 16 0-16,-2 7 0 0,2 6 0 16,0 5-2-1,0 1 1-15,-1-6-1 16,6-4 0-16,1-12 0 16,0-11-1-16,2-12-1 0,0-9 0 15,0-4-1-15,-4-23-4 16,0 0-5-16,0 0-32 15,25-23 0-15,-13-7 0 16,11-9 0-16</inkml:trace>
  <inkml:trace contextRef="#ctx0" brushRef="#br0" timeOffset="88853.0732">7547 3608 48 0,'0'0'36'0,"-19"9"2"15,19-9-1-15,17 10-23 16,-17-10-4-16,20-8-3 15,-20 8-2-15,42-6-2 16,-13 3 0-16,6-1-2 0,1 0-2 16,-3-4-3-16,10 18-6 15,-20-16-28-15,8 0 0 16,-10-1-1-16,-2 1 1 16</inkml:trace>
  <inkml:trace contextRef="#ctx0" brushRef="#br0" timeOffset="89384.7134">8145 3378 51 0,'0'0'37'16,"0"0"0"-16,-21-20 0 15,4 5-27-15,17 15-1 16,0 0-4-16,30-6-1 16,-8 1-1-16,10 3-2 15,3-4 1-15,10 4-1 16,3-6 0-16,4 3 0 15,-2-1 0-15,-6 2 0 16,-3-2 0-16,-6 2 0 16,-6 2 0-16,-8 4 0 15,-21-2 1-15,21 18-1 16,-21-18 1-16,0 40 1 0,-8-9 0 16,1 11-1-16,-9 8 1 15,3 7-1-15,-7 5 1 16,3 3-1-16,0-2 1 15,3-2-2-15,3-5 1 16,3-4-1-16,0-12 0 16,6-9-2-16,2-8 0 15,0-23-2-15,12 25-2 16,-12-25-7-16,23-14-29 16,-17-3-1-16,-6 17-1 15,19-40 1-15</inkml:trace>
  <inkml:trace contextRef="#ctx0" brushRef="#br0" timeOffset="89807.705">8909 3589 35 0,'0'0'37'0,"4"-20"-1"15,-4 20 3-15,-2-23-21 16,19 33-4-16,-17-10-4 15,25 0-2-15,-25 0-2 16,43 29-1-16,-16-8-1 16,9 10-1-16,-1-3 0 15,6 9-1-15,-7-3 1 16,3 1-2-16,-6-3 1 0,-2-9-2 16,-8-1 1-16,-21-22-1 15,29 30-1-15,-29-30-2 16,21 12-1-1,-21-12-8-15,23-21-29 0,-19 3 0 16,6 1 0-16,-6-12-1 16</inkml:trace>
  <inkml:trace contextRef="#ctx0" brushRef="#br0" timeOffset="90042.0862">9310 3512 66 0,'-23'32'40'0,"-2"13"1"15,-10-3 1-15,14 19-29 16,-25-11-3-16,15 11-3 0,-6-5-2 16,8-6-3-16,6-6-1 15,4-11-5-15,13 1-4 16,-11-19-31-16,17-15-3 15,0 0 1-15,0 0-1 16</inkml:trace>
  <inkml:trace contextRef="#ctx0" brushRef="#br0" timeOffset="92024.5138">2424 5204 37 0,'0'0'24'16,"0"0"-2"-16,0 0-2 15,0 0-3-15,-21-20-4 16,21 20-3-16,0 0-1 0,0 0-2 15,0 0-2-15,0 0 0 16,0 0 0-16,0 0-1 16,0 0 0-1,0 0-1-15,4-21 1 0,-4 21-2 16,0 0 1-16,0 0 0 16,0 0-1-16,0 0 0 15,0 0 0-15,0 0 0 16,0 0 0-16,0 0 0 15,0 0 0-15,0 0 0 16,0 0 0-16,0 33 0 16,-2-6 0-16,4 9 0 15,0 10 0-15,0 16 0 0,0 5-1 16,2 8 1 0,-1 3 0-16,1-1-1 15,0 2 0-15,0-6 1 16,2-8-2-16,-2-13 1 0,1-8 0 15,-1-8-1-15,-2-13-1 16,-2-23 1-16,6 27-1 16,-6-27 1-16,0 0-2 15,0 0 0-15,4-17-1 16,-6-6-2-16,2 23-3 16,-6-58-10-16,10 26-22 15,-6-13-2-15,4-3 2 0,-4-9-1 16</inkml:trace>
  <inkml:trace contextRef="#ctx0" brushRef="#br0" timeOffset="92274.5172">2334 5254 63 0,'0'0'36'0,"0"0"0"15,0 0-7-15,0 0-19 16,27-8 0-16,15 6-3 16,-1-13-1-16,18 1-3 15,1-5 0-15,10 4-3 16,-1-1 0-16,-1 1-2 16,-3 11-3-16,-19-9-5 15,12 20-23-15,-27 3-4 0,-10 5-2 16,-19 8 1-16</inkml:trace>
  <inkml:trace contextRef="#ctx0" brushRef="#br0" timeOffset="92484.3867">2555 5530 52 0,'22'11'35'15,"-3"-13"1"-15,10 0-1 16,13 0-27-16,-17-13-2 16,18 11-4-16,-6 4-8 0,-12 0-27 15,4-7-1-15,1 9-2 16,-6-8-1-16</inkml:trace>
  <inkml:trace contextRef="#ctx0" brushRef="#br0" timeOffset="92868.6847">3466 5315 51 0,'0'0'36'16,"0"0"2"-16,0 0-1 0,-25-6-24 15,15 29-2-15,-23-9-4 16,8 24 0-16,-13-2-3 16,7 16 0-16,-2 0-2 15,10 6 1-15,4-1-1 16,13 3-1-16,6-7 0 15,11-5-1-15,7-8 0 16,5-11 0-16,2-2 0 16,4-10-1-16,0-1 0 0,-2-14-2 15,2 3-3-15,-29-5-4 16,50-19-25-16,-33 8-5 16,-1-7 1-1,-5-1-1-15</inkml:trace>
  <inkml:trace contextRef="#ctx0" brushRef="#br0" timeOffset="93165.5705">3595 5547 64 0,'0'0'39'0,"23"-15"1"16,-5 17 0-16,-18-2-28 15,40 7-2 1,-15 3-4-16,12 13 0 16,-2 0-3-16,3 6 0 0,-1-1-2 15,1 3 0-15,-3-2-1 16,-4-4 0-16,-4-4-1 16,-8-8-2-16,2 3-2 15,-21-16-2-15,31 13-8 16,-31-13-25-16,4-17-1 15,-6-2 1-15,4-4 0 16</inkml:trace>
  <inkml:trace contextRef="#ctx0" brushRef="#br0" timeOffset="93368.6984">4029 5430 57 0,'-31'29'39'0,"8"-2"0"16,-4 5 0-16,2 14-23 15,-14-9-7-15,18 9-4 16,-6-6-1-16,12-2-2 16,-3-3-2-16,5-12-4 15,19 2-5-15,-6-25-23 16,0 0-7-16,0 0-1 16,31-17 0-16</inkml:trace>
  <inkml:trace contextRef="#ctx0" brushRef="#br0" timeOffset="93759.3382">4195 5177 84 0,'0'0'39'0,"0"0"0"16,23 40-10-16,-23-40-21 16,29 44-2-16,-8-15-1 15,14 7-2-15,0 5 1 16,3 12-2-16,1 5 0 16,-2 3-1-16,-5 1 1 0,-1 1-1 15,-8-2 0-15,-9 1 0 16,-10-7 0-16,-4-9 0 15,-8-3-1-15,-6-9 1 16,-1-5-1-16,-2-12 0 16,-1-1-1-16,-1-9 0 15,19-7-2-15,-29-6-5 16,29 6-7-16,0 0-27 16,-6-21 1-16,4 0-1 15,10 0 1-15</inkml:trace>
  <inkml:trace contextRef="#ctx0" brushRef="#br0" timeOffset="94071.8865">4886 5472 48 0,'-22'14'35'15,"22"-14"2"-15,0 0 0 16,12 17-24-16,-12-17-4 16,19-6-1-16,-19 6-3 0,43-6-1 15,-16 1-1-15,5-1-3 16,5 0-2-16,-6-7-3 15,9 18-9-15,-13-12-23 16,-5-3-1-16,-22 10 1 16,19-9-2-16</inkml:trace>
  <inkml:trace contextRef="#ctx0" brushRef="#br0" timeOffset="94275.0201">4862 5608 60 0,'4'25'37'16,"-4"-25"2"-16,27 12-1 16,-2 1-28-16,-7-18-3 15,11 10-2 1,-4-7-3-16,-2 2-2 16,4 8-4-16,-27-8-11 0,33-11-22 15,-33 11-1-15,21 0 1 16,-21 0-1-16</inkml:trace>
  <inkml:trace contextRef="#ctx0" brushRef="#br0" timeOffset="95260.1853">5732 5570 40 0,'-17'0'37'16,"17"0"-1"-16,0 0 2 0,0 0-21 15,0 0-4-15,0 0-5 16,27-4-2-16,4 2-3 16,0-5-1-16,5-1-1 15,5 2-2-15,-1-5-3 16,7 14-5-16,-22-10-28 16,7 5-1-16,-3-4 0 15,-5 4-1-15</inkml:trace>
  <inkml:trace contextRef="#ctx0" brushRef="#br0" timeOffset="96000.4381">6955 5328 48 0,'0'0'35'15,"21"-21"2"-15,-21 21-9 16,-5-25-10-16,5 25-7 16,-6-21-1-16,6 21-1 15,-39-6-3-15,10 10-1 16,-13-2-1-16,-4 14 0 16,-8 7-1-16,1 7-1 15,-1 5 0-15,4 9 0 16,10 4-1-16,11 0-1 15,8 0 1-15,13-4-1 16,12-10 0-16,11-7 0 16,12-9 0-16,10-15-1 15,3-10 1-15,7-11 0 0,-1-8-1 16,0-9 1-16,-1-7-1 16,-9-10 0-1,-5-4 0-15,-12-5 0 16,-1-4 1-16,-11-2-2 0,-1 1 0 15,-8 3 1-15,-2 4-1 16,-1 9 1-16,-3 0 1 16,0 19 0-16,2 3 0 15,6 28 1-15,0 0 0 16,0 0 2-16,-19 36-1 16,19 2 1-16,-2 16 0 15,6 7-2-15,-2 10 2 16,4 0-1-16,0-2 0 15,3 0-2-15,5-9 0 16,-1-6 0-16,5-8-2 16,-5-12 0-16,6-7-2 15,-19-27-4-15,39 23-8 0,-39-23-25 16,33-27 0 0,-22 4 0-16,5-8 0 15</inkml:trace>
  <inkml:trace contextRef="#ctx0" brushRef="#br0" timeOffset="96456.6007">7243 5075 67 0,'0'0'41'0,"0"0"-1"15,0 0 1-15,25 33-27 16,-37-14-4-16,14 23-3 15,-12 0-1-15,8 10-2 0,-3 2-2 16,5 1 0 0,2-3-1-16,3-6-1 15,5-9 0-15,3-12 0 0,7-14 0 16,-1-11-1-16,4-9 1 16,2-11 0-16,-2-10-1 15,1-9 0-15,-5-9 1 16,2-7-1-16,-2-5 1 15,-3 1-1-15,-3 1 0 16,-5-1 1-16,2 13-1 16,-7 7 1-16,5 11 0 15,-8 28 1-15,0 0 0 16,0 0 1-16,14 32-1 16,-9 10 1-16,3 6 0 15,2 2-1-15,1 8 0 0,5-6-1 16,3-1-1-16,-2-6-2 15,7-1-2-15,-24-44-13 16,30 40-24-16,-30-40-1 16,29 25 1-16,-29-25-1 15</inkml:trace>
  <inkml:trace contextRef="#ctx0" brushRef="#br0" timeOffset="96765.7038">6693 6063 61 0,'19'0'38'0,"10"0"-1"16,12-6 0-16,3-13-28 16,25 9-1-16,-3-9-3 15,11 6-2-15,-2-4-3 16,-1-1-3-16,7 14-9 16,-18-5-26-16,-11 1 1 15,-11 6-1-15,-14 2 0 0</inkml:trace>
  <inkml:trace contextRef="#ctx0" brushRef="#br0" timeOffset="97539.2711">7239 6427 39 0,'0'0'36'0,"0"0"1"15,-25-1-1-15,-8-7-16 0,19 33-6 16,-26-21-2-16,5 26-3 15,-19-5-3 1,6 12-1-16,-4-7-1 16,5 13-1-16,3-3-1 0,9 4-1 15,10-6-1-15,14-7 0 16,9-2 0-16,13-4 0 16,13-4-1-16,6-12 0 15,9-12 0-15,5-11-1 16,6-7 0-16,-1-8-2 15,7-5-1-15,-14-16-1 16,2 4 0-16,-15-21 0 0,0 9-1 16,-17-15 2-1,1 10 0-15,-11-6 3 16,-6 4 1-16,-3 13 4 16,-9 2 0-16,7 17 3 15,-9 7 0-15,18 26 2 0,-25 0-1 16,19 26 0-16,-3-1-1 15,7 23-1-15,-2 0-1 16,8 16-1-16,0 1-1 16,5-4 0-16,1 4 0 15,4-5-1-15,-1-3-1 16,1-11-1-16,1-7-1 16,-5-8 0-16,7-5-4 15,-17-26-8-15,19 8-27 16,-19-8-1-16,23-15-1 15,-11-6 2-15</inkml:trace>
  <inkml:trace contextRef="#ctx0" brushRef="#br0" timeOffset="97992.4082">7526 6443 37 0,'0'0'38'16,"-13"-19"0"-16,13 19 2 16,0 0-19-16,0 0-5 15,0 0-3-15,0 0-4 16,25-6-2-16,-25 6-3 16,30 27 0-16,-6-10-2 15,5 10 0-15,1 2-1 16,5 3 0-16,0-3 0 15,2 4 0-15,-3-5-1 16,-1-8-1-16,-2-1 0 0,-6-10 0 16,-4-3-2-16,-3-12-2 15,3 12-5-15,-23-33-13 16,2 27-19-16,8-42 1 16,-8 13 0-16,-2-7 0 15</inkml:trace>
  <inkml:trace contextRef="#ctx0" brushRef="#br0" timeOffset="98226.849">7875 6259 84 0,'0'0'42'0,"-27"28"-1"16,8-6 1-16,9 22-31 0,-19-2-5 15,8 12 0-15,-8-1-2 16,4 7-2-16,-4-5 0 15,6 1-2 1,4-8 0-16,1-10-2 0,7-5-1 16,-3-16-6-16,24 6-31 15,-10-23-2-15,-6 17 0 16,6-17-1-16</inkml:trace>
  <inkml:trace contextRef="#ctx0" brushRef="#br0" timeOffset="100656.4096">11536 5000 1 0,'-12'-19'23'16,"12"19"4"-16,0 0-7 16,4-31-7-16,-4 31-1 15,4-38 1-15,14 25 0 16,-30-14-1-16,12 27 0 15,4-35-3-15,-4 35 1 16,4-23-1-16,-4 23-3 16,0 0 0-16,0 0-2 0,0 0 0 15,0 0-1-15,5 23 0 16,-3 2 1 0,2 2 0-16,8 13-1 15,-4 4 1 1,7 8 0-16,-3 2-2 0,1 4 1 15,1-1-1-15,1-5-1 16,-2 0-1-16,1-12 1 16,-2-7-1-16,-3-12 0 15,-1-2-1-15,-8-19-1 16,0 0-1-16,0 0-2 16,21 2-3-16,-31-29-7 15,26 4-25-15,-22-8-1 16,6-7 1-16,-6-4 1 0</inkml:trace>
  <inkml:trace contextRef="#ctx0" brushRef="#br0" timeOffset="100883.6839">11515 4835 57 0,'-21'0'37'16,"21"0"0"-16,25 0 0 15,7 14-26-15,7-22-3 16,19 18-2-16,6-12-1 16,11 9-2-16,8-5-1 15,-4 4-1-15,-2 0-2 0,-10-2-2 16,1 9-4-16,-28-17-11 16,1 16-19-1,-16-1-2-15,-25-11 1 16,10 25 0-16</inkml:trace>
  <inkml:trace contextRef="#ctx0" brushRef="#br0" timeOffset="101055.8427">11845 5140 64 0,'23'2'33'15,"10"-2"1"-15,1-5-13 0,3-9-16 16,13 5-5-1,0 7-13-15,0-2-18 16,-13-8-2-16,5 10 0 16,-13-9-1-16</inkml:trace>
  <inkml:trace contextRef="#ctx0" brushRef="#br0" timeOffset="101399.6045">12728 4910 67 0,'0'0'40'0,"0"0"-1"16,0 0 0-16,0 0-28 15,-17 17-3-15,-6 1-1 0,1 14-3 16,-1 5 0-16,4 3-2 15,2 4 1-15,5 2-2 16,6-4 1-16,8 1-2 16,6-5 0-16,5-7 0 15,3-3-1-15,5-6 0 16,2-7-2-16,-2-11-1 16,12 7-5-16,-33-11-26 15,35-23-6-15,-18 6 1 16,2-2-1-16</inkml:trace>
  <inkml:trace contextRef="#ctx0" brushRef="#br0" timeOffset="102008.9993">13021 5041 77 0,'18'-12'41'16,"-18"12"-1"-16,5-19-5 15,-5 19-22-15,-5 17-4 16,3 2-2-16,-10 1-3 16,4 8-1-16,1 1-2 15,1 8 1-15,8-1-2 0,6-3 1 16,5-5-2-16,4-3 1 15,8-9-1-15,1-13-1 16,4-4 1-16,-5-13-2 16,4-3 0-16,-4-12 0 15,1 0 1-15,-7-7 0 16,-2 3 1-16,-3 5 0 16,-3 4 1-16,-3 7 1 15,-8 17 1-15,0 0 1 16,0 0-1-16,15 35 1 15,-11-3-2-15,4 12 2 16,0 8-2-16,5 13 1 16,3 1-1-16,5 7 0 0,-2-1 0 15,2 3 0-15,1-2 1 16,-3 2-1-16,-4-8 0 16,-5-4 0-1,-4-9 0-15,-8-8-1 0,-8-7 1 16,-5-9-1-16,-12-11 0 15,-6-1 1-15,-10-14-1 16,-1-8 0-16,-2-2 0 16,1-6-1-16,1-1 1 15,4-4-3-15,9 3 0 16,0-11-4-16,31 25-8 16,-21-23-28-16,21 23 1 0,-4-38-1 15,13 15 1-15</inkml:trace>
  <inkml:trace contextRef="#ctx0" brushRef="#br0" timeOffset="102664.8188">13679 4866 48 0,'-17'-19'38'0,"17"19"0"15,-14-21 1-15,3-4-22 16,28 33-4-16,-17-8-3 0,21 5-3 16,-21-5-1-16,43 33-1 15,-16-8 0-15,3 13-1 16,1 4-1-16,2 6 0 16,-6 4-1-16,0 8 0 15,-10-3 0-15,-3-1-2 16,-8 1 1-16,-8-1-1 15,-6-2 1-15,-5-4-1 16,-5-8 0-16,-1-8 1 16,2-3-1-16,1-6 0 15,-1-6 0-15,17-19 0 16,-21 21-1-16,21-21-1 16,0 0-3-16,-24-9-3 0,24 9-21 15,0 0-14-15,10-23 0 16,-10 0 0-16,10 1 0 15</inkml:trace>
  <inkml:trace contextRef="#ctx0" brushRef="#br0" timeOffset="103017.06">14348 5075 30 0,'0'0'35'0,"0"0"0"16,0 0 1-16,0 0-18 15,0 0-5-15,0 0-4 16,20-17-1-16,7 17-3 16,-6-6-2-16,10 2-2 15,1 2-2-15,1-5-3 16,8 9-4-16,-18-16-9 16,12 8-19-16,-12 6 0 15,-23 0-1-15,17 4 1 16</inkml:trace>
  <inkml:trace contextRef="#ctx0" brushRef="#br0" timeOffset="103196.1229">14292 5209 62 0,'14'20'37'16,"9"-22"1"-16,8-2-1 15,23 2-27-15,-23-13-2 16,13 9-6-16,-9 4-3 15,-10-13-9-15,8 9-26 16,-14 4 0-16,-19 2-2 16,0 0 2-16</inkml:trace>
  <inkml:trace contextRef="#ctx0" brushRef="#br0" timeOffset="103774.8971">14883 4979 60 0,'0'0'37'0,"0"0"2"0,-6 19-6 16,6-19-19-16,29-2-4 16,-8-3-4-16,21 7-1 15,-3-6-2-15,13 0-2 16,-2 0-3-16,0-4 0 16,2 7-4-16,-17-17-12 15,6 9-19-15,-7-1-2 16,-5-3 0-16,-4-1 0 15</inkml:trace>
  <inkml:trace contextRef="#ctx0" brushRef="#br0" timeOffset="104608.4007">16001 4805 26 0,'29'-2'34'0,"-29"2"2"0,23-10-2 15,2 16-15-15,-30-25-4 16,24 21-3-16,-31-20-2 16,12 18-3-16,-21-11-1 15,4 15-1-15,-18-4-1 16,0 15 0-16,-9 4-1 16,-4 8 0-16,-2 8 1 15,5 7-1-15,5 2-1 16,7 8 0-16,8-4-1 15,11-4 0-15,10-6 0 16,14-3-1-16,9-10 0 16,8-10-1-16,6-9 1 15,4-12-1-15,3-7 0 0,3-9 1 16,-7-10-1-16,3-12-1 16,-2-12 0-16,-5-7 1 15,-3-4-2 1,-4-8 2-16,-5 2 0 0,-9 0 0 15,3 4 1-15,-10 11 0 16,0 12 2-16,-4 12 0 16,-4 9 0-16,4 25 0 15,0 0 0-15,-10 21 0 16,6 12-1-16,2 9 1 16,0 10-1-16,2 9 0 15,0 4 0-15,4 0 1 16,0-5-1-16,4-6 0 15,1-4 0-15,1-12-2 16,4-4 0-16,-5-16-3 16,9 1-2-16,-18-19-7 15,42 2-22-15,-42-2-6 0,37-29-1 16,-20 4 0-16</inkml:trace>
  <inkml:trace contextRef="#ctx0" brushRef="#br0" timeOffset="105008.2876">16433 4724 76 0,'18'-19'42'0,"-18"19"-2"16,2 17 2-16,-20-3-30 15,22 24-3-15,-12-5-3 16,10 11-2-16,-4-4 1 16,8 4-3-16,2-7 0 15,7-7-1-15,5-9 1 16,5-11-2-16,2-8 1 0,2-10-2 15,3-9-1-15,-1-10 1 16,-2-7-1-16,-4-7 0 16,2-3 1-16,-6 0 0 15,-3 0 0-15,-3 4 1 16,-5 5 0-16,-2 8 1 16,-8 27 0-16,0 0 0 15,0 0 0-15,5 25 1 16,-10 10-1-16,1 9 0 15,0 6 1-15,6 3-1 16,2 1 0-16,3-4 0 16,9-4-1-16,1-10-1 15,10-3-1-15,-6-16-5 0,14 16-14 16,-14-25-21-16,-1-5-1 16,-20-3 0-16,17-9-1 15</inkml:trace>
  <inkml:trace contextRef="#ctx0" brushRef="#br0" timeOffset="106478.1435">16372 4534 26 0,'0'0'26'0,"0"0"-3"15,0 0-4-15,0 0-3 16,0 0-3-16,0 0-3 16,0 0-3-16,3-17-1 15,-3 17-2-15,0 0 1 16,0 0-1-16,0 0 1 16,0 0-1-16,0 0-1 15,0 0 1-15,0 0 0 16,20-4 0-16,-20 4-1 15,0 0 1-15,0 0-1 16,4 21 0-16,-4-21 0 0,2 25 0 16,-6-8 0-16,4 6-2 15,-4 0 2-15,2 4-1 16,-2-2-1-16,2 2 1 16,-2-4-1-16,4 0 0 15,-2-6-1-15,2-17 1 16,2 25-2-16,-2-25 1 15,0 0-1-15,0 0-1 16,2 18-3-16,-2-18-4 16,0 0-16-16,0 0-16 15,0 0 2-15,0 0-1 16,0 0 2-16</inkml:trace>
  <inkml:trace contextRef="#ctx0" brushRef="#br0" timeOffset="107244.0051">16761 4509 13 0,'0'0'27'0,"0"0"-2"15,0 0-4-15,-2-21-4 16,2 21-2-16,0 0-2 16,0 0-3-16,0 0 0 15,0 0-2-15,-4-17 0 16,4 17-1-16,0 0-1 15,0 0-1-15,0 0-1 16,0 0 0-16,0 0-1 0,0 0 1 16,0 0-1-1,2 19 0-15,-2-19 0 16,-7 23 0-16,1-6-1 16,2 6 1-16,-2-2-1 0,2 6 0 15,-1-4 0-15,3 2-1 16,-2-4-1-16,4-3 1 15,0-18-1-15,-2 23 1 16,2-23-2-16,0 0 0 16,0 0-1-16,0 0-1 15,8 17-6-15,-8-17-31 16,0 0 0-16,0 0-1 0,-2-17 0 16</inkml:trace>
  <inkml:trace contextRef="#ctx0" brushRef="#br0" timeOffset="108025.3743">15596 5415 36 0,'-15'17'35'15,"15"-17"1"-15,7 19-2 16,-7-19-19-1,49 8-3-15,-18-18-1 0,34 18-2 16,-3-16-2-16,29 10-2 16,-1-11-1-16,18 9-1 15,-2-6 0-15,2 2-2 16,-7 4-2-16,-13-2-2 16,-3 17-4-16,-39-15-24 15,1 12-8-15,-26-1-1 16,-21-11 0-16</inkml:trace>
  <inkml:trace contextRef="#ctx0" brushRef="#br0" timeOffset="108851.9021">15938 6036 28 0,'0'0'36'16,"19"-9"1"-16,-19 9-2 16,-12-23-15-16,12 23-2 15,0 0-4-15,0 0-4 0,-42 0-3 16,17 15-1-16,-16 0-2 16,-1 14 0-16,-6 2 0 15,-1 9-1-15,5-2 0 16,7 6-1-16,10-7 0 15,14-3-2-15,11-7 1 16,2-27-2-16,39 23 0 16,-5-27 0-16,9-7-1 15,3-12-1-15,4-6-1 16,-5-9 2-16,3-6-2 16,-8-8 1-16,-3-6-1 15,-10-5 2-15,-6 2-1 16,-13-1 2-16,-2 5 2 0,-4 11-1 15,-8 3 2 1,2 13 1-16,-6 7 0 16,10 23 0-16,-19-2 1 15,15 19-2-15,-2 6 1 0,2 12 0 16,1 3-1-16,3 8 0 16,-2 0-1-16,7 6 1 15,-1-4-2-15,10-2 2 16,-6-6-3-16,9-7 2 15,-2-4-4-15,1-8 1 16,5-2-3-16,-21-19-6 16,46 17-16-16,-46-17-16 15,33-9 2-15,-33 9-2 16,27-27 4-16</inkml:trace>
  <inkml:trace contextRef="#ctx0" brushRef="#br0" timeOffset="109570.6741">16323 5938 56 0,'0'0'41'0,"0"0"-2"15,8-17 3-15,-8 17-23 0,0 0-6 16,0 0-3-16,0 0-4 16,-19 25-1-16,17 6-2 15,-4-1-1-15,4 11 1 16,2-3-1-16,2 0-1 15,6 1 1-15,3-9-2 16,9-5 1-16,1-13-1 16,6-8 0-16,2-10-2 15,4-11-2-15,-1-8 2 16,3-6-1-16,-8-7 1 16,-2-1-1-16,-2 1 2 15,-7 2-1-15,-5 3 2 16,-1 8 1-16,-10 25 0 0,6-23 0 15,-6 23 0-15,9 23 0 16,-1 6 0-16,2 9 2 16,1 10-2-16,7 10 2 15,1 5-1-15,4 8 0 16,2 4 0-16,-2-6 0 16,0 4 0-16,-5-6-1 15,-9-2 0-15,-7-6-1 16,-11-9 1-16,-12-9-1 15,-8-15 0-15,-4-6 1 16,-4-15 0-16,1-16-1 16,3-14 0-16,6-13 0 0,11-14 0 15,11-6 1-15,8-11-1 16,9-2-2-16,9-4 2 16,6 3-1-16,4 2 1 15,2 9-1-15,-2 7 0 16,-2 8-1-16,-4 6-1 15,-2 13 0-15,-15-3-6 16,15 12-33-16,-23 18-1 16,-18-23 0-16,-7 14-1 15</inkml:trace>
  <inkml:trace contextRef="#ctx0" brushRef="#br0" timeOffset="127257.9224">1423 7835 14 0,'22'-13'31'0,"-22"13"1"16,-4-19-9-16,11 36-2 16,-7-17-3-16,0 36-3 15,-9-14-4-15,16 24-2 0,-14-6-1 16,11 19-2-16,-10-7-1 16,12 10-2-16,-6-7 1 15,3-3-2-15,-1-6-1 16,4 2 1-16,-2-8-1 15,2-5 0-15,0-6-1 16,-3-6 0-16,-1-4-1 16,-2-19 1-16,4 30-2 15,-4-30-2-15,0 0-4 16,0 0-8-16,-2-25-22 16,-2 8-1-16,1-8 1 15,-5-3-2-15</inkml:trace>
  <inkml:trace contextRef="#ctx0" brushRef="#br0" timeOffset="127523.5541">1367 7949 26 0,'-11'-22'33'15,"11"22"1"-15,-6-17 1 16,10 0-19-16,13 25-6 15,-17-8-1-15,35-4-3 16,-12-6 0-16,16 8-2 16,-1-5-1-16,16 7 0 15,2-6-1-15,6 4-1 0,0-4-1 16,1-2 0-16,-1 7-2 16,-12-5-3-16,4 13-4 15,-31-12-15 1,-3 10-12-16,-20-5 0 0,-2 25-1 15</inkml:trace>
  <inkml:trace contextRef="#ctx0" brushRef="#br0" timeOffset="127898.5651">1537 8184 38 0,'0'0'35'0,"0"0"1"0,27 10 2 15,-27-10-26-15,52-2 0 16,-27-7-2 0,22 9-3-16,-11-6-1 15,5 6-2-15,-5-6-1 0,3 4-1 16,-8 0 0-16,0 0-1 16,-12-2 1-16,-19 4-1 15,23-1 0-15,-23 1 0 16,0 0 0-16,0 0 0 15,0 0 0-15,0 0 0 16,0 0 0-16,0 0 0 16,0 0 0-16,0 0 0 15,0 0 0-15,0 0-1 0,0 0 0 16,0 0-2 0,0 0-1-16,0 0-4 15,4 21-11-15,-4-21-24 16,0 0 1-16,0 0 0 0,0 0 0 15</inkml:trace>
  <inkml:trace contextRef="#ctx0" brushRef="#br0" timeOffset="130446.0449">2395 7935 13 0,'4'-21'32'0,"-4"21"2"16,18-10-6-16,-22-9-10 15,4 19-3-15,0 0-1 16,-8 29-4-16,-13-10-2 15,11 23-2-15,-11-5-2 16,7 15 1-16,-5-1-2 16,11 3 0-16,1-6-1 15,7 2 0-15,0-14 0 16,9-5-1-16,1-2 0 16,5-8 0-16,-15-21 0 0,33 25-1 15,-15-19-1 1,-18-6 0-16,32 0-3 15,-32 0-2-15,33-4-6 0,-33 4-20 16,8-21-6-16,-8 21-1 16,6-19 2-16</inkml:trace>
  <inkml:trace contextRef="#ctx0" brushRef="#br0" timeOffset="130768.2939">2557 8094 28 0,'0'0'35'16,"24"-7"1"-16,-24 7 1 0,17-21-18 16,4 38-6-16,-21-17-3 15,27 23-2-15,-27-23-3 16,29 38-1-16,-13-17 0 15,7 4-2-15,-2 0 0 16,2 0 0-16,-2-6-2 16,2-1 1-16,-3-5-2 15,-20-13 0-15,32 19-2 16,-32-19-3-16,26 14-6 16,-26-14-27-16,0 0 0 15,0-23 0-15,-2 5 0 16</inkml:trace>
  <inkml:trace contextRef="#ctx0" brushRef="#br0" timeOffset="130983.4931">2862 8025 44 0,'0'0'37'0,"-17"23"-1"15,1 4 1-15,14 13-25 16,-28-13-3-16,14 19-2 15,-13-13-2-15,10 7-3 16,0-5-1-16,3-8-1 16,7 5-4-16,9-32-8 15,-6 21-23-15,6-21-3 16,0 0 1-16,0 0-1 0</inkml:trace>
  <inkml:trace contextRef="#ctx0" brushRef="#br0" timeOffset="131383.629">3001 7747 37 0,'0'0'36'0,"23"-11"0"16,-23 11 0-16,19-2-22 15,8 29-3-15,-27-27-3 16,49 42-1-16,-26-15-2 16,12 11-1-16,-6 0-1 15,-1 8 0-15,-4-7-1 0,-3 3 0 16,-10 2 0-16,-5 0 0 16,-10-2-2-16,-3-1 2 15,-11-5-1-15,1-3-1 16,-6-5 1-16,0-3 0 15,1-3 0-15,5-5 0 16,17-17-1-16,-27 21 0 16,27-21 0-16,0 0-2 15,0 0-1-15,-17 9-3 16,17-9-8-16,0 0-26 16,0 0 0-16,15-17-1 15,-7-2 2-15</inkml:trace>
  <inkml:trace contextRef="#ctx0" brushRef="#br0" timeOffset="131806.5449">3645 8025 45 0,'0'0'36'0,"0"0"0"16,0 0-2-16,27 2-21 15,-27-2-4-15,0 0-3 16,21-9-2-16,-3 9-1 16,1-6-2-16,6 4 0 15,0-2-1-15,2 0-1 16,2 4-3-16,-29 0-6 0,50-4-12 15,-32 3-15-15,-18 1 0 16,0 0 0-16,0 0 0 16</inkml:trace>
  <inkml:trace contextRef="#ctx0" brushRef="#br0" timeOffset="132103.4283">3601 8152 47 0,'-8'19'38'0,"8"-19"0"0,25 6 1 15,-25-6-24-15,48 0-4 16,-21-8-3 0,14 10-2-16,-10-8-1 15,7 6-2-15,-3-5 0 0,-2 3-1 16,-6-4 0-16,-8 4-1 16,-19 2 0-16,29-2 0 15,-29 2-1-15,0 0 1 16,18-6 0-16,-18 6-1 15,0 0 0-15,0 0 0 16,0 0-1-16,0 0-1 16,0 0-3-16,-22-4-11 0,22 4-25 15,-17-7 0 1,17 7 0-16,-25-23-1 16</inkml:trace>
  <inkml:trace contextRef="#ctx0" brushRef="#br0" timeOffset="134337.902">4631 7958 17 0,'4'17'33'0,"-4"-17"1"15,0 0-6-15,0 0-10 16,0 0-2-16,0 0-3 0,0 0-3 16,29 18-2-16,-29-18-3 15,34 5-1 1,-16-6 0-16,13 2-1 15,-4-2-1-15,2-3-2 0,-4 2-1 16,-6-10-7-16,14 12-23 16,-33 0-7-16,23-9-1 15,-23 9 1-15</inkml:trace>
  <inkml:trace contextRef="#ctx0" brushRef="#br0" timeOffset="135289.4847">5605 7757 18 0,'25'-16'32'16,"-25"16"0"-16,17-30-10 0,-17 30-6 15,-5-18-1-15,5 18-3 16,0 0-3-16,-18-1-1 16,-5-1-2-16,4 17 0 15,-12-2-1-15,4 16-1 16,-8 4-1-16,4 11 0 16,-1 0-1-16,3 4-1 15,4 0 0-15,9-2 0 16,6-8-1-16,10-7 0 15,8-8 0-15,10-11 0 16,5-7 0-16,4-12 0 16,6-9 0-16,1-9-1 15,3-9 0-15,-2-16-1 0,1-6 1 16,-5-15-2-16,-2-3 1 16,-6-11 1-16,-4 6 0 15,-7 3 1-15,-4 5 0 16,-2 15 2-16,-5 10 0 15,-1 19 2-15,0 27-1 16,0 0-1-16,0 0 1 16,-11 41 0-16,3 1 0 15,6 15-1-15,-5 5 0 16,7 11 0-16,0-1-1 16,1 1-1-16,3-2-1 15,-2-15-4-15,18 7-10 16,-17-24-24-16,7-11-1 0,-10-28-1 15,6 21 1-15</inkml:trace>
  <inkml:trace contextRef="#ctx0" brushRef="#br0" timeOffset="136336.4363">6230 7632 10 0,'0'0'32'0,"25"-11"3"0,-25 11-1 15,6-20-14-15,-6 20-5 16,0 0-3-16,0 18-1 16,-21-9-3-16,9 26-2 15,-9-5-1-15,9 18 0 16,-7-2-1-16,7 12 0 15,1 1-1-15,7 3 0 16,6-12 0-16,7-4-1 16,-1-6 0-16,8-5 0 0,-1-7 0 15,2-3-1 1,1-7 0-16,1-5 0 16,-19-13 0-16,29 17 0 15,-29-17-1-15,21 10 0 0,-21-10 0 16,0 0-1-16,0 0 0 15,0 0-2-15,0 0-2 16,2-27-6-16,-2 27-25 16,6-19-6-16,-6 19 1 15,-16-33 0-15</inkml:trace>
  <inkml:trace contextRef="#ctx0" brushRef="#br0" timeOffset="136946.1306">6353 7766 33 0,'0'0'34'0,"0"0"-1"16,0 0 1-16,22-13-24 15,-19-4-3-15,22 11-1 16,-5-13-1-16,14 11-1 16,-1-7-1-16,10 9 0 15,-3-6-1-15,1 16 0 16,-7-2 0-16,-5 12 1 16,-11 3-2-16,-9 6 0 15,-12 0 0-15,-9 8-1 0,-9-5 1 16,-4-1-1-1,-4-2 0-15,0-3 0 16,0-7 0-16,4-3 0 16,7-5 0-16,18-5 0 0,-21 2-1 15,21-2 1-15,0 0 0 16,27-9-1-16,-4 5 1 16,6 0 0-16,8 2 0 15,0 2 0-15,1 6 1 16,-1 5 0-16,-4 3 1 15,-8 11 0-15,-10-2 0 16,-7 6 2-16,-12-1-1 0,-2 5 0 16,-15-4 0-1,0-4-1-15,-10-6 1 16,2-2-1-16,-4-5-1 16,4-1 0-16,0-9 0 15,2 0-1-15,4-6 0 0,2-4-1 16,21 8-2-16,-31-25 0 15,31 25-3-15,-15-34-4 16,15 34-17-16,15-21-13 16,-15 21 1-16,15-25-1 15</inkml:trace>
  <inkml:trace contextRef="#ctx0" brushRef="#br0" timeOffset="137227.3881">6826 7912 43 0,'25'-2'38'16,"2"2"0"-16,2 6 1 15,6 9-19-15,-18-17-8 16,25 23-3-16,-11-9-2 16,10 15-2-16,-8 0-1 15,-1 1-2-15,-1 1 0 16,-4-2-1-16,-2-4 0 15,-5-4-1-15,-5 0-2 16,-15-19-1-16,21 27-3 0,-21-27-9 16,0 0-25-16,10-21-1 15,-10 21 0 1,-6-30 1-16</inkml:trace>
  <inkml:trace contextRef="#ctx0" brushRef="#br0" timeOffset="137430.5209">7277 7864 53 0,'-13'17'37'16,"-1"5"2"-16,-3 8 0 15,-14-7-25-15,10 25-4 16,-16-6-3-16,10 14-2 16,-6-8-2-16,8-4-1 0,4-7-2 15,2-13-3 1,15 3-5-16,-13-27-19 15,17 0-12-15,0 0-1 16,15-19 0-16,-3-2 0 0</inkml:trace>
  <inkml:trace contextRef="#ctx0" brushRef="#br0" timeOffset="138068.2017">7383 7645 38 0,'0'0'34'16,"0"0"1"-16,-9-17 0 16,9 17-22-16,0 0-5 15,5-25-4-15,-5 25-1 16,31-19-2-16,-6 13 1 16,0-1-1-16,4 1 0 15,2 0 1-15,-2 8 0 16,-8-2 0-16,3 10 0 15,-24-10 1-15,19 27-1 16,-23-10 0-16,-4 4 0 0,-9 0 0 16,0 0-1-16,-3-6-1 15,-1-1 1-15,4-5-1 16,17-9 1-16,-20 6-2 16,20-6 1-16,0 0 0 15,0 0-1-15,25-21 1 16,-3 12-1-16,-1 1 0 15,4 6 1-15,0 0-1 16,-2 8 1-16,-2 1 1 16,-1 7 0-16,-20-14 0 15,21 34 0-15,-19-11 0 16,-4 0 1-16,-8-3 0 0,-1 1 0 16,-7-4-1-1,18-17 0-15,-34 27 0 16,14-16 0-16,20-11-3 15,-34 2-6-15,34-2-27 0,0 0-4 16,-22-4 0-16,22 4-1 16</inkml:trace>
  <inkml:trace contextRef="#ctx0" brushRef="#br0" timeOffset="138591.3843">7667 7904 65 0,'9'20'39'15,"-3"3"2"-15,6 7-1 16,-4-10-29-16,11 22-3 0,-9-6-3 16,9 4-1-16,-2-15-1 15,6-2-2-15,6-13 0 16,2-10-2-16,6-10 0 15,-3-9 0-15,3-8-1 16,-4-9 1-16,0-1-1 16,-8-1 1-16,-4 5 1 15,-8 7 0-15,-5 3 1 16,-8 23 1-16,0 0 0 16,0 0 0-16,-17 32 1 15,9 9-1-15,-3 6 1 16,7 9 0-16,-2 7-1 15,12 6 0-15,-1 8 0 0,7-2-1 16,2-4 1-16,1-4 0 16,-2-6 0-16,1 1-2 15,-4-12 2-15,-5-6-2 16,-1-15 1-16,0-8 0 16,-4-4-1-16,0-17 0 15,0 0 0-15,0 0-1 16,0 0 1-16,0 0-2 15,-21-2 1-15,21 2-3 16,-17-10 0-16,17 10-7 16,-8-17-30-16,8 17-2 15,-23-17 0-15,23 17 1 16</inkml:trace>
  <inkml:trace contextRef="#ctx0" brushRef="#br0" timeOffset="139118.0873">8348 7941 43 0,'0'0'37'16,"0"0"0"-16,0 0 1 15,-6 31-20-15,6-31-8 16,0 0-3-16,0 0-1 15,29-2-2-15,-29 2-1 16,38 0-1-16,-12-4-1 16,2-2-1-16,3-2-1 15,-6-5-4-15,8 17-10 16,-14-16-23-16,-19 12-2 16,24-19 1-16,-24 19 0 15</inkml:trace>
  <inkml:trace contextRef="#ctx0" brushRef="#br0" timeOffset="139555.6001">8699 7693 62 0,'0'0'36'15,"0"0"1"-15,0 0-8 16,0 0-20-16,29-7-2 16,-29 7-3-16,29-6-2 15,-10 0 0-15,10 2 0 0,-2-5-1 16,2 3 0-16,2-4 0 16,0 3 0-16,-6-1 0 15,-2 4 1-15,-6 2 1 16,-17 2-1-16,19 18 1 15,-15 5 1-15,-11 2-1 16,1 17 1-16,-8 0-1 16,3 10 1-16,-5 0-2 15,3 3 0-15,-1-1 0 16,3-2-1-16,3-6-1 16,-2-8 0-16,5-7 0 15,-1-12-2-15,4 4-1 16,2-23-5-16,4 21-9 0,-4-21-25 15,0 0 1-15,-6-19-2 16,12 0 2 0</inkml:trace>
  <inkml:trace contextRef="#ctx0" brushRef="#br0" timeOffset="139805.6101">9040 7845 67 0,'0'0'39'0,"29"19"1"16,-29-19-1-16,46 37-28 15,-46-37-3-15,49 30-2 0,-24-12-2 16,11 6 0 0,-1-4-3-16,4-1 0 15,-3-6-1-15,-3-5-1 16,-2 0-2-16,-10-12-4 0,14 15-12 15,-35-11-21-15,19-21-1 16,-17 4 0-16,2-12 1 16</inkml:trace>
  <inkml:trace contextRef="#ctx0" brushRef="#br0" timeOffset="139993.1121">9430 7780 64 0,'-27'32'40'0,"-4"7"1"15,4 9 0-15,-19-8-28 16,22 19-5-16,-10-9-2 16,11 14-2-16,-4-11-2 0,11-7-3 15,8-3-4-15,8-43-11 16,-7 32-24-16,7-32-1 16,0 0 1-16,23-17-1 15</inkml:trace>
  <inkml:trace contextRef="#ctx0" brushRef="#br0" timeOffset="140336.8731">9607 7421 62 0,'-9'-17'40'15,"9"17"1"-15,0 0 0 16,9 27-24-16,-9-27-9 16,29 36-2-16,-8-11-1 15,8 19-1-15,-2 2-1 16,4 12 0-16,-4 1-2 16,-4 10 1-16,-5 0-1 15,-9 4 0-15,-9-2-1 16,-7-4 1-16,-11-7-2 15,-5-8 1-15,-8-4-1 16,-5-16-2-16,3 6-6 16,-15-24-33-16,11-3 0 0,-4-5-1 15,5-8 0-15</inkml:trace>
  <inkml:trace contextRef="#ctx0" brushRef="#br0" timeOffset="141070.4113">5044 8791 28 0,'0'0'31'0,"0"0"-7"16,0 0-2-16,0 0-3 16,0 0-2-16,0 0-4 15,21-2-3-15,12 13-1 16,-6-15-2-16,34 8-1 15,5-8 0-15,34 8-2 16,18-10 0-16,32 1 0 16,24-7 0-16,34 3 0 0,26-9-1 15,18 5 0-15,13-4 0 16,5-3-1-16,-8 3 0 16,-7 6-1-16,-24-1 0 15,-34 6 0-15,-37 5 0 16,-37 2-2-16,-30 3 0 15,-43-8-4-15,-11 20-13 16,-39-16-24-16,-33-8 1 16,-19 0-1-16,-10-1-1 15</inkml:trace>
  <inkml:trace contextRef="#ctx0" brushRef="#br0" timeOffset="141915.095">6193 9450 33 0,'0'0'37'15,"10"-19"0"-15,-10 19-1 16,-16-23-17-16,16 23-6 15,-19 2-4-15,19-2-2 16,-44 25-2-16,15 0-1 16,-12 0 0-16,3 10-1 15,-9 5-1-15,7 6 0 16,1-4-1-16,12 6 1 16,10-13-2-16,9 1 1 15,12-13-1-15,12 0 0 16,9-17 1-16,9-12-1 15,5-9-1-15,1-14 0 16,1 0 0-16,-2-17-1 0,-3 2 0 16,-5-17 0-16,-2 1-1 15,-12-7 1-15,-1 2 2 16,-7 1-1 0,-7 7 1-16,-4 7 1 0,-1 6-1 15,-3 13 2-15,-2 8-1 16,8 23 2-16,0 0 0 15,0 0 0-15,-15 39-1 16,17 1 1-16,0 4 1 16,5 15-2-16,-1 1 1 15,6 1-2-15,1 3 1 16,4-9-1-16,-1-7 0 16,1-8-1-16,3-9-1 0,-5-12-1 15,4-3-3-15,-19-16-5 16,31 7-26-1,-31-7-7-15,0 0 1 16,12-25-1-16</inkml:trace>
  <inkml:trace contextRef="#ctx0" brushRef="#br0" timeOffset="142211.9751">6519 9493 67 0,'19'4'42'0,"-1"3"0"16,9 7 0-1,-2-16-27-15,10 25-6 16,-10-8-3-16,13 14-1 0,-9-2-2 16,8 5 0-16,-6 1-2 15,0 5-1-15,-8-13 0 16,-2 6 0-16,0-4-1 15,-7-10-2-15,-14-17-1 16,21 6-3-16,-2 5-5 16,-19-11-30-16,-9-30 0 15,9-3 0-15,0-9 0 16</inkml:trace>
  <inkml:trace contextRef="#ctx0" brushRef="#br0" timeOffset="142415.1059">6953 9309 74 0,'-15'21'41'0,"-3"17"1"16,-7 6 0-16,6 17-30 15,-18-7-4-15,14 13-2 16,-10-5-1-16,8 1-3 16,2-7-1-16,6-16-4 15,9-2-3-15,-17-30-34 16,25-8-4-16,0 0 2 15,0 0-2-15</inkml:trace>
  <inkml:trace contextRef="#ctx0" brushRef="#br0" timeOffset="143915.5429">3130 10534 27 0,'0'0'34'0,"0"0"0"16,0 0-11-16,0 0-5 15,0 0-3-15,0 0-4 16,0 0-4-16,0 0 0 15,0 0-2-15,18 6-1 16,3 0 0-16,-21-6 0 16,38 2 0-16,-14-4-1 15,8 0-1-15,1-4 0 0,2-2-1 16,2 3 0-16,-5-5-1 16,1 2-1-16,-6-5-3 15,6 11-3-15,-23-17-6 16,15 13-24-16,-25 6-3 15,0 0 1-15,0 0-1 16</inkml:trace>
  <inkml:trace contextRef="#ctx0" brushRef="#br0" timeOffset="144165.5484">3152 10699 37 0,'0'0'38'16,"-6"25"0"-16,6-25 1 0,0 0-22 15,48 15-4-15,-48-15-3 16,48 4-3-16,-25-6-2 16,10 6-2-16,-8-6 0 15,0 4-2-15,-4-6 0 16,-3 2-1-16,-18 2 0 16,27-13-2-16,-27 13-1 15,17-15-3-15,-17 15-7 16,0 0-27-16,0 0 0 15,12-18 0-15,-12 18 0 16</inkml:trace>
  <inkml:trace contextRef="#ctx0" brushRef="#br0" timeOffset="146895.4828">4201 10661 10 0,'0'0'33'0,"0"0"1"0,-16 17-1 15,16-17-11-15,0 0-4 16,-17-13-5-1,17 13-2-15,0 0-4 16,0 0-1-16,0 0-1 0,0 0 0 16,0 0-2-16,25 11 1 15,-25-11-1-15,33 2 0 16,-10-2 0-16,12 4-1 16,-2-6 0-16,9 2 0 15,-3-2 0-15,3 4-1 16,-7-4 0-16,-1 4 0 15,-7-4 1-15,-5 2-2 16,-22 0 1-16,25 0-1 0,-25 0 0 16,0 0 0-1,0 0 0-15,0 0-1 16,0 0-1-16,0 0-2 16,0 0-9-16,-8 17-28 0,8-17-1 15,0 0 0-15,0 0 0 16</inkml:trace>
  <inkml:trace contextRef="#ctx0" brushRef="#br0" timeOffset="147929.8152">5186 10235 22 0,'20'-8'35'0,"-20"8"1"0,0 0-1 16,2 18-17-16,-24-22-5 15,19 33-2-15,-21-14-3 16,13 25-1-16,-12-1-2 15,7 14 0-15,-5-1-1 16,9 7 0-16,-5 1-1 16,11 1 0-16,-1-3-1 15,7-1 1-15,2-7-1 16,5-4 0-16,3-3 0 16,7 1 0-16,-3-16 0 15,7 5-1-15,-4-10 1 16,3 0 0-16,-3-6-1 15,-2 4 0-15,-3-3-1 0,-12-18 1 16,19 17 0-16,-19-17 0 16,0 0-1-16,0 0 1 15,0 0-1-15,0 0 0 16,0 0 0-16,0 0-1 16,0 0 0-16,0 0-1 15,0 0-1-15,0 0-2 16,0 0-4-16,0 0-16 15,0 0-18-15,0 0 1 16,-6-19-1-16,6 19 2 16</inkml:trace>
  <inkml:trace contextRef="#ctx0" brushRef="#br0" timeOffset="149351.7884">5887 10571 12 0,'0'0'25'15,"0"0"-2"-15,0 0-6 16,0-23-2-16,0 23-1 15,0 0 0-15,0 0-3 16,9-21 0-16,-9 21-2 16,0 0-1-16,18-4-1 15,-18 4-1-15,0 0-1 16,0 0-1-16,0 0 0 16,0 0 0-16,0 0-1 15,1-19 0-15,-1 19 0 16,0 0-1-16,0 0 0 0,0 0 1 15,-7-22-2-15,7 22 1 16,-10-26-1-16,10 26 1 16,-21-23 0-16,21 23 0 15,-31-23 0-15,6 11 0 16,0 6-1-16,-6 2 0 16,0 4 1-16,-5 2-1 15,1 14 0-15,2 1-1 16,2 6 1-16,-4 6-1 15,8 9 1-15,0 8 0 16,8 0 0-16,8 2 0 16,3-2-1-16,8-6 0 15,6-3 0-15,7-6 0 0,6-12-1 16,10-12 1-16,2-7-1 16,4-5 1-16,2-14 0 15,1-6 1-15,-1 0-1 16,-1-10 0-16,-3-1 0 15,-4 1-1-15,-8 3 1 16,-3 7 0-16,-5 5 1 16,-5 1-1-16,-8 19 0 15,6-19 0-15,-6 19 1 16,0 0-1-16,-4 33 0 16,-4-12 1-16,0 6-1 15,-1 9 0-15,-1 2 1 16,-3 8 0-16,1 2-1 0,-1 0 1 15,3 4 0-15,0-6 0 16,3 0-1-16,-5-7 1 16,8-3-1-16,-2-3 1 15,3-12-1-15,1-2 0 16,2-19 1-16,-8 21 0 16,8-21-1-16,0 0 0 15,0 0 0-15,0 0 0 16,0 0 0-16,0 0-2 15,0 0 0-15,0 0 0 16,0 0-3-16,0 0-3 16,-12-29-10-16,12 29-24 15,0 0-1-15,0 0 0 0,0 0 1 16</inkml:trace>
  <inkml:trace contextRef="#ctx0" brushRef="#br0" timeOffset="149695.5482">6018 10761 56 0,'0'0'38'16,"27"-20"2"-16,-27 20-1 15,33-2-26 1,-33 2-3-16,25 6-2 16,-25-6-2-16,36 39-1 15,-15-16-2-15,8 9 0 0,-2 5-1 16,4-3-1-16,-2 1 1 16,0 3-2-16,-4-7 0 15,-7-1 0-15,-5-7 0 16,-1-5-1-16,-12-18-3 15,0 0-2-15,17 23-7 16,-17-23-28-16,-8-23-1 16,6 2 1-16,4 0 0 0</inkml:trace>
  <inkml:trace contextRef="#ctx0" brushRef="#br0" timeOffset="149929.9298">6423 10680 51 0,'-29'17'39'15,"11"10"-1"-15,-9 10 2 16,-21-9-23-16,21 30-6 16,-17-16-3-16,11 14-3 15,-4-12-2-15,9-4-3 16,4-9 0-16,9-12-4 15,13 2-4-15,2-21-31 16,0 0-2-16,0 0 1 16,-8-31-1-16</inkml:trace>
  <inkml:trace contextRef="#ctx0" brushRef="#br0" timeOffset="150554.9512">6481 10463 33 0,'5'-17'33'15,"15"9"1"-15,-1 6-10 16,-9-26-6-16,28 28-3 15,-20-27-3-15,22 25-4 16,-17-15 0-16,10 19-2 16,-14-6-1-16,4 15-1 0,-23-11 0 15,12 33-1-15,-22-4-1 16,-5 9 1-16,-12 4-2 16,0 0 0-1,-2 1 0-15,2-7 0 0,2-3 0 16,4-7 0-16,5-8 1 15,16-18-1-15,-9 17 0 16,9-17 0-16,0 0 0 16,21 6 0-16,-21-6 0 15,35-8-1-15,-18 8 0 16,6 0 0-16,2-8 0 16,2 5 1-16,-2 1-2 15,-5 0 0-15,1 6-4 0,-21-4-5 16,36-2-29-16,-36 2-4 15,0 0 2 1,0 0-2-16</inkml:trace>
  <inkml:trace contextRef="#ctx0" brushRef="#br0" timeOffset="151103.395">6897 10613 71 0,'0'0'41'0,"0"0"1"16,8 19-1-16,11 6-28 16,-19-25-4-16,-6 40-4 0,5-9-2 15,4 7-1-15,5-1-1 16,4-5 0-16,3 1-1 15,8-6 0-15,2-8-1 16,4-11 0-16,4-10 0 16,0-14-1-16,3 1-1 15,-5-12 0-15,0-2 2 16,-8-5-1-16,-3 3 1 16,-7 8 1-16,-5 0 2 15,-8 23-1-15,0-17 2 16,0 17-1-16,-16 27 1 15,11 5 0-15,-5 9-1 16,6 14 1-16,-4 7-2 0,5 9 1 16,-1 2-1-16,6 3 0 15,-2 3 1-15,2 2-1 16,-2-9 0-16,0-6 0 16,-2-7 0-16,2-9 0 15,-2-12 0-15,2-3-1 16,0-16 0-16,0-19 0 15,0 19 0-15,0-19 0 16,0 0-1-16,0 0-1 0,0 0-2 16,0 0-3-16,0 0-22 15,-21-11-14-15,21 11-1 16,-39-14 0 0,16 1 0-16</inkml:trace>
  <inkml:trace contextRef="#ctx0" brushRef="#br0" timeOffset="152215.7988">7651 10653 18 0,'0'0'34'16,"0"0"2"-16,0 0-2 16,0 0-11-16,-27-2-5 15,27 2-3-15,0 0-5 16,0 0-3-16,0 0 0 0,0 0-2 16,27 14-1-16,-5-14-2 15,3-2 0-15,6-2-1 16,1-2 0-16,3-2-2 15,0 3-1-15,-6-9-3 16,5 16-5-16,-34-2-30 16,20-9 1-16,-20 9-2 15,0 0 2-15</inkml:trace>
  <inkml:trace contextRef="#ctx0" brushRef="#br0" timeOffset="152770.9888">8041 10429 44 0,'0'0'37'0,"0"0"1"15,12-21 0-15,-14-2-23 16,2 23-4-16,17-8-3 16,0 16-1-16,-17-8-3 15,33 7-1-15,-12-5-1 16,12 2 0-16,2 2-1 0,5-6 1 16,1-4-2-16,3-2 0 15,1-5 1 1,-3 5-1-16,-3-2 0 15,-7-1 1-15,-6-5 0 0,-5 10 0 16,-21 4 1-16,25-3 0 16,-25 3-1-16,6 19 1 15,-10-2 0-15,-2 14 0 16,0-1-1-16,0 11 1 16,-3 7 0-16,-3 7-1 15,-1 7 0-15,-1-5 2 16,-1 3-1-16,1-5-2 0,-1 3 1 15,3-8 0 1,1-6-1-16,3-8 0 16,4-11 0-16,-2-8-1 15,6-17-1-15,0 0 0 16,0 0-2-16,0 0-2 0,0 0-8 16,0 0-28-16,10-32-1 15,-8 7 0-15,0 0 1 16</inkml:trace>
  <inkml:trace contextRef="#ctx0" brushRef="#br0" timeOffset="153337.0715">8786 10153 62 0,'5'-18'38'16,"-5"18"2"-16,0 0 0 0,2-32-27 15,16 35-4-15,-18-3-2 16,21 2-1-16,-21-2-2 16,38 33 0-1,-16-6 0-15,10 15-1 0,-3 6 0 16,6 15-1-16,-6 3 1 16,0 14-1-16,-8-1 0 15,-3 3 0-15,-13 5-1 16,-5-3 0-16,-4 0 0 15,-5-13-1-15,-5-4 1 16,-1-7-1-16,-1-8 0 16,-1-6 1-16,4-14-1 15,-1-5 1-15,1-8-1 0,13-19 0 16,-22 29 1-16,22-29-1 16,0 0 0-1,-17 17 0-15,17-17 0 16,0 0 0-16,0 0 0 0,0 0-1 15,0 0-1-15,-17-3-2 16,17 3-4-16,-23-10-35 16,23 10-2-16,-26-21 0 15,26 21 0-15</inkml:trace>
  <inkml:trace contextRef="#ctx0" brushRef="#br0" timeOffset="156338.3179">11854 7530 28 0,'0'0'33'0,"2"-19"1"0,-2 19-5 16,-4-21-6-16,4 21-6 15,0 0-4 1,0 0-3-16,0 0-1 15,0 0-3-15,0 0-1 16,22 33 0-16,-17-12-2 0,9 10 1 16,-4 5-1-16,1 16 0 15,-1 1-1-15,-1 9 0 16,-3-1 0-16,2-1-1 16,-2-5-1-16,-2-5 1 15,-1-10-1-15,3-9 1 16,-2-10-1-16,-4-21-1 15,8 23 0-15,-8-23-2 16,0 0-1-16,0 0-4 16,0 0-7-16,2-30-25 15,-6 12-1-15,-4-10-1 16,0-7 2-16</inkml:trace>
  <inkml:trace contextRef="#ctx0" brushRef="#br0" timeOffset="156623.6321">11754 7492 58 0,'17'2'36'0,"1"4"2"16,3-6 0-16,8-19-24 15,13 19-7-15,-7-10-1 0,21 6-1 16,-4-7-3-16,6 3-2 16,-4 0-1-16,-4-1-5 15,10 16-12-15,-22-3-19 16,-9 0-1-16,-9 6 0 16,-20-10-1-16</inkml:trace>
  <inkml:trace contextRef="#ctx0" brushRef="#br0" timeOffset="156819.6978">11982 7766 82 0,'25'12'38'0,"0"-12"-1"15,6-14-10-15,7 16-20 16,-9-9-3-16,4 1-7 15,4 15-14-15,-10-7-20 0,-10-4 0 16,0 1-1-16,-17 1-1 16</inkml:trace>
  <inkml:trace contextRef="#ctx0" brushRef="#br0" timeOffset="158008.5847">12718 7613 14 0,'24'-6'34'15,"-24"6"0"-15,0 0 2 0,0 0-13 16,0-25-5 0,0 25-4-16,0 0-3 15,-2 17-3-15,2-17-1 16,-22 41-1-16,7-16-2 0,3 15 1 15,-7 4-2-15,2 14 0 16,-3-1-1-16,9-1 0 16,-1-4-1-16,8-6 1 15,3 2-1-15,8-10 1 16,7-5-1-16,7-9 1 16,2-4-1-16,4-5 0 15,0-2 0-15,2-5 0 16,-4-4 0-16,2 2 0 15,-6-4-1-15,-1-2 1 16,-20 0 0-16,23-4-1 16,-23 4-1-16,0 0 0 15,0 0-2-15,0 0 0 0,15-17-3 16,-15 17-5-16,0 0-8 16,-2-18-22-16,2 18 0 15,-9-17 0-15,9 17 1 16</inkml:trace>
  <inkml:trace contextRef="#ctx0" brushRef="#br0" timeOffset="158643.1379">12934 7843 81 0,'0'0'38'0,"0"0"1"15,8-23-9-15,6 40-17 16,-14-17-4-16,-4 39-3 16,2-12-2-16,8 5-1 15,-1-1-1-15,7 1 0 16,2 3-2-16,1-8 1 16,4-12-1-16,4-9-1 15,4-6-1-15,-2-15-1 16,4-5 1-16,-5-8-1 15,3-5 0-15,-8-7 1 16,2 1 0-16,-7 5 1 16,-7 5 2-16,-1 12 0 15,-4 0 0-15,-2 17 1 0,0 0 0 16,-10 34 0-16,8 1-1 16,4 7 0-16,4 6 1 15,4 7 0-15,3 7 0 16,5-1-1-16,1 1 1 15,2-5-1-15,-2 1 1 16,1 3-1-16,-9-7 1 16,-1-3-2-16,-10-4 1 15,-6-1 0-15,-9-8-1 16,-5-4 1-16,-9-7 0 16,-1-11 0-16,-5-9 0 15,0-7-1-15,0-5 0 0,8-13 0 16,2-10 0-16,12 3 0 15,7-14-1-15,8-3 1 16,4 0-1-16,5-4 2 16,9 6-3-16,-3 1 2 15,6 8-2-15,-5-13-2 16,7 17-1-16,-16-13-6 16,24 8-30-16,-25 9-1 15,3-2 0-15,-3 2 1 16</inkml:trace>
  <inkml:trace contextRef="#ctx0" brushRef="#br0" timeOffset="159207.3329">13584 7555 69 0,'-17'0'39'16,"17"0"2"-16,0 0-3 16,0 0-25-1,29 25-3-15,-12-9-3 0,14 12-2 16,-4 3 1-16,14 11-3 15,-5 4 0-15,5 6 0 16,-6 4-2-16,-5 1 1 16,-6-1-1-16,-7 0 1 15,-9-5-1-15,-6 1 0 16,-10-8 0-16,-6-3 0 16,-1-7 0-16,-2-7 0 15,-3-8-1-15,3-2 1 0,17-17-1 16,-27 20-1-1,27-20 0-15,-17 3-3 16,17-3-3-16,0 0-27 16,-14-19-8-16,14 19-2 0,0-23 0 15</inkml:trace>
  <inkml:trace contextRef="#ctx0" brushRef="#br0" timeOffset="159772.8285">14323 7668 60 0,'0'18'38'0,"0"-18"2"15,0 0-1-15,0 0-21 16,0 0-6-16,18 0-2 15,5 4-4-15,-23-4-1 16,40-2-1-16,-13-2-1 16,6-2-1-16,0 2-1 15,1-2 0-15,3 1-1 16,-2-5-1-16,0 2-2 16,-8-3-1-16,0 9-3 0,-18-19-6 15,-9 21-29-15,0 0 1 16,0 0-1-16,-17 10 1 15</inkml:trace>
  <inkml:trace contextRef="#ctx0" brushRef="#br0" timeOffset="160038.4614">14265 7885 95 0,'33'14'41'0,"-8"-7"0"16,4-16-12-16,15 18-20 0,-15-14-2 16,18 3-2-16,-11-2-1 15,5 0-3-15,-3 0 1 16,-5 2-2-16,-4-2 0 16,-10-1-2-16,-1 8-3 15,-18-3-9-15,0 0-27 16,0 0 0-16,-21-5-1 15,21 5 1-15</inkml:trace>
  <inkml:trace contextRef="#ctx0" brushRef="#br0" timeOffset="162474.7476">15363 7653 43 0,'17'-6'33'0,"-17"6"0"15,19-23-7-15,3 23-8 16,-20-19-4-16,21 17-5 16,-21-17-1-16,15 15-1 15,-17 4-2-15,12-19-1 16,-12 19 0-16,0 0 0 16,0 0 0-16,-22 4-1 15,1 13-1-15,-2 16 0 16,-8-1 0-16,0 11 0 15,2 1-2-15,4 2 1 16,8 0-1-16,5-12 1 16,10-5-2-16,2-29 2 15,33 25-1-15,-6-29 0 0,4-5 1 16,6-11-1-16,-1-6-1 16,3-11 0-16,-2-5 1 15,-7-8-1-15,-4-4 0 16,-5-9 0-16,-4-2 0 15,-7-4 1-15,-4 5 0 16,-6 9 1-16,-4 7-1 16,2 11 1-16,-2 9-1 15,4 28 2-15,0 0-1 16,-8 27 0-16,8 9 1 16,4 12-2-16,2 6 2 15,2 9-1-15,1 4 0 16,3-4-1-16,-1-3 1 0,1-8-2 15,3-6-1-15,-3-14-1 16,5 3-3-16,-17-35-8 16,33 9-26-1,-33-9 0-15,25-9-1 0,-11-8 1 16</inkml:trace>
  <inkml:trace contextRef="#ctx0" brushRef="#br0" timeOffset="162898.9078">16347 7227 67 0,'23'-13'38'0,"-4"1"2"0,-19 12-1 31,25 21-24-31,-42-21-4 16,13 25-4-16,-19-3-2 16,1 16-1-16,-6 2-1 15,0 10-1-15,0 2 0 16,6 2 0-16,3-3 0 16,7 3-1-16,7 0 1 15,9-6-2-15,5-6 2 16,9-2-1-16,1-11 0 0,4-8-1 15,0-4 1-15,2-5 0 16,-4-5-1-16,-1-5 1 16,-3 0-1-16,-17-2-1 15,21-2 0-15,-21 2-1 16,0 0-3-16,0 0-2 16,27-7-12-16,-27 7-22 15,8-29-1-15,-6 10-1 16,2-2 1-16</inkml:trace>
  <inkml:trace contextRef="#ctx0" brushRef="#br0" timeOffset="163555.755">16628 7454 45 0,'0'0'34'0,"0"0"2"16,-17-18 0-16,13 1-20 15,4 17-6-15,0 0-5 16,37-21 1-16,-18 8-2 0,14 7-1 15,-1-4 0-15,13 6 0 16,-3-3-1-16,6 9 1 16,-7-6 0-16,-2 13 0 15,-12 1 0-15,-6 7-1 16,-14 2 1-16,-10 6-2 16,-15 6 2-16,-7 0-2 15,-8-2 0-15,-1-5 1 16,-5 0-2-16,4-7 0 15,3-4 0-15,6-3 0 16,9-10 0-16,17 0-1 16,0 0 1-16,0 0 0 0,21-25-1 15,2 17 1-15,8-5 0 16,6 1 0-16,5 5 0 16,3 7 1-16,-3 1-1 15,1 13 1-15,-7-1 0 16,-3 7 1-16,-8 1 0 15,-7 5-1-15,-9-1 1 16,-9 2-1-16,-9-4 1 16,-7-4-1-16,-9-1 0 15,-4-1 0-15,-6-5 0 16,-1-7-1-16,-3-3 0 16,4-4 0-16,1-5-1 15,3-9-3-15,10 7-2 0,-6-24-7 16,32 14-28-16,-14-2-1 15,11 0 0-15,2-2 0 16</inkml:trace>
  <inkml:trace contextRef="#ctx0" brushRef="#br0" timeOffset="163774.5137">17062 7471 83 0,'0'0'41'0,"33"21"0"15,-16-9 2-15,20 16-30 16,-16-14-3-16,18 15-4 16,-5-1-1-16,9 7-2 0,-3-8-1 15,5-2-1-15,-5 0-1 16,-3-8-1-16,-4 4-2 16,-12-15-3-16,6 11-8 15,-27-17-27-15,0 0-2 16,19-31 0-16,-15 6 0 15</inkml:trace>
  <inkml:trace contextRef="#ctx0" brushRef="#br0" timeOffset="163977.6432">17581 7415 100 0,'-10'19'40'0,"-7"8"2"0,0 19-11 16,-14-13-22-16,10 17-2 15,-10-6-3 1,6 8-1-16,-1-4-3 16,5-10-2-16,8 2-4 0,-7-28-6 15,20-12-29-15,0 0-1 16,4 17 1-16,-4-17 0 16</inkml:trace>
  <inkml:trace contextRef="#ctx0" brushRef="#br0" timeOffset="164922.7341">17552 7108 44 0,'0'0'33'16,"15"-17"2"-16,-15 17-1 16,45 2-20-16,-45-2-3 15,50-11-2-15,-23-1-3 16,13 12-1-16,-11-6 0 16,6 12-1-16,-16-6-1 15,3 13 1-15,-22-13-1 16,7 27-1-16,-7-27 0 15,-32 33-1-15,8-18 1 16,-1 1-2-16,0-3 1 16,2-1-1-16,2-7 0 15,21-5 0-15,-23 8 0 16,23-8 0-16,0 0-1 16,33 8 1-16,-8-5 0 0,4 7 1 15,3 2-2-15,3 3 2 16,0 4-2-16,-2 0 2 15,-6 2 0-15,-4 4-1 16,-14-2 2-16,-1-3-1 16,-16-1 2-16,-1 0-1 15,-11-4 1-15,1 1-1 16,-4-7 0-16,-2 1-1 16,0-3-1-16,0-3-3 15,25-4-5-15,-39-5-16 16,39 5-17-16,-25-10 0 15,25 10-1-15,0-23 1 16</inkml:trace>
  <inkml:trace contextRef="#ctx0" brushRef="#br0" timeOffset="165320.2618">17951 7413 86 0,'8'27'40'16,"2"2"1"-16,-3-2 0 15,26 5-31-15,-25-10-3 16,15 6-2-16,-2-10-1 16,8-7-2-16,4-9 0 15,2-6-1-15,3-5-1 16,1-7 0-16,-1-9 0 16,1-2-1-16,-6 3 1 0,-6 1 0 15,-6 5 0-15,-21 18 2 16,25-15-1-16,-25 15 0 15,8 31 1-15,-10 7 1 16,-2 10-2-16,0 11 1 16,2 7-1-16,2 6 0 15,-2 5 0-15,4 2 0 16,-2-6 0-16,2-12-1 16,0-9 0-16,0-8 0 15,0-9 0-15,-2-12 0 16,0-6 0-16,0-17 0 15,0 0-2-15,0 0-3 16,0 0-6-16,-35-14-32 0,27-3 0 16,-7-6-1-16,5 0 1 15</inkml:trace>
  <inkml:trace contextRef="#ctx0" brushRef="#br0" timeOffset="166155.8945">18650 7473 45 0,'0'0'34'16,"0"0"3"-16,17 15-9 15,-17-15-5-15,0 0-7 16,0 0-4-16,0 0-3 16,0 0-2-16,37 10-3 15,-14-10-1-15,11 0-1 16,7-4-1-16,3-2-2 0,4 6-3 16,-11-17-7-16,19 9-26 15,-25-1-2-15,-8 7-2 16,-23 2 1-16</inkml:trace>
  <inkml:trace contextRef="#ctx0" brushRef="#br0" timeOffset="166739.0931">19238 7277 65 0,'-18'-23'37'0,"18"23"2"15,0 0-1-15,0 0-28 16,-5-27-1-16,5 27-3 16,0 0-2-16,19-4 0 15,-19 4-1-15,31 2-1 16,-8-2 0-16,10 6 0 0,5-8-1 16,9 4 1-1,3-6-1-15,2-3-1 16,-2-1 1-16,-6 0-1 15,-3 1 1-15,-10-3 0 0,-10 6 0 16,-21 4 1-16,17 10 0 16,-21 11 0-16,-7 6 0 15,-3 9 0-15,-3 8 0 16,0 6 0-16,-5 4-1 16,3 5 0-16,-2-3-1 15,5 0 1-15,3-10 0 16,3-4-1-16,1-11 1 15,3-3-1-15,2-10 0 16,4-18-1-16,-4 19 0 16,4-19-3-16,0 0-2 15,-6-21-7-15,6 21-30 0,14-25 0 16,-14 25 0-16,4-35 0 16</inkml:trace>
  <inkml:trace contextRef="#ctx0" brushRef="#br0" timeOffset="167008.0994">19778 7410 72 0,'0'0'41'0,"37"1"-1"15,-18-2 2-15,6 16-29 16,-25-15-4-16,44 15-3 0,-21-3 0 15,8 13-2-15,0-6-2 16,2 2 0-16,-2 2-1 16,-2-2 0-16,-2 4-1 15,-4-6-1-15,-2-2-1 16,-21-17-3-16,31 27-6 16,-31-27-31-16,0 0-1 15,0 0 1-15,0-19-1 16</inkml:trace>
  <inkml:trace contextRef="#ctx0" brushRef="#br0" timeOffset="167211.2281">20113 7371 87 0,'-23'23'40'0,"-2"12"2"15,-8 1-2-15,22 12-32 16,-28-11-2-16,10 11-2 15,-1-2-3-15,1-10-4 16,17 10-8-16,-7-23-30 16,19-23 0-16,-2 17-1 15,2-17-1-15</inkml:trace>
  <inkml:trace contextRef="#ctx0" brushRef="#br0" timeOffset="167617.4879">20476 6986 72 0,'0'0'38'15,"23"-12"3"-15,-23 12-1 0,35 6-30 16,-35-6-2-16,37 25-2 16,-22 0 0-16,8 11-1 15,-5 10-1-15,-1 10-2 16,-4 5 0-16,-5 4-1 15,-6 6 1-15,-8-3-2 16,-7-3 1-16,-8-2-2 16,-6-7 1-16,-6-10-3 15,4 4-5-15,-23-10-33 16,17-17-2-16,-5-13 1 16,-1-5-1-16</inkml:trace>
  <inkml:trace contextRef="#ctx0" brushRef="#br0" timeOffset="168461.2619">15517 8292 32 0,'0'0'33'16,"0"0"1"-16,10 17-1 15,15-7-16-15,-25-10-5 0,52 2-2 16,-19-10-2-16,30 8-1 15,7-10-2-15,28 5 0 16,10-15 2-16,37 11-2 16,13-10 0-16,27 5 0 15,22-7-1-15,30 4-1 16,17-10 0-16,22 8-2 16,10-2 0-16,-3 2-1 15,-11-1 1-15,-11 1-1 16,-26 4 0-16,-33 3 0 15,-40 5 0-15,-40 1-1 16,-33 2-2-16,-43-7-5 16,-11 26-10-16,-35-15-23 0,-39 2 0 15,-5-2-1-15,-4 2 1 16</inkml:trace>
  <inkml:trace contextRef="#ctx0" brushRef="#br0" timeOffset="169725.2643">17120 8827 58 0,'13'-21'31'15,"-13"21"-1"-15,8-25-4 16,-8 25-6-16,8-17-5 16,-8 17-4-16,8-17-3 15,-8 17-2-15,0 0-2 16,0 0 0-16,-22-8 0 16,3 19-1-16,-12 3 0 15,-5 13-1-15,-9 5 0 16,-1 14 0-16,-2 2-1 15,7 6 1-15,8-8-1 16,12 0-1-16,12-4 1 0,14-9-1 16,15-14 0-16,12-15 0 15,13-10 0-15,3-13-1 16,6-8 0-16,-4-9 0 16,4-5-2-16,-9-10 1 15,-5-3 0-15,-11-6 0 16,-6 1 0-16,-11 1 2 15,-7-1-3-15,-5 5 3 16,-1 2 0-16,-5 12 1 16,-2 9 0-16,2 10 1 15,6 21 0-15,0 0-1 16,0 0 2-16,-6 35-1 16,8-1 1-16,2 10-1 0,0 4 1 15,2 10-2-15,-2 0 1 16,0-1-1-1,-2-5 0-15,5 0-1 16,-5-10 0-16,6-8-1 0,0-5-2 16,-8-29-4-16,27 29-6 15,-27-29-28-15,23-17-2 16,-12-3 1-16,9-6 0 16</inkml:trace>
  <inkml:trace contextRef="#ctx0" brushRef="#br0" timeOffset="170240.9039">17506 8760 72 0,'0'0'40'0,"0"0"0"16,-10 27 2-1,18 9-27-15,-26-13-5 16,18 19-3-16,-7-5-2 0,11 5-1 16,-1-4-2-16,11-5-1 15,3-8 0-15,6-17-2 16,6-10 1-16,2-14-1 15,4-3 0-15,-4-11-1 16,0-1 0-16,-4-6 0 16,-2 5 1-16,-6 5 0 15,0 8 0-15,-19 19 1 16,25-16 0-16,-25 16 1 0,24 37 0 16,-7-5 0-1,2 13 0-15,4 14 0 16,2 8 0-16,2 10 1 15,-3 0-2-15,-1-1 2 0,-8-1-1 16,-5-6 0-16,-12-7 0 16,-10-18 0-16,-9-8 0 15,-8-19 0-15,-4-11-1 16,-1-13 1-16,1-18-1 16,4-12 0-16,8-9 0 15,9-10 0-15,12-7 0 16,12 0 1-16,7-4 0 15,12 2-1-15,5 1 0 16,5 9 0-16,-1 5 0 16,-3 6-1-16,-2 3-1 15,-12 1-3-15,4 23-5 16,-39-8-31-16,12 25-2 0,-25-29 1 16,2 25-2-16</inkml:trace>
  <inkml:trace contextRef="#ctx0" brushRef="#br0" timeOffset="172218.1263">13853 10189 34 0,'0'0'36'16,"-10"-23"1"-16,10 23-1 16,0 0-16-16,0 0-6 15,19-2 0-15,-19 2-5 16,18 4-1-16,-18-4-3 16,42 0-1-16,-7-4-1 15,11 2 0-15,2-2-1 0,12 0-2 16,0 1 0-16,-4-3-2 15,-2 4 0 1,-16-6-4-16,5 22-5 16,-43-14-28-16,0 0-1 0,0 17 0 15,-21-7 0-15</inkml:trace>
  <inkml:trace contextRef="#ctx0" brushRef="#br0" timeOffset="172421.2599">13880 10415 89 0,'15'25'39'0,"12"-19"1"0,6-19-11 15,19 14-19-15,-10-12-2 16,16 5-3 0,-10-5-2-16,3 5 0 15,-11 0-4-15,-7-3-1 0,-2 20-9 16,-31-11-28-16,0 0-1 15,0 0 0-15,-25-2 0 16</inkml:trace>
  <inkml:trace contextRef="#ctx0" brushRef="#br0" timeOffset="174102.357">15297 10187 27 0,'0'0'35'0,"-17"6"1"0,17-6 0 16,-16-17-16-16,16 17-3 15,0 0-3-15,0 0-3 16,0 0-3-16,24 15-2 16,-24-15-1-16,25 9-1 15,-6-7 0-15,8 2-1 16,4-6-1-16,4-2-1 15,-1 1 0-15,-1-3-1 16,-2 2-1-16,-4-4-1 0,0 6-1 16,-27 2-4-16,37 8-8 15,-37-8-26 1,0 0 1-16,0 0-1 16,13 17 0-16</inkml:trace>
  <inkml:trace contextRef="#ctx0" brushRef="#br0" timeOffset="175446.5528">16038 9919 10 0,'0'0'33'16,"0"0"-1"-16,0 0 1 16,-17 1-10-16,1-18-5 15,16 17-4-15,0 0-3 16,0 0-3-16,-11-23-2 16,11 23-1-16,21-19-1 15,2 6-2-15,2-3 1 16,12 1-2-16,-1 1 2 15,12 1-1-15,-1 5 0 0,-1 10 0 16,-7 6-1-16,-5 11 1 16,-9 2 0-16,-7 10 0 15,-12 1-1-15,-12 5 0 16,-10-1-1-16,-9-3 2 16,-6-2-1-16,-5-3-1 15,-3-1 1-15,4-9-1 16,3-7 0-16,5-1 0 15,7-5 0-15,20-5 0 16,0 0 0-16,0 0-1 16,10-25 1-16,15 14-1 15,6 1 1-15,6 3 1 0,5-1-1 16,2 8 0-16,1 2 0 16,-5 13 1-16,-7 4-1 15,-8 8 2 1,-7 2-1-16,-11 4 1 15,-13-1-1-15,-7 1 1 0,-12-2-1 16,-6-5 1-16,-8-4-1 16,-3 1 0-16,-2-14 0 15,-5-3 0-15,1-2-1 16,4-6 1-16,1-6-1 16,7-3 0-16,5-1-1 15,4-5-1-15,10 5-2 16,-1-5-2-16,18 17-3 0,-8-31-12 15,8 31-21-15,0 0 1 16,27-19-1 0,-27 19 2-16</inkml:trace>
  <inkml:trace contextRef="#ctx0" brushRef="#br0" timeOffset="175837.1864">16590 10001 84 0,'0'0'40'15,"0"0"0"-15,19-10-9 16,2 22-20-16,-21-12-3 16,29 17-1-16,-29-17-2 15,46 40-2-15,-15-15 0 16,12 10-1-16,-5-4-1 16,5 5 0-16,-1-1 0 15,-5-3 0-15,-1-1-1 16,-7-6 1-16,-4-4-2 15,-7-8 0-15,-18-13-2 16,19 12-2-16,-19-12-3 16,6-17-11-16,-6 17-23 15,-4-27 0-15,4 6 0 0,-2-10 1 16</inkml:trace>
  <inkml:trace contextRef="#ctx0" brushRef="#br0" timeOffset="176055.9463">17054 9980 73 0,'-21'23'40'0,"-4"10"1"15,-8 5 0-15,6 12-30 16,-21-8-2-16,11 17-2 16,-9-7-2-16,11 2-1 15,3-8-4-15,7-12-2 16,9-1-2-16,-3-23-7 0,19-10-29 15,0 0-1-15,0 0-1 16,21-21 1-16</inkml:trace>
  <inkml:trace contextRef="#ctx0" brushRef="#br0" timeOffset="177163.7374">17201 9729 18 0,'0'0'33'0,"-23"3"1"16,23-3 1-16,0 0-13 15,0 0-6-15,0 0-3 16,4-24-5-16,-4 24-2 16,19-12-2-16,0 6-1 0,1-3 0 15,10 3 1 1,-1-4-1-16,10 8 0 16,-6-3 0-16,1 7 0 15,-5-1 0-15,0 7-1 0,-29-8 0 16,23 21-1-16,-26-3 1 15,-9 5-1-15,-9-2 1 16,-8 4-2-16,-4-4 2 16,2 0-2-16,2-4 1 15,6-4-1-15,6-3 0 16,17-10-1-16,0 0 1 16,0 0 0-16,27-21 0 15,-4 9 0-15,2 3 0 16,4 1 0-16,0 2 1 0,-6 10-1 15,-4 12 1 1,-3 1-1-16,-9 2 1 16,-5 6 0-16,-7 0 1 0,-7 6 0 15,-5-8-1-15,-5-4 0 16,-5-4 1-16,-3-7-2 16,-1-1 0-16,-2-8-1 15,6 2-3-15,-8-18-8 16,12 13-30-16,-6-7 1 15,10 3-2-15,19 8 2 16</inkml:trace>
  <inkml:trace contextRef="#ctx0" brushRef="#br0" timeOffset="285834.9695">1610 13530 32 0,'0'0'37'0,"0"0"0"15,4-26-4-15,-4 26-15 16,0 0-4-16,0 0-3 16,0 0-3-16,0 0-2 15,0 0-1-15,12 28 0 16,-12-1-1-16,4 21 0 15,-6 10-1-15,4 16 1 16,-2 13-1-16,2 11-1 16,-2 7 0-16,3-3-1 15,3-4 0-15,2-8 0 16,0-13 0-16,1-12-1 16,-1-12 1-16,0-14-2 15,-1-10 1-15,-3-6 0 0,-2-6 0 16,-2-17-2-16,0 0 0 15,0 0-3-15,0 0-3 16,0 0-4-16,27-25-30 16,-27-6 0-16,4-1 0 15,-6-7-1-15</inkml:trace>
  <inkml:trace contextRef="#ctx0" brushRef="#br0" timeOffset="286237.4706">1589 13565 40 0,'0'0'34'16,"0"0"0"-16,2 19-12 15,-2-19-3-15,0 0-6 16,0 0-3-16,41-15-3 16,-18-1-2-16,17 9-1 15,3-3 1-15,11 1-1 16,0 1-1-16,5 4-1 15,-1 2 0-15,-2 6-2 0,-4 2 1 16,-3 1-4-16,-3-3-1 16,-13-8-6-16,11 20-9 15,-21-9-20-15,-5 3 0 16,-18-10 1-16,7 27-1 16</inkml:trace>
  <inkml:trace contextRef="#ctx0" brushRef="#br0" timeOffset="286549.9811">1643 14004 30 0,'0'0'35'0,"0"0"-1"15,0 0 0-15,25 23-20 16,-25-23-4-16,41-13-2 16,-18-4 0-16,19 13-3 15,-3-8-2-15,9 5 0 16,-2-7 0-16,1 10-2 16,-5-2 0-16,-7 6-3 15,2 10-3-15,-37-10-9 16,30 0-23-16,-30 0 0 15,8 23-1-15,-8-23 0 0</inkml:trace>
  <inkml:trace contextRef="#ctx0" brushRef="#br0" timeOffset="287960.0766">2675 13947 14 0,'0'0'34'0,"0"0"2"16,10-18 0-16,-10 18-15 16,0 0-5-16,2-19-4 15,-2 19-3-15,17 8-3 16,2 0-1-16,1-10-2 0,7 2-1 16,3-6 1-16,7 2-2 15,-4-2 1-15,4-1-2 16,-3 1 0-16,-1-4-1 15,-4 5 0-15,-6-7-3 16,-2 14-3-16,-21-2-6 16,27-17-24-16,-27 17-1 15,0 0 0-15,-29 9 1 16</inkml:trace>
  <inkml:trace contextRef="#ctx0" brushRef="#br0" timeOffset="288147.5794">2762 14046 36 0,'-19'23'35'15,"1"-7"1"-15,18-16 1 16,-7 40-20-16,7-40-6 16,21-8-4-16,0-3-2 15,16 7-1-15,-1-6-2 16,7-1-2-16,1 1 0 16,-7 1-2-16,3 15-5 15,-40-6-28-15,29 13-2 16,-29-13 0-16,8 31 0 15</inkml:trace>
  <inkml:trace contextRef="#ctx0" brushRef="#br0" timeOffset="288928.8548">3861 13981 36 0,'0'0'36'0,"0"0"0"15,0 0-1-15,25 2-19 16,-25-2-5-16,41-8-3 16,-18 1-1-16,16 7-3 15,-1-8 0-15,10 4-2 0,-1-2 0 16,3 1-1-16,-6 1 0 16,-9-2 0-16,-4 2-2 15,-6 0 0-15,-25 4-1 16,23-5-4-16,-6 16-11 15,-17-11-20-15,0 0-2 16,0 0 1-16,4-19-1 16</inkml:trace>
  <inkml:trace contextRef="#ctx0" brushRef="#br0" timeOffset="289350.2717">5152 13316 42 0,'9'-20'37'16,"-9"20"0"-16,8-17 1 15,-31 8-21-15,17 33-4 16,-27 1-2-16,6 31-4 16,-11 4-2-16,5 22-1 15,-6 8 0-15,9 19-1 16,3 3 0-16,7 7 0 16,11-14-3-16,12-1 2 15,7-16-1-15,9-9 0 0,1-14 0 16,7-19-1-16,2-14 0 15,1-9 0-15,-3-3-1 16,-3-16-1-16,1 1-2 16,-25-5-5-16,42-13-24 15,-32-4-9-15,1-5 0 16,-3-10 0-16</inkml:trace>
  <inkml:trace contextRef="#ctx0" brushRef="#br0" timeOffset="290163.3244">5944 13521 35 0,'0'0'35'15,"0"0"0"-15,14-23-9 16,-14 23-10-16,0 0-1 16,17-4-3-16,-17 4-3 15,0 0-1-15,0 0-4 16,0 0 1-16,0 0-2 16,0 0 1-16,0 0-1 15,4-17 0-15,-4 17-2 0,-6-29 2 16,6 29-1-1,-17-35 0-15,17 35-1 16,-37-25 1-16,8 22-2 16,-5 8 2-16,-9 13 0 0,-9 14-1 15,0 10 1-15,2 16-2 16,4 3 1-16,7 10 0 16,10-4-1-16,12 1 1 15,13-17-1-15,17-6 0 16,13-13 0-16,4-17-1 15,13-16 2-15,1-15-2 16,4-13 1-16,-1-9 0 0,-3-8 0 16,-7-11 0-1,-5-5 1-15,-5 10-1 16,-7 4 0-16,-9 14 0 16,-3 1 0-16,-4 16 0 15,-4 17 1-15,0 0 0 0,10 36-1 16,-12 7 2-16,4 14-1 15,-4 16 1-15,-2 17 0 16,2 8-1-16,0 6-1 16,-2-10 1-16,4-6-1 15,0-11 0-15,0-16-1 16,4-17 1-16,0-15-1 16,-4-29-1-16,11 23-1 15,-11-23-1-15,14-23-3 16,-16-14-7-16,17 11-28 15,-13-9-1-15,8 1-1 16,-8-7 2-16</inkml:trace>
  <inkml:trace contextRef="#ctx0" brushRef="#br0" timeOffset="290444.5832">6155 13786 76 0,'0'0'41'0,"29"17"0"16,-12 2-1-16,14 17-31 15,-4-1-3-15,11 11 0 16,-3-2-2-16,6 10 0 16,-3-6-3-16,-1 0 1 0,-4-6-2 15,-4-8 0-15,-4-7-1 16,-6-11-1-16,0 1-2 15,-19-17-3-15,31 2-6 16,-31-19-29-16,6-3 1 16,-8-8 0-16,2-9 0 15</inkml:trace>
  <inkml:trace contextRef="#ctx0" brushRef="#br0" timeOffset="290632.0885">6583 13899 71 0,'-16'23'40'16,"-3"11"0"-16,-8 7 0 0,10 14-31 16,-26-3-1-16,12 5-4 15,-5-7 0-15,5-6-4 16,8 1-2-16,0-20-6 16,25 1-30-16,-2-26-2 15,0 0-1-15,0 0 0 16</inkml:trace>
  <inkml:trace contextRef="#ctx0" brushRef="#br0" timeOffset="291065.3068">6741 13425 37 0,'37'-15'34'16,"1"-5"3"-16,9 3-1 15,10 13-19-15,-24-19-5 16,19 23-1-16,-27-5-3 16,6 14-2-16,-31-9-1 15,19 40-3-15,-30-7 1 16,-8 7-1-16,-16 4 1 15,-6 8-1-15,-3-2-1 16,4 4 1-16,-3-4-2 0,8-8 2 16,6-8-1-1,14-3 0-15,9-12 0 16,6-19 0-16,18 18-1 16,-1-17 1-16,6-2-1 0,6-7 1 15,6 2-2-15,-6-5-1 16,9 9-3-16,-13-16-8 15,6 18-27 1,-12-2-1-16,-1 6 0 0,-18-4-1 16</inkml:trace>
  <inkml:trace contextRef="#ctx0" brushRef="#br0" timeOffset="291786.4412">7094 13924 50 0,'13'-18'38'16,"-13"18"0"-16,0 0 0 0,29 25-22 16,-29-25-4-1,2 46-4-15,-2-15-2 16,12 7-3-16,-2-1-1 15,5 3 0-15,0-5-1 0,5-8 0 16,3-8-2-16,0-12 2 16,0-12-2-16,0-11 2 15,0-9-2-15,-1-9 1 16,-1-6 0-16,-4-7 0 16,-1 5-1-16,-5 2 1 15,1 7 0-15,-4 12 0 16,-8 21 1-16,0 0-1 15,27 21 0-15,-14 12 1 16,2 15 0-16,7 13 0 16,1 16-1-16,4 9 1 15,0 1 0-15,0 7-1 16,-6-2 1-16,-2-2 0 0,-5-11 0 16,-8-7 0-16,-10-12 0 15,-10-12 0-15,-11-8-1 16,-11-13 1-16,-9-10-1 15,-3-9 0-15,-2-12 1 16,2-13-1-16,5-6 0 16,8-17 0-16,14-10 1 15,14-6 0-15,10-7-1 16,11-4 0-16,11-8 0 16,10 2 1-16,5-4-3 15,-1 6 0-15,5 8-5 16,-17-8-8-16,0 23-26 15,-8 6 0-15,-5 13-1 0,-14 12 0 16</inkml:trace>
  <inkml:trace contextRef="#ctx0" brushRef="#br0" timeOffset="292313.207">7927 13855 52 0,'-23'7'36'15,"23"-7"1"1,17 2 0-16,-17-2-24 0,45-15-5 16,-12 3-3-16,17 10-1 15,-4-7-2-15,6-1-2 16,-4 3-3-16,-15-11-8 15,6 11-26-15,-14 5 0 16,-25 2-1-16,21-6 0 16</inkml:trace>
  <inkml:trace contextRef="#ctx0" brushRef="#br0" timeOffset="292741.3598">8398 13419 64 0,'0'0'37'15,"0"0"0"-15,11-17-1 16,13 23-25-16,-24-6-4 16,34-4-3-16,-9 4-4 15,12 2 2-15,4-6-3 16,5 2 2-16,0 0 0 0,-2 0-1 15,-1 0 0 1,-3 4 1-16,-7-2 0 16,-6 6 0-16,-27-6 3 15,25 33-2-15,-21-9 2 0,-4 15-1 16,-8 7 1-16,1 11-1 16,-9 7 1-16,3 9-1 15,-3 1-2-15,7 5 1 16,-3-4-1-16,6-4 0 15,2-12 0-15,3-11-2 16,2-6 0-16,1-15 0 16,6-8-4-16,-8-19-2 15,19-3-11-15,-13-22-23 16,2 2-1-16,-4-16 0 16,5-3 1-16</inkml:trace>
  <inkml:trace contextRef="#ctx0" brushRef="#br0" timeOffset="293228.7446">9096 13233 55 0,'-11'-27'39'0,"11"27"-1"16,-10-21 1-16,0 4-25 15,10 17-4-15,0 0-3 0,29 25-2 16,-11-8-1-16,9 12-1 16,0 5 2-16,13 16-3 15,4 8 1-15,5 9-1 16,-7 6 0-16,-1 5-1 15,-7-1 2-15,-5 4-2 16,-8-3-1-16,-11-1 1 16,-12-8 0-16,-7-2 0 15,-9-11 0-15,1-8 0 16,-6-6 1-16,-1-9-1 16,-3-5 0-16,2-4 0 15,4-11-1-15,-2 2 1 16,4-5 0-16,1-2-1 0,18-8 0 15,-25 15-1-15,25-15 0 16,-17 11-2 0,17-11-2-16,0 0-5 15,0 0-32-15,0 0-1 0,0 0 1 16,-15-17-2-16</inkml:trace>
  <inkml:trace contextRef="#ctx0" brushRef="#br0" timeOffset="294177.6555">9756 13636 32 0,'19'-19'35'16,"-19"19"2"-16,19-21-1 16,-23 0-15-16,26 15-6 0,-26-13-3 15,4 19-4-15,0 0-1 16,19-10-2-16,-19 10-1 16,4 17 0-16,-6 1-2 15,4 16 1-15,-4 4-2 16,2 7 0-16,0 6 1 15,2 5 0-15,0-4-1 16,4-2-1-16,5-8 1 16,7-8 0-16,1-7 0 15,6-15-1-15,4-5 0 16,0-14 0-16,2-1 0 16,-2-5-1-16,0-5 1 15,-6-1-2-15,4-2-1 0,-10-6-2 16,8 16-8-16,-19-18-27 15,4 4-2-15,-12-4 1 16,-2 0-1-16</inkml:trace>
  <inkml:trace contextRef="#ctx0" brushRef="#br0" timeOffset="294740.2265">9524 13335 48 0,'0'0'35'16,"0"0"1"-16,0 0-12 0,0 0-8 15,0 0-5-15,0 0 0 16,0 0-3-16,0 0-2 15,0 0-2-15,0 0 0 16,0 0-2-16,27-8 0 16,-27 8-1-16,31-31 0 15,-12 8 0-15,7-7-1 16,-3-5 1-16,-2 6 0 16,-2 1 0-16,-1 7 0 15,-7-1 1-15,-11 22-1 16,0 0 1-16,23 0-1 15,-23 0 0-15,12 31 0 16,-3-14 0-16,1 4-1 0,0 1 0 16,-10-22-2-16,23 32-2 15,-23-32-9-15,0 0-27 16,13 19-1 0,-13-19 0-16,0 0-1 0</inkml:trace>
  <inkml:trace contextRef="#ctx0" brushRef="#br0" timeOffset="295694.8286">10606 13603 32 0,'0'0'37'16,"0"0"1"-16,0 0 0 15,0 0-17-15,0 0-5 16,0 0-4-16,0 0-4 16,20 6-2-16,-20-6-2 15,46-4 0-15,-11-3-1 16,9 5 0-16,4-4 0 0,2 0-2 16,1 0 1-1,-7 1-1-15,-6 3 0 16,-9 0-1-16,-7 4-1 15,-22-2-1-15,21 11-6 0,-21-11-32 16,-23 14-2-16,23-14 1 16,-27 7-1-16</inkml:trace>
  <inkml:trace contextRef="#ctx0" brushRef="#br0" timeOffset="296538.7793">12138 13122 45 0,'0'0'36'15,"9"-29"2"-15,-9 29 1 16,0 0-20-16,-25-11-5 15,18 28-3-15,-22-6-3 16,6 24-2-16,-12 3-1 16,6 18-1-16,-2 7 0 15,6 12-1-15,4 0-1 16,11 5 0-16,6-3 0 16,14 0 0-16,7-6-1 15,8-8 1-15,6-11-2 16,2-10 0-16,0-9 1 0,0-6-1 15,-6-8 1-15,-6-6-1 16,-2-5 1-16,-19-8-1 16,25 7 1-16,-25-7-1 15,0 0 0-15,18 0-1 16,-18 0 0-16,0 0-1 16,0 0-2-16,19-28-1 15,-19 28-5-15,2-23-31 16,-2 23-2-16,6-35 1 15,-1 18-1-15</inkml:trace>
  <inkml:trace contextRef="#ctx0" brushRef="#br0" timeOffset="297241.0235">12400 13314 73 0,'-29'-4'37'16,"29"4"-2"0,0 0-5-16,-25-16-21 15,25 16-2-15,29-19-2 0,-2 15-1 16,2-5-1-16,12 1 0 16,1 1 0-16,10 5-1 15,-2 2 1-15,-4 11-2 16,-5 4 1-16,-6 8-1 15,-10 6 2-15,-14 8-3 16,-13 3 1-16,-11 2-1 16,-12 0 1-16,-8-3-2 15,-2-5 2-15,-1-7-1 16,1-6-2-16,6-11 2 16,8-6-1-16,21-4 1 15,-21-10-1-15,21 10 0 16,15-27 0-16,6 6 0 0,6 2 1 15,8 7 0-15,5-1-1 16,9 11 1 0,-1 4 1-16,0 9-1 15,-7 5 1-15,-7 11 1 0,-7 1-2 16,-5 3 3-16,-19 4-2 16,-10-1 1-16,-16-5 0 15,-8 2 0-15,-8-8-1 16,-9-2 1-16,-4-8-2 15,-6-1 1-15,6-12 0 16,2-6-2-16,7-4 0 16,5-5-3-16,11 5-1 15,0-13-5-15,27 23-26 16,0-25-5-16,0 25 0 16,0 0 0-16</inkml:trace>
  <inkml:trace contextRef="#ctx0" brushRef="#br0" timeOffset="297585.7189">13230 13442 83 0,'30'-11'41'16,"-10"15"0"-16,-1-3-1 16,8 19-31-16,-4-3-4 15,12 10 0-15,1 0-2 16,9 11 0-16,-3-2-2 16,3 3 1-16,-5-1-2 15,1-1 0-15,-7-9 1 16,-1-1-2-16,-4-8 1 15,-8-11-2-15,2-2 0 16,-23-6-4-16,39-6-3 16,-39-17-31-16,12 2-2 0,-9-12 1 15,1-1-1-15</inkml:trace>
  <inkml:trace contextRef="#ctx0" brushRef="#br0" timeOffset="297788.85">13712 13415 71 0,'-27'25'38'0,"-2"10"2"16,-4 1 0-16,2 16-27 15,-11-12-7-15,9 10 1 16,-9-2-4-16,13-6-1 16,2-5-3-16,1-12-3 15,15 3-7-15,-10-16-28 0,21-12-2 16,0 0 1-16,0 0-1 15</inkml:trace>
  <inkml:trace contextRef="#ctx0" brushRef="#br0" timeOffset="298663.8744">13685 13051 57 0,'0'0'35'0,"0"0"-1"16,0 0-9-16,0 0-11 16,0 0-7-16,21-19-1 15,4 15-2-15,-25 4-1 16,42-15 0-16,-16 5-1 16,6 8 1-16,-7-4-1 0,0 10 1 15,-5-4-1-15,-20 0 2 16,21 25-2-16,-23-6 0 15,-8 0-1-15,-9 4 0 16,-2-3 1-16,-2 3-2 16,-2-4 1-16,3-8-1 15,3-5 0-15,19-6 0 16,-17 4 0-16,17-4 0 16,9-17-1-16,-9 17 1 15,37-21 0-15,-12 15-1 16,4 0 1-16,4 6 0 15,2 2 0-15,-5 8 0 16,-1 5 0-16,-5 2 1 0,-9 2-1 16,-5 0 1-16,-8-1 0 15,-8-1 0-15,6-17 1 16,-33 27-1-16,8-19-1 16,-2-3 0-16,-4 3 0 15,-2-10-4-15,10 10-5 16,-10-14-31-16,8 4 1 15,0-4-1-15,6 1 2 16</inkml:trace>
  <inkml:trace contextRef="#ctx0" brushRef="#br0" timeOffset="299660.8324">14331 12943 47 0,'4'-19'37'15,"-4"19"0"-15,2-19 2 16,-20-8-20-16,18 27-6 16,10-23-3-16,-10 23-2 0,21-13-2 15,0 19-2-15,3 3 0 16,8 16-1-1,5 4-1-15,7 11 0 16,5 12 0-16,3 11 0 0,-2 6-1 16,-2 4 1-16,-7 6 0 15,-3 5-1-15,-17-1 0 16,-7 1-1-16,-14-1 1 16,-6-5 0-16,-11-5-1 15,-6-6 1-15,-3-13-1 16,-4-8 2-16,1-6-2 15,2-13 1-15,5-8 0 0,3-5-1 16,19-14 1 0,-25 11 0-16,25-11-1 15,0 0 0-15,0 0 0 16,0 0 0-16,0 0-2 0,0 0-3 16,0 0-2-16,-8-40-21 15,8 40-16-15,10-38 1 16,2 16-1-16,-3-4 0 15</inkml:trace>
  <inkml:trace contextRef="#ctx0" brushRef="#br0" timeOffset="300458.189">15421 13346 38 0,'9'-29'38'15,"-9"29"-2"-15,6-26 3 0,-4 1-15 16,-2 25-11-16,0 0-3 16,0 0-3-1,0 0-1-15,17 0-1 16,-11 21 0-16,6 15-3 0,-3 5 0 16,9 12 0-16,-5 7 0 15,5 5-2-15,-1 6 1 16,-2 2 0-16,-3 4-2 15,0-3 3-15,-9-3-2 16,-3 6 1-16,-5-2 0 16,-11 0 0-16,-5-14 1 15,-6-3-1-15,-6-9 0 16,-3-8 1-16,-5-9 0 0,-3-9-1 16,1-15 0-1,1-6 0-15,3-4 0 16,5-8-1-16,3-7-1 15,2-6-1-15,9 0-2 0,-1-11-2 16,12 9-4-16,-15-14-32 16,19 3-1-16,-5-10 0 15,8-2 1-15</inkml:trace>
  <inkml:trace contextRef="#ctx0" brushRef="#br0" timeOffset="301318.3798">15154 13080 41 0,'0'0'34'0,"0"0"1"16,0 0-9-16,0 0-7 15,0 0-4-15,0 0-2 16,0 0-4-16,0 0-2 15,0 0-1-15,0 0-2 16,0 0 0-16,0 0-1 16,0 0-1-16,22-4-1 15,-22 4 1-15,21-40-1 16,-6 15 0-16,1-8 0 16,3-2-1-16,0 1 0 15,1 1 0-15,-3 6 2 16,-2 6-2-16,-15 21 2 0,22-17-2 15,-22 17 2-15,19 0 0 16,-19 0 0-16,19 19 0 16,-19-19-1-1,25 39 0-15,-13-20 1 0,7 10-1 16,-5-4 0-16,1 5 0 16,-1-1 0-16,-1-6 0 15,-1-4 0-15,-12-19-2 16,17 21 0-16,-17-21-4 15,0 0-8-15,23 8-30 16,-23-8 1-16,-2-17-2 16,2 17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2C5D2-0DA5-4F7D-A2D5-E508A1710803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9F2FE-C77C-4FD9-80A4-7756657C0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0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3B02A16-2E44-4BFF-A839-30B475CCBA05}" type="datetime1">
              <a:rPr lang="en-US" smtClean="0"/>
              <a:pPr/>
              <a:t>11/2/2015</a:t>
            </a:fld>
            <a:endParaRPr lang="en-US" smtClean="0"/>
          </a:p>
        </p:txBody>
      </p:sp>
      <p:sp>
        <p:nvSpPr>
          <p:cNvPr id="139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9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5B95D-82A3-4CA5-9845-87AB1312F70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9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041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9B74FFD-BA9F-433E-8307-56C3F728ABF5}" type="datetime1">
              <a:rPr lang="en-US" smtClean="0"/>
              <a:pPr/>
              <a:t>11/2/2015</a:t>
            </a:fld>
            <a:endParaRPr lang="en-US" smtClean="0"/>
          </a:p>
        </p:txBody>
      </p:sp>
      <p:sp>
        <p:nvSpPr>
          <p:cNvPr id="144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44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270C44-BEB1-41D5-A7A5-B2CEF9DF292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44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556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66A0130-13BD-487F-9C3C-7A7864E64406}" type="datetime1">
              <a:rPr lang="en-US" smtClean="0"/>
              <a:pPr/>
              <a:t>11/2/2015</a:t>
            </a:fld>
            <a:endParaRPr lang="en-US" smtClean="0"/>
          </a:p>
        </p:txBody>
      </p:sp>
      <p:sp>
        <p:nvSpPr>
          <p:cNvPr id="147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47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64280-1DEC-4861-A5FD-BEB63789AC7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7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56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8940A75-CB85-4C86-9174-3EA008FCBE4C}" type="datetime1">
              <a:rPr lang="en-US" smtClean="0"/>
              <a:pPr/>
              <a:t>11/2/2015</a:t>
            </a:fld>
            <a:endParaRPr lang="en-US" smtClean="0"/>
          </a:p>
        </p:txBody>
      </p:sp>
      <p:sp>
        <p:nvSpPr>
          <p:cNvPr id="145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45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E2B10-5102-404D-A671-116CBE476CB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5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2683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B8855D9-E82B-43CF-B306-25FDDBBA7BD3}" type="datetime1">
              <a:rPr lang="en-US" smtClean="0"/>
              <a:pPr/>
              <a:t>11/2/2015</a:t>
            </a:fld>
            <a:endParaRPr lang="en-US" smtClean="0"/>
          </a:p>
        </p:txBody>
      </p:sp>
      <p:sp>
        <p:nvSpPr>
          <p:cNvPr id="146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46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33B3F-54DF-4F60-9190-359E8412A87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46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982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0BD24A-18F8-4D07-BDBE-7B297CE490C9}" type="datetime1">
              <a:rPr lang="en-US" smtClean="0"/>
              <a:pPr/>
              <a:t>11/2/2015</a:t>
            </a:fld>
            <a:endParaRPr lang="en-US" smtClean="0"/>
          </a:p>
        </p:txBody>
      </p:sp>
      <p:sp>
        <p:nvSpPr>
          <p:cNvPr id="148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48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30E18-5DED-465D-8904-AB90C3512C4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48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1991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8F027DD-70E5-4B31-9F38-4126E41D6733}" type="datetime1">
              <a:rPr lang="en-US" smtClean="0"/>
              <a:pPr/>
              <a:t>11/2/2015</a:t>
            </a:fld>
            <a:endParaRPr lang="en-US" smtClean="0"/>
          </a:p>
        </p:txBody>
      </p:sp>
      <p:sp>
        <p:nvSpPr>
          <p:cNvPr id="1495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495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1F73B-E0DB-4465-9E3C-2CCB8266C7B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49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4978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55F5669-BE55-4EDF-A5AC-7AC80A0D5042}" type="datetime1">
              <a:rPr lang="en-US" smtClean="0"/>
              <a:pPr/>
              <a:t>11/2/2015</a:t>
            </a:fld>
            <a:endParaRPr lang="en-US" smtClean="0"/>
          </a:p>
        </p:txBody>
      </p:sp>
      <p:sp>
        <p:nvSpPr>
          <p:cNvPr id="150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50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9A1F5-FF92-4328-B649-DC8E14FB0E8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50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2886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3FE6785-087A-42C8-96A0-C1793DCED175}" type="datetime1">
              <a:rPr lang="en-US" smtClean="0"/>
              <a:pPr/>
              <a:t>11/2/2015</a:t>
            </a:fld>
            <a:endParaRPr lang="en-US" smtClean="0"/>
          </a:p>
        </p:txBody>
      </p:sp>
      <p:sp>
        <p:nvSpPr>
          <p:cNvPr id="151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51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2F308-3B5C-4CA3-819C-16A828D20A4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51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330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071E0F8-6136-417A-9CF3-820D8A4B1C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E341C00-A582-43F0-AAC0-2616B6B627F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E0F8-6136-417A-9CF3-820D8A4B1C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C00-A582-43F0-AAC0-2616B6B62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E0F8-6136-417A-9CF3-820D8A4B1C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C00-A582-43F0-AAC0-2616B6B627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E0F8-6136-417A-9CF3-820D8A4B1C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C00-A582-43F0-AAC0-2616B6B627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071E0F8-6136-417A-9CF3-820D8A4B1C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E341C00-A582-43F0-AAC0-2616B6B627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E0F8-6136-417A-9CF3-820D8A4B1C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C00-A582-43F0-AAC0-2616B6B627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E0F8-6136-417A-9CF3-820D8A4B1C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C00-A582-43F0-AAC0-2616B6B627F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E0F8-6136-417A-9CF3-820D8A4B1C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C00-A582-43F0-AAC0-2616B6B627F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E0F8-6136-417A-9CF3-820D8A4B1C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C00-A582-43F0-AAC0-2616B6B627F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E0F8-6136-417A-9CF3-820D8A4B1C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C00-A582-43F0-AAC0-2616B6B627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E0F8-6136-417A-9CF3-820D8A4B1C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C00-A582-43F0-AAC0-2616B6B627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71E0F8-6136-417A-9CF3-820D8A4B1C66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341C00-A582-43F0-AAC0-2616B6B627F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ANNOUNCEMENTS: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257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ym typeface="Wingdings" panose="05000000000000000000" pitchFamily="2" charset="2"/>
              </a:rPr>
              <a:t>Ch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8 HW Quiz and </a:t>
            </a:r>
            <a:r>
              <a:rPr lang="en-US" sz="2800" dirty="0" err="1" smtClean="0">
                <a:sym typeface="Wingdings" panose="05000000000000000000" pitchFamily="2" charset="2"/>
              </a:rPr>
              <a:t>Ch</a:t>
            </a:r>
            <a:r>
              <a:rPr lang="en-US" sz="2800" dirty="0" smtClean="0">
                <a:sym typeface="Wingdings" panose="05000000000000000000" pitchFamily="2" charset="2"/>
              </a:rPr>
              <a:t> 8 HW due </a:t>
            </a:r>
            <a:r>
              <a:rPr lang="en-US" sz="2800" dirty="0" smtClean="0">
                <a:sym typeface="Wingdings" panose="05000000000000000000" pitchFamily="2" charset="2"/>
              </a:rPr>
              <a:t>Tomorrow</a:t>
            </a:r>
            <a:endParaRPr lang="en-US" sz="2800" dirty="0" smtClean="0">
              <a:sym typeface="Wingdings" panose="05000000000000000000" pitchFamily="2" charset="2"/>
            </a:endParaRPr>
          </a:p>
          <a:p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Rocket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Labs </a:t>
            </a:r>
            <a:r>
              <a:rPr lang="en-US" sz="2800" dirty="0" smtClean="0">
                <a:sym typeface="Wingdings" panose="05000000000000000000" pitchFamily="2" charset="2"/>
              </a:rPr>
              <a:t>due Friday </a:t>
            </a:r>
            <a:r>
              <a:rPr lang="en-US" sz="2800" dirty="0" smtClean="0">
                <a:sym typeface="Wingdings" panose="05000000000000000000" pitchFamily="2" charset="2"/>
              </a:rPr>
              <a:t>11/6 </a:t>
            </a:r>
            <a:r>
              <a:rPr lang="en-US" sz="2800" dirty="0" smtClean="0">
                <a:sym typeface="Wingdings" panose="05000000000000000000" pitchFamily="2" charset="2"/>
              </a:rPr>
              <a:t>by 11:59 pm on </a:t>
            </a:r>
            <a:r>
              <a:rPr lang="en-US" sz="2800" dirty="0" err="1" smtClean="0">
                <a:sym typeface="Wingdings" panose="05000000000000000000" pitchFamily="2" charset="2"/>
              </a:rPr>
              <a:t>Turnitin</a:t>
            </a:r>
            <a:r>
              <a:rPr lang="en-US" sz="2800" dirty="0" smtClean="0">
                <a:sym typeface="Wingdings" panose="05000000000000000000" pitchFamily="2" charset="2"/>
              </a:rPr>
              <a:t>- DON’T WAIT ‘TIL THE LAST MINUTE!</a:t>
            </a:r>
          </a:p>
          <a:p>
            <a:r>
              <a:rPr lang="en-US" sz="2800" dirty="0" err="1" smtClean="0">
                <a:sym typeface="Wingdings" panose="05000000000000000000" pitchFamily="2" charset="2"/>
              </a:rPr>
              <a:t>Ch</a:t>
            </a:r>
            <a:r>
              <a:rPr lang="en-US" sz="2800" dirty="0" smtClean="0">
                <a:sym typeface="Wingdings" panose="05000000000000000000" pitchFamily="2" charset="2"/>
              </a:rPr>
              <a:t> 9 HW Quiz and HW due </a:t>
            </a:r>
            <a:r>
              <a:rPr lang="en-US" sz="2800" dirty="0" smtClean="0">
                <a:sym typeface="Wingdings" panose="05000000000000000000" pitchFamily="2" charset="2"/>
              </a:rPr>
              <a:t>Mon</a:t>
            </a:r>
            <a:r>
              <a:rPr lang="en-US" sz="2800" dirty="0" smtClean="0">
                <a:sym typeface="Wingdings" panose="05000000000000000000" pitchFamily="2" charset="2"/>
              </a:rPr>
              <a:t> 11/9</a:t>
            </a:r>
            <a:endParaRPr lang="en-US" sz="2800" dirty="0" smtClean="0">
              <a:sym typeface="Wingdings" panose="05000000000000000000" pitchFamily="2" charset="2"/>
            </a:endParaRPr>
          </a:p>
          <a:p>
            <a:r>
              <a:rPr lang="en-US" sz="2800" dirty="0" smtClean="0">
                <a:sym typeface="Wingdings" panose="05000000000000000000" pitchFamily="2" charset="2"/>
              </a:rPr>
              <a:t>Energy and Momentum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EXAM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Thursday- Friday 11/12-13</a:t>
            </a:r>
            <a:endParaRPr lang="en-US" sz="2800" dirty="0" smtClean="0"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91704"/>
            <a:ext cx="3059430" cy="32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latin typeface="Times" pitchFamily="18" charset="0"/>
                <a:cs typeface="Times" pitchFamily="18" charset="0"/>
              </a:rPr>
              <a:t>Problem: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 A potential energy function for a two-dimensional force is of the form U = 3x</a:t>
            </a:r>
            <a:r>
              <a:rPr lang="en-US" sz="2400" baseline="30000" dirty="0" smtClean="0">
                <a:latin typeface="Times" pitchFamily="18" charset="0"/>
                <a:cs typeface="Times" pitchFamily="18" charset="0"/>
              </a:rPr>
              <a:t>3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y – 7x. Find the force acting at a point (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x,y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86000" y="410040"/>
              <a:ext cx="6954480" cy="4971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280" y="398160"/>
                <a:ext cx="6980040" cy="49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7460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Force from Potential Energy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 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342900"/>
            <a:ext cx="60007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afg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01" y="3099816"/>
            <a:ext cx="8678399" cy="3148584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Force and Potential Energy: </a:t>
            </a:r>
            <a:r>
              <a:rPr lang="en-US" altLang="en-US" sz="2800" dirty="0" smtClean="0"/>
              <a:t>How do we get a force vector from a potential energy surface?</a:t>
            </a:r>
            <a:endParaRPr lang="en-US" alt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91600" y="1110240"/>
              <a:ext cx="8811360" cy="3962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000" y="1100520"/>
                <a:ext cx="8824320" cy="39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0710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900" smtClean="0"/>
              <a:t>Neutral Equilibrium – 1</a:t>
            </a:r>
            <a:r>
              <a:rPr lang="en-US" altLang="en-US" sz="3900" baseline="30000" smtClean="0"/>
              <a:t>st</a:t>
            </a:r>
            <a:r>
              <a:rPr lang="en-US" altLang="en-US" sz="3900" smtClean="0"/>
              <a:t> and 2</a:t>
            </a:r>
            <a:r>
              <a:rPr lang="en-US" altLang="en-US" sz="3900" baseline="30000" smtClean="0"/>
              <a:t>nd</a:t>
            </a:r>
            <a:r>
              <a:rPr lang="en-US" altLang="en-US" sz="3900" smtClean="0"/>
              <a:t> Derivatives</a:t>
            </a:r>
          </a:p>
        </p:txBody>
      </p:sp>
      <p:grpSp>
        <p:nvGrpSpPr>
          <p:cNvPr id="62467" name="Group 6"/>
          <p:cNvGrpSpPr>
            <a:grpSpLocks/>
          </p:cNvGrpSpPr>
          <p:nvPr/>
        </p:nvGrpSpPr>
        <p:grpSpPr bwMode="auto">
          <a:xfrm>
            <a:off x="2895600" y="1219200"/>
            <a:ext cx="5943600" cy="4222750"/>
            <a:chOff x="576" y="1276"/>
            <a:chExt cx="3744" cy="2660"/>
          </a:xfrm>
        </p:grpSpPr>
        <p:sp>
          <p:nvSpPr>
            <p:cNvPr id="62469" name="Line 7"/>
            <p:cNvSpPr>
              <a:spLocks noChangeShapeType="1"/>
            </p:cNvSpPr>
            <p:nvPr/>
          </p:nvSpPr>
          <p:spPr bwMode="auto">
            <a:xfrm flipH="1" flipV="1">
              <a:off x="2448" y="1440"/>
              <a:ext cx="0" cy="2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0" name="Text Box 8"/>
            <p:cNvSpPr txBox="1">
              <a:spLocks noChangeArrowheads="1"/>
            </p:cNvSpPr>
            <p:nvPr/>
          </p:nvSpPr>
          <p:spPr bwMode="auto">
            <a:xfrm>
              <a:off x="2496" y="1276"/>
              <a:ext cx="3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>
                  <a:latin typeface="Times" charset="0"/>
                </a:rPr>
                <a:t>U</a:t>
              </a:r>
            </a:p>
          </p:txBody>
        </p:sp>
        <p:sp>
          <p:nvSpPr>
            <p:cNvPr id="62471" name="Line 9"/>
            <p:cNvSpPr>
              <a:spLocks noChangeShapeType="1"/>
            </p:cNvSpPr>
            <p:nvPr/>
          </p:nvSpPr>
          <p:spPr bwMode="auto">
            <a:xfrm>
              <a:off x="576" y="3264"/>
              <a:ext cx="3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2" name="Text Box 10"/>
            <p:cNvSpPr txBox="1">
              <a:spLocks noChangeArrowheads="1"/>
            </p:cNvSpPr>
            <p:nvPr/>
          </p:nvSpPr>
          <p:spPr bwMode="auto">
            <a:xfrm>
              <a:off x="3996" y="3244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>
                  <a:latin typeface="Times" charset="0"/>
                </a:rPr>
                <a:t>x</a:t>
              </a:r>
            </a:p>
          </p:txBody>
        </p:sp>
      </p:grpSp>
      <p:sp>
        <p:nvSpPr>
          <p:cNvPr id="62468" name="Line 16"/>
          <p:cNvSpPr>
            <a:spLocks noChangeShapeType="1"/>
          </p:cNvSpPr>
          <p:nvPr/>
        </p:nvSpPr>
        <p:spPr bwMode="auto">
          <a:xfrm>
            <a:off x="4267200" y="3124200"/>
            <a:ext cx="3429000" cy="0"/>
          </a:xfrm>
          <a:prstGeom prst="line">
            <a:avLst/>
          </a:prstGeom>
          <a:noFill/>
          <a:ln w="38100">
            <a:solidFill>
              <a:srgbClr val="0B4EF7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19601"/>
            <a:ext cx="2115516" cy="1828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35160" y="1300680"/>
              <a:ext cx="2523240" cy="3729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240" y="1285560"/>
                <a:ext cx="2546640" cy="37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827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800" smtClean="0"/>
              <a:t>Stable Equilibrium </a:t>
            </a:r>
            <a:r>
              <a:rPr lang="en-US" altLang="en-US" sz="3900" smtClean="0"/>
              <a:t>– 1</a:t>
            </a:r>
            <a:r>
              <a:rPr lang="en-US" altLang="en-US" sz="3900" baseline="30000" smtClean="0"/>
              <a:t>st</a:t>
            </a:r>
            <a:r>
              <a:rPr lang="en-US" altLang="en-US" sz="3900" smtClean="0"/>
              <a:t> and 2</a:t>
            </a:r>
            <a:r>
              <a:rPr lang="en-US" altLang="en-US" sz="3900" baseline="30000" smtClean="0"/>
              <a:t>nd</a:t>
            </a:r>
            <a:r>
              <a:rPr lang="en-US" altLang="en-US" sz="3900" smtClean="0"/>
              <a:t> Derivatives</a:t>
            </a:r>
          </a:p>
        </p:txBody>
      </p:sp>
      <p:grpSp>
        <p:nvGrpSpPr>
          <p:cNvPr id="60419" name="Group 8"/>
          <p:cNvGrpSpPr>
            <a:grpSpLocks/>
          </p:cNvGrpSpPr>
          <p:nvPr/>
        </p:nvGrpSpPr>
        <p:grpSpPr bwMode="auto">
          <a:xfrm>
            <a:off x="4267200" y="2698750"/>
            <a:ext cx="3200400" cy="1905000"/>
            <a:chOff x="864" y="2208"/>
            <a:chExt cx="2016" cy="1200"/>
          </a:xfrm>
        </p:grpSpPr>
        <p:sp>
          <p:nvSpPr>
            <p:cNvPr id="60425" name="Arc 9"/>
            <p:cNvSpPr>
              <a:spLocks/>
            </p:cNvSpPr>
            <p:nvPr/>
          </p:nvSpPr>
          <p:spPr bwMode="auto">
            <a:xfrm flipH="1" flipV="1">
              <a:off x="864" y="2208"/>
              <a:ext cx="1008" cy="1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B4E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6" name="Arc 10"/>
            <p:cNvSpPr>
              <a:spLocks/>
            </p:cNvSpPr>
            <p:nvPr/>
          </p:nvSpPr>
          <p:spPr bwMode="auto">
            <a:xfrm flipV="1">
              <a:off x="1872" y="2208"/>
              <a:ext cx="1008" cy="1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B4E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20" name="Group 11"/>
          <p:cNvGrpSpPr>
            <a:grpSpLocks/>
          </p:cNvGrpSpPr>
          <p:nvPr/>
        </p:nvGrpSpPr>
        <p:grpSpPr bwMode="auto">
          <a:xfrm>
            <a:off x="2895600" y="1447800"/>
            <a:ext cx="5943600" cy="4222750"/>
            <a:chOff x="576" y="1276"/>
            <a:chExt cx="3744" cy="2660"/>
          </a:xfrm>
        </p:grpSpPr>
        <p:sp>
          <p:nvSpPr>
            <p:cNvPr id="60421" name="Line 12"/>
            <p:cNvSpPr>
              <a:spLocks noChangeShapeType="1"/>
            </p:cNvSpPr>
            <p:nvPr/>
          </p:nvSpPr>
          <p:spPr bwMode="auto">
            <a:xfrm flipH="1" flipV="1">
              <a:off x="2448" y="1440"/>
              <a:ext cx="0" cy="2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2" name="Text Box 13"/>
            <p:cNvSpPr txBox="1">
              <a:spLocks noChangeArrowheads="1"/>
            </p:cNvSpPr>
            <p:nvPr/>
          </p:nvSpPr>
          <p:spPr bwMode="auto">
            <a:xfrm>
              <a:off x="2496" y="1276"/>
              <a:ext cx="3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>
                  <a:latin typeface="Times" charset="0"/>
                </a:rPr>
                <a:t>U</a:t>
              </a:r>
            </a:p>
          </p:txBody>
        </p:sp>
        <p:sp>
          <p:nvSpPr>
            <p:cNvPr id="60423" name="Line 14"/>
            <p:cNvSpPr>
              <a:spLocks noChangeShapeType="1"/>
            </p:cNvSpPr>
            <p:nvPr/>
          </p:nvSpPr>
          <p:spPr bwMode="auto">
            <a:xfrm>
              <a:off x="576" y="3264"/>
              <a:ext cx="3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4" name="Text Box 15"/>
            <p:cNvSpPr txBox="1">
              <a:spLocks noChangeArrowheads="1"/>
            </p:cNvSpPr>
            <p:nvPr/>
          </p:nvSpPr>
          <p:spPr bwMode="auto">
            <a:xfrm>
              <a:off x="3996" y="3244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>
                  <a:latin typeface="Times" charset="0"/>
                </a:rPr>
                <a:t>x</a:t>
              </a:r>
            </a:p>
          </p:txBody>
        </p:sp>
      </p:grpSp>
      <p:sp>
        <p:nvSpPr>
          <p:cNvPr id="248833" name="Comment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64225" y="4583113"/>
            <a:ext cx="7938" cy="3175"/>
          </a:xfrm>
          <a:custGeom>
            <a:avLst/>
            <a:gdLst>
              <a:gd name="T0" fmla="+- 0 16309 16290"/>
              <a:gd name="T1" fmla="*/ T0 w 20"/>
              <a:gd name="T2" fmla="+- 0 12740 12729"/>
              <a:gd name="T3" fmla="*/ 12740 h 12"/>
              <a:gd name="T4" fmla="+- 0 16303 16290"/>
              <a:gd name="T5" fmla="*/ T4 w 20"/>
              <a:gd name="T6" fmla="+- 0 12736 12729"/>
              <a:gd name="T7" fmla="*/ 12736 h 12"/>
              <a:gd name="T8" fmla="+- 0 16296 16290"/>
              <a:gd name="T9" fmla="*/ T8 w 20"/>
              <a:gd name="T10" fmla="+- 0 12733 12729"/>
              <a:gd name="T11" fmla="*/ 12733 h 12"/>
              <a:gd name="T12" fmla="+- 0 16290 16290"/>
              <a:gd name="T13" fmla="*/ T12 w 20"/>
              <a:gd name="T14" fmla="+- 0 12729 12729"/>
              <a:gd name="T15" fmla="*/ 12729 h 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" h="12" extrusionOk="0">
                <a:moveTo>
                  <a:pt x="19" y="11"/>
                </a:moveTo>
                <a:cubicBezTo>
                  <a:pt x="13" y="7"/>
                  <a:pt x="6" y="4"/>
                  <a:pt x="0" y="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38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746063" y="155440063"/>
            <a:ext cx="0" cy="0"/>
          </a:xfrm>
          <a:custGeom>
            <a:avLst/>
            <a:gdLst>
              <a:gd name="T0" fmla="+- 0 4352 4352"/>
              <a:gd name="T1" fmla="*/ T0 w 1"/>
              <a:gd name="T2" fmla="+- 0 10612 10612"/>
              <a:gd name="T3" fmla="*/ 10612 h 1"/>
              <a:gd name="T4" fmla="+- 0 4352 4352"/>
              <a:gd name="T5" fmla="*/ T4 w 1"/>
              <a:gd name="T6" fmla="+- 0 10612 10612"/>
              <a:gd name="T7" fmla="*/ 10612 h 1"/>
              <a:gd name="T8" fmla="+- 0 4352 4352"/>
              <a:gd name="T9" fmla="*/ T8 w 1"/>
              <a:gd name="T10" fmla="+- 0 10612 10612"/>
              <a:gd name="T11" fmla="*/ 10612 h 1"/>
              <a:gd name="T12" fmla="+- 0 4352 4352"/>
              <a:gd name="T13" fmla="*/ T12 w 1"/>
              <a:gd name="T14" fmla="+- 0 10612 10612"/>
              <a:gd name="T15" fmla="*/ 10612 h 1"/>
              <a:gd name="T16" fmla="+- 0 4352 4352"/>
              <a:gd name="T17" fmla="*/ T16 w 1"/>
              <a:gd name="T18" fmla="+- 0 10612 10612"/>
              <a:gd name="T19" fmla="*/ 10612 h 1"/>
              <a:gd name="T20" fmla="+- 0 4352 4352"/>
              <a:gd name="T21" fmla="*/ T20 w 1"/>
              <a:gd name="T22" fmla="+- 0 10612 10612"/>
              <a:gd name="T23" fmla="*/ 10612 h 1"/>
              <a:gd name="T24" fmla="+- 0 4352 4352"/>
              <a:gd name="T25" fmla="*/ T24 w 1"/>
              <a:gd name="T26" fmla="+- 0 10612 10612"/>
              <a:gd name="T27" fmla="*/ 10612 h 1"/>
              <a:gd name="T28" fmla="+- 0 4352 4352"/>
              <a:gd name="T29" fmla="*/ T28 w 1"/>
              <a:gd name="T30" fmla="+- 0 10612 10612"/>
              <a:gd name="T31" fmla="*/ 10612 h 1"/>
              <a:gd name="T32" fmla="+- 0 4352 4352"/>
              <a:gd name="T33" fmla="*/ T32 w 1"/>
              <a:gd name="T34" fmla="+- 0 10612 10612"/>
              <a:gd name="T35" fmla="*/ 10612 h 1"/>
              <a:gd name="T36" fmla="+- 0 4352 4352"/>
              <a:gd name="T37" fmla="*/ T36 w 1"/>
              <a:gd name="T38" fmla="+- 0 10612 10612"/>
              <a:gd name="T39" fmla="*/ 10612 h 1"/>
              <a:gd name="T40" fmla="+- 0 4352 4352"/>
              <a:gd name="T41" fmla="*/ T40 w 1"/>
              <a:gd name="T42" fmla="+- 0 10612 10612"/>
              <a:gd name="T43" fmla="*/ 10612 h 1"/>
              <a:gd name="T44" fmla="+- 0 4352 4352"/>
              <a:gd name="T45" fmla="*/ T44 w 1"/>
              <a:gd name="T46" fmla="+- 0 10612 10612"/>
              <a:gd name="T47" fmla="*/ 10612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41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16600" y="4530725"/>
            <a:ext cx="95250" cy="90488"/>
          </a:xfrm>
          <a:custGeom>
            <a:avLst/>
            <a:gdLst>
              <a:gd name="T0" fmla="+- 0 16261 16158"/>
              <a:gd name="T1" fmla="*/ T0 w 263"/>
              <a:gd name="T2" fmla="+- 0 12584 12584"/>
              <a:gd name="T3" fmla="*/ 12584 h 252"/>
              <a:gd name="T4" fmla="+- 0 16252 16158"/>
              <a:gd name="T5" fmla="*/ T4 w 263"/>
              <a:gd name="T6" fmla="+- 0 12600 12584"/>
              <a:gd name="T7" fmla="*/ 12600 h 252"/>
              <a:gd name="T8" fmla="+- 0 16204 16158"/>
              <a:gd name="T9" fmla="*/ T8 w 263"/>
              <a:gd name="T10" fmla="+- 0 12677 12584"/>
              <a:gd name="T11" fmla="*/ 12677 h 252"/>
              <a:gd name="T12" fmla="+- 0 16224 16158"/>
              <a:gd name="T13" fmla="*/ T12 w 263"/>
              <a:gd name="T14" fmla="+- 0 12697 12584"/>
              <a:gd name="T15" fmla="*/ 12697 h 252"/>
              <a:gd name="T16" fmla="+- 0 16240 16158"/>
              <a:gd name="T17" fmla="*/ T16 w 263"/>
              <a:gd name="T18" fmla="+- 0 12714 12584"/>
              <a:gd name="T19" fmla="*/ 12714 h 252"/>
              <a:gd name="T20" fmla="+- 0 16291 16158"/>
              <a:gd name="T21" fmla="*/ T20 w 263"/>
              <a:gd name="T22" fmla="+- 0 12705 12584"/>
              <a:gd name="T23" fmla="*/ 12705 h 252"/>
              <a:gd name="T24" fmla="+- 0 16309 16158"/>
              <a:gd name="T25" fmla="*/ T24 w 263"/>
              <a:gd name="T26" fmla="+- 0 12695 12584"/>
              <a:gd name="T27" fmla="*/ 12695 h 252"/>
              <a:gd name="T28" fmla="+- 0 16338 16158"/>
              <a:gd name="T29" fmla="*/ T28 w 263"/>
              <a:gd name="T30" fmla="+- 0 12680 12584"/>
              <a:gd name="T31" fmla="*/ 12680 h 252"/>
              <a:gd name="T32" fmla="+- 0 16346 16158"/>
              <a:gd name="T33" fmla="*/ T32 w 263"/>
              <a:gd name="T34" fmla="+- 0 12655 12584"/>
              <a:gd name="T35" fmla="*/ 12655 h 252"/>
              <a:gd name="T36" fmla="+- 0 16349 16158"/>
              <a:gd name="T37" fmla="*/ T36 w 263"/>
              <a:gd name="T38" fmla="+- 0 12626 12584"/>
              <a:gd name="T39" fmla="*/ 12626 h 252"/>
              <a:gd name="T40" fmla="+- 0 16326 16158"/>
              <a:gd name="T41" fmla="*/ T40 w 263"/>
              <a:gd name="T42" fmla="+- 0 12611 12584"/>
              <a:gd name="T43" fmla="*/ 12611 h 252"/>
              <a:gd name="T44" fmla="+- 0 16302 16158"/>
              <a:gd name="T45" fmla="*/ T44 w 263"/>
              <a:gd name="T46" fmla="+- 0 12589 12584"/>
              <a:gd name="T47" fmla="*/ 12589 h 252"/>
              <a:gd name="T48" fmla="+- 0 16272 16158"/>
              <a:gd name="T49" fmla="*/ T48 w 263"/>
              <a:gd name="T50" fmla="+- 0 12602 12584"/>
              <a:gd name="T51" fmla="*/ 12602 h 252"/>
              <a:gd name="T52" fmla="+- 0 16243 16158"/>
              <a:gd name="T53" fmla="*/ T52 w 263"/>
              <a:gd name="T54" fmla="+- 0 12615 12584"/>
              <a:gd name="T55" fmla="*/ 12615 h 252"/>
              <a:gd name="T56" fmla="+- 0 16225 16158"/>
              <a:gd name="T57" fmla="*/ T56 w 263"/>
              <a:gd name="T58" fmla="+- 0 12646 12584"/>
              <a:gd name="T59" fmla="*/ 12646 h 252"/>
              <a:gd name="T60" fmla="+- 0 16214 16158"/>
              <a:gd name="T61" fmla="*/ T60 w 263"/>
              <a:gd name="T62" fmla="+- 0 12674 12584"/>
              <a:gd name="T63" fmla="*/ 12674 h 252"/>
              <a:gd name="T64" fmla="+- 0 16203 16158"/>
              <a:gd name="T65" fmla="*/ T64 w 263"/>
              <a:gd name="T66" fmla="+- 0 12700 12584"/>
              <a:gd name="T67" fmla="*/ 12700 h 252"/>
              <a:gd name="T68" fmla="+- 0 16203 16158"/>
              <a:gd name="T69" fmla="*/ T68 w 263"/>
              <a:gd name="T70" fmla="+- 0 12723 12584"/>
              <a:gd name="T71" fmla="*/ 12723 h 252"/>
              <a:gd name="T72" fmla="+- 0 16203 16158"/>
              <a:gd name="T73" fmla="*/ T72 w 263"/>
              <a:gd name="T74" fmla="+- 0 12750 12584"/>
              <a:gd name="T75" fmla="*/ 12750 h 252"/>
              <a:gd name="T76" fmla="+- 0 16237 16158"/>
              <a:gd name="T77" fmla="*/ T76 w 263"/>
              <a:gd name="T78" fmla="+- 0 12768 12584"/>
              <a:gd name="T79" fmla="*/ 12768 h 252"/>
              <a:gd name="T80" fmla="+- 0 16260 16158"/>
              <a:gd name="T81" fmla="*/ T80 w 263"/>
              <a:gd name="T82" fmla="+- 0 12773 12584"/>
              <a:gd name="T83" fmla="*/ 12773 h 252"/>
              <a:gd name="T84" fmla="+- 0 16298 16158"/>
              <a:gd name="T85" fmla="*/ T84 w 263"/>
              <a:gd name="T86" fmla="+- 0 12758 12584"/>
              <a:gd name="T87" fmla="*/ 12758 h 252"/>
              <a:gd name="T88" fmla="+- 0 16332 16158"/>
              <a:gd name="T89" fmla="*/ T88 w 263"/>
              <a:gd name="T90" fmla="+- 0 12745 12584"/>
              <a:gd name="T91" fmla="*/ 12745 h 252"/>
              <a:gd name="T92" fmla="+- 0 16361 16158"/>
              <a:gd name="T93" fmla="*/ T92 w 263"/>
              <a:gd name="T94" fmla="+- 0 12728 12584"/>
              <a:gd name="T95" fmla="*/ 12728 h 252"/>
              <a:gd name="T96" fmla="+- 0 16380 16158"/>
              <a:gd name="T97" fmla="*/ T96 w 263"/>
              <a:gd name="T98" fmla="+- 0 12697 12584"/>
              <a:gd name="T99" fmla="*/ 12697 h 252"/>
              <a:gd name="T100" fmla="+- 0 16388 16158"/>
              <a:gd name="T101" fmla="*/ T100 w 263"/>
              <a:gd name="T102" fmla="+- 0 12679 12584"/>
              <a:gd name="T103" fmla="*/ 12679 h 252"/>
              <a:gd name="T104" fmla="+- 0 16391 16158"/>
              <a:gd name="T105" fmla="*/ T104 w 263"/>
              <a:gd name="T106" fmla="+- 0 12673 12584"/>
              <a:gd name="T107" fmla="*/ 12673 h 252"/>
              <a:gd name="T108" fmla="+- 0 16394 16158"/>
              <a:gd name="T109" fmla="*/ T108 w 263"/>
              <a:gd name="T110" fmla="+- 0 12660 12584"/>
              <a:gd name="T111" fmla="*/ 12660 h 252"/>
              <a:gd name="T112" fmla="+- 0 16383 16158"/>
              <a:gd name="T113" fmla="*/ T112 w 263"/>
              <a:gd name="T114" fmla="+- 0 12620 12584"/>
              <a:gd name="T115" fmla="*/ 12620 h 252"/>
              <a:gd name="T116" fmla="+- 0 16365 16158"/>
              <a:gd name="T117" fmla="*/ T116 w 263"/>
              <a:gd name="T118" fmla="+- 0 12612 12584"/>
              <a:gd name="T119" fmla="*/ 12612 h 252"/>
              <a:gd name="T120" fmla="+- 0 16327 16158"/>
              <a:gd name="T121" fmla="*/ T120 w 263"/>
              <a:gd name="T122" fmla="+- 0 12594 12584"/>
              <a:gd name="T123" fmla="*/ 12594 h 252"/>
              <a:gd name="T124" fmla="+- 0 16303 16158"/>
              <a:gd name="T125" fmla="*/ T124 w 263"/>
              <a:gd name="T126" fmla="+- 0 12583 12584"/>
              <a:gd name="T127" fmla="*/ 12583 h 252"/>
              <a:gd name="T128" fmla="+- 0 16265 16158"/>
              <a:gd name="T129" fmla="*/ T128 w 263"/>
              <a:gd name="T130" fmla="+- 0 12576 12584"/>
              <a:gd name="T131" fmla="*/ 12576 h 252"/>
              <a:gd name="T132" fmla="+- 0 16240 16158"/>
              <a:gd name="T133" fmla="*/ T132 w 263"/>
              <a:gd name="T134" fmla="+- 0 12589 12584"/>
              <a:gd name="T135" fmla="*/ 12589 h 252"/>
              <a:gd name="T136" fmla="+- 0 16212 16158"/>
              <a:gd name="T137" fmla="*/ T136 w 263"/>
              <a:gd name="T138" fmla="+- 0 12603 12584"/>
              <a:gd name="T139" fmla="*/ 12603 h 252"/>
              <a:gd name="T140" fmla="+- 0 16185 16158"/>
              <a:gd name="T141" fmla="*/ T140 w 263"/>
              <a:gd name="T142" fmla="+- 0 12639 12584"/>
              <a:gd name="T143" fmla="*/ 12639 h 252"/>
              <a:gd name="T144" fmla="+- 0 16171 16158"/>
              <a:gd name="T145" fmla="*/ T144 w 263"/>
              <a:gd name="T146" fmla="+- 0 12666 12584"/>
              <a:gd name="T147" fmla="*/ 12666 h 252"/>
              <a:gd name="T148" fmla="+- 0 16157 16158"/>
              <a:gd name="T149" fmla="*/ T148 w 263"/>
              <a:gd name="T150" fmla="+- 0 12693 12584"/>
              <a:gd name="T151" fmla="*/ 12693 h 252"/>
              <a:gd name="T152" fmla="+- 0 16155 16158"/>
              <a:gd name="T153" fmla="*/ T152 w 263"/>
              <a:gd name="T154" fmla="+- 0 12724 12584"/>
              <a:gd name="T155" fmla="*/ 12724 h 252"/>
              <a:gd name="T156" fmla="+- 0 16161 16158"/>
              <a:gd name="T157" fmla="*/ T156 w 263"/>
              <a:gd name="T158" fmla="+- 0 12753 12584"/>
              <a:gd name="T159" fmla="*/ 12753 h 252"/>
              <a:gd name="T160" fmla="+- 0 16167 16158"/>
              <a:gd name="T161" fmla="*/ T160 w 263"/>
              <a:gd name="T162" fmla="+- 0 12781 12584"/>
              <a:gd name="T163" fmla="*/ 12781 h 252"/>
              <a:gd name="T164" fmla="+- 0 16175 16158"/>
              <a:gd name="T165" fmla="*/ T164 w 263"/>
              <a:gd name="T166" fmla="+- 0 12787 12584"/>
              <a:gd name="T167" fmla="*/ 12787 h 252"/>
              <a:gd name="T168" fmla="+- 0 16195 16158"/>
              <a:gd name="T169" fmla="*/ T168 w 263"/>
              <a:gd name="T170" fmla="+- 0 12806 12584"/>
              <a:gd name="T171" fmla="*/ 12806 h 252"/>
              <a:gd name="T172" fmla="+- 0 16235 16158"/>
              <a:gd name="T173" fmla="*/ T172 w 263"/>
              <a:gd name="T174" fmla="+- 0 12811 12584"/>
              <a:gd name="T175" fmla="*/ 12811 h 252"/>
              <a:gd name="T176" fmla="+- 0 16267 16158"/>
              <a:gd name="T177" fmla="*/ T176 w 263"/>
              <a:gd name="T178" fmla="+- 0 12804 12584"/>
              <a:gd name="T179" fmla="*/ 12804 h 252"/>
              <a:gd name="T180" fmla="+- 0 16304 16158"/>
              <a:gd name="T181" fmla="*/ T180 w 263"/>
              <a:gd name="T182" fmla="+- 0 12785 12584"/>
              <a:gd name="T183" fmla="*/ 12785 h 252"/>
              <a:gd name="T184" fmla="+- 0 16334 16158"/>
              <a:gd name="T185" fmla="*/ T184 w 263"/>
              <a:gd name="T186" fmla="+- 0 12770 12584"/>
              <a:gd name="T187" fmla="*/ 12770 h 252"/>
              <a:gd name="T188" fmla="+- 0 16369 16158"/>
              <a:gd name="T189" fmla="*/ T188 w 263"/>
              <a:gd name="T190" fmla="+- 0 12745 12584"/>
              <a:gd name="T191" fmla="*/ 12745 h 252"/>
              <a:gd name="T192" fmla="+- 0 16383 16158"/>
              <a:gd name="T193" fmla="*/ T192 w 263"/>
              <a:gd name="T194" fmla="+- 0 12713 12584"/>
              <a:gd name="T195" fmla="*/ 12713 h 252"/>
              <a:gd name="T196" fmla="+- 0 16392 16158"/>
              <a:gd name="T197" fmla="*/ T196 w 263"/>
              <a:gd name="T198" fmla="+- 0 12693 12584"/>
              <a:gd name="T199" fmla="*/ 12693 h 252"/>
              <a:gd name="T200" fmla="+- 0 16387 16158"/>
              <a:gd name="T201" fmla="*/ T200 w 263"/>
              <a:gd name="T202" fmla="+- 0 12671 12584"/>
              <a:gd name="T203" fmla="*/ 12671 h 252"/>
              <a:gd name="T204" fmla="+- 0 16386 16158"/>
              <a:gd name="T205" fmla="*/ T204 w 263"/>
              <a:gd name="T206" fmla="+- 0 12650 12584"/>
              <a:gd name="T207" fmla="*/ 12650 h 252"/>
              <a:gd name="T208" fmla="+- 0 16365 16158"/>
              <a:gd name="T209" fmla="*/ T208 w 263"/>
              <a:gd name="T210" fmla="+- 0 12623 12584"/>
              <a:gd name="T211" fmla="*/ 12623 h 252"/>
              <a:gd name="T212" fmla="+- 0 16343 16158"/>
              <a:gd name="T213" fmla="*/ T212 w 263"/>
              <a:gd name="T214" fmla="+- 0 12607 12584"/>
              <a:gd name="T215" fmla="*/ 12607 h 252"/>
              <a:gd name="T216" fmla="+- 0 16306 16158"/>
              <a:gd name="T217" fmla="*/ T216 w 263"/>
              <a:gd name="T218" fmla="+- 0 12602 12584"/>
              <a:gd name="T219" fmla="*/ 12602 h 252"/>
              <a:gd name="T220" fmla="+- 0 16270 16158"/>
              <a:gd name="T221" fmla="*/ T220 w 263"/>
              <a:gd name="T222" fmla="+- 0 12597 12584"/>
              <a:gd name="T223" fmla="*/ 12597 h 252"/>
              <a:gd name="T224" fmla="+- 0 16246 16158"/>
              <a:gd name="T225" fmla="*/ T224 w 263"/>
              <a:gd name="T226" fmla="+- 0 12604 12584"/>
              <a:gd name="T227" fmla="*/ 12604 h 252"/>
              <a:gd name="T228" fmla="+- 0 16216 16158"/>
              <a:gd name="T229" fmla="*/ T228 w 263"/>
              <a:gd name="T230" fmla="+- 0 12621 12584"/>
              <a:gd name="T231" fmla="*/ 12621 h 252"/>
              <a:gd name="T232" fmla="+- 0 16185 16158"/>
              <a:gd name="T233" fmla="*/ T232 w 263"/>
              <a:gd name="T234" fmla="+- 0 12639 12584"/>
              <a:gd name="T235" fmla="*/ 12639 h 252"/>
              <a:gd name="T236" fmla="+- 0 16170 16158"/>
              <a:gd name="T237" fmla="*/ T236 w 263"/>
              <a:gd name="T238" fmla="+- 0 12670 12584"/>
              <a:gd name="T239" fmla="*/ 12670 h 252"/>
              <a:gd name="T240" fmla="+- 0 16163 16158"/>
              <a:gd name="T241" fmla="*/ T240 w 263"/>
              <a:gd name="T242" fmla="+- 0 12705 12584"/>
              <a:gd name="T243" fmla="*/ 12705 h 252"/>
              <a:gd name="T244" fmla="+- 0 16157 16158"/>
              <a:gd name="T245" fmla="*/ T244 w 263"/>
              <a:gd name="T246" fmla="+- 0 12739 12584"/>
              <a:gd name="T247" fmla="*/ 12739 h 252"/>
              <a:gd name="T248" fmla="+- 0 16165 16158"/>
              <a:gd name="T249" fmla="*/ T248 w 263"/>
              <a:gd name="T250" fmla="+- 0 12771 12584"/>
              <a:gd name="T251" fmla="*/ 12771 h 252"/>
              <a:gd name="T252" fmla="+- 0 16182 16158"/>
              <a:gd name="T253" fmla="*/ T252 w 263"/>
              <a:gd name="T254" fmla="+- 0 12801 12584"/>
              <a:gd name="T255" fmla="*/ 12801 h 25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263" h="252" extrusionOk="0">
                <a:moveTo>
                  <a:pt x="103" y="0"/>
                </a:moveTo>
                <a:cubicBezTo>
                  <a:pt x="94" y="16"/>
                  <a:pt x="46" y="93"/>
                  <a:pt x="66" y="113"/>
                </a:cubicBezTo>
                <a:cubicBezTo>
                  <a:pt x="82" y="130"/>
                  <a:pt x="133" y="121"/>
                  <a:pt x="151" y="111"/>
                </a:cubicBezTo>
                <a:cubicBezTo>
                  <a:pt x="180" y="96"/>
                  <a:pt x="188" y="71"/>
                  <a:pt x="191" y="42"/>
                </a:cubicBezTo>
                <a:cubicBezTo>
                  <a:pt x="168" y="27"/>
                  <a:pt x="144" y="5"/>
                  <a:pt x="114" y="18"/>
                </a:cubicBezTo>
                <a:cubicBezTo>
                  <a:pt x="85" y="31"/>
                  <a:pt x="67" y="62"/>
                  <a:pt x="56" y="90"/>
                </a:cubicBezTo>
                <a:cubicBezTo>
                  <a:pt x="45" y="116"/>
                  <a:pt x="45" y="139"/>
                  <a:pt x="45" y="166"/>
                </a:cubicBezTo>
                <a:cubicBezTo>
                  <a:pt x="79" y="184"/>
                  <a:pt x="102" y="189"/>
                  <a:pt x="140" y="174"/>
                </a:cubicBezTo>
                <a:cubicBezTo>
                  <a:pt x="174" y="161"/>
                  <a:pt x="203" y="144"/>
                  <a:pt x="222" y="113"/>
                </a:cubicBezTo>
                <a:cubicBezTo>
                  <a:pt x="230" y="95"/>
                  <a:pt x="233" y="89"/>
                  <a:pt x="236" y="76"/>
                </a:cubicBezTo>
                <a:cubicBezTo>
                  <a:pt x="225" y="36"/>
                  <a:pt x="207" y="28"/>
                  <a:pt x="169" y="10"/>
                </a:cubicBezTo>
                <a:cubicBezTo>
                  <a:pt x="145" y="-1"/>
                  <a:pt x="107" y="-8"/>
                  <a:pt x="82" y="5"/>
                </a:cubicBezTo>
                <a:cubicBezTo>
                  <a:pt x="54" y="19"/>
                  <a:pt x="27" y="55"/>
                  <a:pt x="13" y="82"/>
                </a:cubicBezTo>
                <a:cubicBezTo>
                  <a:pt x="-1" y="109"/>
                  <a:pt x="-3" y="140"/>
                  <a:pt x="3" y="169"/>
                </a:cubicBezTo>
                <a:cubicBezTo>
                  <a:pt x="9" y="197"/>
                  <a:pt x="17" y="203"/>
                  <a:pt x="37" y="222"/>
                </a:cubicBezTo>
                <a:cubicBezTo>
                  <a:pt x="77" y="227"/>
                  <a:pt x="109" y="220"/>
                  <a:pt x="146" y="201"/>
                </a:cubicBezTo>
                <a:cubicBezTo>
                  <a:pt x="176" y="186"/>
                  <a:pt x="211" y="161"/>
                  <a:pt x="225" y="129"/>
                </a:cubicBezTo>
                <a:cubicBezTo>
                  <a:pt x="234" y="109"/>
                  <a:pt x="229" y="87"/>
                  <a:pt x="228" y="66"/>
                </a:cubicBezTo>
                <a:cubicBezTo>
                  <a:pt x="207" y="39"/>
                  <a:pt x="185" y="23"/>
                  <a:pt x="148" y="18"/>
                </a:cubicBezTo>
                <a:cubicBezTo>
                  <a:pt x="112" y="13"/>
                  <a:pt x="88" y="20"/>
                  <a:pt x="58" y="37"/>
                </a:cubicBezTo>
                <a:cubicBezTo>
                  <a:pt x="27" y="55"/>
                  <a:pt x="12" y="86"/>
                  <a:pt x="5" y="121"/>
                </a:cubicBezTo>
                <a:cubicBezTo>
                  <a:pt x="-1" y="155"/>
                  <a:pt x="7" y="187"/>
                  <a:pt x="24" y="217"/>
                </a:cubicBezTo>
                <a:cubicBezTo>
                  <a:pt x="43" y="249"/>
                  <a:pt x="74" y="254"/>
                  <a:pt x="109" y="251"/>
                </a:cubicBezTo>
                <a:cubicBezTo>
                  <a:pt x="141" y="249"/>
                  <a:pt x="194" y="240"/>
                  <a:pt x="217" y="214"/>
                </a:cubicBezTo>
                <a:cubicBezTo>
                  <a:pt x="228" y="193"/>
                  <a:pt x="232" y="186"/>
                  <a:pt x="230" y="169"/>
                </a:cubicBezTo>
                <a:cubicBezTo>
                  <a:pt x="223" y="125"/>
                  <a:pt x="206" y="117"/>
                  <a:pt x="162" y="105"/>
                </a:cubicBezTo>
                <a:cubicBezTo>
                  <a:pt x="122" y="94"/>
                  <a:pt x="97" y="102"/>
                  <a:pt x="74" y="135"/>
                </a:cubicBezTo>
                <a:cubicBezTo>
                  <a:pt x="61" y="154"/>
                  <a:pt x="59" y="173"/>
                  <a:pt x="56" y="195"/>
                </a:cubicBezTo>
                <a:cubicBezTo>
                  <a:pt x="83" y="228"/>
                  <a:pt x="102" y="234"/>
                  <a:pt x="146" y="230"/>
                </a:cubicBezTo>
                <a:cubicBezTo>
                  <a:pt x="180" y="227"/>
                  <a:pt x="224" y="209"/>
                  <a:pt x="246" y="180"/>
                </a:cubicBezTo>
                <a:cubicBezTo>
                  <a:pt x="264" y="157"/>
                  <a:pt x="261" y="127"/>
                  <a:pt x="259" y="100"/>
                </a:cubicBezTo>
                <a:cubicBezTo>
                  <a:pt x="229" y="81"/>
                  <a:pt x="206" y="72"/>
                  <a:pt x="169" y="84"/>
                </a:cubicBezTo>
                <a:cubicBezTo>
                  <a:pt x="132" y="97"/>
                  <a:pt x="109" y="121"/>
                  <a:pt x="101" y="158"/>
                </a:cubicBezTo>
                <a:cubicBezTo>
                  <a:pt x="98" y="180"/>
                  <a:pt x="97" y="187"/>
                  <a:pt x="103" y="201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34" y="4621213"/>
            <a:ext cx="2977565" cy="22264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45880" y="467280"/>
              <a:ext cx="6637680" cy="5167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760" y="456480"/>
                <a:ext cx="6661800" cy="519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2575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900" smtClean="0"/>
              <a:t>Unstable Equilibrium – 1</a:t>
            </a:r>
            <a:r>
              <a:rPr lang="en-US" altLang="en-US" sz="3900" baseline="30000" smtClean="0"/>
              <a:t>st</a:t>
            </a:r>
            <a:r>
              <a:rPr lang="en-US" altLang="en-US" sz="3900" smtClean="0"/>
              <a:t> and 2</a:t>
            </a:r>
            <a:r>
              <a:rPr lang="en-US" altLang="en-US" sz="3900" baseline="30000" smtClean="0"/>
              <a:t>nd</a:t>
            </a:r>
            <a:r>
              <a:rPr lang="en-US" altLang="en-US" sz="3900" smtClean="0"/>
              <a:t> Derivatives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 flipV="1">
            <a:off x="4038600" y="2851150"/>
            <a:ext cx="3200400" cy="1905000"/>
            <a:chOff x="864" y="2208"/>
            <a:chExt cx="2016" cy="1200"/>
          </a:xfrm>
        </p:grpSpPr>
        <p:sp>
          <p:nvSpPr>
            <p:cNvPr id="61449" name="Arc 4"/>
            <p:cNvSpPr>
              <a:spLocks/>
            </p:cNvSpPr>
            <p:nvPr/>
          </p:nvSpPr>
          <p:spPr bwMode="auto">
            <a:xfrm flipH="1" flipV="1">
              <a:off x="864" y="2208"/>
              <a:ext cx="1008" cy="1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B4E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0" name="Arc 5"/>
            <p:cNvSpPr>
              <a:spLocks/>
            </p:cNvSpPr>
            <p:nvPr/>
          </p:nvSpPr>
          <p:spPr bwMode="auto">
            <a:xfrm flipV="1">
              <a:off x="1872" y="2208"/>
              <a:ext cx="1008" cy="1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B4E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44" name="Group 6"/>
          <p:cNvGrpSpPr>
            <a:grpSpLocks/>
          </p:cNvGrpSpPr>
          <p:nvPr/>
        </p:nvGrpSpPr>
        <p:grpSpPr bwMode="auto">
          <a:xfrm>
            <a:off x="2667000" y="1600200"/>
            <a:ext cx="5943600" cy="4222750"/>
            <a:chOff x="576" y="1276"/>
            <a:chExt cx="3744" cy="2660"/>
          </a:xfrm>
        </p:grpSpPr>
        <p:sp>
          <p:nvSpPr>
            <p:cNvPr id="61445" name="Line 7"/>
            <p:cNvSpPr>
              <a:spLocks noChangeShapeType="1"/>
            </p:cNvSpPr>
            <p:nvPr/>
          </p:nvSpPr>
          <p:spPr bwMode="auto">
            <a:xfrm flipH="1" flipV="1">
              <a:off x="2448" y="1440"/>
              <a:ext cx="0" cy="2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6" name="Text Box 8"/>
            <p:cNvSpPr txBox="1">
              <a:spLocks noChangeArrowheads="1"/>
            </p:cNvSpPr>
            <p:nvPr/>
          </p:nvSpPr>
          <p:spPr bwMode="auto">
            <a:xfrm>
              <a:off x="2496" y="1276"/>
              <a:ext cx="3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>
                  <a:latin typeface="Times" charset="0"/>
                </a:rPr>
                <a:t>U</a:t>
              </a:r>
            </a:p>
          </p:txBody>
        </p:sp>
        <p:sp>
          <p:nvSpPr>
            <p:cNvPr id="61447" name="Line 9"/>
            <p:cNvSpPr>
              <a:spLocks noChangeShapeType="1"/>
            </p:cNvSpPr>
            <p:nvPr/>
          </p:nvSpPr>
          <p:spPr bwMode="auto">
            <a:xfrm>
              <a:off x="576" y="3264"/>
              <a:ext cx="3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8" name="Text Box 10"/>
            <p:cNvSpPr txBox="1">
              <a:spLocks noChangeArrowheads="1"/>
            </p:cNvSpPr>
            <p:nvPr/>
          </p:nvSpPr>
          <p:spPr bwMode="auto">
            <a:xfrm>
              <a:off x="3996" y="3244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>
                  <a:latin typeface="Times" charset="0"/>
                </a:rPr>
                <a:t>x</a:t>
              </a:r>
            </a:p>
          </p:txBody>
        </p:sp>
      </p:grpSp>
      <p:sp>
        <p:nvSpPr>
          <p:cNvPr id="246787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733950" y="146343688"/>
            <a:ext cx="0" cy="0"/>
          </a:xfrm>
          <a:custGeom>
            <a:avLst/>
            <a:gdLst>
              <a:gd name="T0" fmla="+- 0 3805 3805"/>
              <a:gd name="T1" fmla="*/ T0 w 1"/>
              <a:gd name="T2" fmla="+- 0 9991 9991"/>
              <a:gd name="T3" fmla="*/ 9991 h 1"/>
              <a:gd name="T4" fmla="+- 0 3805 3805"/>
              <a:gd name="T5" fmla="*/ T4 w 1"/>
              <a:gd name="T6" fmla="+- 0 9991 9991"/>
              <a:gd name="T7" fmla="*/ 9991 h 1"/>
              <a:gd name="T8" fmla="+- 0 3805 3805"/>
              <a:gd name="T9" fmla="*/ T8 w 1"/>
              <a:gd name="T10" fmla="+- 0 9991 9991"/>
              <a:gd name="T11" fmla="*/ 9991 h 1"/>
              <a:gd name="T12" fmla="+- 0 3805 3805"/>
              <a:gd name="T13" fmla="*/ T12 w 1"/>
              <a:gd name="T14" fmla="+- 0 9991 9991"/>
              <a:gd name="T15" fmla="*/ 9991 h 1"/>
              <a:gd name="T16" fmla="+- 0 3805 3805"/>
              <a:gd name="T17" fmla="*/ T16 w 1"/>
              <a:gd name="T18" fmla="+- 0 9991 9991"/>
              <a:gd name="T19" fmla="*/ 9991 h 1"/>
              <a:gd name="T20" fmla="+- 0 3805 3805"/>
              <a:gd name="T21" fmla="*/ T20 w 1"/>
              <a:gd name="T22" fmla="+- 0 9991 9991"/>
              <a:gd name="T23" fmla="*/ 9991 h 1"/>
              <a:gd name="T24" fmla="+- 0 3805 3805"/>
              <a:gd name="T25" fmla="*/ T24 w 1"/>
              <a:gd name="T26" fmla="+- 0 9991 9991"/>
              <a:gd name="T27" fmla="*/ 9991 h 1"/>
              <a:gd name="T28" fmla="+- 0 3805 3805"/>
              <a:gd name="T29" fmla="*/ T28 w 1"/>
              <a:gd name="T30" fmla="+- 0 9991 9991"/>
              <a:gd name="T31" fmla="*/ 9991 h 1"/>
              <a:gd name="T32" fmla="+- 0 3805 3805"/>
              <a:gd name="T33" fmla="*/ T32 w 1"/>
              <a:gd name="T34" fmla="+- 0 9991 9991"/>
              <a:gd name="T35" fmla="*/ 9991 h 1"/>
              <a:gd name="T36" fmla="+- 0 3805 3805"/>
              <a:gd name="T37" fmla="*/ T36 w 1"/>
              <a:gd name="T38" fmla="+- 0 9991 9991"/>
              <a:gd name="T39" fmla="*/ 9991 h 1"/>
              <a:gd name="T40" fmla="+- 0 3805 3805"/>
              <a:gd name="T41" fmla="*/ T40 w 1"/>
              <a:gd name="T42" fmla="+- 0 9991 9991"/>
              <a:gd name="T43" fmla="*/ 9991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9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00700" y="2792413"/>
            <a:ext cx="80963" cy="93662"/>
          </a:xfrm>
          <a:custGeom>
            <a:avLst/>
            <a:gdLst>
              <a:gd name="T0" fmla="+- 0 15695 15558"/>
              <a:gd name="T1" fmla="*/ T0 w 223"/>
              <a:gd name="T2" fmla="+- 0 7840 7758"/>
              <a:gd name="T3" fmla="*/ 7840 h 257"/>
              <a:gd name="T4" fmla="+- 0 15673 15558"/>
              <a:gd name="T5" fmla="*/ T4 w 223"/>
              <a:gd name="T6" fmla="+- 0 7854 7758"/>
              <a:gd name="T7" fmla="*/ 7854 h 257"/>
              <a:gd name="T8" fmla="+- 0 15640 15558"/>
              <a:gd name="T9" fmla="*/ T8 w 223"/>
              <a:gd name="T10" fmla="+- 0 7859 7758"/>
              <a:gd name="T11" fmla="*/ 7859 h 257"/>
              <a:gd name="T12" fmla="+- 0 15621 15558"/>
              <a:gd name="T13" fmla="*/ T12 w 223"/>
              <a:gd name="T14" fmla="+- 0 7874 7758"/>
              <a:gd name="T15" fmla="*/ 7874 h 257"/>
              <a:gd name="T16" fmla="+- 0 15599 15558"/>
              <a:gd name="T17" fmla="*/ T16 w 223"/>
              <a:gd name="T18" fmla="+- 0 7891 7758"/>
              <a:gd name="T19" fmla="*/ 7891 h 257"/>
              <a:gd name="T20" fmla="+- 0 15598 15558"/>
              <a:gd name="T21" fmla="*/ T20 w 223"/>
              <a:gd name="T22" fmla="+- 0 7908 7758"/>
              <a:gd name="T23" fmla="*/ 7908 h 257"/>
              <a:gd name="T24" fmla="+- 0 15595 15558"/>
              <a:gd name="T25" fmla="*/ T24 w 223"/>
              <a:gd name="T26" fmla="+- 0 7932 7758"/>
              <a:gd name="T27" fmla="*/ 7932 h 257"/>
              <a:gd name="T28" fmla="+- 0 15618 15558"/>
              <a:gd name="T29" fmla="*/ T28 w 223"/>
              <a:gd name="T30" fmla="+- 0 7934 7758"/>
              <a:gd name="T31" fmla="*/ 7934 h 257"/>
              <a:gd name="T32" fmla="+- 0 15659 15558"/>
              <a:gd name="T33" fmla="*/ T32 w 223"/>
              <a:gd name="T34" fmla="+- 0 7937 7758"/>
              <a:gd name="T35" fmla="*/ 7937 h 257"/>
              <a:gd name="T36" fmla="+- 0 15679 15558"/>
              <a:gd name="T37" fmla="*/ T36 w 223"/>
              <a:gd name="T38" fmla="+- 0 7919 7758"/>
              <a:gd name="T39" fmla="*/ 7919 h 257"/>
              <a:gd name="T40" fmla="+- 0 15697 15558"/>
              <a:gd name="T41" fmla="*/ T40 w 223"/>
              <a:gd name="T42" fmla="+- 0 7902 7758"/>
              <a:gd name="T43" fmla="*/ 7902 h 257"/>
              <a:gd name="T44" fmla="+- 0 15718 15558"/>
              <a:gd name="T45" fmla="*/ T44 w 223"/>
              <a:gd name="T46" fmla="+- 0 7862 7758"/>
              <a:gd name="T47" fmla="*/ 7862 h 257"/>
              <a:gd name="T48" fmla="+- 0 15722 15558"/>
              <a:gd name="T49" fmla="*/ T48 w 223"/>
              <a:gd name="T50" fmla="+- 0 7837 7758"/>
              <a:gd name="T51" fmla="*/ 7837 h 257"/>
              <a:gd name="T52" fmla="+- 0 15726 15558"/>
              <a:gd name="T53" fmla="*/ T52 w 223"/>
              <a:gd name="T54" fmla="+- 0 7810 7758"/>
              <a:gd name="T55" fmla="*/ 7810 h 257"/>
              <a:gd name="T56" fmla="+- 0 15714 15558"/>
              <a:gd name="T57" fmla="*/ T56 w 223"/>
              <a:gd name="T58" fmla="+- 0 7779 7758"/>
              <a:gd name="T59" fmla="*/ 7779 h 257"/>
              <a:gd name="T60" fmla="+- 0 15690 15558"/>
              <a:gd name="T61" fmla="*/ T60 w 223"/>
              <a:gd name="T62" fmla="+- 0 7766 7758"/>
              <a:gd name="T63" fmla="*/ 7766 h 257"/>
              <a:gd name="T64" fmla="+- 0 15660 15558"/>
              <a:gd name="T65" fmla="*/ T64 w 223"/>
              <a:gd name="T66" fmla="+- 0 7750 7758"/>
              <a:gd name="T67" fmla="*/ 7750 h 257"/>
              <a:gd name="T68" fmla="+- 0 15633 15558"/>
              <a:gd name="T69" fmla="*/ T68 w 223"/>
              <a:gd name="T70" fmla="+- 0 7761 7758"/>
              <a:gd name="T71" fmla="*/ 7761 h 257"/>
              <a:gd name="T72" fmla="+- 0 15608 15558"/>
              <a:gd name="T73" fmla="*/ T72 w 223"/>
              <a:gd name="T74" fmla="+- 0 7779 7758"/>
              <a:gd name="T75" fmla="*/ 7779 h 257"/>
              <a:gd name="T76" fmla="+- 0 15579 15558"/>
              <a:gd name="T77" fmla="*/ T76 w 223"/>
              <a:gd name="T78" fmla="+- 0 7799 7758"/>
              <a:gd name="T79" fmla="*/ 7799 h 257"/>
              <a:gd name="T80" fmla="+- 0 15565 15558"/>
              <a:gd name="T81" fmla="*/ T80 w 223"/>
              <a:gd name="T82" fmla="+- 0 7823 7758"/>
              <a:gd name="T83" fmla="*/ 7823 h 257"/>
              <a:gd name="T84" fmla="+- 0 15560 15558"/>
              <a:gd name="T85" fmla="*/ T84 w 223"/>
              <a:gd name="T86" fmla="+- 0 7858 7758"/>
              <a:gd name="T87" fmla="*/ 7858 h 257"/>
              <a:gd name="T88" fmla="+- 0 15555 15558"/>
              <a:gd name="T89" fmla="*/ T88 w 223"/>
              <a:gd name="T90" fmla="+- 0 7895 7758"/>
              <a:gd name="T91" fmla="*/ 7895 h 257"/>
              <a:gd name="T92" fmla="+- 0 15554 15558"/>
              <a:gd name="T93" fmla="*/ T92 w 223"/>
              <a:gd name="T94" fmla="+- 0 7948 7758"/>
              <a:gd name="T95" fmla="*/ 7948 h 257"/>
              <a:gd name="T96" fmla="+- 0 15573 15558"/>
              <a:gd name="T97" fmla="*/ T96 w 223"/>
              <a:gd name="T98" fmla="+- 0 7982 7758"/>
              <a:gd name="T99" fmla="*/ 7982 h 257"/>
              <a:gd name="T100" fmla="+- 0 15587 15558"/>
              <a:gd name="T101" fmla="*/ T100 w 223"/>
              <a:gd name="T102" fmla="+- 0 7998 7758"/>
              <a:gd name="T103" fmla="*/ 7998 h 257"/>
              <a:gd name="T104" fmla="+- 0 15592 15558"/>
              <a:gd name="T105" fmla="*/ T104 w 223"/>
              <a:gd name="T106" fmla="+- 0 8003 7758"/>
              <a:gd name="T107" fmla="*/ 8003 h 257"/>
              <a:gd name="T108" fmla="+- 0 15605 15558"/>
              <a:gd name="T109" fmla="*/ T108 w 223"/>
              <a:gd name="T110" fmla="+- 0 8009 7758"/>
              <a:gd name="T111" fmla="*/ 8009 h 257"/>
              <a:gd name="T112" fmla="+- 0 15643 15558"/>
              <a:gd name="T113" fmla="*/ T112 w 223"/>
              <a:gd name="T114" fmla="+- 0 8013 7758"/>
              <a:gd name="T115" fmla="*/ 8013 h 257"/>
              <a:gd name="T116" fmla="+- 0 15662 15558"/>
              <a:gd name="T117" fmla="*/ T116 w 223"/>
              <a:gd name="T118" fmla="+- 0 8007 7758"/>
              <a:gd name="T119" fmla="*/ 8007 h 257"/>
              <a:gd name="T120" fmla="+- 0 15690 15558"/>
              <a:gd name="T121" fmla="*/ T120 w 223"/>
              <a:gd name="T122" fmla="+- 0 7977 7758"/>
              <a:gd name="T123" fmla="*/ 7977 h 257"/>
              <a:gd name="T124" fmla="+- 0 15715 15558"/>
              <a:gd name="T125" fmla="*/ T124 w 223"/>
              <a:gd name="T126" fmla="+- 0 7951 7758"/>
              <a:gd name="T127" fmla="*/ 7951 h 257"/>
              <a:gd name="T128" fmla="+- 0 15727 15558"/>
              <a:gd name="T129" fmla="*/ T128 w 223"/>
              <a:gd name="T130" fmla="+- 0 7922 7758"/>
              <a:gd name="T131" fmla="*/ 7922 h 257"/>
              <a:gd name="T132" fmla="+- 0 15729 15558"/>
              <a:gd name="T133" fmla="*/ T132 w 223"/>
              <a:gd name="T134" fmla="+- 0 7887 7758"/>
              <a:gd name="T135" fmla="*/ 7887 h 257"/>
              <a:gd name="T136" fmla="+- 0 15731 15558"/>
              <a:gd name="T137" fmla="*/ T136 w 223"/>
              <a:gd name="T138" fmla="+- 0 7856 7758"/>
              <a:gd name="T139" fmla="*/ 7856 h 257"/>
              <a:gd name="T140" fmla="+- 0 15721 15558"/>
              <a:gd name="T141" fmla="*/ T140 w 223"/>
              <a:gd name="T142" fmla="+- 0 7827 7758"/>
              <a:gd name="T143" fmla="*/ 7827 h 257"/>
              <a:gd name="T144" fmla="+- 0 15698 15558"/>
              <a:gd name="T145" fmla="*/ T144 w 223"/>
              <a:gd name="T146" fmla="+- 0 7805 7758"/>
              <a:gd name="T147" fmla="*/ 7805 h 257"/>
              <a:gd name="T148" fmla="+- 0 15679 15558"/>
              <a:gd name="T149" fmla="*/ T148 w 223"/>
              <a:gd name="T150" fmla="+- 0 7787 7758"/>
              <a:gd name="T151" fmla="*/ 7787 h 257"/>
              <a:gd name="T152" fmla="+- 0 15650 15558"/>
              <a:gd name="T153" fmla="*/ T152 w 223"/>
              <a:gd name="T154" fmla="+- 0 7776 7758"/>
              <a:gd name="T155" fmla="*/ 7776 h 257"/>
              <a:gd name="T156" fmla="+- 0 15624 15558"/>
              <a:gd name="T157" fmla="*/ T156 w 223"/>
              <a:gd name="T158" fmla="+- 0 7781 7758"/>
              <a:gd name="T159" fmla="*/ 7781 h 257"/>
              <a:gd name="T160" fmla="+- 0 15590 15558"/>
              <a:gd name="T161" fmla="*/ T160 w 223"/>
              <a:gd name="T162" fmla="+- 0 7787 7758"/>
              <a:gd name="T163" fmla="*/ 7787 h 257"/>
              <a:gd name="T164" fmla="+- 0 15577 15558"/>
              <a:gd name="T165" fmla="*/ T164 w 223"/>
              <a:gd name="T166" fmla="+- 0 7825 7758"/>
              <a:gd name="T167" fmla="*/ 7825 h 257"/>
              <a:gd name="T168" fmla="+- 0 15571 15558"/>
              <a:gd name="T169" fmla="*/ T168 w 223"/>
              <a:gd name="T170" fmla="+- 0 7855 7758"/>
              <a:gd name="T171" fmla="*/ 7855 h 257"/>
              <a:gd name="T172" fmla="+- 0 15566 15558"/>
              <a:gd name="T173" fmla="*/ T172 w 223"/>
              <a:gd name="T174" fmla="+- 0 7880 7758"/>
              <a:gd name="T175" fmla="*/ 7880 h 257"/>
              <a:gd name="T176" fmla="+- 0 15570 15558"/>
              <a:gd name="T177" fmla="*/ T176 w 223"/>
              <a:gd name="T178" fmla="+- 0 7920 7758"/>
              <a:gd name="T179" fmla="*/ 7920 h 257"/>
              <a:gd name="T180" fmla="+- 0 15589 15558"/>
              <a:gd name="T181" fmla="*/ T180 w 223"/>
              <a:gd name="T182" fmla="+- 0 7940 7758"/>
              <a:gd name="T183" fmla="*/ 7940 h 257"/>
              <a:gd name="T184" fmla="+- 0 15617 15558"/>
              <a:gd name="T185" fmla="*/ T184 w 223"/>
              <a:gd name="T186" fmla="+- 0 7968 7758"/>
              <a:gd name="T187" fmla="*/ 7968 h 257"/>
              <a:gd name="T188" fmla="+- 0 15664 15558"/>
              <a:gd name="T189" fmla="*/ T188 w 223"/>
              <a:gd name="T190" fmla="+- 0 7965 7758"/>
              <a:gd name="T191" fmla="*/ 7965 h 257"/>
              <a:gd name="T192" fmla="+- 0 15698 15558"/>
              <a:gd name="T193" fmla="*/ T192 w 223"/>
              <a:gd name="T194" fmla="+- 0 7953 7758"/>
              <a:gd name="T195" fmla="*/ 7953 h 257"/>
              <a:gd name="T196" fmla="+- 0 15730 15558"/>
              <a:gd name="T197" fmla="*/ T196 w 223"/>
              <a:gd name="T198" fmla="+- 0 7941 7758"/>
              <a:gd name="T199" fmla="*/ 7941 h 257"/>
              <a:gd name="T200" fmla="+- 0 15752 15558"/>
              <a:gd name="T201" fmla="*/ T200 w 223"/>
              <a:gd name="T202" fmla="+- 0 7919 7758"/>
              <a:gd name="T203" fmla="*/ 7919 h 257"/>
              <a:gd name="T204" fmla="+- 0 15767 15558"/>
              <a:gd name="T205" fmla="*/ T204 w 223"/>
              <a:gd name="T206" fmla="+- 0 7890 7758"/>
              <a:gd name="T207" fmla="*/ 7890 h 257"/>
              <a:gd name="T208" fmla="+- 0 15784 15558"/>
              <a:gd name="T209" fmla="*/ T208 w 223"/>
              <a:gd name="T210" fmla="+- 0 7858 7758"/>
              <a:gd name="T211" fmla="*/ 7858 h 257"/>
              <a:gd name="T212" fmla="+- 0 15779 15558"/>
              <a:gd name="T213" fmla="*/ T212 w 223"/>
              <a:gd name="T214" fmla="+- 0 7837 7758"/>
              <a:gd name="T215" fmla="*/ 7837 h 257"/>
              <a:gd name="T216" fmla="+- 0 15772 15558"/>
              <a:gd name="T217" fmla="*/ T216 w 223"/>
              <a:gd name="T218" fmla="+- 0 7803 7758"/>
              <a:gd name="T219" fmla="*/ 7803 h 257"/>
              <a:gd name="T220" fmla="+- 0 15730 15558"/>
              <a:gd name="T221" fmla="*/ T220 w 223"/>
              <a:gd name="T222" fmla="+- 0 7794 7758"/>
              <a:gd name="T223" fmla="*/ 7794 h 257"/>
              <a:gd name="T224" fmla="+- 0 15705 15558"/>
              <a:gd name="T225" fmla="*/ T224 w 223"/>
              <a:gd name="T226" fmla="+- 0 7797 7758"/>
              <a:gd name="T227" fmla="*/ 7797 h 257"/>
              <a:gd name="T228" fmla="+- 0 15671 15558"/>
              <a:gd name="T229" fmla="*/ T228 w 223"/>
              <a:gd name="T230" fmla="+- 0 7829 7758"/>
              <a:gd name="T231" fmla="*/ 7829 h 257"/>
              <a:gd name="T232" fmla="+- 0 15649 15558"/>
              <a:gd name="T233" fmla="*/ T232 w 223"/>
              <a:gd name="T234" fmla="+- 0 7850 7758"/>
              <a:gd name="T235" fmla="*/ 7850 h 257"/>
              <a:gd name="T236" fmla="+- 0 15640 15558"/>
              <a:gd name="T237" fmla="*/ T236 w 223"/>
              <a:gd name="T238" fmla="+- 0 7884 7758"/>
              <a:gd name="T239" fmla="*/ 7884 h 257"/>
              <a:gd name="T240" fmla="+- 0 15647 15558"/>
              <a:gd name="T241" fmla="*/ T240 w 223"/>
              <a:gd name="T242" fmla="+- 0 7914 7758"/>
              <a:gd name="T243" fmla="*/ 7914 h 257"/>
              <a:gd name="T244" fmla="+- 0 15654 15558"/>
              <a:gd name="T245" fmla="*/ T244 w 223"/>
              <a:gd name="T246" fmla="+- 0 7943 7758"/>
              <a:gd name="T247" fmla="*/ 7943 h 257"/>
              <a:gd name="T248" fmla="+- 0 15679 15558"/>
              <a:gd name="T249" fmla="*/ T248 w 223"/>
              <a:gd name="T250" fmla="+- 0 7946 7758"/>
              <a:gd name="T251" fmla="*/ 7946 h 257"/>
              <a:gd name="T252" fmla="+- 0 15703 15558"/>
              <a:gd name="T253" fmla="*/ T252 w 223"/>
              <a:gd name="T254" fmla="+- 0 7956 7758"/>
              <a:gd name="T255" fmla="*/ 7956 h 25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223" h="257" extrusionOk="0">
                <a:moveTo>
                  <a:pt x="137" y="82"/>
                </a:moveTo>
                <a:cubicBezTo>
                  <a:pt x="115" y="96"/>
                  <a:pt x="82" y="101"/>
                  <a:pt x="63" y="116"/>
                </a:cubicBezTo>
                <a:cubicBezTo>
                  <a:pt x="41" y="133"/>
                  <a:pt x="40" y="150"/>
                  <a:pt x="37" y="174"/>
                </a:cubicBezTo>
                <a:cubicBezTo>
                  <a:pt x="60" y="176"/>
                  <a:pt x="101" y="179"/>
                  <a:pt x="121" y="161"/>
                </a:cubicBezTo>
                <a:cubicBezTo>
                  <a:pt x="139" y="144"/>
                  <a:pt x="160" y="104"/>
                  <a:pt x="164" y="79"/>
                </a:cubicBezTo>
                <a:cubicBezTo>
                  <a:pt x="168" y="52"/>
                  <a:pt x="156" y="21"/>
                  <a:pt x="132" y="8"/>
                </a:cubicBezTo>
                <a:cubicBezTo>
                  <a:pt x="102" y="-8"/>
                  <a:pt x="75" y="3"/>
                  <a:pt x="50" y="21"/>
                </a:cubicBezTo>
                <a:cubicBezTo>
                  <a:pt x="21" y="41"/>
                  <a:pt x="7" y="65"/>
                  <a:pt x="2" y="100"/>
                </a:cubicBezTo>
                <a:cubicBezTo>
                  <a:pt x="-3" y="137"/>
                  <a:pt x="-4" y="190"/>
                  <a:pt x="15" y="224"/>
                </a:cubicBezTo>
                <a:cubicBezTo>
                  <a:pt x="29" y="240"/>
                  <a:pt x="34" y="245"/>
                  <a:pt x="47" y="251"/>
                </a:cubicBezTo>
                <a:cubicBezTo>
                  <a:pt x="85" y="255"/>
                  <a:pt x="104" y="249"/>
                  <a:pt x="132" y="219"/>
                </a:cubicBezTo>
                <a:cubicBezTo>
                  <a:pt x="157" y="193"/>
                  <a:pt x="169" y="164"/>
                  <a:pt x="171" y="129"/>
                </a:cubicBezTo>
                <a:cubicBezTo>
                  <a:pt x="173" y="98"/>
                  <a:pt x="163" y="69"/>
                  <a:pt x="140" y="47"/>
                </a:cubicBezTo>
                <a:cubicBezTo>
                  <a:pt x="121" y="29"/>
                  <a:pt x="92" y="18"/>
                  <a:pt x="66" y="23"/>
                </a:cubicBezTo>
                <a:cubicBezTo>
                  <a:pt x="32" y="29"/>
                  <a:pt x="19" y="67"/>
                  <a:pt x="13" y="97"/>
                </a:cubicBezTo>
                <a:cubicBezTo>
                  <a:pt x="8" y="122"/>
                  <a:pt x="12" y="162"/>
                  <a:pt x="31" y="182"/>
                </a:cubicBezTo>
                <a:cubicBezTo>
                  <a:pt x="59" y="210"/>
                  <a:pt x="106" y="207"/>
                  <a:pt x="140" y="195"/>
                </a:cubicBezTo>
                <a:cubicBezTo>
                  <a:pt x="172" y="183"/>
                  <a:pt x="194" y="161"/>
                  <a:pt x="209" y="132"/>
                </a:cubicBezTo>
                <a:cubicBezTo>
                  <a:pt x="226" y="100"/>
                  <a:pt x="221" y="79"/>
                  <a:pt x="214" y="45"/>
                </a:cubicBezTo>
                <a:cubicBezTo>
                  <a:pt x="172" y="36"/>
                  <a:pt x="147" y="39"/>
                  <a:pt x="113" y="71"/>
                </a:cubicBezTo>
                <a:cubicBezTo>
                  <a:pt x="91" y="92"/>
                  <a:pt x="82" y="126"/>
                  <a:pt x="89" y="156"/>
                </a:cubicBezTo>
                <a:cubicBezTo>
                  <a:pt x="96" y="185"/>
                  <a:pt x="121" y="188"/>
                  <a:pt x="145" y="198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80" b="96535" l="7512" r="892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914400"/>
            <a:ext cx="2028825" cy="3848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82520" y="516240"/>
              <a:ext cx="6864840" cy="3523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400" y="510840"/>
                <a:ext cx="6894720" cy="35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583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More on Potential Energy and Force</a:t>
            </a:r>
          </a:p>
        </p:txBody>
      </p:sp>
      <p:pic>
        <p:nvPicPr>
          <p:cNvPr id="124930" name="Picture 2" descr="http://mail.colonial.net/~hkaiter/imagextras/topographic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52600"/>
            <a:ext cx="4905375" cy="39243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40280" y="1703520"/>
              <a:ext cx="1757160" cy="990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5520" y="1689120"/>
                <a:ext cx="1780200" cy="10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5797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Molecular potential energy diagrams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447800" y="1295400"/>
            <a:ext cx="0" cy="449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447800" y="3352800"/>
            <a:ext cx="61722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80325" y="3368675"/>
            <a:ext cx="477838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/>
              <a:t>R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914400" y="969963"/>
            <a:ext cx="477838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/>
              <a:t>U</a:t>
            </a:r>
          </a:p>
        </p:txBody>
      </p:sp>
      <p:sp>
        <p:nvSpPr>
          <p:cNvPr id="7170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63688" y="1449388"/>
            <a:ext cx="5594350" cy="3932237"/>
          </a:xfrm>
          <a:custGeom>
            <a:avLst/>
            <a:gdLst>
              <a:gd name="T0" fmla="+- 0 4342 4342"/>
              <a:gd name="T1" fmla="*/ T0 w 15541"/>
              <a:gd name="T2" fmla="+- 0 4027 4027"/>
              <a:gd name="T3" fmla="*/ 4027 h 10920"/>
              <a:gd name="T4" fmla="+- 0 4364 4342"/>
              <a:gd name="T5" fmla="*/ T4 w 15541"/>
              <a:gd name="T6" fmla="+- 0 4327 4027"/>
              <a:gd name="T7" fmla="*/ 4327 h 10920"/>
              <a:gd name="T8" fmla="+- 0 4378 4342"/>
              <a:gd name="T9" fmla="*/ T8 w 15541"/>
              <a:gd name="T10" fmla="+- 0 4623 4027"/>
              <a:gd name="T11" fmla="*/ 4623 h 10920"/>
              <a:gd name="T12" fmla="+- 0 4387 4342"/>
              <a:gd name="T13" fmla="*/ T12 w 15541"/>
              <a:gd name="T14" fmla="+- 0 4925 4027"/>
              <a:gd name="T15" fmla="*/ 4925 h 10920"/>
              <a:gd name="T16" fmla="+- 0 4412 4342"/>
              <a:gd name="T17" fmla="*/ T16 w 15541"/>
              <a:gd name="T18" fmla="+- 0 5752 4027"/>
              <a:gd name="T19" fmla="*/ 5752 h 10920"/>
              <a:gd name="T20" fmla="+- 0 4463 4342"/>
              <a:gd name="T21" fmla="*/ T20 w 15541"/>
              <a:gd name="T22" fmla="+- 0 6577 4027"/>
              <a:gd name="T23" fmla="*/ 6577 h 10920"/>
              <a:gd name="T24" fmla="+- 0 4560 4342"/>
              <a:gd name="T25" fmla="*/ T24 w 15541"/>
              <a:gd name="T26" fmla="+- 0 7398 4027"/>
              <a:gd name="T27" fmla="*/ 7398 h 10920"/>
              <a:gd name="T28" fmla="+- 0 4765 4342"/>
              <a:gd name="T29" fmla="*/ T28 w 15541"/>
              <a:gd name="T30" fmla="+- 0 9138 4027"/>
              <a:gd name="T31" fmla="*/ 9138 h 10920"/>
              <a:gd name="T32" fmla="+- 0 4914 4342"/>
              <a:gd name="T33" fmla="*/ T32 w 15541"/>
              <a:gd name="T34" fmla="+- 0 10858 4027"/>
              <a:gd name="T35" fmla="*/ 10858 h 10920"/>
              <a:gd name="T36" fmla="+- 0 5621 4342"/>
              <a:gd name="T37" fmla="*/ T36 w 15541"/>
              <a:gd name="T38" fmla="+- 0 12481 4027"/>
              <a:gd name="T39" fmla="*/ 12481 h 10920"/>
              <a:gd name="T40" fmla="+- 0 5926 4342"/>
              <a:gd name="T41" fmla="*/ T40 w 15541"/>
              <a:gd name="T42" fmla="+- 0 13180 4027"/>
              <a:gd name="T43" fmla="*/ 13180 h 10920"/>
              <a:gd name="T44" fmla="+- 0 6264 4342"/>
              <a:gd name="T45" fmla="*/ T44 w 15541"/>
              <a:gd name="T46" fmla="+- 0 13885 4027"/>
              <a:gd name="T47" fmla="*/ 13885 h 10920"/>
              <a:gd name="T48" fmla="+- 0 6844 4342"/>
              <a:gd name="T49" fmla="*/ T48 w 15541"/>
              <a:gd name="T50" fmla="+- 0 14398 4027"/>
              <a:gd name="T51" fmla="*/ 14398 h 10920"/>
              <a:gd name="T52" fmla="+- 0 7587 4342"/>
              <a:gd name="T53" fmla="*/ T52 w 15541"/>
              <a:gd name="T54" fmla="+- 0 15055 4027"/>
              <a:gd name="T55" fmla="*/ 15055 h 10920"/>
              <a:gd name="T56" fmla="+- 0 8428 4342"/>
              <a:gd name="T57" fmla="*/ T56 w 15541"/>
              <a:gd name="T58" fmla="+- 0 15021 4027"/>
              <a:gd name="T59" fmla="*/ 15021 h 10920"/>
              <a:gd name="T60" fmla="+- 0 9315 4342"/>
              <a:gd name="T61" fmla="*/ T60 w 15541"/>
              <a:gd name="T62" fmla="+- 0 14681 4027"/>
              <a:gd name="T63" fmla="*/ 14681 h 10920"/>
              <a:gd name="T64" fmla="+- 0 10953 4342"/>
              <a:gd name="T65" fmla="*/ T64 w 15541"/>
              <a:gd name="T66" fmla="+- 0 14054 4027"/>
              <a:gd name="T67" fmla="*/ 14054 h 10920"/>
              <a:gd name="T68" fmla="+- 0 12027 4342"/>
              <a:gd name="T69" fmla="*/ T68 w 15541"/>
              <a:gd name="T70" fmla="+- 0 12563 4027"/>
              <a:gd name="T71" fmla="*/ 12563 h 10920"/>
              <a:gd name="T72" fmla="+- 0 13379 4342"/>
              <a:gd name="T73" fmla="*/ T72 w 15541"/>
              <a:gd name="T74" fmla="+- 0 11520 4027"/>
              <a:gd name="T75" fmla="*/ 11520 h 10920"/>
              <a:gd name="T76" fmla="+- 0 14414 4342"/>
              <a:gd name="T77" fmla="*/ T76 w 15541"/>
              <a:gd name="T78" fmla="+- 0 10722 4027"/>
              <a:gd name="T79" fmla="*/ 10722 h 10920"/>
              <a:gd name="T80" fmla="+- 0 15716 4342"/>
              <a:gd name="T81" fmla="*/ T80 w 15541"/>
              <a:gd name="T82" fmla="+- 0 10186 4027"/>
              <a:gd name="T83" fmla="*/ 10186 h 10920"/>
              <a:gd name="T84" fmla="+- 0 16975 4342"/>
              <a:gd name="T85" fmla="*/ T84 w 15541"/>
              <a:gd name="T86" fmla="+- 0 9858 4027"/>
              <a:gd name="T87" fmla="*/ 9858 h 10920"/>
              <a:gd name="T88" fmla="+- 0 17913 4342"/>
              <a:gd name="T89" fmla="*/ T88 w 15541"/>
              <a:gd name="T90" fmla="+- 0 9614 4027"/>
              <a:gd name="T91" fmla="*/ 9614 h 10920"/>
              <a:gd name="T92" fmla="+- 0 18824 4342"/>
              <a:gd name="T93" fmla="*/ T92 w 15541"/>
              <a:gd name="T94" fmla="+- 0 9553 4027"/>
              <a:gd name="T95" fmla="*/ 9553 h 10920"/>
              <a:gd name="T96" fmla="+- 0 19787 4342"/>
              <a:gd name="T97" fmla="*/ T96 w 15541"/>
              <a:gd name="T98" fmla="+- 0 9578 4027"/>
              <a:gd name="T99" fmla="*/ 9578 h 10920"/>
              <a:gd name="T100" fmla="+- 0 19814 4342"/>
              <a:gd name="T101" fmla="*/ T100 w 15541"/>
              <a:gd name="T102" fmla="+- 0 9579 4027"/>
              <a:gd name="T103" fmla="*/ 9579 h 10920"/>
              <a:gd name="T104" fmla="+- 0 19874 4342"/>
              <a:gd name="T105" fmla="*/ T104 w 15541"/>
              <a:gd name="T106" fmla="+- 0 9578 4027"/>
              <a:gd name="T107" fmla="*/ 9578 h 10920"/>
              <a:gd name="T108" fmla="+- 0 19882 4342"/>
              <a:gd name="T109" fmla="*/ T108 w 15541"/>
              <a:gd name="T110" fmla="+- 0 9578 4027"/>
              <a:gd name="T111" fmla="*/ 9578 h 1092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15541" h="10920" extrusionOk="0">
                <a:moveTo>
                  <a:pt x="0" y="0"/>
                </a:moveTo>
                <a:cubicBezTo>
                  <a:pt x="22" y="300"/>
                  <a:pt x="36" y="596"/>
                  <a:pt x="45" y="898"/>
                </a:cubicBezTo>
                <a:cubicBezTo>
                  <a:pt x="70" y="1725"/>
                  <a:pt x="121" y="2550"/>
                  <a:pt x="218" y="3371"/>
                </a:cubicBezTo>
                <a:cubicBezTo>
                  <a:pt x="423" y="5111"/>
                  <a:pt x="572" y="6831"/>
                  <a:pt x="1279" y="8454"/>
                </a:cubicBezTo>
                <a:cubicBezTo>
                  <a:pt x="1584" y="9153"/>
                  <a:pt x="1922" y="9858"/>
                  <a:pt x="2502" y="10371"/>
                </a:cubicBezTo>
                <a:cubicBezTo>
                  <a:pt x="3245" y="11028"/>
                  <a:pt x="4086" y="10994"/>
                  <a:pt x="4973" y="10654"/>
                </a:cubicBezTo>
                <a:cubicBezTo>
                  <a:pt x="6611" y="10027"/>
                  <a:pt x="7685" y="8536"/>
                  <a:pt x="9037" y="7493"/>
                </a:cubicBezTo>
                <a:cubicBezTo>
                  <a:pt x="10072" y="6695"/>
                  <a:pt x="11374" y="6159"/>
                  <a:pt x="12633" y="5831"/>
                </a:cubicBezTo>
                <a:cubicBezTo>
                  <a:pt x="13571" y="5587"/>
                  <a:pt x="14482" y="5526"/>
                  <a:pt x="15445" y="5551"/>
                </a:cubicBezTo>
                <a:cubicBezTo>
                  <a:pt x="15472" y="5552"/>
                  <a:pt x="15532" y="5551"/>
                  <a:pt x="15540" y="5551"/>
                </a:cubicBezTo>
              </a:path>
            </a:pathLst>
          </a:custGeom>
          <a:noFill/>
          <a:ln w="349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78960" y="1175760"/>
              <a:ext cx="6203880" cy="5044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4920" y="1160280"/>
                <a:ext cx="6229800" cy="507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5661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89154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latin typeface="Times" pitchFamily="18" charset="0"/>
                <a:cs typeface="Times" pitchFamily="18" charset="0"/>
              </a:rPr>
              <a:t>Problem: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 The potential energy of a two-particle system separated by a distance r is given by U(r) = A/r, where A is a constant. Find the radial force F that each particle exerts on the other.</a:t>
            </a:r>
          </a:p>
        </p:txBody>
      </p:sp>
      <p:sp>
        <p:nvSpPr>
          <p:cNvPr id="263182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6940963" y="128854200"/>
            <a:ext cx="0" cy="0"/>
          </a:xfrm>
          <a:custGeom>
            <a:avLst/>
            <a:gdLst>
              <a:gd name="T0" fmla="+- 0 18907 18907"/>
              <a:gd name="T1" fmla="*/ T0 w 1"/>
              <a:gd name="T2" fmla="+- 0 8797 8797"/>
              <a:gd name="T3" fmla="*/ 8797 h 1"/>
              <a:gd name="T4" fmla="+- 0 18907 18907"/>
              <a:gd name="T5" fmla="*/ T4 w 1"/>
              <a:gd name="T6" fmla="+- 0 8797 8797"/>
              <a:gd name="T7" fmla="*/ 8797 h 1"/>
              <a:gd name="T8" fmla="+- 0 18907 18907"/>
              <a:gd name="T9" fmla="*/ T8 w 1"/>
              <a:gd name="T10" fmla="+- 0 8797 8797"/>
              <a:gd name="T11" fmla="*/ 8797 h 1"/>
              <a:gd name="T12" fmla="+- 0 18907 18907"/>
              <a:gd name="T13" fmla="*/ T12 w 1"/>
              <a:gd name="T14" fmla="+- 0 8797 8797"/>
              <a:gd name="T15" fmla="*/ 8797 h 1"/>
              <a:gd name="T16" fmla="+- 0 18907 18907"/>
              <a:gd name="T17" fmla="*/ T16 w 1"/>
              <a:gd name="T18" fmla="+- 0 8797 8797"/>
              <a:gd name="T19" fmla="*/ 8797 h 1"/>
              <a:gd name="T20" fmla="+- 0 18907 18907"/>
              <a:gd name="T21" fmla="*/ T20 w 1"/>
              <a:gd name="T22" fmla="+- 0 8797 8797"/>
              <a:gd name="T23" fmla="*/ 8797 h 1"/>
              <a:gd name="T24" fmla="+- 0 18907 18907"/>
              <a:gd name="T25" fmla="*/ T24 w 1"/>
              <a:gd name="T26" fmla="+- 0 8797 8797"/>
              <a:gd name="T27" fmla="*/ 8797 h 1"/>
              <a:gd name="T28" fmla="+- 0 18907 18907"/>
              <a:gd name="T29" fmla="*/ T28 w 1"/>
              <a:gd name="T30" fmla="+- 0 8797 8797"/>
              <a:gd name="T31" fmla="*/ 8797 h 1"/>
              <a:gd name="T32" fmla="+- 0 18907 18907"/>
              <a:gd name="T33" fmla="*/ T32 w 1"/>
              <a:gd name="T34" fmla="+- 0 8797 8797"/>
              <a:gd name="T35" fmla="*/ 8797 h 1"/>
              <a:gd name="T36" fmla="+- 0 18907 18907"/>
              <a:gd name="T37" fmla="*/ T36 w 1"/>
              <a:gd name="T38" fmla="+- 0 8797 8797"/>
              <a:gd name="T39" fmla="*/ 8797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185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5552338" y="127623888"/>
            <a:ext cx="0" cy="0"/>
          </a:xfrm>
          <a:custGeom>
            <a:avLst/>
            <a:gdLst>
              <a:gd name="T0" fmla="+- 0 14716 14716"/>
              <a:gd name="T1" fmla="*/ T0 w 1"/>
              <a:gd name="T2" fmla="+- 0 8713 8713"/>
              <a:gd name="T3" fmla="*/ 8713 h 1"/>
              <a:gd name="T4" fmla="+- 0 14716 14716"/>
              <a:gd name="T5" fmla="*/ T4 w 1"/>
              <a:gd name="T6" fmla="+- 0 8713 8713"/>
              <a:gd name="T7" fmla="*/ 8713 h 1"/>
              <a:gd name="T8" fmla="+- 0 14716 14716"/>
              <a:gd name="T9" fmla="*/ T8 w 1"/>
              <a:gd name="T10" fmla="+- 0 8713 8713"/>
              <a:gd name="T11" fmla="*/ 8713 h 1"/>
              <a:gd name="T12" fmla="+- 0 14716 14716"/>
              <a:gd name="T13" fmla="*/ T12 w 1"/>
              <a:gd name="T14" fmla="+- 0 8713 8713"/>
              <a:gd name="T15" fmla="*/ 8713 h 1"/>
              <a:gd name="T16" fmla="+- 0 14716 14716"/>
              <a:gd name="T17" fmla="*/ T16 w 1"/>
              <a:gd name="T18" fmla="+- 0 8713 8713"/>
              <a:gd name="T19" fmla="*/ 8713 h 1"/>
              <a:gd name="T20" fmla="+- 0 14716 14716"/>
              <a:gd name="T21" fmla="*/ T20 w 1"/>
              <a:gd name="T22" fmla="+- 0 8713 8713"/>
              <a:gd name="T23" fmla="*/ 8713 h 1"/>
              <a:gd name="T24" fmla="+- 0 14716 14716"/>
              <a:gd name="T25" fmla="*/ T24 w 1"/>
              <a:gd name="T26" fmla="+- 0 8713 8713"/>
              <a:gd name="T27" fmla="*/ 8713 h 1"/>
              <a:gd name="T28" fmla="+- 0 14716 14716"/>
              <a:gd name="T29" fmla="*/ T28 w 1"/>
              <a:gd name="T30" fmla="+- 0 8713 8713"/>
              <a:gd name="T31" fmla="*/ 8713 h 1"/>
              <a:gd name="T32" fmla="+- 0 14716 14716"/>
              <a:gd name="T33" fmla="*/ T32 w 1"/>
              <a:gd name="T34" fmla="+- 0 8713 8713"/>
              <a:gd name="T35" fmla="*/ 8713 h 1"/>
              <a:gd name="T36" fmla="+- 0 14716 14716"/>
              <a:gd name="T37" fmla="*/ T36 w 1"/>
              <a:gd name="T38" fmla="+- 0 8713 8713"/>
              <a:gd name="T39" fmla="*/ 8713 h 1"/>
              <a:gd name="T40" fmla="+- 0 14716 14716"/>
              <a:gd name="T41" fmla="*/ T40 w 1"/>
              <a:gd name="T42" fmla="+- 0 8713 8713"/>
              <a:gd name="T43" fmla="*/ 8713 h 1"/>
              <a:gd name="T44" fmla="+- 0 14716 14716"/>
              <a:gd name="T45" fmla="*/ T44 w 1"/>
              <a:gd name="T46" fmla="+- 0 8713 8713"/>
              <a:gd name="T47" fmla="*/ 8713 h 1"/>
              <a:gd name="T48" fmla="+- 0 14716 14716"/>
              <a:gd name="T49" fmla="*/ T48 w 1"/>
              <a:gd name="T50" fmla="+- 0 8713 8713"/>
              <a:gd name="T51" fmla="*/ 8713 h 1"/>
              <a:gd name="T52" fmla="+- 0 14716 14716"/>
              <a:gd name="T53" fmla="*/ T52 w 1"/>
              <a:gd name="T54" fmla="+- 0 8713 8713"/>
              <a:gd name="T55" fmla="*/ 8713 h 1"/>
              <a:gd name="T56" fmla="+- 0 14716 14716"/>
              <a:gd name="T57" fmla="*/ T56 w 1"/>
              <a:gd name="T58" fmla="+- 0 8713 8713"/>
              <a:gd name="T59" fmla="*/ 8713 h 1"/>
              <a:gd name="T60" fmla="+- 0 14716 14716"/>
              <a:gd name="T61" fmla="*/ T60 w 1"/>
              <a:gd name="T62" fmla="+- 0 8713 8713"/>
              <a:gd name="T63" fmla="*/ 8713 h 1"/>
              <a:gd name="T64" fmla="+- 0 14716 14716"/>
              <a:gd name="T65" fmla="*/ T64 w 1"/>
              <a:gd name="T66" fmla="+- 0 8713 8713"/>
              <a:gd name="T67" fmla="*/ 8713 h 1"/>
              <a:gd name="T68" fmla="+- 0 14716 14716"/>
              <a:gd name="T69" fmla="*/ T68 w 1"/>
              <a:gd name="T70" fmla="+- 0 8713 8713"/>
              <a:gd name="T71" fmla="*/ 8713 h 1"/>
              <a:gd name="T72" fmla="+- 0 14716 14716"/>
              <a:gd name="T73" fmla="*/ T72 w 1"/>
              <a:gd name="T74" fmla="+- 0 8713 8713"/>
              <a:gd name="T75" fmla="*/ 8713 h 1"/>
              <a:gd name="T76" fmla="+- 0 14716 14716"/>
              <a:gd name="T77" fmla="*/ T76 w 1"/>
              <a:gd name="T78" fmla="+- 0 8713 8713"/>
              <a:gd name="T79" fmla="*/ 8713 h 1"/>
              <a:gd name="T80" fmla="+- 0 14716 14716"/>
              <a:gd name="T81" fmla="*/ T80 w 1"/>
              <a:gd name="T82" fmla="+- 0 8713 8713"/>
              <a:gd name="T83" fmla="*/ 8713 h 1"/>
              <a:gd name="T84" fmla="+- 0 14716 14716"/>
              <a:gd name="T85" fmla="*/ T84 w 1"/>
              <a:gd name="T86" fmla="+- 0 8713 8713"/>
              <a:gd name="T87" fmla="*/ 8713 h 1"/>
              <a:gd name="T88" fmla="+- 0 14716 14716"/>
              <a:gd name="T89" fmla="*/ T88 w 1"/>
              <a:gd name="T90" fmla="+- 0 8713 8713"/>
              <a:gd name="T91" fmla="*/ 8713 h 1"/>
              <a:gd name="T92" fmla="+- 0 14716 14716"/>
              <a:gd name="T93" fmla="*/ T92 w 1"/>
              <a:gd name="T94" fmla="+- 0 8713 8713"/>
              <a:gd name="T95" fmla="*/ 8713 h 1"/>
              <a:gd name="T96" fmla="+- 0 14716 14716"/>
              <a:gd name="T97" fmla="*/ T96 w 1"/>
              <a:gd name="T98" fmla="+- 0 8713 8713"/>
              <a:gd name="T99" fmla="*/ 8713 h 1"/>
              <a:gd name="T100" fmla="+- 0 14716 14716"/>
              <a:gd name="T101" fmla="*/ T100 w 1"/>
              <a:gd name="T102" fmla="+- 0 8713 8713"/>
              <a:gd name="T103" fmla="*/ 8713 h 1"/>
              <a:gd name="T104" fmla="+- 0 14716 14716"/>
              <a:gd name="T105" fmla="*/ T104 w 1"/>
              <a:gd name="T106" fmla="+- 0 8713 8713"/>
              <a:gd name="T107" fmla="*/ 8713 h 1"/>
              <a:gd name="T108" fmla="+- 0 14716 14716"/>
              <a:gd name="T109" fmla="*/ T108 w 1"/>
              <a:gd name="T110" fmla="+- 0 8713 8713"/>
              <a:gd name="T111" fmla="*/ 8713 h 1"/>
              <a:gd name="T112" fmla="+- 0 14716 14716"/>
              <a:gd name="T113" fmla="*/ T112 w 1"/>
              <a:gd name="T114" fmla="+- 0 8713 8713"/>
              <a:gd name="T115" fmla="*/ 8713 h 1"/>
              <a:gd name="T116" fmla="+- 0 14716 14716"/>
              <a:gd name="T117" fmla="*/ T116 w 1"/>
              <a:gd name="T118" fmla="+- 0 8713 8713"/>
              <a:gd name="T119" fmla="*/ 8713 h 1"/>
              <a:gd name="T120" fmla="+- 0 14716 14716"/>
              <a:gd name="T121" fmla="*/ T120 w 1"/>
              <a:gd name="T122" fmla="+- 0 8713 8713"/>
              <a:gd name="T123" fmla="*/ 8713 h 1"/>
              <a:gd name="T124" fmla="+- 0 14716 14716"/>
              <a:gd name="T125" fmla="*/ T124 w 1"/>
              <a:gd name="T126" fmla="+- 0 8713 8713"/>
              <a:gd name="T127" fmla="*/ 8713 h 1"/>
              <a:gd name="T128" fmla="+- 0 14716 14716"/>
              <a:gd name="T129" fmla="*/ T128 w 1"/>
              <a:gd name="T130" fmla="+- 0 8713 8713"/>
              <a:gd name="T131" fmla="*/ 8713 h 1"/>
              <a:gd name="T132" fmla="+- 0 14716 14716"/>
              <a:gd name="T133" fmla="*/ T132 w 1"/>
              <a:gd name="T134" fmla="+- 0 8713 8713"/>
              <a:gd name="T135" fmla="*/ 8713 h 1"/>
              <a:gd name="T136" fmla="+- 0 14716 14716"/>
              <a:gd name="T137" fmla="*/ T136 w 1"/>
              <a:gd name="T138" fmla="+- 0 8713 8713"/>
              <a:gd name="T139" fmla="*/ 8713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11640" y="878760"/>
              <a:ext cx="8210520" cy="5368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320" y="865080"/>
                <a:ext cx="8228880" cy="539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523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123</TotalTime>
  <Words>234</Words>
  <Application>Microsoft Office PowerPoint</Application>
  <PresentationFormat>On-screen Show (4:3)</PresentationFormat>
  <Paragraphs>59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Bookman Old Style</vt:lpstr>
      <vt:lpstr>Calibri</vt:lpstr>
      <vt:lpstr>Gill Sans MT</vt:lpstr>
      <vt:lpstr>Times</vt:lpstr>
      <vt:lpstr>Wingdings</vt:lpstr>
      <vt:lpstr>Wingdings 3</vt:lpstr>
      <vt:lpstr>Origin</vt:lpstr>
      <vt:lpstr>ANNOUNCEMENTS:</vt:lpstr>
      <vt:lpstr>Force from Potential Energy</vt:lpstr>
      <vt:lpstr>Force and Potential Energy: How do we get a force vector from a potential energy surface?</vt:lpstr>
      <vt:lpstr>Neutral Equilibrium – 1st and 2nd Derivatives</vt:lpstr>
      <vt:lpstr>Stable Equilibrium – 1st and 2nd Derivatives</vt:lpstr>
      <vt:lpstr>Unstable Equilibrium – 1st and 2nd Derivatives</vt:lpstr>
      <vt:lpstr>More on Potential Energy and Force</vt:lpstr>
      <vt:lpstr>Molecular potential energy diagrams</vt:lpstr>
      <vt:lpstr>PowerPoint Presentation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 from Potential Energy</dc:title>
  <dc:creator>ORS User</dc:creator>
  <cp:lastModifiedBy>BETSY HONDORF</cp:lastModifiedBy>
  <cp:revision>9</cp:revision>
  <dcterms:created xsi:type="dcterms:W3CDTF">2012-11-01T22:12:45Z</dcterms:created>
  <dcterms:modified xsi:type="dcterms:W3CDTF">2015-11-02T15:17:41Z</dcterms:modified>
</cp:coreProperties>
</file>