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9-18T13:43:58.08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1340 886 20 0,'0'0'33'0,"0"0"1"16,0 0-8-1,0 0-6-15,0 0-1 0,0 0-4 16,0 0-2-16,-7 23-5 16,7-23 0-16,-2 38-3 15,2-9-1-15,5 11-2 16,-1 2 0-16,6 12-1 15,-2-2 0-15,-1-2-1 16,1-6 0-16,0-8 0 16,0-5 0-16,-5-10-1 15,3-4-2-15,-6-17-1 0,0 0-4 16,0 0-21-16,-17-24-11 16,11-5 0-16,0-6 1 15</inkml:trace>
  <inkml:trace contextRef="#ctx0" brushRef="#br0" timeOffset="203.1858">1230 903 50 0,'0'0'36'0,"0"0"1"16,0 0 1-16,0 0-27 15,35-2-4-15,-2-19-1 0,19 12-1 16,-2-13-3-16,10 9 0 15,-4-4-2-15,-4 1-2 16,0 13-4 0,-25-24-18-16,0 29-13 0,-27-2-1 15,4 21 0-15</inkml:trace>
  <inkml:trace contextRef="#ctx0" brushRef="#br0" timeOffset="359.4421">1319 1118 53 0,'0'0'36'16,"25"10"-2"-16,2-24 0 0,4-15-31 15,15 4-4 1,10 8-19-16,-9-12-15 16,-9-3 2-16,-3 1-3 15</inkml:trace>
  <inkml:trace contextRef="#ctx0" brushRef="#br0" timeOffset="593.8236">1651 884 53 0,'31'29'37'16,"-14"-8"2"-16,-1 0-1 15,9 21-25-15,-23-13-4 16,13 17-3-16,-15-8-1 15,8 10-3-15,-4-7 0 16,-3-5-2-16,-1-7-1 16,0-29-3-16,8 29-3 0,-8-29-20 15,-11-29-12-15,3-2 0 16,2-7 0-16</inkml:trace>
  <inkml:trace contextRef="#ctx0" brushRef="#br0" timeOffset="968.8383">1653 888 44 0,'17'-23'36'16,"6"5"0"-16,8 5 2 15,8-16-26-15,17 20-5 16,-10-16 0-16,14 21-1 16,-18-2-2-16,1 18-1 15,-18 5-1-15,-10 10-1 0,-21 3 0 16,-15 9 0-16,-12 3-1 15,-9 0 0-15,-1-1 0 16,1-7 0-16,5-7 0 16,8-8 1-16,12-2-1 15,17-17 1-15,-8 18 1 16,8-18 0-16,25 9 0 16,1 1 0-16,-1-1 0 15,9 5 0-15,5-5 0 16,1 3-1-16,3-4 0 15,1 1-1-15,-7-7 1 16,-4 0-2-16,-2 0-2 16,-14-15-6-16,14 1-29 0,-25-5-3 15,-6 17 0-15,-2-35-1 16</inkml:trace>
  <inkml:trace contextRef="#ctx0" brushRef="#br0" timeOffset="1485.0163">2351 828 69 0,'25'-4'39'16,"-25"4"0"-1,0 0 1-15,23 25-33 0,-23-25-1 16,-4 31-2-16,-1-12-1 16,3 8-1-16,-4-2-1 15,4 2 0-15,0 0-1 16,2-27 0-16,2 25 1 16,-2-25 0-16,0 0-1 15,21 0 0-15,-21 0 1 16,27-21-1-16,-6 5 0 15,6 1-1-15,6 2 1 16,2-3-1-16,4 5 1 0,1 7 0 16,1 2 0-16,-3 6 0 15,-3 5 0-15,-6 9 1 16,-10 1 0 0,-5 8 0-16,-9 1-1 0,-5 3 1 15,-5-2 0-15,-7 0 0 16,-3-6-1-16,-7-6 0 15,-1-4 0-15,-6-5 0 16,-4-2 0-16,-1-10-1 16,-1 2-1-16,-4-15-2 15,12 9-4-15,-11-28-13 16,17 11-19-16,-3-8-1 16,15-1 1-16,-3-5-1 0</inkml:trace>
  <inkml:trace contextRef="#ctx0" brushRef="#br0" timeOffset="1703.7952">2297 707 72 0,'0'0'41'16,"41"29"0"-16,-9-31 0 15,32 8-34-15,-8-29-1 16,17 4-2-16,1-4-1 15,1 2-3-15,-2-4-1 16,-9-4-5-16,3 35-15 0,-28-29-19 16,-10 15-1-1,-29 8-1-15,9-17 1 16</inkml:trace>
  <inkml:trace contextRef="#ctx0" brushRef="#br0" timeOffset="6798.1395">2588 3437 44 0,'0'0'32'0,"8"-25"-5"16,-8 25-4-16,-2-23-6 15,2 23-6-15,0 0-1 16,0 0-3-16,2-23-1 0,-2 23-1 15,0 0 0-15,0 0-1 16,0 0 0-16,-19 2 0 16,19-2-1-16,-22 29-1 15,9-2 0-15,-1 5 0 16,3 5 0-16,-1 3-1 16,3-2 0-16,5-3-1 15,4-3 1-15,4-9-1 16,-4-23 1-16,19 23-2 15,-19-23 2-15,35-11-2 16,-12-10 1-16,0-6 0 16,2-6-1-16,-2-3 1 0,-3-4-1 15,-5-1 2-15,-3 7-2 16,-7 3 2-16,-5 8-1 16,0 23 1-16,-19-13 0 15,19 13 0-15,-39 28 1 16,16 1-1-16,-2 10 1 15,2 7-1-15,0 0 1 16,9 0-1-16,5-6 0 16,13-5-1-16,7-14 1 15,8-16-2-15,9-12 1 16,2-18-1-16,3-10 0 16,-6-7 0-16,-4-6 0 15,-9-2 1-15,-6 4 0 0,-12 8 1 16,-6 7-2-16,-3 14 2 15,-9 7 0-15,1 12 0 16,-2 10 0-16,2 13 0 16,0 7 0-16,3 5 0 15,1 1 1-15,5 6-1 16,3-4 0-16,-1 1-1 16,4-3 1-16,2-11-2 15,4-2-2-15,0-25-3 16,14 36-9-16,-14-36-28 15,23-9 1-15,-12-12-1 16,1-8 0-16</inkml:trace>
  <inkml:trace contextRef="#ctx0" brushRef="#br0" timeOffset="8907.7564">2629 3387 37 0,'0'0'31'15,"0"0"-7"-15,0 0-4 16,0 0-3-16,0 0-3 16,0 0-4-16,0 0-1 15,0 0-2-15,-16-25-1 16,16 25 0-16,-5-17-2 15,5 17 0-15,-2-29-1 16,2 10 0-16,0-8-1 0,4-2 0 16,-1-11 1-16,1-4-2 15,0-6 1 1,0 0 0-16,0-9 0 16,2-3-1-16,-3-1 1 0,1-2-1 15,2 0 0-15,2 1-1 16,-6 1 1-16,4-2-1 15,-1 5 0-15,-1 7 1 16,-2-1-2-16,0 6 2 16,-2 2 0-16,-2 4-1 15,4 1 0-15,-4 7 1 16,0-1-1-16,-2 3 0 0,0 5 1 16,3 4-1-16,-3 0 0 15,0 6 0 1,4 17 0-16,-4-29 1 15,4 29-1-15,-2-19 0 16,2 19 0-16,0 0 0 0,0 0 0 16,0 0-1-16,0-18 2 15,0 18-1-15,0 0 0 16,0 0 0-16,0 0 0 16,0 0 0-16,0 0 0 15,0 0 0-15,0 0 0 16,0 0 0-16,0 0 1 15,0 0-1-15,0 0 0 0,0 0 1 16,-8 23-1 0,8-23 1-16,-9 23 0 15,1-5-1-15,-2 9 1 16,-3-1-1-16,-1-1 1 0,1 4 0 16,-3-4 0-16,1 0-1 15,-1-4 0-15,1-4 1 16,15-17-2-16,-17 20 2 15,17-20-1-15,0 0 0 16,0 0 0-16,0 0 0 16,-12-25 0-16,22 2 0 15,-1-4 0-15,5-6 0 16,-1-1 0-16,3-3-1 16,-1 5 1-16,-1 1 0 15,-3 6-1-15,-11 25 1 16,18-29 0-16,-18 29 0 15,0 0-1-15,21-6 2 0,-21 6-1 16,13 20 0-16,-13-20 1 16,16 28-1-16,-8-10 1 15,-3 5-1-15,5-4 1 16,-2 2-1-16,-8-21 0 16,13 31-1-16,-13-31-1 15,0 0-1-15,16 34-8 16,-16-34-30-16,0 0-1 15,-23 4-2-15,23-4 0 16</inkml:trace>
  <inkml:trace contextRef="#ctx0" brushRef="#br0" timeOffset="10204.8743">2596 3961 35 0,'0'0'18'0,"2"-25"1"15,-2 25 0-15,2-18-2 0,-8-3-3 16,6 21-4-16,6-21 0 16,-6 21-2-16,6-21 0 15,-6 21 0-15,0 0-1 16,0 0 0-16,7-21-2 15,-7 21 0-15,0 0-1 16,0 0 0-16,0 0-1 16,-5 17 0-16,5-17-1 15,-6 20 0-15,6-20 1 0,-4 28-1 16,-2-7 0-16,6 6 0 16,0 6-1-1,0 1 1-15,0 9-1 16,0 3 0-16,0 2 1 0,2 1-2 15,-2 1 1-15,2 0 0 16,0 0 0-16,0-4-1 16,0 0 1-16,0 0 0 15,2-2-2-15,-4 0 2 16,2 1-1-16,-2 2 1 16,0-2 0-16,1-1 0 15,3-6-1-15,-4-3 0 16,-2-5 1-16,2 1 0 15,-2-2 0-15,2-8-1 16,-1-2 1-16,-1 0 0 16,-6 4-1-16,6 0 1 15,0-4 0-15,0-1-1 0,2-18 0 16,-2 21 0-16,2-21 0 16,0 0 0-16,0 0 1 15,0 0-1-15,0 0-1 16,2 19 2-16,-2-19-1 15,0 0 0-15,0 0 0 16,0 0-1-16,0 0 1 16,0 0 0-16,0 0 1 15,0 0-2-15,0 0 2 16,0 0-1-16,0 0 0 16,-4 17 0-16,4-17 0 15,0 0-1-15,0 0 0 16,0 0 1-16,0 0-2 0,0 0 0 15,-6 18 0-15,6-18-2 16,0 0-2-16,0 0-8 16,0 0-27-16,0 0 0 15,0 0-1-15,-21-4 2 16</inkml:trace>
  <inkml:trace contextRef="#ctx0" brushRef="#br0" timeOffset="10720.5118">2436 5198 50 0,'0'0'36'0,"6"-21"2"16,-6 21-1-16,-4-23-21 15,4 23-4-15,0 0-2 16,17 0-3-16,-17 0 0 16,0 0-2-16,0 0-1 15,23 32 0-15,-15-12-2 0,0 3 1 16,-2 2-1-16,1-1-1 15,1 5 0-15,-2-4-1 16,0-4 1-16,-3-2-1 16,-3-19 0-16,14 20 1 15,-14-20-1-15,0 0 0 16,21 3 0-16,-21-3 1 16,29-15-1-16,-10 0 0 15,5-8 0-15,-1 0 1 16,6-10-1-16,-2-1 0 15,2 1 0-15,-4-2-1 16,-6 11 0-16,-6-7-4 16,5 27-9-16,-18-17-28 0,0 21-1 15,0 0 0 1,-18-21 0-16</inkml:trace>
  <inkml:trace contextRef="#ctx0" brushRef="#br0" timeOffset="11908.2861">3015 5177 27 0,'7'-31'35'0,"-7"31"2"0,6-23-1 15,-12-2-13-15,6 25-6 16,0 0-4-16,21 12-4 16,-21-12-2-16,10 38-1 15,-6-13-3-15,4 13 1 16,-3 1-1-16,3 3-1 15,-6-2 0-15,0 4-1 16,-2-7 0-16,-2-7 0 16,0-5 0-16,2-25-1 15,-4 21 0-15,4-21 0 16,-5-17 0-16,5-6 0 16,1-4 0-16,-2-7-1 0,2-5 1 15,-1-1-1-15,6 0 0 16,-2 5 1-16,4 3 0 15,1 1 0-15,1 4 0 16,4 8 0-16,-14 19 1 16,31-23-1-16,-31 23 2 15,32 8-1-15,-32-8 0 16,29 32 0-16,-15-5 0 16,-3 4 0-16,-1 1-1 15,-4 3 1-15,-4-1-1 16,0-7 1-16,-4-4-1 15,2-2 0-15,0-21 0 16,-6 20 0-16,6-20 0 0,0 0-1 16,-14-27 1-16,9 6 0 15,1-8-1-15,2-2 1 16,4-1-1 0,4-1 1-16,5 2 0 0,5 3 0 15,3 3 0-15,4 2 0 16,2 11 0-16,2 1 0 15,-2 9 0-15,0 7 1 16,-6 11-1-16,-1 5 0 16,-5 8 0-16,-1 3 0 15,-4 5-1-15,-3-3 0 16,-1-3-1-16,-4-8-1 16,6 2-3-16,-6-25-3 0,6 23-5 15,-6-23-19-15,-10-17-7 16,10 17-1-16,2-31 2 15</inkml:trace>
  <inkml:trace contextRef="#ctx0" brushRef="#br0" timeOffset="12439.5571">3630 5090 35 0,'0'0'36'15,"27"-26"1"-15,-27 26 1 16,29-8-16-16,-37-9-5 15,8 17-4-15,0 0-3 16,6 34-3-16,-18-15-2 0,1 16 0 16,-9-4-2-16,-1 11-1 15,-2 2 0 1,0-4-1-16,4 0 0 16,5-7-1-16,4-6 0 0,9-10-1 15,1-17 1-15,17 0-1 16,-17 0 0-16,33-40 0 15,-16 7 0-15,0-5 0 16,-1-2 1-16,-5-1-1 16,-3 9 1-16,-4 5 0 15,0 8 1-15,-4 19-1 16,0 0 1-16,0 0-1 16,0 0 0-16,21 21 1 15,-9 2 0-15,7 8-1 16,0 5 1-16,8 2-1 15,0 3 1-15,0 3-1 16,-4 0 1-16,-3 4 0 0,-7-2 0 16,-13 0 1-16,-6-4-1 15,-11-2 0-15,-6-5 1 16,-4-4-1-16,-4-8-1 16,-2-4 1-16,-2-8-2 15,3-9 1-15,5 0-2 16,-4-10-2-16,8 8-2 15,-8-21-9-15,31 21-28 16,-31-26 0-16,31 26 0 16,-8-33 0-16</inkml:trace>
  <inkml:trace contextRef="#ctx0" brushRef="#br0" timeOffset="12892.7003">4168 5257 85 0,'-21'4'40'0,"21"-4"0"16,-18 10-12-16,18-10-17 16,0 0-3-16,0 0-2 15,24-14-2-15,-1 12 0 16,9 1-1-16,9-5-1 15,11 4 1-15,0-6-2 16,4 1 1-16,-4-5-1 16,-2 2-1-16,-7 1 0 15,-7-1-1-15,-7 4 0 16,-11 3-2-16,-18 3-3 0,0 0-6 16,27-10-30-16,-27 10 1 15,-20 0-2-15,20 0 1 16</inkml:trace>
  <inkml:trace contextRef="#ctx0" brushRef="#br0" timeOffset="13345.8559">4382 4899 25 0,'-33'0'34'16,"-9"5"3"-16,-6 5-1 15,9 32-15-15,-28-15-4 16,24 40-4-16,-19-11-3 15,24 22-3-15,1-3-1 16,22 8-2-16,9-3-2 16,25-9 0-16,20-13-1 15,24-18-1-15,20-17 0 16,14-23 0-16,9-19 0 0,2-17 1 16,0-16 0-1,-8-10 0-15,-17-5 1 16,-15-2 0-16,-22 2 0 15,-17 4 0-15,-19 1 0 0,-16 12-1 16,-17 8-1-16,-12 10-1 16,-2 7-3-16,-17-12-19 15,8 24-18-15,-4 3-2 16,4 5 1-16,3-1 1 16</inkml:trace>
  <inkml:trace contextRef="#ctx0" brushRef="#br0" timeOffset="15033.6203">3107 1759 36 0,'0'0'35'16,"0"0"0"-16,0 0 0 16,-11-18-22-16,11 18-3 15,0 0-1-15,-2 33-1 16,-6-14-3-16,12 20 0 15,-6-3-1-15,10 14 1 16,-7 2-3-16,11 3 0 16,-4-3 0-16,3-8-1 15,1-7-1-15,-2-11 0 16,1-6 0-16,-11-20-1 16,0 0-2-16,18 2-1 15,-18-2-5-15,-4-41-17 0,2 16-12 16,-6-9-2-16,2-3 1 15,-7-7 0-15</inkml:trace>
  <inkml:trace contextRef="#ctx0" brushRef="#br0" timeOffset="15268.1231">3018 1766 41 0,'0'0'36'0,"0"0"1"15,0 0 1-15,8-32-25 16,29 24-3-16,-10-19-1 16,23 4-3-16,-2-9-2 0,12 3-2 15,-2-4-1-15,0 8-1 16,-4 6-2-16,-12-2-4 16,1 27-9-16,-24-8-22 15,-19 2-2-15,0 21 1 16,-19 4-1-16</inkml:trace>
  <inkml:trace contextRef="#ctx0" brushRef="#br0" timeOffset="15424.3621">3119 1853 50 0,'36'0'36'15,"-3"-12"-1"-15,8-3-1 0,-9-14-26 16,15 10-6-16,-5 11-9 15,-15 0-26-15,-4 3-2 16,-5 7 0 0,-18-2-1-16</inkml:trace>
  <inkml:trace contextRef="#ctx0" brushRef="#br0" timeOffset="16299.4142">3481 1996 34 0,'0'0'36'0,"0"0"0"16,0 0 2-1,0 0-24-15,25 29-2 16,-25-29-2-16,8 33-3 0,-6-10-2 16,10 8-1-16,-7-3-1 15,5 1-1-15,-4-4 0 16,0-4-2-16,-3-2 0 16,-3-19 1-16,2 20-2 15,-2-20-1-15,0 0 1 16,-19-12-3-16,19 12 0 15,-21-31 0-15,13 14-2 16,-7-12 1-16,9 4 0 16,-4-5 2-16,10 3 0 15,-2-2 2-15,4 0 2 16,10 6 1-16,-2-2 1 16,11 6 1-16,-2-4 0 0,8 10 0 15,-2-8 1-15,10 11-2 16,-6 2 1-16,0 10-1 15,-8 6-1-15,-2 9 1 16,-13 6-1-16,-6 8-1 16,-6 1 0-16,-9 5 0 15,-3-3 0-15,-3-1-1 16,2-6 1-16,0-6-1 16,7-4 0-16,12-17 0 15,-15 19 0-15,15-19 1 16,0 0 1-16,0 0-1 15,17 12 1-15,-17-12 0 16,31 2 0-16,-6 0 0 0,-2 2 0 16,4 1-1-16,0 5 0 15,0 1 0-15,-4 1 0 16,-3 3 0-16,-1-1-1 16,-19-14 0-16,23 25-1 15,-23-25 0-15,0 0-2 16,0 0-2-16,25 7-5 15,-25-7-31-15,0 0-1 16,-10-28-1-16,10 28 1 16</inkml:trace>
  <inkml:trace contextRef="#ctx0" brushRef="#br0" timeOffset="17330.8541">4131 1626 13 0,'0'0'34'0,"-19"4"0"16,19-4-1-16,0 0-13 16,0 0-4-16,0 0-4 15,0 0-3-15,0 0-3 16,25-29-1-16,2 24-2 15,-2-5-2-15,6-7-3 16,4 13-3-16,-14-19-7 16,18 15-24-16,-39 8-2 15,21-4 1-15,-21 4 0 16</inkml:trace>
  <inkml:trace contextRef="#ctx0" brushRef="#br0" timeOffset="17487.0947">4081 1736 30 0,'0'0'37'0,"0"0"0"16,33 19 0-16,-10-35-16 16,16 20-11-16,-10-15-4 15,5-5-8-15,11 16-20 16,-12-13-14-16,-8 0-2 16,-4-3 1-16</inkml:trace>
  <inkml:trace contextRef="#ctx0" brushRef="#br0" timeOffset="20159.367">4610 1383 42 0,'0'0'25'0,"0"0"-2"16,4-35-1-16,-4 35-4 16,5-19-2-16,-5 19-4 15,0 0-2-15,16-17-2 16,-16 17-1-16,0 0-2 16,0 0 0-16,0 0-2 15,0 0 1-15,0 0-2 16,-10 34 0-16,12-7 0 15,-2 2 0-15,4 2-1 16,-2 3 0-16,0 3 0 0,0-5-1 16,2 1 1-16,1-6-1 15,-3-6 0-15,2-4-2 16,-4-17 0-16,6 17-1 16,-6-17-4-16,0 0-2 15,6-30-6-15,11 22-16 16,-17-21-8-16,8 0 0 15,-2-5 1-15</inkml:trace>
  <inkml:trace contextRef="#ctx0" brushRef="#br0" timeOffset="20550.0279">4791 1289 12 0,'0'0'34'16,"25"-12"0"-16,-25 12 2 0,0 0-16 15,0 0-4-15,8 27-4 16,-26-15-3-16,7 14-2 15,-10-1-3 1,-1 8 0-16,-1-4-2 0,6 1 0 16,-2-7-1-16,5-1 0 15,14-22 0-15,-15 28 0 16,15-28 0-16,0 0 0 16,0 0 0-16,4 19 1 15,-4-19-1-15,0 0 1 16,23 0 0-16,-23 0-1 15,27 0 1-15,-10 4-1 16,2-2 1-16,3 4 0 0,1 0-1 16,-2 7 1-16,-2-7-1 15,-1 5 0 1,-18-11 0-16,25 16 0 16,-25-16-2-16,0 0-1 0,19 15 0 15,-19-15-3-15,0 0-4 16,0 0-18-16,4-17-14 15,-4 17 0-15,0 0 0 16,-8-29 1-16</inkml:trace>
  <inkml:trace contextRef="#ctx0" brushRef="#br0" timeOffset="21409.4219">4974 1373 44 0,'0'0'38'0,"0"0"0"15,0 0-1-15,29 2-21 16,-29-2-5-16,0 0-2 0,6 19-4 16,7 4-1-16,-3-6 0 15,4 6-1-15,-3 0-1 16,-3 2 0-16,3-2-2 15,-11-23 1-15,8 29 0 16,-8-29-1-16,0 0 0 16,4 17 0-16,-4-17-1 15,0 0 1-15,-12-23-1 16,12 23 0-16,-17-32 0 16,11 9 0-16,4-4 0 15,0 0 1-15,8 0-1 16,0-1 1-16,6 3 1 15,5 0-1-15,6 2 0 0,0 3 1 16,-2 9 0-16,5-1 0 16,-3 10 0-16,0 14 1 15,-4-4 0-15,-2 13-1 16,-5 2 0-16,-2 6 1 16,-6-1-1-16,-1 3-1 15,-5-4 1-15,-3-8-1 16,-3 2 0-16,8-21 0 15,-15 17 0-15,15-17-1 16,-18 0 1-16,18 0 0 16,-11-23-1-16,9 6 0 15,6-6 1-15,1-6-1 16,3 4 1-16,6-1 0 0,1-3 1 16,4 6-1-16,4 0 0 15,2 2 1-15,1 7 0 16,2 8 0-16,-1 1 0 15,1 5 0-15,-3 7 0 16,-6 7 0-16,-19-14 0 16,27 38 0-16,-19-9-1 15,-5 2 0-15,-1-4 0 16,-2-1 0-16,0-3-1 16,0-3 0-16,0-1-2 15,0-19-1-15,0 0-4 16,0 0-12-16,0 0-22 15,12-19 1-15,-12 19-2 0,15-27 3 16</inkml:trace>
  <inkml:trace contextRef="#ctx0" brushRef="#br0" timeOffset="21893.8304">5684 1243 56 0,'0'0'39'0,"0"0"0"16,0 0-1-1,-10-20-25-15,10 20-3 16,0 0-2-16,25 23-3 15,-25-23 1-15,16 37-3 0,-6-14 0 16,3 6 0-16,-3-1-2 16,-1 1 1-16,1-2-2 15,0-4 1-15,-1-6 0 16,-9-17-1-16,29 10 1 16,-29-10 0-16,33-17-1 15,-14-1 1-15,1-6-1 16,-3-7 0-16,-2-2 1 0,1-1-1 15,-7-3 1-15,-1 3-1 16,0 3 0 0,0 0 0-16,1 4 0 15,1 3 0-15,1 4-1 16,1 3 1-16,-12 17-2 0,25-21-1 16,-25 21-4-16,12-19-34 15,-12 19-2-15,0 0 0 16,0 0 0-16</inkml:trace>
  <inkml:trace contextRef="#ctx0" brushRef="#br0" timeOffset="24269.5174">889 2438 14 0,'15'-18'35'16,"-5"-1"2"-16,-4 0 1 15,-6 19-13-15,-4-33-5 16,4 33-5-16,-23-11-4 16,4 19-4-16,-16-1 0 15,-2 14-3-15,-5 4-1 16,-3 12-1-16,-1 1 0 16,6 6-1-16,5 2 0 15,10-2-1-15,6-1 0 16,17-5 0-16,5-7 0 15,9-6 0-15,9-14 0 16,6-11-1-16,8-8 0 0,0-9 1 16,1-8 0-16,-5-7-1 15,-2-3 1-15,-6-3-1 16,-7 3 1-16,-7 8 0 16,-7 6 0-16,-4 4 1 15,2 17-1-15,0 0 2 16,0 0-1-16,0 0 1 15,-7 29-1-15,14 1 1 16,7-1-1-16,5 8 0 16,2-3 0-16,6-1 0 15,4-6-2-15,-2-8 0 16,4-8-2-16,-6-16-2 16,8 10-7-16,-20-24-29 0,2 0-1 15,-11-14 1-15,-2-1-2 16</inkml:trace>
  <inkml:trace contextRef="#ctx0" brushRef="#br0" timeOffset="24566.4088">1012 2123 75 0,'0'0'40'16,"29"14"2"-16,-13 5 0 15,13 21-32-15,-10-4-3 16,10 16-1-16,-6 4 0 0,4 7-3 16,-4 0 0-16,-3 5-2 15,-5-3 1-15,-5 0-2 16,-5-6 2-16,3-3-2 16,-8-8 0-16,0-10 0 15,-2-1 0-15,-4-16 0 16,3 2 0-16,3-23-2 15,0 0-2-15,-22 2-9 16,22-2-30-16,0 0 0 16,-21-6 0-16,21 6-2 15</inkml:trace>
  <inkml:trace contextRef="#ctx0" brushRef="#br0" timeOffset="27113.5356">8087 1751 39 0,'0'0'33'15,"-13"-23"2"-15,13 23-12 0,-29-13-7 16,29 13-4-16,0 0-2 16,0 0-2-16,-19 0-2 15,19 0 0-15,0 30-2 16,5 3 0-16,-1 1-1 15,2 12 0-15,0 0-1 16,3 4-1-16,-1-6 0 16,4 1 0-16,-3-11-1 0,-1-9 1 15,-8-25-1 1,17 19 0-16,-17-19 0 16,20-23 0-16,-9 2 0 15,1-4 0-15,3-4 0 0,1 1 0 16,5-1 1-16,0 8-1 15,6 5 0-15,-2 7 0 16,4 9 0-16,-2 11 1 16,2 10 0-16,-4 6-1 15,-4 6 1-15,-1 5 1 16,-11 2-1-16,-3 3 2 16,-10-5-2-16,-5-5 1 15,-9-8 0-15,-5-2-1 16,-6-6 0-16,-4-4 0 15,-1-3-1-15,-3-6 0 16,2-4 0-16,3-2-2 16,6 4 0-16,1-8-1 0,25 6-3 15,-27-6-5-15,45 14-28 16,-18-8-3-16,0 0 1 16,21 0 0-16</inkml:trace>
  <inkml:trace contextRef="#ctx0" brushRef="#br0" timeOffset="27644.8107">8506 1644 49 0,'0'0'37'0,"0"0"0"16,0 0 1-16,0 0-26 16,0 0-1-16,0 0-4 15,31 19-1-15,-6 0-1 16,-2 2-1-16,10 15 0 15,-8 3-1-15,4 9-1 16,-4 2 0-16,-2 7 0 16,-8 3-1-16,1 7 0 0,-8 0 0 15,-7-4 0-15,-4-5 1 16,-9-3-1-16,-3-5 1 16,-3-9-1-16,1-11 2 15,-2 3-2-15,1-14 1 16,3-2-1-16,15-17 0 15,-19 18-1-15,19-18 2 16,0 0-2-16,0 0 1 16,0 0-1-16,0 0 1 15,-18 1-1-15,18-1 0 16,0 0-1-16,0 0-2 16,0 0 0-16,0 0-4 0,0 0-24 15,18-15-12-15,-18 15 0 16,7-21 0-1</inkml:trace>
  <inkml:trace contextRef="#ctx0" brushRef="#br0" timeOffset="29051.2718">10207 1509 24 0,'0'0'32'0,"12"-19"1"16,-16 2-10-16,4 17-2 15,0 0-4-15,0 0-3 16,-19-12-4-16,19 12-3 16,-35 10-2-16,10-4-2 15,-14-1-1-15,-1 7-1 16,-9-2 0-16,-5-1-1 15,-3 1-1-15,-3 1 1 16,4 1 0-16,4-1 0 16,11-1 0-16,7-6 0 15,10-2 0-15,24-2 0 16,0 0 0-16,0 0 0 16,37-20 0-16,-6 11 0 0,6-5 1 15,5 5 0-15,2 1 0 16,3 2 0-16,-5 3 1 15,-5 6 0-15,-8 1 0 16,-6 8 0-16,-23-12 0 16,15 34-1-16,-30-7 0 15,-12 8-1-15,-10-3 0 16,-9 5 0-16,-2 3 0 16,-4 0 0-16,-1-1 0 15,7-5 0-15,10-3 0 16,7-6 0-16,4 4 0 15,7-5 0-15,5 1 0 0,1-4 0 16,4 4 0-16,3-2 0 16,3-3 0-16,6-1 0 15,-4-19 0-15,28 23 1 16,-2-21-1-16,4 0 0 31,7-6 1-31,5 2-1 16,1-2 1-16,3 4 0 0,-5-2 0 0,-5 8 1 15,-5 0-1-15,-4 3 0 16,-6-1 0-16,-21-8 0 16,25 11 0-16,-25-11-2 15,0 0 1-15,0 0 0 16,20 8 0-16,-20-8 1 0,0 0-1 16,21-4-1-16,-21 4 1 15,0 0-1 1,17 8-3-16,-17-8-6 15,0 0-29-15,0 0-1 0,0 0-1 16,0 0 0-16</inkml:trace>
  <inkml:trace contextRef="#ctx0" brushRef="#br0" timeOffset="29426.2824">10169 1408 44 0,'0'0'37'0,"-2"-23"0"15,2 23 0-15,0 0-22 16,0 0-3-16,0 0-4 16,0 0-2-16,-8 26-2 0,2-6-1 15,0 5-1 1,1-1-1-16,-3 3 0 15,2-2-2-15,0-6-2 16,10 6-7-16,-4-25-27 0,0 0-2 16,0 0 0-16,23 0 0 15</inkml:trace>
  <inkml:trace contextRef="#ctx0" brushRef="#br0" timeOffset="29801.3045">10493 1327 73 0,'0'0'40'0,"0"0"-2"16,-2-23-8-16,2 23-17 15,-6 19-4-15,10 6-2 16,-8-2-2-16,6 14-2 16,-2 3 0-16,2 16 0 15,-2 1-2-15,5 3 1 16,-5-3-1-16,6 1 0 16,-2-10-1-16,4-12 0 15,-4-3 0-15,-4-33-2 16,15 19 0-16,-15-19-1 15,19-12-2-15,-19-13-4 0,25 14-19 16,-21-24-12-16,6 1-1 16,-8-8 1-16,2-3 0 15</inkml:trace>
  <inkml:trace contextRef="#ctx0" brushRef="#br0" timeOffset="30020.0612">10454 1333 63 0,'0'0'39'16,"0"0"0"-16,0 0 1 15,0 0-28-15,35 4-4 16,9-2-2-16,0-8-3 0,12 0-1 16,4-2-2-16,0-1-1 15,4 7-4-15,-18-12-6 16,12 14-28-16,-27 0 0 15,-6 8 0-15,-25-8 0 16</inkml:trace>
  <inkml:trace contextRef="#ctx0" brushRef="#br0" timeOffset="30192.1429">10635 1628 61 0,'29'-9'36'15,"8"-5"1"-15,5-3-1 0,-13-12-29 16,25 12-3-16,0 2-7 16,-17-1-30-16,3 1-3 15,-5 1 1-15,-6-1-2 16</inkml:trace>
  <inkml:trace contextRef="#ctx0" brushRef="#br0" timeOffset="30410.907">11116 1440 67 0,'23'14'38'0,"-4"-18"0"0,6 2-1 16,0-12-29-1,14 11-3-15,-5-5-1 16,1-2-5-16,0 14-9 15,-12-8-27-15,-4 4 0 0,-19 0-1 16,0 0 0-16</inkml:trace>
  <inkml:trace contextRef="#ctx0" brushRef="#br0" timeOffset="30567.1588">11206 1634 76 0,'0'0'39'0,"0"0"0"15,0 0-1-15,35 15-29 0,-35-15-5 16,29-11-4 0,-6 15-7-16,-23-4-29 15,25-14-2-15,-25 14-1 16,25-9 0-16</inkml:trace>
  <inkml:trace contextRef="#ctx0" brushRef="#br0" timeOffset="31926.5914">11594 1559 51 0,'0'0'37'16,"0"0"-3"-1,-6-36-8-15,6 36-5 16,0 0-6-16,14 23-4 0,-14-23-3 15,11 44-2-15,-3-13-1 16,7 7-2-16,-5-2 0 16,2 12-1-16,-5-2 0 15,-1-2 0-15,-4-5-2 16,0-7 1-16,-4-9 0 16,2-3-1-16,0-20 0 15,0 19 0-15,0-19-1 16,0-19 1-16,2-4 0 0,-2-4-1 15,0-2 0 1,0-7 1-16,4-9-1 16,0 3 1-16,1 2 0 15,1 2-1-15,2 5 1 0,7 8 1 16,-1 2-1-16,5 11 1 16,0 9 0-16,3 8 1 15,-1 7-1-15,4 7 0 16,-2 10 0-16,-2 2 1 15,-1 1-1-15,-5 8 0 16,-3-3-1-16,-3-4 1 16,-5-5-1-16,0-3 1 15,-2-8-1-15,-2-17 0 0,-2 18 1 16,2-18-2 0,-4-27 1-16,4 6 0 15,2-10-1-15,0-2 1 16,2-5 0-16,4 0-1 0,1-4 1 15,3 3 0-15,5 7 0 16,2 3-1-16,3 8 1 16,3 11 0-16,0 1 1 15,2 10-1-15,0 9 1 16,-2 7-1-16,-4 8 0 16,-4 6 1-16,-3 2-1 15,-4-1 0-15,-3 5-1 0,-5-9 0 16,2 1-1-1,-6-8-2-15,8 0-4 16,-6-21-6-16,0 0-27 16,0 0-1-16,25-15 0 0,-15-8 2 15</inkml:trace>
  <inkml:trace contextRef="#ctx0" brushRef="#br0" timeOffset="32332.942">12522 1502 74 0,'21'-12'40'16,"-21"12"1"-16,0 21 0 16,-29-9-27-16,19 28-4 15,-22-4-3-15,5 16-2 16,0-4-3-16,1 4 0 16,7-6-1-16,11-15 0 15,12-10-2-15,-4-21 1 0,35 6 0 16,-6-24-1-16,2-9 1 15,2-11 0-15,-3-4 0 16,-4 0 0 0,-5-2-1-16,-6 5 2 0,-5 3-1 15,-4 9 1-15,-4 8 0 16,-2 19 0-16,0 0 1 16,-8 36-1-16,4 3 1 15,4 7-1-15,2 7 1 16,2 9-2-16,3 1 1 15,7-7-1-15,1-8 0 16,3-8 1-16,1-11-3 16,0-14 0-16,3 0-3 0,-22-15-9 15,28-15-29-15,-28 15 0 16,4-19-1-16,-4 19 0 16</inkml:trace>
  <inkml:trace contextRef="#ctx0" brushRef="#br0" timeOffset="34201.5351">8826 3061 53 0,'0'0'33'15,"14"-17"-4"-15,-18-8-5 16,4 25-5-16,7-21-6 15,-7 21-3-15,0 0-1 16,26 2-2-16,-26-2-2 16,7 44 0-16,-7-8-1 15,6 14-1-15,-6 4-1 0,4 5 1 16,-2 1-2 0,0-8 0-16,0-8-1 15,2-10 0-15,-1-9 0 16,-3-25-1-16,6 25 0 0,-6-25-2 15,0 0-1-15,6-34-6 16,-6 34-14-16,17-43-17 16,-13 9 2-16,-4-12-1 15,-2 0 1-15</inkml:trace>
  <inkml:trace contextRef="#ctx0" brushRef="#br0" timeOffset="34420.3066">8799 2975 37 0,'0'0'35'0,"0"0"1"16,0 0 1-16,0 17-21 0,0-17-3 15,31-12-3-15,-10 3-1 16,24 11-4-16,-1-10-1 16,14 8-2-16,-2-6 0 15,3 1-2-15,3 3-3 16,-12-8-3-16,4 20-5 15,-34-12-26-15,-1 4-2 16,-19-2 1-16,0 0 0 16</inkml:trace>
  <inkml:trace contextRef="#ctx0" brushRef="#br0" timeOffset="34592.1762">8888 3211 58 0,'0'0'37'15,"27"5"0"-15,-2-8 0 16,-4-11-28-16,16 12-3 16,-3 0-8-16,-8-5-28 15,4 3-5-15,-3-2-2 16,-5 2 0-16</inkml:trace>
  <inkml:trace contextRef="#ctx0" brushRef="#br0" timeOffset="35326.7587">9293 3326 42 0,'0'0'37'16,"0"0"1"-16,0 0 0 15,0 0-18-15,0 0-7 16,2 25-3-16,-2-25-3 16,0 40-3-16,4-13-2 15,3 4 0-15,1-1-1 0,2-5-1 16,-3-4 1-16,-7-21-2 15,12 27 0-15,-12-27-1 16,0 0-1-16,0 0-1 16,0 0-2-16,-19-23-1 15,19 23-3-15,-16-40 0 16,14 23 1-16,-13-12 2 16,9 10 1-16,-5-6 2 15,5 4 4-15,6 21 3 16,-4-39 2-16,4 39 1 15,25-30 2-15,4 22-1 16,-8-13 0-16,16 15-1 16,-10-7 0-16,11 14-1 0,-9-2 0 15,-2 14-1-15,-27-13-1 16,29 33 0 0,-29-10-1-16,-6 2-1 15,-11 3-1-15,-4-1 1 0,-8 2-1 16,0-2 0-16,0-8 0 15,6 0 0-15,6-5 0 16,17-14 1-16,-10 17 0 16,10-17 0-16,25 4 1 15,-4-4 0-15,2-2 0 16,6 2 0-16,0 2-1 16,-2 3 1-16,0 1-1 0,-4 8 0 15,-3-7 0 1,-20-7 0-16,31 23-1 15,-31-23-1-15,17 21 0 16,-17-21-1-16,0 0-2 16,0 0-5-16,27 18-23 0,-27-18-11 15,0 0 1-15,8-31 0 16</inkml:trace>
  <inkml:trace contextRef="#ctx0" brushRef="#br0" timeOffset="35795.5264">9839 3372 28 0,'0'0'37'15,"-18"13"1"-15,18-13 0 16,0 0-13-16,0 0-8 15,0 0-4-15,22-2-4 16,5 0-3-16,-4-3-1 0,11-5-2 16,-1 0 0-16,2 5-1 15,-2-5 0-15,-4 4 0 16,-8 3-2-16,-21 3 1 16,23-6-1-16,-23 6-2 15,0 0-1-15,0 0-5 16,0 0-20-16,0 0-13 15,-8 19 0-15,8-19 0 16,-31 4 0-16</inkml:trace>
  <inkml:trace contextRef="#ctx0" brushRef="#br0" timeOffset="37576.9862">10277 3299 23 0,'5'-23'34'16,"-5"23"0"-16,8-23 2 15,-4-4-17-15,15 25-4 16,-21-19-4-16,20 19-1 15,-18 2-3-15,0 0 0 0,0 0-1 16,23 15-1-16,-23 7-1 16,4 6-1-16,-4 5 0 15,5 5 0-15,-3 1-2 16,0-3 0-16,0-3 0 16,0-5 0-16,-2-6-1 15,2-3 1-15,-2-19-1 16,0 0 0-16,0 0 0 15,0 0 0-15,0 0 0 16,-2-35-1-16,4 8 1 16,-2-3-1-16,4-5 1 15,2 1 0-15,1-3-1 16,5 1 1-16,1 1 0 0,3 5 0 16,-1 3 0-16,7 7 0 15,-3 7 0-15,2 7 1 16,0 10-1-16,-3 13 1 15,-5 8 0-15,1 6 0 16,-7 7 0-16,-1 3 0 16,-8-1-1-16,-4-2 1 15,-1-1-1-15,-3-10 1 16,0-6-1-16,10-21 0 16,-15 19 0-16,15-19 0 15,0 0-1-15,-6-23 0 16,10 4 1-16,4-8 0 0,1-2 0 15,5 0-1-15,1-1 1 16,5 3 0 0,1 2 0-16,2 8 0 15,0 3 0-15,0 8 0 16,0 4 1-16,1 8-1 0,1 6 0 16,-8 7 1-16,0 0-1 15,-5 6 0-15,0-4 0 16,-7 2-1-16,1 0-1 15,-6-23-1-15,4 33-4 16,-4-33-11-16,0 0-23 16,0 0 0-16,21-19 0 15,-9 1 0-15</inkml:trace>
  <inkml:trace contextRef="#ctx0" brushRef="#br0" timeOffset="38030.1512">10979 3186 74 0,'3'17'40'0,"-14"2"0"16,-8 4 1-16,15 14-30 15,-21-12-4-15,9 7-2 16,-1-5-2-16,7-4-2 16,6-6-1-16,4-17 0 15,0 0-1-15,31 2 0 16,-11-19 0-16,-1-8-1 15,0-4 1-15,-2-5 0 16,-1-1 0-16,-6 5 0 16,-3-1 2-16,-3 10-1 15,-4 2 1-15,0 19 0 0,0 0 0 16,0 0 0-16,12 19 1 16,-3 8-1-16,5 5 1 15,7 8-1-15,2 5 1 16,4 4 1-16,-2-1-1 15,0 8 0-15,-5-4 0 16,-3 0 1-16,-7-6-1 16,-12 0-1-16,-12-6 1 15,-5-4-1-15,-6-3 0 16,-4-10-1-16,-2-10 0 16,-2-9-2-16,6-2-1 15,-4-15-1-15,31 13-5 16,-38-44-18-16,32 15-15 0,-4-11-2 15,12 3 1-15,0-9 1 16</inkml:trace>
  <inkml:trace contextRef="#ctx0" brushRef="#br0" timeOffset="38280.1728">11374 3261 60 0,'0'0'40'0,"21"17"1"15,-21-17-2-15,29 7-15 0,-29-7-18 16,48-9-1-16,-15-1-2 16,6 1-2-16,3-1-3 15,-9-7-4-15,11 23-17 16,-21-16-16-16,-5 4 0 15,-18 6-2-15,0 0 1 16</inkml:trace>
  <inkml:trace contextRef="#ctx0" brushRef="#br0" timeOffset="38436.4977">11474 3318 78 0,'0'0'40'15,"22"15"1"-15,-3-11 0 16,25 6-30-16,-19-12-5 0,8 6-4 15,4 11-11-15,-14-9-29 16,4 2-2-16,-10-7-1 16,3 1 0-16</inkml:trace>
  <inkml:trace contextRef="#ctx0" brushRef="#br0" timeOffset="39483.437">11945 3138 51 0,'6'-23'38'0,"-6"23"0"0,0 0 1 15,15 27-23-15,-15-27-4 16,6 32-2 0,-6-13-4-16,13 14-1 15,-5-2-2-15,4 3 0 0,-3 1-1 16,-1-6-1-16,-2-3 0 15,-2-3-1-15,-2-5 1 16,-2-18-1-16,2 19 0 16,-2-19 0-16,0 0-1 15,0 0 1-15,-6-33-1 16,6 8 0-16,0-3 1 16,2-7-1-16,0-3 0 15,3 1 1-15,1 1-1 16,4 7 1-16,1 2 0 15,3 6 1-15,3 8-1 16,3 11 1-16,1 4 0 16,4 7 0-16,-2 7 1 0,0 8 0 15,-2 5-1-15,1 8 1 16,-9-1 0-16,1 1-1 16,-9-3 0-16,-1-1-1 15,-4-5 0-15,-4-8 1 16,1-3-1-16,3-17-1 15,0 0 1-15,-20 2 0 16,14-19-1-16,3-3 1 16,1-6 0-16,2-5-1 15,2-4 1-15,5-1 0 16,5 1 0-16,7 1 0 16,2 1 0-16,10 10 0 15,2 6 1-15,4 9 0 0,1 6-1 16,3 10 1-16,-5 4 0 15,-5 7 0-15,-4 11-1 16,-5 3 0-16,-9 0 0 16,-3-5-1-16,-6 5-1 15,-6-10-2-15,5 8-6 16,-3-31-31-16,-9 23-1 16,9-23 0-16,0 0 0 15</inkml:trace>
  <inkml:trace contextRef="#ctx0" brushRef="#br0" timeOffset="39967.8102">12900 3063 82 0,'23'-17'41'0,"-23"17"1"15,0 0 0-15,-4 46-30 16,-29-19-4-16,6 19-2 15,-8-4-3-15,7 6-1 16,1-2 0-16,7-6-1 16,11-5-1-16,12-14 0 15,15-14-1-15,9-10 1 16,8-11 0-16,-1-13-1 16,3-5 0-16,-2-9 0 0,-3-3 0 15,-5 2 1-15,-7 4 0 16,-9 5 0-1,-5 6 1-15,-6 27 0 16,8-25 0-16,-8 25 1 0,0 0 0 16,-6 33-1-16,6-6 1 15,2 5-1-15,4 5 0 16,3 1 0-16,3-1 0 16,5-3 0-16,1-5-1 15,5-10 0-15,0-2 0 16,-4-5 0-16,2-6 0 15,-21-6 1-15,31 9-2 16,-31-9-1-16,20 2-1 0,-20-2-3 16,0 0-9-16,0 0-29 15,0 0 1-15,0 0-2 16,-18 10 2 0</inkml:trace>
  <inkml:trace contextRef="#ctx0" brushRef="#br0" timeOffset="41218.0972">8795 4337 43 0,'0'0'36'15,"-19"-29"1"-15,7 8-2 16,12 21-16-16,-17-16-6 16,17 16-2-16,0 0-4 15,0 0-1-15,-2 33-2 16,8 3 0-16,-4 7 0 0,2 14-1 16,-2 3-1-16,3 11 1 15,-3-6-2 1,2 2-1-16,0-8 0 15,0-11 0-15,0-7-2 0,-2-16 0 16,3-6-3-16,-5-19-3 16,0 0-9-16,0 0-24 15,18-40 1-15,-20 3-1 16,6-7 0-16</inkml:trace>
  <inkml:trace contextRef="#ctx0" brushRef="#br0" timeOffset="41608.7511">8950 4354 61 0,'23'-21'38'16,"-23"21"0"-1,0 0 1-15,21 40-28 16,-38-23-1-16,9 24-3 0,-15-5-2 16,1 8-2-16,-3-2-1 15,-2-3 0-15,2-7-2 16,0-7 1-16,6-7-1 15,2-3 0-15,17-15 1 16,-18 10-1-16,18-10 0 16,0 0 1-16,0 0 0 15,18-10 0-15,-18 10 0 16,27-2 0-16,-10 4 1 16,4 4 0-16,2 1 0 15,0 7-1-15,-1 1 1 16,-1 10-1-16,-2 2 0 15,-3 2 0-15,-3-2-1 0,-3-3 1 16,-3-2-2-16,-3-3 0 16,-4-19-1-16,0 0-2 15,14 19-2-15,-22-40-8 16,8 21-27-16,10-35-1 16,-10 14 0-16,-4-8 1 15</inkml:trace>
  <inkml:trace contextRef="#ctx0" brushRef="#br0" timeOffset="42311.8839">9139 4588 75 0,'17'-4'40'0,"-17"4"1"15,27 10-1-15,-27-10-30 16,19 28-1-16,-15-3-3 15,6 14-1-15,-8-7-2 16,0 11-1-16,-2-5-1 16,-2-2 1-16,0-7-2 15,2-6 1-15,-2-4-2 16,2-19 1-16,0 0 0 16,0 0-1-16,-4-17 1 15,4-8-2-15,4-2 2 16,0-5-1-16,3-3 0 0,3 1 0 15,3-1 0-15,1 2 0 16,3 7 1-16,5 6 0 16,-3 3 1-16,4 6-1 15,0 1 1-15,4 10 1 16,-2 4-1-16,-2 7 1 16,-1 5-1-16,-5 5 0 15,-5 4 0-15,-7 7-1 16,-5-3 1-16,-5 2-1 15,-5-4 0-15,-4 0 1 16,1-6-2-16,13-21 1 16,-27 23 0-16,27-23-1 15,-18-12 1-15,13-7-1 0,1 2 0 16,2-10 1-16,6-4-1 16,0 1 0-16,3 1 1 15,5 2 0 1,3-2 0-16,5 8 0 0,3 4 0 15,4-1 0-15,2 7 0 16,0 5 1-16,-2 6-1 16,-2 10 0-16,-6 7 1 15,-5 6 0-15,-7 6-1 16,-5 7 1-16,-2-1-1 16,-4 3-1-16,2-9 0 15,-3 0-1-15,5-6-1 16,0-23-2-16,5 29-4 0,-5-29-11 15,0-20-21-15,4 1-1 16,-4 19 1 0,16-42 0-16</inkml:trace>
  <inkml:trace contextRef="#ctx0" brushRef="#br0" timeOffset="42608.7795">9771 4588 69 0,'18'-8'40'0,"-18"8"1"15,0 0 0-15,32 41-27 16,-32-41-3-16,12 47-4 16,-8-20-2-16,3 10-1 15,1-5-2-15,0 1 0 0,-2-12-1 16,1-4-1 0,-7-17 1-16,20 4-1 15,-20-4 1-15,27-25-1 16,-16-2 1-16,3-3-1 0,-3-1 0 15,1-9 1-15,-4 3-1 16,-5 1-1-16,-1 1 0 16,-4 5-2-16,6 7-1 15,-6-2-3-15,2 25-7 16,10-18-27-16,-10 18-1 16,0 0-1-16,23 8 2 15</inkml:trace>
  <inkml:trace contextRef="#ctx0" brushRef="#br0" timeOffset="42874.4049">10246 4680 73 0,'17'15'38'0,"-17"-15"2"16,25-5 0-16,4 3-31 16,-8-12-1-16,16 10-3 15,-6-5-1-15,5 3-2 16,-5 0-2-16,-4 2-3 16,2 12-6-16,-29-8-31 15,0 0 1-15,0 0-2 0,0 0 0 16</inkml:trace>
  <inkml:trace contextRef="#ctx0" brushRef="#br0" timeOffset="43530.9488">10672 4509 76 0,'17'-11'40'0,"-17"11"0"16,0 0 0-16,0 0-31 0,6 36-2 15,-8-17-1-15,8 12-1 16,-4 2-2-16,2 7-1 16,2-5 0-16,-5 1-1 15,5-7 0-15,-6-1 0 16,2-6-2-16,-2-22 1 15,0 0-1-15,0 0 0 16,18-6-1-16,-13-19 1 16,-1 2 0-16,4-8-1 15,0-5 1-15,1-1 0 16,-1 5 1-16,7 3 0 16,3 2 0-16,-1 6 1 15,4 4-1-15,1 7 2 0,-1 6-1 16,-2 8 1-16,-19-4-1 15,25 29 0-15,-19-6 1 16,-2 6-1-16,-6 1 0 16,-2-1 0-16,-2 2-1 15,0-10 0-15,1-2 0 16,5-19-1-16,-8 19 0 16,8-19 1-16,0 0-1 15,0-25 0-15,6 6 0 16,1-6 1-16,5-4 0 15,3-3-1-15,5 5 1 16,1 0 0-16,2 4 0 16,6 6 1-16,-6 9 0 0,4 10 0 15,-6 6 0-15,1 7 0 16,-7 2-1-16,-3 4 1 16,-3 6-3-1,-7-7-2-15,10 10-7 0,-12-30-30 16,-4 31-1-16,4-31 0 15,0 0 0-15</inkml:trace>
  <inkml:trace contextRef="#ctx0" brushRef="#br0" timeOffset="43984.088">11397 4559 82 0,'-9'17'41'0,"9"-17"0"15,-29 41 0 1,-8-26-33-16,29 12-2 0,-5-8-2 16,7-2-2-16,6-17-2 15,4 20-1-15,-4-20 0 16,25-14-1-16,-6-1 0 16,0-10 0-16,3-2 0 15,-5-4 0-15,-2 4 1 16,-5 6 1-16,-2 0 0 15,-8 21 1-15,6-17 0 16,-6 17 1-16,0 0 0 0,5 31-1 16,1-6 0-1,6 5 0-15,1 7 0 16,5 5 0-16,3 2 1 16,4 10 0-16,-4-4 1 0,0 3-1 15,-7 1 1-15,-5-2-1 16,-9-2 0-16,-3-6 0 15,-11-6-1-15,-9-7-1 16,-4-6 0-16,-8-6 0 16,-1-9 0-16,-5-10-2 15,6-2-1-15,-9-23-12 16,9 11-28-16,4-13 2 16,8 4-2-16,6-9 1 15</inkml:trace>
  <inkml:trace contextRef="#ctx0" brushRef="#br0" timeOffset="44468.4825">11723 4548 54 0,'0'0'39'16,"0"0"1"-16,0 0 0 15,0 0-20-15,37 13-9 16,-10-19-5-16,17 2-2 15,4-5-1-15,8-3-2 16,0 1-1-16,-6-4-3 0,-1 13-4 16,-28-16-19-16,2 18-14 15,-23 0 0-15,0 0 0 16,-27 25 0-16</inkml:trace>
  <inkml:trace contextRef="#ctx0" brushRef="#br0" timeOffset="44609.1111">11843 4655 78 0,'-16'23'40'16,"16"-23"1"-16,33 10-2 16,15-3-30-16,-17-7-6 15,6-9-12-15,3 7-28 16,1-2-2-16,-5 0-1 0,-5-4-1 16</inkml:trace>
  <inkml:trace contextRef="#ctx0" brushRef="#br0" timeOffset="45546.8753">12410 4423 71 0,'0'0'39'0,"0"0"1"16,0 0 0-16,0 0-27 15,21 10-3-15,-21-10-3 0,21 40-2 16,-11-11-1-16,5 3-1 16,-5 3-1-16,2 1 0 15,-3-3-1-15,-5-6 1 16,0-6-2-16,-2-2 0 16,-2-19 0-16,0 0 0 15,0 0 0-15,0 0-1 16,0 0 1-16,-16-27-1 15,14 2 0-15,1-7 0 16,2-3 1-16,5 2-1 16,2-3 1-16,2 5-1 15,5 2 1-15,4 6 0 16,4 8 0-16,3 9 1 0,-1 6-1 16,4 12 1-16,-4 7 0 15,0 8 0-15,-6 4 1 16,-4 5-1-16,-5 0-1 15,-2 1 1-15,-6-3-1 16,-2-5 1-16,0-8-1 16,0-21-1-16,-4 25 1 15,4-25 0-15,0 0 0 16,0 0 0-16,-4-36 0 16,4 11 0-16,2-6 0 15,0 1-1-15,2-3 1 16,5 4 0-16,1 0 0 15,7 10 0-15,5 0 0 0,1 9-1 16,6 5 2-16,3 5-1 16,1 5 0-16,4 5 1 15,-4 5-1-15,-2 6 0 16,-10 6 0-16,-2 0 0 16,-5 4 0-16,-9-4-2 15,3 0-1-15,-8-8-2 16,15 13-9-16,-15-32-29 15,22 10 1-15,-5-20-1 16,10-5 0-16</inkml:trace>
  <inkml:trace contextRef="#ctx0" brushRef="#br0" timeOffset="45921.883">13382 4446 86 0,'0'0'42'0,"0"0"1"15,-12 17-2-15,-15-3-30 16,12 18-3-16,-12-5-3 16,6 8-2-16,1-1-1 15,7-3-1-15,7-10-1 16,6-21 0-16,21 15-1 16,4-24 0-16,10-9 0 15,0-8 1-15,3-9-1 16,-5-7 0-16,-2 2 1 0,-8-1 0 15,-9 5 0-15,-5 9 1 16,-7 6 0-16,-2 21 0 16,0 0 0-16,0 0 0 15,-7 23 0-15,10 4 0 16,7 5 0-16,9 3 0 16,3 1-1-16,8-1 1 15,3-6-2-15,4-8 0 16,1-4-1-16,-5-15-6 15,14 4-33-15,-28-10-3 16,2-4 1-16,-17-9-1 16</inkml:trace>
  <inkml:trace contextRef="#ctx0" brushRef="#br0" timeOffset="46468.796">12977 4252 78 0,'0'0'39'15,"0"0"2"-15,0 0-11 16,-27 19-15-16,11 18-5 0,-20 1-3 15,3 12-3-15,-8 6-2 16,-3 5 0-16,0 0-1 16,-1-1-2-16,11 1-4 15,-9-28-25-15,16 5-11 16,0-13-1-16,6-13 1 16</inkml:trace>
  <inkml:trace contextRef="#ctx0" brushRef="#br0" timeOffset="47000.0785">11268 4360 67 0,'8'-20'38'0,"-8"20"0"15,0 0-11-15,-23 8-13 16,11 31-3-16,-25-9-4 16,3 20-1-16,-19 4-3 0,-8 9 0 15,-5 2-3-15,1-9-3 16,11 7-6-16,-14-19-30 16,24-9 0-16,5-12-1 15,14-12 0-15</inkml:trace>
  <inkml:trace contextRef="#ctx0" brushRef="#br0" timeOffset="47703.3991">9692 4408 38 0,'12'-21'37'0,"-12"21"1"15,0 0 0-15,-33-18-20 16,23 53-2-16,-32-10-4 16,9 28-3-16,-17-1-3 15,6 19-1-15,-11 2-1 16,11 2-2-16,4-4 0 15,5-16-2-15,12-3-3 16,2-25-11-16,15-2-27 0,6-25 0 16,0 0-1-1,0 0 0-15</inkml:trace>
  <inkml:trace contextRef="#ctx0" brushRef="#br0" timeOffset="59158.7909">8795 5725 13 0,'0'0'27'0,"14"-28"-5"16,-14 28 1-16,11-29-2 16,-11 29-2-16,12-31-2 15,-12 31-4-15,8-25-3 16,-8 25-2-16,3-17-3 0,-3 17 0 16,0 0-1-16,-17 21-1 15,2 0 0-15,-3 16 0 16,-3 3-1-16,2 8 0 15,-2 2 0-15,5 2-1 16,5-8 0-16,9-6-1 16,4-9 0-16,11-12 1 15,4-9-1-15,8-10 0 16,2-12 0-16,2-9 0 16,2-5 1-16,-8-7-1 15,-1-1 0-15,-7-5 0 16,-1 3 0-16,-9 3 0 15,-1 7 0-15,-6 10 0 0,2 18 0 16,0 0 1-16,0 0 0 16,-11 23 0-16,11 4 0 15,4 6 0-15,1 3 0 16,3 1 0-16,2-3 0 16,1-3-1-16,3-2-2 15,-14-29-2-15,27 38-9 16,-27-38-26-16,17 10 1 15,-17-10-2-15,16-21 2 16</inkml:trace>
  <inkml:trace contextRef="#ctx0" brushRef="#br0" timeOffset="59408.7919">9272 5714 68 0,'21'11'36'0,"-21"-11"0"16,31 8-1-16,-6 0-29 16,-6-8-2-16,6 0-5 15,8 7-6-15,-33-7-21 16,35-2-7-16,-35 2-1 15,21-1 0-15</inkml:trace>
  <inkml:trace contextRef="#ctx0" brushRef="#br0" timeOffset="59580.6821">9308 5856 48 0,'0'0'35'16,"-11"25"2"-16,11-25-1 15,29 13-22-15,-29-13-3 16,50-9-3-16,-19 1-4 15,3-2-7-15,15 12-22 16,-17-6-12-16,1-3 1 16,-4-1-2-16</inkml:trace>
  <inkml:trace contextRef="#ctx0" brushRef="#br0" timeOffset="60487.1486">10122 5595 42 0,'-4'-21'35'0,"4"21"1"15,0 0 1-15,0-33-21 16,0 33-4-16,0 0-2 16,22 31-4-16,-20-12-1 15,7 16-2-15,-5-3 0 16,4 10 0-16,-2 1-1 0,-1 3 0 15,-1-4-2-15,0-6 1 16,0-5-1-16,0-8 0 16,0-4-2-16,-4-19-1 15,9 19-4-15,-9-19-6 16,12-21-24-16,-12 21-1 16,6-34 0-16,-3 7 0 15</inkml:trace>
  <inkml:trace contextRef="#ctx0" brushRef="#br0" timeOffset="60830.9194">10369 5643 38 0,'19'-2'33'0,"-19"2"2"0,20 2 0 16,-9 19-17-16,-30-17-4 16,11 23-5-16,-21-10-2 15,6 16-2 1,-13-7-2-16,7 5 0 0,-6-6-1 15,10-2 0-15,4-6-1 16,21-17 0-16,-20 27 0 16,20-27 0-16,0 17 1 15,0-17-1-15,20 12 1 16,-20-12 0-16,30 13-1 16,-8-5 1-16,1-2-1 15,2 0 0-15,-2-3 0 0,2-1 0 16,0 2-1-1,-4-4 0-15,-1 2-2 16,-20-2-2-16,31 6-3 16,-31-6-22-16,0 0-10 15,0 0-1-15,5-19 1 0</inkml:trace>
  <inkml:trace contextRef="#ctx0" brushRef="#br0" timeOffset="61221.5531">10504 5783 73 0,'17'-8'39'0,"-17"8"0"16,0 0 0-16,33 12-28 15,-33-12-2-15,10 23-3 0,-10-23-3 16,19 38 0-16,-7-15-1 15,5 0 0-15,-1 0-1 16,-1-4 0-16,4-3 1 16,1-7-1-16,-3-3 0 15,4-4-1-15,-2-8 1 16,1-1 0-16,-1-9-1 16,-4-1 0-16,-1-6 0 15,-2-2 0-15,-3-2 1 16,-5 4-2-16,0-4 1 15,-4 2 0-15,0 2-1 16,2 0-1-16,4 6-1 16,-4-2-4-16,15 19-9 0,-11-19-25 15,-6 19 1-15,19-23-1 16,-19 23 0-16</inkml:trace>
  <inkml:trace contextRef="#ctx0" brushRef="#br0" timeOffset="61596.5752">11175 5800 49 0,'-17'10'35'16,"17"-10"3"-16,0 0-2 15,0 0-18-15,0 0-5 16,33 11-5-16,-33-11-2 15,46-9-3-15,-13-1-1 16,5-1-2-16,7 3-2 16,-10-13-7-16,15 9-28 0,-21-1-1 15,-2 1 0-15,-10 1 0 16</inkml:trace>
  <inkml:trace contextRef="#ctx0" brushRef="#br0" timeOffset="62331.0065">11899 5677 37 0,'27'-9'35'0,"-27"9"2"16,25-15 1-16,-27-7-17 16,19 28-5-16,-17-6-4 0,-21-4-3 15,-8 8-4-15,0 12-1 16,-8-1-2-16,-1 6-1 15,1 4 0-15,4 0 0 16,8 0-1-16,10-4 0 16,13-4-1-16,2-17 1 15,25 17 0-15,2-17-1 16,4-7 1-16,2-5-1 16,0-5 1-16,-1-4 0 15,-5-2 0-15,-5 2 0 16,-5 0 1-16,-7 3-1 15,-10 18 1-15,7-19-1 16,-7 19 1-16,0 0 0 0,0 0-1 16,12 31 1-16,-3-8-1 15,9 6 1-15,1-1-1 16,4 7 1-16,0 1-1 16,2 1 1-16,-3-1-1 15,-5 1 2-15,-7-3-1 16,-10 1 0-16,-16-6 0 15,-5-1 0-15,-10-3-1 16,-7-7-2-16,1 6-3 16,-21-16-36-16,12 0 1 15,-8-12-1-15,11-2 0 16</inkml:trace>
  <inkml:trace contextRef="#ctx0" brushRef="#br0" timeOffset="64472.1919">8571 6811 38 0,'0'0'31'0,"0"0"1"15,0-17-11-15,0 17-5 16,0 0-4-16,0 0-2 16,8-21-1-16,-8 21-1 15,0 0-1-15,0 0 0 0,0 0-1 16,-17-6-1-16,-2 12-1 16,-1 11-1-16,-7 0-1 15,-2 14-1-15,-3 0 0 16,1 5 1-16,0 4-2 15,6-1 0-15,4 1 0 16,7-2 0-16,10-7 0 16,10-10 0-16,-6-21-1 15,39 14 0-15,-11-22 0 16,7-11 0-16,2-8-1 16,-4-13 0-16,-1 1 0 15,-8-13 0-15,-7 3 1 16,-7-7-1-16,-5 8 2 0,-7 2-1 15,-3 6 2-15,-1 7-1 16,-4 2 2 0,4 12-1-16,6 19 2 15,0 0-1-15,0 0 1 0,0 0 0 16,-11 23 0-16,17 12 1 16,-3 5-1-16,7 8 1 15,0 2-1-15,1 4-1 16,3-3-1-16,1-3 1 15,-1-9-2-15,-3-12-1 16,1-6-1-16,-12-21-2 16,19 25-7-16,-19-25-30 15,0 0 0-15,-2-35-2 0,2 10 2 16</inkml:trace>
  <inkml:trace contextRef="#ctx0" brushRef="#br0" timeOffset="64769.0801">8689 6744 84 0,'0'0'42'15,"27"23"0"-15,-17-4 0 16,11 18-32-16,-19-9-1 16,13 16-3-16,-5-5-2 15,0-7-2-15,-3 3 0 16,5-8-1-16,-2-8 0 0,-10-19 0 15,27 12-1 1,-10-24 0-16,0-7 0 16,1-4 1-16,-1-12-1 15,0-1 0-15,-1-10 0 0,-5 0-1 16,1 0 0-16,-8 0-1 16,2 11-2-16,-12-5-6 15,17 21-32-15,-24 0 0 16,13 19-1-16,-29-4 0 15</inkml:trace>
  <inkml:trace contextRef="#ctx0" brushRef="#br0" timeOffset="65081.6083">8354 7456 66 0,'0'0'39'0,"0"0"0"15,0 0 0-15,0 0-29 16,54-10-1-16,-18-5-2 15,24 3-1-15,2-1-5 16,1-8-4-16,9 21-22 16,-16-16-14-16,-8 5 0 0,-17 1-2 15,-14 6 1-15</inkml:trace>
  <inkml:trace contextRef="#ctx0" brushRef="#br0" timeOffset="65800.4579">8730 7724 64 0,'0'0'32'0,"-18"-17"-3"15,18 17-3-15,-19-6-5 16,19 6-9-16,-25 12-3 16,25-12-1-16,-39 32-3 0,18-3 0 15,-10 0-2-15,4 11-1 16,0-2 0-16,4 8 0 16,2-5-2-1,5 1 1-15,9-9-1 0,5-9 0 16,8-2 0-16,-6-22 0 15,27 11-1-15,-6-19 0 16,2-7 0-16,-2-8-1 16,2-8 0-16,-3-11-1 15,1-4 0-15,-6-11-1 16,3 5 2-16,-11-4-1 16,1 6 1-16,-2 2 1 15,-4 6 1-15,-2 11 2 0,-2 8 0 16,2 23 1-1,-6-23 1-15,6 23 1 16,0 0-1-16,-2 23 1 16,0-1-1-16,4 12 0 0,-2 2 0 15,4 16-1-15,-2 0-1 16,2 4 0-16,-2-3-1 16,2-3-1-16,-1-2-1 15,-1-15-1-15,2-1-2 16,-4-32-7-16,18 12-30 15,-18-12-2-15,0 0 1 16,9-31-1-16</inkml:trace>
  <inkml:trace contextRef="#ctx0" brushRef="#br0" timeOffset="66081.7176">8869 7594 75 0,'25'-21'41'0,"-25"21"0"16,17 3 2-16,-2 19-30 16,-15-22-3-16,0 51-3 15,-2-8-3-15,2 8 0 16,-1 5-2-16,-1 0-1 16,2-1 0-16,2-3 0 15,3-8-1-15,3-9 0 16,4-7-1-16,1-7 1 15,4-7-1-15,-17-14-2 16,35 8 0-16,-35-8-5 0,39-2-12 16,-32-18-22-16,-7 20 0 15,6-46 0-15,-8 20 0 16</inkml:trace>
  <inkml:trace contextRef="#ctx0" brushRef="#br0" timeOffset="66237.9715">8851 7878 79 0,'12'17'39'16,"13"-15"-1"-16,8-8 1 15,24 0-33-15,-12-7-3 16,5-10-8-16,17 6-31 16,-18-5-2-16,-7-1-2 0,-9 0 1 15</inkml:trace>
  <inkml:trace contextRef="#ctx0" brushRef="#br0" timeOffset="66628.6233">9557 7371 83 0,'0'0'41'0,"0"0"-2"16,41-4 2-16,-12-15-35 15,13 11-2-15,2-11-4 16,-1 2-2-16,5 9-7 16,-23-1-29-16,0 1-1 0,-25 8-1 15,0 0 1-15</inkml:trace>
  <inkml:trace contextRef="#ctx0" brushRef="#br0" timeOffset="66784.8652">9551 7500 74 0,'0'0'39'16,"31"17"1"-16,4-17-2 16,5-21-30-16,9 7-10 15,8 3-32-15,-14-2-3 16,-6-1 0-16,-5-3-2 15</inkml:trace>
  <inkml:trace contextRef="#ctx0" brushRef="#br0" timeOffset="67378.9263">10196 6920 66 0,'0'0'39'0,"0"0"1"0,0 0-1 16,13 23-24-16,-13-23-4 15,4 43-3-15,-2-13-3 16,6 18 0-16,-5 4-2 15,3 11-1-15,-6-1 0 16,4 1-1-16,-4-3 1 16,0-9-2-16,2-3 0 15,0-17-2-15,2-4 0 16,-4-27-3-16,13 23-5 16,-13-23-24-16,2-31-8 15,6 2 1-15,3-5-1 16</inkml:trace>
  <inkml:trace contextRef="#ctx0" brushRef="#br0" timeOffset="67722.682">10458 7068 74 0,'0'0'39'16,"0"0"1"-16,8 27 1 16,-26-16-29-16,10 30-2 15,-19-9-3-15,2 14-2 16,-9-1-1-16,3 1-2 15,-2-6 0-15,6-4-1 16,8-7-1-16,7-12 0 16,12-17 1-16,4 23 0 15,-4-23 0-15,31 8 0 16,-14-4 0-16,6 2 0 0,1-1 1 16,1-1-1-16,-2 2 0 15,0 0 0 1,0-1 0-16,-6 1-1 0,3-2 0 15,-20-4 0-15,23 8-1 16,-23-8-1-16,0 0-2 16,0 0-4-16,25 11-35 15,-25-11 1-15,0 0-2 16,2-21 1-16</inkml:trace>
  <inkml:trace contextRef="#ctx0" brushRef="#br0" timeOffset="68925.8484">10658 7304 57 0,'-13'-19'40'15,"13"19"0"-15,0 0 2 16,-21-31-24-16,21 31-4 15,0 0-2-15,0 0-3 16,0 0-2-16,25 17-2 16,-25-17-1-16,15 33-3 15,-5-4 1-15,0 2-1 16,-3 7 0-16,1 0 0 16,-2-1-1-16,-2-5 0 15,1-5 1-15,1-2-1 16,-6-25 0-16,18 23 0 0,-18-23 0 15,25-23 0-15,-12 0 0 16,1-10 0-16,1-11 0 16,-1-2 0-16,-3-4 0 15,-1 2 0-15,-1 1 0 16,-1 6 0-16,-2 5 0 16,0 3 0-16,1 16-1 15,-3-6-3-15,-4 23-2 16,10-25-8-16,7 27-28 15,-17-2-2-15,0 0 1 16,12 19-1-16</inkml:trace>
  <inkml:trace contextRef="#ctx0" brushRef="#br0" timeOffset="69175.8384">11077 7365 94 0,'0'0'43'16,"0"0"0"-16,2 20 0 15,-2-20-34-15,0 0-3 16,31-4-1-16,-6 2-2 16,2-4-1-16,2-2-2 15,0 3-1-15,-6-5-3 0,8 8-3 16,-31 2-35-16,25-23 0 15,-25 23-2-15,15-19 2 16</inkml:trace>
  <inkml:trace contextRef="#ctx0" brushRef="#br0" timeOffset="69769.8087">11810 7162 86 0,'17'-13'41'0,"-17"13"1"15,0 0-1-15,0 0-30 16,-32-12-2-16,8 20-3 16,-14 0-2-16,-3 9-2 15,-5 6 0-15,2 6-1 16,3 1 0-16,6 5-1 16,8-5 1-16,12-1-1 15,15-6-1-15,0-23 0 16,37 14 0-16,-5-20 0 15,7-11 0-15,3-4 0 16,-1-6 0-16,-4-6 1 16,-5 2 0-16,-8 5 0 0,-9 4 1 15,-15 22 0-15,10-19 1 16,-10 19 0-16,-4 27-1 16,8 6 0-16,1 3 0 15,11 12 0-15,3 8 0 16,8 5 0-16,2 2 0 15,4 1 0-15,-2-1 0 16,-4 2-1-16,-6-1 0 16,-10-7 0-16,-7-7 0 15,-9 0 0-15,-9-12 0 16,-11-7 0-16,-10-8 0 16,-11-13 0-16,-4 3-4 15,-27-17-39-15,11-2-2 0,-13-13 0 16,8 2-1-16</inkml:trace>
  <inkml:trace contextRef="#ctx0" brushRef="#br0" timeOffset="70926.1205">16520 1515 52 0,'19'0'36'0,"-19"0"2"15,20-4 0-15,-24-17-23 16,27 29-2-16,-25-26-1 15,19 20-3-15,-17-2-2 16,0 0-1-16,0 0-2 16,0 0 0-16,0 0-1 15,0 0-1-15,0 0-1 16,0 0 1-16,0 0-1 16,0 0-1-16,0 0 1 15,-29 0 0-15,4 14 0 16,-5 5 0-16,-11 10-1 0,-1 3 1 15,1 11-1-15,1 6 1 16,7-2-1-16,13 0 1 16,11 1-1-16,17-7 1 15,9-9-1-15,18-7 1 16,7-7-1-16,6-7 0 16,4-9 0-16,2-10-1 15,0-9-1-15,-7-4-1 16,-1 4-1-16,-19-18-6 15,8 22-22-15,-30-28-11 16,1 11-1-16,-19-12 2 16</inkml:trace>
  <inkml:trace contextRef="#ctx0" brushRef="#br0" timeOffset="71363.7914">16676 1172 95 0,'27'-6'42'0,"-2"-4"0"15,10 22 0-15,-10-6-32 16,16 19-3-16,-7 3-2 16,1 20-2-16,-2 6 0 15,-2 11-1-15,-4 4-1 0,-4 6 0 16,-8-2-1-16,-5 7 1 15,-6-3 0-15,-8 0-1 16,-6-10 0 0,-1-2 0-16,-5-9 0 0,3-8 0 15,-1-8 0-15,3-9 0 16,-1-6 0-16,3-6 0 16,9-19 0-16,-20 25 0 15,20-25 0-15,-17 21 0 16,17-21 0-16,-17 15 0 15,17-15 0-15,0 0 0 16,0 0 0-16,0 0 0 31,0 0 0-31,0 0 0 0,0 0 0 16,-18-2-8-16,18 2-35 16,8-25-2-1,-8 25 0-15,-21-28 0 16</inkml:trace>
  <inkml:trace contextRef="#ctx0" brushRef="#br0" timeOffset="75989.3364">17789 1546 51 0,'0'0'35'0,"0"0"1"16,18-2-4-16,-30-15-15 16,12 17-4-16,0 0-4 15,17 1-3-15,-17-1 0 0,0 0 0 16,0 18-2-16,6-1 0 16,-6-17-1-16,6 38 0 15,0-20-1-15,0 1 0 16,-6-19-2-16,13 23 1 15,-13-23 0-15,0 0-1 16,19-16 0-16,-11-1 0 16,-6 0 1-16,0 0-1 15,-2-1 1-15,0 18-1 16,0-26 0-16,0 26 1 16,0 0-1-16,-19-8 0 15,19 8 1-15,0 0-1 16,-20 31 0-16,16-10 1 0,-5 4 0 15,5 0 0-15,2 1 0 16,6-1 0-16,0-2-1 16,5-3 1-1,-9-20-1-15,25 9 0 0,-25-9 0 16,35-17 1-16,-17 2-1 16,-1-7 0-16,-2-4 1 15,1-5-2-15,-3-4 1 16,-1-1 0-16,-3-2 0 15,-3-5-1-15,-2-1 1 16,-6 4 0-16,-2 2 0 16,-7 7 0-16,-9 6 0 15,-7 15 1-15,-5 14-1 0,-11 21 0 16,-9 13 0-16,0 12 1 16,-2 17-2-16,6 8 2 15,9 2-1 1,12 2 1-16,16-6-1 0,18-6 1 15,17-16-1-15,14-8 1 16,10-20 0-16,8-10-1 16,2-7 0-16,0-10-1 15,-6-7 0-15,-11-11-2 16,1 17-7-16,-32-20-32 16,9 7 0-16,-19-3-1 15,0 21 0-15</inkml:trace>
  <inkml:trace contextRef="#ctx0" brushRef="#br0" timeOffset="76661.3666">18368 1482 60 0,'0'0'42'0,"0"0"-1"0,2-25 1 16,-2 25-19-16,0 0-9 15,0 0-4-15,0 0-3 16,21 31-2 0,-11-12-2-16,9 14 0 0,-6 7 0 15,7 4-1-15,-9 2-2 16,5 10 0-16,-9-8 0 16,5-2 0-16,-8-8 0 15,0-5 0-15,-2-16 0 16,-2-17 0-16,5 23 0 15,-5-23 0-15,0 0 0 16,18-36 0-16,-9 9 0 16,1-15 0-16,6 0 0 0,-5-12 0 15,6 2 0 1,-3-2 0-16,1 4 0 16,-3 6 0-16,0 6 0 15,-5 13 0-15,1 6 0 0,-8 19 0 16,0 0-5-16,8-25-9 15,-8 25-30-15,9 17 0 16,-9-17 0-16,4 27 0 16</inkml:trace>
  <inkml:trace contextRef="#ctx0" brushRef="#br0" timeOffset="77020.7532">18891 1843 97 0,'19'-13'43'16,"-19"13"-1"-16,0 0 0 15,29-2-33-15,-29 2-3 16,9 28-1-16,-3-8-1 15,2 6-2-15,-2 5 0 16,1 4-1-16,-1 5 0 16,0-2 0-16,-2-3-2 15,0-12 1-15,0 2-1 16,-4-25 0-16,5 23-2 16,-5-23-1-16,0 0-3 15,-15-27-8-15,15 27-27 0,-12-40-1 16,1 11 1-16,-14-9-1 15</inkml:trace>
  <inkml:trace contextRef="#ctx0" brushRef="#br0" timeOffset="77192.6388">18717 1824 89 0,'0'0'41'0,"0"0"1"15,27-12-1-15,23 12-31 16,-13-21-2-16,11 17-4 15,0-5-3-15,-7-5-8 16,19 5-33-16,-32 5-1 0,-2 6-1 16,-26-2-1-16</inkml:trace>
  <inkml:trace contextRef="#ctx0" brushRef="#br0" timeOffset="78208.3035">20507 1375 61 0,'0'0'38'0,"19"-12"2"16,-19 12-2-16,-21-15-25 16,21 15-3-16,-27 10-2 15,4-1-3-15,-20-3-2 16,-3 8-1-16,-10-1-1 16,-6 4-1-16,1 0 1 0,5-5-1 15,8 1 0 1,7-1 0-16,10-1-1 15,14-1 1-15,17-10 0 16,0 0 0-16,0 0 0 0,35 13 0 16,-1-11 0-16,11-5 0 15,9-3 1-15,7 4-1 16,5-4 0-16,-2 6 1 16,-6 4-1-16,-12 6 1 15,-13 3-1-15,-18 12 1 16,-21 6-1-16,-21 1 1 15,-15 10-1-15,-12-1 1 16,-10 3-1-16,-1 0 1 16,1 0-1-16,4-4 0 15,14-1 1-15,13-9-1 16,10-3 0-16,15-6 0 16,14-2 0-16,11-9 1 0,8-4-1 15,12-2 0-15,7-6 1 16,10 0 0-16,4-2 0 15,8 0 0-15,-4-2 0 16,-1 1 0-16,-3-3 0 16,-6-2-1-16,-9 1 1 15,-11 7-1-15,-6-4 1 16,-26 6-1-16,25-2 0 16,-25 2 1-16,0 0-1 15,0 0 0-15,0 0 0 16,0 0 0-16,0 0 0 15,0 0-1-15,-4-23 1 16,4 23-1-16,-4-34-1 0,-2 7-1 16,6 27-9-16,-8-37-29 15,5 16-2-15,-9-9 1 16,2 7 0-16</inkml:trace>
  <inkml:trace contextRef="#ctx0" brushRef="#br0" timeOffset="78442.8819">20576 1362 102 0,'0'0'42'0,"0"0"2"16,18-8-2-16,-18 8-37 15,7 19-1-15,-3-2-4 16,-4-17-4-16,16 43-7 16,-24-24-29-16,8-19-4 15,19 25 2-15,-19-25-2 16</inkml:trace>
  <inkml:trace contextRef="#ctx0" brushRef="#br0" timeOffset="79005.3832">20985 1456 72 0,'20'-29'41'0,"-20"29"2"16,13-17-1-16,-13 17-27 16,0 0-5-16,0 0-1 15,0 40-3-15,4-10-3 16,2 17 0-16,0 0-2 15,-3 9 1-15,5 2-1 0,-2 3 0 16,4-5-1 0,-1-3 0-16,1-9 0 15,-1-9 0-15,1-8-1 16,-10-27-1-16,21 25-3 0,-21-25-3 16,22-10-20-16,-21-24-15 15,1 3-1-15,-7-21 0 16,1 2 1-16</inkml:trace>
  <inkml:trace contextRef="#ctx0" brushRef="#br0" timeOffset="79192.9023">20910 1440 91 0,'0'0'43'0,"46"-4"-1"15,-7-3 1-15,25 9-34 16,-10-12-2-16,15 8-4 15,-1-4-2-15,-5-1-3 0,3 7-2 16,-20-14-8-16,14 14-30 16,-31 2 0-16,-29-2-2 15,8 17 2-15</inkml:trace>
  <inkml:trace contextRef="#ctx0" brushRef="#br0" timeOffset="79364.9905">21037 1690 69 0,'22'-4'39'16,"16"0"1"-16,10-10-1 15,8 7-21-15,4-10-17 0,0-12-12 16,7 10-27-16,-5-1-1 16,-2 1 0-16,-6 0-1 15</inkml:trace>
  <inkml:trace contextRef="#ctx0" brushRef="#br0" timeOffset="79583.7534">21778 1536 88 0,'0'0'41'0,"35"14"0"0,-8-18 1 15,11 19-37-15,5-23-1 16,7-1-5-16,4 5-3 16,-17-19-10-16,11 15-27 15,-17-1 0-15,-8 5 0 16,-23 4 0-16</inkml:trace>
  <inkml:trace contextRef="#ctx0" brushRef="#br0" timeOffset="79740.0208">21687 1793 89 0,'24'4'40'0,"10"-6"0"0,9-2-1 16,3-7-37-16,4-5-7 16,20 7-28-16,-20-7-7 15,-4-3 0-15,0-4 0 16</inkml:trace>
  <inkml:trace contextRef="#ctx0" brushRef="#br0" timeOffset="80083.7698">22573 1383 85 0,'2'19'43'16,"-14"2"1"-16,0 17-1 0,-9-1-31 15,8 16-4-15,-5-3-4 16,7 4-1-16,7-8-1 16,10-4-1-1,11-9 0-15,12-18-1 0,12-11 0 16,3-8 0-16,0-11 0 16,5-8 0-16,-9-6 0 15,-3-7 0-15,-14-5 1 16,-12-1-1-16,-11 4 0 15,-11-1 0-15,-10 3 0 16,-8 5-1-16,-4 10-1 16,-10 2-3-16,9 23-9 15,-5-8-28-15,-7 8-3 0,-4-4 1 16,5 6-1-16</inkml:trace>
  <inkml:trace contextRef="#ctx0" brushRef="#br0" timeOffset="81552.7914">17224 2975 54 0,'0'0'39'0,"0"0"1"16,0 0-1-16,37 17-19 15,-37-17-7-15,17 27-3 16,-11-4-3-16,15 11-1 16,-4 1-3-16,3 9 0 0,-3 0 0 15,0 2 0 1,-3-7-1-16,-1-3-1 16,-1-9 0-16,-4-8-1 15,-8-19 0-15,13 23-1 0,-13-23-1 16,0 0-1-16,0 0-3 15,0-36-6-15,14 13-29 16,-22-8-1-16,6 2-1 16,-8-7 2-16</inkml:trace>
  <inkml:trace contextRef="#ctx0" brushRef="#br0" timeOffset="81755.9225">17216 3038 50 0,'0'0'38'0,"-29"-8"2"16,29 8 0-16,6-21-12 16,23 23-17-16,-8-11-2 0,22 7-3 15,1-6-3-15,12 2-1 16,4 2-2-16,-2-3-3 16,2 3-2-16,-20-11-9 15,6 15-26-15,-17-2 0 16,-9 7-1-16,-20-5 1 15</inkml:trace>
  <inkml:trace contextRef="#ctx0" brushRef="#br0" timeOffset="81943.3964">17257 3245 75 0,'-6'19'39'0,"6"-19"-1"16,43-2 2-16,-43 2-31 15,63-21-3-15,-20 10-3 16,1-4-7-16,14 9-26 16,-18-8-8-16,-5 3-1 15,-8 1-1-15</inkml:trace>
  <inkml:trace contextRef="#ctx0" brushRef="#br0" timeOffset="83131.1004">17635 3316 58 0,'0'0'35'0,"0"0"1"15,0 0-9-15,23 10-10 16,-23-10-4-16,0 0-2 16,0 0-1-16,0 0-1 0,6 21-3 15,5-2 0 1,-11-19-1-16,18 38-1 15,-9-15-2-15,3 6 0 16,-2-4-2-16,-1-4 1 0,-1-2-1 16,-4-1 1-16,-4-18-1 15,8 21 0-15,-8-21 0 16,0 0 0-16,0 0-1 16,0 0-1-16,0 0 0 15,0 0-2-15,-20-4-2 16,7-17-2-16,13 21-2 15,-21-35 0-15,21 35 0 16,-22-40 1-16,22 40 1 16,-21-36 3-16,21 36 2 15,-11-29 4-15,11 29 2 16,-2-23 2-16,2 23 1 16,15-23 0-16,-15 23 0 0,33-19 0 15,-16 7 0-15,12 12 0 16,-8-9-1-16,14 9 0 15,-8-2-1-15,6 7-1 16,-10 1 0-16,-2 4 0 16,-21-10-1-16,21 23-1 15,-19-6 0-15,-11 4 0 16,-9 0-1-16,-3 0 1 16,-4 2-1-16,2-4 1 15,2 3 0-15,3-7 0 16,1 0-1-16,17-15 1 15,-8 21 0-15,8-21 0 0,20 18 1 16,-20-18-2-16,36 3 1 16,-5-4-1-16,2 1 0 15,2-6 0-15,1 4-2 16,-5-8-1-16,2 10-3 16,-16-15-5-16,20 9-31 15,-37 6-1-15,17-11 1 16,-17 11-1-16</inkml:trace>
  <inkml:trace contextRef="#ctx0" brushRef="#br0" timeOffset="83381.1261">18248 3211 97 0,'23'9'43'16,"-23"-9"0"-16,39 2-1 15,-39-2-35-15,39 0-4 16,-12 2-2-16,-6-6-7 16,17 18-22-16,-38-14-14 15,29-4 0-15,-29 4-1 16,0 0 1-16</inkml:trace>
  <inkml:trace contextRef="#ctx0" brushRef="#br0" timeOffset="84412.3979">18673 3178 29 0,'0'0'35'0,"0"0"3"0,4-21 1 16,-4 21-13-16,0 0-7 15,0 0-5-15,1-25-3 16,-1 25-1-16,18 8-3 15,-5 11-1-15,-13-19-2 16,20 42 0-16,-13-15-2 16,5 4 0-16,-2-1-1 15,-1-1 0-15,-1-2-1 16,-2-4 0-16,-4-4 1 16,-2-19-1-16,0 19 1 15,0-19-1-15,0 0 0 16,0 0 0-16,-12-17-1 0,8-4 1 15,4-4-1-15,0-6 0 16,4-5 0-16,0 1 1 16,4 1-1-16,1 3 1 15,3 4 0-15,3 6 0 16,3 4 0-16,5 11 1 16,0 8-1-16,4 10 1 15,0 3 0-15,-2 10 0 16,2 2 0-16,-6 5-1 15,-3 5 1-15,-7-3 0 16,-1 1-1-16,-6-10 0 16,-2-2 0-16,-2-23 0 15,1 23 0-15,-1-23 0 0,0 0-1 16,6-23 1-16,0 0 0 16,2-4-1-16,-2-6 1 15,5-3-1-15,6-6 1 16,5 7 0-16,5 3 0 15,6 5 0-15,1 8 0 16,5 9 1-16,3 4-1 16,-1 16 1-16,-5 9-1 15,-5 4 1-15,-10 8-1 16,-5 1 1-16,-10 7-2 16,-6-5 1-16,-6 5-2 15,-6-15-2-15,7 7-4 16,-17-31-17-16,22 0-18 0,0 0 0 15,0 0 0-15,10-19 0 16</inkml:trace>
  <inkml:trace contextRef="#ctx0" brushRef="#br0" timeOffset="84849.9356">19695 3115 99 0,'0'0'43'0,"0"0"0"16,-29 6-4-16,14 30-28 16,-22-11-4-16,8 8-2 15,2-3-2-15,8 3-2 0,7-8-2 16,12-25 0-16,14 21-1 16,13-29-1-16,9-5-1 15,1-14 1 1,7-6-1-16,-3-11 0 0,-1 2 2 15,-11 0 0-15,-4 11 2 16,-11 0 0-16,-5 10 1 16,-9 21 0-16,0 0 0 15,0 0 1-15,20 31-1 16,-9 2 1-16,3 3-2 16,3 12 2-16,4 4-1 15,1 3 0-15,-3 5 1 16,-2 5 0-16,-5-7 0 0,-6-1 0 15,-10-3 1 1,-8-2-2-16,-7-8 1 16,-6-10-2-16,-4-7 1 15,-4-13-3-15,0-3-3 0,-5-26-8 16,20 3-30-16,-1-17 0 16,9-5-1-16,5-10 0 15</inkml:trace>
  <inkml:trace contextRef="#ctx0" brushRef="#br0" timeOffset="85162.4338">20451 3195 87 0,'0'0'42'0,"23"-5"1"16,6 1 0-16,-29 4-34 15,60-23-2-15,-10 2-2 16,6 7-2-16,4-1-1 16,1-4-3-16,-1 7-2 15,-11-3-1-15,-5 15-5 16,-44 0-18-16,17-10-15 15,-17 10 0-15,-44 14 0 16,-8 1 1-16</inkml:trace>
  <inkml:trace contextRef="#ctx0" brushRef="#br0" timeOffset="85318.8791">20370 3282 90 0,'-2'25'42'15,"27"-25"-1"-15,20 2 1 16,3-14-35-16,17 6-3 15,1-5-2-15,-1-8-5 16,13 13-8-16,-19-19-30 16,5 4-1-16,-6-14-1 15,-2 5 1-15</inkml:trace>
  <inkml:trace contextRef="#ctx0" brushRef="#br0" timeOffset="85615.7542">21180 2936 98 0,'-31'31'44'16,"10"11"0"-16,-4-3-1 15,15 12-34-15,-3-6-4 16,15 2-2-16,9-8-1 16,14-5-2-16,12-11 0 15,11-13 0-15,4-12-1 16,8-11 1-16,0-10 0 15,-4-8 1-15,-8-4-2 16,-13 3 2-16,-12-1-1 16,-19 1 0-16,-14 3 1 0,-13 4-2 15,-10 8-1-15,-7-6-2 16,7 21-10-16,-6-18-29 16,3 9-1-1,-7-4 1-15,9-1-1 0</inkml:trace>
  <inkml:trace contextRef="#ctx0" brushRef="#br0" timeOffset="87115.8109">17133 4118 55 0,'-7'-25'37'15,"7"25"1"-15,0 0 0 16,-29-33-23-16,29 33-3 16,0 0-3-16,0 0-1 15,6 27-2-15,1 6 0 16,-5 3-2-16,6 18-1 15,-4 4 0-15,4 5 0 16,-5 0-1-16,3-1-1 0,-2-5 0 16,2-9-1-16,0-8 0 15,-4-11-2-15,3-6-1 16,-5-23-2-16,12 17-8 16,-12-17-28-16,11-34-1 15,-1-1-1-15,7-9 1 16</inkml:trace>
  <inkml:trace contextRef="#ctx0" brushRef="#br0" timeOffset="87490.9575">17444 4137 64 0,'0'0'39'16,"19"10"-1"-16,-19-10 1 0,0 46-27 15,-25-29-1-15,14 21-4 16,-14-5-1-16,1 5-3 15,-3-5 0-15,2 3-1 16,0-5-1-16,4-8 0 16,4-4 0-16,17-19 0 15,-27 21 0-15,27-21-1 16,0 0 1-16,-10 20 0 16,10-20 1-16,0 0-1 15,25 17 0-15,-8-8 1 16,3 3-1-16,5 1 1 15,0 1-1-15,6 3 0 16,-6-2 0-16,-2-1 0 0,0 1-1 16,-23-15 0-16,27 21-1 15,-27-21-1-15,0 0-2 16,0 0-3 0,21 16-8-16,-21-16-28 0,4-20 1 15,-4 20-1-15,-7-26 1 16</inkml:trace>
  <inkml:trace contextRef="#ctx0" brushRef="#br0" timeOffset="88678.5106">17614 4275 56 0,'0'0'38'0,"0"0"1"15,6-19 0-15,-6 19-22 16,0 0-4-16,15 21-4 15,-15-21-2-15,6 37-2 16,-4-9-1-16,5 7-1 16,-3 5 0-16,4 2-1 15,-2 1 0-15,0-3-1 16,-3-4 0-16,1-7 0 0,-2-8-1 16,0-4 0-16,-2-17-1 15,0 0 1-15,0 0-1 16,0 0 1-16,-10-30-1 15,7 9 0-15,-1-6 0 16,0-4 1-16,4-5 0 16,2 3 0-16,2-3 0 15,5-1-1-15,3 6 1 16,3 1 1-16,5 9-1 16,1 5 0-16,0 5 1 15,-2 9 0-15,4 12 0 16,-5 11 0-16,-7 4 0 15,3 5 0-15,-6 1 0 0,-3 3 0 16,-1 3-1-16,-2-6 1 16,-6-6-1-16,0-4 0 15,4-21 0-15,-9 17 0 16,9-17 0-16,0 0-1 16,0 0 1-16,-18-33-1 15,22 10 0-15,-2-7 0 16,4-7 1-16,8 5-1 15,-3-5 1-15,8 6-1 16,-1 5 1-16,5 8 1 16,-4 9-1-16,8 7 1 15,-4 8 0-15,-3 9 0 16,-3 6 0-16,-2 10 0 0,-3 3 0 16,-6 1 0-16,-6 3 0 15,-4-3-1 1,0 3-1-16,-4-7-1 15,5-1-4-15,-17-26-18 0,18 13-18 16,2-17-2-16,0 0 1 16,0 0-1-16</inkml:trace>
  <inkml:trace contextRef="#ctx0" brushRef="#br0" timeOffset="89444.3695">18229 4342 71 0,'0'0'40'0,"14"-23"1"15,-14 23 1-15,0 0-28 0,17-3-2 16,-17 3-3-16,13 21-3 16,-7-2-2-16,2 12-1 15,-4 3 0-15,2 2-2 16,-3 7 0-16,5-5 0 15,0-2-1-15,0-9 1 16,3-6-1-16,-11-21 0 16,29 18 1-16,-29-18-1 15,31-14 0-15,-18-3 0 16,-1-8 0-16,0-8 0 16,-1-5 1-16,-3 2-1 15,0-5 0-15,-5 7 0 16,3-5 1-16,-4 13-2 0,2-3 1 15,-4 8-3-15,0 21-1 16,2-21-4-16,15 36-22 16,-17-15-13-16,0 0-1 15,-7 21 1-15,7 0 0 16</inkml:trace>
  <inkml:trace contextRef="#ctx0" brushRef="#br0" timeOffset="89788.1198">18628 4636 63 0,'18'-10'40'16,"-18"10"-1"-16,0 0 2 15,0 0-27-15,29 27-2 16,-29-27-3-16,5 37-1 16,-5-14-3-16,6 11-1 15,-2-3-1-15,0 0-1 16,2-5-1-16,-2-3-1 16,-1-2 0-16,-3-21-1 15,8 25-1-15,-8-25-1 0,0 0-4 16,-6-25-17-16,6 25-18 15,-5-36-1-15,-1 13 2 16,-6-6-1-16</inkml:trace>
  <inkml:trace contextRef="#ctx0" brushRef="#br0" timeOffset="89975.6273">18478 4605 91 0,'0'0'42'15,"0"0"1"-15,38 4-1 16,-1 8-32-16,-2-22-4 16,13 10-2-16,-2-6-2 0,-3-1-3 15,1 5-4-15,-17-16-5 16,17 9-31-16,-44 9-2 16,27-16 1-1,-27 16-1-15</inkml:trace>
  <inkml:trace contextRef="#ctx0" brushRef="#br0" timeOffset="91882.1978">19143 4496 33 0,'0'0'34'0,"-21"11"3"0,21-11-5 15,0 0-6-15,-35 4-7 16,35-4-4-16,0 0-4 15,0 0-2-15,27 2-2 16,0 4-2-16,0-8 0 16,8 2-1-16,0-4-2 15,3 8 0-15,1-4 0 16,-8 0-3-16,0 2-1 16,-12-8-2-16,0 12-5 15,-21-27-18-15,2 21-15 16,0 0 0-16,0 0 0 15,-9-19 0-15</inkml:trace>
  <inkml:trace contextRef="#ctx0" brushRef="#br0" timeOffset="92616.6011">19575 4356 78 0,'16'-19'40'15,"-16"19"1"-15,0 0-1 16,0-20-27-16,0 20-4 0,9 22-2 16,-1 1-2-16,-6 0-1 15,2 9-1-15,-2 3-1 16,4 5 1-16,-4 0-2 15,3-3 0-15,-1-5 0 16,-2-7 0-16,0-6-2 16,-2-19 1-16,6 18 0 15,-6-18-1-15,0 0 0 16,4-21 0-16,-4 1-1 16,-2-3 0-16,2-5 1 15,0-3 1-15,2 0-2 16,2-3 2-16,3 1-1 15,11 6 1-15,3 2 0 0,6 4 0 16,4 4 0-16,3 7 0 16,3 5 1-1,0 8 0-15,-3 7 0 16,-8 3 0-16,-5 11 1 0,-6 2-1 16,-5 7 0-16,-10 0 0 15,-4 1 0-15,-4-3-1 16,-5-4 0-16,1-8 0 15,12-19 0-15,-25 23 0 16,25-23-1-16,0 0 1 16,-15-17-1-16,19-5 1 15,5-2-1-15,5-5 1 16,3-4-1-16,2 1 0 0,4 1 2 16,4 0-2-16,0 8 1 15,0 8 1 1,-3 3 0-16,-1 12-1 15,-4 8 1-15,-19-8 0 0,25 36-1 16,-17-9 1-16,-8 2-1 16,0 4 1-16,-2 1-2 15,-4-5 0-15,2-4-1 16,4-25-3-16,-6 36-6 16,-11-32-31-16,17-4 0 15,0 0-1-15,21-21 1 16</inkml:trace>
  <inkml:trace contextRef="#ctx0" brushRef="#br0" timeOffset="93038.5025">20364 4277 83 0,'0'0'42'0,"-9"27"0"16,-15 2-1-16,13 13-31 15,-20-13-2-15,14 9-2 16,-3-3-4-16,13-7-1 15,9-6-2-15,-2-22-1 16,30 5-1-16,-6-20-1 16,8 0 0-16,-5-14 0 15,6 0 1-15,-10-4 0 16,2 5 1-16,-7 3 0 16,-5 6 2-16,-13 19 1 15,20-10 0-15,-20 10 1 16,19 34 0-16,-6-3 0 15,1 2 1-15,7 11 1 0,-6-4-1 16,5 8 1-16,-7-6-1 16,-1 2 1-16,-10-7-1 15,-6 5 1-15,-12-11-2 16,-5-1 0-16,-12-8-1 16,-1-1 0-16,-3-10-1 15,-1-7-3-15,7-2-1 16,-6-21-5-16,37 19-33 15,-21-42-1-15,19 13 0 16,4-17-1-16</inkml:trace>
  <inkml:trace contextRef="#ctx0" brushRef="#br0" timeOffset="93272.8726">20831 4254 100 0,'0'0'42'0,"31"21"0"15,-31-21 1-15,40-5-39 16,-7-3-1-16,10 0-2 16,1 2-3-16,-5-3-4 15,13 16-10-15,-16-16-26 16,-9 5-1-16,-27 4 1 0,0 0 0 15</inkml:trace>
  <inkml:trace contextRef="#ctx0" brushRef="#br0" timeOffset="93431.7794">20854 4390 85 0,'-13'27'41'0,"13"-27"0"15,36 16-1-15,-14-22-32 16,20 8-4-16,-2 0-6 15,-5-23-17-15,8 11-21 16,-3-3-1-16,-1-7-1 16,-5-7 1-16</inkml:trace>
  <inkml:trace contextRef="#ctx0" brushRef="#br0" timeOffset="93781.5991">21668 4101 86 0,'25'0'42'0,"-25"0"1"16,-15 25 0-16,-14-22-33 16,2 38-2-16,-12-3-3 15,8 14-1-15,-1 2-2 0,10-5 0 16,17-1-1-16,12-7-1 15,18-12 1-15,16-16-1 16,9-15 0-16,6-9 0 16,2-16 1-16,-4-8 0 15,-8-7-1-15,-13-4 1 16,-14-2 0-16,-19 4-1 16,-17 2 1-16,-14 1-2 15,-8 16-2-15,-11-5-6 16,10 18-34-16,-8 1-1 15,5 5-1-15,3 2 1 16</inkml:trace>
  <inkml:trace contextRef="#ctx0" brushRef="#br0" timeOffset="94750.4111">17068 5372 71 0,'0'-23'39'16,"0"23"1"-16,0 0 0 0,-4-28-27 15,4 28-3-15,19 21-2 16,-5 2-1-16,-8 4-3 15,3 11-1-15,-3 8-1 16,-2 6-1-16,-2 2 0 16,-4-3-1-16,0-1-1 15,-2-8 0-15,2-3-1 16,-4-16-3-16,10 0-7 16,-4-23-28-16,0 0-2 15,4-33 1-15,8 1 0 16</inkml:trace>
  <inkml:trace contextRef="#ctx0" brushRef="#br0" timeOffset="95109.7805">17371 5367 85 0,'0'0'40'16,"0"0"0"-16,-4 21 0 15,-17-12-31-15,9 20-2 16,-17-2-2-16,2 11-1 15,-6 1-2-15,2 1-1 16,-1-2 1-16,5 3-1 16,7-13 0-16,5-3-1 15,5-5 1-15,10-20 0 16,2 21 0-16,-2-21 1 16,18 17 0-16,-18-17-1 0,29 13 1 15,-12-5 0-15,2-4 0 16,2 4-1-1,-1-3 0-15,1-3 0 16,-2-2-1-16,-1-2-1 0,-18 2 0 16,27 0-1-16,-27 0-1 15,17 0-3-15,-17 0-6 16,0 0-30-16,0 0-1 16,0 0 0-16,0 0 1 15</inkml:trace>
  <inkml:trace contextRef="#ctx0" brushRef="#br0" timeOffset="95844.3576">17494 5597 90 0,'19'-23'41'0,"-19"23"1"15,0 0-3-15,20 21-29 16,-20-21-2-16,7 42-3 0,-3-15 0 16,2 9-2-16,-2-1-1 15,0 1-1 1,-2-3 1-16,0-6-2 15,0-6 1-15,-2-21-1 16,2 29 0-16,-2-29 0 0,0 0 0 16,0 0-2-16,-10-19 1 15,6-1 0-15,0-3-1 16,0-3 1-16,4-3 0 16,-2 0 0-16,4 2 0 15,2 2 1-15,6 4 0 16,-10 21 0-16,31-27 1 15,-12 20 0-15,4 5 0 0,2 9 0 16,2 7 1 0,-2 5 0-16,-4 4-1 15,-3 8 1-15,-7 3-1 16,-1-3-1-16,-6-2 0 0,-4-4 1 16,-2-8-1-16,2-17-1 15,0 0 1-15,0 0-1 16,0 0 0-16,-14-21 0 15,14-6 0-15,0-6 0 16,2-5 0-16,2-4 0 16,2 3 0-16,2 1 1 15,-1 7 0-15,1 8 0 16,4 4 1-16,-12 19 0 16,25-6 0-16,-8 14 0 15,-17-8 1-15,31 35-1 16,-16-9 0-16,1 1 0 15,-5 4 0-15,-1 0 0 0,-4-1-1 16,-8-1-2-16,4 0-2 16,-10-12-4-16,26 4-33 15,-18-21-3-15,0 19 1 16,0-19-1-16</inkml:trace>
  <inkml:trace contextRef="#ctx0" brushRef="#br0" timeOffset="96406.8898">18109 5629 71 0,'0'0'41'16,"-5"-19"-1"-16,5 19 2 15,-8-21-25-15,25 27-4 0,-17-6-3 16,0 0-4-16,20 4-1 16,-20-4-1-16,25 21-1 15,-10-4-1 1,1 4-1-16,1 2-1 0,0 2 0 16,1-2 0-16,-1 0 0 15,0-5 0-15,-17-18 0 16,29 23 0-16,-29-23 0 15,25 5 0-15,-25-5 0 16,18-25 0-16,-13 6 0 16,-1-4 0-16,0-4 0 15,2-1 0-15,-4-5 0 16,2 2 0-16,0-1 0 0,-1-3 0 16,7 12 0-1,-6-8 0-15,-4 31-8 16,12-48-30-16,-12 48-6 15,21-30 0-15,-21 30-1 0</inkml:trace>
  <inkml:trace contextRef="#ctx0" brushRef="#br0" timeOffset="97016.346">18611 5783 84 0,'0'0'41'15,"17"-12"0"-15,-9 32-6 16,-8-20-21-16,4 17-3 15,-4-17-3-15,2 38-2 16,0-15-2-16,4 8-2 16,-1-2 0-16,1 1 0 15,0-5-2-15,0 2 0 0,-2-8 0 16,-4-19-2-16,9 25-1 16,-9-25-4-16,0 0-6 15,0 0-30-15,0-17 2 16,-6-8-2-16,3 2 1 15</inkml:trace>
  <inkml:trace contextRef="#ctx0" brushRef="#br0" timeOffset="97219.4134">18505 5798 89 0,'-27'-7'42'16,"27"7"0"-16,0 0 0 15,42 2-31-15,-19-8-3 16,16 6-2-16,-4-2-1 0,5 0-3 15,-3 4-1-15,-8-4-2 16,-2 8-2-16,-27-6-3 16,36 13-7-16,-36-13-29 15,0 0-1-15,0 0 0 16,0 0 1-16</inkml:trace>
  <inkml:trace contextRef="#ctx0" brushRef="#br0" timeOffset="98500.9493">19220 5606 35 0,'-21'-1'35'0,"21"1"1"0,0 0 1 16,-17-31-14-16,40 40-6 15,-23-28-3-15,29 23-4 16,-12-17-3-16,18 11-1 16,-6-6-1-16,10 6-3 15,1-2-1-15,-1-5-4 16,7 9-5-16,-21-19-18 16,8 13-13-16,-12 2-2 0,-21 4 0 15,0 0 1-15</inkml:trace>
  <inkml:trace contextRef="#ctx0" brushRef="#br0" timeOffset="98641.5812">19188 5741 62 0,'-2'23'34'16,"25"-25"1"-16,21 4-2 16,4-10-33-16,12-15-28 15,12 21-3-15,-20-13-2 16,4 13-2-16</inkml:trace>
  <inkml:trace contextRef="#ctx0" brushRef="#br0" timeOffset="99798.0692">19755 5499 81 0,'0'0'38'0,"0"0"1"15,21-13-10-15,4 30-16 16,-25-17-3-16,25 36-2 0,-17-11-1 16,5 16-2-16,-9-7-1 15,4 8-1-15,-4-5-1 16,-2-3 0-16,-2-7-1 16,2-8 0-16,-2-19-1 15,2 21 1-15,-2-21-1 16,0 0 0-16,7-25 0 15,-1 4-1-15,0-2 1 16,2-9-1-16,-1-5 0 16,1-3 0-16,2 4 1 15,1-1-1-15,3 4 1 16,1 7 0-16,2 5 0 16,5 9 0-16,-1 4 1 0,4 8 0 15,-6 10 0-15,2 5-1 16,-1 12 1-16,-5 2 0 15,-5 2-1-15,-2 1 1 16,-5-1 0-16,-1-4-1 16,-2-6 1-16,0-21-1 15,-2 19 0-15,2-19 0 16,0 0 1-16,-3-21-2 16,4 2 1-16,1-2 0 15,6-10-1-15,0 2 1 16,3-1 0-16,5 3 0 15,3 4 0-15,4 2-1 0,0 7 1 16,8 3 1-16,0 11-1 16,2 3 1-16,0 11-1 15,-2 3 1-15,-4 6 0 16,-8 4-1-16,-4 4 0 16,-9 1 0-16,0 1 0 15,-10-8-2-15,2 2-2 16,2-27-4-16,0 42-8 15,0-42-27-15,0 0 1 16,0 0-2-16,25-15 2 16</inkml:trace>
  <inkml:trace contextRef="#ctx0" brushRef="#br0" timeOffset="100360.5956">20904 5426 79 0,'33'-2'40'15,"-14"-2"1"-15,3 4-1 16,-22 0-27-16,0 0-6 16,0 0-2-16,-29 6-1 15,-12 8 0-15,-3 9-2 16,1 0 0-16,-5 7-1 15,10-1 0-15,7 4 0 0,9-1-1 16,13-9 1 0,11-5-2-16,-2-18 1 15,34 7-2-15,-8-18 1 16,4-7 1-16,-1-5-1 0,0-9 0 16,-6 1 0-16,-5 2 1 15,-5 1-1-15,-3 5 2 16,-4 2-1-16,-6 21 0 15,6-20 1-15,-6 20 0 16,0 0 0-16,17 16 0 16,4 1 0-16,2 6 0 15,6 4 0-15,2 2-1 16,4 9 1-16,-2-2 0 16,1 3 0-16,-5 3 0 15,-10 0 0-15,-7-2 0 16,-6 3 1-16,-10-1-1 15,-8-8 0-15,-7 1-1 0,-4-10 0 16,-10-2 0-16,-5-8 0 16,1-3-3-16,-7-12-1 15,9 5-8-15,-15-12-30 16,13-3-1-16,-3-3-1 16,13-1 1-16</inkml:trace>
  <inkml:trace contextRef="#ctx0" brushRef="#br0" timeOffset="100985.5936">17953 5413 51 0,'0'0'38'0,"0"0"1"16,0 0 1-16,0 0-20 15,-19 32-5-15,-22-3-5 16,11 21-3-16,-21 4-3 15,1 5 0-15,-4 3-2 16,2 1-1-16,2-6 0 16,8-9-2-16,11-7-4 15,-2-28-13-15,33-13-22 16,-10 19-2-16,10-19 1 16,27-23 0-16</inkml:trace>
  <inkml:trace contextRef="#ctx0" brushRef="#br0" timeOffset="101707.5047">20364 5346 55 0,'27'-8'39'0,"-9"2"-1"16,-18 6 2-16,21 8-24 0,-21-8-3 15,0 0-4-15,-45 0 0 16,18 21-2-16,-17 2-1 16,-2 17-1-16,-8 6-1 31,-2 10 0-31,0 3-1 0,2 1 0 0,8-3-3 15,5 1 1-15,10-10-2 16,4-16-2-16,12 3-5 16,-18-16-34-16,33-19-1 0,-17 16-1 15,17-16 1 1</inkml:trace>
  <inkml:trace contextRef="#ctx0" brushRef="#br0" timeOffset="102598.3291">17760 6782 59 0,'0'-21'38'16,"0"21"1"-16,8-27 1 16,-4-9-21-16,17 36-3 0,-25-23-4 15,22 21-2-15,-18 2-2 16,0 0-2-16,19 13-1 16,-11 10-2-16,-5 8-3 31,5 6 0-31,-2 5 0 0,2 0 0 0,1 0 0 31,3-2 0-31,-2-5 0 16,1-6 0-16,-5-8 0 15,2-4 0-15,-8-17 0 16,9 17 0-16,-9-17 0 16,0 0 0-16,0 0 0 15,16-21 0-15,-11 2 0 0,7-4 0 16,2-10 0-16,-1-5 0 15,4-8 0-15,1 2 0 16,3 4 0-16,-4-1 0 16,3 15 0-1,-7-1 0-15,6 21-2 0,-13-11-12 16,15 26-29-16,-21-9-1 16,16 31 0-16,-14-8 1 15</inkml:trace>
  <inkml:trace contextRef="#ctx0" brushRef="#br0" timeOffset="102926.4677">18376 7055 97 0,'21'-12'43'15,"-21"12"1"-15,0 0-2 16,21 2-31-16,-21-2-2 16,0 0-3-16,-4 33-3 15,6-3-3-15,-4-3 0 16,6 8 0-16,-4 1 0 16,4 5 0-16,2-7 0 15,-1-5 0-15,1-6 0 0,-6-23 0 16,12 25-1-16,-12-25-6 15,0 0-7 1,8-21-29-16,-10 0 0 16,-8-12-1-16,0-2 2 0</inkml:trace>
  <inkml:trace contextRef="#ctx0" brushRef="#br0" timeOffset="103098.3459">18196 7001 78 0,'0'0'41'15,"23"-6"0"-15,10 4 0 16,4-9-19-16,21 9-15 16,-8-6-2-16,6 2-5 15,-2 10-5-15,-20-11-34 16,9 3-2-16,-12 0 0 16,-2 0 0-16</inkml:trace>
  <inkml:trace contextRef="#ctx0" brushRef="#br0" timeOffset="103410.8573">19089 6825 85 0,'0'0'40'16,"23"0"-1"-16,4-10 0 16,-27 10-33-16,53-23-2 15,-17 11-3-15,-5-3-4 16,11 21-17-16,-15-16-18 15,-9 4-1-15,-18 6 0 16,0 0 0-16</inkml:trace>
  <inkml:trace contextRef="#ctx0" brushRef="#br0" timeOffset="103567.1185">19041 6928 76 0,'2'17'38'0,"19"-3"-1"16,8-8 0-16,14-16-30 15,9 12-5-15,2 4-9 16,0-8-28-16,-10-8-1 16,0 4-1-16,-11-7 0 15</inkml:trace>
  <inkml:trace contextRef="#ctx0" brushRef="#br0" timeOffset="104410.8971">20227 6692 70 0,'0'0'39'16,"25"-31"1"-16,-25 31 1 15,16-19-27-15,-37-2-4 16,21 21-2-16,-43-6-3 0,8 14-1 16,-9 4-1-1,0 9-1-15,-5 4-1 16,9 1 0-16,3 3 0 16,12-2-1-16,12-6 0 0,13-21-1 15,13 19-1-15,8-28 1 16,8-3-1-16,0-9 0 15,4 2-1-15,-2-6 1 16,-4 4 0-16,-6-2 1 16,-5 4 0-16,-16 19 2 15,13-21 0-15,-13 21 0 16,0 0 0-16,0 0 1 16,0 0-1-16,14 32 0 15,1-7 0-15,8 2-1 16,2 8 1-16,6 5-1 15,0-2 1-15,0 3 0 16,-6-1 0-16,-4-2 1 0,-13-3 0 16,-6-3 1-16,-10-5-1 15,-7-4 0-15,-12-4-1 16,-10-5 0-16,-4-7 0 16,-1-5-1-16,-2-2-1 15,-1-11-1-15,7 3-4 16,-10-21-17-16,21 16-19 15,0 0-1-15,9-1-1 16,18 14 1-16</inkml:trace>
  <inkml:trace contextRef="#ctx0" brushRef="#br0" timeOffset="104896.6847">20997 6573 87 0,'0'0'42'15,"27"-19"0"-15,-27 19 0 16,2 25-32-16,-23-10-2 15,-1 26-2-15,-16 5-2 0,-7 17 1 16,-9 8-2 0,-2 8 0-16,-1-1-2 15,6 1 1-15,3-12-2 16,10-6 0-16,5-11 0 0,8-9 0 16,9-9-3-16,1-13-2 15,15 0-3-15,-14-38-20 16,14 19-15-16,14-23-1 15,1 6 1-15,-1-8 0 16</inkml:trace>
  <inkml:trace contextRef="#ctx0" brushRef="#br0" timeOffset="105443.5772">20970 6918 38 0,'19'-15'38'0,"-19"15"1"0,18-6 1 16,-9-11-14-16,14 40-8 16,-23-23-3-16,10 25-2 15,-12-8-5-15,8 18-1 16,-6-3-2-16,8 7-1 16,-5-1-1-16,5 4-2 15,-2 1-1-15,2-5 0 16,-1-3 0-16,-3-9 0 15,2-3 0-15,-2-3-3 0,-4-20-3 16,0 0-9-16,21-10-28 16,-15-15-1-1,9-2 0-15,-1-13 0 16</inkml:trace>
  <inkml:trace contextRef="#ctx0" brushRef="#br0" timeOffset="105756.0894">21367 6855 87 0,'0'0'42'0,"0"0"0"16,0 0 1-16,-21 31-31 16,7 3-3-16,-18 1-3 15,-3 5-1-15,-6 4-2 0,5 0 0 16,3-3-2-16,8 1 1 16,8-8-2-16,11-1 0 15,8-2 0 1,13-1 0-16,8-1 0 0,6 4 0 15,6-4 0-15,4-4 0 16,1-1 0-16,4-6 0 16,-3 1 0-16,-1-6 0 15,-5-1 0-15,-6-4 0 16,-6 3 0-16,-23-11-2 16,25 17-8-16,-25-17-34 15,0 0 0-15,-27 0-1 16,27 0-2-16</inkml:trace>
  <inkml:trace contextRef="#ctx0" brushRef="#br0" timeOffset="108022.2223">1284 10009 10 0,'0'0'27'15,"20"-14"-7"-15,-20 14 1 16,27-21-1-16,-23 2 1 0,17 17-4 16,-23-15-2-1,19 19-4-15,-17-2-2 16,0 0-3-16,0 0-1 15,0 0-2-15,19-25 1 0,-19 25-2 16,18-23 1-16,-18 23-1 16,19-31 1-16,-19 31-1 15,14-33 0-15,-14 33 0 16,4-25-1-16,-4 25 0 16,0 0-2-16,-12-17 1 15,12 17 0-15,0 0 0 16,-31 2 0-16,12 6 0 15,-2 9 1-15,-6 2 0 16,-4 4 0-16,0 8 0 16,-2 0 0-16,4 5 0 15,6 2-1-15,8 1 0 16,7-8 0-16,6-1 0 0,10-9 0 16,-8-21 0-16,32 21 0 15,-5-26 0-15,4-11 0 16,4-9-1-16,0-7 0 15,1-18 0-15,-3-2-1 16,-4-5 1-16,-4-5-2 16,-11-3 2-16,-7 2-1 15,-7 3 0-15,-3 5 1 16,-3 9 0-16,-2 7 1 16,2 12 1-16,-1 6 0 15,7 21 0-15,0 0 0 16,0 17 1-16,1 7 0 0,5 10 1 15,0 8-1-15,6 8 1 16,-5 10 0-16,3 3-1 16,2-2 1-16,-1 3-1 15,1-9 0-15,-1-5-1 16,-1-8 1-16,-4-7-2 16,3-16-1-16,-9-19-1 15,12 23-2-15,-12-23-4 16,0 0-24-16,0 0-8 15,4-27-2-15,-10 4 1 16</inkml:trace>
  <inkml:trace contextRef="#ctx0" brushRef="#br0" timeOffset="108490.9719">1797 9295 40 0,'0'0'36'15,"0"0"1"-15,0 0 0 16,33 15-22-16,-33-15-3 0,14 31-2 15,-12-8-4-15,11 19 0 16,-7 4-2 0,6 12-1-16,-9 5 0 15,1 12 0-15,-2 2-1 0,0 5 0 16,-4-3 0-16,-4 1 0 16,-1-5 0-16,-1-4 0 15,-4-9 0-15,-1-14-1 16,-6-6 1-16,1-13-1 15,-1-6 0-15,4-6 0 16,15-17 0-16,-29 13 0 16,29-13-1-16,0 0 0 15,-18-2 0-15,18 2-2 0,0 0-2 16,0-17-5-16,0 17-33 16,14-17 0-1,-14 17-1-15,4-39 0 16</inkml:trace>
  <inkml:trace contextRef="#ctx0" brushRef="#br0" timeOffset="114429.1934">2611 9424 16 0,'0'0'26'15,"6"-18"-6"-15,-6 18-2 16,0 0 0-16,27-13-2 16,-27 13-3-16,0 0 0 15,4-21 0-15,-4 21-2 16,0 0-2-16,0 0-1 15,0 0-4-15,0 0-1 16,-19-8 0-16,19 8 0 16,-35 16-2-16,14-1 0 15,-4 8 0-15,0 6 0 16,0 5 0-16,0 6 0 0,3 1 0 16,9-3-1-16,5-3 1 15,2-7 0-15,6-5-1 16,0-23 0-16,14 18 0 15,-14-18 1-15,27-20-2 16,-8 1 1-16,0-8-1 16,3-3 0-16,-3-7-1 15,-2-5-1-15,3-2 1 16,-9-6-2-16,1 4 1 16,-8-8 1-16,-1 8 0 15,-3 2 0-15,-1 4 3 16,-3 9 0-16,0-1 1 15,2 12 1-15,-4 3 0 0,6 17 0 16,0 0 0-16,-4 27 0 16,2 2 0-16,4 13 0 15,-4 8-1-15,6 7 1 16,-2 3-2-16,4-3 1 16,-2-3-1-16,3-10 1 15,1-7-3-15,-2-14 0 16,4-6-2-16,-10-17-4 15,21 10-8-15,-21-10-27 16,15-29 2-16,-15 4-2 16,2-2 2-16</inkml:trace>
  <inkml:trace contextRef="#ctx0" brushRef="#br0" timeOffset="114773.0435">2737 9303 77 0,'0'0'41'16,"13"21"-1"-16,-13-21-11 15,23 25-18-15,-23-25-2 16,16 42-3-16,-12-13-2 16,7 5-1-16,-3-3-2 15,6-2 1-15,-3-6-2 16,3-6 1-16,-14-17-1 0,32 15 1 15,-32-15-1-15,35-17 0 16,-18-2 0-16,1-10 1 16,-3-3-1-1,3-5 0-15,-5-5 1 0,-3 2-2 16,-4-1 2-16,-5 9-2 16,1 3-1-16,-4 0-3 15,2 29-4-15,-17-15-32 16,17 15-1-16,-25 2 0 15,25-2 0-15</inkml:trace>
  <inkml:trace contextRef="#ctx0" brushRef="#br0" timeOffset="115038.701">2419 9880 69 0,'0'0'39'0,"42"8"0"16,-7-18 1-16,-6-11-32 16,27 8-2-16,-2-14-2 15,7 13-1-15,-5 3-2 16,0-4-3-16,0 13-6 15,-27-4-30-15,-2 6-3 16,-27 0 1-16,0 0 0 16</inkml:trace>
  <inkml:trace contextRef="#ctx0" brushRef="#br0" timeOffset="115648.0886">2598 10183 24 0,'0'0'32'0,"10"-17"1"16,-10 17-5-16,-12-19-13 16,12 19-2-16,-23 11-2 15,11 12-3-15,-21-2-2 16,8 16-1-16,-7-3-1 16,7 14-1-16,-1-7-1 15,15-1-1-15,1-6 0 16,12-7 0-16,4-9-1 15,-6-18 0-15,29-2 0 16,-10-18 0-16,6-6-1 16,2-11 0-16,2-7-1 15,-2-10 0-15,2-3 0 0,-2-1 0 16,-4 1 1-16,-5 1 0 16,-11 0 3-16,-1 10-1 15,-6 6 2 1,4 19 1-16,-10 4-1 0,6 17 2 15,0 0-1-15,-7 23 0 16,5 4 0-16,4 13 0 16,-2 4-2-16,1 4 1 15,1 2 0-15,2 0-1 16,0 0-1-16,4-1 0 16,-2-3-1-16,-1-9-2 15,5-3-5-15,-10-34-20 0,4 22-15 16,-4-22 1-16,0 0-1 15,0 0 0-15</inkml:trace>
  <inkml:trace contextRef="#ctx0" brushRef="#br0" timeOffset="115976.2228">2961 9878 55 0,'27'4'42'16,"-27"-4"-2"-16,15 33 1 0,-11-5-17 15,-4-28-17-15,-6 39-3 16,-7-7-1 0,1 11-1-16,-5 5-1 15,1 3 0-15,3 1-1 0,5 2 1 16,8-10-1-16,12-2 1 15,9-15-2-15,6-6 2 16,9-11-2-16,3-8 1 16,1-10-2-16,-3-13-2 15,4 7-5-15,-34-18-30 16,7 1-2-16,-14-9-1 16,-8 0 1-16</inkml:trace>
  <inkml:trace contextRef="#ctx0" brushRef="#br0" timeOffset="116148.1047">2822 10130 68 0,'0'0'40'0,"31"13"0"16,-1-11-1-16,11-16-29 16,3 11-6-16,-1-3-4 15,-7-10-10-15,3 7-28 16,-6 1-2-16,-10-1 0 15,-4 1 0-15</inkml:trace>
  <inkml:trace contextRef="#ctx0" brushRef="#br0" timeOffset="116663.9629">3645 9477 41 0,'0'0'38'16,"-13"20"1"-16,13-20-1 15,2 23-19-15,-2-23-7 16,0 0-4-16,0 0-4 16,21-8-2-16,-21 8-2 15,33-10-2-15,-8 8-3 0,-25 2-5 16,40-9-13-16,-40 9-16 15,0 0 0-15,0 0 0 16,-31 11 1-16</inkml:trace>
  <inkml:trace contextRef="#ctx0" brushRef="#br0" timeOffset="116835.8415">3422 9725 53 0,'0'0'40'15,"23"17"-2"-15,6-15 1 16,3-12-26-16,13 10-5 15,-9-15-3-15,7 2-4 16,-7-1-2-16,-7-3-4 0,10 15-9 16,-22-15-25-16,-3-1 1 15,1-3-2-15,-11 2 2 16</inkml:trace>
  <inkml:trace contextRef="#ctx0" brushRef="#br0" timeOffset="117163.9826">4000 9249 40 0,'0'0'39'15,"27"-17"1"-15,-27 17 0 16,0 0-18-16,27 7-8 15,-27-7-5 1,0 25-2-16,-2 0-4 0,4 6 0 16,-2 7-1-16,2 7 0 15,-2-3-1-15,2 6 0 16,0-2-1-16,2-8 1 16,0-3-1-16,-2-9-1 15,3-3-1-15,-5-23-3 16,8 25-4-16,-8-25-18 15,-8-23-15-15,8 23 0 16,4-38 1-16,0 9 0 0</inkml:trace>
  <inkml:trace contextRef="#ctx0" brushRef="#br0" timeOffset="117523.5102">4259 9299 80 0,'23'8'39'0,"-23"-8"1"15,-4 42-11-15,-19-29-19 16,7 14-4-16,-13-2-2 16,0 8-1-16,1-3-1 15,2-1 0-15,5-2-1 16,6-2 0-16,15-25-1 16,-12 29 1-16,12-29 0 15,0 0 0-15,6 19 0 16,-6-19-1-16,0 0 2 15,0 0-2-15,19 13 2 16,-19-13-2-16,23 4 1 0,-5 2 0 16,1 2 0-16,6-1 0 15,2-3-1-15,-2 2 1 16,0-2-1-16,-5-1 0 16,1 1-3-16,-21-4-1 15,27 2-8-15,-27-2-30 16,2-23 0-16,-8 6-1 15,0 0 0-15</inkml:trace>
  <inkml:trace contextRef="#ctx0" brushRef="#br0" timeOffset="117867.2785">4380 9324 85 0,'0'0'42'0,"21"27"0"15,-5 15-3-15,-16-42-30 16,33 44-3-16,-18-17-2 16,2 7-1-16,-1-1-2 15,1-2 1-15,-1-8-2 16,-3-4 1-16,-13-19-1 16,17 23 0-16,-17-23 0 15,0 0 1-15,0 0-1 16,18-21 0-16,-14 2 0 15,1-4 1-15,1-6-1 0,2-2 0 16,2-7 0-16,-1-1 0 16,3 3-1-16,-4 1 1 15,3 5-1-15,-3-3-2 16,7 14-3 0,-15-12-5-16,21 16-31 0,-21 15-1 15,0 0 0-15,0 0 0 16</inkml:trace>
  <inkml:trace contextRef="#ctx0" brushRef="#br0" timeOffset="118101.663">4770 9472 70 0,'31'25'43'0,"-12"-20"-2"15,8 1 2-15,-10-12-32 16,22 4-3-16,-6-5-3 16,1 3-3-16,-3 2-3 15,-6-8-4-15,8 18-13 16,-33-8-24-16,27-19 1 16,-27 19-2-16,8-29 1 15</inkml:trace>
  <inkml:trace contextRef="#ctx0" brushRef="#br0" timeOffset="118648.5859">5595 9232 72 0,'20'-6'40'15,"-20"6"1"-15,0 0-1 16,-37-10-30-16,14 20-3 16,-18 0-2-16,-3 15-2 15,-2 0-2-15,3 9 0 16,7-1-1-16,5 1 0 0,11-3 0 16,13-10 0-1,7-21-1-15,13 21 1 16,6-23 0-16,7-6-1 15,6-9 1-15,-1-4-1 0,4-8 1 16,-4 2 0-16,-4 1 0 16,-6 1 1-16,-6 4 0 15,-15 21 0-15,10-18 1 16,-10 18-1-16,0 0 1 16,8 39-1-16,-2-14 0 15,9 5 0-15,-1 5 0 16,7 1 1-16,-4 1-1 15,6 1 0-15,-9-1 0 16,-3-1 1-16,-5-5-1 16,-10 1 0-16,-7-5 0 15,-7-4 0-15,-1-4 0 16,-2-7-1-16,-2-1 0 0,-2-5 0 16,0-2 0-16,-1-6-1 15,7 6-3-15,-8-12-4 16,27 8-34-16,-35-11-2 15,8 7 1-15,-5-2-2 16</inkml:trace>
  <inkml:trace contextRef="#ctx0" brushRef="#br0" timeOffset="121102.1043">2187 11194 1 0,'0'0'32'0,"21"-25"1"16,-21 25 1-16,25-6-14 15,-25-17-3-15,18 23-2 16,-26-17-3-16,8 17-3 16,0 0-3-16,0 0-1 0,-21-8-1 15,21 8-1-15,-37 18 0 16,18-1-1 0,-6 6 0-16,2 12 0 15,0-1 0-15,3 12 0 0,5-2 0 16,3 6-1-16,5-4 0 15,8-2 0-15,3-9-1 16,12-12 1-16,1-12-2 16,6-13 0-16,2-7-1 15,-2-18 0-15,3-2-1 16,-9-13-1-16,2 2 0 16,-17-16-3-16,8 12-1 0,-22-21-2 15,16 15 2 1,-17-13-1-16,14 15 3 15,-10-2 3-15,9 6 2 16,4 13 6-16,-8-4 1 0,4 35 4 16,8-26 0-16,-8 26 1 15,0 0-1-15,21 28-3 16,-21-28 0-16,6 44-2 16,-3-11 0-16,5 11-2 15,0 0 0-15,3 4-1 16,-3 0 0-16,6 2-1 15,-1-8-1-15,3-3 1 16,-3-13 0-16,-1-3-2 16,-12-23-1-16,23 14-1 15,-23-14-3-15,17-25-6 16,4 12-28-16,-21-12-1 16,2 0-1-16,-6-6 0 0</inkml:trace>
  <inkml:trace contextRef="#ctx0" brushRef="#br0" timeOffset="121430.2602">2430 11035 72 0,'0'0'41'16,"19"19"-1"-16,-19-19 0 16,18 35-30-16,-18-35-3 15,7 44-1-15,-10-12-3 16,5 5 0-16,-4 1-2 15,2-3 1-15,2-3-2 16,3-7 1-16,-5-25 0 0,27 14 0 16,-7-28-1-16,5-7 0 15,0-13 0-15,2-7 0 16,-2-7-1 0,-2-2 1-16,-4 3-1 0,-3 0 1 15,-5 3-1-15,-3 4 1 16,2 7-3-16,-8-1-1 15,-2 34-3-15,5-50-14 16,-5 50-20-16,0-23-1 16,0 23 0-16,0 0 1 15</inkml:trace>
  <inkml:trace contextRef="#ctx0" brushRef="#br0" timeOffset="122305.2712">1817 11729 32 0,'0'0'35'0,"0"0"1"16,0 0-4-16,0 0-14 16,0 0-5-16,29-7-2 15,-29 7-3-15,50-14-1 16,-14 1-2-16,22 5 0 16,8-11-2-16,15 4 1 15,13-8-2-15,9-1-1 16,1-2 0-16,-4-3 0 15,-9 4-2-15,-14 4-1 0,-11 11-4 16,-34 6-33-16,-7-3-1 16,-25 7-1-16,0 0 0 15</inkml:trace>
  <inkml:trace contextRef="#ctx0" brushRef="#br0" timeOffset="122930.4624">1466 12036 33 0,'0'0'36'15,"0"0"1"-15,0 0 0 16,0 0-19-16,2-17-5 16,-2 17-2-16,0 0-3 15,9 31-1-15,-13-14-3 16,8 12 0-16,-6-3 0 0,6 15-2 16,-2-3 0-16,2 0-1 15,-4-3 0-15,4-6 0 16,-2-4-1-16,-2-25-3 15,9 30-3-15,-9-30-6 16,18-21-28-16,-14 4 0 16,7-2-1-16,-1-6 0 15</inkml:trace>
  <inkml:trace contextRef="#ctx0" brushRef="#br0" timeOffset="123321.101">1749 12038 46 0,'25'2'36'16,"-25"-2"3"0,0 0-1-16,14 40-21 15,-35-34-6-15,13 19-5 0,-19-6 0 16,4 10-2-16,-8-6 0 16,6-2-2-16,-2-4 1 15,8 2-2-15,-1-7 0 16,20-12-1-16,-21 17 1 15,21-17 1-15,0 0-2 16,0 0 1-16,2 19-1 16,-2-19 1-16,0 0 0 15,25 4 1-15,-25-4-2 0,29 6 1 16,-10 0 0-16,1 0 0 16,1-3-1-1,0 3 0-15,-4 2 0 16,1-2 0-16,-18-6 1 0,21 3-3 15,-21-3 0-15,0 0-3 16,0 0-7-16,0 0-29 16,0 0-1-16,0 0 0 15,0 0 0-15</inkml:trace>
  <inkml:trace contextRef="#ctx0" brushRef="#br0" timeOffset="123883.6216">1932 12078 55 0,'0'0'39'0,"0"0"0"16,18 4 1-16,-18-4-26 0,0 0-5 15,0 0-2-15,27 14-1 16,-27-14-2-16,19 34-1 16,-15-5 0-16,0 2-2 15,-4-5 2-15,6 7-3 16,-6-8 1-16,4-2-1 16,-4-23 1-16,13 25-1 15,-13-25 0-15,29-12 1 16,-12-1-2-16,3-6 2 15,-1-4-1-15,-2-2 2 16,1-2-3-16,-3 0 2 16,-1 6-1-16,-3-8 0 15,3 4 0-15,-7 0-1 0,1 4-1 16,-2-4-3-16,-6 25-3 16,6-40-14-16,-6 40-19 15,0-21-2-15,0 21 2 16,0 0-1-16</inkml:trace>
  <inkml:trace contextRef="#ctx0" brushRef="#br0" timeOffset="124149.254">2366 12153 65 0,'0'0'40'0,"18"16"0"0,-18-16 1 15,19 1-30-15,4 3-3 16,-3-13-4-16,8 7-1 16,-1-6-2-16,4 0-3 15,2 5-2-15,-10-13-4 16,14 18-19-16,-18-13-14 15,-19 11 2-15,18-21-3 16</inkml:trace>
  <inkml:trace contextRef="#ctx0" brushRef="#br0" timeOffset="124664.9006">2872 11958 63 0,'21'-6'40'0,"-21"6"-2"15,17-4 2-15,-36-4-27 16,19 8-6-16,-27 23-2 16,2-2-2-16,-8 2-1 15,4 4-1-15,0 0-1 0,10 2 1 16,4-6-2-16,9-6 1 15,6-17-1 1,0 0 1-16,33 10-1 16,-12-22 0-16,2-3 1 0,2-8-1 15,0 0 1-15,0 0 0 16,-4 2 0-16,-1 3 0 16,-20 18 0-16,31-19 0 15,-31 19 0-15,30 6 0 16,-30-6 1-16,33 35-1 15,-15-10 0-15,1 3 1 16,-4 5 0-16,-1 5-1 16,-3-1 2-16,-3 1 0 15,-8-5 1-15,-6 3-1 16,-9-5 1-16,-4-2-1 16,-5-6 0-16,3-4 0 15,-4-6-1-15,0-3 0 0,6-4-3 16,-6-12-3-16,25 6-9 15,-29-8-28-15,11-7-1 16,-5-8 1-16,-2-8-2 16</inkml:trace>
  <inkml:trace contextRef="#ctx0" brushRef="#br0" timeOffset="126180.7256">3487 11154 23 0,'-17'15'34'16,"17"-15"3"-16,0 0-3 15,0 0-16-15,0 0-4 16,0 0-2-16,36 0-3 16,-36 0-3-16,45-9-2 15,-18 3-1-15,7 2-1 16,7-2-2-16,-2 0-2 15,5 6-5-15,-23-19-16 0,0 10-15 16,-1 3 0-16,-20 6-1 16,0 0 1-16</inkml:trace>
  <inkml:trace contextRef="#ctx0" brushRef="#br0" timeOffset="126352.6005">3560 11248 48 0,'0'0'37'0,"8"19"3"15,-8-19-1-15,21-2-24 16,10 12-5-16,-12-18-3 16,12 8-4-16,2-2-6 15,-4-15-11-15,8 7-24 16,-4-1-1-16,-8-3 0 0,2 3 1 16</inkml:trace>
  <inkml:trace contextRef="#ctx0" brushRef="#br0" timeOffset="127243.2651">4587 11066 12 0,'30'-6'34'15,"-30"6"1"-15,31-8 2 0,-31 8-15 16,0 0-5-16,29-6-3 16,-29 6-3-16,0 0-3 15,-27-7-2-15,27 7-2 16,-40 17-1-16,15 2-1 16,-12 0 0-16,2 8-1 15,-1 2 0-15,1 4-1 16,6-3 1-16,8 3-1 15,7-6 1-15,10 0 0 16,8-8-1-16,-4-19 0 16,39 15 0-16,-12-23-1 15,8-1 0-15,-3-10-1 16,5-1 0-16,-8-10-1 0,0 1 0 16,-10-11 0-16,2 1-1 15,-11-9 0-15,0 2 1 16,-7-5 0-16,1 1 0 15,-4 2 2-15,2 6 0 16,-4 7 3-16,-3 6 1 16,5 29 1-16,-10-27 1 15,10 27 0-15,0 0 0 16,-12 29 0-16,3-10-1 16,7 12-2-16,-4 4 1 15,8 5 0-15,-6-2-1 16,4 4 0-16,0-1 1 0,4-3-2 15,0-5 0-15,2-3 0 16,-1-5 0-16,-1-7-1 16,4-1-1-16,-8-17 0 15,13 17-2-15,-13-17-1 16,0 0-2-16,0 0-7 16,18-17-29-16,-18 17 1 15,-4-33-2-15,2 14 2 16</inkml:trace>
  <inkml:trace contextRef="#ctx0" brushRef="#br0" timeOffset="127605.6613">4891 10853 73 0,'27'3'41'0,"-27"-3"-1"16,8 24-1-16,-8-24-30 16,-13 28-3-16,3-5-1 15,2 10-1-15,-3 1-1 16,3 7-2-16,2-3 0 0,8 4 1 16,0-7-1-16,4-1 0 15,1-7 0-15,5-4 0 16,2-4-1-16,5-3 1 15,4-11 0-15,4-6 0 16,4-5-2-16,4-8 0 16,3-1-2-16,-9-18-3 15,13 12-4-15,-32-30-19 16,6 14-12-16,-16-5-2 16,-8 4 2-16,-15-3-1 15</inkml:trace>
  <inkml:trace contextRef="#ctx0" brushRef="#br0" timeOffset="127949.4465">4808 10950 61 0,'0'0'40'0,"12"31"1"0,-12-31 0 16,48 31-26-16,-29-33-4 16,24 8-4-16,-10-8-1 15,5 2-3-15,1-2 0 16,-1-2-1-16,-1 2 0 15,-8 0 0-15,-4 0-1 16,-6 2 0-16,-19 0-1 16,23 0 1-16,-23 0 0 15,0 0-1-15,0 0 0 0,0 0 1 16,0 0-1-16,0 0 0 16,0 0 1-1,0 0-1-15,0 0 0 16,0 0 0-16,0 0-1 0,0 0 0 15,0 0-1-15,0 0-3 16,0 0-11-16,0 0-27 16,0 0 0-16,0 0 0 15,-17-25 1-15</inkml:trace>
  <inkml:trace contextRef="#ctx0" brushRef="#br0" timeOffset="130043.4555">1823 13037 27 0,'9'-17'31'0,"-9"17"-6"16,18-9-3-16,-24-9 0 16,6 18-3-16,0 0-4 15,0 0-3-15,0-21-2 16,0 21-4-16,0 0-1 16,0 0 0-16,-18-9-2 15,18 9-1-15,-25 5 0 16,25-5 0-16,-34 18 0 15,16-5-1-15,-3 2 1 0,4 3-1 16,-1-1 1-16,7 2-1 16,1 0 0-16,0 1 0 15,5 1 0 1,1-2-1-16,0 4 1 0,4 2 0 16,0 2 0-16,2 1-1 15,4 1 1-15,7 2-1 16,5 1 1-16,3 7-1 15,4-1 0-15,0 1 0 16,-2 1 1-16,0 4 0 16,-7-2-1-16,-9 4 1 15,-3 0 0-15,-8 0-1 16,-1-2 1-16,-7 0-1 0,-2 1 1 16,-7-7-1-1,0 2 0-15,-4-1 1 16,-4-3-1-16,0-1 0 15,-4-5 1-15,2-1-1 0,1-6 1 16,3 2 0-16,2-12-1 16,1-3 1-16,3-8-1 15,-2-4 1-15,-4-4 0 16,-2-3 0-16,-2-5-1 16,-2 1 1-16,1-1-1 15,-1 1-1-15,4 1-1 16,0-5-2-16,29 17-7 15,-29-34-31-15,33 14-1 16,4-4-1-16,11 4 0 16</inkml:trace>
  <inkml:trace contextRef="#ctx0" brushRef="#br0" timeOffset="130855.987">2392 13266 34 0,'0'0'36'0,"28"-29"0"16,-28 29 2-16,4-33-24 0,-4 33-1 16,0 0-2-16,0 0-2 15,-40 12-3-15,19 11-2 16,-12 4-1-16,4 7 0 15,-6 5-1-15,6 5 0 16,2-4-1-16,8 4 0 16,7-7 0-16,10-9-1 15,8-7 1-15,-6-21-1 16,39 4-1-16,-14-23 0 16,4-8 0-16,-2-9 0 15,2-8-2-15,-8-10 1 16,2-2-1-16,-9-3 1 0,-3 3 0 15,-7 1 1-15,0 3 0 16,-4 2 1-16,-2 6 1 16,2 11 1-16,-4 6 1 15,4 27 0-15,0-23 0 16,0 23 1-16,4 21-1 16,0 8 0-16,-4 6 0 15,4 9 0-15,-2 2-2 16,1 2 1-16,1 2-1 15,2-2 0-15,0-4-1 16,-2-10 0-16,3-3-2 16,-7-31-2-16,14 35-4 15,-14-35-12-15,0 0-22 0,6-18 0 16,-6 18 0-16,2-30 0 16</inkml:trace>
  <inkml:trace contextRef="#ctx0" brushRef="#br0" timeOffset="131262.255">2621 13128 75 0,'0'0'41'0,"0"0"1"16,0 0-1-16,35-4-30 0,-35 4-4 15,0 0-1-15,15 21-3 16,-3 4-1 0,-1 4 0-16,5 3-2 15,-3 7 1-15,3 1-1 0,-5-2 0 16,1-3 0-16,-2-7 0 16,-1-4 0-16,-9-24 0 15,0 0 1-15,25 5-1 16,-15-22 1-16,-2-4-1 15,1-12 1-15,1-7-1 16,1-4 1-16,-1-8-2 16,2 4 2-16,-3-7-1 15,5 7 0-15,-1-4-1 0,-1 8 0 16,1 3-1 0,-3 5-3-16,5 19-3 15,-16-18-17-15,1 35-17 16,0 0-1-16,0 0 2 0,0 0-1 15</inkml:trace>
  <inkml:trace contextRef="#ctx0" brushRef="#br0" timeOffset="132012.6768">2226 13716 45 0,'0'0'37'15,"0"0"0"-15,27 16 1 16,7-7-25-16,-10-22-3 15,31 11-2-15,-4-13-1 16,22 7-2-16,2-7-1 16,16 1 0-16,-2-1-1 15,7 3 0-15,-5-3-2 16,-8 4 0-16,-8-1-2 16,-15 1-2-16,-4 7-6 15,-56 4-30-15,28-12-3 0,-28 12 1 16,-25-11 0-16</inkml:trace>
  <inkml:trace contextRef="#ctx0" brushRef="#br0" timeOffset="132950.224">2193 13939 43 0,'0'0'37'16,"0"0"1"-16,17 11-5 15,-17-11-16-15,2 33-4 16,-10-12-4-16,14 19-3 16,-10-1-2-16,6 7 0 15,-2 2-2-15,2 0-1 16,2-4 0-16,0-6 0 15,2-7-2-15,-2-10-2 16,3-2-3-16,-7-19-15 16,0 0-18-16,-2-25-1 15,2 25 1-15,6-42-2 16</inkml:trace>
  <inkml:trace contextRef="#ctx0" brushRef="#br0" timeOffset="133340.8754">2476 13947 41 0,'24'3'36'15,"-24"-3"0"-15,-6 33 1 16,-2 5-21-16,-25-15-6 16,12 14-3-16,-16-8-2 15,10 3-2-15,-2-9-1 16,8 2 1-16,-2-6-1 15,8 1 0-15,15-20 0 16,-20 21-1-16,20-21 2 0,-5 17-2 16,5-17 1-16,2 17 0 15,-2-17-1-15,0 0 1 16,27 12-1-16,-27-12 0 16,30 7 0-16,-12-1 1 15,1 2-2-15,-2 1 1 16,3 1 0-16,-3 3-1 15,-17-13 0-15,27 25 0 16,-27-25-1-16,19 22-2 16,-19-22-2-16,0 0-8 15,0 0-28-15,0 0 0 16,10-22 0-16,-14 5-1 16</inkml:trace>
  <inkml:trace contextRef="#ctx0" brushRef="#br0" timeOffset="133700.3898">2544 14081 45 0,'17'2'40'0,"-17"-2"0"16,33 9 1-16,-33-9-16 15,35 14-14-15,-31 5-5 16,5 14 0-16,-5-3-2 15,2 5-2-15,-4-6-2 0,2-4 1 16,-4 0-1-16,4-8 0 16,-4-17 0-16,0 0 1 15,17 11-1 1,-17-11 0-16,21-21 1 16,-21 21-1-16,33-30 1 0,-16 5-1 15,3-4 0-15,-1 2 0 16,-2 0 0-16,-3 0-1 15,1 4 0-15,-5 0-1 16,3 6-3-16,-13-12-6 16,23 18-30-16,-23-7-1 15,0 18 1-15,2-17-1 16</inkml:trace>
  <inkml:trace contextRef="#ctx0" brushRef="#br0" timeOffset="133966.0095">3115 14060 58 0,'0'0'38'16,"19"11"0"-16,-1-13-1 15,10 6-27-15,-8-13-3 0,11 7-2 16,-4-2-3 0,3 0-3-16,3 4-6 15,-33 0-21-15,35-21-10 16,-35 21-1-16,21-17 1 0</inkml:trace>
  <inkml:trace contextRef="#ctx0" brushRef="#br0" timeOffset="134466.0309">3668 13810 68 0,'0'0'40'15,"24"-1"1"-15,-24 1-1 16,-29 17-28-16,19 4-5 15,-15 0-2-15,-2 10-3 0,-2 1 0 16,0 1-1-16,4-2-1 16,6-5 0-16,7-3 0 15,12-23 0-15,8 25-1 16,9-26 0-16,6-9-1 16,2-5 0-16,6-5-1 15,-4-6 0-15,-2-3 2 16,-5 4-1-16,-5 0 1 15,-5 8 1-15,-10 17 1 16,0 0 1-16,0 0-1 16,0 0 1-16,13 21-1 15,-5 2 0-15,4 4 0 16,9 9 0-16,0 4-1 0,6 1 1 16,-6 5 0-16,0-2 1 15,-7 4-1-15,-1 0 1 16,-13-6 0-16,-3-2 0 15,-15-7-1-15,-1-4 0 16,-2-6 0-16,-2-10-2 16,-1-2-4-16,-10-24-11 15,12 9-25-15,-10-11-1 16,3-4 0-16,-2-8-1 16</inkml:trace>
  <inkml:trace contextRef="#ctx0" brushRef="#br0" timeOffset="135012.9303">4033 13227 58 0,'19'4'38'15,"10"-2"-1"-15,4-4 0 0,-6-9-28 16,21 9-3-16,-11-4-3 16,-1-2-5-16,5 10-4 15,-24-15-19-15,1 9-11 16,-18 4-2-16,0 0 2 15</inkml:trace>
  <inkml:trace contextRef="#ctx0" brushRef="#br0" timeOffset="135184.8139">4025 13388 53 0,'37'12'36'15,"-4"-14"1"-15,9 0-2 16,10 2-26-16,-11-13-7 0,1 1-3 15,8 6-20-15,-9-5-14 16,-14-8 0-16,-2 3-2 16</inkml:trace>
  <inkml:trace contextRef="#ctx0" brushRef="#br0" timeOffset="135716.2636">5129 12719 53 0,'23'-23'38'0,"-8"4"1"15,-15 19-1-15,0-40-24 16,0 40-4-16,-29-8-1 16,4 21-3-16,-12-1-1 15,7 13-2-15,-3 0-1 16,4 5-1-16,0 5 1 16,10 3-2-16,7 6 1 15,6 6 0-15,6 0 0 16,2 4 0-16,4 0 1 0,4 1-2 15,1 3 1-15,7-5-1 16,-3 3 3-16,4-2-3 16,-1-1 1-16,-3 1-1 15,-9-2 1-15,0 0-1 16,-10-4 1-16,-6-8 0 16,-1-2-2-16,-7-9 2 15,-3-8 0-15,0-7-1 16,3-7 1-16,-5-7-2 15,4-7 1-15,-2-5-2 16,1-1-1-16,-3-12-2 16,23 25-5-16,-46-40-30 0,33 20-2 15,1-1-1-15,12 21 0 16</inkml:trace>
  <inkml:trace contextRef="#ctx0" brushRef="#br0" timeOffset="136122.5267">5223 13592 54 0,'0'0'41'0,"23"0"-2"16,-23 0 2 0,6 27-17-16,-6-27-16 0,-15 23-2 15,3 0-2-15,2 9-1 16,1 1-1-16,1 9 0 16,4 0-1-16,6-1-1 15,6-9 1-15,7-9-1 16,8-7 1-16,6-15 0 15,2-8 0-15,4-12-1 16,-8-8 0-16,-2-6 1 16,-6 2-1-16,-7-1 0 0,-8-1 0 15,-8 8 0-15,-4 6-2 16,-11-4-3 0,19 23-9-16,-23-19-27 15,3 4-2-15,-3-1 1 0,6 1-1 16</inkml:trace>
  <inkml:trace contextRef="#ctx0" brushRef="#br0" timeOffset="136794.428">5414 12239 40 0,'17'-7'36'16,"-17"7"2"-16,0 0-1 16,14 17-16-16,-33-19-9 15,19 23-4-15,-16-3-1 16,10 6-3-16,-5 3 0 15,7 10-2-15,-2 1 1 16,6 4 0-16,-4-3-2 0,6 5 1 16,0-4-1-16,4 0 0 15,-2-5-1-15,3-4 1 16,3-10-1-16,-10-21 0 16,35 21 0-16,-14-27-1 15,4-4 0-15,4-11-3 16,10 4-5-16,-24-19-29 15,12-1-3-15,-10-3 0 16,-5 0 1-16</inkml:trace>
  <inkml:trace contextRef="#ctx0" brushRef="#br0" timeOffset="136966.3062">5400 12431 56 0,'-3'19'40'0,"3"-19"1"15,30 12-1-15,-4-20-15 16,4 10-18-16,1-8-3 16,2 1-5-16,4 14-7 15,-37-9-31-15,36-4-1 16,-36 4-1-16,22-7 0 16</inkml:trace>
  <inkml:trace contextRef="#ctx0" brushRef="#br0" timeOffset="137966.351">5890 13103 28 0,'20'-2'35'0,"-20"2"1"16,0 0 1-16,0 0-16 16,0 0-8-16,0 0-3 15,-33 13-2-15,19 4-2 16,-13-3-1-16,6 11-2 15,-8-2-1-15,6 6-1 16,0-3 0-16,6 5 0 0,5-6-1 16,8-2 0-16,4-23 0 15,12 23 0-15,5-23-1 16,6-8 0-16,6-7-1 16,-4-10-1-16,6-4 0 15,-10-15-2-15,8 2 0 16,-11-21 0-16,7 3 0 15,-14-7 1-15,5 8 2 16,-7 1 2-16,-5 6 2 16,6 14 1-16,-14 5 3 15,4 33-1-15,0 0 2 16,0 0-1-16,-10 29 0 0,10 10-1 16,-2 1-2-16,4 14 1 15,-2-5-1-15,6 7-1 16,-2-2 0-16,4 1-1 15,-3-5-1-15,3-11-1 16,-2-5-1-16,-6-34-4 16,17 40-11-16,-17-40-25 15,0 0 1-15,18-26-1 16,-11-1 0-16</inkml:trace>
  <inkml:trace contextRef="#ctx0" brushRef="#br0" timeOffset="138231.9867">6218 12807 66 0,'0'0'40'0,"25"23"1"15,-13 6 1-15,-18 0-29 16,20 21-4-16,-16-4-2 16,9 15-1-16,-10-1-2 15,5 1-1-15,-6-2-3 16,4-7 1-16,5-8 0 15,-1-7-2-15,6-8 2 16,0-12-3-16,-10-17 1 16,27 13-1-16,-6-15-1 15,-21 2-4-15,35-23-6 16,-28-5-29-16,5-3 0 0,-8-8 1 16,-2-3 0-16</inkml:trace>
  <inkml:trace contextRef="#ctx0" brushRef="#br0" timeOffset="138419.4889">6160 13062 78 0,'16'33'42'16,"5"-23"-1"-16,10 7-2 16,-6-19-29-16,19 12-4 15,-5-10-1-15,1 3-3 16,-1-3-3-16,-12-9-5 15,10 13-32-15,-37-4-4 16,0 0 1-16,9-18-1 0</inkml:trace>
  <inkml:trace contextRef="#ctx0" brushRef="#br0" timeOffset="142420.2212">1472 15512 29 0,'0'0'35'16,"7"-19"-5"-16,-13-4-5 16,6 23-3-1,2-25-3-15,-2 25-5 0,0 0-3 16,0 0-4-16,0 0-1 15,25-2-1-15,-25 2-1 16,14 32-1-16,-4-3-1 16,1 6 0-16,1 5 0 15,3 8 0-15,-3 2 0 16,1 0-1-16,1 0 1 16,-3-8-2-16,3-8 2 0,-3-3-1 15,1-10-1-15,-12-21 1 16,23 19-1-16,-23-19 0 15,25-13 0 1,-13-4 1-16,-3-3-1 0,1-5 0 16,0-3 0-16,-1-9 1 15,1-1-1-15,0-2 0 16,-3-5 1-16,5 9-1 16,-1-2 0-16,1 3-1 15,3 8 0-15,-7 6-2 16,-8 21-3-16,21-29-3 15,6 35-32-15,-27-6-1 16,0 0 0-16,18-9 0 0</inkml:trace>
  <inkml:trace contextRef="#ctx0" brushRef="#br0" timeOffset="143076.6772">2160 15523 32 0,'0'0'35'16,"0"0"1"-16,0 0-3 15,10 23-15-15,-10-23-5 16,23-9-4-16,-23 9-2 16,50-21-2-16,-21 5 0 15,13 7-2-15,-5-7 0 16,4 5-1-16,-7-1-1 15,-1 3-2-15,-6 7-1 16,-10-6-3-16,7 20-8 0,-24-12-24 16,0 0-2-16,-26 21 0 15,3-10 1-15</inkml:trace>
  <inkml:trace contextRef="#ctx0" brushRef="#br0" timeOffset="143420.4447">2166 15679 61 0,'-2'19'37'0,"2"-19"2"16,31 0-10-16,5 10-16 15,-12-24-3-15,18 16-2 16,-7-12-2-16,7 9-2 0,-7-5 0 16,-4 2-1-1,-8 0 0-15,-4 0-2 0,-19 4 1 16,19-2 0-16,-19 2 0 15,0 0-2-15,0 0 1 16,0 0-1-16,0 0 1 16,-17 12-2-16,17-12 1 15,0 0 0-15,0 0 0 16,-21 9 0-16,21-9 0 16,0 0-1-16,-17 4 0 15,17-4-2-15,0 0-3 16,0 0-8-16,0 0-27 15,-16-23-1-15,16 23 1 0,8-19-1 16</inkml:trace>
  <inkml:trace contextRef="#ctx0" brushRef="#br0" timeOffset="144514.3657">3281 15103 35 0,'0'0'37'15,"17"-13"1"-15,-17 13 0 16,8-27-21-16,11 29-4 16,-19-2-2-16,0 0-3 15,0 0-2-15,0 0-2 16,0 0-1-16,0 0-1 15,6 17-1-15,-6-17 0 0,-2 19 0 16,2-19-1-16,0 0 1 16,0 0-1-16,0 0 0 15,0 0 1-15,0 0-1 16,0 0 0-16,0 0 1 16,-12-23-1-16,12 23 0 15,-25-9 0-15,6 9 0 16,-4 7 0-16,-4 7 0 15,0 3 0-15,-2 6-1 16,0 6 1-16,6 2 0 16,2 1 0-16,9 3 0 15,6-6-1-15,4-3 1 0,6-5 0 16,-4-21 0-16,27 18 0 16,-4-22 0-16,6-10 1 15,4-7-2-15,-2-7 1 16,0-5 0-16,-2-5 0 15,-6 3 0-15,-8 4-1 16,-5 5 1-16,-8 4 0 16,-4 5 1-16,2 17-1 15,0 0 0-15,0 0-1 16,0 0 1-16,-14 31 0 16,20-8 0-16,2 8 0 15,4 3 0-15,3 5 0 16,0 3 0-16,1 4 1 0,-5 0-1 15,1-4 1-15,-8-2-1 16,-2-5 0-16,-8-5 0 16,-8-7 1-16,-5-3-1 15,-8-9 1-15,-4-5-1 16,-1-4-1-16,-1-2-1 16,-4-8-3-16,18 10-5 15,-20-2-31-15,20-6 1 16,0 1-2-16,19 5 2 15</inkml:trace>
  <inkml:trace contextRef="#ctx0" brushRef="#br0" timeOffset="144842.4904">2905 15826 58 0,'0'0'38'0,"30"-1"2"15,-4-7 0-15,24 6-28 16,-14-15-4-16,26 7 0 0,-6-5-3 15,10 5-1-15,-7-1-2 16,-3 5-2 0,-4 0-2-16,-15-2-3 15,0 20-10-15,-20-14-26 0,-17 2 1 16,0 0 0-16,-19 8 0 16</inkml:trace>
  <inkml:trace contextRef="#ctx0" brushRef="#br0" timeOffset="145467.6516">3097 15894 54 0,'16'-18'37'0,"-16"18"2"15,0 0-1-15,0 0-26 16,13 18-2-16,-13-18-3 16,10 44-2-16,-6-12-3 15,6 7 1-15,-5 1-2 0,1 0 1 16,-4-3-2-16,-2-1 1 15,0-7-2-15,-6-10-2 16,6-19-2-16,0 0-3 16,0 27-17-16,0-27-14 15,-5-31-1-15,5 1 0 16,5-5 1-16</inkml:trace>
  <inkml:trace contextRef="#ctx0" brushRef="#br0" timeOffset="145795.7898">3312 15840 17 0,'23'-2'35'0,"-6"6"0"16,-17-4 2-16,25 42-14 0,-25-42-6 15,-13 54-5-15,-14-26-3 16,9 17-2-16,-9-11-3 16,8 4 0-16,-8-7-2 15,10-2 0-15,-3-4 0 16,9-8-1-16,11-17 0 15,-10 25 0-15,10-25 0 16,0 0 0-16,18 15 1 16,-1-11-1-16,4-4 0 15,8 0 0-15,4-2 1 16,0 2-1-16,3 2-1 16,-3 0 0-16,-2 4 1 15,-6 4-1-15,-4-1-1 0,-21-9 0 16,29 27-5-16,-29-27-10 15,0 0-25-15,0 0 0 16,0 0 0-16,0 0-1 16</inkml:trace>
  <inkml:trace contextRef="#ctx0" brushRef="#br0" timeOffset="146577.0786">4322 15019 52 0,'0'0'37'16,"0"0"1"-16,18 4-1 0,-18-4-24 16,-2 19-4-16,-10 0-1 15,3 19-2 1,-11 5-1-16,1 18-1 16,-10 4-1-16,6 12 0 0,-4 2-2 15,9-3 2-15,5-1-2 16,11-4 1-16,6-4 0 15,9-11-1-15,7-6 1 16,5-6-1-16,2-8 1 16,6-3-1-16,-3-10 0 15,3-6 0-15,-2-5 0 16,0-5 0-16,-8-5 0 16,0 0-1-16,-5-4 1 15,-18 2-1-15,21-5 1 16,-21 5-2-16,0 0 0 15,-4-20-1-15,4 20-3 16,-23-13-2-16,23 13-10 0,0 0-24 16,-31-13-3-16,8 1 2 15,23 12-1-15</inkml:trace>
  <inkml:trace contextRef="#ctx0" brushRef="#br0" timeOffset="146998.9636">4700 15159 55 0,'23'-8'39'16,"-23"8"1"-16,22 10-7 15,-1 13-16-15,-21-23-4 16,6 42-2-16,-12-13-4 16,10 19-1-16,-6 0-3 15,4 9 1-15,-4-3-2 16,4 4 0-16,-2-5 0 15,4-1-1-15,1-6 0 16,1-8-1-16,-2-9 1 0,2-8-2 16,0-3 1-16,-6-18-2 15,0 0-1-15,0 0-1 16,25-10-5-16,-35-13-28 16,16 6-5-16,-6-8-1 15,4 6 0-15</inkml:trace>
  <inkml:trace contextRef="#ctx0" brushRef="#br0" timeOffset="147248.9959">5138 15474 75 0,'35'-8'40'15,"5"4"2"1,-3-4-4-16,7 8-29 0,-13-7-3 16,2 9-1-16,-12-1-3 15,-21-1-2-15,21 25-5 16,-21-25-11-16,-17 8-24 16,0-4-1-16,-1 0 0 15,-5-8-1-15</inkml:trace>
  <inkml:trace contextRef="#ctx0" brushRef="#br0" timeOffset="148155.2947">5586 15564 33 0,'17'15'35'16,"-17"-15"-1"-16,27 8 1 15,-27-8-23-15,33-19-1 16,-22-5-1-16,20 11-2 15,-10-16 0-15,20 4-3 0,-6-13 0 16,7 2-2-16,-1-7 0 16,-1 3-1-16,-5 2 0 15,-6 1-1-15,-10 7 0 16,-9 8 0-16,-10 22 0 16,-20-11 0-16,-7 22 0 15,-7 12 0-15,-7 10-1 16,1 13 1-16,-1 4 0 15,8 8 0-15,8 1 0 16,14-1 0-16,11-5 0 16,15-5 0-16,12-9 0 15,14-11 0-15,5-10 0 16,6-11-1-16,-2-7 0 0,-2-5 0 16,-5-5-2-16,-6-5-1 15,-7 3-3-15,-18-17-9 16,1 12-25-1,-14-2-1-15,-3 0 0 0,-8-4 0 16</inkml:trace>
  <inkml:trace contextRef="#ctx0" brushRef="#br0" timeOffset="148483.5348">5873 14869 49 0,'27'18'36'15,"-8"-20"-1"-15,8 2 1 16,6 2-28-16,-4-14-3 16,14 8-2-16,-13-2-1 15,-3 5-3-15,2 6-10 0,-29-5-23 16,20 2-1-16,-20-2 0 16,0 0-2-1</inkml:trace>
  <inkml:trace contextRef="#ctx0" brushRef="#br0" timeOffset="148858.5652">6340 14607 45 0,'0'0'36'15,"0"0"0"-15,0 0 1 0,17 5-14 16,-17-5-16-16,0 0 1 16,25 44-1-16,-27-17-2 15,8 12-1-15,-4-3 0 16,2 6-1-16,-4-1-2 15,6-1 2-15,-2-6-3 16,1-9 0-16,-1-6 0 16,-4-19-1-16,10 22-2 15,-10-22-3-15,0 0-5 16,0 0-28-16,0-29-1 16,2 4 0-16,2 0-1 15</inkml:trace>
  <inkml:trace contextRef="#ctx0" brushRef="#br0" timeOffset="149233.5692">6562 14660 48 0,'0'0'36'15,"27"-7"1"-15,-27 7 0 16,0 0-24-16,7 19-2 16,-24-2-2-16,7 16-2 15,-15-5-2-15,8 7-1 16,-2-4-2-16,1-1 0 15,3-5-1-15,15-25 0 16,-16 25 0-16,16-25 0 16,0 0 0-16,0 0 0 15,0 0 0-15,0 0 0 0,0 0 0 16,6 19 0-16,-6-19 0 16,18 6 0-16,-18-6 0 15,27 10-1-15,-10-6 0 16,2 3 0-16,0-1 1 15,1 2-1-15,-1-1 0 16,0 1 0-16,-1-2 0 16,-18-6-2-16,27 5-1 15,-27-5-2-15,23 4-8 16,-23-4-28-16,0 0 0 16,-6-27 0-16,6 27-1 15</inkml:trace>
  <inkml:trace contextRef="#ctx0" brushRef="#br0" timeOffset="149577.333">6787 14580 51 0,'18'-10'38'15,"-18"10"-1"-15,0 0 3 16,0 0-22-16,19 21-7 16,-19-21-2-16,-4 39-4 0,0-13-1 15,10 13-1-15,-8-1 0 16,8 6-1-16,-2-2 0 16,3 6 0-16,3-5-1 15,2-11 0-15,-1-3-1 16,1-6 1-16,1-6-2 15,-13-17 0-15,31 12-3 16,-31-12-1-16,21-10-6 16,-21 10-29-16,-13-32-1 15,1 5 0-15,5 2 0 16</inkml:trace>
  <inkml:trace contextRef="#ctx0" brushRef="#br0" timeOffset="149764.857">6731 14787 79 0,'4'17'39'0,"-4"-17"0"15,20 12-9-15,7-3-22 16,-8-11-2-16,14 8-3 16,-1-4-2-16,3-10-5 15,13 14-23-15,-11-14-12 16,-6 3 0-16,-10-3-1 15</inkml:trace>
  <inkml:trace contextRef="#ctx0" brushRef="#br0" timeOffset="150702.5205">7254 14635 76 0,'0'0'39'16,"19"-4"-1"-16,-19 4-9 15,25 4-19-15,-25-4-2 16,27 29-2-16,-9 0-2 0,9 13 0 16,-4 8-2-16,8 13 1 15,-4 10-2-15,6 15 2 16,-8 6-3-16,-2 6 1 16,-10 0 0-16,-5 5 0 15,-6-1 0-15,-10-4-1 16,-9-6 0-16,-6-12 0 15,-4-9 1-15,-4-12-2 16,2-9 2-16,2-12-2 16,2-9 1-16,8-6 1 15,1-8-1-15,16-17 1 16,-21 27 0-16,21-27 0 16,0 0 0-16,-19 16-1 0,19-16 1 15,0 0 0-15,0 0-1 16,0 0 0-16,0 0 0 15,0 0-1-15,0 0-2 16,-18 1-2-16,18-1-9 16,0 0-28-16,16-21-1 15,-20 2 0-15,4 19 0 16</inkml:trace>
  <inkml:trace contextRef="#ctx0" brushRef="#br0" timeOffset="152937.2049">12437 10082 8 0,'0'0'32'16,"0"0"2"-16,-18 11 0 16,18-11-9-16,0 0-3 15,-19-17-4-15,19 17-3 16,0 0-4-16,0 0-3 15,0 0-2-15,0 0-1 16,12-19-1-16,5 13-1 16,6-6-1-16,6 3 0 15,4-9 0-15,4 1-2 16,-1-4 2-16,-3-2-2 16,-6-4 1-16,-6 2 0 15,-9 0 0-15,-12 8 0 0,-8 0-1 16,-9 13 1-16,-10 4-1 15,-6 10 1-15,-6 11-2 16,-3 9 2-16,1 7-1 16,5-1 1-16,9 8 0 15,8-1 0-15,11-3 0 16,16-2 0-16,15-5 1 16,8-6-1-16,7-10-1 15,5-7 1-15,-3-3-1 16,2-13-1-16,-3 1-2 15,-14-13-3-15,6 11-6 16,-25-18-30-16,3 4-1 16,-9-6 1-16,-2-2-1 0</inkml:trace>
  <inkml:trace contextRef="#ctx0" brushRef="#br0" timeOffset="153343.4865">12805 9663 85 0,'0'0'41'0,"8"-19"0"16,-8 19-1-16,0 0-30 16,0 0-2-16,0 0-1 0,29 6-3 15,-8 9-1-15,6 4-1 16,8 16 0-16,1 1 0 15,5 12 0-15,-6 6 0 16,-3 6-1-16,-8 5 0 16,-3 4 0-16,-10 2 0 15,-7-8 0-15,-6-3-1 16,-2-3 1-16,-5-9-1 16,1-8 0-16,-2-11 0 15,1-8 0-15,9-21 0 16,-19 27 0-16,19-27 0 15,-20-4 0-15,20 4 0 16,-21-17 0-16,21 17-2 0,-25-29-6 16,25 29-34-16,-4-27-2 15,4 27 0-15,-31-23 0 16</inkml:trace>
  <inkml:trace contextRef="#ctx0" brushRef="#br0" timeOffset="157976.8071">13920 9805 30 0,'0'0'22'0,"0"0"-2"15,0 0-1-15,17 0-2 16,-17 0-4-16,0 0-2 16,6 21-2-16,6 2-2 0,-12-23-1 15,9 39 0 1,-11-22-2-16,12 18 1 16,-10-9-2-16,8 13-1 15,-6-5 0-15,4 5 0 0,-1-1-1 16,5 4 0-16,-6 4 0 15,2 6 1-15,-6 2-1 16,2 7 0-16,-2 1 0 16,0 7 1-16,0-4-1 15,5 2 0-15,3 0-1 16,6-2 1-16,1-3 0 16,2 3-1-16,1-4 0 15,-3 1 0-15,-5-1 0 16,-2 4 0-16,-7-1 1 15,-1 3-1-15,-3 2-1 16,-1-4 2-16,-2 6 0 16,4 6-1-16,-2 3 0 0,0 3 2 15,0-1-2-15,3 5 2 16,-3-11 0-16,2 7-1 16,2-8 0-16,6-4-1 15,1-6 1-15,5-2-1 16,-1-3 1-16,3 1-2 15,-3 4 0-15,1-2 2 16,-4 3-1-16,-2 1 0 16,-5-2 0-16,1 4 1 15,0-4-2-15,2-1 2 16,0-3-1-16,2-5 0 16,-4 1 0-16,0 3-1 15,-2-7 3-15,-2 3-3 0,0-2 2 16,-2-1-1-16,0-1 0 15,-2-2 0-15,2-4 0 16,4-4 1-16,0-1-2 16,6-1 2-16,-4-2-1 15,6 4 1-15,-4 2 0 16,3 3 0-16,-3 2-1 16,2 3 1-16,-2 2 0 15,-2 2 0-15,4-3-1 16,-1 3 0-16,5-2 1 15,0 3 0-15,1 1-1 16,3-3 0-16,-5 7 1 0,3 1-2 16,-6 4 2-16,2 2-1 15,-7-2 1-15,1 4-1 16,-4-2 1-16,2 4 0 16,2-2 0-16,0-4 0 15,-2 0 0-15,2 1 0 16,0-1-1-16,0-2 1 15,0-6 1-15,0-3-2 16,-4-8 1-16,2-6-1 16,0-11 0-16,0-31-2 15,0 27-1-15,0-27-4 16,0 0-20-16,4-29-13 16,-8 12 0-16,-8-6-1 0,3-4 0 15</inkml:trace>
  <inkml:trace contextRef="#ctx0" brushRef="#br0" timeOffset="162010.0731">13231 15149 27 0,'0'0'22'0,"0"0"-3"16,0 0-2-16,0 0-1 15,0 0-2-15,0 0-3 16,14-19-2-16,-14 19-3 15,19-2-2-15,1 6 0 16,-20-4 0-16,40-6 0 16,-17-1 0-16,8 7-1 0,-4-6 1 15,10 8-1-15,-4-2 0 16,7 2-1-16,-1 0-1 16,3 0-1-16,2 1 0 15,5-1 1-15,1 0-1 16,2-2 1-16,0 0-1 15,4 0 1-15,0-2 0 16,0 2 1-16,0 0-2 16,2-2 2-16,-3 0-2 15,5-1 1-15,-4-1 0 16,4-2-1-16,-4-2 1 16,6 3-1-16,-5-3 1 15,7 4-1-15,4-2 0 0,3 1 0 16,4-1 0-16,4 0 0 15,4 4-1 1,6-2 1-16,0 2 0 16,3-1 0-16,-5 1 1 0,-2 2-1 15,0 2 1-15,-4 3-1 16,0-1 0-16,-4 0 0 16,6-2 0-16,-2-2 0 15,2 0 0-15,-2-2 0 16,2-2-1-16,2 0 1 15,0-1 1-15,1 1-1 16,-1 0 0-16,4-2 0 0,2 4-1 16,3 0 2-16,4 2-1 15,1-2 0 1,1 2 0-16,4-1 0 16,-3-1 0-16,-1 2 0 15,0 2 0-15,-5-2 0 0,1 0 0 16,3 1-1-16,-3 1 1 15,-2 0 0-15,-3-2 0 16,0 0 0-16,-2-2 0 16,1 2 0-16,-3-3 0 15,-2-3 0-15,0 2 0 16,0-2 0-16,1 2 0 16,-1-1-1-16,2 1 1 15,2 0 0-15,-1 0 0 16,3 0 0-16,2 2 1 15,1 0-1-15,5 0 0 16,3 4 0-16,0-4 0 0,0 1 0 16,4 1 0-16,0-2 0 15,-1-2 0-15,-3 2 1 16,-6 0-1-16,1 0 1 16,-5-2-1-16,-3 2 0 15,-2 0 0-15,-4-3 0 16,0 3 0-16,0-2 1 15,-4-2-1-15,-2 0 0 16,0 1 0-16,-2-3 1 16,-1 4-1-16,-3 0 1 15,0-2-1-15,5 1 1 16,1-1-1-16,6 2 1 16,0-2 0-16,1 4 0 0,5-1 1 15,6 1 0-15,-3-2-1 16,3-2 1-16,-7 4-1 15,-3-2 1-15,-6 2-1 16,-7 1 0-16,-14-3-1 16,-12 2 1-16,-13 0-1 15,-14 4 0-15,-19-2-1 16,0 0 0-16,0 0-2 16,0 0-3-16,-15 30-18 15,15-30-15-15,-31 0-1 16,9-1 1-16,1-5-2 15</inkml:trace>
  <inkml:trace contextRef="#ctx0" brushRef="#br0" timeOffset="163479.1128">14275 14958 21 0,'19'-8'34'16,"-19"8"0"-16,20-14 3 15,-20 14-14-15,0-19-8 16,0 19-2-16,0 0-2 15,0 0-2-15,-31-15-2 16,31 15-2-16,-47 19-1 16,24-4-1-16,-8 5-1 15,6 6 0-15,2 1-1 16,8 4 0-16,5 0 0 0,10-4 0 16,6-4-1-16,7-6 0 15,9-11 1-15,8-10-1 16,9-12 0-16,2-9 0 15,1-7 1-15,-2-1-1 16,-5-5 1-16,-8 5 0 16,-13 5 0-16,-14 4 0 15,-18 11 0-15,-11 13 0 16,-7 10 0-16,-5 11 0 16,1 6-1-16,7 7 1 15,10 3-1-15,9 5 2 16,16-6-2-16,14-1 0 15,5-14 0-15,8-6 1 0,2-11-1 16,0-12 0-16,-8-7 0 16,-6-10-1-16,-5-2 0 15,-10-5-3-15,1 12-6 16,-24-6-31-16,8 4-1 16,-7 3 0-16,3 8-1 15</inkml:trace>
  <inkml:trace contextRef="#ctx0" brushRef="#br0" timeOffset="165104.3365">13314 15544 50 0,'18'-17'35'0,"-18"17"2"16,21-30-5-16,-4 31-16 15,-28-20-3-15,11 19-3 16,0 0-2-16,0 18-2 15,-14 3-1-15,5 17-1 16,-9 4 0-16,1 12-2 16,0 5 1-16,7 5-2 15,4-3 1-15,14-9-1 0,15-12 0 16,12-17-1-16,13-11 0 16,10-20 1-1,4-11-1-15,-1-12 2 16,-9-11-1-16,-11-6 0 0,-14-4 0 15,-16 0 0-15,-16 1 0 16,-15 5 0-16,-7 1-1 16,-4 5-2-16,1 8-3 15,-9-7-8-15,8 16-28 16,-2 8-2-16,8 7 0 16,-2 2 0-16</inkml:trace>
  <inkml:trace contextRef="#ctx0" brushRef="#br0" timeOffset="167839.4289">22287 14647 26 0,'0'0'33'0,"0"0"0"16,-7-17-10-16,7 17-6 16,0 0 1-16,0 0-4 15,0 0-1-15,0 0-4 16,-29 1-2-16,29-1-1 16,0 0-3-16,3 20 0 15,-3-20-2-15,43 7 1 0,-10-3-1 16,5 0-1-16,7 2 0 15,-1-1 1-15,-2 7-1 16,-3 5 0-16,-8 1 1 16,-8 3-1-16,-10 0 1 15,-7 2 0-15,-8-4 1 16,-5 2-1-16,7-21 0 16,-35 27 1-16,12-14 0 15,-4-1-1-15,0-1 0 16,2 1 1-16,2-1-2 15,1 1 0-15,5-1-1 16,17-11-2-16,-19 23-5 16,19-23-19-16,0 0-13 0,0 0-2 15,0 0 1-15,0 0 0 16</inkml:trace>
  <inkml:trace contextRef="#ctx0" brushRef="#br0" timeOffset="168276.949">22957 14664 38 0,'30'-21'36'0,"-30"21"-1"16,27-17 2-16,-2 17-18 0,-25 0-9 15,24-12 0-15,-24 12-2 16,23 2-1-16,-23-2-1 16,15 21-2-16,-17 4-1 15,-2 12 0-15,-7-1 0 16,-3 10-2-16,-1 4 0 15,-1 4-1-15,1-1 0 16,5 1 0-16,8-12 0 0,4-1 0 16,8-9 0-16,5-7 0 15,7-6 0 1,5-9 0-16,4-4 0 16,3-8-1-16,3-2 0 15,-4-8 0-15,1 5-4 0,-12-14-6 16,9 11-29-16,-31 10 0 15,17-27-1-15,-25 8 0 16</inkml:trace>
  <inkml:trace contextRef="#ctx0" brushRef="#br0" timeOffset="168448.847">22928 14959 71 0,'44'6'38'15,"-4"-6"0"-15,13 4 0 16,-9-6-33-16,16 6-4 0,5 7-13 16,-13-7-24-16,-13-6-1 15,-8 0-1-15,-31 2 0 16</inkml:trace>
  <inkml:trace contextRef="#ctx0" brushRef="#br0" timeOffset="169667.8248">13835 9684 45 0,'25'-11'36'0,"-25"11"1"16,25-15 1-16,-25-5-22 15,20 22-1-15,-20-2-3 16,0 0-3-16,0 0-2 16,-10 18-1-16,-2 1 0 15,9 13-3-15,-11 5 1 16,6 5-1-16,-5 2-1 15,1-2 0-15,3-3 0 16,-1-5-1-16,0-7-1 16,3-10 1-16,7-17-1 15,0 0 0-15,0 0 0 16,0 0 0-16,0 0 0 16,21-32 0-16,-12 3-1 0,5-4 1 15,-1 1-1-15,1-3 0 16,-1 5 1-1,-1 3-1-15,-2 4 0 16,3 5 1-16,-13 18 1 0,25-5-1 16,-25 5 1-16,29 25 1 15,-11-2-1-15,-1 2 0 16,4 1 0-16,0 5-1 16,6-4 1-16,-2 0-2 15,4-6-1-15,-9-15-3 16,11 11-8-16,-31-17-28 15,28 2-2-15,-28-2 0 16,-1-19 0-16</inkml:trace>
  <inkml:trace contextRef="#ctx0" brushRef="#br0" timeOffset="170261.7462">13525 9084 40 0,'19'-19'38'0,"-19"19"0"15,25-19 1-15,-8 30-13 16,-17-11-13-16,35-6-3 16,-35 6-2-16,33 18-3 15,-18-1-1-15,3 14-1 16,-5-1 0-16,1 3-1 0,-7 2 0 16,5-3-1-16,-4 3 0 15,3-8 1-15,-1-3-1 16,1-4-1-16,-11-20 1 15,26 25 1-15,-26-25-1 16,28-6 0-16,-10-10 0 16,1-7 0-16,-2-9 0 15,3-7-1-15,-3-1 1 16,-1-4-1-16,-3 4-1 16,-3 3-1-16,1 11-2 15,-13-5-9-15,2 31-29 16,18-12 0-16,-18 12-1 15,0 0 0-15</inkml:trace>
  <inkml:trace contextRef="#ctx0" brushRef="#br0" timeOffset="173731.1147">14263 14992 17 0,'0'0'20'15,"4"-17"-9"-15,-4 17 0 0,0 0-3 16,8-17 1-16,-8 17-1 16,0 0 1-16,0 0-1 15,12-20 1-15,-12 20-1 16,0 0 0-16,0 0-2 16,0 0 0-16,0 0-3 15,15-25 0-15,-15 25-1 16,8-21 1-16,-8 21 0 15,5-27 0-15,-5 27 0 16,6-28 1-16,-6 28-1 16,8-29 1-16,0 10-2 15,-6-6 1-15,7 0-2 0,-3 0 0 16,2-2 1-16,-2 2-1 16,3 2 1-16,-3-2-1 15,-6 25 1-15,15-31-1 16,-15 31 1-16,14-30-1 15,-14 30 0-15,15-29-1 16,-5 10 1-16,0 0 0 16,1-6-1-16,-1-2 1 15,1 0-1-15,-1 0 1 16,2 0-1-16,-3-3 1 16,1 1 0-16,0-6-1 15,-1 3 1-15,3-3-1 16,-1 3 0-16,1-3 0 0,-1 1 1 15,1-1-1-15,0 6 0 16,-3 2 1-16,3 4 0 16,-4-2-1-16,3-1 1 15,-1 1-1-15,1 0 1 16,1-4-1-16,3 0 1 16,-3 0-1-16,3 1 1 15,-1 1-1-15,1 4 1 16,-3-2 0-16,-1 4 0 15,-1-2 0-15,0 3-1 16,1-6 1-16,1 3 0 16,-2-4 0-16,3 0 0 15,1-2-1-15,1 4 0 0,0-4 0 16,3 3 1-16,-1 4-1 16,2-1 0-16,-1 4-1 15,-1-4 2 1,2 0 0-16,1-4-1 0,1 1 0 15,0 1 1-15,0-4-1 16,1 4 0-16,-1-4 1 16,0 4-1-16,0 2 0 15,-1-4 0-15,-1 6 0 16,0-2 1-16,0-2-1 16,3-2 0-16,1 1 1 15,2 1-1-15,0-2 0 16,4 2 0-16,0 4 0 0,0-4 0 15,-2 4 0 1,0 3 0-16,-6 1 1 16,2 0-2-16,0 0 2 15,0-1-1-15,2-1 0 0,0 2 0 16,2 0 0-16,-1-1 0 16,1 1 0-16,-4 2 0 15,-2 5 0-15,-2 3 0 16,-1-3 0-16,-18 10 0 15,30-14 1-15,-12 7-1 16,1-3 0-16,2-1 0 16,4-3 0-16,-1-1 0 15,1 2 0-15,-2-3 0 0,-2 5 0 16,0-1 0 0,-2 3 0-16,5-3 0 15,-1 1 0-15,2-3 0 16,0 5 0-16,0-7 0 0,2 1 0 15,0 1 0-15,-2-3 1 16,-2 4-1-16,-4-3-2 16,1 3 2-16,-1-2-1 15,-2 3 1-15,1 3-1 16,1-5 1-16,2 4-1 16,-1-5 1-16,3 6 1 15,-2-1 0-15,0 0-1 16,2-1 0-16,0 1 0 15,1 3 0-15,-3 1 0 16,0 0 0-16,0-2 0 16,6 3 1-16,4-5-2 15,2 2 2-15,2-3-1 0,-1 1 0 16,-1-1 0-16,2-1 1 16,-4 3-1-16,-4 1 0 15,-4 0 0-15,-2 1 0 16,0-1 0-16,4 0 0 15,2-1 0-15,6-1-1 16,4-1 1-16,-1-1-1 16,3-1 2-16,-2 3-2 15,-3 1 1-15,-5-1 0 16,-4 6 0-16,-1 0 0 16,-3-1 1-16,0 1-1 15,0 0-1-15,8-4 1 0,2-1-1 16,4 3 1-16,1-4 0 15,-1 1 0-15,4-3 0 16,-3-1 0-16,-1 3 0 16,0 1 1-16,3-3-1 15,1 0 0-15,3 1 0 16,3-1 0-16,1 1 0 16,0 3 0-16,-1-1 0 15,-7 3 0-15,-5 0 1 16,-2 4-1-16,-6-2 0 15,0 4 1-15,0-5-1 16,8-1 0-16,7-4 0 16,7 1 1-16,1-5-1 0,2 1 0 15,-4 5 0-15,-1-1-1 16,-9 1 1-16,-9 4 0 16,-7 2 0-16,-1 2 0 15,0 0 0-15,0-4 0 16,9-1 0-16,2-1-1 15,9-2 1-15,3 2 0 16,3-1 1-16,-3 3-2 16,1 0 2-16,-1-2-1 15,-5 6 0-15,-3-7 0 16,1 9-1-16,2-8 1 16,-1 2 0-16,3-4 0 15,3 3 0-15,1 1 0 0,1-4 0 16,3 8 0-16,-1-4 0 15,2 0 0-15,4 2 0 16,4-3 0-16,4-1 0 16,7 2 0-16,9-2 0 15,5-1-1-15,5-3 1 16,7 4 0-16,-2 1 0 16,5 1 0-16,-1 4 0 15,-3-2 0-15,-3 2 0 16,-8 0 0-16,-6 0 0 15,-7 0 0-15,-7 0 0 16,-11 2 0-16,-7 0 0 16,-10 3-1-16,-4 3 1 0,-8-2-3 15,8 21-9-15,-10-18-28 16,-19-9-1 0,8 21 0-16,-8-21 0 15</inkml:trace>
  <inkml:trace contextRef="#ctx0" brushRef="#br0" timeOffset="176309.7125">13527 11674 17 0,'0'0'17'16,"25"7"-1"-16,-25-7-4 15,27-2-2-15,-8 4-1 0,2-4-2 16,8 2-1-16,-4-3-1 16,12-1-2-16,-4-2-1 15,9-2-2 1,0 1 0-16,1-3-3 0,1 6-3 15,-9 0-5-15,0-5-10 16,1 20-3-16,-18-16-1 16,15 18 12-16</inkml:trace>
  <inkml:trace contextRef="#ctx0" brushRef="#br0" timeOffset="176778.8607">15172 11532 1 0,'40'2'6'16,"-40"-2"12"-16,47-16-6 16,-18 9-3-16,11 5-2 15,-1 2-1-15,5 0-1 16,2 4 0-16,3-3-1 16,5 1 0-16,-4 0-1 15,8 0-3-15,-3-2-11 16,19 8-9-16,-22-20-2 15,27 18-1-15</inkml:trace>
  <inkml:trace contextRef="#ctx0" brushRef="#br0" timeOffset="177263.2363">16939 11453 21 0,'63'2'16'16,"-3"-8"-3"-16,8 6-2 0,3-2-2 15,-2-2-4-15,3 3-3 16,-5 1 0-16,-5-4-1 16,-8 4-3-16,-13 0-7 15,-18-12-12-15,-2 22 0 16,-21-10-1-16,0 0 18 15</inkml:trace>
  <inkml:trace contextRef="#ctx0" brushRef="#br0" timeOffset="177794.5069">18840 11353 12 0,'45'4'12'0,"-3"-10"-2"16,14 4 0-16,0-3-2 16,12-1-2-16,3 0 0 15,4-1-3-15,6 1-1 0,2 0-1 16,-2 2-3-16,-4 0-2 15,-1 8-9 1,-26-17-8-16,13 20-1 16,-32-20 15-16</inkml:trace>
  <inkml:trace contextRef="#ctx0" brushRef="#br0" timeOffset="178232.0237">20767 11184 1 0,'47'-1'22'0,"-24"-7"3"15,21 4-10-15,18 4-2 16,5-8 1-16,22 8-1 0,6-9-2 16,20 5-2-16,-5-6-2 15,16 7-4-15,-7 4-6 16,3 7-25-16,-26-14-2 16,6 18-1-16,-30-20-1 15</inkml:trace>
  <inkml:trace contextRef="#ctx0" brushRef="#br0" timeOffset="180076.5765">12391 11442 10 0,'0'0'32'15,"9"-29"2"-15,-3 11 1 16,-6 18-12-16,-4-44-3 0,4 44-3 15,6-30-4-15,-6 30-3 16,10-19-2-16,7 19-3 16,-17 0 0-1,29 5-2-15,-12 7 0 0,6 9-1 16,-3 2 0-16,1 13 0 16,-4 1-1-16,-1 7 1 15,-5 2-2-15,5-2 2 16,-1 0-2-16,0-7 1 15,1-5 0-15,-1-9 0 16,3-9 0-16,-18-14-1 16,29 9 1-16,-29-9-1 15,19-21 1-15,-11-2 0 0,1-4-1 16,-1-7 1-16,2-5-1 16,-1-3 1-1,1-4-1-15,1-2 1 16,1 2-1-16,0 8-1 0,-5 1 0 15,1 9-1-15,0 8-1 16,-6 1-3-16,-2 19-4 16,0 0-30-16,0 0-1 15,-18 12 1-15,18-12-1 16</inkml:trace>
  <inkml:trace contextRef="#ctx0" brushRef="#br0" timeOffset="180576.5942">12871 11662 42 0,'8'-21'34'0,"-8"21"2"0,3-17-1 16,-3 17-17-16,0 0-5 15,0 0-2-15,0 0-4 16,0 0-1-16,2 23-2 16,0 4 0-16,-6 5 0 15,6 9-2-15,-4-3 0 16,4 2 0-16,-2-5-1 16,2-5 0-16,0-5 0 15,2-5-1-15,-4-20 1 16,10 21-1-16,-10-21-1 15,0 0 0-15,17 5-2 16,-17-5-2-16,21-7-5 16,-25-11-21-16,4 18-7 0,12-30-2 15,-4 11 2-15</inkml:trace>
  <inkml:trace contextRef="#ctx0" brushRef="#br0" timeOffset="180857.9204">12697 11649 56 0,'0'0'35'0,"-8"-19"1"15,8 19 0-15,31-12-22 0,-31 12-3 16,43-15-3-16,-14 3-2 15,17 10-2-15,2-9 0 16,8 7-2-16,-2-4 0 16,0-1-1-16,-2 3-3 15,-13-6-2-15,5 20-9 16,-19-12-25-16,-25 4 0 16,0 0-1-16,0 0 0 15</inkml:trace>
  <inkml:trace contextRef="#ctx0" brushRef="#br1" timeOffset="191046.9155">7354 13016 16 0,'0'0'30'0,"-3"-19"1"16,-7 0-10-16,10 19-1 15,-14-29-1-15,14 29-4 16,0 0-3-16,-17-7-2 16,0-1-3-16,17 8-1 15,-18 6-1-15,18-6-2 16,0 0 0-16,-4 17-1 16,4-17 1-16,29 9-1 15,-5-3 0-15,14 6 1 16,6-3-1-16,18 9 1 15,6 1-1-15,17 10 0 0,7 3 0 16,14 8 0-16,4 14-1 16,-2 13-1-16,-6 12 2 15,-9 13-1-15,-16 6 1 16,-19 9-1-16,-17 4 1 16,-22 5-1-16,-17-5 1 15,-12-11-1-15,-13-5 0 16,-2-8 0-16,-8-10-1 15,0-8 1-15,-1-12 0 16,3-11 0-16,2-7-1 16,8-7 0-16,-1-7 1 15,9-8-2-15,13-17 2 16,-19 21-1-16,19-21 0 0,0 0 0 16,0 0-1-16,0 0-1 15,0 0 0-15,0 0-3 16,0 0-2-1,0 0-7-15,5-19-27 0,-5 19-1 16,-11-17 0-16,11 17 0 16</inkml:trace>
  <inkml:trace contextRef="#ctx0" brushRef="#br1" timeOffset="191687.7044">7964 14436 41 0,'0'0'33'0,"-6"-27"-8"16,6 27-1-16,12-23-3 15,7 23-4-15,-23-19-4 0,4 19-2 16,0 0-3-16,21-10-1 16,-21 10-2-16,0 0 0 15,-4 29-1 1,3-4 0-16,-3 2-2 0,4 9 0 15,-12 4 1-15,2 5-1 16,-11 4 0-16,2 3-2 16,-6-4 1-16,4 0-1 15,-4-6 1-15,1-5-1 16,7-8 0-16,6-6 0 16,11-23-1-16,0 0 1 15,0 0 0-15,0 0 0 16,0 0 0-16,0 0 0 0,19-6 0 15,-19 6 0 1,27-14 1-16,-27 14-1 16,31-7 0-16,-12 5 1 15,2 0-1-15,0 4 1 0,3 0-1 16,-1 3 1-16,0 3 0 16,0 0-1-16,-4 1 0 15,-19-9 0-15,29 18 0 16,-29-18 0-16,21 11-2 15,-21-11-2-15,0 0-5 16,0 0-31-16,0 0-3 16,0 0 1-16,-19 4 0 15</inkml:trace>
  <inkml:trace contextRef="#ctx0" brushRef="#br1" timeOffset="192703.3752">8411 12802 13 0,'0'0'32'0,"0"0"1"15,-7-22 1-15,7 22-14 16,0 0-4-16,0 0-2 15,0 0-3-15,0 0-2 16,0 0-1-16,0 0-2 16,21 23-1-16,-21-23-2 15,0 0 0-15,19 20-1 16,-19-20 0-16,0 0-1 16,21 2 1-16,-21-2-1 15,0 0 0-15,16-18 0 0,-16 18 0 16,6-27-1-16,-6 27 0 15,0-32 1-15,0 32-1 16,0 0 0 0,-31-14 0-16,8 26 1 0,1 13 0 15,-3 7 0-15,4 9-1 16,2 9 0-16,7-1 1 16,6 1 0-16,10-2-1 15,6-4 0-15,5-7 0 16,3-8 0-16,1-6 0 15,4-6-2-15,-4-11-2 16,12 1-6-16,-31-7-29 16,41-23-1-16,-20-2-1 0,4 0 0 15</inkml:trace>
  <inkml:trace contextRef="#ctx0" brushRef="#br1" timeOffset="193469.0212">8793 12686 66 0,'0'0'38'0,"0"0"1"16,0 0-11-16,0 0-12 16,0 0-5-16,-17 22-3 15,7 4-2-15,-9 1-2 0,0 10-1 16,-4 3-2-1,3 8 1-15,-1 0-2 16,4-2 1-16,9-4-1 16,2-5 0-16,6-9 0 0,2-7 1 15,-2-21-2-15,0 0 1 16,21 8 0-16,-21-8-1 16,18-34 2-16,-7 1-2 15,-1-5 0-15,0-3 0 16,-5 1 1-16,1 4-1 15,-4 1 1-15,0 10 0 16,-4 8-1-16,2 17 2 16,0 0 0-16,0 0-1 15,0 0 1-15,4 40 0 16,2-11 0-16,3 4 1 16,1-1-2-16,0 6 1 15,3-1 0-15,-1-10 0 0,5-8 0 16,-17-19-2-16,31 8 0 15,-31-8 0-15,31-29-1 16,-20 0-1-16,3-2-1 16,-10-11-1-16,5 2-1 15,-12-16-2-15,10 10-1 16,-14-21-1-16,12 17 0 16,-14-11 2-16,11 11 4 15,-8 0 2-15,2 8 2 16,0 11 4-16,-7 1 3 15,11 30 1-15,-12-27 1 16,12 27 0-16,0 0-2 0,0 0 0 16,0 0-2-16,-2 28 0 15,4-6-1-15,2 8 0 16,0 3 0-16,5 9-2 16,-1-2 1-16,4 4-1 15,-1 1-1-15,3-3 1 16,-3-6-2-16,3 3 0 15,-3-11 0-15,-3-3-1 16,0-6-1-16,-8-19-2 16,9 33-2-16,-9-33-7 15,0 0-28-15,0 0-2 16,20-17 1-16,-20 17 1 16</inkml:trace>
  <inkml:trace contextRef="#ctx0" brushRef="#br1" timeOffset="193812.9548">9179 12581 57 0,'23'-27'40'16,"-23"27"-1"-16,14-19 2 15,3 25-27-15,-17-6-2 16,0 0-3-16,-17 3-3 15,5 17-2-15,-5 1-1 16,-3 9-1-16,-1 5-1 0,2 1 0 16,0 5 0-16,7-7-1 15,4 3 0-15,10-3 1 16,2-7-1-16,10-6 0 16,3-9 0-16,0-5-1 15,7-7 0-15,-1-9-1 16,4-3 0-16,-8-13-3 15,10 12-4-15,-23-29-11 16,15 13-21-16,-10-6 0 16,3 3 1-16,-6 1 0 15</inkml:trace>
  <inkml:trace contextRef="#ctx0" brushRef="#br1" timeOffset="194219.2071">9360 12537 60 0,'0'0'40'0,"0"0"-1"16,18 2-2-1,-18-2-20-15,2 21-4 16,-2-21-4-16,5 46-2 0,-1-21-2 16,8 5-2-16,-6-3-1 15,5 2-1-15,1-6 0 16,3-4-1-16,3-9 0 16,1-10-1-16,2-4-1 15,-2-13 0-15,3 0 1 16,-7-14-1-16,-1-2-1 15,-5-3 1-15,-3 3 0 16,-6 2 1-16,-2 7 1 0,-4 4-1 16,6 20 1-1,-11-19 1-15,11 19 1 16,0 0 0-16,-8 25 0 16,10-4 0-16,0 2 0 0,4 6 0 15,1-2 0-15,3 4-1 16,0-5 0-16,1-4-1 15,1-5 0-15,-12-17-2 16,23 15-2-16,-23-15 0 16,25-9-5-16,-23-22-6 15,13 8-27-15,-11-12 1 16,4-5 0-16,-4-12 1 16</inkml:trace>
  <inkml:trace contextRef="#ctx0" brushRef="#br1" timeOffset="194453.5936">9742 12115 61 0,'0'0'39'0,"12"-21"0"16,-12 21 2-16,0 0-24 15,21 42-7-15,-23-17-1 16,10 17-3-16,-8-2 0 16,6 14-3-16,-3-4-1 15,3 2 0-15,0-4-1 16,2-8-1-16,-1-6 0 15,1-7-2-15,2-6 0 16,-10-21-3-16,23 22-5 16,-21-40-17-16,-2 18-15 15,21-32 1-15,-9 7-1 16,-3-12 2-16</inkml:trace>
  <inkml:trace contextRef="#ctx0" brushRef="#br1" timeOffset="194859.8493">9958 12268 72 0,'0'0'41'0,"0"0"0"16,4 18 0-16,8 12-28 16,-12-30-5-16,-4 50 0 15,2-21-3-15,12 5-2 16,-5-3-1-16,7-2-1 16,3-8 0-16,5-10-2 15,5-5 1-15,0-13-1 16,2-7-1-16,-4-13 0 15,2-7 0-15,-6-8 0 0,-1-3-1 16,-9-3 2-16,-3 6 0 16,-4 4 1-16,-4 5 0 15,0 8 2-15,2 25-1 16,-9-19 2-16,9 19 1 16,-6 21-3-16,8-2 2 15,3 8-1-15,-1 2 0 16,6 4-2-16,0-1 1 15,3-3-1-15,1 0-1 16,1-6 0-16,-1-2-1 16,-14-21-2-16,30 21-3 15,-30-21-7-15,33-23-28 16,-15 4 0-16,5-10 1 0,-8-15-1 16</inkml:trace>
  <inkml:trace contextRef="#ctx0" brushRef="#br1" timeOffset="195141.1139">10504 11977 86 0,'0'0'40'16,"-33"-12"-1"-16,22 37-3 15,-14-17-27-15,17 15-4 16,-2-6-1-16,10 4-1 16,8-2-1-16,13 2-1 15,8-1 0-15,6-3 1 16,0 0-1-16,1 0 0 15,-5 1 3-15,-2 5-3 0,-13-2 2 16,-7 6-2-16,-11-4 2 16,-4 2-2-16,-7-4 0 15,-4 0 0 1,-7-6-2-16,-3-9 0 0,4 4-2 16,-4-14-3-16,27 4-36 15,-38 2 0-15,16-8-2 16,-3-4 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53362-6D2A-48BC-9F17-BD888BE6C05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A4489-B17D-4984-B86C-5C2E05E1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2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AA08F6-40EE-481D-8358-DAC31570DCC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F4D492-54EE-42FF-922B-39E839F75B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ANNOUNCEMENTS: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686800" cy="4873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Today- </a:t>
            </a:r>
            <a:r>
              <a:rPr lang="en-US" sz="2800" dirty="0" smtClean="0"/>
              <a:t>FR Work day- get out #1-6 </a:t>
            </a:r>
          </a:p>
          <a:p>
            <a:r>
              <a:rPr lang="en-US" sz="2800" dirty="0" err="1" smtClean="0"/>
              <a:t>Ch</a:t>
            </a:r>
            <a:r>
              <a:rPr lang="en-US" sz="2800" dirty="0" smtClean="0"/>
              <a:t> 6 HW Due and </a:t>
            </a:r>
            <a:r>
              <a:rPr lang="en-US" sz="2800" dirty="0" err="1" smtClean="0"/>
              <a:t>Ch</a:t>
            </a:r>
            <a:r>
              <a:rPr lang="en-US" sz="2800" dirty="0" smtClean="0"/>
              <a:t> 6 HW Quiz next Wednesday, </a:t>
            </a:r>
            <a:r>
              <a:rPr lang="en-US" sz="2800" dirty="0" smtClean="0"/>
              <a:t>9/23</a:t>
            </a:r>
            <a:endParaRPr lang="en-US" sz="2800" dirty="0" smtClean="0"/>
          </a:p>
          <a:p>
            <a:r>
              <a:rPr lang="en-US" sz="2800" dirty="0" smtClean="0"/>
              <a:t>Newton’s Laws/Dynamics Pretest Thursday, </a:t>
            </a:r>
            <a:r>
              <a:rPr lang="en-US" sz="2800" dirty="0" smtClean="0"/>
              <a:t>9/24</a:t>
            </a:r>
            <a:endParaRPr lang="en-US" sz="2800" dirty="0" smtClean="0"/>
          </a:p>
          <a:p>
            <a:r>
              <a:rPr lang="en-US" sz="2800" dirty="0" smtClean="0"/>
              <a:t>Newton’s Laws/Dynamics </a:t>
            </a:r>
            <a:r>
              <a:rPr lang="en-US" sz="2800" dirty="0" smtClean="0">
                <a:solidFill>
                  <a:srgbClr val="FF0000"/>
                </a:solidFill>
              </a:rPr>
              <a:t>EXAM Monday, </a:t>
            </a:r>
            <a:r>
              <a:rPr lang="en-US" sz="2800" dirty="0" smtClean="0">
                <a:solidFill>
                  <a:srgbClr val="FF0000"/>
                </a:solidFill>
              </a:rPr>
              <a:t>9/28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7280" y="200880"/>
              <a:ext cx="8211240" cy="5661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160" y="197280"/>
                <a:ext cx="8232480" cy="567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6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35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Schoolbook</vt:lpstr>
      <vt:lpstr>Wingdings</vt:lpstr>
      <vt:lpstr>Wingdings 2</vt:lpstr>
      <vt:lpstr>Oriel</vt:lpstr>
      <vt:lpstr>ANNOUNCEMENTS:</vt:lpstr>
      <vt:lpstr>PowerPoint Presentation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Centripetal Force</dc:title>
  <dc:creator>ORS User</dc:creator>
  <cp:lastModifiedBy>BETSY HONDORF</cp:lastModifiedBy>
  <cp:revision>10</cp:revision>
  <dcterms:created xsi:type="dcterms:W3CDTF">2012-09-26T17:17:55Z</dcterms:created>
  <dcterms:modified xsi:type="dcterms:W3CDTF">2015-09-18T14:03:47Z</dcterms:modified>
</cp:coreProperties>
</file>