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handoutMasterIdLst>
    <p:handoutMasterId r:id="rId7"/>
  </p:handoutMasterIdLst>
  <p:sldIdLst>
    <p:sldId id="310" r:id="rId2"/>
    <p:sldId id="305" r:id="rId3"/>
    <p:sldId id="308" r:id="rId4"/>
    <p:sldId id="31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F0F806-E76A-473A-ADF1-8CD1756FF924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5C7617-09C2-4796-B16F-C02ABD398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D38897-06D0-48A7-ACF6-BDC3B6F63C74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59923-EA07-462B-8513-2C693925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208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208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29A0B-9B4C-4057-A0CE-8D89FE80F0B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08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2134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21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B05C4-65ED-485A-9285-C2DF5DA666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451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6E2F-06F2-43EA-BBDA-B3DBA6E9883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Announcements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/>
              <a:t>Phet</a:t>
            </a:r>
            <a:r>
              <a:rPr lang="en-US" sz="4400" dirty="0" smtClean="0"/>
              <a:t> lab due via </a:t>
            </a:r>
            <a:r>
              <a:rPr lang="en-US" sz="4400" dirty="0" err="1" smtClean="0"/>
              <a:t>turnit</a:t>
            </a:r>
            <a:r>
              <a:rPr lang="en-US" sz="4400" dirty="0" err="1" smtClean="0"/>
              <a:t>in</a:t>
            </a:r>
            <a:r>
              <a:rPr lang="en-US" sz="4400" dirty="0" smtClean="0"/>
              <a:t> tomorrow midnight</a:t>
            </a:r>
          </a:p>
          <a:p>
            <a:r>
              <a:rPr lang="en-US" sz="4400" dirty="0" smtClean="0"/>
              <a:t>The Martian- sheets? </a:t>
            </a:r>
            <a:r>
              <a:rPr lang="en-US" sz="4400" dirty="0" err="1" smtClean="0"/>
              <a:t>Ch</a:t>
            </a:r>
            <a:r>
              <a:rPr lang="en-US" sz="4400" dirty="0" smtClean="0"/>
              <a:t> 1-2 by Monday</a:t>
            </a:r>
          </a:p>
          <a:p>
            <a:r>
              <a:rPr lang="en-US" sz="4400" dirty="0" err="1" smtClean="0"/>
              <a:t>Ch</a:t>
            </a:r>
            <a:r>
              <a:rPr lang="en-US" sz="4400" dirty="0" smtClean="0"/>
              <a:t> </a:t>
            </a:r>
            <a:r>
              <a:rPr lang="en-US" sz="4400" dirty="0" smtClean="0"/>
              <a:t>2 HW Quiz </a:t>
            </a:r>
            <a:r>
              <a:rPr lang="en-US" sz="4400" dirty="0" smtClean="0"/>
              <a:t>Fri</a:t>
            </a:r>
            <a:r>
              <a:rPr lang="en-US" sz="4400" dirty="0" smtClean="0"/>
              <a:t>day (make up? Lunch Monday)</a:t>
            </a:r>
            <a:endParaRPr lang="en-US" sz="4400" dirty="0" smtClean="0"/>
          </a:p>
          <a:p>
            <a:r>
              <a:rPr lang="en-US" sz="4400" dirty="0" err="1" smtClean="0"/>
              <a:t>Ch</a:t>
            </a:r>
            <a:r>
              <a:rPr lang="en-US" sz="4400" dirty="0" smtClean="0"/>
              <a:t> 2 HW Due </a:t>
            </a:r>
            <a:r>
              <a:rPr lang="en-US" sz="4400" dirty="0" smtClean="0"/>
              <a:t>Mon</a:t>
            </a:r>
            <a:r>
              <a:rPr lang="en-US" sz="4400" dirty="0" smtClean="0"/>
              <a:t>day</a:t>
            </a:r>
          </a:p>
          <a:p>
            <a:r>
              <a:rPr lang="en-US" sz="4400" dirty="0" smtClean="0"/>
              <a:t>Derivative and Integral Lab due 8/17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2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238750"/>
            <a:ext cx="7010400" cy="1771650"/>
          </a:xfrm>
        </p:spPr>
        <p:txBody>
          <a:bodyPr/>
          <a:lstStyle/>
          <a:p>
            <a:r>
              <a:rPr lang="en-US" sz="4800" dirty="0" smtClean="0"/>
              <a:t>Freefall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08" y="838200"/>
            <a:ext cx="6504892" cy="41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1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Fall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44690" y="1752600"/>
            <a:ext cx="8458200" cy="41719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 object falls solely under the influence of gravity</a:t>
            </a:r>
          </a:p>
          <a:p>
            <a:r>
              <a:rPr lang="en-US" sz="4400" dirty="0" smtClean="0"/>
              <a:t>the object accelerates toward the earth the entire time it is in the air</a:t>
            </a:r>
          </a:p>
          <a:p>
            <a:r>
              <a:rPr lang="en-US" sz="4400" dirty="0" smtClean="0"/>
              <a:t>resistive forces are ignored</a:t>
            </a:r>
          </a:p>
        </p:txBody>
      </p:sp>
    </p:spTree>
    <p:extLst>
      <p:ext uri="{BB962C8B-B14F-4D97-AF65-F5344CB8AC3E}">
        <p14:creationId xmlns:p14="http://schemas.microsoft.com/office/powerpoint/2010/main" val="272767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Freefall Mini-Lab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Spark/Motion Sensor set up to investigate the motion of a ball and another object while falling.</a:t>
            </a:r>
          </a:p>
          <a:p>
            <a:r>
              <a:rPr lang="en-US" dirty="0" smtClean="0"/>
              <a:t>Turn in a graph for each along with your conclusions/calculations.</a:t>
            </a:r>
          </a:p>
          <a:p>
            <a:r>
              <a:rPr lang="en-US" dirty="0" smtClean="0"/>
              <a:t>One per group by the end of the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125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Announcements</vt:lpstr>
      <vt:lpstr>PowerPoint Presentation</vt:lpstr>
      <vt:lpstr>Free Fall</vt:lpstr>
      <vt:lpstr>Freefall Mini-Lab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Physics C!</dc:title>
  <dc:creator>ORS User</dc:creator>
  <cp:lastModifiedBy>BETSY HONDORF</cp:lastModifiedBy>
  <cp:revision>33</cp:revision>
  <cp:lastPrinted>2015-08-11T14:26:02Z</cp:lastPrinted>
  <dcterms:created xsi:type="dcterms:W3CDTF">2012-08-06T17:45:08Z</dcterms:created>
  <dcterms:modified xsi:type="dcterms:W3CDTF">2015-08-11T14:26:26Z</dcterms:modified>
</cp:coreProperties>
</file>