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60"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E5C437-ADB8-4BAF-A5BD-09C9E166C315}" type="datetimeFigureOut">
              <a:rPr lang="en-US" smtClean="0"/>
              <a:t>9/9/2015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637D0C-19E8-4C67-9DAA-E108106B9FFA}" type="slidenum">
              <a:rPr lang="en-US" smtClean="0"/>
              <a:t>‹#›</a:t>
            </a:fld>
            <a:endParaRPr lang="en-US"/>
          </a:p>
        </p:txBody>
      </p:sp>
    </p:spTree>
    <p:extLst>
      <p:ext uri="{BB962C8B-B14F-4D97-AF65-F5344CB8AC3E}">
        <p14:creationId xmlns:p14="http://schemas.microsoft.com/office/powerpoint/2010/main" val="20507534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36A6B053-4066-48E6-9B2D-E096B951916F}" type="slidenum">
              <a:rPr lang="en-US" smtClean="0"/>
              <a:pPr/>
              <a:t>2</a:t>
            </a:fld>
            <a:endParaRPr lang="en-US" smtClean="0"/>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17830200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AF1F1604-1229-44AF-AA15-3ECF75C826E4}" type="datetimeFigureOut">
              <a:rPr lang="en-US" smtClean="0"/>
              <a:t>9/9/2015</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4B1CE4AA-B433-4BBD-B8CE-DAB84F0851D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1F1604-1229-44AF-AA15-3ECF75C826E4}" type="datetimeFigureOut">
              <a:rPr lang="en-US" smtClean="0"/>
              <a:t>9/9/2015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1CE4AA-B433-4BBD-B8CE-DAB84F0851D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1F1604-1229-44AF-AA15-3ECF75C826E4}" type="datetimeFigureOut">
              <a:rPr lang="en-US" smtClean="0"/>
              <a:t>9/9/2015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1CE4AA-B433-4BBD-B8CE-DAB84F0851D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AF1F1604-1229-44AF-AA15-3ECF75C826E4}" type="datetimeFigureOut">
              <a:rPr lang="en-US" smtClean="0"/>
              <a:t>9/9/2015</a:t>
            </a:fld>
            <a:endParaRPr lang="en-US"/>
          </a:p>
        </p:txBody>
      </p:sp>
      <p:sp>
        <p:nvSpPr>
          <p:cNvPr id="9" name="Slide Number Placeholder 8"/>
          <p:cNvSpPr>
            <a:spLocks noGrp="1"/>
          </p:cNvSpPr>
          <p:nvPr>
            <p:ph type="sldNum" sz="quarter" idx="15"/>
          </p:nvPr>
        </p:nvSpPr>
        <p:spPr/>
        <p:txBody>
          <a:bodyPr rtlCol="0"/>
          <a:lstStyle/>
          <a:p>
            <a:fld id="{4B1CE4AA-B433-4BBD-B8CE-DAB84F0851D6}"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AF1F1604-1229-44AF-AA15-3ECF75C826E4}" type="datetimeFigureOut">
              <a:rPr lang="en-US" smtClean="0"/>
              <a:t>9/9/2015</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4B1CE4AA-B433-4BBD-B8CE-DAB84F0851D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F1F1604-1229-44AF-AA15-3ECF75C826E4}" type="datetimeFigureOut">
              <a:rPr lang="en-US" smtClean="0"/>
              <a:t>9/9/2015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1CE4AA-B433-4BBD-B8CE-DAB84F0851D6}"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AF1F1604-1229-44AF-AA15-3ECF75C826E4}" type="datetimeFigureOut">
              <a:rPr lang="en-US" smtClean="0"/>
              <a:t>9/9/2015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1CE4AA-B433-4BBD-B8CE-DAB84F0851D6}"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AF1F1604-1229-44AF-AA15-3ECF75C826E4}" type="datetimeFigureOut">
              <a:rPr lang="en-US" smtClean="0"/>
              <a:t>9/9/2015</a:t>
            </a:fld>
            <a:endParaRPr lang="en-US"/>
          </a:p>
        </p:txBody>
      </p:sp>
      <p:sp>
        <p:nvSpPr>
          <p:cNvPr id="7" name="Slide Number Placeholder 6"/>
          <p:cNvSpPr>
            <a:spLocks noGrp="1"/>
          </p:cNvSpPr>
          <p:nvPr>
            <p:ph type="sldNum" sz="quarter" idx="11"/>
          </p:nvPr>
        </p:nvSpPr>
        <p:spPr/>
        <p:txBody>
          <a:bodyPr rtlCol="0"/>
          <a:lstStyle/>
          <a:p>
            <a:fld id="{4B1CE4AA-B433-4BBD-B8CE-DAB84F0851D6}"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1F1604-1229-44AF-AA15-3ECF75C826E4}" type="datetimeFigureOut">
              <a:rPr lang="en-US" smtClean="0"/>
              <a:t>9/9/2015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1CE4AA-B433-4BBD-B8CE-DAB84F0851D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AF1F1604-1229-44AF-AA15-3ECF75C826E4}" type="datetimeFigureOut">
              <a:rPr lang="en-US" smtClean="0"/>
              <a:t>9/9/2015</a:t>
            </a:fld>
            <a:endParaRPr lang="en-US"/>
          </a:p>
        </p:txBody>
      </p:sp>
      <p:sp>
        <p:nvSpPr>
          <p:cNvPr id="22" name="Slide Number Placeholder 21"/>
          <p:cNvSpPr>
            <a:spLocks noGrp="1"/>
          </p:cNvSpPr>
          <p:nvPr>
            <p:ph type="sldNum" sz="quarter" idx="15"/>
          </p:nvPr>
        </p:nvSpPr>
        <p:spPr/>
        <p:txBody>
          <a:bodyPr rtlCol="0"/>
          <a:lstStyle/>
          <a:p>
            <a:fld id="{4B1CE4AA-B433-4BBD-B8CE-DAB84F0851D6}"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AF1F1604-1229-44AF-AA15-3ECF75C826E4}" type="datetimeFigureOut">
              <a:rPr lang="en-US" smtClean="0"/>
              <a:t>9/9/2015</a:t>
            </a:fld>
            <a:endParaRPr lang="en-US"/>
          </a:p>
        </p:txBody>
      </p:sp>
      <p:sp>
        <p:nvSpPr>
          <p:cNvPr id="18" name="Slide Number Placeholder 17"/>
          <p:cNvSpPr>
            <a:spLocks noGrp="1"/>
          </p:cNvSpPr>
          <p:nvPr>
            <p:ph type="sldNum" sz="quarter" idx="11"/>
          </p:nvPr>
        </p:nvSpPr>
        <p:spPr/>
        <p:txBody>
          <a:bodyPr rtlCol="0"/>
          <a:lstStyle/>
          <a:p>
            <a:fld id="{4B1CE4AA-B433-4BBD-B8CE-DAB84F0851D6}"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F1F1604-1229-44AF-AA15-3ECF75C826E4}" type="datetimeFigureOut">
              <a:rPr lang="en-US" smtClean="0"/>
              <a:t>9/9/2015</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4B1CE4AA-B433-4BBD-B8CE-DAB84F0851D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7467600" cy="1143000"/>
          </a:xfrm>
        </p:spPr>
        <p:txBody>
          <a:bodyPr>
            <a:normAutofit/>
          </a:bodyPr>
          <a:lstStyle/>
          <a:p>
            <a:r>
              <a:rPr lang="en-US" sz="3600" dirty="0" smtClean="0"/>
              <a:t>ANNOUNCEMENTS</a:t>
            </a:r>
            <a:endParaRPr lang="en-US" sz="3600" dirty="0"/>
          </a:p>
        </p:txBody>
      </p:sp>
      <p:sp>
        <p:nvSpPr>
          <p:cNvPr id="5" name="Content Placeholder 4"/>
          <p:cNvSpPr>
            <a:spLocks noGrp="1"/>
          </p:cNvSpPr>
          <p:nvPr>
            <p:ph sz="quarter" idx="1"/>
          </p:nvPr>
        </p:nvSpPr>
        <p:spPr>
          <a:xfrm>
            <a:off x="304800" y="1066800"/>
            <a:ext cx="8229600" cy="5407152"/>
          </a:xfrm>
        </p:spPr>
        <p:txBody>
          <a:bodyPr>
            <a:normAutofit/>
          </a:bodyPr>
          <a:lstStyle/>
          <a:p>
            <a:r>
              <a:rPr lang="en-US" sz="3200" dirty="0" smtClean="0"/>
              <a:t>Newton’s 2</a:t>
            </a:r>
            <a:r>
              <a:rPr lang="en-US" sz="3200" baseline="30000" dirty="0" smtClean="0"/>
              <a:t>nd</a:t>
            </a:r>
            <a:r>
              <a:rPr lang="en-US" sz="3200" dirty="0" smtClean="0"/>
              <a:t> Law lab due tomorrow</a:t>
            </a:r>
          </a:p>
          <a:p>
            <a:r>
              <a:rPr lang="en-US" sz="3200" dirty="0" smtClean="0"/>
              <a:t>Newton’s Laws Free Response packet begins today- 9 problems!</a:t>
            </a:r>
          </a:p>
          <a:p>
            <a:r>
              <a:rPr lang="en-US" sz="3200" dirty="0" smtClean="0"/>
              <a:t>Newton’s Laws pretest 9/24</a:t>
            </a:r>
          </a:p>
          <a:p>
            <a:r>
              <a:rPr lang="en-US" sz="3200" dirty="0" smtClean="0"/>
              <a:t>Newton’s Laws Exam 9/28</a:t>
            </a:r>
          </a:p>
          <a:p>
            <a:r>
              <a:rPr lang="en-US" sz="3200" dirty="0" smtClean="0"/>
              <a:t>FIELD TRIPS!!!!!!</a:t>
            </a:r>
          </a:p>
          <a:p>
            <a:pPr lvl="1"/>
            <a:r>
              <a:rPr lang="en-US" sz="2800" dirty="0" smtClean="0"/>
              <a:t>Permission Slips</a:t>
            </a:r>
          </a:p>
          <a:p>
            <a:pPr lvl="1"/>
            <a:r>
              <a:rPr lang="en-US" sz="2800" dirty="0" smtClean="0"/>
              <a:t>The Martian: 10/2, $5.50</a:t>
            </a:r>
          </a:p>
          <a:p>
            <a:pPr lvl="1"/>
            <a:r>
              <a:rPr lang="en-US" sz="2800" dirty="0" smtClean="0"/>
              <a:t>UT Engineer’s Day: 10/22, $5.00</a:t>
            </a:r>
          </a:p>
          <a:p>
            <a:pPr lvl="2"/>
            <a:r>
              <a:rPr lang="en-US" sz="2400" dirty="0" smtClean="0"/>
              <a:t>Research Day: 9/25</a:t>
            </a:r>
            <a:endParaRPr lang="en-US" sz="2400" dirty="0"/>
          </a:p>
        </p:txBody>
      </p:sp>
    </p:spTree>
    <p:extLst>
      <p:ext uri="{BB962C8B-B14F-4D97-AF65-F5344CB8AC3E}">
        <p14:creationId xmlns:p14="http://schemas.microsoft.com/office/powerpoint/2010/main" val="3356661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ctrTitle"/>
          </p:nvPr>
        </p:nvSpPr>
        <p:spPr>
          <a:xfrm>
            <a:off x="466725" y="2130425"/>
            <a:ext cx="8339138" cy="1470025"/>
          </a:xfrm>
        </p:spPr>
        <p:txBody>
          <a:bodyPr/>
          <a:lstStyle/>
          <a:p>
            <a:pPr eaLnBrk="1" hangingPunct="1"/>
            <a:r>
              <a:rPr lang="en-US" sz="4000" dirty="0" smtClean="0"/>
              <a:t>Friction Lab</a:t>
            </a:r>
          </a:p>
        </p:txBody>
      </p:sp>
      <p:sp>
        <p:nvSpPr>
          <p:cNvPr id="35843" name="Rectangle 3"/>
          <p:cNvSpPr>
            <a:spLocks noGrp="1" noChangeArrowheads="1"/>
          </p:cNvSpPr>
          <p:nvPr>
            <p:ph type="subTitle" idx="1"/>
          </p:nvPr>
        </p:nvSpPr>
        <p:spPr/>
        <p:txBody>
          <a:bodyPr/>
          <a:lstStyle/>
          <a:p>
            <a:r>
              <a:rPr lang="en-US" dirty="0" smtClean="0"/>
              <a:t>OBJ: Analyze motion of object on rough incline plane or horizontal surface</a:t>
            </a:r>
          </a:p>
        </p:txBody>
      </p:sp>
      <p:sp>
        <p:nvSpPr>
          <p:cNvPr id="6" name="TextBox 5"/>
          <p:cNvSpPr txBox="1"/>
          <p:nvPr/>
        </p:nvSpPr>
        <p:spPr>
          <a:xfrm>
            <a:off x="304800" y="6477000"/>
            <a:ext cx="7738080" cy="369332"/>
          </a:xfrm>
          <a:prstGeom prst="rect">
            <a:avLst/>
          </a:prstGeom>
          <a:noFill/>
        </p:spPr>
        <p:txBody>
          <a:bodyPr wrap="none" rtlCol="0">
            <a:spAutoFit/>
          </a:bodyPr>
          <a:lstStyle/>
          <a:p>
            <a:r>
              <a:rPr lang="en-US" dirty="0" smtClean="0"/>
              <a:t>OBJ: Analyze motion of object on rough incline plane or horizontal surface.</a:t>
            </a:r>
            <a:endParaRPr lang="en-US"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76800" y="533400"/>
            <a:ext cx="3762375" cy="4305300"/>
          </a:xfrm>
          <a:prstGeom prst="rect">
            <a:avLst/>
          </a:prstGeom>
        </p:spPr>
      </p:pic>
    </p:spTree>
    <p:extLst>
      <p:ext uri="{BB962C8B-B14F-4D97-AF65-F5344CB8AC3E}">
        <p14:creationId xmlns:p14="http://schemas.microsoft.com/office/powerpoint/2010/main" val="41140666"/>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0902" name="Picture 6" descr="http://www.geology.um.maine.edu/geodynamics/AnalogWebsite/UndergradProjects2008/Dan%20Phillips/Pictures/3.24.jpg"/>
          <p:cNvPicPr>
            <a:picLocks noChangeAspect="1" noChangeArrowheads="1"/>
          </p:cNvPicPr>
          <p:nvPr/>
        </p:nvPicPr>
        <p:blipFill>
          <a:blip r:embed="rId2" cstate="print"/>
          <a:srcRect/>
          <a:stretch>
            <a:fillRect/>
          </a:stretch>
        </p:blipFill>
        <p:spPr bwMode="auto">
          <a:xfrm>
            <a:off x="5694887" y="4259292"/>
            <a:ext cx="3429000" cy="2598708"/>
          </a:xfrm>
          <a:prstGeom prst="rect">
            <a:avLst/>
          </a:prstGeom>
          <a:noFill/>
        </p:spPr>
      </p:pic>
      <p:sp>
        <p:nvSpPr>
          <p:cNvPr id="2" name="Title 1"/>
          <p:cNvSpPr>
            <a:spLocks noGrp="1"/>
          </p:cNvSpPr>
          <p:nvPr>
            <p:ph type="title"/>
          </p:nvPr>
        </p:nvSpPr>
        <p:spPr/>
        <p:txBody>
          <a:bodyPr/>
          <a:lstStyle/>
          <a:p>
            <a:r>
              <a:rPr lang="en-US" dirty="0" smtClean="0"/>
              <a:t>Friction Lab</a:t>
            </a:r>
            <a:endParaRPr lang="en-US" dirty="0"/>
          </a:p>
        </p:txBody>
      </p:sp>
      <p:sp>
        <p:nvSpPr>
          <p:cNvPr id="3" name="Content Placeholder 2"/>
          <p:cNvSpPr>
            <a:spLocks noGrp="1"/>
          </p:cNvSpPr>
          <p:nvPr>
            <p:ph sz="quarter" idx="1"/>
          </p:nvPr>
        </p:nvSpPr>
        <p:spPr>
          <a:xfrm>
            <a:off x="609600" y="1524000"/>
            <a:ext cx="7010400" cy="4267200"/>
          </a:xfrm>
        </p:spPr>
        <p:txBody>
          <a:bodyPr>
            <a:normAutofit lnSpcReduction="10000"/>
          </a:bodyPr>
          <a:lstStyle/>
          <a:p>
            <a:r>
              <a:rPr lang="en-US" dirty="0" smtClean="0"/>
              <a:t>Using a Spark, a force probe, and an object you choose to push across the floor or desk, design an experiment to calculate the coefficients of static and kinetic friction between the two surfaces. You must print out one copy of your graphical force data. </a:t>
            </a:r>
            <a:r>
              <a:rPr lang="en-US" dirty="0"/>
              <a:t>A</a:t>
            </a:r>
            <a:r>
              <a:rPr lang="en-US" dirty="0" smtClean="0"/>
              <a:t>s a lab group, perform the appropriate analysis and submit on Monday </a:t>
            </a:r>
            <a:r>
              <a:rPr lang="en-US" dirty="0" smtClean="0"/>
              <a:t>9/15.</a:t>
            </a:r>
            <a:endParaRPr lang="en-US" dirty="0" smtClean="0"/>
          </a:p>
          <a:p>
            <a:r>
              <a:rPr lang="en-US" dirty="0" smtClean="0"/>
              <a:t>Lab groups today will consist of</a:t>
            </a:r>
          </a:p>
          <a:p>
            <a:pPr lvl="1"/>
            <a:r>
              <a:rPr lang="en-US" dirty="0" smtClean="0"/>
              <a:t>Manager</a:t>
            </a:r>
          </a:p>
          <a:p>
            <a:pPr lvl="1"/>
            <a:r>
              <a:rPr lang="en-US" dirty="0" smtClean="0"/>
              <a:t>Reporter</a:t>
            </a:r>
          </a:p>
          <a:p>
            <a:pPr lvl="1"/>
            <a:r>
              <a:rPr lang="en-US" dirty="0" smtClean="0"/>
              <a:t>Technician</a:t>
            </a:r>
            <a:endParaRPr lang="en-US" dirty="0"/>
          </a:p>
        </p:txBody>
      </p:sp>
    </p:spTree>
    <p:extLst>
      <p:ext uri="{BB962C8B-B14F-4D97-AF65-F5344CB8AC3E}">
        <p14:creationId xmlns:p14="http://schemas.microsoft.com/office/powerpoint/2010/main" val="20311076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 (on Graph) Will Contain:</a:t>
            </a:r>
            <a:endParaRPr lang="en-US" dirty="0"/>
          </a:p>
        </p:txBody>
      </p:sp>
      <p:sp>
        <p:nvSpPr>
          <p:cNvPr id="3" name="Content Placeholder 2"/>
          <p:cNvSpPr>
            <a:spLocks noGrp="1"/>
          </p:cNvSpPr>
          <p:nvPr>
            <p:ph sz="quarter" idx="1"/>
          </p:nvPr>
        </p:nvSpPr>
        <p:spPr/>
        <p:txBody>
          <a:bodyPr>
            <a:normAutofit/>
          </a:bodyPr>
          <a:lstStyle/>
          <a:p>
            <a:r>
              <a:rPr lang="en-US" dirty="0"/>
              <a:t>C</a:t>
            </a:r>
            <a:r>
              <a:rPr lang="en-US" dirty="0" smtClean="0"/>
              <a:t>oefficient of static friction and a clear indication of how it was calculated.</a:t>
            </a:r>
          </a:p>
          <a:p>
            <a:r>
              <a:rPr lang="en-US" dirty="0" smtClean="0"/>
              <a:t>Coefficient of kinetic friction and a clear indication of how it was calculated.</a:t>
            </a:r>
          </a:p>
          <a:p>
            <a:r>
              <a:rPr lang="en-US" dirty="0" smtClean="0"/>
              <a:t>Answers to the following questions:</a:t>
            </a:r>
          </a:p>
          <a:p>
            <a:pPr marL="822960" lvl="1" indent="-457200">
              <a:buFont typeface="+mj-lt"/>
              <a:buAutoNum type="arabicPeriod"/>
            </a:pPr>
            <a:r>
              <a:rPr lang="en-US" dirty="0" smtClean="0"/>
              <a:t>How does static friction compare in magnitude to the applied force?</a:t>
            </a:r>
          </a:p>
          <a:p>
            <a:pPr marL="822960" lvl="1" indent="-457200">
              <a:buFont typeface="+mj-lt"/>
              <a:buAutoNum type="arabicPeriod"/>
            </a:pPr>
            <a:r>
              <a:rPr lang="en-US" dirty="0" smtClean="0"/>
              <a:t>How does kinetic friction compare in magnitude to the applied force?</a:t>
            </a:r>
          </a:p>
          <a:p>
            <a:pPr marL="822960" lvl="1" indent="-457200">
              <a:buFont typeface="+mj-lt"/>
              <a:buAutoNum type="arabicPeriod"/>
            </a:pPr>
            <a:r>
              <a:rPr lang="en-US" dirty="0" smtClean="0"/>
              <a:t>When a car stops normally without skidding, why is static friction involved and not kinetic friction? After all, isn’t the car moving?</a:t>
            </a:r>
          </a:p>
        </p:txBody>
      </p:sp>
    </p:spTree>
    <p:extLst>
      <p:ext uri="{BB962C8B-B14F-4D97-AF65-F5344CB8AC3E}">
        <p14:creationId xmlns:p14="http://schemas.microsoft.com/office/powerpoint/2010/main" val="68238701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204</TotalTime>
  <Words>177</Words>
  <Application>Microsoft Office PowerPoint</Application>
  <PresentationFormat>On-screen Show (4:3)</PresentationFormat>
  <Paragraphs>27</Paragraphs>
  <Slides>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Calibri</vt:lpstr>
      <vt:lpstr>Century Schoolbook</vt:lpstr>
      <vt:lpstr>Wingdings</vt:lpstr>
      <vt:lpstr>Wingdings 2</vt:lpstr>
      <vt:lpstr>Oriel</vt:lpstr>
      <vt:lpstr>ANNOUNCEMENTS</vt:lpstr>
      <vt:lpstr>Friction Lab</vt:lpstr>
      <vt:lpstr>Friction Lab</vt:lpstr>
      <vt:lpstr>Report (on Graph) Will Contain:</vt:lpstr>
    </vt:vector>
  </TitlesOfParts>
  <Company>Oak Ridge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Friction Lab</dc:title>
  <dc:creator>ORS User</dc:creator>
  <cp:lastModifiedBy>BETSY HONDORF</cp:lastModifiedBy>
  <cp:revision>8</cp:revision>
  <dcterms:created xsi:type="dcterms:W3CDTF">2012-09-17T15:38:52Z</dcterms:created>
  <dcterms:modified xsi:type="dcterms:W3CDTF">2015-09-09T13:10:30Z</dcterms:modified>
</cp:coreProperties>
</file>