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3:49:52.3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4234 10204 22 0,'0'0'24'0,"0"0"-1"16,0 0-3-16,0 0-2 16,-20-9-4-16,20 9-3 15,-17 2-3-15,17-2-1 16,-31-2-2-16,31 2 0 15,-40 0-1-15,18 2-1 16,-10-6 0-16,1 8 0 16,-8-2-1-16,-5 1 0 0,-4-1 0 15,-1 4 0-15,-5-4-1 16,0 4 0-16,-4-1 0 16,-1-3 0-1,-5 0-1-15,0 2 0 0,-1 0 1 16,-5 2-1-16,1-4 1 15,1 0-1-15,3 1 1 16,3-3-2-16,6 2 2 16,10-2-1-16,5-3 0 15,9-1 0-15,6 0 0 16,7-2 0-16,2 2 1 16,17 4-1-16,-23-7 0 15,23 7 0-15,0 0 1 0,-20-14-1 16,20 14-1-1,0 0 1-15,0 0 1 16,0 0-1-16,0 0 0 16,0 0 0-16,0 0 0 0,-17-9 0 15,17 9 0-15,0 0 0 16,0 0 0-16,0 0-1 16,0 0 1-16,0 0 1 15,0 0-2-15,0 0 2 16,0 0-1-16,-13 17 0 15,13-17 1-15,1 31 0 16,-1-10-1-16,4 9 1 16,0 7 0-16,2 11 0 15,-4 5-1-15,4 9 1 16,-1 9-1-16,1 4 1 16,-2 7 0-16,2 2-1 15,-2-1 1-15,2-3-1 0,-5-7 1 16,1-4 0-16,0-9 0 15,0-8-1-15,-2-8 0 16,-4-8 1-16,1-3-1 16,-3-6 0-16,-2-2 0 15,-2-6 1-15,1-2-1 16,-1 0-1-16,10-17 1 16,-15 18 0-16,15-18 0 15,0 0 0-15,0 0 0 16,0 0 0-16,0 0 0 15,0 0 0-15,0 0 0 16,0 0 0-16,0 0 0 16,19-10 0-16,-2 0 0 0,6 5 0 15,8-5 0-15,8-1 0 16,3-1 0-16,12 1-1 16,8-3 1-16,8 1 0 15,7 1 0-15,6-1 0 16,0 1 0-16,3 3 0 15,3 3 0-15,-2 4 0 16,-6 0 0-16,-4 8 1 16,-8 0-2-16,-1-3 2 15,-6 7-1-15,1-2 0 16,-5-4 0-16,-2-1 0 16,0 1 0-16,-2-4 0 0,-2 0 0 15,-6 4 0-15,-3-6 0 16,-10 4 0-16,-6-2 0 15,-6-2 0-15,-21 2 0 16,27-4 0-16,-27 4 0 16,19-5 0-16,-19 5 1 15,0 0-1-15,21-12 0 16,-21 12-1-16,0 0 2 16,0 0-1-16,0 0 0 15,18-4-1-15,-18 4 2 16,0 0-1-16,0 0-1 15,0 0 2-15,0 0-1 16,0 0-1-16,0-21 2 0,-4 4-1 16,0-6 0-16,0-12-1 15,-5-7 2-15,-3-12 0 16,-3-11-1 0,-3-12 1-16,-7-3 0 0,0-14-1 15,-2-2 1-15,2 0 0 16,2 4 0-16,-2 6-1 15,4 7 0-15,1 10 0 16,9 13-2-16,-7 6-5 16,18 24-31-16,-11 6 0 15,-7 13-2-15,1 13 0 16</inkml:trace>
  <inkml:trace contextRef="#ctx0" brushRef="#br0" timeOffset="2319.7017">16717 10342 45 0,'0'0'20'15,"0"0"1"-15,0 0-3 16,0 0-3-1,-18 10-4-15,-5-20-3 0,23 10-1 16,-34-1-2-16,16 4-1 16,-13-8 0-16,4 8-1 15,-7-4 0-15,-3 6 0 16,-7-7 0-16,3 8 0 16,-9-8 0-16,4 6-1 15,-6-2 1-15,3 0-1 16,-7-4 0-16,4 0-1 15,-4 6 0-15,-3-2 0 0,-5 0-1 16,-2 3 0 0,-5-1 0-16,-4 0 1 15,2 6-1-15,-5-3 0 0,3 1 0 16,2 2 0-16,2 1 0 16,5-1 0-16,4-1 0 15,10 3 0-15,2-4 0 16,9-3 0-16,9-5 0 15,7-4 0-15,5 1 0 16,20 3 0-16,-17-14 0 16,17 14 0-16,-2-19 0 15,2 19 0-15,0 0 0 16,8-17 0-16,-8 17 0 0,0 0 1 16,0 0 0-1,0 0-1-15,0 0 1 16,0 0-1-16,0 0 0 15,0 0 1-15,0 0-1 0,0 0 1 16,0 0 0-16,0 0-1 16,0 0 1-16,0 0-1 15,0 0 1-15,0 0-1 16,0 0 1-16,0 0-1 16,0 0 1-16,-8 25-1 15,8-25 2-15,-2 21-1 16,2-21-1-16,-2 19 1 15,2-19 0-15,4 33 0 16,0-7 0-16,0 11 0 16,0 3-1-16,1 12 2 15,1 4-1-15,0 7 0 16,-2 12 0-16,0 3 0 0,0 1 1 16,-3 7-2-16,1 1 1 15,0 3-1-15,-2-4 0 16,-2 6 2-16,-1-7-3 15,-1-3 3-15,-2-5-2 16,0-10 1-16,0-8 0 16,1-7-1-16,1-4 0 15,2-13 1-15,-2-10-1 16,2-4-1-16,2-21 1 16,-2 19 0-16,2-19 0 15,0 0 1-15,0 0-2 16,0 0 1-16,0 0 0 15,0 0 0-15,0 0-1 0,17-12 1 16,-17 12 0-16,25-19 0 16,-7 6 0-16,5-3 1 15,6 1-2-15,6 0 1 16,9-3 0-16,6 1 0 16,14 2 0-16,9-1 0 15,12 3 0-15,9 0-1 16,9 1 2-16,9 4-1 15,5-3 0-15,3 1 1 16,-3-5-1-16,-5 2 0 16,-7 3 0-16,-17 2 0 15,-9 1 0-15,-11-1 0 0,-14 4 0 16,-10 4 0-16,-11 2 0 16,-10 0 0-16,-6 0 0 15,-17-2 0-15,24 2 0 16,-24-2 0-16,0 0 0 15,0 0 0-15,0 0 0 16,0 0 0-16,0 0 0 16,0 0 0-16,0 0 0 15,0 0 0-15,0 0-1 16,0 0 1-16,0 0 0 16,0 0 0-16,0 0 0 15,-4-23 0-15,4 5 1 16,0-6-1-16,0-13 0 0,0-15 0 15,2-13 0-15,0-17 0 16,-2-10 0 0,-2-14 0-16,-4-3 1 15,-6-3-1-15,-1 1 1 0,-3 2 0 16,1 5 0-16,0 12 0 16,-1 10-2-16,1-3-4 15,9 30-10-15,-8-11-24 16,-5 17-1-16,-8 12 0 15,-8 8-1-15</inkml:trace>
  <inkml:trace contextRef="#ctx0" brushRef="#br0" timeOffset="8432.0864">5277 5225 19 0,'0'0'28'16,"-19"-10"3"-16,19 10 1 16,-25-29-19-16,25 29 0 15,0 0 0-15,0 0-2 16,-22-26-1-16,22 26-2 0,0 0-2 16,0 0-1-16,0 0-1 15,0 0-1-15,0 0 0 16,31 5 0-16,-2-3-1 15,16 2 0-15,7-6 0 16,19 2 1-16,6-4-1 16,8 6 0-16,-2 2-1 15,0 8 1-15,-6-3-1 16,-7 5 0-16,-9 3 0 16,-11-4 0-16,-9 1 0 15,-4-3-1-15,-7-5 0 16,-3-2 1-16,-5-2-1 15,-5-6 1-15,-17 4-1 0,25-8 0 16,-25 8 0-16,0 0-1 16,0 0 0-16,0 0-1 15,17-9-1-15,-17 9-2 16,0 0-2-16,0 0-5 16,0 0-8-16,-19-4-18 15,19 4 0-15,0 0-1 16,-19-8 2-16</inkml:trace>
  <inkml:trace contextRef="#ctx0" brushRef="#br0" timeOffset="8836.564">6180 5100 47 0,'0'0'34'16,"-4"-19"0"-16,4 19-3 16,0 0-18-16,10-23-3 15,7 23-3-15,-17 0-1 16,29-10-3-16,-10 5 1 16,6 6-2-16,0-2 1 15,6 4-2-15,-4 1 1 16,0 2-1-16,-6 2 0 15,2 1 0-15,-23-9 1 0,27 33 0 16,-27-8 0-16,-7 11 1 16,-11 1-1-1,-3 9 2-15,-8 2-2 16,0 2 1-16,-7-1-2 0,1-3 1 16,4-5-1-16,4-5-1 15,6-3-2-15,-2-12-2 16,15 15-10-16,-5-18-26 15,13-18 0-15,-14 25-1 16,14-25 1-16</inkml:trace>
  <inkml:trace contextRef="#ctx0" brushRef="#br0" timeOffset="10000.2157">5642 4517 21 0,'0'0'32'0,"7"-19"1"16,-7 19-2-16,-5-21-13 15,5 21-5-15,0 0-1 16,25 9-3-16,-25-9-1 16,13 33-3-16,-11-8-1 15,12 15 0-15,-9 0-1 0,5 12-1 16,-2-4 1-16,3 0-2 16,-5-8 1-16,2-5-1 15,-2-10 0 1,-3-8 0-16,-3-17 0 0,0 0 0 15,2-21-1-15,-6-4 0 16,4-9 0-16,0-5 0 16,2-5 0-16,4-4 0 15,2 0 0-15,3 4 0 16,7 4 0-16,3 1 0 16,2 9 1-16,0 7-1 15,4 5 1-15,-2 13-1 16,0 7 1-16,-1 15 0 0,-5 10-1 15,-6 9 1-15,-5 10 0 16,-6 12 0 0,-4-3 0-16,0 3 0 0,-6-6 0 15,1-8-1-15,-3-12 1 16,2-7 0-16,8-25-1 16,0 0 0-16,-5-23 0 15,7-7 0-15,5-7-1 16,3-9 0-16,3-2 1 15,3 0 0-15,1 6-1 16,6 6 1-16,1 3 0 16,1 6 0-16,4 8 0 15,1 7 0-15,-1 9 0 0,0 12 1 16,-4 8-1 0,-2 10 1-16,-5 8-1 15,-7 5 0-15,-11 12 0 16,0 2 0-16,-3-3 0 0,-5-3-1 15,0-5 0-15,0-13-3 16,10 1-4-16,-2-31-18 16,0 0-12-16,8-25-2 15,6-2 1-15,-3-9-1 16</inkml:trace>
  <inkml:trace contextRef="#ctx0" brushRef="#br0" timeOffset="10331.8652">6477 4481 51 0,'0'0'37'0,"0"0"2"15,0 0-1-15,4 46-22 0,-24-25-4 16,20 19-3-16,-9-6-4 16,9 7-1-16,2-5-2 15,5 1-1-15,9-14 0 16,5-6 0-16,4-11-1 15,2-8 0-15,0-8 0 16,-2-9 0-16,-6-4 1 16,-3-10-1-16,-8 5 0 15,-10-1 0-15,-8 0 0 16,-5 4 0-16,-7 2 0 16,-3 6 0-16,0 5-2 15,-2 1-1-15,8 11-4 0,-8-16-7 16,27 16-25-16,0 0 0 15,-17-9 0-15,17 9 0 16</inkml:trace>
  <inkml:trace contextRef="#ctx0" brushRef="#br0" timeOffset="10587.8446">6708 4020 46 0,'0'0'37'0,"27"-23"1"16,-27 23 0-16,23 21-16 16,-23-21-11-16,20 58-4 0,-18-12-2 15,9 17-1-15,-9 2-2 16,4 4-1-16,-4 2-1 16,0-2 0-16,-2-5-2 15,-4-14 0-15,6-2-4 16,-14-24-6-16,22 1-26 15,-10-25-1-15,-12 23 1 16,12-23-1-16</inkml:trace>
  <inkml:trace contextRef="#ctx0" brushRef="#br0" timeOffset="10879.9978">6731 4519 46 0,'20'-14'34'0,"-1"-5"1"15,8-11-2-15,13 16-20 16,-14-15-3-16,14 18-2 16,-11-6-1-16,10 17-1 15,-14 2-1-15,5 13-2 16,-10 8 0-16,1 9 0 16,-8 5-1-16,1 7 1 15,-2 2-1-15,-3-4-1 16,-1-3 0-16,-2-5 0 15,-2-9-1-15,-1-4 0 16,-3-21-2-16,0 0-4 16,2 19-8-16,-2-19-25 0,-17-32 0 15,5-1-1-15,1-9 0 16</inkml:trace>
  <inkml:trace contextRef="#ctx0" brushRef="#br0" timeOffset="11035.4839">7092 4156 38 0,'0'0'34'0,"0"0"-1"15,17-11 0-15,-17 11-18 16,0 0-19-16,31 29-24 16,-15-3-3-16,-7-3-1 15,7 10-1-15</inkml:trace>
  <inkml:trace contextRef="#ctx0" brushRef="#br0" timeOffset="11564.6549">7331 4461 52 0,'6'25'37'16,"-6"-25"1"-16,-8 33 1 15,-15-20-26-15,25 22-2 16,-15-10-3-16,13 11-2 15,-6-7-3-15,6 2-1 16,4-6 0-16,3-2-1 0,-7-23-1 16,24 21 0-16,-7-23-1 15,0-10 1 1,1-7-1-16,-1-10 0 16,0-3 0-16,3-9 0 0,-1 1 0 15,-4 0 1-15,3 3 0 16,-5 9 0-16,3 7 0 15,-16 21 1-15,30-6 0 16,-30 6 1-16,29 32-1 16,-15-5 1-16,-1 4-1 15,3 2 1-15,-5-5 0 16,3-1-1-16,-3-8-1 16,-11-19 1-16,20 18-1 15,-20-18 1-15,21-14-1 16,-8-5 0-16,5-6 0 15,-1-4 0-15,4-1 0 16,3-1 0-16,1 6-1 0,2 8 2 16,-2 7-1-16,4 16 1 15,-2 5 0-15,-4 14 0 16,2 10 0-16,-6 9-1 16,-1 8-2-16,-9-12-6 15,20 12-32-15,-21-10 0 16,5-2-1-16,5-5-1 15</inkml:trace>
  <inkml:trace contextRef="#ctx0" brushRef="#br0" timeOffset="12631.4374">18007 5723 26 0,'0'0'31'0,"0"0"1"16,0 0 1 0,-13-28-17-16,36 32-2 0,-15-22-2 15,32 22-1-15,-13-19-1 16,29 15-2-16,0-16-1 15,25 11-2-15,8-9-1 16,17 3-1-16,8-5-1 16,9 3 0-16,0-2-1 15,-3 3 0-15,-10 4 0 16,-16 5 0-16,-16 1 0 16,-19 6-1-16,-18-1 1 0,-12 1 0 15,-12 2-1-15,-17-6 0 16,0 0 0-1,0 0 0-15,0 0-1 16,0 0-2-16,0 0-3 0,0 0-2 16,-2 19-8-16,2-19-23 15,0 0 0-15,0 0-1 16,0 0 2-16</inkml:trace>
  <inkml:trace contextRef="#ctx0" brushRef="#br0" timeOffset="13000.3472">19311 5407 61 0,'-19'2'35'0,"-4"0"1"16,23-2 0-16,0 0-24 0,-18 9-3 15,38-1-3-15,-3-6-1 16,20 2-2-16,1-2 0 15,14 0-1-15,0-2-1 16,4 2 1-16,-4-2-2 16,2-2 1-16,-9 0 0 15,-9 9 1-15,-16-1 0 16,-9 11 0-16,-17 5 1 16,-7 10-1-16,-14 1 1 15,-6 9 0-15,-5 0-1 16,-3-2-1-16,4-3 0 15,5-3 0-15,3-3-2 0,6-8-1 16,7 2-4-16,-7-23-14 16,23-2-20-16,-19 25-2 15,19-25 1-15,-18 8 0 16</inkml:trace>
  <inkml:trace contextRef="#ctx0" brushRef="#br0" timeOffset="14170.7267">18190 4891 27 0,'6'-17'31'16,"-6"17"4"-16,0 0-1 16,0 0-15-16,6-23-5 15,11 32-1-15,-17-9-1 16,0 0-3-16,0 0-2 16,29 29-1-16,-21-10 0 15,9 18-2-15,-7-5 1 16,5 11-3-16,-3-3 1 0,0 2-1 15,-3-4 0-15,-3-3-2 16,0-8 1-16,-2-10-1 16,-4-17 0-1,0 0 0-15,0 0 0 0,5-21 0 16,-5-4-1-16,2-4 1 16,0-1-1-16,4-7 0 15,2 1-1-15,3-1 2 16,5 5-2-16,3 3 1 15,4 0 0-15,8 12 0 16,-2-4 1-16,6 13 0 16,-4 10 0-16,-1 7 1 15,-1 11 0-15,-5 5 0 0,-1 11 1 16,-10 2-1-16,-3 10 0 16,-4-5 0-16,-4-1 0 15,-2-6 0 1,-4-9-1-16,0-6 1 0,4-21-1 15,0 0 0-15,0 0 0 16,-17-13-1-16,18-14 1 16,3-8 0-16,8-3-2 15,-1-4 1-15,7 0 0 16,1-6 0-16,6 5 0 16,2 3 1-16,4 8-2 15,2 9 2-15,0 5 0 16,1 14 1-16,-3 10-1 0,0 17 1 15,-10 6 0 1,-3 13 0-16,-11 4 1 16,-5 6-2-16,-6 4 1 15,-5-6-1-15,1-4 0 0,-4-10-3 16,11 0-3-16,1-36-9 16,-6 18-26-16,6-18 1 15,17-12-1-15,-5-13 1 16</inkml:trace>
  <inkml:trace contextRef="#ctx0" brushRef="#br0" timeOffset="14511.2844">19280 4960 74 0,'0'0'38'15,"0"0"1"-15,-21 35 1 16,-10-20-29-16,20 25-2 0,-18-9-3 15,13 13-1-15,1-6-2 16,11 1-1-16,10-9-1 16,11-7 0-16,12-13-1 15,8-10 0-15,7-13 1 16,0-10-1-16,-3-10 0 16,-6-5 0-16,-10-8 0 15,-8 0 0-15,-15-6 0 16,-8 2 0-16,-9 6-1 15,-8 3 0-15,-2 11 0 16,-4 5 0-16,5 8-2 16,-6 3-2-16,30 14-6 15,-41 29-30-15,41-29 2 0,-11 29-1 16,11-29 0-16</inkml:trace>
  <inkml:trace contextRef="#ctx0" brushRef="#br0" timeOffset="14811.4553">19571 4626 69 0,'27'-17'37'0,"-27"17"2"0,20 2 0 15,-7 21-28-15,-15-6-2 16,10 25-3-16,-8 1-1 16,6 12-1-1,-6 5 0-15,4-1-3 0,-2 3 1 16,0-5-2-16,1-7-1 16,-3-17-5-16,8 7-5 15,-18-17-28-15,10-23-1 16,0 0 0-16,0 0-1 15</inkml:trace>
  <inkml:trace contextRef="#ctx0" brushRef="#br0" timeOffset="15120.3383">19502 4924 48 0,'0'0'36'16,"39"-14"0"-16,-14 5 1 15,6-9-22-15,17 20-4 16,-14-21-4-16,15 15-1 16,-13-7-2-16,7 9-2 15,-8 4-1-15,-1 5 1 16,-5 3 0-16,-8 13 1 16,-5 4 0-16,-3 9 0 15,-5 1 1-15,2 3-1 0,-6-4 0 16,1 5-2-16,-1-9 1 15,-2-7-2-15,2-2-3 16,-4-23-6 0,0 0-28-16,0 0-3 0,6-17-1 15,-16-12 0-15</inkml:trace>
  <inkml:trace contextRef="#ctx0" brushRef="#br0" timeOffset="15282.9406">19923 4626 52 0,'0'0'31'15,"23"-13"-3"1,-23 13-10-16,9-19-46 16,13 32-2-16,-22-13 0 15,25 27-2-15</inkml:trace>
  <inkml:trace contextRef="#ctx0" brushRef="#br0" timeOffset="15897.4817">20291 4812 69 0,'0'0'40'16,"2"33"0"-16,-6-10 1 15,-13-10-27-15,15 26-4 16,-18-10-3-16,9 11-4 16,-5-2 1-16,7-1-3 0,1-5 0 15,8-1-1-15,4-4 0 16,-4-27-1-16,33 23 0 16,-8-27 0-16,2-8-1 15,-2-14-1-15,4-5 0 16,-6-9 0-16,2-6-1 15,-10-4 2-15,5 8-1 16,-9-3 1-16,5 9 1 16,-1 5 1-16,-1 8 1 15,3 10 1-15,0 9 1 16,7 15 0-16,-3 5 1 16,2 11-1-16,-2 0 1 15,2 5-1-15,-3 1 1 0,-1-1-2 16,-6-5 0-16,1-4-1 15,-14-23 1-15,15 23-2 16,-15-23 1 0,20-13-1-16,-9-8-1 0,5-12 1 15,3-1-1-15,2-7 1 16,4 1-1-16,0 0 1 16,2 5 0-16,0 10 0 15,-6 18 0-15,6 14 0 16,-3 14 1-16,-3 12 0 15,-4 5 0-15,2 10 0 16,-3 2 0-16,-3 4-1 0,7-6-1 16,-11-10-2-16,9 6-8 15,-7-19-31-15,-1-2 0 16,-10-23-1-16,8 19-1 16</inkml:trace>
  <inkml:trace contextRef="#ctx0" brushRef="#br0" timeOffset="73252.9545">3653 10686 32 0,'0'0'26'0,"0"0"-4"16,0 0-2-16,0 0-2 16,0 0-2-16,0 0-3 15,10 19-2-15,-10-19-1 16,0 0-2-16,0 0-1 16,0 0-2-16,0 0-1 15,0 0 0-15,0 0-2 16,0 0 0-16,0 0 0 15,-6 19 0-15,6-19-1 16,0 0 1-16,0 0-1 16,0 0-1-16,0 0 1 15,0 0-1-15,0 0 0 16,0 0 0-16,15-25 0 0,-15 25 0 16,14-23 0-16,-8 6 0 15,-6 17 1-15,3-25 0 16,-3 25 0-16,0 0 1 15,-17 2 0-15,4 15 0 16,-3 4-1-16,1 8 1 16,1 2-1-16,5-1 0 15,-1-5-1-15,10-7 0 16,0-18 0-16,0 0 0 16,21 9 0-16,-21-9 1 15,23-25-1-15,-23 25 0 16,18-28 0-16,-18 28 0 0,5-27 1 15,-5 27-1-15,0 0-1 16,-9-23-3-16,9 23-10 16,0 0-26-16,0 0-1 15,0 0-1-15,0 0 1 16</inkml:trace>
  <inkml:trace contextRef="#ctx0" brushRef="#br0" timeOffset="74466.6712">3609 10812 32 0,'0'0'24'15,"0"0"-4"-15,0 0 1 16,-18-5-5-16,18 5-3 16,0 0-3-16,0 0-1 15,0 0-2-15,14 19 0 16,-14-19-1-16,0 17-2 15,0-17 1-15,0 33-2 16,-6-12 2-16,4 8-3 16,-2-1 1-16,0 11-2 15,0-1 2-15,1 6-1 0,-3 0 0 16,4 10 0-16,-2-2-1 16,6 5 1-16,-6 5-1 15,8 3 1-15,-4 6-1 16,4 6 0-16,2-1 0 15,-1 3 0-15,1-2 0 16,2 3 0-16,-2-3 1 16,-1 4-2-16,-1-10 1 15,-2 1 0-15,-2-3 0 16,-2-1-1-16,0-3 1 16,-1 8 1-16,-3-6-2 15,0-2 0-15,0-2 1 0,2-3 1 16,-1 1-2-16,3 1 1 15,-2-3-1-15,4-9 1 16,2-2-1-16,-2-4 1 16,4 0 0-16,-1-2-1 15,-1-7 1-15,2-6-1 16,0-6 0-16,-4 0 1 16,2-6-1-16,-2-17 1 15,0 29-1-15,0-29 0 16,-4 30 1-16,4-30-1 15,-8 25 0-15,8-25 0 16,-7 25 1-16,7-25-1 16,-6 19 0-16,6-19-1 0,0 0 1 15,0 0 0-15,0 0 0 16,0 0 0-16,0 0-1 16,0 0 0-16,0 0-1 15,0 0 1-15,0 0-4 16,-8-19-3-16,8 19-10 15,0 0-23-15,0 0 1 16,0 0-2-16,0 0 3 16</inkml:trace>
  <inkml:trace contextRef="#ctx0" brushRef="#br0" timeOffset="76887.78">3290 13410 22 0,'0'0'31'0,"0"0"0"15,-13-33-6-15,13 33-3 16,-6-35-5-16,6 35-3 16,-2-34-3-16,2 34-1 15,4-23-2-15,-4 23-1 16,0 0-2-16,0 0 0 16,6-19-1-16,-6 19-1 15,19 17 0-15,-5 0-2 16,1 0 3-16,4 12-4 15,3 4 2-15,-1 5-2 0,2 3 2 16,-2-3-2-16,-2-4 1 16,1-1-1-16,-5-6 0 15,-1-8 1-15,-14-19-1 16,25 15 0-16,-25-15 2 16,23-15-1-16,-10-12 0 15,3-5 0-15,3-11-1 16,2-3 1-16,2-9-1 15,1-3 1-15,-1 1-2 16,-2-1 0-16,-2 16-2 16,-7 2-2-16,9 20-7 15,-13-8-30-15,-8 28 0 16,23-18-1-16,-23 18 1 0</inkml:trace>
  <inkml:trace contextRef="#ctx0" brushRef="#br0" timeOffset="78127.7105">3072 14390 21 0,'0'0'33'16,"-5"-23"1"-16,1 0-9 15,4 23-3-15,-4-21-5 16,4 21-2-16,0 0-4 15,0 0-3-15,0 0-1 16,31 32-2-16,-24-9-1 16,11 16-2-16,-5 1 2 15,7 10-2-15,-7 0 0 16,5-2-1-16,-5-4 0 16,-3-8 0-16,-3-9 0 15,-1-6 0-15,-6-21-1 16,0 0 0-16,0 0-1 0,-2-36 1 15,-2 1 0-15,1-9-1 16,-1-6 1-16,-2-5 0 16,2-5 0-16,2 3-1 15,2 9 2-15,2 3-1 16,6 5 0-16,-1 11 0 16,9 8 1-16,-16 21-1 15,35-9 1-15,-14 20 0 16,2 8-1-16,-2 12 1 15,0 6 0-15,1 5 0 16,-7 4-1-16,2 0 1 16,-3 0-1-16,-4-10 1 15,-1-3-1-15,-5-10 0 0,-2-6 1 16,-2-17-1-16,0 0 1 16,0 0-1-16,-14-23-1 15,7-6 1 1,-1-7 0-16,2-4 0 0,0-8 0 15,6 2 0-15,4-4-1 16,6 4 1-16,2 5 1 16,5 5-2-16,2 11 1 15,2 4 0-15,4 15 0 16,-3 6 0-16,-1 19 0 16,0 10 1-16,-4 8-1 15,-1 11 0-15,-5 1 0 16,-3 11-1-16,0-8 1 0,-4-4-1 15,0-8 0 1,-2-11-4-16,5-1-3 0,-7-28-15 16,0 0-17-1,10-19 0-15,0-2-1 0,-1-9 1 16</inkml:trace>
  <inkml:trace contextRef="#ctx0" brushRef="#br0" timeOffset="78690.8166">3832 14043 51 0,'0'0'38'16,"0"0"1"-16,-15 25 0 16,7 17-22-16,-11-17-6 15,19 19-3 1,-15-4-2-16,9 8-2 0,2-2-2 15,10-8 0-15,5-5-2 16,1-6 1-16,3-8-1 16,3-13 0-16,1-8-1 15,2-13 0-15,0-7 0 16,-5-8-1-16,-3-7 0 16,-5-7 0-16,-2-2 1 15,-8-6 0-15,-4 6 0 0,-6 4 1 16,-9 11 0-16,4 3 1 15,-4 10 0 1,21 18 1-16,-31-7 0 16,31 7 0-16,0 32 1 0,15-1-1 15,12-2-1-15,4 15 0 16,12-2 0-16,5 8 0 16,8 4-1-16,2 3 1 15,-6 3 0-15,-2 3-1 16,-8 4 1-16,-7-4 0 15,-12 5 0-15,-13-1 0 16,-12-6 0-16,-14-5 0 16,-9-8-2-16,-9-10 2 15,-11-13-1-15,-1-6 1 16,-2-5-2-16,1-14 0 16,5-2-2-16,0-12-2 15,15 12-6-15,-16-15-29 0,26 2-2 16,3-6 1-16,10-2-1 15</inkml:trace>
  <inkml:trace contextRef="#ctx0" brushRef="#br0" timeOffset="79211.3473">4318 14129 53 0,'0'0'37'0,"0"0"1"15,0 0-11-15,-25-12-9 16,25 12-5 0,18-7-4-16,3 1-3 0,2-13-2 15,10 2-1-15,5-8 0 16,5 3-1-16,-3-2-1 16,1 1 0-16,-3 5-2 15,-9 3-1-15,-5 9-2 16,-24 6-6-16,27-8-26 15,-27 8-4-15,-2 20 0 16,2-20 0-16</inkml:trace>
  <inkml:trace contextRef="#ctx0" brushRef="#br0" timeOffset="79719.6873">4469 13559 28 0,'-25'-7'36'16,"-4"3"1"-16,-4 6 1 15,10 28-19-15,-29-18-4 16,31 34-3-16,-26-6-4 16,24 29-1-16,2 6-2 15,13 15-2-15,8 2 0 16,16 2 0-16,13-4-2 15,17-9 0-15,16-12 0 16,11-25-1-16,6-21 1 0,4-25-1 16,0-23 1-1,-2-17-1-15,-6-17 1 16,-15-9 0-16,-16-8 0 16,-15-3-1-16,-19 2 1 0,-14 4 0 15,-15 10-1-15,-16 8-1 16,-7 12-3-16,-20-14-12 15,4 30-23-15,-2 4-2 16,4 8 0-16,6 7-1 16</inkml:trace>
  <inkml:trace contextRef="#ctx0" brushRef="#br0" timeOffset="81831.5638">15822 11094 19 0,'0'0'28'16,"0"0"3"-16,0 20-6 15,0-20-5-15,0 0-3 16,0 0-3-16,0 0-2 16,8-27-1-16,-8 27-3 0,0 0-1 15,0 0-1-15,0 0-2 16,-8 25-2-16,8-25-1 15,-31 40 0-15,14-15-1 16,1 2 1-16,1-6-2 16,5-4 2-16,10-17-1 15,0 0 0-15,18 13 0 16,1-18 0-16,2-3 1 16,0-5-1-16,-3 1 1 15,-18 12 0-15,25-19 0 16,-25 19 0-16,0 0 1 15,0 0 0-15,-23-8 0 0,23 8 0 16,-26 8-1-16,26-8 0 16,-19 8 0-16,19-8 0 15,0 0-1-15,0 0 0 16,-4 17 0-16,4-17 0 16,0 0 0-16,0 0 0 15,20 6 0-15,-20-6-1 16,0 0 1-16,21-25 0 15,-21 25-1-15,11-18 1 16,-11 18 0-16,12-21 0 16,-12 21-1-16,2-19 1 15,-2 19 0-15,0 0 0 16,-12-29 0-16,12 29 0 0,0 0 1 16,-23-17 0-16,23 17 0 15,-19-4 0-15,19 4 0 16,0 0 0-16,-19 6 0 15,19-6 0-15,0 0 0 16,0 0 0-16,-8 27-1 16,8-27 2-16,-4 32-1 15,-2-12 0-15,2 7 0 16,-1-1 0-16,1 7-1 16,-2 2 1-16,0 1 0 15,2 2-1-15,-2 6 1 16,5 1-1-16,-3 4 1 15,0 5-1-15,0-2 0 0,0 4 1 16,2-3-1-16,-2 3 0 16,4-2 0-16,0 1 1 15,2-3-1-15,2-4 0 16,0 2 1-16,2-4 0 16,-2 2-1-16,3-6 0 15,-3 4 0-15,-2-4 1 16,0 2-1-16,0 2 0 15,0 0 0-15,0-3 0 16,2 1-1-16,-2 2 1 16,2-4 1-16,-1 2-2 15,1-4 1-15,-2-1 1 16,0-7-1-16,0 9 0 0,0-7 0 16,0 1 0-16,0-1 0 15,0-1 0-15,0 5 0 16,2-1 0-16,-1 1 0 15,1 0 0-15,0-5 0 16,0 0 0-16,2-1 0 16,-2 1 0-16,1 1 0 15,-1-1-1-15,2 0 1 16,-2 1 0-16,0 1 0 16,0 3-1-16,-2 0 1 15,1 1 0-15,-3-7 0 16,2 1 0-16,-2-2-1 15,-2-6 2-15,0 5-1 0,1 1 0 16,-3-4-1-16,-2 0 2 16,2-1-1-1,-4-1 0-15,3 0 0 16,-1-2 0-16,0 0 0 0,0-3 0 16,2-1 0-16,0 0 0 15,3 0 0-15,-1 2 0 16,-2-2 0-16,2 1 0 15,2-20 0-15,-6 28 0 16,6-28 0-16,0 0 0 16,-4 21 0-16,4-21 0 15,0 0 0-15,0 0 0 0,0 0-1 16,0 0 1-16,0 0-1 16,0 0-1-1,0 0-2-15,0 0-3 16,0 0-8-16,-15-21-27 15,15 21 1-15,-10-21-2 0,10 21 2 16</inkml:trace>
  <inkml:trace contextRef="#ctx0" brushRef="#br0" timeOffset="82275.5175">15486 13891 56 0,'0'0'38'0,"-17"-13"0"16,17 13 1-16,0 0-24 15,0 0-2-15,0 0-3 16,0 0-2-16,0 0-3 15,29 7-1-15,-6 1 0 16,-2 2-1-16,8 9 0 16,-4-4-1-16,2 8 0 15,-4-2-1-15,-1 0 0 16,-5-3-1-16,-2 1 1 16,-15-19 0-16,23 13-1 15,-23-13 1-15,18-2-1 16,-18 2 0-16,23-21 1 0,-6 2-1 15,1-10 0-15,5-3 1 16,2-11-2-16,6 1 0 16,-2-10-2-16,5 8-2 15,-10-15-21-15,6 24-16 16,-8 8-1-16,-3 14 0 16,-19 13 1-16</inkml:trace>
  <inkml:trace contextRef="#ctx0" brushRef="#br0" timeOffset="83603.0811">15149 14670 52 0,'-16'-21'34'0,"16"21"3"16,0 0-5-16,-15-31-16 16,15 31-3-16,0 0-3 0,29 15-3 15,-20 5-1-15,15 10-1 16,-7 1-2 0,4 11 1-16,-2 4-3 15,3 2 1-15,-7-2-2 0,-1-4 1 16,-5-13-1-16,-1-6 0 15,-8-23 0-15,6 17 0 16,-6-17 0-16,-2-23 0 16,-2-3 0-16,0-9 0 15,-2-11 0-15,1-8 0 16,3 2 0-16,0 1 1 16,2 1-2-16,5 2 2 15,7 8-1-15,3 7 1 16,7 16-1-16,-1 11 0 15,4 10 2-15,2 13-3 16,0 12 3-16,-4 13-2 16,-4 6 0-16,-1 6 0 0,-5-3 0 15,-1-3 1-15,-6-9-2 16,-4-5 2-16,-1-15-2 16,-1-19 2-16,0 0-2 15,0 0 1-15,4-46 0 16,2 2-1-16,2-4 1 15,1-5 1-15,3-1-1 16,2 4 0-16,3 2 0 16,0 6 1-16,4 17-1 15,1 12 1-15,1 14-1 16,0 13-1-16,0 9 2 16,-2 15-1-16,-3 8 0 15,-3 8-1-15,3 0 1 0,-7-2-2 16,3-8 0-16,-7-14-4 15,13 5-8-15,-20-35-26 16,25 8-1-16,-8-22 1 16,2-5 0-16</inkml:trace>
  <inkml:trace contextRef="#ctx0" brushRef="#br0" timeOffset="84083.2185">16084 14511 71 0,'0'0'41'0,"-21"9"-1"16,-4 8 1-16,6 29-25 0,-18-9-7 15,18 17-3-15,-4-3-2 16,13 3-2-16,6-6-2 16,12-10 1-16,11-13-3 15,16-21 2-15,7-10-2 16,4-20 0-16,3-9 1 15,-9-11-1-15,-5-2 0 16,-12-6 1-16,-8 5 0 16,-13 6 0-16,-7 7 1 15,-7 15 1-15,12 21-2 16,-27-21 2-16,27 21 1 16,-13 17-2-16,14 6 2 0,15 10-2 15,3-1 1-15,10 10-1 16,4 2 1-1,7 4 1-15,-1 2-2 16,2 10 2-16,-9-7-2 16,-5 1 2-16,-11 2-1 0,-10-1 1 15,-14-1-1-15,-11 2 0 16,-10-8 0-16,-8-4-1 16,-4-8 0-16,-5-11-1 15,0-6-2-15,-2-19-3 16,15 8-7-16,-6-25-28 15,16 3 0-15,2-11-1 16,11 2 1-16</inkml:trace>
  <inkml:trace contextRef="#ctx0" brushRef="#br0" timeOffset="84587.0679">16588 14559 69 0,'-20'-6'36'0,"20"6"3"15,-9-23-10-15,9 23-14 16,0 0-6-16,0 0-1 16,21-19-2-16,0 9-2 15,-2-7-2-15,12 1 0 16,4-5 0-16,2 0-1 16,1 2-1-16,-3 2 0 0,-2 3 0 15,-8 5-2-15,-2 7-3 16,-23 2-7-16,27-10-26 15,-27 10-2-15,0 0 1 16,0 0-2-16</inkml:trace>
  <inkml:trace contextRef="#ctx0" brushRef="#br0" timeOffset="85107.0994">16674 13987 72 0,'-29'2'38'15,"6"9"1"-15,0 28-8 16,-19-14-18-16,19 36-2 16,-10 0-4-16,12 20-2 0,-1 0-1 15,19 14-3-15,6-4 1 16,21-9-2-1,10-9 0-15,16-21 0 16,16-18-1-16,11-24 1 0,4-20 1 16,6-22 0-16,-4-14-1 15,-6-14 1-15,-9-13 0 16,-14-3 0-16,-20-7 1 16,-14 8-1-16,-20 0 0 15,-18 12-1-15,-15 4 2 16,-13 15-1-16,-14 5-2 15,-15 10-2-15,8 29-12 0,-16-5-26 16,7 10-1 0,3 1 0-16,9 11 0 15</inkml:trace>
  <inkml:trace contextRef="#ctx0" brushRef="#br0" timeOffset="88464.4768">393 1979 15 0,'-7'-25'33'0,"7"25"1"15,0 0 1-15,0 0-13 0,0 0-7 16,-22 12-4-16,30 17-3 15,-12-6-3-15,12 15-1 16,0 4-1-16,11 10-1 16,-6 0 0-16,16 1 0 15,-2-1 0-15,8-2-1 16,-2-6 1-16,-2-7-2 16,-6-10 1-16,-6-12-1 15,2-9 0-15,-21-6-3 0,18-16-4 16,-26-18-5-1,12 7-20-15,-20-11-5 16,-1-5 0-16,-10-3-1 16</inkml:trace>
  <inkml:trace contextRef="#ctx0" brushRef="#br0" timeOffset="88692.8539">139 2006 48 0,'0'0'36'16,"0"0"0"-16,0 0-2 0,38-15-21 16,-15-20-6-1,22 10-1-15,-5-19-2 0,18-2-2 16,4-4-1 0,-2-5-4-16,5 12-2 0,-18-10-9 15,14 18-21-15,-22 14 0 16,-14 15-2-16,-25 6 1 15</inkml:trace>
  <inkml:trace contextRef="#ctx0" brushRef="#br0" timeOffset="88879.9333">393 2230 49 0,'20'18'36'0,"-1"-24"1"15,6-9-1-15,4 7-22 16,0-25-8-16,7 5-6 0,9 7-6 16,-12-8-28-16,7 8-1 15,-3 1-2-15,-4 9 1 16</inkml:trace>
  <inkml:trace contextRef="#ctx0" brushRef="#br0" timeOffset="89743.0217">1016 2158 28 0,'0'0'33'16,"2"-21"1"-16,-4 1-8 15,2 20-6-15,-7-17-4 16,7 17-4 0,0 0-2-16,0 0-2 0,-24-8-3 15,24 8 0-15,-25 14-1 16,25-14-1-16,-30 23 0 15,14-4-1-15,-1 0 0 16,1 10-1-16,5 2 0 16,1-3 0-16,6 7-1 15,-2-4 0-15,10-1 1 16,4-3-2-16,2-4 2 16,-10-23-2-16,32 23 2 0,-14-23-1 15,-1-2 0 1,2-7 0-16,-19 9-1 0,26-39 1 15,-17 16 0 1,-3 0 0-16,-8-2 0 0,0 2 0 16,-2 4 0-16,4 19 0 15,-11-25 1-15,11 25-1 16,0 0 0-16,0 0 0 16,-2 21 1-16,13-3-1 15,9 1 0-15,-3 6 0 16,8 2 1-16,4 5-1 15,4 5 1-15,-2 3-1 0,-1 6 1 16,-1-2-1-16,-4 2 2 16,-1 4-1-1,-7-4 0-15,-7-6-1 16,-8-3 1-16,-6-7-1 16,-8-3 1-16,-7 4 0 0,-8-10-1 15,-2-6 0-15,-4 3 0 16,4-5 0-16,4-1-2 15,2-7-1-15,23-5-3 16,-33-5-9-16,33 5-26 16,0 0 0-16,18-29 0 15,-9 6 0-15</inkml:trace>
  <inkml:trace contextRef="#ctx0" brushRef="#br0" timeOffset="91558.2563">1400 1929 51 0,'0'0'35'0,"0"0"-3"16,-6-40-9-16,6 40-7 15,-2-19-5-15,2 19-2 16,0 0-2-16,-7 25-1 0,-7-6-1 15,5 17-1-15,-9 5 0 16,3 12-1-16,-3-1-1 16,7 0-1-16,-1-4 0 15,6-15 0-15,6-7-2 16,0-26 1-16,22 12 0 16,-5-25-1-16,0-12-1 15,1-14-1-15,1-7 0 16,-7-13-1-16,1-1 1 15,-11-9 0-15,-2 4 1 16,-10-2 0-16,-1 4 2 16,-7 11 0-16,1 6 2 15,0 11-1-15,-1 8 2 0,18 27-1 16,-21-19 0-16,21 19 1 16,-2 21-1-16,12 6 0 15,0 2 1-15,7 9-1 16,0 4-1-16,4 6 1 15,1-2-1-15,1 0 0 16,-2-1-1-16,2-9 0 16,-3-5 0-16,-3-8 0 15,0-8 0-15,-17-15-1 16,29 2-2-16,-29-2-1 16,21-27-4-16,-24-11-7 15,16 15-24-15,-17-8-1 16,4 6 2-16,-8-6-1 0</inkml:trace>
  <inkml:trace contextRef="#ctx0" brushRef="#br0" timeOffset="92206.8353">1508 1770 45 0,'0'0'38'16,"0"0"0"-16,0 0 0 16,21 29-20-16,-21-29-6 15,8 38-3-15,-4-13-3 16,11 8-1-16,-1-8-3 15,7 0 0-15,-2-4-1 16,5-12 0-16,1-9-1 16,-2-11-1-16,0-8 0 0,-4-14 0 15,-1-1 0-15,-9-5-1 16,-3 1 1 0,-6-1-1-16,-4 5 1 15,-4 7 0-15,-1 6 2 0,9 21-1 16,-23-13 1-16,23 13 0 15,-14 17 0-15,14 2 0 16,2 2 1-16,6 6-1 16,3-2 0-16,7-2 1 15,3-8-2-15,2-3 1 16,-2-12-1-16,6-6 0 16,0-5 0-16,0-5-1 15,-2-7 1-15,-5-6-1 16,-5 1 0-16,-1-5-1 15,-3 6 1-15,-7 2 1 16,-6 0-1-16,-4 2 1 16,-3 6 0-16,9 17 1 0,-18-17-1 15,18 17 0-15,0 0 1 16,-21 4-1-16,21-4 0 16,-2 19 1-16,4-2-1 15,4 0 1-15,0 4-1 16,3 4 1-16,3-2-1 15,3-2 0-15,5-1 0 16,-1-5 0-16,4-7 0 16,2-5 0-16,2 1 0 15,-2-8 0-15,0-5 0 16,-2 3 0-16,1-3-1 16,-7-7 0-16,0 5-2 15,-17 11 0-15,23-23-3 0,-23-2-5 16,18 27-16-16,-22-20-12 15,4 18 0-15,0 0 0 16</inkml:trace>
  <inkml:trace contextRef="#ctx0" brushRef="#br0" timeOffset="92603.8417">2199 1229 59 0,'0'0'37'0,"5"-25"2"16,-5 25-2-16,0 0-25 16,18-5-4-16,-18 5-1 15,21 32-3-15,-7-5 0 16,5 11-2-16,4 6 1 16,2 4-2-16,0 0 1 15,2 6-1-15,0-6-1 0,-2-10-1 16,-2-5-2-16,-23-33-6 15,37 36-16-15,-37-36-14 16,0 0-2-16,-6-30 2 16,-9 7-1-16</inkml:trace>
  <inkml:trace contextRef="#ctx0" brushRef="#br0" timeOffset="92943.1559">2260 1350 42 0,'0'0'36'16,"-3"-31"1"-16,3 31-1 15,15-38-21-15,20 32-4 16,-18-17-1-16,16 14-3 0,-10-11-3 16,6 9 0-16,-8 1-2 15,0 8 1-15,-21 2 0 16,27 27-1 0,-21 0-1-16,2 12 1 15,-2 3-1-15,5 6 0 0,3-2-1 16,5-2 0-16,4-12 0 15,6-14 0-15,6-16 0 16,1-12-1-16,-3-13 2 16,-2-10-1-16,-6-7 1 15,-9-6-1-15,-11-2 0 16,-8 6 0-16,-13 5-1 16,-9 5 1-16,-6 13-3 0,-7 3-2 15,7 26-24-15,-12 0-10 16,5 14-2-1,-7 9 1-15</inkml:trace>
  <inkml:trace contextRef="#ctx0" brushRef="#br0" timeOffset="93527.3834">848 3272 36 0,'-5'-19'37'0,"5"19"0"0,-8-17 1 15,-11-4-19 1,19 21-5-16,0 0-3 15,0 0-2-15,0 0-3 16,17 26-1-16,-11-8-2 0,5 8 0 16,1-1-1-16,3 8 0 15,3 0-1-15,-3 7 0 16,5-4 0-16,-1-1-1 16,4-6 2-16,-2-2-2 15,2-14 1-15,2-3-1 16,4-14 1-16,0-12-1 15,2-7-1-15,0-5 1 16,0-7-1-16,-4-5-1 16,-2 5 0-16,-8-1-2 15,1 11-4-15,-18-12-4 16,17 18-28-16,-23-2 0 16,6 21 0-16,-25-29 0 0</inkml:trace>
  <inkml:trace contextRef="#ctx0" brushRef="#br0" timeOffset="93739.5325">663 3289 61 0,'0'0'39'0,"4"-36"1"15,23 11-1-15,6-17-24 16,15 7-7-16,-2-9-4 15,9 2-2-15,-3 9-4 16,-14-9-7-16,12 21-29 0,-21 8-1 16,-11 16 0-16,-18-3-1 15</inkml:trace>
  <inkml:trace contextRef="#ctx0" brushRef="#br0" timeOffset="93919.5064">872 3358 75 0,'25'-17'40'16,"-6"-8"-1"-16,8-4 0 15,-4-13-32-15,12 6-4 16,-2 1-4-16,-6-9-7 0,13 19-26 16,-19 2-5-16,1 14 0 15,-22 9 0-15</inkml:trace>
  <inkml:trace contextRef="#ctx0" brushRef="#br0" timeOffset="95406.9399">1394 3036 15 0,'0'0'31'0,"-21"2"2"16,21-2-5-16,0 0-7 15,-23-11-3-15,23 11-3 0,-21 5-3 16,19 14-2-16,-17-9-1 16,13 21-2-16,-10-2-1 15,11 9-2-15,-1-4-2 16,6 7 0-16,4-5-1 16,3-3-1-16,5-10 0 15,5-10-1-15,3-11 1 16,1-13-1-16,2-7 0 15,0-12 0-15,-4-3 0 16,-3-7 0-16,-1-2 1 16,-7-1 0-16,-2 7 0 15,-6 7 0-15,-4 6 0 0,4 23 1 16,0 0 1-16,-21-9-1 16,21 9 1-16,-14 34-1 15,10-13 1-15,6 4-1 16,4 0 0-16,4-6 0 15,-10-19-1-15,29 17 0 16,-12-17 0-16,2-13 0 16,2-2-1-16,1-10 0 15,-5-6 0-15,-2-5-1 16,1 3 1-16,-6 2-1 16,1 4 0-16,-7 1 1 15,0 6 0-15,-4 20 0 16,2-21 1-16,-2 21 0 0,0 0 1 15,0 0 0-15,-12 20 1 16,12 4-1-16,4 5 0 16,6 2 1-1,1 2-1-15,10 1 0 0,1-3 0 16,5-6-1-16,4-12 0 16,-1-15 0-16,3-17-1 15,-4-8 0-15,4-13-1 16,-10-18 0-16,2-9-1 15,-15-8-1-15,-1-1 2 16,-11-3-1-16,-1 12 0 16,-9 0 2-16,0 13 1 15,-3 12 1-15,0 9 1 0,15 33 0 16,-20-9 1-16,16 28 0 16,6 6 1-1,8 17-1-15,-2-2 0 0,13 18 0 16,4-3-1-16,8 3 0 15,5-4-1-15,5-10 0 16,-3-6-1-16,1-9 0 16,-4-8-1-16,-10-19-2 15,-4 2-3-15,-19-29-7 16,11 8-26-16,-25-8-1 16,-5 2-2-16,-14-12 2 15</inkml:trace>
  <inkml:trace contextRef="#ctx0" brushRef="#br0" timeOffset="95826.3561">1898 2733 62 0,'-20'2'37'16,"20"-2"3"-16,0 0-1 15,-7-50-26-15,32 35-5 0,-2-18-3 16,8 1-1-16,-4-3-1 16,10 2-2-16,-5 1-1 15,-1 3 1-15,-8 6-1 16,0 8 0-16,-5 7 1 15,-1 16 0-15,-17-8 0 16,31 44 1-16,-16-10 0 16,7 12-1-16,-3 2 1 15,2 2-1-15,-2-4 0 16,1-6 1-16,-5-7-2 16,1-16 1-16,-16-17-1 15,23-5 0-15,-14-16-1 16,-3-12 0-16,4-11 1 0,-2-10-1 15,1-2 0-15,1 3 1 16,1 5-1-16,3 7 2 16,-1 9-1-16,5 11 2 15,-1 13-2-15,2 14 0 16,-1 11 1-16,-1 10-1 16,2 6 0-16,-5 1-2 15,3 8-3-15,-19-19-22 16,18 10-14-16,-14-12 0 15,-2-21-2-15,9 17 1 16</inkml:trace>
  <inkml:trace contextRef="#ctx0" brushRef="#br0" timeOffset="96367.6545">3067 2050 40 0,'-27'-2'37'0,"27"2"0"0,-29 8 1 16,7-14-19-16,15 37-8 15,-20-12-2-15,9 19-3 16,-3-3-2-16,10 5-1 16,3-1-1-16,14-3 0 15,-2-7 0-15,9-10-1 16,10-11 0-16,8-14-1 16,2-13 0-16,0-8-1 15,-4-11 1-15,-10-9-1 16,4-2-1-16,-13-5 1 15,-12 2 0-15,-6 4 0 16,-2 12 1-16,-3 11 2 16,13 25-1-16,-29-14 1 0,29 14 0 15,-21 39 1-15,23-5-1 16,7 8 1 0,1 1-1-16,9-3-1 15,6-2 0-15,8-11 0 0,2-6-2 16,5-11 0-16,-1-10-1 15,-4-14-2-15,7 1-4 16,-21-33-9-16,10 13-24 16,-12-15 0-16,5 4 0 15,-13-9 0-15</inkml:trace>
  <inkml:trace contextRef="#ctx0" brushRef="#br0" timeOffset="96819.4352">3464 1803 50 0,'0'0'39'0,"0"0"1"16,0 0-1-16,-19-18-22 16,26 40-5-16,-7-22-3 0,-15 40-3 15,5-13-2-15,5 9-1 16,-3 4-1-16,4 3-1 16,2-3-1-16,8-2 1 15,5-5-1-15,9-12 0 16,7-6 0-16,2-17-1 15,3-11 0-15,5-14 0 16,-2-11 0-16,-2-20-1 16,-10-1 0-16,-10-10 1 15,-3-6-1-15,-12-4 1 16,-6 3 0-16,-11 5 0 16,0 7 1-16,-5 14 1 15,5 6 0-15,2 19 0 0,17 25 1 16,-23-13 0-16,23 13 0 15,2 38 0-15,9-3-1 16,5 7 0-16,3 8 0 16,10 6 1-16,2-3-2 15,3 1 1-15,-1-4-1 16,2-4-1-16,-6-14 0 16,-4-10-1-16,0-5-3 15,-25-17-8-15,23-12-27 16,-23 12-2-16,-15-27 1 15,-6 6 0-15</inkml:trace>
  <inkml:trace contextRef="#ctx0" brushRef="#br0" timeOffset="97951.432">3522 1785 64 0,'0'0'39'0,"8"-28"0"15,13-3 1-15,25 10-30 16,-13-19-3-16,13 13-1 15,-5-8-2-15,1 12-1 16,-1 4-1-16,-1 11 0 16,-3 6-1-16,-3 12 1 15,-5 9 0-15,-2 8-1 16,-2 8 0-16,-3 9 1 16,-5-6-1-16,-2 10 0 0,-1-11-1 15,-6-7 0-15,-1-9-1 16,-7-21 0-16,0 0-3 15,0 0-2-15,0 0-4 16,-27-65-9-16,22 32-21 16,-20-16-1-16,1 1 1 15,-5-14 5-15,16 28 19 16,-20-18 8-16,14 12 7 16,5 17 9-16,-5 3 23 15,9 1 1-15,10 19-1 16,0 0-4-16,0 0-17 15,18-11-7-15,-18 11-3 16,31 4 0-16,-12-1 0 0,0 7 2 16,-19-10 1-16,31 19 2 15,-31-19 2-15,27 33 0 16,-27-33 1-16,23 46 0 16,-17-27 0-16,15 16-1 15,-5-5-2-15,7 5-1 16,-2-5-1-16,2 5 0 15,-2-10-2-15,-3 2 0 16,-1-10 0-16,-17-17-1 16,23 15 0-16,-23-15 0 15,0 0-1-15,10-36 0 16,-12 7-1-16,-4-11-1 16,2-2 0-16,-5-6 0 0,3-4 0 15,0 0 1-15,8 6 0 16,-6 6 0-1,10 9 2-15,4 8-1 16,-10 23 2-16,32-19 0 0,-14 19 1 16,7 11-1-16,-8 11 1 15,12 1 0-15,-4 5 0 16,0 5 0-16,-2 0 0 16,3-3-2-16,-3-3 0 15,-2-17-2-15,4 3-2 16,-25-13-4-16,40-15-5 15,-36-24-11-15,16 14-13 16,-20-21 11-16,19 25 12 0,-25-9 7 16,4 9 6-1,2 21 6-15,-25-14 5 16,21 41 13-16,-17-12 13 16,13 22-11-16,-19-22-11 0,25 16-6 15,-7-12-3-15,11 0-2 16,-2-19-1-16,25 4-2 15,-6-15 0-15,2-9 0 16,2-5 0-16,-5-1-1 16,3-5 1-16,-9 4-1 15,-5 4 1-15,-7 23 1 16,0-19-1-16,0 19 0 16,0 0 0-16,2 29 1 0,8-6-1 15,11 3 0 1,6 5 0-16,8 2 0 15,5 3 0-15,5 8 1 16,-1 2-1-16,4 2 1 0,-5 4 0 16,-7 4 0-16,-9-1-1 15,-7 1 2-15,-17-2-2 16,-10-6 1-16,-13 0-1 16,-16-4 1-16,-10-8-2 15,-12-13-1-15,-2 4-4 16,-23-21-29-16,15 3-4 15,-9-7-2-15,0 6 0 0</inkml:trace>
  <inkml:trace contextRef="#ctx0" brushRef="#br0" timeOffset="98626.5448">2984 2842 40 0,'-6'-19'38'15,"6"19"0"-15,-19-21-1 0,19 21-14 16,-18 0-13-16,-1 6-3 16,7 23 0-16,-9 1-3 15,8 13-1-15,-1 1-1 16,8 2 0-16,6-6-1 16,10-6 0-16,7-9-2 15,12-17 1-15,6-14 0 16,2-13-1-16,-1-12 1 15,1-13-1-15,-6-6 1 16,-4-7-1-16,-6 1 0 16,-5 6 1-16,-3 6 1 15,-5 6-1-15,-1 9 1 16,1 12 1-16,-8 17 0 0,25 0 0 16,-5 15 0-16,5 16 1 15,0 0-2-15,7 7 1 16,1 0-2-16,-2-3 1 15,-2-2 0-15,-6-10-1 16,-2-10 0-16,-21-13-1 16,31-21 0-16,-25-8 1 15,2-9-1-15,-4-3-1 16,1-7 2-16,-1 2-1 16,0 6 0-16,-2 8 1 15,2 9 1-15,-4 23 0 16,21-14-1-16,-21 14 1 15,29 27 0-15,-8-6-1 0,2 6-1 16,1-2-1-16,10 11-10 16,-9-18-28-16,-1 1-1 15,-5-10 0 1,-2-3-2-16</inkml:trace>
  <inkml:trace contextRef="#ctx0" brushRef="#br0" timeOffset="99062.6937">3913 2171 24 0,'-11'-21'36'0,"11"21"2"16,-23-35 0-16,23 35-15 15,-25-23-7-15,25 23-5 16,0 0-1-16,0 0-3 15,11 23-3-15,5 6 0 16,1 8-2-16,12 5 0 16,-2 8 1-16,8 7-2 15,-1-3 1-15,1-4-2 16,0-6 0-16,-8-10-2 0,0-9 1 16,-27-25-5-16,27 29-6 15,-27-29-27-15,-20-15-2 16,-1-8 0-16,0 0 1 15</inkml:trace>
  <inkml:trace contextRef="#ctx0" brushRef="#br0" timeOffset="99671.8151">3713 2401 24 0,'25'-23'28'16,"-4"-7"3"-16,16 5-1 0,7-4-20 15,-17-17-4-15,21 9 1 16,-25-7 1-16,22 19 0 16,-22-7-1-16,8 18 0 15,-16-3 0-15,14 27 0 16,-29-10 0-16,43 38-1 16,-22-7-2-16,10 15 1 15,-4-2 0-15,2 6-2 16,-4-6 0-16,0-6-2 15,0-7 1-15,0-12-2 16,-2-13 1-16,-4-14-2 16,5-11-1-16,-3-12 1 15,0-7-1-15,-6-8 0 0,-3 0 1 16,-8 2 0-16,-2 5 1 16,-6 12 1-16,-6 6-1 15,10 21 2-15,-21-2-1 16,19 22 1-16,2 5-1 15,10 3 0-15,7 1 0 16,10-4 0-16,8-8-1 16,7-9 0-16,6-12 0 15,-1-17 0-15,1-8 0 16,-8-15-1-16,-5-6 0 16,-12-7 0-16,-9-1 0 15,-12 1 0-15,-8 1 0 16,-8 14 0-16,-3 9 1 0,-4 14 0 15,0 11 0-15,21 8 2 16,-27 39-1 0,21-3 0-16,10 8 1 0,7 6-1 15,9-4 0-15,7-2-1 16,9-5-3-16,5-26-6 16,26 4-31-16,-13-24 0 15,8-9-2-15,-6-18 1 16</inkml:trace>
  <inkml:trace contextRef="#ctx0" brushRef="#br0" timeOffset="100542.8262">5346 1672 57 0,'-9'-27'30'0,"9"27"0"16,-18-42-3-16,18 42-5 16,-11-25-6-16,11 25-5 15,0 0-3-15,0 0-3 16,0 0-1-16,27 20-1 16,-8-7-1-16,4 4-1 15,0 2 0-15,4 1 0 0,-3-1-1 16,-1 2 0-16,-6-8 0 15,-17-13 0-15,0 0 0 16,12 18 0-16,-12-18 0 16,-14-20-1-16,3-3 2 15,-1-7-1-15,4-5 0 16,3-3-1-16,5-3 2 16,7 1-1-16,9 2 0 15,5 1 0-15,8 5 0 16,4 1 0-16,5 4 0 15,3 2 0-15,1 2 0 16,-3 4-1-16,-1 2 2 16,-5 3-1-16,-6 5 0 0,-6 1 0 15,-21 8 0-15,22-2-1 16,-22 2 1-16,-18 17 0 16,-1 1 0-16,-6 9 0 15,-4 1 0-15,0 9 0 16,2 1 0-16,6 1 0 15,9-1 1-15,12-4-1 16,12-5 0-16,13-6 0 16,10-7 0-16,9-7 0 15,6-9-1-15,2-8-1 16,6 3-4-16,-14-30-9 16,8 10-25-16,-13-11 0 15,3-1 0-15,-11-12-1 0</inkml:trace>
  <inkml:trace contextRef="#ctx0" brushRef="#br0" timeOffset="100875.0572">6172 1154 60 0,'-23'27'40'0,"0"2"-1"16,7 9 2-16,1-17-25 15,19 24-8-15,-4-17-2 16,15-1-3-16,4-15-1 15,14-18 0-15,4-11-2 16,1-14 0-16,-1-11-1 16,-8-12 0-16,-6-5 0 0,-11-10-1 15,-14 1 1-15,-14 7 0 16,-9 7 0 0,-6 12 1-16,-1 10 0 0,-3 16 1 15,4 14 0-15,8 20 0 16,11 16 0-16,7 10-1 15,8 14 1-15,7 9-1 16,7 12-3-16,-3-16-8 16,17 14-29-16,-8-10 0 15,2-2 0-15,-8-9 0 16</inkml:trace>
  <inkml:trace contextRef="#ctx0" brushRef="#br0" timeOffset="102083.1289">4949 2718 19 0,'0'0'34'0,"0"0"1"0,-8-23 2 15,8 23-16-15,0 0-5 16,0 0-4-16,-17-27-2 15,17 27-2-15,0 0-1 16,0 0-2-16,6-19-1 16,-6 19 0-16,0 0 0 15,10 23-1-15,-10-23-1 16,15 36 0-16,-2-11-1 16,7 6 0-16,3 3 0 0,2-5 0 15,4-2 0-15,-2-2-1 16,2-8 0-1,-4-7 1-15,-2-12-1 16,-2-14 0-16,-3-9 1 0,-3-9-2 16,-1-12 2-16,-7-8-1 15,-3-3 0-15,-4-1 0 16,-2 3 0-16,-6 5-1 16,3 6 0-16,-5 3-1 15,4 18-2-15,0-2-2 16,6 25-8-16,0 0-28 15,0 0 0-15,0 0 0 0,0 0 1 16</inkml:trace>
  <inkml:trace contextRef="#ctx0" brushRef="#br0" timeOffset="102442.6112">5298 2766 58 0,'0'0'38'16,"21"9"0"-16,-7-26 0 16,15-4-29-16,-8-23-1 15,16 5-3-15,-8-10-2 16,5-3-2-16,-3 2 0 0,-4 4-1 16,-7 4-1-1,-11 7 1-15,-5 12-1 0,-4 23 1 16,-21-15-1-1,0 26 2-15,-4 10 0 0,1 16 0 16,1 9 1-16,6 13-1 16,7 3 2-16,10 1-2 15,8-4 1-15,11-9-1 16,8-15-1-16,8-20-1 16,9-13-2-16,-5-33-6 15,17 8-13-15,-16-36-17 16,1-2 0-16,-14-16-1 15,-2-2 0-15</inkml:trace>
  <inkml:trace contextRef="#ctx0" brushRef="#br0" timeOffset="102835.1286">5707 2054 52 0,'0'0'38'16,"-8"46"2"-16,10-15-1 15,29 19-25-15,-17-16-2 16,22 20-4-16,-3-10 0 15,8 10-4-15,-1-8 1 16,1-4-4-16,-7-9 2 16,-3-5-2-16,-9-10-1 15,-22-18-1-15,25 5 0 16,-22-24-2-16,1-2-1 16,-8-10 0-16,4 3-1 15,-1-11 2-15,1 7-1 16,0-3 2-16,3 6-1 15,5 4 4-15,0 4-1 0,-8 21 2 16,25-21 1-16,-6 25 1 16,-1 2-1-16,7 9 0 15,0 4 1-15,2 8-1 16,0 0 0-16,0 4-1 16,-2-6-1-16,-2-6-2 15,0-6-1-15,-23-13-6 16,39 14-17-16,-32-32-17 15,5-3 0-15,-10-19 0 16,6-8 1-16</inkml:trace>
  <inkml:trace contextRef="#ctx0" brushRef="#br0" timeOffset="102999.1798">6405 1972 73 0,'0'0'41'0,"2"36"0"15,8 0 0-15,-10-36-30 16,31 46-6-16,-14-21-1 15,6-5-2-15,2-11-3 16,-5-22-6-16,14 13-19 16,-24-29-15-16,0-4 0 15,-18-17 0-15,-2 8 0 16</inkml:trace>
  <inkml:trace contextRef="#ctx0" brushRef="#br0" timeOffset="103783.3727">6319 1730 72 0,'-24'4'39'0,"24"-4"-1"16,0 0 0-16,24-8-32 16,-7-2-4-16,10 1-1 15,4 1-4 1,-6-9-4-16,15 19-4 0,-18-21-1 16,18 26-1-16,-40-7 3 15,44-7 3-15,-44 7 4 16,22 17 4-16,-11 4 5 15,-11-21 4-15,6 63 3 16,-16-38 1-16,26 27-2 16,-18-23-3-16,21 11-1 15,-7-21-4-15,13-1 0 0,0-22-2 16,8-19-1 0,1-10-2-16,-1-19-2 15,2-1-1-15,-12-22-2 16,4 6-1-16,-19-18 0 0,0 16 1 15,-16-1 2-15,-2 14 2 16,-5 8 3-16,-5 12 2 16,20 38 3-16,-30-25 1 15,28 46 0-15,-6 2 0 16,18 21-2 0,-3 0-1-16,18 10 0 0,2-4-1 15,10-2-2-15,5-12 0 16,7-13 0-16,5-15 0 0,0-18-1 15,0-9 0 1,-8-14-1-16,-4-9 1 16,-13-10-2-16,-5 3 2 15,-15-1-1-15,-9 11 0 0,-9 11 1 16,-11 6 0-16,-1 9 0 16,-2 11 0-16,4 14 1 15,19-12 0-15,-22 40-1 16,22-17 1-16,12 0 0 15,7-4-1-15,6-4 1 16,6-1-1-16,8-10 1 16,-1-8 0-16,7-11-1 15,-1-7 0-15,0-4 0 16,1-9 0-16,1-3 1 16,2-1-2-16,0 1 2 15,1 2-1-15,-1 1 1 16,2 2 0-16,2 7 1 0,0-1-1 15,0 4 0-15,0-2 1 16,-1 2-1-16,-3 0-1 16,-8 5 0-16,-3 3-1 15,-10 0-1-15,0 11-5 16,-27 4-35-16,0 0 0 16,0 0-2-16,0 0 1 15</inkml:trace>
  <inkml:trace contextRef="#ctx0" brushRef="#br0" timeOffset="103978.8107">8772 901 94 0,'0'0'42'16,"0"0"-2"-16,21 8-1 15,-1-8-43-15,-20 0-36 16,25-15 1-16,-25 15-2 16,36-10 0-16</inkml:trace>
  <inkml:trace contextRef="#ctx0" brushRef="#br0" timeOffset="104119.8777">9283 963 81 0,'23'-10'40'15,"6"-2"-1"-15,-4-12-2 16,8-9-42-16,8 8-30 16,13-8-4-16,7 3 1 15,11 3-2-15</inkml:trace>
  <inkml:trace contextRef="#ctx0" brushRef="#br0" timeOffset="104255.5594">10466 717 91 0,'27'-6'39'16,"0"-3"0"-16,-4-18-3 16,-2-11-50-16,18 13-24 0,1-10-2 15,2 10 1-15,-1-6-1 16</inkml:trace>
  <inkml:trace contextRef="#ctx0" brushRef="#br0" timeOffset="124199.711">3626 10607 15 0,'0'0'26'16,"13"23"1"-16,-13-23-8 16,0 0-4-16,2 21-1 0,-2-21-3 15,0 0-2 1,0 0 0-16,0 0 0 16,0 0-2-16,0 0 0 15,4-32-2-15,2 14-1 16,-4-8-1-16,6 1 0 0,-4-12-1 15,3 5-1-15,-3-13 1 16,4 3 0-16,-6-6-1 16,4 0 1-16,-5-7 0 15,5-1-1-15,-2-7 1 16,2 1-1-16,-2-5 0 16,4-2 0-16,-5 2 0 15,3 4 0-15,-4 3-1 16,2 3 1-16,-4-3 0 15,2 5 0-15,-2 5 0 16,-2 2 0-16,2 2-1 16,0-2 1-16,0 0 0 0,0 4-1 15,-2-2 0-15,0 0 0 16,-2-4 0-16,0 0 1 16,1-4-1-16,-1 4 0 15,-2 2 0-15,0-1 0 16,0 4 0-16,4 3 0 15,-2 6 0-15,4 1-1 16,0 1 1-16,0-3 2 16,2 1-2-16,2-3 1 15,2-5-1-15,-2 2 1 16,0-2-1-16,0 2 2 16,0 3-2-16,-4 5 0 15,1 3 0-15,-1 2 0 0,-1 6 1 16,2 4-1-16,-1-2 0 15,2 0 0-15,2 4 0 16,0-2-1-16,-4 19 1 16,4-29 0-16,-4 29 0 15,6-25 0-15,-6 25 0 16,0 0 0-16,4-25 0 16,-4 25 0-16,3-21 1 15,-3 21-1-15,0 0 0 16,2-17 0-16,-2 17 0 15,0 0 0-15,0 0 0 16,0-21-1-16,0 21 1 16,0-25 0-16,0 25 0 0,0-33 0 15,-2 14 0-15,1 0-1 16,-1 1 1-16,2 1 0 16,0 17 0-16,-6-29 0 15,2 12 0-15,4 17 0 16,-10-33 0-16,10 33 0 15,-5-26 1-15,5 26 0 16,-4-18 0-16,4 18 0 16,0 0 0-16,0 0 0 15,-16 33 0-15,8-8 0 16,-5 11 0-16,-2 10 0 16,-5 6 0-16,-3 4 0 15,-4 3 0-15,2-3 0 0,2-1-1 16,4-10 1-1,1-15-1-15,5-9 1 16,13-21-1-16,0 0 0 16,0 0 1-16,0 0-1 0,9-40 1 15,1 9-2-15,5-3 1 16,1-10 0-16,-1 0 0 16,3 1 0-16,-3 3 0 15,2 4 0-15,-1 7 0 16,-1 6 1-16,3 6-1 15,-1 11 0-15,0 12 1 16,7 7-1-16,-3 8 1 16,4 10-1-16,0-2 1 0,0 5-1 15,-2-1 1-15,-2 1-1 16,-1-7 0 0,-7-4-1-16,1 0-1 15,-14-23-3-15,13 31-6 0,-13-31-31 16,0 0-1-16,0 0-1 15,0 0 1-15</inkml:trace>
  <inkml:trace contextRef="#ctx0" brushRef="#br0" timeOffset="125196.3532">4158 7665 33 0,'2'-20'35'16,"-2"20"2"-16,8-23-1 15,-18 2-16-15,10 21-7 16,0 0-3-16,0 0-1 15,10 29-3-15,2 6-1 16,-9 3-1-16,9 14 0 0,-2 2-2 16,5 9 1-16,-3-6-1 15,3-3 0-15,-1-4-1 16,-5-10 0-16,-1-5-1 16,0-10 1-16,-6-6-1 15,-2-19 0-15,3 19-2 16,-3-19-1-16,0 0-2 15,-25-42-5-15,27 23-4 16,-29-41-9-16,29 24-4 16,-33-37 4-16,31 25 5 15,-27-19 8-15,20 11 5 16,-5 10 7-16,-7-10 8 16,21 37 10-16,-24-17 4 0,22 36-2 15,-9-27-4-15,9 27-5 16,0 0-3-16,25 19-2 15,-25-19-3 1,37 35-1-16,-14-14 0 0,9 13-1 16,3-1-1-16,8 3 1 15,-3 1-2-15,5-3 1 16,-3-1-2-16,0 2 1 16,-1-9 0-16,-3-6-1 15,-5-5 1-15,-6-6-1 16,-2-7 0-16,-7-9 0 15,-18 7 0-15,21-41 0 16,-19 3 0-16,-8-12 0 0,-4-5-1 16,-3-7 1-1,-6-1-1-15,-5 2 1 16,3 1-1-16,0 10-1 16,2 10 1-16,3 7-3 0,9 16-1 15,-5-10-5-15,12 27-30 16,0 0-1-16,25-17-2 15,-25 17 2-15</inkml:trace>
  <inkml:trace contextRef="#ctx0" brushRef="#br0" timeOffset="125491.4228">4812 7498 50 0,'0'0'36'15,"19"13"1"-15,-19-13-1 16,26-13-22-16,-3 17-5 16,-23-4-2-16,44-12-3 15,-21 3-1-15,8 3-2 16,-2-4 0-16,0-1-2 15,2-1-2-15,-8-9-3 0,10 21-9 16,-12-17-21 0,-8-2-1-16,-13 19-1 15,10-31 1-15</inkml:trace>
  <inkml:trace contextRef="#ctx0" brushRef="#br0" timeOffset="125801.0012">4943 7248 46 0,'0'0'36'16,"0"0"2"-16,0 0 0 16,0 0-17-16,0 0-9 15,20 31-3-15,-20-31-3 16,19 42-2-16,-7-15-1 15,5 10-1-15,-4-3 0 0,3 1-2 16,-1 1 1-16,1-5-1 16,-3-4 0-16,-3-6 0 15,1-4-2-15,-11-17-2 16,0 0-2-16,0 0-8 16,0 0-25-16,8-38-1 15,-16 13-1-15,-1-6 1 16</inkml:trace>
  <inkml:trace contextRef="#ctx0" brushRef="#br0" timeOffset="126143.2552">4803 7137 57 0,'-26'40'35'0,"-1"12"2"0,6 8 0 15,12 18-24-15,-9-16-4 16,36 22-3-16,-5-15-1 16,24 2-3-16,9-17 0 15,14-12-1-15,7-21 0 16,9-23 0-16,3-21 0 16,2-25 0-16,-2-15 0 15,-10-23 1-15,-13-6-1 16,-13-6 0-16,-18 2 1 15,-21 10 0-15,-22 9-1 0,-22 19 0 16,-18 10 0-16,-16 18-2 16,-1 18-1-16,-12-5-10 15,12 25-26 1,2 1-3-16,13 10 1 0,10 0 0 16</inkml:trace>
  <inkml:trace contextRef="#ctx0" brushRef="#br0" timeOffset="128502.3446">15751 10989 21 0,'0'0'29'15,"0"0"1"-15,3-19 1 0,-3-2-17 16,0 21-2-16,10-46-1 16,5 28 1-16,-18-24-4 15,18 13 0-15,-15-19-2 16,12 2 0-16,-10-13-2 15,5 1-1-15,-5-7 0 16,4-2-1-16,-4-4 0 16,4 8 0-16,-6-4 0 15,5 5-1-15,-3 1 1 0,6 5-1 16,-4 1 1-16,2-1-1 16,0 0 1-1,-3 1-1-15,1 3-1 16,-2 4 2-16,-4 0-2 0,0 4 2 15,-2 0-2-15,1 7 2 16,1-1-2-16,2 0 1 16,0-3 0-16,4 3-1 15,1-6 1-15,3 3 0 16,0-5-1-16,-1 2 0 16,-1 2 1-16,-4-2-1 15,0 4 1-15,-4-2-1 0,0 1 1 16,0 3-2-16,2 7 2 15,-2-1-1-15,2-1 0 16,0 4 0 0,2 2 1-16,-2-1-1 0,2 5 0 15,-4 1 0-15,2-2 0 16,-2 2 0-16,0 1 1 16,1 0-1-16,1-2 0 15,0-2-1-15,1 0 1 16,1-5 0-16,0-1-1 15,2-4 2-15,0 5-2 16,0-3 2-16,-2 6-2 16,2 6 2-16,-4 2-1 0,2 2 0 15,-2 17-1 1,2-25 1-16,-2 25 0 16,-2-21-1-16,2 21 1 15,-4-25 0-15,4 25 1 0,-2-27-2 16,2 27 1-16,-2-25 0 15,2 25 0-15,0 0 0 16,4-23 0-16,-4 23 0 16,0 0 1-16,0 0 0 15,0 0 0-15,0 0-1 16,0 0 1-16,-2-17-1 16,2 17 1-16,0 0-1 15,0 0-1-15,0 0 2 16,0 0-1-16,0 0 0 15,0 0 1-15,0 0-2 16,0 0 2-16,-14-21-2 16,14 21 1-16,0 0 0 0,0 0 0 15,-2-18 0-15,2 18 0 16,4-23 0-16,-4 23 0 16,8-27 0-16,-8 27 0 15,6-30 1-15,-2 12-1 16,-4 18 0-16,2-19 0 15,-2 19 1-15,0 0-1 16,0-19 0-16,0 19 0 16,0-23 0-16,0 23 1 15,-2-25-1-15,2 25 0 16,-2-25 0-16,2 25 0 16,-2-19 0-16,2 19 0 15,0 0 1-15,0 0-2 0,0 0 1 16,0 0 0-16,0 0 0 15,0 0 1-15,0 0-1 16,0 0 0-16,0 0 1 16,0 0-1-16,0 0 0 15,0 0 0-15,0 0 0 16,0 0 0-16,0 0 1 16,-21 33-1-16,13-14 1 15,-2 4-1-15,-1 0 1 16,-3 4-1-16,-1 0 1 15,-3-1-1-15,-1-4 0 16,0 1 0-16,-1-8 0 16,1 0 0-16,2-1 0 0,17-14 0 15,-27 17 0-15,27-17 0 16,0 0 0 0,-18-23 0-16,20 0-1 0,4-4 1 15,4-6 0-15,-1-7 1 16,3 4-1-16,1-6 0 15,1 1 0-15,1 5 1 16,-3 7-1-16,2 4 0 16,-3 8 0-16,-11 17 1 15,21-14-1-15,-21 14 1 16,18 27-1-16,-11 0 1 16,1 4 0-16,-6 7-1 0,-2 1 1 15,-2 5-1-15,-4-6 0 16,-1 2 0-16,-1-5 0 15,2-6-2 1,0-8-2-16,10 2-3 16,-4-23-18-16,0 0-16 0,18 2-2 15,-1-6 1-15,2-8-1 16</inkml:trace>
  <inkml:trace contextRef="#ctx0" brushRef="#br0" timeOffset="132958.8711">16395 7626 25 0,'0'0'35'0,"-2"-28"1"16,2 28 1-16,0 0-12 15,-16-41-11-15,16 41-3 16,0 0-1-16,0 0-3 16,0 0-1-16,12 18-2 15,-8 10-1-15,7 11-1 16,1 3 1-16,3 8-2 15,1 3 0-15,-1 1 0 0,-1-2-2 16,-1-12 2-16,-3-3-1 16,-4-10 0-16,-2-6-2 15,-4-21 0-15,0 0-1 16,0 0-2-16,-18-23-2 16,-3-23-4-16,15 13-1 15,-23-27 0-15,18 16 2 16,-16-13 3-16,11 15 3 15,-3 3 3-15,4 3 3 16,15 36 5-16,-22-39 2 16,22 39 0-16,0 0 1 15,23 4-3-15,-23-4-1 16,39 31-1-16,-16-12 0 0,14 18-1 16,-2-7 0-16,7 9 0 15,-2-3-1-15,5-1-1 16,-1-12 1-1,2-8-2-15,-3-5 0 0,-3-16 0 16,-1-8 0-16,-2-12-1 16,-8-15 0-16,-6-5 1 15,-10-9-1-15,-11-5 0 16,-10 1 0-16,-9-3 0 16,-10 7 0-16,-4 5-1 15,-2 8-2-15,-5 1-1 16,13 24-6-16,-6 0-30 15,8 7 1-15,3 8-1 16,20 2 0-16</inkml:trace>
  <inkml:trace contextRef="#ctx0" brushRef="#br0" timeOffset="133574.4133">17228 7268 40 0,'10'-20'35'0,"-10"20"1"16,15-17 0-16,-3-12-13 15,5 29-11-15,-19-21-2 16,21 25-3-16,-19-4-1 15,22 19-1-15,-17 0-1 16,7 12-1-16,-8 2 2 16,7 9-3-16,-7 2 0 15,4 0-1-15,-2-7 1 16,-1-7-3-16,1 1 1 16,-4-12-3-16,6 2-1 15,-8-21-5-15,0 0-15 16,0 0-15-16,0 0-2 0,0-28 2 15,-8 3 0-15</inkml:trace>
  <inkml:trace contextRef="#ctx0" brushRef="#br0" timeOffset="133830.151">17172 7456 51 0,'0'0'36'16,"0"0"1"-16,0 0 0 16,17-6-14-16,16 6-12 15,-12-19-4-15,22 7 0 0,-5-9-3 16,7 4-1-16,-3 0-3 16,-1 1 1-16,-5 7-4 15,-14-3 0-15,3 16-6 16,-25-4-29-16,0 0 0 15,0 0-1-15,-18-4 1 16</inkml:trace>
  <inkml:trace contextRef="#ctx0" brushRef="#br0" timeOffset="134362.2893">17101 7020 50 0,'-25'19'35'16,"1"18"0"-16,-1 11-1 15,-7-2-14-15,22 34-7 16,-9-5-5-16,19 13-3 0,0-3-1 15,17-3-1-15,4-20 0 16,20-11-1-16,5-16 0 16,16-16 1-16,3-23-1 15,9-11 1-15,-1-20 1 16,2-9-2-16,-9-11 1 16,-5-7-1-16,-14-11 0 15,-14-1 0-15,-18-5-2 16,-15 4 1-16,-17 0 0 15,-14 6-2-15,-10 14-1 16,-13 1-4-16,14 29-32 16,-22 4-3-16,4 17 0 0,4 12 0 15</inkml:trace>
  <inkml:trace contextRef="#ctx0" brushRef="#br0" timeOffset="143139.2108">8867 3182 19 0,'0'0'21'16,"23"-19"-2"-16,-23 19-2 16,0 0-1-16,17-10-3 15,-17 10-1-15,0 0-1 16,0 0-1-16,-10 21-2 16,-7-9-1-16,6 17-2 0,-15-3-1 15,5 15-2-15,-6-5 1 16,0 8-1-16,-4-5 0 15,2 3 0 1,-5-2-1-16,3 4 1 0,-4-4 0 16,2 1 0-16,-1-5 0 15,3 3 0-15,0-9 1 16,4 3-2-16,4-10 1 16,3-4-2-16,20-19 1 15,-27 21 0-15,27-21-1 16,-19 8 0-16,19-8 0 15,0 0-1-15,-17 0-1 16,17 0 0-16,0 0-2 0,0 0-5 16,0 0-10-16,15-16-18 15,-15 16 1-15,20-19 0 16,-20 19 1 0</inkml:trace>
  <inkml:trace contextRef="#ctx0" brushRef="#br0" timeOffset="143760.0876">8315 3650 28 0,'0'0'33'16,"0"0"-1"-16,0 0-10 16,4-21-3-16,-4 21-3 0,0 0-3 15,0 0-5-15,0 0-2 16,4 17-1-1,-4-17-2-15,0 0-1 16,-16 19 1-16,16-19-1 0,-27 33 0 16,4-10-1-16,-4 4 1 15,-4 7 0-15,-5-1-1 16,3 3 0-16,2-5 0 16,2-4 0-16,10-4-1 15,3-2 0-15,16-21 1 16,-17 21-1-16,17-21 0 15,0 0 0-15,0 0 1 16,0 0-1-16,0 0 0 16,21 0 1-16,-4-9-1 15,7-3 0-15,5-1 0 16,5-5 0-16,7-1 0 16,5 0 1-16,0 0-1 0,-1 3 0 15,-1 3 0-15,-3 1 0 16,-5 5 0-16,-5 3 0 15,-8 4 0-15,-5-2 0 16,-18 2 0-16,17 6 1 16,-17-6-1-16,0 0 2 15,0 0-2-15,-19 7 1 16,19-7 0-16,-29-3 0 16,11-3-1-16,-1-2 1 15,0-3-1-15,-2-1 1 16,-3-5-1-16,1 2 0 15,2-5 1-15,2-1-1 16,1-2-1-16,3-2-1 0,5 8-3 16,-3-12-3-16,13 29-29 15,6-27-3-15,-6 27 1 16,0 0-2-16</inkml:trace>
  <inkml:trace contextRef="#ctx0" brushRef="#br0" timeOffset="175234.7778">3668 10791 26 0,'2'-23'15'0,"-2"23"1"16,0 0 2-16,0 0 0 16,0 0-1-16,0 0-3 15,12 19-1-15,-12-19-4 0,-4 22-1 16,4-22-1-16,0 0-1 15,0 0 0-15,-4 21-1 16,4-21 0 0,0 0-1-16,0 0 0 0,0 0 0 15,-25 17-1-15,25-17 0 16,-23 2-1-16,23-2 1 16,-39-14-1-16,16 5 0 15,-10-7-1-15,-3 3 1 16,-10-2-1-16,-8-3 0 15,-6-1 0-15,-10-2 0 16,-7 0-1-16,-6 4 1 0,-7 0-1 16,-5 7 1-16,-9 2-1 15,-4 6 1-15,-4 4-1 16,-4 6 1-16,-7 5 0 16,1 1 0-16,1-3 0 15,1 1 0-15,8-6 0 16,6-1-1-16,10-7 0 15,13-3 1-15,15-5-1 16,12-3 0-16,12-3 1 16,9 3-1-16,6-1 1 15,12 1-1-15,0 5 1 16,17 8-1-16,-20-9 1 16,20 9-1-16,0 0 0 0,0 0 0 15,0 0 0-15,0 0 0 16,0 0-1-16,0 0 1 15,22 2 0 1,-22-2 0-16,0 0 0 0,0 0 0 16,0 0 0-16,0 0 0 15,0 0 0-15,0 0 0 16,0 0 0-16,0 0 0 16,-2 17 0-16,2-17 0 15,0 0 0-15,0 0 0 16,0 0 0-16,0 0 0 15,0 0 1-15,0 0-1 16,-18-8 0-16,18 8 0 16,0 0 1-16,0 0-1 15,0 0 0-15,0 0 0 16,0 0-1-16,0 0 1 16,0 0 0-16,0 0 0 0,0 0 0 15,0 0 0-15,0 0 0 16,0 0 0-16,0 0 1 15,-25 8 0-15,25-8-1 16,-19 2 0-16,19-2 0 16,0 0 1-16,-21-6-1 15,21 6 1-15,0 0-2 16,0 0 1-16,0 0 0 16,0 0 1-16,0 0-1 15,0 0 0-15,0 0 0 16,0 0 0-16,0 0 0 15,0 0 0-15,0 0 0 16,-18 0-1-16,18 0 1 0,0 0 0 16,0 0 0-16,20-25-1 15,-20 25 1-15,32-21 0 16,-8 2-1-16,3 2 1 16,5-3-1-16,7-1 1 15,2 2-1-15,-1-2 2 16,4 0-2-16,-1 2 1 15,-1 3 1-15,-7 3-1 16,-4 1 0-16,-6 1 0 16,-8 7 0-16,-17 4 0 15,0 0 1-15,0 0-1 16,0 0 1-16,-21 14-2 16,0-3 2-16,-8 4 0 0,-4-3-1 15,-5 3 0-15,-1 1 0 16,-2-1 0-16,1-5 0 15,3 3 0-15,1-3 0 16,3-7 0-16,2 1 1 16,8-2 0-16,2-4-1 15,21 2 1-15,-25-4-1 16,25 4 1-16,0 0-1 16,0 0 1-16,0 0-1 15,0 0 0-15,0 0 0 16,0 0 0-16,0 0 0 15,-4 23 0-15,6 0 1 0,9 6-1 16,3 8 0-16,3 3 0 16,4-4 0-16,4-1 0 15,2-1 0-15,-4-5 1 16,4-2-2-16,-5-8 2 16,-5-2-1-16,-17-17 0 15,23 24 0-15,-23-24-1 16,8 19 0-16,-8-19-2 15,-2 17-2-15,2-17-14 16,0 0-23-16,-27-17-1 16,27 17-1-16,-33-23 1 15</inkml:trace>
  <inkml:trace contextRef="#ctx0" brushRef="#br0" timeOffset="175902.4934">845 9389 34 0,'2'-29'36'16,"3"4"0"-16,-7-1 1 15,-15-15-19-15,17 41-5 16,-27-42-3-16,8 42-2 16,-14-6-2-16,4 20-1 15,-10 3-1-15,9 10-1 16,-1 5-1-16,13 11 0 15,5 3 0-15,17 4-1 0,5 3 0 16,18 3 1-16,6 0 0 16,8 7-1-16,1 0 2 15,-1 2-2-15,-1-3 1 16,-7 3 0-16,-8-6 0 16,-11 5-1-16,-14-3 0 15,-12-7 0-15,-9-2-1 16,-8-6 0-16,-6-8 0 15,-5-9 1-15,-1-4-2 16,-1-16 1-16,5-3-2 16,2-16-2-16,8-5 0 15,-4-16-4-15,31 31-5 16,-42-46-28-16,30 14 0 0,1-1 0 16,3 1 1-16</inkml:trace>
  <inkml:trace contextRef="#ctx0" brushRef="#br0" timeOffset="176127.4462">575 9965 64 0,'0'0'40'16,"25"-8"1"-16,-8 4 0 16,-5-29-20-16,18 20-12 15,-8-14-1-15,14 4-3 16,-1-9-3-16,4 1-1 15,-5 6 0-15,1 2-3 0,-2 15-1 16,-14-5-4-16,12 30-17 16,-31-17-18-16,15 21 0 15,-9 0 1-15,-6-21-1 16</inkml:trace>
  <inkml:trace contextRef="#ctx0" brushRef="#br0" timeOffset="176547.1661">1327 9736 61 0,'-12'19'37'0,"12"-19"1"15,0 0-6-15,18-3-19 16,-18 3-5-16,19-20-2 0,-19 20-3 15,37-26 1-15,-14 8-3 16,6 5 0-16,0-1 1 16,0 3-2-1,-1 1-1-15,-2-1-1 0,1 5-1 16,-27 6-3-16,40-9-7 16,-40 9-25-16,0 0 0 15,0 0-1-15,17-20 2 16</inkml:trace>
  <inkml:trace contextRef="#ctx0" brushRef="#br0" timeOffset="177255.1004">1441 9335 20 0,'0'0'34'16,"-22"-9"1"-16,5 7-4 16,0 27-11-16,-26-16-3 15,20 34-3-15,-19-11-5 16,19 22 0-16,-6-2-3 0,13 19 0 15,3-2-1-15,22 2-2 16,9-4 0-16,14-6-2 16,11-7 1-16,15-14-2 15,11-17 0-15,16-23 0 16,4-27 0-16,3-17-1 16,-1-13 0-16,-6-14 0 15,-10-12 1-15,-17-5 1 16,-19-4-1-16,-26 8 0 15,-21 9 1-15,-19 10-1 16,-21 9 0-16,-16 12-1 16,-5 21-3-16,-16-4-35 0,8 23-2 15,0 6 1-15,6 6-1 16</inkml:trace>
  <inkml:trace contextRef="#ctx0" brushRef="#br0" timeOffset="233001.8907">18121 5608 7 0,'0'0'24'16,"0"0"-2"-16,0 0-2 15,0 0-4-15,0 0-1 0,0 0-2 16,-29-3-1-16,29 3-2 16,-23 1-1-1,23-1 0-15,-27 16-3 16,27-16 0-16,-23 15-2 0,23-15 0 15,0 0-1-15,-16 27 1 16,16-27-1-16,0 0 1 16,0 0-1-16,0 0 1 15,0 0-1-15,0 0-1 16,20 13 1-16,-1-9-1 16,4-6 0-16,6 0 0 15,6-3-1-15,3-1 1 16,3 0-1-16,-1-1 0 0,1 1 0 15,-3 0 0-15,-3 2 0 16,-4 4 0-16,-2 2-1 16,2 2 1-1,0 0-1-15,1 0 0 0,3-4 0 16,4 2 0-16,-3-1 0 16,5-1 0-16,-1-1 0 15,-1 1 0-15,0-6 1 16,-3 2-1-16,-3 2 1 15,0-2-1-15,-4 2 0 16,2 0 1-16,-4 2-1 16,1 0 0-16,-2 0 1 15,2 2-1-15,3-4 0 0,-2 2 1 16,0 0-1-16,-2-2 1 16,-2 2-1-1,2-2 0-15,-2 2 0 16,-1 0 0-16,-1-1 0 0,-2 1 0 15,0-2 0-15,0 0 0 16,1-2 0-16,-3 2 0 16,4 0 0-16,0 0-1 15,0 0 1-15,4 2 1 16,-2-2-1-16,0 2 0 16,-1 2 0-16,-5-4 0 15,0 2 0-15,-19 0 0 16,19 2 0-16,-19-2-1 15,0 0 1-15,0 0 0 16,0 0 0-16,0 0 0 16,0 0 1-16,0 0-1 15,0 0 0-15,0 0 0 0,-25-17 1 16,25 17-1-16,-32-6 0 16,6 4 0-16,-1-2 1 15,-5 4-1-15,-5 0 0 16,-2-1 0-16,-5 1 0 15,-4 0 0-15,0-2 0 16,-2-4 0-16,-3 6 0 16,7-2 0-16,0-2 0 15,7 0 0-15,5-3 0 16,5-1 0-16,2 0 0 16,3 1 0-16,1-1 0 15,-2 4 0-15,-2-2 1 16,0 6-2-16,-2 0 1 0,0 0-1 15,2 4-1-15,-2-4-2 16,8 10-1-16,-12-24-13 16,12 20-21-16,21-6-1 15,-21-8-1-15,21 8 2 16</inkml:trace>
  <inkml:trace contextRef="#ctx0" brushRef="#br0" timeOffset="233918.7022">19278 5407 7 0,'-21'-10'30'0,"21"10"2"16,-17 0 0 0,17 0-10-16,0 0-5 15,-29-5-2-15,29 5-5 0,0 0-3 16,27 3-2-16,-27-3-1 15,35 6 0-15,-14-6-1 16,12 8-1-16,-1-4 0 16,11 9 0-16,-1-3-1 15,6 7 1-15,1-5-2 16,-1-1 1-16,0-1-1 16,-6 1 0-16,-5 1 0 15,-6-5 0-15,-8-1 0 16,-5-4 0-16,-18-2 1 15,21 6-1-15,-21-6 1 16,0 0 0-16,0 0 1 16,0 0-1-16,-10 19 1 0,10-19 0 15,-29 23 1-15,10-8-1 16,-8 1 1-16,-2 1-1 16,-6 0 0-16,0 2 0 15,1-3 0-15,3 3-1 16,2-8 1-16,4 1-1 15,2-1 1-15,3-1-1 16,1 0 0-16,19-10 0 16,-27 19 0-16,27-19 0 15,-19 17-1-15,19-17-1 16,0 0-2-16,0 0-3 16,0 0-24-16,11-17-12 15,-3-1 1-15,-6-6-1 0</inkml:trace>
  <inkml:trace contextRef="#ctx0" brushRef="#br0" timeOffset="241506.0623">15737 11215 29 0,'17'-15'30'16,"-17"15"-6"-16,6-19-5 15,-6 19-3-15,0 0-2 0,23 0-2 16,-23 0-4-16,0 0-1 15,0 0 0 1,0 0-1-16,-23 2-1 0,23-2 0 16,0 0-1-16,0 0-1 15,0 0-1-15,0 0 0 16,0 0 0-16,-19-14 0 16,19 14 0-16,-27-4 0 15,6 4 0-15,-1 4 0 16,-3-4-1-16,0 4 0 15,0 0 0-15,4-2 0 16,0 0 0-16,3-2-1 16,-1-2 1-16,0 2 0 0,0 0 0 15,-3 0-1 1,-1 2 1-16,0 0-1 16,2-1 0-16,-2 1 1 15,5-2-1-15,18 0 0 0,-31-3 0 16,31 3 0-16,-25-8 0 15,25 8 1-15,-30-8-1 16,12 6 0-16,-1-2 0 16,-2 4 0-16,-2 0 1 15,1 2-1-15,3-2 0 16,0 4 1-16,1-4-1 16,-1 2 0-16,0 0 0 0,-1 0 0 15,1 0 1-15,-2 0-1 16,0 0 0-16,1-2-1 15,-3 2 1 1,4-2 1-16,0 0-2 0,-2 2 1 16,1-2 0-16,-1 3-1 15,0-3 2-15,-2 4-1 16,3-2 0-16,-1 0 0 16,0-2 0-16,4 2 1 15,-1-2-1-15,18 0 0 16,-27 0-1-16,27 0 1 15,-21-2 1-15,21 2-1 16,0 0 0-16,-21-2 0 16,21 2 1-16,0 0 0 15,0 0-1-15,-18 8 0 16,18-8 1-16,0 0-2 16,0 0 1-16,0 0 1 0,-17-6-1 15,17 6 0-15,0 0 0 16,-19-2 0-16,19 2 1 15,0 0 0-15,-20 4 0 16,20-4 0-16,0 0-1 16,0 0 0-16,-17 4 1 15,17-4-1-15,0 0 0 16,0 0 0-16,0 0 1 16,0 0-1-16,0 0 0 15,0 0 0-15,0 0 0 16,0 0 0-16,0 0 0 15,0 0 0-15,0 0 0 16,0 0 0-16,0 0 0 0,0 0 0 16,0 0 1-16,-6-21-1 15,6 21 0-15,0 0 1 16,0 0-1-16,0 0 0 16,0 0 0-16,0 0 1 15,0 0-2-15,0 0 1 16,0 0 1-16,0 0-1 15,0 0 0-15,0 0-1 16,0 0 2-16,0 0-1 16,0 0 1-16,0 0-1 15,0 0-1-15,0 0 1 16,0 0 0-16,0 0 0 16,0 0 0-16,0 0 0 0,0 0-1 15,0 0 1-15,0 0 0 16,0 0 0-16,0 0 0 15,0 0 0 1,0 0 0-16,0 0 0 0,0 0 1 16,0 0-1-16,0 0 0 15,-19-8 0-15,19 8-1 16,0 0 1-16,0 0 0 16,0 0 1-16,0 0-2 15,0 0 2-15,0 0-1 16,0 0 0-16,0 0 1 15,0 0-2-15,0 0 1 16,0 0 0-16,0 0 0 0,8-25-1 16,-8 25 1-16,29-36 0 15,-10 15 0 1,2-4 0-16,2 0 0 16,-1 0 0-16,-1 2 0 0,-4 4 0 15,-17 19 0-15,21-22 0 16,-21 22 0-16,0 0 0 15,0 0 0-15,18-7 1 16,-18 7-1-16,0 0 1 16,0 0-1-16,0 0 1 15,0 0 0-15,-8 19-1 16,8-19 1-16,-23 25-1 0,6-14 1 16,-3 12-2-16,-1-5 1 15,-4 3 0-15,-2-2-1 16,0 0 1-1,-2-3 0-15,4 1 0 0,0-2-1 16,4-5 1-16,3 1 1 16,18-11-1-16,-23 12 0 15,23-12 0-15,0 0-1 16,0 0 1-16,-17 11 0 16,17-11 1-16,0 0-1 15,0 0 0-15,0 0 0 16,-8 19 0-16,8-19 0 15,4 22 1-15,-4-22-1 0,17 24 0 16,-3-6 0 0,3 1 1-16,2 2-1 15,6 2 1-15,1-4-1 16,-1 2 1-16,-4 0 0 0,0-1-1 16,-4-1 1-16,-3-2 0 15,-14-17-1-15,17 29 1 16,-17-29-1-16,0 0 1 15,23 7-1-15,-23-7 0 16,0 0-3-16,18-26-1 16,-18 26-4-16,0-21-33 15,0 21-1-15,2-18-1 16,-2 18 1-16</inkml:trace>
  <inkml:trace contextRef="#ctx0" brushRef="#br0" timeOffset="242666.0284">14040 10202 10 0,'0'-23'31'16,"0"23"2"-16,7-34 0 15,-22 9-10-15,15 25-4 0,-31-33-3 16,31 33-3-16,-56-19-4 16,25 21-3-16,-13-6-1 15,5 10-1-15,-9-2 0 16,8 9-1-16,1 3-1 15,8 7 0-15,4 5-1 16,10 13 1-16,5 5-1 16,14 9 0-16,10 11 1 15,5 1-1-15,2 7 1 0,6 3 0 16,-3-2 0 0,-1 2-1-16,-4-10 1 15,-7-4-1-15,-8-7 0 16,-8-1 0-16,-9-5 0 0,-9-8-2 15,-4-7 2-15,-7-6-1 16,-4-6 0-16,-1-6 0 16,-1-4-1-16,1-13-2 15,11 0-2-15,-4-21-4 16,33 21-18-16,-31-19-13 16,23-2 0-16,1-8-1 15,5 1 2-15</inkml:trace>
  <inkml:trace contextRef="#ctx0" brushRef="#br0" timeOffset="242907.236">13455 10686 76 0,'0'0'38'16,"6"17"2"-16,-6-17-2 15,56-4-26-15,-27-13-4 16,17 7-3-16,-5-5-2 16,1 0-2-16,-1 5-3 15,-9-5-2-15,3 22-8 16,-35-7-27-16,21 2 0 16,-21-2 0-16,0 0 0 15</inkml:trace>
  <inkml:trace contextRef="#ctx0" brushRef="#br0" timeOffset="243342.0818">14084 10425 40 0,'0'0'35'16,"0"0"2"-16,0 0-1 15,27 4-15-15,-27-4-8 16,17-8-4-16,-17 8-3 16,31-8-3-16,-10 6-1 15,6-3-3-15,2 7 0 0,-2-8-2 16,6 17-6-16,-33-11-27 15,37-2-1-15,-18 2 1 16,-19 0-1-16</inkml:trace>
  <inkml:trace contextRef="#ctx0" brushRef="#br0" timeOffset="244018.6756">14157 10133 36 0,'0'0'34'0,"-31"-3"1"16,10 3-1-16,8 23-16 15,-26-16-3-15,26 30-2 16,-20-9-4-16,15 28-1 15,-7 0-2-15,14 9-1 16,-3 4-2-16,16-2 0 16,8-4-1-16,15-3 1 15,8-12-2-15,23-18-1 16,9-12 1-16,12-14-1 16,10-14 0-16,4-11 1 15,-2-14-1-15,-10-9 1 0,-8-9 0 16,-17-9-1-16,-15-3 1 15,-22-6 0-15,-19 2 0 16,-17 0-1-16,-20 9 0 16,-9 5-1-16,-6 18-5 15,-21-1-32-15,17 19-2 16,4 9-1-16,10 8 0 16</inkml:trace>
  <inkml:trace contextRef="#ctx0" brushRef="#br0" timeOffset="250351.4896">15866 11035 52 0,'0'0'29'15,"0"0"-3"-15,0 0-4 16,-25 2-4-16,25-2-6 16,0 0-3-16,0 0-1 15,0 0-2-15,0 0-1 16,0 0-1-16,0 0-1 15,0 0 0-15,0 0-1 16,0 0 0-16,21-6 0 16,-21 6 0-16,0 0-1 0,24 0 0 15,-24 0 0-15,27-2 0 16,-27 2 0-16,30 2 0 16,-10 0 0-16,-3-4-1 15,4 2 0-15,2 0 1 16,2 0-1-16,2-2 1 15,2 0 0-15,0 0-1 16,0-2 1-16,-2 3 0 16,-4 1-1-16,1 1 0 15,-5-1 1-15,2 4-1 16,0 0 0-16,2-4 0 16,3 6 1-16,6-4-1 0,3 0 0 15,2-2 1-15,1-2-1 16,1 0 0-16,-4-2 0 15,-3 2 0-15,1 0 0 16,-2 0 1-16,6 4-1 16,-1 0 1-16,7 0-2 15,3 2 1-15,8 0 1 16,6 1-1-16,2 1 0 16,1 0 0-16,5 4 0 15,-3-7 0-15,5 5 0 16,1 2 0-16,2-1 0 15,6-3-1-15,2 4 1 16,4-1-1-16,0-3 1 0,6 5 0 16,-2-3 0-16,-1 2 0 15,1 1 0-15,0-3 0 16,-4-2-1 0,1 1 1-16,-1-3 0 0,-6 2 0 15,-3-6 0-15,-3 2 0 16,-6 0 0-16,-3 0 0 15,-4 0-1-15,-12 1 1 16,-4-1 0-16,-7-4 0 16,-6 2 0-16,0-3 0 15,-8-3 0-15,-2-2 0 16,-2 0 1-16,-1-1-1 16,-1 3 0-16,0-2 1 0,3 3-1 15,-20 5 1-15,29-12-1 16,-29 12 0-1,25-4 0-15,-25 4 1 16,17-7-1-16,-17 7 0 0,0 0 0 16,25 2 0-16,-25-2 0 15,0 0 0-15,20 5 0 16,-20-5 0-16,0 0 0 16,0 0 0-16,0 0 0 15,0 0-1-15,0 0 1 16,0 0-2-16,0 0-2 15,0 0-5-15,0 0-30 16,0 0-3-16,-22-5 2 0,22 5 0 16</inkml:trace>
  <inkml:trace contextRef="#ctx0" brushRef="#br0" timeOffset="252418.8939">19083 10912 20 0,'0'0'33'0,"0"0"2"16,0 0-1-16,0 0-12 0,-23-23-5 16,23 23-3-16,0 0-4 15,0 0-2-15,0 0-3 16,20-6-1-16,-3 3-2 15,18 1 0-15,5 2 0 16,14 0-2-16,8 2 1 16,7-2-1-16,-1 3 1 15,-1 7-1-15,-9-2 1 16,-10 5 0-16,-13-1 0 16,-10 3 1-16,-25-15 0 15,14 31-1-15,-20-14 2 16,-8 6-2-16,-9-4 0 15,-2 8 0-15,-9-2 1 0,-1 2-1 16,-6 1-1-16,1 3 1 16,-5 0-2-16,7-4 2 15,-1 0-1 1,7-6 1-16,5-4-1 0,5-2 1 16,3-5-1-16,19-10 0 15,-21 13 0-15,21-13 1 16,0 0-1-16,0 0 0 15,0 0 1-15,0 0-1 16,0 0 0-16,-12-19 0 16,12 19 0-16,0-19 0 15,0 19 0-15,-4-31 0 16,2 8 0-16,-1 0 0 0,1-8 1 16,-4-5-2-16,2-2 2 15,-4-1 0-15,2 5 0 16,-1-1 0-1,1 6-1-15,-2-3 2 0,2 9-2 16,1 6 2-16,5 17-2 16,-6-25 0-16,6 25 0 15,0 0 0-15,0 0 1 16,0 0-2-16,0 0 1 16,0 0 0-16,0 0 0 15,-12 23 0-15,12-23 0 16,0 0 1-16,0 17-1 15,0-17 0-15,0 0 0 0,0 0 0 16,0 0 0-16,0 0 0 16,0 0 0-1,0 0 0-15,0 0 0 16,0 0 0-16,0 0 0 0,0 0 0 16,-17-17 0-16,17 17 0 15,0 0 0-15,0 0-1 16,0 0 1-16,0 0 1 15,0 0-1-15,0 0 0 16,0 0 0-16,0 0 0 16,-14 32 1-16,13-7-1 15,-3 4 0-15,2 4 0 16,-4 3 0-16,6 2 0 16,0-1-1-16,2 1 2 15,2-7-2-15,-2-8 1 16,3 2 0-16,-3-4 0 15,0-4 0-15,-2-17 0 0,0 29 1 16,0-29-1-16,0 23 0 16,0-23 0-16,0 0-1 15,0 0 1-15,0 0 0 16,0 0 0-16,0 0 1 16,0 0-1-16,0 0 0 15,0-17 1-15,0 17-1 16,0 0 0-16,0 0 0 15,0 0 0-15,6-17 0 16,-6 17 0-16,0 0 0 16,27-24-1-16,-10 15 1 15,12-3 0-15,0-1 0 16,8-6 0-16,4 5 0 0,1-5 0 16,2 0-1-16,-1 2 2 15,-3-4-1-15,-7-2 0 16,0 2 0-16,-6 3 0 15,-6 3 1-15,-21 15-1 16,31-25 0-16,-31 25-1 16,0 0 2-16,17-15-1 15,-17 15-1-15,0 0 1 16,0 0 0-16,-17 3 0 16,17-3 0-16,-19 4 0 15,19-4 0-15,-29 2 1 16,9 0-1-16,1-2 0 0,-4-4 0 15,2 0 0-15,-4 1 0 16,3-1 0-16,1 0-1 16,-2-4 1-16,4 1 0 15,0-3 0-15,-1 2-1 16,1 1 2-16,0-1-2 16,1 2 2-16,1 0-2 15,17 6 1-15,-23-7 0 16,23 7 0-16,0 0 0 15,0 0-1-15,0 0 1 16,23-16 0-16,-4 9 0 16,1 3-1-16,-3-2 1 15,2 0 0-15,-19 6 0 0,25-5-1 16,-25 5 1-16,0 0 0 16,0 0 0-16,0 0 0 15,-36 13 0-15,9-3 0 16,-4-1 0-16,-6 5-1 15,2-1 3-15,1 1-3 16,7-1 3-16,5-3-3 16,22-10 1-16,0 0 1 15,0 0-1-15,43 3 0 16,-3-10-1-16,7-1 1 16,3 0-1-16,0 5 1 15,-4 1 0-15,-9 5-1 16,-8 5 2-16,-29-8-1 0,11 25 1 15,-11-25-1-15,-36 31 0 16,5-16 1-16,-6-7-2 16,1 3 1-1,-3-5-1-15,6 2-1 0,6-2-3 16,-2-16-7-16,10 12-30 16,2-6 0-16,17 4-2 15,0 0 1-15</inkml:trace>
  <inkml:trace contextRef="#ctx0" brushRef="#br0" timeOffset="255586.6114">19791 9646 26 0,'22'-11'31'0,"-15"-12"1"16,-1-2-10-16,15 13-3 16,-23-17-4-16,22 18-3 0,-24-18-2 15,4 29-2-15,-4-34-1 16,4 34-1-16,-37-22 0 15,12 21-1-15,-17-3 0 16,-1 11 0-16,-7 1-2 16,4 9 0-16,-4 3-1 15,11 8 1-15,4 5-2 16,12 5 1-16,4 4 0 16,13 14-1-16,4 5 0 15,8 10 0-15,4 2 0 16,5 10 0-16,4-5 0 15,1 7-1-15,-1-3 0 16,-4-5 1-16,-1-6-1 0,-4-2 1 16,-5-11-1-16,-5-14 1 15,-5-4-1-15,-5-11 0 16,-4-6 0 0,-3-12 0-16,0-3-2 0,-6-16-1 15,3 3-3-15,-9-17-2 16,29 22-13-16,-40-32-20 15,11 1 0-15,-4-7-1 16,2-4 2-16</inkml:trace>
  <inkml:trace contextRef="#ctx0" brushRef="#br0" timeOffset="255783.0468">19151 10164 57 0,'25'-6'38'0,"4"-3"-1"16,8 3 1-16,3 12-25 0,-3-22-5 16,17 13-3-16,-14-3-3 15,3 2-3-15,1 10-6 16,-23-6-26-16,6 2-4 16,-7 3-2-16,-20-5 1 15</inkml:trace>
  <inkml:trace contextRef="#ctx0" brushRef="#br0" timeOffset="256414.388">19867 10072 54 0,'9'-17'37'15,"-9"17"1"-15,0 0-9 16,0 0-13-16,0 0-4 15,0 0-2-15,20 13-3 0,-20-13-2 16,0 46-1-16,-8-15 0 16,0 11-1-16,-7 0-1 15,3 6 0-15,-7-8-1 16,5 1 0-16,-1-11 0 16,5-8-1-16,10-22 1 15,0 0-1-15,0 0 0 16,-9-33 0-16,16 0 0 15,1-9-1-15,7-4 1 16,1-2 0-16,5 2-1 16,0-2 1-16,4 8 0 15,0 3 0-15,-1 11 0 16,1 10 0-16,-4 9 0 0,2 10 1 16,-2 9 0-16,-3 17 0 15,-3 5-1-15,0 10 1 16,-3 8-1-16,-2 2 1 15,-1 0-1-15,-3-1 1 16,-2-3-1-16,0-12 0 16,2-3-2-16,-3-14-1 15,-3-21-2-15,0 0-4 16,35 12-15-16,-33-35-17 16,4 0-1-16,-12-10 1 15,0 4 1-15</inkml:trace>
  <inkml:trace contextRef="#ctx0" brushRef="#br0" timeOffset="256646.639">19737 10266 67 0,'0'0'40'0,"29"-12"1"15,2 6-1-15,0-13-25 16,23 17-7-16,-8-11-1 15,8 13-3-15,-7-6-2 16,-3 2-1-16,-5 6-2 16,-12-4-2-16,-4 12-3 15,-23-10-11-15,0 0-23 16,0 0-2-16,-22 2 1 0,22-2 1 16</inkml:trace>
  <inkml:trace contextRef="#ctx0" brushRef="#br0" timeOffset="257298.5872">20725 10026 54 0,'-27'8'38'16,"27"-8"1"-16,-21 11-5 16,3-20-18-16,18 9-5 15,0 0-3-15,22 3-2 16,-22-3-2-16,34-3-1 15,-7 1 0-15,8 0-1 16,0-2-1-16,7 4 0 16,-1-4 0-16,-3 4-1 15,-3-4 0-15,-4 0-1 0,-2 4-2 16,-12-7-2-16,2 10-5 16,-19-3-28-16,0 0-3 15,-9-21 1-15,9 21-1 16</inkml:trace>
  <inkml:trace contextRef="#ctx0" brushRef="#br0" timeOffset="257606.9208">20777 9798 66 0,'8'-20'40'15,"-8"20"1"-15,17 6 0 16,-17-6-28-16,15 17-3 16,-15-17-2-16,10 50-2 15,-12-15-2-15,6 7-1 16,-4 0-1-16,0 0-1 16,2 3 0-16,0-11-1 15,2 1 0-15,0-12-1 16,3-4-1-16,-7-19-2 15,12 17-2-15,-12-17-8 16,10-19-28-16,-10 19 1 16,1-33-2-16,-2 12 2 15</inkml:trace>
  <inkml:trace contextRef="#ctx0" brushRef="#br0" timeOffset="258014.097">20810 9594 65 0,'-37'-7'40'0,"-9"3"-1"15,-10 12 2-15,-25 1-30 16,23 33-2-16,-13 2-2 0,11 22-1 15,2 7-1-15,21 15-2 16,20 2-1-16,23 8 0 16,21-8 0-1,27-4-1-15,27-19-1 0,19-19 0 16,14-19 0-16,7-25 0 16,3-21 0-16,-3-24-1 15,-11-18 2-15,-13-22-1 16,-22-11 1-16,-23-2 0 15,-27-4-1-15,-25-1 1 16,-25 1-1-16,-19 8 0 16,-20 7-2-16,-17-1-4 0,12 24-36 15,-20 9 0-15,6 16-1 16,2 14 0 0</inkml:trace>
  <inkml:trace contextRef="#ctx0" brushRef="#br1" timeOffset="271418.4583">14159 9627 13 0,'0'0'19'15,"4"19"-1"-15,-4-19-3 0,0 0 2 16,0 0-2-1,21 19-2-15,-21-19-2 0,0 0-2 16,0 0-3 0,20 0-1-16,-20 0-1 0,17-11-1 15,-17 11 0-15,27-16 0 16,-27 16 0-16,35-23 0 16,-14 6 0-16,6 4-1 15,0-10-1-15,8 2 0 16,-1-6 0-16,7 0 1 15,-1 0-1-15,3-2 0 16,-3-1 0-16,3 1 0 16,-3 0 1-16,1 4-1 0,-1 0 1 15,3 2-1 1,-3 0 1-16,5 2-1 16,-1 2 0-16,2 2-1 15,-1 1 2-15,1 7-1 0,-8 1 0 16,3 6 0-16,-4-2 0 15,1 6 1-15,-1 2-1 16,1 4 0-16,-3 1 0 16,4 1 0-16,-3-1 0 15,3 7 1-15,-2 1-2 16,1 6 2-16,-5 0-1 16,5 4 0-16,-1-4 0 15,4 4 0-15,1 0 0 16,4-4 0-16,1-2 0 15,3 2-1-15,6-6 1 16,-2-4-1-16,2-1 1 0,2-2 0 16,-3-3-1-16,5-3 0 15,0 0 1-15,2-4-2 16,0-4 2-16,1 2-1 16,1-4 0-16,1 1 0 15,-1-5 0-15,-2 0 1 16,-2-3-1-16,-5-4 0 15,-2 0 0-15,-1-6 0 16,-4-4 0-16,-4-2 0 16,1-6 0-16,-3-5 0 15,-3 0 1-15,-1-2-1 16,-3-1 0-16,0 3 0 16,-5-2 0-16,-1 2 0 0,-2 1 0 15,-3 5 0-15,-1-5 0 16,-2 5 0-16,0 1 0 15,-4 1 0-15,1 1 0 16,-3 4 0-16,-1 4 1 16,-3 2-1-16,-11 21 0 15,18-27 0-15,-18 27 1 16,0 0-1-16,7-21 0 16,-7 21 0-16,0 0 0 15,0 0 1-15,0 0-1 16,0 0 1-16,0 0 0 15,0 0-1-15,2 27 1 16,0-10-1-16,2-2 1 0,0 9-1 16,2-1 1-16,3-2-1 15,1 0 1-15,6 2-1 16,-1 0 1 0,6 2-1-16,2 0 0 0,8 0 0 15,4 3 0-15,3-1 0 16,9 2-1-16,9-4 2 15,7-4-1-15,9-4 0 16,1-3 0-16,6-7 0 16,4-7 0-16,4-5 1 15,2-9-2-15,-3-3 1 16,-1-2 0-16,4-6-1 16,0 0 1-16,-1-6 0 0,3-1 0 15,2-3-1-15,1-1 1 16,1-1-1-16,-1-3 1 15,-1 0 0 1,-1 1-1-16,1 3 1 0,-2-3 0 16,-3 13 0-16,-3-3 0 15,2 4 0-15,-2 8 0 16,4 11 0-16,-1 8 0 16,1 13 0-16,-2 14 1 15,-2 11 0-15,-4 20-1 16,-4 16 1-16,-10 11 0 15,-5 9 1-15,-8 1-2 16,-8 1 1-16,-5-4-1 0,-6-7 0 16,-6-15-1-16,-4-14 0 15,-2-14-3 1,-14-21-3-16,11 8-14 16,-20-31-20-16,0 0 0 0,-35-27-1 15,4-2 1-15</inkml:trace>
  <inkml:trace contextRef="#ctx0" brushRef="#br1" timeOffset="272199.0888">18069 7922 20 0,'-33'-12'29'0,"33"12"-2"16,-23-7-3-16,6-7-3 15,17 14-4-15,0 0-1 16,0 0-3-16,-22-11-3 16,22 11 0-16,0 0-3 15,12 38 0-15,-14-13-2 16,8 13-1-16,-6 4 0 15,6 8-1-15,-3 2-1 16,3 2-1-16,-2-4 0 16,0-4 0-16,0-6-1 15,0-7 0-15,1-8-1 16,-5-25-1-16,6 28-1 0,-6-28-1 16,0 0-2-16,4-17-6 15,14 6-15-15,-20-16-12 16,-2-4 2-16,-6 0-1 15,-5-5 2-15</inkml:trace>
  <inkml:trace contextRef="#ctx0" brushRef="#br1" timeOffset="272426.3091">17677 8050 42 0,'0'0'33'0,"-2"-27"2"16,18 8 0-16,19 8-21 15,-8-28 0-15,40 14-4 0,-1-23-1 16,24 8-3 0,-1-8-2-16,9 10-2 15,-5-4 0-15,-2 3-3 16,-8 10-1-16,-24 1-4 0,-1 28-8 16,-27-2-23-16,-31 2 0 15,0 0 0-15,-6 32 0 16</inkml:trace>
  <inkml:trace contextRef="#ctx0" brushRef="#br1" timeOffset="272635.1185">17872 8219 54 0,'0'0'32'0,"0"0"0"0,19-2 0 16,-1-13-27-16,26-4-4 16,8 3-8-16,-2 1-21 15,-1-12-3-15,5 14-1 16,-20-9 0-16</inkml:trace>
  <inkml:trace contextRef="#ctx0" brushRef="#br1" timeOffset="273847.8182">18297 8215 9 0,'0'0'30'15,"0"0"1"-15,9-23 1 16,-9 23-15-16,21-4 0 16,-21 4-2-16,0 0-4 15,0 0-2-15,22 16-1 0,-22-16-2 16,7 21-1-16,-7-21-1 16,6 29 0-16,-6-29-2 15,0 30 0-15,0-30 0 16,-4 25-2-16,4-25 1 15,-4 17-1-15,4-17-1 16,0 0 0-16,0 0 0 16,4-23 1-16,-4 23-1 15,12-36 0-15,-3 13 0 16,3-2 2-16,2 0-1 16,-3 2 0-16,1 4 0 15,-12 19 1-15,23-25-1 16,-23 25 1-16,19 4 0 0,-19-4 0 15,14 25 0-15,-7-2 1 16,1 0-1-16,2 4 0 16,5-4-1-16,4-2 1 15,-1-6 0-15,5-2-2 16,2-9 1-16,2-4-1 16,2-9 1-16,-2-7-1 15,-2-3 1-15,-4-6-1 16,0-3 0-16,-5-7 0 15,-3 2 1-15,-5 1-1 16,-4 3 1-16,-6 6 0 16,-2 4 0-16,4 19 0 15,-19-16 1-15,19 16-1 0,-27 22 1 16,15-3-1 0,1 8 0-16,3 3 1 15,4 1-1-15,4 0 0 16,6-3 0-16,6-6 0 0,5-7 0 15,4-6-1-15,4-9 1 16,0-7 0-16,4-5-1 16,-2-9 0-16,0-4 0 15,-4-7 0-15,-1-5 0 16,-7-5-1-16,-2-4 1 16,-5 0 0-16,-4-4 0 15,-4 4 0-15,0 4 1 0,-4 5 0 16,0 7 1-1,0 10-1-15,4 20 1 16,0 0 0-16,0 0 0 16,0 29 1-16,4 6 0 15,4 11-1-15,-2 6 1 0,5 5 0 16,1-3-1-16,1 0 0 16,-1-8 0-16,0-8-1 15,1-9-2-15,-5-12 1 16,-8-17-3-16,0 0-6 15,31-11-27-15,-33-9-1 16,-2-3 0-16,-6-4 0 16</inkml:trace>
  <inkml:trace contextRef="#ctx0" brushRef="#br1" timeOffset="274034">18819 7995 58 0,'0'0'35'15,"0"0"1"-15,23-14-1 16,6 10-24-16,-11-15-5 16,14 10-2-16,-1-5-2 15,-2-1-4-15,8 17-11 16,-8-8-22-16,-12 0-1 16,2 2 0-16,-19 4 1 15</inkml:trace>
  <inkml:trace contextRef="#ctx0" brushRef="#br1" timeOffset="274814.045">19467 7678 27 0,'-17'6'33'15,"17"-6"2"-15,0 0 0 16,0 0-16-16,0 0-5 16,19-25-4-16,12 19-4 0,-8-11-2 15,16 5-1-15,-1-7-2 16,3 2-1-16,-3 5 0 16,-1-3-3-16,4 17-6 15,-24-6-25-15,4-2-2 16,-1 10 0-16,-20-4-1 15</inkml:trace>
  <inkml:trace contextRef="#ctx0" brushRef="#br1" timeOffset="275338.4722">19498 7818 17 0,'0'0'33'16,"0"0"2"-16,0 0 0 15,0 0-14-15,0 0-5 16,29-11-3-16,-23-9-4 16,17 15-3-16,-23 5-3 0,39-20-1 15,-18 11-2-15,-4-3-4 16,14 12-18-16,-12-3-14 15,-19 3 0-15,22-10 0 16,-22 10-1-16</inkml:trace>
  <inkml:trace contextRef="#ctx0" brushRef="#br1" timeOffset="276234.7153">20004 7375 35 0,'0'0'34'16,"5"-21"0"-16,-5 21 2 16,6 19-21-16,-6-19-2 0,0 0-3 15,8 23-1-15,7 6-3 16,-11-6 0-16,8 15-2 15,-8-3 0 1,5 7-1-16,-7-4-1 0,4 3 0 16,-6-7 0-16,2-3-1 15,-4-8 0-15,2-23-1 16,0 27 0-16,0-27-1 16,0 0 1-16,-4-27 0 15,2 0-1-15,2-8 0 16,0-1 1-16,-2-6-1 15,2 0 0-15,0 1 1 0,4 1 0 16,2 4 0 0,5 3 0-16,3 6 1 15,5-2-1-15,4 10 2 16,4 0-2-16,2 11 1 0,2 6 0 16,-2 8 1-16,-4 8-1 15,-2 5-1-15,-5 10 2 16,-3 5-1-16,-5 4 1 15,-3 1-1-15,-5-5 0 16,0-1-1-16,-4-4 1 16,0-6-1-16,1-4 0 15,1-19 0-15,0 0 0 16,0 0 0-16,0 0-1 0,-12-23 0 16,12-4 1-1,4-6 0-15,0-7-1 16,5-2 2-16,1-2-2 15,3 0 1-15,3 3 0 0,1 7 0 16,4 7 0-16,3 4 0 16,-1 12 0-16,2 3 0 15,2 17 0-15,0 7 0 16,-4 9 0-16,-4 5-1 16,-3 5 2-16,-5 7-2 15,-3-2 1-15,-2 1-2 16,-2-5 1-16,-6-11-4 15,9 6-2-15,-7-31-18 16,0 0-16-16,0 0 1 16,20 4 0-16,-20-4 0 15</inkml:trace>
  <inkml:trace contextRef="#ctx0" brushRef="#br1" timeOffset="276705.4034">21026 7095 59 0,'0'0'37'15,"25"-23"2"-15,-25 23 0 16,-16 17-23-16,-16-11-3 16,10 21-4-16,-16 4-3 15,5 11-1-15,-6 4-1 16,9 4-2-16,5-1-1 15,7-2-1-15,10-7 1 0,10-6-2 16,8-13 0-16,9-9 0 16,6-10 1-16,6-12 0 15,-4-9-1-15,2-6 1 16,0-9-1-16,-6-5 2 16,-3-1-1-16,-7 5 0 15,-5 3 0-15,-8 3 1 16,0 8 0-16,0 21-1 15,-8-17 1-15,8 17 0 16,-4 23 0-16,8 0-1 16,2 0 0-16,5 7 0 15,7-1 0-15,3 2 0 16,8-8 0-16,0-10-1 0,6-3 0 16,-1-12 0-16,5 0-2 15,-8-19-4-15,13 15-18 16,-19-24-16-16,-4-1 0 15,-13-6 0-15,-4-1 0 16</inkml:trace>
  <inkml:trace contextRef="#ctx0" brushRef="#br1" timeOffset="277125.7906">20592 6899 27 0,'0'0'34'0,"0"0"1"15,0-19 0-15,0 19-11 16,-2-17-12-16,23 15-2 16,-15-15-2-16,21 13-2 15,-6-11-2-15,18 5-2 0,-1-4 0 16,7 7 0-16,-1-3-1 16,-4 6-1-16,-3-3 0 15,-8 3 0 1,-8 0 0-16,-21 4-1 0,0 0 0 15,4-31-1-15,-17 12 0 16,-5-8-2-16,1 10-4 16,-14-12-28-16,8-7 0 15,4 5 0-15,-5-5-1 16</inkml:trace>
  <inkml:trace contextRef="#ctx0" brushRef="#br1" timeOffset="279589.8339">904 9211 20 0,'0'0'28'0,"0"0"-4"16,-21 9-2-16,21-9-3 15,0 0-4-15,0 0-3 16,0 0-4-16,0 0-2 16,0 0-1-16,27-7 0 15,-27 7-2-15,29-27 0 16,-13 8 0-16,9-3-1 0,-2-6 0 15,8-1-1-15,0-6 1 16,3 1-2-16,1-8 2 16,0 5-1-16,1-1-1 15,1 7 1-15,-6 2 0 16,-2 8 0-16,-4-2 0 16,-2 12 0-16,-6-1 1 15,1 5-1-15,-18 7 0 16,21-10 1-16,-21 10-1 15,21-6 1-15,-21 6 0 16,21 6 0-16,-21-6-1 16,31 21 2-16,-11-7-2 0,7 5 1 15,0 2-1-15,7 4 1 16,1 4-1-16,4 3 0 16,3-5 0-1,-3 2 0-15,3-8 0 16,2-2 0-16,3-6 0 0,1-9-1 15,0-8 1-15,0-7 0 16,-1-4-1-16,1-8 0 16,-4-2 0-16,-5-8 0 15,-5 0 1-15,-5-1-1 16,-5-4-1-16,-5-5 1 16,-6 1 0-16,-5 0 0 15,-2 6-1-15,-6 3 2 0,-6 2-2 16,-2 10 1-16,-3 2 0 15,11 19 1 1,-25-13 0-16,25 13-2 16,-18 5 2-16,14 14-1 0,3 4 1 15,4 8-1-15,3 8 1 16,8 8-1-16,5 3 1 16,6 8 0-16,8-4 0 15,7 3-1-15,9-5 0 16,6-4 0-16,7-10 0 15,4-9 0-15,-1-14 0 16,5-13-1-16,-3-15 0 16,-7-14 1-16,-4-9 0 0,-6-9 0 15,-5-4 0 1,-5-1-1-16,-11 2 1 16,-6 7 0-16,-5 9 0 15,-5 7 1-15,-13 25-1 0,23-19 0 16,-5 21 1-16,3 9-1 15,12 8 0-15,7 8 0 16,12 10 1-16,12 9 0 16,7 4 0-16,4 5 0 15,1 1-1-15,-5-1 1 16,-7-1 0-16,-10-4 0 16,-12-14-1-16,-9-3 0 15,-10-10-2-15,-23-23-2 16,10 25-3-16,-32-36-19 15,22 11-16-15,-36-10-1 16,5 2 0-16,-8-7 0 16</inkml:trace>
  <inkml:trace contextRef="#ctx0" brushRef="#br1" timeOffset="280315.5163">1163 7505 12 0,'-25'-9'29'0,"25"9"2"16,-23-2-7-16,23 2-4 16,0 0-3-16,-33-23-3 15,33 23-2-15,0 0-2 16,0 0-1-16,-17 0-1 16,17 0-1-16,1 23-1 0,9 4 0 15,-8 5-2-15,12 16 0 16,-5 4-1-16,9 11 0 15,-1 7-2-15,2-1 1 16,0-2-2-16,8-8-1 16,-5-9 1-16,-5-15-1 15,0-7 0-15,1-12-2 16,-18-16 0-16,0 0-3 16,17-20-2-16,-38-27-12 15,9 8-20-15,-5-15 0 16,-2-3 1-16,-12-10 1 15</inkml:trace>
  <inkml:trace contextRef="#ctx0" brushRef="#br1" timeOffset="280509.6135">928 7479 28 0,'-25'-12'34'16,"25"12"2"-16,-18-21 0 0,20-10-18 15,23 26-2-15,-11-26-5 16,28 12-4-16,-7-14-2 15,15 6-1-15,0-2-3 16,6 5-1-16,0 2-3 16,-8-3-5-16,10 16-24 15,-19 5-5-15,-12 6 0 16,-10 13-1-16</inkml:trace>
  <inkml:trace contextRef="#ctx0" brushRef="#br1" timeOffset="280698.4027">1020 7810 67 0,'0'0'36'0,"27"-5"0"16,0-18 0-16,12 0-30 16,1-14-3-16,10-3-5 15,6 11-8-15,-11-3-26 16,-1 3 0-16,-2 10 0 15,-11 5-2-15</inkml:trace>
  <inkml:trace contextRef="#ctx0" brushRef="#br1" timeOffset="281673.6051">1524 7778 45 0,'0'0'36'0,"0"0"2"15,21-4-2-15,-21 4-19 16,0 0-6-16,11 17-3 0,3 10-3 16,-8-4 0-16,5 14-2 15,-5-3-1-15,0 6 0 16,-2-1-1-16,0-3-1 16,-3-7 0-16,1-8 0 15,-2-21-1-15,0 0 0 16,0 0 0-16,12-19 0 15,-8-8 0-15,-4-6 0 16,2-5 0-16,-4-6 0 16,2 7 1-16,-2-3-1 15,2 8 1-15,0 3 1 16,2 6 0-16,-2 23-1 0,0 0 1 16,27-8 1-16,-27 8 0 15,27 39 0-15,-12-15-1 16,5 3 0-1,1 2 0-15,2-2 0 16,-2 0 0-16,-2-10 0 0,3-7-2 16,-1-12 1-16,0-4 0 15,-2-11-1-15,1-4 0 16,-7-12-1-16,1-3 1 16,-5-5-1-16,-1 3 1 15,-10 3 0-15,-2 9 0 16,-5 4 0-16,9 22 1 15,-22-17 0-15,22 17 0 0,-25 27 1 16,16 0 0-16,1 7 0 16,4 5 0-1,10 7 0-15,2-4 0 16,7-2 0-16,6-5-1 0,4-10 1 16,2-6-2-16,6-13 1 15,0-14-1-15,-4-9 0 16,-2-10 0-16,-10-11-1 15,-1-5 1-15,-9-10-1 16,-3-5 0-16,-6-7 0 16,-2 5 1-16,-3-1-1 15,1 11 2-15,-2 6 0 16,0 9 0-16,5 12 2 0,3 23-1 16,0 0 2-16,0 0-1 15,11 23 0 1,-3 8 1-16,7 11 0 15,-1 2-1-15,3 12 0 0,1-2 0 16,1-2-1-16,-2-4 0 16,-3-2-1-16,-1-10 0 15,-3-13-2-15,-1-4-1 16,-9-19-2-16,0 0-7 16,0 0-28-16,0 0 0 15,-15-23 1-15,-4 4-1 16</inkml:trace>
  <inkml:trace contextRef="#ctx0" brushRef="#br1" timeOffset="281846.0771">2002 7759 59 0,'0'0'37'0,"19"-20"1"0,2 7 0 16,-11-18-27-16,31 16-4 15,-9-12-3-15,7 8-3 16,-2 4-5-16,-12-18-13 15,2 18-20-15,-2-1 0 16,-8 3-1-16,-17 13 1 16</inkml:trace>
  <inkml:trace contextRef="#ctx0" brushRef="#br1" timeOffset="282163.0686">2415 7141 51 0,'0'0'35'16,"0"0"2"-16,0 0-1 15,0 0-20-15,0 0-5 16,17-17-6-16,-17 17-2 16,44-31-1-16,-17 12-2 15,6 2 0-15,0 1-3 16,-8-9-6-16,12 12-27 0,-14 9-1 16,-23 4 0-16,15 17-1 15</inkml:trace>
  <inkml:trace contextRef="#ctx0" brushRef="#br1" timeOffset="282335.1379">2482 7377 50 0,'0'0'36'0,"29"-13"0"16,-6-5 0-16,-2 3-22 15,1-14-6-15,9 4-8 16,7 6-22-16,-7 0-14 0,-8-2 1 15,2 11-3-15</inkml:trace>
  <inkml:trace contextRef="#ctx0" brushRef="#br1" timeOffset="283581.8076">2810 6830 24 0,'0'0'34'0,"0"0"2"16,0 0 0-16,33 31-16 15,-33-31-4-15,21 40-4 16,-13-17-3-16,19 19-1 16,-10-7-3-16,8 7-1 15,-5-3 0-15,1-1-1 16,-8-9-2-16,-1-4 1 15,-12-25 0-15,13 26-1 16,-13-26 0-16,0 0-1 16,0 0 0-16,0 0 0 15,-21-32 0-15,15 7 0 0,1-2 0 16,-3-7-1-16,4 1 1 16,6-2-1-16,0-5 1 15,6 2 0-15,3 3 0 16,3 6 0-16,3 6 0 15,2 4 0-15,4 2 0 16,-1 9 1-16,3 4-1 16,2 14 1-16,-2 2 0 15,-2 11 1-15,-2 3-1 16,0 7 0-16,-3 5 0 16,-3-1 1-16,-7 1-1 15,-2 1 0-15,-6-9 0 0,2-5-1 16,-2-25 1-16,-4 29 0 15,4-29-1-15,0 0 0 16,0 0 0-16,-20-29 0 16,20 8-1-16,0-10 1 15,4-5 0-15,2-6-1 16,2-4 1-16,7 2 0 16,5 0 0-16,1 1-1 15,4 7 1-15,-2 1 0 16,4 10 0-16,-2 4 0 15,2 8 0-15,0 11 0 16,-4 6 1-16,2 11 0 16,-5 4-1-16,-1 10 0 0,-6 4 0 15,1 5 1-15,-5 0-1 16,-3-7-1 0,2-2 0-16,-6-12-2 15,6 2-2-15,-8-19-4 0,19 10-16 16,-19-10-15-16,21-31 0 15,-9 6 0-15,3-3 0 16</inkml:trace>
  <inkml:trace contextRef="#ctx0" brushRef="#br1" timeOffset="284026.1763">3836 6575 40 0,'14'-23'37'0,"-3"-6"1"0,1 8 2 16,-4-8-15-1,9 28-9-15,-25-17-6 0,8 18-1 16,-17 12-3-16,0 13-1 16,-10 5-2-16,0 5-1 15,0 1 0-15,1 10-1 16,5-7-1-16,8-5 1 16,9-5-1-16,8-8 0 15,-4-21-1-15,29 14 1 16,-4-18 0-16,0-15-1 15,2-2 1-15,-2-6 0 16,-2-4-1-16,-4 0 1 16,-3 1 0-16,-7 7 0 0,-5 1 1 15,-4 22-1-15,-2-21 1 16,2 21-1-16,0 0 1 16,12 23 1-1,3-3-1-15,8-13-1 0,8 7 1 16,14-12-1-16,11-8 1 15,11-19 0-15,4-6 0 16,5-3-1-16,-5-9 0 16,-5 3 0-16,-7 0-4 15,-20-4-5-15,0 19-33 16,-32 6-1-16,-7 19 0 16,-23-21-1-16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06:40.28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23518 5704 5 0,'0'0'24'15,"0"0"-1"-15,0 0-4 16,0 0-7-16,0 0-3 16,0 0-1-16,8 29-1 15,-8-29 0-15,0 23 0 16,0-23 0-16,-4 31 0 15,4-31-2-15,-2 38 0 16,-2-19-2-16,6 6 1 16,-2-4-1-16,4 8 0 15,-2-4 0-15,1 8 0 16,-3-3 0-16,2 9 0 16,-4-5 1-16,1 8-2 0,-9 1 1 15,6 3-1-15,-8-4 1 16,7 4-2-16,-5-10 1 15,4 5-1-15,-1-7 0 16,3 1 1-16,0-5-1 16,4 3 0-16,-2 2 0 15,2 9 0-15,0 4 0 16,2 7 1-16,-2 3-1 16,2 5 0-16,-2-3 1 15,2 1-1-15,-4-7 0 16,2-4 0-16,-2-6-1 15,0-6 1-15,0-3 0 0,2 5 0 16,0-2-1-16,2 4 1 16,2 1-1-16,2-1 1 15,-3 2-1 1,1 2 0-16,-2 2 1 0,0-4-1 16,-4 2 0-16,0 2 0 15,0 2 1-15,0 4-1 16,0-5 1-16,2 5-1 15,-1 4 0-15,1-3 0 16,1 1 1-16,-1 0-1 16,0-5 1-16,-1-3-1 15,1 6 0-15,0-8 1 16,0 2-1-16,0 4 0 0,1 2 0 16,5-3 0-16,-4 1 0 15,4 4 0-15,-6-5 0 16,4 5 0-1,-2-4 1-15,2-8-1 0,-4-2 1 16,0 4-1-16,-2-4 1 16,4 6 0-16,-4-2 0 15,-2 6-1-15,2-2 0 16,-2 0 1-16,2 2-1 16,-4 1 1-16,4 1-1 15,-3 0 0-15,5-4 0 16,3-8 1-16,-3 4-1 15,6 0-1-15,-6 0 2 0,4 2-2 16,-2 2 2-16,0 2-1 16,-4-1-1-1,0 7 1-15,0 0 0 16,-4 1 0-16,4-1 0 0,-1-1 0 16,-1 3-1-16,-2-1 2 15,2 4-1-15,-4 8 0 16,3-2-1-16,1 4 2 15,-2 0-1-15,0 0 0 16,2-4 0-16,0-2-1 16,3 10 2-16,-1-8-1 15,0 2 0-15,-2 2 0 0,2-2 0 16,-4 0 0-16,2 6 0 16,0-5 0-1,1-4 0-15,1-1 0 16,0 0 0-16,2 2 0 0,0 2 0 15,2 6 1-15,-4-3-1 16,2 5 0-16,0-2 1 16,0-2 0-16,0 5-1 15,0-7 0-15,-2 4 1 16,2 0 0-16,2-1-1 16,0 3 1-16,-2 0-1 15,2 1 1-15,-2 3-2 16,1 1 2-16,1-7-1 0,0-2 0 15,-2-1 1 1,2-1-1-16,-2-2 2 16,-2 2-2-16,2-2 1 15,-2 2-1-15,0 4 1 0,-1-1-1 16,-3 1-1-16,2 4 2 16,-2-1-2-16,2 3 1 15,2 1 0-15,-1-1 0 16,1 3 0-16,0-4-1 15,2 5 2-15,-4 1-2 16,0 0 0-16,0-1 1 16,0-1-1-16,0 4 1 15,1 0-1-15,3 2 2 16,0-4-3-16,5 3 2 16,3 1 0-16,-2 0-1 15,3 6 1-15,1-1-1 16,2 7 1-16,-3 3-1 0,1 3 0 15,-2-7 0-15,-3 5 0 16,3-3 2-16,-2-3-2 16,0 1 1-16,-4-7-1 15,0-4 0-15,-2-1 0 16,-4-9-2-16,2-3-3 16,-6-27-5-16,8 3-30 15,-8-24 0-15,8-31 0 16,-25 6-1-16</inkml:trace>
  <inkml:trace contextRef="#ctx0" brushRef="#br0" timeOffset="1548.4782">20754 11967 15 0,'-4'27'29'0,"4"-27"-1"15,0 0-10-15,0 0-2 16,0 0-2-16,0 0-1 16,0 0-3-16,0 0 0 0,0 0-2 15,0 0-1-15,0 0-1 16,15 19-1-16,-15-19-1 16,22 17 0-16,-22-17-1 15,32 16-1-15,-12-9 0 16,5 5 0-16,-2-2 0 15,6 1 0-15,-2 1 0 16,4-1 0-16,-2-3 0 16,5 3-1-16,1-7 1 15,6 0-1-15,1-6 1 16,2 2-1-16,5 0 0 16,3 2 0-16,2 4 1 15,2 1-2-15,0 3 1 0,3 3 0 16,-1 1 0-16,0-3-1 15,0 3 1-15,-2-1-1 16,2-3-1-16,-2-3 1 16,2-1 0-16,-3-2 0 15,1-4 0-15,2 4 0 16,2-8 1-16,0 4-1 16,0-4 1-16,3 4-1 15,1 2 0-15,7-2 1 16,-1-8 0-16,5 1-1 15,4-1-1-15,2-5 1 16,-2 3-1-16,-6-3 2 16,-3 5 0-16,-8 4-1 0,-5 4 0 15,-8 2 0-15,-9 6 1 16,-7 1-1-16,0-3 1 16,-4 4-1-16,0-3-1 15,2 1 1-15,-1-2 0 16,3-4-1-16,0 5 3 15,2-3-2-15,1 4 0 16,3-6 1-16,1 0-1 16,-1 0 0-16,1-2 0 15,5 0 1-15,-1-2-1 16,3 0 0-16,1-6 1 16,-2 2-2-16,4-3 2 15,-2 3-1-15,1-2 0 0,-3-1 0 16,0 1 1-16,-1-5-1 15,-5 7-1 1,4-4 1-16,-3 6-1 16,1-5 1-16,-3 5-1 0,0 4 1 15,-5 0-2-15,-3 8 2 16,-2-4 2-16,-4-3-2 16,2 1 2-16,-6 0-1 15,4 0-1-15,0 0 1 16,2-4 0-16,2 4 0 15,-2-2-1-15,-2 6 0 16,1-4-1-16,-5 2 2 0,-2-2-2 16,-19-2 1-16,27 7-1 15,-27-7 1-15,23 2 1 16,-23-2-1 0,21 2 1-16,-21-2-1 15,22 2 0-15,-22-2 0 0,0 0 1 16,21 6-2-16,-21-6-1 15,0 0-6-15,0 0-34 16,0 0-1-16,-17-14 1 16,-14 10-1-16</inkml:trace>
  <inkml:trace contextRef="#ctx0" brushRef="#br0" timeOffset="4625.0008">23283 5420 9 0,'3'-30'33'0,"-3"30"1"15,10-37 1-15,-16 8-11 16,6 29-4-16,6-26-5 16,-6 26-4-16,0 0-3 15,-2 46-1-15,-13-12-2 16,1 20-1-16,-5 5-2 16,-2 12 1-16,-2 0-2 15,-1-2 1-15,5-15-1 16,4-8-1-16,3-19 1 31,12-27-1-31,0 0 0 0,2-19-1 0,8-21 1 0,1-18 0 16,5-7 0-16,3-12 0 15,0 2 0 1,2-2 0-16,1 10 0 16,1 8 1-16,0 15 0 0,4 15 0 15,0 16 0-15,4 18 1 16,0 13-1-16,1 10 1 15,1 7 0-15,0 9 0 16,-2 4 0-16,0 2-1 16,-4-6 0-16,-4-4 0 15,-2-7-1-15,-5-10-1 16,-3-4-1-16,-13-19-3 16,23-2-5-16,-31-15-31 0,8-4-1 15,-11-10 0-15,-1-2 0 16</inkml:trace>
  <inkml:trace contextRef="#ctx0" brushRef="#br0" timeOffset="4984.6877">22908 4820 59 0,'20'-15'35'0,"-20"15"1"15,34-39-11-15,9 32-16 16,-18-22-1-16,25 14-2 16,-15-10-2-16,7 5-3 15,-5 1-2-15,-8-4-4 16,4 17-16-16,-33 6-16 16,13-26 2-16,-13 26-2 15,-25-25 2-15</inkml:trace>
  <inkml:trace contextRef="#ctx0" brushRef="#br0" timeOffset="5196.3019">23034 4433 58 0,'0'0'37'0,"15"30"2"16,-7 3 0-16,-18-2-27 15,24 20-3-15,-14-7-2 16,7 10-3-16,-3-4-3 15,0-4-1-15,0-6-2 16,-4-19-3-16,13 6-7 16,-13-27-27-16,0 0 1 15,0 0-1-15,-9-19 1 16</inkml:trace>
  <inkml:trace contextRef="#ctx0" brushRef="#br0" timeOffset="5669.0369">23236 4417 52 0,'0'0'37'16,"0"0"1"-16,0 0 1 15,8-19-26-15,5 40-3 0,-13-21-2 16,2 40-2-16,-2-17-3 16,8 8 0-16,-2-2-2 15,2-6-1-15,-8-23 1 16,27 17-1-16,-10-25-1 16,4-11 1-16,0-9 0 15,1-9 0-15,-1-3 0 16,-2-2 0-16,-3 1 1 15,-5 11 0-15,-3 1 1 16,-8 29 0-16,0 0 0 16,23-2 1-16,-21 25 0 15,8 15 0-15,-3 3 0 16,5 7-1-16,-1 5 0 0,-1 1 0 16,2-4-1-16,-3-6-1 15,1-8 0 1,-4-7-1-16,1-2-2 15,-7-27-5-15,22 21-32 0,-22-21-3 16,2 17 0-16,-2-17-1 16</inkml:trace>
  <inkml:trace contextRef="#ctx0" brushRef="#br0" timeOffset="6780.3736">20821 11677 11 0,'0'0'32'0,"0"0"1"15,6-19 1-15,-6 19-15 16,-2-17-2-16,2 17-4 15,0 0-2-15,-2 35-2 16,-15-14-2-16,3 29-1 16,-15-4-1-16,1 21-1 15,-15 0 1-15,-1 10-2 0,-10-3 0 16,-2-5-2-16,-2-5 2 16,8-11-3-16,4-7 1 15,11-7 0-15,8-10-2 16,11-8 2-16,16-21-1 15,6 17 1-15,13-17-1 16,10-2 1-16,4-4 0 16,8 1 0-16,-1-3 1 15,1 0-2-15,-3 4 0 16,-5 1 1-16,-6 6-1 16,-8 3 0-16,-19-6 0 15,22 19-1-15,-19-1-2 16,-3-18-4-16,6 23-33 0,-6-23 0 15,0 0-2 1,-27 3 1-16</inkml:trace>
  <inkml:trace contextRef="#ctx0" brushRef="#br0" timeOffset="7483.9645">18717 12207 23 0,'-21'19'35'0,"21"-19"0"16,0 0 1-16,0 0-14 15,-29-4-5-15,29 4-5 16,0 0-4-16,0 0-1 16,0 0-2-16,0 0-1 15,23-13-3-15,-6 7 1 0,-17 6 0 16,41-19 0-16,-18 13-2 15,4 0 1-15,-2-1-2 16,-2-1 1-16,0 2-1 16,-3-1-1-16,-3 8-2 15,-17-1-1-15,25 10-3 16,-25-10-18-16,0 0-11 16,0 0-2-16,0 0 2 15,-15 23 0-15</inkml:trace>
  <inkml:trace contextRef="#ctx0" brushRef="#br0" timeOffset="7782.2873">19022 12023 60 0,'0'0'35'0,"21"-29"3"15,-21 29-10-15,31-8-14 16,-31 8-5-16,23 0-2 16,-23 0-1-16,39 21-2 15,-20-5-1-15,8 7-1 16,-4-2-1-16,0 6 0 16,0-4 0-16,-7-2-3 15,1 2 1-15,-17-23-5 0,23 34-11 16,-23-34-23-16,0 0 2 15,0 0-1-15,6-38-2 16</inkml:trace>
  <inkml:trace contextRef="#ctx0" brushRef="#br0" timeOffset="7944.9018">19236 11908 67 0,'-17'32'39'16,"-5"10"0"-16,-3 8 1 15,23 16-31-15,-29-9-3 16,14 6-4-16,5 10-16 16,-1-17-23-16,7-12-1 0,6-8-1 15,-2-13-2-15</inkml:trace>
  <inkml:trace contextRef="#ctx0" brushRef="#br1" timeOffset="18176.0338">23215 12255 4 0,'0'0'12'16,"0"0"1"-16,21 2-1 15,-21-2-1-15,0 0 1 16,0 0 1-16,0 0 1 16,0 0-1-16,0 0-1 0,0 0-4 15,-17-10 1 1,17 10 0-16,0 0-2 15,0 0 0-15,0 0-1 16,0 0-1-16,0 0-1 0,10-17 1 16,-10 17 0-16,3-17-1 15,-3 17-1-15,0 0 1 16,-17-20-1-16,17 20 1 16,-39 18-3-16,16-5 2 15,-4-1-2-15,4 5 0 16,0 2 2-16,6 6-2 15,5-2-1-15,8 2 1 16,8-2-1-16,8 4 1 0,3-2-1 16,6-4 1-1,4-8-1-15,8-7 0 16,0-12 1-16,4-7-1 16,-5-8 1-16,-3-8-1 0,-4-4 1 15,-3-3-1-15,-11 1-1 16,-3 5 2-16,-10 5-2 15,-2 0 1-15,-4 2-1 16,1 4 2-16,7 19-3 16,-18-21 3-16,18 21-1 15,0 0 0-15,-15-18 1 16,15 18-1-16,0 0 0 16,0 0 1-16,0 0-1 15,0 0 1-15,0 0 0 16,0 0-1-16,0 0 1 15,0 0-1-15,0 0 2 16,0 0-1-16,0 0 0 0,0 0 0 16,0 0 0-16,0 0 0 15,0 0-1-15,0 0 1 16,0 0-1-16,0 0 0 16,0 0 1-16,0 0 0 15,6 18-1-15,-6-18 1 16,0 0 2-16,5 30-2 15,-5-11 1-15,0 6-2 16,0 2 2-16,2 6-1 16,0 1 0-16,-2 5 0 15,2 1-2-15,0-2 1 16,-2 5 1-16,0 5-1 16,0-1 0-16,-2 3 0 0,2 2 1 15,-2 2-1-15,0 3 0 16,2 5 0-16,0-3 0 15,-2 3 1-15,1 3-1 16,-3 4 0-16,-2 2 2 16,-2 6-2-16,4 5 1 15,0 10 0-15,4 2 0 16,0 6-1-16,2 5 1 16,2 9 0-16,0 4-2 15,0 1 1-15,-2 2 0 16,-2-2 0-16,0 2 0 15,2-6-1-15,0-6 1 0,0-5 0 16,3-8 0-16,1-4-1 16,2-8 1-16,2-7 0 15,-3-6 1-15,1-4-1 16,-4-5 0-16,0-9 0 16,-2-10 0-16,0-13 0 15,-2-5 0-15,0-25 0 16,-2 29 0-16,2-29 0 15,0 0 0-15,0 0 0 16,0 0 0-16,0 0 1 16,0 0-1-16,0 0 0 15,-12 17 0-15,12-17 0 16,0 0 0-16,0 0 0 0,0 0 0 16,0 0-1-16,-11-17 0 15,11 17-1 1,0 0-1-16,-29-23-2 15,29 23-3-15,-33-27-15 0,33 27-19 16,-33-8-2-16,33 8 2 16,-39-7-1-16</inkml:trace>
  <inkml:trace contextRef="#ctx0" brushRef="#br1" timeOffset="18672.3876">23045 15335 41 0,'0'0'36'16,"0"0"2"-16,0 0 2 15,-27-25-20-15,27 25-6 16,14-17-3-16,5 13-3 15,-19 4-1-15,25-19-1 16,-25 19-2-16,29-7 0 16,-29 7-2-16,29 21 1 15,-16 5-2-15,-1 17 1 16,3 5 0-16,3 3-1 16,-1 5 0-16,1-4-1 15,-1 3 0-15,0-10 0 16,-1-7 0-16,-1-17-1 15,-3 0 2-15,-12-21-2 0,13 21 1 16,-13-21 1-16,0 0-1 16,0 0 0-16,18 14 0 15,-18-14-1-15,11-18 1 16,-11 18 1-16,25-32-1 16,-7 11 1-16,1-8 0 15,4-2 0-15,2-1-1 16,0-3 1-16,2 4-3 15,-4-15-4-15,10 16-25 16,-19-24-13-16,5 6 1 16,-11-11-2-16</inkml:trace>
  <inkml:trace contextRef="#ctx0" brushRef="#br1" timeOffset="19803.3378">20899 15416 48 0,'0'-23'38'15,"0"23"0"-15,-2-21 1 16,-12 0-23-16,14 21-6 0,0 0-1 15,12 30-1-15,-10-7-3 16,5 12 0 0,1 5-1-16,2 6-1 0,-1 2-1 15,-1-4-2-15,0 0 1 16,-2-5-1-16,-3-8 1 16,-1-7-2-16,-2-4 2 15,0-20-2-15,0 0 1 16,0 0 2-16,-13-21-2 15,9-14 1-15,-2-3-1 16,2-10 1-16,2-12-2 16,0-1 2-16,6 3-1 15,2 5-1-15,2 5 1 16,5 5 0-16,3 11 0 16,7 5 0-16,0 10 0 15,2 11 0-15,-2 6 1 16,4 13-1-16,-4 5 1 0,-1 18-1 15,-3 8 0-15,-6 12 1 16,-3 1-1-16,-2-1 1 16,-6-2-1-16,0-6 0 15,-4-8 0-15,-2-17 0 16,4-23 0-16,-14 17 0 16,14-17 0-16,-13-29 0 15,7-1 0-15,2-9 1 16,2-3-1-16,4-6-1 0,6 0 2 15,3-2-1 1,5 10 0-16,1 6-1 16,4 14 2-16,3 13-1 15,1 11 0-15,4 11 1 0,-4 14-2 16,2 7 2-16,-4 8-1 16,0 8 0-16,-6-2 0 15,-3-2 0-15,-5-4-1 16,-3-8 0-16,-2-3-2 15,-4-33-2-15,4 37-4 16,-4-37-29-16,0 0-3 16,-8-25-2-16,8 25 2 15</inkml:trace>
  <inkml:trace contextRef="#ctx0" brushRef="#br1" timeOffset="20272.3487">21772 15220 72 0,'0'0'39'16,"0"0"1"-16,-34 27 1 15,-3 0-29-15,4 27-4 16,-13 5-3-16,9 6-2 16,2 1 0-16,14-5-3 15,10-11 0-15,13-19 0 16,15-18-1-16,14-25 0 15,9-16 0-15,5-14 0 16,-1-10 0-16,-3-8 2 16,-7 3-1-16,-7 3 0 0,-7 10 0 15,-11 11 1-15,-9 33 0 16,0 0 0-16,0 0 0 16,19 23 0-16,-1 10 0 15,7 15 0-15,6 2-1 16,9 9 0-16,3 3 1 15,-1 3-1-15,-3 4 1 16,-10 2-1-16,-8 6 1 16,-11-3-1-16,-14-5 1 15,-10-1 0-15,-9-11-1 16,-8-13 1-16,-6-7-2 16,-3-20 0-16,-4-7-1 15,-7-16-2-15,7 4-7 0,-16-19-30 16,12 0-2-16,-10-6 1 15,0 0-1-15</inkml:trace>
  <inkml:trace contextRef="#ctx0" brushRef="#br1" timeOffset="20829.9597">19942 15748 66 0,'0'0'39'0,"-16"17"1"15,16-17-2-15,18-4-28 16,-18 4-3-16,27-21-1 16,-6 4-2-16,12 3 0 15,0-5-1-15,5 8-1 16,-1 1-1-16,-1 4 0 15,-1 3-2-15,-8-3-2 16,-2 6-1-16,-25 0-2 16,31 7-6-16,-31-7-27 15,0 0-1-15,-29 8-1 16,12 0 3-16</inkml:trace>
  <inkml:trace contextRef="#ctx0" brushRef="#br1" timeOffset="21315.0521">19851 15259 39 0,'-50'7'37'15,"-6"9"1"-15,0 22 0 16,-13-9-19-16,26 38-6 16,-7-6-4-16,27 24-3 15,11-7 0-15,26 9-3 16,15-3 0-16,25-7-2 15,17-12 0-15,20-15-1 16,11-21 1-16,12-22-1 16,4-24 1-16,3-15-1 15,-5-24 0-15,-12-11 1 16,-13-10 0-16,-20-9 1 16,-21-3-1-16,-29 7 1 0,-28 3-1 15,-30 10 1-15,-19 6 0 16,-19 11-1-16,-10 6 0 15,-4 10-2-15,2 11-2 16,3-6-6-16,22 16-31 16,8 1-2-16,17 12-1 15,12 6 0-15</inkml:trace>
  <inkml:trace contextRef="#ctx0" brushRef="#br1" timeOffset="29059.309">23402 11969 19 0,'-23'0'36'15,"23"0"1"-15,0 0 2 16,-15-19-17-16,15 19-7 15,0 0-3-15,0 0-3 16,0 0-2-16,0 0-1 0,0 0-2 16,0 0 0-16,0 0-1 15,42-4 0 1,-7 4-1-16,13 0 0 16,8 0 0-16,11 0 0 0,7 4 0 31,5 0-1-31,2-4 0 0,4 2 0 0,-1-8-1 15,3-2 1-15,-4-3-1 16,-8-3 1-16,-9-3-1 16,-10 4 0-16,-12-1 0 15,-13 8 0-15,-12 1 1 16,-19 5 0-16,0 0-1 16,0 0 0-16,-13 19-1 0,13-19 0 15,-21 13-1 1,21-13-1-16,-23 10-1 15,23-10-3-15,-20 7-3 16,1-24-18-16,19 17-13 0,-15-17-2 16,15 17 2-16,-10-21 0 15</inkml:trace>
  <inkml:trace contextRef="#ctx0" brushRef="#br1" timeOffset="29480.1416">24291 11725 34 0,'0'0'37'0,"-27"2"3"16,27-2 0-16,-27 4-18 16,2-17-9-16,25 13-4 0,0 0-1 15,0 0-2-15,0 0-2 16,21 11-2-16,10-7 0 15,10-6-1-15,7-2 1 16,12-1-1-16,5-3-1 16,5 2 0-16,-3 0 1 15,-5 6-1-15,-8 2 0 16,-12 10 1-16,-11 5 0 16,-11 2 0-16,-20 8 0 15,-4 6 1-15,-17 1-1 16,-3 8 0-16,-6-1 1 15,-3-3-1-15,-4 0 0 0,-1-1 0 16,3-3-1-16,-4-5 1 16,8-6-2-16,1-7 0 15,6-3-3-15,-3-15-4 16,27 2-34-16,-17-15-2 16,7-3 1-16,5-8-2 15</inkml:trace>
  <inkml:trace contextRef="#ctx0" brushRef="#br1" timeOffset="30191.5446">24249 10945 47 0,'0'0'37'16,"-4"-31"1"-1,0-2-13-15,4 33-7 0,0-30-5 16,0 30-4-1,4-18-1-15,-4 18-1 0,0 0-2 16,0 0 0-16,17 27-1 16,-7-4-2-16,-2 6 1 15,1 13-1-15,-1-1 0 16,2 7-1-16,-3-4 0 16,-1 0-1-16,-2-2 0 15,-2-7 1-15,0-9-2 16,-2-8 0-16,0-18-1 15,0 0-2-15,0 0 0 0,0 0-3 16,0 0-4 0,-17-41-30-16,15 13-1 15,-8-5 1-15,0-3 0 16</inkml:trace>
  <inkml:trace contextRef="#ctx0" brushRef="#br1" timeOffset="30396.2876">24104 10872 37 0,'0'0'37'0,"0"0"1"16,0 0-1-16,37-16-19 15,-18-8-7-15,31 12-5 16,-2-15-1-16,14 4-3 16,2-2-2-16,-4-2-2 15,-2 16-3-15,-20-16-19 16,-3 16-13-16,-12 9-2 15,-23 2 1-15,-2 17 0 0</inkml:trace>
  <inkml:trace contextRef="#ctx0" brushRef="#br1" timeOffset="30891.4124">24222 10987 53 0,'27'-8'36'0,"9"2"-1"16,3-7 1-16,-10-12-30 16,23 10-3-16,-8-2-1 15,5-3-1-15,-5 5 0 0,-3 2 0 16,-9 1 1-16,-5 4-1 16,-27 8 2-16,25 0-1 15,-25 0 2-15,-15 21-1 16,-10-3 2-16,0 9-2 15,-6-4 0-15,2 13 0 16,0-3-1-16,8-1 0 16,7-5-1-16,7-4 0 15,7-23-1-15,0 0 1 16,32 12-1-16,-8-26 0 16,3-1 0-16,-2-8 0 15,-2 0 1-15,-2-2-1 16,-2 8 1-16,-19 17 0 0,22-23-1 15,-22 23 2-15,0 0-1 16,0 0 0-16,13 34 0 16,-9-1 0-1,0 1 1-15,5 5-2 0,1 1 1 16,5 0-1-16,1-3-2 16,-1-14 0-16,5-4-3 15,-20-19-11-15,19-4-26 16,-19 4 0-16,10-29-1 15,-12 4 1-15</inkml:trace>
  <inkml:trace contextRef="#ctx0" brushRef="#br1" timeOffset="31224.1166">24773 10738 54 0,'0'0'38'15,"0"0"0"-15,22-12 1 16,-3-11-28-16,18 10-4 0,-8-8-1 15,11 5-2 1,-3 1-1-16,1 1-2 16,-1 5-1-16,-8 1-2 15,0 12-3-15,-29-4-13 0,0 0-21 16,0 0-1-16,0 0 0 16,0 0 1-16</inkml:trace>
  <inkml:trace contextRef="#ctx0" brushRef="#br1" timeOffset="31491.7396">24918 10398 60 0,'0'0'40'15,"-2"31"0"-15,4-10 0 16,8 19-28-16,-10-13-4 0,13 19-2 15,-9-2-2-15,6 8-1 16,-4-8-1-16,1 2-1 16,-3-4 0-16,-2-7-1 15,0-6-1-15,-4-8-1 16,2-21-2-16,0 0-5 16,19 11-28-16,-19-11-4 15,2-27 0-15,-4 2 0 16</inkml:trace>
  <inkml:trace contextRef="#ctx0" brushRef="#br1" timeOffset="31906.7704">24783 10216 42 0,'-21'-6'38'15,"21"6"0"-15,-27 38 0 16,25 16-24-16,-25-19-4 16,17 36-2-16,-15-4-2 15,12 13-1-15,7-3-2 0,14-4 0 16,7-10-1-16,20-21 0 15,11-15-1-15,20-23 0 16,9-17-1 0,8-18 0-16,0-21 0 0,-2-9 0 15,-6-12 1-15,-19 2-1 16,-21 2 1-16,-24 4 0 16,-22 7-1-16,-22 6 1 15,-15 18-1-15,-18 3-4 16,1 25-5-16,-5-3-31 15,10 3-1-15,6 6 0 16,12 0-1-16</inkml:trace>
  <inkml:trace contextRef="#ctx0" brushRef="#br1" timeOffset="34978.9236">23018 12009 15 0,'0'0'32'0,"0"0"-7"0,4-27-2 16,-4 27 0-16,0 0-3 15,0 0-3-15,-17 2-6 16,17-2-1-16,-21 8-4 16,21-8 0-16,-35 12-2 15,12-9-1-15,-12-1 0 16,-4 4 0-16,-13-2-1 15,-6 4 0-15,-11-1 0 16,-4 3 0-16,-6-2-1 16,-2-1 0-16,0-3 0 15,2-2 0-15,5-2 0 16,9 0 0-16,1-6 0 16,6 2-1-16,4-1 1 0,4 1-1 15,2 2 1-15,7 4-1 16,1 2 0-16,7-2 0 15,0 1 0-15,6 1 0 16,2 0 0-16,6 0 0 16,1 2 0-16,18-6 1 15,-25 7-1-15,25-7 1 16,-23 8 0-16,23-8-1 16,0 0 0-16,-21 13 1 15,21-13 0-15,0 0-1 16,0 0 0-16,0 0 0 15,0 0 0-15,0 0 0 16,0 0-1-16,0 0 0 0,0 0 0 16,0 0-2-16,25-3-2 15,-25 3-3-15,33-4-11 16,-33 4-22-16,31-19 0 16,-31 19-1-16,29-25 2 15</inkml:trace>
  <inkml:trace contextRef="#ctx0" brushRef="#br1" timeOffset="35559.3945">21709 11879 19 0,'21'-19'34'0,"-21"19"2"15,8-23 0-15,-8 23-16 0,-8-21-6 16,8 21-2-16,0 0-3 16,0 0-2-1,0 0-1-15,0 0-1 16,-41 11-1-16,22 14-1 0,-12 0 0 16,-2 11-1-16,-5 3 0 15,1 3-1-15,1 0 0 16,7-2 0-16,5-1 1 15,9-1 0-15,5-7-1 16,10-2 0-16,10-10 1 16,5-2-2-16,9-3 2 15,3-3-1-15,2-5-1 16,1-2 0-16,3-4 1 16,4 0 0-16,-2 2 0 0,-1-1 0 15,-5-1-1 1,-2 6 1-16,0-4-1 15,-8 0-3-15,5 8-1 0,-24-10-6 16,25 9-32-16,-25-9 0 16,17 17-1-16,-17-17 0 15</inkml:trace>
  <inkml:trace contextRef="#ctx0" brushRef="#br1" timeOffset="36555.9488">20970 12558 47 0,'-6'-19'37'16,"6"19"1"-16,0-21 1 0,-10 1-25 16,10 20-4-16,0 0-1 15,26 35-1-15,-23-10-2 16,5 17-1-1,-4 4-1-15,0 16-1 0,-4-1 0 16,-2 8 0-16,-4 0-2 16,0-8 0-16,-1-3-1 15,1-10 1-15,-2-10-2 16,2-17 0-16,6-21-1 16,0 0-1-16,0-17-2 15,-2-25-1-15,8 0-1 16,-8-18 0-16,8 7 1 0,-8-9 0 15,6 7 2-15,-6 7 3 16,2 3 2-16,2 19 3 16,-4-3 1-1,2 29 1-15,6-27 1 0,-6 27-1 16,25 8 0-16,-2 15-1 16,-4 2-1-16,10 7-1 15,4 3 0-15,6 7-1 16,1-2-1-16,-1 0 1 15,-3-5-1-15,-1-12 0 16,-4-6-1-16,-6-1 1 16,-6-7 0-16,-19-9-1 15,21-6 1-15,-15-15-1 0,-8-4 1 16,-2-11-1-16,-3-2 1 16,-1-10-1-1,-4-4 0-15,1-2 0 16,-3 4 0-16,1 6-1 0,3 6-2 15,-3 3-2-15,11 18-6 16,-14-2-32-16,16 19 0 16,-21-17-1-16,21 17 0 15</inkml:trace>
  <inkml:trace contextRef="#ctx0" brushRef="#br1" timeOffset="36993.3923">19971 13062 51 0,'0'0'37'16,"0"0"0"-16,23 4 1 0,-15-27-21 15,26 17-8-15,-5-17-1 16,21 6-3-16,-5-8-2 16,9 4 0-16,-6-6-1 15,-2 4-2-15,-5 6-1 16,-14 0-4-16,2 21-8 16,-29-4-25-16,2-18-2 15,-2 18-1-15,-20-11 2 16</inkml:trace>
  <inkml:trace contextRef="#ctx0" brushRef="#br1" timeOffset="37415.2737">20050 12644 38 0,'-25'0'36'15,"0"8"1"-15,-12 9 0 16,-15-3-19-16,11 37-5 16,-18-5-4-16,18 25-2 15,-1-5-2-15,20 6-1 0,11-4-2 16,30-7 1-16,14-11-2 15,25-16 0-15,15-18 0 16,16-16 0-16,9-19 0 16,8-14 1-16,-2-13 0 15,-7-10-1-15,-12-7 1 16,-18-6-1-16,-20-2 1 16,-24 4-1-16,-29 7 1 15,-25 11-2-15,-23 4 0 16,-13 11-2-16,-3 9-3 15,-15 0-34-15,14 12-2 16,5-1-1-16,18 5-1 16</inkml:trace>
  <inkml:trace contextRef="#ctx0" brushRef="#br1" timeOffset="46855.1145">23203 12023 15 0,'0'0'30'0,"2"-19"-5"15,-2 19-3-15,0 0-4 16,0 0-4-16,0 0-3 16,0 0-2-16,0 0-3 15,0 0-1-15,6-23-1 0,-6 23 0 16,4-20-1-1,-4 20 0-15,6-30 0 0,-6 30-1 16,8-37 1-16,-8 37 0 16,11-38-2-16,-3 13 1 15,-4-2-1-15,1 0 0 16,-1-2 1-16,2 6-1 16,-2-3 1-16,0-1-1 15,-4 2 1-15,2 0-1 16,-2 0 1-16,0 2-1 0,-2-4 0 15,2 0-1-15,0 0 0 16,2-1 1 0,-2-1 0-16,4 0-1 15,-2 2 0-15,1 0 1 16,1 2-1-16,-2 2 1 0,0-4 0 16,-2 8 0-16,2-4-1 15,-2 0 1-15,-2-2 0 16,2 0-1-16,0-5 1 15,0-3 0-15,0 0 0 16,0-1-2-16,0-1 3 16,2 5-1-16,0-3-1 15,2 1 1-15,-2 1 0 16,2 2 0-16,-1 0 0 16,-1 1 0-16,-2-9-1 15,2 1 0-15,0-8 1 16,2-3-1-16,0 0 1 0,0-3-1 15,-2 6 0-15,2-4 0 16,-1 2 1-16,-3 7-1 16,0 3 0-16,-1 3 0 15,-3 1 1-15,2 5-1 16,0-8 0-16,0 3 0 16,0-5 0-16,2 1 1 15,2-3-1-15,0-1 0 16,0-6 1-16,0 0-1 15,-2-2 0-15,2-2 1 16,-4 2 0-16,4 2-1 16,-2 2 0-16,2 0 1 15,-2 6 0-15,0 1 0 0,0 4 0 16,1 5-1-16,-1-1 0 16,-1 0 0-16,1-2 1 15,0 1-2-15,0-5 2 16,1 1-1-16,3-3-1 15,0 3 1-15,0 1 1 16,0 2-1-16,-2 5 1 16,0-5-1-16,-2 10 0 15,0-2 0-15,-2-2 0 16,4 0 0-16,-2 2 1 16,0-2-2-16,4 6 1 15,-4 19 0-15,3-31 1 16,-3 31-1-16,6-17-1 0,-6 17 1 15,0 0 0-15,2-17 0 16,-2 17 0 0,0 0 0-16,0 0 0 15,0 0 0-15,0 0 1 0,0 0-1 16,0 0 0-16,0 0 0 16,0 0 0-16,0 0 0 15,0 0 0-15,0 0 0 16,0 0 0-16,0 0 0 15,0 0-1-15,0 0 2 16,0 0-1-16,0 0 0 16,0 0 0-16,0 0 1 15,0 0-1-15,-17-12 0 0,17 12 1 16,0 0-1 0,0 0 0-16,0 0 0 15,0 0 1-15,0 0-1 0,-8 19 1 16,4 0 0-16,-5 2-1 15,1 8 0-15,-6 6 1 16,1 7-1-16,-4-2 0 16,-5 6 1-16,1 4-1 15,-4 2 0-15,2 2 0 16,2-4 0-16,1-4 0 16,5-8 0-16,3-9 0 15,12-29 0-15,0 0 0 16,0 0 0-16,4-41 0 15,4-3 0-15,-2-15 1 0,1-1-1 16,5-5 0 0,0-2 0-16,1 4 0 15,4 5 0-15,5 6 0 0,3 3 0 16,4 8 1-16,0 7-1 16,1 11 0-16,-3 13 0 15,-3 12 1-15,-3 17-1 16,-4 8 1-16,-7 13-1 15,-1 6 0-15,1 4 0 16,-4-2 1-16,2-4 0 16,-5-9-1-16,5-8-1 0,-2-8-1 15,-6-19-2 1,23 21-5-16,-23-21-34 16,0 0-1-16,14-17-1 15,-14 17 1-15</inkml:trace>
  <inkml:trace contextRef="#ctx0" brushRef="#br1" timeOffset="47675.7132">22814 7331 53 0,'-6'-17'37'16,"-6"-3"1"-16,12 20-6 0,-25-7-17 15,-11 1-3-15,15 35-3 16,-16-8-1-16,12 19-4 16,-6 2 1-16,14 12-2 15,1-6 0-15,14 4-1 16,10-2 0-16,17 1 0 15,8 3 0-15,11 6-1 16,2-1 1-16,3 6-1 16,-3-1 0-16,-4-1 0 15,-9 0 1-15,-12-5-1 16,-15-8-1-16,-10-4 1 16,-15-10-1-16,-8-1 1 15,-12-7-2-15,-7-5 1 0,2-1-2 16,-6-15-1-16,11 1-2 15,-7-20-7 1,46 12-28-16,-45-21-4 16,28 2 2-16,4-8 0 0</inkml:trace>
  <inkml:trace contextRef="#ctx0" brushRef="#br1" timeOffset="47887.3032">22513 8067 81 0,'0'0'41'16,"17"-11"1"-16,1-10-1 0,14 2-33 16,-1-12-2-16,10 8-2 15,-3-6-2 1,3 4-1-16,-4 2-2 16,-7 2-3-16,-1 17-3 15,-29 4-11-15,0 0-23 0,0 0-1 16,-2 27 1-16,2-27-1 15</inkml:trace>
  <inkml:trace contextRef="#ctx0" brushRef="#br1" timeOffset="48508.6788">21898 8140 30 0,'0'0'36'0,"-16"20"1"15,16-20 1-15,14 23-17 16,-14-23-6-16,21-20-5 15,-10-3-2-15,20 6-3 16,-6-6 0-16,10 0-2 0,-4-4-1 16,2 6-1-16,-6 2 1 15,-2 4-3-15,-6 9-1 16,-19 6-3-16,27-2-4 16,-27 2-17-16,0 0-13 15,-25 0-1-15,8 10 0 16,-4-3 1-16</inkml:trace>
  <inkml:trace contextRef="#ctx0" brushRef="#br1" timeOffset="48787.3898">21965 7899 49 0,'0'0'38'0,"0"0"1"16,14 25 0-16,-14-25-19 0,0 55-7 16,-8-22-5-16,14 11-2 15,-8 4-2-15,6-2-1 16,-4-6 0-16,2-9-2 16,-1-6 0-16,1-6-1 15,-2-19-2-15,4 21-1 16,-4-21-4-16,0 0-7 15,0 0-27-15,0 0 0 16,-15-19 0-16,5 0 0 0</inkml:trace>
  <inkml:trace contextRef="#ctx0" brushRef="#br1" timeOffset="49139.9836">21743 7845 64 0,'-31'25'39'16,"1"17"2"-16,-9 12-1 15,8 26-26-15,-13-5-4 16,26 21-5-16,3-4 0 0,21-4-2 16,17-13-2-1,25-17 0-15,18-22 0 0,15-15-1 16,7-26 0-1,9-24 1-15,-3-19 0 0,-3-12 1 16,-14-14-2-16,-15-11 2 16,-18-7-1-16,-19 0 0 15,-19 8 0-15,-25 9 0 16,-16 11 0-16,-21 13-2 16,-9 18 1-16,-12 8-2 15,5 25-5-15,-19 2-34 16,24 4-2-16,5 5 0 15,12 7 0-15</inkml:trace>
  <inkml:trace contextRef="#ctx0" brushRef="#br1" timeOffset="52603.3434">14287 149 38 0,'21'-32'34'16,"-6"-14"-1"-16,4-2 3 15,5 13-27-15,-24-11 1 16,15 25 0-16,-28-25 1 16,13 46-2-16,-41-44-3 15,10 19-1-15,-21-4-2 16,-12 2 1-16,-17-5-2 15,-15 11 0-15,-12 9-2 0,-10 10 1 32,-13 8 1-32,-10 21-1 0,-7 7 1 0,-6 32-2 15,5 22 2-15,6 21 0 16,2 8 0-16,22 15 0 16,19 7-1-16,36 3 1 15,35-2-1-15,44-20 0 16,36-22-1-16,37-23 1 15,36-23 0-15,17-22 0 16,19-24 0-16,9-27 0 16,13-27 1-16,9-25-1 15,2-15 1-15,-4-8-1 16,-8-11 0-16,-4-8 0 16,-20-12 1-16,-22 4-1 0,-33 14-1 15,-42 7 0 1,-37 12 0-16,-39 6 0 15,-34 9-1-15,-35 17 1 0,-19 22-1 16,-15 5 0-16,-5 10 0 16,-5 13-1-16,4 10-2 15,-1 6-2-15,20 29-7 16,10-18-30-16,17 13 0 16,9-1-1-16,16 4 0 15</inkml:trace>
  <inkml:trace contextRef="#ctx0" brushRef="#br1" timeOffset="60876.1395">2231 4108 1 0,'0'0'18'16,"0"0"6"-16,22-7-10 16,-20-12-3-16,15 15 3 15,-17-15 2-15,19 17 0 16,-21-21 1-16,20 26-2 16,-24-22-2-16,6 19-2 15,0 0-2-15,0 0-1 16,0 0-3-16,0 0 0 15,0 0-2-15,0 0 0 16,-35-4 0-16,4 10-1 16,-15 4 0-16,-12 3-1 15,-7 3 0-15,-7 1 0 16,-7 4 0-16,-2-2 0 0,0 0-1 16,2-2 0-16,2-5 1 15,6 3-1-15,-1 1 1 16,3 3 0-16,1 4 0 15,10 0-1-15,4 0 1 16,10 0 0-16,9-2-1 16,10-4 1-16,8-3-1 15,17-14 0-15,0 0 0 0,-19 17 0 16,19-17 0 0,0 0 0-16,0 0 1 15,21 4-1-15,-2-8 0 16,8 4 0-16,6-2 1 15,11 2-1-15,10 0-1 0,10 0 1 16,5-2 0-16,10 0 0 16,2 0 0-16,0 4-1 15,-7 2 1-15,-7 2 0 16,-13 3 0-16,-15 9 1 16,-16 7-1-16,-27 7 0 15,-23 5 1-15,-17 7-1 16,-12 2 1-16,-14 11-1 15,3-9 0-15,-6 2 0 16,-1-2 2-16,11-4-1 16,7-2 1-16,9-3-1 15,11-5 1-15,7-9-1 0,4 2 0 16,11-6 0-16,10-2 0 16,4-19-1-16,18 25 0 15,9-19-1-15,9-2 1 16,13-4-1-16,6 0 1 15,13 2 0-15,3 0 0 16,5 4 0-16,-11 3 1 16,1 3-1-16,-6 5 0 15,-8 0 2-15,-10 2-2 16,-7-1 0-16,-6-5 0 16,-6-3 1-16,-6-8-1 15,1-2 1-15,-18 0-1 16,19-16 0-16,-19 16 1 0,11-25-1 15,-11 25 0-15,2-30 0 16,-2 30 0-16,6-31 0 16,2 14 0-1,-8 17 0-15,21-27-1 0,-21 27-1 16,27-25-1-16,-27 25-3 16,33-10-8-16,-33 10-29 15,23-19 1-15,-23 19-2 16,4-23 1-16</inkml:trace>
  <inkml:trace contextRef="#ctx0" brushRef="#br1" timeOffset="61303.4455">2297 4126 40 0,'-2'-21'37'15,"2"21"1"-15,-10-31 1 0,10 31-22 16,0 0-4 0,0 0-3-16,0 0-2 15,-3 17-2-15,3 4-1 0,5 10-1 16,-3 7-1-16,0 6-1 16,-4 4 1-16,0 2-2 15,-3 2 0-15,-1-6-1 16,2-2-2-16,-2-15-1 15,10 0-3-15,-4-29-6 16,19 15-28-16,-19-15-2 16,27-6 1-16,-9-1-1 15</inkml:trace>
  <inkml:trace contextRef="#ctx0" brushRef="#br1" timeOffset="61659.3604">2629 4187 67 0,'0'0'40'16,"8"-25"1"-16,-8 25 0 15,0 0-29-15,5 25-3 16,1 8-3-16,-6 3-1 15,6 16-2-15,-4 7 0 16,4 12-1-16,-3 4 0 16,5 10-1-16,-2-7 1 0,0-1 0 15,0-10 0-15,-3-8-1 16,1-11-1-16,0-11 1 16,-2-10-1-16,-2-27-1 15,0 0-2-15,0 0-4 16,6-19-4-16,-20-29-26 15,18 2-5-15,-8-20-2 16,4-1 1-16</inkml:trace>
  <inkml:trace contextRef="#ctx0" brushRef="#br1" timeOffset="61867.5208">2528 4200 56 0,'-17'-17'40'0,"7"0"0"16,10 17 0-16,18-46-28 15,18 46-2-15,-3-14-2 16,19 13-2-16,4-5-3 16,16 6-1-16,1-2-2 15,4 0-1-15,0 8-2 16,-11-8-4-16,3 23-8 16,-24-13-24-16,-13 9-1 15,-24 0-1-15,-12 8 1 16</inkml:trace>
  <inkml:trace contextRef="#ctx0" brushRef="#br1" timeOffset="62039.3404">2652 4594 65 0,'0'0'38'0,"27"19"-1"15,-2-13-1-15,8-8-32 16,2 0-2-16,5-4-6 15,12 4-30-15,-15 2-2 16,-4 2 0-16,-8 8-1 16</inkml:trace>
  <inkml:trace contextRef="#ctx0" brushRef="#br1" timeOffset="62283.4708">3080 4814 79 0,'25'-4'41'16,"-4"3"-1"-16,14 12 1 0,-4-7-32 15,13 19-3-15,-3-4-1 16,3 6-2-16,-5 2 0 16,-3 4-2-16,-3 1 0 15,-12-9-1-15,-1 2-3 16,-20-25-5-16,29 19-32 15,-29-19-1-15,0 0 0 16,0 0-2-16</inkml:trace>
  <inkml:trace contextRef="#ctx0" brushRef="#br1" timeOffset="62456.3839">3435 4855 74 0,'-17'26'41'16,"-12"3"0"-16,2 10 1 15,-27-13-33-15,27 20-3 16,-10-11-1-16,6-4-5 16,12 7-6-16,-12-21-32 15,31-17-2-15,0 0 0 16,25 4-1-16</inkml:trace>
  <inkml:trace contextRef="#ctx0" brushRef="#br1" timeOffset="62694.9762">3751 4534 79 0,'31'-9'41'15,"6"1"-1"-15,0-4-1 16,11 9-33-16,-4-7-3 15,4 2-1-15,-5 6-3 16,-5-5-4-16,12 20-18 16,-21-7-16-16,-5 4 0 15,-24-10-1-15,7 24 0 16</inkml:trace>
  <inkml:trace contextRef="#ctx0" brushRef="#br1" timeOffset="62859.8414">3848 4713 70 0,'0'0'37'0,"27"-4"1"16,-4-6 0-16,25 1-34 15,-13-5-1-15,5 3-4 16,7 7-7-16,-15-8-29 16,9 5 0-16,-2-3-1 15,-3-3 0-15</inkml:trace>
  <inkml:trace contextRef="#ctx0" brushRef="#br1" timeOffset="63143.4703">4492 4444 81 0,'-19'21'41'0,"1"12"1"0,-5 1-1 15,14 12-32-15,-1-2-3 16,18 12-1-16,3-6-2 15,14-6-1-15,12-15-1 16,11-4 0-16,8-18 0 16,0-10-1-16,-4-15 1 15,-8-10-1-15,-7-11 0 16,-14-1 0-16,-15-2 0 16,-22-4 0-16,-9 5-3 0,-19-5-1 15,1 23-9-15,-5-13-28 16,0 11-2-16,-4-4 0 15,9 10 0-15</inkml:trace>
  <inkml:trace contextRef="#ctx0" brushRef="#br1" timeOffset="64543.5763">11731 3976 41 0,'0'0'35'0,"0"0"1"15,-21-10 0-15,-8-3-21 16,29 13-3-16,-58 12-3 0,15 12-1 16,-22-2-2-16,-7 10-1 15,-12-1-2-15,-5 5 0 16,-4-7-1 0,6 2 0-16,6-6-1 0,8-8 0 15,10-7-1-15,16-7 1 16,9-1-1-16,11 0 0 15,7-2 0-15,20 0 0 16,-19-2 0-16,19 2 0 16,0 0 0-16,31 0 0 15,-2-2 0-15,13-1 0 16,14 3 1-16,14 0 0 0,9-2-1 16,2 5 1-16,0 7 0 15,-4 5 0-15,-10 7 0 16,-9 6-1-16,-17 3 0 15,-16 3 1-15,-12 5-1 16,-13 1 0-16,-11 4 0 16,-10-2 1-16,-14 3-1 15,-11 6 1-15,-12-1-1 16,-8 0 0-16,-1 0 0 16,-3-2 1-16,5-6 0 15,7-2-1-15,6-5 1 16,15-10 0-16,10 0 0 15,12-6-1-15,9-2 1 0,6-17-1 16,9 25 1-16,-9-25-1 16,41 14 0-1,-2-14 0-15,5 0 0 16,10-4 1-16,8-4 0 0,5-1-1 16,3 1 0-16,3-4 1 15,-2 3-1-15,-3 3 0 16,-5 0 0-16,-7 0 0 15,-7 3 0-15,-7-1 0 16,-9 4 0-16,-6 2 1 16,-10-2-1-16,-17 0 0 15,18-8 0-15,-18 8 0 16,1-17 0-16,-1 17 0 0,-7-29-1 16,1 8 0-16,6-6 0 15,-8-6-3 1,12 5-2-16,-12-18-3 15,26 21-12-15,-12-19-20 0,1 5 0 16,-5-5-2-16,0 6 3 16</inkml:trace>
  <inkml:trace contextRef="#ctx0" brushRef="#br1" timeOffset="64807.1422">11719 3930 86 0,'0'0'41'0,"-4"31"-1"16,4-31 0-16,2 50-34 15,-2-22-2-15,6 9-1 16,-4-3-2-16,0 1-3 15,6 5-2-15,-8-40-16 16,6 42-20-16,-1-23 0 16,-5-19 0-16,18 27-1 15</inkml:trace>
  <inkml:trace contextRef="#ctx0" brushRef="#br1" timeOffset="65244.2619">12294 4089 68 0,'0'0'39'0,"0"0"1"15,0 0 0-15,0 0-29 0,-6 33-2 16,4-8-2-16,8 15-1 16,-4 6-2-16,2 14-1 15,0 1-1-15,0 4 0 16,-2-2-1-16,1-1 1 15,3-3-2-15,0-1 2 16,-2-10-2-16,6-12 0 16,-7-5 0-16,7-12-1 15,-10-19-2-15,0 0-2 16,31 6-3-16,-39-39-18 16,22 4-15-16,-14-11-1 15,7-6 0-15,-9-11 0 16</inkml:trace>
  <inkml:trace contextRef="#ctx0" brushRef="#br1" timeOffset="65459.1716">12173 4103 59 0,'11'-27'41'0,"8"11"0"15,18 5 1-15,5-24-15 16,18 30-20-16,2-13-2 15,13 9-1-15,-1-1-2 16,-1 8-2-16,-2 4-2 16,-15-2-4-16,4 27-13 15,-25-14-22-15,-14 10 0 0,-25 2 0 16,-8 4 0-16</inkml:trace>
  <inkml:trace contextRef="#ctx0" brushRef="#br1" timeOffset="65640.15">12315 4465 81 0,'37'0'39'0,"7"-9"-2"16,6-1-1-16,3-5-39 15,14 13-20-15,-15-10-14 16,-9 5 1-16,-9 8-1 0,-9-1-1 15</inkml:trace>
  <inkml:trace contextRef="#ctx0" brushRef="#br1" timeOffset="66110.8749">12780 4559 85 0,'0'0'41'16,"23"6"1"-16,-23-6-1 16,16 29-31-16,-14-8-4 15,9 11-2-15,1-3-1 0,3 6-1 16,5-1-1 0,1-1 0-16,4-8-1 15,4-6 0-15,4-13 1 16,-1-12-2-16,3-2 1 0,2-11 0 15,-5 0-1-15,1-4 1 16,-6 2 1-16,-6 2-1 16,-21 19 0-16,26-18 1 15,-26 18 0-15,7 35 0 16,-11-3 1-16,1 15 0 16,-3 8 1-16,2 10 0 15,-2 10-1-15,4 4 0 16,-2-2 0-16,6-14-2 15,2-8 0-15,-2-10 0 16,2-11 0-16,2-11 0 16,-6-23 0-16,0 0 0 15,21-2-2-15,-19-19-3 0,6 0-2 16,-12-25-6-16,19 8-31 16,-15-14 1-16,6 4-1 15,-6-10 0-15</inkml:trace>
  <inkml:trace contextRef="#ctx0" brushRef="#br1" timeOffset="66416.3051">13621 4381 80 0,'0'0'41'0,"25"-23"0"16,-25 23-1-16,35-21-32 15,-18 1-1-15,16 11-2 16,-4-8-2-16,10 5 0 16,1-3-2-16,6 3-1 15,1 1-1-15,-5-3-3 16,2 14-1-16,-17-11-7 15,12 17-28-15,-39-6-1 16,4 19 0-16,-27 0 0 16</inkml:trace>
  <inkml:trace contextRef="#ctx0" brushRef="#br1" timeOffset="66579.6539">13648 4563 66 0,'17'8'38'0,"14"-12"0"15,10-4 0-15,-10-13-27 16,27 10-5-16,-12-7-3 16,-2-5-7-16,14 8-32 15,-19-2-2-15,-5 1 0 16,-5 1-1-16</inkml:trace>
  <inkml:trace contextRef="#ctx0" brushRef="#br1" timeOffset="66903.2417">14333 4258 91 0,'-4'25'43'0,"8"15"0"16,-4 0-1-16,8 18-35 15,-3-4-1-15,15 1-1 16,1-3-3-16,8-10 0 15,11-7-1-15,10-14-1 16,8-11 1-16,2-14-1 16,6-14 1-16,-3-6 0 0,-7-13-1 15,-6-7 1-15,-15-6-1 16,-18-2 1 0,-18-5-1-16,-19 1 0 15,-20-1 0-15,-18-3-2 0,-8 16-3 16,-22-8-27-16,3 23-11 15,-10 6-1-15,-1 16 0 16</inkml:trace>
  <inkml:trace contextRef="#ctx0" brushRef="#br1" timeOffset="71039.1942">1614 6113 10 0,'0'0'30'15,"-4"-31"1"-15,-1 10-9 16,5 21-2-16,0-29-1 16,0 29-2-16,2-19-2 15,-2 19-3-15,0 0-2 16,0 0-2-16,0 0-2 15,23 29 0-15,-18 2 0 0,9 17-2 16,-4 5-1-16,3 18 1 16,-1 4-2-16,-3 0 0 15,3 0-1-15,-2-8 0 16,-3-4-1-16,-3-13 0 16,0-10 0-16,0-13-1 15,-2-10-1-15,-2-17-1 16,0 0-3-16,0 0-6 15,-2-44-29-15,-4 0 1 16,2-4-2-16,-5-15 2 16</inkml:trace>
  <inkml:trace contextRef="#ctx0" brushRef="#br1" timeOffset="71256.219">1481 6051 59 0,'0'0'40'0,"0"0"0"0,0 0 0 16,37 8-28-16,-6-12-2 16,19 20-2-16,12-14-3 15,15 0-2-15,9-2-1 16,3-4-1-16,2 0-3 16,-8-12-2-16,-8 16-5 15,-27-13-31-15,-7 3 2 16,-41 10-4-16,13-19 2 15</inkml:trace>
  <inkml:trace contextRef="#ctx0" brushRef="#br1" timeOffset="71503.0721">1616 6326 70 0,'0'0'39'16,"33"9"1"-16,6-11 0 15,-5-13-30-15,34 13-2 16,-10-11-1-16,7 7-2 16,-5 0-2-16,-6 2 0 15,-8 4-2-15,-9-1-2 0,-10 2 0 16,-27-1-3-16,29 0-1 16,-29 0-6-1,0 0-21-15,0 0-7 0,0 0-2 16,0-17 2-16</inkml:trace>
  <inkml:trace contextRef="#ctx0" brushRef="#br1" timeOffset="74367.1341">2282 6727 20 0,'13'-23'35'15,"-13"23"1"1,12-23-1-16,-16-4-12 15,4 27-5-15,4-25-3 16,-4 25-4-16,4-19-3 0,-4 19-1 16,3-21-1-16,-3 21-1 15,0 0-2-15,-17 21 1 16,2 4-2-16,1 11 0 16,-1 8 0-16,3 8 0 15,2 0-2-15,9-2 1 16,2-12-1-16,11-7 1 15,7-16-1-15,3-11 1 16,5-12-1-16,-2-13 0 16,2-8 0-16,-4-3 1 15,-4-9-1-15,-2 7 0 16,-5 1 0-16,-4 6 0 16,-4 6 0-16,-4 21 1 0,0-23-1 15,0 23 0-15,-2 18 1 16,2 3 0-16,2 4-1 15,-1 7 1-15,3 1 0 16,0 5 0-16,2-1 0 16,2-3-1-16,1-5 0 15,1-10 0-15,0 0-2 16,-10-19-3-16,25 10-5 16,-25-10-32-16,0-23-1 15,-2-6 0-15,2-4 0 16</inkml:trace>
  <inkml:trace contextRef="#ctx0" brushRef="#br1" timeOffset="75190.9384">2872 6333 38 0,'0'0'37'0,"0"0"2"16,0 0 0-16,-29-5-17 15,29 5-7-15,0 0-2 16,0 0-4-16,21 5-2 16,-2-5-2-16,1-5-2 15,11-3 0-15,-1-2-1 16,11 1 0-16,-1-3-2 15,1 1 0-15,-4 3-1 16,-8-5-4-16,1 20-8 16,-10-10-27-16,-20 3-3 15,0 0 1-15,0 0-1 16</inkml:trace>
  <inkml:trace contextRef="#ctx0" brushRef="#br1" timeOffset="76283.1203">3721 6161 19 0,'0'0'29'0,"-22"9"-6"16,22-9-1-16,0 0-2 16,0 0 0-16,0 0-2 15,0 0-2-15,0 0-3 16,0 0-2-16,0 0-2 0,-17 0-3 15,17 0 0-15,0 0-1 16,0 0 0-16,4 25 0 16,2-4-2-16,-3 4 0 15,7 12-1-15,-4 1 1 16,4 6-2-16,-3 0 2 16,-1 1-2-16,0-9-1 15,0-1 0-15,-3-12 0 16,1-6 0-16,-4-17-1 15,0 0 0-15,0 0-1 16,0 0-2-16,-19-25 0 16,7-10-2-16,7 8 0 15,-11-17 0-15,10 10 0 0,-5-10 1 16,7 7 1-16,-4 3 2 16,4 3 1-1,2 10 3-15,-1 0 0 0,3 21 3 16,0 0-2-16,0 0 3 15,0 0-1-15,17-6 0 16,-5 23 1-16,9 10-3 16,4 4 1-16,8 5-2 15,5 5 1-15,9 3-1 16,-1-2-1-16,8 0 0 16,-2-11-1-16,2-6 1 15,-4-10 0-15,-6-1-1 16,-3-13 1-16,-6-1-1 0,-8-11 1 15,-10-4-1-15,-2-12 1 16,-13-4-1 0,-7-2 0-16,-3-9 0 15,-10 2 0-15,1-8 0 0,-2 2-1 16,-2-2 0-16,-1 6 0 16,3 3-1-16,6 9 0 15,-1 1-1-15,12 10-5 16,-9-14-13-16,11 33-21 15,0 0-1-15,13-17 0 16,-13 17-1-16</inkml:trace>
  <inkml:trace contextRef="#ctx0" brushRef="#br1" timeOffset="76770.6413">4660 6144 49 0,'0'0'37'16,"0"0"2"-16,-6-20-1 16,23 26-21-16,-17-6-7 15,41-17-2-15,-8 0-2 16,9 7-3-16,6-1 0 16,3-1-3-16,-5 4-1 15,-4 1-3-15,1 12-5 0,-26-8-26 16,2 10-3-16,-19-7-2 15,-17 21 2-15</inkml:trace>
  <inkml:trace contextRef="#ctx0" brushRef="#br1" timeOffset="76920.2048">4635 6310 67 0,'0'0'38'0,"0"0"0"15,46 6 0-15,-4-4-28 16,7-25-4-16,16 4-4 15,1 4-9-15,-10-7-29 16,2 1-2-16,-8 2 0 16,-8 0-1-16</inkml:trace>
  <inkml:trace contextRef="#ctx0" brushRef="#br1" timeOffset="77234.1855">5418 6021 84 0,'19'6'42'0,"-19"-6"0"16,-17 42 1-16,-4-13-32 15,7 18-3-15,-5 0-2 16,9 8-2-16,6-3-1 16,16-8-2-16,13-11 1 15,15-14-2-15,14-11 1 0,6-18-1 16,6-11-1-16,-4-16 1 15,-8-9 0 1,-14-7 0-16,-13-3-1 0,-21-2 1 16,-22 3 0-16,-16 3 1 15,-17 8-2-15,-12 2-1 16,3 21-5-16,-21 5-35 16,21 7 0-16,-4 7-2 15,12 11 0-15</inkml:trace>
  <inkml:trace contextRef="#ctx0" brushRef="#br1" timeOffset="77964.0489">1628 8144 43 0,'0'-27'40'0,"-4"10"-1"16,4 17 2-16,-6-31-18 16,6 31-8-16,0 0-5 15,0 0-2-15,16 25-2 16,-7 4-2-16,-1 13-1 16,2 18 0-16,-1 5 0 15,1 8-2-15,-1 0 0 16,1-2-1-16,-2-4 1 15,0-10-2-15,-3-12 1 16,3-17-1-16,2-10-2 0,-10-18-1 16,17-4-3-16,-19-29-6 15,14 2-30-15,-14-20 0 16,2-3 0-16,-8-7 1 16</inkml:trace>
  <inkml:trace contextRef="#ctx0" brushRef="#br1" timeOffset="78175.2357">1593 8094 72 0,'-19'-17'42'15,"19"17"-1"-15,4-17 0 16,-4 0-29-16,34 15-3 16,3-14-3-16,17 7-1 0,10-7-3 15,9 1-1-15,4 2-1 16,-2 1-1-16,-1 8-3 15,-18-7-4-15,3 18-33 16,-32 3 0-16,-15 11-1 16,-28 6 0-16</inkml:trace>
  <inkml:trace contextRef="#ctx0" brushRef="#br1" timeOffset="78339.2585">1651 8457 81 0,'35'-8'39'16,"-3"-11"1"-16,13-4-2 0,5 0-35 16,8 0-4-16,-8-10-17 15,2 16-19-15,-6 9-2 16,-7 8 0 0,-6 8-1-16</inkml:trace>
  <inkml:trace contextRef="#ctx0" brushRef="#br1" timeOffset="78798.9384">2370 8587 73 0,'0'0'42'16,"0"-25"-1"-16,0 25 1 0,-42-23-32 15,23 25-1 1,-16-2-3-16,0 14-2 0,-3 5 0 16,3 8-3-16,6 0 1 15,8 5 0-15,7-1-1 16,14 1-1-16,10-7 0 16,13-5 0-16,6-15 0 15,6-3 0-15,-3-7 0 16,-1-5-1-16,-2-3 1 15,-6-3 1-15,-1 1-2 16,-22 15 2-16,19-17-1 16,-19 17 0-16,0 0 0 15,0 0 1-15,0 19 0 16,0 2 0-16,4-2 1 16,3 6-1-16,3 0-1 0,6-2 0 15,1 0 0-15,0-8-2 16,4-3-1-16,-21-12-4 15,47 17-18-15,-28-28-18 16,0 1-1-16,-7-7 1 16,3-4 0-16</inkml:trace>
  <inkml:trace contextRef="#ctx0" brushRef="#br1" timeOffset="79279.0776">2795 8319 59 0,'-18'11'39'0,"18"-11"3"16,0 0-1-16,0 0-24 15,20-4-6-15,7 6-4 16,-2-11-2-16,15 3-2 16,1-2-1-16,-1 1-2 15,1-1-1-15,-7 0-3 16,3 12-4-16,-37-4-32 15,17 0-1-15,-17 0-1 0,-29 21 2 16</inkml:trace>
  <inkml:trace contextRef="#ctx0" brushRef="#br1" timeOffset="79438.6479">2770 8507 76 0,'-6'23'40'15,"23"-19"2"-15,8-10-2 16,16 6-30-16,3-23-5 15,8 9-2-15,2 1-4 16,-8-18-10-16,8 18-29 16,-11-2-1-16,-6-1 1 15,-10 7-2-15</inkml:trace>
  <inkml:trace contextRef="#ctx0" brushRef="#br1" timeOffset="80194.5723">3483 8217 51 0,'0'0'41'16,"20"-25"0"-16,-20 25 1 15,13-19-16-15,-13 19-18 16,0 0 1-16,23 17-1 0,-25 1-2 16,4 10-1-16,-4 5-2 15,2 11 0-15,-2 2-2 16,4 6-1-16,0 0 1 15,4-1-1-15,2-5 1 16,-1-3-2-16,3-13 1 16,0-5-1-16,-3-7 0 15,-7-18-1-15,0 0-2 0,0 0-1 16,8-22-6 0,-27-20-16-16,5 17-16 15,-1-21 1-15,1 6 0 16,-5-2 1-16,13 7 29 0,-17-3 9 15,6-2 5-15,17 40 21 16,-10-45 16-16,10 45 3 16,-2-24 0-16,2 24 1 15,0 0-28-15,35 0-6 16,-14 11-1-16,14 18-2 16,2 2-2-16,7 13-2 15,6-4 1-15,0 6-3 16,2-4 2-16,2 0-2 15,-4-3 0-15,3-14-1 16,-7-2 2-16,-10-12-1 16,-1-1 1-16,-6-8-2 15,-4 0 2-15,-6-10-1 0,-19 8 0 16,24-35 1-16,-22 1-1 16,-2-8 1-16,-6 1-1 15,-2-7 1-15,-5-1-2 16,-3-1 2-16,3 2-2 15,1 0-1-15,0 13 0 16,-1-1-3-16,11 17-6 16,-11-14-33-16,5 10-1 15,-6-6-1-15,3 0 1 16</inkml:trace>
  <inkml:trace contextRef="#ctx0" brushRef="#br1" timeOffset="84698.848">11204 6025 2 0,'4'-23'32'15,"-4"23"0"-15,6-20 3 16,-16 1-12-16,10 19-1 16,-7-29-3-16,7 29-5 15,-14-17-3-15,14 17-3 16,-27-11-2-16,27 11-1 15,-44-2 0-15,13 11-2 16,-8 3 0-16,1 11 0 16,-9 2-1-16,5 13 0 0,-2 6 1 15,7 14-1-15,4 5 1 16,10 6-1-16,11 4-1 16,12 4 1-16,12-2-1 15,9 3 0-15,10-3 0 16,6-2 0-16,1-6-1 15,-1-2 1-15,-4-3 0 16,-8-5 0-16,-8-3 0 16,-11 4 0-16,-8-14-1 15,-11 2 1-15,-11-6-1 16,-5-2 1-16,-7-7-1 16,-5-2 1-16,-3-6-1 15,0-14 0-15,1 5-1 0,5-14 0 16,3 0 0-16,6-8-1 15,6 2-1 1,2-5-3-16,21 11-1 16,-27-38-6-16,38 11-29 0,-15-4 0 15,8-2 0-15,0-7 0 16</inkml:trace>
  <inkml:trace contextRef="#ctx0" brushRef="#br1" timeOffset="84968.0398">10591 6652 74 0,'0'0'40'0,"0"0"1"15,0 0-1-15,33 17-29 0,-6-28-2 16,25 14-3-16,0-8 0 15,12-1-3-15,-3 2-1 16,3-2-1-16,-6 4-2 16,-10-7-1-16,-4 11-2 15,-24-14-9-15,7 14-27 16,-27-2 0-16,17-4-1 16,-17 4 0-16</inkml:trace>
  <inkml:trace contextRef="#ctx0" brushRef="#br1" timeOffset="85212.0033">11339 6516 85 0,'23'15'39'0,"-1"-15"0"15,7-6 0-15,11 6-33 16,-7-9-1-16,5 5-4 16,-1 8-2-16,-16-14-11 15,6 20-26-15,-27-10-1 16,18 17 0-16,-18-17 0 16</inkml:trace>
  <inkml:trace contextRef="#ctx0" brushRef="#br1" timeOffset="86606.0463">12043 6318 63 0,'0'0'37'0,"0"0"0"16,6-31-5-16,-6 31-17 0,0 0-3 16,0 0-3-16,12-19-2 15,-12 19-2 1,0 0-1-16,0 0-1 0,21 21 0 15,-13-3 0 1,-3 3-1-16,-1 13 1 0,-2 5-1 16,-2 5 0-16,0 2-1 15,0 4 0-15,-2-1 0 16,2-2 0-16,2-9-1 16,0-7 1-16,2-12-1 15,-4-19 1-15,0 0-1 16,0 0 0-16,0 0 0 15,4-31 1-15,-10 4-1 0,-2-5 0 16,1-3 0-16,-1-1-1 16,2-1 1-1,4 5 0-15,4-9 0 16,6 5 0-16,5 7 0 0,5 4 0 16,5 8 0-16,4 7 0 15,4 10 1-15,0 10-1 16,-1 9 1-16,1 12 0 15,-6 7-1-15,-1 4 1 16,-9 2 0-16,-3 6 0 16,-11-7 0-16,-4-3-1 15,-3-8 0-15,-6-7 0 16,12-25 0-16,-25 25 0 16,25-25 0-16,-21-17-1 15,15-4 1-15,2-8 0 16,4-7 0-16,4-7 0 15,4 1 0-15,7-4 0 0,5 2 1 16,3 8-1-16,4 3 0 16,4 8 0-16,1 8 1 15,5 11 0-15,2 4-1 16,-3 12 1-16,3 9-1 16,-4 4 0-16,-3 6 0 15,-7 3 0-15,-7 7 0 16,-9-3 0-16,-9 1 0 15,-7-1 0-15,-9-5 0 16,-1-1 0-16,0-7 0 16,-1-1-1-16,1-5-2 15,17-17-1-15,-23 25-3 16,23-25-3-16,0 0-26 0,-8 17-7 16,8-17 1-16,0 0 0 15</inkml:trace>
  <inkml:trace contextRef="#ctx0" brushRef="#br1" timeOffset="87250.4246">13181 6462 58 0,'18'-4'38'16,"-18"4"-1"-16,29-17 2 16,1 21-21-16,-28-25-5 15,20 17-3 1,-19-13-2-16,-3 17-1 0,0 0-1 16,0 0-2-16,0 0 0 15,-34-6-1-15,-9 21 1 16,-5 16-2-16,-6-1-1 15,4 11 0-15,0 3 0 16,9 0-1-16,12 4 1 16,18-4-1-16,17-11-1 15,21-10 1-15,11-8-1 16,8-11 1-16,8-12 0 0,0-13-1 16,2-8 0-16,-9-17 0 15,-5 2 1-15,-13-4-1 16,-12 6 1-1,-7 2 0-15,-8 7 1 0,-6 12-1 16,4 21 1-16,0 0-1 16,-17-2 1-16,19 25-1 15,5 8 0-15,7 9 1 16,7 8-1-16,4 12 0 16,6 5 0-16,2 6 1 15,-2 5 0-15,0-7-1 16,-10 4 0-16,-6 2 0 0,-11-10 0 15,-10-5 0-15,-11-6 0 16,-10-10 0 0,-14-10 0-16,-5-5 0 15,-4-14 0-15,-2-11 0 0,-2-6 0 16,2-9-1-16,6-5-3 16,-3-20-9-16,24 5-30 15,-2-11-1-15,14-4 0 16,3-8 0-16</inkml:trace>
  <inkml:trace contextRef="#ctx0" brushRef="#br1" timeOffset="87574.1784">13826 6255 87 0,'0'0'40'0,"0"0"0"15,27 2 0-15,7 2-32 16,-5-14-1-16,17 8-3 15,1-6-1-15,9 3-1 16,-4 1-3-16,-6-4-3 16,4 16-6-16,-30-8-29 15,-20 0-2-15,0 0 1 0,-6 17-1 16</inkml:trace>
  <inkml:trace contextRef="#ctx0" brushRef="#br1" timeOffset="87735.3401">13930 6358 95 0,'-18'21'40'16,"18"-21"1"-16,0 0-1 16,43 16-34-16,-18-18-1 15,11 4-5-15,7 0-3 16,-8-21-15-16,13 13-22 16,4-8 0-16,2-3-1 15,-2-6 1-15</inkml:trace>
  <inkml:trace contextRef="#ctx0" brushRef="#br1" timeOffset="88071.2869">14778 6069 88 0,'0'0'43'16,"0"0"-1"-16,-11 38 2 15,-7-19-31-15,13 23-4 16,-5-3-2-16,8 11-3 15,2-2 0-15,12 3-3 16,9-4-1-16,12-7 0 16,7-10 0-16,10-10 0 15,6-13 0-15,4-11 0 0,0-9 0 16,-4-16 0-16,-8-7 0 16,-7-12 0-16,-14-6 0 15,-14-1 0 1,-15 1 0-16,-17 0 0 0,-10 4 0 15,-14 10 0-15,-5 5-2 16,-6 9 0-16,2 16-4 16,-13-9-26-16,16 21-11 15,-3-4-1-15,6 10 0 16</inkml:trace>
  <inkml:trace contextRef="#ctx0" brushRef="#br1" timeOffset="88950.732">11094 7759 45 0,'-19'-23'37'0,"-6"0"0"15,-10 5 2-15,4 20-22 16,-28-15-2-16,16 36-4 16,-19-8-3-16,18 25-3 15,-2 7 0-15,15 16-2 0,10 6-1 16,19 10 0-16,11 1-1 15,18 1 1-15,8-3 0 16,8 7-1-16,1-5 1 16,2-3 0-16,-3-8 0 15,-7-6-1-15,-11-3 1 16,-7-6-2-16,-14-7 2 16,-10-10-1-16,-12-8-1 15,-9-6 1-15,-7-8 0 16,-7-3-1-16,-1-9-1 15,-3-6 0-15,3-1-2 16,-2-12-3-16,13 7-1 16,-12-26-18-16,24 14-18 0,4-8 1 15,11-1-1-15,4-5 2 16</inkml:trace>
  <inkml:trace contextRef="#ctx0" brushRef="#br1" timeOffset="89168.4189">10720 8399 87 0,'0'0'42'16,"0"0"-1"-16,39-9 0 16,-14-1-33-16,21 6-3 15,2-7-1-15,10-1-3 0,4 5-3 16,-6-11-2-16,2 18-6 15,-24-5-31 1,1-1 1-16,-12 2-1 0,-3 2 0 16</inkml:trace>
  <inkml:trace contextRef="#ctx0" brushRef="#br1" timeOffset="89568.748">11463 8296 74 0,'-2'19'38'0,"21"-19"1"0,12-6 0 16,17 4-31-1,-3-11-2-15,16 3-3 16,1 3-3-16,-2-7-4 0,7 14-23 16,-17-8-11-16,-11 3 0 15,-12 1-1-15</inkml:trace>
  <inkml:trace contextRef="#ctx0" brushRef="#br1" timeOffset="89731.2197">11658 8405 79 0,'17'2'39'16,"8"0"0"-1,8-6 0-15,-4-2-34 16,13 1-5-16,10 8-24 16,-11-6-13-16,-1-1 0 0,-1-2-2 15</inkml:trace>
  <inkml:trace contextRef="#ctx0" brushRef="#br1" timeOffset="90841.8725">12497 8150 59 0,'0'0'38'15,"-4"-17"1"-15,4 17 0 0,-8-19-23 16,8 19-4-16,15 17-2 16,3 8-2-16,-10 0-3 15,7 13 0-15,-3 4-2 16,1 12 0-16,-3-8-1 16,-1 8-1-16,-5-8 0 15,-2-4-1-15,-4-6 1 16,0-7 0-16,-2-10 0 15,4-19-1-15,0 0 0 16,0 0-1-16,-9-23 1 16,9-7 1-16,2-5-3 15,0-3 2-15,1-4-1 16,5-3 1-16,2 3 0 0,5 8 0 16,6-1 0-16,6 10 0 15,6 2 0-15,10 10 0 16,1 5 0-1,4 14 1-15,2 5-1 0,-1 12 1 16,-9 6 0-16,-5 6-1 16,-10 3 1-16,-10 8 0 15,-9-2-1-15,-8-2 1 16,-9-7 0-16,-3-6-1 16,1-6 0-16,-3-4 0 15,16-19-1-15,-21 2 1 16,21-2 0-16,-6-39-1 15,12 13-1-15,6-9 2 16,5-3-1-16,6-3 1 0,4 5-1 16,10-4 1-1,3 9 0-15,1 2 0 16,3 8 0-16,-1 8 0 0,1 9 1 16,-6 10-1-16,-3 9 1 15,-6 8 0-15,-8 10-1 16,-5 9 1-16,-9 6-2 15,-3 2 2-15,-9-2-1 16,-3-2-1-16,-2-8 1 16,-1-7-4-16,5-1-2 15,6-30-12-15,-21 12-24 16,21-12 0-16,0 0-1 16,17-27 0-16</inkml:trace>
  <inkml:trace contextRef="#ctx0" brushRef="#br1" timeOffset="91466.3396">14042 8248 41 0,'17'-16'36'15,"0"3"1"-15,-17 13-2 16,4-29-10-16,-4 29-6 0,-17-13-5 16,17 13-4-16,-58 7-2 15,17 13-2-15,-13 1-2 16,4 9-1-16,0 3 0 15,8 5-2-15,11-1 0 16,15 7-1-16,14-6 0 16,18-7 0-16,15-14-1 15,15-9 1-15,6-6-1 16,2-10 1-16,2-7-1 16,-8-12 1-16,-3-4 0 15,-14-1-1-15,-10 7 2 16,-14 4-1-16,-5 3 1 0,-2 18 0 15,0 0 0-15,0 0 0 16,0 0 0-16,-9 35 0 16,18-1-1-16,11 11 1 15,3 4 0 1,8 13 0-16,0 1 1 0,3 8-1 16,-3 0 0-16,0 2 0 15,-6-6 0-15,-11 4-1 16,-9-6 0-16,-12-3 0 15,-11-5 0-15,-13-7 0 16,-7-4 0-16,-10-11 0 16,-1-5 0-16,-7-16-2 15,14 13-15-15,-8-35-27 0,7-4-1 16,-1-9 1-16,9-7 0 16</inkml:trace>
  <inkml:trace contextRef="#ctx0" brushRef="#br1" timeOffset="94567.0997">9056 10197 53 0,'0'0'36'16,"7"-23"2"-1,-7 23 0-15,-15-27-23 0,15 27-4 16,0 0-2-16,11 17-2 15,-11 10-2-15,6 25 0 16,-8 11-2-16,6 18 1 16,-4 3-2-16,4 12 2 15,0-2-3-15,-2-4 0 16,2-13 1-16,0-14-3 16,3-13 2-16,1-12-1 15,-2-9 0-15,-6-29-2 0,7 27 0 16,-7-27-1-16,0 0 0 15,0 0-3 1,0 0-4-16,-5-37-13 16,5 37-17-16,2-34 0 0,-2 15 1 15,0-6 1-15</inkml:trace>
  <inkml:trace contextRef="#ctx0" brushRef="#br1" timeOffset="95106.0026">9158 10373 53 0,'0'0'37'0,"0"-25"1"15,0 25 0-15,0 0-21 16,2-29-4-16,-2 29-3 16,0 0-2-16,13 37-2 15,-11-16-2-15,8 19 0 16,-1-3-2-16,7 7 1 16,-1 0-2-16,12-2 0 15,0-5-1-15,4-16 0 16,6-6 0-16,1-15 1 15,1-8 0-15,0-9-2 16,-3-14 1-16,-9-9 0 0,-2-12-1 16,-7-5 1-16,-5-1 0 15,-7 1-1-15,-4 7 0 16,-2 8 1-16,-2 9 0 16,2 33 1-16,0 0 0 15,0 0 0-15,2 36 0 16,8 9 0-16,1 6 0 15,5 11 1-15,1 1-1 16,2-5 0-16,2-3-1 16,1-9 1-16,-3-11-3 15,-2-12 1-15,3-6-5 16,-20-17-12-16,21-17-24 16,-15-2-1-16,1-6 1 0,-1-6-1 15</inkml:trace>
  <inkml:trace contextRef="#ctx0" brushRef="#br1" timeOffset="95866.9116">10213 10018 86 0,'0'0'40'16,"0"0"-1"-16,0 0-7 16,0 0-20-16,10 23-3 15,5 12-2-15,-9 1-3 16,7 16 0-16,-5 4-2 16,2 11 1-16,-1 0-2 0,1-2 1 15,-2-3-2-15,-3-9 0 16,1-7 0-1,-4-17-2-15,4-10-1 16,-6-19-2-16,0 0-2 0,-16-34-3 16,16 13-3-16,-23-33-3 15,21 17 1-15,-19-26 3 16,17 17 3-16,-9-10 5 16,7 7 4-16,8 12 6 15,-12-11 4-15,10 48 4 16,4-40 0-16,14 46-1 15,-18-6-2-15,23 25-2 16,-8-4-1-16,12 19-3 0,2 0-1 16,8 12-1-1,1-4 0-15,9 4-1 16,3-8 0-16,6-10-1 16,0-9 0-16,0-7 0 0,-2-9-1 15,-6-13 0-15,-6-9 1 16,-13-6-1-16,-10-20 0 15,-13-3 0-15,-10-6 0 16,-9-7 0-16,-6-7 0 16,-3 1-1-16,-5 5 0 15,2-1 0-15,2 15 0 16,0 5-3-16,11 18-4 16,-15-2-34-16,27 21-1 15,0 0 1-15,18-10-2 16</inkml:trace>
  <inkml:trace contextRef="#ctx0" brushRef="#br1" timeOffset="96383.24">11461 10135 78 0,'0'0'38'0,"0"0"0"16,21-11-4-16,12 15-22 16,-10-20-3-16,27 7-4 15,0-9-1 1,14 1-2-16,-2 4-1 0,-3-1-3 16,-1 9-3-16,-23-11-15 15,-4 20-19-15,-31-4 0 16,-6 25 0-16,-27-4 0 15</inkml:trace>
  <inkml:trace contextRef="#ctx0" brushRef="#br1" timeOffset="96542.9437">11484 10298 81 0,'0'0'39'16,"42"0"0"-1,-5-15-1-15,15 7-30 0,-6-9-5 16,8 2-4-16,8 15-9 15,-6-12-28-15,-4 4 0 16,-4 1-1-16,-1 1 0 16</inkml:trace>
  <inkml:trace contextRef="#ctx0" brushRef="#br1" timeOffset="97315.2367">12304 10018 59 0,'0'0'39'0,"0"0"1"16,0 0 1-16,0 0-12 15,0 0-19-15,2 42-2 16,3-13-3-16,7 15-1 16,-6 2-1-16,3 10-1 15,-5-2 0-15,0 5-1 16,-2-5 0-16,-2-8 0 0,0-10-1 16,0-9 0-1,0-27 0-15,0 17 0 16,0-17 0-16,4-26-1 15,-2-1 1-15,0-8 0 0,0-5 0 16,5-8-1-16,-3 4 1 16,6-2 0-16,3 4 0 15,5-1 0-15,1 7 0 16,6 3 0-16,2 12 0 16,2 6-1-16,4 3 1 15,2 14 1-15,-5 4-1 16,1 15 1-16,-4 6-2 15,-4 13 2-15,-5 3 0 16,-1 12 0-16,-5-3-1 16,-5 2 1-16,-3-10 0 15,0-8 0-15,-4-5-1 0,2-14 1 16,-2-17-1-16,0 0 0 16,-8-17 0-16,6-14 0 15,1-1 0-15,1-9 0 16,1-5 0-16,7-2 0 15,6-2 0-15,5 4 0 16,2 6 0-16,4 8 0 16,0 9 0-16,2 11 0 15,0 8 0-15,-2 12 0 16,1 11 0-16,-3 16 0 16,-2 5 0-16,0 10 1 15,-4 9-2-15,-1-1 1 16,-3-1-1-16,-3-3 0 0,0 0-1 15,-6-20-3-15,7 3-2 16,-11-37-14-16,0 0-21 16,27 0 0-16,-2-14-1 15,4-16 1-15</inkml:trace>
  <inkml:trace contextRef="#ctx0" brushRef="#br1" timeOffset="97938.7275">13675 10164 17 0,'41'-8'30'0,"-41"8"2"15,29-7 2 1,-29 7-13-16,0 0-5 0,28-12-2 15,-31-5 1-15,3 17-4 16,0 0-1-16,0 0-1 16,-6-21-1-16,6 21-1 15,-33-2-1-15,8 8-2 16,-10-1-1-16,-3 9 0 16,-9 3-1-16,3 6-1 15,0 4 0-15,3 4 0 16,14 1-1-16,8 5 0 0,9-5 0 15,14-3-1-15,15-8 1 16,10-13 0 0,8-4-1-16,5-18 0 15,5-7 0-15,-7-17 0 0,-1-2 0 16,-10-10 1-16,-8 6-1 16,-11 5 1-16,-7 1 0 15,-6 11 1-15,-13 10-1 16,16 17 1-16,-23 0 0 15,19 17 0-15,6 10 0 16,8 13-1-16,5 8 1 16,10 10 0-16,8 11 0 15,4 9-1-15,3 7 1 0,-1 5 0 16,-3-4 1-16,-1-5-1 16,-10-5 0-1,-11-1 0-15,-7-17 0 16,-12-8 0-16,-11-16-1 0,-13-7 0 15,-7-12 0-15,-11-9-2 16,-1 8-9-16,-16-26-32 16,3 1-1-16,-7-9 0 15,3 7 0-15</inkml:trace>
  <inkml:trace contextRef="#ctx0" brushRef="#br1" timeOffset="99170.7037">9171 12274 48 0,'6'-27'36'0,"-6"27"0"16,6-23 0-16,-22 2-21 0,16 21-3 15,0 0-3-15,27 31-2 16,-27-6-1-1,8 25 0-15,-8 3-1 16,6 22 0-16,-4 2-1 16,0 15-1-16,2-4-2 0,-4 0 0 15,2-5 0-15,3-8 0 16,-1-12-1-16,-2-7 1 16,-4-10-1-16,4-16-1 15,-8-7-1-15,6-23 0 16,0 0-3-16,-19-2-4 15,19 2-15-15,-4-36-18 16,2 3 1-16,-5-15 0 0,7 2 2 16</inkml:trace>
  <inkml:trace contextRef="#ctx0" brushRef="#br1" timeOffset="99598.2079">9208 12502 61 0,'0'0'38'0,"2"-23"1"16,-2 23 1-16,0 0-26 16,11 29-2-16,-11-10-4 15,14 18-2-15,-4-3-2 16,5 10-1-16,2-1-1 16,3-5-1-16,-1-4 0 15,4-13-1-15,2-1 0 16,0-16 0-16,2-10-1 15,-2-12 0-15,0-8 0 16,-1-9 0-16,-1-13 0 0,-6 0 0 16,-1-6 0-16,-9 5 0 15,-1 6 0-15,-2 5 1 16,-2 9 0-16,-2 29 0 16,0 0 1-16,0 0 1 15,17 37-1-15,-5 11 1 16,-1 3 0-16,5 9-1 15,1 3 0-15,2-1 0 16,3-7 0-16,-1-5-2 16,0-13 1-16,2-16-2 15,6-8-3-15,-6-21-4 16,20 3-31-16,-18-18-1 16,2-6 0-16,-6-15 0 0</inkml:trace>
  <inkml:trace contextRef="#ctx0" brushRef="#br1" timeOffset="99854.6244">10205 12291 83 0,'21'23'40'16,"-1"-15"-1"-16,5 0 2 0,9-5-36 16,1-1 0-16,10 0-5 15,3 2-2-15,-6-15-7 16,12 9-30 0,-19 0 1-16,-10 2-2 0,-25 0 0 15</inkml:trace>
  <inkml:trace contextRef="#ctx0" brushRef="#br1" timeOffset="100014.7629">10255 12544 74 0,'43'18'38'0,"-3"-18"-1"16,10-2 0-16,16-6-34 0,-6 16-13 15,-2-10-25-15,-8-2-1 16,-8 6-1-16,-7-4-1 15</inkml:trace>
  <inkml:trace contextRef="#ctx0" brushRef="#br1" timeOffset="101026.614">11353 12065 79 0,'0'0'37'16,"0"0"3"-16,17 23-9 15,-1 19-21-15,-18-3-2 16,15 12-1-16,-7 1-2 16,6 4-2-16,-7-8-1 15,3-2 0-15,-2-8-2 16,-2-11 1-16,-4-27 0 0,4 25 0 16,-4-25-1-16,0 0 0 15,-6-23 0-15,2 2-1 16,0-6 1-16,2-4-1 15,0-1 1-15,6-9-1 16,2 7 1-16,3-3-1 16,7 7 1-16,3 1 0 15,8 6 0-15,4 6 1 16,8 7-1-16,5 10 1 16,0 6 1-16,5 13-2 15,-9 6 1-15,-3 9 0 16,-10 5 1-16,-8 3-2 15,-11 4 1-15,-14-2-1 0,-8-4 0 16,-5-7 0-16,-2-10 1 16,0-8-1-16,0-5-1 15,3-12 1 1,18 2 0-16,-19-25 0 0,19-2 0 16,9 0 0-16,5-11-1 15,11 0 1-15,4 1-1 16,10 1 1-16,5 7 0 15,6 2 0-15,4 10 1 16,0 9-1-16,0 16 1 16,-8 5-1-16,-3 10 1 15,-7 10-1-15,-9 3 0 16,-7 9 0-16,-11 1-1 0,-7-4 0 16,-4 0-1-16,-5-9-2 15,5 1-3 1,2-34-11-16,-18 25-23 15,18-25 1-15,0 0-1 0,12-19 1 16</inkml:trace>
  <inkml:trace contextRef="#ctx0" brushRef="#br1" timeOffset="101470.6778">12553 12224 77 0,'0'0'40'0,"0"0"0"0,-8 19 1 15,-2 12-31-15,-25-4-3 16,8 9-1-16,-3-1-2 16,8 1-1-1,13-7-2-15,9-29-1 16,23 23 0-16,15-29 1 0,11-11-2 16,9-10 0-16,-1-7-1 15,-1-10 2-15,-9-1-1 16,-13 3 1-16,-11 4 0 15,-15 11 0-15,-10 8 0 16,2 19 1-16,-21-12 0 16,21 12-1-16,-19 33 2 15,21-4-2-15,7 5 1 0,11 7-1 16,10 1 1-16,11 10 0 16,5-3 1-1,4 3-1-15,-1 2 0 16,-5 0 0-16,-7-6 1 0,-12 0-1 15,-14-10-1-15,-16-4 1 16,-15-5-1-16,-11-6-1 16,-9-4-2-16,-16-15-4 15,8 17-11-15,-18-19-24 16,1 2 1-16,-11-6-2 16,-1 8 1-16</inkml:trace>
  <inkml:trace contextRef="#ctx0" brushRef="#br1" timeOffset="101854.6708">11490 13143 51 0,'-23'-2'37'0,"23"2"1"16,0 0 2-16,-2-23-21 15,36 27-5-15,1-23-3 16,36 9-3-16,12-9-2 0,25 5-1 15,16-9 0-15,13 4-3 16,-2 0 1-16,-4 4-2 16,-15 5-1-16,-24 2-2 15,-18 18-4-15,-34-18-15 16,-13 28-21-16,-27-1 0 16,-11 4 0-16,-15-2 0 15</inkml:trace>
  <inkml:trace contextRef="#ctx0" brushRef="#br1" timeOffset="102799.1038">11845 13563 73 0,'0'0'38'0,"-20"-27"1"16,20 27-11-1,-17-8-15-15,17 8-2 0,0 0-3 16,25 27-1-16,-19 0-2 15,5 8-1-15,-3 9-1 16,4 8-1-16,-1-1-1 16,-1 7 1-16,-4-6-1 15,-2-6 0-15,-1-6-2 16,1-11 1-16,-2-6 0 16,-2-23-1-16,0 0-1 15,4-17 0-15,-4-8-1 0,-4-14 0 16,-2-1 0-16,-7-8 0 15,-1-4 2 1,-1 4-1-16,-4 8 2 16,1 6 1-16,-1 9 1 0,19 25 0 15,-11-23 1-15,11 23-1 16,27 17 1-16,1 4 0 16,7 6-1-16,8 9 0 15,5 3 0-15,4 1 0 16,-2-2-1-16,-2-1 1 15,-1-7-1-15,-5-7-1 16,-2-15 1-16,3-6 0 16,-10-14 0-16,1-3-1 15,-5-8 1-15,-2-6-1 16,-11-7 1-16,-1-2-1 16,-13-3 0-16,-4-5 0 15,-4 0 0-15,-5-4-1 0,-3 10 1 16,-1 0-2-16,7 11-1 15,-11-4-6-15,31 14-33 16,-12 19 0-16,-18-13-1 16,18 13 0-16</inkml:trace>
  <inkml:trace contextRef="#ctx0" brushRef="#br1" timeOffset="103662.6049">13527 12761 72 0,'0'0'37'0,"0"0"0"16,21-2 0-16,-21 2-31 16,44-4-1-16,-13-1-1 15,13 5-2-15,1 0-3 16,3-10-3-16,14 18-14 15,-10-16-19-15,-10 0 0 16,-9 5 0-16,-14 3 0 0</inkml:trace>
  <inkml:trace contextRef="#ctx0" brushRef="#br1" timeOffset="103799.4519">13563 12997 63 0,'-9'37'34'0,"9"-37"-1"16,52 23 0-16,7-29-30 15,15 0-12-15,11-13-23 16,-12-10 1-16,0 10-3 16,-21-10 1-16</inkml:trace>
  <inkml:trace contextRef="#ctx0" brushRef="#br1" timeOffset="104774.1424">14422 12117 55 0,'0'0'35'0,"7"-21"2"16,-7 21 0-16,0 0-22 15,0 0-3-15,27 11-2 16,-27-11-1-16,21 50-3 15,-11-17-1-15,7 13-1 0,-5 5-1 16,0 5 0-16,-5-6-1 16,-1-4-2-16,-4-10 0 15,0-9 1-15,-4-6-1 16,2-21 0 0,0 0 0-16,0 0 0 0,0 0-1 15,-8-32 0-15,8 5 1 16,2-6-1-16,4-5 0 15,2 0 0-15,3-1 1 16,3 1 0-16,3 7-1 16,4 4 1-16,6 4 0 15,4 12 0-15,4 3 1 16,6 8-1-16,1 8 1 0,2 11 0 16,-3 6 1-16,-5 6-2 15,-5 7 2-15,-9 4-1 16,-11 2 0-1,-11 0 1-15,-8-7-2 0,-3-5 0 16,-8-9 0-16,3-5 0 16,-5-13 0-16,21-5 0 15,-25-19 0-15,21-2-1 16,4-8 1-16,6-3 0 16,7-10-2-16,3-3 2 15,9 3-1-15,0-2 1 16,10 10-1-16,3 1 1 15,6 8 0-15,5 6 0 0,-3 11 1 16,2 12-1 0,-5 10 2-16,-7 10-2 15,-11 9 1-15,-13 9-1 16,-12 2 1-16,-10 4-1 0,-7-4 0 16,-8 1-1-16,4-9-3 15,-6-11-1-15,15 6-4 16,-11-18-32-16,23-13-1 15,0 0 1-15,0 0-1 16</inkml:trace>
  <inkml:trace contextRef="#ctx0" brushRef="#br1" timeOffset="105383.0132">15845 12201 43 0,'19'-13'34'0,"-19"13"3"16,20-27-2-16,-20 27-17 15,0 0-6-15,-24-4 0 16,-14 8-1-16,5 17-4 16,-21 0 0-16,0 17-3 15,-10 1 1-15,8 7-3 16,4 0 1-16,12 2-2 0,15-6-1 16,15-7 0-16,22-11-1 15,21-12 1-15,11-12-1 16,6-10 1-16,6-9-1 15,-2-10-1-15,-6-1 2 16,-11-7-1-16,-8 3 0 16,-12 5 1-16,-11 2 0 15,-6 27 0-15,0-25 0 16,0 25 1-16,0 0-1 16,-6 29 1-16,16-4-1 15,7 8 1-15,10 7 0 16,10 4-1-16,7 2 1 15,4 10 0-15,-3-1 0 0,-3 5 0 16,-9-1 0-16,-8-1 1 16,-15-3-1-16,-12-5 0 15,-16-4 0-15,-9-15-1 16,-3-4-1-16,-9-14-1 16,-2-3-3-16,-9-18-4 15,16 10-24-15,-28-13-8 16,4 3-1-16,-15 2 0 15</inkml:trace>
  <inkml:trace contextRef="#ctx0" brushRef="#br1" timeOffset="105662.4463">14476 13064 84 0,'11'-17'40'0,"26"2"0"15,34-3 0-15,16-12-32 16,42 3-1-16,16-10-1 16,15 9-1-16,0-3-2 15,-4 4-2-15,-7 10-3 16,-26 2-3-16,-11 34-11 0,-42-6-25 15,-26 10 0-15,-27 4-1 16,-11 9 1-16</inkml:trace>
  <inkml:trace contextRef="#ctx0" brushRef="#br1" timeOffset="106398.4579">14979 13530 42 0,'-4'-28'35'16,"4"1"2"-16,0 0 1 16,-15-10-18-16,15 37-4 15,-2-30-5-15,2 30-2 16,0 0-2-16,0 0-1 0,4 29 0 15,1 7-3-15,1 4 0 16,4 12 0-16,-1 9-2 16,3 9 1-16,0-1-1 15,1 2 0-15,3-14-1 16,-1-9 0-16,-2-4-1 16,-1-17 0-16,3-8-2 15,-15-19-3-15,27-2-5 16,-32-26-30-16,10-7-1 15,-10-9 0-15,-3-10 0 16</inkml:trace>
  <inkml:trace contextRef="#ctx0" brushRef="#br1" timeOffset="106606.7548">14744 13383 73 0,'4'-19'38'0,"19"5"0"0,17 6 2 15,-3-11-31-15,44 12 0 16,4-16-2-16,13 7-3 16,0-1-1-16,5 2-3 15,-9 9-3-15,-17-6-3 16,-1 30-14-16,-36-13-19 16,-23 16 0-16,-26 4-2 15,-18 8 2-15</inkml:trace>
  <inkml:trace contextRef="#ctx0" brushRef="#br1" timeOffset="106782.4522">14892 13747 75 0,'50'6'36'16,"2"-21"0"-16,8-7 0 15,13 3-32-15,-5 0-5 16,-8-6-17-16,2 14-18 15,-7 9 1-15,-12 6-2 16,-10 11 0-16</inkml:trace>
  <inkml:trace contextRef="#ctx0" brushRef="#br1" timeOffset="107229.8511">15685 13828 76 0,'-25'2'39'15,"-2"3"1"-15,-4 11 0 16,-19-3-32-16,23 18-1 16,-6-4-1-16,14 7-2 15,3-3-1-15,18-2-2 0,12-6 0 16,13-8-1-1,7-7 0-15,3-6 0 0,-2-14 0 16,-2-5-1 0,-6-4 1-16,-10-4 0 0,-7-2 0 15,-10 4 0-15,-4-2 1 16,0 4 0-16,4 21 1 16,0 0 0-16,0 0 0 15,0 0 1-15,19 29 0 16,6 7-1-16,2 3 1 15,10 7-1-15,5-6 0 16,9-6 0-16,4-9-1 16,3-11 0-16,0-12-2 0,4-18 0 15,0 5-1 1,-10-22-7-16,11 12-33 16,-28-8-2-16,-10 12 0 15,-25 17 0-15</inkml:trace>
  <inkml:trace contextRef="#ctx0" brushRef="#br1" timeOffset="112646.1772">7464 16097 40 0,'0'0'34'16,"0"0"1"-16,0 0 0 15,0 0-24 1,29 0-3-16,8 0 0 0,-10-12-1 16,15 9-1-16,-1-5-3 15,7 0 0-15,-9-1-2 16,-1 1-1-16,-1 2 0 16,-10-3-3-16,2 9-2 15,-29 0-7-15,42-8-16 16,-42 8-8-16,0 0-1 15,-19 27 1-15</inkml:trace>
  <inkml:trace contextRef="#ctx0" brushRef="#br1" timeOffset="112842.043">7514 16331 59 0,'-11'17'36'0,"11"-17"1"16,17-17-4-16,8 13-26 15,-7-9-2-15,11 7 0 16,-6-6-3-16,2 5-1 16,-2 1-2-16,-23 6-3 15,35 2-3-15,-35-2-21 16,0 0-8-16,0 0 1 16,0 0-2-16</inkml:trace>
  <inkml:trace contextRef="#ctx0" brushRef="#br1" timeOffset="114797.7839">8606 15562 25 0,'0'0'33'16,"0"0"0"-16,0 0-9 15,8-23-5-15,-8 23-2 0,0 0-4 16,0 0-3-16,-14 17-2 16,7 8-1-16,-13-4-1 15,7 19-2-15,-6 1 1 16,1 10-3-16,1 1 1 15,5 11-1-15,7-5-1 16,3 0 0-16,5-5 1 16,5-3-1-16,4-4-1 15,5-6 1-15,0-9-1 16,1-4 1-16,-3-10 0 16,3-3-1-16,-18-14 1 15,25 11 0-15,-25-11 0 16,17 2 0-16,-17-2 0 0,0 0 0 15,0 0 1-15,0 0-1 16,0 0-1-16,0 0 1 16,0 0 0-1,0 0-2-15,0 0 2 0,0 0-2 16,0 0 0-16,0 0 1 16,0 0-1-16,0 0 0 15,0 0-1-15,0 0-2 16,0 0-2-16,0 0-3 15,21 8-12-15,-21-8-20 16,0 0 1-16,6-25 0 16,4 8 0-16</inkml:trace>
  <inkml:trace contextRef="#ctx0" brushRef="#br1" timeOffset="115554.5927">8863 15692 1 0,'0'0'19'0,"0"0"10"15,-16-19 2-15,16 19-12 16,0 0-1-16,-19-29-2 16,19 29-1-16,0 0-2 15,0 0-3-15,-2-19-1 16,2 19-3-16,0 0 1 16,0 0-2-16,0 0-1 15,8 31 0-15,-6-8-1 16,3 11-1-16,-5 8 0 15,2 14 1-15,-2 2-1 16,2 7-1-16,-2-6 1 16,0-1-2-16,0-10 1 0,0-6 1 15,0-9-2-15,2-10 1 16,-2-23-1-16,6 19 0 16,-6-19 0-16,0 0 0 15,0 0 0 1,0 0-2-16,0 0 0 0,0 0-3 15,0 0-3-15,-6-21-12 16,6 21-20-16,0 0-1 16,0 0 0-16,10-23 2 15</inkml:trace>
  <inkml:trace contextRef="#ctx0" brushRef="#br1" timeOffset="115862.8717">9104 15788 49 0,'8'-19'37'0,"-8"19"0"16,7-23 2-16,-7 6-17 16,0 17-14-16,12 19-1 15,-1 6-2-15,-5 0 0 16,6 11-3-16,-5 4 1 15,3 10-1-15,-4 2-1 16,-2-2 0-16,-4-2-1 16,-2-6 0-16,-2-4-2 0,-2-9 0 15,6-4-3 1,0-25-4-16,6 19-11 16,-6-19-19-16,17-28 0 15,-3-5 0-15,9-2 1 0</inkml:trace>
  <inkml:trace contextRef="#ctx0" brushRef="#br1" timeOffset="116194.8404">9393 15894 35 0,'23'-20'34'15,"-23"20"3"-15,0 0-1 16,0 0-12-16,0 0-11 16,-34 20-3-16,16 1-4 15,-11-8 0-15,8 10-1 16,-6-6-1-16,10 1-2 0,-1-5 0 15,18-13-1-15,-19 23 0 16,19-23 0 0,-4 25-1-16,4-25 1 0,10 25-1 15,-2-6 1-15,-8-19 0 16,25 35-1-16,-14-18 0 16,7 0 1-16,-1-1-1 15,0-3 0-15,1-1 1 16,-1-5-2-16,4-1 0 15,-21-6-3-15,41-2-1 16,-41 2-3-16,48-19-10 16,-27-10-22-16,6 0 1 0,-6-9 0 15,4 1 0 1</inkml:trace>
  <inkml:trace contextRef="#ctx0" brushRef="#br1" timeOffset="116598.5066">9632 15938 63 0,'0'0'36'16,"-29"-2"1"-16,18 21 1 15,-18-6-26-15,23 18-4 16,-7-8-3-16,11 6 0 16,0-8-3-16,9 2 1 15,-7-23-3-15,29 17 0 16,-5-22-1-16,-1-9 0 16,0-1 1-16,-4-4-1 15,-3-3 1-15,-3-2-1 16,-5 2 1-16,-4 5 0 15,-4 17 0-15,0 0 0 16,0 0 0-16,17-11 0 16,-17 11 1-16,29 30 0 0,-8-3-1 15,6 6 2-15,2 5-1 16,2 8 2-16,-6 4-1 16,-2 10 1-16,-9 1-1 15,-5 0 0-15,-11-7 0 16,-9 4 0-16,-7-10-1 15,-7-10 0-15,-4-9-1 16,-1-12 0-16,-1-9-2 16,-2-12 0-16,10-4-3 15,-2-15-2-15,25 23-5 16,-31-42-29-16,25 17 1 16,0-12 0-16,12 1 0 0</inkml:trace>
  <inkml:trace contextRef="#ctx0" brushRef="#br1" timeOffset="116906.696">10010 15602 71 0,'6'-25'38'15,"-6"25"1"-15,29-8 1 16,-6 8-32-16,18 25-1 0,-3-5 0 16,11 14-2-16,-7 8 0 15,2 10-2-15,-13 11-1 16,-12 8 0-16,-15 6-2 16,-15 2 0-16,-10-4 0 15,-12-3 0-15,-2-4-3 16,-9-19-5-16,22-1-33 15,-10-23 1-15,12-6-1 16,3-20 0-16</inkml:trace>
  <inkml:trace contextRef="#ctx0" brushRef="#br1" timeOffset="117403.0723">10685 15596 52 0,'-17'10'36'16,"-6"9"3"-16,-8 10-2 15,2 28-20-15,-11-18-4 16,20 26-5-16,-11-8-1 16,20 13-2-16,1-9-2 15,18 4 0-15,9-5-2 16,6-3 1-16,1-5-1 16,3-6-1-16,2-6 0 15,-2-9-3-15,5 0-3 16,-32-31-11-16,37 15-22 15,-20-21-2-15,8-1 0 16,-3-13 0-16</inkml:trace>
  <inkml:trace contextRef="#ctx0" brushRef="#br1" timeOffset="117818.242">10892 15715 54 0,'0'0'36'0,"-4"-17"0"15,4 17 2-15,0 0-24 16,17 34-4-16,-19-14-1 16,12 16-3-16,-10-1 0 15,8 7-3-15,-6 4 0 16,2 0-2-16,-4-2-1 15,1-4 0-15,-1-1-3 0,-1-16-2 16,6 7-6-16,-5-30-26 16,0 0-2-16,0 0 0 15,10-21 0-15</inkml:trace>
  <inkml:trace contextRef="#ctx0" brushRef="#br1" timeOffset="118066.3599">11065 15867 73 0,'-9'25'37'16,"-3"3"1"-16,4 13 0 16,-5-5-31-16,17 12 0 15,0-10-3-15,17 3 1 16,4-18-3-16,12-8 0 0,3-11-1 16,6-12 1-16,-5-15-2 15,-2-5 2-15,-11-11-1 16,-14-3-1-16,-10 4 0 15,-12-1-1-15,-7 7-1 16,-10-3-4-16,15 16-31 16,-15-2-3-16,6 7 1 15,19 14-1-15</inkml:trace>
  <inkml:trace contextRef="#ctx0" brushRef="#br1" timeOffset="119018.5471">11393 15696 54 0,'0'0'35'16,"22"-11"1"-16,-22 11 1 15,27 19-26-15,-27-19-2 16,23 30-2-16,-18-9-1 0,5 14-2 16,-10-6 0-16,2 7-3 15,-6-1 1-15,0-6-2 16,-1-6 1-16,5-23-1 15,-10 23 0-15,10-23-1 16,0 0 1-16,8-25-1 16,1 2 0-16,1-2 1 15,1-4-1-15,3-2 1 16,-2 4 0-16,1 4 1 16,1 4-2-16,-14 19 3 15,27-17-1-15,-27 17 0 16,32 8 0-16,-32-8-1 0,33 32 2 15,-16-9-1-15,-3 0 0 16,-2 2 0-16,-5-2 0 16,-3-2 0-16,-4-3 0 15,0-18 0-15,-4 19-1 16,4-19 0-16,0 0 1 16,0 0-1-16,0-37-1 15,12 18 1-15,3-6 0 16,3-2 0-16,5 0 0 15,2 3 1-15,0 4-2 16,2 7 2-16,0 13-2 16,-4 8 1-16,-2 5 0 15,-1 6 0-15,-7 8 0 0,1 4 0 16,-5-1 0-16,-3 3-1 16,0-2 0-16,-8-10-4 15,8 8-3-15,-6-29-30 16,-8 23-1-16,8-23 0 15,17-6-1-15</inkml:trace>
  <inkml:trace contextRef="#ctx0" brushRef="#br1" timeOffset="119259.576">12389 15573 81 0,'11'25'40'0,"-19"2"0"15,1 27-2-15,-22-8-28 16,10 27-4-16,-18-4-1 16,0 11-2-16,1-3-1 15,-1-4-2-15,0-8 0 16,6-11-1-16,6-4-3 16,2-22-1-16,17 5-6 15,6-33-30-15,0 0 1 16,0 0-1-16,25-36 0 15</inkml:trace>
  <inkml:trace contextRef="#ctx0" brushRef="#br1" timeOffset="119609.5774">12527 15901 70 0,'0'0'38'0,"0"0"2"0,0 0-2 16,-50 10-29-16,21 11-2 15,-9-4-2-15,5 4-1 16,2 0-2-16,12 4 0 16,9-5-2-16,24-3 0 15,11-10 0-15,11 7 0 16,11-5-1-16,3 7 0 16,2-3 1-16,0-1 0 15,-4 1 1-15,-13 3-1 16,-10 7 1-16,-10 0 0 0,-13-4 0 15,-9 4 1-15,-16-6-1 16,-8 4 0 0,-8-6 0-16,-1-1-1 15,-7-8-1-15,1-10-3 0,11 4-2 16,-3-25-11-16,15 10-23 16,11-10 0-16,12 0 0 15,4-16 0-15</inkml:trace>
  <inkml:trace contextRef="#ctx0" brushRef="#br1" timeOffset="119995.0235">12722 15656 51 0,'18'-19'36'0,"3"3"0"0,4 9 2 16,2-16-24-16,13 30-3 15,-14-9-3-15,10 14-1 16,-11-1-2-16,-2 8-1 16,-15 6-1-16,-10 6-2 15,-19 4 1-15,-10-1-1 16,-9-1 0-16,-3-1-2 16,-3-1 2-16,5-2-1 15,5-6 0-15,11-8 0 16,25-15-1-16,-18 21 1 15,18-21 0-15,23 14 0 16,-3-10 0-16,7-4 0 16,4 1 0-16,3-1-1 0,3 4 0 15,2-6 0-15,3 6-2 16,-5-8-2-16,7 8-4 16,-27-11-26-16,18 3-4 15,-12-8 0-15,2-3 0 16</inkml:trace>
  <inkml:trace contextRef="#ctx0" brushRef="#br1" timeOffset="120274.6254">13276 15333 71 0,'0'0'37'0,"31"-19"1"0,-2 27 1 15,0 0-30-15,15 24-2 16,-6 5 0-16,13 18-1 16,-11 3-1-16,-1 11-2 15,-18 6 0-15,-9 3-2 16,-18 5 0-16,-12-6-1 16,-9-3 0-16,-15-8-2 15,-4-3-3-15,-10-23-8 16,6 8-28-16,-1-15 1 15,9-12-1-15,-6-6-1 16</inkml:trace>
  <inkml:trace contextRef="#ctx0" brushRef="#br1" timeOffset="121594.5494">8801 16772 25 0,'-37'-6'31'16,"14"14"-1"-16,-8-14 1 15,2-5-20-15,29 11-1 16,0 0-2-16,0 0 1 16,39-35 0-16,25 33-2 15,11-13 0-15,48 9-1 16,26-11-1-16,44 11-1 16,34-9-1-16,47 3 0 0,29-5-1 15,23 0 0-15,15-2 0 16,1 7 0-16,-9 1-1 15,-18 5 1 1,-35 4-1-16,-43 4-2 0,-42 7 0 16,-47-3-2-16,-46 8-3 15,-59-22-10-15,-26 4-22 16,-52-2 0-16,-28 3 0 16,-30-5 0-16</inkml:trace>
  <inkml:trace contextRef="#ctx0" brushRef="#br1" timeOffset="122253.9738">10273 17215 45 0,'0'0'35'16,"0"0"-1"-16,0 0 2 15,0 0-22-15,0 0-4 16,0 0-3-16,-18 6 0 16,16 11-2-16,2-17 0 15,-15 31-2-15,15-31 1 16,-17 33-2-16,17-33-1 15,-14 23 0-15,14-23-1 16,0 0 0-16,0 0 1 16,0 0-1-16,27 13 0 15,-2-13 0-15,10-2 0 16,9 2 0-16,8 0 0 0,8 4 0 16,2 4 0-16,-2 1 0 15,-4 7 0-15,-12 7 0 16,-13 1 0-16,-12 9 1 15,-17 0-1-15,-15 1 2 16,-16 1-2-16,-12-5 1 16,-3-1-1-16,-6-8 1 15,-3-2-1-15,1-3-1 16,8-9-2-16,0-12-1 16,13 1-3-16,-4-23-9 15,16 10-22-15,0-10-1 16,9-4 0-16,-2-11 1 15</inkml:trace>
  <inkml:trace contextRef="#ctx0" brushRef="#br1" timeOffset="122670.1569">10207 17160 56 0,'16'-25'34'0,"3"15"1"16,8 6 0-16,0-5-27 15,23 14-2-15,0-5 0 16,18 16 0-16,-7-5-1 16,11 14-1-16,-12-2-1 15,-1 10 0-15,-9 1-1 16,-9 9 1-16,-16 1-1 0,-10 7 0 16,-13-1 0-16,-5 4 0 15,-9-4 0-15,4-4-1 16,-1-8 0-16,7-9 0 15,6-6-1-15,-4-23 1 16,36 6-1-16,-9-18 0 16,4-13 0-16,0-5 0 15,-2-9 0-15,-8-7 0 16,-6-9 1-16,-9 1-2 16,-8 0 1-16,-9 1 0 15,-7 7-1-15,-9 5-1 16,-2 12-1-16,-5 6-4 15,11 29-13-15,-8-10-18 0,6 14-2 16,0 3 0-16,5 7 1 16</inkml:trace>
  <inkml:trace contextRef="#ctx0" brushRef="#br1" timeOffset="123414.561">11264 17248 68 0,'0'0'37'16,"0"0"1"-16,0 0 0 15,0 0-28-15,16 29-1 16,-16-4-3-16,7 17-2 0,-5 2 0 15,6 11-1 1,-4-3-1-16,2-2-1 16,-6-2 0-16,1-11-1 15,-1-7 0-15,-1-11-1 0,1-19-1 16,-16 18 0-16,16-18-2 16,-21-16-1-16,13-5 0 15,-7-13-1-15,5 1 1 16,-5-11 1-16,7-2 1 15,-2-2 2-15,5 4 1 16,3 9 2-16,-2 3 1 16,4 32 1-16,6-31 1 15,-6 31 0-15,28 12-1 16,-4 11 1-16,3 3-2 16,11 11 1-16,7 3-1 15,14 6 0-15,-1-7-1 16,4-3-1-16,0-7 1 0,1-2-1 15,-5-12 0-15,-4-5-1 16,-11-10 1-16,-9-6-1 16,-9-6 1-16,-3-7-1 15,-9 0 1-15,-7-12-1 16,-6-1 1-16,-6-9-1 16,-5 7 0-16,-5-3 0 15,-5 5-1-15,-6-1 0 16,2 6-3-16,-10 0-3 15,16 18-33-15,-14-8-1 16,12 7-1-16,-2-3 0 16</inkml:trace>
  <inkml:trace contextRef="#ctx0" brushRef="#br1" timeOffset="124359.5307">14072 16387 47 0,'0'0'34'0,"0"0"-1"15,0 0 2-15,26-27-25 16,22 27-3-16,-2-10-2 16,18 8-1-16,-1-5-2 15,7 1-2-15,-3 6-6 16,-15-17-15-16,-3 13-13 16,-13 0-1-16,-15 2-1 15,-21 2 0-15</inkml:trace>
  <inkml:trace contextRef="#ctx0" brushRef="#br1" timeOffset="124509.7181">14171 16553 58 0,'4'22'35'0,"19"-9"0"16,15-3-2-16,16-3-28 16,0-5-4-16,4-11-18 15,2 7-16-15,-2-2 0 16,-12-8-2-16,-1 3 0 15</inkml:trace>
  <inkml:trace contextRef="#ctx0" brushRef="#br1" timeOffset="125335.269">15195 16722 67 0,'0'0'40'15,"0"0"0"1,0 0 0-16,0 0-29 16,25 33-3-16,-25-33-1 0,10 21-2 15,-10-21-2-15,9 23-1 16,-9-23 0-16,0 0-1 15,6 17-1-15,-6-17-1 16,0 0 0-16,0 0-3 16,0 0-3-16,-19 2-11 15,19-2-22-15,0 0-1 16,0 0 1-16,-19-13-1 16</inkml:trace>
  <inkml:trace contextRef="#ctx0" brushRef="#br1" timeOffset="126410.5154">15536 16321 24 0,'0'0'34'16,"-19"-13"2"-16,19 13 0 15,0 0-12-15,-10-25-9 16,30 23-4-16,-20 2-3 15,29-17-2-15,-8 7-1 16,14 4-2-16,1-3 0 16,12 5 0-16,1 0-1 15,1 4-1-15,-6 2 1 16,-3 12 0-16,-8-1-1 0,-8 12 0 16,-14 6 0-16,-11 5 0 15,-11 2 0-15,-13 8 0 16,-6 2 0-16,-9 2 0 15,-7 4-1 1,-2-2 1-16,-1-4-1 0,5-6 1 16,3-2-1-16,12-7 0 15,4-10 0-15,25-23 0 16,-23 25 0-16,23-25 0 16,0 0 1-16,0 0-1 15,0 0 0-15,29-8 1 16,-11 6-1-16,3-2 1 15,4 0-1-15,4 6 1 0,2-2-1 16,3 2 1-16,5 2-1 16,3 2 1-16,3 0-1 15,-1-2 1 1,2 1-1-16,5 1 1 0,-3-2-1 16,-6 2 0-16,-9-3 1 15,-4 3-1-15,-8 0 1 16,-21-6 0-16,25 10-1 15,-25-10 0-15,0 0 1 16,0 0 0-16,0 0-1 16,0 0 0-16,0 0 0 15,0 0 0-15,0 0 0 16,0 0 0-16,0 0 0 16,0 0-1-16,0 0 1 15,0 0-2-15,0 0 0 16,0 0-3-16,0 0-3 15,-21-22-33-15,21 22-1 0,-15-21 0 16,15 21 0-16</inkml:trace>
  <inkml:trace contextRef="#ctx0" brushRef="#br2" timeOffset="133382.3319">9727 15665 18 0,'0'0'30'0,"-31"18"3"16,31-18-1-1,-23 21-17-15,23-21-2 16,0 0 0-16,-25 0-1 0,25 0-3 16,0 0-2-16,25-8-2 15,-8-9 0-15,14-4-2 16,8-14 0-16,15-3 0 15,9-14-2-15,11-2 0 16,5-3 1-16,7-5-1 16,3 5 0-16,8-1 0 15,-1 3 0-15,6 1 0 0,2 2 0 16,1 2-1-16,1 0 1 16,-4 10-1-1,-4-2 1-15,-7 5 0 16,-8 1 0-16,-8 11 0 15,-9 2 0-15,-3 8 0 0,-7-4 1 16,4 3-1-16,0 1 0 16,9-1 0-16,3 9 0 15,1-7-1-15,4 11 1 16,0-3 0-16,-2 8 0 16,-5 9 0-16,-6 5-1 15,-9 3 1-15,-8 4-1 16,-9 2 1-16,-5-2-1 0,-4 6 1 15,-10-1-1 1,3-1 1-16,-3 2 0 16,0 4-1-16,-3-1 1 15,1 6 0-15,-4 3 0 0,-1-1-1 16,0 0 1-16,-7 3 0 16,-3-1-1-16,-4 4 1 15,-1-2-1-15,-5 0 1 16,-6-6-1-16,5-1 1 15,-7-3 0-15,7-9-1 16,-3-6 1-16,12-19-1 16,0 0 1-16,0 0-1 15,0 0 0-15,0 0 0 16,0 0 1-16,0 0-1 16,0 0 0-16,-4-17-1 15,4 17 2-15,0 0-1 16,0 0 0-16,0 0 0 0,0 0 0 15,0 0 0-15,0 0 0 16,0 0 0-16,0 0-1 16,0 0 1-16,0 0 0 15,0 0 0-15,0 0-1 16,0 0-1-16,0 0 0 16,0-23-4-16,0 23-4 15,-6-27-32-15,6 10 0 16,-15-6-1-16,1 6 1 15</inkml:trace>
  <inkml:trace contextRef="#ctx0" brushRef="#br2" timeOffset="134646.4147">11033 14693 15 0,'0'0'35'15,"11"-23"-1"-15,-11 23 2 16,0 0-13-16,-4-29-4 15,4 29-5-15,0 0-3 16,18-15-4-16,-18 15-1 16,0 0 0-16,0 0-2 15,0 0 1-15,5 34-3 16,-5-1 1-16,-1 5-2 16,1 6 1-16,0 4-1 15,0 0 0-15,-2-4-1 0,4-9 0 16,-1-8 0-16,-1-8-1 15,0-19 0-15,0 0-2 16,0 0-1-16,0 0-2 16,2-29-1-16,-9-5-3 15,11 12-3-15,-20-25-2 16,18 24 0-16,-23-25 1 16,19 19 3-16,-14-8 5 15,9 9 3-15,-1 1 5 16,-2-4 5-16,10 31 4 15,-3-36 1-15,3 36 2 16,9-20-1-16,-9 20-3 16,21-2-1-16,-1 14-2 0,-20-12 0 15,38 36-2-15,-15-11 0 16,10 12-2-16,-2 3 0 16,8 0-1-16,-3 1 0 15,5-1 0-15,1-7-1 16,3-10 0-16,1-10-1 15,4-9 1-15,-2-10 0 16,-1-9-1-16,-5-6 0 16,-9-16 0-16,-8-5 1 15,-12-6-1-15,-15-8 0 16,-13-1 0-16,-10-3-1 16,-8 3 1-16,0 1-2 15,-5 10-2-15,11 19-7 0,-10 4-29 16,20 19-1-16,-1 8-1 15,11 14 1-15</inkml:trace>
  <inkml:trace contextRef="#ctx0" brushRef="#br2" timeOffset="135511.2237">11621 14405 69 0,'-43'27'36'0,"-12"17"1"15,-13 8-10-15,1 36-16 16,-24-5-3-16,12 16-4 16,-4-3-2-16,10-11-8 15,22 1-29-15,5-15-1 16,11-17-1-16,18-16-1 15</inkml:trace>
  <inkml:trace contextRef="#ctx0" brushRef="#br2" timeOffset="136058.4335">11881 16918 66 0,'-32'31'38'0,"-3"13"0"16,-8 29 2-16,-22 3-27 15,15 34-6-15,-16 3-1 16,4 8-3-1,3-2-3-15,3-12-1 0,9-7-6 16,-9-27-32-16,10-10 1 16,0-13-2-16,1-21 1 15</inkml:trace>
  <inkml:trace contextRef="#ctx0" brushRef="#br2" timeOffset="137210.0431">16447 17006 66 0,'-19'-11'38'15,"19"11"0"-15,0 0-1 16,30-6-27-16,-6-6-3 16,33 5-2-16,11-9 0 0,24 7-2 15,15-1 0-15,16 2 0 16,8 3-1-16,4 5 0 16,0 2 0-16,-17 7-1 15,-16-5 0-15,-17 6 0 16,-19-5-1-16,-20 3 0 15,-17-6 0-15,-29-2 0 16,0 0 0-16,0 0-3 16,0 0-1-16,-29 6-10 0,29-6-25 15,-35 2-2 1,35-2 0-16,-31-10-2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19:36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22264 6496 34 0,'10'-36'33'0,"-10"36"2"15,-21-15-7-15,-18-8-11 16,6 30-3-16,-36-12-4 15,-8 22-2-15,-37-4-2 16,-6 18-1-16,-23-6-1 16,-5 8 0-16,-4-10-1 15,17 5 0-15,13-8 0 16,37-3-1-16,27-11-1 16,58-6 0-16,0 0 0 15,83-31-2-15,25 10 1 0,35-8-1 16,27-2 0-16,19 1 0 15,11 3 1-15,-3 8 0 16,-16 7 1-16,-24 12 0 16,-40 10 0-16,-40 13 1 15,-48 5 0-15,-50 15 1 16,-44-1 0-16,-45 13-1 16,-37 3 0-16,-28 1 0 15,-13-1-1-15,9-10 0 16,15-4 0-16,35-7-1 15,38-13 0-15,53-18 0 16,57-12-1-16,58-13 0 16,45-10 0-16,34-3-1 0,19 1 1 15,9 2-1-15,-9 12 1 16,-26 17 1-16,-43 16 1 16,-52 20 0-16,-56 16 0 15,-60 21 1-15,-56 11 0 16,-55 10-1-16,-43 4 1 15,-21 0 0-15,-1-8-1 16,20-12 0-16,33-8 0 16,52-21 0-16,54-18-1 15,79-31-1-15,44 10-1 16,64-30-1-16,47 7-4 16,7 2-35-16,23-5-1 15,-15-1 0-15,-24 7-1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19:40.2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7102 13043 39 0,'-54'-4'34'0,"5"-5"-10"16,15 18 1-16,-9-20-7 16,43 11-2-16,-31-6-4 15,53 6-3-15,3-23-3 0,40 4 0 16,18-8-2-16,37 0 1 15,25-7 0 1,47 3-1-16,32-5 0 16,37 9 0-16,28 2-1 0,27 7 0 15,20-3-1-15,19 8-1 16,7-2 0-16,-11 1-1 16,-15 3 1-16,-16-3-1 15,-27 5 0-15,-25 5 1 16,-34 0-1-16,-45 2 0 15,-39 4 0-15,-36 6 1 16,-39 5-1-16,-44 6 0 16,-42 0 0-16,-43-3 0 15,-29 3 0-15,-33 2-1 16,-23 0 0-16,-29-2 1 16,-27-1-1-16,-23-3 1 15,-15 2-2-15,-18 4 2 0,-21-1-2 16,-19 1 2-16,-14 5-1 15,-13 5 0-15,-4 2 1 16,-2-3 0-16,12 9-1 16,14-3 1-16,25 6 0 15,28-1 0-15,27 1 0 16,40 0-1-16,47-2 3 16,48 5-3-16,48-5 1 15,49-2 0-15,53-11 0 16,57-2 0-16,65-17 1 15,58-12 0-15,56-12-1 16,57-10 1-16,47-7 0 0,41-2 0 16,19 3 0-16,11-3 0 15,-2 14-4-15,-22-4-6 16,-15 20-30-16,-55-1-1 16,-50 4 0-16,-60 6-2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5-09-08T14:10:57.16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09-08T14:10:59.030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11058 18169 0,'0'0'0,"0"0"16,0 0-16,0 0 16</inkml:trace>
  <inkml:trace contextRef="#ctx1" brushRef="#br0">887 3635 37 0,'0'0'32'0,"2"-25"3"16,-6 2-9-16,4 23-9 16,12-41-3-16,7 30-3 15,-17-16-2-15,-2 27-1 16,21-33-1-16,-21 33-1 15,19-11-1-15,-19 11-1 16,18 4-1-16,-18-4 0 16,15 19-1-16,-5 0 0 15,3 2 0-15,3 6 0 16,-1 6 0-16,1 5-1 16,3 4 1-16,0 4-1 15,2 2 1-15,-1 2-2 0,-1-8 1 16,0-5-1-16,-1-1 0 15,-3-5 1-15,1-2-1 16,-3-6 0-16,-1-2 1 16,-12-21 0-16,17 29-1 15,-17-29 1-15,10 23-1 16,-10-23 1-16,0 0-1 16,0 0 1-16,13-35 0 15,-5 4-2-15,-2-1 2 16,3-9-1-16,1-7 0 15,3-5 0-15,3-7 0 16,1-1-1-16,1 3 0 16,-5 3 1-16,4 7-3 0,-5 8 2 15,2 9-3-15,-11 8 1 16,-3 23-4-16,0 0-5 16,0 0-29-16,2 25-2 15,-2-4 2-15,0-21-1 16</inkml:trace>
  <inkml:trace contextRef="#ctx1" brushRef="#br0" timeOffset="600.4812">1041 3236 20 0,'0'0'32'0,"0"0"1"16,-23-20 1-16,23 20-13 15,-27 0-5-15,27 0-5 16,-23 8-2 0,23-8-1-16,0 0-2 15,0 0-2-15,0 0 0 0,0 0-1 16,19 6 0-16,5-4 0 15,4-6-1-15,13 2 0 16,7-4 0-16,10-3-2 16,4-3 1-16,1 1-1 15,1-3 0-15,-4 1 0 16,-10-1-1-16,-6 3 1 16,-15 5-1-16,-29 6 2 0,20-4 0 15,-20 4-1 1,-20-2 0-16,1 4 0 15,-4 0 1-15,-4 0-1 16,-2 0 0-16,2-2 0 0,0 2-1 16,4-6 0-16,23 4-4 15,-33 0-4-15,33 0-29 16,0 0-1-16,35-4-2 16,-16-3 2-16</inkml:trace>
  <inkml:trace contextRef="#ctx1" brushRef="#br0" timeOffset="1008.4195">1844 3506 39 0,'0'0'36'0,"0"0"2"16,-4 19-1-16,4-19-19 0,0 0-6 16,40 12-4-16,-18-18-2 15,10 4-3-15,-1-2-2 16,2 0-2-16,4 6-3 16,-14-9-5-16,14 20-19 15,-37-13-10-15,13 17 0 16,-13-17 0-16</inkml:trace>
  <inkml:trace contextRef="#ctx1" brushRef="#br0" timeOffset="1148.2642">1917 3692 64 0,'0'0'38'0,"0"0"-1"16,33 8 0-16,-33-8-27 0,48-16-6 15,-13 13-6-15,1-3-34 16,1-4 0-16,-6 1-2 15,0 1 0 1</inkml:trace>
  <inkml:trace contextRef="#ctx1" brushRef="#br0" timeOffset="1932.726">2731 3239 29 0,'0'0'36'16,"14"-28"2"-16,-14 28 0 15,3-43-14-15,-3 43-10 16,6-17-3-16,-6 17-4 16,0 0-1-16,-27 21-2 15,6 2-2-15,-4 12 1 16,-8 9-1-16,4 12 0 15,0 5 1-15,4 4-2 0,6 4 1 16,9-2-1 0,10-5 1-16,14-7-2 15,9-5 0-15,6-17-1 16,9-8 1-16,5-10 0 0,-1-13 0 16,5-10-1-16,-3-9 1 15,-4-6 0-15,-1-9 0 16,-2-1 0-16,-10-7 0 15,-2 1 0-15,-10 3 0 16,-9 7-1-16,-8 4 1 16,2 25 0-16,-33-15-1 15,2 21 1-15,0 13 0 16,-5 6 0-16,-1 7 1 16,4 7-2-16,6 3 2 15,6-2-1-15,10 2 1 16,5-7-3-16,10 1 0 15,7-13-2-15,12 8-5 0,-23-31-22 16,51 11-10-16,-21-18 1 16,11-3-1-16</inkml:trace>
  <inkml:trace contextRef="#ctx1" brushRef="#br0" timeOffset="2260.1621">3292 3449 70 0,'0'0'40'16,"-21"13"-1"-16,-2 20 1 15,-19-3-29-15,15 22-3 16,-4-6-2-16,13 10-2 0,11-3-1 16,18-5-1-16,18-11 0 15,14-10-1-15,11-12-1 16,9-15 0-16,5-6 0 15,-3-17 0-15,-7-7 0 16,-15-7 0-16,-16-7 1 16,-20-2-1-16,-18 2-1 15,-22 4 2-15,-15 5-2 16,-10 6 0-16,-4 8-1 16,0 0-3-16,16 27-10 15,-2-10-26-15,19 6 0 16,12 2-1-16,17-4 0 15</inkml:trace>
  <inkml:trace contextRef="#ctx1" brushRef="#br0" timeOffset="3312.784">3898 3577 51 0,'12'-21'36'16,"-12"21"-1"-16,0 0-6 15,7-31-13-15,13 37-5 16,-20-6-1-16,0 0-3 15,19 15 0-15,-8 8-3 16,-3 4 1-16,4 6-2 16,-5 5 0-16,3 4 0 15,-2-1-1-15,-2-1-1 0,1-4 0 16,-1-3 0-16,-2-10-1 16,0-2 1-1,-4-21-1-15,0 0 0 16,0 0 0-16,0 0 0 0,0 0 0 15,2-38 0-15,0 11 0 16,-2-8 0-16,5 3-1 16,3-5 1-16,2 1-1 15,3 1 0-15,7 5 0 16,5 5 1-16,2 7 0 16,2 5 0-16,1 9-1 15,-1 10 2-15,-2 11 0 16,-2 8 0-16,-3 6 1 15,-9 3-2-15,-3 1 2 16,-6 3-1-16,-2-5 0 16,0-8 0-16,-2-6-1 15,0-19 0-15,0 0 0 0,0 0 0 16,0 0 0-16,0 0 0 16,0-31 0-16,9 8-1 15,3-7 1-15,5-1-1 16,0 2 1-16,5-2 0 15,3 5-1-15,0 1 1 16,4 7-1-16,-4 9 1 16,0 9 0-16,2 7 1 15,2 9-1-15,-4 5 1 16,-2 2 0-16,-6 8 0 16,-1-1 0-16,-5 1 0 15,-5-2-1-15,-2-4 0 16,-4-6 0-16,0-19-1 0,-2 27-1 15,2-27-2-15,0 0-4 16,0 0-29-16,0 0-4 16,6-41-1-16,9 18 2 15</inkml:trace>
  <inkml:trace contextRef="#ctx1" brushRef="#br0" timeOffset="3493.7216">4870 3587 51 0,'27'3'39'0,"-27"-3"2"15,17 33 0-15,-17-33-13 16,18 50-19-16,-14-23-1 16,11 9-3-16,-9-5-1 15,7-8-2-15,-5-2-2 0,-8-21-2 16,21 27-3-16,-21-27-25 16,0 0-10-16,0-31-2 15,-2 8 1-15</inkml:trace>
  <inkml:trace contextRef="#ctx1" brushRef="#br0" timeOffset="3628.1314">4874 3468 76 0,'0'0'39'16,"0"0"-1"-16,0 0-1 16,-21 0-38-16,21 0-34 15,0 0-2-15,0 17-1 0,0-17 0 16</inkml:trace>
  <inkml:trace contextRef="#ctx1" brushRef="#br0" timeOffset="4224.7068">2540 4400 57 0,'0'0'36'0,"17"-8"2"16,3-15-6-16,24 27-18 0,-1-27-3 15,41 15-2 1,15-17-2-16,34 8-1 16,17-10-1-16,20 4 0 0,13 0-2 15,22 6 0-15,9 4-1 16,6 3-1-16,0 6 0 16,-4 4-1-16,-14 4 0 15,-9 4 0-15,-19-1 1 16,-24 3-1-16,-28-4 0 15,-26-1 0-15,-28-3-1 16,-22-2 1-16,-17 0-2 16,-29 0-1-16,0 0-4 15,-14-26-20-15,-3 20-14 16,-18-6 0-16,2 7-1 16,-13-3 0-16</inkml:trace>
  <inkml:trace contextRef="#ctx1" brushRef="#br0" timeOffset="5244.4347">3854 4711 42 0,'-2'-19'37'0,"2"19"1"0,0 0-2 16,0 0-21-16,2-22-4 15,-2 22-1-15,7 20-3 16,5-1-1-16,-6 0-2 15,11 19-1-15,-5 1 1 16,5 11 0-16,-2-2-1 16,1 1 0-16,-3-1 0 15,-1 2-2-15,-4-6 2 16,-5-9-2-16,1-6 0 16,-2-4 0-16,-2-25-1 0,-4 21 0 15,4-21-1-15,0 0 1 16,-9-23 0-1,3 0-1-15,6-4 0 16,2-6 0-16,2-3 0 0,3 1 0 16,7-7 0-16,5 2 0 15,6 3-1-15,6 7 2 16,0 3-1-16,4 2 1 16,3 9 0-16,1 15 1 15,1 10-1-15,1 12 1 16,-8 2 1-16,-2 8 0 15,-6 3 0-15,-8 9-1 16,-11-1 1-16,-4-6-1 0,-6-1 0 16,0-8 0-1,0 0-2-15,4-27-2 16,-4 28-2-16,4-28-7 16,0 0-29-16,14-32 0 0,-3 14-2 15,-3-7 2-15</inkml:trace>
  <inkml:trace contextRef="#ctx1" brushRef="#br0" timeOffset="5579.6258">4594 4901 76 0,'0'0'40'15,"33"9"1"-15,-33-9 0 16,39 33-30-16,-32-16-2 15,13 12-4-15,-11 0 0 16,1 1-2-16,0-3-1 0,-5-4 0 16,1-6 0-16,-6-17-2 15,0 0 1-15,0 0-1 16,0 0 0-16,-2-23 1 16,2 0-2-16,2 0 0 15,4-5 0-15,4-5 0 16,7-3 0-16,4-5 0 15,8 5-1-15,10-4 0 16,1 5-1-16,1-1 0 16,5 14-4-16,-19-8-34 15,12 16 1-15,-16-1-2 16,-2 7 1-16</inkml:trace>
  <inkml:trace contextRef="#ctx1" brushRef="#br0" timeOffset="6372.0091">5761 3569 32 0,'6'-19'34'15,"-6"19"3"-15,-6-34-2 16,6 34-15-16,0 0-4 15,-2 17-5-15,-7 0-2 0,18 22-3 16,-7 1-1 0,10 17-1-16,-1 11 0 15,3 22-1-15,-3 6 1 16,-1 13-1-16,0 2-1 0,-5 4 0 16,3-2-1-16,-2-5 0 15,0-12 0-15,0-12 0 16,1-17 0-16,5-13-1 15,-4-18 1-15,1-9 0 16,-1-9-1-16,-8-18 0 16,17 5 0-16,-17-5-2 15,6-23 0-15,-10 4-2 16,4 19-4-16,-11-42-10 16,9 25-23-16,-6-8-1 15,4 6 1-15,0-6 0 16</inkml:trace>
  <inkml:trace contextRef="#ctx1" brushRef="#br0" timeOffset="7504.3745">5998 4277 5 0,'0'0'27'0,"0"0"2"15,0 0-1-15,14-25-12 16,-14 25-4-16,19-4-2 16,1 12-1-16,-20-8-2 15,32-6-1-15,-32 6 0 16,45-7-1-16,-18-1-1 15,11 4 0-15,-3-7-1 16,7 5-1-16,1-4 0 16,1 6 0-16,2 1 0 15,5 1 0-15,-7-2-1 0,6 4 0 16,-2-2 0-16,6 0 0 16,2-2-1-16,6 0 0 15,0-3 1-15,3 1-1 16,-1-2 1-16,0 1-1 15,-7-1 1-15,-1 6 0 16,-7 0-1-16,-7 2 1 16,-1-4-1-16,-3 6 1 15,5-6-1-15,1 0 0 16,2 1 0-16,4-5 0 16,4 0 0-16,0-1 1 15,2 3-1-15,0-4 0 16,-4 5 0-16,4 3 0 0,-4-2 0 15,2 2 0-15,2 0 0 16,4 0 0-16,2 2 0 16,1 0 0-1,1 0 0-15,0 0 0 0,-1-4 0 16,1 2 1-16,-4 0-1 16,0 1 1-16,-2-1 0 15,-1-2 1-15,-1 0-1 16,0 4 1-16,-2-4-1 15,10 2 1-15,0-4 0 16,3 4-1-16,4-5 0 16,9 1 0-16,2-2 0 15,5 1 1-15,2-1-1 0,2 6 0 16,-3-4 1 0,3 6 0-16,-2-2 0 15,-2 1-1-15,-5 2 0 16,7 1 0-16,-2-4 0 0,4-1 0 15,3-1 0-15,1-6 0 16,1 4 0-16,1 1 0 16,-5-3-1-16,-3 2 1 15,-12 1-1-15,-9-1 0 16,-16 4 0-16,-16-2-3 16,-7 4-2-16,-29 0-34 15,0 0-3-15,-27-25 1 16,-9 15-1-16</inkml:trace>
  <inkml:trace contextRef="#ctx1" brushRef="#br0" timeOffset="18320.7659">6606 3389 25 0,'0'0'20'0,"0"0"-1"16,-15-21-1-16,15 21-2 16,0 0-2-16,0 0-2 15,-26-13-1-15,26 13-1 16,0 0-1-16,0 0 0 15,0 0-1-15,0 0-1 0,0 0 0 16,0 0-1-16,-7 24-1 16,13 5 0-1,-8 4-1-15,5 11-1 16,-1 2 0-16,4 10 0 0,-2-3-1 16,-2-1-1-16,2-8 1 15,-2-9-2-15,2-8-1 16,-2-8 0-16,-2-19-1 15,0 0-2-15,7 23-4 16,-12-40-18-16,5 17-14 16,0 0 1-16,27-23-1 15,-27 23 1-15</inkml:trace>
  <inkml:trace contextRef="#ctx1" brushRef="#br0" timeOffset="18941.0099">7106 3301 47 0,'0'0'36'0,"-6"-25"1"15,6 25 0-15,0 0-22 16,6-17-3-16,-6 17-3 0,17 19-2 16,-2 2-1-16,-3 0-2 15,3 10 0-15,-3 5-2 16,3 10 0-16,-5 2 0 15,-2 0-1-15,-4-4 1 16,-2-4-1-16,-4-5-1 16,2-6 1-16,-4-8-1 15,4-21 1-15,0 0-1 16,0 0 0-16,0 0 0 16,-16-31 1-16,12 4-1 15,3 2 0-15,1-5-1 16,3 1 1-16,3 0-1 15,6 4 1-15,1 4-1 0,7 0 1 16,1 8-1-16,0 3 1 16,6 4 1-16,-2 10-1 15,-2 6 0-15,0 9 1 16,-5 6-1-16,1 9 1 16,-7-1-1-16,-3 1 0 15,-3-1 1-15,-2-4-1 16,-2-4-1-16,-2-25-1 15,4 19-1-15,-4-19-4 16,15-17-4-16,-21-10-29 16,22-2 0-16,-3-11 0 15,5 0 0-15</inkml:trace>
  <inkml:trace contextRef="#ctx1" brushRef="#br0" timeOffset="19248.675">7621 3353 51 0,'0'0'38'0,"17"11"0"15,-9 6 1-15,-8-17-22 16,19 35-6-16,-19-14-2 16,11 10-2-16,-9-4-2 15,6 7-1-15,-6-9-1 16,2 2-2-16,-4-27 1 16,0 32-1-16,0-32 0 15,0 0-1-15,0 0 0 16,0 0 0-16,-8-30 0 0,12 3 0 15,2 2 0-15,3-13 0 16,5 3-1 0,3-1 2-16,3-3-1 15,3 5 0-15,2 5-1 0,-2 2 0 16,0 12-2-16,-4-2-3 16,12 24-25-16,-31-7-9 15,33 10-1-15,-33-10-1 16</inkml:trace>
  <inkml:trace contextRef="#ctx1" brushRef="#br0" timeOffset="20204.7258">6475 4640 9 0,'0'0'28'0,"0"0"2"0,0 0 0 15,0 0-11-15,-23-33-4 16,23 33-2-16,-2-23-2 16,2 23-2-16,11-31-1 15,9 22-1-15,-9-10-1 16,16 7-1-16,-2-3-1 16,10 7-2-16,2 2 0 15,-1 8 0-15,-3 4 0 16,-4 9-1-16,-10 6 1 15,-7 12-1-15,-16 2 0 16,-9 5 1-16,-13 0-1 16,-6 4-1-16,-1-3 1 0,0-5 0 15,4-9-1-15,6-10 0 16,23-17 0-16,0 0 0 16,0 0-1-16,6-23 1 15,17 4 0 1,8-6 0-16,2 6 0 0,7 3 0 15,1 9 0-15,1 7 0 16,-1 6 2-16,-7 15-1 16,-7 5 0-16,-6 9 1 15,-11 3 0-15,-10 3 1 16,-11-3-1-16,-11 2 0 16,-9-3 1-16,-3-8-2 15,-9-6 1-15,1-4-2 0,-1-6 0 16,5-3 0-16,5-6-1 15,2-6-2-15,12 2-1 16,2-12-4-16,17 12-11 16,0 0-21-16,21-29 0 15,-6 6-1-15,8 0 1 16</inkml:trace>
  <inkml:trace contextRef="#ctx1" brushRef="#br0" timeOffset="20656.008">7082 4528 58 0,'18'-15'38'0,"-18"15"1"16,21-6 0 0,-8 29-23-16,-13-23-5 15,-19 52-3-15,-2-15-2 0,6 18-2 16,-7 1-1-16,5 5 0 15,-2 1 0-15,11-3-1 16,8-7-1-16,8-8 1 16,9-9-1-16,8-16 0 15,8-10-1-15,2-9 0 16,5-11-2-16,-1-8 2 16,1-6-1-16,-7-4 0 15,0-9 0-15,-10-1 0 0,-6 5 0 16,-7 3 1-1,-10 6 0-15,0 25 0 16,-29-11 0-16,2 16 0 16,-8 18 0-16,1 6 2 0,-5 6-1 15,0 1-1-15,7 2 2 16,5-7-2-16,9-2 0 16,9-4-2-16,12-4-1 15,-3-21-5-15,35 19-9 16,-10-29-23-16,10 1-2 15,-2-14 0-15,3-2 2 16</inkml:trace>
  <inkml:trace contextRef="#ctx1" brushRef="#br0" timeOffset="21203.6212">7576 4615 68 0,'0'0'39'15,"0"0"0"-15,0 0 1 16,-17 7-27-16,15 18-4 16,-17-7-3-16,9 22-1 15,-9-2-2-15,1 12 0 16,-1 0-1-16,2 4 0 16,3-2 0-16,5-6-1 15,9-6 0-15,7-13 0 16,7-10 0-16,7-11-1 15,4-8 0-15,2-12-1 16,0-7 0-16,2-7 0 16,0-11 0-16,-8-3 0 0,0 0 0 15,-5-2 1-15,-3 0-2 16,-1 3 2-16,-3 5 0 16,-3 7 0-16,-2 12 0 15,-4 17 1-15,0 0-1 16,0 0 1-16,-8 30 0 15,5 9 0-15,1 5 0 16,4 6 0-16,1 2 0 16,13-4 0-16,5-6-1 15,10-17 2-15,6-14-2 16,5-18 0-16,0-13 0 16,3-16 0-16,-5-10-1 0,-11-6 1 15,-9-4-1-15,-13 3 0 16,-9 3 2-16,-9 8-2 15,-10 7 1-15,-12 10-2 16,0 10-2-16,-13-4-8 16,11 17-29-16,-2 0-1 15,6 8 1-15,1 1-1 16</inkml:trace>
  <inkml:trace contextRef="#ctx1" brushRef="#br0" timeOffset="23276.1501">8546 4630 54 0,'0'0'30'0,"0"0"-4"16,18-11-1-16,-24-9-8 16,6 20-2-16,0 0-5 15,0 0-1-15,0 0-2 16,0 0-2-16,0 0-1 15,-31 23-1-15,6-5 0 16,2 3-1-16,-4 0-1 16,4 2 0-16,5-6-1 15,18-17 0-15,-7 17 0 16,7-17 0-16,42-7 0 0,-5-3 0 16,3-1 0-16,7 1 0 15,-3 2 1-15,-2 7-1 16,-7 4 1-16,-8 5 0 15,-27-8 0-15,23 31 0 16,-27-14 0-16,-9 4 0 16,-6 0 0-16,-5 0 0 15,-5-3 0-15,-1-1-1 16,-3-6 0-16,2-5 0 16,4 0-1-16,2-8-2 15,8 4-1-15,-3-23-8 16,20 21-28-16,-4-37 0 0,10 12 0 15,4-3-1-15</inkml:trace>
  <inkml:trace contextRef="#ctx1" brushRef="#br0" timeOffset="23952.4773">9160 3299 12 0,'0'0'33'16,"21"-23"1"-16,-21 23 2 16,19 9-15-16,-19-9-2 15,6 27-3-15,-18-9-4 16,20 26-2-16,-14 2-3 16,12 25-1-16,-2 0 0 15,4 17-2-15,-1 10 0 16,5 15-2-16,-4 10 1 15,7 5-1-15,-1-1 0 16,5-6 0-16,-2-4-1 16,6-12 0-16,-3-11 0 15,5-17-1-15,-4-16 1 0,0-9 0 16,-3-14 0 0,-5-3 0-16,-3-10 1 15,-10-25-2-15,11 29 2 16,-11-29-2-16,0 0 1 0,0 0-1 15,0 0-2-15,0 0 0 16,0 0-4-16,-21-16-5 16,21 16-31-16,-21-28-1 15,2 14 1-15,-10-7-1 16</inkml:trace>
  <inkml:trace contextRef="#ctx1" brushRef="#br0" timeOffset="26199.9656">9931 3383 49 0,'2'-25'35'0,"-2"25"1"15,-9-26 1 1,9 26-25-16,0 0-3 0,0 0 0 15,15-18-1 1,-15 18-2-16,15 23-1 0,1 2 0 16,-8 2-2-16,7 11 0 15,-3 1 0-15,-3 5-2 16,1 0 1-16,-2 0-1 16,-3-4-1-16,-1-3 1 15,2-5-1-15,-4-5 0 16,-2-6-1-16,0-21 0 15,-2 29 0-15,2-29-4 0,0 0-3 16,0 0-14 0,0 0-17-16,-17-19-1 15,17 19 1-15,-4-42 0 16</inkml:trace>
  <inkml:trace contextRef="#ctx1" brushRef="#br0" timeOffset="26696.399">10261 3268 43 0,'0'0'38'0,"0"0"-1"0,17-4 2 16,-17 4-14-1,0 0-14-15,-3 25-3 16,3 2-1-16,-10 0-3 15,4 9-1-15,-5 5 0 0,1 7-1 16,-2 2-1-16,5 3 0 16,3-3 0-16,6 0 0 15,4-6 0-15,9-7-1 16,6-7 1-16,8-12-1 16,4-11 0-16,2-11 0 15,3-5-1-15,1-12 1 16,-1-8-1-16,-5-6 2 15,-4-3-2-15,-8-4 1 16,-7 3-1-16,-8 3 1 16,-10 5 0-16,-10 10 0 15,-5 10 0-15,-6 11 0 16,-4 5 1-16,-2 11-1 0,0 13 0 16,2 5 0-16,6 6 0 15,8 3 1-15,3-1-1 16,10-2-1-16,10 0 0 15,3-7-2-15,16-6-3 16,-27-27-9-16,56 4-25 16,-23-16 0-16,8-5 0 15,-9-10 0-15</inkml:trace>
  <inkml:trace contextRef="#ctx1" brushRef="#br0" timeOffset="27031.5318">10786 3345 75 0,'-20'11'39'16,"3"7"0"-16,4 10 0 15,-12-1-29 1,17 21-3-16,-8-2-2 0,13 10-2 16,1-6-1-16,11-4 0 15,7-10-2-15,7-9 1 16,6-13-1-16,5-18 0 15,5-13 0-15,-2-14-1 16,-3-8 1-16,-5-5 0 16,-7-6 0-16,-11-1 0 15,-9 1 0-15,-10 8 0 16,-9 5 0-16,-6 8 0 0,-8 6 0 16,-2 8-1-16,2 7-2 15,-1 3-2-15,32 5-9 16,-39 13-25-16,39-13-1 15,-17 15 0-15,17-15 1 16</inkml:trace>
  <inkml:trace contextRef="#ctx1" brushRef="#br0" timeOffset="27552.5744">11185 3259 64 0,'0'0'38'16,"15"-18"0"-1,-15 18 0-15,-28-2-27 16,16 24-3-16,-23-1-2 0,6 15-2 16,-7-1-2-16,7 7 0 15,4 0-1-15,7-4-1 16,11-1 1-16,10-14-1 15,-3-23 0-15,45 13 0 16,-11-22 0-16,7-9 1 16,-1-8-1-16,-1-11 0 15,-2-7 1-15,-6-2-1 0,-8 2 1 16,-10 4 0-16,-7 1 0 16,-2 10 1-16,-6 3 0 15,2 26 0 1,-8-18 0-16,8 18 0 0,0 0 0 15,-2 33-1-15,8-6 1 16,0 7-1-16,2 7 0 16,1 5 1-16,1 5-2 15,1 5 1-15,1-2 0 16,2-2 0-16,-3-6 0 16,1-6-1-16,-3-8 0 15,-1-5-1-15,0-6 0 16,-8-21-2-16,6 22-2 15,-6-22-11-15,-18-10-26 16,18 10-1-16,-19-13 2 16,19 13-2-16</inkml:trace>
  <inkml:trace contextRef="#ctx1" brushRef="#br0" timeOffset="28564.5386">11598 3493 48 0,'-18'-12'38'0,"18"12"-1"0,0 0 2 15,-21-13-22-15,21 13-5 16,0 0-2-16,0 0-3 16,8 21-2-16,-8-21-2 15,15 23 0-15,-3 0-1 16,1 4 1-16,3 5-1 16,-1 1 0-16,-1 3-1 15,-1-3 0-15,-3 0 0 16,0-5 1-16,-5-7-2 0,-5-21 1 15,2 22-1-15,-2-22 0 16,0 0 1-16,-9-20-1 16,7-3 0-1,-4-5-1-15,4-7 1 0,0-3 0 16,2-1-1-16,8 1 1 16,-1 0-1-16,7 5 1 15,5 12 0-15,4 4-1 16,3 5 1-16,2 8 1 15,5 8-1-15,-2 10 0 16,-2 10 1-16,-2 7 0 16,-4 9 0-16,-7 3 0 0,-7-1-1 15,-3 4 1-15,-6-6-1 16,-4-5 1 0,2-10 0-16,-4-8-1 15,6-17 0-15,0 0 0 0,0 0 0 16,4-35 0-16,4 7 0 15,4-7 0-15,3-3 0 16,4-4 0-16,4 1 0 16,4 7 0-16,4 3 0 15,2 12 0-15,0 5 0 16,-2 9 1-16,-2 10-1 16,-4 15 0-16,-6 5 1 15,-2 5 0-15,-5 5-1 0,-6 1 1 16,-2 1-2-16,-2-5 0 15,-2-9-2 1,0 2-3-16,0-25-27 16,0 0-9-16,-26 2-1 0,26-2 0 15</inkml:trace>
  <inkml:trace contextRef="#ctx1" brushRef="#br0" timeOffset="30128.0297">10157 4613 11 0,'4'-25'33'0,"-4"25"1"16,2-21 2-16,-8 4-15 0,6 17-1 16,0 0-4-16,0 0-3 15,0 0-3-15,0 0-1 16,0 0-3-16,23 11-1 16,-23-11-1-16,14 29-1 15,-7-4-1-15,3 13 1 16,2 1-2-16,1 7 1 15,-3-4-1-15,1 2 0 16,-1-4 0-16,0-11-1 16,-1-6-1-16,-9-23 0 15,19 13-1-15,-19-13-1 16,24-19-2-16,-19-8-4 16,17 18-6-16,-17-16-26 0,11 2 1 15,-7 0-1-15,7 4 2 16</inkml:trace>
  <inkml:trace contextRef="#ctx1" brushRef="#br0" timeOffset="30884.1896">10743 4621 40 0,'0'0'36'15,"0"0"1"-15,0 0 0 16,-15-25-17-16,32 36-5 16,-17-11-4-16,0 0-3 15,20 27-2-15,-5-2-1 16,-9 4-1-16,9 3-1 0,-5-1-1 16,1 2-1-16,-5-5 0 15,2-5 0-15,-4-5-1 16,-4-18 0-16,0 0 0 15,17 0 0-15,-17 0 0 16,6-41 0-16,-2 13 0 16,-2-7-1-16,3 1 1 15,3-5 0-15,-4 7 0 16,8 5 0-16,-1 4-1 16,3 5 1-16,3 5 0 15,2 9 0-15,1 6 0 16,-1 8 1-16,-2 5-1 15,1 6 1-15,-3 4 0 0,0 4 0 16,-1 0-1-16,-2-4 0 16,-3-4 1-16,-9-21-1 15,19 23 0 1,-19-23 0-16,20-14 0 0,-9-3 0 16,3-12 1-16,1-2-1 15,3-3 0-15,-1-1 0 16,2 5 1-16,-3 7 0 15,5 11-1-15,-4 12 1 16,1 19 0-16,-5 16 0 16,3 11 0-16,1 8 0 15,0 1-1-15,3-1 1 16,-3-4-2-16,-2-12-1 16,5-3-3-16,-20-35-21 15,27 9-15-15,-27-9-3 16,0 0 2-16,5-34-1 15</inkml:trace>
  <inkml:trace contextRef="#ctx1" brushRef="#br0" timeOffset="32832.9633">11636 4590 36 0,'20'-21'38'0,"-20"21"0"0,19-21 0 16,-29 1-14-16,28 28-8 16,-18-8-4-1,0 0-3-15,0 0-3 16,-6 23-2-16,4-2-1 16,4 8 0-16,2 4-2 0,-2 5 1 15,3-2-2-15,3 1 1 16,0-5-1-16,0-7 0 15,-1-3-1-15,-7-22-1 16,12 24 0-16,-12-24-4 16,0 0-6-16,17-7-29 15,-13-10 0-15,-8-10-1 16,4-4 1-16</inkml:trace>
  <inkml:trace contextRef="#ctx1" brushRef="#br0" timeOffset="33008.3369">11604 4243 91 0,'-22'-4'40'0,"22"4"0"16,-21 0-1-16,21 0-38 16,0 0-8-16,-2 17-31 15,2-17-1-15,0 0-1 16,0 0-1-16</inkml:trace>
  <inkml:trace contextRef="#ctx1" brushRef="#br1" timeOffset="36731.3106">3778 5455 16 0,'-30'10'33'0,"4"3"2"16,1 2 1-16,-9-15-13 0,24 27-6 16,-13-27-4-16,23 0-3 15,0 0-2-15,50-11-2 16,-2-24-1-16,33-9-2 15,18-15 1-15,32-9-3 16,15-8 0-16,14-5-1 16,6 1-1-16,-9 3-1 15,-13 14-2-15,-24 1-6 16,-3 16-29-16,-43 4 0 16,-20 11 0-16,-20 6 0 15</inkml:trace>
  <inkml:trace contextRef="#ctx1" brushRef="#br1" timeOffset="37204.7369">6940 3901 28 0,'-22'14'34'0,"22"-14"0"16,0 0 0-16,29-2-18 15,8-29-4-15,38 8-4 16,4-25-1-16,29 4-2 0,2-12-3 15,14 8 1-15,-9-2-4 16,-10 6 0-16,-15 14-6 16,-34 5-28-16,-21 11-1 15,-35 14-1-15,-29 2 1 16</inkml:trace>
  <inkml:trace contextRef="#ctx1" brushRef="#br1" timeOffset="37732.2669">4025 4133 21 0,'-19'2'33'0,"19"-2"3"16,0 0-4-16,0 0-11 15,0 0-4-15,33-44-4 16,19 27-4-16,6-20-1 15,30 5-2-15,7-14-2 16,17 2-1-16,0-4 0 16,3 2-1-16,-5 2-2 15,-15 3-3-15,-12 18-5 16,-39-6-31-16,-7 16 0 16,-20-2 0-16,-17 15 0 15</inkml:trace>
  <inkml:trace contextRef="#ctx1" brushRef="#br1" timeOffset="38940.7815">10844 4985 18 0,'-8'21'32'0,"8"-21"1"0,0 0-8 16,0 0-4-16,0 0-4 15,0 0-3-15,8-21-3 16,19 21-1-16,-8-17-4 16,25 7 0-16,6-15-1 15,20 0-1-15,9-9-1 16,25-5 0-16,10-7-1 16,9 2 0-16,-1-2-1 15,-10 4 0-15,-16 7 0 16,-11 11-1-16,-21 10 0 15,-26 8-1-15,-17 14-3 16,-21-8-6-16,0 0-28 16,-7 21-2-16,7-21 0 0,-20 15 0 15</inkml:trace>
  <inkml:trace contextRef="#ctx1" brushRef="#br1" timeOffset="41205.4129">13210 3723 53 0,'20'0'38'15,"-1"-2"-1"-15,6 0 2 16,0-17-23-16,12 23-8 0,-12-14-2 15,7 6-5-15,1 4-2 16,-12-13-8-16,20 20-14 16,-22-10-14-16,-19 3 0 15,0 0-2-15,0 0 3 16</inkml:trace>
  <inkml:trace contextRef="#ctx1" brushRef="#br1" timeOffset="41377.3865">13091 3897 48 0,'5'20'38'0,"-5"-20"1"16,41 28 0-16,-10-30-14 15,19 20-14-15,-15-20-4 0,11 8-5 16,0-3-7 0,-15-5-31-16,8-1-3 15,-7-3 0-15,-8 0-1 0</inkml:trace>
  <inkml:trace contextRef="#ctx1" brushRef="#br1" timeOffset="43492.3438">13870 3654 31 0,'21'-27'33'0,"-21"27"-1"15,33-21-9-15,-25-6-4 0,24 19-5 16,-18-15-3-16,26 18-3 16,-14-11-2-1,20 12 0-15,-10-3-2 16,11 9 0-16,-13 0 0 0,1 15 0 16,-21 2 1-16,-10 14-2 15,-14 3 1-15,-7 10-1 16,-14 0 0-16,-4 6-1 15,-7 0-1-15,-1-4 0 16,3-6 0-16,3-10-1 16,0-1 0-16,4-6 1 15,6-4-2-15,2-7 1 0,8-5 1 16,17-9-1 0,-23 14 0-16,23-14 0 15,0 0 0-15,0 0 0 16,0 0 0-16,31 2 0 0,-10-4 1 15,8-2-1-15,4 2 0 16,5 2 0-16,-1 2 1 16,-2 0-1-16,-3 2-1 15,-3-6-1-15,2 5-3 16,-31-3-5-16,56-19-30 16,-56 19-1-16,29-30 0 15,-19 7 1-15</inkml:trace>
  <inkml:trace contextRef="#ctx1" brushRef="#br1" timeOffset="43964.2093">14562 3543 69 0,'0'0'39'15,"0"0"0"-15,0 0 1 16,-19 5-29-16,15 18-2 16,-21-5-3-16,4 12-2 15,-8 1 0-15,4 9-2 16,-2 4 0-16,10 4-1 16,3-2 0-16,12-3-1 15,12-9 1-15,11-7-1 16,12-10-1-16,7-7 1 0,5-14 0 15,1-6 0-15,-2-13 0 16,-5-2 0-16,-6-3 0 16,-10-5 0-16,-10 4 0 15,-9 0 1-15,-6 5-1 16,-9 2 0-16,11 22 1 16,-39-13-1-16,12 21 1 15,0 7-1-15,-2 6 2 16,2 8-2-16,2 5 1 15,6 3 0-15,5-3-1 16,7-3 0-16,7-4-2 16,0-27-2-16,27 33-4 15,-27-33-33-15,28-2-1 0,-4-14 1 16,1-3-2-16</inkml:trace>
  <inkml:trace contextRef="#ctx1" brushRef="#br1" timeOffset="44169.0437">14817 3865 81 0,'0'0'42'0,"6"21"-2"16,-6-21 2-16,9 27-31 15,-9-27-7-15,0 0-3 16,22 0-2-16,-22 0-7 0,29-12-32 15,-29 12 0-15,21-21-1 16,-21 21 0-16</inkml:trace>
  <inkml:trace contextRef="#ctx1" brushRef="#br1" timeOffset="44632.396">15104 3514 77 0,'-34'-2'39'0,"-5"4"2"15,-3 0-2-15,20 5-30 16,-14-1-3-16,18 6-3 16,18-12-1-1,-2 28-1-15,29-10-1 16,20 3 0-16,13 0 0 0,9 6 0 15,8 0 0-15,8 7 0 16,-8 1 2-16,-7 3-2 16,-16-2 1-16,-18 5 0 15,-22-5 1-15,-16 1-1 16,-27-9 1-16,-19-7-1 16,-12-11-1-16,-6-10 1 15,1-10-1-15,5-13 1 0,12-7-1 16,11-11 0-16,18-5 0 15,21-5 1 1,15-1-1-16,14-2 1 16,9 4-1-16,7 8 0 0,-1 2 0 15,0 3 0-15,-1 9-1 16,-13 1-1-16,-1 13-3 16,-19-9-7-16,9 18-28 15,-21 5-1-15,0 0-1 16,0 0 0-16</inkml:trace>
  <inkml:trace contextRef="#ctx1" brushRef="#br1" timeOffset="45369.0566">15623 3485 71 0,'0'0'38'0,"23"15"2"15,-23-15-1-15,29 4-30 16,-29-4 0-16,18 2-3 15,-18-2 0-15,11 19-2 16,-11-19-1-16,2 37 0 16,-6-18-1-16,2 6-1 0,-3-2 0 15,1-4 0-15,4-19 0 16,-8 27-1-16,8-27 1 16,0 0-2-16,0 0 1 15,13-23 0-15,-3 6-1 16,4-3 1-16,-1-1-2 15,3-2 2-15,-1 4 0 16,0 2-1-16,-15 17 1 16,31-23 0-16,-31 23 0 15,29-8 1-15,-29 8-1 16,29 8 0-16,-29-8 1 16,25 25 0-16,-15-8 0 15,-2 6 0-15,-6-2-1 0,-1 2 1 16,-2-4 0-16,-1 1-1 15,2-20 0-15,-6 21 0 16,6-21 0-16,0 0-1 16,0 0 1-16,0-25-1 15,0 25 0-15,11-35 1 16,-3 16-1-16,2 2 1 16,-1-1 0-16,-9 18 0 15,22-26 0-15,-22 26 0 16,25-6 0-16,-25 6 0 15,27 11 1-15,-27-11 0 16,29 31-1-16,-18-8 1 16,-1 2-1-16,-4 0 0 0,-1-2-1 15,-7-4-2-15,1 6-2 16,-19-25-20-16,20 0-16 16,0 0-2-16,0 0 2 15,0 0-1-15</inkml:trace>
  <inkml:trace contextRef="#ctx1" brushRef="#br1" timeOffset="45728.7403">16426 3439 68 0,'0'0'40'16,"23"-8"2"-16,-23 8-1 0,4 23-24 16,-4-23-7-16,-6 21-3 15,-4-3-1-15,2 12-2 16,-7 3-1-16,-4 11-1 16,-6 0 0-16,-2 8-1 15,-2-2 1-15,0 5-2 16,4-7 2-16,0-2-2 15,5-7 0-15,5-5 0 16,3-9-1-16,12-25-1 0,-11 23 0 16,11-23-3-16,0 0-3 15,0-30-21 1,0 30-14-16,21-44 0 16,-2 19 0-16,-1-4 2 0</inkml:trace>
  <inkml:trace contextRef="#ctx1" brushRef="#br1" timeOffset="46104.0434">16642 3673 73 0,'0'0'41'0,"0"0"0"16,0 0 1-16,-20-12-24 15,20 12-10-15,-42 22-2 16,23-7-3-16,-1-2 0 15,11 5-2-15,9-18-1 16,2 30 0-16,-2-30 0 0,38 29-1 16,-7-12 1-16,6 2 1 15,-3-1-1-15,1 5 0 16,-4-2 1-16,-4 2 0 16,-8 0 0-16,-13 0 1 15,-10 0-1-15,-9 4 0 16,-10-6 1-16,-8 2-1 15,-8-4-1-15,-5-5 1 16,-4-3-1-16,1-3-1 16,3-6 0-16,1-8-1 15,7 4-1-15,-3-21-8 16,39 23-32-16,-42-27 0 16,24 14 0-16,-3-8 0 0</inkml:trace>
  <inkml:trace contextRef="#ctx1" brushRef="#br2" timeOffset="147107.0061">14402 7241 17 0,'0'0'22'16,"0"0"-7"-16,0 0-3 15,-17-8 0-15,17 8-1 16,-19 12-4-16,19-12-1 16,-18 13 0-16,18-13-1 15,0 0 1-15,-17 8 0 0,17-8-2 16,0 0 1 0,-25 5-2-16,25-5 2 15,-19 14-1-15,19-14-1 16,-20 21 0-16,20-21 0 0,-17 13 1 15,17-13 0-15,0 0-1 16,-14 20 1-16,14-20 1 16,0 0-1-16,0 0 0 15,0 0 0-15,0 0-1 16,0 0 0-16,0 0 0 16,0 0-1-16,0 0 1 15,0 0-1-15,0 0 0 16,0 0 0-16,0 0 0 15,0 0-1-15,0 0 0 16,0 0 0-16,0 0 0 16,0 0-1-16,0 0 1 15,18 5-1-15,-18-5 0 0,31 0 0 16,-10 0 1-16,4 0-1 16,2 0 1-16,6 0-1 15,1 4 0 1,3-2 0-16,4 0 1 0,3-2-1 15,4-2 0-15,2 4 1 16,6-4-1-16,4 4 0 16,0-4 1-16,3 4-1 15,5-4 0-15,3 4 1 16,5 0-1-16,3-2 0 16,-2 0 1-16,6 2-1 15,5-4 0-15,1 4 0 16,4-2 1-16,5 4-1 0,-1-2 0 15,1-2 1-15,0 3-1 16,3-3 0-16,-1 0 2 16,0 0-3-1,4 0 2-15,1-1 0 0,-1 1-1 16,4 0 0-16,-2-4 0 16,0 4 0-16,2 0 0 15,0 0 0-15,0 0 0 16,0 0 0-16,2 0 0 15,8 0-1-15,3 0 1 16,6-2 1-16,-1 0-1 16,1 2-1-16,6-2 1 15,-2 0 0-15,2 0 0 0,-1-2 1 16,1 4-1-16,5 0 0 16,1-2-1-1,4 0 2-15,0 0-1 16,0 2-1-16,1-1 1 0,-1 1 0 15,-2-2 0-15,0 4-1 16,-3-4 1-16,1 4-1 16,-4-4 1-16,2-2 0 15,-4 4 0-15,0-2-1 16,-3-2 1-16,-3 2 1 16,-2 2-2-16,1-4 1 15,-3 4 0-15,-3 0 0 0,-3 0 0 16,-5 0 0-16,0-2 0 15,-8 0-1 1,-3-1 1-16,-7 1-1 16,-5 0 1-16,-4 0 0 15,-2-2 0-15,-2 4 0 0,-4 2-1 16,-2-6 1-16,-2 4 0 16,-5 4 0-16,-3 0 0 15,-5 2 0-15,-6-1 0 16,-8 3-1-16,-5 3 1 15,-10 1-1-15,-2-2 1 16,-6-3 0-16,0-1 0 16,0-2-1-16,0-2 1 0,-1-4-2 15,5 10-8 1,-27-8-28-16,21-2-2 16,-21 2 1-16,0 0-2 15</inkml:trace>
  <inkml:trace contextRef="#ctx0" brushRef="#br2" timeOffset="149595.0372">14356 3318 0,'0'0'31,"0"0"-15</inkml:trace>
  <inkml:trace contextRef="#ctx1" brushRef="#br2" timeOffset="151155.2268">18850 4494 31 0,'-21'6'26'0,"21"-6"-6"15,0 0-3-15,0 0-11 16,0 0 1-16,0 0 1 16,0 0-1-16,0 0 0 0,0 0-1 15,0 0 0-15,0 0-1 16,0 0 0-16,0 0-1 15,-17-4 0-15,17 4 1 16,0 0 0-16,0 29-1 16,0-29 0-16,-2 32 0 15,-4-15 0-15,10 10-1 16,-8-2 0-16,6 8-1 16,-2-2-1-16,2 13 1 15,-2 0 0-15,0 10 0 16,0 3 1-16,2 4-1 15,-2 7 0-15,2 4 0 16,-4-1 1-16,2-3-2 0,0 1 2 16,0 2-2-16,0 3 0 15,2 9 1-15,-4-1-1 16,2 1 0-16,0-3 0 16,2 9 0-16,-2-5 0 15,0-3 1-15,0-8 0 16,1-4-1-16,-1 2 0 15,0-4 1-15,0-2 0 16,-1 0-1-16,1-2-1 16,0 6 0-16,0 4 0 15,0-2 0-15,0 0 0 16,0 4 1-16,0 2-1 16,0 5 0-16,0 1 0 0,0-1 0 15,-2 1 0-15,2 5 0 16,2 4-1-16,-2 2 1 15,-2-4-1-15,2-3 1 16,0-1 0-16,0 0 0 16,0-1 0-16,0-5 0 15,0-3 0-15,0-4 0 16,0 7 0-16,2-5 0 16,-4 0 0-16,2-2-1 15,0-6 1-15,0 2-1 16,0-8 2-16,0 5-1 15,0-11-1-15,0-1 1 16,2 5 1-16,-1-5-1 0,-1 0 0 16,0-4 1-16,2-4-1 15,-2-4 1 1,-2-2-1-16,2-3 0 16,-1-10 0-16,1-8-1 0,0-19 0 15,-2 21-4-15,7-2-7 16,-5-19-28-16,-3-21-2 15,-1 0 0-15,2-14 0 16</inkml:trace>
  <inkml:trace contextRef="#ctx1" brushRef="#br2" timeOffset="154131.0333">19612 6383 33 0,'0'0'32'16,"0"0"0"-16,6-17-7 16,-6 17-9-16,0 0-2 15,0 0-2-15,-29 4-1 16,29-4-3-16,-25 8-1 16,25-8-2-16,-37 13-1 15,16-5-1-15,-10-6-1 16,-2 3 0-16,-9 3 0 15,-6 0-1-15,-10 1 0 16,-8 5-1-16,-5 1 1 0,-4 0 0 16,-3 1 0-16,3-1 0 15,2-5 0-15,5 1 0 16,-1-3 0-16,7-4 0 16,0-4-1-16,3 2 1 15,1 0-1-15,0-2 0 16,-4 0 1-16,2 0 0 15,3 1-1-15,-5 1 0 16,-4 4 0-16,1 2 0 16,1-1-1-16,0 5 1 15,5 1 0-15,5-5-1 16,9 4 2-16,11-7-1 0,10 5 0 16,7-10 0-16,17 0 0 15,0 0 0-15,0 0 0 16,0 0 0-1,0 0 0-15,0 0 0 16,0 0 0-16,0 0 0 0,0 0 1 16,0 0-1-16,0 0 2 15,0 0-1-15,0 0 0 16,0 0 0-16,0 0 0 16,0 0-1-16,0 0 2 15,0 0-1-15,0 17-1 16,2 10 1-16,0 8 0 15,0 11 1-15,-2 7-2 0,2 9 1 16,0 9 0-16,3 0-1 16,-1 2 0-16,0-6 0 15,2 0 0-15,2-8-1 16,1-3 1-16,-1 5 1 16,-2 5-1-16,-2 3 0 15,-4 0 1-15,-4 7-1 16,-2 3 0-16,-2 0 1 15,-1-5-1-15,-1-8 1 16,0-13-1-16,5-14 0 16,-1-5 0-16,4-11 0 15,0-5 0-15,2-18 0 16,0 17 0-16,0-17 0 0,0 0 0 16,8 17 0-1,-8-17 0-15,0 0 0 0,25-13 0 16,-25 13 0-1,29-25 0-15,-10 11 0 0,0-1 0 16,1 5-1-16,3-3 2 16,2 1-2-16,8 9 1 15,3-1 0-15,5 4-1 16,7 0 1-16,8-2 0 16,4-4 0-16,9 4 0 15,8 4 0-15,4 0 0 16,8-2 0-16,5 4-1 15,7 0 1-15,-1-1 0 0,6 3-1 16,-4-2 1 0,-3-2 0-16,-5-4-1 15,-5 2 1-15,-6-4 0 16,-4-2 0-16,-2 1 0 0,-2-5-1 16,1 4 0-16,-7-3 0 15,-3-1 1-15,-7 3 0 16,-5-3-1-16,-11 0 1 15,-6 5-1-15,-14 1 1 16,-6 0 0-16,-17 4 0 16,21-4 0-16,-21 4 0 15,0 0-1-15,0 0 0 16,0 0-3-16,0 0-3 16,0 0-11-16,0 0-23 15,-23-10 0-15,0-16 0 16,0-9 0-16</inkml:trace>
  <inkml:trace contextRef="#ctx1" brushRef="#br2" timeOffset="154894.456">19724 6546 29 0,'0'0'30'0,"19"-3"1"15,-19 3-7-15,0 0-5 16,0 0-4-16,-8-18-3 16,8 18-2-16,0 0-2 15,0 0-2-15,0 0 0 0,0 0 0 16,0 0-1-16,14 19-1 16,-16 3 0-1,4 20-1-15,-8 8 0 16,6 15 0-16,-4 15-1 0,4 16 1 15,-4 4-1-15,10 11-1 16,-6-3 0-16,12-1 0 16,-1-9 0-16,5-6-1 15,1-13 0-15,2-18 0 16,-1-13-1-16,-5-13 1 16,3-11-2-16,-16-24-1 15,17 27-8-15,-17-27-29 16,0 0-1-16,-13-19 0 0,1 2-1 15</inkml:trace>
  <inkml:trace contextRef="#ctx1" brushRef="#br2" timeOffset="163602.4072">18723 4463 33 0,'8'-30'35'0,"-8"30"1"15,5-27 1-15,-5 0-21 16,0 27-1-16,0 0-3 15,0 0-3-15,0 0-2 0,-19 34-1 16,2-11-1 0,3 14-1-16,-3-1-2 15,-1 6 0-15,1-3-1 16,2-7 0-16,3-7 0 0,4-5-1 16,8-20 1-16,-9 19-1 15,9-19 0-15,0 0 0 16,9-35 0-16,3 5 0 15,3-7 0-15,1-3 0 16,3-6 0-16,0 4 1 16,1-1-1-16,-3 9 1 15,0 3 0-15,1 12-1 16,-1 9 1-16,4 7-1 16,2 10 2-16,4 9-1 15,-1 8 0-15,2 7 1 16,-2 9-1-16,-3 7 1 15,-4 0-1-15,-2-1 1 0,-5-3-2 16,-4-9 1-16,-3-7-2 16,-5-27 0-16,12 17-3 15,-12-17-5-15,29-27-32 16,-27 1-2-16,2-13 1 16,-10-7-2-16</inkml:trace>
  <inkml:trace contextRef="#ctx1" brushRef="#br2" timeOffset="164082.5812">18541 3742 56 0,'0'0'37'0,"0"0"2"15,0 0 0 1,-21-33-27-16,46 33-2 0,-15-19-2 16,23 10-3-16,-4-9-1 15,13 3-1-15,3 0-2 16,-1 1 1-16,-4 3-2 15,-1 3 0-15,-4 2-1 16,-12 1-2-16,2 8-3 16,-25-3-7-16,0 0-25 15,6-19-2-15,-6 19 1 0,-25-15-1 16</inkml:trace>
  <inkml:trace contextRef="#ctx1" brushRef="#br2" timeOffset="164278.6529">18748 3470 65 0,'0'0'39'16,"-23"5"0"-16,19 13 2 16,4-18-28-16,-4 46-3 15,-2-18-2-15,10 15-3 16,-8-1 0-16,8 4-4 16,-2-4 0-16,2-4-3 15,4 1-1-15,-8-39-13 16,9 44-24-16,-1-23-2 0,-8-21 0 15,27 25 1 1</inkml:trace>
  <inkml:trace contextRef="#ctx1" brushRef="#br2" timeOffset="165225.9929">23445 7043 31 0,'0'0'18'0,"-27"0"2"15,7-4-1-15,20 4 1 16,-33 0-1-16,33 0-2 16,-19 2-3-1,19-2-2-15,-19 6-1 0,19-6-2 16,-21 17-2-16,21-17-1 16,-18 27-2-16,14-6 0 15,3 0-2-15,10 2-1 16,10-2 0-16,8-3 0 15,12 3-2-15,5-4 1 16,1-2 0-16,1 1 0 16,-5-3 1-16,-7 3-1 15,-7-3 1-15,-9 8 0 0,-15-4 0 16,-6 6 1 0,-9 0 0-16,-1 0-1 15,-11-2 1-15,-1 3-1 16,-4-5 0-16,2-2 0 0,2 2-1 15,4-4 1-15,0-7-1 16,4 2-1-16,17-10-2 16,-24 11 0-16,24-11-4 15,0 0-17-15,0 0-18 16,0 0 1-16,18-15-2 16,1 3 2-16</inkml:trace>
  <inkml:trace contextRef="#ctx1" brushRef="#br2" timeOffset="165526.103">23747 7369 63 0,'0'0'37'0,"0"0"3"16,0 0-1-16,33 10-29 16,-33-10-3-16,35-6-2 15,-10 2-1-15,10 4-1 16,3-7-1-16,9 3-1 16,-1 0-2-16,-4-6-2 15,5 8-2-15,-24-23-16 0,0 10-18 16,-6-2-1-16,-11 0 1 15,-12-4-1-15</inkml:trace>
  <inkml:trace contextRef="#ctx1" brushRef="#br2" timeOffset="165698.1632">23977 7202 94 0,'-10'27'41'15,"6"14"1"-15,-5-20-11 16,5 36-24-16,-8-3-1 15,7 9-4-15,-3-5-2 16,0-10-3-16,12 9-7 16,-12-22-31-16,10-3-1 0,-4-11 0 15,-4-1-1-15</inkml:trace>
  <inkml:trace contextRef="#ctx1" brushRef="#br2" timeOffset="170074.3749">18385 2758 59 0,'0'0'38'0,"-4"-31"1"16,4 31 1-16,-7-30-27 16,7 30-1-16,0 0-4 15,7 19-2-15,-9 4-2 16,4 15-1-16,-4-1-1 15,6 9 0-15,4 5-1 16,2 5 0-16,5-6-1 16,6-6 1-16,6-13-1 15,6-14 0-15,4-11 0 16,-1-14 0-16,1-9-1 16,-4-16 0-16,-4-9 1 15,-8-8-1-15,-6-2 1 16,-7 1-1-16,-4 6 1 0,-4 7 0 15,-2 7 1-15,0 14-1 16,2 17 1-16,0 0-1 16,-2 27 1-1,10 11 0-15,2 6 0 0,3 16-1 16,-1 9 2-16,-1 6-1 16,1 2 0-16,-8 3 0 15,-4-7 0-15,-4-6 0 16,-4-6 0-16,-3-14-1 15,-5-11 0-15,-3-15-2 16,1-6-2-16,-9-22-8 16,10 7-29-16,-10-10-2 15,-4 1 1-15,-2 1-1 0</inkml:trace>
  <inkml:trace contextRef="#ctx1" brushRef="#br2" timeOffset="171561.7887">23747 6871 28 0,'2'-27'24'16,"-2"27"0"-16,0-21-2 15,-13-4-2-15,13 25 0 0,-8-35-3 16,8 35-3-16,-6-34-1 16,6 34-3-16,-4-35-1 15,4 35-3-15,4-33-1 16,-4 33-1-16,16-24-1 15,-16 24-1-15,31-12 1 16,-10 20-2-16,0 9 0 16,8 14 1-16,-2-1-1 15,6 14 0-15,0-1 0 16,-3 5-1-16,-1 0 0 16,2-6 1-16,-4-4-1 15,-4-11 0-15,-5-2-1 16,-18-25 0-16,21 25-1 0,-21-25-1 15,0 0-3-15,0 0-4 16,0 0-26-16,6-29-5 16,-12 2 0-16,-6-7 0 15</inkml:trace>
  <inkml:trace contextRef="#ctx1" brushRef="#br2" timeOffset="171750.8302">24033 6583 68 0,'0'0'41'0,"0"0"-1"16,-23-2 1-16,11 38-29 16,-21-5-2-16,8 25-3 15,-13-5-4-15,-3 11 0 0,-3-3-3 16,-1-5-3-16,18 11-15 16,-5-26-23-16,5-7-1 15,2-15-1-15,7 3 2 16</inkml:trace>
  <inkml:trace contextRef="#ctx1" brushRef="#br1" timeOffset="178845.9444">18889 7312 45 0,'0'0'33'0,"0"0"-3"16,-12-27-6-16,12 27-4 15,-4-19-4-15,4 19-4 16,6-25-2-16,-6 25-2 16,4-19-2-16,-4 19-1 15,0 0 0-15,-27 3-2 16,0 5 1-16,2 11-2 16,-10 4 0-16,-2 4-2 15,-5 4 1-15,2-2 0 16,5 3 0-1,6-3-1-15,10 0 1 0,11-4-1 16,12-8 0-16,13-7 1 16,12-10-1-16,8-12 0 0,3-9 0 15,-1-2 0-15,-5-8 0 16,-8 4 2-16,-11 1-1 16,-7 4 1-16,-10 3-2 15,2 19 2-15,-21-19-1 16,21 19 0-16,-26-11-1 15,26 11 1-15,-19-10-2 16,19 10 0-16,0 0-1 16,0 0-2-16,0 0-4 15,0 0-16-15,0 0-16 16,0 0-2-16,0 17 2 16,0-17-1-16</inkml:trace>
  <inkml:trace contextRef="#ctx1" brushRef="#br1" timeOffset="179486.0795">18763 7325 40 0,'0'0'36'15,"0"0"2"-15,0 0-1 16,0 0-12-16,-27-15-9 16,27 15-3-16,0 0-4 15,0 0-2-15,0 0-2 16,-9 40-1-16,11-7 0 16,3 22-1-16,-3 14 0 0,2 23-1 15,-2 18 0 1,2 14 0-16,-6 13-1 0,0 7 0 15,-4 1 1 1,1 1-1-16,-1-6 0 0,4-9-1 16,0-11 1-16,4-12 0 15,2-20-1-15,3-13 1 16,1-20-1-16,2-8 0 16,-3-19 0-16,-1-3 0 15,-6-25 0-15,6 19 0 16,-6-19 0-16,0 0 0 15,0 0 0-15,-6-28 0 16,6 28 0-16,-6-33 0 16,5 16-2-16,-3-2-1 15,4 19-1-15,-10-22-3 16,10 22-6-16,0 0-30 16,0 0 0-16,-19 4-1 0,19-4 2 15</inkml:trace>
  <inkml:trace contextRef="#ctx1" brushRef="#br1" timeOffset="180042.0017">18538 9261 39 0,'0'0'37'16,"0"0"2"-16,-14-22 0 15,-5-1-19-15,19 23-3 0,0 0-2 16,0 0-4 0,4-17-4-16,-4 17-1 15,0 0-1-15,0 0-1 16,0 0-2-16,27 0 1 16,-27 0-1-16,23 27 0 0,-8-8-1 15,5 8 1-15,1 4-1 16,2-2-1-16,-2 1 1 15,-2-5 0-15,3-6-1 16,-22-19 0-16,31 18 1 16,-31-18-1-16,25 0 0 15,-25 0 0-15,25-18 0 16,-12-3 0-16,6-6 0 16,3-5 0-16,3 1 0 15,-2-7 0-15,4-1-2 16,-2 3-2-16,4 5-4 15,-27 4-35-15,15 16-1 0,-17 11 0 16,0 0-1-16</inkml:trace>
  <inkml:trace contextRef="#ctx1" brushRef="#br1" timeOffset="181298.2539">19184 9431 38 0,'-6'-23'36'0,"6"23"0"15,0 0-2-15,-33-34-13 16,33 34-5-16,0 0-5 16,0 0-2-16,0 0-1 15,0 0-2-15,0 0-2 16,16 44 0-16,-7-10-1 15,5 9-1-15,-3 3 1 16,5 13-2-16,-5-11 0 16,-1 4-1-16,-2-14 1 15,-1-3 0-15,-3-10-1 16,2-6 0-16,-6-19 0 0,0 0 1 16,0 0-1-16,-13-31 0 15,9 6 0-15,-4-5 0 16,2-1-1-16,2-6 2 15,2 1-2-15,8-4 1 16,4-1 0-16,5 5 0 16,5 3-1-16,1 6 1 15,6-3 0-15,0 13 1 16,0 5-1-16,0 10-1 16,-2 14 1-16,-4 5 0 15,-2 10 0-15,-3 1 1 16,-3 5-1-16,-3 2 0 0,-6-3 0 15,-4-1 1-15,-2-4-1 16,-4-4 0-16,6-23 0 16,-15 27 0-16,15-27 0 15,0 0 0-15,-18 0 0 16,18 0-2-16,6-37 2 16,4 5-1-16,5-3 0 15,4-7 0-15,7 0 0 16,1-1 0-16,7 5 1 15,3 6 0-15,-2 7 0 16,1 13 0-16,-1 10 0 16,-4 16 1-16,-4 7-1 15,-2 9 0-15,-10 7 0 0,-5 3 0 16,0 4 1-16,-8-4-1 16,-4-3 0-16,-2-6-1 15,2-5 0-15,2-26-2 16,-4 31-2-16,4-31-5 15,0 0-23-15,0 0-10 16,25-15 3-16,-25 15-2 16</inkml:trace>
  <inkml:trace contextRef="#ctx1" brushRef="#br1" timeOffset="181823.2881">20127 9449 63 0,'25'-22'41'0,"-25"22"0"16,0 0 0 0,-19 0-27-16,11 31-2 15,-21-14-4-15,10 16-3 0,-10 0-2 16,4-1-1-16,0 1-1 16,5-6 0-16,9-2-1 15,11-25-1-15,-2 21 1 16,2-21-1-16,31-21-1 15,-8 0 2-15,2-8-1 16,-2-10 0-16,-2-5 0 16,-3 0-1-16,-7 6 2 15,-5 5 0-15,-6 8 1 16,0 25 0-16,-11-19 0 16,11 19 0-16,-10 25 0 15,12 0 1-15,4 6-2 16,9 5 1-16,4 6 0 0,6 0-1 15,4 3 0-15,0 6 1 16,-2 3 0-16,-4 0 0 16,-3-2 0-16,-7-1 0 15,-11-6 0-15,-6-3 0 16,-11-6 0-16,-4-7-1 16,-12-10 1-16,-4-2-1 15,-4-9 0-15,-5-4 0 16,4-4 0-16,-1-4-2 15,8 0-1-15,2-7-1 16,14 5-3-16,-6-21-10 16,23 27-26-16,-2-33 0 15,17 14 0-15,5-4 1 0</inkml:trace>
  <inkml:trace contextRef="#ctx1" brushRef="#br1" timeOffset="182123.3945">20499 9558 55 0,'0'0'40'15,"0"0"1"-15,14-17-1 16,-14 17-15-16,17 2-16 0,12-2-4 15,-4-4-1-15,10 0-2 16,0 2-1-16,1 2-1 16,1-2 0-16,-6 0-1 15,0 4-1-15,-10-2-1 16,2 2-3-16,-23-2-7 16,21-8-26-16,-21 8-2 15,0 0 0-15,0 0 1 16</inkml:trace>
  <inkml:trace contextRef="#ctx1" brushRef="#br1" timeOffset="182846.2953">20603 9266 28 0,'-2'-21'35'16,"2"21"1"-16,-19-19 2 0,0 4-21 15,19 15-3-15,-46 11-3 16,26 12-1 0,-16-9-4-16,11 20 0 15,-4 3-3-15,6 14 1 0,1 5-2 16,9 7 0-16,5 6 0 15,12 2 0-15,9-3-1 16,16-9 0-16,10-13 0 16,15-11-1-16,10-22 0 15,9-17 0-15,8-21 1 16,2-7-1-16,0-14 0 16,-8-4 2-16,-9-10-1 15,-12-1 0-15,-10 3 0 16,-15 5 1-16,-14-7-1 15,-19 8 0-15,-19 4 0 16,-11 6 0-16,-11 4-1 16,-7 9-1-16,-4 12-2 0,-9-6-11 15,9 25-27-15,2 2-1 16,11 7-1-16,7 2 0 16</inkml:trace>
  <inkml:trace contextRef="#ctx1" brushRef="#br1" timeOffset="185951.4481">18742 7262 11 0,'0'0'17'0,"-2"21"-1"16,2-21-2-16,0 0-2 0,-13 31 1 15,13-31 0-15,0 0 0 16,0 0 0-16,-10 17 0 16,10-17-1-16,0 0-2 15,0 0-3-15,0 0-1 16,0 0-1-16,0 0 0 15,-10-23 0-15,10 23-1 16,0-38 0-16,4 15-1 16,-8-12 1-16,6 6 0 15,-6-9 0-15,6 1-1 16,-7 1 1-16,5 5-2 16,-6-3 1-16,6-3-1 15,-2-5 0-15,4-4 0 0,-2-2-1 16,4 0 0-16,-2-4 1 15,3 2-1-15,-3 1 0 16,2 3 0-16,-2 3 0 16,0 11 0-16,0-7 0 15,0 5 0-15,0-6-1 16,2 1 0-16,-2-5-1 16,0 0 1-16,-1-4-1 15,-1 2 1-15,0 6-1 16,0 3 1-16,0 7-1 15,0 7 1-15,0 3 1 16,0 20-2-16,2-23 2 16,-2 23-1-16,6-17 0 0,-6 17 0 15,6-17 0-15,-6 17 0 16,0 0 0-16,8-19 0 16,-8 19 1-16,0 0-1 15,0 0 0-15,5-18 0 16,-5 18 0-16,0 0 0 15,12-17 1-15,-12 17-1 16,0 0 0-16,10-19 0 16,-10 19 0-16,0 0 0 15,0 0 0-15,0 0 0 16,0 0 0-16,7-19 0 16,-7 19 0-16,4-17 0 15,-4 17 0-15,0 0 0 0,6-24 0 16,-6 24 0-16,0 0 1 15,0 0-2-15,0 0 1 16,0 0 0-16,4-17 1 16,-4 17-1-16,0 0 0 15,-2-25 0-15,2 25 0 16,-8-23 0-16,8 23 0 16,-7-25-1-16,7 25 1 15,-10-17 0-15,10 17 0 16,0 0 0-16,0 0 0 15,0 0 0-15,0 0 0 16,0 0 0-16,0 0 0 0,0 0 1 16,-19 0-1-16,19 0 0 15,-12 27 1 1,6-10 0-16,-3 6-1 0,-1 2 1 16,0 2-1-1,1 0 0-15,-3-2 0 0,1-4 0 16,-3 0 0-16,1-4 0 15,13-17 1-15,-24 29-1 16,24-29 0-16,-27 17 0 16,27-17 1-16,-19 0-1 15,19 0 0-15,-13-21 1 16,7 0-1-16,6-2-1 16,0-4 2-16,2 2-1 0,2-2 0 15,1 2 0-15,7 2 0 16,-2 2-1-1,5 0 2-15,2 4-1 16,5-2 0-16,-3 5-1 0,0 3 2 16,2 7-1-16,-3 8 0 15,-18-4 0-15,29 32 1 16,-20-8 0-16,-1 4-1 16,-2 1 0-16,-4 0 0 15,0-4 1-15,-2-4-1 16,0-21 0-16,-4 25 0 15,4-25-1-15,0 0-1 16,-19 13 0-16,19-13-5 0,-22 2-32 16,22-2-3-16,0 0-2 15,-17-11 1 1</inkml:trace>
  <inkml:trace contextRef="#ctx1" brushRef="#br1" timeOffset="187465.7088">19174 5248 34 0,'4'-17'27'16,"-4"17"-4"-16,6-20-1 16,-18 1 1-16,12 19-4 15,-6-17-2-15,6 17-4 16,0 0-3-16,0 0-2 15,0 0-1-15,0 0-2 0,0 0-1 16,10 19 0-16,-12 4-1 16,6 12 0-16,-6 1-1 15,4 16 1 1,-4 0 0-16,2 5-1 0,-2-3-1 16,2-10 1-16,-2-4-2 15,2-11 1-15,0-6-1 16,0-23 0-16,0 19 0 15,0-19-1-15,0 0 0 16,0 0 0-16,-8-25-2 16,1 4-1-16,9 4-3 15,-14-23-3-15,20 15-4 16,-24-25 0-16,28 25-1 0,-27-25 2 16,22 23 2-16,-18-11 3 15,9 11 5 1,0 2 5-16,-12-2 6 15,14 27 2-15,-11-30 2 0,11 30 0 16,0 0 1-16,0 0-2 16,0 0-2-16,0 0-1 15,0 0-2-15,31 28-2 16,-16-10 1-16,12 5-2 16,0 5-1-16,4 3 0 15,2 2 0-15,3 1-1 16,-1-3 1-16,2-4-1 15,-1 0-1-15,-3-6 0 16,0-8 1-16,-2-1-1 16,-4-7 0-16,-4-5 1 15,-4-3-1-15,-19 3 0 16,23-25 1-16,-19 5-1 0,-6-3 0 16,-3-5 0-16,-7-5 0 15,0-7 0-15,-3-2 0 16,0-3 0-16,1 5 0 15,4 0-1-15,5-2 0 16,1-1-1-16,4 13-1 16,0-3-3-16,0 33-3 15,7-32-32-15,-7 32-2 16,18-6 1-16,-18 6-1 16</inkml:trace>
  <inkml:trace contextRef="#ctx1" brushRef="#br1" timeOffset="187851.0937">19907 5161 29 0,'0'0'35'15,"0"0"2"-15,0 0 1 0,0 0-15 16,0 0-6-16,0 0-4 16,0 0-4-16,0 0-2 15,31 4-3-15,-12-11 0 16,12 1-2-1,0-4 0-15,4 5 0 0,-3-1-1 16,1 2-1-16,-2 0-1 16,-8-2-1-16,0 10-3 15,-23-4-13-15,0 0-22 16,8-17 0-16,-8 17 0 16,0 0 0-16</inkml:trace>
  <inkml:trace contextRef="#ctx1" brushRef="#br1" timeOffset="188183.2967">20050 4956 62 0,'0'0'37'15,"0"0"1"-15,0 0-5 16,-29 10-17-16,39 9-5 15,-10-19-2-15,0 36-4 16,-2-9 1-16,7 14-2 16,-7 1 0-16,4 4-1 15,-2 2-1-15,0 0 0 0,-2-2-1 16,2-6 0 0,-1-9-1-16,1-8 1 0,0-23-2 15,1 27 0 1,-1-27-2-16,0 0-1 0,0 0-3 15,-1-39-7-15,14 22-26 16,-15-2-2-16,4 2 1 16,-6-1 1-16</inkml:trace>
  <inkml:trace contextRef="#ctx1" brushRef="#br1" timeOffset="188706.0342">19836 4889 42 0,'-27'4'37'16,"-2"7"2"-16,0 24-8 16,-14-14-9-16,34 42-5 15,-26-11-4-15,29 25-4 16,-5-2-4-16,16 11-1 0,5-7-1 15,19 1-1-15,6-20-1 16,17-14 0-16,8-25 0 16,11-15-1-16,8-24 1 15,2-16-1-15,-2-14 1 16,-4-14-1-16,-11-3 2 16,-12-6-2-16,-15 2 2 15,-18 4-2-15,-17 6 1 16,-17 7 0-16,-18 8 0 15,-12 7-1-15,-9 6-1 16,-3 10 1-16,1 8-4 16,-2 0-3-16,29 3-33 0,-10 14-2 15,10 2 0-15,4 1 0 16</inkml:trace>
  <inkml:trace contextRef="#ctx1" brushRef="#br1" timeOffset="205114.7641">18866 7387 24 0,'0'0'30'0,"-18"-4"1"15,18 4-8-15,0 0-6 16,-17-6-3-16,17 6-2 15,0 0-2-15,0 0 0 16,-19-4-3-16,19 4-1 16,0 0 0-16,0 0 0 15,0 0-2-15,0 0 0 16,0 0 0-16,0 0-2 16,0 0 0-16,0 0-1 15,7 19 1-15,-7-19-2 16,0 0 2-16,25 18-1 15,-25-18 0-15,29 9-1 16,-9-9 2-16,1 4-1 0,2-4 0 16,2 2 0-16,-4 2 0 15,6 1 0-15,-4-1 0 16,-1 0 0 0,-1 0-1-16,6-2 1 0,2 0-1 15,3 0 1-15,3-2-1 16,2-2 1-16,0 2 0 15,1 0 0-15,1 0-1 16,-5 2 1-16,3 0 0 16,-2 0 0-16,3 0-1 15,1-1 0-15,1 1 0 16,1 0 1-16,-1-2-1 16,1 0 0-16,-3 0 1 0,-3 0-2 15,-2 0 1-15,2-2 0 16,-1-1 0-1,5-1-1-15,3 0 1 16,1 0 1-16,5-4-1 0,0 3-1 16,1 1 1-16,-3 0 0 15,-6 4 0-15,-1 0 0 16,-2 0 0-16,-1 0 0 16,3 0 0-16,1-2 0 15,1 2 0-15,1-2 0 16,1 0 0-16,-1 0 0 15,-1-2 0-15,-3 4 0 16,1 0-1-16,-3 0 1 0,5-2 0 16,5 2 0-1,2-1 0-15,1-1 0 16,-3-2 0-16,-4 2-1 16,-5-2 2-16,-8 4-1 0,-8 0 0 15,-21 0 1-15,19-2-1 16,-19 2 1-16,0 0-1 15,0 0 0-15,0 0 0 16,0 0 1-16,-17-6-2 16,17 6 0-16,0 0 0 15,-23-2-1-15,23 2-3 16,-21-3-3-16,21 3-25 16,0 0-8-16,0 0 0 15,0 0-1-15</inkml:trace>
  <inkml:trace contextRef="#ctx1" brushRef="#br1" timeOffset="205722.7324">20781 7227 33 0,'-21'-19'36'0,"21"19"0"16,0 0 2-16,-24-29-15 15,24 29-8-15,0 0-4 16,0 0-2-16,0 0-3 16,0 0-3-16,0 0 0 15,31 16-1-15,-13-12 0 16,9 1-1-16,4 1 1 16,11 2-2-16,2-3 1 15,1 5 0-15,-5-2 0 16,1 1-1-16,-7 3 1 15,-5 3-1-15,-7 1 1 0,-11 1 0 16,-11-17 0-16,4 29 1 16,-4-29 0-16,-13 32-1 15,-1-15 1-15,-1 3-1 16,-12-3 0-16,2 4 0 16,-2 0 1-16,1 2-2 15,1-2 1-15,4-4 1 16,21-17-2-16,-29 23 1 15,29-23 0-15,0 0-1 16,0 0-1-16,0 0 0 16,-17-7 0-16,17 7-3 15,0 0-3-15,-35-8-35 16,35 8-1-16,-25 2 0 0,25-2-1 16</inkml:trace>
  <inkml:trace contextRef="#ctx1" brushRef="#br1" timeOffset="207142.8434">20885 3090 7 0,'0'0'29'15,"-19"-4"1"-15,19 4 0 16,0 0-9-16,-35-4-4 16,35 4-3-16,0 0-2 0,0 0-3 15,0 0 0-15,0 0-2 16,0 0-1-16,29 16-2 16,0-15-1-16,15 3-1 15,10-8 0-15,16 1-1 16,11-11 0-16,15 3-1 15,2-3 1-15,-1-1-1 16,-14 3 1-16,-8 7-1 16,-11 1 1-16,-20 2-1 15,-13 4-1-15,-31-2 0 16,17 2-2-16,-17-2-4 16,0 0-2-16,-34-16-4 15,34 16-1-15,-31-17 0 0,31 17 1 16,-39-19 4-16,20 13 3 15,-8-5 5-15,-8 3 6 16,14 10 5-16,-20-16 3 16,41 14 0-16,-48 4-2 15,48-4 0-15,-19 18-2 16,19-18-2-16,27 5-3 16,10-1-1-16,5-2-1 15,12 6 0-15,2-4 0 16,6-1-1-16,-3-3 1 15,-3 8-1-15,-9 2 1 16,-13 3 0-16,-14 1 0 16,-11 5 0-16,-16-2 0 0,-11 6-1 15,-11-4 0-15,-5 0 1 16,-5-5-2-16,0-1-1 16,3-3-1-1,1-14-6-15,35 4-28 0,-31 6-5 16,31-6-1-16,-25-8 1 15</inkml:trace>
  <inkml:trace contextRef="#ctx1" brushRef="#br1" timeOffset="208142.8566">20588 2518 41 0,'8'-17'36'16,"-8"17"2"-16,7-17 0 15,-16-4-22-15,9 21-3 16,0 0-3-16,23 11-2 16,-23-11-2-16,10 23-2 0,-9-4 0 15,7 10-1 1,-4 2 0-16,4 3-1 15,-6-1 0-15,2 0-1 16,-3-5 0-16,-1-3 0 0,0-8 0 16,0-17-1-16,-1 18 0 15,1-18 0-15,0 0 0 16,-10-23 0-16,8 5 0 16,0-6-1-16,2-3 0 15,4-4 1-15,2-4-1 16,3 3 1-16,7-3-1 15,1 7 1-15,4-1 0 16,1 12 0-16,3-1 0 16,-2 11 1-16,0 7-1 15,0 9 0-15,-4 7 1 16,-1 5 0-16,-5 7 0 16,-3 3 0-16,-6 6 0 0,-2-3 0 15,-6-1 0-15,-2-6-1 16,-4-3 1-16,1-2-1 15,9-22 0-15,-20 13 0 16,20-13 0-16,-15-17 0 16,13-1 0-16,2-8 0 15,6-5-1-15,3-2 1 16,7-1 0-16,1 1 0 16,5 4-1-16,6-1 1 15,3 5-1-15,4 7 1 16,2 7-1-16,-5 9 1 15,1 6 0-15,-4 11 0 16,-8 6 0-16,-9 12 1 0,-8 1-1 16,-8 3 0-16,-8-1 1 15,-3 1-1-15,0-5 0 16,-3-9-1 0,7 0-2-16,11-23-2 0,-12 22-5 15,12-22-29-15,-4-20-3 16,12-3 1-16,7 0-1 15</inkml:trace>
  <inkml:trace contextRef="#ctx1" brushRef="#br1" timeOffset="208450.905">21253 2505 61 0,'0'0'40'16,"0"0"-1"-16,0 0 1 0,12 40-26 15,-37-32-2-15,13 19-4 16,-13-8-2-1,8 10-2-15,0-5-1 16,5 1-1-16,6-5 0 0,10-1-2 16,-4-19 0-16,37 13 0 15,-6-17 0-15,7-7 0 16,-1-8-1-16,1-4 1 16,-5-8 0-16,-8-2 0 15,-7-1 0-15,-13 5 0 16,-9 0 0-16,-9 2 0 15,-4 8-1-15,-7 0 0 0,3 9-2 16,-4-3-5 0,25 13-23-16,-21 10-11 15,21-10 1-15,0 0 0 16</inkml:trace>
  <inkml:trace contextRef="#ctx1" brushRef="#br1" timeOffset="208727.2399">21514 2294 67 0,'0'0'41'0,"13"-17"-1"16,-13 17 1-16,0 0-30 0,20 7-2 16,-20-7-2-1,11 37-3-15,-3-9-1 16,3 7-1-16,-1 5 0 15,2 2-1-15,-5 1 0 0,5-3-1 16,-6-4 0-16,0-7-1 16,-1-6-1-16,-5-23-2 15,4 27-6-15,-27-31-30 16,23 4-1-16,-23-19 0 16,9 2 0-16</inkml:trace>
  <inkml:trace contextRef="#ctx1" brushRef="#br1" timeOffset="209019.0224">21440 2493 67 0,'-11'-23'39'0,"11"23"0"15,31-25 0-15,7 29-27 16,-13-23-3-16,26 17-2 0,-7-11-3 16,8 5-1-16,-6 2-1 15,-1 6-1-15,-5 0 0 16,-7 8 0-16,-8 3 0 15,-8 3-1-15,-7 5 2 16,-6 4-1-16,-4 4 1 16,0 2-2-16,-4-2 2 15,2-6-2-15,0 0 1 16,0-2-1-16,2-19-1 16,0 21-1-16,0-21-3 15,0 0-20-15,-4-19-17 16,1 0 1-16,1-4 1 15,0-10-2-15</inkml:trace>
  <inkml:trace contextRef="#ctx1" brushRef="#br1" timeOffset="209147.0612">21876 2309 51 0,'22'-4'31'0,"-22"4"0"15,0 0-2-15,0 0-48 16,9 19-10-16,3 1-3 15,-12-20 2-15</inkml:trace>
  <inkml:trace contextRef="#ctx1" brushRef="#br1" timeOffset="209690.3658">22087 2417 73 0,'0'0'40'16,"0"0"2"-1,0 0-2-15,9 30-28 0,-26-22-3 16,7 15-3-16,-7-2-2 16,3 6-2-16,1 0 0 15,5 0-2-15,4-6 0 16,4-2 0-16,0-19 0 16,14 21 0-16,-14-21-1 15,35-6 1-15,-14-9-1 16,0-4 1-16,4-10-1 15,6-6 1-15,0 3-2 0,0-1 2 16,-2 4-1-16,0 4 1 16,-1 10-1-1,1 4 2-15,-4 13-1 16,-3 11 1-16,-7 4 1 0,1 12 0 16,-7 2 0-16,-1 3 0 15,-4-1 1-15,0 1-2 16,-4-3 0-16,0-6 0 15,0-25 0-15,0 23-1 16,0-23 0-16,0 0 0 16,25-29-1-16,-8 2 0 15,6-7 1-15,6 1 0 0,6 1-1 16,3 1 1-16,3 8-1 16,-2 13 1-1,-3 12 0-15,-11 16 0 16,-2 10 0-16,-11 9 0 0,-4 7 0 15,-10 4-2-15,0 11-4 16,-23-13-36-16,19 4 0 16,-4-10-1-16,8-1-1 15</inkml:trace>
  <inkml:trace contextRef="#ctx1" brushRef="#br1" timeOffset="210959.2767">21788 6748 35 0,'5'-17'34'0,"3"-7"-3"16,-8 24-3-16,4-42-3 0,-4 42-4 15,-10-42-7-15,10 42-4 16,-42-34-1-16,13 22-3 16,-11-1-1-16,5 7-1 15,-6 6-1-15,5 9-1 16,3 7 0-16,10 11-1 16,7 7 0-16,11 10 0 15,3 6 0-15,4 8 0 0,5 1 0 16,3 6 0-1,5 3 0-15,1 1 0 16,-1-4 0-16,4 2-1 16,-5-4 0-16,-2 1 1 0,-9-9-1 15,-1-3 0-15,-7-8 1 16,-5-7-2-16,-6-5 2 16,-5-5-1-16,-4-8 0 15,-2-3 0-15,2-5 0 16,-2-3 0-16,4-3-1 15,-2-3-2-15,7-2 0 16,1-9-2-16,17 9-4 16,-25-25-22-16,25 25-11 0,0-35 0 15,4 14-1 1,0-4 2-16</inkml:trace>
  <inkml:trace contextRef="#ctx1" brushRef="#br1" timeOffset="211227.3379">21319 7195 74 0,'0'0'38'0,"0"0"3"15,0 0-2-15,0 0-27 16,21-6-4-16,12 6-3 15,2-10-1-15,9 5-2 16,-3-5-1-16,1 6 0 16,-3-2-1-16,-10 5-3 0,1 4-2 15,-30-3-23-15,0 0-12 16,18-2-1-16,-18 2 1 16,0 0-2-16</inkml:trace>
  <inkml:trace contextRef="#ctx1" brushRef="#br1" timeOffset="211799.4816">22154 6882 26 0,'-17'8'36'15,"17"-8"1"-15,0 0-1 16,0 0-13-16,0 0-6 16,0 0-5-16,15-21-4 15,3 21-1-15,-1-10-3 16,12 4-1-16,-2-5 0 16,4 5-1-16,0-2-1 0,-1 3-1 15,1-1 0-15,-4 0-2 16,-4 8-2-16,-23-2-5 15,29 2-19 1,-29-2-11-16,0 0-1 0,0 0 0 16</inkml:trace>
  <inkml:trace contextRef="#ctx1" brushRef="#br1" timeOffset="212274.9369">22281 6663 45 0,'4'-19'37'0,"-4"19"1"16,0 0 0-16,-4-21-20 16,4 21-5-16,0 0-3 0,0 0-3 15,6 21-1 1,-6-2-3-16,-7 1 0 15,7 6-1-15,-2 3 0 16,4 8 0-16,-2 1-1 0,1 0 0 16,5-1 0-16,-2-7 0 15,2-3-1-15,-2-9-1 16,-4-18 0-16,7 19-1 16,-7-19-1-16,0 0-4 15,18 4-6-15,-18-4-27 16,-10-20 1-16,10 20-2 15,-9-30 1-15</inkml:trace>
  <inkml:trace contextRef="#ctx1" brushRef="#br1" timeOffset="212686.0226">22160 6473 52 0,'-23'-7'38'0,"0"13"1"16,-6 11 0-16,-8-11-24 16,8 49-2-16,-17-3-3 15,17 25-1-15,-4-1-4 16,20 9-2-16,9-7 0 15,21-3-1-15,14-9-1 16,21-20 0-16,14-18-1 0,11-18 0 16,8-16 1-16,1-17-2 15,-1-11 1-15,-6-16 0 16,-11-10 0 0,-18-5 1-16,-15-2-1 0,-20 2 0 15,-17-2 1-15,-17 3-1 16,-14 3 0-16,-9 11 0 15,-5 10-1-15,-8 3-5 16,16 22-35-16,-11 2 0 16,5 11-1-16,3 4 0 15</inkml:trace>
  <inkml:trace contextRef="#ctx1" brushRef="#br1" timeOffset="327817.4886">1585 7423 16 0,'0'0'33'0,"20"-13"2"16,-20 13-2-16,-14-18-16 16,14 18-1-16,0 0-1 0,0 0-4 15,0 0-2-15,0 0-2 16,0 0-1-16,0 0-2 16,-25 8 0-16,6 3 0 15,-8-5-2-15,-4 6 0 16,-12 1-1-16,-1 1 1 15,-4-1-1-15,2 0 0 16,-1-1 1-16,5 1-1 16,1-1 1-16,5-3 0 15,7 1-1-15,9-2 0 16,1-3 0-16,19-5-1 16,-23 8 1-16,23-8-1 0,0 0 1 15,0 0-1-15,0 0 1 16,0 0-1-16,0 0 1 15,0 0-1-15,0 0 1 16,0 0-1-16,33 0 1 16,0 2-2-16,9-6 2 15,8 4-2-15,4 2 1 16,6 0-1-16,-2 8 1 16,-2 3 0-16,-6 6-1 15,-11 2 1-15,-5 6 0 16,-11 0 0-16,-5 2 0 15,-11 2 0-15,-8-1 0 16,-9 1 0-16,-9-2 1 0,-12 1-1 16,-12 1 1-16,-7 2-1 15,-2 3 1-15,-4-5 0 16,0 1-1-16,2-3 1 16,6 0-1-16,7-2 1 15,9 0-1-15,7-8 0 16,5 0 0-16,20-19 0 15,-17 31-1-15,17-31 1 16,8 19 1-16,-8-19-1 16,31 15 0-16,-8-11 0 15,6 0 1-15,9-2-1 16,7 4 0-16,3-4-1 16,4 1 1-16,4 1 0 0,-2 0 0 15,2 4-1-15,-4-3 1 16,-6 3 0-16,-7-4 0 15,-5 6 0-15,-5-9 0 16,-6 3 0-16,-3-2 1 16,-20-2-1-16,27 0 0 15,-27 0 0-15,25-6 1 16,-25 6-1-16,27-15 0 16,-27 15 0-16,23-19 0 15,-23 19 0-15,25-23-1 16,-25 23 1-16,10-21-2 15,-10 21-2-15,0 0-2 16,2-31-6-16,-2 31-30 0,-2-19 0 16,2 19 0-16,-6-29-1 15</inkml:trace>
  <inkml:trace contextRef="#ctx1" brushRef="#br1" timeOffset="328178.1387">1711 7266 40 0,'0'0'36'0,"15"-29"1"0,-15 29 1 16,0 0-20-16,0-21-3 15,0 21-5-15,0 0-2 16,0 34-2-16,-8-16-2 16,6 7-2-16,-3 1 0 15,5 5-1-15,0 0-1 16,0-6-3-16,9 7-2 15,-9-32-13-15,6 25-22 0,-6-25 0 16,23 23 0 0,-23-23 0-16</inkml:trace>
  <inkml:trace contextRef="#ctx1" brushRef="#br1" timeOffset="328710.2314">1981 7498 43 0,'0'0'37'16,"0"-19"0"-16,0 19 2 15,17 2-19-15,-17-2-6 16,0 0-4-16,0 0-3 15,8 38-1-15,-6-15-2 16,7 17 0-16,-5 4-1 16,2 12-1-16,-2 1 0 15,2 9-1-15,-2-5 0 16,-1 0 1-16,3-3-1 0,0-4-1 16,2-10 0-16,-1-8 1 15,3-5-1-15,-2-10-1 16,-8-21 0-1,11 23 0-15,-11-23-2 0,0 0-1 16,0 0-3-16,4-34-3 16,-4 34-18-16,14-45-13 15,-10 7 0-15,-8-4 1 16,2-4 0-16</inkml:trace>
  <inkml:trace contextRef="#ctx1" brushRef="#br1" timeOffset="328998.277">1851 7448 59 0,'0'0'38'16,"0"0"-1"-16,0 0 3 15,0 0-28-15,27-2-3 16,12 8-3-16,-2-12 0 15,19 4-2-15,3-4-1 16,11 4-1-16,3-5 0 16,-3 1-1-16,-3 2-2 15,-7-4-1-15,-4 8-3 16,-23-7-1-16,9 22-12 0,-23-13-22 16,-19-2 0-16,0 0 0 15,-7 19 0 1</inkml:trace>
  <inkml:trace contextRef="#ctx1" brushRef="#br1" timeOffset="329222.4601">1890 7814 49 0,'-2'25'38'15,"19"-21"0"-15,12-2 0 16,8 6-21-16,-2-16-9 16,17 8-4-1,-2 4-6-15,-9-2-32 0,7-8-3 16,-4 10 0-16,-7-8-2 16</inkml:trace>
  <inkml:trace contextRef="#ctx1" brushRef="#br1" timeOffset="330078.8869">2426 8012 47 0,'-6'-27'37'16,"6"27"1"-16,-9-27-1 15,9 27-19-15,0 0-7 16,0 0-3-16,-23 10-2 16,17 11-2-16,0 0-1 15,2 6-1-15,0 2 0 16,8 1-1-16,4 1-1 16,5-6 0-16,5-6 0 15,5-7 0-15,10-7-1 16,-2-5 0-16,3-7 0 0,-3-9 0 15,-2-3 1-15,-4-2-1 16,-5 4 1-16,-5-1 1 16,-15 18-1-16,13-17 1 15,-13 17 0-15,0 0 1 16,22 37-1-16,-7-5 0 16,1 5 0-16,5 15 0 15,2 3 1-15,4 5-2 16,-2 5 2-16,-4 0-1 15,-5-4 1-15,-7 3-1 16,-7-9 1-16,-6-11-1 16,-11-5 1-16,-8-10-1 15,-6-12 0-15,-4-11-1 0,-2-14 1 16,1-9 0-16,-1-10-1 16,8-8 1-16,4-5-1 15,7-6 1 1,12-6-1-16,4 0 1 0,10 4-2 15,2 2 0-15,9 8-1 16,-6 0-3-16,16 13-3 16,-21-4-34-16,15 16-1 15,-2-1 0-15,-2 5 1 16</inkml:trace>
  <inkml:trace contextRef="#ctx1" brushRef="#br1" timeOffset="330418.5089">3134 7809 59 0,'0'0'38'0,"0"0"1"0,29 9-1 16,-2-9-25 0,-4-13-7-16,20 7-2 15,-3-9-1-15,6 1-2 0,1 3-4 16,-14-12-6-16,11 9-28 15,-23 7-2-15,-21 7 1 16,0 0-1-16</inkml:trace>
  <inkml:trace contextRef="#ctx1" brushRef="#br1" timeOffset="330590.2128">3096 7985 73 0,'3'27'40'16,"-3"-27"-1"-1,43 0 0-15,-18-10-32 16,17 8-2-16,-3-5-2 16,7-5-4-16,4 14-6 0,-21 0-31 15,12-4 0-15,-8 2-2 16,-10 0 0-16</inkml:trace>
  <inkml:trace contextRef="#ctx1" brushRef="#br1" timeOffset="331198.0081">3998 7695 15 0,'12'-32'32'15,"-6"14"4"-15,-6-3 0 16,-12-13-12-16,12 34-5 16,-12-37-3-1,12 37-4-15,-21-3-2 0,8 24-2 16,-14 6-2-16,6 24-1 15,-12 7-1-15,6 17-1 16,4 3-1-16,15 5 0 16,14-5 0-16,19-10-1 15,17-15 0-15,22-22-1 16,23-18 1-16,13-24-1 16,6-22 1-16,-4-15 1 15,-13-15-1-15,-14-10 0 0,-21-7 0 16,-27-3 0-16,-29 4-1 15,-27 7-1 1,-19 18-2-16,-31-6-13 0,-6 37-26 16,-23 12-2-16,-15 19 0 15,-22 24-1-15</inkml:trace>
  <inkml:trace contextRef="#ctx1" brushRef="#br1" timeOffset="333041.8887">1427 9489 58 0,'-4'-21'38'0,"0"2"-1"16,4 19-7-16,-21-35-15 16,21 35-4-16,-4-23-3 15,4 23-1-15,0 0-1 16,0 19-2-16,-2 2-1 15,4 14 1-15,-4 5-2 16,0 8 0-16,2 10 1 16,0 5-1-16,0 0-1 15,2 0 0-15,2-7 0 0,0-12 0 16,0-3 0-16,0-11-2 16,2-5 0-16,-6-25-2 15,0 0-1 1,5-21-4-16,-5 21-19 0,2-44-15 15,-6 4 1-15,-5-8-1 16,-1-2 0-16</inkml:trace>
  <inkml:trace contextRef="#ctx1" brushRef="#br1" timeOffset="333393.9611">1298 9500 70 0,'0'0'40'15,"-16"-17"1"-15,16 17 0 16,0 0-31-16,18 17-1 0,-18-17-3 15,38 39-1-15,-13-11-1 16,8 13 0 0,4 1-1-16,0 10-1 0,-1 0 1 15,7-1-1-15,-1-3 0 16,1-4-1-16,-5-9 0 16,3-8 0-16,-5-14 0 15,-5-11-1-15,-4-17 0 16,-11-12 1-16,-3-10-1 15,-7-7 0-15,-8-9 0 16,-4-5 0-16,-5 1 0 16,-1-3-1-16,-7 8 0 0,3 4 0 15,1 10 1 1,-1 3-2-16,7 14-1 16,-1 4-1-16,10 17-3 15,0 0-9-15,0 0-27 0,14 25 0 16,5-2 0-16,-4 0 0 15</inkml:trace>
  <inkml:trace contextRef="#ctx1" brushRef="#br1" timeOffset="333718.1747">2035 9663 67 0,'-23'4'40'0,"23"-4"0"16,0 0 1-16,0 0-29 15,0 0-3-15,32-19-2 16,5 13-2-16,0-5-2 15,5 5-1-15,1-2 0 16,-1 1-1-16,-3 1-3 16,-12-2-1-16,-2 10-4 15,-25-2-28-15,0 0-7 16,0 0 0-16,0 0 0 16</inkml:trace>
  <inkml:trace contextRef="#ctx1" brushRef="#br1" timeOffset="334745.0854">2623 9487 64 0,'0'-19'38'0,"0"19"2"15,0-23-7-15,0 23-21 16,0 0-3-16,15 36-1 16,-15-17-3-16,6 12-1 15,-4 5-2-15,6 1 1 16,0 1 0-16,1-3 0 15,-1-4-2-15,0-5 1 16,-3-5-1-16,-5-21 0 0,6 22 0 16,-6-22 0-16,0 0-2 15,-11-23 0-15,5 3 1 16,-2-6-1 0,4-3 0-16,-1-4-1 15,6-1 1-15,3-1 0 0,4 4 1 16,6 6-1-16,1 6 1 15,4 6 0-15,4 7 1 16,4 8 1-16,0 10-1 16,4 11 1-16,-4 3-2 15,2 9 2-15,-6 5 0 16,-3 0-1-16,-9-1 1 16,-1 3-1-16,-10-13 0 0,-2 1 0 15,2-30 0 1,-17 24-1-16,17-24-1 15,-22-18 0-15,17-1 0 16,-1-15-1-16,6-1 0 0,2-9 1 16,5 2 0-16,9 0 0 15,5 3 1-15,2 7-1 16,4 7 1-16,8 5 0 16,2 13 1-16,1 9-1 15,3 9 1-15,-1 8 0 16,-5 6 0-16,0 10 1 15,-6-1-1-15,-8 5 0 16,-8-3 0-16,-7-1 0 16,-8-5-1-16,-6-3-1 0,1-6 0 15,7-21-2 1,-14 23-3-16,14-23-6 16,0 0-30-16,2-23-2 0,14 6 1 15,3-8 0-15</inkml:trace>
  <inkml:trace contextRef="#ctx1" brushRef="#br1" timeOffset="335189.2281">3558 9564 65 0,'0'0'42'0,"0"0"-1"16,-42 21 2-16,0-21-28 16,1 30-5-16,-15-5-2 15,14 8-2-15,-8 0-2 16,17-3-2-16,14 1-1 15,20-6 0-15,19-12 0 16,16-7-2-16,11-8 0 0,3-9 1 16,8-5-2-16,-6-9 1 15,-2-5 0-15,-13-7 1 16,-10 12-1-16,-12 2 1 16,-15 23 1-16,6-23-1 15,-6 23 2-15,0 0-1 16,-16 29 0-16,16-2-1 15,4 13 1-15,8 10 1 16,1 4-1-16,5 9 0 16,1 0 0-16,0 4 0 15,-5-3 0-15,-5-1 0 16,-5-15 1-16,-8-4-2 16,-7-13 2-16,-7-14-2 0,-9-7 1 15,-3-10-2-15,-5-6 0 16,0-13-2-16,4 0-2 15,-2-16-3-15,33 35-15 16,-27-54-20-16,27 22-2 16,6-12 2-16,14-6 0 15</inkml:trace>
  <inkml:trace contextRef="#ctx1" brushRef="#br1" timeOffset="335413.7988">4016 9450 74 0,'0'0'41'16,"21"-5"0"-16,-21 5-2 16,40 9-31-16,-13-16-2 0,16 3-3 15,1 0-2-15,2-6-4 16,8 16-5-16,-27-14-31 15,8 10-1-15,-17 2 0 16,-18-4 0-16</inkml:trace>
  <inkml:trace contextRef="#ctx1" brushRef="#br1" timeOffset="335575.8828">4077 9612 75 0,'0'0'40'0,"-4"19"0"15,28-19 0 1,8-16-31-16,24 9-3 15,2-7-4-15,6-5-4 0,13 8-4 16,-13-26-18-16,13 12-15 16,-4-7-2-16,2-7 2 15,-5-5-1-15</inkml:trace>
  <inkml:trace contextRef="#ctx1" brushRef="#br1" timeOffset="335814.8027">5019 9186 73 0,'-25'7'41'0,"-14"13"1"15,2 14 0-15,-15 1-30 0,25 22-3 16,-6-3-2-16,18 9-2 16,9-5-1-1,20-6-1-15,7-10-1 16,16-13 0-16,7-16-2 0,10-15 1 16,0-15 0-16,-2-16 0 15,-6-13-1-15,-11-8 0 16,-12-9 0-16,-19 2-1 15,-17 1-1-15,-24 7-4 16,0 10-31-16,-28 7-7 16,-7 15 0-16,-15 13-1 15</inkml:trace>
  <inkml:trace contextRef="#ctx1" brushRef="#br1" timeOffset="336669.9487">1365 10876 58 0,'0'-21'40'15,"-2"-2"0"-15,2 23 2 16,-11-35-28-16,11 35-2 15,2 21-3-15,4 12-3 0,-6 7-1 16,2 16-3-16,-2 7 1 16,3 10-2-16,-1 2 1 15,0-2-1-15,-2-8-1 16,-2-8 0-16,4-11-1 16,-2-17-1-16,2-10-2 15,-2-19-1-15,0 0-1 16,-17-48-3-16,17 16-1 15,-19-26 2-15,13 6 0 16,-15-9 3-16,7 3 3 16,6 7 3-16,-5 1 3 15,11 15 2-15,-10 5 2 0,30 22 1 16,-18 8-1-16,36 9 0 16,-9 9-3-16,10 12 0 15,7 5-2-15,10 3 0 16,8-3-1-16,0-3-1 15,-4-7 0-15,-4-7 0 16,-4-9-1-16,-8-3 0 16,-9-10-1-16,-14-9 0 15,-5-6 0-15,-14-10 0 16,-8-6-1-16,-9-9 0 16,-1 0 0-16,-9-6 0 15,4 4-1-15,-6 0-2 16,10 17-4-16,-14-15-14 0,33 44-17 15,-25-25-1 1,25 25 0-16,0 0 0 16</inkml:trace>
  <inkml:trace contextRef="#ctx1" brushRef="#br1" timeOffset="336926.6225">2139 11039 70 0,'0'0'39'0,"0"0"2"16,0 0-2-16,29-41-29 15,2 36-3-15,3-16-4 16,11 3-1-16,3 1-3 0,-4-6-4 15,16 15-24-15,-19 1-11 16,-18 1 1-16,-23 6-2 16</inkml:trace>
  <inkml:trace contextRef="#ctx1" brushRef="#br1" timeOffset="337074.3354">2183 11181 64 0,'29'-6'35'16,"12"2"1"-16,-5-17-7 16,20-8-59-16,-8 22-2 15,-7-7-4-15,3 10 2 0</inkml:trace>
  <inkml:trace contextRef="#ctx1" brushRef="#br1" timeOffset="337981.8315">2928 10949 59 0,'0'0'38'0,"-14"-20"1"15,14 20 2-15,-21-11-27 16,33 28-4-16,-12-17 1 16,11 50-5-1,-3-17 0-15,9 13-2 0,-7-4-1 16,5 8-1-16,-1 0-1 15,-1-8 0-15,-5-12-1 16,2-6 1-16,-10-24-1 16,0 0-1-16,0 0 1 15,9-18 0-15,-9-9-1 16,-2-9 0-16,4-4 0 16,-2-8-1-16,4 2 2 15,2 2-1-15,6 1 1 0,3 13 0 16,2 1-1-16,12 12 2 15,2 9 0 1,6 12-1-16,5 7 1 0,-1 12 0 16,-3 10 0-16,-3 7 0 15,-6 0 1-15,-10 5-1 16,-9-3-1-16,-10-6 1 16,-10-3 0-16,-3-14-1 15,-5-7 0-15,1-12-1 16,0-10 1-16,7-11-1 15,6-14 0-15,10-7 0 16,6-6 0-16,7-2 1 16,8-3-2-16,4 5 2 0,5 7-1 15,1 11 2-15,-2 14-2 16,3 12 2-16,-3 10 0 16,2 12-1-1,-5 8 2-15,-1 11-1 0,-8 5 0 16,-3 2 0-16,-9-2 0 15,-5 4 0-15,-6-7-1 16,-10-5 1-16,3-5-3 16,7-29-1-16,-20 25-2 15,20-25-2-15,0 0-11 16,4-21-25-16,14 0 0 16,3-10 1-16,8-5-1 15</inkml:trace>
  <inkml:trace contextRef="#ctx1" brushRef="#br1" timeOffset="338374.8195">4002 10918 77 0,'0'0'41'0,"0"0"0"0,-33 21 1 15,-11-4-31-15,9 18-4 16,-5-5-1-16,7 5-3 16,4 0 0-16,19-5-1 15,16-9-1-15,15-11-1 16,18-10 0-16,7-10 0 15,4-9-1-15,-1-10 1 16,-3-5 0-16,-11-1 0 16,-8 1 0-16,-12 3 0 15,-7 6 1-15,-8 25-1 16,4-17 1-16,-4 17 0 16,9 29 0-16,3 3-1 15,5 12 0-15,8 12 1 0,6 11-1 16,4 10 1-16,-2 2-1 15,-2 9 1-15,-4-8-1 16,-8-3 1-16,-8-10 0 16,-13-9 0-16,-7-18-1 15,-14-15 0-15,-6-15-1 16,-18-22-3-16,1 8-8 16,-16-25-32-16,-1 6 0 15,-11-9 0-15,3 5 0 16</inkml:trace>
  <inkml:trace contextRef="#ctx1" brushRef="#br1" timeOffset="339569.4053">7748 7210 62 0,'0'0'40'0,"0"0"-2"15,0 0 3-15,2-17-30 16,-2 17 0-16,-35 19-3 16,2 0-2-16,-19 2-1 15,-2 6-3-15,-8 0 0 16,-3 4-1-16,3-3-1 15,6-3-1-15,8 0 1 16,11-2-1-16,14-3 1 16,8-3-1-16,9 0 1 15,6-17-1-15,14 27 1 16,7-18-1-16,10 1 1 16,9-6 0-16,8 0 0 0,8-2 0 15,8-2 0-15,1 5 0 16,-1-1 1-16,-8 6-1 15,-10-1 1-15,-13 9-1 16,-15 3 1-16,-20 4 0 16,-20 3-1-16,-16 3 1 15,-16 6-1-15,-6 3 0 16,-6-2 0-16,3 1 1 16,3-5-1-16,14-3 0 15,9-6 0-15,14-4 1 16,15-4 0-16,8-17-1 15,14 27 0-15,-14-27 0 16,38 23 1-16,-5-15-1 0,4-1 1 16,5-5-1-16,4 0 1 15,6 0-1-15,1-4 1 16,2 2 0-16,-2 0 0 16,-5 2-1-16,-8 0 0 15,-1 6 1-15,-12-4-1 16,-4-3 1-16,-23-1-2 15,25-1-1-15,-25 1-2 16,0 0-3-16,17 1-25 16,-17-1-10-16,0 0 0 15,-23-21-1-15</inkml:trace>
  <inkml:trace contextRef="#ctx1" brushRef="#br1" timeOffset="340074.2442">7956 7112 60 0,'0'-19'38'0,"0"2"1"0,0 17-10 16,-17-21-10-16,17 21-6 15,0 0-5-15,-2 19-2 16,2-19-2-1,-8 34-3-15,6-5-1 0,4 0-3 16,6 9-4-16,-16-7-32 16,16 2 0-16,-2-1-1 15,-1-1 0-15</inkml:trace>
  <inkml:trace contextRef="#ctx1" brushRef="#br1" timeOffset="340506.0968">8010 7851 70 0,'0'0'38'16,"0"0"0"-16,0 0 1 15,0 0-30-15,-4 27-2 0,4 5-1 16,-5 3-2-16,3 9-1 16,2 2 0-16,-2 0-1 15,4-2-2-15,0-11-1 16,5-3-2-16,-7-30-2 16,29 29-6-16,-29-29-28 15,18-11-1-15,-5-9-1 16,1-5 2-16</inkml:trace>
  <inkml:trace contextRef="#ctx1" brushRef="#br1" timeOffset="340873.5228">8382 7423 84 0,'0'0'42'15,"14"-17"-1"-15,-14 17 0 16,29 4-32-16,-29-4-2 16,38 38-2-16,-18-5-1 15,1 14-1-15,-2 7-1 16,-1 9 0-16,-7 8-1 0,-3-1 1 15,-2-3-2-15,-2-6 1 16,-3-7-1-16,3-16 0 16,0-5-1-1,-4-14-1-15,0-19 0 0,0 0-3 16,0 0-2-16,2-50-13 16,-2 12-23-16,-6-16 0 15,2-4 0-15,-5-11 1 16</inkml:trace>
  <inkml:trace contextRef="#ctx1" brushRef="#br1" timeOffset="341093.581">8313 7321 87 0,'0'0'41'0,"19"-17"2"0,6 7-2 15,24 9-32-15,-7-9-2 16,22 6-3-16,5-4 0 15,10 7-3-15,0-1 0 16,0 2-3-16,0 5-1 16,-17-7-5-16,8 25-20 15,-34-13-14-15,-13 5 0 16,-23-15-1-16,-5 23 2 16</inkml:trace>
  <inkml:trace contextRef="#ctx1" brushRef="#br1" timeOffset="341289.8138">8489 7645 87 0,'36'-1'40'16,"5"-11"1"-16,9-1-1 15,0-7-36-15,0 5-4 16,0 9-5-16,-23 6-32 15,6-3-3-15,-33 3 1 16,25 5-2-16</inkml:trace>
  <inkml:trace contextRef="#ctx1" brushRef="#br1" timeOffset="342018.0752">8938 7918 69 0,'0'0'40'16,"0"0"1"-16,0 0 0 15,0 0-29-15,19 6-2 16,4 13-4-16,-1-6 0 15,10 10-3-15,1 2 0 16,6 6-1-16,-5 0-1 16,-1-5 0-16,-6 1-1 0,-4-2 0 15,-3-6 0-15,-20-19-1 16,23 27-2-16,-23-27-2 16,0 0-2-16,0 0-21 15,0 0-14-15,0 0 1 16,0-25-1-16,-6 4 0 15</inkml:trace>
  <inkml:trace contextRef="#ctx1" brushRef="#br1" timeOffset="342242.4236">9241 7887 75 0,'0'0'40'0,"0"0"2"16,-25 17-1-16,2-9-29 15,1 30-4-15,-16-1-2 16,1 5-1-16,-5 4-3 16,-1 2 0-16,3-6-2 15,5-9-2-15,10-2-4 16,-2-28-16-16,27-3-20 16,-10 18 0-16,10-18 0 15,0 0-1-15</inkml:trace>
  <inkml:trace contextRef="#ctx1" brushRef="#br1" timeOffset="342717.4527">9763 7693 61 0,'0'0'38'0,"0"0"1"16,31 2-2-16,-2-27-28 15,16 22-3-15,1-9-2 16,8 2-2-16,2 3-2 0,-4-7-4 16,8 22-11-1,-14-10-21-15,-15 0-2 16,-12 4 1-16,-19-2-1 16</inkml:trace>
  <inkml:trace contextRef="#ctx1" brushRef="#br1" timeOffset="342889.6884">9810 7764 72 0,'38'8'38'0,"-1"-16"-1"16,11-3-1-16,12 5-31 16,6 0-6-16,-7-9-18 0,9 7-16 15,-3 5-2 1,-5-5-1-16,2 6 0 15</inkml:trace>
  <inkml:trace contextRef="#ctx1" brushRef="#br1" timeOffset="348450.3593">10672 7663 38 0,'25'-31'37'0,"-25"31"1"15,23-42-3-15,2 40-15 16,-27-29-4-16,24 27-5 15,-22 4-3-15,17-7-2 0,-17 7-1 16,23 21-1-16,-15 0 0 16,3 19 0-16,-5 6-2 15,0 12 0-15,-4 3-1 16,-2 4 1-16,-2 1-1 16,-2-9-1-16,0-5 0 15,2-18 1-15,-2-5-1 16,4-29 0-16,0 0 0 15,0 0-1-15,-5-29 1 16,5-15-1-16,3-9 1 16,1-9-1-16,4-3 1 15,2-2 0-15,3 2 0 0,5 3 0 16,3 12 0-16,2 10 0 16,0 13 0-16,2 10 0 15,0 13 1-15,4 14-1 16,-6 11 1-16,2 15 1 15,-3 8-2-15,-3 12 2 16,-2 2-2-16,-3 1 2 16,-5-5-2-16,-3-4 1 15,0-8 0-15,-6-10-1 16,-2-10 1-16,2-22-1 16,0 0 0-16,-21-6 0 15,13-13 0-15,2-14 0 16,0-5 0-16,5-6-1 0,4-4 1 15,5 2 0-15,6 1 0 16,1 9 0-16,6 1 0 16,2 12 0-16,6 6 0 15,0 10 0-15,2 10 1 16,0 11-1-16,0 11-1 16,-4 13 2-16,-4 8-1 15,-6 4 0-15,-3 8 0 16,-8-1 0-16,-4 1-1 15,-6-10 0-15,0-4-2 16,-4-16-2-16,8 1-4 16,-17-21-29-16,17-8-4 15,0 0-1-15,2-25 2 0</inkml:trace>
  <inkml:trace contextRef="#ctx1" brushRef="#br1" timeOffset="348998.1303">11887 7645 65 0,'33'-17'40'0,"-4"8"1"16,-10-5 1-16,12 22-24 16,-35-25-7-16,4 17-3 15,0 0-1-15,-25 11-3 16,0 1-2-16,-6 5 0 0,-6 10-1 15,-5 7 0-15,-2 3 0 16,3 7 0-16,4 2-1 16,9 2 0-1,8-6 0-15,11-2 1 0,9-13-2 16,15-10 2-16,10-5-1 16,6-14 0-16,4-9 0 15,-1-13 0-15,1-4 0 16,-2-11 0-16,-6-3 1 15,-10 2-2-15,-7 0 1 16,-8 5 0-16,-4 8 1 16,-2 8-2-16,4 19 1 15,-17-8 0-15,11 26 0 16,6 10 0-16,8 7 1 16,5 5-1-16,8 0 0 15,8 1 1-15,8-1-1 16,5-7 0-16,5-10 0 0,1-10 0 15,-2-5 1-15,-1-8-1 16,-9-6 0-16,-3 0 0 16,-10-3-1-16,-23 9 0 15,21-21 0-15,-21 21-3 16,0 0-1-16,-23-25-4 16,23 25-31-16,-21 0-3 15,2 0 1-15,-6 0-1 16</inkml:trace>
  <inkml:trace contextRef="#ctx1" brushRef="#br1" timeOffset="349442.2442">11658 7392 62 0,'0'0'38'0,"0"0"0"16,0 0-1-16,0 0-23 15,0 0-5-15,27 2-2 16,-27-2-2-16,44-9-2 16,-9 3 0-16,9 2 0 15,2-2-1-15,6 1 0 16,-3-3 0-16,-3 4 0 16,-8-2 0-16,-9 0-1 15,-9-3 0-15,-20 9-1 16,0-27 0-16,-16 10 0 15,-5-2-1-15,-10-8-4 16,2 9-4-16,-11-10-32 16,3 3 1-16,2 0-2 0,6 6 1 15</inkml:trace>
  <inkml:trace contextRef="#ctx1" brushRef="#br1" timeOffset="351004.8523">8689 9157 46 0,'10'-25'34'0,"-10"-8"-2"15,0 33-2-15,-21-42-5 16,21 42-8-16,-51-21-6 16,21 25-4-16,-21-6-1 15,3 15-2-15,-10-1-1 16,8 13 0-16,-2 8-1 15,10 7 0-15,3 6-1 16,16 9 1-16,9 7-1 16,20 5 0-16,10 8 0 0,13 9 0 15,3 3 1-15,7-1-1 16,1 0 0 0,-3 0 0-16,-6-5 0 15,-8 0 0-15,-9-7 1 0,-14-10-1 16,-6-12-1-16,-10-6 2 15,-11-14-2-15,-3-7 1 16,-13-11 0-16,-1-11-1 16,-6-12 0-16,1-12-2 15,3 0 1-15,0-14-3 16,7 6-1-16,1-17-4 16,22 27-15-16,-7-21-18 15,13 9-1-15,3 0 1 0,7 1 0 16</inkml:trace>
  <inkml:trace contextRef="#ctx1" brushRef="#br1" timeOffset="351178.4958">8018 9913 81 0,'21'-14'40'16,"-2"10"-2"-16,6-13-9 15,18 10-21-15,-5-9-3 16,15 7-2-16,-1 3-4 15,-2-11-5-15,13 20-24 16,-18-4-8-16,-7 1-2 16,-7 5 2-16</inkml:trace>
  <inkml:trace contextRef="#ctx1" brushRef="#br1" timeOffset="351647.0672">9050 9621 60 0,'0'0'37'16,"0"0"1"-16,0 0-1 15,42 12-24-15,-19-24-6 16,26 8-2-16,-1-3-3 16,8 1-1-16,2 2-3 0,-10-5-3 15,8 14-20-15,-29-5-13 16,-27 0 1-16,0 0-1 15</inkml:trace>
  <inkml:trace contextRef="#ctx1" brushRef="#br1" timeOffset="351781.159">9019 9836 50 0,'35'21'34'0,"-4"-38"-1"15,24 15-2-15,5-11-36 16,-12-11-22-16,14 13-4 15,-19-6-2-15,5 9 1 16</inkml:trace>
  <inkml:trace contextRef="#ctx1" brushRef="#br1" timeOffset="353026.1159">9933 9585 41 0,'0'0'36'0,"0"0"2"16,0 0 0-16,0 0-18 16,-25-23-7-16,25 23-3 15,0 0-2-15,17 25-1 16,-17-25-2-16,18 40-1 15,-9-7 0-15,5 11-1 16,-1 2 0-16,1 0-1 16,-1-2 0-16,-3-4-1 15,-2-5 0-15,0-7-1 16,-3-10 1-16,-5-18-1 0,0 0 1 16,4-29 0-16,-4 0-2 15,-2-9 2-15,0-4-2 16,0-4 1-16,4-2 0 15,2 2 0-15,2 1-1 16,6 9 1-16,5 9 0 16,4 8 0-16,6 6-1 15,4 9 2-15,4 8-1 16,3 9 0-16,-3 10 0 16,2 10 1-16,-8 11 0 15,-4 4 0-15,-10 0 0 16,-5 1-1-16,-8-4 1 15,-8-5-1-15,-4-6 1 0,-5-9-1 16,15-25 0-16,-31 10 0 16,31-10-1-16,-19-42 1 15,15 11-1-15,6-7 1 16,7-8-1-16,7-4 1 16,7-2-1-16,6 2 1 15,6 10-1-15,3 9 1 16,5 6 0-16,1 8 0 15,2 9 0-15,-1 14 0 16,-1 9 1-16,-5 8-1 16,-5 8 0-16,-7 11 1 15,-5-3-1-15,-11 7 1 16,-5 0-1-16,-6-8-1 0,-4-1 0 16,-4-9-3-16,6 3-3 15,2-31-11 1,-17 10-25-16,17-10 1 0,10-23-1 15,1 1 2-15</inkml:trace>
  <inkml:trace contextRef="#ctx1" brushRef="#br1" timeOffset="353573.1312">11131 9614 65 0,'29'-10'39'16,"0"4"2"-16,-8-1 0 15,14 8-25-15,-35-1-4 0,0 0-3 16,0 0-2-16,17-9-2 16,-17 9-1-1,0 0-2-15,0 0 0 16,-13-17 0-16,13 17-1 0,-25-4-1 16,5 8 1-16,-5 5-1 15,-2 8 0-15,-4 6 0 16,0 6 0-16,1 8 0 15,3 5 1-15,3 2-1 16,11-4 0-16,5-3 0 16,10-7 1-16,12-3-1 15,3-8 0-15,8-9 1 0,8-14-2 16,0-5 2 0,1-13-2-16,-1-4 2 15,-4-3-2-15,-10-6 2 16,-1 1-1-16,-10 1 0 15,-7 4 1-15,-4 6-1 0,3 23 1 16,-14-17-1-16,14 17 0 16,-11 27 0-16,11 0 0 15,7 5 0-15,9 3 0 16,9-2 1-16,11 1-1 16,9-7 0-16,11-8 1 15,2-13-1-15,3-14 0 16,-3-1-1-16,-8-11-1 15,-7-6-1-15,-11-1-2 16,-16-12-2-16,-1 18-9 16,-20-13-27-16,-13 15-1 15,-13-10 1-15,-1 10 1 0</inkml:trace>
  <inkml:trace contextRef="#ctx1" brushRef="#br1" timeOffset="354042.9251">10923 9284 67 0,'-4'-23'37'16,"4"23"0"-16,0 0 0 16,29-16-27-16,-29 16-3 15,31-6-2-15,-4 3 0 16,9 6-1-16,1-3-1 15,11 6 1-15,-3-4-1 16,1 6 0-16,-4-8 0 16,1 4 0-16,-14-8-1 15,-2 0 0-15,-10-9-1 0,-7-7 0 16,-8-3 0-16,-10-2-1 16,-6-5 0-16,-3 1-1 15,-4 0 0 1,-4 0-2-16,25 29-6 0,-43-25-32 15,24 12 0-15,19 13-1 16,-27-11-1-16</inkml:trace>
  <inkml:trace contextRef="#ctx1" brushRef="#br1" timeOffset="356538.8908">7405 11359 26 0,'0'0'34'16,"9"-21"-1"-16,-9 21-2 16,0 0-10-16,0-33-3 15,0 33-6-15,0 0-2 16,0 0-2-16,10-23-1 16,-10 23-1-16,0 0-1 15,4 41-1-15,-12-7 0 16,2 8-1-16,-3 12 0 15,1 15-1-15,0 6 0 16,0 5 0-16,5-3-2 16,1-4 1-16,4-4 0 0,-1-6 0 15,5-11-1-15,0-15 0 16,-2-9-1-16,0-8 0 16,-4-20-1-16,0 0-1 15,0 0-2-15,0 0-3 16,0 0-4-16,0-44-27 15,0 11-1-15,-6-5-1 16,4-3 1-16</inkml:trace>
  <inkml:trace contextRef="#ctx1" brushRef="#br1" timeOffset="356981.4091">7360 11486 49 0,'0'-27'37'0,"0"27"1"15,0 0 0 1,2-23-22-16,-2 23-6 0,12 27-1 16,-1 1-1-16,-9 3-2 15,6 17-2-15,-2-4 0 16,5 6-1-16,-1-2-1 16,7-4-1-16,1-13 0 15,7-14 0-15,6-19-1 16,3-13 0-16,1-12 0 15,0-9-1-15,-4-12 2 16,-6-4-2-16,-2-8 1 0,-10 9-1 16,-3 4 0-16,-8 7 1 15,-4 6 1-15,0 9-1 16,2 25 1 0,0 0-1-16,0 0 1 0,0 0 0 15,0 42 0-15,8-9-1 16,3 7 1-16,5 6 0 15,-3 0-1-15,5-2 1 16,1-2-1-16,-4-11 0 16,3 2-2-16,-5-14-1 15,6-2-4-15,-13-34-8 16,12 15-25-16,-13-19-2 16,5 0 1-16,-4-12-1 0</inkml:trace>
  <inkml:trace contextRef="#ctx1" brushRef="#br1" timeOffset="357606.3648">8060 11236 70 0,'23'-23'39'0,"-23"23"2"15,18-7-1-15,-18 7-28 16,0 0-3-16,2 21-2 0,7 7-2 16,-7 5-1-16,6 11-1 15,-2 4-1 1,0 6 0-16,-1 7-1 16,1-3 0-16,2-5-1 0,-2-6 1 15,-1-11-2-15,1-13 0 16,-6-23 0-16,0 0-1 15,0 0-1-15,12-33-1 16,-10-3-1-16,-12-18-1 16,4-1 2-16,-11-14 0 15,3 7 0-15,-5-1 1 16,0 7 3-16,3 12 2 16,-3 8 0-16,11 15 1 0,8 21 1 15,0 0 1 1,0 0-1-16,41 49 0 15,-10-14-1-15,7 13 0 16,9 4 0-16,5 7-1 0,4-3 0 16,2 1-1-16,-2-14 1 15,5-9-1-15,-1-9-1 16,0-6 1-16,-6-11-1 16,-8-12 0-16,-5-7 0 15,-11-11 1-15,-6-4-1 16,-17-13 0-16,-12-3 0 15,-15-14 0-15,-3-9 0 16,-10 4-1-16,-1-1 1 16,-3 1-2-16,4 13-1 15,0 6-2-15,14 23-4 16,-10 5-33-16,29 14-1 16,0 0 0-16,-6 33-1 0</inkml:trace>
  <inkml:trace contextRef="#ctx1" brushRef="#br1" timeOffset="357966.2884">9073 11336 67 0,'0'0'37'0,"13"17"0"16,5-5-4-16,-18-12-25 15,54-14-3-15,-18 7-2 16,9-1-2-16,1 4-2 16,-9-7-3-16,3 16-8 15,-40-5-24-15,0 0-1 16,0 0 0-16,-19 12 0 0</inkml:trace>
  <inkml:trace contextRef="#ctx1" brushRef="#br1" timeOffset="358124.9864">9106 11451 38 0,'0'0'37'0,"-2"31"0"16,21-24 1-16,8 11-18 16,-10-30-8-16,26 14-5 15,-6-13-2-15,9-1-5 16,4 12-8-16,-10-11-28 16,-5-1-1-16,-4 3-1 15,-10 3 0-15</inkml:trace>
  <inkml:trace contextRef="#ctx1" brushRef="#br1" timeOffset="359813.1183">10032 11296 8 0,'0'0'34'0,"5"-23"1"15,-1 5-1-15,-4 18-11 0,-2-24-3 16,20 27-3-16,-28-20-4 16,10 17-3-16,0 0-3 15,19 2-2-15,-19-2-1 16,23 17 0-16,-9 1-1 15,5 10 0-15,-3 9 0 16,1 13 0-16,-3-2-2 16,1 11 1-16,-5-5 0 15,-3-1-1-15,-1-8-1 16,-2-9 1-16,-2-9-1 16,-2-27 1-16,0 0-1 15,0 0 0-15,0 0 0 16,8-31 1-16,-8 12-1 0,-2 0 0 15,0-2 0-15,2 3 0 16,0 18 0-16,-4-19 0 16,4 19-1-16,0 0 1 15,-6-21 0-15,6 21 0 16,-6-19 0-16,6 19 0 16,-9-31-1-16,5 8 1 15,-2 0 0-15,2-4 0 16,2-1 0-16,0-1 0 15,2 4-1-15,2 2 1 16,2 2 0-16,-4 21 0 16,14-35 0-16,-14 35-1 15,27-28 1-15,-8 14 0 16,2-1 0-16,0 5 0 16,4 4 1-16,4 4-1 15,-2 6 0-15,2 2 1 16,-4 8-1-16,0 7 0 0,-1 5 1 15,-1 9-1-15,-4 1 1 16,-7 5 0-16,-7 5 0 16,-5-4 0-16,0 0-1 15,-5-5 2-15,-3-5-2 16,-2-11 0-16,10-21 1 16,-17 23-1-16,17-23 0 15,0 0 1-15,0 0-1 16,0 0 0-16,-2-23 0 15,2 23 1-15,6-34-2 16,1 11 1-16,-3-6 0 16,8-2 0-16,-4-5 0 15,3-4-1-15,3 3 1 0,5-1 0 16,2 3-1-16,2 3 1 16,8 1 0-16,0 4-1 15,6 4 1-15,1 12 0 16,1 3 0-16,-1 8 0 15,-1 4 0-15,-6 9 1 16,-2 8-1-16,-8 10 1 16,-7 9-1-16,-7 8 1 15,-5-2-1-15,-4 4 1 16,-4-2-1-16,-1-6 1 16,-1-3-1-16,0-13 0 15,3-4 0-15,5-22 0 16,0 0-1-16,0 0-1 0,0 0-2 15,0 0-2-15,0 0-8 16,13-18-29-16,-13 18 1 16,0 0-1-16,21-21 0 15</inkml:trace>
  <inkml:trace contextRef="#ctx1" brushRef="#br1" timeOffset="361174.246">11312 11334 26 0,'22'-6'34'0,"-22"6"1"0,17-9 0 16,-19-10-13-16,19 21-6 15,-21-26-3-15,4 24-2 16,12-19-3-16,-12 19-1 16,4-19-1-16,-4 19 0 15,0 0-2-15,-25 0 1 16,4 12-2-16,-1 7-1 16,-5 10 0-16,2 7 0 15,0 4-2-15,4 3 1 16,6 3 0-16,7-8-1 15,6-4 0-15,8-3 0 16,9-10 0-16,6-9 1 16,6-12-1-16,8-6 0 0,0-13 1 15,0-6-1-15,-1-4 0 16,-3-2 0-16,-8-7 1 16,-5 4-1-16,-9 3 0 15,-5 6 0-15,-4 8 0 16,0 17 0-16,0 0 1 15,0 0-1-15,0 0 0 16,-11 26 0-16,16 1 0 16,11 6 0-16,3-2 1 15,10-1-1-15,8-7 0 16,9-9 0-16,6-10 0 16,2-8 0-16,0-4 0 0,-4-15-1 15,-5 2-2-15,-13-10-1 16,-3 10-3-16,-27-11-6 15,2 14-29-15,-27-3 0 16,-8 10-1-16,-8-3 1 16</inkml:trace>
  <inkml:trace contextRef="#ctx1" brushRef="#br1" timeOffset="362867.9304">7096 12807 22 0,'0'0'34'0,"17"-25"1"15,-17 25-8-15,4-28-4 0,15 29-5 16,-28-20-2-16,9 19-4 16,0 0-2-1,13 41-3-15,-19-13-2 16,6 24 0-16,-5 8-2 0,5 14 1 16,-2 9-2-16,2 3 0 15,4 2 1-15,-1-3-2 16,7-8 0-16,-2-12-1 15,3-12 1-15,-3-10-1 16,2-11 0-16,-4-11-1 16,-6-21-2-16,0 0 0 15,0 0-2-15,0 0-1 16,0 0-4-16,-33-9-19 0,33 9-12 16,-25-25 0-16,11 8 0 15</inkml:trace>
  <inkml:trace contextRef="#ctx1" brushRef="#br1" timeOffset="363388.9629">7208 13034 49 0,'0'0'36'0,"0"0"2"16,0 0-2-16,2 40-19 15,-2-40-7-15,-2 40-3 16,2-19-2-16,9 10-1 15,-1-4-1-15,10 0-1 16,-1-12-1-16,4-5-1 16,6-10 0-16,0-12-1 15,6-11 1-15,-2-10-1 16,0-5 1-16,-4-10 0 16,-6 4 0-16,-4 0 0 15,-5 4 1-15,-6 5 0 16,-6 8 0-16,0 27 0 0,-2-23 1 15,2 23 0-15,2 33-1 16,1-1 1-16,1 7 0 16,4 9 0-16,0 2-1 15,3 1 1-15,-1-1-2 16,3-7 0-16,1-9-3 16,-4-17-3-16,13 10-13 15,-23-27-22-15,32 0 1 16,-32 0-2-16,31-29 2 15</inkml:trace>
  <inkml:trace contextRef="#ctx1" brushRef="#br1" timeOffset="364422.1172">7908 12790 39 0,'6'-17'36'0,"-6"17"1"16,19-4-7-16,-19 4-11 0,21 6-3 15,-21-6-5-15,18 36-2 16,-16-9-2-16,11 15-1 16,-9-2-2-16,2 6-1 15,-2 2-1-15,-3-3 0 16,1-7-1-16,0-7-1 16,0-8 1-16,-2-23-1 15,-2 21 0-15,2-21-1 16,0 0 1-16,-2-31-1 0,2 2 0 15,2-5 1 1,0-8 0-16,6-5 0 16,4 3 0-16,3 2 0 15,6 2 0-15,6 5 0 0,-2 9 1 16,8 4-1-16,-2 15 1 16,0 11-1-16,-2 5 1 15,-2 14 0-15,-8 8 1 16,-4 13 0-16,-3 2-1 15,-4 6 0-15,-6-2 1 16,-4-4-1-16,-4-4-1 16,0-11 1-16,0-8-1 15,6-23 0-15,0 0 0 16,0 0 0-16,-7-23 0 16,12-8 0-16,5-9 0 15,0-6-1-15,1 1 1 0,3 1-1 16,1 6 1-16,3 3 0 15,-1 9 0-15,0 6 0 16,5 15 0-16,-3 3 0 16,2 13-1-16,-4 10 2 15,1 8-1-15,-3 8 0 16,-5 5 0-16,-2 6 0 16,-5 0 0-16,-1 2 0 15,-2-8-2-15,-4-12-1 16,8 5-3-16,-4-35-9 15,-2 17-26-15,2-17-2 16,20-4 1-16,-20 4 0 16</inkml:trace>
  <inkml:trace contextRef="#ctx1" brushRef="#br1" timeOffset="365313.9404">8926 12920 37 0,'24'-28'36'0,"-24"28"1"15,19-29 0-15,-27 4-15 16,8 25-7-16,-2-17-5 16,2 17-2-16,-27 4-2 15,4 13-1-15,-14 4-2 16,3 10 0-16,-5-1-1 16,6 9 0-16,2-3-1 15,10 2 0-15,12-5-1 0,10-10 0 16,17-11 0-1,11-10 0-15,5-10-1 16,5-6 1-16,2-11 0 16,-7-1 0-16,-3-9 0 0,-6 4-1 15,-9 3 2-15,-11 1-1 16,-1 10 0-16,-4 17 0 16,0 0 1-16,0 0-1 15,-9 17 1-15,18 10-1 16,5 9 0-16,11 10 1 15,4 2 0-15,6 4-1 16,1 2 1-16,1-1 0 16,-4 1-1-16,-10 4 1 15,-8-7 1-15,-11-3-1 16,-16-6 1-16,-7-3-1 16,-16-8 0-16,-5-8 0 0,-8-6 0 15,-2-11 0-15,-2-6-2 16,-1-10 0-16,11-7-2 15,1-10-2-15,16 6-4 16,-9-12-33-16,26-1-1 16,8-9 0-16,10 7 0 15</inkml:trace>
  <inkml:trace contextRef="#ctx1" brushRef="#br1" timeOffset="365683.4851">9387 12970 52 0,'-21'19'36'0,"21"-19"1"16,0 0 0-16,25 24-23 16,-25-24-6-16,39-14-2 0,-18 6-2 15,12 6-2-15,0-1 0 16,-1 1-2-16,5 2-3 15,-12-18-10-15,8 17-24 16,-8-5-1-16,-2-2 0 16,-6 0 0-16</inkml:trace>
  <inkml:trace contextRef="#ctx1" brushRef="#br1" timeOffset="365861.8322">9544 13024 32 0,'13'21'31'0,"-13"-21"-1"15,37-4-2 1,-20 2-24-16,6-13-31 16,8 19-2-16,-31-4-1 0,41-8 0 15</inkml:trace>
  <inkml:trace contextRef="#ctx1" brushRef="#br1" timeOffset="367008.9386">10336 12677 49 0,'0'0'36'16,"-7"-19"-1"-16,7 19-7 16,0 0-12-16,-8-35-4 15,8 35-3-15,0 0-2 16,15 31-1-16,-15-8-2 16,12 19 1-16,-8-4-2 15,7 18 0-15,-5 0-1 16,4 3 0-16,-3-5-1 15,1-6 0-15,-2-8-1 16,2-7 0-16,-3-10 0 16,-5-23 1-16,0 0-2 15,0 0 1-15,20-18 0 16,-18-14-1-16,0-10 1 0,-2-4 0 16,0 0-1-16,0 1 0 15,2-3 1-15,1 10 0 16,5 4 0-16,6 5 0 15,7 10 0-15,8 1 0 16,4 7 0-16,3 3 1 16,5 12 0-16,-1 9-1 15,-3 10 2-15,-2 12 0 16,-10 5-1-16,-4 10 0 16,-8 0 1-16,-3-2-1 15,-8-4 1-15,2-9-1 16,-6-9-1-16,2-8 1 15,0-18 0-15,0 0 0 0,2-21-1 16,0-4-1-16,4-8 1 16,3-3 0-16,1-3 1 15,3-1-1-15,3 0 0 16,1 3 1-16,0 8-1 16,5 6 1-16,3 6-1 15,4 8 0-15,2 5 0 16,3 6 1-16,3 7-1 15,1 10 1-15,-5 4 0 16,-4 12 0-16,-6 3-1 16,-5 7 1-16,-9-3-1 15,-7-4-1-15,-6-1 1 16,-3-9-2-16,3-1-2 0,4-27-2 16,-10 29-3-16,-7-35-26 15,17 6-7-15,0 0 0 16,10-31 1-16</inkml:trace>
  <inkml:trace contextRef="#ctx1" brushRef="#br1" timeOffset="367477.535">11577 12738 77 0,'23'-9'41'16,"-23"9"1"-16,19-12-1 0,-36 8-28 15,3 25-4-15,-17 0-2 16,-2 16-2-16,-3-1-2 16,1 8-1-1,4-1-1-15,8 3 0 16,12-8 0-16,11-11-1 0,15-10 0 16,14-13 0-16,8-6-1 15,5-17 1-15,2-8 1 16,1-7-1-16,-5-11 0 15,-7 3 0-15,-8 0 0 16,-15 0 0-16,-6 11 0 16,-6 6 1-16,2 25-1 15,-18-17 0-15,18 17 1 0,-9 38-1 16,11 1 1-16,13 9 0 16,8 3 0-16,12 5 0 15,7-6 0 1,12-4 0-16,6-8 0 0,4-13-1 15,1-7 1-15,-7-13 0 16,0-7-1-16,-12-5-1 16,-7-1 0-16,-14-7-2 15,-2 9-3-15,-25-15-35 16,2 21-2-16,-9-19-2 16,-9 7 0-16</inkml:trace>
  <inkml:trace contextRef="#ctx1" brushRef="#br1" timeOffset="370113.6915">9318 12815 11 0,'0'0'31'0,"-19"-12"3"16,19 12-1-16,0 0-10 15,0 0-6-15,0 0-3 16,-4-23-3-16,4 23-2 16,0 0-2-16,31 2-1 15,-31-2-2-15,44-2 0 16,-11-1-1-16,13 3 0 0,2-10-1 15,4 4 0 1,-1-1-1-16,-7 3-1 16,-4-2 0-16,-11 0 0 15,-7 10-2-15,-22-4-4 0,11 19-7 16,-11-19-26-16,-23 17-1 16,23-17 0-16,-29 12 0 15</inkml:trace>
  <inkml:trace contextRef="#ctx1" brushRef="#br1" timeOffset="376965.1259">8629 12550 16 0,'0'0'30'16,"25"-19"3"-16,-25 19-4 15,16-27-9-15,3 27-5 0,-23-17-2 16,4 17-3-16,0 0-1 16,0 0-1-16,-21 23-1 15,0 17-1-15,-22 1 0 16,1 20-1-16,-16 4-1 16,-6 16 0-16,-9 1-2 15,0 3 0-15,1-5-1 16,7-5 1-16,1-10-2 15,6-7 1-15,10-10 0 16,12-12-2-16,10-7-1 16,7-12-3-16,19 10-12 15,0-27-24-15,0 0 1 16,19-2-2-16,-1-9 2 0</inkml:trace>
  <inkml:trace contextRef="#ctx1" brushRef="#br1" timeOffset="378009.151">11281 12462 37 0,'14'-25'36'0,"-14"25"1"16,0 0-4-16,0 0-13 15,-50 15-3-15,15 31-3 16,-32-3-3-16,1 26-3 15,-21 0-1-15,2 17-2 16,-5-5-1-16,11 1-1 16,9-9-1-16,12-10-1 15,8-9 0-15,12-12-1 0,5-7 0 16,8-12-2-16,7-4-3 16,-5-17-7-16,23-2-29 15,-25 6-1-15,25-6 0 16,0 0-2-16</inkml:trace>
  <inkml:trace contextRef="#ctx1" brushRef="#br1" timeOffset="408201.1587">7659 14372 23 0,'0'0'31'0,"0"0"0"16,-8 18-8-16,8-18-5 15,0 0-1-15,0 0-3 16,0 0-3-16,0 0-2 15,-17 17-2-15,17-17-2 16,-21 25 0-16,21-25-2 0,-19 29-1 16,19-29 0-16,0 0 0 15,0 0 0-15,0 0-1 16,0 0 0-16,1-39 1 16,1 13 0-16,-2-1 0 15,-3-4 0-15,-7 10 0 16,-11 2 0-16,-6 11 0 15,-6 10 0-15,-6 15 0 16,-5 14-1-16,0 17 0 16,-3 17 1-16,11 8-1 15,9 6-1-15,11-1 0 16,14-5 1-16,16-10-1 16,15-13 1-16,11-15-1 0,10-24-1 15,6-13 1-15,0-19 0 16,-6-9 0-16,-5-11 2 15,-9-3-3 1,-9 0 1-16,-9 4 0 0,-14 5 1 16,-8 8-1-16,4 27 1 15,-25-7 0-15,5 22-2 16,5 20 2-16,0 5-1 16,7 8 0-16,4 6 0 15,6 3 1-15,8-1-2 16,3-4 1-16,6-4-2 15,4-18 0-15,4-5-2 0,-1-19-1 16,12 0-6-16,-20-29-29 16,14 0-1-16,-7-16 0 15,4 1 0 1</inkml:trace>
  <inkml:trace contextRef="#ctx1" brushRef="#br1" timeOffset="408493.2622">8164 14524 68 0,'-5'21'36'0,"5"-21"3"0,32 12-2 15,19-3-28-15,-17-13-1 16,18 8-3-16,-3-4-1 16,7 0-3-16,-4-2-1 15,-6-3-1-15,-6 6-4 16,-22-12-10-16,-1 11-23 16,-17 0 0-16,-23 6 0 15,-6 1 0-15</inkml:trace>
  <inkml:trace contextRef="#ctx1" brushRef="#br1" timeOffset="408641.3195">8288 14754 69 0,'10'17'36'0,"7"-3"1"16,10-1 0-16,-4-17-29 0,18 12-4 16,-3-8-6-16,-9-17-18 15,6 3-16-15,-8 3 0 16,-4-1-2-16,-23 12 1 15</inkml:trace>
  <inkml:trace contextRef="#ctx1" brushRef="#br1" timeOffset="409932.8074">9312 14497 22 0,'10'-25'32'16,"-10"25"3"-16,7-29-4 15,-7 29-7-15,0 0-5 16,0 0-5-16,0 0-4 0,0 0-2 15,6 25-3-15,0 10-1 16,-6 3 1-16,4 14-3 16,0 4 1-16,2 5-2 15,-5-1 1-15,7-7-2 16,-4-3 1-16,2-10-1 16,-2-7-1-16,0-14 0 15,-4-19-1-15,0 0 0 16,17 8-3-16,-19-25-1 15,2 17-5-15,-10-48-15 16,6 21-13-16,-7-13 2 16,-1 5-1-16,-5-5 2 15</inkml:trace>
  <inkml:trace contextRef="#ctx1" brushRef="#br1" timeOffset="410356.9608">9216 14580 40 0,'0'0'36'0,"0"0"-1"15,0 0 2-15,0 0-13 16,19 21-13-16,-19-21-2 16,23 42-3-16,-15-13 1 15,11 5-4-15,-3 1 1 16,7 1-1-16,-4-1-2 16,6-6 0-16,4-5-1 15,2-14 0-15,6-12 0 16,-1-15-1-16,5-10 1 0,-7-9 0 15,1-9-1-15,-6-4 1 16,-8-5-1-16,-5 2 2 16,-9 4-1-16,-7 12 1 15,-3 7-1-15,-3 12 1 16,6 17 0-16,0 0 0 16,0 0 0-16,-14 34-1 15,18-1 1-15,6 9 0 16,-1-2 0-16,7 6-1 15,-1-2 1-15,3-1-1 16,-1-5 1-16,-2-7-1 16,1-8-2-16,-16-23-1 0,31 25-2 15,-31-25-10-15,17-21-25 16,-17 21 0-16,12-25 0 16,-9 3-1-16</inkml:trace>
  <inkml:trace contextRef="#ctx1" brushRef="#br1" timeOffset="411968.5416">10209 14530 35 0,'0'0'26'0,"15"-19"-2"16,-15 19 1-16,6-18-3 15,-6 18-2-15,0 0-5 16,0 0-3-16,-7-23-3 16,7 23-2-16,-29-2-1 15,9 12-1-15,-11 3-1 16,4 7-2-16,-7 5 1 15,7 5-1-15,2 3 0 16,9 7-2-16,8 0 1 0,12-3-2 16,10-10 2-16,11-4-1 15,8-18 0-15,5-6 0 16,3-11 0 0,-3-13 0-16,-3-9 0 0,-4-1 1 15,-10-3 0-15,-5 1 0 16,-9 8 0-16,-3 8 0 15,-4 21-1-15,0 0 1 16,0 0 0-16,4 18-1 16,6 20 2-16,7 12-2 15,2 9 1-15,4 10 0 16,4 2-1-16,6 8 1 16,-2-8-1-16,-2 0 1 0,-6-10 0 15,-4-5 0-15,-11-12-1 16,-10-11 1-1,-11-6 0-15,-22-12-1 16,-13-4 0-16,-14-9-1 0,-7 0-1 16,-8-9-2-16,7 7-5 15,-15-14-32-15,24 6 0 16,5-9-1-16,25 0 0 16</inkml:trace>
  <inkml:trace contextRef="#ctx1" brushRef="#br1" timeOffset="413188.9824">9706 14513 31 0,'0'0'33'0,"0"0"-1"15,0 0 2-15,3-20-15 16,-3 20-5-16,0 0-3 16,29-2-2-16,-29 2 0 15,0 0-2-15,0 0-1 16,24-7 0-16,-24 7-2 0,0 0-1 16,11 19 0-16,-11-19-1 15,6 34 0-15,-4-7-1 16,-2 12 1-16,-2 5-1 15,-2 2 1-15,0 6-2 16,0-3 1-16,2 3 1 16,2 0-2-16,6-6 0 15,0-9 0-15,2-7 0 16,1-5 1-16,1-8-1 16,-10-17 0-16,15 23 0 15,-15-23 0-15,0 0 1 16,0 0-1-16,0 0 1 15,0 0 0-15,0 0-1 0,0 0 1 16,0 0-1-16,0 0 1 16,0 0-1-16,-13-17 0 15,13 17 0-15,0 0-1 16,0 0 2-16,0 0-1 16,0 0 0-16,0 0 0 15,0 0 0-15,-8-19 0 16,8 19-1-16,0-19 2 15,0 19-1-15,-2-29-1 16,0 6 1-16,0 0 0 16,0-4 0-16,-1-7 1 15,3-3-1-15,0-3 0 16,0-6 1-16,2-2-1 0,-1 2 1 16,1 4-1-16,0 3 1 15,-2 9-2 1,0 7 2-16,0 23-2 15,-4-23 1-15,4 23 0 0,0 0 0 16,0 0-1-16,-3 17 1 16,3-17 0-16,-4 36 0 15,2-7 1-15,0 13-1 16,0 6 0-16,0 10 0 16,2 1 0-16,0 3 1 15,2 3-2-15,2 4 2 16,0-4-1-16,1 0 0 15,-1-7 0-15,0 1 1 0,0-3-1 16,-2-2 1 0,0-4-1-16,-4-6 0 15,-2-10 0-15,0-7 0 16,0-6 0-16,-1-4 1 0,5-17-1 16,-6 22-1-16,6-22 1 15,0 0-1-15,0 0-1 16,-10-33 0-16,10 16-2 15,-6-12-3-15,10 8-6 16,-15-23-28-16,9 9-2 16,-10-7 0-16,3 4 1 15</inkml:trace>
  <inkml:trace contextRef="#ctx1" brushRef="#br1" timeOffset="413909.2421">9295 14599 49 0,'0'0'33'16,"7"-31"-4"-16,-7 31-3 15,4-21-6-15,16 21-3 16,-20 0-7-16,0 0-1 16,17-8-1-16,-4 28-3 15,-11-1 1-15,8 15-3 16,-10 7 2-16,2 8-3 15,-4 5 1-15,-2 8-2 16,-4-5 1-16,1 4-1 16,-1-7 0-16,-2-8 0 15,3-9 0-15,1-11-1 0,0-3 0 16,6-23 0-16,0 0 0 16,0 0-2-16,0 0-1 15,16-21-2-15,-16 21-7 16,5-26-29-16,-5 26 0 15,-7-31 0-15,7 31-1 16</inkml:trace>
  <inkml:trace contextRef="#ctx1" brushRef="#br1" timeOffset="415596.68">7084 13974 36 0,'0'0'35'16,"-32"1"1"-16,32-1 0 15,0 0-18-15,-29 10-4 16,29-10-5-16,0 0-3 16,32 19 0-16,-5-19-2 15,18 4-1-15,9-10-1 16,17-1 0-16,4-7 0 16,8-1 0-16,-6-2-1 15,-5 1 1-15,-12 3 0 0,-16 5 0 16,-19 2 0-16,-25 6 0 15,0 0-1-15,-35 14 1 16,1-10-2 0,-7-4-2-16,4 0-2 0,-7-21-23 15,17 3-14-15,2-7-1 16,12-2 1-16,9 1-1 16</inkml:trace>
  <inkml:trace contextRef="#ctx1" brushRef="#br1" timeOffset="427937.1148">13698 1126 33 0,'0'-43'31'0,"10"18"1"16,0-9 1-16,-3-14-23 15,22 23 1-15,-17-19-1 16,7 15-2-16,-25-7 0 16,6 36-2-16,-58-21-1 15,-5 32-2-15,-32 10 0 16,-26 21 0-16,-26 14 1 16,-11 27-1-16,-27 12 0 15,3 21-1-15,1 8 1 16,23 14-1-16,29 0 1 15,52 2-1-15,52-13-1 16,55-14 1-16,61-25-1 16,65-32 1-16,47-27-1 0,38-35 2 15,25-30-2-15,10-24 1 16,-16-28 1-16,-24-14-2 16,-36-9 1-16,-51-2 0 15,-61 2-1-15,-64 3 0 16,-71 8-1-16,-63 12-1 15,-46 19-2-15,-41 4-6 16,-5 19-32-16,-31 8-2 16,9 13 0-16,15 9-2 15</inkml:trace>
  <inkml:trace contextRef="#ctx1" brushRef="#br1" timeOffset="448025.4876">15859 12466 25 0,'0'0'35'16,"9"-31"-1"0,-9 31 2-16,27-15-16 15,-31-8-4-15,24 25-2 16,-20-2-3-16,0 0-3 0,17 5-1 15,-7 24-1-15,-7 4-1 16,5 19-1-16,-2-1 0 16,4 20-1-16,-1-2-1 15,5 6 0-15,-1-8-1 16,7-3 1-16,-3-11-2 16,2-12 2-16,-5-11-2 15,3-10 1-15,-17-20 0 16,21 19 1-16,-21-19-1 15,20-29 1-15,-7-2-2 0,1-11 1 16,5-14 0 0,-2-9 0-16,4-8 0 15,-1-1-2-15,-3 6 1 0,-2 7-1 16,-5 13 1-16,-4 10-3 16,0 19-2-16,-6 19-3 15,0 0-17-15,0 0-17 16,0 0 0-16,13 21 0 15,-13-21 0-15</inkml:trace>
  <inkml:trace contextRef="#ctx1" brushRef="#br1" timeOffset="450730.8992">16601 12686 32 0,'0'0'34'16,"0"0"2"-16,0 0-1 15,39-3-18-15,-26-24-4 16,30 17-3-16,-11-15-1 15,20 14-3-15,-11-8-2 16,9 9-1-16,-5-2 0 0,-5 9-3 16,-5 4-2-16,-16-1-4 15,6 22-12-15,-25-22-18 16,-4 23-2-16,-11-6 0 16,-12 4 0-16</inkml:trace>
  <inkml:trace contextRef="#ctx1" brushRef="#br1" timeOffset="450889.3822">16736 12803 55 0,'-10'20'37'16,"10"-20"-1"-16,31 5 1 15,-31-5-22-15,50-11-6 16,-21 3-4-16,10 4-4 0,-2 1-4 16,-8-19-10-16,9 7-22 15,-13 0-1-15,-5-3-2 16,-3-1 1-16</inkml:trace>
  <inkml:trace contextRef="#ctx1" brushRef="#br1" timeOffset="451203.8162">17203 12564 67 0,'0'0'39'0,"27"11"1"15,-12 10-1-15,-15-21-24 16,23 46-4-16,-13-17-3 15,11 13-2-15,-9-1-1 0,9 1-2 16,-4-8-1-16,3-3 0 16,-3-10-1-1,4-9-1-15,1-12 1 0,1-10 0 16,2-15 0-16,-2-11 0 16,0-10 0-16,0-10-1 15,-2-4 0-15,1-5 0 16,-5 4-1-16,-5-2 0 15,1 7-2-15,-5 2-1 16,5 22 0-16,-13-3-6 16,22 29-26-16,-22 6-6 15,0 0 0-15,-10 23 1 16</inkml:trace>
  <inkml:trace contextRef="#ctx1" brushRef="#br1" timeOffset="451572.9261">17701 12823 59 0,'0'0'39'16,"0"0"1"-16,13 19-1 15,-11 4-18-15,-2-23-12 16,-12 34-2-16,1-7-2 15,3 12-1-15,-2-1-2 16,7 0-1-16,3-1 0 16,5-7 0-16,11-5-1 15,7-17 0-15,8-14 1 16,4-7-1-16,-1-8 0 0,-1-4 1 16,-8-6 0-16,-8 2 1 15,-7-3-2-15,-14 11 1 16,-9 0 0-16,-8 5-1 15,-1 7-1-15,-7-5-3 16,12 18-4-16,-16-19-32 16,33 15-2-16,-25-16 1 15,25 16-1-15</inkml:trace>
  <inkml:trace contextRef="#ctx1" brushRef="#br1" timeOffset="451933.9888">18401 12619 60 0,'0'0'37'16,"31"0"1"-16,-8-4 0 16,-4-9-28-16,25 13-1 15,-11-8-4 1,10 6-1-16,-7-1-4 0,-3-3-2 15,2 8-5-15,-35-2-25 16,29-25-6-16,-29 25 0 16,9-33 0-16</inkml:trace>
  <inkml:trace contextRef="#ctx1" brushRef="#br1" timeOffset="452141.5223">18590 12368 70 0,'-23'8'39'0,"23"-8"2"15,-2 34 0-15,-10-13-28 16,24 25-3-16,-12-5-3 16,5 10-1-16,-5 3-3 15,2-2 0-15,-4-6-2 16,2-12-3-16,4-5-1 16,-4-29-2-16,20 25-6 15,-20-25-30-15,19-32-1 16,0 3 0-16,6-4 1 15</inkml:trace>
  <inkml:trace contextRef="#ctx1" brushRef="#br1" timeOffset="452757.0821">19172 12474 78 0,'21'1'41'0,"3"11"0"16,-24-12 1-16,40 21-31 16,-40-21-3-16,0 0-3 15,21 19-1-15,-21-19-2 16,0 0 0-16,22 6-1 16,-22-6 0-16,0 0 0 15,19-25-1-15,-19 25 0 16,9-31 0-16,-9 14 0 15,-5-2 1-15,-7 2-1 16,-9 3-1-16,-10 8 1 16,-8 8 0-16,-5 10 1 15,-6 9 0-15,2 15-1 0,3 9 0 16,7 4 0-16,15 11 0 16,11 3 1-16,14-3-2 15,15-9 2-15,10-8-2 16,12-15 2-16,5-16-1 15,4-10 0-15,-1-16 0 16,-3-16 0-16,-3-12 1 16,-7-10-1-16,-5-4 0 15,-7 2 0-15,-5 8 1 16,-7 4-1-16,-5 8 0 16,-3 11 0-16,-2 23 0 15,0 0 0-15,0 0 0 16,-7 32 1-16,5 7-1 0,2 3 0 15,3 6 0-15,5 7 1 16,6 1-2-16,3 0 1 16,6-10 0-16,2-12 0 15,6-13-1-15,0-11-2 16,9-10-1-16,-7-21-3 16,15 4-8-16,-11-28-27 15,0-6-1-15,-8-15 1 16,0 1-1-16</inkml:trace>
  <inkml:trace contextRef="#ctx1" brushRef="#br1" timeOffset="453045.2781">19907 12142 77 0,'0'0'42'16,"0"0"1"-16,10 40-1 15,-4 12-32-15,-16 1-1 16,12 20-3-16,-8 4-1 15,10 4-2-15,0-1-2 16,9-1 0-16,5-10 0 16,9-10-1-16,7-15 0 15,13-13 0-15,3-15 0 16,4-11 0-16,6-5-1 16,1-19 0-16,1-4 0 15,-6-11-2-15,-4 3-1 0,-17-8-2 16,-1 11-3-16,-35-13-29 15,6 3-4-15,-24 4 0 16,-10 7 0 0</inkml:trace>
  <inkml:trace contextRef="#ctx1" brushRef="#br1" timeOffset="453233.9119">19676 12556 86 0,'17'-13'42'0,"18"5"-1"16,9-4 1-16,20 3-34 16,3-10-3-16,8 5-2 0,-1 3-4 15,-14-9-7-15,5 13-32 16,-24-3-2-16,-18 3-1 16,-23 7 1-1</inkml:trace>
  <inkml:trace contextRef="#ctx1" brushRef="#br1" timeOffset="454840.4679">17272 11915 42 0,'0'0'36'15,"0"0"-1"-15,0 0 2 0,16-17-21 16,9 21-7-16,-6-12-3 16,20 10-2-16,3-8-1 15,14 6-1-15,0-3 0 16,6 4 0-16,-12-1-1 16,-4 4-1-16,-11-4 2 15,-10 0-1-15,-25 0 0 16,0 0 0-16,4-25 0 15,-25 8 0-15,-12-2 0 16,-4-2 1-16,-3 0-2 16,-3-2-1-16,9 7-6 15,-11 1-30-15,20-8 0 0,4 2-1 16,7 2-1-16</inkml:trace>
  <inkml:trace contextRef="#ctx1" brushRef="#br1" timeOffset="455329.6002">15749 11860 65 0,'-18'-2'36'0,"18"2"-1"15,-19 7 0-15,19-7-30 16,0 0-1-16,23-3-2 16,14 1-1-16,7-8 0 15,20-1-1-15,11-7 0 16,14-5 0-16,5 2-1 16,3-4 2-16,-7 6-2 15,-13 2 1-15,-13 5 0 16,-25 5 0-16,-39 7 0 0,0 0 0 15,-23-14 0-15,-24 5-1 16,-7 1-2-16,-19-19-18 16,7 0-14-16,12 0 0 15,6-9 0-15,25 7-1 16</inkml:trace>
  <inkml:trace contextRef="#ctx1" brushRef="#br1" timeOffset="455997.7834">18736 12046 56 0,'0'0'36'0,"0"0"1"0,0 0 0 15,20 9-24-15,-1-26-4 16,33 7-4-16,8-11 0 16,27 4-1-16,7-4-1 15,10 2-1-15,-2 0-1 16,-5 3 0-16,-12 3 1 15,-18 7-1-15,-24 2 0 16,-43 4-1-16,0 0 1 16,-22-4-1-16,-26 1 1 15,-12-3-2-15,-3 0 0 16,-9-11-4-16,20 19-18 16,-4-19-17-16,14-1 2 15,13 3-3-15,16-2 1 0</inkml:trace>
  <inkml:trace contextRef="#ctx1" brushRef="#br1" timeOffset="456920.9533">18244 11346 51 0,'-46'28'39'0,"-17"43"-1"15,-22 20-5-15,-10 60-12 16,-42 6-7-16,6 52-4 16,-25 8-3-16,7 10-2 15,3-11-2-15,22-24-2 16,20-27 0-16,21-38-6 15,47-28-33-15,10-45-2 16,28-37 0-16,20-30-2 16</inkml:trace>
  <inkml:trace contextRef="#ctx1" brushRef="#br1" timeOffset="459625.6938">15722 14231 55 0,'13'-37'35'0,"-1"3"1"16,1-3-9-16,12 26-11 15,-23-10-3-15,17 34-3 16,-19 4-2-16,6 31-2 16,-8 8-2-16,4 19-1 0,-4 5 0 15,4 14-1-15,0-4 0 16,6-1-1-16,3-11 1 15,7-11-2-15,5-9 2 16,4-10-1-16,4-14-1 16,7-14 0-16,3-9-1 15,3-11-2-15,3-6-1 16,-9-13-3-16,8 10-7 16,-26-20-25-16,1-6-2 15,-21-1 2-15,-14-1-1 16</inkml:trace>
  <inkml:trace contextRef="#ctx1" brushRef="#br1" timeOffset="459814.9449">15666 14537 75 0,'30'-5'40'15,"9"-7"-2"-15,7 5 0 16,-1-11-31-16,11 11-3 15,-8-1-5-15,-6-9-11 16,5 9-24-16,-9-2-2 16,-7 7 0-16,-10-5-1 15</inkml:trace>
  <inkml:trace contextRef="#ctx1" brushRef="#br1" timeOffset="460137.572">16352 14405 67 0,'12'23'36'15,"9"-19"1"-15,10 0-2 0,17-6-27 16,-2-12-4 0,14-3-4-16,8 6-7 0,-14-7-28 15,2-5-1-15,-12 6-1 16,-19 0 1-16</inkml:trace>
  <inkml:trace contextRef="#ctx1" brushRef="#br1" timeOffset="460277.1333">16381 14614 48 0,'6'17'35'0,"15"-13"1"0,16-8-2 15,7-5-15 1,16-10-39-16,-2-1-12 15,-12-4-2-15,-3 8 0 0</inkml:trace>
  <inkml:trace contextRef="#ctx1" brushRef="#br1" timeOffset="461301.6844">17251 14054 59 0,'0'0'36'0,"8"-17"1"15,-8 17 0-15,21 13-25 16,-21-13-3-16,29 37-2 0,-12-12-1 16,10 13-1-16,-5 0-1 15,5 6-1-15,-6-1-1 16,0-7 0-16,-2-3 0 15,-3-10 0-15,-5-4-1 16,-11-19 1-16,18 15-1 16,-18-15 0-16,0 0 0 15,21-34 0-15,-13 1 0 0,1-13-1 16,5-11 0 0,5-9 0-16,2-3-1 15,6-2-1-15,4 6 0 16,0 2-2-16,9 19-4 0,-14 0-17 15,6 21-15-15,-7 9-1 16,-1 10 0-16,-7 12 0 16</inkml:trace>
  <inkml:trace contextRef="#ctx1" brushRef="#br1" timeOffset="461747.6771">17182 14794 58 0,'0'0'35'0,"0"0"2"0,21-11 0 15,10-16-26-15,32 8-2 16,1-10-1-16,19 4-3 16,-2-2 0-16,6 6-3 15,-12 8-1-15,-13 1-2 16,-6 14-9-16,-24-4-28 16,-32 2-1-16,0 0 0 15,-11 29-1-15</inkml:trace>
  <inkml:trace contextRef="#ctx1" brushRef="#br1" timeOffset="465925.7398">17517 15105 39 0,'0'0'34'0,"0"0"0"16,-2-17 0-16,2 17-22 15,6-23-3-15,-6 23-1 16,10-33-1-16,-10 33-1 16,2-32 0-16,-2 32 0 15,-31-8-1-15,4 25-1 16,-16 6 0-16,-3 20-1 15,-4 4-1-15,4 11 0 16,3 5-2-16,10 3 1 0,12-7-1 16,14-7 1-16,10-8-1 15,13-15 0-15,5-10-1 16,10-19 2-16,4-17-1 16,3-16 0-16,-3-11 1 15,-2-8-1-15,-6 0 1 16,-6 1 0-16,-6 1 0 15,-13 15 0-15,-9 14 0 16,7 21 0-16,-27 12 1 16,15 16-1-16,2 9-1 15,8 11 1-15,6 2-1 16,8 3 1-16,9-3-1 16,6-8 0-16,6-5 0 0,0-12 0 15,-1-8-1-15,-5-11-2 16,0-2-3-16,-13-27-12 15,-14 23-21-15,19-27-2 16,-19 27 0-16,-4-39-1 16</inkml:trace>
  <inkml:trace contextRef="#ctx1" brushRef="#br1" timeOffset="467721.5435">18229 14326 35 0,'0'0'33'0,"0"0"2"16,19 4-1-16,-9 14-14 0,-10-18-10 15,35-16-4-15,-10 3-2 16,9-1-1-16,1-1-2 16,0-8-4-16,7 17-6 15,-22-5-24-15,-20 11-2 16,0 0 0-16,0 0 0 16</inkml:trace>
  <inkml:trace contextRef="#ctx1" brushRef="#br1" timeOffset="467878.4198">18125 14547 54 0,'0'0'33'16,"25"17"2"-16,8-17 0 15,13 0-24-15,-7-15-6 0,13 5 0 16,-8 3-6-16,-9-5-8 16,1 5-23-16,-12 5-3 15,-24 2 1-15,0 0-2 16</inkml:trace>
  <inkml:trace contextRef="#ctx1" brushRef="#br1" timeOffset="469681.4576">18921 13883 11 0,'0'-19'30'16,"8"-2"2"-16,13 6-1 16,8 1-14-16,-15-20-2 15,26 18-2-15,-11-14-3 0,21 14-3 16,-9-5-1-16,9 12-1 15,-11-1-1 1,-1 16 0-16,-9 3-1 16,-11 16-1-16,-17 10 0 0,-16 13-1 15,-16 6 1-15,-9 11-1 16,-10 2-1-16,-1-2 1 16,-1-2-1-16,6-7 0 15,4-8 1-15,9-12-1 16,8-9 1-16,9-9 0 15,16-18-1-15,0 0 2 16,0 0-2-16,0 0 1 0,10-27 1 16,9 9-2-16,4 1 1 15,2 0-1-15,2 7 1 16,2 3-1 0,2 1 1-16,0 6-1 0,-2 6 0 15,-4-1-1-15,2 5-1 16,-2-6-1-16,4 4-2 15,-29-8-9-15,50-25-23 16,-32 9-1-16,-1-5 0 16,-4-4 0-16</inkml:trace>
  <inkml:trace contextRef="#ctx1" brushRef="#br1" timeOffset="470109.4548">19583 13715 54 0,'6'-27'36'16,"-6"27"1"-16,-23 4 1 15,1-1-24-15,5 28-5 16,-16 0-2-16,10 19-2 16,-8 1-1-16,8 15 0 15,4-3-2-15,11 4-1 16,6-6 0-16,14-5-1 15,13-18 0-15,12-16-1 16,13-17 1-16,2-14-1 16,2-14 0-16,0-12 0 15,-6-9 1-15,-7-8-1 16,-16 4 1-16,-10 2 0 16,-13 10 0-16,-8 1 0 0,-7 8 1 15,-7 10 0-15,-5 8 0 16,2 12 0-16,2 9 0 15,0 11 1-15,3 6-1 16,3 9 0-16,1 4-1 16,5 2 0-16,5 2-1 15,2-7-2-15,14-1-3 16,-12-38-23-16,21 33-11 16,0-31 0-16,8-6 1 15</inkml:trace>
  <inkml:trace contextRef="#ctx1" brushRef="#br1" timeOffset="470332.2564">19982 14060 73 0,'0'0'39'0,"-17"27"0"15,17-27 0-15,-17 27-28 16,17-27-7-16,0 0-2 15,0 0-2-15,0 0-3 16,0 0-4-16,0 0-18 16,0 0-14-16,3-25 0 15,-3 25 0-15,10-20 0 16</inkml:trace>
  <inkml:trace contextRef="#ctx1" brushRef="#br1" timeOffset="471888.9762">20360 13638 18 0,'0'0'35'0,"0"0"1"16,0 0 1-16,0 0-14 15,-17 4-4-15,9 13-7 0,-23-15-5 16,12 11-1-16,-12-3-3 16,8 3 0-16,-6-1-1 15,6 1-1-15,6 1-1 16,17-14 0-16,-8 25 0 16,8-25 0-16,39 19 0 15,1-8 0-15,10 1 0 16,10-3 0-16,6 5 0 15,-1 3 1-15,-5 4-1 16,-10 8 1-16,-13 5 0 16,-20 9 1-16,-19 3-1 15,-19 6 0-15,-16-6 0 0,-7 0 0 16,-6-10 0-16,-2-7 1 16,2-16-2-1,7-13 1-15,8-15 0 16,12-14 0-16,12-7-1 0,7-12 1 15,8-8 0-15,5-3-1 16,7 1 1-16,1 2-1 16,2 3 1-16,1 7-1 15,-3 3 0-15,0 9-1 16,1 9-2-16,-3 0-1 16,3 16-3-16,-15-16-8 15,-3 25-24-15,20-4-1 16,-20 4-1-16,0 0 2 0</inkml:trace>
  <inkml:trace contextRef="#ctx1" brushRef="#br1" timeOffset="472625.9264">20679 13540 67 0,'0'0'37'0,"17"-19"2"16,-17 19-1-16,0 0-29 15,4 31-2-15,-10-12-2 16,8 13-1-16,-6 3-2 16,4 3 0-16,-2 4-1 15,4-7 0-15,0-6 0 16,0-4-2-16,2-4 2 0,-4-21-2 15,8 19 1-15,-8-19 0 16,0 0-1-16,17-25 1 16,-9 8-1-16,-1-4 0 15,3-2 0-15,0-2 0 16,1 4 0-16,1-1 1 16,1 3 0-16,-13 19-1 15,29-23 1-15,-29 23 0 16,29-7 0-16,-29 7 1 15,27 11-1-15,-27-11 1 16,18 33 0-16,-13-8-1 16,-5 0 2-16,0 3-2 15,-4 1 1-15,1-4 0 0,-3-2 0 16,0-6-1-16,6-17 0 16,-6 18 0-16,6-18 0 15,0 0-1-15,6-21 1 16,0 1-1-16,2 1 0 15,1-6 0-15,5 2 0 16,-3-2 1-16,3 4-1 16,-1 0 1-16,1 4-1 15,-14 17 1-15,19-23 1 16,-19 23-1-16,19-10 0 16,-19 10 0-16,20-2 1 15,-20 2-1-15,19 14 1 16,-19-14 0-16,21 27-1 0,-15-6 1 15,2 2 0-15,-6 7 0 16,-2 1 0 0,-2 2 0-16,0-6-2 15,-2-4 1-15,0-2-2 0,4-21-1 16,0 25-4-16,0-25-13 16,-2-25-19-16,8 5-1 15,5 1 0-15,3-8 1 16</inkml:trace>
  <inkml:trace contextRef="#ctx1" brushRef="#br1" timeOffset="472881.8351">21469 13411 72 0,'0'0'41'0,"8"31"-1"16,-19 0 0-16,7 17-31 0,-27-4-3 15,2 19-2-15,-12 2 1 16,5 5-2-16,-5-1-3 16,8-4 2-16,3-8-3 15,5-5-1-15,11-10-1 16,2-19-2-16,18-2-4 16,-6-21-18-16,14-30-13 15,5-3 0-15,8-9 0 0,8-16 1 16</inkml:trace>
  <inkml:trace contextRef="#ctx1" brushRef="#br1" timeOffset="473169.4286">21612 13563 65 0,'0'0'38'16,"-6"17"0"-16,-19 14 1 16,-11-12-29-16,7 20-4 15,-4-11-2-15,12 5 0 16,5-8-2-16,20-4-1 15,12-4-1-15,16-3 1 16,11-1-1-16,3 0 0 16,0 5 0-16,-3 3 1 15,-7 0-1-15,-12 8 2 16,-15-2-1-16,-15 1 0 16,-13-1 1-16,-10-4-1 15,-11-6 0-15,-7-7-3 0,5 2-1 16,-12-24-7-16,23 8-29 15,-13-11-1-15,5 3 0 16,1-1-1-16</inkml:trace>
  <inkml:trace contextRef="#ctx1" brushRef="#br1" timeOffset="473916.2793">18977 14620 22 0,'-36'4'32'16,"9"7"3"-16,0-5-1 15,6-10-14-15,21 4-7 16,0 0-2-16,0 0 0 15,44-7-4-15,31 1 2 16,14-13-4-16,32 1 2 16,20-7-3-16,31-1 1 15,13-3-3-15,16 2 2 16,-3-4-2-16,-13 8-1 16,-15 6-1-16,-21 4 0 0,-28 7-1 15,-34 8-2-15,-27 9-1 16,-41-1-5-1,-2 13-29-15,-17-23-3 16,-40 32 1-16,-1-14-1 0</inkml:trace>
  <inkml:trace contextRef="#ctx1" brushRef="#br1" timeOffset="474721.35">19303 15000 17 0,'0'0'33'0,"25"-18"0"15,-25 18 0-15,2-19-13 16,-2 19-5-16,0 0-4 16,24-11-3-16,-24 11-1 15,3-21-3-15,-3 21 0 16,-9-18-1-16,9 18 0 15,-33-13 0-15,2 9-1 16,-2 10 0-16,-9 3-1 16,-4 13 0-16,-5 3 0 15,5 3 0-15,4 7 0 16,7 3 0-16,14 1-1 16,13-7 0-16,12-3 0 0,17-10 0 15,12-15 0-15,11-8 0 16,6-7-1-16,4-12 1 15,-3-6 0-15,-9 0 0 16,-5-4 0-16,-8 3 0 16,-12 9 1-16,-9 1 1 15,-8 20 0-15,0 0 0 16,-22-3 0-16,9 24 0 16,-2 6 1-16,1 15 0 15,-1 6-2-15,5 9 1 16,-2 3-1-16,5 5 1 15,5-4-2-15,2-7 1 16,2-4-1-16,0-14-2 0,7-3-1 16,-9-33-2-16,27 33-7 15,-27-33-28-15,31-23 0 16,-15-4-2 0,7 4 1-16</inkml:trace>
  <inkml:trace contextRef="#ctx1" brushRef="#br1" timeOffset="474900.9035">19566 15408 72 0,'0'0'36'0,"0"0"0"16,0 0-3-16,-18 0-34 15,18 0-7-15,0 0-26 16,25-38-1-16,-5 9-1 15,3-9 0-15</inkml:trace>
  <inkml:trace contextRef="#ctx1" brushRef="#br1" timeOffset="475279.0367">19768 15032 64 0,'-31'16'37'0,"-1"1"-2"16,3-7-2-16,13 11-28 15,16-21-2-15,0 32 0 0,23-22-2 16,18 5 1 0,7-3-2-16,12 3 0 0,0 4 1 15,1 4-1 1,-9 6 0-16,-9 7 1 0,-16 5-1 16,-17 1 1-16,-14 0-1 15,-14 0 1-15,-9-7-1 16,-7-8 0-16,-3-14 1 15,0-15 0-15,-1-13 0 16,9-16-1-16,6-13 2 16,11-10 0-16,6-9-1 15,10-2 0-15,4 2 0 16,9 1-1-16,6 8 0 16,6 7-1-16,4 10-3 15,-6 3-5-15,19 12-27 16,-17 7-2-16,2 7 0 15,-6 6 1-15</inkml:trace>
  <inkml:trace contextRef="#ctx1" brushRef="#br1" timeOffset="475885.206">20196 14967 72 0,'0'0'37'16,"0"0"2"-16,20 17-2 15,-20-17-30-15,4 25-3 16,-1-5-1-16,7 4 0 0,0-2-2 16,1 1 0-16,1-4-2 15,-12-19 0-15,23 25 0 16,-23-25-1-16,21-4 0 15,-21 4 1-15,14-33-2 16,-12 6 0-16,3 1 1 16,-3-5 0-16,0 2 0 15,0 2 1-15,4 2 0 16,0 4 1-16,-6 21 1 16,21-19 0-16,-21 19 0 15,29 8 1-15,-29-8 0 16,37 27 0-16,-22-10 0 15,2 6-1-15,-7 0 0 0,0 0 1 16,-6-4-2-16,-4-2 1 16,0-17-1-16,-8 21 0 15,8-21-1-15,0 0 0 16,0 0 0-16,-6-34 0 16,18 13 1-16,-1-2-1 15,8-2 1-15,1 4 0 16,5-2 0-16,0 9 0 15,0 5 1-15,4 5 0 16,-2 6 0-16,-2 9 0 16,-2 7 0-16,-2 6 1 15,-7 7-2-15,-5 2 2 0,-5 5-3 16,-6 0 0-16,0-1-3 16,-9-20-7-16,11 0-27 15,0-17 0-15,0 0-1 16,0 0 0-16</inkml:trace>
  <inkml:trace contextRef="#ctx1" brushRef="#br1" timeOffset="476122.3116">21161 14716 82 0,'2'27'41'0,"-16"7"-1"0,-7 18 0 15,-18 4-35-15,-1 20 0 16,-16 5-3-16,-2 5 0 16,-2-1-2-16,2-7-2 15,14-5-2-15,6-19-2 16,20 2-9-16,3-39-25 16,15-17 0-16,19-8-1 15,6-19 1-15</inkml:trace>
  <inkml:trace contextRef="#ctx1" brushRef="#br1" timeOffset="476497.5461">21327 14969 56 0,'0'0'38'0,"0"0"0"15,-45 35 0 1,1-18-24-16,0 14-8 0,-10-5-2 15,9 5-1-15,5-6-1 16,20-4-1-16,20-21-1 16,6 19 1-16,21-17-2 15,16-2 2-15,7-4-1 16,4 4 0-16,0 2 1 16,-10 8-1-16,-7 3 2 15,-12 12 0-15,-14 2-1 16,-11 4 1-16,-13 3 0 15,-12 9-1-15,-10-5 1 0,-5 2-1 16,-9-5 0 0,-1-8-1-16,2-6-2 15,0-12 0-15,13-1-3 0,0-25-2 16,35 17-10-16,-25-41-22 16,27 11-1-16,6-13 0 15,7-4 1-15</inkml:trace>
  <inkml:trace contextRef="#ctx1" brushRef="#br1" timeOffset="476878.1922">21435 14793 62 0,'23'-20'39'16,"0"-3"1"-16,10 4 0 0,-12-8-27 15,23 22-4-15,-11-15-2 16,4 18-3-16,-6 2 0 16,-8 18-1-16,-12 9-3 15,-14 11 2-15,-13 2-2 16,-9 10 1-16,-10 4-2 16,1-2 2-16,-3-3-2 15,8-12 2-15,4-6-1 16,15-5 1-16,10-26 0 15,4 23 0-15,-4-23 0 16,41-5-1-16,-10-5 1 16,5 1 0-16,5-5 0 15,-1-1-1-15,1 3 0 0,-3 3-2 16,3 5-2-16,-18-8-6 16,8 16-31-16,-31-4 0 15,0 0-2-15,-12 19 1 16</inkml:trace>
  <inkml:trace contextRef="#ctx1" brushRef="#br0" timeOffset="480946.302">20760 13603 41 0,'-16'-17'37'0,"16"17"0"15,0 0 2-15,0 0-13 16,0 0-17-16,27 10-2 16,4-12-2-16,17 11-1 15,2-1-1-15,8 5 0 16,0 3-2-16,-4 1-2 15,-4 10-2-15,-11-8-2 16,1 21-11-16,-18-17-22 16,-7 2-2-16,-9-4 0 15,-4 2 0-15</inkml:trace>
  <inkml:trace contextRef="#ctx1" brushRef="#br0" timeOffset="481405.4429">20312 14724 50 0,'0'0'37'0,"0"0"0"16,27 26 0-16,6-1-23 15,-16-15-6-15,20 23-1 16,-14-10-3-16,10 21 0 16,-4-2-4-16,0-10-1 15,4-3-4-15,-10-29-14 0,13-6-19 16,3-24 0-16,5-14 0 15,1-14 0-15</inkml:trace>
  <inkml:trace contextRef="#ctx1" brushRef="#br0" timeOffset="482065.6578">21223 13786 52 0,'0'0'36'0,"0"0"1"16,25-4-1-16,-25 4-23 16,61 15-5-16,-16 0-2 0,16 8-2 15,5 2-1-15,3 6-2 16,-3-4-1-16,-6 0-2 15,-2 3-4-15,-27-18-18 16,1 3-14-16,-12 1 0 16,-20-16 0-16,7 23 1 15</inkml:trace>
  <inkml:trace contextRef="#ctx1" brushRef="#br0" timeOffset="483100.7382">21404 14787 61 0,'0'0'40'0,"-2"-21"-1"0,2 21 4 16,38 4-30-16,-14-3-4 15,28 17-1-15,2 3-2 16,13 13-2-16,-1 10 0 15,5 12-1-15,-7 2-3 16,-4-3 1-16,-12-7-1 16,-12-6-1-16,-1-7-3 15,-12-24-6-15,8-3-32 16,-11-17 0-16,-1-9 0 16,-8-9-1-16</inkml:trace>
  <inkml:trace contextRef="#ctx1" brushRef="#br0" timeOffset="484025.6203">22781 13404 36 0,'0'0'37'0,"0"0"1"16,0 0 0-16,-10 38-14 0,18 12-14 16,-10-2-3-1,6 15-3-15,-2 1-1 16,2 3-2-16,-2-4-2 16,4-13-1-16,-6-4-1 0,-8-17-4 15,14 13-13-15,-16-23-17 16,-7-2 0-16,-5-5-1 15,-3-3 2-15</inkml:trace>
  <inkml:trace contextRef="#ctx1" brushRef="#br0" timeOffset="484253.469">22297 14294 72 0,'17'-6'36'0,"26"-11"2"16,15-22-10-16,23 15-20 0,0-17-2 16,21 12-2-16,-8-1-2 15,-1 7-1-15,-4 9-2 16,-18 5-3-16,-7 24-6 16,-37-3-27-16,-8 7 0 15,-19 6-1-15,-16 3 1 16</inkml:trace>
  <inkml:trace contextRef="#ctx1" brushRef="#br0" timeOffset="484570.5185">22453 14465 60 0,'0'0'38'16,"0"0"-1"-16,0 0 1 16,0 0-28-16,16 44-3 15,-9-21-1-15,9 9-3 16,-3 1 1-16,3-2-5 15,-3-3 2-15,-1-7-5 0,5 8-4 16,-15-11-29-16,-2-18-2 16,17 1 1-1,-17-1-1-15</inkml:trace>
  <inkml:trace contextRef="#ctx1" brushRef="#br0" timeOffset="484801.5108">22897 14495 52 0,'13'18'38'15,"-20"5"1"-15,-13 5 0 16,-7 26-15-16,-17-4-17 0,7 15-3 16,-13 0-1-16,6 8-2 15,1-2-2 1,5-8-1-16,13 3-3 15,-4-34-11-15,19-1-23 0,4-14 0 16,6-17 0-16,21-9 0 16</inkml:trace>
  <inkml:trace contextRef="#ctx1" brushRef="#br0" timeOffset="485145.3735">23057 14775 61 0,'-43'19'37'16,"-11"12"0"-1,2 2-1-15,18 5-28 16,-7-13-5-16,20 2 0 0,21-27-2 16,13 27 0-16,28-21-1 15,15-5-1-15,7 1 1 16,7 0 0-16,-5-2 0 15,-3 4 1-15,-15 4 0 16,-17 7 2-16,-30-15-1 16,2 39 1-16,-31-15-1 15,-13 5 1-15,-18-4 0 16,-2 2-1-16,-1-4-2 16,1-10-2-16,12-1-2 15,-2-27-14-15,23-1-21 16,10-11-1-16,19-5 0 15,11-14 1-15</inkml:trace>
  <inkml:trace contextRef="#ctx1" brushRef="#br0" timeOffset="485401.0192">23539 14261 62 0,'-4'27'36'16,"4"-27"0"-16,27 12-1 16,0-9-30-16,6-6-4 15,6-11-7-15,15 16-15 16,-12-8-14-1,-9 1 0-15,-12 12-1 0</inkml:trace>
  <inkml:trace contextRef="#ctx1" brushRef="#br0" timeOffset="485573.1226">23500 14528 50 0,'22'-17'32'0,"22"3"-2"0,2-18-3 15,18 3-40-15,7-6-17 16,-13-11 0-16,2 6-2 16,-12-14 1-16</inkml:trace>
  <inkml:trace contextRef="#ctx1" brushRef="#br0" timeOffset="485861.5819">24150 13945 82 0,'-46'21'38'16,"-6"2"-1"-16,6 11-11 16,-4-14-19-16,30 10-2 15,9-3-2-15,28 6-1 0,20-6-1 16,15 5-1-16,10 5 1 16,3-3-1-16,-1 6 1 15,-8 5 0 1,-16-1 1-16,-18 0-1 0,-19-2 1 15,-16-4 0-15,-16-5 1 16,-14-6-1-16,-5-6 0 16,0-10-2-16,2-7-1 15,-1-11-2-15,17 5-5 16,-11-12-31-16,28-7-2 16,7-10 0-16,6-1 0 15</inkml:trace>
  <inkml:trace contextRef="#ctx1" brushRef="#br0" timeOffset="486178.006">24390 13949 71 0,'0'0'41'0,"31"28"-1"15,-20-3 2-15,5 31-29 16,-11-18-5-16,9 10-2 15,-8-6-2-15,-1 1-1 16,-1-5-1-16,2-7 1 16,0-12-1-16,-6-19-1 15,19-4 0-15,-3-17 0 16,5-10 1-16,12-9-1 16,5-10 0-16,10-6 0 15,4-9 0-15,8 0-2 16,-2 2-1-16,-4-4-3 0,2 24-12 15,-23-14-25-15,-6 13-2 16,-18-4 0-16,-7 6 0 16</inkml:trace>
  <inkml:trace contextRef="#ctx1" brushRef="#br0" timeOffset="488501.775">16302 16651 32 0,'0'0'35'15,"0"0"1"-15,0 0-2 16,0 0-15-16,0 0-5 0,0 0-4 15,0 0-4 1,31-9-1-16,-14 3-2 16,10 6 0-16,6-6-1 15,8 2-1-15,-1 2-1 0,3-3-2 16,3 5-2-16,-9-16-5 16,17 14-28-16,-29-5-1 15,-8 11 0-15,-17-4 0 16</inkml:trace>
  <inkml:trace contextRef="#ctx1" brushRef="#br0" timeOffset="488705.0307">16321 16858 62 0,'26'12'38'15,"-3"-10"0"-15,11 0 1 16,1-14-30-16,9 8-3 0,-1-7-2 15,5-1-3-15,-2 1-2 16,-3-8-3-16,5 13-5 16,-17-7-29-16,0 5 0 15,-10-2-1-15,-21 10 1 16</inkml:trace>
  <inkml:trace contextRef="#ctx1" brushRef="#br0" timeOffset="489937.4998">17035 16561 11 0,'0'0'31'16,"0"-21"3"-16,14 4-1 15,13 11-16-15,-12-27-1 16,27 20-3-16,-11-16-3 16,23 16-4-16,-7-3-1 15,5 11-1-15,-6 3-1 16,-2 11 0-16,-11 9-1 16,-10 18 0-16,-19 12 0 0,-21 15 0 15,-16 6-1 1,-13 10 1-16,-10 2 0 0,-4-3-1 15,-2 1 1-15,6-16-2 16,8-11 2-16,19-14-2 16,16-13 2-16,13-25-1 15,17 16-1-15,8-20 1 16,6-4 0-16,2-3-1 16,3-1 1-16,-1-1-1 15,-4 1 0-15,-4 3 0 16,-6 3-2-16,-21 6 1 15,31-12-3-15,-31 12-2 0,23 6-20 16,-23-6-13 0,0 0 0-16,-23 23 1 15</inkml:trace>
  <inkml:trace contextRef="#ctx1" brushRef="#br0" timeOffset="490145.2724">17535 17106 78 0,'0'0'40'0,"0"0"-1"15,-2 21-1-15,-18-21-33 16,20 0-2-16,0 0-2 16,0 0-3-16,0 0-3 15,-7-19-9-15,7 19-24 16,13-21-1-16,-13 21 0 15,16-31 0-15</inkml:trace>
  <inkml:trace contextRef="#ctx1" brushRef="#br0" timeOffset="490684.404">17945 16461 47 0,'0'0'35'0,"16"-21"1"16,-16 21-1-16,-19-5-23 15,19 5-2-15,-25 19-2 16,5 19-1-16,-16 2-1 16,5 22-1-16,-8 5-1 15,8 8-1-15,4 3-1 16,8 5 0-16,9-10 0 16,16-10-2-16,17-15 1 15,12-17-1-15,15-14 1 16,10-17-2-16,7-14 0 0,3-16 0 15,-1-11-1-15,-9-10 2 16,-12-9-2-16,-13-1 1 16,-14 5 0-1,-19 12 1-15,-17 10 1 0,-14 16 0 16,-14 13 0-16,-3 20 0 16,-2 16 0-16,0 11 0 15,7 4 0-15,6 0-1 16,10 0-1-16,14-8-1 15,11 1-1-15,4-18-4 16,23 4-24-16,-10-20-9 16,2-1 1-16,1-9-2 15</inkml:trace>
  <inkml:trace contextRef="#ctx1" brushRef="#br0" timeOffset="492760.9313">18358 16507 34 0,'0'0'34'0,"10"-21"1"16,-10 21-1-16,25-15-20 16,-25-8-5-16,0 23-2 15,17-8 0-15,-17 8-1 16,18 23-1-16,-7 12-2 16,-5-1 1-16,4 9-1 15,-3 1-1-15,7 0 0 0,-4-6-1 16,5-5 0-16,-15-33-1 15,39 21 0-15,-16-27 1 16,4-5-1-16,0-9 0 16,4-1 0-1,1 0-1-15,3 4 1 0,0 5 0 16,0 7 0-16,-1 10 0 16,1 7-1-16,-2 5 1 15,-4 6 0-15,-6 6 0 16,-10 4 1-16,-9 3-1 15,-12 2 1-15,-9 3 0 16,-10-3 0-16,-8-1 0 16,-7-1-1-16,-6-5 0 0,1-6 0 15,3-6-1-15,2-12-1 16,7-1-1 0,-2-15-3-16,16 9-7 0,-6-22-25 15,14-1 1-15,-3-5-2 16,6-7 1-16</inkml:trace>
  <inkml:trace contextRef="#ctx1" brushRef="#br0" timeOffset="493010.1652">18298 16406 60 0,'24'-4'37'0,"1"2"0"0,11-2 0 16,18 4-30-16,0-9-2 15,12 7-2-15,0-4-2 16,-1 2-2-16,5 10-3 16,-18-12-12-16,0 16-21 15,-12-1 0-15,-7 5 0 16,-8-1 0-16</inkml:trace>
  <inkml:trace contextRef="#ctx1" brushRef="#br0" timeOffset="493420.5997">19386 16488 48 0,'8'25'36'15,"-27"-6"1"-15,-10 12 0 16,-23-16-25-16,21 20-4 16,-13-6-3-16,11 1-1 15,6-3-2-15,21 0-1 16,17-8 0-16,22-3-1 16,14-5 1-16,9 3-1 15,5-7 0-15,9 3 1 0,-5-1-1 16,-7 1 1-1,-12 5 0-15,-11 3 0 16,-18 3 1-16,-15 9 0 16,-13 3 0-16,-14 3 0 0,-14-3 1 15,-5 0 0-15,-10-8 0 16,-2-2-2 0,-4-6 1-16,2-11-1 0,6-4-1 15,4-4 0-15,7-6-2 16,3-2-3-16,19 16-15 15,-7-17-21-15,26 11 1 16,-19-14-1-16,19 14 0 16</inkml:trace>
  <inkml:trace contextRef="#ctx1" brushRef="#br0" timeOffset="493948.6804">16937 17543 41 0,'29'0'34'16,"13"-7"1"-16,20-3 1 16,27 12-19-16,9-29-6 0,47 21-2 15,13-13-1-15,29 17-1 16,11-11-1-16,22 11-2 15,2 0-1 1,6-6-4-16,-1 8-5 0,-34-7-32 16,-4-3-2-16,-31-3 0 15,-32 1-1-15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30:00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6290 2463 11 0,'-22'9'30'15,"22"-9"1"-15,-23 2 1 16,14-19-19-16,9 17-2 15,0 0-4-15,0 0 1 16,-27-12-3-16,27 12 1 16,-39 12-2-16,6 3-1 15,-13 6 0-15,-12 6-2 16,-13 6 1-16,-10 5-1 16,-10 12 0-16,-7 4-1 15,-1-1 1-15,7-3-1 16,5-2-1-16,14-6 0 0,13 1 0 15,19-15 0-15,24-8 1 16,17-20-1-16,48-6 1 16,18-15-1-16,26-10 0 15,15-5 0-15,12-9 1 16,5 5-1-16,-3 4 1 16,-15 3-1-16,-19 14 1 15,-29 21 1-15,-33 13-1 16,-31 20 1-16,-31 15 0 15,-38 19 0-15,-31 11 0 16,-21 14 0-16,-22 2-1 16,-7 4 1-16,0-8 0 15,15-6-1-15,20-13 1 0,34-17-1 16,31-16 0-16,56-40 0 16,0 0-1-16,50-6 0 15,27-24 1-15,20-11-1 16,14-3 0-16,3 4 1 15,-2 7 0-15,-19 18 1 16,-26 15-1-16,-30 23 2 16,-41 19-1-16,-37 20 1 15,-36 16 0-15,-25 18 0 16,-19 4 0-16,-5 7 0 16,7-7-1-16,16-8-1 15,24-13 0-15,29-16 0 0,29-15-1 16,33-21 0-16,24-12 1 15,16-11 0-15,12-2 0 16,1 6 1-16,-9 5 0 16,-13 18 1-16,-22 9 0 15,-27 18 1-15,-27 5-2 16,-21 12 1-16,-15-2 0 16,-6-6-1-16,0-10-2 15,1-28-12-15,20-8-24 16,14-17-1-16,15-16 0 15,17-18-1-15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30:01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2800 4346 1 0,'8'-38'21'0,"6"21"10"0,-20-6-1 16,6 23-12-16,-31 5-3 15,-13 9-2-15,3 36-2 16,-22-8-1-16,9 27-2 16,-14-10-2-16,16 14 0 15,0-13-3-15,21-8 0 16,19-18-1-16,12-34-2 16,56 15 0-16,10-36-1 15,25-11 0-15,20-14-1 16,19-4 2-16,1-2-1 15,-6 6 1-15,-13 15 1 16,-25 20 1-16,-29 22 0 16,-45 16 0-16,-32 25 1 0,-37 17-1 15,-29 15 2-15,-21 5 0 16,-10 1-1-16,-1-12 0 16,16-12-2-16,24-18 2 15,31-20-3-15,46-28-1 16,8-17-2-16,51-23 0 15,44-22 0-15,30-9 0 16,15-7 0-16,12 9 1 16,-9 7 1-16,-12 20 1 15,-26 21 2-15,-33 21 0 16,-42 31 1-16,-42 15-1 16,-34 21 2-16,-34 0 0 0,-14 6-1 15,-9-10 0-15,10-7-2 16,18-16 1-16,26-17-1 15,41-23-1-15,0 0 0 16,64-9-2-16,11-13 1 16,18-2-1-16,3-1 1 15,-3 3-1-15,-14 5 2 16,-19 8-1-16,-26 5 0 16,-34 4-1-16,0 0-21 15,-23 21-14-15,-10-10-1 16,-1 1 0-16,5-2-1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30:02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4668 6391 33 0,'27'-12'29'0,"-10"-16"1"16,16 10 1-16,3 3-23 0,-16-12 0 15,9 29 0-15,-29-2 0 16,11 37 0-16,-36-1-1 15,-8 31 0-15,-23 4-1 16,-9 17-2-16,-10 1-2 16,1-1 0-16,7-11-2 15,13-14 1-15,15-11-1 16,28-20 1-16,11-32-2 16,57 16 1-16,7-26 0 0,9-7 0 15,6-4 0 1,-1 9 1-16,-9 8 0 15,-15 16 0-15,-29 17 1 16,-21 22 0-16,-35 15 0 0,-21 18-1 16,-19 6 1-16,-6 4-1 15,3-7-1-15,14-11 0 16,20-14-1-16,26-24 0 16,36-15 0-16,28-21 1 15,23-6-1-15,14-9 1 16,4 1 0-16,-3 6 0 15,-14 8 1-15,-24 19 0 16,-23 18 0-16,-23 16 0 16,-24 11 0-16,-12 5 0 15,-17 1 0-15,-3-2 0 16,-2-5-1-16,12-12 0 16,11-14 0-16,15-10 0 0,18-10-1 15,-2-19 0-15,43 21 1 16,-8-8-2-16,-1 6 2 15,-5 14 0-15,-10 7 0 16,-19 14-1-16,-17 4 2 16,-18 7-1-16,-19 0 1 15,-7-2-1-15,-3-3 1 16,8-16-1-16,10-2 0 16,19-11 0-16,23 0-5 15,10-14-27-15,30-4-8 16,13-3 0-16,3-3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30:05.2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11457 3880 29 0,'0'0'34'16,"10"-23"-1"-16,-1 6-8 15,12 17-6-15,-13-23-5 16,35 19-3-16,-3-19-3 16,35 13-2-16,12-13-1 15,31 8-1-15,13-6-1 16,23 9 0-16,10-3-1 16,23 7 0-16,4 3 0 0,0 1-1 15,-4 2 0-15,-11 6 0 16,-18-2 0-1,-23 1 0-15,-23 1 0 0,-39 10 0 16,-34 1 1-16,-41 6-1 16,-43 6 0-16,-37 8 0 15,-38 5 0-15,-32 6-1 16,-32 4 0-16,-20 3 0 16,-22-1-1-16,-13 2 1 15,0 2-1-15,5-1 1 16,20 1 0-16,20-1 0 15,28-5-1-15,35-4 1 0,44-3 0 16,54-13 0-16,50-14 0 16,64-13 0-1,52-16 0-15,56-12 0 16,47-8 1-16,45-3 0 0,30-2-1 16,21 3 0-16,9 4 1 15,2 3-1-15,-5 5 1 16,-10 3-1-16,-20 7-1 15,-22 0 1-15,-30-5 0 16,-34 3 0-16,-39 0-1 16,-53-5-2-16,-40 19-8 15,-53-17-28-15,-56 3-1 16,-58-4 0-16,-39 2-1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30:06.7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8043 9512 58 0,'-48'-2'33'0,"-2"-6"0"16,25 10-1-16,7-6-30 15,18 4 0-15,29 8 0 16,15-2 1-16,26 5 2 15,7-9 0-15,31 10 0 16,12-16 1-16,38 4 0 16,23-14-1-16,39 5-1 15,25-16 1-15,37 4-2 16,24-14 0-16,24 5-1 16,11-7 0-16,9 6 0 15,-9 1-1-15,-15 3 0 0,-25 6-1 16,-31 7 0-16,-37 7 0 15,-34 5 0-15,-41 9 0 16,-46 3-1-16,-43 9-1 16,-42 0 1-16,-29 4-1 15,-32-3-2-15,-13 14-5 16,-34-9-29-16,-11 0-1 16,-18-2-1-16,-23 0 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30:07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7597 10070 62 0,'-32'29'33'0,"32"-29"-1"16,3 31 2-16,38-28-34 15,28 5 1-15,39 0 2 16,12-12 2-16,32 6 1 16,7-18 2-16,33 15 0 0,17-13-1 15,32 10-1-15,19-9 0 16,30 3-3-16,22-5 0 15,22 0-1-15,13-7 0 16,16-4 0-16,-7-13-1 16,-5-5 1-16,-15 4-2 15,-27 0 0-15,-35 3 0 16,-35 8 1-16,-43 4-2 16,-47 10 0-16,-35 13-1 15,-49-2-6-15,-13 12-31 16,-52-8-1-16,-25 19 0 15,-23-4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3:54:56.1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9-08T13:56:59.586"/>
    </inkml:context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4043 4676 1 0,'0'0'9'16,"0"0"16"-16,19 0 1 16,-19 0-13-16,0 0-3 15,-23 23 1-15,-4-15 0 16,0 13 0-16,-21-6-2 15,3 16-2-15,-17 0-2 16,-3 11 0-16,-12-2-1 16,-4 4-1-16,-8 2 1 15,-2 0-2-15,1-2 1 16,-3 1-2-16,4-11 2 16,4-1-2-16,6-5 0 0,8-3-1 15,7-3 0-15,12-3 1 16,8-4-1-16,13-5 0 15,8-3-1 1,23-7 0-16,-17 8 0 0,17-8-1 16,0 0-2-16,0 0-6 15,32 2-11-15,-32-2-10 16,22 0-1-16,-22 0 0 16</inkml:trace>
  <inkml:trace contextRef="#ctx0" brushRef="#br0" timeOffset="550.9655">2698 5150 2 0,'0'0'29'16,"0"0"-1"-16,0 0 2 15,0 0-12-15,0 0-3 0,0 0-3 16,0 0-3-1,-29 34-2-15,4-14-2 16,0 14-1-16,-11 1 0 0,1 11 0 16,-8-4-2-16,3 6 1 15,-3-2-1-15,7-4-1 16,3-7 0-16,6-7 0 16,4-6 0-16,23-22-1 15,-25 26 1-15,25-26 0 16,0 0 0-16,0 0 0 15,19 4 0-15,4-10 0 16,4-5 1-16,10-1 0 16,1-1-1-16,13 2 0 15,-5-1-1-15,0 4 1 16,-3 4-1-16,-5 4 0 16,-3 4-1-16,-10 2-2 0,2 8-4 15,-27-14-28-15,0 0-1 16,17 7 0-16,-17-7-1 15</inkml:trace>
  <inkml:trace contextRef="#ctx0" brushRef="#br0" timeOffset="1743.5493">2125 4513 19 0,'-3'-25'29'16,"3"25"0"-16,0-25-11 15,-14 4-2-15,14 21-3 16,-4-23-2-16,4 23-2 15,0 0-2-15,18-4-2 16,-18 4 0-16,21 19-2 16,-8-1 0-16,8 9 0 15,-3-1-1-15,5 7 0 16,-4 0-1-16,2 1 1 0,-1-1-2 16,-3-4 1-16,-1-4-1 15,-1-6 1-15,-15-19-1 16,19 23 1-1,-19-23-1-15,0 0 0 0,0 0 0 16,0 0 0-16,-17-33 1 16,5 14-1-16,-1-4 0 15,1-4-1-15,5 2 1 16,3-4 0-16,6 1 0 16,5 1 0-16,5 4 0 15,5 4 0-15,4 5 0 16,3 8 1-16,1 4 0 15,-2 8-1-15,0 8 1 0,0 5 0 16,-2 2 0 0,-3 6 0-16,-3-2 0 15,-3 2 0-15,-5-6 0 16,1-4-1-16,-8-17 1 0,2 25-1 16,-2-25 1-16,0 0-1 15,0 0 1-15,0 0-1 16,-19-21 0-16,19 21 0 15,-4-37 0-15,6 10 0 16,6-1 0-16,1-7-1 16,5 4 1-16,3-1 0 15,4-1 0-15,4 4-1 0,0 6 1 16,4 4 0-16,-4 10 0 16,2 5-1-1,-3 13 1-15,-3 7 0 16,-8 7 0-16,-1 7 0 15,-6 3 0-15,-2 0-1 0,-4-1 0 16,-4-5-1-16,4-2-2 16,0-25-4-16,7 25-25 15,-7-25-3-15,0 0 0 16,18-15 0-16</inkml:trace>
  <inkml:trace contextRef="#ctx0" brushRef="#br0" timeOffset="2103.8312">2962 4293 42 0,'0'0'34'16,"-27"1"-1"-16,12 21-5 16,-10-21-14-16,19 26-6 15,-9-9-3-15,13 12-1 16,-2-5-2-16,14 4-1 15,3-8 0-15,12-4-1 16,4-9 0-16,8-8 0 16,3-8 1-16,1-3-1 15,-3-8 0-15,-7-6 1 16,-8-2-1-16,-11-2 0 16,-10 0 1-16,-8 1-1 15,-13-3 1-15,-6 2-1 16,-4 6 0-16,-6 4 0 0,2 7-1 15,0 5-1-15,10 9-2 16,-4-4-4-16,27 2-18 16,-9 25-8-16,9-25-1 15,0 0 1-15</inkml:trace>
  <inkml:trace contextRef="#ctx0" brushRef="#br0" timeOffset="2392.3156">3132 3824 31 0,'0'0'33'0,"-17"-9"0"16,17 9 1-16,0 0-19 15,-14 17-4 1,34 6-5-16,-3-2-1 0,8 12-2 15,4 1-1-15,2 5 0 16,2 1-2-16,-1-3 1 16,-5-3-2-16,-5-5 0 15,-1 1-3-15,-21-30-8 16,13 25-23-16,-13-25 1 16,0 0 0-16,-23 8-1 15</inkml:trace>
  <inkml:trace contextRef="#ctx0" brushRef="#br0" timeOffset="2675.9342">3119 4085 22 0,'11'-25'32'0,"16"0"0"16,2-5-1-16,0-14-15 16,23 21-5-16,-15-16-3 15,9 14-4-15,-7 2 0 16,1 14-2-16,-7 5 1 15,-2 12-1-15,-8 3 1 16,-2 12-1-16,-3 2 0 16,-1 6 0-16,-2-1 0 15,1 1-1-15,-7-4 0 16,3 0 0-16,-6-8-1 16,-6-19-1-16,11 23-1 15,-11-23-4-15,0 0-28 16,0 0-1-16,6-31 0 0,-14 6-1 15</inkml:trace>
  <inkml:trace contextRef="#ctx0" brushRef="#br0" timeOffset="2848.1905">3506 3771 32 0,'12'-27'29'16,"-12"27"0"-16,17-8 0 15,-17 8-23-15,27-4-7 16,-5 12-8-16,-3 0-19 16,-19-8 1-16,40 9-2 0,-22-11 2 15</inkml:trace>
  <inkml:trace contextRef="#ctx0" brushRef="#br0" timeOffset="3336.1019">3769 3759 24 0,'0'0'33'0,"0"0"0"15,-8 21 2-15,-9-19-14 16,15 23-7-16,-19-11-5 16,17 13-3-16,-6-6-2 0,10 4-1 15,2-2-2 1,4-2-1-16,-6-21 1 16,25 25-1-16,-4-23-1 15,2-8 0-15,2-4 1 0,-2-9-1 16,1-2 0-16,-5-6 0 15,0 0 0-15,-2 0 1 16,-5 0-1-16,0 4 1 16,-3 4 0-16,3 2 1 15,-12 17-1-15,27-17 1 16,-27 17-1-16,29 4 1 16,-29-4 0-16,27 23 0 15,-27-23 0-15,19 32 0 16,-19-32 0-16,10 25-1 15,-10-25 1-15,0 0-1 16,0 0 0-16,25-27 0 16,-14 0-1-16,7-3 1 0,3-5-1 15,8 1 2-15,0 1-1 16,9 8 1-16,1 8 1 16,5 15 0-1,-1 13-1-15,-1 14 2 0,-1 10 1 16,-7 7-4-16,-1 6 0 15,-10-2-7-15,6 4-29 16,-9-14-2-16,3-9 0 16,4-15-2-16</inkml:trace>
  <inkml:trace contextRef="#ctx0" brushRef="#br0" timeOffset="4943.8902">14528 3963 19 0,'0'0'25'0,"0"0"-4"16,0 0-2-16,0 0-3 16,0 0-2-16,50-10-2 15,-25-19 0-15,31 6-2 16,2-25-2-16,38 2 1 15,14-27-4-15,37 2 1 16,3-11-3-16,12-3 0 0,-8-1 0 16,-5 8-2-16,-22 5 0 15,-26 13-1-15,-32 16 0 16,-32 10 0-16,-20 11-1 16,-17 23-1-16,2-18-1 15,-2 18-1-15,0 0-3 16,-33-6-6-16,33 6-11 15,-10 18-9-15,10-18-1 16,0 0 1-16</inkml:trace>
  <inkml:trace contextRef="#ctx0" brushRef="#br0" timeOffset="5432.3642">15895 2956 33 0,'0'0'25'0,"-17"5"-1"16,17-5-4-16,0 0-4 15,0 0-3-15,0 0-3 16,13 18-3-16,-13-18-2 16,47-8-1-16,-17 2-1 15,15 4 0-15,-5-5 0 16,3 5-1-16,-7 0 1 15,-1 6 0-15,-12 3 0 16,-9 12 1-16,-18 1-1 16,-8 16 0-16,-9-3 0 15,-2 9 0-15,-4-6-1 16,2 6 0-16,0-3-1 0,6-8-1 16,7-5-1-16,12-26-1 15,-8 35-5-15,8-35-28 16,0 0-1-16,0 0-1 15,0 0 0-15</inkml:trace>
  <inkml:trace contextRef="#ctx0" brushRef="#br0" timeOffset="6651.6794">13901 3053 19 0,'0'0'31'0,"-2"-21"1"15,2 21 0-15,-14-28-13 16,14 28-5-16,0 0-2 16,18 9-4-16,-18-9-2 15,19 31-2-15,-6-4-1 16,7 9 0-16,-1 2-1 0,6 5 0 16,-2-1 0-1,0-2-1-15,-1-3 0 16,-3-3 0-16,-2-7-1 15,-1-6 1-15,-16-21-1 0,19 17 0 16,-19-17 0-16,0 0 0 16,4-36 0-16,-10 9 0 15,-2-7 0-15,-1-7 0 16,-1-1 0-16,0-4 0 16,3 4 0-16,1 2 0 15,6 3 0-15,6 6 0 16,5 8 1-16,7 8-1 15,7 7 0-15,9 12 0 16,7 8 0-16,3 5 0 16,3 8 1-16,-3 7-1 15,0 5 1-15,-3 3-1 0,-8 0 1 16,-8-1 0-16,-8-8-1 16,-7-3 1-16,-6-5-1 15,-4-23 0-15,-8 21 0 16,8-21 1-16,-25-13-1 15,11-6 0-15,-1-10 0 16,3-7-1-16,6-9 1 16,6 1 0-16,6-2-1 15,8-4 1-15,5 3 0 16,4 4-1-16,4 7 1 16,2 9 0-16,0 10 1 15,-2 7-1-15,0 8 0 16,-4 10 0-16,-3 13 0 0,-5 10 0 15,-2 7 0-15,-3 4 0 16,-4 2 0-16,-2-1 0 16,0-5-1-16,-4-5 0 15,2-5-2-15,-2-28-3 16,9 33-8-16,-9-33-22 16,0 0 0-16,16-27-1 15,-7 4 1-15</inkml:trace>
  <inkml:trace contextRef="#ctx0" brushRef="#br0" timeOffset="6995.3293">14908 2839 46 0,'0'0'33'16,"0"0"0"-16,-18 11 1 15,18 14-20 1,-19-10-5-16,15 22-4 0,-7-3-1 15,9 7-1-15,0-5-2 16,13-3 0-16,3-10 0 16,9-8-1-16,2-13 0 15,4-10 1-15,0-9-1 16,-4-2 0-16,-4-10 1 16,-11-4-1-16,-8-3 0 15,-10 1 1-15,-7 5-1 16,-9 5 0-16,-6 2 0 0,1 0 0 15,-4 9 0-15,4 7-1 16,6 7-1 0,2 2-2-16,15 15-6 15,6-17-23-15,0 0-2 0,0 0 0 16,0 0 0-16</inkml:trace>
  <inkml:trace contextRef="#ctx0" brushRef="#br0" timeOffset="7251.6189">15027 2459 40 0,'0'0'32'0,"0"0"3"16,0 0-1-16,19 19-18 15,-19-19-4-15,12 42-5 16,-4-15-1-16,13 11-3 0,-6 1 0 15,7 1-2-15,-3 0-1 16,2-3 0-16,-2-5-2 16,-7-11-2-16,7 10-5 15,-19-31-25-15,0 0-1 16,0 0 0-16,0 0 0 16</inkml:trace>
  <inkml:trace contextRef="#ctx0" brushRef="#br0" timeOffset="7551.1196">14964 2710 36 0,'3'-21'31'0,"17"9"2"0,3-7 0 16,4-13-17-16,11 18-5 16,-11-11-4-16,10 12-1 15,-12-2-2-15,6 13-1 16,-6-2 0-16,2 13 0 15,-4 3-1-15,2 7 1 16,-3 2-2-16,-1 6 1 16,-4 0 0-16,0 0-1 15,-3-2-1-15,-1-6 1 16,-7 0-2-16,-6-19 1 16,6 17-2-16,-6-17-4 15,0 0-15-15,0 0-15 0,-4-34-1 16,-11 7 1-16,-3-6-1 15</inkml:trace>
  <inkml:trace contextRef="#ctx0" brushRef="#br0" timeOffset="7695.9096">15249 2401 20 0,'0'0'24'15,"0"0"0"-15,27 0-2 16,-27 0-20-16,0 0-22 15,31 16-5-15,-31-16 2 16,35 19 0-16</inkml:trace>
  <inkml:trace contextRef="#ctx0" brushRef="#br0" timeOffset="8260.0245">15540 2436 49 0,'0'0'33'0,"0"0"2"16,-15 17 1-16,21 8-21 16,-35-14-5-16,23 20-4 15,-15-4 0-15,17 6-4 16,-2-3 1-16,12 1-3 16,3-6 0-16,7-8 0 15,3-5 0-15,4-10 0 0,4-10 0 16,0-7-1-16,-2-7 1 15,-3-8 0 1,-3-1 0-16,0-3 0 0,-5 3-1 16,-1 4 2-16,-3 4-2 15,1 2 2-15,-11 21-2 16,24-19 2-16,-24 19-1 16,30 4 1-16,-12 3 1 15,-1 9-1-15,1 1 2 16,-1 6-2-16,-2-2 1 15,-1 0-1-15,-5-2 1 16,-9-19-1-16,18 23-1 16,-18-23 0-16,17-11 0 0,-5-8 0 15,-1-6 0-15,3-10-1 16,3-1 0 0,6-7 1-16,2 5-1 15,0 4 2-15,2 3-1 0,2 12 1 16,2 11-1-16,0 14 2 15,-2 9-1-15,-4 14 0 16,-2 7 1-16,-2 7-1 16,3 1-1-16,-5-2-2 15,8 8-9-15,-10-21-26 16,6-6-2-16,-3-14 0 16,-1-13-2-16</inkml:trace>
  <inkml:trace contextRef="#ctx1" brushRef="#br1">2783 16691 0,'0'0'16,"0"0"-1,0 0 17</inkml:trace>
  <inkml:trace contextRef="#ctx0" brushRef="#br1" timeOffset="132079.4917">5815 7060 10 0,'-2'-24'2'0,"2"24"8"15,0 0 12-15,-9-18-8 16,9 18 1-16,0 0 0 16,-18-23-4-16,18 23-1 0,0 0-2 15,0 0-2 1,0 0-1-16,0 0 1 15,0 0 0-15,0 0 0 16,0 0 0-16,16 21 0 0,-16-21-1 16,21 43 1-16,-8-13-3 15,9 12 0-15,-1 4-2 16,4 8-1-16,2 4 0 16,4 5 1-16,-2 0-1 15,4 6 1-15,-1 2-1 16,9 8 1-16,-3 2 1 15,7 9 0-15,-3 4-1 16,8 4 1-16,-1 5-1 16,6 5 0-16,3 3 1 15,0 6-1-15,2 2 0 16,6 7-1-16,5 7 2 16,-2 3-2-16,5 2 2 0,-1 6-2 15,2 7 0-15,0 1 1 16,1 1 0-16,-1 3 0 15,0 5 0-15,4 8 0 16,0 3 0-16,0 1 0 16,2-4-1-16,4 3 1 15,-2 5-1-15,6-1 0 16,0-3 0-16,-1-2 0 16,5-1 0-16,-1 1 0 15,-1-2 0-15,-4 0 1 16,4 3-2-16,-5-1 2 15,-3-4-1-15,2-4 1 16,-6-2-1-16,2-6 1 0,-2-3 0 16,0-2 0-16,-3-12-1 15,-1-8 1-15,-6-5 0 16,-1-8-1-16,-5-10 0 16,-7-7 0-16,-3-8 1 15,-9-11-2-15,-6-10 1 16,-7-16-2-16,0-5-3 15,-17-21-33-15,-14-29 0 16,15-23-1-16,-21-56-1 16</inkml:trace>
  <inkml:trace contextRef="#ctx0" brushRef="#br1" timeOffset="146202.495">13409 12287 10 0,'17'-1'23'0,"-17"1"-1"16,0 0-2-16,0 0-8 15,0 0 0-15,0 0-2 16,0 0 0-16,0 0 0 15,0 0 0-15,0 0 0 16,0 0 0-16,0 0-3 16,8-18-1-16,-8 18-2 15,0 0-1-15,0 0-2 0,0 0 1 16,0 0 0-16,0 0-1 16,27-15 1-16,-27 15 0 15,27-14 0-15,-10 3 0 16,7 1 1-16,3-9-1 15,7 2 0-15,5-6-1 16,7-2 1-16,8-8-1 16,14-5 0-16,5-6 0 15,16-4-1-15,5-4 1 16,8-2-1-16,6-1 0 16,0 1 0-16,2-2 0 15,-2-1 0-15,2-1 1 0,-4-3-1 16,0 5 0-16,4-3 0 15,4-2 0-15,8-1 1 16,5-5-1-16,-2 0 0 16,3 0 0-16,3 0 1 15,-2-2 0-15,0 1-1 16,-1 1 1-16,-1-4-1 16,4 2 1-16,2 2 0 15,2-6 0-15,0 0-1 16,6-1 0-16,0-1-1 15,0-2 1-15,3 2 0 16,3 2 0-16,5-5 0 16,4-1 0-16,3 2 1 0,5-1-1 15,3-1 0-15,7-3 0 16,5-3 1-16,1-5-1 16,-1 7 1-16,6-5-1 15,2-2-1-15,-1 2 1 16,1-2-1-16,4 3 1 15,-8 3-1-15,-6 5 1 16,-3-3 0-16,-8 7-1 16,-10 2 2-16,-9 6-1 15,-16 6 1-15,-14 3-1 16,-9 6 1-16,-7 6-1 16,-14 8 0-16,-12 9 0 15,-12 2 0-15,-11 8-1 0,-15 4-1 16,-4 13-6-16,-33 2-31 15,0 0-1-15,-27 2 0 16,-10-12 0-16</inkml:trace>
  <inkml:trace contextRef="#ctx0" brushRef="#br1" timeOffset="159138.603">15818 6769 16 0,'-44'-12'26'16,"44"12"0"-16,-35-13 0 15,27-6-13-15,8 19-3 0,-23-41-2 16,23 41-1-16,-19-32 1 15,19 32-1-15,-20-17 1 16,20 17 1 0,0 0-2-16,0 0 0 0,-23-16-3 15,23 16-1-15,0 0 0 16,0 0 0-16,0 0 0 16,14 33-1-16,-5-6 1 15,9 9-1-15,-1 16 0 16,10 6-1-16,4 12 0 15,4 13 1-15,3 1-3 16,3 3 2-16,-1 1-1 16,5 0 0-16,-1 6 0 0,2 0 1 15,-1 6 0-15,5 5 0 16,0 9 0 0,6 6 1-16,6 11 0 15,3 9 0-15,9 4-1 0,7 11 0 16,5 10 0-16,9 10-1 15,1 5 1-15,3 12-2 16,5 1 0-16,2 18 1 16,0 12-1-16,0 9 1 15,6 2 0-15,4 6 0 16,5 9 0-16,8 10-1 16,-3-2 0-16,-1-9 1 15,-3-16 1-15,-5-10-1 16,-5-9-1-16,-11-11 1 15,-9-22-1-15,-9-23 2 16,-8-15-1-16,-7-15 0 16,-6-16 1-16,-8-17-2 0,-8-17 0 15,-10-27-5-15,7-8-29 16,-22-33-4-16,-7-36 0 16,-14-45-2-16</inkml:trace>
  <inkml:trace contextRef="#ctx0" brushRef="#br1" timeOffset="160907.1381">5429 7045 51 0,'-9'-19'22'0,"9"19"2"15,-12-29-1-15,12 29-2 16,-17-31-3-16,17 31-3 16,-18-11-4-16,18 11-2 0,-21 27-2 15,15 11-2-15,-11 4 0 16,11 16-3-16,-3-1 0 16,7 5-1-16,-2-5 0 15,4-1-1-15,2-18 0 16,4-18-2-16,-6-20 2 15,17-10 1-15,-9-19-1 16,1-15 1-16,1-10 0 16,0-15 0-16,1-6-1 15,5-1 2-15,-1-3-2 16,4 8 1-16,1 16 1 16,-3 8-1-16,2 11 0 15,6 19 0-15,0 11 1 0,4 19-1 16,4 10 1-16,2 10-1 15,5 2 0-15,5-1 0 16,-1 4-1-16,-3-3 1 16,-3-6-1-16,-5-10 0 15,-4-8-1-15,-10-12-1 16,-1-3-4-16,-17-21-4 16,13 2-31-16,-26-12-1 15,-3 3 1-15,-12-12-1 16</inkml:trace>
  <inkml:trace contextRef="#ctx0" brushRef="#br1" timeOffset="161274.7022">4785 6276 54 0,'0'0'35'15,"-8"25"1"-15,8-25-1 16,0 0-22-1,20-12-6-15,-5-9-3 16,18-4-1-16,-2-9-1 0,9-5-1 16,-1-5-1-16,0 0 1 15,-3 2-2-15,-5 7-1 16,0 14-5-16,-23 0-25 16,-8 21-4-16,5-23 0 15,-5 23-1-15</inkml:trace>
  <inkml:trace contextRef="#ctx0" brushRef="#br1" timeOffset="161531.6431">4828 5789 74 0,'0'0'37'0,"-18"21"1"0,18-21-10 15,4 52-16-15,-8-22-3 16,14 18-2-16,-2-2-2 15,7 10-1-15,-1-6-1 16,1-2-1-16,0-6 0 16,-3-8-2-16,0-7 0 15,-12-27-3-15,21 31 0 16,-21-31-4-16,21 10-10 16,-21-10-23-16,6-33 1 0,-2 0-1 15,0-3 2 1</inkml:trace>
  <inkml:trace contextRef="#ctx0" brushRef="#br1" timeOffset="161898.9051">5036 5785 61 0,'0'0'37'0,"0"0"2"16,0 0-1-16,13 40-23 15,-16-23-5-15,20 16-3 16,-7-4-3-16,9 5-1 15,2-5-2-15,6-6 0 16,2-15-1-16,2-10 0 16,0-13-1-16,0-10 1 15,-4-8 0-15,-2-7 0 16,-4-3 0-16,-4 1 0 16,-5 4 2-16,-4 7-1 0,-5 10 1 15,-3 21 0-15,0 0 1 16,18 23-1-16,-12 10 1 15,7 11 0-15,1 2-1 16,5 8 0-16,0-1-1 16,0-1 0-16,1-6-2 15,1-6 0-15,2-7-2 16,-23-33-9-16,43 33-30 0,-26-28 0 16,6-5 0-1,2-15-2-15</inkml:trace>
  <inkml:trace contextRef="#ctx0" brushRef="#br1" timeOffset="162799.2633">12115 7433 39 0,'-25'1'34'0,"25"-1"-1"16,-29 6 0-16,23-23-16 16,6 17-6-16,0 0-4 15,40-15-1-15,-18 1-2 16,14 5 0-16,1-3-1 16,7 10 1-16,1-2-1 15,3 8 0-15,-11 4 0 16,1 13 1-16,-13 2 0 0,-4 15-1 15,-17 3 1-15,-8 10-2 16,-9-1 1 0,-6 6 0-16,-6-4-1 15,1-2-1-15,-1-10 0 0,2-9-1 16,8-7-1-16,15-24-3 16,-20 29-1-16,20-29-6 15,0 0-29-15,0 0 0 16,4-19-1-16,-4 19 1 15</inkml:trace>
  <inkml:trace contextRef="#ctx0" brushRef="#br1" timeOffset="163279.1517">12485 7296 66 0,'17'0'34'0,"-17"0"2"15,16-23-6-15,11 12-19 16,-12-20-4-16,18 6-1 16,-2-9-2-16,6 3-3 15,-1-2 0-15,-3 1-3 16,4 15-1-16,-22-8-8 16,12 11-24-16,-27 14-1 15,0 0 0-15,0 0-1 16</inkml:trace>
  <inkml:trace contextRef="#ctx0" brushRef="#br1" timeOffset="163517.0493">12620 6953 70 0,'-19'2'37'16,"19"-2"1"-16,-2 34 0 16,13 1-26-16,-14-10-4 15,18 21-1-15,-9-4-3 16,9 8 0-16,-1-6-2 15,3 0 0-15,0-5-2 16,1-3 0-16,-3-3-2 16,-3-16-1-16,3 0-1 15,-15-17-12-15,0 0-22 0,18-25-2 16,-18 4 1-16,-4-17 0 16</inkml:trace>
  <inkml:trace contextRef="#ctx0" brushRef="#br1" timeOffset="163714.5309">12695 6853 54 0,'29'-5'37'0,"-11"16"0"16,7 6 0-16,7 16-19 16,-10-20-6-16,24 22-3 15,-13-10-3-15,7 9-3 0,-5-3-2 16,-4-8-1-16,-2-2-3 15,-29-21-8-15,34 10-27 16,-34-10-1 0,14-21 1-16,-12-10 0 15</inkml:trace>
  <inkml:trace contextRef="#ctx0" brushRef="#br1" timeOffset="163875.3267">13021 6677 76 0,'-9'36'39'15,"-3"18"1"-15,-1 5-1 16,1 18-23-16,-5-2-12 16,15 11-3-16,2 8-13 0,2-23-25 15,1-13-1-15,5-20-2 16,8-13 0 0</inkml:trace>
  <inkml:trace contextRef="#ctx0" brushRef="#br1" timeOffset="164671.0055">15282 6101 42 0,'0'0'37'16,"0"0"-1"-16,0 0 1 16,0 0-16-16,6 54-6 15,-18-25-3-15,16 17-4 16,-14-6-1-16,10 16-2 15,-7-14 0-15,3 0-2 16,-4-11-2-16,4-4 1 16,0-10-1-16,4-17-1 0,0 0 0 15,0 0 1-15,8-36-2 16,-4 1 0-16,-2-1-1 16,2-10 0-1,-4-2 0-15,0 3 1 0,0 3-1 16,0 13 1-16,-4 5 0 15,4 24 1-15,0 0 1 16,17 1 1-16,0 21 1 16,1 4 0-16,5 11 0 15,6 1-2-15,0 3 2 16,2-3-2-16,-2-4-1 16,-6-12-4-16,2 2-4 15,-25-24-31-15,23 0-3 0,-17-17 2 16,0-12-2-16</inkml:trace>
  <inkml:trace contextRef="#ctx0" brushRef="#br1" timeOffset="165153.0501">14285 5693 48 0,'0'0'35'16,"0"0"1"-16,0 0 0 15,36 6-20-15,-30-26-7 16,27 11-4-16,-2-14-1 0,13 0-2 16,0-2-1-16,3-4 0 15,-1 4-2-15,-7-6-2 16,3 18-7-16,-25-6-26 16,-5 0-1-16,-12 19 1 15,-14-25 0-15</inkml:trace>
  <inkml:trace contextRef="#ctx0" brushRef="#br1" timeOffset="165370.7191">14435 5413 57 0,'0'0'37'16,"-17"17"3"-16,19 6-1 16,-12-6-21-16,29 33-7 0,-15-8-3 15,17 16-2-15,-7-2-3 16,7 1 0-16,0-7-3 15,-1-10 0-15,1-11-2 16,-4-16-1-16,6-1-3 16,-15-33-10-16,13-2-23 15,-9-14-1-15,1-9 1 16,-3-9-1-16</inkml:trace>
  <inkml:trace contextRef="#ctx0" brushRef="#br1" timeOffset="165742.2269">14740 5165 58 0,'0'0'38'0,"0"0"0"15,2 37 1-15,0 3-18 16,-10-17-12-16,21 21-2 16,-5-5-3-16,11 5 0 15,5-10-3-15,3-3 1 16,3-12-2-16,3-11 0 15,0-8-1-15,0-14 0 16,-4-14 1-16,-8-11-1 16,-4-7 1-16,-7-8-1 15,-4 3 1-15,-6-3 1 16,-2 4-1-16,-4 10 2 16,0 7 0-16,6 33 0 0,0 0 1 15,-2 17 0-15,6 24-1 16,4 16 1-16,2 10 0 15,5 12-1 1,4 2-1-16,4-1-1 0,6-7-2 16,0-19-4-16,18-2-34 15,-18-24-2-15,-1-9-1 16,-28-19 0-16</inkml:trace>
  <inkml:trace contextRef="#ctx0" brushRef="#br1" timeOffset="166835.3706">21558 7901 27 0,'0'0'36'16,"0"0"-1"-16,0 0 1 15,0 0-13-15,29-4-8 0,-29 4-6 16,29-12-3-16,-4 5-3 16,12 3-1-16,1-2 1 15,9 4-1-15,-3-2-1 16,2 6 1-16,-11 0 1 15,-4 8-1-15,-10 1 1 16,-4 10 0-16,-9 4-1 16,-8 8 0-16,-8 1 0 15,1 7 0-15,-7-1 0 16,-1 0 0-16,-1-1-1 16,1-5 0-16,1-7 0 15,3-8 0-15,11-19-2 16,-18 25 0-16,18-25-4 0,0 0-3 15,0 0-24-15,0 0-8 16,6-19-1-16,-6 19 0 16</inkml:trace>
  <inkml:trace contextRef="#ctx0" brushRef="#br1" timeOffset="167186.5348">22218 7716 43 0,'0'0'35'16,"0"0"2"-16,31 0 0 15,-8-1-21-15,-2-28-8 16,23 10-2-16,-9-14 0 16,13 6-3-16,-7 0-3 15,-3 2-2-15,3 10-4 0,-26-6-22 16,-15 21-8-16,18-21-1 15,-18 21-1 1</inkml:trace>
  <inkml:trace contextRef="#ctx0" brushRef="#br1" timeOffset="167451.1482">22318 7446 74 0,'0'0'40'15,"0"0"1"-15,0 0-1 16,0 0-28-16,10 38-4 16,1-17-3-16,9 12 0 0,1 0-2 15,2 9-1 1,2-4-1-16,-2 1-1 16,-2-5 0-16,-1-11 0 15,-5 0-2-15,-15-23-1 0,21 25-2 16,-21-25-7-16,20-21-29 15,-20 21 0-15,-6-27-1 16,-2 8 0-16</inkml:trace>
  <inkml:trace contextRef="#ctx0" brushRef="#br1" timeOffset="167682.8099">22532 7360 74 0,'35'-6'41'0,"-16"14"-1"16,12 9 0-16,0-15-27 0,11 30-7 15,-3-5-1-15,7 12-2 16,1-7 0-16,-3-1-3 16,-4-4-1-16,-7-10-3 15,2 2-5-15,-35-19-31 16,27-7-1-16,-21-15 0 15,-4-6 1-15</inkml:trace>
  <inkml:trace contextRef="#ctx0" brushRef="#br1" timeOffset="167827.9636">22864 7258 92 0,'-21'42'41'0,"5"22"0"15,-3-5-2-15,13 23-34 0,2 7-5 16,1-15-16-16,6 3-22 15,3-4-3-15,-4-6 0 16,-4-5-1-16</inkml:trace>
  <inkml:trace contextRef="#ctx0" brushRef="#br0" timeOffset="181846.3145">7325 10124 20 0,'0'0'22'0,"0"0"-3"0,0 0-3 15,0 0-2-15,0 0-3 16,0 0-1-16,0 0-2 16,0 0-2-16,0 0 0 15,0 0-1-15,0 0 0 16,0 0-1-16,0 0 1 16,0 0-2-16,0 0 1 15,0 0-1-15,0 0 0 16,0 0 0-16,0 0 0 15,0 0 0-15,0 0 0 16,0 0-1-16,0 0 1 16,0 0-1-16,0 0 0 15,0 0 0-15,0 0 0 0,0 0 0 16,0 0-1-16,0 0 1 16,0 0-1-16,0 0 1 15,0 0 0-15,0 0-1 16,0 0 0-16,0 0 0 15,0 0-1-15,0 0 1 16,0 0 0-16,-9 17 0 16,9-17 0-16,-2 23 0 15,2-6 0-15,0-17-1 16,0 37 1-16,-2-20 0 16,2-17 0-16,0 36 0 15,2-11 0-15,-2-2-1 0,0 4 2 16,0-2-1-16,0 8 0 15,2 1 0-15,-2 7 0 16,0-3-1-16,2 0 1 16,-2 1 0-16,2-1 0 15,0 0 0-15,-2-3-1 16,2 3 0-16,-1 5 1 16,-1-3 0-16,2 0-1 15,-2 4 1-15,2 4-1 16,-2 2 0-16,2 2 0 15,0-6 1-15,0 0-1 16,0-10 0-16,-2 5 1 16,2-7-1-16,0-7 0 0,-2 4 0 15,0-1 0-15,2 3 1 16,-2 3-1-16,0 5 0 16,2-3 1-16,-2 4-2 15,2 4 2-15,0-3-1 16,-2-7 1-16,2 0-1 15,-2 5 0-15,0-5 1 16,1 6-1-16,-1-1 1 16,0-3-1-16,0 4 1 15,2-3-1-15,-2 5-1 16,2-8 1-16,-2 4 0 16,2-1 0-16,-2-7 1 15,2 3-2-15,-2-3 2 0,0 3 0 16,0-4-1-16,2-3 1 15,0 1 0-15,-2-6-2 16,2 6 1 0,-2-2 0-16,2 0 1 0,-2 0-1 15,2-2 0-15,0-2 0 16,-2-2-1-16,0-4 1 16,0 0 1-16,2 0-1 15,-2 1 0-15,0-1 1 16,0 0-1-16,0 4 0 15,2 0 0-15,-2 4 0 16,0-2 0-16,0 4 0 16,2 2 0-16,-2 0 0 0,0 0 0 15,1 3 0-15,-1 3 0 16,0 3 1-16,2-1-1 16,-2-5 0-1,2 3 0-15,-2-7 0 0,0 1 0 16,2 0 0-16,-2-4 0 15,2-2 0-15,-2 0 0 16,2 0 1-16,-2 2-1 16,0-4 0-16,2 2 0 15,-2-4-1-15,2 2 2 16,-2-21-1-16,0 31 0 16,2-10 0-16,-2-4 1 15,0 6-1-15,2-2 0 0,0 4 0 16,-2-4 0-1,0 1 0-15,2 3 1 16,-2-8-2-16,2 2 1 16,-2-19 0-16,0 31 0 0,0-31 1 15,2 32-1-15,-2-32 0 16,0 29-1-16,0-29 2 16,0 23-1-16,0-23 0 15,0 0 1-15,0 19-1 16,0-19 0-16,0 0 0 15,0 0 0-15,0 18 0 16,0-18 0-16,0 0 0 16,0 0 1-16,0 0-1 15,0 0 1-15,0 0-1 16,0 0 1-16,0 0 0 16,0 0-1-16,0 0 0 0,0 0-1 15,0 0 1-15,0 0 0 16,0 0-2-16,0 0 1 15,0 0-3-15,0 0-5 16,1-18-28-16,-4 1-7 16,-11-8 1-16,-3 6-3 15</inkml:trace>
  <inkml:trace contextRef="#ctx0" brushRef="#br0" timeOffset="183214.8936">7025 13787 14 0,'1'-17'34'0,"-1"17"1"15,0 0 1-15,0 0-11 16,0-19-6-16,0 19-4 16,0 0-4-16,0 0-3 15,0 0-1-15,0 0-2 16,0 0 0-16,0 0 0 16,0 0-2-16,0 0 0 15,24-2-1-15,-24 2 1 16,27 14-1-16,-8-1-1 15,2 4 1-15,4 0-1 0,2 6-1 16,-2 1 1-16,0-1 0 16,0 0-1-16,-5-2 1 15,-1-6-1-15,-19-15 0 16,25 17 0-16,-25-17 0 16,0 0 0-16,19 14 0 15,-19-14 0-15,0 0 0 16,0 0 0-16,0 0 1 15,0 0-1-15,0 0 0 16,18-23 0-16,-11 3 0 16,5-10 0-16,2-1 0 15,3-2 1-15,0-7-1 16,3-2 0-16,-3-2 0 0,0 6 0 16,-1 5-1-16,-3 4 1 15,-1 8 0-15,-12 21 0 16,23-31-2-16,-23 31-2 15,21-3-4-15,-21 3-33 16,0 0-2-16,0 0 0 16,14 21-1-16</inkml:trace>
  <inkml:trace contextRef="#ctx0" brushRef="#br0" timeOffset="184923.0712">6749 14355 9 0,'0'0'29'0,"0"0"3"16,0 0-7-16,0 0-4 0,-6-29-2 16,6 29-3-16,0 0-2 15,0 0-3 1,10-15-2-16,-10 15-2 16,0 0-1-16,0 0-2 0,0 0 0 15,15 15-1-15,-15-15-1 16,12 41 0-16,-7-12 0 15,-1 7-1-15,2 0 1 16,-4 5-1-16,0-7 0 16,0-5-1-16,-2-6 2 15,0-4-2-15,0-19 1 16,0 0-1-16,0 0 0 16,0 0 0-16,-10-34 0 0,8 7 1 15,0-2-2-15,4-4 1 16,-2-3 0-1,14 0 1-15,-1-5-1 16,10 5 0-16,1-3 0 0,6 9 1 16,1 9-1-16,2 5 1 15,2 14 0-15,-6 10 0 16,-4 15-1-16,-8 12 1 16,-1 11-1-16,-5 0 1 15,-3 0 0-15,-2 0-1 16,-3-8 0-16,-3-7-1 15,2-6 1-15,-2-25 1 0,0 0-1 16,0 0 0-16,0 0 0 16,10-21 1-1,-6-6-1-15,4-6 0 16,-1-3 0-16,5-1 0 16,1-1 0-16,3 1 0 0,1 5 0 15,4 9 0-15,-1 8 0 16,1 11 0-16,2 8 1 15,-2 11-1-15,-1 8 0 16,1 9 0-16,-4 7 1 16,-1 3-2-16,-5 0 2 15,-1-3-2-15,-1-3 1 16,-3-11-3-16,2-2-1 16,-8-23-2-16,23 21-7 15,-23-21-28-15,19-23-1 16,-7 0 1-16,5 2 1 15</inkml:trace>
  <inkml:trace contextRef="#ctx0" brushRef="#br0" timeOffset="185430.7122">7680 14290 68 0,'12'-19'39'0,"-12"19"1"16,17-25 0-16,-17 25-26 15,0 0-4-15,-13 25-3 16,-10-2-1-16,1 9-3 16,-3 3-1-16,0 9 0 15,4-4-1-15,2 1-1 16,7-9 0-16,4-3 0 0,8-12-1 16,0-17 0-16,20 12 1 15,-20-12-1-15,31-33 1 16,-14 4 0-16,0-3-1 15,-3-5 1-15,-3 3 0 16,-5 1 0-16,-2 6 0 16,-6 10 0-16,2 17 1 15,0 0 0-15,0 0-1 16,0 0 1-16,16 35-1 16,1-12 1-16,6 4 0 15,4 5-1-15,2 5 2 16,0 5-2-16,-4 2 1 15,-4 8 0-15,-7-1 0 0,-8 3 0 16,-8-4-1-16,-8-4 1 16,-9-8 0-16,-4-5 0 15,-6-12-1 1,-4-7 1-16,-2-9-1 0,0-5 1 16,6 0-2-16,0-7-2 15,8 5-3-15,-13-4-36 16,34 6-2-16,-33 2 0 15,33-2 0-15</inkml:trace>
  <inkml:trace contextRef="#ctx1" brushRef="#br0" timeOffset="65879.5322">1105 9976 0</inkml:trace>
  <inkml:trace contextRef="#ctx0" brushRef="#br0" timeOffset="195355.0959">5908 7598 12 0,'-20'-4'28'0,"20"4"1"16,0 0-4-1,0 0-16-15,0 0 2 16,0 0 1-16,24-16-1 0,-24 16-3 15,9-17-1-15,-9 17-2 16,0 0-1-16,8-27 5 16,-8 27-9-16,0 0 1 15,0 0-1-15,0 0 2 16,0 0 0-16,0 0 1 16,0 0 0-16,0 0 0 15,0 0 0-15,0 0 0 16,0 0 0-16,0 0-1 0,0 0 0 15,0 0 0-15,0 0-1 16,0 0 1-16,0 0-1 16,0 0 1-1,0 0 0-15,0 0 0 0,0 0-1 16,0 0 1-16,0 0 0 16,0 0 0-16,0 0 0 15,0 0-1-15,0 0 1 16,0 0 0-16,0 0-1 15,0 0 0-15,0 0 0 16,0 0 0-16,4 17 0 16,-4-17 0-16,0 0 0 0,9 24 0 15,-9-24 0 1,10 24 0-16,-2-6 0 16,1 1 0-16,3 10 0 15,0 3-1-15,7 9 1 0,2 5 0 16,2 7-1-16,4 9 1 15,4 1-1-15,2 0 1 16,2 2-1-16,1 3 1 16,1 6-1-16,2 1 1 15,-1 2-1-15,3-4 1 16,-3 4-1-16,3 1 1 16,-3-1-1-16,3 2 1 15,-3-7 0-15,1-1-1 0,1 2 0 16,-1 6 1-1,3-4-1-15,1 5 0 16,1 1 0-16,1-2 0 16,1 3 0-16,-4-9 0 0,-1 0 0 15,-1-8 0-15,-7-7-1 16,-4-7 1-16,-4-8 0 16,-6-3 0-16,-3-15 0 15,-1 6 1-15,-5-10-1 16,0-2 0-16,-3 0 0 15,-7-19 1-15,14 29-1 16,-14-29 0-16,13 23-1 16,-13-23 1-16,14 27 0 15,-14-27 0-15,13 21 1 16,-13-21-2-16,0 0 1 16,12 21 0-16,-12-21 0 15,0 0 0-15,0 0 0 0,0 0-1 16,0 0 0-16,0 0-1 15,2-19-1-15,-2 19-4 16,-12-29-6-16,12 29-30 16,-9-42 0-16,3 13-1 15,-2-8 1-15</inkml:trace>
  <inkml:trace contextRef="#ctx0" brushRef="#br0" timeOffset="196587.4155">6047 7832 41 0,'-12'-18'33'0,"12"18"-5"16,-11-17-4-16,-7-8-4 15,18 25-6-15,-11-29-1 16,11 29-3-16,-8-30-2 16,8 30-1-16,-2-31-1 15,2 31-1-15,-4-25 0 16,4 25-1-16,0 0 0 15,-2-19-2-15,2 19 1 16,0 0-1-16,0 0 0 0,0 0 0 16,-11 21-1-1,5 0 0-15,0 8 0 16,0 9 1-16,-3 6-1 16,-1 4 0-16,-4 2-1 0,5-4 1 15,-3-6-1-15,6-9 0 16,-1-14 0-16,7-17 0 15,0 0 0-15,-18-9 0 16,14-20 1-16,-1-6-1 16,-1-9 1-16,0-4-1 15,0-3 0-15,1-7-1 16,-1 2 1-16,-2 5 1 16,2 7-1-16,0 5-1 15,1 7 2-15,1 7 0 16,0 7-1-16,4 18 1 15,0 0-1-15,0 0 0 16,17-2 1-16,-17 2-1 0,35 25 0 16,-10-7 0-16,4-1 0 15,2 6 1-15,2-6 0 16,-6 2-1-16,2 1 0 16,-6-9-1-16,-2 1 1 15,-21-12 0-15,27 15-1 16,-27-15-2-16,0 0-1 15,0 0-4-15,25 6-28 16,-25-6-7-16,0 0-1 16,0 0 0-16</inkml:trace>
  <inkml:trace contextRef="#ctx0" brushRef="#br0" timeOffset="197391.0278">6388 7373 70 0,'0'0'41'0,"-15"-25"0"16,15 25 0-16,0 0-28 0,-22-29-3 16,22 29-3-16,0 0 0 15,0 0-4-15,0 0 0 16,22 33-2 0,-11-8 1-16,7 8-1 0,-3 3-1 15,4 6 0-15,1 2 1 16,1 4-1-16,-6-7 1 15,1-3-1-15,-5-9 0 16,-1-6 0-16,-4-6-1 16,-6-17 1-16,0 0-3 15,0 0 0-15,-10-33-1 16,-5-1-1-16,3 1 1 0,-7-9 0 16,3 4 0-16,-3-6 1 15,2 5 2-15,1 7 3 16,-1 3 0-16,5 12 2 15,1-1 0-15,11 18 0 16,-12-19 0-16,12 19 1 16,0 0-2-16,0 0-1 15,29 23 0-15,-6-6-1 16,4 3 1-16,10 3-1 16,3 0-1-16,7 2 1 15,1-4 0-15,2-2-1 16,-4-2 1-16,1-4-1 15,-5-3 0-15,-5-2 1 0,-6-4 0 16,-8-6-1-16,-4-6 1 16,-19 8-1-1,25-35 1-15,-19 7 0 16,-4-1 0-16,-4-8-1 0,-4 3 0 16,-4-2 0-16,-5-5 0 15,-4 1 0-15,-1 2 0 16,-3-3 0-16,0 3 0 15,2 1 0-15,0 3 0 16,1-1 0-16,7 11 0 16,1 4 0-16,5 3 0 15,7 17-4-15,0 0-8 16,7-27-32-16,-7 27 0 16,0 0-1-16,20-19 0 15</inkml:trace>
  <inkml:trace contextRef="#ctx0" brushRef="#br0" timeOffset="208158.8052">7468 10233 2 0,'4'17'16'15,"-4"-17"-6"-15,0 0-4 16,-17 25-4-16,17-25-1 15,0 0 1-15,-14 21 2 16,14-21 3-16,0 0 2 16,-6 21 1-16,6-21 1 15,0 0 0-15,0 0-2 0,-5 24 1 16,5-24-4 0,0 0-2-16,0 0-2 0,0 0 0 15,0 0 0 1,0 0 1-16,0 0 2 0,0 0-1 15,-22 9-1-15,22-9 1 16,0 0-1-16,0 0-1 16,0 0 1-16,0 0-1 15,0 0-1-15,0 0 2 16,0 0-1-16,0 0 0 16,0 0-1-16,0 0 1 15,-19-15-1-15,19 15-1 0,0 0 0 16,0 0 0-16,-19-18-1 15,19 18 2 1,0 0-2-16,0 0 1 16,0 0 1-16,0 0-1 0,0 0 0 15,0 0 0-15,0 0-1 16,0 0-3-16,0 0-6 16,0 0-23-16,0 0-1 15,0 0 0-15,-18-44 0 16</inkml:trace>
  <inkml:trace contextRef="#ctx0" brushRef="#br0" timeOffset="209014.9788">7534 10277 25 0,'0'0'14'0,"0"0"-2"16,0 0-2-16,0 0-3 16,-20 4-2-16,20-4 0 15,0 0-1-15,-11 17 1 16,11-17 2-16,0 0 0 15,0 0 0-15,-14 21 0 16,14-21 0-16,0 0-1 16,0 0 0-16,0 0-1 0,-25 10-1 15,25-10 0-15,0 0-2 16,0 0 0 0,-19 10-1-16,19-10-1 15,0 0 1-15,0 0-2 0,0 0 1 16,0 0-2-16,0 0 0 15,-15-23-1-15,15 23 0 16,0 0-1-16,0 0 1 16,0 0-2-16,0 0 0 15,0 0 1-15,23 13-6 16,-23-13-18-16,0 0-1 16,0 0 1-16,0 0 3 0</inkml:trace>
  <inkml:trace contextRef="#ctx0" brushRef="#br0" timeOffset="222902.223">10076 8288 40 0,'21'-33'37'0,"-13"12"0"15,-4 2 2-15,-6-12-22 16,2 31-4-16,-10-28-2 16,10 28-2-16,-35-6-2 15,12 19-1-15,-10 3-1 16,3 11-1-16,-7 1-1 0,8 13 0 15,2 3-2-15,10 6 0 16,9 5 1-16,18 3-1 16,7 1 1-16,10 3-1 15,6-1 1-15,9 2-1 16,3 1 1-16,1-7-1 16,-4-3 0-16,-5-2 1 15,-8-8-2-15,-8 2 1 16,-7-6 0-16,-9-2 0 15,-8-7 0-15,-5-2-1 16,-8-8 0-16,-1-4-1 16,-2-1 1-16,-4-14-2 15,5-2-1-15,-3-6-2 0,21 6-2 16,-39-31-7 0,38 10-28-16,-15-8-2 0,8 0 2 15,-1-3-1 1</inkml:trace>
  <inkml:trace contextRef="#ctx0" brushRef="#br0" timeOffset="223250.5961">9748 8835 54 0,'0'0'39'0,"-19"11"2"16,19-11 1-16,0 0-14 16,0 0-16-16,27-7-5 15,-6-9-1-15,14 7-2 16,1-7 0-16,3 1-2 15,-2 2 0-15,-5 3-2 16,-1-3 0-16,-8-1-1 16,2 4-3-16,-17-5-4 15,19 4-34-15,-27 11-1 0,12-21 1 16,-12 21-1 0</inkml:trace>
  <inkml:trace contextRef="#ctx0" brushRef="#br0" timeOffset="225526.1543">9711 7885 37 0,'0'0'36'0,"0"0"-1"15,0 0-3-15,0 0-16 16,0 0-3-16,0 0-3 16,14-19-3-16,5 13-2 15,-5-13-1-15,13 6-1 0,0-8 0 16,7 5 0-1,-3-5-1-15,2 4-1 16,-4 2 0-16,-4 3-1 16,-4 8-1-16,-21 4-1 0,25-4 0 15,-25 4-2-15,0 0-3 16,0 0-8-16,0 0-18 16,0 0-4-16,0 0-1 15,-23 6 1-15</inkml:trace>
  <inkml:trace contextRef="#ctx0" brushRef="#br0" timeOffset="225866.8373">9844 7684 45 0,'0'0'35'16,"0"0"2"-16,0 0 0 15,-25-16-21-15,25 16-2 16,0 0-3-16,0 0-3 16,14 20-2-16,-14-20-2 15,15 27 0-15,-3-4-1 16,-2-4 0-16,5 4-1 16,-3 0 0-16,1 4 0 15,-3-2-2-15,1 3 1 16,-5-7-1-16,2-1 0 15,-8-20-2-15,2 28 0 16,-2-28-3-16,0 0-3 16,4 18-9-16,-12-36-24 0,8 18 0 15,-23-36 0-15,9 15 1 16</inkml:trace>
  <inkml:trace contextRef="#ctx0" brushRef="#br0" timeOffset="226278.0784">9576 7525 54 0,'-25'13'39'0,"-6"8"-1"16,1 6 1-16,10 27-23 15,-18-4-4 1,24 28-3-16,-3-7-2 16,23 12-2-16,11-10-1 0,24-2 0 15,14-16-1-15,21-15-1 16,12-22-1-16,13-22 0 16,7-21 0-16,2-19 0 15,-10-14 0-15,-7-11 0 16,-18-7 1-16,-23-3-1 15,-23 0 0-15,-23 6 0 16,-24 6 1-16,-22 8-1 0,-18 11-1 16,-14 8 1-16,-3 11-1 15,-2 8-1 1,4 5-1-16,7 3-4 16,24 17-32-16,-3 0-6 15,20-1 0-15,8 1 1 0</inkml:trace>
  <inkml:trace contextRef="#ctx0" brushRef="#br0" timeOffset="230150.785">6629 6650 48 0,'-15'17'33'0,"15"-17"1"15,0 0-10-15,0 0-7 16,-23-11-4-16,23 11-3 16,0 0-2-16,27-10-1 15,-27 10-2-15,34-6 0 0,-11-5-1 16,12 3-1-16,2-5-1 15,5-3 0 1,-3-1-2-16,-3 2-1 16,-3-4 0-16,-6 1-2 0,-4 11 0 15,-23 7-2-15,18-2-3 16,-38-8-17-16,20 10-14 16,-27 16 1-16,8-11 0 15,0 3 0-15</inkml:trace>
  <inkml:trace contextRef="#ctx0" brushRef="#br0" timeOffset="230482.356">6729 6479 22 0,'0'0'34'0,"0"0"0"16,0 0 2-16,0 0-14 15,-17-19-6-15,17 19-4 16,0 0-2-16,8 19-3 16,-8-19 0-16,8 23-1 15,-8-23-2-15,13 37 1 16,-5-18-2-16,5 6 0 16,-5-4 0-16,7 4-2 15,-3-2 1-15,1-4-1 16,-3-2-2-16,-10-17 0 15,25 21-1-15,-25-21-2 16,21-3-4-16,-28-22-9 16,7 25-24-16,-4-27 1 0,-4 8 0 15,-5-6 0-15</inkml:trace>
  <inkml:trace contextRef="#ctx0" brushRef="#br0" timeOffset="230886.7662">6348 6282 53 0,'-22'28'36'0,"3"11"1"16,4 7 1-16,17 23-23 15,-14-12-2-15,31 26-5 16,1-8-2-16,18 3-1 16,10-12-2-16,16-13 0 15,13-20-1-15,14-20 0 16,5-22-2-16,3-24 0 16,-3-19 1-16,-5-13 0 15,-12-19 0-15,-17-6 0 16,-22-1 0-16,-26 3 1 15,-22 8-2-15,-25 7 2 16,-23 11-1-16,-19 9-1 16,-12 12 0-16,-9 15-1 0,-3 12-2 15,-1-5-9-15,11 19-28 16,16 6-3-16,13 9 1 16,16 6 0-1</inkml:trace>
  <inkml:trace contextRef="#ctx0" brushRef="#br2" timeOffset="259329.1908">7393 10298 22 0,'-10'19'17'0,"10"-19"0"16,0 0 1-16,0 0-4 0,-13 18-1 15,13-18-1-15,0 0 0 16,-10-19-1-16,10 19-1 16,0 0-1-1,0 0-1-15,-9-20 0 0,9 20-1 16,0 0-1-16,0 0-1 15,0 0-2-15,0 0 0 16,0 0-1-16,0 0-1 16,0 0 0-16,0 0 0 15,0 0 0-15,0 0 0 16,0 0 0-16,0 0 0 16,0 0 0-16,0 0 0 15,0 0 0-15,0 0 0 0,0 0 0 16,0 0 0-16,0 0 1 15,0 0-1 1,0 0 1-16,0 0-1 16,0 0 0-16,0 0 1 0,0 0-1 15,0 0 0-15,0 0 0 16,0 0-1-16,0 0 1 16,0 0-1-16,3 21 1 15,-3-21-1-15,8 22 0 16,-8-22 0-16,10 26 1 15,-4-8-1-15,-6-18 0 16,9 30 0-16,-9-30 0 16,10 27 1-16,-10-27 0 0,9 21 0 15,-9-21-1-15,10 25 1 16,-4-6 0 0,4 1 0-16,-3 3 0 15,7 0-1-15,-5 7 1 0,7-3 0 16,-3 2-1-16,1 2 1 15,-1-8 0-15,1 4-1 16,-1-2 1-16,-1-4-1 16,-1 0 1-16,-1 2-2 15,2 2 2-15,1 3-2 16,1 3 2-16,3 4-1 16,0 1 0-16,3 4 0 15,1 4 0-15,2 1 1 16,-2 1-1-16,2-2 1 15,-1-2-1-15,-3 0 1 16,0 0-1-16,1 1 0 16,1-1 1-16,0 2-1 0,0-2 0 15,2 4 1-15,2 0-1 16,-1 2 0-16,1-2 0 16,0 2 0-16,-2-2 0 15,2 2 1-15,0-2-1 16,0-4 0-16,-4 2 0 15,4 2 0-15,0-7 0 16,-1 1 0-16,-1-5 0 16,-4-5 0-16,0 3 0 15,-3-2 0-15,-1-5 0 16,-3-8 0-16,-3 1 0 16,-9-19-1-16,16 27 2 0,-16-27-1 15,11 19 0-15,-11-19 0 16,10 17 0-16,-10-17 0 15,12 21 0-15,-12-21 0 16,11 27 0-16,-11-27 0 16,14 29 0-16,-14-29 1 15,15 27-1-15,-15-27 0 16,16 31 0-16,-16-31 0 16,17 26 0-16,-9-8 0 15,-8-18 0-15,17 30-1 16,-7-11 1-16,-1 1 0 15,1-1 0-15,0 0 0 16,-1 0 0-16,1 0 0 0,-2 4 0 16,1-3 0-16,1 1 0 15,-10-21 1-15,19 30-1 16,-19-30 0-16,14 31 0 16,-14-31-1-16,11 17 1 15,-11-17 1-15,10 21-1 16,-10-21-1-16,9 22 2 15,-9-22-1-15,12 23-1 16,-12-23 2-16,8 25-1 16,-8-25 0-16,0 0 0 15,9 21 0-15,-9-21 0 16,8 17 0-16,-8-17 0 16,0 0 1-16,14 19-2 0,-14-19 1 15,0 0 0-15,9 23 0 16,-9-23 0-16,0 0 0 15,12 21 0-15,-12-21 0 16,8 17 0-16,-8-17 0 16,11 25 0-16,-11-25 0 15,12 20 0-15,-12-20 0 16,0 0 0-16,0 0 0 16,0 0 0-16,0 0 0 15,0 0 0-15,15 17 0 16,-15-17 0-16,0 0 0 15,0 0 0-15,0 0 0 16,0 0 0-16,0 0 0 0,0 0 0 16,0 0 0-16,0 0 0 15,0 0 0 1,0 0 0-16,0 0 0 16,12 19 1-16,-12-19-1 0,0 0 0 15,0 0-1-15,0 0-1 16,0 0-3-16,0 0-9 15,5-25-28-15,-16 6-1 16,-8-8-1-16,3 6 0 16</inkml:trace>
  <inkml:trace contextRef="#ctx0" brushRef="#br2" timeOffset="260390.6748">8579 13166 15 0,'0'0'30'16,"0"0"-2"-16,0 0-2 15,-8-19-4-15,8 19-4 16,0 0-2-16,0 0-3 0,0 0-1 16,0 0-2-16,0 0-1 15,0 0-1-15,0 0-2 16,0 0-1-16,0 0 0 15,0 0-2-15,0 0 1 16,0 0-2-16,0 0 0 16,0 0 0-16,0 0 0 15,24-10 0-15,-24 10-1 16,23 2 0-16,-23-2 1 16,33 10-1-16,-33-10-1 15,38 21 1-15,-17-10-1 16,4 3 1-16,0 1-1 15,1 0 1-15,-3-3-1 0,-4-2 0 16,0-12 1-16,-19 2-1 16,25-23 1-16,-19 5-1 15,0-9 0-15,-4 1 1 16,-2-5 0-16,0-2-1 16,-2 5 0-16,0-5 0 15,-2 0 1-15,2-1-1 16,0 1 0-16,2 1 0 15,0 3 0-15,0 0-1 16,0 4 1-16,-2 8-1 16,2 17-1-16,0-17-1 15,0 17-3-15,2-22-6 16,-2 22-31-16,0 0-1 0,14-21 0 16,-14 21-1-16</inkml:trace>
  <inkml:trace contextRef="#ctx1" brushRef="#br2" timeOffset="148683.2648">2069 15060 0</inkml:trace>
  <inkml:trace contextRef="#ctx1" brushRef="#br2" timeOffset="149539.2338">1472 16653 0,'0'0'16,"0"0"0,0 0 30,0 0-46,0 0 16</inkml:trace>
  <inkml:trace contextRef="#ctx1" brushRef="#br2" timeOffset="149653.6297">1992 16538 0</inkml:trace>
  <inkml:trace contextRef="#ctx1" brushRef="#br2" timeOffset="149811.3332">1144 16691 0,'0'0'31,"0"0"-15,0 0-16,0 0 47</inkml:trace>
  <inkml:trace contextRef="#ctx1" brushRef="#br2" timeOffset="149946.7741">1452 15924 0,'0'0'16</inkml:trace>
  <inkml:trace contextRef="#ctx0" brushRef="#br2" timeOffset="276466.5179">7233 10360 1 0,'21'2'3'0,"-21"-2"16"15,0 0-5-15,0 0-4 16,0 0 0-16,0 0 0 16,6-18 0-16,-6 18 0 15,0 0-1-15,0 0-1 16,2 18-1-16,-2-18-3 16,0 0-1-16,0 23-1 15,0-23 0-15,0 0 1 0,-4 19-1 16,4-19 0-16,0 0 1 15,0 0 1-15,0 0 0 16,0 0 1-16,0 0 0 16,6 23 1-16,-6-23-2 15,0 0 1-15,0 0-1 16,-4 17-2-16,4-17 1 16,0 0-2-16,0 0 1 15,0 0-1-15,0 0-1 16,0 0 2-16,0 0-1 15,0 0 1-15,0 0-1 16,0 0 1-16,0 0 0 0,0 0 0 16,0 0 0-16,0 0 0 15,0 0-1-15,0 0 0 16,0 0 1-16,0 0-1 16,0 0 0-16,0 0 0 15,0 0 1-15,0 0-1 16,0 0 1-16,0 0-1 15,0 0 0-15,0 0 0 16,0 0 1-16,0 0-1 16,0 0 0-16,0 0 0 15,0 0 1-15,0 0-1 16,0 0 0-16,-10 17 0 16,10-17 0-16,0 0 0 0,0 0-1 15,0 0 0-15,-25 16 0 16,25-16 0-16,-25 21 1 15,25-21 0-15,-35 29 0 16,16-12-1-16,0-4 1 16,-1 1 0-16,-1-1 0 15,2 1-1-15,-6 1 0 16,-2-2 0-16,-2-1 1 16,-4 3 0-16,0 6-2 15,-1-2 2-15,-3 4-1 16,-2-5 0-16,1-1 0 15,-1 2 0-15,3 2 0 16,-5 0 0-16,1-3 1 0,-3 3-2 16,-1-2 2-16,1 0-1 15,-1 0 1 1,2 0-1-16,1 3 0 16,-1 1 0-16,-3-2 0 0,5 4 1 15,-1-4-2-15,3 2 1 16,3-2 0-16,-2 0 0 15,5-6 0-15,1-1 0 16,6-5 0-16,-2 3 0 16,0 3 0-16,3-5 0 15,-1-1 0-15,2 3 0 16,2-3 0-16,4-3 0 16,17-6-1-16,-27 10 1 15,27-10 0-15,0 0-1 0,0 0 0 16,0 0 0-1,0 0-3-15,0 0-7 16,27-6-19-16,-10 0-12 0,0-1-1 16,1-7 0-16</inkml:trace>
  <inkml:trace contextRef="#ctx0" brushRef="#br2" timeOffset="278281.6785">5904 10841 33 0,'0'0'35'0,"0"0"1"16,0 0 0-16,0 0-17 0,0 0-6 15,23 0-4 1,-23 0-1-16,0 0-3 16,0 0 1-16,23 2-1 15,-23-2-1-15,8 31-1 0,-14-8 1 16,2 15-2-16,-7 4 1 16,-1 8-1-16,-3-4-1 15,-1 2 0-15,1-8 1 16,1-5-2-16,-1-2 1 15,3-10 0-15,12-23-1 16,-21 30 0-16,21-30 1 16,-25 27-1-16,25-27 1 15,-29 21-1-15,29-21 0 16,-23 19 0-16,23-19 1 16,0 0-1-16,0 0 0 15,0 0 0-15,0 0 1 16,17 16-1-16,1-18 1 0,7-2-1 15,2 0 1-15,2-3-1 16,5 1 0-16,-1-4 0 16,0 6 0-16,-2 1 0 15,-4 1 0-15,-8-2-2 16,2 6-2-16,-21-2-5 16,25-12-33-16,-25 12-1 15,0 0 0-15,0 0 0 16</inkml:trace>
  <inkml:trace contextRef="#ctx0" brushRef="#br2" timeOffset="286874.6795">7393 11246 17 0,'0'0'30'0,"0"0"-4"0,0 0-5 16,0 0-3-16,0 0-2 15,0 0-2-15,0 0-3 16,0 0-2-16,0 0-3 16,0 0-2-16,0 0 0 15,0 0 0-15,0 0 0 16,0 0-1-16,0 0 0 15,0 0-1-15,0 0 0 16,0 0 1-16,0 0-1 16,0 0 0-16,0 0 0 15,0 0 1-15,0 0-2 16,0 0 1-16,0 0-1 0,0 0 1 16,0 0-1-16,0 0 0 15,0 0-1-15,0 0 1 16,0 0-1-1,0 0 1-15,0 0-1 0,0 0 0 16,-4 17 0-16,4-17 0 16,0 0 1-16,0 0-1 15,0 0 0-15,12 19 0 16,-12-19 0-16,0 0 1 16,0 0-1-16,0 0 0 15,0 0 0-15,19 16 0 16,-19-16 0-16,0 0 1 15,21 2-1-15,-21-2 0 16,25 0 1-16,-25 0-1 16,25-2 0-16,-25 2 0 15,27-4 0-15,-27 4 0 16,25-4 0-16,-25 4 0 0,0 0 0 16,25-2 1-16,-25 2 0 15,18-8-1-15,-18 8 0 16,19-11 0-16,-19 11 1 15,19-17-1-15,-19 17 1 16,18-18-1-16,-18 18-1 16,0 0 1-16,17-11 0 15,-17 11 1-15,0 0-1 16,0 0 0-16,0 0 0 16,0 0 0-16,16-19 0 15,-16 19 0-15,0 0 0 16,0 0 0-16,0 0 1 15,11-21-2-15,-11 21 1 0,0 0 0 16,0 0 0-16,0 0 0 16,0 0 0-16,0 0-1 15,0 0 1-15,0 0 0 16,17-14 0-16,-17 14 0 16,0 0 0-16,0 0-1 15,0 0 1-15,0 0 0 16,14-19 0-16,-14 19 0 15,0 0 0-15,0 0 0 16,0 0 0-16,14-19 0 16,-14 19 0-16,0 0 0 15,0 0-1-15,0 0 1 16,0 0 0-16,0 0 0 0,0 0 0 16,0 0 0-16,0 0 0 15,0 0 0-15,-16 17 1 16,16-17-2-16,0 0 1 15,0 0 0-15,-17 10 0 16,17-10-1-16,0 0 2 16,-12 21-1-16,12-21-1 15,-8 17 1-15,8-17 0 16,-7 21 1-16,7-21-1 16,-6 17 0-16,6-17 0 15,0 0 1-15,-12 21-1 16,12-21 0-16,0 0 0 15,-21 22-1-15,21-22 2 0,-23 11-1 16,23-11 0-16,-27 8-1 16,27-8 1-16,-27 4 0 15,27-4 0 1,-27-2 0-16,10 0 0 0,17 2 0 16,-29-2 0-16,29 2 0 15,-27 0 0-15,27 0 0 16,-23 4 0-16,23-4 0 15,0 0 0-15,-20 0 0 16,20 0-1-16,0 0-1 16,0 0-2-16,-9-18-7 15,9 18-28-15,0 0-2 0,0 0-1 16,-8-25 1-16</inkml:trace>
  <inkml:trace contextRef="#ctx0" brushRef="#br2" timeOffset="297662.4968">7630 11758 45 0,'0'0'34'0,"0"0"1"16,-4-31-6-1,2 52-14-15,-21-13-4 16,17 27-2-16,-15-9-3 0,10 17 0 16,-7-1-2-16,7 8-1 15,-1-4 0-15,8-4-1 16,2-7-1-16,8-5 0 16,8-11-1-16,5-7 1 15,8-14 0-15,6-11-1 16,3-10 1-16,1-8 0 15,-2-8 1-15,-4-5-1 16,-8-2 1-16,-8-2-1 16,-11-1 1-16,-8 2-2 15,-5 9 0-15,-9 2-1 16,3 13-1-16,-8 0-2 16,23 23-5-16,-45 2-28 0,28 11-3 15,-2 14 0-15,1 2 1 16</inkml:trace>
  <inkml:trace contextRef="#ctx0" brushRef="#br2" timeOffset="297910.8086">7491 12023 60 0,'0'0'37'0,"23"-6"1"16,-23 6-2-16,41-19-25 15,-20-2-5-15,16 7-2 16,-2-1-5-16,-7-14-18 16,7 12-17-16,0 9-2 15,-8 1 1-15,2 5-3 16</inkml:trace>
  <inkml:trace contextRef="#ctx0" brushRef="#br2" timeOffset="299746.3395">8568 11706 36 0,'2'-23'33'0,"-2"23"1"16,0 0-11-16,-6-44-6 15,6 44-2-15,-2-23-4 16,2 23-2-16,0 0-2 16,0 0-1-16,0 0-1 0,9 21-1 15,-7 4 0 1,8 10-1-16,-2-1 0 16,3 14-1-16,-1-4 0 15,3-5 0-15,-3-3-2 0,2-9 2 16,-5-6-1-16,-7-21-1 15,14 17 1-15,-14-17 0 16,0 0-1-16,4-32 1 16,-8 11-1-16,0-4 0 15,2-12 0-15,-2-3 0 16,2-4 0-16,2 0-1 16,2-2 2-16,6 7-1 15,-2 5 0-15,5 11 0 0,-11 23 0 16,25-14 1-1,-25 14 0-15,27 41-1 0,-13-1 0 16,-3 6 0 0,5 2 1-16,-6 4 0 0,-1-6 0 15,-1-4-1-15,-2-8 1 16,-2-7 0-16,-4-27-1 16,0 0 1-16,0 0-1 15,0 0-1-15,-2-46 1 16,2 10 0-16,2-6 0 15,-1-3-1-15,3 1 1 16,4 0 0-16,2 8 0 16,1 11 0-16,1 8 0 0,-12 17 0 15,31-8 0 1,-14 16 1-16,0 3-2 16,1 14 1-16,-3 6 0 0,1-1 0 15,-1 1 0-15,-3 2 1 16,-3-5-1-16,1-5-2 15,-2 1 0-15,-8-24-1 16,0 0-3-16,17-6-3 16,8 4-10-16,-19-27-22 15,11 0 1-15,-3-13-1 16,5 0 2-16</inkml:trace>
  <inkml:trace contextRef="#ctx0" brushRef="#br2" timeOffset="300173.1606">9243 11466 52 0,'0'0'38'15,"0"0"-1"-15,0 0-1 16,-18 23-16-16,11 27-7 0,-24-2-4 16,10 18-3-16,-3-5-1 15,11 0-2-15,1-11-1 16,8-10-1-16,12-15-1 16,-8-25 0-16,37-5 0 15,-14-20-1-15,0-12 1 16,-6-5 0-16,-3-2-1 15,-6-4 1-15,-3 8 0 16,-3 3 0-16,-5 8-1 16,1 12 1-16,2 17 1 15,0 0-1-15,0 0 0 16,25 12 1-16,-6 15 0 16,6 7 0-16,4 4 0 0,6 10 1 15,-3 6-1-15,1 8 0 16,-6-5 1-16,-4-3 0 15,-9-4-1-15,-8-4 0 16,-10-4-1-16,-8-4 0 16,-7-15 0-16,-6-5 0 15,-10-9 0-15,-3-3-2 16,1-8 1-16,-4-6-3 16,13 6-2-16,-11-26-9 15,22 14-25-15,-3-3-3 16,20 17 1-16,-5-37 0 15</inkml:trace>
  <inkml:trace contextRef="#ctx0" brushRef="#br2" timeOffset="300645.7439">9667 11351 82 0,'25'-7'39'15,"-25"7"0"-15,23-14-11 16,-23 14-20-16,18 2-1 16,-18-2-1-16,0 0-2 0,11 31 0 15,-11-31-2-15,0 25 0 16,0-25-1-16,0 0 0 15,-2 17-1-15,2-17 0 16,-2-17 1-16,2 17-1 16,-5-23 0-16,5 23 0 15,-20-10 1-15,20 10-1 16,-33 21 0-16,14 6 1 16,-2 10-1-16,4 3 0 15,1 2 1-15,7 8 1 16,7-6-1-16,7 4-1 15,9-12 1-15,5-3 0 0,6-8-1 16,4-8 0-16,0-1-2 16,-2-14-1-16,2-1-1 15,-10-20-2 1,8 17-7-16,-23-26-29 16,6 3 1-16,-6-6-1 0,0-9 1 15</inkml:trace>
  <inkml:trace contextRef="#ctx0" brushRef="#br2" timeOffset="300962.1187">9883 11323 91 0,'0'0'41'16,"0"0"1"-16,8 25-11 0,-8 15-21 16,-14-2-3-16,8 18-1 15,-1-6-3 1,7 0-2-16,4-10 0 15,11-9-1-15,4-16 0 0,6-15 0 16,8-14 0-16,0-10 0 16,-4-5 0-16,-2-6 0 15,-10-3 1-15,-9-4-1 16,-8 9 0-16,-12 2 0 16,-11 6 0-16,-6 6-1 15,2 4 0-15,-4 1-2 16,6 11-1-16,-4-7-4 15,29 10-12-15,0 0-21 16,-19 19-2-16,19-19 1 16,0 0 1-16</inkml:trace>
  <inkml:trace contextRef="#ctx0" brushRef="#br2" timeOffset="301330.3583">10219 11232 72 0,'0'0'41'0,"0"0"0"16,13 23 0-16,-13-23-29 16,-21 23-5-16,4-7-2 15,5 1-3-15,12-17 0 16,-6 27-2-16,6-27 0 16,33 11 0-16,0-7 0 15,5-2 0-15,5 0 0 16,3 2 0-16,-3 4 0 15,-3 3 0-15,-7 1 1 0,-8 5-1 16,-25-17 1-16,17 34 1 16,-19-12-1-16,-9-1 1 15,-12-4-1 1,-8 2 0-16,-6-2 1 0,-3-3-2 16,-1-5 1-16,3-1-2 15,1-8 0-15,4-8-3 16,14 10-3-16,-6-30-14 15,25 28-21-15,-8-29-1 16,8 29 1-16,15-35 1 16</inkml:trace>
  <inkml:trace contextRef="#ctx0" brushRef="#br2" timeOffset="301689.7912">10774 11018 86 0,'0'0'41'0,"16"-18"2"15,-16 18-2-15,-16 23-30 16,3 21-5-16,-9 1-2 16,7 22-1-16,3 8-2 15,12-1 1-15,12-1-2 16,11-4 1-16,18-17-2 15,9-19 2-15,12-18-1 0,1-26 1 16,1-20-1-16,-10-17 0 16,-12-13 1-16,-11-16-2 15,-19-8 1 1,-16 3 1-16,-19 3-1 0,-14 12 0 16,-9 6-1-16,-6 7-1 15,3 21-4-15,-10 3-8 16,5 28-27-16,4 6-2 15,7 19 0-15,5 9 0 16</inkml:trace>
  <inkml:trace contextRef="#ctx0" brushRef="#br2" timeOffset="301869.5112">10718 11359 101 0,'54'-27'43'0,"0"-19"1"15,12 0-2-15,-3-6-36 16,-5 6-3-16,-2 6-3 16,-15 2-6-16,7 24-35 15,-48 14-1-15,17 12-1 16,-28 11-1-16</inkml:trace>
  <inkml:trace contextRef="#ctx0" brushRef="#br2" timeOffset="303334.7236">4652 9890 47 0,'-17'0'36'0,"17"0"2"0,0 0-13 16,-29-4-7-16,29 4-5 15,0 0-3-15,4 19-3 16,-4-19-1-16,15 21-1 16,-5-2-1-16,7 16-1 15,-1-1-1-15,3 12 0 16,-6-1 0-16,1 1-1 16,-6-4 0-16,-3-8 0 15,1-7-1-15,-6-27 1 16,-4 21-1-16,4-21 0 0,-9-21 0 15,5-4 0 1,-2-5 0-16,-2-7 0 16,1 1-1-16,1-5 0 0,2 3 1 15,4 3 0-15,2 7 0 16,4 5-1-16,5 5 1 16,-11 18 0-16,31-17 1 15,-6 17-1-15,0 4 1 16,2 6 0-16,-2 9 0 15,-2 6 0-15,-3 3 1 16,-5 9-1-16,-5-3 0 16,-6-3 0-16,-4-2-1 15,-6-4 1-15,-2-6-1 16,8-19 0-16,-21 4 0 16,21-4-1-16,-14-38 0 15,11 11 1-15,4-8-1 0,5-5 0 16,6-6 1-16,3 2-1 15,3 7 0-15,3 10 1 16,4 2 0-16,0 16 0 16,-2 5 1-16,2 10-1 15,-2 11 1-15,-1 6 0 16,-5 4 0-16,-4 2-1 16,-7 7 1-16,-2-7-2 15,-8 2 1-15,-3-6-2 16,-3 1-2-16,-7-18-4 15,13 17-8-15,4-25-26 16,-27-10 0-16,17-9 0 16,8-6 1-16</inkml:trace>
  <inkml:trace contextRef="#ctx0" brushRef="#br2" timeOffset="303770.7755">5206 9796 68 0,'0'0'39'0,"15"23"3"15,-13 4-1-15,-21-6-29 16,9 25-3-16,-11-4-3 16,7 12-1-16,-3-10-2 15,5-4-1-15,5-9-2 16,9-12 0-16,-2-19-1 16,31-2-1-16,-4-23 0 15,1-6-1-15,3-1 2 0,-6-9-1 16,2-3 0-1,-9 6 2-15,-3 3-1 0,-7 14 2 16,-2 4-1-16,-6 17 2 16,0 0-1-16,17 12 0 15,-5 9 1-15,7 4-1 16,2 7 1-16,4 1-1 16,-4 5 1-16,3 4-1 15,-9 1 0-15,-3 3 0 16,-10-2 1-16,-10-2-1 15,-11-4 0-15,-7 1 0 16,-4-9 0-16,-1-8-1 0,-4-9 0 16,0-11-1-16,4-2-3 15,1-15-2-15,30 15-8 16,-39-25-29 0,24 3 0-16,3-6 0 15,6 3 0-15</inkml:trace>
  <inkml:trace contextRef="#ctx0" brushRef="#br2" timeOffset="304401.9721">5590 9706 41 0,'27'-20'38'0,"-27"20"2"16,19-15 0-16,-19 15-19 0,0 0-8 15,-18 17-4-15,-10-5-2 16,2 13-2-16,-6 2-2 15,1 5-2-15,2-5 0 16,8-2 0-16,21-25 0 16,-12 29-2-16,12-29 1 15,44-8-1-15,-3-5 0 16,7-5 1-16,4 5-1 16,0 9 1-16,-2 0 0 15,-7 6 0-15,-6 12 1 16,-12 7 0-16,-14 0 1 15,-7 8-1-15,-16-1 1 16,-9-3-1-16,-8 6 0 0,-5-8 0 16,-5-2-1-16,0-7 0 15,9-5-2-15,-1-13-3 16,31 4-8-16,-33-17-28 16,23-8-1-16,5-13 1 15,8-2-1-15</inkml:trace>
  <inkml:trace contextRef="#ctx0" brushRef="#br2" timeOffset="304589.9785">5790 9711 88 0,'25'29'41'16,"-4"2"1"-16,4 15-12 16,-17-14-19-16,15 14-5 0,-11-7 0 15,1 1-2-15,-3-7-3 16,-4-16-2-16,-6-17-4 15,0 0-6-15,23-4-30 16,-27-19-1-16,0-9 0 16,-7-13 0-16</inkml:trace>
  <inkml:trace contextRef="#ctx0" brushRef="#br2" timeOffset="304710.0999">5806 9562 47 0,'0'0'34'16,"-10"-27"0"-16,10 27-2 15,0 0-29-15,0 0-32 16,0 0-5-16,0 0 0 0,21-2-1 16</inkml:trace>
  <inkml:trace contextRef="#ctx0" brushRef="#br2" timeOffset="305121.9976">5925 9638 76 0,'0'0'41'0,"37"22"1"16,-20-11-1-16,10 14-30 15,-19-8-3-15,9 16-2 16,-9 1-3-16,0 7-1 0,-3-5 0 16,-3-1-1-16,-2-7 0 15,0-5-2-15,-2-5 2 16,2-18-1-16,0 0 0 15,0 0-1-15,-11-39-1 16,5 5 2-16,6-5-2 16,-2-3 2-16,4 0-2 15,4-4 1-15,4 2 0 16,1 6 1-16,5 11 0 16,1 8 0-16,4 7 0 15,6 8 0-15,0 10 1 16,-4 9-1-16,0 6 1 15,-3 6-1-15,-7 2 0 0,-1 9-1 16,-5 3-2 0,-12-9-3-16,10 10-8 15,-18-19-27-15,13-23-1 0,0 0 1 16,0 0 0-16</inkml:trace>
  <inkml:trace contextRef="#ctx0" brushRef="#br2" timeOffset="305429.5834">6363 9443 95 0,'2'25'41'0,"0"5"1"16,-2-12-9-16,9 26-25 0,-7-2-2 16,14 17-1-16,-5 1-2 15,13-10-2 1,3-10 0-16,5-9 0 15,3-20-1-15,6-9 0 0,1-17 0 16,-1-18 0-16,-5-9 0 16,-3-8 0-16,-6-5 0 15,-10-5 1-15,-7 6-1 16,-12 5 0-16,-8 4-1 16,-7 5-2-16,2 11-3 15,-20-7-12-15,0 22-25 16,0 7 1-16,3 14-1 15,-5 5 0-15</inkml:trace>
  <inkml:trace contextRef="#ctx0" brushRef="#br2" timeOffset="305606.8135">6411 9656 107 0,'39'-10'43'16,"1"-7"-1"-16,10 21-11 15,-7-23-25-15,1 1-6 16,3 9-4-16,-30 3-38 16,10 4 1-16,-27 2-2 15,23-6 0-15</inkml:trace>
  <inkml:trace contextRef="#ctx0" brushRef="#br2" timeOffset="308389.7539">8475 10941 39 0,'0'0'34'16,"0"0"-1"-16,4-25-8 15,-4 25-5-15,0 0-5 16,0 0-5-16,0 0-3 16,17 6-2-16,-17-6-1 0,4 25-1 15,-4-25 1-15,4 42-2 16,-4-19 0-16,6 4-1 15,-2-4 0-15,5-6 0 16,-9-17-1-16,23 10 0 16,-23-10 0-16,35-25 0 15,-16 4-1-15,-3-6 2 16,1-2-1-16,-3 2 1 16,-5 6 0-16,-1 4 0 15,-8 17-1-15,6-18 2 16,-6 18-1-16,0 0 0 15,-10 27 0-15,6-6 0 16,2 8 0-16,4 2 0 0,4 0 0 16,8-5 0-16,5-6-1 15,6-9 1-15,2-15 0 16,4-5-1-16,0-14 0 16,-2-6 1-16,-4-6-1 15,-10-3 0-15,-7 0 1 16,-6 3 1-16,-6 6-2 15,-8 4 1-15,-3 4-1 16,-1 4 0-16,16 17-1 16,-30-19-2-16,30 19-1 15,-24-14-3-15,24 14-9 16,0 0-25-16,4 20 1 0,-4-20-1 16,0 0 2-16</inkml:trace>
  <inkml:trace contextRef="#ctx0" brushRef="#br2" timeOffset="308705.9215">8946 10818 66 0,'0'0'38'0,"17"-6"2"0,-17 6-2 16,27 10-24-16,-27-10-5 16,25 13-2-1,-25-13-4-15,41 33-1 16,-16-12 0-16,4 2-2 0,0 0 0 16,-4-2 0-16,0-4 1 15,-6-3-3-15,-19-14 0 16,25 11-3-16,-8-5-7 15,-17-6-27-15,-11-19-1 16,3-2 0-16,-2-4 0 16</inkml:trace>
  <inkml:trace contextRef="#ctx0" brushRef="#br2" timeOffset="308894.7185">9154 10715 69 0,'-4'26'38'15,"-6"5"1"-15,-3 4 0 0,11 9-28 16,-25-10-2-16,14 8-5 16,-7-3 0-16,7-5-4 15,5 1-3-15,8-35-7 16,8 17-29-16,-8-17 1 16,7-17-2-16,3-4 1 15</inkml:trace>
  <inkml:trace contextRef="#ctx0" brushRef="#br2" timeOffset="309186.3117">9410 10536 60 0,'22'6'38'0,"-22"-6"-1"15,29 11 0-15,-29-11-26 16,38-23-4-16,-11 6-3 16,8 0-3-16,2 5-3 15,-7-13-5-15,11 20-17 16,-22-3-13-16,-19 8-1 15,0 0 1-15,-13 27 1 0</inkml:trace>
  <inkml:trace contextRef="#ctx0" brushRef="#br2" timeOffset="309329.5023">9409 10707 63 0,'11'17'38'0,"14"-21"1"15,10-5 0-15,9 5-24 16,-5-25-9-16,11-9-11 15,-4 5-30-15,-7 6-3 16,-14 0 0-16,-12 10-1 16</inkml:trace>
  <inkml:trace contextRef="#ctx0" brushRef="#br2" timeOffset="310521.2712">2920 10772 40 0,'-6'-25'36'0,"6"25"2"15,-6-27-1-15,6 27-18 16,-7-25-6-16,7 25-3 16,0 0-2-16,0 0-2 15,0 0-1-15,4 33-1 16,-1-2-1-16,7 5-1 0,-2 6 0 15,3 6-1-15,3-4 0 16,5-5 0-16,0-9-1 16,1-10 0-16,5-11 0 15,2-13 1-15,2-9-2 16,-2-14 1-16,-2-9 0 16,-4-7 1-16,-5-3-2 15,-1 0 1-15,-13 2 1 16,-4 6-1-16,-8 5 0 15,-1 10 0-15,11 23 1 16,-23-7-1-16,9 24 0 16,8 10 0-16,8 5 0 15,4 7 0-15,9 1 0 0,5-4 1 16,5-5-1-16,6-12 0 16,7-13 1-16,-3-10-1 15,0-11 1-15,-6-12-1 16,-6-8 1-16,-8-5-1 15,-7-4 0-15,-12 0 1 16,-9 4-1-16,-7 1 0 16,-1 5 0-16,-2 9-1 15,-2 8-1-15,2 1-2 16,23 16-5-16,-41 4-33 16,41-4 0-16,-25 21-1 15,25-21 1-15</inkml:trace>
  <inkml:trace contextRef="#ctx0" brushRef="#br2" timeOffset="312717.5846">8953 10868 18 0,'22'-12'31'16,"-22"12"2"-16,7-23-4 16,-7 23-9-16,2-17-2 0,-2 17-3 15,0 0-3 1,0 0-2-16,0 0-1 15,0 0-1-15,0 0-2 16,0 0-1-16,2 21-1 0,-2-2-1 16,-6-1 0-16,4 11-2 15,-3 1 2-15,5 7-2 16,2-9-1-16,3 3 1 16,7-14-1-16,-12-17 1 15,37 10-1-15,-14-16 0 16,2-9 1-16,2-6-1 15,-4-4 1-15,-4-6 0 16,-3 0 0-16,-5 3-1 16,-5 1 0-16,-2 6 1 15,-6 0-1-15,-2 3 1 16,4 18-1-16,-11-21 1 16,11 21 0-16,0 0 0 0,-10 18-1 15,10-18 1-15,13 38-1 16,1-9 0-16,3 7 0 15,10 10 0-15,6 0 0 16,2 2-1-16,3-2 2 16,-5 2-1-16,2-8 0 15,-8-1 0-15,-4-10 0 16,-9-3 0-16,-13-4 0 16,-12-3 1-16,-14-4-1 15,-6-3 0-15,-4-3 0 16,-3-1-1-16,-1-1-2 15,-3-12-5-15,22 16-19 16,-11-18-16-16,14 3-1 0,17 4 1 16,-25-12 0-16</inkml:trace>
  <inkml:trace contextRef="#ctx0" brushRef="#br2" timeOffset="314009.5266">3522 10755 15 0,'0'0'35'0,"0"0"0"16,2-17 1-16,-2 17-13 16,0 0-6-16,0 0-4 15,0 0-4-15,17-4-1 16,-17 4-2-16,25 7-2 0,-25-7 0 16,35 20 0-16,-16-5-2 15,2 8 0-15,3 0-1 16,-1 4 0-16,-2-4-1 15,-2-2-1-15,-1-4 0 16,1-5-1-16,-2-3 0 16,-17-9-1-16,29 4-2 15,-29-4-7-15,21-27-26 16,-21 27-2-16,0-36 1 16,-5 9 1-16</inkml:trace>
  <inkml:trace contextRef="#ctx0" brushRef="#br2" timeOffset="314230.8788">3726 10661 59 0,'-5'21'37'0,"-3"8"2"16,0 5 0-16,4 16-28 16,-13-13-1-16,13 14-5 15,-11-5 0-15,7 2-3 16,0-7 0-16,2-9-2 15,2-5-1-15,4-27-4 16,0 33-7-16,0-33-26 16,0 0-2-16,-1-37 1 15,6 8 0-15</inkml:trace>
  <inkml:trace contextRef="#ctx0" brushRef="#br2" timeOffset="314538.8636">3802 10459 40 0,'0'0'36'0,"0"0"0"15,21-1 1-15,-19-28-19 16,29 31-6-16,-20-20-5 16,20 13-2-16,-8-9-1 15,10 1-2-15,-10 5-2 16,0 6 0-16,0 4-2 0,-23-2-6 16,43-9-19-16,-43 9-11 15,0 0 0-15,0 0-1 16</inkml:trace>
  <inkml:trace contextRef="#ctx0" brushRef="#br2" timeOffset="314693.6108">3830 10655 45 0,'0'0'38'16,"18"15"-2"-16,5-24 1 15,-2-18-22-15,22 12-7 16,-13-10-7-16,1-2-25 0,-4 4-11 15,-2 7-2-15,-25 16 0 16</inkml:trace>
  <inkml:trace contextRef="#ctx0" brushRef="#br0" timeOffset="327069.922">7460 10283 9 0,'0'0'31'15,"0"0"0"-15,0 0 0 16,0 0-12-16,0 0-3 0,0 0-4 15,0 0-2-15,0 0-1 16,0 0-2-16,0 0 0 16,0 0-1-16,0 0 0 15,0 0-1-15,0 0-2 16,0 0 0-16,0 0 0 16,0 0 0-16,22 10-1 15,-22-10 0-15,27-2-1 16,-10-4 1-16,8 2-1 15,2-4 1-15,4-3-1 16,4-3 0-16,9-7 0 16,2-2 0-16,8-2 0 15,2-1 0-15,6-3 0 0,0 4 0 16,-4 2 0-16,-6-2-1 16,-6 8 1-16,-7 1 0 15,-9 3-1-15,-8 3 0 16,-22 10 1-16,21-7-1 15,-21 7 1-15,0 0-1 16,0 0 1-16,0 0-1 16,0 0-1-16,0 0 0 15,0 0 0-15,0 0 1 16,0 0-3-16,0 0 1 16,0 0-2-16,0 0 0 15,0 0-2-15,0 0-4 0,0-18-7 16,19 9-24-16,-19 9 2 15,14-21-1-15,-14 21 2 16</inkml:trace>
  <inkml:trace contextRef="#ctx0" brushRef="#br0" timeOffset="327601.4981">8184 9888 23 0,'0'0'35'16,"0"0"1"-16,0 0 1 15,0 0-15-15,-18 0-6 16,18 0-4-16,0 0-2 16,0 0-3-16,0 0-2 15,22 0-1-15,-22 0-1 16,40-27-1-16,-15 10 0 16,8-2-1-16,2 1 0 15,-1 3 0-15,-3 1 0 0,-4 5 0 16,-4 7 0-16,-5 12 2 15,-18-10-1 1,15 24-1-16,-15-4 2 16,0 3-1-16,-4 0 0 0,-1 2 0 15,-5-2-1-15,0-6 0 16,1 6 0-16,9-23 1 16,-23 31-2-16,23-31 1 15,-26 25-1-15,26-25 0 16,-19 15 0-16,19-15 0 15,0 0-2-15,-19 4-2 16,19-4-2-16,0 0-32 16,0 0-5-16,-16-19 1 15,16 19-2-15</inkml:trace>
  <inkml:trace contextRef="#ctx0" brushRef="#br0" timeOffset="348812.9132">17363 10172 13 0,'0'0'22'0,"0"0"-5"15,0 0-2-15,0 0-1 16,0 0-1-16,0 0-2 15,0 0-2-15,0 0-2 16,0 0-2-16,0 0 0 16,0 0-1-16,0 0-2 15,0 0-1-15,0 0 0 16,0 0-1-16,0 0 2 0,0 0 0 16,0 0 0-16,0 0 1 15,0 0 0-15,0 0 1 16,0 0 0-16,0 0 0 15,0 0 0-15,0 0-1 16,0 0 0-16,0 0 0 16,0 0 0-16,0 0 0 15,0 0 0-15,0 0-1 16,0 0 1-16,0 0-1 16,0 0 0-16,0 0 0 15,0 0-1-15,0 0 1 16,0 0 0-16,-19 15-1 0,19-15 1 15,0 0-1-15,-18 17 1 16,18-17-1-16,-13 18 0 16,13-18 0-16,-8 23 0 15,8-23-1 1,-4 30 1-16,4-30 0 0,0 33 0 16,0-33 0-16,2 33 0 15,-2-10 0 1,2 3 1-16,-2-1-2 0,0 4 2 15,0 2-1-15,-2 5 0 16,0 1 0-16,2 5 0 16,-2-11 0-16,0-5 0 15,2 1 0-15,-2 4 0 0,4 0-1 16,-2 3 0-16,2 3 1 16,-2-1-1-16,2 6 1 15,4 12-1 1,-4-2 0-16,0-2 0 0,0-4 0 15,-2 2 1-15,2-8-2 16,0 2 1-16,0 2 0 16,-6 0 0-16,6-3 0 15,0 3 0-15,-2 0 0 16,2 0 1-16,-2 6-1 16,3 0 0-16,-3 0 1 15,4-1-1-15,-6-1 0 16,6 2 1-16,-4-4-1 0,2 2 0 15,-2-4 0 1,2-1 1-16,-2 3-1 16,0-6-1-16,2 6 3 15,-4-6-1-15,4 4-1 0,-4 2 0 16,4 2 0-16,-4-2 0 16,4 0 1-16,-4 2-1 15,4 0-1-15,2 6 1 16,-4 0 0-16,4-1 1 15,-4-5-1-15,4-3 0 16,-4-3 0-16,3-6 0 16,-3 3 0-16,0-1 0 15,0 4 0-15,0 2 0 0,0 2 1 16,0 8-1-16,0 4 1 16,2-1-1-1,0-1 1-15,-2-3-1 16,2-5 0-16,0 6-1 0,0 2 1 15,0-1 0-15,-2-1-1 16,2 2 2-16,-2-5-2 16,2 1 1-16,-2-10 0 15,0-13 1-15,2-4-2 16,-2-25 1-16,2 17 0 16,-2-17-1-16,0 0 0 15,0-38-2-15,5 21-5 16,-22-29-24-16,13 4-9 15,-7-10-1-15,3-6 0 16</inkml:trace>
  <inkml:trace contextRef="#ctx0" brushRef="#br0" timeOffset="350003.0244">17124 13693 27 0,'0'0'28'0,"0"0"1"16,0 0-6-16,0 0-6 16,0 0-1-1,0 0-4-15,-18-9-1 0,18 9-2 16,0 0 0-16,0 0-1 15,0 0-2-15,0 0 1 16,0 0-3-16,0 0 1 16,0 0-1-16,0 0 0 15,0 0-2-15,0 0 0 16,0 0 0-16,4 21-1 16,2 0 1-16,2 8-1 15,3 2 0-15,1 9 0 16,1 0 0-16,1 0 0 0,-1-1-1 15,1 1 1 1,-2-5-1-16,1-1 1 16,-3-3 0-16,1-2-1 0,-1-8 1 15,0-4-1-15,-10-17 1 16,19 9-2-16,-19-9 2 16,25-32-1-16,-12-1 0 15,1-7 0-15,1-2 0 16,3 0 0-16,-3 1 0 15,-1 5 0-15,-1 3 0 16,-3 10-1-16,-10 23-2 16,19-32-3-16,-19 32-10 15,21-8-25-15,-21 8-2 16,0 0 0-16,22-2 1 16</inkml:trace>
  <inkml:trace contextRef="#ctx0" brushRef="#br0" timeOffset="351005.1859">17658 13843 28 0,'0'0'35'0,"0"0"1"15,-6-17 1-15,6 17-16 16,0 0-5-1,0 0-4-15,0 0-3 16,0 0-2-16,0 0-2 0,10 32-1 16,-4-3-1-16,5 11 1 15,-5 3-2-15,6 10 1 16,-8-5-1-16,3 2-1 16,-3-10 0-16,0-3 0 15,-2-14 0-15,-2-23 0 16,0 19-1-16,0-19-1 15,-4-31 2-15,2 5-1 16,-2-3-1-16,0-8 1 0,1-1-1 16,3-8 1-16,0 0 0 15,5 0-1 1,5 4 1-16,3 1 0 16,7 1 0-16,3 8 0 0,0 5 0 15,2 9 0-15,0 13 1 16,0 8-1-16,-4 9 1 15,1 15 0-15,-9 4 0 16,3 9-1-16,-9-2 1 16,3 6 0-16,-6-5-1 15,-6 1 1-15,-2-6-1 16,-2-7 0-16,-1-7 0 16,7-20 0-16,-18 23 0 0,18-23 0 15,0 0 0 1,-17-25 0-16,19 0-1 15,2-14 0-15,5 1 1 16,5-10-1-16,7 0 0 16,4-2 0-16,2 6 1 0,2 6 0 15,-2 11 0-15,-2 13 0 16,0 9 0-16,-6 10 0 16,-1 11 1-16,-7 11-1 15,-1 7 0-15,-4 8 0 16,-2 2 1-16,0 2 0 15,-4-3-1-15,0-1 1 16,-2-10-2-16,0-3 0 16,2-6-2-16,0-23-1 15,5 23-6-15,-5-23-31 16,0 0 0-16,8-34-1 16,4 17 1-16</inkml:trace>
  <inkml:trace contextRef="#ctx0" brushRef="#br0" timeOffset="351483.0197">18460 13749 73 0,'0'0'40'0,"0"0"0"16,0 0 0-16,-42 17-28 0,27 10-3 15,-12-6-3 1,7 12-1-16,-3-8-3 15,8 4 0-15,3-6-1 16,12-23-1-16,4 21 0 0,-4-21-1 16,33-18 0-16,-10-3 0 15,2-2-1-15,-2-7 1 16,2 1 0-16,-7 0 0 16,-1 10 0-16,-17 19 1 15,17-15 0-15,-17 15 1 16,8 25 0-16,-2 3 0 15,0 9 0-15,3 5 0 16,1 2 1-16,7 8-1 16,1 0 0-16,3-1 0 15,-4-5 0-15,-1 1 0 16,-7-9 0-16,1 0 0 0,-10-7 0 16,-8-6 0-16,-5-4 0 15,-7-2 0-15,-3 2 0 16,-6-5-1-16,6-1 0 15,-10-9-2-15,10 3-2 16,-6-14-7-16,29 5-30 16,-36-8-2-16,18 0 1 15,1-5-2-15</inkml:trace>
  <inkml:trace contextRef="#ctx0" brushRef="#br0" timeOffset="358226.1202">16258 8186 13 0,'0'0'14'0,"0"0"0"0,0 0-4 16,0 0-1-1,0 0 0-15,0 0 1 16,0 0 0-16,0 0-1 15,0 0 1-15,0 0 1 0,0 0 0 16,0 0-2-16,0 0-1 16,0 0-2-16,0 0-2 15,0 0 1-15,0 0-1 16,0 0 0-16,0 0-1 16,0 0 1-16,-18-3-1 15,18 3 0-15,0 0 0 16,0 0 0-16,0 0 0 15,0 0 0-15,0 0 0 16,0 0-1-16,0 0 0 16,0 0 1-16,0 0-1 15,0 0 0-15,0 0 0 16,0 0 1-16,0 0 0 0,0 0 0 16,0 0-1-16,0 0 1 15,2 19-2-15,-2-19 1 16,0 0 0-16,8 19-1 15,-8-19 1-15,12 29-1 16,-5-12 0-16,7 14 1 16,-1-1-1-16,7 11 0 31,1 3 0-31,4 6-1 0,0-1 1 0,4 7-1 16,2-4 2-16,2 2-2 15,-3-5 1-15,3 3 0 16,-4 0 0-16,2-2 0 15,-2-2 0-15,2-2 0 0,-2 2-1 16,0 0 1-16,0 2 0 16,1 2 1-16,1-1-2 15,-2-1 0-15,0-2 1 16,-4-4-1-16,0-3 0 16,-3-7 0-16,-5-1 0 15,0-3 0-15,-1-5 0 16,1 0 0-16,-1 6 0 15,1 5 0-15,2-1 0 16,-1 1 0-16,-3-1 0 16,0-4 0-16,-1-3 0 15,-4 1 0-15,-1-6-1 16,1-6 2-16,-4 6-1 0,-6-23 0 16,17 35 0-16,-7-16 0 15,-1 2 0 1,1-4 0-16,-10-17 0 15,15 29 1-15,-15-29-2 0,0 0 2 16,0 0-1-16,0 0 0 16,0 0 0-16,0 0 0 15,0 0 0-15,0 0 0 16,0 0 0-16,0 0 0 16,0 0-1-16,0 0 1 15,0 0 0-15,0 0 0 16,0 0 0-16,-4-25 0 15,-3 8 0-15,-1-4 0 0,-2-10 0 16,-3 2 0 0,-1-3 0-16,1-3 0 15,-3-1 0-15,-1-4 0 16,-2-5 1-16,0 1-1 0,-5 4 0 16,3-6 0-16,-4 8 0 15,2-3 0-15,2 1 0 16,0 6 0-16,-1-3 0 15,3 3 0-15,-2-5-1 16,0 1 1-16,-3-2 0 16,1-3 0-16,-4-1 0 15,0 0-1-15,2 2 1 16,-2-2 0-16,2 6 0 16,2 1 0-16,2 1 0 15,-2 1 0-15,3 1 0 16,1-3 0-16,-4 1 0 15,2-1 0-15,-2 3 0 0,-1-5 0 16,3-1 0-16,0 0 1 16,2 3-2-16,-1 5 2 15,3-3-2-15,2 5 2 16,-1-3-2-16,1 0 2 16,-1 8-1-16,1-5 0 15,3 5 0-15,-1 0 0 16,1 2 1-16,1 2-1 15,-1 0 0-15,0-1 0 16,3 5 0-16,9 17 0 16,-19-30 0-16,9 10 0 15,0-3 0-15,-1 2 0 0,1-2 0 16,0 4 0-16,1-2 0 16,1 2 0-16,-4 0 0 15,12 19 0-15,-17-31 0 16,17 31 0-16,-17-31 0 15,17 31 0-15,-18-31 0 16,18 31 0-16,-19-34 0 16,8 15 0-16,3 2 0 15,-2-3 0-15,10 20 0 16,-17-27 0-16,17 27 0 16,-8-26 0-16,8 26 0 15,-10-25 0-15,10 25 0 16,-11-25 0-16,11 25 0 0,-12-29 0 15,12 29 0-15,-11-27 0 16,11 27 0-16,-10-17 0 16,10 17 0-16,0 0 0 15,0 0 0-15,0 0 0 16,0 0 0-16,0 0 0 16,0 0 0-16,0 0 0 15,-8-17 0-15,8 17 0 16,0 0 0-16,0 0-1 15,0 0-1-15,-7-20-2 16,7 20-6-16,0 0-32 16,0 0-2-16,0 0 1 15,0 0-1-15</inkml:trace>
  <inkml:trace contextRef="#ctx0" brushRef="#br0" timeOffset="359345.8763">15928 7546 39 0,'0'0'20'0,"0"0"-1"15,0 0 1-15,0 0-2 16,-25-27-1-16,25 27-3 16,-12-19-2-16,12 19-1 15,-13-21-1-15,13 21-1 16,-21-23-1-16,21 23-1 15,-24-23-1-15,24 23 0 16,-19-16-2-16,19 16 1 16,0 0-2-16,-17 0 1 15,17 0-1-15,-2 29-1 16,0-12 0-16,2 14 0 16,0 7-1-16,-2 6 0 15,0 6 0-15,0 2 0 0,-2 2 0 16,-1 1 0-16,1-1-1 15,0-8 1-15,-2-9 0 16,4-7 0-16,-2-9-1 16,2-3 0-16,2-18 0 15,0 0 0-15,0 0 0 16,-19-25 0-16,15 4 0 16,-4-6 0-16,5-6 0 15,-3-9 0-15,6 4 0 16,2-5 0-16,5-3 1 15,9 6-2-15,3-2 2 16,4 2-2-16,4 9 1 16,4 10 0-16,2 11 1 0,0 8-1 15,-2 8 0-15,1 11 0 16,-5 6 0-16,0 8 1 16,-3-2-1-16,-3 1 1 15,-4-8-1-15,-3-1-1 16,-1-4 0-16,-13-17-2 15,17 19-3-15,-17-19-6 16,0 0-30-16,16-17-1 16,-16 17-1-16,6-21 2 15</inkml:trace>
  <inkml:trace contextRef="#ctx0" brushRef="#br0" timeOffset="360525.4508">16167 6769 34 0,'-4'-19'34'15,"4"19"1"-15,-17-12 1 16,17 12-15-16,0 0-4 16,0 0-4-16,-21-17-3 0,21 17-2 15,5 17-1-15,7 8-2 16,-6 4-1-16,7 13 0 15,1 8-1-15,1 6-1 16,1 1 0-16,1 3-1 16,-2-12 0-16,1-4-1 15,-3-4 0-15,-1-11 0 16,-4-8-1-16,-8-21 1 16,13 23-3-16,-13-23-1 15,0-17-2-15,-13-20-7 16,18 10-20-16,-20-23-8 15,2 2 2-15,-9-17 2 16,13 17 13-16,-26-21 10 0,20 19 7 16,-9 2 11-16,-5-3 23 15,10 16 9-15,10 2 1 16,3 16-2-16,-6-13-10 16,31 39-8-16,-19-9-4 15,26 12-3-15,-11 7-2 16,16 11-3-16,-6 1 0 15,12 13-1-15,-3-5-1 16,7 3-1-16,-1-8 0 16,1-5-1-16,-1-4 0 15,1-4 0-15,-6-2-1 16,-5-9 0-16,-3 0 1 16,-5-9-1-16,-5-4 1 0,-17 3-1 15,8-33 1-15,-18 2-1 16,-3-15 1-16,-9-9-1 15,-5-12 0-15,-5-8-1 16,-3 0 1-16,2 4 0 16,4 10-2-16,0 1 0 15,10 18-2-15,0 5-3 16,19 37-5-16,-8-19-30 16,8 19 0-16,0 0 0 15,17 12-1-15</inkml:trace>
  <inkml:trace contextRef="#ctx0" brushRef="#br0" timeOffset="361338.3653">16169 6005 30 0,'0'0'34'0,"0"0"1"0,-17-13 1 16,15-10-18-16,2 23-3 16,6-21-4-16,-6 21-2 15,23-33-3-15,-4 16-2 16,0-6-1-16,8 2-1 16,-2-4-1-16,0 4 0 15,1 2-2-15,-3 0 0 16,0 5-2-16,-23 14-3 15,38-11-10-15,-38 11-22 16,18-8 1-16,-18 8 0 16,0 0 0-16</inkml:trace>
  <inkml:trace contextRef="#ctx0" brushRef="#br0" timeOffset="361666.0061">16190 5649 62 0,'0'0'36'0,"0"0"1"16,-17 9 0-16,17-9-23 15,-4 18-5-15,4-18-2 16,6 44-2-16,0-14 0 15,5 13-1-15,-1-3 0 0,3 8-1 16,1-2-1-16,-1-2 0 16,3-2-1-16,-5-5 0 15,-1-7-2 1,-2-7 0-16,-1-5-3 0,-7-18-2 16,8 19-4-16,-8-19-31 15,-11-18 1-15,3 1-1 16,2-2 2-16</inkml:trace>
  <inkml:trace contextRef="#ctx0" brushRef="#br0" timeOffset="362221.1434">15984 5512 27 0,'-37'20'30'16,"14"20"2"-16,-2 0 2 16,-4 6-21-16,27 27-1 15,-11-8 0-15,22 27 0 16,-5-15-1-16,23 11-3 15,2-17-1-15,15-3-2 16,5-26 0-16,12-19-3 16,5-29 0-16,5-17-1 15,1-25 0-15,1-15 0 16,-11-14-1-16,-6-7 1 16,-16-7 0-16,-15 5 0 15,-19 6 1-15,-16 5-1 16,-15 11 0-16,-17 13-1 0,-10 10 0 15,-6 9-2-15,4 16-4 16,-16 7-32-16,26 3-1 16,4 6-1-16,1 0 0 15</inkml:trace>
  <inkml:trace contextRef="#ctx1" brushRef="#br0" timeOffset="247495.1504">19371 17555 0,'0'0'15</inkml:trace>
  <inkml:trace contextRef="#ctx0" brushRef="#br0" timeOffset="373877.7171">17189 10337 28 0,'0'0'21'0,"0"0"-2"0,0 0-4 16,0 0-3-16,0 0-2 15,0 0-2 1,0 0-1-16,0 0 1 0,0 0 0 16,0 0 0-1,0 0-1-15,0 0-1 0,0 0-1 16,0 0-1-16,0 0 1 16,0 0-2-16,0 0 0 15,0 0 0-15,0 0 0 16,0 0 0-16,-17 11 0 15,17-11-1-15,0 0 0 16,0 0 0-16,0 0 0 16,0 0-1-16,0 0 0 0,0 0 1 15,0 0-1-15,0 0 1 16,0 0 0 0,0 0 1-16,0 0-2 15,0 0 1-15,0 0-1 0,0 0 1 16,0 0-1-16,0 0-1 15,0 0 1-15,0 0 1 16,0 0-1-16,0 0 0 16,-21 12 0-16,21-12 0 15,-19 9 0-15,19-9 0 16,-26 16-1-16,26-16 0 16,-23 19 1-16,23-19-1 15,-25 19 1-15,25-19 0 16,-25 19 0-16,25-19 0 0,-29 19 0 15,29-19 0-15,-33 21-1 16,33-21 1 0,-30 23-1-16,30-23 1 0,-33 20-1 15,33-20 1-15,-33 25-1 16,14-12 1-16,-3-1 0 16,-3 7 0-16,-4-6-1 15,1 4 1-15,-1 1-1 16,2-7 0-16,0 6 0 15,-2-5 0-15,4 1 1 16,-4-1-1-16,2 5 0 16,-4 4 0-16,-6-2 0 15,-3 4 0-15,-5 0 1 16,-1 2-2-16,-2 4 2 16,0-2-2-16,-5-2 2 15,3 0-2-15,4-4 2 0,4 4-1 16,1-6 0-16,6-5 0 15,5 1 0-15,3 0 0 16,7 1-1-16,20-16 2 16,-27 17-2-16,27-17 1 15,0 0 0-15,-17 21 0 16,17-21-1-16,0 0 1 16,0 0 1-16,0 0-2 15,0 0 1-15,0 0 0 16,-17 8 1-16,17-8-1 15,-18 11 0-15,18-11 0 16,-31 21 0-16,12-11 0 16,-2 3 0-16,-2-1 1 0,1-1-1 15,3 1 0-15,0-5 0 16,19-7 0-16,-23 12 0 16,23-12-1-16,0 0 1 15,0 0 0-15,0 0 0 16,0 0 0-16,0 0 0 15,0 0 0-15,0 0 0 16,0 0 0-16,0 0-1 16,0 0-3-16,0 0-4 15,0 0-33-15,29-37-2 16,-12 1 0-16,4-6 1 16</inkml:trace>
  <inkml:trace contextRef="#ctx1" brushRef="#br0" timeOffset="250990.339">21223 17075 0</inkml:trace>
  <inkml:trace contextRef="#ctx0" brushRef="#br0" timeOffset="375457.7174">15795 10920 23 0,'0'0'26'0,"0"0"-4"16,0 0-1-16,0 0 0 15,0 0-5-15,-14-17-3 16,14 17 0-16,0 0-1 15,0 0-2-15,0 0-2 16,0 0-1-16,12-22-2 16,-12 22 1-16,0 0-2 15,19-17 0-15,-19 17 0 16,0 0-1-16,12-21 1 16,-12 21-1-16,0 0 0 15,8 27-1-15,-14 0 1 0,0 13-2 16,-6 4 2-16,1 8-2 15,-5-2 0-15,-3 0-1 16,-4-2 0-16,2-10 0 16,-1-7 0-16,3-6 0 15,2-6 0-15,17-19 0 16,-29 25 0-16,29-25 0 16,-16 21 0-16,16-21 0 15,0 0 0-15,-7 21 0 16,7-21 1-16,0 0-1 15,0 0 1-15,-8 21-1 16,8-21 0-16,0 0 1 0,0 25-1 16,0-25 0-16,6 21 1 15,-6-21-1-15,17 23 0 16,-17-23 0-16,31 15 0 16,-10-7 1-16,4-4 0 15,4 2-1-15,6 1 0 16,2-1 1-16,1-10 0 15,-1 4 0-15,0-4-1 16,-7 3 0-16,-1-5 1 16,-6 2-1-16,-23 4 0 15,29-10 0-15,-29 10 0 16,0 0 0-16,0 0 1 16,18-2-1-16,-18 2 0 0,0 0 0 15,0 0-1-15,-20 4-2 16,20-4-2-16,-17-21-8 15,17 21-30-15,-10-19 0 16,10 19-1-16,-11-19 1 16</inkml:trace>
  <inkml:trace contextRef="#ctx0" brushRef="#br0" timeOffset="376413.8579">15490 9800 46 0,'-6'-27'37'0,"1"4"0"15,5 23 2-15,-35-42-18 16,35 42-5-16,-50-12-5 0,21 24-3 16,-19 1 0-1,7 16-3-15,-9-1-1 16,4 7-1-16,-1 5-1 15,9 2 0-15,7 5 0 16,13-1-1-16,9-6 0 0,17 4-1 16,7-2 1-16,12 6 0 15,6 2-1-15,7 2 1 16,3-2 0-16,1 3-1 16,-3-1 1-16,-5 2 0 15,-5-4 0-15,-8 0 0 16,-7-6-1-16,-5-2 1 15,-9-6-1-15,-2-5 1 16,-8-6-1-16,3-4 0 16,-5-4 0-16,10-17-1 15,-19 16-1-15,19-16-1 16,-20 0-2-16,20 0-5 0,0 0-16 16,-27-33-17-16,18 14 1 15,-10-10 0-15,7 0 2 16</inkml:trace>
  <inkml:trace contextRef="#ctx0" brushRef="#br0" timeOffset="376622.0891">15120 10482 75 0,'-29'-1'40'0,"29"1"1"16,0 0 1-16,-12-25-23 15,35 15-10-15,-5-17-1 16,16 2-3-16,1-9-2 15,6 3 0-15,3-2-2 0,-3 5-2 16,-3 8-1-16,-11 1-4 16,12 17-24-16,-39 2-12 15,27-5 0-15,-27 5-1 16,0 0 0-16</inkml:trace>
  <inkml:trace contextRef="#ctx0" brushRef="#br0" timeOffset="377862.8607">14213 10935 35 0,'0'0'34'0,"0"0"1"16,0 0-3-16,-7 23-10 15,-11-32-6-15,18 9-5 16,0 0-3-16,33-10 0 0,-14-9-3 16,14 0 0-16,4-6-1 15,3 2 0 1,3-2-3-16,-5 4 2 15,-3 3-3-15,-8 5-1 0,-6 9-2 16,-21 4-2-16,0 0-6 16,2 19-28-16,-2-19 0 15,-31 25-1-15,12-17 2 16</inkml:trace>
  <inkml:trace contextRef="#ctx0" brushRef="#br0" timeOffset="378285.3613">14283 10452 62 0,'-27'-16'36'16,"-8"20"1"-16,-11 12 0 15,-10 1-27-15,4 38 0 16,-20 3-3-16,14 28-2 16,-3 5-1-16,16 14-1 15,11-7 0-15,24-2-2 16,18-14 1-16,26-11-1 16,20-19 0-16,27-19 0 15,18-28-1-15,9-20 0 16,8-25 1-16,-1-20 1 15,-5-13-1-15,-6-7 1 0,-19-7 0 16,-23-1 1-16,-23 0 0 16,-20 11 0-16,-23 10-2 15,-19 12 0-15,-22 7-1 16,-16 5-4-16,-1 26-6 16,-6-12-31-16,-3 12 0 15,2 4-1-15,9 1 0 16</inkml:trace>
  <inkml:trace contextRef="#ctx0" brushRef="#br0" timeOffset="388437.65">11796 12702 39 0,'8'-25'35'15,"-6"-4"1"-15,6 6 0 16,-8 23-18-16,9-21-6 15,20 29-2-15,-29-8-3 16,49 17-1-16,-22-2-2 16,9 10-2-16,-3 2 0 15,2 4 0-15,-2 1-2 16,-5 3 0-16,-4-3 0 16,-7-7-2-16,0 2-2 15,-17-27-5-15,25 35-16 0,-25-35-13 16,0 0 0-16,22-31-1 15,-17 2 1-15</inkml:trace>
  <inkml:trace contextRef="#ctx0" brushRef="#br0" timeOffset="388608.712">12159 12560 72 0,'-21'19'39'0,"-6"17"-1"16,-8-7-4-16,4 42-22 15,-21-9-4-15,10 14-2 16,-8-5-4-16,3-7-3 16,18-1-26-16,-3-23-11 0,5-11-1 15,3-16-1-15</inkml:trace>
  <inkml:trace contextRef="#ctx0" brushRef="#br2" timeOffset="398402.4841">15648 11887 33 0,'0'0'32'16,"0"0"2"-16,8-22-10 16,-8 22-5-16,0 0-4 15,13 18-5-15,-13-18-2 16,8 21-2-16,-8-21-1 15,16 42-1-15,-11-15 0 16,11 11 0-16,-3 1 1 16,11 9-2-16,-1-6 0 15,8 0-2-15,-1-8 1 16,5-1-2-16,2-8 2 16,-3-8-2-16,1-3-1 0,-6-7 2 15,-4-1-1-15,-2-6 1 16,-3-2 0-16,-20 2-1 15,29-34 0-15,-18 5 0 16,1-9 0-16,-1-7 0 16,1-4 0-16,-4-9 0 15,3-3-1-15,1-5 2 16,3 1-1-16,2 2 0 16,5 0 0-16,3 3 0 15,4 5 1-15,2 8 0 16,3 11-1-16,3 19 1 15,-2 9 0-15,3 12 1 16,-3 11-1-16,-2 16 1 0,-4 13-1 16,-2 6 0-16,-6 8 0 15,0-3 0-15,-4-5 0 16,-1-8-1-16,-1-9 1 16,1-12-1-16,-16-21 0 15,27-2 0-15,-12-33 0 16,3-18 0-16,-1-9 0 15,-2 1 0-15,5-2 1 16,-1 3-1-16,-2-1 0 16,3 13 0-16,-5 17 1 15,-15 31-1-15,33-9 0 16,-14 11 1-16,6 9-1 0,4-1 0 16,10-5 1-16,5-5-1 15,14-13 0-15,9-20 1 16,7-24 0-16,7-10 0 15,-2-16-1-15,-2-13 1 16,-11-3 0-16,-11-1 0 16,-18 6-1-16,-21 15 0 15,-16 16 0-15,-20 13-3 16,-5 21-3-16,-21 6-35 16,7 25-1-16,-1 6-1 15,1 17 1-15</inkml:trace>
  <inkml:trace contextRef="#ctx0" brushRef="#br2" timeOffset="399120.7916">16779 12075 31 0,'0'-27'36'16,"0"7"-1"-16,-6 3 3 0,-10-6-17 16,16 23-5-16,-31 0-4 15,31 0-3-15,-38 21-3 16,21 2 0-16,-7 0-2 15,11 16-1-15,-3 1 1 16,15 8-2-16,-1 4 0 16,7 5 0-16,9 3 0 15,7 7 0-15,2-2-1 16,8 0 1-16,2-5-2 16,0-8 1-16,-1-3 0 15,-1-3 0-15,-6-5-1 16,-3-12 0-16,-5-3 0 15,-9-6 0-15,-8-20-1 0,-8 19-2 16,8-19-2-16,-44 0-4 16,24 9-14-16,-20-18-19 15,-6-1 1-15,-7-7 0 16,3 7 0-16</inkml:trace>
  <inkml:trace contextRef="#ctx0" brushRef="#br2" timeOffset="399294.0352">16493 12708 74 0,'35'-37'38'0,"5"-3"-1"15,5-4 0-15,9 7-31 0,-10-7-2 16,4 4-4-16,-3 11-4 16,-20-5-12-16,4 16-21 15,-10 11 0-15,-19 7-1 16,0 0 1-16</inkml:trace>
  <inkml:trace contextRef="#ctx0" brushRef="#br2" timeOffset="400149.6969">16861 12441 76 0,'12'-21'40'16,"-12"21"0"-16,27-16-1 16,-27 16-28-16,31 0-3 15,-14 6-2-15,8 17-1 16,-3 0-2-16,-1 12 0 16,-4-5-2-16,1 3 1 15,-7-4-1-15,-3-6 0 16,-2-2 0-16,-6-21-1 15,2 19 0-15,-2-19 0 16,0 0 0-16,-18-27 0 16,9 8-1-16,1-6 0 15,0-6 1-15,2 1-1 0,2 1 1 16,3 4-1 0,2 2 1-16,-1 23 0 15,16-25 1-15,-16 25-1 16,29 10 0-16,-6 1 1 0,2 3-1 15,2 1 1-15,2-2-1 16,2 1 0-16,0-5 1 16,3-9-1-16,1-5 0 15,0-13 0-15,-4-5 0 16,-2-3-1-16,-4-13-1 16,-2-3 1-16,-6 0 1 15,-9 3-1-15,-8 5 1 16,-8 9 0-16,-7 6 0 15,-5 3 1-15,-5 18 2 16,0 6-3-16,2 11 1 16,4 4-1-16,9 6 1 15,10-2-1-15,12-2-1 0,9 4 2 16,14-8-2-16,7-8 1 16,5-11 1-16,7-14-1 15,-4-12-1-15,2-9 2 16,-6-9-2-16,-4-10 1 15,-9-11-1-15,-12-8 1 16,-11-4-1-16,-10-2 1 16,-6 6 0-16,-13 4 0 15,-2 11 0-15,-6 12 0 16,2 16 0-16,5 20 1 16,20 8 0-16,-21 34 0 15,23 11-1-15,10 6 1 16,11 9-1-16,6 1 2 0,6 2-2 15,5-7 0-15,2 0 0 16,1-12 0-16,-6-12 1 16,-5-9-2-16,-7-7-1 15,-7-16-2-15,-18 0-2 16,0-23-11-16,0 23-25 16,-41-37-1-16,7 22 0 15,-17 0 1-15</inkml:trace>
  <inkml:trace contextRef="#ctx0" brushRef="#br2" timeOffset="400293.7965">17540 12117 80 0,'0'0'41'0,"10"-39"0"0,23 11 0 15,2-15-32-15,24 3-2 16,-1-10-3-16,12 2-2 16,-3 16-5-16,-21-3-36 15,3 12-2-15,-15 8-1 16,-16 5 0-16</inkml:trace>
  <inkml:trace contextRef="#ctx0" brushRef="#br2" timeOffset="401709.9647">18297 11442 9 0,'0'0'34'0,"-22"7"0"16,22-7 2-16,0 0-12 16,0 0-5-16,18 8-5 15,-18-8-1-15,0 0-5 0,25-14-2 16,4 1-2-16,3-18-1 16,17-1-2-1,1-5-1-15,0 1-2 16,2 3-2-16,-13-3-3 0,7 30-16 15,-27 2-16-15,-19 4 0 16,-9 29 1-16,-18 0 0 16</inkml:trace>
  <inkml:trace contextRef="#ctx0" brushRef="#br2" timeOffset="401850.7999">18362 11637 51 0,'-6'21'36'0,"6"-21"1"16,35 4-1-16,0-38-24 0,15-1-6 15,0-19-4 1,2-5-10-16,10 3-26 16,-16 12-1-16,-11 4-2 15,-12 13 1-15</inkml:trace>
  <inkml:trace contextRef="#ctx0" brushRef="#br2" timeOffset="402525.6382">18823 11104 58 0,'0'0'40'0,"12"-27"-2"16,-12 27 1-16,23 4-21 15,-23-4-10-15,35 23-2 16,-16-4-2-16,12 16 0 0,-6 7-3 15,4 8 1-15,-6-2-1 16,2 0 0-16,-10-16-1 16,1-1 1-16,-7-8-1 15,-9-23 0-15,8 19 0 16,-8-19 0-16,-11-21-1 16,-1 0 1-16,-2-8 0 15,1-9-1-15,1-10 1 16,3 4-1-16,3-6 1 15,8 0-1-15,6 4 2 16,5 9-1-16,8 7 0 16,6 9 1-16,8 9 1 15,4 3-1-15,3 9 0 0,2 19 1 16,-3 4-1-16,1 6 0 16,-5 5 1-16,-8 6-1 15,-8 3-1-15,-7-1 1 16,-9-6-1-16,-3-9 1 15,-5-8-1-15,3-19 0 16,0 0 0-16,-24-7 0 16,17-18-1-16,-1-16 1 15,2-1 0-15,6-6 0 16,8-2 0-16,3 0 0 16,9 4 0-16,5 8 0 15,8 5 1-15,3 14-1 0,7 8-1 16,-5 5 1-16,1 12 0 15,-3 9-1-15,-7 6 2 16,-2 12-1-16,-9 5-1 16,-5 4 0-16,-3 3-1 15,-2-9-3-15,5 4-2 16,-13-40-9-16,29 25-26 16,-29-25 1-16,33-23-1 15,-18-4 1-15</inkml:trace>
  <inkml:trace contextRef="#ctx0" brushRef="#br2" timeOffset="402924.5863">20050 10778 56 0,'15'-33'41'15,"-7"4"-1"-15,-4 12 3 16,-22-10-24-16,18 27-6 16,-34 21-4-1,11 16-3-15,-14 5 0 0,8 8-4 16,0 2 1-16,8 1-2 15,9-8-1-15,10-9 0 16,14-9 1-16,9-19-2 16,10-14 0-16,8-13 1 15,1-12 0-15,-1-11-1 16,-3-4 2-16,-5-2-1 16,-8-2-1-16,-7 8 2 15,-7 3-1-15,-5 12 0 0,-4 8 1 16,0 19-1-1,0 0 0-15,0 0 1 16,27 18 0-16,-6-5-1 16,6 4 0-16,8-3 0 0,6 5 0 15,1-8 0-15,1 3 0 16,-5-8-2-16,1 1-1 16,-12-11-3-16,4 10-5 15,-31-6-32-15,0 0 0 16,-2-32 0-16,-20 12 0 15</inkml:trace>
  <inkml:trace contextRef="#ctx0" brushRef="#br2" timeOffset="403277.2762">19612 10396 46 0,'0'0'38'0,"-21"-2"-1"15,21 2 0-15,0 0-12 16,21-23-20-16,16 10-1 16,3-10 0-16,16 0-1 15,0-4-1-15,8 0 0 16,-8 2 1-16,-2 8-1 15,-10 0 1-15,-9 7-1 16,-16 4 0-16,-19 6 0 16,0 0 0-16,-21 2-1 0,-6-2 0 15,-8-2-1-15,-2-2-2 16,-5-11-2-16,17 4-34 16,-12-7-2-16,4-3-1 15,8 0 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30:11.9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11804 10816 25 0,'0'0'26'16,"0"0"-7"-16,0 0-1 16,-17-4-2-16,17 4-3 15,0 0-4-15,0 0 0 16,-37 20-3-16,18-3 0 16,-20-2-1-16,1 12-3 15,-18-2 2-15,2 9-3 16,-8 3 2-16,4-3-3 15,8-1 0-15,13-10 0 16,14-6 1-16,23-17-1 16,6 20 1-16,19-20-1 15,18-10 1-15,14-2-1 0,15-5 1 16,11 6-1-16,7-9 1 16,3 11-1-16,-6-6 0 15,-10 7 0-15,-19 6 2 16,-20 15 0-16,-34 8-1 15,-31 14 2-15,-36 5-1 16,-22 12 1-16,-21-4 0 16,-8 10-1-16,-4-7-1 15,14-8 2-15,9-7-2 16,30-9 0-16,21-10 0 16,44-17-1-16,0 0 0 15,27 8 0-15,28-16 0 16,19-1-1-16,16-1 0 0,15 2 1 15,4 4-1-15,1 3 1 16,-11 8 0-16,-16 9 0 16,-27 7 0-16,-29 15 0 15,-35 6 0-15,-31 8 1 16,-28 5 0-16,-22 5-1 16,-13-3 0-16,-2-1 1 15,5-8-1-15,16-10 1 16,16-9-2-16,23-6 2 15,22-14-1-15,22-11 0 16,35 0-1-16,17-13 1 16,23-3-1-16,18-3 1 15,11-2 0-15,8-4 1 0,-2 8-2 16,-8 5 2-16,-19 8-1 16,-21 12 1-16,-33 11 0 15,-33 14 0-15,-31 3 0 16,-30 14 0-16,-30 0 1 15,-19 6-1-15,-17-4 1 16,-6-1-1-16,2-8 1 16,16-7-1-16,13-9 0 15,23-4 0-15,21-10-1 16,29-7 1-16,33-6-1 16,23-2 0-16,27-6 0 15,24-9 0-15,26-2 1 16,21-8-1-16,18 4 0 0,6 0 0 15,-2 0 0-15,-10 6 0 16,-16 5 1-16,-24 22 0 16,-35 13-2-16,-43 15 1 15,-36 10 1-15,-35 10 0 16,-36 7-1-16,-28 10 0 16,-21-2-1-16,-15-4 2 15,-2-6-1-15,11-7 0 16,16-10 0-16,25-12 0 15,35-11 1-15,38-15-1 16,33-8 0-16,60-17 0 16,28-10 0-16,42-6 1 0,24-3-2 15,19-6 1-15,11 1 1 16,-11 5-1-16,-15 3 0 16,-30 10 1-16,-34 12-1 15,-51 11 0 1,-43 0 1-16,-45 40-1 0,-47-2 0 15,-36 10 0-15,-20 8 0 16,-10 3 1-16,5-1-1 16,20-2 0-16,21-9 0 15,37-10 1-15,42-12-1 16,51-14 0-16,38-11-1 16,32-11-2-16,24 13-18 15,-2-23-19-15,-9 2 1 0,-24 9-2 16,-27 2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30:17.0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10876 13983 15 0,'0'0'26'0,"0"0"1"15,0 0-9-15,0 0-4 16,0 0-3-16,0 0-1 0,14-17-1 16,-14 17-2-16,19-8 0 15,0 14-1-15,-19-6-1 16,43 0 0-16,-20 0 0 15,14 8-2-15,-1-8 0 16,11 5-1-16,1-5 0 16,10-2-1-16,7-3 1 15,11-3-1-15,8-5 0 16,3-3-1-16,6 3 1 16,3 1 0-16,-3-1 0 15,-4 7-1-15,-8-2 1 16,-6 7 0-16,-10 1 0 15,-7 3 0-15,-6-3 0 0,2 6 0 16,-4-4-1-16,3 0 1 16,-1 0-1-16,2 0 0 15,-2-2 0-15,0 2 0 16,-2 0 1-16,-2 0-1 16,0-1 0-16,-1 3 0 15,3-2 0-15,0 0 0 16,4-2 0-16,2 2 0 15,0-2 0-15,0 0 0 16,0 2 0-16,-2 0 0 16,-4 0 0-16,-4 2 0 15,-2-1 0-15,-3-3 0 16,-2 4 0-16,-3-6-1 0,5 0 1 16,-3 1 0-1,1-1 0-15,-2-2 0 0,-5 2 0 16,-1 0 1-1,-2 0-1-15,-4 0 0 0,-4 2 0 16,1 0 0-16,-1 0-1 16,2 0 1-16,0 0 0 15,4 2 0-15,2-2 0 16,-2-2 1-16,-2 2-2 16,-4-4 1-16,-3 2 0 15,-18 2 0-15,23-2 0 16,-23 2 0-16,0 0 0 0,0 0 0 15,0 0 0-15,0 0 1 16,0 0 0 0,21-1 0-16,-21 1 0 15,0 0 0-15,25-12 0 0,-25 12 0 16,21-8 0-16,-21 8-1 16,18-5 0-16,-18 5-1 15,0 0-1-15,0 0-2 16,0 0-5-16,-4 17-27 15,4-17-1-15,-23 21 1 16,5-8-2-16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24:24.650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4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9-08T14:24:52.171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615 7011 25 0,'0'0'19'0,"0"0"-2"0,0 0-1 15,0 0-2-15,0 0-1 16,0 0-4-16,19-8-1 15,-19 8 0-15,0 0-1 16,0 0 0-16,0 0 0 16,0 0-1-16,0 0-1 15,0 0 0-15,0 0-2 16,0 0 1-16,0 0-1 16,0 0 0-16,0 0 0 15,0 0-1-15,0 0 0 16,0 0 0-16,0 0 0 15,0 0 0-15,0 0-1 16,20 0 1-16,-20 0 0 0,21 2 0 16,-4 0 0-16,4-4 0 15,5 2 0-15,6-4 0 16,7 6-1 0,-1 0 1-16,7-2-2 0,5-2 2 15,2 2-1-15,2-2-1 16,8 4 0-16,1-2 0 15,5 0 0-15,-1 2 0 16,3 0 1-16,-1 0-1 16,5-2 0-16,1 0 0 15,-2 2 1-15,2-1 0 16,6-1-1-16,2-1 1 0,4 1-1 16,0 0 1-16,2 1-1 15,-1-1 0-15,5 0 0 16,-2-1 0-1,1 2 0-15,-3-1 0 0,5 2 0 16,-3 0 0-16,6-4 0 16,3 2-1-16,2 0 2 15,-2 0-1-15,1-2 0 16,1 1 0-16,-6 1 1 16,3-2-2-16,-5 2 1 15,-3 0 0-15,0-4 0 16,3 4 0-16,1 2 0 15,1 0 0-15,2-2 0 0,1-2 1 16,1 2-1-16,0 0 0 16,3 2 0-16,-7-2 0 15,2-2 0 1,-1 2 0-16,-3 0 0 0,3 0 0 16,3 0 0-16,2 0-1 15,-1 0 2-15,3 0-1 16,-2 0 0-16,0 0 0 15,-2-2 0-15,1 2 0 16,-7 0 0-16,-1 0 0 16,-6 2 1-16,-2-4-1 15,-1 4 0-15,-1-4-1 16,0 0 2-16,-4 4-2 0,0-4 2 16,1 2-2-1,1-2 1-15,0-2 0 16,-4 2 0-16,2 0 0 15,0 2 0-15,-2 0 0 0,-2-2 1 16,0 2-1-16,1-2 0 16,-3 4 0-16,2-4 0 15,4 4 0-15,-2-2 1 16,3-2-1-16,1 2 0 16,0-1 0-16,0-1 0 15,-2 0 0-15,-4 0 0 16,-4 0 0-16,-1 0 0 15,-7 2 0-15,5-2 0 16,-3 2 0-16,-1 0 0 16,0 0 0-16,-3-2 0 15,-3 0 0-15,2 2 1 16,-6-6-1-16,-8 10 0 0,-3-8 0 16,-7 4 0-16,-3 0 0 15,-6 0 0-15,-2 0 1 16,-5 0-1-16,-3 0 1 15,-17 0-1-15,21 0 0 16,-21 0 0-16,0 0 0 16,0 0 0-16,0 0-1 15,0 0-1-15,0 0-4 16,-21-9-17-16,21 9-17 16,-23 9 0-16,5-12-1 15,5-15-1-15</inkml:trace>
  <inkml:trace contextRef="#ctx0" brushRef="#br0" timeOffset="7135.0641">845 4649 2 0,'0'0'4'0,"-16"21"0"16,16-21 3-16,0 0 2 16,-17 16 2-16,17-16 0 15,0 0 1-15,0 0-2 0,0 0 0 16,0 0 0-16,0 0-3 16,0 0-1-16,0 0-2 15,0 0 1-15,0 0-1 16,0 0 1-16,0 0 0 15,0 0 0-15,0 0 0 16,-14-18 0-16,14 18-1 16,0 0 0-16,0 0 0 15,0 0 0-15,0 0-1 16,0 0-1-16,0 0 0 16,0 0 0-16,0 0 0 15,0 0 0-15,0 0-1 16,0 0 0-16,0 0 0 0,0 0 0 15,22 8 0-15,-22-8 1 16,0 0-1-16,19 4 0 16,-19-4 1-1,21 6-1-15,-21-6 0 0,29 6 0 16,-12 1 0-16,3-3 1 16,5 6-1-16,0-5 0 15,6 9 1-15,5-5 0 16,1 9-1-16,3-1 0 15,9 0 0-15,-1 2 0 16,4 1-1-16,0-1 1 16,6-2 0-16,-4 4 0 15,6-4-1-15,0-1 2 0,1 1-1 16,3 2 1-16,5-2-1 16,5 4 0-1,1 3 0-15,6-5-1 16,0 6 1-16,2 0 0 0,-2 1 0 15,2-3-1-15,-2 2 0 16,-2 2 0-16,-2-4 0 16,2 2 0-16,2 0 0 15,-2 0 0-15,6-2-1 16,4 4 1-16,-1-4 1 16,5 0-1-16,0 2 1 15,-1 0-1-15,1-2 0 16,-3 0 0-16,5 2 1 15,-4 2-2-15,-1 1 1 16,-1-1 0-16,6 2 0 16,-3 0 0-16,6-2 0 15,3 1 0-15,1-3 1 0,-2 4-1 16,1-4 0-16,-3 2 0 16,0-2 1-16,1 2-1 15,-3 2 0-15,-3-1 0 16,-1 1 0-16,7-2 0 15,1 2 0-15,2-1-1 16,0 1 1-16,3 0 1 16,-5 2-1-16,-2-4 1 15,1-1-1-15,-9 1 1 0,-1-4-2 16,-4 4 3-16,-4-4-2 16,-2 0 0-1,4 2 0-15,-2-2 0 16,-2 2 0-16,2-2 0 0,0 4 0 15,-2-6 0-15,-2 4 0 16,0-2 0-16,-5-2 0 16,-3 2 1-16,-3-2-1 15,-1 0 0-15,-5-5 1 16,-4 1-1-16,-2-6 0 16,-4 3 0-16,-2-5 0 15,-3 1 0-15,-1 0 0 16,-7-1 0-16,-1 5 0 15,-1 1 0-15,2-4 0 16,-6 3-1-16,2-3 1 16,-1-1 0-16,-1-2 0 15,-2 1 0-15,2-1 0 0,2-4 0 16,-2 3 0-16,-1-1 0 16,-1 0 0-16,2 0 0 15,-4-1 0-15,2 1 0 16,-4-2 0-16,2 4 0 15,-4-2 1-15,-1-1-1 16,1 1 0-16,-2 0 0 16,-2 0 0-16,1 1 0 15,-1-1-1-15,-2 0 1 16,1-4 0-16,-1 3 0 16,0 1 0-16,3 0 0 15,-3 0 0-15,0-3 0 0,1-1 0 16,-18-2-1-16,29 10 1 15,-29-10 0-15,25 8 0 16,-25-8 0-16,23 7 0 16,-23-7 0-16,21 12 0 15,-21-12 0-15,25 6 0 16,-25-6 0-16,19 7 0 16,-19-7 0-16,20 4 0 15,-20-4 0-15,17 0 0 16,-17 0 0-16,0 0 0 15,25 4 1-15,-25-4-1 16,0 0 0-16,25 2 0 16,-25-2 0-16,0 0 0 0,0 0 1 15,0 0-2-15,18 6 1 16,-18-6-2-16,0 0-4 16,0 0-26-1,0 0-6-15,0 0-2 0,0 0-1 16</inkml:trace>
  <inkml:trace contextRef="#ctx0" brushRef="#br0" timeOffset="14474.7292">850 4835 12 0,'0'0'14'0,"0"0"0"0,0 0 0 15,0 0-3-15,0 0-2 16,0 0-2-16,0 0 0 16,0 0 0-1,0 0 0-15,0 0 1 0,0 0-1 16,0 0 1-16,0 0 0 15,0 0 0-15,0 0-2 16,0 0 0-16,0 0-1 16,6 18-1-16,-6-18 1 15,0 0-2-15,0 0 0 16,0 0-1-16,0 0 2 16,0 0-2-16,0 0 1 0,0 0-1 15,0 0 0-15,0 0 1 16,0 0-2-16,0 0 1 15,0 0-1-15,0 0 1 16,0 0-1 0,0 0 1-16,0 0-1 0,0 0 0 15,0 0 0-15,0 0 0 16,0 0 1-16,23 11 0 16,-23-11 1-16,20 27-1 15,-20-27-1-15,21 33 1 16,-11-16 0-16,-1 0-1 15,-5 18 0-15,-2-14-1 16,0-2 0-16,0 4 0 0,-2 4 0 16,0-4 0-16,0 2 0 15,0-2 0 1,2 0 0-16,-2 2 0 16,0-6 0-16,0 6 0 0,-2-4 0 15,2 6 1-15,0 2-2 16,2-4 1-16,-2 1 0 15,0 3 1-15,2 0-1 16,0-4 0-16,0-2 1 16,1 4-1-16,-3-2 0 15,2 2 1-15,-2 3-1 16,2-1 0-16,-2 6 0 16,0 3 1-16,0 4-1 15,2 2 0-15,-2 0 1 16,2 0-1-16,-4 6 0 15,2 0 1-15,0 0-1 16,2 0 0-16,0-2 1 0,0 0-1 16,-2 2 1-16,0 1-1 15,4-3 1-15,-4 0-1 16,-2-2 0-16,4-1 0 16,-4-9 0-16,4 0 0 15,-2 1 1-15,2-3-1 16,-2 3 0-16,2 1 1 15,2-1-1-15,-3-1 1 16,-1 8-2-16,0-3 1 16,2-1 0-16,-2-4 0 15,0-3 0-15,0-6 0 16,0 1 0-16,0-1 0 16,2 2 1-16,-2 2-1 0,0-2 0 15,2 1 0-15,0-3 0 16,-2 0-1-16,2-8 1 15,-4 2 0-15,2-21-1 16,0 21 1-16,0-21-2 16,0-17-2-16,0 17-9 15,-9-42-17-15,5 11-11 16,0-15-1-16,-2-8 0 16</inkml:trace>
  <inkml:trace contextRef="#ctx0" brushRef="#br0" timeOffset="25762.663">5065 3671 1 0,'0'0'24'0,"0"0"1"0,4-17-6 16,-4 17-9-16,0 0 1 15,0 0-2-15,0 0-2 16,0 0-1-16,0 0-2 15,0 0 2-15,0 0-1 16,0 0 0-16,0 0 0 16,0 0 1-16,0 0-1 15,0 0 1-15,0 0-2 0,0 0 1 16,0 0-1 0,0 0-1-16,0 0 0 15,0 0 0-15,9 29 0 16,-9-29 0-16,-9 30-1 15,-1-5 0-15,0 6 0 0,-3 3 1 16,1 7-1-16,-1-3 0 16,-1 6-1-16,1 2 0 15,-1 4 0-15,1 2 0 16,-1 3-1-16,1 5 0 16,-1-1 1-16,-3 5-1 15,2 1 1-15,-3 2-1 16,1-4 0-16,-2 4 0 15,-3 6 1-15,-5-7 0 16,10-7 0-16,0-7 0 16,3 3 1-16,-5 5 0 15,1 3-1-15,-1 2 1 0,2-5-1 16,-1 7 0-16,-9 19 0 16,-1 1 0-16,-1 1-1 15,-2-2 0-15,0 2 0 16,0 1 0-16,0-7 0 15,4-1-1-15,0-10 2 16,4 2 0-16,0-2 0 16,0-6 0-16,2-4-1 15,-1 1 1-15,3 3-1 16,-4 0 1-16,4 0-1 16,-5 2-1-16,3 2 2 15,2-1-1-15,-2-3-1 16,1 2 1-16,1-4 0 0,0 2 0 15,1 6 1-15,1-2-2 16,-2 2 1-16,-2-2-1 16,1 4 1-16,3 0-1 15,-2-2 1-15,1-2 0 16,-1-3 0-16,-2-1 0 16,0 2 1-16,1 0-1 15,1-2 1-15,-2 2-1 16,2 0 1-16,-3 3-1 15,1-7 0-15,4 2 0 16,-1 0 0-16,3-5 0 16,-2-3 1-16,3-7-1 15,-1 0-1-15,-1-4 1 0,5-4-1 16,-1 0 2-16,2-7-2 16,-1 0 1-16,-1-1-1 15,1 2 1 1,1 1 1-16,-2-3-1 0,1-1 1 15,1-2-2-15,1-1 2 16,-1-5-1-16,2-5 0 16,8-20 0-16,-9 26 0 15,9-26 0-15,0 0-1 16,0 0 0-16,0 0-2 16,0 0-5-16,0 0-31 15,0 0-2-15,-12-46 0 16,16 6-1-16</inkml:trace>
  <inkml:trace contextRef="#ctx1" brushRef="#br0">11424 9976 0,'0'0'47</inkml:trace>
  <inkml:trace contextRef="#ctx1" brushRef="#br0" timeOffset="81.0172">13160 9017 0,'0'0'16,"0"0"-1</inkml:trace>
  <inkml:trace contextRef="#ctx1" brushRef="#br0" timeOffset="3477.5124">16381 9918 0</inkml:trace>
  <inkml:trace contextRef="#ctx0" brushRef="#br0" timeOffset="32459.8921">2293 4699 1 0,'0'0'16'16,"-17"6"10"-16,17-6-1 15,0 0-12-15,0 0 0 16,0 0-3-16,0 0 0 16,0 0-2-16,0 0 1 15,-4 21-1-15,4-21 0 16,0 0-1-16,0 0-1 15,-14 23-2-15,14-23 0 16,0 0 0-16,0 0-1 16,0 0-1-16,20 6 1 15,-20-6-1-15,0 0 1 16,27 7-2-16,-27-7 0 16,23 6 1-16,-23-6-1 0,33 16 0 15,-14-5 1-15,4 1 0 16,4 1 0-16,8 4-1 15,0-3 2-15,7 5-2 16,0-4 1-16,11-1-1 16,1-1 0-16,9 6 0 15,3-3 0-15,5 5 1 16,4-2-1-16,8 2 0 16,0 0 1-16,4 0-1 15,0 0 0-15,-2 2 0 16,-2-2 1-16,0 4-2 15,1-2 1-15,-1 0-1 16,0 2 0-16,6 0 1 0,-2-2-1 16,3 4-1-16,1-2 1 15,2-2 0-15,-3 4 0 16,1-2 1-16,-4 0-1 16,-2-2 0-16,-4 2 0 15,2-4 1-15,-6 2-1 16,-2 0 0-16,-2 0 0 15,-3 0 0-15,-1-2 0 16,-1 0 0-16,-1 2 0 16,-3-6 0-16,1 3 0 15,1-1 0-15,-2-2 0 16,1 0 0-16,-1-1-1 16,-2 1 1-16,-1 0 0 0,1 0 0 15,-6 1-1-15,0-3 1 16,-2 0 0-16,2 1 0 15,-2 1 0-15,-2-4 0 16,-2 3 0-16,0-1 1 16,0-1-1-16,-3 1 0 15,-3-4 0-15,-2 1 0 16,-1-1 0-16,-2 1 0 16,-3-2 0-16,1-1 0 15,-2 1 0-15,-3-3 0 16,-1 3 0-16,-2 0 0 15,0-3-1-15,0 1 0 0,0 2-3 16,-8-12-6-16,10 11-28 16,-4-9-2-16,-4-15 0 15,2-16-1 1</inkml:trace>
  <inkml:trace contextRef="#ctx0" brushRef="#br0" timeOffset="39987.8122">4955 3625 26 0,'0'0'32'16,"-19"-2"3"-16,19 2-4 0,0 0-14 16,0 0-4-16,0 0-2 15,-16-27-1-15,16 27-4 16,10-23-2-16,-10 23 0 15,25-34-2-15,-2 9 1 16,0-2-2-16,6 0 1 16,2 4-1-16,0 2 0 15,0 6 2-15,-4 11-1 16,-8 8 0-16,-4 17 0 16,-9 9 1-16,-2 7-2 15,-4 3 2-15,-2 4-2 16,-2 0 1-16,0-1-2 15,1-5 2-15,-1-5-1 0,4-10-1 16,0-4 0-16,0-19-1 16,2 23-1-16,-2-23-2 15,0 0-13 1,0 0-23-16,0 0-1 0,13-25 0 16,-13 25 0-16</inkml:trace>
  <inkml:trace contextRef="#ctx0" brushRef="#br0" timeOffset="40506.5973">5611 3642 53 0,'-21'-13'36'0,"21"13"0"15,0 0-6-15,0 0-15 16,0 0-6-16,9-17-1 15,20 15-3-15,-4-10-1 16,14 6-1-16,1-3 0 16,5-1-2-16,1 1-1 15,-6 1 0-15,-1 0-2 0,-10-3-2 16,2 17-5 0,-31-6-25-16,21-23-5 15,-21 23 1-15,6-24 0 16</inkml:trace>
  <inkml:trace contextRef="#ctx0" brushRef="#br0" timeOffset="40698.6662">5927 3399 66 0,'0'0'40'16,"2"28"-1"-16,-4 5 0 15,-13-4-28-15,11 19-4 16,-12-4-1-16,7 10-3 15,-1-5-2-15,-2-6-5 16,14 8-13-16,-7-26-23 16,3-7 0-16,2-18 0 15,0 0-1-15</inkml:trace>
  <inkml:trace contextRef="#ctx0" brushRef="#br0" timeOffset="41879.0925">3196 8806 46 0,'6'-25'38'16,"-6"25"0"-16,7-23-4 15,11 25-20-15,-18-2-2 0,0 0-3 16,0 0-2-1,17 6-2-15,-17-6-1 16,17 34-1-16,-13-7-1 16,4 10 1-16,-4 3-1 0,0 4-1 15,-6 2 0-15,0-2 0 16,-2-4-1-16,0-3 1 16,2-8-1-16,2-8 0 15,0-21 0-15,0 0 1 16,0 0-1-16,18-2 0 15,-18 2 1-15,25-29-1 16,-6 4 1-16,2 2-1 16,4 2 0-16,0-2 0 0,0 8 0 15,-1-1-1 1,1 7-3-16,-14-9-7 16,8 16-30-16,-19 2 0 15,0 0-1-15,0 0-1 0</inkml:trace>
  <inkml:trace contextRef="#ctx0" brushRef="#br0" timeOffset="42179.2026">3342 9426 77 0,'0'0'39'16,"0"0"-1"-16,26 15-12 16,-9-17-20-16,18 10 0 15,-5-6-2-15,9 5-2 16,-2 1-3-16,-6-12-8 15,3 10-28-15,-7-4-2 16,-7-4 0-16,-20 2 0 16</inkml:trace>
  <inkml:trace contextRef="#ctx0" brushRef="#br0" timeOffset="43210.5144">6444 3577 27 0,'-17'-21'32'0,"17"21"-1"16,0 0-9-16,0 0-6 0,0 0-1 15,0 0-2-15,0 0-2 16,0 0-1-16,-2 21-3 15,2-21 0-15,2 46-2 16,-4-21-1-16,6 11-1 16,-1-1 0-16,1-6-2 15,2-6 0-15,4-6 0 16,-10-17-1-16,31 6 0 16,-14-16 0-16,0-7 0 15,3-6 0-15,-3-2 0 16,0-10 0-16,-3-1 0 15,-3 1 0-15,-1 9 0 16,-4 1 1-16,-6 25 0 0,9-25 0 16,-9 25 1-16,2 25 0 15,0 7 0 1,-4 9 1-16,2 12-1 0,-3 1 1 16,3 13-1-16,-2-7 0 15,4-3 0-15,-2-7-1 16,3-8-1-16,-1-13 0 15,4-8-1-15,-6-21 0 16,0 0-2-16,19 12-4 16,-19-12-33-16,-3-25-2 15,3 7 0-15,3 1-1 16</inkml:trace>
  <inkml:trace contextRef="#ctx0" brushRef="#br0" timeOffset="46916.018">7574 5910 21 0,'0'0'20'0,"0"0"0"16,-21-23 0-16,21 23-1 15,-19-16-2-15,19 16-1 16,-31-11-2-16,31 11-1 0,-29-12-2 16,29 12-2-16,-37-6-1 15,37 6-2 1,-29 2-1-16,29-2-1 15,-17 6-1-15,17-6-1 16,-4 19 0-16,4-19 0 0,27 25-1 16,0-8 0-16,4 1 0 15,6-1 0-15,1 2-1 16,1-3 1-16,-3 1-1 16,-5 0 1-16,-8-2-1 15,-7 3 2-15,-16-18-1 16,4 32 0-16,-14-14 0 15,-5 1 0-15,-7-2 0 0,-1-2 1 16,-4 1-1 0,2-1 0-16,-4-7-1 15,8-1 1-15,-2 1-1 16,2 0 0-16,3-3 1 0,18-5-2 16,-29 20 0-16,29-20-2 15,-17 26-2-15,17-26-13 16,-17 16-22-16,17-16-1 15,17 19-1-15,-17-19 1 16</inkml:trace>
  <inkml:trace contextRef="#ctx0" brushRef="#br0" timeOffset="47247.8056">7869 6276 39 0,'0'0'35'0,"8"-19"2"15,-8 19 0-15,12-21-16 16,9 28-9-16,-21-7-3 15,33 4-3-15,-12-4-2 16,14 8-1-16,1-4-2 16,9-1-1-16,-1-1-1 15,-5-2-1-15,3 6-3 16,-15-15-4-16,12 9-25 0,-39 0-3 16,19-10-2-16,-19 10 2 15</inkml:trace>
  <inkml:trace contextRef="#ctx0" brushRef="#br0" timeOffset="47471.5128">8207 6096 57 0,'0'0'37'0,"-21"5"3"16,21-5-2-16,-23 37-22 15,-3-22-4-15,21 20-6 16,-17-3 0-16,13 7-3 15,-7-5 0-15,7 1-2 0,3-5 0 16,-2-9-4-16,10 8-4 16,-2-29-17-16,0 0-16 15,0 0 1 1,0 0-1-16,0 0 0 0</inkml:trace>
  <inkml:trace contextRef="#ctx0" brushRef="#br0" timeOffset="47756.8154">8384 6222 72 0,'0'0'39'0,"22"8"1"0,-22-8-1 15,13 19-28-15,4 8-3 16,-7-6-2-1,7 10-2-15,-1-3-2 0,3 5 0 16,2-4-2-16,-1 2 0 16,-1-8-1-16,-2-4 0 15,1-4-2-15,-18-15-4 16,38 19-22-16,-38-19-10 16,20-17-1-16,-13-6 0 15</inkml:trace>
  <inkml:trace contextRef="#ctx0" brushRef="#br0" timeOffset="47923.46">8662 6209 79 0,'-21'19'40'16,"0"15"1"-16,-6-5-3 16,4 29-29-16,-16-6-1 15,10 5-5-15,-2 3-5 16,-2-22-18-16,12 4-19 15,6-17-1-15,15-25-1 16,-14 19 0-16</inkml:trace>
  <inkml:trace contextRef="#ctx0" brushRef="#br0" timeOffset="49071.0287">2176 4538 15 0,'0'0'31'16,"0"0"2"-16,0 0-4 16,0 0-11-16,-16-19-4 15,16 19-2-15,8-17-2 16,-8 17-2-16,19-21-2 16,0 11-2-16,1-5 0 15,7 3-1-15,-2-3-1 0,6 1-1 16,-4 5 0-16,-2 1 0 15,-6 4 0 1,-19 4 0-16,21 6 0 16,-21-6 0-16,-13 27 0 15,-7-10 0-15,-9 4-1 0,-3 4 1 16,-9-2 0-16,-3 6-1 16,-1-4 1-16,3 0-1 15,3-4 1-15,9-2 0 16,3-4-1-16,7-1 1 15,20-14 0-15,-21 21 0 16,21-21 0-16,-2 19-1 16,2-19 1-16,12 27 1 0,-12-27-1 15,25 25 0 1,-6-12 0-16,4-1 0 16,6 1 0-16,0 8 0 15,4-11 0-15,-4 5 0 0,0-9-1 16,-6 9 0-16,-2 1-2 15,-21-16-2-15,31 34-7 16,-31-34-30-16,0 0 1 16,0 0-2-16,0 0 2 15</inkml:trace>
  <inkml:trace contextRef="#ctx0" brushRef="#br0" timeOffset="49552.1692">1036 4398 50 0,'0'0'38'0,"0"0"0"16,0 0 0-16,-10-17-25 15,29 21-4-15,-19-4-1 16,31-20-4-16,-8 11 0 16,6-3-2-16,2 1-1 15,4-3-1-15,3 3-1 16,-5-6-3-16,6 13-5 15,-39 4-28-15,40-25-2 16,-22 11-1-16,-18 14 1 16</inkml:trace>
  <inkml:trace contextRef="#ctx0" brushRef="#br0" timeOffset="50130.8175">1448 4074 32 0,'0'0'37'0,"-2"-17"0"15,2 17 1-15,0 0-19 16,0-25-6 0,0 25-3-16,0 0-3 0,20 13-2 15,-20-13-2-15,29 27 0 16,-6-8-1-16,6 10 0 15,0 3-1-15,5 5 1 16,-3 1-2-16,0-3 0 16,-4-1 0-16,-6-7-1 15,-5 2 0-15,-16-29-4 16,21 31-2-16,-21-31-14 16,-12-20-19-16,3 3 0 0,3-8 1 15,-6-7-1 1</inkml:trace>
  <inkml:trace contextRef="#ctx0" brushRef="#br0" timeOffset="50303.9996">1649 3995 53 0,'-10'17'37'0,"3"5"1"16,-1 6 0-16,-13-1-26 15,17 23-5-15,-12-10-2 16,7 6-3-16,1 6-8 15,-5-15-30-15,7-9-2 16,2-3 0-16,4-25-1 0</inkml:trace>
  <inkml:trace contextRef="#ctx0" brushRef="#br1" timeOffset="55475.7627">4349 4705 1 0,'0'0'0'0,"0"0"2"15,0 0-2-15,0 0 0 16,0 0-2-16,0 0 2 16</inkml:trace>
  <inkml:trace contextRef="#ctx0" brushRef="#br1" timeOffset="55994.8696">4276 4743 1 0,'0'-19'27'16,"0"19"0"-16,0 0-8 16,0-17-2-16,0 17-1 15,0 0 1-15,0 0-3 16,-2-21-2-16,2 21-2 0,0 0-1 15,0 0-2 1,0 0-1-16,0 0-2 16,0 17-1-16,0-17 0 15,-8 35 0-15,1-5-1 16,-11 9 2-16,-3 10-1 0,-8 5 0 16,0 9 0-16,-6-1 0 15,3 5-1-15,-3-11 0 16,4-7 0-16,8-8-2 15,4-7 1-15,3-11 0 16,5-2-1-16,11-21 0 16,-14 18 0-16,14-18-1 15,0 0 1-15,-11 19 0 16,11-19 0-16,0 0 0 16,0 0 0-16,0 0 0 15,0 0 0-15,0 0 0 16,0 0 0-16,0 0 0 0,-18 9 0 15,18-9 0-15,0 0 0 16,0 0 0-16,0 0 0 16,0 0-1-16,0 0-1 15,0 0-2-15,0-24-8 16,0 24-28-16,12-22 0 16,-12 22 0-16,8-21 0 15</inkml:trace>
  <inkml:trace contextRef="#ctx0" brushRef="#br1" timeOffset="56767.7335">3925 5603 30 0,'0'0'33'0,"0"0"0"16,-8-21-7-16,8 21-7 15,0 0-4-15,0 0-5 16,0 0-2-16,0 0-2 16,0 0-1-16,0 0-2 15,0 0 0-15,0 0 0 16,27 15-1-16,-7-13 0 16,3 4 0-16,8 3-1 15,-1-1 1-15,9-1-1 16,0 5 0-16,-1 3 0 0,-1-3 1 15,3 3-1-15,1-3 0 16,1 1-1-16,-1 1 1 16,1-1 0-16,-1-2 0 15,1 1 0-15,2-2-1 16,1-3 1-16,-5 1 0 16,-1 2 0-16,-1-3-1 15,-3-1 1-15,-2 2-1 0,-2-1 0 16,-2-1 1-1,-4 2-1-15,0-4 0 16,0-1-1-16,0-3 2 16,0 2-1-16,0-2 0 15,0-2-1-15,-5 0 1 0,-3 2-1 16,0 2-2-16,-17-2-4 16,29 16-13-16,-29-16-20 15,0 0 0-15,0 0 1 16,0 0-1-16</inkml:trace>
  <inkml:trace contextRef="#ctx0" brushRef="#br1" timeOffset="57554.6093">4199 4937 9 0,'0'0'29'16,"-23"-2"3"-16,23 2 1 0,0 0-15 15,0 0-3-15,0 0-1 16,-12-19-3-16,12 19-1 16,0 0-2-16,29 13-2 15,-29-13-1-15,39 12-1 16,-9-4-1-16,17 1 0 15,7-1-1-15,8 5 0 16,9-1 1-16,8 3-1 16,2 0 0-16,8 3 0 15,-3-3 0-15,-1 2-1 16,-4 1 0-16,-3-5 0 16,-9-3-1-16,-5-1 0 15,-7-1 1-15,-4-4-1 0,-7 1 0 16,-10-3 0-16,-3 0-1 15,-10 0 1-15,-1-2 0 16,-22 0 0-16,23-4 0 16,-23 4 0-16,0 0 0 15,0 0 0-15,0 0 1 16,0 0-1-16,-12-17 0 16,12 17 0-16,0 0 0 15,-21 6 1-15,21-6-1 16,-23 25 0-16,9-2 1 15,-7 11 0-15,-6 9-1 16,-2 14 2-16,-4 6-1 16,1 6 0-16,-5 0 1 0,6 1 0 15,2-9-2-15,6-9 1 16,4-8 0-16,3-12-1 16,5-10 0-1,11-22-1-15,-14 21 0 0,14-21-1 16,0 0-2-16,-25-6-4 15,25 6-32-15,0 0-1 16,0 0 0-16,-23-19-1 16</inkml:trace>
  <inkml:trace contextRef="#ctx1" brushRef="#br1" timeOffset="41336.0699">3998 114 0,'0'0'16</inkml:trace>
  <inkml:trace contextRef="#ctx0" brushRef="#br1" timeOffset="80634.8798">4635 5557 1 0,'0'0'0'16,"0"0"0"-16,0 0 11 0,0 0-9 15,0 0-2-15,0 0 0 16,0 0 2 0,2-18 3-16,-2 18 3 15,0-17 0-15,0 17 1 16,0 0 0-16,0 0 1 0,0 0-1 15,0 0-1-15,0 0-2 16,0 0-1-16,0 0 1 16,0 0-1-16,0 0 1 15,0 0-1-15,0 0 1 16,0 0-2-16,0 0 1 16,0 0-2-16,0 0-1 15,0 0 1-15,0 0-1 0,0 0 1 16,0 0 0-16,0 0 0 15,0 0-1 1,0 0 2-16,0 0-1 16,0 0 0-16,0 0 0 0,0 0-1 15,0 0 1-15,0 0 0 16,0 0-1-16,0 0 1 16,0 0-1-16,15-17 0 15,-15 17 0-15,0 0-1 16,0 0 1-16,0 0-1 15,0 0 1-15,0 0 0 16,0 0-1-16,0 0 1 16,0 0-1-16,0 0 0 0,0 0 1 15,0 0-1 1,0 0 0-16,0 0 0 16,0 0 1-16,0 0-1 15,0 0 0-15,0 0 0 0,0 0-1 16,0 0 1-16,0 0 0 15,0 0-1-15,0 0 1 16,0 0-1-16,0 0 1 16,0 0 0-16,0 0 0 15,0 0 0-15,0 0-1 16,0 0 1-16,4 17 0 16,-4-17 0-16,0 19-1 15,0-19 1-15,0 27 0 16,0-10-1-16,2 3 1 15,-2-20 0-15,0 32-1 16,0-15 0-16,0-17 1 16,-2 29 0-16,2-12-2 0,0-17 2 15,0 25-1-15,0-25 0 16,0 27 0-16,0-27 0 16,0 31 0-16,0-31 0 15,0 27 0-15,0-10 1 16,0-17-1-16,0 37 0 15,0-20 0-15,0 4 1 16,2 0-1-16,-2 0 0 16,0 2 0-16,-2 0 1 15,0 2-2-15,2 4 2 16,0-4-1-16,-2 7 1 16,0-3-1-16,0 4 1 15,0 1-1-15,4-1 0 0,0 1 1 16,-4 1-1-16,2 3 1 15,0-3-2-15,0 1 2 16,0 3-1-16,0-5 0 16,0 3 1-16,-2-5 0 15,2-7-1-15,-2-2 0 16,2 0 1-16,-2 2-1 16,2 4 0-16,0 2 0 15,0-3 0-15,0 5-1 16,0 7 2-16,2-1-1 15,-2-1 0-15,0 4 0 16,0-3 1-16,0-1 0 16,2 4 0-16,-4 2-1 0,-1-5 1 15,1-7-2-15,0-1 2 16,2-6-1-16,-2-4 0 16,2-4-1-16,0-17 1 15,-2 19 0-15,2-19-1 16,0 37 0-16,4-7 1 15,-4 3-1-15,4 2 1 16,-3 1-1-16,1 10 1 16,0 4 0-16,0 6 0 15,0-12 0-15,0 0 1 16,-2-4-1-16,0 6 1 16,0 0-1-16,0-7-1 0,-4-5 2 15,4-9-1-15,-2 0 0 16,0-4-1-1,0 6 2-15,2-2-1 16,0-6-1-16,0 2 2 0,2 2-2 16,0 6 1-16,0 2 0 15,-2 1 0-15,2-7 0 16,-2 2 0-16,0 2 0 16,0-2 1-16,-2-1-1 15,0 9 0-15,2 0 0 16,0-1-1-16,0 3 1 15,0 3-1-15,2-2 2 16,-2 2-2-16,2 1 1 0,-2-7-1 16,0 1 0-1,0-3 2-15,-2 7-2 16,4-5 2-16,-2-1-2 16,0 3 1-16,0-5 1 0,0-2-1 15,0-6 1-15,0 2-1 16,0-6 0-16,0-19 0 15,-2 29 0-15,2-29 0 16,2 27 1-16,-2-27-2 16,-2 24 1-16,2-24 0 15,0 0 0-15,2 25 0 16,-2-25 0-16,0 0 0 16,0 0 0-16,0 0 1 0,0 0-1 15,0 0 0 1,0 0 1-16,0 0-1 15,4 18 1-15,-4-18-2 16,0 0 1-16,0 0-1 0,0 0 1 16,0 0-1-16,0 0 0 15,0 0-1-15,-2-21-2 16,-8-8-9-16,10 29-12 16,0-44-17-16,-13 2-1 15,-2-6 0-15,-3 2-1 16</inkml:trace>
  <inkml:trace contextRef="#ctx0" brushRef="#br1" timeOffset="82586.7433">4313 8848 27 0,'0'0'31'16,"0"0"0"-16,0 0-10 15,0 0-8-15,0 0 0 16,0 0-2-16,0 0 0 16,0 0-2-16,0 0-1 15,0 0-1-15,0 0 1 0,0 0-1 16,0-17-2-16,0 17 0 15,0 0-1-15,0 0-1 16,0 0-1-16,0 0 1 16,0 0-1-16,0 0 0 15,15 19-1-15,-15-19 1 16,27 25-1-16,-10-2 0 16,-1 0 0-16,3 8 0 15,0-6 0-15,-1 2 0 16,3-3-1-16,-4-6 1 15,1-1 0-15,-1-4-1 16,2-9 1-16,1 0 0 16,-3-2-1-16,2-4 1 0,-1-2 0 15,-1 2-1-15,4-3 0 16,-1-13 0-16,3 1 0 16,-2-4 1-1,4-8-1-15,0 0 0 0,0-1 0 16,0-3 0-16,-2 1 0 15,-1 5-1-15,-1 6-1 16,-6-1-3-16,-15 22-1 16,16-26-31-16,-16 26-7 15,0 0 1-15,0 0 0 16</inkml:trace>
  <inkml:trace contextRef="#ctx0" brushRef="#br1" timeOffset="84118.6408">4635 9669 37 0,'0'0'32'0,"0"0"1"16,-8-27-10-16,8 27-5 16,0 0-4-16,0 0-3 15,2-17-3-15,-2 17-1 16,0 0-1-16,15 29-2 16,-15-29 0-16,16 36-1 0,-10-9 0 15,3 10-1-15,-3-1 0 16,0 2-1-16,-2 1 1 15,-2-3-2 1,-4-7 2-16,0-2-2 0,0-8 1 16,2-19-1-16,-10 17 0 15,10-17 0-15,0 0 0 16,-13-32 0-16,9 5 0 16,4-4-1-16,2-7 0 15,4-1 1-15,3 1-1 16,3 0 2-16,5 1-2 15,4 5 2-15,1 10-1 0,-1 7 1 16,0 9 0-16,2 12-1 16,-2 4 1-1,1 7-1-15,-7 12 2 16,-1 7-1-16,-3 4 0 0,-3 1-1 16,-2-3 2-16,-3-3-1 15,-3-8 0-15,0-3-1 16,-3-6 0-16,3-18 0 15,0 0 0-15,-4-23 0 16,4-4-1-16,2-8 0 16,2 1 0-16,-1-7 1 15,7-3 0-15,0 6 0 16,3 2-1-16,1 9 1 0,5 9 1 16,0 7-2-1,1 7 2-15,-1 14-1 16,0 5 0-16,-2 10 0 15,-3-2 1-15,-4 10-1 0,-3 1 0 16,-3 1 1-16,-2-7-2 16,-2-5-1-16,2 0-1 15,-2-23-4-15,4 39-11 16,-4-39-21-16,0 0-2 16,0 0 0-16,0 0 0 15</inkml:trace>
  <inkml:trace contextRef="#ctx0" brushRef="#br1" timeOffset="84786.8816">5426 9665 26 0,'21'-27'37'16,"-21"27"-1"-16,8-19 2 15,-14-2-14-15,6 21-8 0,0 0-5 16,0 0-3-16,-33 10-2 16,33-10-2-16,-39 32-2 15,12 3 1-15,0 3-1 16,0 6 0-16,2-1 0 16,4 3-2-16,6-8 1 15,5-5-1-15,10-8 1 16,0-25-2-16,21 7 1 15,-21-7-1-15,35-38 0 16,-18 5 0-16,1-1 0 16,-5 1 2-16,-3-1-2 15,-4 5 1-15,-5 4 0 16,-1 6 1-16,0 19-1 0,0 0 1 16,0 0 0-16,0 0 1 15,8 34-1-15,6-5 0 16,1 4 1-1,4 5 0-15,-1 4 0 0,3 4 0 16,-4 0-1-16,3-4 0 16,-11-1 0-16,-1-3 1 15,-4-5-2-15,-4-5 1 16,-4-5-1-16,-6-3 0 16,10-20 0-16,-27 28-2 15,27-28-1-15,-36 22-5 16,36-22-28-16,-29 24-7 0,9-12 0 15,-1-6 0-15</inkml:trace>
  <inkml:trace contextRef="#ctx1" brushRef="#br1" timeOffset="61771.0045">20432 13065 0,'0'0'16,"0"0"-1</inkml:trace>
  <inkml:trace contextRef="#ctx0" brushRef="#br1" timeOffset="91447.2469">5468 2852 6 0,'0'0'27'0,"0"0"-1"0,0 0-7 16,0 0-4-16,6-23-2 15,-6 23-2-15,0 0-1 16,0 0-2-16,9-27-1 15,-9 27-1-15,0 0 0 16,0 0 0-16,0 0-2 16,0 0 0-16,0 0 0 15,0 0-1-15,0 0 0 16,0 0-1-16,0 0 0 16,0 0-1-16,0 0 0 15,0 0 0-15,-11 17 0 16,9 1 1-16,-6-1-1 15,2 0 1-15,-1 4-1 0,1 4 1 16,-4 4-1-16,3 2 0 16,-3 1 0-16,0 1 0 15,-1 1-1-15,-1 11 0 16,1 1 1-16,-3 2-1 16,1-1 0-16,-1 1 1 15,-1 2-1-15,1-2 0 16,-1 4 0-16,1-2 1 15,-1 0 0-15,-1 0-1 16,1-2 1-16,-1 1 0 16,3 1 0-16,-2-2-1 15,1-4 1-15,1 1 0 0,-1-1 0 16,1-4-1-16,1 4 0 16,2-2 0-16,-5-1 0 15,5-1 0 1,-3 0 0-16,1 2 0 0,-1 2-1 15,-1-1 1-15,1-3-1 16,-3 2 2-16,7 0-2 16,-5-1 1-16,3-1 0 15,-1-4 0-15,2 1 0 16,1-1 0-16,-3 1 0 16,2-1 0-16,-1-1-1 15,-1 3 2-15,3 0-1 16,-1 1 1-16,-2-5-1 15,3 3 2-15,-3-3 0 0,3 3-1 16,-3-3 1 0,0-1-1-16,3-1 0 15,-5 5 0-15,3-5-1 0,-1 1 0 16,2-2 0-16,1-6 0 16,-1 2 0-16,2-1 0 15,-1 3 0-15,1-6 0 16,-2 2 0-16,3 0 0 15,-1 2 0-15,-2 2 0 16,3-2 0-16,-1-4 0 16,2-2 0-16,-2-2 0 15,3-2 0-15,-1 0 0 16,6-17 0-16,-10 31 0 16,10-31 0-16,-6 17 0 15,6-17 0-15,0 0 0 16,-5 20-1-16,5-20 1 0,0 0-2 15,0 0-2-15,0 0-9 16,0 0-25-16,25-25-1 16,-16-6-1-16,7-13 0 15</inkml:trace>
  <inkml:trace contextRef="#ctx0" brushRef="#br1" timeOffset="92659.3664">5337 2898 31 0,'0'0'20'0,"0"0"0"16,0 0-2-16,-23 6-1 0,23-6-3 15,0 0-2 1,0 0-2-16,0 0-2 16,0 0-2-16,-18-16-1 15,18 16-2-15,0 0 0 0,12-28-1 16,-12 28 0-16,23-33-1 15,-8 12 1-15,11-6-1 16,-1-4 0-16,5 5-1 16,1-5 1-16,0 8 0 15,-4 0 0-15,-2 7-1 16,-5 1 1-16,-3 7 0 16,-17 8 1-16,0 0 0 15,0 0 0-15,19 20 1 16,-19-20 0-16,0 40 0 15,-4-11-1-15,6 5 1 16,-6 5-1-16,1 3 0 16,-3-2-1-16,2-5 1 0,-2-9-1 15,0 1-1-15,3-6 0 16,3-21 0-16,-2 23-1 16,2-23-1-16,0 0-4 15,0 0-18-15,27-9-15 16,-27 9 0-16,25-17 0 15,-16-5-1-15</inkml:trace>
  <inkml:trace contextRef="#ctx0" brushRef="#br1" timeOffset="93634.7758">5960 2503 28 0,'0'-19'24'0,"0"19"0"16,-6-21-5-16,6 21-2 15,0 0-5-15,0 0-2 16,-6-23-2-16,6 23-3 15,0 0-1-15,0 0-2 16,0 0 1-16,0 0-1 0,0 0 0 16,0 0 0-16,0 0 0 15,0 0 0-15,0 0 0 16,0 0 0 0,0 0 1-16,0 0-1 0,0 0 0 15,0 0 0-15,0 0-1 16,0 0 1-16,0 0 0 15,0 0 0-15,-7-18 0 16,7 18-1-16,0 0 0 16,0 0 1-16,0 0-1 15,-8 19 0-15,4-1 3 16,-2 9-3-16,0 1 2 16,1 11-1-16,-3 1 1 15,2 4-1-15,0-2 1 16,4 2-2-16,-3-3-1 15,1-5 1-15,-2-3-1 16,2-4 0-16,-2-6 1 0,6-23-2 16,-9 30 1-16,9-30-2 15,-10 21 1-15,10-21-3 16,0 0-2-16,-6-23-4 16,6 23-27-16,18-28-2 15,-11 5 0-15,-1-10 1 16</inkml:trace>
  <inkml:trace contextRef="#ctx0" brushRef="#br1" timeOffset="94091.2995">5902 2547 49 0,'-6'-17'37'15,"6"17"-1"-15,2-19 0 16,-2 19-20-16,10-18-7 15,-10 18-2-15,0 0-1 16,29-7-3-16,-29 7 1 16,23 15-1-16,-23-15 1 15,29 42-3-15,-14-13 2 16,3 5-2-16,-1 3 1 16,2 3-1-16,-1-1 1 15,-1-7-2-15,0-1 0 16,-1-4 0-16,-5-2 0 15,1-6 0-15,-12-19 0 16,15 25 0-16,-15-25 0 0,0 0 0 16,0 0 1-16,0 0-1 15,12-23 0-15,-10-2 1 16,2-6 0 0,1-11-1-16,1-6 0 0,4 0-1 15,0-8-1-15,3 1 2 16,1-1-2-16,1 0 1 15,0 9-3-15,1 4 1 16,-1 16-2-16,-7 1-2 16,11 28-8-16,-19-2-25 15,18 5 2-15,-18-5-2 16,3 33 1-16</inkml:trace>
  <inkml:trace contextRef="#ctx0" brushRef="#br1" timeOffset="94582.5933">6511 2712 33 0,'-19'6'35'16,"19"-6"2"-16,0 0-1 16,-13-21-15-16,13 21-8 15,19-10-4-15,4 12-3 16,-6-12-1-16,16 8-2 0,0-5 0 16,6 5-1-1,-3-2-1-15,5 0 0 16,-6 0 0-16,-3 0-1 15,-1 4-2-15,-10-5-1 0,1 10-3 16,-19-22-16-16,-3 17-16 16,0 0 0-16,12-23 0 15,-18 6 0-15</inkml:trace>
  <inkml:trace contextRef="#ctx0" brushRef="#br1" timeOffset="94799.6714">6716 2474 53 0,'0'0'37'16,"-21"8"2"-16,21-8 0 15,-8 44-24-15,-9-19-4 16,15 21-4-16,-6-2-1 0,4 12-3 16,0-5 0-16,0-1-2 15,3-6-2-15,-1-7-2 16,7-5-6-16,-5-32-29 15,4 23-2-15,-4-23 0 16,2-19-1-16</inkml:trace>
  <inkml:trace contextRef="#ctx1" brushRef="#br1" timeOffset="80799.5096">10768 10628 0,'0'0'47,"0"0"-31</inkml:trace>
  <inkml:trace contextRef="#ctx0" brushRef="#br1" timeOffset="112290.1697">4648 5491 8 0,'0'0'10'0,"0"0"0"15,0 0-1-15,0 0-1 16,0 0 1-16,0 0-1 0,0 0 1 16,0 0-2-1,0 0-1-15,0 0-1 16,0 0 0-16,0 0-1 15,0 0-1-15,0 0-1 16,2 20-1-16,-2-20 1 0,0 0 1 16,0 0-1-16,0 0 1 15,0 0 0-15,0 0 0 16,0 0 1-16,0 0 0 16,0 0-1-16,0 0 0 15,0 0 0-15,0 0-1 16,0 0-1-16,0 0 0 15,0 0 0-15,0 0-1 16,0 0 0-16,0 0 0 16,0 0 0-16,0 0 1 15,0 0 0-15,0 0-1 16,0 0 1-16,0 0 1 0,0 0-1 16,0 0 2-16,0 0 0 15,0 0 0-15,0 0 0 16,0 0 1-16,0 0-1 15,0 0 1-15,-21 1-2 16,21-1 1-16,0 0-1 16,-23-5 0-16,23 5 0 15,0 0 0-15,-25-10 1 16,25 10-1-16,0 0 1 16,0 0 0-16,-18-2-1 15,18 2-1-15,0 0 1 16,-25-6-1-16,25 6 0 15,-29-7 0-15,8 1 1 0,-2 0-1 16,-2-1 0-16,-4 1 1 16,-2 0-1-16,-4-2-1 15,-3-3 1-15,-3 1-1 16,1 1 0-16,-5-3 0 16,-3 3 1-16,0-3-1 15,0-1 0-15,0-1 1 16,-6-1 0-16,2 1-1 15,-1-1 1-15,-1-2 0 16,0 2-1-16,-2-5 0 16,-1 1 1-16,-1 2-1 15,0 3 0-15,-2-3 0 16,-4 2 0-16,3 0 0 0,-3-3 0 16,2 5 1-16,-1-1-1 15,5-1 0-15,2 0 0 16,0 3 1-1,6-3-1-15,0 3 0 0,3 1 0 16,3-1 0-16,-2 1 0 16,1-1 0-16,3 3-1 15,5-5 1-15,-1 5 0 16,3-1 1-16,0 2-1 16,4 1 0-16,6-1 0 15,0 2 0-15,0 1 0 16,4-1 0-16,0 0 0 15,3 0 0-15,18 6 0 0,-29-7 0 16,29 7 0 0,-17-2 0-16,17 2 0 15,0 0 0-15,0 0 0 16,0 0 0-16,0 0-1 0,0 0 1 16,0 0 0-16,0 0-2 15,0 0-2-15,-15-21-19 16,15 21-17-16,0 0-1 15,0 0-1-15,-10-46 0 16</inkml:trace>
  <inkml:trace contextRef="#ctx0" brushRef="#br1" timeOffset="113854.3031">2486 4795 9 0,'0'0'13'0,"-17"19"2"16,17-19 2-16,-22 21-1 15,17 4 0-15,5-25-1 16,-20 27-1-16,20-27 0 16,-17 25-1-16,17-25-1 15,-17 17-2-15,17-17-2 16,0 0-1-16,-23 6 0 0,23-6-2 15,0 0 1-15,0 0-3 16,0 0-1-16,0 0 0 16,0 0 1-16,15-25-2 15,-3 2 0-15,5 10 0 16,2-12 0-16,4 2 1 16,2-2-2-16,2 2 0 15,-3 2 1-15,3-2-1 16,-6 9 0-16,0-7 0 15,-4 10-1-15,-17 11 1 16,24-18 0-16,-24 18 1 16,0 0-1-16,0 0 0 15,-22 14 1-15,22-14 0 0,-32 23-1 16,10-8 0-16,-3 2 0 16,2 6 1-16,0-1 0 15,0 3-1-15,2-1 0 16,1 3 1-16,1-2 0 15,5-2 0-15,3-2 1 16,11-21-1-16,-10 31 0 16,10-31 1-16,4 29-1 15,2-10 0-15,2 6 1 16,-1 4-1-16,1-1 0 16,0 9 0-16,1-6 0 15,-1 1 0-15,4-7 0 16,-5-2-1-16,-7-23 1 0,16 29-1 15,-16-29 0-15,0 0 0 16,17 10-1-16,-17-10 0 16,0 0-3-16,12-22-5 15,11 17-32-15,-21-13-1 16,-2 18 0-16,8-34-1 16</inkml:trace>
  <inkml:trace contextRef="#ctx0" brushRef="#br1" timeOffset="114686.6592">3043 4009 46 0,'6'-27'32'0,"-4"8"-3"15,-2 19-6 1,-4-33-6-16,4 33-4 16,-4-31-2-16,4 31-2 15,-7-27-1-15,7 27-2 0,-14-21 0 16,14 21-2-16,-27-11 0 15,27 11-1-15,-33 8-1 16,14 1-1-16,-2 5 0 16,2 7 1-16,1 0-2 15,3 8 1-15,3-3 0 16,5 9-1-16,3-3 1 16,4 9 0-16,4-1-1 15,3-4 0-15,5 9 1 0,-1-3-1 16,1 4 1-1,3-2-1-15,-7 2 1 16,-2-4-1-16,-4 0 1 16,-2-1-1-16,-4-3 1 0,-4-2-1 15,-3-7 0-15,-3-6 0 16,1-4 0-16,-5-3 0 16,18-16-1-16,-32 21 0 15,32-21 0-15,-33 4-2 16,33-4-1-16,-25-6-3 15,25 6-6-15,-21-6-27 16,21 6 0-16,-16-32-1 16,14 14 1-16</inkml:trace>
  <inkml:trace contextRef="#ctx0" brushRef="#br1" timeOffset="114891.3477">2721 4486 59 0,'18'-2'38'0,"-18"2"1"16,17-3-7-16,-15-21-18 16,25 19-4-16,-27 5-3 15,42-27-3-15,-15 12-2 16,0 1-2-16,6 8-4 16,-12-19-12-16,1 18-23 15,-3-5 0-15,0 3 0 16,-19 9-1-16</inkml:trace>
  <inkml:trace contextRef="#ctx0" brushRef="#br1" timeOffset="115411.1668">2233 4005 50 0,'-19'7'40'15,"19"-7"-1"-15,0 0 1 16,-8 22-21-16,8-22-7 15,0 0-3-15,0 0-2 16,22-6-2-16,-5 0-1 0,12 2-2 16,4 0 1-16,1 2-1 15,3-3-1 1,0 3 0-16,-5 0-1 16,-3 4-1-16,-5 2-1 0,-24-4-4 15,38 25-18-15,-38-25-18 16,0 0-2-16,0 0 2 15,-17-2-2-15</inkml:trace>
  <inkml:trace contextRef="#ctx1" brushRef="#br2" timeOffset="97388.1743">700 15905 0,'0'0'0,"0"0"15,0 0 1</inkml:trace>
  <inkml:trace contextRef="#ctx0" brushRef="#br2" timeOffset="126647.8911">4546 5451 3 0,'0'0'-1'15,"0"0"4"-15,0 0-1 16,0 0 1-16,0 0 1 16,-17-2 1-16,17 2-2 15,0 0 0-15,0 0-1 0,0 0-2 16,-20 8 1-16,20-8-1 16,0 0 1-16,0 0 0 15,0 0 2 1,0 0 2-16,0 0 0 15,0 0-1-15,0 0 0 0,0 0 0 16,0 0-1-16,0 0-1 16,0 0-1-16,0 0 0 15,0 0-1-15,0 0 1 16,0 0 0-16,0 0-3 16,0 0 1-16,0 0-2 15,0 0-4-15,0 0-7 16,0 0-4-16,0 0 0 0</inkml:trace>
  <inkml:trace contextRef="#ctx0" brushRef="#br2" timeOffset="127843.6247">4534 5336 13 0,'0'0'14'0,"0"0"0"15,0 0-1-15,0 0 0 16,0 0-1-16,20 0 0 16,-20 0 0-16,0 0-2 15,0 0-2-15,0 0-1 16,0 0-2-16,0 0 0 0,0 0-1 15,0 0-1-15,0 0 0 16,0 0-1-16,0 0 1 16,0 0-1-1,0 0 1-15,0 0-1 0,0 0 0 16,0 0 0-16,0 0 0 16,9 17 0-16,-9-17 0 15,0 0 0-15,0 0 0 16,0 0-1-16,0 0 1 15,12 19 1-15,-12-19 0 16,0 0-1-16,13 20 0 16,-13-20 0-16,0 0-1 15,16 26 2-15,-16-26-2 0,0 0-1 16,0 0 0 0,0 0 0-16,0 0 0 0,0 0 0 15,0 0 1 1,0 0-1-16,0 0 1 0,0 0 0 15,0 0 0-15,0 0 0 16,0 0-1-16,0 0 2 16,0 0-1-16,0 0-1 15,0 0 1-15,0 0 0 16,0 0 0-16,0 0 0 16,0 0 0-16,0 0 0 15,0 0 0-15,0 0-1 0,0 0 1 16,0 0-1-16,0 0 1 15,0 0 0-15,0 0-1 16,0 0 0 0,0 0 1-16,0 0-1 0,0 0 0 15,0 0-1-15,0 0 1 16,-19 0-1-16,19 0 0 16,0 0 1-16,-20-5-1 15,20 5 0-15,0 0 0 16,-17-8 1-16,17 8-1 15,0 0-2-15,0 0-2 16,0 0-9-16,0 0-7 16,-21-21-1-16,21 21-12 0,0 0-3 15,-12-21-1-15,12 21 7 16</inkml:trace>
  <inkml:trace contextRef="#ctx0" brushRef="#br2" timeOffset="129195.1739">4538 5292 2 0,'0'0'23'0,"18"8"1"16,-18-8-8-16,0 0-2 15,0 0-1-15,0 0-2 16,0 0-1-16,0 0-1 16,0 0 0-16,-20-6-2 15,20 6 0-15,0 0-1 0,0 0-1 16,-23-2 0-16,23 2-1 15,0 0-1-15,0 0 1 16,-17-2-1-16,17 2 1 16,0 0 0-16,0 0 0 15,0 0-1-15,0 0 1 16,0 0-1-16,0 0-1 16,0 0 0-16,0 0 0 15,0 0 0-15,-12 21 0 16,12-21 0-16,0 0-1 15,-7 23 1-15,7-23 0 16,-8 21 0-16,8-21-1 16,-10 23 0-16,10-23 1 0,-6 23-1 15,6-23 1-15,-9 29-1 16,3-10 0-16,-2 4 0 16,3-2-1-1,-5 2 1-15,0 4 0 0,1 2-1 16,-3-2 1-16,0 2-1 15,5-1 0-15,-1 1 1 16,-2 8-1-16,1 1 0 16,-1-2 1-16,0 3-1 15,3-3 1-15,-3-1-1 16,0-1 0-16,-1 3 1 16,-1-7-1-16,1 1 0 0,1 4 1 15,-2-5 0-15,1 1-1 16,-1 5 1-16,-1-7-1 15,1 6 1 1,5 1 0-16,-3-1 0 16,-2 3-1-16,-1 2 0 0,1 6 0 15,1-2 0-15,-1 6 0 16,-1-11 0-16,-1 3 1 16,3-4-1-16,-1 3 1 15,2-5-1-15,-1 0 0 16,-1 1 0-16,1 3 0 15,-1 2 0-15,2 1 0 16,-1 3-1-16,1 0 1 0,-3-6 0 16,5 4 0-16,0-4 0 15,-1 1 0 1,1-1 0-16,0 4 0 0,-1 0-1 16,-5-2 0-16,2 6 2 15,-3-2-2-15,-2 4 1 16,-1 2 0-16,3 0 0 15,-2 1 1-15,1-5-1 16,3-3 1-16,3 1-2 16,-2-6 1-16,3 6 0 15,-3 0 0-15,-1 0 0 16,1-10 1-16,0-5-2 16,3-2 1-16,-1-2 1 0,1-8-1 15,9-19 0 1,0 0 0-16,0 0 0 15,0 0 1-15,0 0-1 16,0 0 0-16,-12 17 0 0,12-17 0 16,0 0 0-16,0 0 0 15,0 0 0-15,0 0-1 16,0 0 1-16,0 0 0 16,0 0-1-16,0 0 0 15,0 0 1-15,0 0-2 16,0 0-1-16,0 0-1 15,0 0-3-15,-4-40-13 16,4 40-20-16,4-35-2 16,-8 12 0-16,-2-5 0 15</inkml:trace>
  <inkml:trace contextRef="#ctx0" brushRef="#br2" timeOffset="130074.9909">3476 7947 29 0,'0'0'26'16,"0"0"-3"-16,3-25 1 15,-3 25-1-15,0 0-3 0,0 0-3 16,-9-25-5-16,9 25-1 16,0 0-4-16,0 0 0 15,0 0-3 1,4 17 1-16,-4-17-1 0,2 36-1 16,-4-7-1-16,4 8 1 15,-1 3-1-15,3 8-1 16,0 0 1-16,2 6-1 15,0-8 0-15,-2-2 0 16,1-8 0-16,1-3-1 16,-2-10 1-16,0-6-1 15,-4-17 0-15,0 0 1 16,0 0-1-16,25-4 1 0,-25 4-1 16,29-34 0-16,-12 15 0 15,6-1 1 1,1 7-2-16,1-6 1 15,0 11-2-15,2-5-2 0,2 15-6 16,-29-2-32-16,23-4 0 16,-23 4 0-16,0 0 0 15</inkml:trace>
  <inkml:trace contextRef="#ctx0" brushRef="#br2" timeOffset="131507.12">2365 7095 36 0,'5'-23'34'0,"-5"23"0"16,0 0-6-16,-9-23-9 16,9 23-3-16,0 0-4 15,0 0-3-15,0 0-2 0,4 23-1 16,-4-23-1-16,3 40 0 16,-1-7-2-16,4 5-1 15,-4 6 1 1,2 6-2-16,-4-4 1 0,4 2-1 15,-2-8-1-15,2-5 1 16,-3-10-1-16,-1-8 0 16,0-17 0-16,0 0-1 15,0 0 1-15,8-42 1 16,-6 9-1-16,-2-3 0 16,0-8 1-16,4 0-1 15,-2-2 1-15,0 3 0 16,4 3-1-16,-1 4 0 0,1 3 1 15,4 8-1 1,1 4 0-16,-11 21 0 16,27-27 1-16,-27 27 0 15,29 2-1-15,-9 10 0 0,-7 7 1 16,3 10-1-16,-5-1 1 16,1 13-1-16,-6 1 0 15,-1 2 0-15,-3-2 0 16,-4-3 0-16,-2-9 1 15,3-7-2-15,-3-5 1 16,4-18-1-16,0 0 1 16,0 0 0-16,-6-43 0 15,8 13 0-15,4-5 0 0,-1-3 0 16,7 1 0 0,0-5 1-16,5 9-1 15,0 5-1-15,3 5 1 16,-1 7 0-16,2 11 0 0,-4 5 0 15,-17 0 0-15,29 34 0 16,-19-5 0-16,-2 7 0 16,-4 3-1-16,-3-1 0 15,-1 2-1-15,-1-9-1 16,2 2-4-16,-1-33-9 16,0 0-25-16,0 0-1 15,0 0 1-15,4-41 0 16</inkml:trace>
  <inkml:trace contextRef="#ctx0" brushRef="#br2" timeOffset="131975.4744">2907 6991 66 0,'13'23'39'15,"-17"2"1"-15,-5 2-1 16,10 17-25-16,-26-15-6 15,14 11-2-15,-7-3-4 16,9-5 0-16,1-5-2 16,6-9 0-16,2-18-1 15,0 0-1-15,21-12 0 16,-11-11 0-16,2-4 1 16,-5-7 0-16,3 3 0 15,-6-2 0-15,2 5 1 0,-4 10 0 16,-2 18 2-16,5-21-1 15,-5 21 0-15,0 0 1 16,23 10-1-16,-23-10 2 16,31 29-1-16,-9-8 1 15,-5 6-1-15,2 9 0 16,-5-2 0-16,1 11 0 16,-9-3-1-16,-2 4 0 15,-8-8 0-15,-4-1-1 16,-3-9 0-16,-7-8-1 15,1-7 1-15,-2-7-1 16,1-6-1-16,-3-8-3 16,21 8-2-16,-35-27-8 0,35 27-25 15,-15-25-2-15,15 25 1 16,-12-21 1-16</inkml:trace>
  <inkml:trace contextRef="#ctx0" brushRef="#br2" timeOffset="132327.5303">3263 6792 62 0,'16'-21'38'15,"-16"21"1"-15,23-19 0 16,-35-4-25 0,12 23-4-16,-3 21-4 0,-3 13-1 15,-14 1-1-15,3 11-2 16,-8 2-1-16,8 9 0 16,-3 7-1-16,5-9 1 15,3-7-2-15,7-6 1 16,8-9-2-16,3-10 1 15,-6-23-3-15,25 8-3 16,4-1-6-16,-29-7-26 16,27-36 0-16,-11 5-1 15,-1 4 1-15</inkml:trace>
  <inkml:trace contextRef="#ctx0" brushRef="#br2" timeOffset="132670.9715">3443 6828 72 0,'-4'18'39'0,"-4"-1"1"15,0 6 0-15,-15-2-27 16,16 14-5-16,-9-7-3 16,7 7-2-16,1-4-2 15,6-7 0-15,4 1-1 16,6-7 0-16,-8-18 0 15,30 7 0-15,-10-14 0 16,1-5 0-16,0-7-1 16,-2-2 1-16,-1-8 0 0,-7 4 0 15,-5-6 0-15,-4 7 0 16,-6-1-1-16,-5 3 1 16,9 22 0-16,-27-28-1 15,27 28-1-15,-35-18-4 16,35 18-5-16,-31 6-28 15,31-6 0-15,0 0-1 16,0 0 1-16</inkml:trace>
  <inkml:trace contextRef="#ctx0" brushRef="#br2" timeOffset="133043.0718">3574 6612 57 0,'0'0'37'16,"0"0"-1"-16,2 26 1 16,0 1-24-16,-2-27-6 15,-18 41-1-15,18-41-3 16,-9 30-1-16,9-30-1 16,9 29 0-16,-9-29 0 15,29 15-1-15,-9-11 1 16,-1-2 0-16,2 2 0 15,0 2 0-15,-3 1 1 16,-18-7-1-16,23 29 0 0,-17-10 1 16,-10 2 1-16,-2 8-2 15,-8 0 0-15,1 0 0 16,-8-2 0-16,1-6 0 16,1-2-2-16,0-9-1 15,19-10-3-15,-33 1-5 16,33-1-21-16,0 0-9 15,-6-26 1-15,6 4-1 16</inkml:trace>
  <inkml:trace contextRef="#ctx0" brushRef="#br2" timeOffset="133355.2049">3749 6456 79 0,'6'44'40'16,"-13"0"0"-16,-5-15-3 16,10 29-26-16,-8-16-4 15,10 8-2-15,2-12-2 16,14-9-1-16,3-14-1 16,6-11 0-16,4-15-1 15,2-16 0-15,-2-2 0 16,0-7 0-16,-4-5 0 15,-6-3 0-15,-7 0 1 16,-7 4-1-16,-5 5-1 0,-3 5 0 16,-3 8-3-16,-10-6-4 15,16 28-31-15,-13-25-2 16,13 25 0 0,-27-8 0-16</inkml:trace>
  <inkml:trace contextRef="#ctx0" brushRef="#br2" timeOffset="133560.253">3705 6675 85 0,'17'4'41'0,"1"-14"0"15,9 2-1 1,-14-11-32-16,18 0-5 0,0-2-5 15,-16 0-31 1,7 4-6-16,-9-1-2 0,-13 18 0 16</inkml:trace>
  <inkml:trace contextRef="#ctx0" brushRef="#br2" timeOffset="157632.5691">4544 5509 13 0,'0'0'10'15,"0"0"0"-15,0 0-2 16,0 0 0-16,0 0 1 16,0 0-1-16,0 0-4 15,0 0-1-15,-19 2-2 16,19-2-3-16,0 0-3 16,0 0-5-16,0 0-7 0,4 28-4 15,-4-28 3-15</inkml:trace>
  <inkml:trace contextRef="#ctx0" brushRef="#br2" timeOffset="159434.6486">4617 5463 5 0,'-17'-2'16'16,"17"2"-6"-16,-12 23-4 16,12-23-2-16,-11 17 0 15,11-17 2-15,0 0 1 16,0 0 1-16,0 0 1 0,-21-12 0 16,21 12 0-16,0 0-1 15,0 0-1-15,0 0-1 16,0 0-2-16,0 0 0 15,-18-5 0-15,18 5 1 16,0 0 0-16,0 0 0 16,0 0 2-16,0 0-1 15,0 0-1-15,0 0 0 16,0 0 0-16,0 0-1 16,0 0 0-16,-13-19 1 15,13 19-2-15,0 0 0 16,0 0 1-16,0 0-1 0,0 0 0 15,0 0 0-15,0 0 0 16,-8-18-1-16,8 18 0 16,0 0 0-16,0 0 0 15,0 0 0-15,0 0-1 16,0 0 0-16,0 0 1 16,0 0-1-16,0 0 0 15,0 0 0-15,0 0 1 16,0 0-1-16,0 0 1 15,0 0-1-15,0 0 0 16,21 8 0-16,-21-8 0 16,31 8-1-16,-12-3 1 15,3 1-1-15,1-2 1 0,2 6 0 16,4-3-1-16,0 3 0 16,4-1 1-16,1 3-1 15,3-3 1-15,3 5-1 16,3 1 0-16,-3-1 1 15,1-3-1-15,-3 1 0 16,-1-1 0-16,-4-3 0 16,-2 1 0-16,-4 1 0 15,-2-4 0-15,-2 2 0 16,-2-3 0-16,2 3 0 16,0 0 0-16,3-1 0 15,2 3 0-15,1-2 1 16,4 3-1-16,-4-5 0 0,-2 1 0 15,0-1 0-15,-4 0 0 16,0 0 0-16,1-2 0 16,-5 1 0-16,6-1 0 15,0 4 1-15,2-2-2 16,2 1 2-16,0 1-1 16,-2-2 0-16,-4-1 0 15,0-1 0-15,-23-4 0 16,23 4 0-16,-23-4 1 15,0 0-1-15,0 0 0 16,0 0 0-16,18 4 0 16,-18-4 0-16,0 0 0 15,0 0 0-15,0 0 0 16,0 0 0-16,0 0 1 16,0 0-1-16,0 0 1 15,0 0-1-15,0 0 0 16,-25 2-1-16,25-2-3 0,-22 9-14 15,3-12-24-15,19 3-1 16,-23-25-1-16,19-4 0 16</inkml:trace>
  <inkml:trace contextRef="#ctx0" brushRef="#br2" timeOffset="160706.6646">5744 5683 1 0,'0'0'11'0,"-2"17"2"16,2-17-2-16,0 0-1 15,0 0 2-15,0 0 2 0,0 0 1 16,0 0 1-16,0 0-1 16,2-19 0-16,-2 19-1 15,0 0-3-15,0 0-3 16,-8-21 0-16,8 21-3 16,2-19-1-16,-2 19 0 15,0 0-1-15,2-21 0 16,-2 21-1-16,0 0 1 15,0 0-1-15,0 0 0 16,0 0 0-16,0 0 0 16,19 2-2-16,-19-2 1 15,35 6 0-15,-14-3-1 0,2 5 1 16,-1 0-1-16,-1 5 0 16,-4 3 1-16,-17-16-1 15,23 30 1-15,-23-30-1 16,10 27 1-1,-10-27 0-15,-2 21 0 0,2-21 0 16,-17 23 0-16,-1-11 1 16,18-12-1-16,-36 30 0 15,12-10 1-15,-1-3-1 16,2 2-1-16,-2-6 1 16,4-3 0-16,0 0 0 15,1-3-1-15,1-1 1 16,2 0-1-16,-4 0 0 0,21-6-1 15,-31 15 0-15,31-15-2 16,-20 25-5 0,3-17-32-16,17-8 0 15,0 0-2-15,0 0 1 0</inkml:trace>
  <inkml:trace contextRef="#ctx0" brushRef="#br2" timeOffset="162038.3555">5900 5305 26 0,'12'-25'34'0,"-12"25"1"16,-2-25 0-16,2 25-13 15,-6-21-5 1,6 21-5-16,0 0-3 0,0 0-3 15,0 0 0-15,4 25-3 16,-2-2 1-16,2 4-2 16,-1 6-1-16,3 3 1 15,-2 4-1-15,2 1 0 16,0-7-1-16,-3-5 1 16,1-6-1-16,2-6 0 15,-6-17 0-15,0 0 0 0,0 0 1 16,2-21-1-16,-2-6 0 15,-2-3 0-15,4-5 0 16,-2-5 0-16,6 2 0 16,0-3 1-16,3 7-1 15,3 1 0-15,3 4 0 16,1 6 1-16,1 8-1 16,4 5 0-16,-1 8 0 15,-3 8 0-15,0 8 0 16,-3 11 1-16,-5 3-1 15,1 7 0-15,-6-1 1 16,0 5-1-16,-4-12 1 16,0 1-1-16,-2-8 0 0,2-20 0 15,0 0 1-15,0 0-1 16,-8-22 0-16,8-6 0 16,2-5 0-1,0-3 0-15,2 1 0 0,4-1 0 16,3 5 0-16,7 2 0 15,3 6 0-15,0 8 0 16,4 7 0-16,0 10 0 16,0 4 0-16,-4 9 1 15,-1 6-1-15,-9 8 0 16,-1 6 0-16,-6-1-1 16,-2 4 0-16,-4-11-1 15,2 10-4-15,-12-20-6 0,22 4-27 16,-10-21-1-1,0 0 0-15,0 0 0 16</inkml:trace>
  <inkml:trace contextRef="#ctx0" brushRef="#br2" timeOffset="162526.9828">6575 5138 66 0,'14'-21'38'16,"-14"21"0"-16,0 0 1 16,2 18-26-16,-29-7-5 15,9 16-3-15,-5-4-1 0,6 8-2 16,-1-6-1 0,5 1 0-16,5-8-1 15,8-18-1-15,0 0 1 0,17 5-1 16,-17-5 0-16,29-26 0 15,-13 6 0-15,-5-1 0 16,1 2 0-16,-4 2 1 16,-8 17-1-16,7-19 1 15,-7 19 1-15,0 0-1 16,0 0 1-16,20 13 0 16,-20-13 0-16,23 25 0 15,-23-25 1-15,31 40 0 16,-16-13-1-16,3 4 0 15,-7 0 0-15,-3 1 0 16,-6 3 0-16,-2 1 1 16,-8-1-2-16,-4-7 1 0,-3-5-1 15,-4-3 1-15,-2-7 0 16,-1-3-2-16,3-5-1 16,-4-8-2-16,23 3-5 15,-37-10-30-15,37 10-1 16,-17-29-1-16,17 29 1 15</inkml:trace>
  <inkml:trace contextRef="#ctx0" brushRef="#br2" timeOffset="162974.8091">7080 4987 71 0,'0'0'38'16,"22"-21"-1"-16,-22 21 1 15,-20 0-30-15,7 17-2 16,-18-2 0-16,2 10-3 16,-4 0 0-16,1 2-1 15,1-2 0-15,9-4-1 16,22-21 0-16,-15 23-1 15,15-23 0-15,29-4 0 16,-2-1 0-16,6-5 0 0,1 0 0 16,5 3 0-1,-2 3 0-15,-1 4 0 0,-5 6 0 16,-6 5 1-16,-5 5 0 16,-9 3 0-16,-7 6-1 15,-10 5 1-15,-5-3 0 16,-9 4 0-16,-3-10 0 15,-8-4-1-15,-1-5 0 16,-1-7 0-16,0-5-2 16,0-13-2-16,14 7-6 15,-18-19-28-15,24 0-1 16,5-7-1-16,10 3 0 16</inkml:trace>
  <inkml:trace contextRef="#ctx0" brushRef="#br2" timeOffset="163163.4705">7229 5023 75 0,'29'12'41'16,"-6"-1"-1"-16,0 9 2 15,-23-20-30-15,18 38-5 16,-16-17-2-16,-1 8-2 16,-2-6-2-16,-3-2-1 15,0 2-2-15,4-23-8 16,-6 19-30-16,6-19 0 15,0 0-2-15,-13-31 2 16</inkml:trace>
  <inkml:trace contextRef="#ctx0" brushRef="#br2" timeOffset="163307.2365">7281 4943 62 0,'0'0'36'15,"0"0"0"-15,0 0-1 16,0 0-30-16,0 0-8 15,6 25-30-15,-6-25-1 16,8 27-1-16,-8-27-1 16</inkml:trace>
  <inkml:trace contextRef="#ctx0" brushRef="#br2" timeOffset="163674.6777">7451 5146 75 0,'17'8'41'16,"-17"-8"-2"-16,0 0 2 0,25 15-30 16,-25-15-4-16,0 0-3 15,0 0-1-15,0 23-2 16,0-23-1-16,0 0 0 16,0 0-1-16,0 0 1 15,-4-27-1-15,6 8 1 16,2-2-1-16,0-4 0 15,8 2 0-15,-1 4 1 16,3-2-1-16,-14 21 2 16,29-25-1-16,-12 21 1 15,2 4-1-15,1 8 3 16,-3 3 0-16,2 5-1 0,-1 5 1 16,-1 4-3-16,-2 1 2 15,-5 1-3-15,0 4 0 16,-8-10-7-16,15 8-32 15,-17-29-1-15,2 29-1 16,-2-29 1-16</inkml:trace>
  <inkml:trace contextRef="#ctx0" brushRef="#br2" timeOffset="164075.2169">8047 4759 66 0,'9'-21'38'0,"-9"21"1"15,10-25 0-15,-10 25-29 16,-19 17-2-16,0 12-2 16,-14 3-2-16,6 12-1 15,0 6 0-15,6 4-2 16,5 2 2-16,12-7-3 15,14-8 2-15,13-12-1 16,12-12 0-16,11-13-1 16,4-12-1-16,4-13 0 15,-2-14 0-15,-4-7 1 16,-7-6-1-16,-12-2 1 0,-10 0-1 16,-15 2 0-16,-14 6 2 15,-11 4-2-15,-12 11 1 16,-3 6-1-1,-5 11-1-15,1 7-3 0,11 18-7 16,-10-4-28-16,10 12 1 16,2 6-2-16,10 6 1 15</inkml:trace>
  <inkml:trace contextRef="#ctx0" brushRef="#br2" timeOffset="164291.174">7833 5135 89 0,'23'-16'41'0,"-6"-7"-2"16,14 6-1-16,-6-16-32 0,16 8-3 16,-5 0-2-16,1 4-2 15,0 10-3-15,-14-10-10 16,0 21-25-16,-4-2-2 15,-19 2 1-15,25 9-1 16</inkml:trace>
  <inkml:trace contextRef="#ctx0" brushRef="#br2" timeOffset="164667.3803">8544 5010 68 0,'0'0'36'0,"0"0"2"16,0 0-6-16,0 0-21 15,26-14-3-15,-26 14-4 16,40-13 0-16,-13 7-3 0,6 2 0 16,-4 3-1-16,0-5-2 15,0 10-3-15,-18-22-15 16,-11 18-17-16,19-15-2 15,-19 15 1-15,-7-25-1 16</inkml:trace>
  <inkml:trace contextRef="#ctx0" brushRef="#br2" timeOffset="164847.8235">8683 4782 66 0,'0'0'40'15,"0"0"0"-15,-17 36 1 16,-2-17-28-16,21 18-5 0,-6-3-1 15,8 8-2-15,-2 1-3 16,5-3-1-16,5-4-4 16,-12-36-13-16,11 37-24 15,-11-37 0-15,0 0-3 16,0 0 2-16</inkml:trace>
  <inkml:trace contextRef="#ctx0" brushRef="#br1" timeOffset="174214.9524">12560 3844 36 0,'12'-27'34'16,"-12"27"0"-16,8-17-4 15,-18-5-7-15,10 22-7 16,0 0-5-16,0 0-3 15,-31-11-3-15,31 11 0 16,-50 10-2-16,7-1-1 16,-11 3 0-16,-9 3-1 15,-12 2 0-15,-8 6-1 16,-4-5 0-16,0-3 0 16,12-2 1-16,9-1-1 15,14-5 0-15,12-3 0 16,11-6 0-16,29 2 0 0,0 0 1 15,0 0-2-15,42-21 1 16,-5 12 0-16,7 3 0 16,10 2 0-16,6 4 0 15,-2 6 0-15,0 7 0 16,-8 8 1-16,-8 6-1 16,-7 12 0-16,-16 3 1 15,-13 4 0-15,-14 2-1 16,-13 4 1-16,-16 1-1 15,-9 1 1-15,-8 0-1 16,-6-4 1-16,3-4-1 16,6-6 0-16,9-2 0 15,13-7 0-15,14-8 0 0,15-6 0 16,19-9 0-16,12-8 0 16,11 0 0-16,6 0 0 15,6 2 0-15,0 0 0 16,0 2 0-16,-2 3 0 15,-7 3 0-15,-9 5 0 16,-5 1 0-16,-6-1 0 16,-25-15 0-16,26 29 1 15,-26-29-1-15,-6 34 1 16,6-34 0-16,-16 31 0 16,16-31 0-16,-13 23-1 15,13-23 1-15,0 0-1 0,21-17 0 16,2-6 0-16,-2 0 0 15,6-10-2-15,-2 4-1 16,1-13-2 0,2 21-6-16,-18-8-29 0,9 0 0 15,-11 4 0-15,0 1 0 16</inkml:trace>
  <inkml:trace contextRef="#ctx0" brushRef="#br1" timeOffset="174479.8979">12554 3823 81 0,'4'-18'40'0,"-4"18"1"0,0 0-2 16,0 0-30-16,0 0-4 15,-5 33-1-15,3-4-2 16,2 3-1-16,-4 3-3 16,6 5-3-16,-8-23-11 15,8 16-25-15,-2-8 1 16,6-2-1-16,-1-6 0 16</inkml:trace>
  <inkml:trace contextRef="#ctx0" brushRef="#br1" timeOffset="174841.1435">12838 3961 57 0,'4'-23'39'15,"-4"23"1"-15,8-35 0 16,-8 35-25-16,0-17-4 16,0 17-2-16,11 21-3 0,-3 10-1 15,-6 7-2 1,4 12-1-16,-4 9 0 16,3 10-1-16,-3 0-1 15,2 1 1-15,-4-3-1 0,-2-8 0 16,0-9 0-16,0-12-2 15,2-7 0-15,0-31-2 16,-4 33-4-16,4-33-9 16,-17-18-24-16,7-3 0 15,7-2 0-15,-9-11 0 16</inkml:trace>
  <inkml:trace contextRef="#ctx0" brushRef="#br1" timeOffset="175063.313">12691 3955 80 0,'0'0'39'0,"31"-27"2"16,0 19-2-16,0-9-32 16,29 11-2-16,2-3-2 15,11 1 0-15,0 0-2 16,-2-1-2-16,1 7-4 15,-18-11-8-15,-2 16-27 16,-23 3 0-16,-29-6-1 16,8 25 1-16</inkml:trace>
  <inkml:trace contextRef="#ctx0" brushRef="#br1" timeOffset="175251.3305">12811 4310 80 0,'0'0'39'0,"35"-6"0"16,-4-9 0-16,5 1-35 15,9-5-2-15,5 6-5 16,8 15-11-16,-10-8-24 16,-6 4-1-16,-9 10-1 15,-10 5 1-15</inkml:trace>
  <inkml:trace contextRef="#ctx0" brushRef="#br1" timeOffset="175679.4856">13129 4471 69 0,'0'0'40'16,"0"0"-1"-16,0 0 1 15,31 15-30-15,-31-15-3 16,31 14-2-16,-12-7-2 16,8 3-1-16,-2-2 0 15,0-3-1-15,0-3-2 16,1-4 1-16,-3-5 1 16,-4-3-1-16,-19 10 0 0,29-15 0 15,-29 15 1-15,0 0 0 16,0 0 0-1,17-4 1-15,-21 27 0 16,2 11 0-16,-1 13 0 0,3 14 0 16,0 4 1-16,2 10 0 15,1 2-1-15,3-4 0 16,4-8 0-16,-1-10 0 16,1-12-1-16,-2-17-1 15,0-4-1-15,-8-22-2 16,0 0 0-16,0 0-6 15,25-22-31-15,-25-2-3 16,4-3 0-16,-4-10-1 0</inkml:trace>
  <inkml:trace contextRef="#ctx0" brushRef="#br1" timeOffset="175979.7333">13727 4356 57 0,'0'0'41'15,"8"-17"0"-15,-8 17 0 16,0 0-15-16,0 0-17 15,38 3-4-15,-18-10-2 16,7 1-2-16,4 0-1 0,1-3-2 16,3 9-4-16,-14-21-10 15,4 15-25-15,-25 6 1 16,25 0-1-16,-25 0 0 16</inkml:trace>
  <inkml:trace contextRef="#ctx0" brushRef="#br1" timeOffset="176152.9293">13766 4473 67 0,'0'0'40'16,"0"0"0"-16,0 0-1 15,0 0-27-15,36 2-5 16,-11-12-4-16,8-1-4 0,8 9-6 16,-16-8-31-16,13-3-2 15,-5-3 0-15,0-5 0 16</inkml:trace>
  <inkml:trace contextRef="#ctx0" brushRef="#br1" timeOffset="176446.8623">14385 4145 75 0,'11'25'42'0,"-20"-2"0"15,3 15 1-15,-7 1-28 16,13 12-7-16,-6-5-2 15,12 6-2-15,3-8-2 0,10-5-1 16,8-16 0-16,6-10 0 16,4-13-1-16,3-10 0 15,-1-9 1-15,-2-9-1 16,-5-7 0-16,-8-5 1 16,-9-3-1-16,-9 1 1 15,-12 0-1-15,-9 4 0 16,-7 5-2-16,-5 4 0 15,-2 12-2-15,-9-17-14 16,9 30-25-16,-8 2-1 16,4 9 1-16,-3-1-1 15</inkml:trace>
  <inkml:trace contextRef="#ctx0" brushRef="#br1" timeOffset="179959.4526">10761 6038 58 0,'0'0'35'0,"7"-19"1"16,-7 19-10-16,0 0-11 16,-9-17-4-16,9 17-1 15,0 0-2-15,17 38-2 16,-13-13 0-16,8 15-1 0,-7 2-1 16,9 14 0-16,-6 3-1 15,1 7-1-15,-1-7 0 16,-4-3-1-16,0-8-1 15,-2-12 0-15,-1-3-1 16,-1-14 0-16,0-19-2 16,0 0-1-16,0 0-4 15,-19-33-5-15,19 33-9 16,-15-57-14-16,5 15-4 16,-5-16 5-16,9 18 10 15,-19-20 11-15,21 16 7 16,-8 6 10-16,-5-10 12 15,19 21 17-15,-8 2 3 0,6 25-1 16,-13-34-9-16,30 41-7 16,-17-7-5-1,0 0-4-15,0 0-2 16,31 41-1-16,-16-17-1 0,8 13-1 16,1 3 0-16,6 8-1 15,-3 4-1-15,4 2 0 16,2-1 1-16,2-1-2 15,-2-10-1-15,-1-7 0 16,-5-10 1-16,0-10-1 16,-2-15 0-16,-1-13 0 15,-9-16 1-15,-1-9-1 16,-9-12 1-16,-1-2-2 0,-4-8 0 16,-4-1 0-16,1 0 0 15,-3 3 0 1,-4 12-2-16,0 4 2 15,1 13-3-15,1 4 0 0,8 25-2 16,-6-27-15-16,6 27-20 16,0 0-2-16,23 20 2 15,-13-3-1-15</inkml:trace>
  <inkml:trace contextRef="#ctx0" brushRef="#br1" timeOffset="180267.0634">11413 6328 75 0,'0'0'38'15,"0"0"1"-15,0 0 0 16,0 0-30-16,44-14-2 16,-19-1-2-16,14 5-1 15,-3-1-2-15,3-1-2 16,-3 5-1-16,-9-7-5 16,10 20-19-16,-37-6-14 15,25-4-1-15,-25 4 1 16,0 0-1-16</inkml:trace>
  <inkml:trace contextRef="#ctx0" brushRef="#br1" timeOffset="181131.3916">11899 6111 40 0,'0'0'37'16,"0"0"0"-16,9-19 1 15,-9 19-20-15,0 0-4 16,0 0-4-16,6 32-2 16,-8-3-1-16,8 15-2 15,-4 2 0-15,6 12-2 16,-5-3 0-16,1 3-1 0,0-10 1 15,2-6-2-15,-4-9-1 16,2-10 0-16,-4-23-1 16,0 0 1-16,6-19 0 15,-6-14 0-15,1-7 0 16,1-12-1-16,2-2-1 16,2-1 1-16,-2 3-1 15,7 4 1-15,1 8 0 16,3 7 0-16,3 6 0 15,3 12 1-15,2 5 1 16,4 8-1-16,0 10 1 16,0 9 0-16,-2 8 1 15,-2 12 0-15,-3 5 0 0,-7 4 0 16,-5 2 0-16,-4 0-1 16,-4-2 1-16,-4-6-1 15,-2-11-1 1,0-8 0-16,6-21 0 0,0 0 0 15,-17 0 0-15,15-27-1 16,2-7 1-16,4-13-1 16,4 0-2-16,1-9 2 15,7 2-1-15,1 6 1 16,2 2 0-16,6 12 0 16,-5 13 0-16,3 9 1 15,-2 12 2-15,2 15-1 16,-5 8 1-16,-5 14 1 0,-1 5-1 15,-7 10-1 1,-1-2 1-16,-4 2-1 16,-5 1 0-16,-1-9-3 15,2-3 0-15,0-13-3 0,6 3-2 16,-2-31-12-16,0 0-22 16,0 0 0-16,19-34-1 15,-3-1 1-15</inkml:trace>
  <inkml:trace contextRef="#ctx0" brushRef="#br1" timeOffset="181602.2518">12730 6132 57 0,'0'0'39'16,"19"-8"2"-16,-19 8 0 16,-9 27-21-16,-20-11-7 15,17 20-5-15,-11-1-2 16,4 13-1-16,-3-4-2 0,9-2-1 15,1-6-2-15,9-9 0 16,6-8-1-16,-3-19 0 16,25-2 0-16,-7-19-2 15,1-9 1-15,-2-9 0 16,3 1-2-16,-9-6 2 16,1 7-1-16,-8 5 2 15,-2 7-1-15,-2 25 3 16,0 0 1-16,0 0 0 15,-8 21 1-15,14 11-1 16,3 7 1-16,9 9 0 16,3 5 0-16,6 9-2 15,4 3 1-15,4 8-1 0,-1-2 0 16,-1 2 1-16,-10-4 0 16,-3-6-1-16,-15-5 1 15,-5-6-1-15,-17-10 0 16,-12-12 0-16,-8-10 0 15,-9-9-1-15,-2-7 0 16,-2-6-1-16,5-2-2 16,1-13-3-16,19 17-9 15,-2-25-27-15,13 6-1 16,5-10 0-16,11 0 1 16</inkml:trace>
  <inkml:trace contextRef="#ctx0" brushRef="#br1" timeOffset="182178.5451">13162 6134 71 0,'10'-21'39'0,"-10"21"1"15,0 0 0-15,-14-25-29 16,14 25-1-16,0 0-3 15,0 0-3-15,4 19-1 16,-4-19-1-16,4 23-1 16,-4-23 0-16,8 21 0 15,-8-21-1-15,0 0-1 16,0 0 1-16,19 10 0 16,-19-10 0-16,13-23 0 15,-9 6-1-15,-2-1 2 0,-4 1-1 16,2 17 0-16,-15-23 0 15,15 23 1-15,-39 8-2 16,14 11 3 0,-2 13-1-16,-4 7 0 0,6 7 1 15,2 2-1-15,8 6 0 16,7-3 0-16,8-1 0 16,10-8-1-16,7-5-1 15,8-14 0-15,4-12-2 16,8-3-3-16,-10-31-6 15,21 4-29-15,-12-23 0 16,7-2-1-16,-6-14-1 16</inkml:trace>
  <inkml:trace contextRef="#ctx0" brushRef="#br1" timeOffset="182467.062">13471 6099 70 0,'0'0'41'15,"0"0"-1"-15,-10 22 3 0,-23-5-28 16,25 29-5-16,-15-6-2 15,10 10-2-15,-1 2-1 16,9-6-3-16,5-4 2 16,5-7-3-16,9-14-1 15,7-14 0-15,4-11 0 16,0-9 0-16,0-14-1 16,-3-5 1-16,-3-11-2 15,-6-5 1-15,-7 2-1 16,-8 0 1-16,-4 6-2 15,-5 6 1-15,1 9-1 16,-5 4-2-16,15 21-1 16,-23-18-7-16,23 18-26 0,0 0-3 15,7 29 1-15,-7-29 1 16</inkml:trace>
  <inkml:trace contextRef="#ctx0" brushRef="#br1" timeOffset="182809.8991">13629 6099 75 0,'29'-5'41'16,"-29"5"-1"-16,0 0-5 16,0 0-22-16,0 0-5 15,0 0-2-15,-12 19-3 16,12-19-1-16,0 0-1 16,12 21-1-16,-12-21 0 0,33 13 0 15,-12-3 1-15,10 1 1 16,-1 7 0-16,5 3 0 15,-4-2-1-15,-2 0 1 16,-4 4 0-16,-8-2 1 16,-5 0-2-16,-10-3 1 15,-10 1 0-15,8-19-1 16,-36 25 0-16,9-16 0 16,-4-5 0-16,-4-2-1 15,-4-4 0-15,5-4-2 16,1-7-1-16,8 0-2 15,-2-14-4-15,27 8-30 16,-12-6-5-16,16-2 1 0,6-10 0 16</inkml:trace>
  <inkml:trace contextRef="#ctx0" brushRef="#br1" timeOffset="183141.9883">14024 5794 89 0,'0'0'42'0,"-11"37"0"16,-7-8-1-16,7 22-32 15,-9 3-2-15,11 11-2 16,1 4-1-16,10-1-1 16,8-9-1-16,13-5-1 0,6-14 0 15,7-15 0-15,5-17-1 16,7-20 0-16,0-19-2 15,-1-11 1 1,-5-8-1-16,-9-7 1 0,-8-5 0 16,-14 5 1-16,-9 1-2 15,-17 8 1-15,-6 14 1 16,-12 5-3-16,-2 14-1 16,-11-5-6-16,13 26-31 15,-9 0-2-15,5 9 1 16,0 6 0-16</inkml:trace>
  <inkml:trace contextRef="#ctx0" brushRef="#br1" timeOffset="183338.9957">13908 6153 92 0,'0'0'42'0,"33"-8"1"16,-10-3-2-16,8 1-35 15,4-3-1-15,7 1-3 16,1 3-3-16,-5-5-5 16,18 7-33-16,-25 5-3 15,-4 8 0-15,-9-3-1 16</inkml:trace>
  <inkml:trace contextRef="#ctx0" brushRef="#br1" timeOffset="183591.407">14555 6053 77 0,'15'-17'37'16,"-15"17"2"-16,25-11-2 15,-2 11-31-15,-5-8-1 16,11 2-4-16,1 2-2 16,-4-11-7-16,18 11-28 15,-17-2-2-15,-8 1 0 16,-19 5-1-16</inkml:trace>
  <inkml:trace contextRef="#ctx0" brushRef="#br1" timeOffset="183758.9038">14576 6157 78 0,'-14'19'41'16,"14"-19"-2"-16,18-4 1 15,-18 4-32-15,31-19-3 16,-4 11-6-16,-2-9-7 16,19 8-28-16,-15-3-4 15,0 1 1-15,0-3-2 16</inkml:trace>
  <inkml:trace contextRef="#ctx0" brushRef="#br1" timeOffset="184087.094">15114 5756 82 0,'-8'17'43'0,"-7"3"-1"16,1 14 1-16,-9 8-28 15,10 20-7-15,-3 1-2 16,10 6-2-16,5-2-1 16,12-5-1-16,8-7 0 15,12-13-1-15,10-19 0 16,7-21-1-16,4-19-1 0,-2-19 0 16,-3-10 0-16,-9-12 0 15,-9-9 0-15,-17 4 1 16,-20-3-1-16,-17 9 0 15,-14 9 1-15,-11 8-2 16,0 13-2-16,-14-10-11 16,14 30-27-16,-10 3-2 15,6 15 1-15,-4 5-1 16</inkml:trace>
  <inkml:trace contextRef="#ctx0" brushRef="#br1" timeOffset="185018.7377">10886 7592 36 0,'0'0'37'0,"0"-21"0"15,0 21 2-15,0 0-22 16,0 0-1-16,0 0-2 0,6 23-4 16,2 17-3-16,-8 2-2 15,3 16-2-15,-1 5-2 16,2 6 1-16,2 0-2 15,-2-9 1-15,0-9-2 16,1-8 0-16,1-11-2 16,-6-32 0-16,14 25-4 15,-18-46-5-15,4 21-11 16,11-40-17-16,-9-2 2 16,-13-24 14-16,20 22 10 15,-18-19 7-15,7 5 8 16,2 14 7-16,-14-13 12 0,16 22 18 15,-4 10 0-15,2 25-13 16,0 0-9-16,25 23-6 16,-15 2-3-16,11 23-2 15,1 4-1-15,10 7 0 16,1 1-2-16,8-1 1 16,-5-5-2-16,3-14 1 15,-4-7-1-15,-1-14 0 16,-3-11-1-16,-6-10 0 15,-5-13 1-15,-5-12-1 16,-5-10 0-16,-8-11 0 16,-2-7 0-16,-6-5 0 15,-2-3 0-15,-4 5-1 0,3 3-1 16,-3 3-2-16,8 17-1 16,-5-1-5-16,26 19-32 15,-17 17 1-15,0 0-1 16,25 9 0-16</inkml:trace>
  <inkml:trace contextRef="#ctx0" brushRef="#br1" timeOffset="185246.9064">11625 7751 72 0,'0'0'41'15,"0"0"0"-15,13-21 0 16,-3 4-23-16,15 13-12 16,-2-6-3-16,8 3-2 15,6 1-3-15,-6-4-6 16,17 12-32-16,-21-4 0 16,-4 8-1-16,-23-6 1 15</inkml:trace>
  <inkml:trace contextRef="#ctx0" brushRef="#br1" timeOffset="185401.0685">11663 7918 82 0,'0'0'39'0,"0"0"1"16,37 0-1 0,-10-19-33-16,15-2-8 15,11-2-34-15,-9 5-1 16,-6 5-2-16,1 3-1 0</inkml:trace>
  <inkml:trace contextRef="#ctx0" brushRef="#br1" timeOffset="186311.0623">12070 7674 85 0,'0'0'39'0,"0"0"1"16,14 25-11-16,-14-25-18 16,6 46-3-16,-3-17-2 15,9 11-2-15,-6 2-1 16,2 3 0-16,-3-7-2 16,-1-4 1-16,-2-7-1 15,0-9 0-15,-2-18-1 16,0 0 1-16,0 0-1 15,-23-4 0-15,17-21 0 16,0-8 0-16,2-5 0 16,3-4-1-16,2-2 1 0,5-2 0 15,6 3-1-15,3 3 1 16,5 9 0-16,3 10 0 16,2 8 0-16,0 11 1 15,2 8-1-15,2 15 1 16,-4 6-1-16,-4 9 1 15,-7 4 0-15,-5 8-1 16,-5 0 1-16,-6 2 0 16,-6-6-1-16,-3-11 1 15,-3-4-1-15,1-12 0 16,13-17 0-16,-23 11-1 16,23-11 1-16,-10-40 0 15,12 4-1-15,6-7 1 0,5-5-1 16,3-1 1-16,9-3-1 15,6 4 1-15,1 8 0 16,5 7-1-16,0 10 2 16,3 11-1-16,-3 9 0 15,-1 10 1-15,-7 11-1 16,-5 8 0-16,-9 9 1 16,-7 7-1-16,-6 6 0 15,-8 2-1-15,-4-4 0 16,-1-6-2-16,3-1-2 15,-6-22-7-15,14-17-28 16,12 17-2-16,-12-17 0 16,21-17 1-16</inkml:trace>
  <inkml:trace contextRef="#ctx0" brushRef="#br1" timeOffset="186755.0973">12902 7680 87 0,'0'0'41'15,"0"0"1"-15,-39 46-1 16,-5-15-31-16,7 19-3 16,-3-2-3-16,3 9-1 15,6-3-1-15,12-8-1 16,13-12 0-16,16-16-2 16,11-11 1-16,8-16-1 15,5-12 0-15,3-14 0 0,-2-11 1 16,-2-4-1-16,-10 2 0 15,-6 2 0 1,-5 6 2-16,-8 13-1 16,-4 27 0-16,0 0 1 0,0 0 0 15,-6 29 0-15,12 11 0 16,3 14-1-16,5 5 1 16,7 8 0-16,0 1-1 15,2 4 2-15,-5 3-1 16,-5 4 0-16,-13-6 1 15,-8-6-1-15,-7-10 1 16,-8-5-1-16,-4-8 0 0,-8-13-1 16,2-10 0-16,-3-19-2 15,9-6-2 1,-2-23-2-16,29 27-10 16,-33-55-27-16,21 11-1 15,5-10 1-15,11 4 0 0</inkml:trace>
  <inkml:trace contextRef="#ctx0" brushRef="#br1" timeOffset="187183.0148">13314 7607 91 0,'0'0'42'0,"12"-19"-1"15,-12 19 2-15,0 0-34 16,0 0-3-16,8 25-2 0,-8-25-1 16,4 34-1-16,-4-34-1 15,7 37 1-15,-7-37-2 16,12 21 1-16,-12-21-1 16,0 0 0-16,23-10 0 15,-23 10 0-15,8-23 0 16,-8 23 0-16,-8-27 0 15,8 27-1-15,-33-13 1 16,6 19 0-16,-6 11 0 16,-3 12 0-16,-3 11 0 15,3 10 0-15,5 6-1 16,9 1 2-16,9 3-2 16,11-7 2-16,10-5-2 0,9-13 0 15,10-8 0-15,2-14-3 16,10-5-3-16,-10-29-11 15,9 3-23-15,-3-16-1 16,3-8 1-16,-5-16 0 16</inkml:trace>
  <inkml:trace contextRef="#ctx0" brushRef="#br1" timeOffset="187483.099">13557 7592 87 0,'0'0'41'0,"-17"21"1"16,-4 11 0-16,5 26-31 15,-9-4-2-15,12 13-4 16,-3-4-1-16,13 4-1 0,4-13-1 16,9-10-1-16,11-15-2 15,10-20 1-15,6-14 0 16,1-14 1-16,1-14-1 16,-4-9 0-16,-4-10 0 15,-6 0 0-15,-12-2 0 16,-9 7 1-16,-14 4-1 15,-5 9 0-15,-8 7-1 16,-2 6 0-16,2 17 0 16,-6 0-2-16,11 14-2 15,-5-10-6-15,31 19-30 16,-8-19-1-16,-8 23-1 16,8-23 2-16</inkml:trace>
  <inkml:trace contextRef="#ctx0" brushRef="#br1" timeOffset="187850.4695">13797 7647 85 0,'29'-7'40'15,"-29"7"1"-15,0 0 0 16,0 0-30-16,0 0-3 16,-27 25-3-16,27-25-2 15,-16 30-1-15,16-30-1 16,-4 29 0-16,4-29 0 15,27 27-2-15,0-14 1 16,8-3 0-16,5 3 1 0,5 1-1 16,-1-3-1-16,1 7 2 15,-5-3-1 1,-7 6 0-16,-10 2 2 16,-13 2 0-16,-10 6-1 0,-16-1 0 15,-7 7 2-15,-12-8-2 16,-1-3 0-16,-7-1 0 15,1-7-1-15,3-7-1 16,5-5 0-16,5-10-1 16,2-11-2-16,27 15-4 15,-33-54-25-15,33 12-9 16,2-12 0-16,9-7-1 0</inkml:trace>
  <inkml:trace contextRef="#ctx0" brushRef="#br1" timeOffset="188227.6769">14234 7350 84 0,'18'15'42'15,"-12"10"0"-15,-3 16 1 16,-12 7-26-16,3 26-9 16,-6-1-2-16,5 10-3 15,-5-5 0-15,12-1-1 16,2-12-1-16,10-5 0 15,5-16-1-15,6-15 0 0,2-12-1 16,6-9 1 0,2-14 1-16,-2-2-1 15,3-7 0-15,-5-4 0 16,2-6 0-16,-4 0-1 0,0-6 1 16,-6-1-1-16,-1-1 0 15,-5-7-1-15,-3-1 0 16,-6-5-1-16,-3 6 0 15,-4-2 0-15,1 9-1 16,-8-3-1-16,8 15-2 16,-14-10-3-16,14 31-14 15,0 0-16-15,0 0-1 16,-21-8 1-16,21 8 0 16</inkml:trace>
  <inkml:trace contextRef="#ctx0" brushRef="#br1" timeOffset="189075.3135">14420 7987 40 0,'0'0'31'16,"23"0"0"-16,-23 0-10 15,0 0-6-15,17 4-6 16,-17-4-1-16,0 0-1 15,16-23-1-15,-16 23 0 16,19-19 1-16,-19 19-1 16,17-23-1-16,-17 23 0 15,16-18 0-15,-16 18-2 0,9-19-1 16,-9 19 1-16,4-23-1 16,-4 23 0-16,4-38 0 15,0 15 0 1,-4-8 0-16,2 0-1 0,-4-7 1 15,0 0 0-15,-8-3 0 16,1 3 0-16,-11 0 1 16,-1 5-1-16,-6-2 0 15,-4 5 0-15,-5 5-1 16,1 11 0-16,-2 3 0 16,-1 7 0-16,5 8-1 15,0 4 1-15,4 5-1 16,6 0 0-16,4 3 0 0,1-7-2 15,18-9-3 1,-21 14-7-16,21-14-29 16,0 0-2-16,0 0 0 15,0 0 2-15</inkml:trace>
  <inkml:trace contextRef="#ctx0" brushRef="#br1" timeOffset="189391.0911">14061 7718 88 0,'0'0'42'0,"4"25"0"0,0-42-4 15,17 30-26-15,-21-13-4 16,46-5-2-16,-9-3-2 16,11 2 0-16,6-5-2 15,0 3 0-15,-2-1-1 16,0-1-1-16,-6 2-2 16,-13-5-4-16,12 3-36 15,-45 10-1-15,15-23 0 16,-15 23 0-16</inkml:trace>
  <inkml:trace contextRef="#ctx0" brushRef="#br1" timeOffset="196390.0223">8940 9435 19 0,'0'0'31'15,"0"0"1"-15,19-15-6 16,-19 15-6-16,0 0-2 0,6-25-1 16,-6 25-4-16,0 0-2 15,0 0-3-15,-21 9-2 16,21-9-1 0,-39 16-1-16,12-7-2 0,-10 1-1 15,-1 0 0-15,-5 1-1 16,1-1 1-16,0-1-2 15,3-1 2-15,4 0-1 16,6-1-1-16,8-1 1 16,21-6 0-16,-23 4 0 15,23-4 0-15,0 0 0 16,0 0 0-16,31 0 0 0,-8 2 0 16,8 0 0-16,6 3 0 15,3 1 1-15,2 4-1 16,-1 1 0-16,-4 5 1 15,-7 5-1-15,-4 4 2 16,-19 13-1-16,-11 4-1 16,-17 4 1-16,-12 6 0 15,-9 2 0-15,-10 3-1 16,-4-5 1-16,2-4-1 16,4-13 1-16,7-1-1 15,14-5 0-15,12 0 1 16,11-8-1-16,12 0 0 15,-6-21 0-15,41 25 0 0,-9-16 0 16,11-5 1-16,5-2-1 16,6-8 0-1,2 4 0-15,-2-5 0 0,-6 1 1 16,-3 4-1-16,-9 2 0 16,-11 2 1-16,-7 2 0 15,-18-4 0-15,0 0 0 16,7 23 0-16,-7-23 0 15,0 0 0-15,-17 21-1 16,17-21 1-16,0 0-1 16,0 0-1-16,0 0 0 15,19-33 0-15,-5 16-1 16,3-8 0-16,2 6-2 0,-9-16-5 16,15 14-27-1,-17-7-4-15,-4-5-1 16,-6-2 0-16</inkml:trace>
  <inkml:trace contextRef="#ctx0" brushRef="#br1" timeOffset="196651.2357">8907 9324 59 0,'12'-19'38'16,"-1"1"2"-16,-11 18 0 16,16-30-26-16,-16 30-4 15,0 0-3-15,7 21-2 16,-7-21-2-16,-25 36-2 0,16-7-4 16,-5-8-4-16,16 19-17 15,-4-18-15-15,6-5 0 16,-4-17-2-16,25 11 1 15</inkml:trace>
  <inkml:trace contextRef="#ctx0" brushRef="#br1" timeOffset="197111.1545">9387 9418 47 0,'0'0'38'0,"-15"-19"1"16,15 19 1-16,0 0-18 15,-29 19-10-15,39 12-2 0,-20 1-3 16,16 14-2-16,-8 6-1 16,10 15-1-16,-5 0-1 15,7 4 0-15,0-6-1 16,-3-1 0-16,3-7 0 15,-2-5 0-15,-1-14-1 16,-1-13-1-16,-6-25 0 16,4 20-2-16,-4-20-3 15,-8-23-9-15,6 1-26 16,-9-10-1-16,-3-12 0 16,-5-12 1-16</inkml:trace>
  <inkml:trace contextRef="#ctx0" brushRef="#br1" timeOffset="197314.69">9198 9426 66 0,'12'-18'39'0,"9"14"0"16,4 3 1-16,25 10-30 16,-11-13 0-16,21 14-4 15,-8-8-1-15,6 5-4 16,0 5-1-16,-12-8-6 15,10 19-14-15,-23-17-20 16,-14 3 0-16,-19-9 0 16,4 21 0-16</inkml:trace>
  <inkml:trace contextRef="#ctx0" brushRef="#br1" timeOffset="197503.3464">9302 9775 68 0,'12'25'39'16,"7"-14"0"-16,3-9 2 16,10 8-24-16,-7-20-11 15,16 8-3-15,-2 8-5 16,-9-14-8-16,7 0-28 16,-10 10-1-16,-6 6-2 15,-21-8 2-15</inkml:trace>
  <inkml:trace contextRef="#ctx0" brushRef="#br1" timeOffset="197778.7292">9694 9934 79 0,'19'-12'40'15,"-19"12"1"-15,23 2-1 16,-23-2-31-16,27 19-2 16,-11 1-2-16,3 6-1 15,-1 1-2-15,1 2 0 0,-2 0-2 16,1-4 0 0,-5-4-1-16,-13-21-2 15,27 25-7-15,-27-25-30 16,0 0-1-16,14-33 0 0,-13 10-1 15</inkml:trace>
  <inkml:trace contextRef="#ctx0" brushRef="#br1" timeOffset="197943.4148">9868 9882 71 0,'-22'38'40'15,"1"8"0"-15,-4-3-1 0,4 18-29 16,-4-25-3-1,9 1-5-15,5 3-7 16,-12-13-31-16,13-8-3 16,10-19 0-16,-8 18-1 0</inkml:trace>
  <inkml:trace contextRef="#ctx0" brushRef="#br1" timeOffset="198499.1825">10325 9566 47 0,'0'0'35'16,"-18"15"1"-16,18-15 1 15,0 0-23-15,39-6-4 16,-20 0-3-16,18 10 0 16,-4-6-3-16,13 2-1 15,-2-2-3-15,-5-3-4 16,7 12-6-16,-23-7-27 16,4-4 0-16,-27 4-1 15,20 4 1-15</inkml:trace>
  <inkml:trace contextRef="#ctx0" brushRef="#br1" timeOffset="198667.0224">10410 9706 65 0,'0'0'38'0,"36"19"-2"16,-11-19 1-16,-5-4-28 15,16 8-5-15,-1 2-6 16,-8 7-32-16,4-11-2 15,2 0-1-15,-8-6 1 16</inkml:trace>
  <inkml:trace contextRef="#ctx0" brushRef="#br1" timeOffset="199746.8528">10898 9627 38 0,'0'0'32'0,"0"0"3"15,-4-31-10-15,4 31-5 16,2-17-4-16,-2 17-1 16,0 0-3-16,0 0-3 15,0 0-2-15,17-2-1 16,-17 2-2-16,10 33-1 16,-5-8 0-16,5 13-1 15,0 4-1-15,-1 6 1 16,3-4 0-16,-2 0-1 15,-1-3 0-15,-1-9 0 16,-2-7-1-16,-6-25 0 0,0 0 0 16,0 0 1-16,19-25-3 15,-17-5 2-15,-2-7-1 16,2-3 1-16,0-6 0 16,2 4-1-16,0-3 1 15,-1 1-1-15,7 12 2 16,5 3-1-16,5 4 0 15,1 8 1-15,2 7-1 16,2 10 1-16,0 8-1 16,2 11 1-16,-4 8 0 15,-5 13-1-15,-3 6 1 16,-1 2-1-16,-7 2 0 16,1-6 1-16,-4-4 0 0,-2-5 0 15,-2-12-1-15,0-23 0 16,0 0 1-1,0 0-1-15,-4-19 0 0,8-10 0 16,2-5-1-16,1-11 0 16,3 3 1-16,6-2 1 15,3 2-2-15,4 2 1 16,2 11 0-16,2 6-1 16,2 7 2-16,2 13-2 15,0 5 1-15,0 7 0 16,-3 10 1-16,-2 8-1 15,-5 4 1-15,-6 9-1 16,-3 2 0-16,-8-1 0 0,-2-3-1 16,-2-5 0-1,0-1-1-15,-2-15-4 0,11 6-5 16,-9-23-30 0,0 0-1-16,27-26 1 0,-4 6-1 15</inkml:trace>
  <inkml:trace contextRef="#ctx0" brushRef="#br1" timeOffset="200242.7593">12047 9548 43 0,'21'-17'38'16,"1"4"2"-16,-22 13-1 0,29-12-13 15,-33-7-10-15,4 19-5 16,0 0-2-1,0 0-4-15,0 0 0 16,-29 31-3-16,2-14 1 0,-2 10-2 16,-6 3 1-16,-2 13-1 15,1 1 0-15,7 0 0 16,4 0 0-16,11-6 0 16,9-3-1-16,8-8 0 15,9-8 0-15,11-15 1 16,6-14-2-16,0-9 0 15,2-12 1-15,-2-5-1 0,-2-6 1 16,-8-2 0-16,-4-1-1 16,-5 5 1-1,-6 11 0-15,-2 6 0 16,-2 23 0-16,0 0 0 0,-17-4 1 16,11 22-1-16,4 11 0 15,4 7 1-15,4 0-1 16,5 7 1-16,5-5-1 15,7-4 1-15,6-7-1 16,1-6 0-16,5-15-1 16,-2-15-2-16,0 1-1 15,-6-19-4-15,9 14-14 16,-22-16-21-16,-2 0 1 16,-11-2-1-16,-4 8 2 15</inkml:trace>
  <inkml:trace contextRef="#ctx0" brushRef="#br1" timeOffset="200635.1662">11852 9387 68 0,'0'0'37'0,"0"0"1"15,0 0-1-15,20-6-26 16,-20 6-4-16,40-5-1 0,-11-1-3 16,10 8 1-16,1-4-2 15,5 0 0-15,-3-6 0 16,-2 6 0-16,-5-3-1 15,-6-1 0-15,-12-2 1 16,-17 8-2-16,4-17 1 16,-4 17-1-16,-32-8 0 15,6 3 0-15,-1-3-1 16,-1-4-2-16,6 14-7 16,-5-11-29-16,8-3-1 15,19 12-1-15,-29-23 1 16</inkml:trace>
  <inkml:trace contextRef="#ctx0" brushRef="#br1" timeOffset="203998.9489">7553 11202 15 0,'0'0'22'0,"0"0"-2"0,-6-31 0 16,6 31-1-1,0 0 0-15,0 0-2 0,-21-27-1 16,21 27-3-16,0 0-2 16,0 0-2-16,0 0-1 15,0 0-2-15,-6 21-1 16,16 4 0-16,-6 6-2 16,7 13 1-16,-1 4-2 15,3 8 1-15,-3-6-2 16,-2 1 1-16,-2-8-2 0,-3-11 1 15,-1-3-1 1,-2-29 1-16,-3 19-1 16,3-19 0-16,0 0 0 15,-24-38-1-15,17 9 0 16,-3-6 0-16,4-11 1 0,2-2 0 16,4 0-1-16,4-1 1 15,4-1 0-15,5 9 0 16,7 3 0-16,3 11 0 15,2 6 0-15,4 10 0 16,2 11 1-16,2 9-1 16,-3 14 1-16,-1 8-1 15,-5 11 1-15,-5 8 1 16,-8 6-1-16,-3 1 0 16,-6-3 0-16,-6-4 1 15,-5-8-1-15,1-9 0 16,0-10 0-16,8-23 0 0,-17 13-1 15,17-13 1-15,-10-23-1 16,8 0 0-16,6-10 1 16,2-3-2-16,3-2 1 15,11-5-1-15,1 3 1 16,6 0 0-16,4 7 0 16,2 6 0-16,-1 10 0 15,3 9-1-15,-2 12 1 16,0 10 1-16,-6 5-2 15,-4 8 1-15,-6 1 1 16,-3 7-1-16,-5-1 0 16,-9 1 0-16,0-4-1 15,-9-8-1-15,3 0-3 0,6-23-6 16,-16 17-30-16,16-17-1 16,0 0-1-16,0 0 1 15</inkml:trace>
  <inkml:trace contextRef="#ctx0" brushRef="#br1" timeOffset="204682.6288">8546 11204 13 0,'0'0'33'0,"22"-23"2"15,-22 23 0-15,-2-31-11 16,2 31-5-16,2-21-3 15,-2 21-4-15,0 0-2 16,-18 0-3-16,-7 4-1 16,2 15-1-16,-10 4-2 15,-1 10 0-15,-5 5-1 0,6 4-1 16,4-2 0-16,10 1 0 16,9-7-1-1,10-5 0-15,0-29 0 16,41 19 0-16,-5-28-1 0,3-13 0 15,2-6 0-15,-3-11 0 16,-1-1 1-16,-8 0-1 16,-6 3 1-16,-8 9 0 15,-9 3 0-15,-6 25 1 16,0-23-1-16,0 23 1 16,0 0-1-16,-10 26 1 15,12-3 0-15,6 8 0 16,2 7-1-16,7 9 1 15,-2 4-1-15,5 3 1 0,-3-2 0 16,0 2 0 0,-9-5 0-16,-8-1 1 15,-6-5-2-15,-7-3 1 0,-6-9 0 16,-12-3 0-16,-6-3 0 16,-3-6-1-16,-3-1 0 15,1-7-1-15,5 1-1 16,-1-14-4-16,20 17-15 15,-3-19-21-15,21 4 0 16,-14-19-1-16,14 19 0 16</inkml:trace>
  <inkml:trace contextRef="#ctx0" brushRef="#br1" timeOffset="206071.2514">8990 11171 26 0,'0'0'35'0,"12"-25"0"16,-12 25-3-16,19-2-12 15,-27-17-3-15,8 19-3 0,0 0-4 16,0 17-1-16,-17-9-3 15,-1 17-1-15,-9-4-1 16,-1 4-1-16,-5-2-1 16,4 0-1-16,2-2 0 15,7-4 0-15,20-17-1 16,0 0 0-16,0 0 0 16,22-2 0-16,11-5-1 0,7-5 2 15,6 1-2-15,8-1 1 16,0 3 0-1,-2 7 0-15,-7 4 0 16,-7 7 1-16,-9 7-1 0,-11 7 0 16,-11 2 1-16,-12 5 0 15,-13 1 0-15,-5 3 1 16,-8-1-1-16,-5 0 0 16,-1-12 0-16,4-2-1 15,0-6 1-15,4-7-2 16,8-2 1-16,21-4-2 15,-19-15-2-15,15-8-4 16,27 15-24-16,-11-15-9 16,7 0-1-16,2-4 1 15</inkml:trace>
  <inkml:trace contextRef="#ctx0" brushRef="#br1" timeOffset="206283.1489">9241 11259 71 0,'19'-4'41'15,"-19"4"0"-15,0 0 1 16,39 35-31-16,-39-35-3 16,7 48-2-16,-3-21-2 15,4 9 0-15,0-1-3 16,-1-1 0-16,1-1-2 16,-6-12-2-16,8-2-2 15,-10-19-8-15,0 0-27 16,5-25-2-16,-7 0 0 15,-3-15 1-15</inkml:trace>
  <inkml:trace contextRef="#ctx0" brushRef="#br1" timeOffset="206422.6773">9258 11041 73 0,'-8'-18'37'16,"8"18"0"-16,0 0-1 15,0 0-31-15,0 0-5 16,24 12-7-16,-24-12-27 15,23 32-4-15,-4-8 2 16,0-5-1-16</inkml:trace>
  <inkml:trace contextRef="#ctx0" brushRef="#br1" timeOffset="206850.7683">9507 11196 69 0,'0'0'39'0,"0"0"2"15,23 8-1 1,-23-8-28-16,17 25-3 0,-13-2-2 16,8 9-2-16,-8 1-2 15,0 7-1-15,-2-7-1 16,-2-1 0-16,-2-5-1 16,-2-8 1-16,4-19-2 15,0 0 1-15,0 0 0 16,0 0 0-16,9-38 0 15,1 5-1-15,4-1 0 0,1-8 0 16,4 1 1-16,2-3 0 16,6 6 0-16,-1 7-1 15,2 6 2 1,1 12-1-16,2 7 1 16,-2 14 0-16,0 3-1 0,0 12 1 15,-10 8 0-15,1 9 0 16,-13 6-1-16,-3 4 1 15,-4-4-1-15,-4 0 0 16,-3-4-2-16,-5-13-1 16,6 4-3-16,6-33-8 15,0 0-27-15,0 0-1 16,8-31 0-16,5-1 1 0</inkml:trace>
  <inkml:trace contextRef="#ctx0" brushRef="#br1" timeOffset="207198.9565">10246 10945 83 0,'19'-4'39'0,"-19"4"3"16,-12 50-1-16,-20-14-32 16,22 24-3-16,-5 1-2 15,5 14-1-15,2-6-2 16,12 2 1-16,8-10-2 15,9-15 0-15,10-13 1 0,7-18-1 16,5-13 0 0,-1-17 0-16,-1-14 1 15,-9-15-1-15,-5-12 0 16,-13-9 0-16,-6 0 1 0,-18-2-1 16,-9 5 0-16,-6 5 1 15,-8 9-1-15,0 11 0 16,2 11-1-16,0 10-1 15,4 14-3-15,-2-2-4 16,29 4-32-16,-11 22 0 16,3 6-1-16,-2 1 0 15</inkml:trace>
  <inkml:trace contextRef="#ctx0" brushRef="#br1" timeOffset="207423.0238">10134 11365 77 0,'17'-8'41'0,"6"-5"0"16,6 5-1-16,0-15-30 16,12 19-3-16,-7-3-3 15,3 3-2-15,-2 2-3 16,-8-6-4-16,11 14-27 15,-38-6-8-15,29-2 0 16,-29 2-1-16</inkml:trace>
  <inkml:trace contextRef="#ctx0" brushRef="#br1" timeOffset="207935.506">10919 11325 63 0,'0'0'37'16,"0"0"1"-16,23-6-2 16,-23 6-27-1,50-17-3-15,-15 7-2 16,9 2-2-16,-1 2-3 0,-5-5-5 15,10 17-21-15,-11-8-10 16,-8 0-1-16,-4 4 2 16</inkml:trace>
  <inkml:trace contextRef="#ctx0" brushRef="#br1" timeOffset="208346.3514">11854 10797 63 0,'-7'-23'38'16,"-11"4"2"-16,-7 7-1 16,-4 16-22-16,-19-4-6 15,17 21-4-15,-9-2-2 16,11 14-2-16,2 5 0 15,13 16-3-15,6 4 2 16,14 5-2-16,6 4 0 16,5 6 0-16,2 4 1 15,1-1-1-15,-3 1 0 0,0-2 1 16,-3-4-1 0,-10-2 1-16,-4-4-1 15,-6-7 1-15,-7-8-1 16,-5-6 0-16,-3-6 1 0,-4-11-1 15,-4-12-1-15,0-7 0 16,2-8-2-16,-2-19-3 16,29 19-12-16,-37-39-23 15,22-5 0-15,-2-7-1 16,5-3 1-16</inkml:trace>
  <inkml:trace contextRef="#ctx0" brushRef="#br1" timeOffset="208511.5338">11469 11371 75 0,'21'-8'39'0,"6"0"0"15,4-3 1-15,7 9-32 0,-11-10-2 16,10 8-5-16,-1 6-6 16,-10-5-32-16,3 3-2 15,-8-2 1-15,-21 2-3 16</inkml:trace>
  <inkml:trace contextRef="#ctx0" brushRef="#br1" timeOffset="210722.6054">12389 10910 34 0,'-27'14'35'16,"27"-14"0"-16,0 0 2 15,0 0-13-15,11 19-11 16,-11-19-6-16,43-2 0 15,-14-2-4-15,11 2 0 0,2-4-3 16,-1-1-3-16,7 7-4 16,-25-16-9-16,2 13-19 15,-25 3-2 1,0 0 1-16,6 21-2 0</inkml:trace>
  <inkml:trace contextRef="#ctx0" brushRef="#br1" timeOffset="210871.5959">12286 11194 39 0,'8'17'33'16,"-8"-17"-1"-16,39 2 0 15,-3 0-24-15,1-9-7 16,7 7-28-16,-7-20-3 0,13 11-1 16,-9-10-2-16</inkml:trace>
  <inkml:trace contextRef="#ctx0" brushRef="#br1" timeOffset="211642.3785">13102 10862 74 0,'0'0'38'16,"0"0"1"-16,0 0 0 15,0 0-28-15,0 0-3 16,27 19-2-16,-19 1-1 15,5 16-3-15,-5 0 1 16,2 9-2-16,-2 1 0 16,-5-2 0-16,-5 0 0 15,1-6-1-15,-5-5-1 16,0-16 1-16,6-17-1 16,0 0 1-16,-21 0-1 15,15-19 1-15,6-10-1 16,0-9 0-16,4-4 1 15,5-3 0-15,5-2 0 0,3 0 1 16,6 5-2-16,4 8 2 16,2 7 0-16,6 10-1 15,2 5 1-15,-1 8-1 16,1 14 1-16,-2 7 0 16,-4 8 1-16,-6 15-1 15,-6 3 1-15,-7 5-1 16,-7-2 0-16,-7 3 0 15,-3-6 0-15,-3-9-1 16,-4-9 0-16,12-25 0 16,0 0 0-16,-17 4 0 15,19-27 0-15,4-10-1 16,3-9 1-16,5-2 0 0,3-2 0 16,1-2 0-16,3 6 0 15,4 5 0-15,-2 12 0 16,2 12 1-16,-2 9-1 15,2 12-1-15,-3 9 2 16,-1 8-1-16,-4 13 2 16,-5 3-2-16,-3 1 0 15,-3-4 0-15,-2 1-2 16,-6-9-1-16,6 3-3 16,-4-33-17-16,-4 19-19 15,4-19 1-15,0 0-2 16,0 0 1-16</inkml:trace>
  <inkml:trace contextRef="#ctx0" brushRef="#br1" timeOffset="212062.5175">14179 10901 83 0,'0'0'41'0,"-2"-18"1"15,-16 15 0-15,-3 10-28 16,-19 5-5-16,11 20-5 16,-10 1-1-16,10 7-2 15,4 2 1-15,8 4-2 0,11-3 0 16,14-7 0-16,13-11-1 16,10-17 1-16,3-4 0 15,3-14 0-15,0-11 0 16,-5-10 0-16,-5-1 0 15,-7 1 0-15,-9 6 1 16,-7 2-1-16,-6 6 1 16,2 17 0-16,0 0 0 15,-23 19 0-15,21 10 0 16,4 7 0-16,6-3-1 16,9 5 1-16,4 0-1 15,6-7 1-15,4-2-2 16,2-14 0-16,-2 1-2 0,-2-20-2 15,6 11-31 1,-35-7-6-16,25-19-1 16,-25 19 0-16</inkml:trace>
  <inkml:trace contextRef="#ctx0" brushRef="#br1" timeOffset="213490.9421">7368 12491 20 0,'0'0'35'0,"-19"-4"1"16,19 4 0-16,0 0-13 16,-31-4-5-16,38 21-5 15,-7-17-3-15,4 41-3 0,0-16-1 16,8 19-2-16,-6-2 0 15,3 8-1-15,-3-4 0 16,2-2-2 0,-4-10 1-16,-3-7-1 0,1-6 0 15,-2-21 0-15,0 0-1 16,0 0 0-16,0 0 0 16,-5-38 0-16,3 7 0 15,0-7 0-15,2-2-1 16,2-4 1-16,3 3-1 15,3 3 1-15,6 3 0 16,5 9 1-16,4 10-1 16,4 10 0-16,2 12 0 0,0 8 1 15,0 9 0 1,-2 9 0-16,-6 5 0 16,-2 1 0-16,-7 2 0 15,-2-1 0-15,-3-9 0 0,-3-3-1 16,0-9 0-16,-4-18 1 15,0 0-1-15,0 0 0 16,0 0 0-16,-6-33-1 16,8-2 1-16,4-7 0 15,4-4 0-15,5-4-1 16,4 4 1-16,8 4-1 16,2 8 1-16,6 12 0 15,-2 15 0-15,2 11-1 16,-7 13 1-16,1 8 1 15,-7 9-2-15,-3 10 2 16,-8-1-1-16,-5-1 0 16,-2 0-2-16,-6-11-1 0,6 1-3 15,-4-32-10-15,-10 25-24 16,10-25-2-16,0 0 1 16,29-32-1-16</inkml:trace>
  <inkml:trace contextRef="#ctx0" brushRef="#br1" timeOffset="213931.1629">8288 12479 72 0,'-4'23'40'0,"-17"0"1"16,0 8-1-16,-10-4-29 16,13 19-3-16,-9-12-2 15,14 3-3-15,3-5-1 0,10-5-1 16,0-27-1-16,25 19 0 15,-2-24-1-15,1-16-1 16,3-6 1-16,-4-8-1 16,2-5 0-16,-8 0 0 15,-1 3 1-15,-9 7 1 16,-1 5-1-16,-6 25 1 16,2-20 1-16,-2 20 0 15,4 23 0-15,2 6 1 16,5 4-1-16,7 5 0 15,-1 6 1-15,2 14-1 16,3 1 0-16,-3 7 1 0,-6-1-1 16,-5-4 1-16,-10-1-1 15,-8-3 0-15,-9-5 0 16,-8-12 0-16,-6-7 0 16,-5-16 0-16,-5-5-2 15,1-14 0-15,-1-2-2 16,7-17-1-16,15 11-7 15,-3-24-31-15,21-1 0 16,8-3-1-16,19-6 2 16</inkml:trace>
  <inkml:trace contextRef="#ctx0" brushRef="#br1" timeOffset="214346.3658">8880 12456 81 0,'0'0'40'16,"-29"-7"1"-16,2 16 0 16,-10-15-34-16,3 28-1 15,-1-3-4-15,4 2 0 16,4-2-1-16,14 0-1 15,9-2 0-15,21-7 0 16,14-2-1-16,8-3 1 0,3 3 0 16,8 4 0-16,0-3 0 15,1 7 0 1,-7 1 1-16,-11 8-1 16,-12 2 0-16,-8 3 1 0,-11 3 0 15,-7-6 0-15,-9-6 1 16,-9 2-1-16,-6-10 0 15,-2-5-1-15,0-8-1 16,0-6-2-16,6-1-3 16,-9-26-21-16,18 12-13 15,6-16-2-15,9-1 0 16,8-6 1-16</inkml:trace>
  <inkml:trace contextRef="#ctx0" brushRef="#br1" timeOffset="214527.0962">9056 12485 79 0,'13'23'42'0,"4"12"0"16,-9 1 0-16,8 18-31 15,-14-8-4-15,9 6-3 16,-7-8-2-16,0-10-1 16,0-1-4-16,-4-33-4 15,19 15-26-15,-15-32-8 16,2-8-1-16,-6-17 0 15</inkml:trace>
  <inkml:trace contextRef="#ctx0" brushRef="#br1" timeOffset="214667.3955">9152 12328 72 0,'-2'-19'37'16,"2"19"1"-16,0 0-1 0,0 0-31 15,0 0-5-15,21 26-11 16,-7-5-26-16,-8 6-1 15,5 6-1-15,-1-2 1 16</inkml:trace>
  <inkml:trace contextRef="#ctx0" brushRef="#br1" timeOffset="215050.9198">9304 12567 82 0,'20'16'41'0,"-20"-16"0"15,9 31 0-15,-14-10-32 16,14 19-3-16,-11-6-1 0,6 9-1 16,-4-7-3-16,0-5 0 15,-2-2-1-15,0-10 0 16,2-19-1-16,0 0 1 16,20-16-1-16,-9-10 0 15,10-13 1-15,1-1-1 16,3-8 0-16,4-4 1 15,1 4 0-15,-1 8 0 16,-2 3 0-16,-2 11 1 16,-1 14-1-16,-3 12 1 15,0 12 0-15,-7 16 1 16,-3 7-1-16,1 5 0 0,-7 8 0 16,1-4-1-16,-2 0-2 15,-6-5 0-15,4-1-5 16,-2-38-8-16,-10 29-26 15,10-29-1-15,0 0 0 16,18-6 1-16</inkml:trace>
  <inkml:trace contextRef="#ctx0" brushRef="#br1" timeOffset="215398.9124">10006 12324 85 0,'0'0'41'0,"-15"34"1"0,3 9 0 16,-9 5-34-16,8 23-2 16,-1 7-3-1,10 5 1-15,6-7-3 0,12-7 1 16,7-15-2-16,10-19 0 16,8-24 0-16,5-18 0 15,0-30 0-15,-1-17 0 16,-7-15 0-16,-3-15 0 15,-10-6 1-15,-11 3-1 16,-10-1 0-16,-10 10 1 16,-7 9 0-16,-9 17 0 15,-1 10-1-15,-4 15 0 16,1 17-2-16,-1 4 0 0,5 22-3 16,-10-11-10-1,13 30-27-15,-8 3-1 16,3 12 1-16,1 2-1 15</inkml:trace>
  <inkml:trace contextRef="#ctx0" brushRef="#br1" timeOffset="215591.4842">9895 12629 81 0,'0'0'42'15,"27"4"0"-15,-8-10 1 16,14 4-34-16,-2-8-2 15,13 3-3-15,-2-1-1 16,3 0-2-16,-7 3-2 0,-5-9-5 16,11 10-35-1,-44 4-1-15,18 0 0 16,-18 0-1-16</inkml:trace>
  <inkml:trace contextRef="#ctx0" brushRef="#br1" timeOffset="216387.0323">10743 12573 72 0,'0'0'40'0,"0"0"0"15,10 23-6-15,-10-23-24 16,35-17-2-16,-14 4-2 16,14 5-2-16,-5-2-1 15,5 1-1-15,-4 3-2 0,-4 4-1 16,-4 6-3-16,-23-4-9 16,19 0-26-16,-19 0-1 15,0 0-1 1,0 0 1-16</inkml:trace>
  <inkml:trace contextRef="#ctx0" brushRef="#br1" timeOffset="219430.4961">11287 12374 21 0,'20'-10'35'15,"-20"10"1"-15,0 0 2 16,0 0-15-16,-2-21-4 0,9 40-5 15,-7-19-4-15,-9 42-3 16,3-7-1-16,6 19-2 16,-2 5-1-16,2 14 0 15,0 0-2-15,0 2 1 16,2-6-2-16,-2-8 1 16,2-7-1-16,-2-16-1 15,-2-5 0-15,2-33-3 16,6 21-2-16,-10-42-11 15,4 21-22-15,13-40-1 16,-9 9 0-16,0-2 0 16</inkml:trace>
  <inkml:trace contextRef="#ctx0" brushRef="#br1" timeOffset="219869.8556">11339 12479 84 0,'0'0'39'15,"-9"19"1"-15,9-19-11 16,-2 50-19-16,-6-11-4 16,12 11-1-16,-2-2-2 15,9-1-1-15,5-4-1 16,5-7 0-16,4-15-1 0,8-11 0 15,4-10 0-15,1-14 0 16,1-11-1-16,-3-7 0 16,-1-10 0-16,-10-4 1 15,-2 1-1-15,-5 3 1 16,-11 6-1-16,-3 3 1 16,-2 6 0-16,-2 27 1 15,-8-23 0-15,8 23 0 16,0 0 1-16,-13 33-1 15,9-8 0-15,4 6 1 16,-4 7-2-16,2 2 1 16,2 1 0-16,-2-1-1 0,6-2-2 15,-4-9-1-15,8 5-7 16,-12-16-29-16,4-18-2 16,14 19 1-1,-14-19-1-15</inkml:trace>
  <inkml:trace contextRef="#ctx0" brushRef="#br1" timeOffset="227679.0122">11820 12339 29 0,'0'0'33'16,"7"-19"2"-16,-7 19-4 15,-7-25-10-15,24 35-6 16,-17-10-3-16,0 0-1 16,-10-23-2-16,10 23-2 15,0 0-2-15,6 19 0 16,-6-19-2-16,12 42 1 16,-7-7-2-16,7 9-1 15,-2 11 1-15,1 11-1 16,3-5 0-16,-3 2 0 15,-1-7 0-15,0-12-1 0,-1-6 0 16,-3-13 0-16,-6-25-1 16,0 0-1-16,0 0 1 15,6-32-2-15,-10 1-2 16,-10-19-1-16,9 0-1 16,-18-15 0-16,11 7 1 15,-13-7 0-15,9 17 2 16,-7 0 2-16,4 8 3 15,4 15 2-15,-3-4 2 16,18 29 1-16,-9-21 0 16,9 21 1-16,19-2-2 15,8 18 0-15,0 1-2 0,10 16 1 16,1 7-1-16,3 14-1 16,1 3-1-16,0 8 1 15,-1-1-1-15,-4-13 0 16,-7 1 0-16,-1-15 0 15,-2-7-2-15,-3-16 2 16,-5-14 0-16,-19 0-1 16,25-42 0-16,-19 9 0 15,-4-19 1-15,-4-5-1 16,-4-9 1-16,-4 1-2 16,-3-2 0-16,-3 6 0 15,5 9-1-15,-5 6-2 16,11 19-3-16,-11-2-7 0,16 29-28 15,0 0 1-15,0 0-1 16,14 33 1-16</inkml:trace>
  <inkml:trace contextRef="#ctx0" brushRef="#br1" timeOffset="227935.1436">12529 12454 59 0,'0'0'35'16,"27"-15"1"-16,-27 15-1 15,20-13-27-15,1 14-5 16,2 1-5-16,-23-2-17 15,33-2-16-15,-12 6 1 16,-21-4-2-16,21 8 0 16</inkml:trace>
  <inkml:trace contextRef="#ctx0" brushRef="#br1" timeOffset="228106.5442">12514 12642 76 0,'25'4'38'0,"-4"-8"1"0,8-13-11 16,10 17-17-16,-12-17-4 16,7 3-8-1,13 7-26-15,-13-3-9 0,-5 0-2 16,-2 7 0-16</inkml:trace>
  <inkml:trace contextRef="#ctx0" brushRef="#br1" timeOffset="229143.2133">13081 12289 33 0,'0'0'38'16,"0"0"-1"-16,14-23 2 16,3 37-16-16,-17-14-6 15,19 15-5-15,-19-15-3 0,29 46-2 16,-12-21-4-16,5 17 2 15,-5-1-3-15,2 3 1 16,-7 0-2-16,-2-2 1 16,-7-6-1-16,1-5-1 15,-6-8 1-15,2-23 0 16,0 0-1-16,0 0 0 16,0 0 0-16,-19-17-1 15,13-12 2-15,2-5-2 16,4-1 1-16,4-7 0 15,4 4 0-15,5 1 0 16,5 1 1-16,5 7-1 16,6 8 1-16,4 13 0 0,3 6-1 15,1 10 1-15,2 7-1 16,-7 8 1-16,-1 6 0 16,-6 5-1-16,-5 3 1 15,-11-1-1-15,-7 1 0 16,-6-3 1-16,-3-7-1 15,-7-10 0-15,14-17-1 16,-27 4 1-16,27-4 0 16,-23-38-1-16,17 3 1 15,8-5-1-15,4-6 1 16,4 2 0-16,7 0 0 16,8 5 0-16,8 3 1 15,5 9-1-15,5 6 0 0,1 12 1 16,2 10-1-16,-1 15 0 15,-5 11 1-15,-7 7-1 16,-10 12 0 0,-9 4 0-16,-10 4 0 0,-8-2-1 15,-6-3 0-15,-5-4-1 16,3-11-2-16,-5-20-3 16,17 7-7-16,0-21-27 15,0 0-1-15,-2-29 1 16,17 4-1-16</inkml:trace>
  <inkml:trace contextRef="#ctx0" brushRef="#br1" timeOffset="229526.8825">14184 12314 84 0,'0'0'40'16,"22"-25"2"-16,-17 45-9 15,-26-19-19-15,10 28-5 0,-18 0-2 16,4 17-3-16,-2 4-2 15,7 4 0-15,5-6-1 16,7-6 0-16,14-12 0 16,17-14-1-16,10-16 0 15,11-17 0-15,2-14-1 16,1-8 1-16,-7-10 0 16,-5-5-1-16,-12-2 0 0,-13 14 2 15,-12 8-1 1,-14 14 1-16,-3 9 0 15,0 15 0-15,-2 13 1 16,11 12-1-16,4 13 2 16,20 2-2-16,9 4 0 0,17-2 0 15,10-4-1-15,6-9 0 16,10-6-1-16,-2-18-2 16,3-3-2-16,-19-29-24 15,8 4-14-15,-15-14 0 16,-6 1-2-16,-8-5 2 15</inkml:trace>
  <inkml:trace contextRef="#ctx0" brushRef="#br1" timeOffset="230803.3217">6978 13669 14 0,'0'0'36'15,"-4"-27"1"-15,4 27 1 16,-7-29-15-16,24 38-3 15,-17-9-4-15,0 0-4 16,0 33-3-16,14 2-3 16,-11-1-2-16,7 12-1 15,-4 4-1-15,0 4-1 16,-3-6 1-16,-1 0-1 16,-5-6 0-16,-1-11-1 0,-2-5 1 15,6-26 0 1,0 0-1-16,-19-5 0 15,17-20 0-15,0-14 0 16,6-3-1-16,1-4 1 0,5-4 0 16,5 2 0-16,3 2 0 15,5 8 0-15,4 11 0 16,2 10 1-16,4 7-1 16,-2 12 0-16,-1 8 0 15,-3 15 1-15,-3 3-1 16,-7 18 1-16,-5 4-1 15,-9 4 1-15,-6-2 0 0,-5 2 0 16,-4-10-1-16,-1-10 1 16,-3-7-1-1,16-27 0-15,-27 8 0 16,27-8 0-16,-13-39 0 0,13 1-1 16,4-2 1-16,3-4-1 15,7-1 2-15,3 3-2 16,4 2 1-16,3 7 0 15,1 12 0-15,7 12 0 16,3 11 1-16,2 9 0 16,-1 10-2-16,-1 8 1 15,0 7 0-15,0 5 1 16,-5 5-2-16,-10 0 1 16,-5 2-1-16,-7-10 0 15,-2-3-2-15,-8-14-1 16,8-2-5-16,-6-19-17 15,-18-10-15-15,18 10-1 0,-4-34 1 16,8-1-1-16</inkml:trace>
  <inkml:trace contextRef="#ctx0" brushRef="#br1" timeOffset="231254.1339">7866 13764 72 0,'0'0'40'0,"9"22"1"15,-13 6 0-15,-34 3-30 0,24 21-3 16,-13-6-3 0,6 9-1-16,2-7-3 15,7-9 1-15,6-12-1 16,6-27-1-16,22 3-1 0,5-27 1 16,3-15-1-16,3-11 0 15,-4-5 1-15,-2-3-1 16,-6 4 0-16,-7 6 0 15,-8 10 1-15,-10 13 1 16,4 25-1-16,0 0 2 16,0 0-1-16,-10 46 0 15,20-4 0-15,7 14 0 16,12 3-1-16,12 7 1 16,-1 3 0-16,4 2 0 15,-3-2-1-15,-6-2 1 16,-8-6 0-16,-14-7 0 15,-17-4 0-15,-13-8-1 0,-16-9 1 16,-11-8-1-16,-12-10 0 16,-10-7 0-16,1-8 0 15,-3-8-1-15,8-2-3 16,-3-20-11-16,18 12-26 16,11-7-1-16,14 4 0 15,15-5-2-15</inkml:trace>
  <inkml:trace contextRef="#ctx0" brushRef="#br1" timeOffset="231822.246">8568 13678 59 0,'-22'-9'36'0,"22"9"2"16,-30 13-1-16,-5-11-26 16,12 21-3-1,-16-8-2-15,10 10-1 16,-4-6-1-16,10 2-2 0,6-1 0 16,17-20-2-16,13 21 0 15,18-17 0-15,12-3 0 16,13-2 0-16,3 1 0 15,7 3 0-15,-4 1 0 16,-6 8 1-16,-8 1 0 16,-15 6 0-16,-12 2 1 15,-15 10 0-15,-20-2 0 0,-7 0 0 16,-14-6-1 0,-5 0 1-16,-10-6-1 15,-1-7-1-15,3-10 0 16,4-10-1-16,9-7-2 0,6-10-1 15,20 6-6-15,-9-27-11 16,22 17-19-16,6-3 0 16,11 3 0-16,4 2 0 15</inkml:trace>
  <inkml:trace contextRef="#ctx0" brushRef="#br1" timeOffset="232011.262">8820 13743 71 0,'25'18'40'0,"-3"1"1"15,-5 15 0 1,-19-3-28-16,14 25-5 16,-12-10-2-16,3 4-1 15,-4-4-3-15,2-6-1 0,3-8-2 16,-4-32-2-16,22 27-7 16,-24-44-27-16,15-4-4 15,-7-8-1-15,2-13 1 16</inkml:trace>
  <inkml:trace contextRef="#ctx0" brushRef="#br1" timeOffset="232155.0403">8847 13607 68 0,'0'0'36'16,"-17"-9"0"-16,17 9 1 16,19 13-33-16,-19-13-4 15,0 0-11-15,18 31-24 16,-7-8-1-16,-5-2 0 0,2 4 0 15</inkml:trace>
  <inkml:trace contextRef="#ctx0" brushRef="#br1" timeOffset="232565.9321">8969 13807 62 0,'0'0'40'0,"23"17"1"16,-23-17-1-16,25 57-21 15,-19-34-10-15,15 16-2 16,-11-5-2-16,5 5-1 16,-7-1-2-16,0-5 0 15,-5-5-2-15,-1-10 1 0,-2-18-1 16,0 0-1-16,0 0 1 16,0 0 0-16,6-44 0 15,4 5-1-15,3-13 1 16,8-1-1-16,5-1 1 15,2-2 0-15,5 8 1 16,4 10-1-16,-2 5 0 16,-1 18 1-16,-3 13-1 15,-2 16 1-15,-6 11-1 16,-3 15 1-16,-9 12 0 16,-3 5-1-16,-2 6 1 15,-4 1 0-15,-2-1-2 0,0-9 0 16,3-6-2-16,-4-25-4 15,16 6-7-15,-15-29-27 16,19-16-1-16,-3-11 0 16,9-11 1-1</inkml:trace>
  <inkml:trace contextRef="#ctx0" brushRef="#br1" timeOffset="232891.3679">9827 13584 83 0,'2'23'40'16,"-8"10"2"-16,6 20 0 16,-23 7-32-16,23 17-3 0,-2-4-2 15,10 9-2-15,3-13 0 16,13-8-1-16,5-18-1 16,5-20-1-1,7-29 0-15,1-15 0 0,-1-12 0 16,-5-20 0-16,-9-9 0 15,-9-11 0-15,-12 0 0 16,-14 2 0-16,-10 8 0 16,-9 6-1-16,-7 7 1 15,-5 13-1-15,1 14 0 16,-1 12-3-16,4 13-1 16,-5-8-10-16,13 27-26 15,-6-4-1-15,4 16 0 0,2-1 0 16</inkml:trace>
  <inkml:trace contextRef="#ctx0" brushRef="#br1" timeOffset="233070.7094">9642 13970 67 0,'23'17'41'16,"6"-7"1"-16,6-1-1 15,5-22-20-15,12 3-13 16,-3-9-3-16,1 0-3 15,-4-2-3-15,-7-10-6 16,11 4-32-16,-27 6-2 16,-23 21-1-16,0 0 0 15</inkml:trace>
  <inkml:trace contextRef="#ctx0" brushRef="#br1" timeOffset="233539.1764">10412 13881 77 0,'19'4'39'0,"14"-6"-1"16,7-9 0-16,10 7-31 16,-9-13-3-16,9 1-3 15,-4 5-4-15,-15-14-18 0,-2 15-17 16,-12 7 0-16,-17 3-1 15,0 0 0-15</inkml:trace>
  <inkml:trace contextRef="#ctx0" brushRef="#br1" timeOffset="234438.0392">11002 13703 49 0,'0'0'38'0,"6"-21"-1"16,-6 21 1-16,19 8-20 15,-19-8-5-15,9 36-4 16,-9 2-2-16,8 24-2 0,-4 7-2 16,2 13 0-16,-2 3-2 15,-2 7 0-15,0-6 0 16,-2-9 1-16,0-8-3 16,0-19 2-16,-2-10-2 15,4-15 0-15,-2-25-2 16,0 0-1-16,0 0-4 15,7-25-11-15,-1-2-20 16,-6-7-1-16,2-3 1 16,-8-5-1-16</inkml:trace>
  <inkml:trace contextRef="#ctx0" brushRef="#br1" timeOffset="234867.0116">11009 13878 75 0,'0'0'39'0,"0"0"0"15,0 0-1-15,20 32-28 16,-20-11-3-16,11 16-3 16,-1-5-1-16,11 9 0 15,0-9-1-15,8-5-1 16,0-8-1-16,4-11 0 15,0-6 0-15,2-17-1 0,-6-7 1 16,-6-14-1-16,-4-6 0 16,-6-6 0-16,-5 0 1 15,-6-2-1-15,-4 2 1 16,-6 8 0-16,1 5 1 16,-1 8-1-16,0 10 1 15,8 17 0-15,0 0 1 16,4 23-1-16,4 6 0 15,5 9 1-15,-1 8-1 16,3 8 0-16,-1 2 0 16,-1 1 0-16,1-5-2 15,-4-10 0-15,1-2-5 16,-13-22-30-16,2-18-4 0,12 19-1 16,-12-19 0-16</inkml:trace>
  <inkml:trace contextRef="#ctx0" brushRef="#br1" timeOffset="236363.5641">11548 13699 35 0,'-2'-19'34'0,"2"19"1"15,-6-17-3-15,6 17-13 16,0 0-5-16,0 0-2 16,0 0-2-16,19-2-2 15,-19 2-1-15,25 27-2 0,-11-6 0 16,7 13-2-16,-6 1 0 16,3 9-1-16,-3 0 0 15,-5-2-1 1,-2-3 0-16,-3-11-1 0,-3-1 1 15,-4-9-1-15,2-18 1 16,0 0-1-16,0 0 0 16,-19-2 0-16,9-18 0 15,3-1 1-15,1-7-1 16,0-7 0-16,2-3 0 16,4-5 0-16,6 5 0 15,2 2 0-15,5 5 0 16,7 6 0-16,5 4 0 0,2 6 0 15,5 9-1-15,1 10 1 16,0 3 0-16,2 13 0 16,-2 3 1-1,-6 7-1-15,-4 3 0 0,-6 7 1 16,-7 0-1-16,-5-1 1 16,-5-5-1-16,-3-5 0 15,-5-8 0-15,-4-4 0 16,12-17 0-16,-23 4 0 15,23-4 0-15,-19-36 0 16,11 7 0-16,6-9-1 16,4 1 1-16,4-3 0 15,7 4 0-15,5 3 0 16,5 4-1-16,4 8 1 16,4 8 0-16,2 5 0 15,-1 8 0-15,-1 8 0 16,-2 5 0-16,-4 8 0 0,-4 8 0 15,-9 9 0-15,-4 4 0 16,-10 1-1-16,0 1 0 16,-4-8-2-16,4 1-3 15,2-37-7-15,-2 25-28 16,2-25 0-16,0 0 0 16,0 0 0-16</inkml:trace>
  <inkml:trace contextRef="#ctx0" brushRef="#br1" timeOffset="236859.141">12437 13680 86 0,'0'0'39'16,"0"0"2"-16,-25 48-11 15,-2-27-20-15,17 19-3 16,-9-7-3-16,11 5-1 15,0-3-1-15,8-6-1 16,4-8-1-16,-4-21-1 16,31 13 1-16,-10-24-1 15,2-12 0-15,1-10 0 16,-3 0 0-16,-2-7-1 16,-3 0 1-16,-9 5 0 15,-3 1 1-15,-4 7-1 16,-2 10 2-16,2 17-1 0,0 0 1 15,0 0-1-15,-2 27 1 16,14-1 0-16,1 9 0 16,9 9 0-16,-1 4 0 15,4 11 0-15,-2 3 0 16,-2 5 1-16,-3-2-2 16,-9 0 2-16,-7 1-1 15,-8-9 0-15,-7-7 0 16,-5-10 1-16,-7-9-2 15,-4-10 1-15,-5-9 0 16,-5-10-1-16,4-10-1 16,1-4-1-16,7 1-2 0,-6-16-5 15,33 27-22-15,-23-25-11 16,23 25 1-16,-4-25 0 16</inkml:trace>
  <inkml:trace contextRef="#ctx0" brushRef="#br1" timeOffset="237253.6404">12969 13638 63 0,'18'-17'39'16,"-18"17"0"-16,0 0 1 16,0 0-25-16,0 0-4 15,-33 7-4-15,-6 11-1 16,3 18-2-16,-5 2-1 15,2 16-1-15,5 0 0 16,5 5-1-16,11-1-1 16,13-6 0-16,14-3 0 0,12-14-2 15,14-6-1 1,4-27-3-16,17 7-7 16,-18-20-27-16,11-5-1 0,-9-14 0 15,2-7 0-15</inkml:trace>
  <inkml:trace contextRef="#ctx0" brushRef="#br1" timeOffset="237569.907">13245 13638 72 0,'-21'13'40'0,"0"14"0"16,-14 8 1-16,19 18-29 15,-24-10-4-15,21 10-1 0,1-1-4 16,18-4 0-16,16-8-2 15,15-17-1 1,13-9 0-16,10-24 0 16,4-7-1-16,-2-10 1 0,-2-9-1 15,-12-7 1-15,-9-5 0 16,-14 6 0-16,-15 0 0 16,-14 6 0-16,-13 9 1 15,-8 4-1-15,-11 7-1 16,-2 5 1-16,1 7-2 15,3-4-3-15,15 16-7 16,-16-4-27-16,41-4-2 16,0 0 1-16,0 0 0 15</inkml:trace>
  <inkml:trace contextRef="#ctx0" brushRef="#br1" timeOffset="237922.9833">13569 13569 67 0,'19'11'39'0,"-26"7"1"16,-11 1 0-16,3 11-28 16,-22-12-4-16,16 10-2 15,-4-8-3-15,17-3-1 16,8-17-1-16,23 27 0 16,12-16-1-16,9 3 0 15,7 1 0-15,4 4 0 16,1 0 1-16,0 4-1 15,-7 0 1-15,-11 2 0 16,-7 0 0-16,-12-2 1 0,-13 0 0 16,-10 2 0-16,-15-7 0 15,-10 1-1-15,-13-4 0 16,-7-1 0-16,-3-11-1 16,0-5-1-16,2-3 0 15,4-18-4-15,15 5-3 16,-10-26-17-16,26 10-16 15,5-14-1-15,14 0 0 16,6-8 1-16</inkml:trace>
  <inkml:trace contextRef="#ctx0" brushRef="#br1" timeOffset="238246.9693">13885 13400 78 0,'20'13'42'0,"-5"16"-1"16,-11 8 1-16,0 24-30 15,-20 2-4-15,12 22-3 16,-1-3-2-16,9 3 0 16,7-14-2-16,14-6 0 15,8-12-1-15,13-22 0 16,8-17 1-16,8-22-1 16,0-15 0-16,-1-8 0 15,-7-11 0-15,-7-14 0 16,-9 1 0-16,-15-3-1 15,-9 5 1-15,-18 3 0 16,-15 6 1-16,-14-1-1 0,-6 9-1 16,-16 13 0-16,2 2-1 15,-2 2-3-15,6 22-8 16,-9-4-27-16,16 4-3 16,-2 5 2-16,9 11-1 15</inkml:trace>
  <inkml:trace contextRef="#ctx0" brushRef="#br1" timeOffset="238434.6268">13872 13770 83 0,'21'10'42'16,"12"-1"0"-16,3-9 0 16,22 0-32-16,-15-15-3 15,15 2-4-15,-8-1 0 0,0-1-3 16,-2 1-3-16,-23-12-18 15,4 18-20 1,-29 8 0-16,0 0-1 0,0 0 0 16</inkml:trace>
  <inkml:trace contextRef="#ctx0" brushRef="#br1" timeOffset="238914.2933">14553 13741 90 0,'17'16'39'16,"0"-14"1"-16,9 17-12 15,-5-27-21-15,15 8-2 16,3-6-2-16,7-3-2 16,1 1-1-16,-5-5-2 15,2 11-4-15,-21-17-9 16,3 15-24-16,-26 4 0 15,0 0-1-15,-33 17 2 16</inkml:trace>
  <inkml:trace contextRef="#ctx0" brushRef="#br1" timeOffset="239050.367">14628 13903 65 0,'6'26'37'16,"13"-22"1"-16,6 2-1 15,14-2-28-15,-8-8-6 16,1-13-14-16,-3 7-23 15,6 4-2-15,-6-3-1 16,-2 5-2-16</inkml:trace>
  <inkml:trace contextRef="#ctx0" brushRef="#br1" timeOffset="240042.6267">15077 13718 65 0,'0'0'39'16,"0"0"-1"-16,0 0-8 15,0 0-15-15,-7 25-4 0,14 16-2 16,-11-9-2-16,10 16-2 16,-4-6-2-16,4 2 0 15,-2-1-2 1,0-7 0-16,0-9 0 0,-4-27-1 16,3 25 1-16,-3-25-1 15,0 0 0-15,8-25 0 16,-6-4 0-16,0-5 0 15,2-7 0-15,0-5 0 16,1-2 0-16,3 4-1 16,2 2 1-16,1 9 1 15,3 9-1-15,-14 24 1 16,33-20-1-16,-10 26 0 16,0 13 1-16,4 10 0 15,-4 9 0-15,2 5 0 16,-4 5 1-16,-3 5-1 15,-5-1-1-15,-3-4 1 0,-4-13 0 16,-4-12-1-16,-2-23 1 16,-8 21-2-16,8-21 1 15,-14-33 0-15,9 0 0 16,-3-9 0-16,4-4-1 16,2-4 1-16,6-3-1 15,6-5 1-15,7 6 0 16,6 10 0-16,8 8-1 0,4 11 1 15,5 5 0 1,1 16 0-16,3 12 0 16,-3 9 0-16,-3 12 0 15,-7 9 0-15,-6 6 0 0,-7 4 1 16,-7 4-1-16,-7-2-2 16,-2-4 1-16,-10-10-2 15,6-2-3-15,2-36-11 16,-13 20-24-16,13-20 0 15,0 0-1-15,9-22 1 16</inkml:trace>
  <inkml:trace contextRef="#ctx0" brushRef="#br1" timeOffset="240454.5541">15990 13730 95 0,'11'-23'42'0,"-11"23"0"0,0 0-11 15,-29 25-21-15,0 2-3 16,4 17-2-16,-4 0-1 16,8 8-2-16,6-2 0 15,9-6-1-15,12-4-1 16,11-11 1-16,16-12-1 16,11-17-1-16,6-11 1 15,1-11-1-15,-3-10 1 16,-2-8-1-16,-7-3 1 15,-10 3 0-15,-12 4 0 16,-11 9 0-16,-8 6 0 16,2 21 0-16,0 0 1 15,-23 3 0-15,17 20 0 0,6 6 0 16,2 6 0-16,9 3 1 16,7 1-1-16,7 5 0 15,4-4 0-15,4-6-1 16,3-7 1-16,3-8-2 15,1-13-1-15,-3-6-3 16,7 19-15-16,-21-30-24 16,-1-1 1-16,-22 12-2 15,5-17 1-15</inkml:trace>
  <inkml:trace contextRef="#ctx0" brushRef="#br1" timeOffset="243582.6003">6706 14206 24 0,'-27'17'32'15,"2"-2"1"-15,2 12-6 0,-12-25-3 16,22 21-6-16,-18-29-4 16,31 6-2-16,0 0-2 15,23-34-3-15,8 1-1 16,31-1-2-16,9-12 0 16,18-6-2-16,5-6 0 15,5-1-1-15,-5 7 1 16,-13 4-1-16,-13 10-1 15,-22 7 0-15,-17 16-1 0,-29 15-2 16,4 23-5-16,-29 2-31 16,9 7 0-1,-3-1-2-15,4 3 0 16</inkml:trace>
  <inkml:trace contextRef="#ctx0" brushRef="#br1" timeOffset="244455.9307">11463 14089 30 0,'0'0'33'16,"-27"13"1"-16,27-13 1 15,0 0-15-15,0 0-4 0,0 0-4 16,31-44-2-16,23 11-3 16,7-13-1-16,20 0-1 15,4-7-2-15,4 1 0 16,-6 0-1-16,-8 12-1 15,-11 5-1-15,-18 12-3 16,-11 17-6-16,-35 6-29 16,0 0-1-16,0 0 0 15,2 18-1-15</inkml:trace>
  <inkml:trace contextRef="#ctx0" brushRef="#br1" timeOffset="245409.7852">14807 14319 46 0,'0'0'36'16,"0"0"0"-16,0 0 1 15,6-44-22-15,42 19-2 16,2-29-4-16,33 0-1 16,10-17-1-16,21 0-3 0,2-3 0 15,3 5-1-15,-17 5 0 16,-9 16-1-16,-20 12-1 16,-23 17-2-16,-19 15-2 15,-31 4-6-15,2 19-30 16,-23 0-1-16,0 6 0 15,-4-2-1-15</inkml:trace>
  <inkml:trace contextRef="#ctx0" brushRef="#br1" timeOffset="250962.7499">6311 15224 5 0,'0'0'30'16,"0"0"1"-16,0 0 1 0,11-25-13 15,-11 25-6 1,0 0-2-16,24 6 0 0,-24-6-2 16,0 0-1-16,0 0-2 15,0 0 0-15,0 0-1 16,0 0-1-16,0 0-1 16,0 0 0-16,3-21-1 15,-3 21 0-15,-1-35 0 16,-1 16 0-16,-2-2 0 15,2 4 0-15,2 17 0 16,-21-27-1-16,3 19 0 0,-1 6 1 16,-8 6-1-1,-6 6-1-15,-9 5 1 16,-5 14 0-16,-7 5-1 16,8 16 1-16,-2 4-1 0,5 4 1 15,11-1 0-15,12-1-1 16,15-4 0-16,12-16 1 15,15-11-1-15,6-17 0 16,9-18 1-16,2-11-1 16,-3-10 0-16,-3-7 0 15,-6-8 0-15,-8 6 1 16,-5 1-1-16,-6 7 0 16,-6 9 0-16,-2 23 0 15,0 0 1-15,0 0-2 16,19 49 2-16,4-6-1 15,8 14-1-15,4 10 1 16,5 12 0-16,1 5 0 0,-5 1 0 16,-5 1 0-16,-10-5 0 15,-15-5 0-15,-10-7 1 16,-11-11-1-16,-14-8-1 16,-10-12 2-16,-9-11 0 15,-6-12-1-15,-6-9-1 16,-1-4 1-16,-3-2 0 15,0-6-2-15,6-1 0 16,8-5-3-16,16 14-6 16,-13-8-29-16,47 6 0 15,-25-5-2-15,25 5 1 16</inkml:trace>
  <inkml:trace contextRef="#ctx0" brushRef="#br1" timeOffset="251458.6153">6693 14923 46 0,'9'-19'38'16,"-9"19"0"-16,14-29 1 15,-14 29-25-15,0 0-2 16,-8 27-1-16,-15 2-3 16,4 22-3-16,-6 9-1 15,2 17-2-15,-1 7 0 16,9 8 0-16,3 0-2 0,9 0 1 16,8-9 0-16,9-14-1 15,7-6 0 1,6-17-1-16,-2-11 1 15,4-14-2-15,-2-8 0 0,-4-15-4 16,10 8-18-16,-33-6-16 16,29-31 0-16,-21 8 0 15,1 4-1-15</inkml:trace>
  <inkml:trace contextRef="#ctx0" brushRef="#br1" timeOffset="252162.9071">7356 15161 30 0,'0'-17'33'16,"0"17"1"-16,0-23 1 16,-7 3-16-16,7 20-6 15,-25 2-3-15,9 17-3 16,-21-3-1-16,5 20-2 15,-15 3-1-15,1 9-1 16,0-2-1-16,5 0 0 16,8-4-2-16,14-8 2 15,13-11-2-15,6-23 1 16,37 8 0-16,-2-18 0 0,5-3 0 16,7 2 0-16,-1-3 1 15,-2 5-1-15,-5 7 2 16,-6 7-1-16,-8 9 0 15,-6 11 0-15,-7 0 1 16,-9 5 0-16,-6 1-1 16,-9 6 0-16,-7-9 0 15,-4-1 0-15,-6-2-1 16,-2-8 1-16,2 1 0 16,2-7-2-16,4 1-1 15,3-12-2-15,20 0-4 16,-23-8-20-16,23 8-10 0,18-35-2 15,1 9 1-15</inkml:trace>
  <inkml:trace contextRef="#ctx0" brushRef="#br1" timeOffset="252382.8076">7439 15268 62 0,'0'0'38'0,"16"29"0"16,-16-2 1-16,7 27-27 15,-16-8-3-15,16 21-2 16,-8-6-2-16,8 6-2 16,-1-9-2-16,2-10-1 15,3-12-1-15,-1-17-1 0,9-11-3 16,-9-27-5-16,19-6-26 16,-20-19-2-16,1-12-1 15,-4-11 1-15</inkml:trace>
  <inkml:trace contextRef="#ctx0" brushRef="#br1" timeOffset="252505.9928">7518 15126 53 0,'0'0'31'15,"-17"-17"0"-15,17 17 0 16,0 0-28-16,0 21-7 16,0-21-24-16,0 17-4 15,0-17 1-15,13 25-1 16</inkml:trace>
  <inkml:trace contextRef="#ctx0" brushRef="#br1" timeOffset="252983.1802">7657 15255 70 0,'0'0'38'16,"0"0"0"-16,25 15-4 15,-25-15-22-15,10 42-5 16,-4-9-1-16,7 15-2 16,-5 2-2-16,2 7 0 15,-5-3-1-15,-1-4 0 0,-2-8-1 16,-2-11 1 0,-4-10-1-16,4-21 0 15,0 0 0-15,0 0 0 16,-13-31 0-16,13-3-1 0,2-12 2 15,5-8-2-15,3-2 2 16,9-3-2-16,3-2 2 16,7 5-2-16,5 6 1 15,5 10 0-15,5 9 0 16,2 12 0-16,-1 9 0 16,-3 20 0-16,-5 9 1 15,-10 19-1-15,-10 16 0 16,-7 13 1-16,-8 10-1 15,-8 2 0-15,-2-1 0 16,-3-9-1-16,1-3 0 16,2-20-2-16,12-10-3 15,-4-36-8-15,18 8-25 0,-18-8-1 16,42-41 1-16,-17-1-1 16</inkml:trace>
  <inkml:trace contextRef="#ctx0" brushRef="#br1" timeOffset="253298.851">8510 14971 68 0,'0'0'38'0,"0"0"1"16,-4 36 0-16,10 22-28 16,-22 1-2-16,12 22-3 15,1 1-3-15,4 5 0 0,5-7-1 16,8-9 0-16,3-17-2 15,8-18 0-15,2-22 0 16,8-20 0-16,-2-19 0 16,-4-17 0-16,-4-16 1 15,-10-13-1-15,-11-3 0 16,-10-1 1-16,-7 4-1 16,-12 8-1-16,-6 9 0 15,-2 10-1-15,4 21-3 16,-8 0-5-16,37 23-25 15,-36 9-5-15,18 11 0 16,-1 8 0-16</inkml:trace>
  <inkml:trace contextRef="#ctx0" brushRef="#br1" timeOffset="253507.4607">8386 15410 72 0,'18'-2'40'16,"-1"-13"0"-16,12 5 1 16,0-5-29-16,9 4-5 15,-5-7-3-15,6 3-2 16,-4 3-2-16,-8-3-5 16,7 27-34-16,-34-12-1 15,0 0 0-15,6 28-1 0</inkml:trace>
  <inkml:trace contextRef="#ctx0" brushRef="#br1" timeOffset="254094.7649">8992 15362 51 0,'0'0'36'0,"-2"-17"0"15,2 17 1-15,23-33-24 16,8 28-4-16,-8-13-3 15,16 11-1-15,-3-9-1 16,7 3-4-16,-1 5-1 0,-7-5-6 16,13 17-28-1,-19-4-3-15,-4 5 1 16,-7 1-1-16</inkml:trace>
  <inkml:trace contextRef="#ctx0" brushRef="#br1" timeOffset="254642.9328">9584 15161 28 0,'4'-17'33'0,"-4"17"2"16,0 0 0-16,4-27-12 15,-4 27-8-15,0 0-4 16,6 38-2-16,-16-13-3 16,8 19 0-16,-8 8-2 0,5 15-1 15,-5 8 0-15,4 11-1 16,0 2 0-16,3 1-1 15,3-3 0 1,3-2-1-16,3-9 1 0,4-13-2 16,-1-11 1-16,1-12-1 15,2-9-1-15,-12-30-1 16,15 27-2-16,-15-27-3 16,0 0-7-16,6-40-22 15,-8 11-2-15,-2-9 0 16,0-4 2-16</inkml:trace>
  <inkml:trace contextRef="#ctx0" brushRef="#br1" timeOffset="255099.302">9596 15263 68 0,'0'0'36'0,"0"0"1"16,0 0-12-16,0 0-13 15,0 40-2-15,-8-11-4 16,12 20 0-16,-10-3-2 16,8 12-1-16,-2 0-1 0,6-3 0 15,3-11-1-15,5-15-1 16,7-14 1-16,2-15-1 15,4-11-1 1,0-16 1-16,0-13 0 0,-4-12 0 16,-3-2-1-16,-3-3 1 15,-5 3 0-15,-5 6 1 16,-3 4-1-16,-2 13 1 16,-2 10 0-16,0 21 0 15,0 0 0-15,2 21 0 16,2 12 0-16,0 11-1 15,2 8 1-15,1 5 0 16,1 5-2-16,0-7 0 16,3 3-4-16,-9-26-11 15,16 9-22-15,-7-16-3 16,6-4 1-16,-17-21-1 16</inkml:trace>
  <inkml:trace contextRef="#ctx0" brushRef="#br1" timeOffset="255770.8479">10292 15249 59 0,'0'0'36'15,"0"0"0"-15,0 0 0 16,-23 2-25-16,23-2-3 0,0 0-2 16,19 21-1-16,-19-21-2 15,0 0 0-15,21 15-1 16,-21-15-1-16,0 0-1 15,23 12 1-15,-23-12 0 16,0 0-1-16,16-17 0 16,-16 17 0-16,4-25 0 15,-4 25 1-15,-10-27-1 16,10 27 0-16,-29-17 1 16,8 15-1-16,-2 9 0 15,-2 16 1-15,-2 6-1 16,2 13 1-16,2 10-1 15,5 8 1-15,3 3 0 0,9 4-1 16,6-2 0-16,8-7 0 16,7-10 0-16,10-14-1 15,6-11-1-15,4-19 0 16,9-6-3-16,-7-23-4 16,15 14-9-16,-12-26-20 15,-1-3 0-15,-8-10-1 16,0-3 2-16</inkml:trace>
  <inkml:trace contextRef="#ctx0" brushRef="#br1" timeOffset="256078.6436">10616 15249 59 0,'0'0'36'0,"-19"14"2"0,-3 3 0 16,11 25-24-16,-22-7-4 15,16 20-3-15,-6-3-3 16,13 2-1-16,8-6-2 15,16-8 1-15,11-9-2 16,9-12 1-16,9-15 0 16,5-14-1-16,0-9 0 15,-3-12 0-15,-9-7 1 16,-9-8-1-16,-11-4 1 16,-12 2-1-16,-14 2 1 15,-11 2-1-15,-8 5 0 16,-6 9 0-16,0 12-2 15,-1 1-1-15,9 23-4 0,-6-16-9 16,33 10-23-16,-16 20 0 16,16-20 0-1,31 19 0-15</inkml:trace>
  <inkml:trace contextRef="#ctx0" brushRef="#br1" timeOffset="256474.5081">11031 15157 62 0,'0'0'36'0,"19"-6"1"16,-19 6-1-16,-8 18-24 15,-19-11-4-15,6 14-2 0,-12-3-1 16,6 5-1-16,0-6-2 16,8 0-1-16,19-17 0 15,-14 25-1 1,14-25 0-16,31 23 0 15,-4-11-1-15,4 3 1 0,6 2-1 16,-1 0 1-16,1 5 1 16,-2 4-1-16,-8 1 1 15,-6 2 0-15,-11-2 0 16,-3 2 2-16,-10-6-2 16,-9 5 1-16,-7-5-1 15,-6-1 1-15,-4-5-1 16,-2-6 1-16,-2-1-2 15,-4-6 0-15,7 0 1 16,-1-2-2-16,4-2-1 16,2-6-1-16,7 8-6 15,-9-18-30-15,27 16-1 0,-7-30 0 16,16 9 0-16</inkml:trace>
  <inkml:trace contextRef="#ctx0" brushRef="#br1" timeOffset="256895.0543">11557 14977 75 0,'23'-16'40'0,"-23"16"0"15,0 0-1-15,-48 39-30 16,21 7-2-16,-9 6-3 16,7 20 0-16,-2 5-2 15,10 6 0-15,7 1-1 16,16-7 0-16,11-8-1 16,18-19 0-16,12-18 1 15,9-24-1-15,4-14 0 16,7-15 1-16,-1-19 0 15,-4-10-1-15,-8-15 1 16,-9-2-1-16,-16-2 1 16,-14-2-1-16,-16 5 0 15,-15 3 1-15,-9 13-1 0,-9 10-1 16,-3 11-1-16,-7 8-3 16,9 27-7-16,-9-2-28 15,15 9-1-15,-1 6-1 16,7 8 1-16</inkml:trace>
  <inkml:trace contextRef="#ctx0" brushRef="#br1" timeOffset="257115.4758">11297 15420 85 0,'0'0'40'0,"37"6"0"0,-10-22 0 15,30 3-32-15,-12-4-2 16,13-1-2 0,1 3-2-16,3-2-1 0,-4 3-3 15,-12-3-5-15,12 13-32 16,-35 2-2-16,-5 2 0 16,-18 0-2-16</inkml:trace>
  <inkml:trace contextRef="#ctx0" brushRef="#br1" timeOffset="257802.5669">11974 14873 47 0,'0'0'36'16,"0"-32"1"-16,0 32 1 0,27-18-23 15,-27 18-3-15,31-5-2 16,-14 8-3 0,16 20-1-16,-6 2-2 15,10 16 0-15,-3 5-2 0,3 11 0 16,-2 5-1-16,-6 10 0 15,-8 9 0-15,-8 1 0 16,-7-3 0-16,-10-2 0 16,-7-10 0-16,-7-8 0 15,-3-11-1-15,-2-11 1 16,0-16 0-16,2-11-1 16,1-9 0-16,20-1 0 15,-29-11-2-15,29 11 0 16,-17-19-4-16,5-6-6 15,12 25-28-15,12-17-1 16,-12 17 0-16,25-20 1 16</inkml:trace>
  <inkml:trace contextRef="#ctx0" brushRef="#br1" timeOffset="258047.4318">12562 15193 74 0,'0'0'38'16,"0"0"-1"-16,27-17 1 16,-4 19-33-16,2-10-1 15,14 3-4-15,0-1-1 0,-5-7-7 16,14 13-26-16,-19 0-3 15,-11 1 0-15,-18-1-1 16</inkml:trace>
  <inkml:trace contextRef="#ctx0" brushRef="#br1" timeOffset="258207.9999">12477 15437 64 0,'0'0'36'0,"10"17"0"16,13-21-1-16,20 1-29 15,-1-15-2-15,14-1-7 16,13-2-30-16,-9 2-2 16,-2-2 0-16,0 2-1 0</inkml:trace>
  <inkml:trace contextRef="#ctx0" brushRef="#br1" timeOffset="258758.2512">13422 15124 75 0,'27'-11'40'0,"-27"11"1"16,0 0 0-16,0 0-26 16,18 13-8-16,-18-13-3 0,0 21-1 15,0-21-1-15,0 0 0 16,6 22-2-16,-6-22 1 15,0 0-1 1,0 0 0-16,0 0 1 0,0 0-1 16,-4-25 1-16,4 25-2 15,-29-22 2-15,2 19-1 16,-10 1 0-16,-7 15 0 16,-10 8 0-16,0 16 0 15,0 11-1-15,9 9 2 16,11 3-1-16,14 1 0 15,18-3 0-15,18-10 1 16,15-12-1-16,13-17 0 0,10-15 0 16,0-14 1-1,0-16 0-15,-6-13-1 0,-1-9 1 16,-13-7-1 0,-10-1 1-16,-9 6 0 0,-9 6 0 15,-6 6-1-15,-6 13 1 16,6 25 0-16,0 0 0 15,-17 34 0-15,19 5 0 16,7 5-1-16,9 8 1 16,9-1-1-16,9 1 0 15,5-12-1-15,7-3 0 16,0-22-2-16,8 4-6 16,-12-19-33-16,10-5-1 0,-7-7 0 15,3-3-1 1</inkml:trace>
  <inkml:trace contextRef="#ctx0" brushRef="#br1" timeOffset="265818.4609">3665 16561 5 0,'0'0'29'15,"0"0"2"-15,0 0 2 0,11-29-21 16,-11 29 1-16,0 0 0 16,21-3-1-16,-21 3-2 15,-4-18-2-15,4 18-2 16,-17-11-2-16,0 7 1 16,-4 6-2-16,-10-4 0 15,-8 21 0-15,-13 4 0 16,-2 17-1-16,-13 6 0 15,3 10 1-15,4 0-2 0,8 7 0 16,10-7-1-16,18-8 1 16,15-10-1-16,20-17 1 15,16-8-1-15,12-14 0 16,1-7 0-16,11-13 1 16,-1-6-1-16,-4-8-1 15,-4-1 2-15,-7 5 0 16,-8-1 1-16,-8 7-1 15,-3 2 0-15,-16 23 1 16,0 0 1-16,13 17-1 16,-15 12-1-16,4 9 1 15,0 8-1-15,-2 10 0 16,-2 7 1-16,2-4-1 0,-2 5 0 16,-3-7-1-1,1-5 1-15,-4-4-2 16,0-6 0-16,3-11-3 15,5-4-3-15,0-27-9 0,0 0-25 16,0 0 0-16,23-6-1 16,-23 6 1-16</inkml:trace>
  <inkml:trace contextRef="#ctx0" brushRef="#br1" timeOffset="265983.458">3757 17236 51 0,'0'0'37'15,"18"2"1"1,-18-2-2-16,0 0-24 16,0 0-6-16,17 19-4 15,-17-19-7-15,29-2-28 0,-12-7-2 16,4-10-2-16,3-8 0 16</inkml:trace>
  <inkml:trace contextRef="#ctx0" brushRef="#br1" timeOffset="266360.3826">4050 16810 59 0,'-32'-7'38'15,"8"11"-1"-15,7 9 0 16,-4-7-28-16,17 13-5 16,4-19 0-16,19 35-1 15,10-18-1-15,17 6-1 16,7 0 1-16,6 4-1 0,-3 5 1 15,0 7-1-15,-9 5 0 16,-13 4 0-16,-16 4 0 16,-16-1-1-16,-16-5 1 15,-7-5 0-15,-12-16-1 16,-4-18 0-16,-1-16 1 16,3-20-1-16,4-21 1 15,6-11 0-15,8-14-1 16,7-6 2-16,8-3-1 15,10 5 0-15,3 2-1 16,9 12 1-16,5 12-1 16,6 5-3-16,5 28-5 15,-9-3-31-15,8 20-1 0,-8 3-1 16,4 21 0-16</inkml:trace>
  <inkml:trace contextRef="#ctx0" brushRef="#br1" timeOffset="267222.7424">4642 16833 41 0,'-19'-19'35'16,"19"19"1"-1,0 0 0-15,0-19-22 16,19 33-4-16,-19-14-3 0,24 24-1 15,-24-24 0-15,27 45-2 16,-14-17-1-16,-1 7-1 16,-7-4 0-16,-1-3-1 15,-2-7 0-15,0-3 1 16,-2-18-2-16,0 0 0 16,0 0 1-16,4-21-1 15,0-2 1-15,4-8-1 0,-3-2 1 16,5-1-1-16,0-1 1 15,3 8-1 1,1 1 1-16,-14 26 0 16,27-27 1-16,-10 23-1 15,-17 4 0-15,33 15 0 0,-20 4 0 16,-1 8 0-16,-2 4 0 16,-3 2 0-16,-3-1-1 15,-2-1 1-15,-4-2-1 16,2-10 1-16,0-19-1 15,0 0-1-15,0 0 1 16,18-31-1-16,-5 0 1 16,4-7 0-16,7-4-1 0,-3 0 0 15,2 3 1 1,0 5 0-16,-4 9 0 16,-19 25 0-16,31-6 0 15,-21 23 0-15,-4 10 0 0,-1 10 1 16,-5 5-1-16,-2 4 0 15,1 4-1-15,-3-8 0 16,2-2-1-16,-4-15-5 16,16 10-17-16,-10-35-17 15,0 0 1-15,19 9-2 16,0-24 2-16</inkml:trace>
  <inkml:trace contextRef="#ctx0" brushRef="#br1" timeOffset="267446.9732">5485 16701 67 0,'0'0'39'0,"14"37"2"0,-22-3-1 15,-1 20-30-15,-18 1-1 16,5 15-4-16,-9 2 0 16,-1 3-2-16,1-4-1 15,2-9-2-15,4-13 1 16,2-10-3-16,7-7-1 15,16-32-3-15,-11 39-8 16,11-39-27-16,0 0 0 16,11-27 0-16,5 8 0 15</inkml:trace>
  <inkml:trace contextRef="#ctx0" brushRef="#br1" timeOffset="267794.3404">5549 17087 57 0,'0'0'38'16,"-17"19"1"-16,-1 2 0 16,-5-8-27-16,4 18-5 15,-6-16-1-15,9 3-2 16,16-18-2-16,-4 17-1 16,24-15-1-16,9 0 0 15,5-2 0-15,7 2 1 16,1 3-1-16,1 9 1 15,-8 1 0-15,-8 10 0 16,-12 0 0-16,-7 4 1 16,-14-2-1-16,-6 0 1 0,-11-4-1 15,-2-2 0-15,-6-6 0 16,0-5-1-16,-1-5-1 16,3-8-1-16,6 1-1 15,-3-14-4-15,26 16-7 16,-27-28-25-16,27 5-1 15,-1-14 1-15,12 3-1 16</inkml:trace>
  <inkml:trace contextRef="#ctx0" brushRef="#br1" timeOffset="268131.5338">5651 16833 41 0,'23'-24'35'0,"2"1"3"15,1 1-1-15,8 17-22 16,-13-16-4-16,20 21-2 16,-16-8-2-16,4 18-1 15,-12-1-3-15,-3 14 0 16,-16 4-1-16,-12 9-1 16,-13 3 1-16,-2 5-2 15,-5-2 2-15,3 0-2 16,4-3 2-16,4-9-3 15,9-5 3-15,14-25-2 16,8 23 1-16,9-21-1 0,6-2 0 16,4-4 1-1,4-3-3-15,2 1 1 16,4 2-4-16,-10-9-6 16,6 15-28-16,-5-6-1 0,5 6-1 15,-6-2 0-15</inkml:trace>
  <inkml:trace contextRef="#ctx0" brushRef="#br1" timeOffset="268747.1437">6440 16494 48 0,'12'-17'36'16,"-12"17"2"-16,0 0-2 16,25 5-22-16,-25-5-3 15,-20 58-2-15,-5-12-3 16,2 25 0-16,-10 13-1 16,6 12-2-16,-1 2-1 15,8 10 0-15,9-9-1 16,13-5 0-16,11-7 0 15,16-16-1-15,8-16-1 16,7-7 1-16,4-17-1 0,2-18-1 16,-5-3 0-16,-7-16-2 15,-1 6-3-15,-22-25-9 16,7 14-22 0,-15-12-2-16,3 5 0 0,-6-1 1 15</inkml:trace>
  <inkml:trace contextRef="#ctx0" brushRef="#br1" timeOffset="269139.0468">7079 16958 75 0,'0'0'38'15,"-16"-19"1"-15,-9 2-8 16,0 30-22-16,-17-5-3 15,9 11-1-15,-6-4-2 16,10 6-2-16,8-3-1 16,21-18 1-16,-2 28-1 15,23-16 0-15,12-2 0 16,10-1-1-16,5 3 2 16,2-1-1-16,0 5 1 15,-4 3-1-15,-5 2 1 16,-12 4 0-16,-8 0 1 15,-11 2-1-15,-12-3 0 0,-8 1 1 16,-13-3-2-16,-6-3 1 16,-8-4 0-16,-1-7-2 15,1-1 1 1,0-10-2-16,9-1-2 16,-1-15-5-16,29 19-28 0,-10-45-2 15,18 20-1-15,3-9-1 16</inkml:trace>
  <inkml:trace contextRef="#ctx0" brushRef="#br1" timeOffset="269318.5737">7312 17020 65 0,'21'13'39'0,"0"14"0"0,-9 0 1 16,3 17-29-16,-15-12-3 15,12 11-3 1,-8-9-2-16,2-1-2 15,-3-8-4-15,-3-25-3 0,18 23-28 16,-18-23-5-16,0 0-1 16,2-35 1-16</inkml:trace>
  <inkml:trace contextRef="#ctx0" brushRef="#br1" timeOffset="269454.7259">7406 16912 47 0,'0'0'27'16,"0"0"-7"-16,0 0-21 16,31 14-28-16,-31-14-1 15,29 32-1-15</inkml:trace>
  <inkml:trace contextRef="#ctx0" brushRef="#br1" timeOffset="269834.5612">7588 17060 74 0,'0'0'39'16,"6"23"1"-16,-1 13-11 16,-5-36-18-16,6 52-3 15,-6-25-2-15,10 7-1 16,-4-3-1-16,3-2-2 16,-3-6-1-16,0-6-1 15,-6-17 0-15,0 0 0 16,0 0-1-16,0 0 1 15,17-38-2-15,-13 15 1 0,4-6 1 16,-1 2-1-16,5 0 1 16,0 4-1-16,3 4 1 15,2 4 0-15,1 5 0 16,3 3 1-16,4 5-2 16,0 7 1-16,2 5 1 15,-4 9-1-15,-2 6 1 16,-3 10-1-16,-9 3 1 15,-7 0-2-15,-7 5 1 16,-7-9-2-16,2 8-7 16,-15-17-29-16,18-6-2 15,7-19 1-15,0 0-1 16</inkml:trace>
  <inkml:trace contextRef="#ctx0" brushRef="#br1" timeOffset="270078.6531">8184 16855 76 0,'0'0'39'0,"25"9"3"16,-17 8-3-16,5 16-30 16,-11 4-1-16,6 10-4 15,-4 3 0-15,1 6-2 16,1-6 0-16,-4-6-4 0,0-6 1 15,-4-11-5-15,12 10-9 16,-10-37-25-16,2 23-1 16,-2-23 0-16,2-18 0 15</inkml:trace>
  <inkml:trace contextRef="#ctx0" brushRef="#br1" timeOffset="270407.2514">8342 17052 67 0,'0'0'38'16,"0"0"1"-16,17-9-1 16,-17 9-30-16,23 9-3 15,-1-1 0-15,-1-6-2 0,6 4-1 16,-2-3 0-16,4 5-1 16,-2 0 1-1,2 5-1-15,-2 2 1 16,2 7-1-16,-6 3 0 0,-2 5 0 15,-7 5 1-15,-7 1-1 16,-7 1-1-16,-5-3 1 16,-9-5 0-16,-7 0-1 15,-4-10 0-15,-4-6 0 16,-2-7 0-16,-4-10-1 16,1-3-1-16,-3-15-3 15,8 11-9-15,-8-27-26 16,6-1-1-16,1-7 0 0,8 0 0 15</inkml:trace>
  <inkml:trace contextRef="#ctx0" brushRef="#br1" timeOffset="270814.414">8307 16807 57 0,'23'-12'33'16,"4"-3"1"-16,6 5-4 15,0-3-33-15,9 13-11 16,-7-8-18-16,2-5 1 16,-1 1 0-16,5 8 12 15,-16-21 12-15,4 10 6 0,-8 4 7 16,-17-18 12 0,-4 29 16-16,6-19 2 15,-6 19 0-15,-33 3-12 16,25 30-11-16,-17-14-4 0,16 18-4 15,-7-5-1-15,16 5-1 16,4-7-1-16,17-5 0 16,4-11 0-16,8-12-1 15,4-12 1-15,1-7 0 16,-3-12-1-16,-2-5 1 16,-10-7-1-16,-10 5 0 15,-13-4-1-15,-7 7 0 16,-7 8 0-16,-11 2-4 15,6 23-8-15,-14-8-28 16,4 10-1-16,-2 4 0 16,12 15 0-16</inkml:trace>
  <inkml:trace contextRef="#ctx0" brushRef="#br1" timeOffset="271323.045">9031 17123 72 0,'0'0'39'0,"23"6"1"16,4-2-2 0,-2-16-29-16,17 14-2 15,3-10-4-15,7 3 1 0,-4-7-3 16,0 5 1-16,-7-1-4 15,-14 0 0-15,-2 16-6 16,-25-8-31-16,0 0 1 16,-29 23-2-16,4-6 0 15</inkml:trace>
  <inkml:trace contextRef="#ctx0" brushRef="#br1" timeOffset="272826.8093">9765 17259 75 0,'18'-17'40'0,"-18"17"-1"16,0 0 1-16,0 0-31 0,0 0-4 15,0 0-2 1,0 0-1-16,0 0-2 15,0 0-2-15,0 0-3 16,0 0-4-16,0 0-27 0,15-21-3 16,-15 21 1-16,18-25-2 15</inkml:trace>
  <inkml:trace contextRef="#ctx0" brushRef="#br1" timeOffset="273254.2506">9979 16766 53 0,'-25'-2'32'15,"-2"2"3"-15,6 4-2 16,21-4-26-16,-25 19-2 16,25-19-1-16,27 29-2 0,6-12 1 15,9 1-1-15,12 5-1 16,6 0 0-16,6 7 0 15,-3 3 1-15,-1 5-1 16,-12-1 2-16,-9 7-1 16,-18-2 1-16,-15 4 0 15,-22-4 1-15,-11-1-2 16,-15-11 1-16,-5-3-1 16,-3-13-1-16,0-12 0 15,5-16 0-15,9-13 0 16,7-9-1-16,11-10 1 15,7-10-1-15,12-5 0 16,9-2 1-16,9-1 0 0,6 7-2 16,6 1 1-16,4 6 0 15,-1 4-2-15,5 10-1 16,-12-5-6-16,17 13-28 16,-19 1-2-16,-2 8 0 15,-8 3 0-15</inkml:trace>
  <inkml:trace contextRef="#ctx0" brushRef="#br1" timeOffset="274390.8363">10913 16924 50 0,'2'-18'36'15,"2"1"1"-15,-4-2-1 16,0 19-22-16,0-19-3 16,0 19-4-16,0 0-1 15,4 17-1-15,-6 0-1 16,2 6-1-16,-2-4-1 15,4 1-1-15,-2-1 1 0,0-19-2 16,6 23 1-16,-6-23-1 16,0 0 1-16,13-21-1 15,-13 21 0-15,4-35 0 16,-6 16 1-16,-4 2-1 16,-3 0 0-16,9 17 0 15,-37-10 0-15,12 20 0 16,-4 7 0-16,0 13 0 15,-2 9 1-15,2 3-1 16,6 10 1-16,10-2-1 16,11 5 0-16,7-5 0 15,13-2 1-15,5-13-2 0,8-7-2 16,2-10-1-16,5 1-5 16,-15-23-30-16,12-6 0 15,-8-14-1-15,6-7 0 16</inkml:trace>
  <inkml:trace contextRef="#ctx0" brushRef="#br1" timeOffset="274702.623">11156 16920 71 0,'0'0'38'16,"0"0"1"-16,-25 34 0 15,11 9-30-15,-5-1-2 16,11 10-2-16,3-3-1 0,9 1-2 15,3-11 1-15,16-7-3 16,4-11 1-16,8-13 0 16,2-12-1-1,1-9 0-15,-1-10 0 0,-8-10 0 16,-4-7 0-16,-15-4 0 16,-8 0-1-16,-12 1 1 15,-5 1-1-15,-9 4 1 16,-5 5-1-16,-1 4-1 15,6 14-2-15,-3-2-2 16,27 17-5-16,-27 8-28 16,27-8 0-16,8 17 0 15,11-8 1-15</inkml:trace>
  <inkml:trace contextRef="#ctx0" brushRef="#br1" timeOffset="275033.9955">11459 16883 58 0,'0'0'36'16,"-14"21"2"-16,-3-11-1 16,7 15-27-16,-19-12-1 15,16 16-4-15,-4-10 0 16,17 1-2-16,5-3-2 16,19-4 0-16,6 3-1 15,15-7 0-15,3 3 1 16,2-5-1-16,-2 5 1 0,-1 1 0 15,-13 3 1 1,-7-1-1-16,-27-15 2 16,16 33-1-16,-16-33 1 15,-33 32-1-15,0-18-1 0,-5 1 1 16,-7-4-1-16,-1-1-1 16,4 0 0-16,3-6-2 15,12 3-5-15,-4-13-27 16,31 6-6-16,0 0 0 15,0 0-1-15</inkml:trace>
  <inkml:trace contextRef="#ctx0" brushRef="#br1" timeOffset="275439.0032">12003 16822 65 0,'-4'-17'38'16,"4"17"2"-16,0-21-1 16,0 21-27-16,0 0-3 15,10 42-2-15,-12-13-2 0,6 11-2 16,-4 6 1-16,5 8-2 16,-3 1 0-16,2-3-2 15,-2-4 1-15,2-8-2 16,2-5 0-16,-4-10-4 15,11 2-7-15,-13-27-27 16,0 0-2-16,0 0 1 16,23-35-1-16</inkml:trace>
  <inkml:trace contextRef="#ctx0" brushRef="#br1" timeOffset="275770.6589">12178 16937 67 0,'18'-21'37'15,"-18"21"2"-15,0 0-1 16,31 17-29-16,-31-17-2 16,25 25-2-16,-6-9-2 15,14 3 0-15,0 0-1 16,5 0-1-16,-1-2 0 16,-1 6-1-16,-5-3 2 15,-4 4-1-15,-7-1 1 16,-11 2-1-16,-9 2 1 15,-4 0-1-15,-5-2 1 16,-7-4-1-16,-9-2 0 16,-2-3 0-16,-6-7-1 0,-3-3 1 15,-1-4-1-15,-1-6-1 16,3-4-1-16,-4-7-2 16,16 6-6-1,-16-15-29-15,22 3-1 0,4-11-2 16,7-1 2-16</inkml:trace>
  <inkml:trace contextRef="#ctx0" brushRef="#br1" timeOffset="275990.941">12126 16833 67 0,'35'-34'37'15,"-6"17"1"-15,2-4-2 16,9 13-28 0,-5-13-2-16,9 5-3 0,-3 9-4 15,-8-7-6-15,9 24-23 16,-21-4-7-16,-1 7 0 16,-20-13-2-16</inkml:trace>
  <inkml:trace contextRef="#ctx0" brushRef="#br1" timeOffset="276421.5432">12769 16511 63 0,'0'0'38'0,"0"0"0"16,-29-13-1-16,17 30-24 0,-23-2-4 15,16 14-3 1,-8-2-2-16,12 9-1 15,1-5-1-15,14 6-1 16,10-7 0-16,9-9-1 16,8-9 1-16,8-10-1 0,-1-12 1 15,3-9-1-15,-6-10 1 16,-6-3-1-16,-10 3 1 16,-11-2-1-16,-9 4 0 15,-13 4-1-15,-1 10-2 16,-12-4-4-16,31 17-32 15,-42-4 0-15,24 8-1 16,18-4-1-16</inkml:trace>
  <inkml:trace contextRef="#ctx0" brushRef="#br1" timeOffset="276815.0362">12994 16410 70 0,'-29'-12'38'0,"29"12"1"16,0 0 1-16,27 15-29 15,-27-15-3-15,49 41-3 16,-13-9-2-16,12 18 1 0,1 6-1 16,-1 13-1-16,-6 8 0 15,-9 7-1-15,-14 0 2 16,-11 7-2 0,-18-7 0-16,-11-7 0 0,-12-6 1 15,-7-12-2-15,-4-9 1 16,1-14-2-16,6-9-2 15,1-21-4-15,36-6-33 16,-35-8-1-16,35 8-2 16,-17-40 1-16</inkml:trace>
  <inkml:trace contextRef="#ctx0" brushRef="#br1" timeOffset="279646.0731">13556 16860 47 0,'0'0'36'0,"-6"-19"0"15,6 19 1-15,0 0-24 0,40 4-3 16,-22-2-4 0,14 9-3-16,3 5-7 15,-6-10-31-15,8-1-1 16,-3-5-1-16,-12 4 0 0</inkml:trace>
  <inkml:trace contextRef="#ctx0" brushRef="#br1" timeOffset="279826.2406">13476 17108 54 0,'6'17'38'0,"17"-7"0"15,10-5 0-15,12 13-18 16,-3-18-14-16,12 2-4 15,4 13-22-15,-4-15-16 16,-6 2-2-16,-7 4 0 16,-9-10-1-16</inkml:trace>
  <inkml:trace contextRef="#ctx0" brushRef="#br1" timeOffset="283627.1017">14387 16997 66 0,'0'0'38'0,"15"-25"0"16,-15 25 0-16,0 0-29 15,37-4-3-15,-37 4-2 16,40 21-1-16,-15-6 0 16,2 1-2-16,2 1 0 15,-2-6-3-15,2-1-1 16,-7-20-6-16,10 12-17 16,-10-19-12-16,-3 0-1 15,-4-6 1-15</inkml:trace>
  <inkml:trace contextRef="#ctx0" brushRef="#br1" timeOffset="284473.8913">14985 16801 40 0,'0'0'34'0,"0"0"1"16,-23-27-12-16,23 27-4 15,0 0-4-15,0 0-4 16,0 0-3-16,0 0-3 16,0 0-1-16,0 0 0 15,0 0-2-15,0 0 0 16,0 0-1-16,-2 19 0 16,2-19 0-16,27 10-1 0,-6-6 0 15,8-1 0 1,4 3 0-16,5 2 0 15,3 5 0-15,-1 3 1 0,-5 5-1 16,-4 8 0-16,-8 5 3 16,-10 3-3-16,-5 3 2 15,-6-4-1-15,-10-1 1 16,-1-8-1-16,-5-4 1 16,1-6-1-16,-7-6 0 15,1 1 0-15,-4-8 0 16,-2 0-1-16,-6-1 1 15,2-1-2-15,0 4 1 16,0-4-2-16,6 6-1 16,0-12-4-16,23 4-8 15,-23 11-23-15,23-11-3 16,0 0 2-16,0 0-1 0</inkml:trace>
  <inkml:trace contextRef="#ctx0" brushRef="#br1" timeOffset="284737.9894">14925 16640 62 0,'0'0'37'0,"-2"-19"1"16,2 19-1-16,33-6-29 15,-33 6-2-15,44-10-2 0,-11 3-1 16,13 1-2-16,1-2-1 16,1-3-4-16,6 16-3 15,-21-16-18-15,3 17-13 16,-13 1 0-16,-23-7 1 16,20 31 0-16</inkml:trace>
  <inkml:trace contextRef="#ctx0" brushRef="#br1" timeOffset="285601.7357">15509 16611 48 0,'0'0'38'0,"-7"-23"-1"15,7 23 1-15,-14-25-24 16,14 25-3-16,0 0-2 16,18 12-2-16,-18-12-2 15,9 26-2-15,-3-6-1 16,4 12 0-16,-1 5 0 15,1 3-1-15,-2 0 0 16,-1-3 0-16,1-7-1 16,-2-5 0-16,0-7 0 15,-6-18 0-15,0 0 0 0,0 0 0 16,15-29 0 0,-11 6-1-16,0-4 1 0,0 0-1 15,1-2 1 1,3 2 0-16,2 4 0 0,1 6 0 15,-11 17 0-15,29-21 0 16,-11 21 0-16,1 6 1 16,0 11-1-16,-1 6 0 15,-3 2 1-15,-1 4-1 16,-5 1 0-16,-3 1 1 16,-2-2-1-16,-2-4 1 15,-4-8-1-15,2-17-1 16,0 0 1-16,0 0 0 0,0 0 0 15,4-31-1 1,5 1 1-16,1-7-1 16,5 1 0-16,1-3 1 15,3 1 0-15,0 9-1 0,1 4 2 16,-1 8-1-16,0 11 0 16,1 10 0-16,-20-4 1 15,30 35-1-15,-20-1 1 16,0 5-1-16,-5 3 1 15,-3 2-1-15,-2 0 0 16,-2-4-1-16,1-1-2 16,-5-16-3-16,12 15-14 15,-6-38-20-15,-2 19 0 0,2-19-2 16,0 0 2 0</inkml:trace>
  <inkml:trace contextRef="#ctx0" brushRef="#br1" timeOffset="285834.2932">16337 16686 80 0,'0'0'40'0,"6"38"2"16,-16-19-4-16,4 31-29 16,-13 0-2-16,3 13-4 15,-5 5 1-15,0 1-2 16,-2-6 0-16,2-7-2 15,1-5 1-15,5-12-3 16,3-7-2-16,12-32-6 16,-2 21-31-16,2-21 1 15,0 0-2-15,22-30 1 0</inkml:trace>
  <inkml:trace contextRef="#ctx0" brushRef="#br1" timeOffset="286210.7971">16480 17068 63 0,'0'0'40'0,"9"17"0"15,-9-17 0-15,-29 17-27 16,14 8-5-16,-10-12-1 16,7 5-4-16,18-18 0 15,-23 19-2-15,23-19-1 0,0 0 1 16,31 11-1-16,-4-9-1 15,6-2 1-15,4 2 0 16,1 4 0-16,5 5 0 16,-5 3 0-16,-3 5 0 15,-10 0 1-15,-10 8 0 16,-7 2 0-16,-10 3 0 16,-13-1 0-16,-10 4 0 15,-8-8 0-15,-4-6-1 16,1-8 0-16,1-7-1 15,2 0-1-15,2-20-2 16,31 14-3-16,-40-40-14 16,32 15-19-16,2-10 0 0,10 1-1 15,0-4 1-15</inkml:trace>
  <inkml:trace contextRef="#ctx0" brushRef="#br1" timeOffset="286645.8036">16609 16732 51 0,'9'-17'36'16,"-9"17"1"-16,18-29 1 15,17 27-26-15,-20-21-2 0,18 21-3 16,-12-8-1-16,8 12-1 15,-8 0 0-15,2 12-2 16,-11 3-1 0,-10 8 0-16,-12 7 0 0,-5 3 0 15,-5 3-1-15,-5 1 0 16,2-3 0-16,-2-1 0 16,4-8-1-16,5-4 1 15,16-23 0-15,-15 26 0 16,15-26 1-16,0 0-1 15,0 0 0-15,31-2 1 16,-31 2-1-16,40-7 0 16,-11 1 0-16,6 2-1 0,-2-2 0 15,3 1 0-15,-1 1 0 16,-6 0-2 0,0 4-2-16,-29 0-8 15,27-8-29-15,-27 8-1 0,0 0-1 16,-31 8-1-16</inkml:trace>
  <inkml:trace contextRef="#ctx0" brushRef="#br1" timeOffset="291238.7897">17164 16252 36 0,'2'-32'30'15,"-2"32"1"-15,2-50-2 16,0 21-27-16,6-7-3 15,3-7 2-15,7-3 0 16,3-4 0-16,-2-5 1 16,1-7-1-16,-3-7 3 15,-7-15-1-15,-1-4 2 16,-7-22 0-16,0-3 1 0,-12-19 0 31,10-8 0-31,-9-21-1 0,11-6-1 16,-2-17 0-16,4-4-3 15,-3-6 1-15,3-13-1 0,0-4 0 16,0-4-1-16,0-9 0 16,-2-3 1-16,-4-9-1 15,6-9 2-15,0-12-1 16,3-4 0-16,-1-11 0 16,2-5 1-16,1-3 0 15,7-4-1-15,-1 0 2 16,3 14-1-16,-3 0-1 15,-1 7 0-15,-1 4 0 16,-7 8-2-16,-4 7 1 16,-8 8 0-16,-6 10-1 15,-5-1 1-15,-8 7 0 16,2 9 0-16,-4 5 0 0,6 13 2 16,1 11-1-16,5 13 0 15,3 11 1-15,12 18-1 16,10 10 1-16,11 13-2 15,12 11 2-15,13 14-1 16,12 12 0-16,14 20 1 16,5 14 0-16,0 21-1 15,-4 20 2-15,-1 24 0 16,-17 17-1-16,-10 14 1 16,-14 10-1-16,-12-1-1 15,-9-3 0-15,-7-6 0 16,-3-10-1-16,-1-13 0 0,1-27-1 15,0 0 1-15,0 0-2 16,-24-10 0-16,19-7-1 16,-3-12-2-16,12 10-2 15,-16-19-7-15,31 16-21 16,-15-1-6-16,6 0 2 16,-10 23 0-16</inkml:trace>
  <inkml:trace contextRef="#ctx0" brushRef="#br1" timeOffset="291906.3003">18011 6383 67 0,'-19'0'38'0,"-4"0"1"16,1-2 1-16,22 2-27 16,-32 0-4-16,32 0 0 15,17 6-3-15,12 6-1 16,4-7-2-16,17 5-1 16,10-6 0-16,13 0 0 15,2-4-2-15,4 0 1 16,-7 4-1-16,-11-3 1 0,-11 7-1 15,-23 11 2-15,-19 10-1 16,-17 11 1-16,-17-1 0 16,-14 9 1-16,-10 2-1 15,-2 3 1-15,-4-3-1 16,8-4-1-16,1-4-1 16,13-3 0-16,3-1 0 15,10-5 0-15,7-6 0 16,6-3 0-16,6-6 0 15,2-18 0-15,10 21 0 16,-10-21 0-16,0 0 0 16,0 0 0-16,17 8 0 15,-17-8 0-15,0 0 0 0,0 0 0 16,0 0 0-16,0 0 0 16,-11-20 0-16,11 20 0 15,-18-32 0-15,7 3 0 16,-3-4 0-16,1-1 0 15,-1-8 0-15,1 3 0 16,1-3 0-16,6-4 0 16,5-2 0-16,6 6 0 15,5 0 0-15,2 1 0 16,3 5 0-16,0 5 0 16,1 2-1-16,-6 6-3 15,-10 23-6-15,0 0-32 16,0 0-2-16,-18 6 1 0,18-6 0 15</inkml:trace>
  <inkml:trace contextRef="#ctx0" brushRef="#br1" timeOffset="294218.7174">18850 6309 48 0,'0'0'36'0,"-6"-18"2"15,6 18 0-15,0 0-21 16,-13-21-4-16,13 21-2 16,0 0-1-16,19 16-3 15,-19-16-2-15,21 32-1 16,-7 1-1-16,3 11 0 16,-1 0-1-16,1 13 1 15,-4 1-2-15,1 5 0 0,-2-3 0 16,-3-5 1-16,3-7-2 15,-3-15 1-15,1 0 0 16,2-12-1 0,-12-21 1-16,19 11-1 0,-19-11 1 15,23-25-1-15,-11-7 1 16,3-3-1-16,2-13 1 16,3-6-1-16,-1-3 0 15,-2-4 1-15,3-1 0 16,-3 7-2-16,-2 9 1 15,-3-2-1-15,2 13-1 16,-9 4-2-16,9 12-3 16,-16-8-12-16,2 27-23 0,0 0 0 15,17 0 0-15,-17 0 1 16</inkml:trace>
  <inkml:trace contextRef="#ctx0" brushRef="#br1" timeOffset="294826.4243">19425 6082 25 0,'0'0'32'0,"8"-19"0"16,-8 19 3-16,3-38-15 16,24 30-6-16,-17-17-2 0,23 19-3 15,-14-13-2 1,14 13-1-16,-12-3-1 16,8 13-1-16,-12 1 0 15,3 15 0-15,-16 1-1 0,-2 11 0 16,-14 3 0-16,-3 9 0 15,-11-4 0-15,1 0-2 16,-2-5 2-16,2-6-2 16,2-6 1-16,23-23-1 15,-25 21 1-15,25-21-1 16,0 0-1-16,17-15 1 16,-17 15-1-16,35-25 0 15,-12 11-1-15,2-3 0 16,4 9 0-16,-2-5 0 15,6 9-1-15,-4-6-6 16,17 24-16-16,-15-14-16 16,4 4 0-16,-10-1-1 0,0 3 0 15</inkml:trace>
  <inkml:trace contextRef="#ctx0" brushRef="#br1" timeOffset="295414.6025">19695 6477 39 0,'0'0'32'16,"0"0"0"-16,0 0-9 15,0 0-4-15,15-34-3 16,12 32-3-16,-17-19-3 16,23 15-1-16,-12-9-2 15,16 9-2-15,-8-11-1 16,7 9-2-16,1-2-1 16,0 1-2-16,-1 5-2 0,-9-6-4 15,12 20-7-15,-39-10-23 16,31 2-1-16,-31-2 1 15,2 17-1 1</inkml:trace>
  <inkml:trace contextRef="#ctx0" brushRef="#br1" timeOffset="295614.964">19770 6617 69 0,'0'0'38'0,"31"-2"1"15,-8-7 0-15,8 5-28 16,-12-15-2-16,20 7-3 0,-10-1-3 16,4 3-2-16,-3 5-4 15,-10-11-5 1,13 10-30-16,-33 6-1 16,19 2 0-16,-19-2 1 0</inkml:trace>
  <inkml:trace contextRef="#ctx0" brushRef="#br1" timeOffset="296613.9354">20463 6412 45 0,'19'-31'36'16,"-11"14"2"-16,-8 17 1 15,7-44-20-15,16 40-4 16,-26-17-3-16,3 21-3 0,0 0-1 16,27 0-3-16,-27 0-1 15,9 40-1-15,-3-5-1 16,4 9 0-16,-3 4-1 15,5 10 0-15,0-3-1 16,1 1 1-16,-1-8-1 16,1-8 1-16,-1-11 0 15,-3-2-1-15,-9-27 1 16,18 21-1-16,-18-21 1 16,15-29-1-16,-5 2 0 15,-1-11 0-15,3-8 0 16,0-14 0-16,1 1 1 15,1-5-2-15,-3 5 2 0,3 7-2 16,-3 0 0-16,-1 10 0 16,3 12-2-16,-5 5-2 15,-8 25-4-15,14-18-31 16,-14 18-3-16,17 14 1 16,-13 11 0-16</inkml:trace>
  <inkml:trace contextRef="#ctx0" brushRef="#br1" timeOffset="296877.8877">20931 6821 95 0,'0'0'41'0,"10"32"1"0,-6-14 0 15,2 12-36-15,-4-1-1 16,7 4-2-16,-5 1-1 16,6-1-2-16,-5-4 0 15,3-6-2-15,0-2-2 16,-8-21-5-16,21 0-31 16,-21 0-2-16,6-20 1 15,-8-4-1-15</inkml:trace>
  <inkml:trace contextRef="#ctx0" brushRef="#br1" timeOffset="297025.1313">20947 6656 77 0,'0'0'36'0,"0"0"-2"16,19-8-6-16,-19 8-60 15,0 0-3-15,23-6 0 16,-23 6 0-16</inkml:trace>
  <inkml:trace contextRef="#ctx0" brushRef="#br1" timeOffset="297554.0829">21055 5992 55 0,'0'0'37'0,"6"-27"0"0,-6 27 0 15,7-40-24 1,20 32-3-16,-15-9-2 16,17 11-2-16,-29 6-2 15,38-7 0-15,-38 7-1 0,33 15 0 16,-25 4-1-16,-2 8-1 16,-10 2 0-16,-6 9 1 15,-5-2-1-15,-5 7 0 16,-1-3 0-16,0-2 0 15,-2-7 0-15,5-4 1 16,3-6-1-16,15-21 0 16,-13 25 1-16,13-25-1 15,0 0 0-15,0 0 0 16,0 0 0-16,27-12-1 16,-8 5 1-16,4-1-1 15,4-2-1-15,2 3-1 16,6 3-4-16,-6-15-10 0,-2 19-26 15,3-4 0-15,3 4-1 16,-2 0 1-16</inkml:trace>
  <inkml:trace contextRef="#ctx0" brushRef="#br1" timeOffset="297846.1465">21620 6401 77 0,'-17'2'39'16,"17"-2"0"-16,0 0 0 15,0 0-32 1,25-8-2-16,-4-4-1 0,14 8-1 15,1-7-1-15,5-1-2 16,1 1 0-16,-5-6-3 16,5 13-5-16,-23-6-30 15,5-3-2-15,-24 13 1 16,19-31-1-16</inkml:trace>
  <inkml:trace contextRef="#ctx0" brushRef="#br1" timeOffset="298058.0317">21728 6170 80 0,'0'0'41'15,"-21"16"0"-15,17 7 1 0,4-23-31 16,-4 53-3-16,-2-20-3 16,6 15-1-16,-2 0-1 15,4 6-2-15,-2-3-3 16,0-14-3-16,14 15-16 15,-12-29-20-15,1-2-2 16,-3-21 1-16,0 0 0 16</inkml:trace>
  <inkml:trace contextRef="#ctx0" brushRef="#br1" timeOffset="299079.1552">22166 6042 34 0,'19'-17'34'0,"-19"17"2"0,21-25-2 15,4 23-17-15,-13-17-4 16,21 19-4-16,-14-12-1 15,16 14-2-15,-6-2-1 16,3 13-1-16,-7 1 0 16,-3 15 0-16,-15-1 0 15,-3 17-1-15,-11 4 0 16,-9 13 0-16,-11-3-1 16,-4 10 0-16,-5-3-1 15,-1-5 0-15,-2 2-1 0,3-7 0 16,3-6 0-16,4-10 0 15,8-7 0-15,5-12 0 16,16-21 0-16,-17 25 0 16,17-25 0-16,0 0 0 15,0 0 0-15,17-18 0 16,-17 18 1-16,25-21-1 16,-7 14 0-16,7 5 1 15,4-6-1-15,4 2 0 16,1 2 0-16,3 2-1 15,0 6-1-15,-5-9-3 16,9 16-5-16,-41-11-31 16,35 0 0-16,-35 0-1 0,25-2 1 15</inkml:trace>
  <inkml:trace contextRef="#ctx0" brushRef="#br1" timeOffset="299678.7385">22777 6335 78 0,'18'-26'41'16,"-18"26"0"-16,0 0 1 16,25-4-32-16,-25 4-2 0,0 0-3 15,0 17-2-15,0-17 0 16,5 21-2-1,-5-21 0-15,14 19-1 16,-14-19 0-16,0 0 1 0,17 4-1 16,-17-4 0-16,12-17 0 15,-12 17 0-15,-2-21 0 16,2 21 1-16,-17-19-1 16,-3 15 0-16,-9 8 0 15,-5 3 0-15,-7 10 0 16,-1 8 0-16,3 8 0 15,0 3 1-15,9 3-1 16,8-1 0-16,11 2 0 16,9-1 1-16,12-7-1 15,7-10 0-15,8-11 1 16,4-7-2-16,4-2 1 16,0-12 0-16,-3-3 1 0,-1-14-1 15,0-6 0-15,-8 1 0 16,-3-1 0-16,-9 0 1 15,-3 1-1-15,-4 9 1 16,-2 0-1-16,0 23 0 16,0 0 1-16,0 0-1 15,0 0 1-15,-9 36-1 16,10-9 0-16,3 6 0 16,4-3 1-16,0 5-2 15,5-8 0-15,5-2-1 16,-1-8-3-16,14 6-4 15,-31-23-32-15,44 2-2 16,-17-12 0-16,10-5 1 0</inkml:trace>
  <inkml:trace contextRef="#ctx0" brushRef="#br1" timeOffset="300198.5246">23375 6360 71 0,'0'0'40'16,"19"-9"1"-16,-19 9-1 16,8-19-28-16,-8 19-3 15,0 0-2-15,23-20-2 16,-23 20-2-16,0 0 0 16,0 0 0-16,0 0-1 0,-29-11-1 15,8 26 1-15,-8 4-1 16,-6 16 0-16,-5 5-1 15,1 8 1 1,3 4-1-16,5 7 1 0,6 1-1 16,13-5 0-16,12-8 0 15,16-17 0-15,9-11 0 16,9-15-1-16,7-10 1 16,1-20-1-16,5-17 1 15,-3-14-1-15,-2-14 0 16,-7-12-1-16,-4-7 1 15,-12 0 0-15,-7 0 0 16,-8 6 0-16,-4 11 1 0,-8 11 0 16,-4 20 0-16,1 23 1 15,11 19 1 1,-27 25-1-16,19 13 0 16,4 20 0-16,2 11 1 0,4 9-2 15,2 7 1-15,10-1-1 16,3-9 0-16,4-6-2 15,2-15-1-15,-3-25-7 16,14-4-32-16,-16-16-1 16,-1-11-1-16,-11-15 1 15</inkml:trace>
  <inkml:trace contextRef="#ctx0" brushRef="#br1" timeOffset="304474.3417">20756 7782 1 0,'19'4'10'15,"-25"-22"17"-15,6 18 1 16,25-9-11-16,-23-9-2 16,16 15 1-16,-16-17-1 15,17 20-1-15,-21-17-2 16,2 17-2-16,0 0-1 16,0 0-3-16,-19 10-1 15,-8 9 0-15,-22 0-3 0,-5 12 1 16,-13-4-1-16,-3 3 0 15,-1 3-1-15,7-2 0 16,9-6 0-16,20-4-1 16,15-4 1-16,20-17-1 15,28 23-1-15,12-15 1 16,12 1-1-16,10 3 1 16,7-1 0-16,3 5 0 15,-3 3 0-15,-9 4 0 16,-16 4 1-16,-13 7 1 15,-19 1-1-15,-18 3 1 16,-21-2-1-16,-16 3 1 16,-11-5 0-16,-7-1-1 0,-1-2 0 15,6-10-1-15,12-10 0 16,17-1 0-16,27-10 0 16,0 0 0-16,38 4 0 15,12-6 0-15,12 4-1 16,4 3 1-16,1 13 0 15,-9 9-1-15,-12 3 2 16,-17 9-2-16,-19 7 2 16,-18 5-2-16,-15 1 3 15,-12 6-2-15,-5-8 1 16,-1-4 1-16,3-2-1 16,7-2 0-16,10-7-1 15,13-3 1-15,10 1 0 0,8 1-1 16,7-3 0-16,4 9 1 15,6-7-1-15,-4-1-1 16,-2 1-1 0,-11-10-4-16,4 15-8 0,-14-38-26 15,-37 22-1-15,-5-24-1 16,-12-4 1-16</inkml:trace>
  <inkml:trace contextRef="#ctx0" brushRef="#br1" timeOffset="305494.1572">20411 9635 36 0,'5'-20'37'0,"-5"20"-1"16,0 0 3-16,-19-24-20 15,19 24-6-15,0 0-2 16,25-2-2-16,-25 2-2 16,27 7-1-16,-8 3-2 15,6 9-1-15,2 6 0 16,4 11-1-16,-4 3 0 15,2 1-1-15,0-2 0 16,-2-1-1-16,0-3 1 0,-2-3-1 16,-2-8 1-16,-5-8-1 15,-1-5 0-15,0-6 0 16,-17-4 0-16,22-8 1 16,-15-9-1-16,-1-4 0 15,0-4 0-15,0-8 0 16,0-1 0-16,1-3 0 15,3 1-1-15,1-4 1 16,3 3-1-16,5 1 1 16,-1-1-1-16,3 5 1 15,0 3 0-15,-4 6-1 16,-17 23 2-16,24-21-2 16,-24 21 2-16,0 0-2 0,-20 13 2 15,-3 3-1-15,-10 3 1 16,-7 0-1-16,-6-2 1 15,-10-1-1-15,-6-1 1 16,-2 0 0-16,-5-1-1 16,1 1 0-16,-3-2-1 15,2-3-2-15,13 9-7 16,0-13-31-16,21 4-1 16,4-9 0-16,31-1 0 15</inkml:trace>
  <inkml:trace contextRef="#ctx0" brushRef="#br1" timeOffset="306517.9949">21547 8718 22 0,'17'-10'34'0,"-11"-9"0"16,0 0-7-16,-6 19-4 15,1-31-5-15,-1 31-5 16,0 0-4-16,-17-10-2 15,-10 10-1-15,0 16-2 16,-11-3-1-16,-1 14 0 16,-7-2-1-16,5 6 0 15,-1 3-1-15,11 1 0 16,8-3 0-16,13-5 0 16,12-4-1-16,-2-23 0 15,37 21-1-15,-7-19 1 16,7-11 0-16,4-7 0 15,-1-7 0-15,-3-4-1 0,-4-3 1 16,-3-5-1-16,-4-1 1 16,-9-1 0-16,-4 1 0 15,-5 1 0-15,-4 5 0 16,-2 7 2-16,0 4-2 16,-2 19 1-16,0 0 0 15,0 0 0-15,-14 19 0 16,9 15 0-16,-9 10 1 15,1 16-2-15,-7 9 2 16,3 11 0-16,0 5-1 16,7 3 0-16,2 2-1 15,10-7 1-15,8-5-2 16,11-9 2-16,10-13-2 0,7-18 1 16,7-9 0-16,-1-12 0 15,2-13-1-15,-3-11 1 16,-1-11 0-16,-13-10-1 15,-6-11 1-15,-13-5 0 16,-10-6 1-16,-14-2-1 16,-11-1 0-16,-9 3 0 15,-7 2 0-15,-1 4-2 16,-1 15 0-16,-1-2-4 16,17 29-6-16,-2-9-29 15,29 11 0-15,-25-2 0 16,25 2 0-16</inkml:trace>
  <inkml:trace contextRef="#ctx0" brushRef="#br1" timeOffset="306973.9979">21811 8687 47 0,'2'-17'37'16,"-2"17"2"-16,-2-17 0 16,-17-1-24-16,19 18-3 15,0 0-4-15,7 29-1 16,-13-10-3-16,5 14-1 15,-3-1-1-15,4 11 0 16,2-3-1-16,3 4 1 16,5-11-2-16,9-7 0 15,6-10 0-15,8-12 0 16,2-10 0-16,2-13 0 16,-3-8 0-16,-5-13-1 15,-6-3 1-15,-9-3 0 16,-10-4 0-16,-8 3 1 0,-6 2-1 15,-7 3 0-15,-1 12-1 16,-3 5-1 0,21 25-2-16,-36-31-5 15,36 31-28-15,-6 17-3 0,6-17-1 16,2 31 0-16</inkml:trace>
  <inkml:trace contextRef="#ctx0" brushRef="#br1" timeOffset="307461.8572">22272 8486 66 0,'0'0'38'0,"0"0"2"15,-33-8 0-15,21 31-29 16,-22-10-3-16,5 18-3 16,-6-2-1-16,4 5-3 15,6 1 1-15,8 3-2 16,3-1 0-16,12-10 0 16,6-6 1-16,10-4-2 15,7-7 1-15,2-9 0 16,2-4 0-16,2-11 0 15,0-5-1-15,-2-4 1 16,-7-2 0-16,-3-2-1 16,-5-3 1-16,-8 8 0 15,0-3 0-15,-2 25 0 0,-8-23 1 16,8 23-1-16,0 0 1 16,0 0 0-16,-14 29 0 15,20-10 0-15,-2 8-1 16,4 0 1-16,1 0-1 15,1-4 0-15,3 2-2 16,-13-25-3-16,35 38-6 16,-35-38-29-16,31 10-1 15,-12-18 1-15,4-7-2 16</inkml:trace>
  <inkml:trace contextRef="#ctx0" brushRef="#br1" timeOffset="307861.8692">22561 8451 66 0,'0'0'39'0,"-25"-8"2"16,6 18-2-16,11 21-27 15,-23-6-2-15,18 13-5 16,-10-3 0-16,13 7-3 16,2-6-1-16,12-7-1 15,8-2 0-15,9-20 0 16,6-3 0-16,4-11 0 15,3-14-1-15,-3-14 0 16,-6-7 1-16,-7-6-1 16,-5-10 0-16,-9-3 1 0,-10-2-1 15,-5-1 2-15,-5 13 0 16,1 6-1-16,-1 9 1 16,7 13 0-16,9 23 0 15,0 0 0-15,0 0 0 16,-6 33 0-16,14 1 0 15,3 4-1-15,1 7 1 16,3-1-1-16,-1 0-1 16,-3 2-2-16,3 0 0 15,-10-13-7-15,19 1-30 16,-17-5-2-16,-2 0 0 16,-4-4 1-16</inkml:trace>
  <inkml:trace contextRef="#ctx0" brushRef="#br1" timeOffset="308333.3565">22930 8747 23 0,'0'0'35'0,"3"-27"1"0,-3 27 2 16,-17-10-17-1,-23-7-4-15,18 26-5 0,-26-12-2 16,15 16-2-16,-11-2-3 15,9 14-1-15,4 2-1 16,14 10-1-16,2 1 0 16,9 10-1-16,8 0 0 15,7 8-1-15,5 5 1 16,3 2 0-16,-1 3-1 16,-1-3 1-16,-1 0 0 15,-5-7-1-15,-3-3 0 0,-6-7 1 16,-2-9-1-1,-8-12-1-15,1-8-2 16,-12-13-2-16,21-4-8 16,-29 6-28-16,9-16 0 0,-7-9-1 15,4-2 2-15</inkml:trace>
  <inkml:trace contextRef="#ctx0" brushRef="#br1" timeOffset="309054.3186">22594 9186 44 0,'31'-23'35'16,"5"2"2"-16,-1-4-2 16,4-10-23-16,5 18-4 15,-13-10-4-15,4 2-1 0,-10-2-1 16,0 4-1-16,-8 0 1 15,1 6 0-15,-13-2 1 16,-5 19 0-16,10-27 0 16,-10 27 1-16,0 0-1 15,0 0 1-15,-33 25-1 16,20-2 0-16,-7 10 0 16,7 7-1-16,-1 2 0 15,11 6 0-15,3-6-1 16,7 0 0-16,9-7-1 15,1-12 0-15,8-8 0 16,0-7 0-16,0-14 0 16,-4-7 0-16,-3-10-1 0,-5-8 1 15,-5-5-1-15,-2-3 0 16,-6 1 0-16,-4-2 0 16,0 5 0-16,-2 6 1 15,1 8 0-15,1 4-1 16,4 17 2-16,0 0-1 15,0 0 0-15,0 0 1 16,27-2 0-16,-27 2 0 16,29 25 0-16,-10-2 0 15,-2-2 1-15,1 6-1 16,-5 0 1-16,1-4-1 16,-5-2 0-16,-9-21-1 0,14 29 1 15,-14-29 0-15,0 0-1 16,0 0 0-16,11-37 0 15,-9 12 0 1,-2-4 0-16,2-5 0 0,0-2 0 16,-2-3 0-16,2 3 0 15,0 3-1-15,4 8 1 16,0 8-1-16,-6 17 1 16,17-21-2-16,-17 21 1 15,27-6-2-15,-27 6-1 16,25 8-4-16,-4 15-12 15,-21-23-21-15,18 17 0 16,-18-17 0-16,0 0 0 0</inkml:trace>
  <inkml:trace contextRef="#ctx0" brushRef="#br1" timeOffset="309626.4339">23327 8806 70 0,'0'0'41'0,"0"0"-1"15,0 0 2-15,29 6-30 16,-29-6-4-16,15 38-1 16,-9-13-3-16,6 6-1 15,-5 3-1-15,3 5 0 16,-6-7-1-16,2-5 0 16,-4-6-1-16,-2-21 0 0,1 25 0 15,-1-25 0-15,0 0-1 16,-3-21 0-16,3 0 0 15,0-6-1 1,3-6 1-16,5-5 0 0,-2 4 0 16,4-1 0-16,-1 4 1 15,7 6 1-15,-3 6-1 16,-13 19 1-16,25-4 0 16,-25 4 0-16,25 25 0 15,-15 0 1-15,3 0-1 16,1 6 0-16,-4-4-1 15,1 0 1-15,1-4-1 16,-12-23 1-16,21 25-1 0,-21-25 0 16,31-16 0-1,-16-5-1-15,5-4 1 16,-1-7 0-16,0-5 1 16,-2 6-1-16,1 1-1 0,-5 11 2 15,-13 19 0-15,22-22-1 16,-22 22 1-16,15 23-1 15,-9-1 1-15,2 2 0 16,1 5 0-16,3 2-1 16,-3 0 0-16,1-4 0 15,2-8-1-15,-12-19-2 16,21 32-3-16,-21-32-27 16,0 0-10-16,0 0-1 15,-23 8 0-15</inkml:trace>
  <inkml:trace contextRef="#ctx0" brushRef="#br1" timeOffset="314493.6218">19479 11321 37 0,'0'0'35'16,"-17"5"0"-16,17-5-9 15,-22-3-8-15,40 10-4 16,-18-7-3-16,36-17-3 15,-11 6-3-15,20 3-1 16,1-4-1-16,12 3-1 16,-2-1-2-16,0 2-2 15,2 10-3-15,-24-15-11 16,3 13-22-16,-16 6 0 16,-21-6 0-16,-15 27 0 15</inkml:trace>
  <inkml:trace contextRef="#ctx0" brushRef="#br1" timeOffset="314666.1619">19425 11589 55 0,'0'0'37'15,"19"16"1"-15,12-18-1 16,17 5-27-16,-7-16-2 16,19 9-2-16,-10-3-4 15,0-3-4-15,0 16-4 16,-25-14-22-16,4 8-9 15,-8 6-1-15,-21-6 0 16</inkml:trace>
  <inkml:trace contextRef="#ctx0" brushRef="#br1" timeOffset="315262.6677">20648 11114 62 0,'4'-20'38'0,"-6"3"3"16,2 17-2-1,-18-17-25-15,16 40-5 16,-19-4-3-16,4 23 0 0,-10 8-4 16,4 17 1-16,-4 4-2 15,5 14 1-15,7-5-2 16,11 1 1-16,10-6 0 15,15-12-1-15,12-11 0 16,9-16 0-16,12-13-1 16,4-19 1-16,4-23-1 15,0-10 1-15,-8-13 0 0,-8-10 0 16,-11-2 0 0,-14 1-1-16,-13 3 2 15,-14 7-1-15,-15 13 0 16,-16 14 0-16,-5 13 0 15,-11 16 1-15,3 12-1 0,2 6 1 16,4 9-1-16,7 4 0 16,14 4 0-16,9-4 0 15,14-4-2-15,8-9-1 16,15-2-3-16,-5-27-8 16,22 5-27-16,-7-18-1 15,6-6 1-15,-3-16 0 16</inkml:trace>
  <inkml:trace contextRef="#ctx0" brushRef="#br1" timeOffset="315666.4627">21066 11194 54 0,'-31'-29'39'15,"14"22"0"-15,-2-1 0 16,19 8-25-16,-31 4-5 15,31-4-3-15,23-4-3 16,4 4-1-16,4-8 0 16,11-1-2-16,5-1 1 15,3-1 0-15,4-1 0 16,-6 1-1-16,-7 3 2 16,-5-2-2-16,-9 6 2 15,-6 12-1-15,-21-8 0 16,14 33 1-16,-20-8-1 0,-4 9 2 15,-3 10-2-15,-1 12 2 16,-1 5-2-16,-2 6 2 16,1 3-1-16,3 4 0 15,-1-3-1-15,5-2 0 16,1-7-1-16,2-12 0 16,4-6-1-16,0-15-3 15,6-8-1-15,-4-21-7 16,0 0-30-16,21-18-1 15,-9-5 0-15,-2-9 0 16</inkml:trace>
  <inkml:trace contextRef="#ctx0" brushRef="#br1" timeOffset="316565.9078">21657 11399 38 0,'0'0'37'15,"0"0"2"-15,11-19-1 0,-11 19-19 16,19 2-6 0,-19-2-3-16,8 33-3 15,-8-10-1-15,8 17-2 16,-6 0 0-16,4 10-2 0,-3-4 0 15,1 2 0-15,-2-8-1 16,0-9 0-16,0-8 0 16,-2-23-1-16,0 0 0 15,0 0 1-15,0 0-2 16,19-40 2-16,-11 5-2 16,4-7 1-16,3-4 0 15,2-2-1-15,3 2 1 16,1 4 0-16,2 7 0 15,0 8-1-15,0 10 1 16,0 15 0-16,-3 10 0 16,-3 15 1-16,-1 6 0 0,-3 1-1 15,-3 9 2-15,-3 5-1 16,-3-6 0-16,0-1 0 16,-4-8 0-16,2-8 0 15,-2-21 0-15,0 0-1 16,0 0 0-16,19-14 0 15,-5-13 0-15,7-11-1 16,2 0 2-16,4-5-1 16,2 9 0-16,4 3 0 0,-2 4 0 15,-2 18 0 1,-6 9 0-16,0 17 1 16,-6 12-1-16,1 17 1 15,-3 6 0-15,-5 11 1 0,-1-2-2 16,-3-3-1-16,2 3-2 15,-10-20-4-15,21-3-35 16,-23-19-2-16,1-2 1 16,3-17-2-16</inkml:trace>
  <inkml:trace contextRef="#ctx0" brushRef="#br1" timeOffset="359537.0025">1475 11702 45 0,'-17'-36'37'0,"0"7"0"15,-14 6 2-15,-21 2-25 16,19 34-4-16,-15-3-1 16,9 25-2-16,-7 5-2 15,11 21 0-15,0 12-2 16,20 23 0-16,7 8 0 16,14 11-2-16,11 2 1 0,20 11-1 15,7-1 0-15,16 1-1 16,4-3 0-16,-1-8 0 15,3-6-1-15,-6-11 2 16,-12-2-1-16,-17-10 0 16,-16-5 1-16,-17-10-1 15,-13-8 0-15,-14-13 0 16,-15-6 1-16,-6-8-2 16,-6-13 0-16,2-12-1 15,2-5-2-15,-2-20-6 16,23 3-30-16,-8-16 0 15,12-10-1-15,6-9 1 16</inkml:trace>
  <inkml:trace contextRef="#ctx0" brushRef="#br1" timeOffset="359747.0788">1213 12896 66 0,'8'-24'39'0,"1"3"1"15,9 2-1-15,1-15-30 16,10 16-5-16,4-7-1 16,5 4-6-16,11 12-7 15,-9-10-29-15,4-1 0 16,-7-3 0-16,-4 6-1 16</inkml:trace>
  <inkml:trace contextRef="#ctx0" brushRef="#br1" timeOffset="359959.1608">1824 12403 70 0,'31'-16'38'16,"-8"7"-1"-16,6-5-1 15,4-3-34-15,4-12-8 16,15 4-29-16,-8 8 0 15,-9 5-2-15,-6 16 0 0</inkml:trace>
  <inkml:trace contextRef="#ctx0" brushRef="#br1" timeOffset="360070.1965">1855 12729 57 0,'0'0'35'0,"0"0"-1"16,39-33-1-16,-1 2-37 15,3-3-27-15,1-16-2 16,9 8-1-16,-13-8 0 16</inkml:trace>
  <inkml:trace contextRef="#ctx0" brushRef="#br1" timeOffset="360355.3011">2258 12121 69 0,'0'0'41'16,"22"-2"0"-16,-13 27 1 15,-9-25-27-15,25 67-6 16,-13-12-3-16,7 20-3 16,1 11 1-16,5 7-2 15,0-1-2-15,9 2 1 16,1-6-1-16,0-11 0 15,-2-8-1-15,-1-16-1 16,-5-12-1-16,-5-18-1 16,-1-6-5-16,-27-42-12 15,0 6-20-15,-9-20-1 16,-4-5 1-16,-12-21 1 0</inkml:trace>
  <inkml:trace contextRef="#ctx0" brushRef="#br1" timeOffset="360749.44">2376 12358 67 0,'-6'-19'40'0,"6"19"1"15,2 17 0-15,-2-17-27 16,20 41-5-16,-9-14-3 16,16 9-2-16,-6-3-2 15,12-1 0-15,0-9-1 16,2-7 0-16,-1-11-1 15,-1-10-1-15,-2-11 0 0,-10-9 1 16,2-5-2-16,-9-18-1 16,-6-4 1-16,-5-6 0 15,-3 5 0-15,-5 3 0 16,-1 6 1-16,-2 7 1 16,0 5 1-16,8 32 0 15,0 0 1-15,0 0-1 16,-5 36 2-16,14 2-1 15,5 5 0-15,7 7-1 16,4 1 1-16,6-3-2 16,4-4 0-16,1-11 0 15,3-8-2-15,-6-19-4 16,5 7-9-16,-15-26-26 0,-1-8-2 16,-20-12 2-16,-2-11 0 15</inkml:trace>
  <inkml:trace contextRef="#ctx0" brushRef="#br1" timeOffset="361313.6433">2908 11720 83 0,'0'0'42'16,"20"4"0"-16,-5 26 0 16,-5 5-35-16,13 18-3 15,4 7 0-15,4 15-2 16,2 5 0-16,-1-1 0 16,-5-4-1-16,-1-6-1 15,-5-17 1-15,-4-14-2 16,-9-13-1-16,-8-25 0 15,0 0-2-15,-27-37 1 16,6 1-2-16,-12-25 0 16,2-3 0-16,-10-16 2 15,5 7 0-15,1-6 2 0,6 14 2 16,4 7 0-16,6 12 2 16,15 29 1-16,4 17 1 15,23 15-1 1,4 18 0-16,19 13 0 0,12 8-1 15,15 5 0-15,9-1-1 16,4-10-1-16,-3-10 0 16,-4-15 0-16,-9-21 0 15,-14-15-1-15,-18-22 1 16,-17-19 0-16,-21-15-1 16,-15-11 1-16,-14-10-1 15,-8 0 0-15,-9 1 0 16,-4 1 0-16,2 13-2 0,-2 4-4 15,28 21-37-15,-10 6 0 16,9 19-1-16,3 6 1 16</inkml:trace>
  <inkml:trace contextRef="#ctx0" brushRef="#br1" timeOffset="363717.2719">7189 11549 4 0,'0'0'27'0,"0"0"1"15,-20-10-11-15,20 10 0 16,-44 18 0-16,15 8-4 15,-17-3-4-15,3 20-3 16,-13-1-2-16,0 25-1 16,-9 6-1-16,-1 13 0 15,-1 8 1-15,1 19-1 16,-3 4 0-16,3 12 1 16,-1 5-1-16,13 12 1 15,1-12 0-15,15 10 1 16,-1-17-1-16,16 1-2 0,6-15 1 15,13-5 0-15,8-18 0 16,9-11-1-16,5-14 2 16,11-11-2-16,1-14 0 15,11-11 1-15,3-16 0 16,5-3-1-16,-1-12 0 16,0-2 0-16,-4-2 0 15,-3 0 0-15,-8 1 0 16,-6 3 0-16,-10-2 0 15,-17 4-1-15,0 0 0 16,0 0-2-16,0 0-4 16,-27-25-7-16,27 25-24 15,-19-25 0-15,5 8-1 0,3-2 1 16</inkml:trace>
  <inkml:trace contextRef="#ctx0" brushRef="#br1" timeOffset="363973.3659">6585 13575 56 0,'0'0'35'15,"0"0"2"-15,0 0-7 16,0 0-16-16,4 26-6 16,-4-26-2-16,36 10-2 15,-5-6-2-15,10 2 1 16,1-3-2-16,2 3 2 16,-7 0-1-16,-4 5 1 15,-33-11-1-15,11 43 1 16,-30-17 1-16,-12 7-2 0,-13-4 1 15,-2 2-1-15,-3-5 0 16,3-6-2-16,11-3-2 16,1-21-9-1,12 4-30-15,22 0 1 0,-5-19-2 16,5 19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09:41.8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23385 7786 10 0,'-20'-35'27'0,"20"35"3"16,-50-36-1-16,-2 9-17 0,-2 17-2 15,-33-13-1-15,-13 23 0 16,-35-10-2-16,-25 24 0 15,-41-1-2-15,-20 22 0 16,-30-1-1-16,0 14-1 16,0-2 0-16,28 0 0 15,22-3-1-15,53-9 0 16,47-7 1-16,70-15-2 16,56-9 0-16,66-10-1 15,50-7 0-15,48-1 0 16,39-2 0-16,36 1 0 15,23 3 1-15,12 11-1 0,-2 4 1 16,-15 11-1-16,-37 6 1 16,-39 14 0-16,-57 4 0 15,-70 12 1-15,-70 3-1 16,-70 6 1-16,-71 3 0 16,-49 10 0-16,-39 0 0 15,-21 2-1-15,-10-2 1 16,12 0-1-16,16-6 0 15,39-5-1-15,49-5 1 16,54-15-1-16,56-9 0 16,54-6 0-16,60-8-1 15,57-9 1-15,59-2-1 16,44 0 1-16,28 3-1 0,19 6 1 16,-3 12 1-16,-19 8-1 15,-45 13 0-15,-65 17 1 16,-79 10 0-16,-81 9 0 15,-77 8 0-15,-91 12 0 16,-74 3 1-16,-63 5-1 16,-44 1 0-16,-17-6 1 15,-3 1-1-15,22-5 1 16,38-7-2-16,64-15 1 16,73-12-1-16,95-14 0 15,96-16-1-15,100-18 1 16,93-12-2-16,83-9 1 15,62 2 0-15,38 4 0 0,8 6 0 16,-13 11 2-16,-47 13-1 16,-71 16 0-16,-95 17 1 15,-108 11 0-15,-102 9-1 16,-111 5 1-16,-98 3 0 16,-82 7 0-16,-52 0 0 15,-25 3 0-15,13-3-1 16,33-10 2-16,58-6-2 15,80-9 1-15,98-12-1 16,117-16-1-16,107-10 0 16,100-14 0-16,76-4 1 15,55 0-1-15,20 3 0 16,1 5 0-16,-35 17 2 0,-67 10 0 16,-94 15 0-16,-109 15 0 15,-117 12 1-15,-121 13-1 16,-99 9 1-16,-82 9 1 15,-42 1-4-15,-12 1 3 16,30-9 0-16,63-9-1 16,85-11 0-16,113-25-1 15,120-24 0-15,130-15-1 16,119-18 1-16,92-5-1 16,61 0 0-16,20 2 0 15,-7 16 1-15,-44 24 0 16,-87 28 0-16,-116 26 0 15,-139 27 1-15,-147 25-1 0,-122 19 1 16,-107 21-1-16,-66 16 0 16,-36-1-1-16,7-9 1 15,41-19-1 1,74-13-2-16,86-39-5 0,121-27-32 16,84-37-2-16,77-31-1 15,67-28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09:45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1583 4450 15 0,'-29'7'34'0,"-3"7"1"16,-1 9 1-16,-2 17-13 16,-13-24-5-1,32 18-5-15,-16-20-2 16,30 9-3-16,2-23 0 0,19 23-1 16,12-18-1-16,36 9-1 15,28-1-1-15,38 3 0 16,37-7-1-16,40-7-1 15,37-10 0-15,36-9 0 16,26-10-1-16,19-3 0 16,2-7 1-16,-16 4-2 15,-21 10 1-15,-28 8 0 16,-40 13 0-16,-42 10-1 16,-42 9 0-16,-44 2 0 15,-34 6-1-15,-32-6 0 16,-31-19 0-16,-4 22-2 15,-26-19-1-15,-21-14-3 0,9 5-30 16,-24-21-6-16,-1-3 0 16,-10-7-1-16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09:45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1358 4170 70 0,'0'0'41'0,"23"-4"1"16,15 14-1-16,55 13-30 16,17-18-3-16,58 3-1 15,32-14-2-15,49-1-1 16,29-11 0-16,25-1-2 0,1 2 0 15,-5 3-1-15,-27 5 0 16,-34 11-1-16,-36 5-2 16,-55 1-2-16,-37 15-7 15,-56-13-31-15,-27-3-1 16,-27-7-1-16,-37-21-1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09:46.1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10876 4285 64 0,'-63'25'39'15,"22"-6"0"-15,20-17 1 0,21-2-29 16,52-19-1-16,45 1-1 16,30-18-1-16,62 3-3 15,40-13 0 1,57-2-1-16,44 0-1 0,48 0 0 15,42 1-1-15,35 2 0 16,22 11-1-16,7 5 0 16,-10 8 0-16,-18 8-1 15,-34 3 0-15,-50 4-1 16,-63 4 0-16,-68-3-2 16,-64 5 0-16,-70-10-4 15,-50 23-9-15,-57-13-27 16,-81 2 0-16,-46-2 0 0,-37 2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09:46.5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10928 4778 50 0,'-67'11'37'16,"17"-1"2"-16,9-8-1 16,41-2-27-16,-31 0 1 15,49 8-1-15,15-18-1 0,40 18-2 16,45-16-2-16,57 0-1 15,51-9-1-15,65 2 0 16,58-6 0-16,58 1-2 16,56-3 0-16,40 2 0 15,12 6-1-15,-9 3 0 16,-34 9-1-16,-51 3 1 16,-68 1-1-16,-72 3 0 15,-82-6 1-15,-76 0-1 16,-67 1-1-16,-56 1-2 15,-40-18-1-15,-28-1-5 16,11 13-33-16,-24-9-2 16,3 3 0-16,-3-5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09:50.0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11050 7816 28 0,'31'-54'34'0,"2"16"1"15,-10 7-2-15,-17-3-9 16,13 34-8-16,-19 0-5 16,-23-8-1-16,-18 12-3 15,-7 19-2-15,-37 4-1 16,-17 19-1-16,-29 4 0 16,-14 11-1-16,-5 4 0 15,11 6-1-15,23-2 0 16,39-9 0-16,54-10-1 15,61-14 1-15,59-7-1 16,55-10 0-16,43-7 1 16,27 1 0-16,3-1-1 0,-7 5 1 15,-31 8 0 1,-44 17 0-16,-58 8 1 0,-62 13 0 16,-63 8-1-1,-63 16 0-15,-57-1 1 0,-46 8-1 16,-24 0 1-16,-7-12-1 15,17-1-2-15,33-14 2 16,45-15-1-16,55-18 0 16,64-16 0-16,73-15 0 15,52-14-1-15,45-6 1 16,26-4-1-16,8 3 2 16,-13 13-2-16,-27 10 2 0,-45 18-2 15,-67 18 2-15,-71 16-1 16,-78 12 1-1,-67 10 0-15,-60 11-1 16,-40 2 1-16,-14-4-1 0,10-5 0 16,32-10 1-16,49-14-1 15,73-13 0-15,76-17 0 16,88-19 0-16,73-14 0 16,62-10 0-16,46-5 0 15,27 2 0-15,5 0 0 16,-22 15 0-16,-37 9 0 15,-67 22 0-15,-62 15 0 16,-73 23 1-16,-72 12-2 16,-67 13 1-16,-52 8-1 0,-33 0 1 15,-14-3-1 1,12-8 1-16,24-15-1 16,45-18 0-16,55-18 0 0,67-22 0 15,75-14 1-15,78-20-1 16,61-8 1-16,48-7 0 15,39 4 1-15,23 6-1 16,-2 12 1-16,-15 13 0 16,-33 13-1-16,-48 16 1 15,-53 15-1-15,-55 17 0 16,-56 4 0-16,-54 4 0 16,-39-2 0-16,-27 0-1 15,-21-6-1-15,-6-11-2 16,20 2-25-16,7-37-13 15,25-7-1-15,16-12-1 16,19-10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08T14:09:53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17039 16450 53 0,'0'0'37'15,"10"-21"0"-15,-10 21 0 16,-45-19-26-16,16 24-1 15,-34-5-3-15,-16 12-1 16,-28 1-2-16,-8 8 0 16,-7 0-1-16,10 10-1 0,16-4 0 15,38-2-1-15,58-25 0 16,41 19 0-16,70-23-2 16,57-7 0-1,31-6 1-15,27-8-1 0,9 5 0 16,-11 3 0-16,-35 9 1 15,-54 12 1-15,-66 6 0 16,-61 15 0-16,-58 9-1 16,-60 9 2-16,-52 3-1 15,-23 0 0-15,3-4 0 16,22-8-1-16,41-5 0 16,57-17 0-16,62-12 0 15,71-21-1-15,68-8 1 0,52-4-1 16,33-1 0-1,7 7 1-15,-11 4 0 16,-40 13 1-16,-53 14 0 16,-65 15 1-16,-72 12-1 0,-71 11 1 15,-56 8-1-15,-46 6 0 16,-31 7 0-16,-14-6-3 16,20 22-13-16,21-19-25 15,48-1-1-15,40-3-1 16,51-1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C87F6-809D-43E4-ACB1-49240A8B996B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D9E57-FDDC-4944-A74B-BD30F9F24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68BD3-B0CE-4881-A564-64B46EA4A94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509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E98FA-A289-4889-8131-F2B50B43BBA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13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C2DF5-40C1-4304-AA09-7A615E702A9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17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5542B-8FE5-4B0A-A1A9-40601A5D9BC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576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AC8D7-3149-4C25-BF31-23CD34CF032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230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B2C62-A6AE-42E8-A0B5-86CAF25F73D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841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C7256-05FE-474A-8CAE-469EC5397FF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118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C340BF-4598-4938-96D3-482BB2E8ED9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DF63F5-D822-4CAE-AA80-A3D8F19E7B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8.xml"/><Relationship Id="rId18" Type="http://schemas.openxmlformats.org/officeDocument/2006/relationships/image" Target="../media/image13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0.emf"/><Relationship Id="rId17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6.xml"/><Relationship Id="rId1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customXml" Target="../ink/ink19.xml"/><Relationship Id="rId18" Type="http://schemas.openxmlformats.org/officeDocument/2006/relationships/image" Target="../media/image24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1.emf"/><Relationship Id="rId17" Type="http://schemas.openxmlformats.org/officeDocument/2006/relationships/customXml" Target="../ink/ink21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20.emf"/><Relationship Id="rId19" Type="http://schemas.openxmlformats.org/officeDocument/2006/relationships/customXml" Target="../ink/ink22.xml"/><Relationship Id="rId4" Type="http://schemas.openxmlformats.org/officeDocument/2006/relationships/image" Target="../media/image17.emf"/><Relationship Id="rId9" Type="http://schemas.openxmlformats.org/officeDocument/2006/relationships/customXml" Target="../ink/ink17.xml"/><Relationship Id="rId1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ANNOUNCEMENTS: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Atwood Lab- due today by 11:59 pm</a:t>
            </a:r>
          </a:p>
          <a:p>
            <a:r>
              <a:rPr lang="en-US" sz="4000" dirty="0" smtClean="0"/>
              <a:t>Newton’s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Law Lab- due </a:t>
            </a:r>
            <a:r>
              <a:rPr lang="en-US" sz="4000" dirty="0" smtClean="0"/>
              <a:t>Thur</a:t>
            </a:r>
            <a:r>
              <a:rPr lang="en-US" sz="4000" dirty="0" smtClean="0"/>
              <a:t>sday </a:t>
            </a:r>
            <a:r>
              <a:rPr lang="en-US" sz="4000" dirty="0" smtClean="0"/>
              <a:t>by 11:59 pm</a:t>
            </a:r>
          </a:p>
          <a:p>
            <a:r>
              <a:rPr lang="en-US" sz="4000" dirty="0" smtClean="0"/>
              <a:t>Friction </a:t>
            </a:r>
            <a:r>
              <a:rPr lang="en-US" sz="4000" dirty="0" smtClean="0"/>
              <a:t>Lab Wednesday and Thursday</a:t>
            </a:r>
            <a:r>
              <a:rPr lang="en-US" sz="4000" dirty="0" smtClean="0"/>
              <a:t>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9207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Friction Review</a:t>
            </a:r>
            <a:endParaRPr lang="en-US" dirty="0" smtClean="0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32" y="691610"/>
            <a:ext cx="4849368" cy="34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67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Friction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55648"/>
            <a:ext cx="8153400" cy="48737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</a:rPr>
              <a:t>Friction opposes a sliding motion.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Static friction exists before sliding occurs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 (</a:t>
            </a:r>
            <a:r>
              <a:rPr lang="en-US" sz="3600" dirty="0" err="1" smtClean="0"/>
              <a:t>f</a:t>
            </a:r>
            <a:r>
              <a:rPr lang="en-US" sz="3600" baseline="-25000" dirty="0" err="1" smtClean="0"/>
              <a:t>s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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</a:t>
            </a:r>
            <a:r>
              <a:rPr lang="en-US" sz="3600" baseline="-25000" dirty="0" err="1" smtClean="0">
                <a:sym typeface="Symbol" pitchFamily="18" charset="2"/>
              </a:rPr>
              <a:t>s</a:t>
            </a:r>
            <a:r>
              <a:rPr lang="en-US" sz="3600" dirty="0" err="1" smtClean="0">
                <a:sym typeface="Symbol" pitchFamily="18" charset="2"/>
              </a:rPr>
              <a:t>N</a:t>
            </a:r>
            <a:r>
              <a:rPr lang="en-US" sz="3600" dirty="0" smtClean="0"/>
              <a:t>)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Kinetic friction exists after sliding occurs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err="1" smtClean="0"/>
              <a:t>f</a:t>
            </a:r>
            <a:r>
              <a:rPr lang="en-US" sz="3600" baseline="-25000" dirty="0" err="1" smtClean="0"/>
              <a:t>k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=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</a:t>
            </a:r>
            <a:r>
              <a:rPr lang="en-US" sz="3600" baseline="-25000" dirty="0" err="1" smtClean="0">
                <a:sym typeface="Symbol" pitchFamily="18" charset="2"/>
              </a:rPr>
              <a:t>k</a:t>
            </a:r>
            <a:r>
              <a:rPr lang="en-US" sz="3600" dirty="0" err="1" smtClean="0">
                <a:sym typeface="Symbol" pitchFamily="18" charset="2"/>
              </a:rPr>
              <a:t>N</a:t>
            </a:r>
            <a:endParaRPr lang="en-US" sz="3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477000"/>
            <a:ext cx="773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OBJ: Analyze motion of object on rough incline plane or horizontal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2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4419600" y="374650"/>
          <a:ext cx="47244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5" imgW="6523892" imgH="1705708" progId="">
                  <p:embed/>
                </p:oleObj>
              </mc:Choice>
              <mc:Fallback>
                <p:oleObj r:id="rId5" imgW="6523892" imgH="17057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4650"/>
                        <a:ext cx="4724400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Line 4"/>
          <p:cNvSpPr>
            <a:spLocks noChangeShapeType="1"/>
          </p:cNvSpPr>
          <p:nvPr/>
        </p:nvSpPr>
        <p:spPr bwMode="auto">
          <a:xfrm flipV="1">
            <a:off x="1327150" y="1824038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835275" y="349885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>
                <a:latin typeface="Times New Roman" pitchFamily="18" charset="0"/>
              </a:rPr>
              <a:t>x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463675" y="136525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>
                <a:latin typeface="Times New Roman" pitchFamily="18" charset="0"/>
              </a:rPr>
              <a:t>y</a:t>
            </a: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260350" y="39576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20"/>
          <p:cNvSpPr txBox="1">
            <a:spLocks noChangeArrowheads="1"/>
          </p:cNvSpPr>
          <p:nvPr/>
        </p:nvSpPr>
        <p:spPr bwMode="auto">
          <a:xfrm>
            <a:off x="52387" y="5715000"/>
            <a:ext cx="4291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Draw a free body diagram for a braking car.</a:t>
            </a:r>
          </a:p>
        </p:txBody>
      </p:sp>
      <p:sp>
        <p:nvSpPr>
          <p:cNvPr id="1032" name="Line 21"/>
          <p:cNvSpPr>
            <a:spLocks noChangeShapeType="1"/>
          </p:cNvSpPr>
          <p:nvPr/>
        </p:nvSpPr>
        <p:spPr bwMode="auto">
          <a:xfrm flipV="1">
            <a:off x="5707063" y="1928813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22"/>
          <p:cNvSpPr txBox="1">
            <a:spLocks noChangeArrowheads="1"/>
          </p:cNvSpPr>
          <p:nvPr/>
        </p:nvSpPr>
        <p:spPr bwMode="auto">
          <a:xfrm>
            <a:off x="7215188" y="3603625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>
                <a:latin typeface="Times New Roman" pitchFamily="18" charset="0"/>
              </a:rPr>
              <a:t>x</a:t>
            </a:r>
          </a:p>
        </p:txBody>
      </p:sp>
      <p:sp>
        <p:nvSpPr>
          <p:cNvPr id="1034" name="Text Box 23"/>
          <p:cNvSpPr txBox="1">
            <a:spLocks noChangeArrowheads="1"/>
          </p:cNvSpPr>
          <p:nvPr/>
        </p:nvSpPr>
        <p:spPr bwMode="auto">
          <a:xfrm>
            <a:off x="5843588" y="1470025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>
                <a:latin typeface="Times New Roman" pitchFamily="18" charset="0"/>
              </a:rPr>
              <a:t>y</a:t>
            </a:r>
          </a:p>
        </p:txBody>
      </p:sp>
      <p:sp>
        <p:nvSpPr>
          <p:cNvPr id="1035" name="Line 24"/>
          <p:cNvSpPr>
            <a:spLocks noChangeShapeType="1"/>
          </p:cNvSpPr>
          <p:nvPr/>
        </p:nvSpPr>
        <p:spPr bwMode="auto">
          <a:xfrm>
            <a:off x="4640263" y="40624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25"/>
          <p:cNvSpPr txBox="1">
            <a:spLocks noChangeArrowheads="1"/>
          </p:cNvSpPr>
          <p:nvPr/>
        </p:nvSpPr>
        <p:spPr bwMode="auto">
          <a:xfrm>
            <a:off x="4038600" y="5638800"/>
            <a:ext cx="4595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Draw a free body diagram for a car accelerating from rest.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773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OBJ: Analyze motion of object on rough incline plane or horizontal surface.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0040" y="187560"/>
              <a:ext cx="7652880" cy="5344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80" y="183240"/>
                <a:ext cx="7679520" cy="53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112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3"/>
          <p:cNvSpPr>
            <a:spLocks noChangeShapeType="1"/>
          </p:cNvSpPr>
          <p:nvPr/>
        </p:nvSpPr>
        <p:spPr bwMode="auto">
          <a:xfrm rot="21506453" flipV="1">
            <a:off x="1262063" y="3321050"/>
            <a:ext cx="2743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 rot="-1666474">
            <a:off x="2176463" y="324485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1262063" y="469265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21"/>
          <p:cNvSpPr txBox="1">
            <a:spLocks noChangeArrowheads="1"/>
          </p:cNvSpPr>
          <p:nvPr/>
        </p:nvSpPr>
        <p:spPr bwMode="auto">
          <a:xfrm>
            <a:off x="1719263" y="431165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sym typeface="Symbol" pitchFamily="18" charset="2"/>
              </a:rPr>
              <a:t>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50" name="Arc 22"/>
          <p:cNvSpPr>
            <a:spLocks/>
          </p:cNvSpPr>
          <p:nvPr/>
        </p:nvSpPr>
        <p:spPr bwMode="auto">
          <a:xfrm>
            <a:off x="2024063" y="431165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53527701 w 21600"/>
              <a:gd name="T3" fmla="*/ 2090924422 h 21600"/>
              <a:gd name="T4" fmla="*/ 0 w 21600"/>
              <a:gd name="T5" fmla="*/ 209092442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28"/>
          <p:cNvSpPr>
            <a:spLocks noChangeShapeType="1"/>
          </p:cNvSpPr>
          <p:nvPr/>
        </p:nvSpPr>
        <p:spPr bwMode="auto">
          <a:xfrm rot="21506453" flipV="1">
            <a:off x="4914900" y="3316288"/>
            <a:ext cx="2743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29"/>
          <p:cNvSpPr>
            <a:spLocks noChangeArrowheads="1"/>
          </p:cNvSpPr>
          <p:nvPr/>
        </p:nvSpPr>
        <p:spPr bwMode="auto">
          <a:xfrm rot="-1666474">
            <a:off x="5829300" y="3240088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30"/>
          <p:cNvSpPr>
            <a:spLocks noChangeShapeType="1"/>
          </p:cNvSpPr>
          <p:nvPr/>
        </p:nvSpPr>
        <p:spPr bwMode="auto">
          <a:xfrm>
            <a:off x="4914900" y="4687888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31"/>
          <p:cNvSpPr txBox="1">
            <a:spLocks noChangeArrowheads="1"/>
          </p:cNvSpPr>
          <p:nvPr/>
        </p:nvSpPr>
        <p:spPr bwMode="auto">
          <a:xfrm>
            <a:off x="5372100" y="4306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sym typeface="Symbol" pitchFamily="18" charset="2"/>
              </a:rPr>
              <a:t>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55" name="Arc 32"/>
          <p:cNvSpPr>
            <a:spLocks/>
          </p:cNvSpPr>
          <p:nvPr/>
        </p:nvSpPr>
        <p:spPr bwMode="auto">
          <a:xfrm>
            <a:off x="5676900" y="4306888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53527701 w 21600"/>
              <a:gd name="T3" fmla="*/ 2090924422 h 21600"/>
              <a:gd name="T4" fmla="*/ 0 w 21600"/>
              <a:gd name="T5" fmla="*/ 209092442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33"/>
          <p:cNvSpPr txBox="1">
            <a:spLocks noChangeArrowheads="1"/>
          </p:cNvSpPr>
          <p:nvPr/>
        </p:nvSpPr>
        <p:spPr bwMode="auto">
          <a:xfrm>
            <a:off x="1830388" y="5108575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Sliding down a ramp</a:t>
            </a:r>
          </a:p>
        </p:txBody>
      </p:sp>
      <p:sp>
        <p:nvSpPr>
          <p:cNvPr id="31757" name="Text Box 34"/>
          <p:cNvSpPr txBox="1">
            <a:spLocks noChangeArrowheads="1"/>
          </p:cNvSpPr>
          <p:nvPr/>
        </p:nvSpPr>
        <p:spPr bwMode="auto">
          <a:xfrm>
            <a:off x="5722938" y="5110163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Sliding up a ramp</a:t>
            </a:r>
          </a:p>
        </p:txBody>
      </p:sp>
      <p:sp>
        <p:nvSpPr>
          <p:cNvPr id="31758" name="Rectangle 44"/>
          <p:cNvSpPr>
            <a:spLocks noGrp="1" noChangeArrowheads="1"/>
          </p:cNvSpPr>
          <p:nvPr>
            <p:ph sz="quarter" idx="1"/>
          </p:nvPr>
        </p:nvSpPr>
        <p:spPr>
          <a:xfrm>
            <a:off x="341313" y="219075"/>
            <a:ext cx="8229600" cy="95091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Draw free body diagrams that include friction for a body which is</a:t>
            </a:r>
            <a:endParaRPr lang="en-US" sz="240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04800" y="6477000"/>
            <a:ext cx="773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OBJ: Analyze motion of object on rough incline plane or horizontal surface.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7800" y="823680"/>
              <a:ext cx="7885800" cy="5496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440" y="809640"/>
                <a:ext cx="7902000" cy="55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173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5900" y="0"/>
            <a:ext cx="8596313" cy="13954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</a:rPr>
              <a:t>Sample problem:</a:t>
            </a:r>
            <a:r>
              <a:rPr lang="en-US" sz="2000" smtClean="0">
                <a:solidFill>
                  <a:srgbClr val="000000"/>
                </a:solidFill>
              </a:rPr>
              <a:t> A 1.00 kg book is held against a wall by pressing it against the wall with a force of 50.00 N.  What must be the minimum coefficient of friction between the book and the wall, such that the book does not slide down the wall?</a:t>
            </a:r>
          </a:p>
        </p:txBody>
      </p:sp>
      <p:grpSp>
        <p:nvGrpSpPr>
          <p:cNvPr id="32771" name="Group 52"/>
          <p:cNvGrpSpPr>
            <a:grpSpLocks/>
          </p:cNvGrpSpPr>
          <p:nvPr/>
        </p:nvGrpSpPr>
        <p:grpSpPr bwMode="auto">
          <a:xfrm>
            <a:off x="6743700" y="1717675"/>
            <a:ext cx="2389188" cy="5140325"/>
            <a:chOff x="4248" y="1082"/>
            <a:chExt cx="1505" cy="3238"/>
          </a:xfrm>
        </p:grpSpPr>
        <p:sp>
          <p:nvSpPr>
            <p:cNvPr id="32772" name="Rectangle 5" descr="Diagonal brick"/>
            <p:cNvSpPr>
              <a:spLocks noChangeArrowheads="1"/>
            </p:cNvSpPr>
            <p:nvPr/>
          </p:nvSpPr>
          <p:spPr bwMode="auto">
            <a:xfrm>
              <a:off x="5592" y="1082"/>
              <a:ext cx="161" cy="3238"/>
            </a:xfrm>
            <a:prstGeom prst="rect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Rectangle 6"/>
            <p:cNvSpPr>
              <a:spLocks noChangeArrowheads="1"/>
            </p:cNvSpPr>
            <p:nvPr/>
          </p:nvSpPr>
          <p:spPr bwMode="auto">
            <a:xfrm>
              <a:off x="5112" y="2160"/>
              <a:ext cx="48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Line 7"/>
            <p:cNvSpPr>
              <a:spLocks noChangeShapeType="1"/>
            </p:cNvSpPr>
            <p:nvPr/>
          </p:nvSpPr>
          <p:spPr bwMode="auto">
            <a:xfrm>
              <a:off x="4248" y="2496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5" name="Text Box 8"/>
            <p:cNvSpPr txBox="1">
              <a:spLocks noChangeArrowheads="1"/>
            </p:cNvSpPr>
            <p:nvPr/>
          </p:nvSpPr>
          <p:spPr bwMode="auto">
            <a:xfrm>
              <a:off x="4392" y="2016"/>
              <a:ext cx="31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6477000"/>
            <a:ext cx="773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OBJ: Analyze motion of object on rough incline plane or horizontal surface.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82520" y="2752200"/>
              <a:ext cx="1303560" cy="300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5960" y="2683080"/>
                <a:ext cx="1344240" cy="31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8160" y="1602000"/>
              <a:ext cx="1380600" cy="91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480" y="1517400"/>
                <a:ext cx="1429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88880" y="1483920"/>
              <a:ext cx="1121760" cy="32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480" y="1378800"/>
                <a:ext cx="11527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3870360" y="1372680"/>
              <a:ext cx="2210400" cy="186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8400" y="1269720"/>
                <a:ext cx="22564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3866040" y="1640520"/>
              <a:ext cx="2009880" cy="91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44800" y="1555920"/>
                <a:ext cx="20584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3130920" y="2754360"/>
              <a:ext cx="1069560" cy="1329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05000" y="2666160"/>
                <a:ext cx="1121040" cy="14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840280" y="5907600"/>
              <a:ext cx="727560" cy="306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16160" y="5821920"/>
                <a:ext cx="77616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383400" y="-125280"/>
              <a:ext cx="8732520" cy="6615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640" y="-141120"/>
                <a:ext cx="8761680" cy="66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034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8926513" cy="12080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en-US" sz="2000" b="1" smtClean="0"/>
              <a:t>Problem:</a:t>
            </a:r>
            <a:r>
              <a:rPr lang="en-US" sz="2000" smtClean="0"/>
              <a:t> Assume a coefficient of static friction of 1.0 between tires and road. What is the minimum length of time it would take to accelerate a car from 0 to 60 mph?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477000"/>
            <a:ext cx="773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OBJ: Analyze motion of object on rough incline plane or horizontal surface.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08880" y="2311920"/>
              <a:ext cx="630720" cy="45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2600" y="2223000"/>
                <a:ext cx="68112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480760" y="4553280"/>
              <a:ext cx="1997640" cy="307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1320" y="4452480"/>
                <a:ext cx="20257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318600" y="295560"/>
              <a:ext cx="8688960" cy="6245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160" y="282600"/>
                <a:ext cx="8706240" cy="62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704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Problem:</a:t>
            </a:r>
            <a:r>
              <a:rPr lang="en-US" sz="2000"/>
              <a:t> Assume a coefficient of static friction of 1.0 between tires and road and a coefficient of kinetic friction of 0.80 between tires and road. How far would a car travel down a 15</a:t>
            </a:r>
            <a:r>
              <a:rPr lang="en-US" sz="2000" baseline="30000"/>
              <a:t>o</a:t>
            </a:r>
            <a:r>
              <a:rPr lang="en-US" sz="2000"/>
              <a:t> incline after the driver applies the brakes if it skids to a stop? Assume the speed before brakes are applied is 26 m/s.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477000"/>
            <a:ext cx="773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OBJ: Analyze motion of object on rough incline plane or horizontal surface.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95600" y="880200"/>
              <a:ext cx="569160" cy="872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8400" y="806760"/>
                <a:ext cx="581400" cy="10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852480" y="1536480"/>
              <a:ext cx="538560" cy="299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960" y="1479240"/>
                <a:ext cx="5817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563120" y="2264760"/>
              <a:ext cx="234360" cy="943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0800" y="2191680"/>
                <a:ext cx="279720" cy="10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4037040" y="1323000"/>
              <a:ext cx="1599480" cy="299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3280" y="1231560"/>
                <a:ext cx="16419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844720" y="3323520"/>
              <a:ext cx="1763280" cy="110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6000" y="3225240"/>
                <a:ext cx="18061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2723400" y="3504960"/>
              <a:ext cx="2031120" cy="149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5760" y="3407040"/>
                <a:ext cx="20692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3979440" y="3892320"/>
              <a:ext cx="498960" cy="810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5320" y="3826080"/>
                <a:ext cx="547200" cy="9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3915360" y="4996080"/>
              <a:ext cx="1167840" cy="381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00240" y="4906080"/>
                <a:ext cx="12052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221400" y="41040"/>
              <a:ext cx="8382240" cy="6277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760" y="31680"/>
                <a:ext cx="8406000" cy="63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28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345</Words>
  <Application>Microsoft Office PowerPoint</Application>
  <PresentationFormat>On-screen Show (4:3)</PresentationFormat>
  <Paragraphs>40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ANNOUNCEMENTS:</vt:lpstr>
      <vt:lpstr>Friction Review</vt:lpstr>
      <vt:lpstr>Friction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Friction Review</dc:title>
  <dc:creator>ORS User</dc:creator>
  <cp:lastModifiedBy>BETSY HONDORF</cp:lastModifiedBy>
  <cp:revision>7</cp:revision>
  <dcterms:created xsi:type="dcterms:W3CDTF">2012-09-13T12:44:04Z</dcterms:created>
  <dcterms:modified xsi:type="dcterms:W3CDTF">2015-09-08T14:32:36Z</dcterms:modified>
</cp:coreProperties>
</file>