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2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7" r:id="rId4"/>
    <p:sldId id="262" r:id="rId5"/>
    <p:sldId id="258" r:id="rId6"/>
    <p:sldId id="264" r:id="rId7"/>
    <p:sldId id="263" r:id="rId8"/>
    <p:sldId id="259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Speed of a Fast vs. Slow Car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Fast Car</c:v>
          </c:tx>
          <c:spPr>
            <a:ln w="28575">
              <a:noFill/>
            </a:ln>
          </c:spPr>
          <c:trendline>
            <c:spPr>
              <a:ln>
                <a:solidFill>
                  <a:prstClr val="black"/>
                </a:solidFill>
              </a:ln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-2.6129288746370691E-2"/>
                  <c:y val="-8.89819896040514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800" b="1" dirty="0"/>
                      <a:t>m = </a:t>
                    </a:r>
                    <a:r>
                      <a:rPr lang="en-US" sz="1800" b="1" dirty="0" smtClean="0"/>
                      <a:t>0.4741 m/s</a:t>
                    </a:r>
                    <a:endParaRPr lang="en-US" sz="1800" b="1" dirty="0"/>
                  </a:p>
                </c:rich>
              </c:tx>
              <c:numFmt formatCode="General" sourceLinked="0"/>
            </c:trendlineLbl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2.13</c:v>
                </c:pt>
                <c:pt idx="1">
                  <c:v>4.3199999999999985</c:v>
                </c:pt>
                <c:pt idx="2">
                  <c:v>6.64</c:v>
                </c:pt>
                <c:pt idx="3">
                  <c:v>8.2200000000000024</c:v>
                </c:pt>
                <c:pt idx="4">
                  <c:v>10.67</c:v>
                </c:pt>
                <c:pt idx="5">
                  <c:v>12.57</c:v>
                </c:pt>
                <c:pt idx="6">
                  <c:v>14.79</c:v>
                </c:pt>
                <c:pt idx="7">
                  <c:v>16.939999999999987</c:v>
                </c:pt>
                <c:pt idx="8">
                  <c:v>18.939999999999987</c:v>
                </c:pt>
                <c:pt idx="9">
                  <c:v>21.01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v>Slow Car</c:v>
          </c:tx>
          <c:spPr>
            <a:ln w="28575">
              <a:noFill/>
            </a:ln>
          </c:spPr>
          <c:trendline>
            <c:spPr>
              <a:ln>
                <a:solidFill>
                  <a:prstClr val="black"/>
                </a:solidFill>
              </a:ln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-1.5252119391122731E-2"/>
                  <c:y val="5.833813487462449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800" b="1" dirty="0"/>
                      <a:t>m= </a:t>
                    </a:r>
                    <a:r>
                      <a:rPr lang="en-US" sz="1800" b="1" dirty="0" smtClean="0"/>
                      <a:t>0.2282 m/s</a:t>
                    </a:r>
                    <a:endParaRPr lang="en-US" sz="1800" b="1" dirty="0"/>
                  </a:p>
                </c:rich>
              </c:tx>
              <c:numFmt formatCode="General" sourceLinked="0"/>
            </c:trendlineLbl>
          </c:trendline>
          <c:xVal>
            <c:numRef>
              <c:f>Sheet1!$B$2:$B$11</c:f>
              <c:numCache>
                <c:formatCode>General</c:formatCode>
                <c:ptCount val="10"/>
                <c:pt idx="0">
                  <c:v>4.45</c:v>
                </c:pt>
                <c:pt idx="1">
                  <c:v>8.9</c:v>
                </c:pt>
                <c:pt idx="2">
                  <c:v>13.1</c:v>
                </c:pt>
                <c:pt idx="3">
                  <c:v>17.05</c:v>
                </c:pt>
                <c:pt idx="4">
                  <c:v>22.22</c:v>
                </c:pt>
                <c:pt idx="5">
                  <c:v>26.12</c:v>
                </c:pt>
                <c:pt idx="6">
                  <c:v>31.02</c:v>
                </c:pt>
                <c:pt idx="7">
                  <c:v>34.86</c:v>
                </c:pt>
                <c:pt idx="8">
                  <c:v>39.47</c:v>
                </c:pt>
                <c:pt idx="9">
                  <c:v>43.839999999999996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746152"/>
        <c:axId val="470748504"/>
      </c:scatterChart>
      <c:valAx>
        <c:axId val="470746152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470748504"/>
        <c:crosses val="autoZero"/>
        <c:crossBetween val="midCat"/>
        <c:majorUnit val="5"/>
      </c:valAx>
      <c:valAx>
        <c:axId val="470748504"/>
        <c:scaling>
          <c:orientation val="minMax"/>
        </c:scaling>
        <c:delete val="0"/>
        <c:axPos val="l"/>
        <c:majorGridlines>
          <c:spPr>
            <a:ln>
              <a:solidFill>
                <a:prstClr val="black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Distance (m)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470746152"/>
        <c:crosses val="autoZero"/>
        <c:crossBetween val="midCat"/>
        <c:majorUnit val="1"/>
      </c:valAx>
      <c:spPr>
        <a:solidFill>
          <a:schemeClr val="tx1"/>
        </a:solidFill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</a:t>
            </a:r>
            <a:r>
              <a:rPr lang="en-US" dirty="0" smtClean="0"/>
              <a:t>Velocity of a Constant</a:t>
            </a:r>
            <a:r>
              <a:rPr lang="en-US" baseline="0" dirty="0" smtClean="0"/>
              <a:t> Velocity Car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Fast Car</c:v>
          </c:tx>
          <c:spPr>
            <a:ln w="28575">
              <a:noFill/>
            </a:ln>
          </c:spPr>
          <c:trendline>
            <c:spPr>
              <a:ln>
                <a:solidFill>
                  <a:prstClr val="black"/>
                </a:solidFill>
              </a:ln>
            </c:spPr>
            <c:trendlineType val="linear"/>
            <c:intercept val="0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2.13</c:v>
                </c:pt>
                <c:pt idx="1">
                  <c:v>4.3199999999999985</c:v>
                </c:pt>
                <c:pt idx="2">
                  <c:v>6.64</c:v>
                </c:pt>
                <c:pt idx="3">
                  <c:v>8.2200000000000024</c:v>
                </c:pt>
                <c:pt idx="4">
                  <c:v>10.67</c:v>
                </c:pt>
                <c:pt idx="5">
                  <c:v>12.57</c:v>
                </c:pt>
                <c:pt idx="6">
                  <c:v>14.79</c:v>
                </c:pt>
                <c:pt idx="7">
                  <c:v>16.939999999999987</c:v>
                </c:pt>
                <c:pt idx="8">
                  <c:v>18.939999999999987</c:v>
                </c:pt>
                <c:pt idx="9">
                  <c:v>21.01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v>Slow Car</c:v>
          </c:tx>
          <c:spPr>
            <a:ln w="28575">
              <a:noFill/>
            </a:ln>
          </c:spPr>
          <c:trendline>
            <c:spPr>
              <a:ln>
                <a:solidFill>
                  <a:prstClr val="black"/>
                </a:solidFill>
              </a:ln>
            </c:spPr>
            <c:trendlineType val="linear"/>
            <c:intercept val="0"/>
            <c:dispRSqr val="0"/>
            <c:dispEq val="0"/>
          </c:trendline>
          <c:xVal>
            <c:numRef>
              <c:f>Sheet1!$B$2:$B$11</c:f>
              <c:numCache>
                <c:formatCode>General</c:formatCode>
                <c:ptCount val="10"/>
                <c:pt idx="0">
                  <c:v>4.45</c:v>
                </c:pt>
                <c:pt idx="1">
                  <c:v>8.9</c:v>
                </c:pt>
                <c:pt idx="2">
                  <c:v>13.1</c:v>
                </c:pt>
                <c:pt idx="3">
                  <c:v>17.05</c:v>
                </c:pt>
                <c:pt idx="4">
                  <c:v>22.22</c:v>
                </c:pt>
                <c:pt idx="5">
                  <c:v>26.12</c:v>
                </c:pt>
                <c:pt idx="6">
                  <c:v>31.02</c:v>
                </c:pt>
                <c:pt idx="7">
                  <c:v>34.86</c:v>
                </c:pt>
                <c:pt idx="8">
                  <c:v>39.47</c:v>
                </c:pt>
                <c:pt idx="9">
                  <c:v>43.839999999999996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745368"/>
        <c:axId val="470743408"/>
      </c:scatterChart>
      <c:valAx>
        <c:axId val="47074536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470743408"/>
        <c:crosses val="autoZero"/>
        <c:crossBetween val="midCat"/>
        <c:majorUnit val="5"/>
      </c:valAx>
      <c:valAx>
        <c:axId val="470743408"/>
        <c:scaling>
          <c:orientation val="minMax"/>
        </c:scaling>
        <c:delete val="0"/>
        <c:axPos val="l"/>
        <c:majorGridlines>
          <c:spPr>
            <a:ln>
              <a:solidFill>
                <a:prstClr val="black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Position </a:t>
                </a:r>
                <a:r>
                  <a:rPr lang="en-US" sz="1600" dirty="0"/>
                  <a:t>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470745368"/>
        <c:crosses val="autoZero"/>
        <c:crossBetween val="midCat"/>
        <c:majorUnit val="1"/>
      </c:valAx>
      <c:spPr>
        <a:solidFill>
          <a:schemeClr val="tx1"/>
        </a:solidFill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1:59:36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19802 2606 1 0,'0'0'16'0,"0"0"1"16,17-22-2-1,-17 22 0-15,0 0 0 16,16-25 0-16,-16 25 0 16,0 0 0-16,24-14-3 0,-24 14-1 15,0 0-2-15,0 0-1 16,-20 0-1-16,-10 8-1 16,15 12-1-16,-23-5-2 15,10 11 0-15,-15-9 1 16,7 7-3-16,-1-8 1 15,9-3 0-15,-1-3-2 16,5-4 0-16,24-6-3 16,-37 4-6-16,37-4-27 15,0 0 0-15,-22 12-1 16,22-12 0-16</inkml:trace>
  <inkml:trace contextRef="#ctx0" brushRef="#br0" timeOffset="786.7767">16597 3185 23 0,'-8'-24'31'0,"8"24"-1"16,0 0-5-16,-14-25-6 15,22 43-4 1,-8-18-4-16,-6 35-2 16,0-12-2-16,12 23-1 0,-6-5-1 15,6 18 0-15,-4-8-2 16,8 8 0-16,-6-4-1 15,6-3-1-15,-4 0 0 16,4-7 0-16,1-4 0 16,1-6-1-16,0-5 0 15,-8-9-1-15,6-1-2 16,-10-20-4-16,0 0-9 16,0 0-21-16,0 0 1 0,-14-37-1 15,-2 5 0 1</inkml:trace>
  <inkml:trace contextRef="#ctx0" brushRef="#br0" timeOffset="1119.7477">16474 3189 14 0,'40'-20'29'0,"1"-5"1"16,13 7-1-16,7 22-10 15,-10-12-4-15,14 32-1 16,-19-9-3-16,1 25-2 16,-23-3-3-16,-2 16 0 15,-16-12-2-15,-8 6 0 16,-16-9-2-16,0-5 1 16,-10-8-1-16,1-5 0 0,-3-8-1 15,3-4 0-15,-1-6-1 16,0-4 0-16,5 0-1 15,3-2-1-15,20 4-2 16,-28-10-1-16,28 10-6 16,0 0-25-16,0 0 1 15,0 0-2-15,28-2 1 16</inkml:trace>
  <inkml:trace contextRef="#ctx0" brushRef="#br0" timeOffset="1494.166">17152 3263 74 0,'0'0'36'0,"19"-9"0"16,-19 9-11-16,0 0-15 15,-39 29-3-15,21 2-1 16,-9-1-4-16,1 5 1 15,4 1-2-15,0-1 0 16,9-6 0-16,11-7 0 16,2-22-1-16,25 22 0 15,3-24 1-15,0-10-1 16,7-4 0-16,-1-7 1 0,-7-5-1 16,-1-1 1-16,-6-5-1 15,-8 3 0-15,-10-3 1 16,-4 7-1-16,-4 0-1 15,-8 5 1-15,14 22-3 16,-30-35-2-16,30 35-3 16,-27-14-19-16,27 14-10 15,0 0 0-15,0 0 0 16</inkml:trace>
  <inkml:trace contextRef="#ctx0" brushRef="#br0" timeOffset="1943.7433">17497 3144 42 0,'0'0'32'0,"0"0"0"15,0 0 1-15,-4 29-21 16,-21-25-5-16,9 12-2 15,-10-6-1-15,6 5-2 16,1-1 0-16,19-14-2 16,-18 24 1-16,18-24-1 15,0 0 0-15,33 17 0 16,-3-17 1-16,4 2-1 0,-1 0 0 16,7 2 1-1,-1-2 0-15,-1 6-1 16,-5 2 1-16,-7 3 0 15,-4-1 1-15,-5 6 0 0,-17-18 1 16,6 27-1-16,-6-27 1 16,-19 24-1-16,-1-16 1 15,-4 0-1-15,-3-2 0 16,1-3-1-16,0-1-1 16,-1 0 0-16,7 2-1 15,0-8-3-15,20 4-4 16,-24-4-25-16,24 4-4 15,0 0 1-15,20-27-1 16</inkml:trace>
  <inkml:trace contextRef="#ctx0" brushRef="#br0" timeOffset="2156.5787">17740 3246 45 0,'20'4'35'0,"-20"-4"1"16,14 17 0-16,-2 13-16 15,-12-30-9-15,7 31-2 16,-7-31-3-16,8 37-1 16,-4-15-3-16,4 0-1 15,-2-3-1-15,-6-19-4 16,14 34-6-16,-14-34-27 16,0 0-1-16,0 0 0 15,0 0 0-15</inkml:trace>
  <inkml:trace contextRef="#ctx0" brushRef="#br0" timeOffset="2311.0527">17746 2940 47 0,'0'0'30'16,"0"-32"-1"-16,0 32-3 15,16-10-36-15,-16 10-16 16,0 0-3-16,0 0 0 15,31 10 0-15</inkml:trace>
  <inkml:trace contextRef="#ctx0" brushRef="#br0" timeOffset="2569.5185">17912 2916 61 0,'26'-16'36'0,"-26"16"0"0,0 0 1 15,0 0-24-15,19 20-3 16,-19-20-4-16,4 49-2 16,-4-16-1-16,8 15 0 15,-6-3-2-15,4 2 0 16,2 0-1-16,-2-4 0 16,0 2-1-16,0-9-1 15,2 1-4-15,-8-37-4 16,13 39-26-16,-13-39-2 0,0 0 1 15,0 0-1-15</inkml:trace>
  <inkml:trace contextRef="#ctx0" brushRef="#br0" timeOffset="2874.9498">17878 3258 53 0,'12'-30'34'0,"-12"30"1"16,30-29-2-16,-24 3-21 15,25 18-4-15,-11-7-3 16,12 7-1-16,-5 0-1 16,7 8 0-16,-4 2-1 15,-3 6 0-15,-1 0 0 0,-1 7 0 16,-5 1 1-16,-4 9-1 16,0-3 0-1,-6 6 0-15,2-5-1 16,-5 5 1-16,-1-5-2 0,0-3 1 15,0-3-1-15,-6-17-1 16,8 22-2-16,-8-22-3 16,0 0-9-16,0 0-23 15,0 0 1-15,6-20-1 16,-6-3 0-16</inkml:trace>
  <inkml:trace contextRef="#ctx0" brushRef="#br0" timeOffset="3034.7382">18297 2997 47 0,'0'0'29'0,"0"0"0"0,20-10-3 16,-20 10-31-16,0 0-22 16,19 19-1-16,-19-19-1 15,12 30 1-15</inkml:trace>
  <inkml:trace contextRef="#ctx0" brushRef="#br0" timeOffset="3603.6346">18577 3185 43 0,'0'0'34'15,"-12"18"2"-15,12-18-2 16,-15 33-15-16,-21-27-8 0,26 23-3 15,-19-7-2-15,21 9-3 16,-12-1-1-16,16-3-1 16,8-3 0-16,10-5-1 15,-14-19 0-15,37 20 0 16,-9-22 0-16,-2-8 0 16,5-7 0-16,-3-7-1 15,3-5 2-15,-5-7-2 16,2 1 1-16,-3 0 1 15,-5-1-1-15,6 7 1 16,-6 7 0-16,-1 10 0 16,1 9 0-16,-4 10 1 15,-16-7 0-15,32 32 0 0,-19-5-1 16,5 5 1-16,-6-3-1 16,2-1 0-16,0-7 0 15,-3-3-1-15,-11-18 0 16,22 14 0-16,-22-14 1 15,24-22-1-15,-10 0 1 16,5-7-1-16,-3-6 0 16,10 1 0-16,0 1 1 15,-1 3 0-15,5 9-1 16,-3 9 1-16,-1 12 0 16,2 10 0-16,-8 10 0 15,-3 9 0-15,-3 6-1 0,-6 5 0 16,4-1 0-16,-6-2-2 15,2 4-3-15,-14-21-12 16,18 11-21-16,-10-13-2 16,-2-18 0-16,31 8-1 15</inkml:trace>
  <inkml:trace contextRef="#ctx0" brushRef="#br0" timeOffset="4398.0888">21259 2753 30 0,'-6'-19'32'16,"6"19"1"-16,-6-30 2 16,6 30-17-16,-8-35-4 15,8 35-3-15,-4-34-1 16,4 34-1-16,6-17-3 16,-6 17 0-16,20 4-2 15,3 9 0-15,-1-1-2 0,10 10 1 16,7-1-2-1,7 7 1-15,-1-3-1 16,2 1 0-16,3-3-1 16,-9-5 0-16,-7 2 0 0,-3-7-1 15,-11 3-2-15,-20-16-6 16,32 12-29-16,-32-12-1 16,0 0-1-16,0 0 1 15</inkml:trace>
  <inkml:trace contextRef="#ctx0" brushRef="#br0" timeOffset="4859.2601">22331 3089 68 0,'12'-24'36'0,"-4"3"0"15,-8 21-9-15,2-42-15 16,-2 42-3-16,0 0-2 0,17-9-1 16,-17 9-1-16,6 23-2 15,-4-3 0-15,6 11-1 16,-2 5 0-16,6 9-1 16,-4 0 0-16,8 2-1 15,-8-4 0-15,5-4 1 16,-1 1-2-16,-2-13 1 15,2 1-2-15,-12-28-3 16,18 31-4-16,-18-31-28 16,0 0-2-16,0 0 0 15,-20-10 1-15</inkml:trace>
  <inkml:trace contextRef="#ctx0" brushRef="#br0" timeOffset="5210.7722">22143 3203 61 0,'0'0'34'16,"12"-24"1"-16,8 14-1 15,13 14-26-15,-1-12-2 16,13 12-2-16,1-4-1 16,9 4-2-16,6-2 0 15,-1-2-2-15,-11 0 1 16,0-2 0-16,-13 0 0 15,-6 0 0-15,-11-2 1 16,-19 4 2-16,22 4-1 0,-22-4 2 16,0 0 0-16,18 34 0 15,-18-34 0-15,8 41-1 16,-2-18 0 0,-1 7 0-16,1-5-2 0,2 5 1 15,-2-5-2-15,0-5-1 16,2 3-4-16,-8-23-10 15,0 0-24-15,0 0-1 16,0 0 1-16,0 0-1 16</inkml:trace>
  <inkml:trace contextRef="#ctx0" brushRef="#br0" timeOffset="5354.4974">22744 2998 52 0,'0'0'28'0,"0"0"-20"0,0 0-8 16,0 0-28-16,0 0-2 15</inkml:trace>
  <inkml:trace contextRef="#ctx0" brushRef="#br0" timeOffset="6339.6452">22880 3132 59 0,'22'-24'36'0,"-22"24"0"15,17-23-3-15,3 25-19 16,-26-20-5-16,26 22-1 0,-20-4-3 16,0 0-1-1,22 26-1-15,-13-3-1 16,1 1 0-16,2 5 0 15,-2 6-2-15,-2 1 2 0,0-5-2 16,-2-3 0-16,-4-5 1 16,-2-23-1-16,6 24 0 15,-6-24 1-15,0 0-1 16,0 0 0-16,-2-34 0 16,2 9 0-16,0-7 0 15,6-5-1-15,-4-2 1 16,9-4 0-16,3 2 0 15,4 5 0-15,-2 1 0 16,4 7 0-16,5 11 0 16,-5 9 0-16,0 8 0 15,-1 10 1-15,-1 5-1 16,-4 15 0-16,-2 3 0 0,2 6 0 16,-8 1 0-16,2-3 0 15,-3-4 0-15,1-1 0 16,0-9 0-1,-6-23 0-15,8 18 0 0,-8-18 0 16,0 0 0-16,20-31 0 16,-14 5 0-16,6-3 0 15,-2 3 0-15,1 1-1 16,1 1 1-16,2-1 0 16,-14 25 0-16,26-22 0 15,-26 22 0-15,20 16 0 16,-20-16 0-16,21 35 0 15,-3-9 0-15,8 1 0 0,5-3 1 16,3-3-1-16,7-5 0 16,11-10 0-16,-1-8 0 15,-4-8 0 1,1-12 0-16,-5-3 0 0,-5-5 0 16,-11-3 0-16,-7-2 0 15,-14-5 0-15,-6 5 0 16,-8 0-1-16,-8 9 1 15,-5 11 0-15,-3 3 0 16,2 14 0-16,-3 12 1 16,11 5-1-16,0 13 0 15,14 9 0-15,8 4 0 16,17 2 0-16,7-4 0 0,17-2 1 16,15-9-1-16,7-7 0 15,10-13 0 1,4-8 0-16,-1-8-2 15,-9-18-8-15,6 7-29 0,-29-11 0 16,-15 3-1-16,-15-7 0 16</inkml:trace>
  <inkml:trace contextRef="#ctx0" brushRef="#br0" timeOffset="180772.1282">23778 6370 18 0,'0'0'12'0,"-14"-17"1"16,14 17 0-16,0 0 0 0,0 0-1 15,0 0 0-15,0 0 0 16,0 0-1-16,0 0-2 16,0 0 0-16,0 0-1 15,0 0-2-15,0 0-1 16,0 0-1-16,0 0-1 16,0 0 0-16,0 0-1 15,0 0 1-15,18 5 0 16,-18-5 0-16,22-2 0 15,-2 2-1-15,-20 0 1 16,43-1-1-16,-23-3 1 16,7 8-2-16,-1-6 2 15,8 2-1-15,3-4 0 0,11 4 0 16,3-2 0-16,8-2 0 16,4 0-1-16,10 2 0 15,0 0 0-15,6 4 0 16,6 0-1-16,0 2 1 15,2-4-1-15,4 2 0 16,0-2 1-16,2 0-1 16,-5-2 0-16,11-2 0 15,-8-2-1-15,0 4 2 16,0-2-1-16,-4 2 1 16,-1 2-1-16,3 4 1 15,-4 0 0-15,2 4-1 16,-4 0 2-16,-4 1-2 0,-6 3 1 15,-8 0-1-15,-6-2 0 16,-7 0 0 0,-7-3 0-16,-13-1 0 15,-11 2-1-15,-21-8-2 0,28 18-10 16,-28-18-25-16,0 0-1 16,-29 10 0-16,3-8-1 15</inkml:trace>
  <inkml:trace contextRef="#ctx0" brushRef="#br0" timeOffset="182596.7233">7058 7514 8 0,'0'0'13'0,"0"0"-2"0,0 0 1 16,0 0-1-16,0 0 0 15,0 0-1-15,0 0-1 16,0 0-1-16,0 0-1 16,0 0-1-16,0 0-2 15,0 0-1-15,0 0 0 16,0 0-1-16,18 2 0 16,-18-2 2-16,0 0-1 0,31 2 0 15,-31-2 1 1,26 0-1-16,-26 0 1 15,36 2-1-15,-13-6 0 16,5 8-1-16,-2-8 0 0,5 6 0 16,1-2 0-16,9 0-1 15,-7-2 1-15,11 0-1 16,-1 0 0-16,3 2 0 16,4-3 0-16,3 1 0 15,3 0 0-15,4 2-1 16,-2-4 1-16,7 2-1 15,-1 0 0-15,6 2 1 16,0-2-1-16,4 2 0 16,0-4 0-16,4-2 1 15,6 2-1-15,0-4 1 16,6 6-1-16,-5-2 1 16,-3 2-1-16,-2 2 1 0,-4 2-1 15,-2 6 0-15,-6-2-1 16,3 4 2-16,-11-4-2 15,4 2 2-15,0-3-1 16,0-1 0-16,-6-2 1 16,5 0-1-16,-3-2 0 15,-4 0 0-15,2 2 0 16,1-2 0-16,-1 0 0 16,-6 0 0-16,4 2 0 15,1-2 0-15,-5 0 0 16,6 0 0-16,0-2 0 15,1 2 0-15,5-2 1 16,0 2-1-16,2 0 1 0,4-2-1 16,-4 0 0-16,4 0 1 15,-7 0-1-15,-5 2 1 16,-2-3-1-16,-9 1 1 16,-7 0-1-16,-5 0 0 15,-13 2 1-15,-5 0-1 16,-18 0 0-16,24 0 1 15,-24 0-2-15,0 0-2 16,0 0-20-16,2 21-12 16,-2-21-1-16,-28 18 1 15</inkml:trace>
  <inkml:trace contextRef="#ctx0" brushRef="#br0" timeOffset="186952.0417">12456 6378 14 0,'20'-8'20'15,"-20"8"-3"-15,0 0-2 16,0 0-2-16,20-17-3 15,-20 17-1-15,0 0-1 16,0 0-2-16,0 0-1 0,22-16-1 16,-22 16 1-16,0 0-1 15,17-18 0-15,-17 18-2 16,0 0 1-16,20-6-2 16,-20 6 1-16,0 0-1 15,26-4-1-15,-26 4 1 16,19-2-1-16,-19 2 1 15,26-5 0-15,-6 5 0 16,-4-2-1-16,7-2 1 16,-3 2 0-16,0 2-1 15,2 0 1-15,1 4-1 16,-1-4 1-16,2 5-1 16,-3-3 2-16,7 2-2 0,4-2 2 15,1 0-2-15,3 2 1 16,5-2 0-16,5 0-1 15,7-2 0 1,4 2 0-16,2 0 1 0,13-2-2 16,1 0 2-16,6 0-1 15,5-2-1-15,1-2 0 16,0-2 2-16,8-2-3 16,-2 3 3-16,-2-3-2 15,-4 0 1-15,0 0-1 16,-6 0 1-16,5 4 0 15,-5-2 0-15,0 4 0 16,-2 0 0-16,-2 0 0 0,2 2 0 16,-5-1 0-16,-1 2 0 15,-6-2 0 1,-4 1 0-16,-8 0 0 16,5 0 0-16,-5-2 0 0,-2 2 1 15,1 0-1-15,1-2 0 16,-8 0 1-16,11 2-1 15,-1-2 1-15,0 0-1 16,2 2 0-16,1 0 0 16,1 0 0-16,0 2 0 15,6-2 0-15,0 2 0 16,3 0 0-16,-1-2 0 0,2 2 0 16,-2 0 0-16,2-2 0 15,-2 0 0 1,-4 0 0-16,-1 1 0 15,3 3 0-15,-4 0 1 16,2 0-1-16,8 0 0 0,0 0 0 16,-2-2 0-16,8 2 1 15,2-4-1-15,4 2 0 16,2-2 0-16,0-2 0 16,0 2 1-16,2-2-1 15,-2 4 0-15,0 0 0 16,0 0 0-16,0 0 2 15,-1 2-2-15,-5 0 2 16,-2 0-1-16,-2 0 1 16,-3-1-2-16,-1-1 2 15,0 0-1-15,-12 0-1 16,-2-4 0-16,-1 2 0 0,1 4 0 16,-6-4 0-16,0-2 1 15,-3 2-1-15,-7 0 0 16,-1-2-2-16,-3 0 2 15,-11 0-1-15,-4-3 1 16,-22 5-1-16,25-4 1 16,-25 4-2-16,0 0 2 15,0 0 0-15,0 0 0 16,0 0 0-16,0 0 0 16,0 0 1-16,0 0-1 15,0 0 1-15,20-4-1 16,-20 4 0-16,0 0-2 15,0 0-19-15,0 0-12 0,0 0 0 16,-8 19 1-16</inkml:trace>
  <inkml:trace contextRef="#ctx0" brushRef="#br0" timeOffset="212508.5639">7056 7803 12 0,'0'0'14'15,"0"0"0"-15,0 0 0 16,0 0-2-16,0 0-1 15,0 0-2-15,-20-16 0 16,20 16-1-16,0 0-1 16,0 0-2-16,0 0 0 15,0 0-1-15,0 0 1 16,0 0-1-16,8-21-1 0,-8 21 0 16,0 0-2-1,0 0 1-15,0 0-1 16,18-18 0-16,-18 18 0 15,20-6 0-15,-20 6-1 16,21-4 1-16,-1 0 0 0,-20 4 0 16,38-6 0-16,-19 4 0 15,5 0 0 1,-2 0-1-16,3 2 1 0,1-2-1 16,2 4 1-16,-3 0-1 15,3 4 1-15,2 0-1 16,-3-2 1-16,-1 2 0 15,-4-2 0-15,3 0 0 16,-5-2-1-16,6 0 1 16,-8-2 0-16,9 0-1 15,-7-2 1-15,6 0-1 16,-7 2 1-16,7-2-1 0,-4 2 0 16,2 0 0-16,-3 0 0 15,3 4 0-15,2-2 1 16,1 2-2-16,5-2 1 15,1 0 0-15,5 0 0 16,3-2 1-16,-1-2-1 16,5-2 0-16,-3-2 1 15,1 2-1-15,-1 0 1 16,1 0-1-16,3 0 0 16,-1 0 1-16,2 0-1 15,5 0 0-15,-1 0 0 16,2-1 1-16,5-1-1 15,-3 2 1-15,2-2-1 0,2 4 1 16,-1-2 0-16,-3 2-1 16,4 0 1-16,4 0 0 15,-3-2-1-15,1 2 1 16,2-4-1-16,2 2 1 16,2-2 0-16,4 1 0 15,-2-1 0-15,-1 0 0 16,5 2-1-16,-2 2 1 15,0 2 0-15,0 0-1 16,-6 2 0-16,-4 2 0 16,-7 0-1-16,-3-4-1 15,-8 11-4-15,-23-3-27 16,-20-8-2-16,16 10-1 0,-16-10 0 16</inkml:trace>
  <inkml:trace contextRef="#ctx0" brushRef="#br0" timeOffset="213902.3645">23648 6576 17 0,'0'0'23'0,"0"0"-5"16,0 0-3-16,0 0-3 15,0 0-2-15,0 0-1 16,0 0-3-16,0 0-1 16,0 0-1-16,0 0-1 15,-16 0 1-15,16 0 0 16,0 0 0-16,0 0 1 16,20 2 0-16,0 4 0 15,-1-8 0-15,21 6 0 16,1-6-1-16,28 4-1 0,16-4 0 15,26 6-1-15,15-4 1 16,36 2-1-16,14-2 0 16,21 8-1-1,7-4 1-15,11 4-1 0,-6-2 0 16,1 5 0-16,-7-1 0 16,-19 2 0-16,-17-4-1 15,-22 0 1-15,-21-4 0 16,-23 1 1-16,-22-7 0 15,-16 0-1-15,-18-3 1 16,-11 1 0-16,-14-2-1 16,-20 6 0-16,25-4 0 15,-25 4-1-15,20-4-1 16,-20 4-3-16,0 0-14 16,-2 20-18-16,2-20-1 15,-38-2-1-15,7-8-1 16</inkml:trace>
  <inkml:trace contextRef="#ctx0" brushRef="#br0" timeOffset="236674.349">12772 14558 41 0,'0'0'36'0,"0"0"0"16,-16 10 2-16,-13 0-22 15,23 33-4-15,-16-12-4 16,16 18-3-16,-6-7-3 16,8-7-6-16,12 6-9 15,-2-19-23-15,-6-22 0 16,26 12-2-16,-26-12 2 15</inkml:trace>
  <inkml:trace contextRef="#ctx0" brushRef="#br0" timeOffset="237498.1306">13228 14315 38 0,'0'0'32'0,"0"0"1"16,0 0-9-16,0 0-5 15,0 25-5-15,-6-3-4 16,18 25-2-16,-12-4-2 16,14 18-1-16,-8-4-2 15,8 8 1-15,-2-4-3 16,-2 1 1-16,1-11-2 15,1-7-1-15,-4-7 1 16,0-14-2-16,4 1-2 16,-12-24-3-16,0 0-6 15,0 0-21-15,-12-20-1 0,4-11-1 16,-8-10 0-16</inkml:trace>
  <inkml:trace contextRef="#ctx0" brushRef="#br0" timeOffset="237762.9234">12991 14279 1 0,'2'-41'18'15,"26"31"7"-15,-4-1-1 16,17-3-9-16,18 24-1 16,-1-4 0-16,13 23-2 15,-16 0-1-15,8 24-3 16,-23-7 0-16,-1 20 0 0,-31-13-2 15,-4 6-1-15,-22-16-1 16,-7 1-1-16,-11-17-1 16,-3-7-2-1,1-7-3-15,-3-18-4 0,17 8-17 16,-4-12-11-16,5-3 0 16,23 12 0-16</inkml:trace>
  <inkml:trace contextRef="#ctx0" brushRef="#br0" timeOffset="238190.9299">13398 14709 25 0,'0'0'32'0,"22"22"0"0,-22-22 1 15,24-12-17-15,3 18-3 16,-27-6-2-16,46-18-4 16,-25 1-2-16,19-1-1 15,-9-11-2-15,7-5-1 16,-4-3-1-16,-9-2 0 16,-3-1 0-16,-4 7 0 15,-12 2 0-15,-10 9-1 16,4 22 2-16,-34-12-1 0,8 22 1 15,-1 16 0 1,-1 3 0-16,2 12 0 16,1 0 0-16,11 5 0 15,2 1 0-15,12-4 0 0,8-6 0 16,10-3-1-16,0-11 0 16,3-9-2-16,7-6-1 15,-4-18-5-15,11 10-6 16,-15-22-21-16,4-3 0 15,-5-13-1-15,-1 1 1 16</inkml:trace>
  <inkml:trace contextRef="#ctx0" brushRef="#br0" timeOffset="238566.6903">13811 14429 43 0,'2'-22'33'0,"-2"22"0"15,20 6-9-15,-20-6-6 16,23 27-5-16,-23-27-3 0,22 55-2 15,-16-17-2-15,6 11-2 16,-6-6-1-16,2 4 0 16,-8-8-1-16,0-5 0 15,0-11-2-15,0-23 0 16,4 18 0-16,-4-18-1 16,9-26 0-16,1-1 0 15,4-7 0-15,-4-7 0 16,8 0 1-16,1-4-1 15,1 4 1-15,6-1 0 16,0 13 1-16,-1 9-1 16,-3 11 0-16,4 14 1 0,-7 11-1 15,-1 14 0-15,-8 7 0 16,0 8 1-16,-8 4-2 16,2-4 1-16,-2 2-3 15,-4-15-1-15,10 3-5 16,-8-35-19-16,0 22-8 15,0-22-1-15,25-16 1 16</inkml:trace>
  <inkml:trace contextRef="#ctx0" brushRef="#br0" timeOffset="238822.3516">14603 14077 51 0,'23'-23'36'0,"-23"23"-1"16,-4 19 2-16,10 21-24 16,-25-7-3-16,11 30-1 15,-18 0-2-15,6 17-2 16,-5 1-1-16,-1 3-2 16,0-4-1-16,5-5 0 15,-3-8-3-15,8-18-1 16,10-2-5-16,-12-28-20 15,18 1-9-15,0-20-2 16,0 0 2-16</inkml:trace>
  <inkml:trace contextRef="#ctx0" brushRef="#br0" timeOffset="239082.8984">14707 14503 66 0,'4'18'36'16,"-2"11"3"-16,-4 7-2 15,10 22-26-15,-14-12-3 16,12 18-3-16,0-7-1 16,4 4-2-16,2 0-1 15,2-4-2-15,3-10 0 0,-5-12-3 16,8 3-3-16,-20-38-7 15,20 9-23 1,-20-9-1-16,8-29 0 16,-10-4 1-16</inkml:trace>
  <inkml:trace contextRef="#ctx0" brushRef="#br0" timeOffset="239346.2728">14707 14370 16 0,'14'-24'29'16,"24"18"3"-16,-5 2 0 16,-7 2-14-16,25 30-2 15,-19-10-4-15,15 29-1 16,-27-10-3-16,6 16-2 16,-19-6-2-16,-3 4-1 15,-15-8-1-15,-9 0 0 0,-6-15-2 16,-5-8 1-16,-3-7-3 15,0-11-2-15,9 2-3 16,-13-22-17-16,17 3-12 16,7-7 0-16,2 3 0 15</inkml:trace>
  <inkml:trace contextRef="#ctx0" brushRef="#br0" timeOffset="239698.4064">15047 14694 25 0,'31'-2'32'0,"-3"-12"0"16,6-2 1-16,-3-2-13 16,-11-21-7-16,14 8-4 15,-15-12-3-15,5 5-1 16,-10-3-2-16,-6 12 0 15,-8-1-1-15,-2 13 1 16,2 17-1-16,-32-4 0 16,12 19-1-16,1 17 1 15,-5 9 0-15,4 6 0 16,4 6-1-16,9 2 0 16,1 0-1-16,8-8 0 0,9-6-1 15,5-11-2-15,10-7-3 16,-8-21-6-16,27 6-16 15,-11-20-9-15,-1-5 1 16,-1-11-1-16</inkml:trace>
  <inkml:trace contextRef="#ctx0" brushRef="#br0" timeOffset="240082.9699">15519 14438 49 0,'0'0'35'16,"0"0"1"-16,0 0-1 15,25 51-19-15,-36-31-4 16,17 27-3-16,-12-8-2 0,10 12-3 16,-4-3 0-16,2 1-2 15,1-8-2-15,3-10 1 16,-2-5-1-16,-4-26-1 16,18 19 0-16,-18-19 0 15,22-23-1-15,-10-9 1 16,5-3 0-16,-3-12 0 15,0-6 0-15,4-4 0 16,2 4 1-16,-5 4 0 16,5 6 1-16,4 9-2 15,-2 5 2-15,1 15 0 16,3 16 0-16,-4 16 0 16,-3 7-1-16,-1 11 1 0,-4 5-1 15,-6 0-1 1,4 12-3-16,-10-14-4 15,16 14-11-15,-13-23-19 16,7-3 1-16,-12-27-1 0,22 24 1 16</inkml:trace>
  <inkml:trace contextRef="#ctx0" brushRef="#br0" timeOffset="240482.758">16251 14423 59 0,'-6'-20'38'0,"6"20"-1"0,-27 33 1 16,-1-17-26-16,16 29-2 15,-13-9-4 1,17 11-1-16,2-4-2 16,12 0-3-16,10-10 0 0,7-13-2 15,11-8-1-15,-1-14 0 16,11-8-1-16,-11-15 0 15,5-3 1-15,-10-13 0 16,-3-2 1-16,-9 0 0 16,0-1 3-16,-8 9 1 15,-2 4 1-15,-6 31 1 16,2-22 0-16,-2 22 1 16,-8 31-1-16,10 1 0 15,-4 3-1-15,8 6-1 16,-4 1 0-16,3-5-2 15,1-4-1-15,0-5-2 16,8-1-3-16,-14-27-17 0,0 0-16 16,20 8 0-16,-20-8 0 15,14-22-1-15</inkml:trace>
  <inkml:trace contextRef="#ctx0" brushRef="#br0" timeOffset="240639.0431">16557 14069 22 0,'-7'-39'27'0,"7"39"0"15,0 0-5-15,0 0-22 16,0 0-24-16,0 0-1 0,-12 34-1 16,12-34 4-16</inkml:trace>
  <inkml:trace contextRef="#ctx0" brushRef="#br0" timeOffset="240886.0263">16630 14140 66 0,'0'0'38'16,"26"26"2"-16,-14 1-1 15,-12-7-22-15,26 29-6 16,-20-8-3-16,9 20-2 15,-3-4-3-15,0 6 0 0,-4-7-2 16,-6-5 0-16,2-5-2 16,-2-15-2-16,4 0-3 15,-6-31-8-15,0 0-26 16,0 0-1-16,14-23 1 16,-5-1-1-16</inkml:trace>
  <inkml:trace contextRef="#ctx0" brushRef="#br0" timeOffset="241744.1846">16905 14503 44 0,'0'0'34'0,"0"0"-1"16,0 0 2-16,0 0-23 15,0 0-3-15,-8 26-4 16,2-1-2-16,-2 1-6 16,-10-5-19-16,11 3-10 15,1 1-3-15,6-25 1 16,-6 32-2-16</inkml:trace>
  <inkml:trace contextRef="#ctx0" brushRef="#br0" timeOffset="242269.3467">17602 14199 59 0,'16'-29'36'16,"-16"29"1"-16,12-20 0 15,-12 20-25-15,0 0-3 0,0 0-3 16,0 0 0-16,2 18-2 16,-2-18-1-16,9 27-1 15,-9-27-1-15,14 24 0 16,-14-24-1-16,20 2 1 15,-20-2-1-15,26-24 0 16,-13 4 0-16,1-1 0 16,-8-5 0-16,0 3-1 15,-6 1 2-15,-6 4-1 16,-14 13 0-16,-5 7 0 16,-9 11 1-16,-9 13-1 15,-5 17 0-15,-3 10 1 16,4 12-1-16,7 3 0 0,11 3 0 15,13 2 0-15,16-7 0 16,14-7 0-16,11-14-1 16,17-7-2-16,1-17-1 15,14 3-4-15,-17-30-9 16,13 4-21-16,-11-12 0 16,1 1 0-16,-1-9 0 15</inkml:trace>
  <inkml:trace contextRef="#ctx0" brushRef="#br0" timeOffset="242878.7505">18147 14270 51 0,'4'-24'36'16,"-8"6"1"-16,4 18 1 15,-46-19-22-15,35 44-3 16,-25-11-3-16,10 25-3 0,-13 1-2 15,7 13-2-15,5 3-1 16,7 1 0-16,10-2-1 16,14-10 0-16,2-3-1 15,14-13-1-15,13-7 1 16,1-16-1-16,5-12 1 16,-1-12-1-16,-3-9 0 15,-3-9 1-15,-2-9-1 0,-11 0 1 16,-5 0 0-16,-8 8 0 15,-6-1 1 1,-6 13-1-16,6 25 1 16,-18-24-1-16,18 24 1 15,-19 28-1-15,11-3 1 0,8 7 0 16,0 7 0-16,12 2-1 16,3-2 0-16,11 1 0 15,12-9 0-15,3-11 0 16,10-13 0-16,9-9-1 15,-1-13 1-15,-2-13-1 16,-4-9 1-16,-1-14-1 16,-13-8 1-16,-5-12-2 15,-9 1 2-15,-9-3-1 16,-10 8 0-16,-8 8 1 16,-4 8 0-16,-8 16 0 15,-5 21 1-15,-5 20 0 0,-4 16 0 16,7 21 0-16,-5 8-1 15,6 15 1-15,2 5 0 16,11 4-1-16,9-1-1 16,9-7-3-16,23 5-10 15,-2-24-26-15,15-9 2 16,10-20-3-16,4-7 2 16</inkml:trace>
  <inkml:trace contextRef="#ctx0" brushRef="#br0" timeOffset="244070.5042">19282 14205 33 0,'0'0'34'0,"-23"-14"1"16,23 14-1-16,-32-12-13 16,32 12-7-16,0 0-4 15,-8 28-2-15,8-28-2 16,0 23-2-16,0-23-1 15,6 32-1-15,-6-32 0 16,8 23-1-16,-8-23 0 16,0 0 0-16,0 0-1 0,0 0 1 15,0 0-1-15,0 0 1 16,-16-8-1-16,16 8 1 16,-37 2-2-16,11 6 1 15,0 8 1-15,-1 10-1 16,3 5 0-16,2 8 0 15,10 2 1-15,10 3-1 16,2-5 0-16,16 0 1 16,8-8-1-16,9-11 0 15,7-6 0-15,3-10 0 16,1-10 0-16,1-6 0 16,-1-8 0-16,-11-7 0 15,-5-4 0-15,-4-3 0 0,-11 3 0 16,-7-1 0-16,-6 3 1 15,-6 5-1-15,-2 7 1 16,8 17-1 0,-23-12 1-16,23 12 0 0,-20 18-1 15,14-1 1-15,4 7 0 16,8 5 0-16,2-1 0 16,10 3-1-16,1-3 1 15,7-3-1-15,2-5 0 16,5-10 0-16,5-6 0 15,-5-12-1-15,5-4 1 16,-5-8 0-16,-1-9 0 0,-4-5 0 16,-9 3 0-1,-5-2 0-15,-6 3 0 16,-4 7 0-16,-4-1 0 16,0 24 0-16,0 0 0 0,-20-8 1 15,20 8-1-15,-11 34 0 16,9-9 1-16,4 3-1 15,5 5 0-15,13-2 0 16,6-3 0-16,7-3 0 16,11-7 0-16,1-12 0 15,9-8 0-15,-7-10 0 16,2-9 0-16,-3-11 0 16,-7-11 0-16,-9-10-1 0,-6-4 1 15,-11-10-1 1,-7 3 2-16,-8 3-2 15,-10 6 1-15,-1 8 0 16,-11 13 0-16,-2 15 0 0,-1 17 1 16,-5 19-1-16,4 19 0 15,5 11 1-15,1 10-1 16,8 12 1-16,8-1-1 16,6-1 0-16,14 0-1 15,4-14-1-15,10-4-2 16,-3-26-5-16,23 7-29 15,-15-24-2-15,5-2 1 16,-7-14-1-16</inkml:trace>
  <inkml:trace contextRef="#ctx0" brushRef="#br0" timeOffset="244889.5417">20558 14301 43 0,'0'0'36'15,"14"-24"1"-15,-14 24 0 16,-12-27-17-16,12 27-6 0,-32 2-5 16,12 12-2-16,-13-3-1 15,5 15-2-15,-9 3-2 16,5 13 1-16,4 1-2 16,9 6 0-16,11-6 0 15,8-2-1-15,14-7 1 16,7-11-2-16,15-11 2 15,-1-14-1-15,9-16 0 16,-5-13-1-16,-3-6 1 16,1-8 0-16,-11-5 0 15,-6-1 0-15,-8 4 0 16,-8 6 1-16,0 8 0 16,-4 9 0-16,0 24 0 0,0 0 0 15,0 0 1-15,-20 12-1 16,14 12 0-1,6 11 0-15,0 2-1 16,2 6 1-16,8 0 0 0,4 1-1 16,-1-9 0-16,7-6 0 15,6-5-1-15,1-14 0 16,5-4-2-16,0-14 0 16,7-4-3-16,-7-21-1 15,7 7-2-15,-19-23-2 16,16 10 0-16,-21-22 1 15,9 8 2-15,-14-12 1 0,-2 10 3 16,-8 2 4-16,0 0 5 16,0 18 2-1,-14-2 1-15,14 37 1 16,-12-28 1-16,12 28-2 16,-12 22 0-16,12 11-2 0,-8 4-1 15,8 11-2-15,-8 5 0 16,8 7 0-16,0 1-2 15,0 0 0-15,8-2-1 16,-2-8 1-16,8-10-3 16,-6-7 0-16,10-9-2 15,-18-25-3-15,31 20-5 16,-31-20-28-16,8-24 1 0,-8-3-1 16,-6-1 1-1</inkml:trace>
  <inkml:trace contextRef="#ctx0" brushRef="#br0" timeOffset="245726.6313">20834 14260 48 0,'0'0'36'16,"0"0"1"-16,0 0-1 16,12-30-16-16,18 36-12 15,-9-14-2-15,13 12-2 16,0-4-2-16,5 4-1 15,1 2-2-15,-3-4 0 16,-1 6-1-16,-5-8-1 16,9 4 1-16,-15-2 0 15,7 0-1-15,-4-6 1 16,-3 2 1-16,1-2 1 0,-6-2 1 16,1 0 2-16,-21 6 1 15,30-15 0-15,-30 15 0 16,0 0 2-16,0 0-1 15,0 0-1-15,0 0 0 16,-26 21-1-16,7 1 0 16,1 11-1-16,-8 2 0 15,6 7-1-15,5 1 0 16,5 2 0-16,8-4-1 16,8-7-1-16,7-7 1 15,7-11 0-15,6-7 0 16,5-12-1-16,-1-11 1 15,0-14 0-15,-3-3-1 0,-1-4 0 16,-6-5 1-16,-2-1-1 16,-5 2 1-16,-5 2-1 15,-2 5 1-15,0 5-1 16,-4 5 1-16,-2 22 0 16,6-31 0-16,-6 31-1 15,6-18 1-15,-6 18 0 16,0 0 0-16,8-18-1 15,-8 18 1-15,0 0 0 16,0 0 1-16,0 0-1 16,18-7 0-16,-18 7 0 15,0 0 1-15,25 5-1 16,-25-5 0-16,28 8 1 0,-28-8 0 16,33 30-1-16,-13-11 1 15,0 11 1-15,-2 3-1 16,1 6-1-16,-3 3 1 15,0 3 0-15,-2-6-1 16,-6-6 1-16,-2-7-1 16,-6-26 1-16,14 18-1 15,-14-18 1-15,5-28-1 16,1-3 0-16,-4-7 0 16,8-3 0-16,-2-4 0 15,-2 0 0-15,8 4 0 16,2 1-1-16,7 9 0 0,3 8-2 15,8 7-1-15,-1-2-4 16,20 22-32-16,-13-4 0 16,-4 14-1-16,-17 2 0 15</inkml:trace>
  <inkml:trace contextRef="#ctx0" brushRef="#br0" timeOffset="246822.2662">16998 14599 31 0,'-2'-17'31'0,"2"17"1"15,0 0-10-15,0 0-5 0,0 0-3 16,-20-2-4-16,20 2-2 16,0 0-2-16,-14 19-2 15,14-19-1-15,-14 22 0 16,14-22-1-16,-10 29-1 15,10-29 0-15,6 26 0 16,-6-26-1-16,20 8 0 16,-20-8 0-16,30-12 0 15,-30 12 0-15,21-28 0 16,-15 9 0-16,-6 19 1 16,2-32 0-16,-2 32 0 15,-2-27 0-15,2 27 1 16,0 0 0-16,0 0 0 0,0 0 1 15,0 0-1-15,20 20 1 16,0-1-1 0,0 5 1-16,1 3-1 15,-1 1 0-15,4 3-1 0,-6 1 1 16,-9-1-1-16,-5 2 1 16,-4 1-2-16,-11-3 2 15,-3-1-2-15,0 1-1 16,-16-15-10-16,9 7-28 15,-5-7-1-15,0-2-1 16,-5 1 0-16</inkml:trace>
  <inkml:trace contextRef="#ctx0" brushRef="#br0" timeOffset="267029.8679">6270 4989 13 0,'0'0'22'15,"0"0"-3"-15,14-26-2 16,-14 26 0-16,12-20-2 16,-12 20 0-16,0 0-4 0,0 0-2 15,8-27-2-15,-8 27-1 16,0 0-1-16,0 0-1 16,0 0-2-16,0 0 0 15,-24 6 0-15,8 4 0 16,-11 11-1-16,-9 3-1 15,-5 3 3-15,-5 5-2 16,-7 1 1-16,2 2-1 16,5-1 0-16,9-5 0 15,3-9 1-15,14-1-2 16,20-19 1-16,-2 28-1 16,22-18 0-16,16 0 0 15,7-3 1-15,10 5-1 0,5 0 1 16,9 6-1-16,-8 1 1 15,0 15 1-15,-9-1-1 16,-11 14 1-16,-11 0-1 16,-9 8 2-16,-19 2-2 15,-7 2 1-15,-19-2-1 16,-8-4 0-16,-15-8 0 16,-4-4 0-16,-13-6-1 15,1-5 0-15,6-10 1 16,4-5-1-16,5-7 0 15,17-6 0-15,5 0 0 16,28-2 0-16,0 0 0 16,0 0 0-16,30-8 0 0,7 12 0 15,3 10 0-15,-3 9 0 16,-1 17 0-16,-16 20 1 16,-20 29 0-16,-26 29 1 15,-21 27-1-15,-21 18 1 16,-14 11-1-16,1 5 1 15,4-14 0-15,17-4 0 16,29-26-1-16,37-27 0 16,31-29 1-16,36-24-1 15,26-22 0-15,17-15-2 16,5-7-2-16,-11-24-10 16,-7 9-27-16,-22-2 0 15,-22 0-2-15,-33 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2:05:47.4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9-10T12:06:04.402"/>
    </inkml:context>
  </inkml:definitions>
  <inkml:trace contextRef="#ctx0" brushRef="#br0">4773 4417 19 0,'0'0'31'0,"-19"8"1"16,19-8 1-16,2 28-16 16,-22-28-5-16,26 23-2 15,-6-23 0-15,-14 30-3 16,14-30 0-16,-8 33-3 16,8-33 0-16,-6 24-1 15,6-24-1-15,0 0 0 16,0 0-1-16,0-18 1 0,0-4-1 15,0-1-1 1,-6-10 1-16,0 1-1 16,-5-1 1-16,-5 11 0 15,-4 8 0-15,-6 18-1 0,-11 14 1 16,1 21 1-16,-9 16-2 16,-1 20 2-16,1 21-1 15,8 12 1-15,1 8 1 16,6 7-2-16,17-3 1 15,13-4 0-15,11-12 0 16,15-6-1-16,16-31 1 16,7-24-1-16,6-22-1 15,8-26 0-15,-1-21 1 0,-3-19-1 16,-8-14 0-16,-7-14 0 16,-11-7 0-1,-13 1-1-15,-4 3 0 16,-10 13 1-16,-8 10-1 0,2 14 1 15,-6 9-1-15,6 30 2 16,0 0 0-16,-12 40 1 16,12 1 1-16,4 14-1 15,4 2 0-15,0 11-1 16,5 1 1-16,5-6-1 16,0-4 0-16,-2-10-2 15,7-8 0-15,-7-13-1 16,2-3-1-16,-18-25-3 15,34 20-4-15,-34-42-20 16,0 22-11-16,13-45 0 16,-7 14 0-16</inkml:trace>
  <inkml:trace contextRef="#ctx0" brushRef="#br0" timeOffset="824.4999">4675 5155 53 0,'-32'12'35'0,"12"0"2"16,20-12 0-16,0 0-24 15,28 12-4-15,10-22-2 16,13 10-2-16,4-10 0 16,14 8-1-16,-7-4-2 15,1 6 1-15,-10 0-2 16,-2 2 1-16,-9 4-1 0,1 0-1 15,-9 0 0-15,-3-2 0 16,-3-4 0-16,-2 0 0 16,-5-6 0-16,3 0-1 15,-8-2 1-15,-16 8 0 16,24-19 0-16,-24 19 0 16,11-26 0-16,-11 26 0 15,-3-18-1-15,3 18 2 16,0 0-1-16,-32 8 1 15,10 8 1-15,0 11 0 16,-3 9 0-16,-1 9 0 16,0 4 1-16,13 4-1 0,-1 0 0 15,10-2-1-15,16-8 0 16,9-12-1-16,11-5 0 16,8-16-1-16,3-10 0 15,2-16-1-15,3-13 0 16,-1-14-2-16,5-7-1 15,-15-16-1-15,4 1-1 16,-9-25 0-16,2 5 0 16,-15-7 2-16,1 14-1 15,-8 3 5-15,-4 10 1 16,-2 18 3-16,-8 6 2 16,2 41 1-16,0 0 0 15,-18 21 0-15,0 23 0 0,14 20-1 16,-8 5 0-16,1 15-2 15,3 1 1-15,8 5-2 16,0-5 0-16,8-7-2 16,3-15 1-16,3-16-4 15,0-10 0-15,-2-19-3 16,8 0-4-16,-20-18-4 16,19-16-13-16,-24-16-12 15,-3-1 0-15,-16-16 11 16,18 20 11-16,-22-17 11 15,1 5 7-15,7 16 8 16,-14-16 14-16,17 23 14 16,-1-2 1-16,18 20-10 0,-10-23-11 15,32 23-7 1,-4-8-5-16,11 4-7 16,20 20-15-16,-7-12-20 15,15 3-2-15,2 1 1 0,9 4-2 16</inkml:trace>
  <inkml:trace contextRef="#ctx0" brushRef="#br0" timeOffset="1634.9179">7163 5153 54 0,'-20'-5'38'0,"20"5"0"0,0 0 0 16,10 19-24-16,-10-19-3 15,2 30-2-15,-2-30-2 16,6 41-2-16,0-22-1 16,5 1-2-16,-11-20 0 15,16 24-1-15,-16-24 0 16,24-12 0-16,-16-6 0 16,-2-7-1-16,0-5-1 15,-10-1 1-15,-4-5-1 16,-6 9 0-16,-6 2 1 15,-9 9 0-15,-5 14 0 16,-5 16 1-16,-7 15 0 16,1 20 1-16,3 12 0 0,9 13-1 15,1 5 1-15,12 3-1 16,9-3-1-16,18-12 1 16,13-16-1-16,16-20 0 15,-1-23 1-15,11-12-1 16,-1-20 0-16,1-13 0 15,-1-14 0-15,-13-12 0 16,-5-3 1-16,-13-1-1 16,-2 6 0-16,-12 10 1 15,-6 6 0-15,0 15 1 16,6 30-1-16,-22-9 0 16,12 32 0-16,8 16 1 0,2 10-1 15,6 8 0-15,12 6-2 16,4 0-1-16,9 0-1 15,9-14-4-15,19 14-19 16,-11-30-17-16,15-2 0 16,-4-15 0-16,14-10 1 15</inkml:trace>
  <inkml:trace contextRef="#ctx0" brushRef="#br0" timeOffset="3140.484">9161 5114 47 0,'0'0'36'0,"-24"-17"2"16,24 17 1-16,-22-8-21 15,28 29-4-15,-6-21-4 16,-10 32-2-16,7-11-1 16,5 11-2-16,-2-5-1 15,1 1-1-15,3-7-2 16,-4-21 0-16,12 26 0 15,-12-26-1-15,0 0 0 16,8-36 1-16,-8 5-2 0,-8-6 1 16,-9-8-1-1,-9-6 0-15,-8 5 0 16,-11 9 0-16,-8 10 0 16,-5 15 0-16,-9 20 2 0,2 17 1 15,2 24-1-15,13 20 1 16,9 6 0-16,21 5-1 15,18 2 2-15,14-1-2 16,22-9-1-16,7-11 0 16,20-12-1-16,1-17 0 15,9-15-2-15,-6-20-1 16,8-5-1-16,-14-32 0 16,6 3-2-16,-11-24 0 15,3 2 1-15,-12-15 0 16,-3 7 1-16,-5 0 1 15,-3 7 2-15,-3 10 3 16,-5 3 1-16,8 16 2 0,-15 2 1 16,5 21 0-16,-24 8 1 15,28 8 1-15,-28-8-1 16,16 33-1-16,-13-11 0 16,-3 1-2-16,0-1 0 15,0-1-1-15,0-21 0 16,0 26-1-16,0-26 0 15,0 0-1-15,0 0-1 16,0-26 1-16,0 9-1 16,-7-3 0-16,-5 0 0 15,12 20 1-15,-34-23-1 16,5 25 1-16,-1 13 1 0,-10 15 0 16,3 13 0-16,-3 12 1 15,9 10-1-15,3-2 0 16,14 3 0-16,8 1-1 15,12-12 0-15,8-8 0 16,8-16 0-16,9-15 0 16,1-10 0-16,2-14 0 15,3-13 0-15,-9-19 0 16,5-5 0-16,-7-12 0 16,-6 0 0-16,0 0 0 15,-9 3-1-15,-5 6 1 16,-2 7 0-16,-4 14 0 15,-2 9 0-15,2 18 1 0,0 0-1 16,-12 41 1-16,10-7 1 16,2 13-2-16,2 0 1 15,10 2 0-15,0-2-2 16,8-8 0-16,8-3 0 16,-1-17 0-16,11-5-1 15,-1-20 0-15,3-4-1 16,-7-15 0-16,7-9 1 15,-13-9 0-15,7-8-1 16,-4-2 2-16,-9 2-1 16,3 4 1-16,-10 8 0 15,0 9 1-15,-8 9 0 16,-6 21 2-16,0 0 1 0,21 17-2 16,-17 9 3-16,-2 5-2 15,-2 9 1 1,6 9 0-16,-6-2-1 15,0-4-1-15,0 0 0 0,0-13-1 16,-2-3 1-16,4-9-1 16,-2-18 1-16,0 0-1 15,20-45 0-15,-2 7 0 16,1-9 0-16,9-4-1 16,10-12 1-16,3 1-1 15,8-3 1-15,-1 6-1 16,-1 14-1-16,-1 6 0 15,-1 9 0-15,-8 14-1 16,-1 20-5-16,-36-4-28 16,38 26-6-16,-27-5-1 15,9 7 1-15</inkml:trace>
  <inkml:trace contextRef="#ctx0" brushRef="#br0" timeOffset="5232.7333">2487 5079 17 0,'0'0'32'16,"-40"-10"2"-16,40 10-1 15,-25 8-10-15,-5-24-7 16,30 16-3-16,-23 2-3 16,23-2-1-16,0 0-3 15,17 22 0-15,-17-22-1 0,54 6-1 16,-15-4 0-16,14 0-1 16,17-2-3-16,3 0 1 15,-2 0-3-15,-6 0 2 16,-6 0-1-16,-8 3 1 15,-9-3-1-15,-11 4 2 16,-31-4 0-16,0 0 0 16,0 0 2-16,0 0-1 15,-39 0 0-15,1-4 0 16,-9-9 0-16,-4-3-1 16,-7 0 1-16,3-1-2 15,-2-3 0-15,4 0-1 0,19 13-7 16,-15-9-33-16,29 12 0 15,-2 0-1-15,22 4 0 16</inkml:trace>
  <inkml:trace contextRef="#ctx1" brushRef="#br0">15884 13171 0,'0'0'15</inkml:trace>
  <inkml:trace contextRef="#ctx0" brushRef="#br0" timeOffset="17623.5621">10894 5632 59 0,'0'0'38'0,"0"18"1"15,0-18-1-15,0 51-24 16,-13-33-4-16,13 23-2 16,-14-10-1-16,14 12-3 15,-6-5-3-15,0-11-1 16,4-1-3-16,2-26-5 15,2 21-14-15,-2-21-17 16,14-31 0-16,-2-1-2 16,7-7 2-16</inkml:trace>
  <inkml:trace contextRef="#ctx0" brushRef="#br0" timeOffset="18908.1572">11424 4588 35 0,'2'-35'35'16,"-2"35"0"-16,-2-20-11 16,-10 1-5-16,12 19-4 15,0 0-3-15,14 49-3 16,-16-14-3-16,14 22-1 16,-11 12-1-16,7 17 0 15,2 4 0-15,-2 6-2 16,0 1 0-16,2-5 0 15,-2-6-2-15,0-9-1 16,-2-16 0-16,-4-18-4 0,7 0-4 16,-9-43-8-16,-5 21-22 15,5-21 2-15,-18-21-2 16,4-9 2-16</inkml:trace>
  <inkml:trace contextRef="#ctx0" brushRef="#br0" timeOffset="20172.9147">11124 5142 46 0,'0'0'34'16,"-8"-22"0"-16,27 12-1 15,21 4-24-15,-1-9-5 16,27 7 1-16,-7-10-2 16,14 6-1-16,0 1-3 0,-2-3 1 15,-8 6 1-15,-4-4-1 16,-11 6 0-16,-5 0 1 15,-15 4 0-15,-8 4 0 16,-20-2 2-16,0 0 0 16,0 0 1-16,0 28 0 15,-20-20 0-15,6 17 2 16,-12-3 0-16,13 11-1 16,-7 1 0-16,10 9-1 15,8-2-1-15,4-2-1 16,10 0 1-16,8-7-3 15,5-5 0-15,7-13-1 0,-1-4 1 16,-1-8-1-16,2-8 0 16,-7-8 0-16,-5-7 0 15,-6-7 0 1,-2-5-1-16,-6-1 1 0,-6-3-1 16,0 0 1-16,0 5 0 15,-4 11 1-15,4 21 0 16,0 0 1-16,0 0 1 15,0 0 0-15,-16 35 1 16,18-3-1-16,2 3 0 16,4 0-1-16,0-3 1 15,9 1-2-15,3-7-1 16,0-13-1-16,5 3-3 0,-5-18-2 16,14 6-3-16,-22-28-8 15,27 19-9-15,-33-35-3 16,22 21 2-1,-28-25 9-15,25 17 9 0,-25-8 8 16,6-3 5-16,-6 38 10 16,0-49 10-16,0 49 5 15,2-17-2-15,16 36-6 16,-18-19-6-16,8 41-4 16,-6-9-2-16,16 15-3 15,-10 4 0-15,9 8-2 16,1-2 0-16,-2 6-2 15,-2-8 0-15,3-4 0 0,-3-10-2 16,-2-6 1 0,-4-11-2-16,-8-24 1 15,0 0-1-15,4-22-1 16,-10-9 1-16,-6-20-1 0,4-6 0 16,-7-14 1-16,7-3 0 15,6-1-1-15,4 2 1 16,9-1 1-16,9 11 0 15,6 12 1-15,9 12-1 16,9 15 2-16,1 16 0 16,-3 14 1-16,-5 16 0 15,1 13 1-15,-16 8-1 16,-9 8 1-16,-13 0-1 16,-8 6 0-16,-9-10-1 15,-9-5 1-15,-2-9-2 16,-5-12-1-16,-1-9 0 15,3-14-1-15,5-6-1 0,-2-13-1 16,16 3-1-16,-7-13-1 16,19 13 0-16,-8-7 0 15,8 25 1-15,20-22 1 16,1 24 2-16,5 4 2 16,2 2 1-16,11 5 3 15,-1-5 0-15,13 2 0 16,-4-10 1-16,13 0 0 15,-3-14 0-15,2 5-1 16,-2-15-2-16,-3-1 1 16,-13-7-2-16,-1-1 1 15,-11-6-2-15,-9 5 1 16,-12-1-2-16,-8 7 1 0,-8 7 1 16,8 21-1-16,-34-4 1 15,11 20 0-15,-3 11 0 16,4 12 0-16,3 2 1 15,9 9-1-15,8-3 1 16,8-4-1-16,13-4 0 16,7-10-3-16,8-1-1 15,-1-20-8-15,26 4-29 16,-15-16-1-16,1 4-2 16,-9-12 2-16</inkml:trace>
  <inkml:trace contextRef="#ctx0" brushRef="#br0" timeOffset="20358.9788">13641 5322 82 0,'40'34'40'16,"-23"-15"0"-16,5 13-1 15,-22-32-31-15,32 41-5 16,-13 2-12-16,-13-12-28 15,-6-1-2-15,-6-7-1 16,6-23 0-16</inkml:trace>
  <inkml:trace contextRef="#ctx0" brushRef="#br0" timeOffset="20862.6083">14204 4669 62 0,'4'-24'38'0,"-4"24"1"15,0 0 0-15,10 22-27 16,-16 5-1-16,18 32-3 16,-12 4-1-16,7 19-2 15,-1 3-1-15,8 5-2 0,-4-6 0 16,4-5-1 0,0-9 0-16,0-15-2 15,-3-9 0-15,1-19-3 16,-2 1-3-16,-10-28-6 0,0 0-27 15,-8-28 0-15,-6 5-1 16,-11-13 2-16</inkml:trace>
  <inkml:trace contextRef="#ctx0" brushRef="#br0" timeOffset="21156.3016">13967 5171 51 0,'0'0'37'15,"0"0"-1"-15,31-20 1 16,9 20-19-16,1-19-9 0,30 15-2 15,-11-12-1 1,13 6-1-16,-2-3-3 16,-6 5 2-16,-6-2-1 15,0 8 0-15,-11 2 0 0,1 10 0 16,-13 6 1-16,-1 9-1 16,-9 6 0-16,-2 9-1 15,-5-1 0-15,-1 4 0 16,-10-2 0-16,-4-3-2 15,2-5-1-15,-6-7-1 16,2-5-1-16,-2-21-6 16,4 24-9-16,-4-24-23 15,-12-26-1-15,2-3 1 16,6-7-2-16</inkml:trace>
  <inkml:trace contextRef="#ctx0" brushRef="#br0" timeOffset="21291.2636">14770 4885 68 0,'0'-22'37'16,"0"22"0"-16,-5-24-2 16,5 24-33-16,7 18-12 15,13-10-24-15,-20-8 0 16,8 29-3-16,4-9 1 16</inkml:trace>
  <inkml:trace contextRef="#ctx0" brushRef="#br0" timeOffset="22407.6318">15015 5061 75 0,'0'0'40'16,"26"34"1"-16,-14-5 0 16,-16-5-31-16,22 17-2 15,-10-4-2-15,3 12-2 16,-3-6 0-16,2-2-3 15,-2-7-1-15,-2-5 1 16,0-7-1-16,-6-22 0 16,0 0-1-16,10-24 1 15,-6-9-1-15,2-14 1 16,0-6-2-16,1-8 1 16,7-8 0-16,0 5 0 15,4 3 0-15,-4 12 0 0,5 9 1 16,1 13 0-16,0 15 1 15,0 24 0-15,-3 13 1 16,3 15 0-16,0 3 0 16,0 12 0-16,-1 0-1 15,-3 2 1-15,2-8-1 16,0-14 0-16,-8-5 0 16,-10-30-1-16,23 21 0 15,-23-21 0-15,22-23 0 16,-8-5 0-16,2-9-1 15,-1-6 0-15,3-1 0 16,2 3 0-16,0 0 0 16,-6 12 1-16,-3 9-1 0,-11 20 1 15,20-2 1-15,-12 22 0 16,-2 5 0-16,8 7 0 16,-2 7 1-1,19-2-1-15,3-2-1 0,5-9 1 16,9-4 0-16,9-11-1 15,2-9 0-15,-4-10-1 16,3-7 0-16,-7-13 0 16,-11-5-1-16,-9-4 0 15,-3-7 1-15,-22 5 0 16,0-2 0-16,-12 6 0 16,-12 7 1-16,-4 12 0 15,-3 12 0-15,3 10 1 0,-4 12-1 16,8 6 1-1,-1 9 1-15,11 8-1 16,8-2 0-16,10 3 0 16,7-5 0-16,9-4 0 0,0-5 0 15,7-5-1-15,7-5 0 16,-3-8-1-16,-3-4 1 16,-1-6 0-16,-1-8 0 15,-10-2-1-15,1-4 1 16,-7-5-1-16,0-1 1 15,-6-2-1-15,0-3 0 16,-2-3 0-16,-2 1-1 0,0 1 2 16,-3 1-2-1,3 1 3-15,0 3-2 16,0 3 1-16,2 0 1 16,-8 18-1-16,0 0 1 15,18 2 0-15,-18-2 0 0,20 42 0 16,-12-13 1-16,9 6-1 15,-11 11 0-15,14-5 0 16,-6-2 1-16,0-6-1 16,-6-5 0-16,1-9 0 15,-9-19-1-15,0 0 1 16,26-7-1-16,-18-17 1 16,4-9-2-16,4-7 1 15,9-9 0-15,1 4 0 16,8-4-1-16,11 2 1 15,0 8 0-15,7 2-2 16,3 7 0-16,-10-3-5 0,21 19-35 16,-29-10-2-16,1 13 2 15,-11-5-3-15</inkml:trace>
  <inkml:trace contextRef="#ctx0" brushRef="#br0" timeOffset="50141.9625">2505 7585 50 0,'-18'6'38'16,"18"-6"1"-16,0 0 0 15,-36-6-21-15,56 22-4 16,-20-16-2-16,26 0-2 16,-26 0-3-16,47 6-2 15,-21-4-1-15,13-2-1 16,-1 0-1-16,9-4-2 0,5-2-1 15,-11-4-2-15,5 0-2 16,-15-13-5-16,17 17-32 16,-25-10 0-1,-3 8-2-15,-20 8 2 0</inkml:trace>
  <inkml:trace contextRef="#ctx0" brushRef="#br0" timeOffset="51405.6952">4242 7361 42 0,'4'-35'37'0,"-4"15"-1"15,0 20-6-15,-10-37-11 0,10 37-4 16,0 0-4-16,0 0-3 15,8 28-2-15,-2 11-2 16,0 4 0-16,8 14 0 16,-6 6-1-16,10 9-1 15,-10-1 0-15,3 0-1 16,1-5 0-16,-2-5 0 16,-6-12 0-16,2-8 0 15,-4-19-1-15,-2-22 1 16,0 0-1-16,-2-22 0 15,-2-15 0-15,4-18 0 16,6-10-1-16,0-9 1 16,2 1 0-16,6-1 0 0,3 7-1 15,1 10 1-15,2 8 0 16,0 14 1-16,-5 17-1 16,9 14 0-16,-4 20 0 15,-6 19 1-15,5 14-1 16,-5 14 1-16,0 4 0 15,4 5-1-15,-10 1 1 16,4-4-1-16,-1-11 0 16,3-16 1-16,-6-13-1 15,-8-29 0-15,34 2-1 16,-15-23 2-16,5-19-2 16,2-9 1-16,0-12-1 15,-5-7 1-15,5-1 0 0,-6 4 0 16,-5 12 0-16,-3 12 0 15,0 16 0-15,-12 25 1 16,0 0-1-16,12 31 0 16,-12 14 1-16,6 8-1 15,2 6 1-15,6 6 0 16,3-6-1-16,11-4 1 16,0-12-1-16,9-12 1 15,5-15-1-15,7-12 0 16,2-16 0-16,-3-16-1 15,-1-9 1-15,-3-12 0 16,-9-10-1-16,1-4 0 16,-13 1 0-16,-11 3 1 0,-4 10 0 15,-10 7-1-15,-4 23 1 16,6 19 0-16,-39 16 0 16,19 19 0-16,-2 12 0 15,-1 12 0-15,3 6 1 16,8 7-1-16,8-3-1 15,6-8 0-15,12-10-1 16,0-10-1-16,17-2-5 16,-9-29-4-16,27 2-28 15,-15-26-1-15,5-4 0 16,-7-17 1-16</inkml:trace>
  <inkml:trace contextRef="#ctx0" brushRef="#br0" timeOffset="51826.234">5780 7518 58 0,'14'-23'38'0,"-14"3"2"16,0 20-1-16,-14-23-22 0,13 46-5 15,-29-7-3-15,8 25-3 16,-9 6-2-16,-1 18 0 16,4 2-2-16,3 3-1 15,11 3 0-15,8-4 0 16,12-10 0-16,14-14-1 15,7-16 0-15,11-17 0 16,1-16-1-16,1-20 1 16,1-15 0-16,-3-20-1 0,-5-7 0 15,-7-9 1 1,-6 0 0-16,-6 3 0 16,-5 9 0-16,-7 10 1 15,-2 14 0-15,0 17 1 0,0 22-1 16,0 0-1-16,-19 35 1 15,13 11-1-15,0 7 1 16,4 13-1-16,-2 5 0 16,4-2 0-16,6-3-1 15,4-9 0-15,3-8-1 16,3-17-3-16,16-7-4 16,-12-44-13-16,13 11-19 15,1-24 0-15,9-7-1 16,-5-18 2-16</inkml:trace>
  <inkml:trace contextRef="#ctx0" brushRef="#br0" timeOffset="52158.0003">6345 7497 64 0,'4'-28'38'15,"-10"7"2"-15,6 21-1 16,-39-20-25-16,21 40-4 16,-10-9-4-16,9 9-2 15,1 2-2-15,10 3-1 16,12-3-1-16,10 3 0 15,11-1 0-15,11-3-1 16,3 1 2-16,13 5 0 16,-1-1-1-16,2 5 1 15,-7 3 0-15,-5 3 0 16,-9-2 1-16,-7 5-1 16,-11-3 1-16,-10-6 0 0,-18-1 0 15,-5-11 0-15,-13-1-1 16,1-8 0-16,-9-8 0 15,1-4-1-15,1-6-1 16,2-8-1-16,11 1-4 16,1-19-5-16,28 11-24 15,-10-20-7-15,14 1 0 16,4-9 0-16</inkml:trace>
  <inkml:trace contextRef="#ctx0" brushRef="#br0" timeOffset="53042.5842">6584 7534 69 0,'20'14'40'0,"-8"3"0"0,-4 15 1 16,-8-9-26-16,15 32-4 15,-15-10-4-15,10 12-2 16,-2-4-1-16,4-4-3 16,8-7 1-16,1-11-2 15,9-17 0-15,4-16 0 16,5-16-1-16,3-19 0 15,-3-10 0-15,1-10 0 16,-3-10 0-16,-5-5-1 16,-5 5 1-16,-9 6 1 15,2 6 1-15,-12 12 0 16,0 13 0-16,-8 30 0 16,0 0 1-16,0 0-1 0,4 47 0 15,-4 1 0-15,0 5-1 16,0 11 1-16,2 1-2 15,11 2 1 1,3-8-1-16,6-10 1 0,6-14-1 16,3-13-1-16,9-11-2 15,-7-20-1-15,7-5-1 16,-11-27-3-16,11 1 0 16,-24-22-1-16,15 13 1 15,-23-18 2-15,12 12 2 16,-10 4 4-16,-2 2 3 15,0 19 4-15,-8-3 1 16,0 33 1-16,0 0 1 16,17 6-1-16,-17 12-1 15,8 15-2-15,-2 0-2 16,6 14 0-16,2 1-1 16,0 3-1-16,3-6 1 0,-1-2-2 15,2-8 1-15,-4-11-1 16,-14-24 1-16,31 17-1 15,-31-17 0-15,20-29 0 16,-14 1 0-16,0-13-1 16,-2 2 1-16,6-4 0 15,-2-2 0-15,-2 2 0 16,7 3 0-16,7 9 0 0,4-1 0 16,3 11 1-1,5-3-2-15,4 3 1 16,3 3 0-16,7-2 0 15,-3 1 0-15,-2-9 0 0,3 5 0 16,-16-5 0-16,3 7 0 16,-15 5 0-16,-16 16 0 15,0 0 0-15,0 0 0 16,-42 18 1-16,15 17-1 16,-5 10 0-16,5 10 1 15,3 4-1-15,12 2 1 16,12 2-1-16,18-3 1 15,7-10-1-15,15-9 1 0,11-14-1 16,9-7-1 0,5-16-1-16,8 2-3 15,-14-32-18-15,12 8-18 16,-6-7-1-16,0 1 0 0,-5-1 0 16</inkml:trace>
  <inkml:trace contextRef="#ctx0" brushRef="#br0" timeOffset="54374.6739">9587 7436 35 0,'0'0'34'0,"6"-24"3"16,-6 24-1-16,0 0-14 15,-45 10-6-15,23 25-4 0,-35-5-3 16,9 29-3-16,-11-2-1 16,8 17-2-16,0-5-1 15,11 4-1 1,16-7 0-16,22-9 0 0,20-14-1 16,16-9 0-16,7-19 0 15,15-16 0-15,-1-9 0 16,10-16 0-16,-8-7 0 15,-3-8-1-15,-9-5 1 16,-8-3 0-16,-13 2 0 16,0 6 0-16,-10 2 0 15,-8 4 0-15,0 5 0 0,-5 5 0 16,5 3 0 0,-2 2 0-16,-4 20 0 0,14-21 1 15,-14 21-1 1,0 0 0-16,22-16 0 0,-22 16 1 15,18 2-1-15,-18-2 0 16,15 26 1-16,-3-5-1 16,-6 7 2-16,6 7 0 15,-4 8-1-15,0 8 0 16,2 0 0-16,-2 0 0 16,5-8 0-16,1-1 0 15,4-7-1-15,2-8 0 16,0-15 0-16,5-8 0 0,1-14 0 15,-4-11 0 1,3-9 0-16,-3-11-1 16,2-6 1-16,-5-8-1 15,1 8 1-15,-6 0-1 0,-6 8 1 16,-2 13 0-16,-6 26 0 16,0 0 1-16,0 0 0 15,-2 39 0-15,-2-1-1 16,4 9 1-16,4 0-1 15,4 2 1-15,4-8-1 16,7-4 1-16,9-17 0 16,4-16-1-16,5-10 0 15,-1-18-1-15,1-9 1 0,3-16-1 16,-7-10 1 0,-1-10-1-16,-1-7 0 15,-7-5 1-15,0 1-2 16,-6 5 2-16,-5 9 0 0,-3 11 1 15,-4 12-1-15,-2 19 1 16,-4 24 0-16,-6 25 0 16,2 17 1-16,2 17-1 15,-6 7-1-15,8 11 0 16,0 3 0-16,6 3 0 16,-2-9 0-16,6-7-1 15,0-14 0-15,0-14-2 16,2-3-2-16,-12-36-4 15,19 29-6-15,-19-29-26 16,-3-33-1-16,-5-3 1 16,-4 1 0-16</inkml:trace>
  <inkml:trace contextRef="#ctx0" brushRef="#br0" timeOffset="54506.2401">10470 7632 68 0,'0'0'38'15,"-20"-6"0"-15,20 6 0 16,32 4-29-16,1-12-3 15,19 1-5-15,21 7-14 16,-2-12-22-16,8-6-2 16,-6-2-1-16,0-1 1 15</inkml:trace>
  <inkml:trace contextRef="#ctx0" brushRef="#br0" timeOffset="55181.1142">12379 7377 63 0,'0'0'38'0,"18"-27"-2"15,-18 27 3-15,-32-20-26 16,32 20-4-16,-65 12-2 16,20 5-3-16,-16 1-1 15,3 2-1-15,5-1-2 0,8 3 1 16,11-4-1-16,16-1-1 15,18-17 1-15,32 26 0 16,15-18 0 0,11 3 0-16,13 1 0 0,2 4-1 15,6 3 2-15,-8 5-2 16,-12 3 2-16,-8 7-2 16,-21-3 3-16,-14 5-2 15,-20-3 1-15,-18-2 1 16,-15-5-1-16,-9-5 1 15,-13-5-1-15,0-8 1 16,-6-4-1-16,11-6-1 16,3-2-1-16,6-10-2 0,19 4-3 15,0-13-3 1,26 23-15-16,14-30-16 16,10 7-1-16,9-3 1 15,11-3 0-15</inkml:trace>
  <inkml:trace contextRef="#ctx0" brushRef="#br0" timeOffset="56094.7489">12725 7446 62 0,'16'-4'38'16,"-16"4"1"-16,0 0 0 16,-2 51-23-16,-30-30-4 15,16 27-3-15,-19-9-3 16,13 12-2-16,-6 0-1 15,11-2-2-15,5-6-1 16,16-8 1-16,10-9-2 16,7-12 1-16,15-12-1 0,5-12 2 15,-3-12-1-15,7-7 0 16,-3-10 0-16,-5-9 0 16,-1-1 0-16,-1 2 1 15,-7-2-1-15,-6 10 1 16,1 2-1-16,-3 13 2 15,-20 24-1-15,36-10 0 16,-36 10 0-16,31 36 0 16,-19 1 0-16,2 6 0 15,-2 8 0-15,-4 2-1 16,-2-4 1-16,-1 0-1 16,-3-10 1-16,2-5-1 15,-4-13 0-15,0-21 0 0,0 0-1 16,0 0 1-16,22-31 0 15,-8-6-1-15,4-3 0 16,-1-9 1-16,5 0-1 16,4 4 2-16,1 6-2 15,-1 8 2-15,0 5-1 16,-4 16 0-16,3 14 1 16,1 12-2-16,-2 7 2 15,-5 11-1-15,1 1 1 16,0 6-1-16,2-1 0 15,-5-7 1-15,-1-4-1 16,2-5 1-16,-18-24-1 16,31 14-1-16,-9-22 1 0,2-10 1 15,4-9-2-15,-1-9 1 16,3-5 0-16,-1-4 0 16,1 2 1-1,-10 6-1-15,-4 5 0 0,-5 12 0 16,-11 20 1-16,0 0-1 15,12 20 0-15,-12 8 0 16,6 7 1-16,4 2-1 16,6 2 1-16,6-3-1 15,9-7 0-15,5-9 1 16,7-14 0-16,5-10-1 16,1-14 0-16,-4-7 1 0,-3-13-1 15,-3-9 0-15,-7-8 0 16,-10-2-1-16,-7 6 0 15,-11 6 0-15,-4 12 0 16,-8 7 1-16,8 26-1 16,-27-4 1-16,15 30 0 15,-2 9-1-15,8 8 2 16,4 8-1-16,6-3-1 16,8 3 0-16,14-4-3 15,-1-20-8-15,35 5-29 16,-9-19-2-16,16-3 0 15,10-16 1-15</inkml:trace>
  <inkml:trace contextRef="#ctx0" brushRef="#br0" timeOffset="56849.8631">15890 7410 69 0,'14'-27'38'16,"-14"27"2"-16,-26-8-1 16,10 28-28-16,-27-12-2 15,5 25-3-15,-11 0-1 16,0 12-2-16,1 3-1 16,9 5-1-16,5-6 0 0,20 0 0 15,10-8 0-15,16-8 0 16,16-9 0-16,17-12-1 15,7-14 1-15,7-12-1 16,0-11 0-16,0-13 1 16,-7-7-2-16,-13-17 2 15,-7-9-1-15,-12-8-1 16,-13-3 1-16,-7-2 0 16,-5 3 1-16,-3 13-1 15,-6 3 2-15,4 24-1 16,0 15 0-16,10 28 1 15,-26 10-1-15,21 27 1 16,-1 14 0-16,6 18 0 0,0 10-1 16,0 9 0-16,6 2 0 15,5 0 0-15,-3-7-1 16,12-11 0-16,0-7-1 16,-1-20-1-16,9-5-2 15,-2-31-4-15,17 11-7 16,-15-36-26-16,9-3-2 15,-11-20 1-15,4-5 1 16</inkml:trace>
  <inkml:trace contextRef="#ctx0" brushRef="#br0" timeOffset="57046.0614">16334 7397 83 0,'0'0'41'16,"0"0"0"-16,-6 41 1 15,-17-14-30-15,29 22-4 16,-8-3-1-1,8 9-3-15,1-10-2 16,1 4-1-16,8-8-1 0,-2-12-2 16,8-3-3-16,-5-30-6 15,23 14-12-15,-18-36-19 16,3-5 1-16,-5-20-1 16,-2-8 1-16</inkml:trace>
  <inkml:trace contextRef="#ctx0" brushRef="#br0" timeOffset="57173.8787">16504 7196 79 0,'0'0'38'0,"-24"-21"-1"16,24 21-2-1,-21 0-30-15,21 0-13 16,0 0-27-16,0 27-1 0,0-27-1 16,21 26 0-16</inkml:trace>
  <inkml:trace contextRef="#ctx0" brushRef="#br0" timeOffset="57541.9022">16700 7255 81 0,'0'0'39'16,"0"20"0"-16,0-20-1 0,-18 22-28 16,-2-17-3-16,20-5-2 15,-6 26-3-15,6-26 0 16,26 22-2-1,5-3 1-15,5 3-2 0,7 3 1 16,11 1 0-16,-1 1 0 16,4 3 1-16,-5 3-1 15,-11 0 1-15,-7-1 0 16,-11-5 1-16,-11 5-1 16,-18-9 1-16,-6-1 0 15,-15-6 0-15,-7-7 0 16,-7-3-1-16,-1-10 0 15,-1-7 0-15,1-7 0 0,3-6-2 16,1-3 1 0,11-3-4-16,-5-7-2 15,22 16-7-15,-11-23-28 16,19 3 0-16,4-8-1 0,13 4 1 16</inkml:trace>
  <inkml:trace contextRef="#ctx0" brushRef="#br0" timeOffset="57768.6225">17053 6988 100 0,'0'0'42'15,"30"42"1"-15,-21-9-1 16,11 24-32-16,-18-2-3 16,10 14-2-16,-4 1-3 15,2 3 0-15,0-1-1 16,2-9-2-16,1-12 0 15,1-9-3-15,6-7 0 0,-20-35-6 16,43 29-9-16,-23-42-24 16,-6-5 0-16,-8-14 0 15,0-7 1-15</inkml:trace>
  <inkml:trace contextRef="#ctx0" brushRef="#br0" timeOffset="58279.3193">17087 7304 78 0,'0'0'38'0,"19"-4"1"16,9-1-2-16,21 7-29 15,-7-8-2-15,17 6-2 16,-2-6 0-16,8 0-2 0,-5-4-1 16,-5 0 1-16,-6-2 0 15,-9 3-1-15,-13-1 2 16,-3 2-1-16,-24 8 1 15,0 0 0-15,0 0 0 16,-31 35 0-16,3-7-1 16,-8 13 1-16,1 4-1 15,3 6-1-15,-1-2 1 16,15 4-1-16,10-6 0 16,10-3-1-16,16-9 0 15,3-16 0-15,17-9-1 16,-4-14 0-16,9-5-1 0,-4-19 0 15,-3-13 0-15,-6-12 0 16,-3-4 0-16,-9-4 0 16,-8 2 1-1,-4 8 0-15,-2 4 1 0,-8 14 1 16,4 33 1-16,0 0-1 16,0 0 1-16,-14 27 0 15,12 12-1-15,4 9 1 16,2-1-1-16,4 4-1 15,0-4 1-15,4-6-2 16,3-6-1-16,1-17-3 16,8 8-7-16,-24-26-30 15,35-2 0-15,-35 2 0 0,34-38-1 16</inkml:trace>
  <inkml:trace contextRef="#ctx0" brushRef="#br0" timeOffset="58721.6706">18056 7167 100 0,'0'0'43'16,"6"35"0"-16,-8-11 0 15,8 27-32-15,-6-10-5 16,8 14-2-16,-2 0-1 0,2 2-1 15,-2 0-2-15,5-4 0 16,-7-8 0-16,0-14 0 16,2-5 0-1,-6-26 0-15,0 0 0 0,0 0 0 16,8-30 0-16,-8-5 0 16,8-14-1-16,4-12 0 15,0-4 1-15,7-7-1 16,1 5 1-16,0 4 0 15,6 8 0-15,-1 10 0 16,-3 18 1-16,4 19-1 16,-7 16 0-16,1 15 1 15,0 13-1-15,-8 11 1 16,4 6-2-16,-7 2 1 0,-1 4-1 16,-6-8-1-1,8-2-3-15,-16-20-10 16,8 3-27-16,-2-32 0 0,-2 23-1 15,2-23-1-15</inkml:trace>
  <inkml:trace contextRef="#ctx0" brushRef="#br0" timeOffset="59443.52">18642 7247 98 0,'0'0'42'15,"16"16"0"-15,-16-16 0 0,18 51-31 16,-18-33-5-16,8 13-2 16,-2-3-1-16,0 1-1 15,2-3-1-15,4-5 0 16,-12-21 0-16,25 18 0 15,-5-20-1-15,-2-12 1 16,1-5-1-16,-5-5 0 16,2-3 0-16,-4-3 0 15,-12 3 0-15,-6 3 0 16,6 24 0-16,-39-18 0 16,7 20 0-16,-4 14 0 15,-1 8 0-15,3 15 0 0,3 4 0 16,9 6 0-16,10 0 0 15,12 4 0-15,18-4 0 16,10-2 0-16,17-11 0 16,8-11 0-16,14-9 0 15,10-16 0-15,6-8 0 16,2-17 0-16,0-11 0 16,-6-17 0-16,-8-6 0 15,-10-3 0-15,-15-1 0 16,-15 2 0-16,-17 6 0 15,-18 12 0-15,-11 13 0 16,-17 21 0-16,-8 16 0 16,1 17 0-16,-1 11 0 0,13 12 0 15,9 8 0-15,12 4 0 16,18-2 0 0,14-2 0-16,15-8 0 15,18-10 0-15,18-7 0 0,10-10 0 16,16-9 0-16,7-3 0 15,7-8 0-15,3 2 0 16,-3-6 0-16,-7 0 0 16,-17 0 0-16,-20 0 0 15,-15 2 0-15,-19-1 0 16,-13 3 0-16,-26 0-9 16,0 0-34-16,-8-26-2 15,-18 12 0-15,-5-5 0 0</inkml:trace>
  <inkml:trace contextRef="#ctx0" brushRef="#br0" timeOffset="73790.536">21049 7530 9 0,'-19'10'30'16,"-19"-12"2"-16,13-2-7 15,25 4-2 1,-48 0-1-16,42 20 0 16,-21-32-6-16,27 12-3 15,0 0-3-15,0 0-3 0,0 0-1 16,15 6-2-16,9-14-1 15,8 4-2-15,1 0-1 16,3-2 0-16,1 6-2 16,-5-6-4-16,3 18-2 15,-35-12-23-15,24 10-7 16,-24-10-1-16,0 0 0 16</inkml:trace>
  <inkml:trace contextRef="#ctx0" brushRef="#br0" timeOffset="74160.5468">21521 7159 70 0,'6'-17'38'0,"-6"17"1"16,8-28 0-16,-8 28-27 0,0-18 0 16,0 18-2-1,0 0-3-15,10 40-1 16,-10-9-2-16,2 20-1 16,0 10 0-16,4 12-2 0,0 1 1 15,2 7-1-15,2-7 0 16,3-7-1-16,-5-6 0 15,4-18-1-15,-4-10 0 16,-2-15-2-16,-6-18-3 16,0 0-4-16,20 2-11 15,-16-30-20-15,4-1-1 16,-8-14 2-16,11-4-1 16</inkml:trace>
  <inkml:trace contextRef="#ctx0" brushRef="#br0" timeOffset="74477.6901">21827 7257 82 0,'0'0'39'0,"26"2"0"16,-26-2 1-16,0 53-27 15,-18-17-2-15,18 24-3 16,-14-3-2-16,12 12-2 16,-1-6-2-16,16 2 0 15,7-12-1-15,18-14-1 16,9-18 1-16,12-17-2 15,10-17 2-15,2-17-1 16,-5-11 1-16,-11-20-1 16,-10-6 1-16,-17-3 0 15,-16-1-1-15,-20 4 1 16,-24 3-1-16,-7 11 1 16,-13 6 0-16,-1 13-2 0,6 13-1 15,-5 3-3-15,21 24-8 16,-3-6-29-16,34 0 0 15,-25 31-2-15,25-3 2 16</inkml:trace>
  <inkml:trace contextRef="#ctx0" brushRef="#br0" timeOffset="75530.3961">22582 7381 40 0,'0'0'37'0,"6"-22"0"16,-6 22 2-16,-8-29-16 16,27 37-5-16,-32-26-3 15,13 18-5-15,0 0-1 16,15 28-3-16,-11-11-1 0,4 13-2 16,0-1 0-16,4 10-2 15,0-1 1-15,2 5-1 16,3-4 0-16,-7-4-1 15,2-5 1-15,0-7-1 16,-4-5 1-16,-8-18-1 16,0 0 1-16,0 0-1 15,0 0 0-15,0-20 0 16,-2-5-1-16,-4-8 2 16,0-9-2-16,2 1 1 15,8-4 0-15,-2 4 0 16,8 2 0-16,0 1 0 15,8 11 0-15,-1 9 0 0,3 16 0 16,2 10 0-16,-2 6 1 16,5 13-1-16,-7 9 0 15,2 7 1-15,-6 0-1 16,-1 0 0-16,-7-8 0 16,2-5 0-16,-4-5 1 15,-4-25-2-15,2 20 2 16,-2-20-1-16,0 0 0 15,14-37 0-15,0 1 0 16,0-5 0-16,9-2 0 16,-1-2 0-16,10 4-1 15,-5 1 1-15,3 13 0 16,-3 9 0-16,5 22 1 0,-6 18-1 16,-5 7 0-16,3 14 0 15,-4 1 0-15,-4 7 0 16,1 0 0-16,-3-4 0 15,-2-6 0-15,-4-10 0 16,0-7 0-16,-8-24-4 16,16 37-9-16,-16-37-30 15,0 0-2-15,0 0 2 16,-4-27-2-16</inkml:trace>
  <inkml:trace contextRef="#ctx0" brushRef="#br0" timeOffset="148790.2268">10363 9393 18 0,'0'0'32'0,"0"0"1"16,0 0 1-16,0 0-20 15,-6 23-2 1,6-23 1-16,0 0-2 16,0 0-3-16,14 34-2 0,-14-34-2 15,0 0 0-15,0 0-3 16,0 0 1-16,6-26-1 16,-6 2 0-16,-4-3 0 15,2-2 0-15,-10 1-1 16,-3 10-1-16,-11 11 2 15,-12 20-1-15,-13 17 0 16,-4 25 1-16,-10 9 0 16,1 19 0-16,9 1 0 0,4-1 0 15,13-3 0 1,19-15 0-16,19-14-1 0,17-20 0 16,11-15-1-1,15-26 0-15,5-15-1 0,-1-26 1 16,10-16-1-16,-11-19 1 15,-1-13 0-15,-9-10 0 16,-5 1 1-16,-13 4 0 16,-4 11 1-16,-8 21 1 15,-6 11 1-15,6 26 0 16,-16 13 1-16,10 22 0 16,-2 31 0-16,4 11 0 15,-2 13-1-15,4 19 1 0,-4 9-1 16,6 3-2-16,-2 2 0 15,6-7 0 1,2-7-2-16,-3-13-1 16,11-10-3-16,-6-33-5 0,23 9-16 15,-13-33-16-15,4-11 1 16,-6-19-1-16,3-11 2 16</inkml:trace>
  <inkml:trace contextRef="#ctx0" brushRef="#br0" timeOffset="148963.5032">10632 9357 80 0,'0'0'40'0,"0"43"1"16,-4 16-2-16,-6-19-30 15,14 13-2-15,-4-4-2 16,10-2-2-16,-2-4-3 16,0-12-3-16,9 3-5 15,-17-34-11-15,0 0-21 0,26-6-2 16,-12-16 1-16,-6-21 0 15</inkml:trace>
  <inkml:trace contextRef="#ctx0" brushRef="#br0" timeOffset="149075.5615">10742 9132 45 0,'-9'-38'31'16,"9"38"-2"-16,-2-31-21 15,-12 13-34-15,34 24-2 16,-20-6-3-16</inkml:trace>
  <inkml:trace contextRef="#ctx0" brushRef="#br0" timeOffset="149637.6483">11047 9393 81 0,'17'11'40'0,"-3"11"1"16,4 5 0-16,-10 3-33 16,10 17-2-16,-9-2-2 15,9 4-1-15,-6 2-2 16,-2-4 1-16,6-9-2 16,-8-7 0-16,5-11 1 0,-13-20-1 15,22 2 0-15,-22-2 0 16,30-46 0-16,-18 9 0 15,-3-10 1 1,5-8-1-16,-2-4 0 16,0 2-1-16,2 0 1 0,-2 6 0 15,1 2-1-15,-1 4-2 16,4 12-1-16,-4-4-2 16,10 19-1-16,-12-10-5 15,21 22-1-15,-23-19-3 16,24 27 2-16,-32-2 3 15,27-8 3-15,-27 8 5 16,26 18 5-16,-12 13 5 0,-14-3 5 16,20 29 3-16,-32-14-1 15,29 27 0 1,-17-19-2-16,16 14-2 16,-12-16-4-16,10-2-1 0,-6-11-2 15,4-9-2-15,6-9-1 16,-18-18-2-16,25 16-4 15,-21-36-8-15,20 6-26 16,-18-19-2-16,2-6 1 16,-2-20-1-16</inkml:trace>
  <inkml:trace contextRef="#ctx0" brushRef="#br0" timeOffset="149759.7821">11751 9045 18 0,'28'34'24'16,"-28"-34"-5"-16,18 29-8 0,4 2-31 16,-22-31-2-16,31 34-2 15</inkml:trace>
  <inkml:trace contextRef="#ctx0" brushRef="#br0" timeOffset="150319.518">11994 9230 38 0,'0'0'36'16,"18"37"1"-16,-18 4-4 15,-20-11-7-15,14 36-8 16,-31-13-6-16,21 20-2 16,-16-10-4-16,19 4-2 15,-5-14-1-15,16-6-1 16,8-16-1-16,10-15-1 16,13-16 0-16,7-18 0 0,7-17 0 15,-3-16-1-15,-1-14 1 16,-5-16-1-16,-3-7 1 15,-3-6-1-15,-10-4 1 16,-10 8 0-16,-2 9 0 16,-6 14 1-16,0 10-1 15,-6 22 2-15,0 14-1 16,6 21 1-16,-16 21 0 16,4 18 0-16,2 14-1 15,2 18 1-15,6 7 0 16,4 11 0-16,6-1-1 15,16-3 1-15,4-9-2 16,11-13 0-16,10-18 0 0,5-19 0 16,3-21-1-16,-4-18 0 15,3-17 1-15,-13-19-1 16,-3-8 0-16,-15-13 0 16,-9 1 1-16,-6 0-1 15,-10 8 1-15,-12 16 0 16,0 14 0-16,-4 23 0 15,-7 16 1-15,1 21 0 16,2 14 0-16,2 16 0 16,7 8-1-16,9 0 0 15,8 1 0-15,13-7-2 16,15-2-3-16,-3-27-11 0,25-1-26 16,7-17 0-16,8-10-1 15,0-14 1-15</inkml:trace>
  <inkml:trace contextRef="#ctx0" brushRef="#br0" timeOffset="150838.707">13712 9304 75 0,'-12'-21'41'0,"12"21"0"16,0 0 1-1,-39 10-28-15,41 27-4 0,-16 0-2 16,12 16-2-16,-4 2-3 16,6 4-2-16,2-4 0 15,4-6-1-15,6-10-1 16,2-15 0-16,3-11-2 16,3-16-2-16,6-5-3 15,-20-35-11-15,13 3-22 16,-9-15-1-16,2-7 1 15,-8-13-1-15</inkml:trace>
  <inkml:trace contextRef="#ctx0" brushRef="#br0" timeOffset="150967.6638">13698 8992 50 0,'0'0'32'0,"-14"-27"-1"16,14 27 0-16,20 8-27 15,-20-8-13-15,30 41-20 16,-18-24-2-16,13 17 0 15,-7-11-1-15</inkml:trace>
  <inkml:trace contextRef="#ctx0" brushRef="#br0" timeOffset="151395.3634">14020 9241 78 0,'0'0'40'0,"8"38"0"15,-8-7 1-15,12 8-31 0,-18-7-2 16,10 13-2-16,-8-6-3 16,8 2 0-16,-8-5-2 15,4-9 0-15,0-7-1 16,0-20 0-16,0 0 0 16,0 0 0-16,20-22 0 15,-6-9 0-15,5-10-1 16,5-6 1-16,4-6 0 0,5-6 0 15,5 2 0 1,1 10 0-16,1 3 1 16,-1 15-1-16,-1 7 0 15,-3 21 1-15,1 12 0 16,-9 23 1-16,-7 17-1 0,-2 10 0 16,-10 9 0-16,0 5 0 15,-4 1 0-15,-8-3-1 16,4-6 0-16,-2-14-1 15,4-14-1-15,-2-20-3 16,0-19-3-16,0 0-9 16,45-23-24-16,-31-20 0 15,12-8-1-15,-7-24 1 16</inkml:trace>
  <inkml:trace contextRef="#ctx0" brushRef="#br0" timeOffset="151607.2361">14885 8816 82 0,'0'0'41'16,"20"47"-1"-16,-20-2 1 16,12 31-30-16,-14-7-2 15,10 15-3-15,-7 3-3 16,11-1 0-16,0-3-2 16,2-15-1-16,6-5-2 15,-8-20-1-15,9-3-5 16,-21-40-9-16,20 7-25 15,-20-7 1-15,6-39 1 16,-14-4-2-16</inkml:trace>
  <inkml:trace contextRef="#ctx0" brushRef="#br0" timeOffset="151983.9439">14863 9092 51 0,'0'0'36'16,"6"-29"0"-16,14 17 1 0,6 8-22 15,-5-12-4-15,25 18-2 16,-19-11-1-16,17 16-1 16,-11-1-2-16,5 12 0 15,-16 0 0-15,3 17-1 16,-13 6-1-16,-4 14 0 16,-6 6-1-16,2 6-1 15,-4 1 0-15,2-1-1 16,4-6 0-16,8-8 1 0,5-16 0 15,11-17-1 1,4-14 1-16,5-18 0 16,-1-15-1-16,-3-13 1 15,-3-13 0-15,-7-4 0 0,-9-3 0 16,-10 1 0-16,-8 2 0 16,-6 10 0-16,-10 5-1 15,-1 9-2-15,-1 13-2 16,-14-11-13-16,11 19-25 15,-3 1-2-15,6 5 0 16,20 6 0-16</inkml:trace>
  <inkml:trace contextRef="#ctx0" brushRef="#br0" timeOffset="152755.1542">16792 8922 62 0,'-4'-18'39'0,"2"0"0"16,2 18 2-16,0 0-26 16,-17 0-2-16,21 34-2 0,-22-3-3 15,16 22-3-15,-10 8-2 16,6 17 0-16,-2 7-2 16,6 1 0-1,-2-2 0-15,4-5-1 0,4-8-1 16,0-12-1-16,8-8-2 15,-6-28-4-15,22 5-10 16,-5-30-24-16,5-16 1 16,-2-21-1-16,5-10 1 15</inkml:trace>
  <inkml:trace contextRef="#ctx0" brushRef="#br0" timeOffset="153035.375">17067 9079 80 0,'-12'25'40'0,"-8"22"0"15,-7 12 1 1,3 29-29-16,-4-17-4 16,28 11-1-16,0-9-2 0,22-8-2 15,15-16-1-15,21-16-1 16,13-21 1-16,10-14-1 16,-2-23 0-16,-2-13 0 15,-10-13 0-15,-14-8 0 16,-15-5 0-16,-26-3 0 15,-18 4-1-15,-26 2 0 16,-9 12 0-16,-15 8-1 16,3 14-4-16,-12-11-13 0,17 28-24 15,3-1-1-15,11 7 0 16,11 0 0 0</inkml:trace>
  <inkml:trace contextRef="#ctx0" brushRef="#br0" timeOffset="159266.9536">19259 9110 38 0,'0'0'38'0,"3"-35"2"15,-3 17 0-15,0 18-16 16,2-33-5-16,-2 33-4 16,0 0-2-16,0 0-4 15,14 19-3-15,-10 17-1 16,-2 3-1-16,4 10-1 16,2 6-2-16,10 2-1 0,-4-2 0 15,-1-2 0 1,5-4 0-16,-4-12 0 15,0-7 0-15,-2-11 0 16,-2 3-4-16,-10-22-10 0,23 6-29 16,-23-6-1-16,34-18 0 15,-14-2 0-15</inkml:trace>
  <inkml:trace contextRef="#ctx0" brushRef="#br0" timeOffset="160175.105">19845 9185 63 0,'-18'-22'41'15,"18"22"-1"-15,-8-18 1 16,28 28-25-16,-20-10-2 16,-4 18-4-16,2 1-2 15,8 19-2-15,-4-1-2 16,10 14-1-16,-6-2-1 15,6 4 0-15,-4-4-1 16,-1-6 0-16,1-3-1 16,2-13 0-16,-4-5 1 15,-6-22-1-15,0 0 0 16,0 0-1-16,0 0 1 0,8-34-1 16,-8-3 0-16,-4-2 1 15,2-4-2-15,2-7 1 16,2 1 0-16,2 4 1 15,8 4 0-15,-2 8 0 16,8 5 0-16,1 11 0 16,1 11 0-16,2 15 1 15,1 9 0-15,-1 12 0 16,2 1 0-16,-10 12 0 16,-1 2-1-16,-1 2 1 15,-4-1 0-15,-2-11-1 16,-4-8 0-16,2-5 1 15,-4-22-1-15,0 20-1 0,0-20 1 16,12-22 0-16,-4-7 0 16,6-7-1-16,5-5 1 15,-1-8 0-15,10 2 0 16,-1-2 0-16,9 8 0 16,-2 7 0-16,-1 11 0 15,-1 15 1-15,-5 16-1 16,5 13 1-16,-10 13 0 15,1 11-1-15,-9 8 0 16,0 2 0-16,-2 0 0 16,-4-4 0-16,-2-6 0 15,-4-12 0-15,8-1-6 16,-10-32-31-16,0 0-6 0,0 0-1 16,9-24 0-16</inkml:trace>
  <inkml:trace contextRef="#ctx0" brushRef="#br0" timeOffset="161227.4895">22345 9183 36 0,'-2'-20'35'15,"2"20"0"-15,-32 4 2 16,1-14-20-16,3 30-3 16,-31-20-3-16,13 19-2 15,-19-13-2-15,20 8-3 16,-7-6 0-16,15-2-2 15,9-2 1-15,28-4-2 16,0 0-1-16,38 4 1 16,9-2-1-16,16 1 0 15,10 3 0-15,14 6 1 0,2 0 0 16,-4 4 0-16,-10 1 1 16,-12 7 0-16,-15-3 0 15,-17 5 1-15,-19 1-1 16,-16 1 0-16,-16-5-1 15,-7 3 1-15,-17-6-1 16,3-3 0-16,-11-5 0 16,-1-6 0-16,8-6 0 15,5-6-1-15,3 0 1 16,11-2-1-16,10 0 0 16,16 8 0-16,0 0 1 15,0 0-1-15,0 0 0 16,34-11 0-16,-3 17 0 0,9-5 0 15,5 1 0-15,9-2 0 16,5-5-1-16,6-9 1 16,6-6 0-16,0-3 0 15,-2-11-1-15,0-3 1 16,-7-8 0-16,-5-2 0 16,-10 0 0-16,-9 3-1 15,-13 7 1-15,-11 6 0 16,-16 9 0-16,2 22 0 15,-43-16 1-15,5 24-1 16,-3 14 0-16,-5 5 0 16,5 11 0-16,-2 5 1 15,11 4-1-15,10 2 0 0,16-2-1 16,8-2 1-16,16-5-2 16,14-15-2-1,13 1-4-15,-5-30-4 16,33 17-18-16,-20-26-11 0,10-3-1 15,-8-14 1-15,5-3 0 16</inkml:trace>
  <inkml:trace contextRef="#ctx0" brushRef="#br0" timeOffset="161619.5959">23498 9177 64 0,'0'0'39'0,"0"0"0"15,-22 21 1-15,-31-3-25 16,29 27-4-16,-11-12-3 0,17 15-2 15,-2-9-3 1,26-6-1-16,8-7-1 16,19-13-1-16,17-15 0 15,9-13-1-15,6-13 0 0,2-19-1 16,0-10 1-16,-3-11-1 16,-5-9 1-16,-8-1 0 15,-11-3 0-15,-15 3 2 16,-9 9-1-16,-4 16 3 15,-8 12-2-15,-2 21 2 16,-2 20 1-16,0 0-1 16,-28 51 1-16,16 0-2 0,1 8 1 15,5 10-1-15,0 1-1 16,6-1 0 0,10-2-1-16,-1-4-1 15,15-8 0-15,2-10-1 0,5-10-2 16,-5-21-4-16,10 11-5 15,-19-27-30-15,5-6 1 16,-16-19 0-16,-6-1 0 16</inkml:trace>
  <inkml:trace contextRef="#ctx0" brushRef="#br0" timeOffset="161895.4045">23861 9067 67 0,'28'-22'39'0,"-1"8"1"16,11 5 0-16,-14-9-27 16,29 22-2-16,-14-8-3 0,9 14-1 15,-9 2-2-15,7 11-1 16,-7 5-1-16,1 13 0 16,-7 2-1-16,-3 8 0 15,-2-4 0-15,-9 8-1 16,1-10 0-16,-2-4-2 15,-4-7 0-15,-1-15-2 16,5-5-3-16,-16-33-14 16,-2 19-24-16,18-44 1 15,-8 9-1-15,-4-18 0 16</inkml:trace>
  <inkml:trace contextRef="#ctx0" brushRef="#br0" timeOffset="162051.4446">24489 8933 80 0,'0'0'41'16,"0"0"-2"-16,0 0-1 15,0 0-36-15,16 30-16 16,-16-30-22-16,24 19-2 16,-24-19-1-16,39 20-1 15</inkml:trace>
  <inkml:trace contextRef="#ctx0" brushRef="#br0" timeOffset="162656.5587">24837 9010 61 0,'0'0'41'0,"-8"25"1"16,-12-7 1-16,0 15-19 16,-17-13-13-16,21 17-3 15,-10-3-2-15,8 7-3 16,11-4-1-16,7 1-1 15,5-9 0-15,3-5-1 16,-8-24 0-16,40 19-1 16,-14-23 0-16,1-11-1 15,5-9 1-15,-7-13 0 16,9-5 0-16,-2-5-1 16,7 4 2-16,-5 0-1 15,-1 4 1-15,1 5 0 0,-3 9 1 16,1 9 0-16,-4 14 0 15,-3 14 1-15,-5 6 0 16,-2 15 0 0,-8 4 1-16,0 8-1 0,-10 3-1 15,5 1 0-15,-5-2 0 16,0-8 0-16,0-8-1 16,0-9 0-16,0-22 0 15,0 0-1-15,20-2 1 16,-6-18-1-16,2-11 0 15,9-12-1-15,7-4 1 16,6-2 0-16,1 2 1 0,6 7-1 16,-5 5 1-16,5 11 0 15,-5 7 1-15,-7 15-1 16,-1 15 1 0,-10 9-1-16,-4 9 1 15,-5 9 0-15,1 3-1 0,-6-2 0 16,4 2 0-16,0-1-1 15,8-7-2-15,-1-12-2 16,15 3-5-16,-14-38-14 16,11 12-19-16,5-16-1 15,13-7 0-15,-4-16 1 16</inkml:trace>
  <inkml:trace contextRef="#ctx0" brushRef="#br0" timeOffset="162931.1571">26221 8986 75 0,'-32'-13'41'0,"-1"9"0"16,-5 4 0-16,12 9-31 0,-7-7-3 16,33-2-2-16,-6 20-2 15,26-8-1-15,13 2-1 16,13 5 0-16,5-1 0 16,8 9 1-16,6-1-1 15,-1 7 1-15,-11 1 0 16,0 3 0-16,-13 0 0 15,-15 4 0-15,-11-3 1 16,-14 3-2-16,-14-8 1 0,-11-1-1 16,-9-7-1-16,-5-7-1 15,-5 0-2 1,-3-32-9-16,13 12-31 16,-5-20-1-16,7 3-1 0,6-9 1 15</inkml:trace>
  <inkml:trace contextRef="#ctx0" brushRef="#br0" timeOffset="180726.6898">2505 11916 56 0,'0'0'37'0,"-20"-15"1"16,20 15 0-16,26 14-25 15,-26-14-3-15,33-6-2 0,-9-6-1 16,25 10-3-16,1-8-2 16,3-2-2-16,0 1-1 15,-1-5-5-15,1 22-6 16,-16-12-27-16,3 4-1 15,-14 0 1-15,-7 2 0 16</inkml:trace>
  <inkml:trace contextRef="#ctx0" brushRef="#br0" timeOffset="181222.982">4722 11353 46 0,'-8'-33'34'16,"8"33"4"-16,0 0-1 0,0 0-24 15,2 35-1-15,-8 4-3 16,26 30 0-16,-20-6-3 16,20 21 0-16,-10 5-3 15,9 3-1-15,1-4-1 16,-4-7 0-16,4-15-2 16,-3-11 0-16,-3-8-2 15,-4-21-4-15,6 5-5 16,-16-31-26-16,0 0-1 15,-16-21-1-15,4-5 1 16</inkml:trace>
  <inkml:trace contextRef="#ctx0" brushRef="#br0" timeOffset="181558.7928">4544 11781 54 0,'0'0'35'0,"14"-23"1"16,12 5 0-16,19 10-28 15,7-18-2-15,21 13-1 16,-8-7-1-16,8 6-2 16,-2 3-2-16,-6 1 0 15,-6 6-1-15,-11-2 1 16,-5 6-1-16,-15 6 1 16,-10 2 1-16,1 9 1 15,-9 7 1-15,2 11 1 0,-6 3 1 16,6 18 0-16,-10-4 0 15,12 8-1-15,-2-7 0 16,-1 0 0-16,1-6-2 16,2-9-1-16,0-9-1 15,-14-29-1-15,26 26-2 16,-26-26-5-16,31-16-21 16,-29-15-12-16,4-11 1 15,-12-11-1-15</inkml:trace>
  <inkml:trace contextRef="#ctx0" brushRef="#br0" timeOffset="181701.876">5291 11536 44 0,'-34'-10'33'16,"34"10"0"-16,-20-4-3 16,20 4-27-16,26 10-33 15,-26-10-1-15,26 6-1 16,-26-6-2-16</inkml:trace>
  <inkml:trace contextRef="#ctx0" brushRef="#br0" timeOffset="182778.4706">5624 11695 41 0,'0'0'35'0,"6"-18"2"16,-6 18 0 0,26 10-18-16,-26-10-6 15,16 21-3-15,-6-3-1 0,9 19-3 16,-7 3-1-16,4 15 0 15,-4-4-3-15,2 6 1 16,-8-2-2-16,0-8 0 16,-4-4 0-16,2-10-1 15,-2-7-1-15,-2-26 1 16,0 0 0-16,0 0-1 16,0 0 1-16,-2-47-1 0,-2 7 0 15,4-5 1-15,4-14-1 16,-2 0 1-1,3 3 0-15,1 1-1 16,8 7 1-16,6 11 0 16,6 8 0-16,-1 9 0 0,3 18 0 15,4 12 0-15,-1 15 1 16,3 7-1-16,-7 9 1 16,-3 10 0-16,-8 4 0 15,2 2 0-15,-5-8-1 16,-7-4 1-16,0-8-1 15,-4-7 1-15,-2-12-1 16,0-18 0-16,0 0 0 16,4-24 0-16,-2-5 0 0,-2-13 0 15,6-5 0 1,2-10-1-16,6 0 1 16,0 1-1-16,3 4 1 0,1 5-1 15,2 16 1-15,0 13 0 16,-20 18 0-16,33 12 1 15,-19 16-1-15,0 15 1 16,-2 12-1-16,2 6 1 16,3-1 0-16,-3-1-1 15,6-6 1-15,2-8-1 16,3-9 0-16,9-15-1 16,3-15 2-16,1-12-2 15,-3-11 1-15,3-11-1 16,-1-9 1-16,-7-14-1 15,0-6 1-15,-15 0-1 16,-1 0 1-16,-4 6 0 0,-8 8-1 16,-8 11 1-16,0 15 0 15,6 17-1-15,-23 19 2 16,5 11-1-16,4 13 1 16,0 12-1-16,-2 6 1 15,12 0-1-15,0 0 0 16,4-8 1-16,12-4-2 15,2-10 0-15,6-8-2 16,6-19-1-16,7-2-4 16,-13-30-7-16,25 3-25 15,-13-13-1-15,-1-11 1 16,-9-12 0-16</inkml:trace>
  <inkml:trace contextRef="#ctx0" brushRef="#br0" timeOffset="183099.1412">6949 11805 55 0,'0'0'37'15,"0"0"0"-15,2 19 2 16,-2-19-25-16,2 55-4 16,-4-23-2-16,16 9-2 15,-8-4-2-15,12 0-1 16,-10-1 0-16,6-7-1 16,-8-5-1-16,-6-24 0 15,13 27-1-15,-13-27 1 16,0 0-1-16,0-21 0 15,0-5 0-15,-6-7 0 16,4-7 1-16,2-1-2 0,-3-8 1 16,6 2 0-16,5 4-1 15,4 0 1-15,2 7 0 16,4 9-2-16,4 1 0 16,3 1-2-16,7 15-1 15,-12-10-5-15,27 28-13 16,-19-16-17-16,3 7 1 15,-1-7 0-15,-1 6 1 16</inkml:trace>
  <inkml:trace contextRef="#ctx0" brushRef="#br0" timeOffset="183575.1099">7743 11622 45 0,'38'-20'37'0,"-38"20"0"16,15-11 2-16,-15 11-22 15,0 0-3-15,-15 27-6 16,-17-17-2-16,12 17-3 15,-13-3 0-15,7 5-2 0,0-3 0 16,13-1 0-16,1-1-1 16,16-4 0-1,4-3 0-15,13-3 0 16,9 0 0-16,9 0 0 0,1 3 0 16,7-1 1-16,-1 2-1 15,-1 1 1-15,-5 1 0 16,-9 3 1-16,-3 1-1 15,-16 3 0-15,-12-3 1 16,-10 1-1-16,-12 1 0 16,-11-6 0-16,-11-3-1 15,3-1 0-15,-7-4 0 16,3-12-1-16,5 2-3 0,-5-22-7 16,21 12-29-16,3-9-1 15,7-1 1 1,4-10-2-16</inkml:trace>
  <inkml:trace contextRef="#ctx0" brushRef="#br0" timeOffset="184063.2925">8578 11589 49 0,'0'0'41'15,"0"0"-1"-15,20 0 2 0,-20 0-18 16,0 0-12-16,0 0-4 16,0 0-3-16,0 0-2 15,0 0-3 1,0 0-3-16,20 8-5 0,-20-8-25 16,0 0-8-16,0 0 1 15,2 33-2-15</inkml:trace>
  <inkml:trace contextRef="#ctx0" brushRef="#br0" timeOffset="184222.198">8649 11993 79 0,'0'0'39'0,"24"28"1"0,-24-28-2 15,30-4-34-15,-14 2-37 16,-16 2-3-1,0 0-2-15,15-18-2 0</inkml:trace>
  <inkml:trace contextRef="#ctx0" brushRef="#br0" timeOffset="204803.5572">11112 11351 36 0,'12'-17'35'0,"-12"17"4"15,-26 13-2-15,-8-9-15 16,9 34-12-16,-35-17-2 16,17 20 0-16,-18-11-3 15,7 7-1-15,1-13-2 16,12-5-1-16,11-7 0 15,30-12 0-15,0 0-1 16,0 0 0-16,47 6 0 16,7-6-1-16,17 4 2 15,6 6-1-15,2 5 0 0,0 11 0 16,-12-1 2-16,-12 11-1 16,-21-3 1-16,-14 4 0 15,-24-1-1-15,-12 1 1 16,-24-8-1-16,-5-1 1 15,-8-5-1-15,-5-7 0 16,-1-6 0-16,2-6-1 16,9-6-1-16,3-8-2 15,21 2-5-15,-5-33-12 16,19 18-21-16,14-15 0 16,12 3 0-16,7-10 0 15</inkml:trace>
  <inkml:trace contextRef="#ctx0" brushRef="#br0" timeOffset="205055.136">11378 11257 81 0,'20'-8'42'16,"-2"12"-1"-16,-18-4-1 16,33 30-31-16,-19-3-2 15,6 20-1-15,-6 6-2 16,3 12-1-16,-3 6-2 15,2-1 0-15,-4 1 0 16,6-10-1-16,-4-8-1 16,-1-14-1-16,5-8-1 0,-18-31-2 15,34 26-6-15,-34-48-17 16,14 3-14-16,-11-11 1 16,-1-5 0-1,-7-8 1-15</inkml:trace>
  <inkml:trace contextRef="#ctx0" brushRef="#br0" timeOffset="205599.4305">11439 11538 65 0,'-19'-2'38'0,"19"2"1"15,0 0 0-15,17 2-29 16,7-12-2-16,20 8-2 16,1-8-2-16,18 4-1 15,-2-4-2-15,11 1-1 0,-1 1 0 16,2-6 0-1,-10 2 0-15,-4 0 0 0,-8 1 0 16,-9 3 1 0,-9 0 0-16,-9 8 1 0,-24 0 0 15,0 0 0-15,16 27 0 16,-20-5 1-16,-14 4-1 16,0 11 1-16,-3 2-2 15,-7 12 1-15,2-6-1 16,3 4 1-16,1-2-1 15,10 1-1-15,10-7 0 16,12-10 1-16,10-11-2 16,11-20 0-16,3-4 1 15,5-14-1-15,-1-11 0 16,-4-12 1-16,-3-10-1 16,-11-6 0-16,-6 0 1 15,-8 6-1-15,0 2 1 0,-10 9 0 16,2 13 1-16,2 27 0 15,0 0 0-15,-26 4 1 16,14 25-1-16,6 9 0 16,2 7 0-16,6 6 0 15,0 0-1-15,14-6 0 16,-2-2 0-16,11-10 0 16,3-3-2-16,0-14-1 15,9-5-3-15,-17-32-8 16,18 11-28-16,-17-18-1 15,5-1 1-15,-6-14 0 16</inkml:trace>
  <inkml:trace contextRef="#ctx0" brushRef="#br0" timeOffset="206326.8871">12561 11483 60 0,'6'-20'39'16,"-6"20"2"-16,0 0-1 16,14 22-21-16,5 13-8 15,-11-7-4-15,10 15-1 16,-4-4-2-16,6 6-1 15,-6-6-2-15,-3-3 0 16,-3-9-1-16,-2-7 1 0,-6-20-1 16,0 0 1-16,0 0-1 15,-20-16 0-15,13-7 0 16,-3-11 0 0,8-5 0-16,-2-8-1 0,14-2 0 15,1-2 0-15,9 2 0 16,0 2-2-16,8 3 1 15,3 1-1-15,5 10-2 16,-5-6 1-16,9 9-1 16,-13-7 1-16,5 9 0 15,0 3 4-15,-7 3 0 16,-5 10 2-16,-20 12 3 16,28 0-1-16,-28 0 3 0,17 53-1 15,-11-9-1-15,2 15 0 16,0-1-2-16,4 15 0 15,2-4-1 1,0 3-1-16,3-5 0 0,3-10 0 16,-2-6 0-16,-2-14-2 15,2-3 0-15,-5-13-1 16,-13-21-2-16,20 0-4 16,-20 0-9-16,12-27-26 15,-18-3-1-15,-14-9 2 16,1 2 0-16</inkml:trace>
  <inkml:trace contextRef="#ctx0" brushRef="#br0" timeOffset="206462.2967">13015 11530 78 0,'0'0'40'0,"-4"-20"-1"16,24 10 1-16,19 6-31 16,-5-7-4-16,13-1-5 0,11 14-8 15,-11-6-29-15,12 2-2 16,4 0 0-16,3 2-2 15</inkml:trace>
  <inkml:trace contextRef="#ctx0" brushRef="#br0" timeOffset="206882.6313">14486 11161 85 0,'4'-26'40'0,"-4"26"1"16,0 0-1-16,14 36-30 16,-12-11-2-16,18 20-3 15,-5 8-1-15,5 14-1 16,0 8-1-16,2 1-1 16,1 1 0-16,-7-7 0 0,2-5-1 15,-4-8-1-15,-2-12-1 16,-5-13 0-16,1-9-3 15,-8-23-3-15,0 0-6 16,0 0-28-16,-15-27 1 16,-15-18 0-16,-4-1 1 15</inkml:trace>
  <inkml:trace contextRef="#ctx0" brushRef="#br0" timeOffset="207519.1356">13998 11436 63 0,'0'0'38'15,"2"-18"-1"-15,36 4 1 0,35 14-28 16,-8-19-2-16,28 13-1 16,-6-12-2-16,15 2-1 15,-9-1-2-15,-2 1-1 16,-14 2 1-16,-6 1-2 16,-17 5 2-16,-9 6 0 15,-11 8 1-15,-13 15-1 16,-9 11 0-16,2 13 1 15,-8 6 0-15,6 17 1 16,0 7-3-16,-3 4 2 16,3-3-2-16,2-5 1 15,0-5-1-15,2-11-1 16,-6-15 1-16,-1-13-1 0,-9-27 0 16,0 0 0-16,20-12-1 15,-12-19 0-15,-2-14 1 16,6-6-2-16,-2 0 1 15,4-2 0-15,1 8 0 16,-5 5 0-16,4 11 1 16,-14 29 0-16,24-14 0 15,-10 32 1-15,-3 9-1 16,3 9 1-16,6 5 0 16,2 6 0-16,3-4 0 15,7 0 0-15,5-9-1 16,3-13 1-16,5-13-1 15,-3-10 0-15,1-12-1 0,-3-19 0 16,-1-8 0 0,-13-16 0-16,-4-2 0 15,-11-8 0-15,-9 12 1 16,-4 2-1-16,-5 16 1 0,-9 14 0 16,0 17 0-16,-4 17 0 15,2 17 1-15,5 15 0 16,5 8 0-16,2 2 0 15,6 0-1-15,6 0-1 16,13 2-4-16,1-27-9 16,14 7-27-16,11-21-1 15,14-10 0-15,18-12 0 16</inkml:trace>
  <inkml:trace contextRef="#ctx0" brushRef="#br0" timeOffset="207965.0404">16919 10969 82 0,'0'0'41'16,"-14"37"-2"-16,12 6 1 15,-4-4-29-15,12 34-2 16,-6-4-2-16,14 13-3 16,-2 0-1-16,1 3-2 15,1-9 0-15,4-1 0 16,-4-10-2-16,-4-14 0 16,2-10-2-16,-7-19-2 15,3-1-5-15,-8-21-22 16,-21-21-9-16,3-9-1 0,-4-5 1 15</inkml:trace>
  <inkml:trace contextRef="#ctx0" brushRef="#br0" timeOffset="208254.4343">16623 11424 70 0,'7'-26'37'0,"23"13"2"15,12 3 0-15,9-10-29 16,22 16-1-16,-2-11 0 15,14 11-2-15,-8-6 0 16,2 22-3-16,-12-1 0 16,-4 15-1-16,-13 3 0 15,-7 11 0-15,-17 5-1 0,-5 6 0 16,-9 4-1-16,0-4 0 16,-10-4 0-16,4-10 0 15,-6-4-1-15,2-7-1 16,-2-26-2-16,0 0-1 15,24 8-5-15,-30-45-18 16,14 7-16-16,-8-17 1 16,6-6-1-16,-6-16 1 15</inkml:trace>
  <inkml:trace contextRef="#ctx0" brushRef="#br0" timeOffset="208378.8015">17414 11204 72 0,'0'0'33'0,"0"0"-2"15,0 0-8-15,-27 18-54 16,42-1 0-16,-15-17-3 16,24 36 2-16</inkml:trace>
  <inkml:trace contextRef="#ctx0" brushRef="#br0" timeOffset="209405.8881">17649 11351 89 0,'20'6'41'16,"0"8"1"-16,0 6 0 15,1 21-30-15,-5-6-5 0,6 10-2 16,-10 2-1 0,1-2-2-16,-7-1-1 0,0-7 0 15,-6-8-1 1,0-29 0-16,-4 18 0 0,4-18-1 15,0-33 1-15,4-3-1 16,6-7 0-16,6-4 1 16,4-14-1-16,1 6 1 15,5 6 0-15,0 4 0 16,1 14 0-16,-1 19 1 16,-2 12-1-16,-8 16 0 15,1 15 1-15,-3 8 0 16,4 4-1-16,-2 8 2 0,-4-3-2 15,7-9 1-15,-5-10-1 16,4-7 0 0,2-12 1-16,-1-8-1 15,1-12 0-15,8-6-1 0,-5-9 1 16,5-9-1-16,-2-9 0 16,1-2 1-16,-3 4-1 15,-8 1 1-15,-2 11 1 16,-2 7-1-16,-12 22 0 15,0 0 1-15,6 28-1 16,-1 7 1-16,1 6-1 16,4 5 1-16,10-1-1 15,12-4 0-15,11-10 1 16,6-9-1-16,15-12 1 16,3-8-1-16,4-16 0 15,0-14 0-15,-4-5-1 16,-2-18 1-16,-14-2-1 0,-13-4 2 15,-10 2-2-15,-20 0 1 16,-8 8-1-16,-8 12 2 16,-12 9-1-16,-12 22 0 15,5 12 0-15,-5 16-1 16,4 11 1-16,5 10 0 16,7 2 0-16,6 6-1 15,8-2 2-15,14-4-1 16,4-5 0-16,9-15-1 15,5-5-1-15,4-14 0 16,7-3-2-16,-3-18-1 16,3-5-2-16,-5-19 0 0,5-4 0 15,-13-12 2-15,9 4 0 16,-15-4 3-16,-2 2 1 16,-3 9 4-16,-5 3 1 15,-12 39 2-15,20-27-1 16,-20 27 0-16,12 29 1 15,-4 6-2-15,0 5-1 16,6 9-1-16,-3 2 1 16,7-2-2-16,-8-4 0 15,8-6 0-15,-10-13-1 16,-8-26 2-16,12 17-2 16,-12-17 1-16,0-29-1 15,-2 3 0-15,-2-7 1 0,4-8-1 16,4 3 0-16,3-1-1 15,13 8 0-15,6 1-1 16,13 7-1-16,1-5-4 16,25 30-17-16,-12-15-18 15,14 5 2-15,-3-2-2 16,13 2 1-16</inkml:trace>
  <inkml:trace contextRef="#ctx0" brushRef="#br0" timeOffset="210194.9104">20886 11343 60 0,'0'-17'39'16,"0"17"0"-16,0 0 1 16,0 0-24-16,0 0-4 0,13 31-1 15,-13-31-5-15,6 28 0 16,2-11-3-16,-2 1-1 16,-6-18-1-16,0 0 1 15,22 16-1-15,-22-16-1 16,18-20 1-16,-12 2 0 15,-1-3 0-15,1 3-1 16,0-2 2-16,-4 1-2 16,-2 19 1-16,-6-26-1 15,6 26 1-15,-21 8-1 16,3 6 0-16,-2 9 1 16,-2-1-2-16,5 8 2 15,-1-1-2-15,10 2 2 0,8-7-2 16,6-4 2-16,16-9-1 15,15-11 0-15,5-6 1 16,7-7-1-16,2-17 0 16,-1-5 0-16,-1-10 0 15,-13-6 1-15,-11-2-1 16,-19-4 0-16,-18 6 0 16,-17 6 0-16,-17 11 0 15,-13 15 0-15,-16 15 0 16,-4 18-1-16,-2 17 2 15,4 24-1-15,10 10 0 16,16 9 0-16,13 5 0 0,28-1 0 16,20-1 1-16,34-9-1 15,23-9-1-15,18-23-1 16,19-7-2-16,-1-29-7 16,21-4-31-16,-13-15 0 15,-3-7-2-15,-5-17 2 16</inkml:trace>
  <inkml:trace contextRef="#ctx0" brushRef="#br0" timeOffset="210862.2683">22280 10912 66 0,'-20'-16'39'16,"0"12"2"-16,0 8-1 0,8 18-24 16,-7-3-4-16,23 28-4 15,-4-2 0-15,10 14-3 16,7 6-2 0,9 8 0-16,6-9-2 0,3-1 0 15,3-8 0-15,-3-6 0 16,-3-11-2-16,-3-11 2 15,-9-15-1-15,-20-12 0 16,24-16 0-16,-18-6 0 16,-2-9 0-16,-2-8-1 15,10 0 1-15,7-3 0 16,7 7-1-16,8 4 1 16,9 11 0-16,6 8 0 0,14 12 1 15,3 16-1-15,-1 8 0 16,0 9 0-16,-12 0 0 15,-11 8 0 1,-13-3 1-16,-15 1 0 0,-20-6-2 16,-25-3 2-16,-11-9 0 15,-21-5 0-15,-10-2 0 16,-12-10-1-16,-6-2 1 16,4-8-1-16,10 2-1 15,6-10-1-15,18 6-2 16,11-5-3-16,42 13-4 15,-31-4-32-15,51 2 0 16,5-4 1-16,23 4-1 0</inkml:trace>
  <inkml:trace contextRef="#ctx0" brushRef="#br0" timeOffset="211690.0882">22933 11459 89 0,'20'20'42'0,"-20"-20"-1"16,31 6 0-16,3-2-33 15,-8-12-2-15,19 0-2 16,1-10-2-16,1-3 0 16,4-5-1-16,3-3-1 0,-9-5 1 15,-6 3 0 1,-13-2-1-16,-6 1 1 15,-12 13-2-15,-14 1 1 0,-10 8 0 16,-18 8-1-16,-9 12 1 16,-4 14 0-16,-7 9 0 15,3 10 0-15,0-2 1 16,13 6-1-16,12-1 0 16,19-3-1-16,18-4 0 15,15-14-1-15,25-3-2 16,9-22-3-16,27 8-4 15,-10-36-8-15,23 1-22 16,-9-12 0-16,0-8 1 16,-12-10 0-16,4 10 28 15,-36-8 9-15,-9 0 7 16,-11 25 9-16,-31 7 25 0,4 23 2 16,-35-6 0-16,-5 25 1 15,-29-1-25-15,22 27-7 16,-12-6-3-16,13 11-2 15,5-9-1-15,11-2-2 16,20-6-2-16,18-9 1 16,18-10-2-16,9-16 0 15,15-6 0-15,-3-18-1 16,4 1 1-16,-3-11 0 16,1 3 0-16,-15 4 0 15,-7 3 2-15,-3 9 0 16,-24 17 1-16,28 5 0 15,-22 17 0-15,8 15 0 0,-3 8 0 16,5 16 0-16,10 10-1 16,1 13 2-16,11 5-2 15,0 9 1-15,1-2 0 16,-3 2 1-16,-5-8 0 16,-5-7 1-16,-14-13-1 15,-12-11 0-15,-18-19 0 16,-14-17 0-16,-15-11 0 15,-18-14-1-15,-14-14 0 16,-12-3 0-16,-2-11 0 16,0-1-1-16,8-5-1 15,8-3-1-15,24 2-1 16,10-12-4-16,37 19-7 0,4-19-28 16,27 2-1-16,7-12 0 15,15 2 1-15</inkml:trace>
  <inkml:trace contextRef="#ctx0" brushRef="#br0" timeOffset="211898.7774">24280 11226 90 0,'0'0'43'0,"25"2"-1"15,-23 17 1-15,24 19-35 16,-28 1-1-16,8 8-3 15,-2 6-2-15,6 2-2 0,4 0-2 16,-1-10-4 0,15 0-8-16,4-27-29 15,-5-10 0-15,-1-20 1 0,4-10-1 16</inkml:trace>
  <inkml:trace contextRef="#ctx0" brushRef="#br0" timeOffset="212034.0066">24461 10925 71 0,'-31'-31'41'0,"-3"9"-2"16,3 11-2-16,5 13-27 15,2 7-44-15,24-9-3 0,-21 34-2 16,23-9 0-16</inkml:trace>
  <inkml:trace contextRef="#ctx0" brushRef="#br0" timeOffset="212777.9335">24477 11194 54 0,'0'0'39'16,"20"-13"0"0,-20 13 1-16,0 0-26 15,39 9-2-15,-39-9-1 16,26 45-4-16,-14-11-1 0,4 11-3 15,2 2 0-15,1 6-1 16,-1-2-1-16,-2-4 1 16,2-6-3-16,-5-7 2 15,-1-13-1-15,-12-21 0 16,20 14 0-16,-20-14 0 16,8-31-1-16,-8 3 1 15,0-13 0-15,0-8-1 16,4-2 1-16,0-4 0 15,2 6 0-15,4 4 0 16,3 7 0-16,1 7 0 16,6 15 0-16,6 9 0 15,1 10 0-15,5 13 0 0,1 12 1 16,7 9-1-16,-3 6 0 16,-1 6 0-16,2 2 1 15,-7 4-1-15,-3-2 0 16,-5-4 0-16,-9-12-1 15,-6-11 0-15,-2-2-1 16,-6-24-3-16,0 17-4 16,-14-40-14-16,14 23-19 15,-17-42 1-15,15 13-1 16,-8-8 1-16</inkml:trace>
  <inkml:trace contextRef="#ctx0" brushRef="#br0" timeOffset="213199.0595">25196 11206 80 0,'0'0'40'0,"32"14"1"16,-32-14 0-1,41 49-30-15,-29-20-2 0,13 12-3 16,-9 5-2-16,8 3-1 16,-10-2-2-16,4 0 0 15,-11-8-1-15,5-9 0 16,-10-11-1-16,-2-19 1 15,0 0 0-15,0 0-2 16,-2-27 1-16,-8-9 0 16,8-7 0-16,-3-10-1 15,5-4 1-15,5-2 0 0,7 5-1 16,8 2 2 0,6 11-1-16,3 6 1 15,7 15 0-15,5 14 1 16,-1 8 0-16,3 16-1 0,-3 10 1 15,-1 15 0-15,-5 4 0 16,-3 10 0-16,-9 0 0 16,2 2-1-16,-10-7 1 15,-1-4-1-15,-5-9-1 16,-2-18-1-16,2-1-3 16,-8-20-7-16,24-12-30 15,-22-9 0-15,10-1 0 0,-6-15 0 16</inkml:trace>
  <inkml:trace contextRef="#ctx0" brushRef="#br0" timeOffset="213386.0432">25974 11220 82 0,'20'19'42'0,"-12"11"-1"16,-5 5 0-16,11 12-33 15,-8-7-1-15,8 9-3 16,0-6-1-16,6-2-2 15,-1-6-2-15,-1-15-3 16,12 0-5-16,-30-20-20 16,25-10-13-16,-13-12 0 15,0-5 0-15</inkml:trace>
  <inkml:trace contextRef="#ctx0" brushRef="#br0" timeOffset="213530.2762">26079 10937 68 0,'0'0'34'16,"-20"-23"1"-16,20 23-5 16,0 0-49-16,0 0-13 15,14 33-3-15,-14-33 1 16,25 35-2-16</inkml:trace>
  <inkml:trace contextRef="#ctx0" brushRef="#br0" timeOffset="213958.088">26345 11157 73 0,'14'29'41'0,"6"13"0"15,-7 1 0-15,7 16-30 16,-14-14-1-16,14 8-5 16,-12-6-1-16,4-4-1 15,-10-6-2-15,4-9 0 16,-6-10-1-16,0-18 1 15,0 0-1-15,0 0 0 16,-10-34 0-16,6 3 0 16,2-16-1-16,2-8 1 15,2-4 0-15,6-6-1 16,3 2 1-16,7 6-1 16,2 6 1-16,2 10 0 15,3 20 1-15,1 7-1 0,0 16 0 16,1 13 1-16,3 15-1 15,-6 11 1-15,1 8-1 16,1 6 1-16,0 0-1 16,-7 2 0-16,1-4 0 15,-6-8 0-15,-2-6-1 16,-6-13 0-16,2-5-2 16,-8-21-4-16,8 22-4 15,-8-22-30-15,0 0-1 16,-2-27 0-16,13 3 0 15</inkml:trace>
  <inkml:trace contextRef="#ctx0" brushRef="#br0" timeOffset="214410.0857">26941 11210 77 0,'-25'25'39'0,"3"11"1"15,-2 1-1-15,16 12-31 16,-1-8-2-16,18 5-3 15,5-9-1-15,18-12-2 16,3-7 0-16,9-16 0 16,1-8-1-16,3-18-1 15,-5-13 2-15,-7-12-1 16,-3-8 1-16,-9-2 0 16,-2 0 0-16,-11 5 1 0,-3 6 0 15,-8 15 0-15,4 15 1 16,-4 18-1-16,0 0 1 15,8 49-1 1,-2 2 1-16,14 14-1 16,0 10 0-16,7 13 0 0,5 4 1 15,1 7-1-15,-1-1 0 16,0 2 1-16,-11-12 0 16,-7-2 0-16,-10-9 1 15,-10-10-1-15,-20-6 0 16,-1-14 0-16,-11-4-1 15,-1-12 1-15,-1-5-1 16,3-7-1-16,7-5-2 0,1-6-1 16,29-8-5-1,-42 10-36-15,42-10 0 16,0 0-1-16,-18-18 1 16</inkml:trace>
  <inkml:trace contextRef="#ctx0" brushRef="#br0" timeOffset="215721.8898">28845 10737 17 0,'22'-37'36'0,"-13"15"1"15,-1 4 1-15,-16-17-13 16,8 35-6-16,-11-20-4 15,-3 38-2-15,-30-4-4 16,3 29-2-16,-18 8-1 16,1 16-2-16,-3 11-1 15,10 9 0-15,7-1-1 16,31 4-1-16,30-5-1 0,31-13 1 16,25-11-1-16,24-20 0 15,25-11-1 1,2-20 2-16,7-20-2 15,-13-22 1-15,-19-19 1 0,-20-19-1 16,-22-11 1-16,-23-5-1 16,-23-6 1-16,-20-1 0 15,-21 9 0-15,-15 7-1 16,-13 13 0-16,-7 19-1 16,-2 13 0-16,-4 15-3 15,12 20-4-15,-6-6-18 16,25 30-16-16,7 4-2 15,9 13 1-15,8-1 0 16</inkml:trace>
  <inkml:trace contextRef="#ctx0" brushRef="#br0" timeOffset="217150.7819">29773 10984 22 0,'0'0'36'0,"0"0"2"0,0-21-4 15,0 21-9-15,0 0-7 16,0 0-4-16,0 0-4 16,0 0-3-16,0 0-1 15,20 19-2-15,-20-19 0 16,6 40-2-16,-6-15 0 16,7 8 0-16,-1 1 0 15,6 3-2-15,-4 2 1 16,0 1-1-16,6-1 0 15,2-8 0-15,-7-5-1 16,3-3 1-16,-12-23 0 16,14 24 0-16,-14-24-1 15,0 0 2-15,12-34-1 0,-6 5 0 16,-4-6 1-16,8-8-1 16,-2-5 0-16,5 1 1 15,-1 4-1-15,2 0 1 16,6 6-1-16,-6 7 0 15,5 13 0-15,-1 11 1 16,2 12-1-16,-4 11 1 16,2 13-1-16,1 9 0 15,-5 6 1-15,4 10 0 16,-4 2-1-16,0-4 0 16,-3-6 0-16,3-8 0 15,-8-9 1-15,8-9-1 16,-14-21 0-16,22 6 0 0,-3-25 0 15,-1-11 1-15,8-5 0 16,7-10-1-16,5-2 0 16,3-2 1-16,3 3-1 15,-3 7 1-15,-1 12 0 16,-1 9 0-16,-7 14-1 16,-1 14 1-16,-9 11-1 15,2 11 1-15,-8 5-1 16,3 6 0-16,-3 1 0 15,-2 3 0-15,0-10 0 16,-6-4-2-16,4-5-1 16,-12-28-6-16,33 35-34 15,-33-35 0-15,0 0-2 0,6 20 1 16</inkml:trace>
  <inkml:trace contextRef="#ctx0" brushRef="#br0" timeOffset="218399.0178">11155 12968 34 0,'20'-17'36'0,"2"3"1"15,1 10-4-15,-17-21-13 16,22 29-3-16,-28-4-4 15,0 0-3-15,-20 5-3 16,-6 17-3-16,-19 0 0 16,-8 7-1-16,-12 0-2 0,-7 3 0 15,1-3 1-15,10-5-2 16,8-5 0-16,15-5 0 16,38-14 0-16,0 0 0 15,28 4 0-15,29-10 0 16,14 2-1-16,10 2 0 15,8 10 1-15,-4 6 0 16,-6 6-1-16,-12 15 1 16,-16 4 0-16,-17 6 1 15,-22 4 0-15,-12 0 0 16,-20-3 0-16,-11-9 1 16,-9-6-1-16,-7-5 0 15,-9-9 1-15,3-5-1 0,0-6 0 16,7-10-1-16,1-2 0 15,11-9-1-15,15 1-3 16,1-18-2-16,28 15-7 16,-8-22-28-16,21-3 0 15,1-13-1-15,14 2 1 16</inkml:trace>
  <inkml:trace contextRef="#ctx0" brushRef="#br0" timeOffset="218622.1124">11534 12809 83 0,'20'16'42'0,"-8"6"-1"0,4 17 0 15,-12 2-31-15,17 28-2 16,-9 0-3-16,8 11 0 16,0 1-3-16,5-5-1 15,1-7-1-15,2-12-1 16,3-12-1-16,-3-24-4 15,5 1-4-15,-33-22-27 16,38-18-4-16,-30-11-2 16,-4-4 2-16</inkml:trace>
  <inkml:trace contextRef="#ctx0" brushRef="#br0" timeOffset="219458.674">11586 13070 73 0,'0'0'38'16,"0"0"1"-16,33-11-1 0,-7 1-29 16,21 14-1-16,-1-12-2 15,13 8-2-15,-8-8 0 16,2 4-2-16,-7 0 0 16,-7 6-1-16,-11 0 1 15,-28-2 0-15,18 26-1 16,-24 5 0-16,-14 10 0 15,-2 8 0-15,-1 6-1 16,3 2 1-16,12 0-1 0,8-4 1 16,14-8-1-16,14-13 0 15,9-13 0 1,10-11 1-16,5-14-1 16,-7-11 0-16,1-15 0 0,-13-5 0 15,-13-6 0-15,-6-2 0 16,-10-2 1-16,-14 1-1 15,-6 3 0-15,-2 6 0 16,4 9-1-16,-5 1 0 16,7 7 0-16,4 1-2 15,8 19 0-15,0-28-1 16,0 28-1-16,18-23 1 16,-18 23 0-16,29-24 1 0,-9 16 1 15,0 4 1-15,-2 4 1 16,7 10 2-1,-5 6 0-15,6 15 2 16,-5 7-1-16,5 15 1 0,-6 5 0 16,5 15-1-16,1 4 0 15,2 3 0-15,1-3-1 16,-1 3 0-16,6-13-1 16,-3-6 0-16,1-16 0 15,-7-10-1-15,-1-17 0 16,-24-18-1-16,26-4 1 15,-22-24-1-15,-10-7-1 16,-6-18 0-16,-2-6 0 16,-6-17 0-16,1-1-1 15,-1-5 1-15,8 1 0 16,4 1-1-16,8 11 2 16,6 4-1-16,10 16 1 0,10 14 1 15,11 11 0-15,5 15 0 16,-3 10 1-16,5 17 1 15,-5 4-1-15,-5 17 1 16,-15 2 0-16,-5 12 0 16,-22 4 0-16,-12 0 0 15,-7-4-1-15,-11-6 1 16,-13-2-2-16,-2-17-1 16,-1-3-4-16,-9-35-12 15,14 8-23-15,3-15-2 16,11-5 1-16,11-11-2 15</inkml:trace>
  <inkml:trace contextRef="#ctx0" brushRef="#br0" timeOffset="219930.4647">14261 12637 75 0,'0'0'40'0,"14"35"0"15,-12-7-1-15,10 27-28 16,-12-1-3-16,8 21-1 15,-4 0-2-15,9 7-1 0,-1 0-3 16,4-7-1-16,4-8 0 16,-1-14-1-16,5-8-2 15,-10-20-3 1,14-1-4-16,-28-24-31 0,0 0 2 16,17-41-3-16,-21 7 2 15</inkml:trace>
  <inkml:trace contextRef="#ctx0" brushRef="#br0" timeOffset="220582.4716">14034 12841 69 0,'0'0'38'0,"39"4"-1"16,7-4 1-16,17 10-31 15,4-12 0 1,18 8-2-16,-2-6-1 15,6 0-1-15,-6-2-2 0,-4 2 1 16,-14-4 0-16,-6 6 1 16,-13 2-1-16,-15 13 1 15,-9 5 0-15,-4 13 0 16,-10 10 0-16,-1 12-1 16,-1 8 0-16,6 4 0 15,-6-3-1-15,2-1 0 16,4-8 0-16,-4-12-1 15,4-10 0-15,-4-15 0 16,-8-20-1-16,0 0 0 16,25-10 0-16,-13-19 0 15,2-12-1-15,4-6-1 16,3-4 1-16,-1-4 0 0,4 6 1 16,-4 1-1-16,-1 15 2 15,-5 11 0-15,-14 22 1 16,32 8 0-16,-22 16 0 15,7 11 1-15,-3 4 0 16,12 5-1-16,0-3 1 16,5 0-1-16,3-10 0 15,7-7 0-15,3-14 0 16,-5-8-1-16,3-12 0 16,-5-10-1-16,-3-9 1 15,-7-12-2-15,-7-3 1 16,-10-8-1-16,-10 0 1 15,-6 5 0-15,-8 12 0 0,-10 10 1 16,3 17 0-16,-11 16 0 16,6 13 1-16,1 18 0 15,9 12-1-15,6 6 1 16,14 2 0-16,10-2-1 16,12-4-4-16,5-21-6 15,22 7-31-15,3-20 1 16,13-3-1-16,8-16 0 15</inkml:trace>
  <inkml:trace contextRef="#ctx0" brushRef="#br0" timeOffset="221049.4944">16767 12641 81 0,'0'0'39'16,"-14"35"0"-16,22 6 1 15,-8 2-30-15,18 26-2 16,-5 2-3-16,9 11 0 15,-2-1-2-15,4 1 0 16,-3-9-2-16,3-9-1 16,-8-9-1-16,2-19-2 15,-1-7-4-15,-17-29-5 0,20-6-29 16,-24-17 1-16,-4-9-1 16,-6-13 1-16</inkml:trace>
  <inkml:trace contextRef="#ctx0" brushRef="#br0" timeOffset="221349.4593">16569 12955 70 0,'0'0'35'15,"0"0"2"-15,42-16 0 16,7 16-31-16,-2-12 1 16,19 10 0-16,-5-8-1 15,16 12 0-15,-18-7 0 16,6 8-2-16,-13 5 0 0,-1 10-1 15,-16 9 0 1,-3 9 0-16,-12 5-2 16,-6 6 1-16,-8 4-1 15,-3 4 0-15,-6-6 0 0,1-2-1 16,-2-13 0-16,2-9-1 16,2-25-1-16,-4 18-3 15,4-18-2-15,6-32-8 16,13 9-25-16,-13-16-2 15,6-5 2-15,-4-14-1 16</inkml:trace>
  <inkml:trace contextRef="#ctx0" brushRef="#br0" timeOffset="221478.6388">17282 12631 40 0,'0'0'24'0,"0"0"-3"16,0 29-2-16,-14-7-37 0,14-22-9 15,10 49-1-15,-6-29 3 16</inkml:trace>
  <inkml:trace contextRef="#ctx0" brushRef="#br0" timeOffset="222610.2514">17493 12988 86 0,'0'0'40'0,"0"0"1"0,24 2 0 16,-24-2-31-16,14 33-3 16,-6-9-2-16,11 15-1 15,-5 0-2-15,4 7 0 16,2-3-1-16,0-4 1 15,-7-4-2-15,5-9 0 16,-8-7 0-16,-10-19 0 16,18-3 0-16,-12-15-1 15,-6-8 1-15,2-9-1 16,2-12 0-16,-4-6 1 16,6-2-1-16,1-2 0 15,-1 6 1-15,8 10 0 0,4 6-1 16,-2 9 1-16,7 12 1 15,1 16-1-15,6 14 1 16,-3 13-1 0,-1 5 1-16,6 11 0 0,-7 4 1 15,1 8-1-15,-4 0 0 16,-8 0 0-16,-3-8-1 16,1-8 1-16,-10-6 0 15,4-15-1-15,-6-20-1 16,0 0 1-16,0 0 0 15,6-35-1-15,0-3 1 16,0-7-1-16,2-6 0 16,0 0 0-16,6 0 1 0,-1 4-1 15,3 10 1-15,-2 9-1 16,0 11 1 0,-14 17 0-16,27 9 0 15,-13 13 1-15,4 9-1 0,2 11 1 16,3 3 0-16,1 2 0 15,8-2-1-15,1-6 1 16,5-7 0-16,3-9-1 16,5-11 0-16,3-14 0 15,-2-12 0-15,1-13 0 16,-5-5-1-16,-3-15 0 16,-9-4 0-16,-9-8-1 15,-10 0 1-15,-10 3 0 0,-6 8 0 16,-12 13 0-16,-4 8 0 15,-5 17 2-15,-3 18-2 16,0 21 2 0,3 10-1-16,5 16 1 0,8 6-1 15,6 8 1-15,12 0 0 16,12-11-1-16,8-5 0 16,7-13 0-16,7-11-2 15,1-19 0-15,9-16 0 16,-11-18-2-16,1-7 1 15,-5-16-2-15,1-8 2 16,-15-8-1-16,3 2 2 16,-10 4 1-16,-4 10 1 15,0 12 2-15,-4 10 1 16,-6 25 0-16,0 0 0 16,13 37 1-16,-11-4-1 15,10 14 0-15,-4 0 0 0,12 2 0 16,-2-3-2-16,3-5 0 15,3-14 1-15,-4-5 0 16,-1-16-1-16,3-10 0 16,-4-8-1-16,-2-13 0 15,0-7 1-15,-1-3-1 16,5-4 1-16,4-5-1 16,3 5 0-16,5 2 0 15,-4 5-1-15,3 7-1 16,3 9-2-16,-10-7-8 15,9 21-30-15,-13-2 0 16,0 14-1-16,-20-10 1 16</inkml:trace>
  <inkml:trace contextRef="#ctx0" brushRef="#br0" timeOffset="228437.2109">20599 13010 46 0,'-8'-20'35'0,"8"20"0"16,0 0-1-16,-29-33-18 15,29 33-4-15,0 0-2 16,4 33-2-16,-10-2-2 16,18 26-1-16,-10 6-1 15,11 12 0-15,5 3-2 16,4 5 0-16,8-9-1 15,5-9 0-15,10-20 0 16,7-23 0-16,5-18-1 16,2-22 0-16,-5-15 0 15,-3-18 0-15,-10-16 0 16,-5-6 0-16,-14-7 1 16,-14 1-1-16,-4 7 0 0,-16 7 1 15,-6 10 0-15,-8 16-1 16,5 17 1-16,-7 20 0 15,2 22 0-15,3 19 0 16,7 10-1-16,12 14 1 16,8 6 0-16,12-1-1 15,13-1 0-15,11-14 0 16,13-10-1-16,6-17 2 16,6-20-2-16,0-16 2 15,-3-20-1-15,-7-9 0 16,-10-12 0-16,-11-6 1 15,-8-8-1-15,-13 3 0 0,-13 1 1 16,-4 6-2-16,-3 10 1 16,-11 7-1-16,-2 9 0 15,-2 3-3 1,5 19-3-16,-11-19-14 16,28 26-20-16,-26-8 1 0,26 8-1 15,0 0 0-15</inkml:trace>
  <inkml:trace contextRef="#ctx0" brushRef="#br0" timeOffset="229038.8419">21506 12592 57 0,'0'0'40'15,"19"-12"-1"-15,-19 12 2 16,28 39-13-16,-20-17-20 15,18 25-1-15,-15 4-2 0,9 14-1 16,-12 7-2-16,0 13 0 16,-4-7-2-16,2-1 1 15,-6-11-1-15,6-15 1 16,-4-11-1-16,4-17-1 16,-6-23 0-16,21-16 0 15,-5-13 0-15,0-18 0 16,-2-4 0-16,0-8-1 15,3 2 2-15,-5 4-1 16,-2 8 1-16,0 16 0 16,-4 11 0-16,-6 18 1 15,0 0 0-15,14 39-1 16,-6 0 1-16,3 7 0 0,3 3-1 16,8 4 2-16,4-4-2 15,9-8 0-15,1-8 1 16,13-9-1-16,-2-20 0 15,7-14 0-15,-3-10 0 16,0-15 0-16,-5-6 0 16,-7-10-1-16,-11-6 1 15,-8 4 0-15,-12 6-1 16,-10 5 0-16,-6 15 1 16,-10 9-1-16,-8 18 1 15,-1 16 0-15,-5 15-1 16,6 13 2-16,5 7-2 15,3 6 2-15,4 1-2 0,14-1 2 16,8-4-3-16,6-15 0 16,11-1-4-16,-5-27-5 15,32-2-28-15,-21-14-1 16,5-8 0-16,-7-12 0 16</inkml:trace>
  <inkml:trace contextRef="#ctx0" brushRef="#br0" timeOffset="229397.7398">22554 12935 63 0,'0'0'39'15,"0"0"0"-15,-6 47 0 16,4-17-22-16,12 21-8 0,-6-6-2 16,10 12-1-16,-2-10-2 15,3-2-1-15,3-8-1 16,-4-9-1-16,-14-28-1 15,32 15 0-15,-32-15 0 16,19-43 0-16,-7 2 0 16,-4-6-1-16,-2-8 1 15,2 0 0-15,4 2 0 16,2 6 0-16,3 14 0 16,5 9 0-16,2 16 1 15,-1 16-1-15,9 14 1 16,2 11-1-16,1 10 1 15,-7 10 0-15,-3 4-1 0,-5 0 0 16,-4 4-2-16,-6-16-4 16,4 4-33-16,-18-18-1 15,8-5 0-15,-4-26-2 16</inkml:trace>
  <inkml:trace contextRef="#ctx0" brushRef="#br0" timeOffset="229941.7549">24280 12937 46 0,'19'-18'35'15,"1"5"1"-15,-20 13 1 16,14-38-22-16,6 36-4 16,-20 2-2-1,0 0 0-15,-8-27-2 0,8 27-2 16,-24 2 0-16,-3 12-2 16,-7 9 0-16,-11 16-1 15,-7 12 1-15,-1 16-1 16,2 6-1-16,11 5 0 15,12 5 0-15,23-11-1 16,20-3 0-16,23-18 1 16,19-14-2-16,10-21 0 15,16-12-2-15,-4-16-2 16,0-4-3-16,-20-29-6 16,1 2-27-16,-23-12 0 15,-9 6 1-15,-16-6 0 16</inkml:trace>
  <inkml:trace contextRef="#ctx0" brushRef="#br0" timeOffset="230375.2276">24450 12994 58 0,'2'-18'36'0,"-2"18"0"16,43-23 2-16,-17 7-27 15,27 22-1-15,-8-6-2 16,17 23-1-16,-5-1-1 15,4 17-2-15,-10 4 0 16,-1 10-1-16,-15 0-1 16,-5 0-1-16,-14-3 0 15,-4-13 0-15,-10-4-1 0,-2-9 1 16,0-24-1-16,0 0 0 16,0 0 0-16,-8-22 0 15,2-9 0-15,-2-5 0 16,-4 1-1-16,-8-2 1 15,-5 5-1-15,-3 5 1 16,-12 11 0-16,-5 14-1 16,-2 16 2-16,-5 12-1 15,7 7 0-15,-1 10 0 16,15 2 0-16,9 2 1 16,10 0-1-16,18-7 0 15,14-11-1-15,14-9 1 16,11-10-2-16,6-14-2 0,14-4-2 15,-11-24-5-15,19 9-19 16,-20-28-11-16,2 4 1 16,-13-16 0-16</inkml:trace>
  <inkml:trace contextRef="#ctx0" brushRef="#br0" timeOffset="230678.904">25145 12978 57 0,'0'0'37'16,"13"22"0"-16,-9 3 0 15,16 26-22-15,-20-15-6 16,16 19-1-16,-6-8-2 16,10 6-2-16,-13-8-1 0,5-2 0 15,0-12-1-15,-4-11 0 16,-8-20-1-16,0 0-1 16,0 0 1-16,14-29-1 15,-14-9 1 1,0-5-2-16,-2-6 1 0,-2-2 0 15,10 0 0-15,0 4 0 16,6 2 0-16,9 6 0 16,11 9 0-16,7 7-2 15,13 11-3-15,-11-8-8 16,11 18-27-16,1-2 0 16,4 10-1-16,-4 0 0 15</inkml:trace>
  <inkml:trace contextRef="#ctx0" brushRef="#br0" timeOffset="231202.2475">26446 12860 60 0,'-22'12'38'0,"8"14"0"15,2 9 1-15,24 28-29 0,-10 2-2 16,18 25-1-1,0-2-1-15,11 12-1 16,-5-7-3-16,4-7 0 16,-7-8 1-16,-1-17-3 0,-6-12 2 15,-8-17-3-15,-2-11-1 16,-6-21-3-16,0 0-2 16,-26-27-17-16,18-3-16 15,-12-15-1-15,-3-12 1 16,-5-19 0-16</inkml:trace>
  <inkml:trace contextRef="#ctx0" brushRef="#br0" timeOffset="231425.1966">26288 12906 38 0,'20'-26'32'16,"13"6"1"-16,26 19 0 16,16 20-22-16,6-5-3 15,22 25-1-15,-16-4-1 0,-2 22 1 16,-26-2-1-16,-14 12 0 15,-37-8-1-15,-18 4-2 16,-33-12 0-16,-18-10-1 16,-16-8-2-16,-2-13-1 15,6-4-4-15,-4-26-9 16,25 2-23-16,15-8-1 16,21-5 1-16,22-5-1 15</inkml:trace>
  <inkml:trace contextRef="#ctx0" brushRef="#br0" timeOffset="233710.2174">26995 13019 11 0,'0'0'31'0,"-8"-19"1"16,8 19 0-16,33-10-13 15,-27-8-4-15,34 22-2 16,-20-19-2-16,21 22-3 16,-3-9-1-16,13 20-1 15,-12-4-1-15,13 13-2 16,-11-3 0-16,3 7-1 15,-15-1 0-15,3-1-1 0,-9-3 0 16,-9-5-1-16,-14-21 1 16,2 26-1-16,-2-26 0 15,-25 8 0-15,3-14 1 16,-4 0-1-16,-1-6 0 16,-5 2 0-16,4 2 0 15,-1 3 0-15,1 1 1 16,-4 10-1-16,1 7 0 15,3 7 1-15,1 5-1 16,7 7 0-16,8 1 1 16,10 4 0-16,10-3-1 15,18-5 0-15,15-7 0 0,16-8-1 16,9-7-2-16,-1-12-3 16,10 6-3-16,-20-32-18 15,0 10-11-15,-11-13-1 16,-9 1 0-1,-13-8 0-15</inkml:trace>
  <inkml:trace contextRef="#ctx0" brushRef="#br0" timeOffset="234137.8665">27796 12878 48 0,'0'0'37'16,"0"0"0"-16,0 0 1 16,0 0-26-1,-41 0-2-15,19 12-4 0,-11-6-1 16,7 8-2-16,0-5-1 16,26-9-1-16,-19 26 0 15,19-26-1-15,25 31 0 16,9-15 0-16,11 6 0 15,7-1-1-15,7 1 1 16,-2-3-1-16,-4 1 1 16,-5 0 0-16,-9-3 0 15,-11 1 0-15,-28-18 1 0,10 31 0 16,-30-15 0-16,-6-2 1 16,-19-2-1-1,-1-1 0-15,-11-1 0 16,4 0 0-16,0-4-1 0,7-4-1 15,13 4-3-15,1-14-4 16,32 8-11-16,0 0-19 16,12-24-2-16,4-5 1 15,15-4 0-15</inkml:trace>
  <inkml:trace contextRef="#ctx0" brushRef="#br0" timeOffset="234486.5771">28229 12762 55 0,'-32'0'38'0,"7"6"0"0,-15 4 0 15,20 6-28-15,-25-10-2 16,23 15-2-16,-2-7-3 16,19 6 0-16,14-1-3 15,15 3 1-15,18-1-1 16,7 5 0-16,14 1-1 15,-2-3 1-15,4 1-1 16,-7 5 1-16,-7-1 0 16,-17 1 0-16,-9-1 1 15,-11-7-1-15,-20-3 1 16,-10 1-1-16,-15-4 1 16,-7-8 0-16,-9-8 0 15,-2-2-2-15,1-2 0 16,-5-8-3-16,21 8-3 0,-15-20-21 15,27 9-10-15,20 15-2 16,-18-28 2-16</inkml:trace>
  <inkml:trace contextRef="#ctx0" brushRef="#br0" timeOffset="234866.38">28525 13061 62 0,'34'6'36'0,"-3"-8"1"15,3-12-8-15,23 10-19 0,-12-18-2 16,15 9-3-16,-9-13 0 16,2 3-3-16,-7-7 0 15,-13 3-1-15,-7 1 0 16,-12 3-1-16,-14 3 0 15,0 20 0-15,-42-20 0 16,5 24 1-16,-11 10-1 16,-7 11 1-16,-4 9 1 15,4 7-1-15,3 2 1 16,15 6-1-16,9-2 0 16,22 2 1-16,12-7-2 15,20-7 0-15,13-11-1 0,15-11-2 16,5-1-3-16,-6-26-6 15,28-1-26-15,-28-11-2 16,7-5 1-16,-7-12-1 16</inkml:trace>
  <inkml:trace contextRef="#ctx0" brushRef="#br0" timeOffset="235171.9758">29277 12670 59 0,'-47'12'38'0,"-3"6"1"16,3 1 0-16,12 11-30 16,-3-9-2-16,34 11-2 0,20-3-2 15,23 6-2-15,15 1 0 16,17 5-1-16,2 0-1 16,6 4 2-16,-6 0-2 15,-14 4 2-15,-19-3 0 16,-17 1 1-16,-17-12-1 15,-24-4 1-15,-13-7 0 16,-11-6 0-16,-15-12-1 16,-4-8 0-16,-2-4-3 15,-4-14-4-15,15 10-28 16,-7-13-6-16,6 1 1 16,1 1-2-16</inkml:trace>
  <inkml:trace contextRef="#ctx0" brushRef="#br0" timeOffset="236025.9064">11078 14519 1 0,'0'0'9'0,"0"0"-8"15,20 2-11-15,-20-26 10 16</inkml:trace>
  <inkml:trace contextRef="#ctx0" brushRef="#br0" timeOffset="236737.5917">13627 14397 53 0,'-20'16'34'15,"20"-16"0"-15,-11 25 0 16,11-25-27-16,31 18 0 16,15-12-1-16,-7-20-1 15,22 4 0-15,-1-13-2 16,9-9-1-16,-2-9 1 16,2-4-2-16,-14-8 0 0,-3 0 0 15,-15 4-1 1,-15-2 1-16,-14 6-1 15,-22 13 1-15,-14 9-1 16,-15 13 1-16,-13 14 1 16,-9 20-1-16,-6 11 1 0,0 20 1 15,4 12-1-15,16 9 0 16,5 7 0-16,27 3 0 16,11-8-2-16,21-7 1 15,15-10-2-15,16-24-2 16,15-5-3-16,-4-38-4 15,26-6-28-15,-14-19-1 16,-2-9 1-16,-5-9-1 16</inkml:trace>
  <inkml:trace contextRef="#ctx0" brushRef="#br0" timeOffset="237130.0079">14433 14109 66 0,'-34'0'38'15,"9"17"0"-15,-13 5 1 16,14 17-28-16,-27-9-1 16,17 19-3-16,-9-8-1 15,15 6-2-15,11-6-2 16,17-3-1-16,8-11-1 16,17-15-1-16,19-12 0 15,1-10-1-15,14-14 1 16,-7-9-1-16,1-4 1 15,-12-6-1-15,-3 1 1 16,-12 1 0-16,-13 10 1 0,-7 5 0 16,-6 26 1-16,-8-17 1 15,8 17 0-15,-23 31 0 16,11-6 0-16,4 13 0 16,2 3-1-16,6 2 1 15,6 2-2-15,2-3 0 16,10-3-1-16,1-14-2 15,9 3-2-15,-8-26-6 16,31 4-26-16,-19-22-3 16,9-4 1-16,-1-13-1 15</inkml:trace>
  <inkml:trace contextRef="#ctx0" brushRef="#br0" timeOffset="237677.7859">15047 14107 70 0,'0'0'39'0,"-26"13"0"16,5 19 1-16,-25-5-29 16,20 22-1-16,-5-3-4 15,11 9-1-15,0-6-2 16,20 0-1-16,12-8-3 16,16-18 0-16,15-11-3 15,5-20-2-15,17-3-1 16,-12-29-4-16,18 9-5 15,-31-38-3-15,19 16 4 16,-39-19 4-16,11 15 5 0,-23-2 5 16,-2 6 3-16,0 21 6 15,-26-5 6 1,20 37 4-16,0 0-2 16,-12 26-3-16,-1-1-4 0,26 26-1 15,-13 0-3-15,14 10-1 16,4 0-1-16,2 4-1 15,1-8 0-15,5-6-1 16,0-12 0-16,-6-14-1 16,5-15 0-16,1-12 0 15,0-10 0-15,-1-13-1 16,3-12 0-16,0-5 1 16,3-5-1-16,-3 2 1 0,1 10 0 15,3 1 0 1,-4 13 0-16,-1 9 1 15,5 14 0-15,1 16-1 16,-1 7 2-16,6 13-2 0,-5 1 1 16,1 6-1-16,-3-2 0 15,-3-6-4-15,3 11-6 16,-17-27-30-16,8 1-1 16,-4-14 0-16,4-6-1 15</inkml:trace>
  <inkml:trace contextRef="#ctx0" brushRef="#br0" timeOffset="238338.4991">17014 14009 58 0,'0'0'37'0,"-4"-20"1"0,4 20 1 16,5-27-25-16,15 30-2 15,-20-3-3-15,14 18 0 16,-8 4-3-16,6 21-1 15,-4 6-1-15,4 12-2 16,1 2 0-16,1 5 0 16,4-3-1-16,2-4-1 15,1-10 0-15,-1-10 0 16,0-11-1-16,-20-30-1 16,32 27-3-16,-32-27-3 15,31 0-17-15,-29-22-16 16,8 3 0-16,-8-5-1 15,4 1 1-15</inkml:trace>
  <inkml:trace contextRef="#ctx0" brushRef="#br0" timeOffset="239250.6468">17707 14166 39 0,'0'0'36'0,"0"0"1"15,0 0 1 1,-10-28-11-16,10 28-13 16,12 20-3-16,-1 11-3 15,-3-5-2-15,6 19-1 16,-2 0-1-16,8 10-1 0,-6 0-1 16,5-2 0-16,-1-4-2 15,-4-8 1-15,-2-8 0 16,-2-9 0-16,-10-24-1 15,17 18 1-15,-17-18-1 16,6-18 0-16,2-9 1 16,0-11-2-16,2-7 1 15,-2-6 0-15,4-4 0 0,0 4-1 16,1 0 2 0,-3 6-2-16,2 12 1 15,0 9 0-15,-12 24-1 16,28-12 1-16,-11 24 0 0,3 10 0 15,2 7 1-15,2 10-1 16,1 5 0-16,1 3 1 16,-4-2-1-16,3-2 0 15,-9-10 1-15,2-5-1 16,-6-11 0-16,-12-17 1 16,21-2-1-16,-9-17 0 15,2-9 0-15,4-11 0 16,2-6 0-16,1-12 0 15,9 4 0-15,-2 2 0 16,5 8 0-16,1 8 0 16,-1 9 0-16,-1 16 0 15,-1 14 0-15,1 18 1 0,-4 9-1 16,-3 10 1-16,1 4 0 16,-4 5-1-16,-3-1 0 15,1-4 1-15,-2-6-1 16,-4-8-1-16,-2-9-2 15,-12-22-4-15,19 22-26 16,-19-22-9-16,6-20 0 16,-6 0 0-16</inkml:trace>
  <inkml:trace contextRef="#ctx0" brushRef="#br0" timeOffset="260649.4247">2696 16521 65 0,'0'0'38'16,"0"0"0"-16,20-6-2 15,18 10-30-15,-13-10-3 16,15 2-1-16,-1 0-5 0,1-23-12 16,-1 11-22-16,11-8-1 15,-17 1 0-15,-1 1 1 16</inkml:trace>
  <inkml:trace contextRef="#ctx0" brushRef="#br0" timeOffset="261505.6229">4537 16144 23 0,'0'0'36'0,"-20"-4"-2"16,20 4 3-16,0 0-13 16,4 22-9-16,-4-22-5 15,18 43-4-15,-7-16 0 16,17 18-3-16,-8 0 0 16,5 8-1-16,-5-3 0 15,-2 8 0-15,-12-1-2 16,-4 4 2-16,-8-10-2 15,-6-8 1-15,4-11 0 16,8-32 0-16,-20 15-1 0,13-36 1 16,1-28-1-16,12-20 0 15,3-9 1 1,9-11 0-16,-6-1-1 16,16 0 0-16,-3 9 0 0,7 13 1 15,7 15-2-15,3 13 0 16,7 15-2-16,-1 5-2 15,9 20-3-15,-16-12-9 16,11 22-22-16,-7 2 0 16,-3 10 0-16,-11 3 0 15</inkml:trace>
  <inkml:trace contextRef="#ctx0" brushRef="#br0" timeOffset="261874.5228">5186 16664 52 0,'0'0'37'0,"20"-14"0"16,4-1-2-16,-9-17-26 16,23 11-1-16,-7-23-2 15,11 9-3-15,-3-10 0 16,1 2-2-16,-6-2-1 15,-9 3 1-15,-7 1 0 0,-10 10-1 16,-8 9 1-16,0 22 1 16,-32-8-2-1,5 26 2-15,-7 19 0 16,-3 16 0-16,1 10 1 0,4 8-1 16,7-1-1-16,17 5 0 15,8-8-1-15,14-8-1 16,7-22-2-16,11-23-1 15,19-9-6-15,-15-28-25 16,21-10-5-16,-10-26 1 16,11-12 0-16</inkml:trace>
  <inkml:trace contextRef="#ctx0" brushRef="#br0" timeOffset="262224.3244">5988 16091 56 0,'0'0'39'15,"8"25"0"-15,-6-3 0 0,-2-22-27 16,0 37-4-16,0-37 0 16,10 30-3-16,-10-30-1 15,15 13-1-15,-15-13-1 16,0 0-1-16,18-11 0 16,-18 11-1-16,0-24-1 15,0 24 2-15,-18-14-2 16,-3 18 1-16,-11 8 1 15,-2 8-2-15,-5 19 2 16,-6 10-1-16,1 8 1 16,9 4-1-16,5 0 1 15,20-2-1-15,10-6-1 16,14-6 2-16,14-16-2 0,15-9-1 16,10-7 0-16,1-15-3 15,11 2-2-15,-14-31-12 16,2 9-21-16,-1-17 0 15,-5-4-1-15,-7-10 2 16</inkml:trace>
  <inkml:trace contextRef="#ctx0" brushRef="#br0" timeOffset="263121.5534">6349 16291 60 0,'0'0'37'16,"0"0"2"-16,-20 35 0 15,1-5-28-15,7 19-2 16,-6-6-3-16,14 12-1 15,-2-6-3-15,14-2 0 0,4-6-1 16,8-13 0-16,13-16-1 16,5-12 0-16,1-16 0 15,1-10-1-15,-1-13 1 16,-5-12-1-16,-9-2 1 16,-11-6-1-16,-8 8 2 15,-6 4-1-15,-8 6 0 16,-4 8 0-16,-1 9-1 15,13 24 1-15,-20-22 1 16,20 22-1-16,0 0-2 16,20-11 2-16,-1 11 0 15,1 2 0-15,6 0 0 0,1 0 1 16,-1 5-2-16,0 5 2 16,1 2 0-1,1 4 0-15,-4 9 0 0,7 8 0 16,-9 3-1-1,4 9 2-15,-7-2-2 0,-1 0 2 16,-8-4-2-16,2-1 2 16,-4-13-2-16,-8-27 1 15,4 20-1-15,-4-20 1 16,2-24-1-16,-2-1 0 16,0-11 0-16,4-5 0 15,-2 0 0-15,4-4-1 16,5 7 1-16,5 1-2 0,4 6 1 15,0 3-1-15,9 13 1 16,-1-1-2 0,6 4 0-16,3 0 0 15,3 4-1-15,-3 1 3 0,5-1-2 16,-5-2 3-16,3 0-2 16,-13 4 4-16,-1-2-1 15,-6 10 1-15,-20-2 2 16,6 24-1-16,-20 3 1 15,-4 15-1-15,-16 9 0 16,3 9 0-16,-9 5-1 16,13 4 0-16,1-8-2 15,20-4 0-15,12-16-1 0,16-18 2 16,21-15-1 0,9-23-1-16,7-21 1 15,0-23 0-15,-4-11 0 16,-5-21 0-16,-9-13 0 0,-9-9 0 15,-13-3 0-15,-11 8 0 16,-4 18 1-16,-4 15-1 16,-6 18 1-16,-5 32 0 15,11 25 0-15,-26 33 0 16,12 20 0-16,6 14 0 16,-2 11 0-16,6 7 0 15,4 7 0-15,2-10-2 16,4-3-1-16,0-15-3 15,14 13-14-15,-12-28-23 16,10-12-2-16,-5-9 1 16,9-14-2-16</inkml:trace>
  <inkml:trace contextRef="#ctx0" brushRef="#br0" timeOffset="264516.9193">9044 15914 14 0,'6'-37'33'0,"0"19"0"16,-6 1 3-16,-6-9-14 15,6 26-6-15,0 0-3 16,22 18-1-16,-22-18-3 16,10 59-1-16,-10-16-2 15,14 16-3-15,-2 4 1 16,1 5-3-16,-1 1 2 16,2 0-3-16,-4-5 0 15,2-5 0-15,0-8 0 16,-6-8-1-16,1-9-1 15,-5-11 0-15,4-1-5 16,-6-22-2-16,0 0-15 16,0 0-15-16,-15-24-1 0,-5-3 1 15,-6-2 1-15</inkml:trace>
  <inkml:trace contextRef="#ctx0" brushRef="#br0" timeOffset="264794.1531">8908 16277 39 0,'-16'-31'32'15,"16"31"0"-15,34-29 1 16,-8 3-23-16,21 18-1 16,-2-11-2-16,15 15 0 15,-15-6 0-15,12 18 0 16,-17-6 0-16,7 15-2 16,-15-1 1-16,1 9-2 0,-15 5 0 15,4 7-1-15,-4 0-1 16,-5 7 0-16,-5-3 0 15,4-2-1-15,-6-2-1 16,6-1 0-16,-8-9-1 16,-4-27 0-16,18 24-3 15,-18-24-4-15,21-18-27 16,-11-11-5-16,-2-11-2 16,-4-13 1-16</inkml:trace>
  <inkml:trace contextRef="#ctx0" brushRef="#br0" timeOffset="264946.1401">9481 15952 42 0,'-26'-2'31'16,"26"2"-3"-16,0 0-8 16,6 19-46-16,4 1-2 15,-10-20-1-15,18 31-1 16</inkml:trace>
  <inkml:trace contextRef="#ctx0" brushRef="#br0" timeOffset="265697.7727">9763 16154 66 0,'0'0'39'15,"32"27"1"-15,-19 1-1 16,-7-7-28-16,10 22-4 0,-10-5-2 16,6 5-1-16,-6-2-2 15,-4-4 0-15,2-7-2 16,-2-7-1-16,-2-23 1 16,0 18-1-16,0-18 1 15,0-29-1-15,6-3 2 16,0-5-2-16,6-6 1 15,1-8-1-15,3 2 1 16,4 0 0-16,4 9 0 0,-5 9 1 16,3 9-2-1,2 16 2-15,-3 12 0 16,3 14-1-16,-4 9 2 16,0 11-2-16,-5 3 2 0,1 6-2 15,-2 0 1-15,-6-2-1 16,-2-6 1-16,0-7-1 15,-6-9 0-15,0-25 0 16,0 24-1-16,0-24 0 16,6-30 2-16,-2 3-2 15,6-7 2-15,-1-5-2 16,9-4 1-16,-4 0 0 16,4 6 0-16,-2 9-1 15,1 8 1-15,3 13-1 16,-2 9 2-16,2 11-1 15,-1 9 1-15,1 11-1 16,2 5 1-16,3 1-1 0,7-6 1 16,0 1 0-16,-3-9-2 15,9-7 1-15,1-14-1 16,5-12 2-16,-5-10-1 16,1-9-1-16,-5-9 2 15,-3-9-2-15,-6-2 1 16,-15 0 0-16,-9 8-1 15,-8 5 1-15,-7 11-1 16,-9 13 1-16,-4 16 0 16,-5 17 0-16,5 11 1 15,8 11-1-15,16 4-1 16,8 6 1-16,14-4-1 16,6-12-6-16,33 4-32 0,-6-17-1 15,12-6-2-15,6-15 2 16</inkml:trace>
  <inkml:trace contextRef="#ctx0" brushRef="#br0" timeOffset="266213.7673">12620 15716 32 0,'-12'-35'33'15,"-13"1"3"-15,-7 9-1 16,-7 23-12-16,-23-14-12 0,11 32 0 16,-20 0-4-16,12 27 1 15,-8 2-3-15,15 22 0 16,7 7-1-1,17 15-2-15,10 3 1 0,24 8-2 16,6-2 1-16,10 6-2 16,10-4 2-16,-5 0-3 15,-1-10 1-15,-8-3 1 16,-7-11-2-16,-14-15-1 16,1-2-4-16,-24-31-2 15,14 9-14-15,-20-41-17 16,5-2-1-16,-11-25 0 15,11-11 0-15</inkml:trace>
  <inkml:trace contextRef="#ctx0" brushRef="#br0" timeOffset="266800.9579">11921 16407 32 0,'18'-20'31'0,"18"7"2"16,7-7 0-16,-2-10-22 15,29 17-1-15,-15-21-2 16,18 17 2-16,-16-13-3 16,12 17 2-16,-21-7-3 15,-3 12 1-15,-19 2-3 16,-7 14 0-16,-19-8 1 0,2 45-3 16,-13-8 2-1,-5 11-3-15,-4-1 1 16,0 8-1-16,3-4 0 15,9 0 0-15,2-10-2 0,8-4 2 16,14-17-2-16,5-12 0 16,5-10 1-16,5-14 0 15,3-10-1-15,-2-13 1 16,-3-6 0-16,1-8 0 16,-2 2 0-16,-5 2-1 15,-1 6 1-15,-4 9-1 16,1 11 2-16,7 11-1 15,-4 12 1-15,4 12-1 16,-1 11 2-16,3 11-1 16,-8 5 0-16,3 6 0 15,-7 0 0-15,-4-3 0 16,-4-5-1-16,-2-8 1 0,-6-7-1 16,0-22 1-16,0 0-1 15,-6-26 1-15,6-7 0 16,0-10-1-16,6-4 1 15,6-2-2-15,1-2 2 16,9 4-1-16,8 7 0 16,1 9 0-16,9 9-3 15,1 5-3-15,19 26-13 16,-9-9-22-16,10 8 0 16,0 0-1-16,8 6 0 15</inkml:trace>
  <inkml:trace contextRef="#ctx0" brushRef="#br0" timeOffset="267401.6876">14125 16381 23 0,'-12'18'32'0,"12"-18"0"15,0 0 1-15,20 2-14 16,5 8-7-16,-25-10-1 16,46-12-2-16,-21-10-1 15,15 9-2-15,-3-17-2 16,17 3 0-16,-3-10-2 0,2-3 0 15,1-5-1-15,-9-2 0 16,-5 0 0-16,-15 4 0 16,-11 5 1-1,-20 13-1-15,-19 11 0 0,-11 16 1 16,-15 14 0-16,-9 19 0 16,-3 14 0-16,4 10-1 15,6 12 1-15,13-1-1 16,15 1 0-16,17-4-1 15,21-8 0-15,13-12-1 16,22-8-4-16,9-17-2 16,20 3-8-16,-10-27-25 15,10-6 1-15,-10-13-1 0,4-11 1 16</inkml:trace>
  <inkml:trace contextRef="#ctx0" brushRef="#br0" timeOffset="267813.8246">15098 16007 56 0,'0'0'36'15,"-12"-20"3"-15,-13 22-1 16,3 23-24-16,-35-9-2 16,9 27-4-16,-15-2 0 15,12 14-4-15,1 0 1 16,15 0-4-16,15-4 0 15,18-9-1-15,22-9 0 16,14-17 0-16,11-9-1 16,12-12 1-16,4-13-1 15,-3-10 1-15,-5-9 0 0,-8-6 0 16,-13-2 0-16,-4 4 0 16,-15 3 0-16,-7 9 1 15,-2 9-1-15,-4 20 1 16,0 0 1-16,-17 22-2 15,9 9 2-15,4 5-1 16,2 5 0-16,2 4-2 16,6 0 1-16,2-6-1 15,5-1-1-15,1-13-3 16,10 3-3-16,-24-28-11 16,35 9-22-16,-15-18 1 15,12-5 0-15,-3-12 0 0</inkml:trace>
  <inkml:trace contextRef="#ctx0" brushRef="#br0" timeOffset="268370.1928">15643 16016 91 0,'-27'0'38'16,"-5"24"3"-16,-13-4-12 15,3 25-21-15,-9-8-2 16,13 14-2-16,3-8 0 15,21 0-3-15,10-7 0 16,16-11-2-16,21-7-1 16,7-10-1-16,17-10-2 0,-4-16-2 15,15-2-2-15,-19-29-6 16,18 14-4-16,-29-40 2 16,15 21 4-16,-27-19 6 15,7 10 3-15,-13 6 6 16,-18 2 3-16,16 32 8 15,-36-7 5-15,30 48 0 16,-32-8-4-16,26 37-3 16,-20-4-2-16,14 20-3 15,-4 0 0-15,8 5-2 16,-2-3-1-16,4 0-1 16,0-16-1-16,2-4 0 15,2-14-1-15,5-11 0 0,5-12 0 16,4-16-1-16,3-12 1 15,7-15-1-15,4-8 1 16,1-12-1-16,6 2 0 16,-5-4 1-16,1 10-1 15,-3 10 2-15,1 7-1 16,-1 18 1-16,-4 14 0 16,-3 16-1-16,-3 10 1 15,-3 9-1-15,-5 2 1 16,0 4-2-16,-2 2-2 15,-10-11-5-15,19 1-33 16,-21-11-1-16,2-3 0 16,-8-21 0-16</inkml:trace>
  <inkml:trace contextRef="#ctx0" brushRef="#br0" timeOffset="268888.6292">17734 15995 54 0,'0'0'38'0,"-23"23"0"0,21 11 1 16,0-7-19-16,9 34-9 15,-5 2-3-15,16 15-3 16,-4 1 0 0,18 5-3-16,-5-9 1 15,7-3-2-15,-3-9-1 0,-5-10 0 16,0-16-1-16,-12-15-1 15,-14-22-3-15,0 0-2 16,0 0-7-16,-46-31-26 16,15-11 0-16,-9-20 0 15,-5-11 0-15</inkml:trace>
  <inkml:trace contextRef="#ctx0" brushRef="#br0" timeOffset="269128.6541">17649 15850 34 0,'65'-8'33'0,"12"14"3"16,10 13 1-16,4 42-14 0,-20-24-10 16,4 32-3-16,-29-10 0 15,-7 21-2-15,-41-9-1 16,-16 6-3-16,-35-11 0 16,-12-7-2-16,-20-12-1 15,0-13 0-15,-2-11-2 16,8-15 0-16,8-2-3 15,12-22-4-15,33 10-17 16,7-23-15-16,25-3 0 16,7-7-1-16,23 0 1 15</inkml:trace>
  <inkml:trace contextRef="#ctx0" brushRef="#br0" timeOffset="269489.0614">18688 15901 77 0,'20'-4'40'0,"-20"4"1"15,-18 27 0-15,-2 10-29 16,-41-1-3-16,6 13-4 16,-12 0-1-16,9 4-2 15,11-2 0-15,21-4-2 16,18-10 0-16,30-9 0 15,23-13 0-15,25-11 0 16,10-8-1-16,11-11 1 0,-4-9-1 16,-8-11 2-16,-10-4-1 15,-23-7 0-15,-25-1 0 16,-17 2 0 0,-27 0 0-16,-13 4 0 0,-15 4-1 15,-8 5-2-15,1 13-1 16,-1-3-5-16,27 28-18 15,5-14-14-15,27 8 1 16,0 0-2-16,0 0 2 16</inkml:trace>
  <inkml:trace contextRef="#ctx0" brushRef="#br0" timeOffset="269864.8668">19259 15822 69 0,'0'0'39'0,"-2"26"0"0,-16-7 1 16,-16-11-29-16,3 18-4 15,-17-7-2-15,15 3-1 16,1-7-2-16,12 1 0 16,20-16-2-16,10 30 1 15,20-13-1-15,9 3 0 16,15 1 0-16,9 1-1 15,4 4 2-15,-2 1-2 16,0 1 2-16,-13 1-2 0,-13 0 3 16,-11 1-1-16,-22-7 0 15,-12 7 1 1,-20-7 0-16,-7 1-1 16,-13-10 0-16,-1-5 0 0,-5-5-1 15,7-8-1-15,7-3-1 16,11-15-3-16,27 22-4 15,-40-45-24-15,46 14-7 16,2-9-1-16,16-1 0 16</inkml:trace>
  <inkml:trace contextRef="#ctx0" brushRef="#br0" timeOffset="270045.9343">19541 15973 70 0,'31'22'40'0,"-3"3"-1"16,4 16 1-16,-24-7-26 15,21 23-6-15,-15-10-1 0,6 12-3 16,-8-8-1-16,1-4-3 16,-1-4-1-16,-10-15-4 15,18 3-8-15,-20-31-28 16,0 0 0-16,18-31 0 16,-12-5-1-16</inkml:trace>
  <inkml:trace contextRef="#ctx0" brushRef="#br0" timeOffset="270190.1297">19748 15532 42 0,'0'0'32'0,"-14"-30"0"16,14 30-3-16,0 0-21 0,0 0-38 16,14 26-2-16,-14-26 1 15,20 35-1-15</inkml:trace>
  <inkml:trace contextRef="#ctx0" brushRef="#br0" timeOffset="270428.1713">19995 15598 80 0,'2'28'40'16,"6"17"0"-16,-4 4 1 15,6 16-31-15,-6-2-3 16,8 9-2-16,-3-3-1 15,9-2-3-15,-4-10 0 0,0-10-3 16,0-10 1-16,-4-14-5 16,-1-1-1-16,-9-22-11 15,0 0-23 1,-21-27 1-16,7 9 0 0,-6-12 0 16</inkml:trace>
  <inkml:trace contextRef="#ctx0" brushRef="#br0" timeOffset="270677.8172">19999 15824 41 0,'38'-16'36'16,"1"1"1"-16,0 22 0 0,-13-22-17 16,22 36-4-16,-25-17-3 15,19 30-2 1,-19-7-3-16,11 18-2 15,-12 0-2-15,7 4-2 0,-9-5 0 16,0-3-2-16,-8-2 1 16,-2-9-2-16,-1-5-1 15,-9-25-3-15,14 28-4 16,-34-30-30-16,20 2-2 16,-13-24-1-16,7 4 1 15</inkml:trace>
  <inkml:trace contextRef="#ctx0" brushRef="#br0" timeOffset="271601.2755">20716 15887 52 0,'2'-20'38'0,"-2"20"-1"0,0 0 2 16,-28-21-25-16,14 52-3 16,-17-5-2-16,11 21-4 15,-8 0 1-15,9 10-4 16,1-2 0-16,10-2-1 15,16-10 0-15,10-10-2 16,9-11 1-16,13-14 0 16,5-12-1-16,0-14 3 15,7-8-3-15,-7-13 1 16,-3-8 0-16,-3-6 0 16,-7 0 0-16,-5 4 1 15,-3 6-1-15,-4 15 0 16,0 13 0-16,-1 17 1 0,1 15 0 15,2 15 0-15,2 9 0 16,3 8-1-16,-1 0 2 16,-1 4-2-16,1-12 2 15,-6-5-2-15,0-11 1 16,-5-9-1-16,-15-16 1 16,24 2-1-16,-24-2 0 15,22-36 2-15,-8 5-2 16,3-6 1-16,3-6-2 15,6 3 2-15,0-1-1 16,5 10 1-16,-1 5-1 16,1 14 0-16,1 16 0 15,2 16 1-15,-9 11-1 0,7 11 0 16,-5 7 1-16,-1 2-2 16,0 0 1-16,-1-4-1 15,1-2-2-15,-12-16-6 16,25 1-31-16,-25-9-1 15,8-7-2-15,-2-12 1 16</inkml:trace>
  <inkml:trace contextRef="#ctx0" brushRef="#br0" timeOffset="272113.9151">23000 15926 43 0,'0'0'36'0,"0"0"1"15,0 0 0-15,36 33-20 16,-36-33-2-16,8 24-4 16,-14-4-1-16,20 17-4 15,-10 0 0-15,5 10-3 16,5-2 0-16,4 1-2 16,2-7 0-16,3-6-2 15,5-11 0-15,-2-14-2 0,5-6-3 16,-15-24-5-16,16 0-29 15,-20-15-1 1,-5-4 0-16,-10-14 1 16</inkml:trace>
  <inkml:trace contextRef="#ctx0" brushRef="#br0" timeOffset="272253.3646">22998 15555 62 0,'0'0'33'16,"-33"-6"-1"-16,39 24-1 15,2 0-33-15,17 29-11 16,9 0-20-16,-7-6 1 16,13 8-1-16,-9-10 0 0</inkml:trace>
  <inkml:trace contextRef="#ctx0" brushRef="#br0" timeOffset="272638.9978">23482 15901 68 0,'20'19'39'0,"-8"9"2"16,-16 5-2-16,21 18-28 15,-24-10-2-15,11 16-3 16,-12-2 0-16,12 2-4 16,-8-8 0-16,8-8-1 15,-4-15-1-15,0-26 0 16,2 19 0-16,-2-19 0 15,5-33-1-15,-3-4 2 16,8-10-2-16,0-14 2 16,8 0-2-16,4-8 1 0,7 10-1 15,-1 4 2-15,9 14-1 16,-3 18 0-16,5 15 1 16,1 22-1-16,-1 15 0 15,-1 20 0-15,-4 6 0 16,-3 6 0-16,-3 2 0 15,-8-2-1-15,-1-3-1 16,-11-12-5-16,12 5-33 16,-20-18 0-16,6-4-2 15,-6-11 1-15</inkml:trace>
  <inkml:trace contextRef="#ctx0" brushRef="#br0" timeOffset="273305.9778">24710 15942 28 0,'8'-20'32'16,"12"-5"4"-16,13 1-1 15,37 14-15-15,-27-19-6 16,38 31-2-16,-18-10-2 16,20 28-2-16,-18 1-1 0,2 22-2 15,-9 0-1 1,-11 14-2-16,-10-2 1 15,-11-2-2-15,-12-4 0 16,-6-7 0-16,-4-11 0 0,-4-9-1 16,0-22 1-16,0 0-1 15,-26 9 0-15,26-9 1 16,-28-39-2-16,5 12 2 16,-9-3-2-16,-9 3 2 15,-11 3-1-15,-13 9 1 16,-8 9-1-16,-6 14-1 15,2 7 2-15,4 9-2 16,16 9 2-16,23 2-2 16,26 5 2-16,28 1-2 15,32-6 1-15,21-5-1 16,19 3-5-16,-7-15-27 16,18-1-7-16,-16-7-1 0,-10-8-1 15</inkml:trace>
  <inkml:trace contextRef="#ctx0" brushRef="#br0" timeOffset="274094.4993">26904 15814 59 0,'18'-29'37'0,"-18"29"-1"15,0 0-10-15,-14-24-12 16,4 44-4-16,-30-4-2 16,7 27 0-16,-20-2-3 15,5 20-1-15,-9-4-1 16,10 7-1-16,3-5 0 16,11-4-2-16,19-8 1 15,10-9-2-15,18-9 2 16,15-15-1-16,13-8 0 15,9-12-1-15,2-10-1 16,7-19 1-16,3-12-4 0,-12-26 1 16,2-13-2-16,-19-22 0 15,-2-4 1-15,-19-10 1 16,-1 6 1 0,-18 7 1-16,-8 10 3 0,3 27 2 15,-15 17 2-15,8 37 0 16,-4 18 0-16,17 36 1 15,-3 13-1-15,19 29 0 16,-3 10-1-16,18 16-1 16,-6 0 0-16,11 4 0 15,-9-11-2-15,2-15-1 16,-8-9 1-16,-3-24-2 0,-1-8 0 16,-6-18-3-16,2-5-2 15,-8-18-8 1,12-18-26-16,-6-1-1 15,4-5 0-15,-4-13 0 16</inkml:trace>
  <inkml:trace contextRef="#ctx0" brushRef="#br0" timeOffset="274577.608">27107 15742 51 0,'10'-28'37'0,"6"12"0"15,19-3 1-15,1-11-25 0,21 28-3 16,-3-7-1 0,17 22-2-16,-12 7 0 0,12 17-1 15,-16 4-2 1,1 16-1-16,-17 2-1 0,-9 2 0 16,-7-2-1-16,-9-6-1 15,-8-12 0-15,-4-11 1 16,-4-9-1-16,2-21 0 15,0 0 1-15,-26 10-1 16,26-10 0-16,-31-35 1 16,9 11-1-16,-2-3 0 15,-3 3-1-15,-13 1 1 16,-5 5-1-16,-8 8 2 16,-5 8-1-16,-3 12 0 15,2 8 0-15,4 5 0 16,13 9 1-16,16 3-1 15,21 0 0-15,18-3-1 0,25-1 1 16,21-6-1-16,6-5 2 16,14-6-2-16,4-8 0 15,-8-6 0-15,-2-6-2 16,-15-16-2-16,-1 5-5 16,-32-36-15-16,3 4-17 15,-14-22 1-15,-2-6 0 16,-10-15 1-16</inkml:trace>
  <inkml:trace contextRef="#ctx0" brushRef="#br0" timeOffset="274793.3929">27877 15324 76 0,'0'0'41'0,"-14"33"0"0,11 10 0 16,-7 6-33-16,12 26-1 15,-4 1-1-15,10 11-1 16,-3-1-2-16,15-4 0 15,-6-3-3-15,6-8 1 16,-2-13-1-16,1-14-2 16,1-9-1-16,-20-35-3 15,34 31-3-15,-34-31-23 16,-12-21-9-16,-2-3-1 16,0-7 1-16</inkml:trace>
  <inkml:trace contextRef="#ctx0" brushRef="#br0" timeOffset="274966.0228">27555 15677 59 0,'0'0'35'15,"28"-30"1"1,12 19-1-16,17 3-30 0,2-4-1 16,12 6-2-16,0 8-3 15,-4-4-6-15,10 10-23 16,-21 4-5-16,-5-2-1 15,-11 5 0-15</inkml:trace>
  <inkml:trace contextRef="#ctx0" brushRef="#br0" timeOffset="275529.7646">28217 15745 51 0,'0'0'36'0,"32"-19"2"16,-5 3 0-16,19 22-24 16,-15-14-3-16,22 32-2 15,-11-7-1-15,13 27-2 16,-15 1-1-16,1 12-1 16,-9 5-2-16,-7 1 0 15,-9 0 0-15,0-6-1 16,-8-12 0-16,-2-10-1 15,0-9 2-15,-6-26-2 0,6 22 1 16,-6-22-2 0,-10-20 0-16,-2-4 1 15,-8-3-1-15,-7-1 1 0,-7 1-1 16,-11 3 1-16,-3 7-1 16,-7 9 2-16,2 10-2 15,-1 4 1-15,9 11 0 16,5 5 0-16,9 3 1 15,11 1-2-15,14-2 2 16,16-5-1-16,10-3 1 16,19-4-1-16,3-4 1 15,9-8-2-15,6-2 2 0,-1-2-1 16,1-2 1 0,-6-2-1-16,-9-2 1 15,-5 2 0-15,-11 0-1 16,0 4 1-16,-26 4-1 0,21-7 1 15,-21 7-1-15,0 0 0 16,0 0-1-16,0 0-3 16,0 0-5-16,0 0-32 15,0 0-2-15,-25 11 1 16,25-11-2-16</inkml:trace>
  <inkml:trace contextRef="#ctx0" brushRef="#br0" timeOffset="276129.6868">29552 15210 51 0,'-20'-22'37'16,"20"22"1"-16,0 0 1 15,-20-23-25-15,20 23-2 16,18 19-1-16,4 17-2 16,-8-3-1-16,17 28-2 15,-5 9-2-15,5 23 0 0,3 7-3 16,5 8 1-16,1 0-1 16,-3-4-1-16,-7-8 1 15,0-16-2-15,-3-11 0 16,-7-26-1-16,0-11-1 15,-20-32-4-15,20 15-5 16,-36-27-28-16,12-11-2 16,-12-16-1-16,-6-6 1 15</inkml:trace>
  <inkml:trace contextRef="#ctx0" brushRef="#br0" timeOffset="276326.6537">29331 15604 70 0,'0'0'38'16,"9"-27"0"-16,25 15 0 16,-8-6-33-16,35 14-1 15,8-3-1-15,10 7-2 16,2 3-2-16,-4-5-5 16,14 26-14-16,-18-14-18 15,-8 2 0-15,-18 1 0 16,-7-1 1-16</inkml:trace>
  <inkml:trace contextRef="#ctx0" brushRef="#br0" timeOffset="276797.7407">29994 15667 54 0,'4'-26'37'0,"-4"26"1"15,43-21 2-15,-23 3-26 16,31 30-5-16,-5-2 0 16,13 23-2-16,-8 3-1 15,5 13-1-15,-13 6-2 16,-1 7 0-16,-13-5-2 16,-5 0 1-16,-12-8-1 15,0-11 0-15,-12-5 0 16,-6-12-2-16,6-21 2 15,-26 10-1-15,6-20 0 16,-11-11 0-16,3-5-1 16,-13-5 0-16,-3 0 1 0,-1 1 0 15,-1 5 0-15,-1 9 0 16,2 8 0-16,1 14 0 16,9 8 0-16,5 9 1 15,14 1-1-15,12 5 0 16,14 1 0-16,12-3 0 15,15-3 0-15,3-5-1 16,11-9 1-16,-3-6-1 16,3-4 0-16,-10-12-2 15,5 2-4-15,-15-27-6 16,15 2-27-16,-13-20-1 16,-1-8 0-16,-4-15-1 15</inkml:trace>
  <inkml:trace contextRef="#ctx0" brushRef="#br0" timeOffset="277291.1469">30610 15263 87 0,'0'0'41'15,"-20"19"0"-15,20-19-8 16,-8 59-25-16,-1-8-1 16,14 20 0-16,-1 2-3 15,4 11 0-15,-2-6-1 16,2 1-2-16,0-12 1 15,2-8-1-15,-2-12-1 16,-2-10 0-16,-4-16 0 16,-2-21-1-16,0 0 0 0,0 0 0 15,17-31 1-15,-17 4-1 16,2-13 0-16,2-1 0 16,4-4 0-16,0 0 0 15,4 6 0-15,8 3 0 16,3 9 1-16,7 9-1 15,10 12 1-15,3 10 0 16,4 12 0-16,11 11 0 16,-7 9 0-16,-2 7 1 15,-9 2 0-15,-14 4 0 16,-11 0 0-16,-13-4 0 16,-19-4 0-16,-9-5 0 0,-14-11 0 15,-1-7 0-15,-6-4-1 16,1-10 0-16,1-8 0 15,7-6 0 1,1-2-1-16,7-7 0 16,4 1-3-16,3-6-1 0,23 24-5 15,-26-45-26-15,30 26-5 16,-4-5-2-16,14 2 1 16</inkml:trace>
  <inkml:trace contextRef="#ctx0" brushRef="#br0" timeOffset="277806.532">31349 15326 78 0,'7'-18'42'0,"-7"18"0"15,-13 25 0-15,13 11-32 16,-22 3-2-16,6 22-2 15,0 0-2-15,4 13 0 16,5-1-3-16,7 1 1 16,9-9-1-16,15-12 0 15,10-8-1-15,11-13 0 16,14-15-1-16,8-19 1 16,5-13 0-16,5-19 0 0,2-9 0 15,-8-18-1-15,-4-3 1 16,-10-5 0-1,-16 2 1-15,-15 6-1 0,-14 10 0 16,-18 16 0-16,-16 13 0 16,-9 24 1-16,-17 10-1 15,-3 21 0-15,0 9 0 16,11 13 1-16,7 3-1 16,23 7 1-16,20-6-1 15,15-8 1-15,23-6 0 16,19-15 0-16,10-7-1 15,12-11 1-15,0-8-1 16,-1-4 0-16,-9-4 0 16,0 2 0-16,-13 0-2 15,-21 0-1-15,-6 10-4 16,-39-8-19-16,18-6-17 16,-18 6-1-16,-37 14 1 0,-3-4-1 15</inkml:trace>
  <inkml:trace contextRef="#ctx0" brushRef="#br0" timeOffset="278453.6224">26610 16642 41 0,'0'0'36'15,"0"0"1"-15,37 0 0 16,-5-19-21-16,47 19-5 15,6-20-1-15,47 10-1 0,10-3-2 16,30 11-2-16,4-4-2 16,13 4 0-16,1 2-1 15,1 8-1-15,-3 3-1 16,-22 3-1-16,-10 0-2 16,-26-8-5-16,6 9-30 15,-43-15-3-15,-22 2 0 16,-23-9 0-16</inkml:trace>
  <inkml:trace contextRef="#ctx0" brushRef="#br0" timeOffset="278953.9">29749 16421 39 0,'40'-14'34'0,"25"10"4"16,18 2-1-16,8-18-21 16,53 26-2-16,0-21-2 15,39 18-3-15,1-6-2 16,18 14-1-16,-17-3-4 16,-3-2-4-16,-12 22-14 15,-32-17-24-15,-30 5-1 16,-40-4 0-16,-31-2 0 15</inkml:trace>
  <inkml:trace contextRef="#ctx0" brushRef="#br0" timeOffset="301795.2573">2759 7157 6 0,'-7'-33'26'0,"28"23"-3"16,-23-14-6-16,-2-1-4 15,10 7-1-15,-22-9 0 16,16 27 0-16,-17-45 0 15,17 45-2-15,-20-36 0 16,20 36-1-16,-26-29-1 16,26 29-2-16,-27-18-1 15,27 18-2-15,-38-6 0 16,18 8-2-16,-13-4 2 16,5 10-2-16,-13 2 1 15,-1 10-1-15,-11-3 1 0,0 9-1 16,-11-1-1-16,-1 11 1 15,0-3 0-15,4 4 0 16,-2-3-1-16,15-5 1 16,3 1-1-16,5 1 1 15,9-2 0-15,3 1 0 16,-3 3-1-16,5 6 1 16,0-1-1-16,-5 5 0 15,3 0 1-15,2 4-1 16,-1 2 0-16,-1 0 2 15,4-4-1-15,-1 3 1 16,-1-3 0-16,4 4 1 16,-1 0-1-16,1-6 0 0,2-4 0 15,2 3-1-15,5-5-1 16,5-4 1 0,2-3-1-16,6-3 1 15,2-3-1-15,8 1 0 0,-1 3 1 16,3-5-1-16,0 3 1 15,4 1 0-15,2 3-1 16,1 1 0-16,-1-2-1 16,-2 5 0-16,2 3 0 15,2 0 0-15,-1 5 0 16,1 5 0-16,2 0 0 16,3 2 1-16,1 0 2 15,4 4-2-15,-3-2 1 0,5 2-1 16,-4-2 1-1,3-2-1-15,-3 0 1 16,-8 4-1-16,-1 2 0 16,-1 0 0-16,-8-2 1 0,-6 4-1 15,-8 0 0-15,-4-2 0 16,-4 4 0-16,-4-4 0 16,-7 0 0-16,-7-1 0 15,-7 3-1-15,-3-2 1 16,-5-2 1-16,-9 0 1 15,3 2 1-15,-6-4-1 16,3-2 0-16,-5-2 0 16,8-7 1-16,-2 1-2 0,1-4 0 15,5-3-1 1,7-9-1-16,9-3 1 16,3-3-1-16,10-5 1 15,18-14-1-15,-13 26 1 0,13-26 0 16,27 21 0-16,-1-11 0 15,5 4 1-15,9-3-1 16,1 7 0-16,9 4 1 16,3 3-3-16,-7 1 1 15,5 5 0-15,2 8 0 16,-7 10 0-16,5 4 0 16,-4 12 0-16,-1 4-1 15,-7 6 3-15,1 7-2 16,-9 6 1-16,1 8 0 15,-10 3 0-15,-5 5 0 16,-7 5-1-16,-6 5 1 16,-4 8 0-16,0 6 0 0,-6-1 0 15,-8 9 0-15,3-1-1 16,-3 6 1-16,-6 3 0 16,6 3 0-16,-11 8-1 15,-1 4 0-15,0 4 1 16,-5 3 1-16,3 5-2 15,-6 2 2-15,3 4 0 16,-3-1 0-16,9 3 0 16,-3-1 0-16,2 3 0 15,1-1-1-15,5 1 1 16,8 0-1-16,4 1 0 16,8-3 0-16,14-14-1 0,19-10 0 15,13-20-1-15,19-15 1 16,26-20 0-16,8-22 1 15,19-27-1-15,5-19 1 16,1-20 0-16,-4-12 0 16,-11-14-2-16,-8 0-3 15,-24-21-5-15,10 3-32 16,-32-7-1-16,-10 0 0 16,-15-6-1-16</inkml:trace>
  <inkml:trace contextRef="#ctx0" brushRef="#br0" timeOffset="302486.636">27 9338 11 0,'0'0'4'16,"0"0"-1"-16,0 0-2 15,0 0-5-15,0 0-8 16,0 0 10-16,0 0 2 0</inkml:trace>
  <inkml:trace contextRef="#ctx0" brushRef="#br0" timeOffset="303074.6593">39 9340 38 0,'0'0'35'0,"-89"9"1"15,89-9-9-15,0 0-6 0,0 0-3 32,0 0-5-32,0 0-2 0,0 0-3 15,0 0-2-15,23-72-3 16,11 50-2-16,17-9 0 0,9-1 0 16,5-3-1-16,14 6 1 15,-14 3-1-15,2 10 0 16,-16 9 2-16,-3 9 0 15,-13 9 0-15,-13 21 0 16,-16 3 0-16,-12 4-1 16,-8 8-1-16,-12 2 1 15,-7 3-1-15,-7-5 0 16,1-8 0-16,7-12-1 16,1-3 1-16,15-6 0 15,16-18 0-15,0 0 0 16,0 0 0-16,0 0 0 15,30-24 0-15,-1 14 0 0,11-2 0 16,-1 7 0-16,9 3 1 16,-5 7 0-16,-4 9 0 15,-7 12 0-15,-10 13 0 16,-8 4 1-16,-14 8-2 16,-8 0 2-16,-12 4-1 15,-10-4 1-15,-5-2-2 16,-5-6 2-16,-9-13-2 15,6-9 1-15,-9-5-1 16,1-10 1-16,51-6 1 16,-103-2-1-16,103 2 0 15,-79-18-2-15,79 18 1 16,0 0-5-16,-85-13-1 0,85 13-21 16,0 0-16-16,0 0-1 15,-19-16-1-15,38 14-1 16</inkml:trace>
  <inkml:trace contextRef="#ctx0" brushRef="#br0" timeOffset="303503.0536">621 9379 72 0,'0'0'41'0,"0"0"0"16,0 0 0-16,22-20-28 15,1 24-4-15,-1-6-2 16,16 18-1-16,1-4-1 16,7 9-2-16,-5 3-1 15,8-1 0-15,-7 3-1 16,3 1 0-16,-5-1 0 0,-9-7-1 16,-5-1-1-16,-6-6 1 15,-20-12-2 1,25 18 0-16,-25-18-3 15,0 0-3-15,0 0-6 0,0 0-27 16,0-22-1-16,-7 2 0 16,1 1 1-16</inkml:trace>
  <inkml:trace contextRef="#ctx0" brushRef="#br0" timeOffset="303778.9535">1105 9194 82 0,'-6'18'41'0,"-8"2"1"16,-10 13-1-16,-11-4-28 15,3 24-5-15,-19 4-2 16,4 10-3-16,1 0 0 15,1-6-2-15,7-2-1 16,11-10-1-16,7-8-4 16,0-27-14-16,20-14-23 15,0 0-1-15,0 0-1 16,0 0 0-16</inkml:trace>
  <inkml:trace contextRef="#ctx0" brushRef="#br0" timeOffset="326694.4083">2558 18034 70 0,'-14'20'39'15,"14"-20"1"-15,-18 21 0 0,18-21-33 16,0 0 0 0,46 20-1-16,-16-24-1 15,17 2-3-15,6-2-2 16,4-4-2-16,3 4-4 0,-15-23-22 16,12 11-13-16,-9-8-1 15,-3 1-1-15</inkml:trace>
  <inkml:trace contextRef="#ctx0" brushRef="#br0" timeOffset="327402.8247">4556 17706 41 0,'0'0'36'0,"0"0"0"16,0 0 1-16,30 10-24 16,-30-10-4-16,26 37-3 15,-9-9 0-15,15 15-2 16,-10-2 0-16,9 14-1 15,-11-4-1-15,2 2-1 0,-10-4-1 16,-7-12 1-16,-6-5 0 16,-11-11-1-16,12-21 0 15,-38 2 1-15,18-23 0 16,-1-17-1-16,7-9 2 16,2-10-2-16,6-3 1 15,14-1 0-15,12-6 1 16,13 10-2-16,11 2 1 15,13 6-2-15,8 10 1 16,2 6-2-16,6 11-2 16,-9-4-5-16,15 19-31 15,-26 16 1-15,-6 21-1 0,-17 9 1 16</inkml:trace>
  <inkml:trace contextRef="#ctx0" brushRef="#br0" timeOffset="327762.9797">5230 18108 67 0,'19'-3'37'0,"9"-9"0"16,6-26-9-16,17 17-22 15,-10-14 0-15,17 1-2 16,-13-11 0-16,2 0-3 0,-7-2 0 15,-5-2 0 1,-15 0 0-16,-10 5 0 0,-12 9 0 16,-4 12-1-1,-14 9 0-15,-5 12 0 0,-7 16 0 16,5 19 2-16,1 12-1 16,4 14 1-16,4 0 0 15,10 8 0-15,8-5-1 16,8-1 1-16,10-12-1 15,4-7-3-15,9-7-3 16,-3-31-13-16,17 4-21 16,1-22-1-16,5-10 0 15,3-13 1-15</inkml:trace>
  <inkml:trace contextRef="#ctx0" brushRef="#br0" timeOffset="328208.3189">6055 17610 61 0,'6'22'39'16,"4"5"1"-16,11 16-1 15,-7-2-29-15,16 26-2 16,-4-8-1-16,11 20-2 16,-3-7-1-16,-1-3-1 15,3-4-2-15,-9-8 0 16,-7-14-1-16,-6-16-1 15,-14-27 0-15,0 0 0 16,0 0-1-16,-20-43-1 16,-5-4 1-16,-9-22-2 15,0-7 2-15,1-9-1 0,3 5 1 16,9 3 0-16,15 7 2 16,17 7-1-16,15 6 2 15,14 18-1-15,13 19 1 16,12 16-1-16,0 14 1 15,2 15 0-15,-9 11 1 16,-11 21 0-16,-15 3-1 16,-19 15 3-16,-19-10-3 15,-19-4 2-15,-17 0 0 16,-15-18-2-16,-10-4-1 16,-12-21-2-16,2 1-6 15,-8-29-32-15,18-1-2 16,10-11 1-16,17-9-1 0</inkml:trace>
  <inkml:trace contextRef="#ctx0" brushRef="#br0" timeOffset="328762.7635">6724 17849 48 0,'0'0'37'16,"-8"22"0"-16,8-22 0 16,32 31-26-16,-32-31-2 15,41 8-3-15,-9-14 1 16,19 2-3-16,3-15 0 16,11-7-1-16,0-9 0 15,6-8-2-15,-6-6 1 0,-4-6-1 16,-9 0-2-16,-13 0 2 15,-11 6-1 1,-18 10 1-16,-20 7-1 16,-14 16 0-16,-19 14 2 0,-11 22-1 15,-9 13 1-15,-4 20-1 16,-4 8 0-16,12 12 0 16,6 0 1-16,21 5-1 15,12-7-2-15,22-7 0 16,22-11 1-16,15-17-3 15,25-9-1-15,-1-25-4 16,26 6-5-16,-24-33-25 16,14-1-3-16,-6-19 1 0,-2-2 0 15</inkml:trace>
  <inkml:trace contextRef="#ctx0" brushRef="#br0" timeOffset="329317.9815">7717 17563 64 0,'0'0'39'0,"-15"-6"2"15,-9 31-1-15,-23-5-28 16,13 27-3-16,-15-2-3 16,15 14-1-16,3-4-3 15,15 0 0-15,12-12-2 16,18-11 0-16,17-17 0 16,15-17 0-16,5-13 0 15,6-15 0-15,-3-9 0 16,-3-14-2-16,-10-6 2 0,-9-2-1 15,-16 10 1 1,-4 6-1-16,-12 12 3 16,-2 11-2-16,2 22 2 0,-30 18 0 15,14 23-1-15,4 20 1 16,4 6 0-16,8 7-1 16,8 3-1-16,6-1 0 15,12-15-1-15,7-12 1 16,11-15 0-16,1-25-1 15,9-13-1-15,-9-25 0 16,0-16 0-16,-5-20 0 16,-5-11-1-16,-5-28 0 15,-8-10 0-15,-4 0 1 16,-11 4 1-16,-1 18 2 16,-4 15 0-16,-2 22 2 15,-2 22-1-15,2 33 2 0,-13 41 0 16,7 18-1-16,-2 16 0 15,2 7-1-15,6 8 0 16,0 10-1-16,8-3 1 16,4-5-2-16,7-16-1 15,3-11 1-15,2-12-2 16,1-25-4-16,5-5-5 16,-30-23-31-16,24-19-1 15,-28-17 0-15,0-7 0 16</inkml:trace>
  <inkml:trace contextRef="#ctx0" brushRef="#br0" timeOffset="329462.0381">8069 17616 72 0,'0'0'39'16,"14"23"1"-16,19-19-2 16,-7-4-34-16,25-2-5 15,16 14-22-15,3-8-14 16,9-2-2-16,11-8 1 15</inkml:trace>
  <inkml:trace contextRef="#ctx0" brushRef="#br0" timeOffset="330227.5553">9528 17702 28 0,'0'-25'35'0,"-2"-5"3"0,4 5 0 15,-4-11-11-15,2 36-11 16,2-27-3-16,-2 27-4 15,0 0-3-15,12 31 0 16,-10 3-3-16,8 15 0 16,-6 2-1-16,6 8 0 15,3 3-1-15,7-1 0 16,2-2 0-16,15-18-1 16,3-15 0-16,11-14 0 0,3-20 1 15,5-20-1-15,-2-13 0 16,-6-14 0-1,-9-10 1-15,-14-7-1 16,-11 3-1-16,-9 8 2 0,-8 10 0 16,-6 16-2-16,-4 13 3 15,10 22-2-15,-25 24 0 16,19 21 0-16,6 12 1 16,8 8-1-16,9 3-1 15,11 3 2-15,10-8-3 16,13-10 3-16,2-24-1 15,7-17 0-15,1-16 0 16,-4-15 1-16,-10-19 0 16,-7-11-1-16,-9-10 1 15,-13-5-1-15,-8 3 0 16,-10 0 0-16,-4 10 1 16,-12 8-2-16,6 15 0 0,-7 5-1 15,17 23-3-15,-28-20-4 16,28 20-33-16,0 0 0 15,8 31-1-15,-8-31 1 16</inkml:trace>
  <inkml:trace contextRef="#ctx0" brushRef="#br0" timeOffset="330431.5247">10687 17526 84 0,'10'17'42'0,"6"22"0"15,-10-1-1-15,19 11-32 16,-19-6-4-16,14 8 0 0,-6-2-4 16,0-10 0-16,9-9-2 15,-9-11-3-15,8 1-4 16,-22-20-33-16,0 0 0 16,12-29-1-16,-6 1-1 15</inkml:trace>
  <inkml:trace contextRef="#ctx0" brushRef="#br0" timeOffset="330559.6896">10727 17066 40 0,'0'0'11'0,"6"22"-11"16,-6-22-1-16,11 33-29 15</inkml:trace>
  <inkml:trace contextRef="#ctx0" brushRef="#br0" timeOffset="331467.832">11064 17125 67 0,'0'0'41'0,"20"55"0"16,-14-14 0-16,8 32-28 15,-14-14-3-15,14 23-5 0,-6 1 0 16,7-1-3-16,1-3 0 16,2-11-2-16,2-5 1 15,-7-12-2-15,5-10-1 16,-10-17-2-16,-8-24-2 16,0 0-2-16,14-20-3 15,-32-27-1-15,16 8 0 16,-25-32 2-16,9 12 2 15,-10-5 5-15,-3 9 1 16,5 15 7-16,-8-1 0 16,17 28 4-16,-11-7 0 15,28 20-1-15,-22 8-1 16,22-8-2-16,2 25 1 0,-2-25-4 16,20 26 2-16,-20-26-2 15,31 19 0 1,-11-13 0-16,0 0-1 0,0-6 0 15,5-2 0-15,-3-4 0 16,4-4-2-16,-1 1 2 16,3-5-1-16,-2 2 1 15,3-2-1-15,-7 3 1 16,-2-3-1-16,0 4 0 16,-1 4 1-16,-19 6 0 15,32 0-1-15,-32 0 0 16,32 10 0-16,-13-4 0 15,-3 2 1-15,10 0-1 16,-9-2 0-16,3-6 1 16,-4 1-1-16,2-2 0 15,2-7 1-15,-20 8-1 16,25-16 0-16,-25 16 0 0,20-12 0 16,-20 12 1-16,20-10 0 15,-20 10-1-15,0 0 2 16,14 24-2-16,-7-4 3 15,3 13-2-15,-2 6 1 16,4 12-2-16,-4 4 2 16,0 2-2-16,4 2 0 15,-4-2 1-15,1-8-2 16,-1-10 2-16,0-17-2 16,-8-22 2-16,30-4-1 15,-10-20 0-15,1-11 0 16,5-16-1-16,2-10 1 15,3-2 0-15,-3 6 0 0,1 12-1 16,-7 6 1-16,4 13 0 16,-6 19 0-16,-1 18 1 15,1 19-1-15,0 9 1 16,-2 10-2-16,1 6 2 16,-5 2-1-16,0 0-2 15,0 2-5-15,-16-26-33 16,16 4-3-16,-8-11 0 15,13-6 0-15</inkml:trace>
  <inkml:trace contextRef="#ctx0" brushRef="#br0" timeOffset="332167.679">13181 17669 33 0,'20'-14'35'15,"-4"-6"3"-15,1 5-8 16,-21-24-7-16,22 25-5 16,-32-24-4-16,14 38-4 15,-37-25-2-15,3 35-1 0,-11 11-4 16,-3 25 1-16,-9 10-2 16,12 13 1-16,3 6-2 15,11-1 1 1,19 1-2-16,12-14 0 0,20-14 1 15,11-16-1-15,11-19 0 16,7-18 0-16,4-15 1 16,-1-15-1-16,-1-19 0 15,-4-6 0-15,-11-3 0 16,-5-1 0-16,-7 10 1 16,-10 12 0-16,-8 11-1 15,-6 32 1-15,0 0 0 16,-12 26 1-16,6 9-2 15,4 10 1-15,-2 6-1 16,8 0 0-16,2 4-1 16,-4-6-1-16,16 0-4 15,-18-49-17-15,33 48-19 0,-5-31-1 16,17 1 1-16,7-14-2 16</inkml:trace>
  <inkml:trace contextRef="#ctx0" brushRef="#br0" timeOffset="332791.0788">14844 17710 15 0,'19'-4'29'0,"9"6"3"15,-2-2 1-15,-15-22-16 16,15 22-1-16,-26-29 0 16,20 25-1-16,-26-19-2 15,6 23-2-15,0 0-3 16,-38-4-1-16,-1 17-2 15,-3 21-1-15,-13 7 0 16,0 14-2-16,-4 2 0 16,5 6 0-16,9-3 0 15,13-5-1-15,24-5-1 0,16-15 0 16,18-12 0-16,21-17 0 16,17-14 0-16,3-15 0 15,10-22 0-15,-6-14 0 16,-8-18 0-16,-6-17 1 15,-11-24-2-15,-19 3 1 16,-9-1 0-16,-18 6 0 16,-6 16-1-16,-2 17 2 15,-12 20-1-15,7 34 0 16,13 23 2-16,-30 45-2 16,22 14 1-16,2 19 0 15,6 14 0-15,6 10 0 0,2 2-1 16,6 0 1-16,4-9-1 15,-1-13 0-15,-1-13-1 16,8-14-1-16,-2-12-1 16,-5-23-4-16,11 1-5 15,-28-21-29-15,32-19-1 16,-21-11 0-16,5-3 0 16</inkml:trace>
  <inkml:trace contextRef="#ctx0" brushRef="#br0" timeOffset="332991.4278">15458 17539 74 0,'0'0'40'0,"19"4"2"0,-11 20-1 15,-6 1-23-15,8 17-11 16,-10-3-2-16,8 10-1 16,-4 2-1-16,4 0-2 15,4-4 0-15,-4-10-2 16,3-3-3-16,-11-34-4 15,28 23-30-15,-28-23-4 16,22-29 0-16,-18-7 0 16</inkml:trace>
  <inkml:trace contextRef="#ctx0" brushRef="#br0" timeOffset="333162.3454">15641 17255 66 0,'0'0'32'16,"0"0"-1"-16,0 0-6 15,20 8-49-15,-20-8-9 16,28 25-1-16,-3-11 1 16</inkml:trace>
  <inkml:trace contextRef="#ctx0" brushRef="#br0" timeOffset="333460.0795">16265 17174 63 0,'26'-27'40'0,"-8"-5"-1"16,-10 13 2-16,-34-9-26 16,26 28-4-16,-55 16-4 0,9 19-1 15,-11 8-1-15,4 12-3 16,1 12 1 0,11 8-2-16,9 5 1 15,26 5-2-15,12-3 1 0,26-2-1 16,3 3 1-16,11-1-1 15,3-3 0-15,-2-3 0 16,-1-3 0-16,-11-8 0 16,-5-6 0-16,-16-10 0 15,-8-10 0-15,-10-14-1 16,-10-7 0-16,-6-18-3 16,1-6-1-16,-19-23-7 0,18-1-29 15,-3-23-1 1,7-9 0-16,8-23 0 15</inkml:trace>
  <inkml:trace contextRef="#ctx0" brushRef="#br0" timeOffset="333775.5279">16648 16962 78 0,'0'0'42'0,"0"0"-1"15,-39 10 1-15,-1 14-30 16,7 29-5-16,-5 6-2 0,7 17-2 16,9 8 0-1,12 5-2-15,14 3 0 16,12 4 0-16,9-2 0 16,13 3 0-16,-1-5 0 0,3 0-1 15,-5-2 0-15,-3-9 0 16,-10-13 0-16,-4-13-1 15,-18-6-1-15,-8-21 0 16,-10-6-4-16,-16-36-6 16,7-2-29-16,-23-15-1 15,3-9-1-15,-12-26 1 16</inkml:trace>
  <inkml:trace contextRef="#ctx0" brushRef="#br0" timeOffset="334179.9786">15673 17743 72 0,'0'0'40'16,"33"4"-1"-16,15-8 1 15,37 8-31-15,-12-12-1 16,23 5-1-16,3-9-2 16,16 4-1-16,-7-4-1 15,3 2-1-15,-6-7-1 16,-7 3 0-16,-7-4 1 15,-8 5-2-15,-10-3 1 16,-10 2-1-16,-13 0 1 16,-7-3-1-16,-11-3-1 15,-11-5 2-15,-15-1-2 16,-18 4 1-16,-9 9-1 16,-19 7 2-16,-11 10-2 0,-8 13 2 15,-6 17 1-15,-5 11-2 16,9 10 1-16,16 8-1 15,11-4 2-15,16-3-2 16,18-4 1-16,14-9-1 16,16-12-1-16,5-9-1 15,11-7-2-15,-3-26-6 16,17 5-32-16,-21-12 0 16,6-4 0-16,-5-9-1 15</inkml:trace>
  <inkml:trace contextRef="#ctx0" brushRef="#br0" timeOffset="334947.1555">17381 17522 61 0,'0'-26'37'16,"0"26"2"-16,-6-31 0 15,26 33-23-15,-20-2-6 16,0 0-2-16,11 27-3 0,5 10-1 16,4 3 0-16,4 11-1 15,1 4 0-15,3 6-1 16,-8-7-1-16,-1 1 0 16,-7-9-1-16,-6-13 0 15,-4-8 1-15,-2-25-1 16,-14 22-1-16,14-22 2 15,-19-18-1-15,5-1 0 0,4-7 0 16,2-3 0 0,6 1 0-16,2-3 0 15,8 1-1-15,4 1 1 16,8 5 0-16,7 3 0 0,5 5 0 16,1 4-1-16,11-1 1 15,3 5-1-15,7-2 2 16,3 0-2-16,2 0 1 15,0-1-1-15,0-5 2 16,-1-4-2-16,-9-5 0 16,-5-7 2-16,-13-1-3 15,-9-2 3-15,-4 5-2 16,-18 1 1-16,-4 5-1 16,4 24 2-16,-36-12 0 15,7 32 0-15,-1 15 0 16,-6 13 0-16,7 6 0 15,3 9 0-15,8 2 0 0,12 2-1 16,10-6 1-16,10-8-1 16,12-14 0-16,7-12 0 15,7-9-3-15,-1-20-2 16,15 0-3-16,-19-35-9 16,9 13-25-16,-13-21 1 15,1 0-1-15,-6-16 1 16</inkml:trace>
  <inkml:trace contextRef="#ctx0" brushRef="#br0" timeOffset="335344.9033">18506 17445 73 0,'26'-12'39'15,"-26"12"2"-15,26 45 0 16,-32-15-29-16,25 25-3 0,-13-2-1 16,10 12-4-16,-4-1 0 15,2 1-1-15,-2-4-2 16,-1-16 0-16,-3-8 0 15,-2-13-1-15,-6-24 0 16,0 0 0-16,20-18 0 16,-14-21-1-16,6-14 0 15,2-12 0-15,1-9 0 16,9-7 0-16,4 3 0 16,-3 9 1-16,3 10-1 15,2 18 1-15,-3 15 0 16,-1 26 1-16,-4 20-1 15,-3 23 1-15,-1 12 1 0,-4 12-1 16,-2 2 0-16,2 9 0 16,-2-5 0-16,1-3 0 15,-1-9-1 1,-4-12-1-16,6-11 0 0,-6-17-1 16,-8-21-3-16,0 0-4 15,37-8-9-15,-35-33-24 16,4-6 0-16,4-26 0 15,4-7 0-15</inkml:trace>
  <inkml:trace contextRef="#ctx0" brushRef="#br0" timeOffset="335540.6514">19298 17133 74 0,'0'0'42'0,"18"39"0"16,-10 18 0-16,-6-12-27 15,8 36-8-15,-5-3 0 16,3 13-4-1,4-3 1-15,2-8-3 0,2-11 0 16,2-10-1-16,-1-12-2 16,-7-23-3-16,8-3-4 15,-18-21-31-15,-4-31-2 16,-6-8-1-16,0-9 1 16</inkml:trace>
  <inkml:trace contextRef="#ctx0" brushRef="#br0" timeOffset="335699.5151">19089 17496 80 0,'0'20'40'0,"0"-20"1"15,51 23-2-15,-25-27-32 16,33 0-3-16,6 1-2 0,8-5-5 16,18 6-31-16,-14-6-4 15,4 2-3-15,4 4 1 16</inkml:trace>
  <inkml:trace contextRef="#ctx0" brushRef="#br0" timeOffset="336352.468">21273 17441 74 0,'0'0'41'16,"0"0"-1"-16,19-16 2 16,-19 16-32-16,0 0-3 15,0 0-1-15,0 18-2 16,0-18-1-16,6 34-1 15,0-17 0-15,2 3-1 16,-8-20 1-16,20 21-1 16,-20-21-1-16,31-9 0 15,-17-9 0-15,0-8 0 16,-2-3 0-16,-6-8 0 16,-6-3-2-16,-8 7 3 15,-14-2-2-15,-7 11 1 16,-17 14 0-16,-11 18 1 0,-10 18 0 15,-4 13-1-15,-2 14 1 16,7 10-1-16,7 9 0 16,14 7 0-16,19-5 1 15,22-5-1-15,20-12-1 16,18-8 0-16,21-12 0 16,8-19-2-16,16-4 0 15,-6-26-4-15,16 4-5 16,-30-27-29-16,16 2-1 15,-12-17 1-15,-3 1 0 16</inkml:trace>
  <inkml:trace contextRef="#ctx0" brushRef="#br0" timeOffset="337055.5093">21829 17427 84 0,'12'-17'41'15,"-12"17"0"-15,-33 21-9 16,-7-11-20-16,3 24-4 15,-17-3-1-15,1 18-2 16,-2-2-1-16,7 6-2 16,15 0 0-16,9-4-1 15,16-8-1-15,20-5 0 16,10-19 0-16,17-9 0 16,7-12 0-16,5-13-1 15,-4-13 1-15,-1-13 0 16,-7-10-1-16,-3-12 1 0,-11 0-1 15,-9 3 1-15,-10 5-1 16,-6 12 2 0,0 7-2-16,-6 21 2 15,6 17 0-15,-19 23-1 0,11 15 2 16,2 5-2-16,6 10 1 16,2 6 0-16,8-1 0 15,3-1-1-15,9-8 0 16,8-9-1-16,-1-11 0 15,9-13-1-15,-1-10-1 16,-1-20-2-16,7-2-1 16,-7-21-2-16,7-4 1 0,-11-16 1 15,7 2-1-15,-11 0 4 16,-2 8 0-16,-10 8 5 16,-5 5-1-1,-11 34 4-15,0 0 1 0,18 4-1 16,-24 26 2-16,12 17-3 15,-6 2 1-15,8 12-2 16,4-1 0-16,2 5-1 16,0-10-1-16,5 0 1 15,-1-16-1-15,-2-7 0 16,-16-32-1-16,29 17 1 16,-29-17-1-16,30-47 1 15,-10 4-1-15,4-14 1 0,1-4-2 16,9-1 1-1,3-5-1-15,-1 6 1 16,7 2 0-16,-3 14-1 16,-1 8 0-16,-5 11 0 0,3 10-2 15,-7 3-2-15,7 21-4 16,-37-8-32-16,34 25-1 16,-20-1-1-16,4 13 1 15</inkml:trace>
  <inkml:trace contextRef="#ctx0" brushRef="#br0" timeOffset="337371.5605">23215 18010 79 0,'0'0'41'16,"0"0"-1"-16,26 2-1 15,-26-2-29-15,-8-29-44 16,10 7-5-16,-4-1-1 16,-4 1-1-16</inkml:trace>
  <inkml:trace contextRef="#ctx0" brushRef="#br0" timeOffset="793527.6563">32158 15110 1 0,'-71'-28'19'0,"-40"-25"2"0,13 14 0 16,-33-8-17-16,-19-8-1 15,-19 4 1-15,-35-4 0 16,-25 4 1-16,-32 8-2 16,-27 5 2-16,-26 15-3 15,-31 11 0-15,-23 10 0 16,-23 20 3-16,-23 3 1 16,3 28 2-16,-13-3 1 15,31 26 0-15,-4-3 1 16,55 27-2-16,20-8 0 15,62 24-5-15,44 6 0 16,64 11-2-16,44 3-1 16,62 7 2-16,44-7-1 0,62 3 1 15,44-1 0-15,60-1 0 16,48-11 0-16,60 0-1 16,48-11 1-16,47-3-2 15,44-8 0-15,33-15 1 16,22-20-1-16,12-22 1 15,10-30-1-15,-9-20 1 16,-15-27 0-16,-19-29 0 16,-39-25 0-16,-26-22 0 15,-43-17-1-15,-52-22 1 16,-56-16 0-16,-56-18-1 16,-68-5 1-16,-66-3 0 15,-64 1-1-15,-74 9 1 0,-69 11-1 16,-61 19 1-16,-51 31-1 15,-56 30 0-15,-31 29-3 16,-38 27-3 0,0 30-28-16,-21 38-3 0,-5 33 0 15,9 35-2-15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2:11:41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8142 3473 16 0,'0'0'28'16,"-26"-2"0"-16,7-1-9 16,19 3-3-16,-32 0-3 15,32 0-2-15,-24-2-1 16,24 2-3-16,0 0-1 16,0 0 1-16,0 0-2 15,0 0 0-15,28-12 0 16,11 14-1-16,13-6 0 15,21 6 0-15,24-6 0 16,21 0-1-16,26-4 0 16,20 0 0-16,18-4-1 15,9 7 0-15,-1-5 0 0,-3 4-1 16,-21 0 1-16,-18 6-1 16,-35 6 0-1,-22 0-1-15,-26 4 1 16,-18-5-1-16,-21 3 1 0,-26-8-2 15,0 0 1-15,0 0-2 16,6 24-3-16,-6-24-7 16,-24 10-25-16,8-6-3 15,16-4 0-15,-25 13-1 16</inkml:trace>
  <inkml:trace contextRef="#ctx0" brushRef="#br0" timeOffset="5727.3663">11933 6007 24 0,'0'0'17'15,"-26"2"-1"-15,9-6 0 16,17 4-1-1,-30-4-1-15,30 4-2 0,-36 2-1 16,36-2-3-16,-35 6-1 16,35-6-1-16,-40 12-2 15,40-12 1-15,-35 10-1 16,35-10-1-16,-22 6 1 16,22-6 0-16,0 0 0 15,0 0 0-15,26-6 0 16,7 2-1-16,5-4 0 15,21 0-1-15,16-6 1 0,34 3-1 16,9-7 0-16,15 2-1 16,9-3 2-16,6 5-1 15,-10 0-1 1,-8 8 1-16,-23 2 0 0,-22 8-1 16,-20 2 0-16,-20 4 0 15,-17 2-1-15,-10-3 0 16,-18-9 0-16,8 20-3 15,-8-20-3-15,-22 20-31 16,22-20 0-16,-32 17-3 16,13-13 2-16</inkml:trace>
  <inkml:trace contextRef="#ctx0" brushRef="#br0" timeOffset="19873.1312">25838 7420 1 0,'-22'10'26'0,"-10"-14"5"15,13 4 0-15,19 0-10 16,-40-18-3-16,40 18-1 16,-26-19-3-16,26 19-2 0,0 0-3 15,-13-18-1-15,13 18-2 16,0 0-1-16,39-10-1 15,14 8-1-15,18-4 0 16,34 3-1-16,18-7 0 16,23 0 0-16,12-2-1 15,9 0 0-15,-3 3 0 16,-12 1 0-16,-17 2 0 16,-29 4 0-16,-19 2-1 0,-22 2 0 15,-21 2 0 1,-24-2 0-16,-20-2 0 15,0 0-1-15,-20 13-1 0,-6-9-2 16,2 10-3-16,-17-8-24 16,7 8-8-16,3-2-2 15,-3 1 2-15</inkml:trace>
  <inkml:trace contextRef="#ctx0" brushRef="#br0" timeOffset="25802.2264">8207 10865 17 0,'0'0'13'0,"-18"0"1"16,18 0-3-16,0 0 0 0,4-20-2 16,-4 20-2-16,0 0-2 15,22-20-1-15,-22 20-1 16,24-11 0-16,-24 11-1 15,25 0-1-15,-25 0 0 16,36 3 1-16,-12-3-1 16,3 4 1-16,7-4-2 15,5 2 1-15,7-2 0 16,5 4 0-16,2-4 0 0,5 2-1 16,1 0 0-1,6 0 1-15,-6 2-1 16,4 0 1-16,-1-2 0 15,3 2-1-15,0 0 0 0,0 0 0 16,2 0 1-16,4 2-1 16,6-3 0-16,2-3 1 15,6 0 0-15,2-3 0 16,8-1 0-16,4-2-1 16,-1 0 1-16,7-4 0 15,0 0 0-15,1 4-1 16,3-2 1-16,-2 3-1 15,3 1 0-15,1 0 1 16,1 0-1-16,5 2 1 16,-7 0-1-16,3 0 0 15,-3 2 0-15,-5 0 0 16,0 0 0-16,-1 4 0 0,-5-2 1 16,4 0-1-16,-4 0 0 15,5 0 0-15,1 2 0 16,5 0 1-16,-3-1-2 15,4 1 2-15,-3 2-1 16,1 2 0-16,-1-2 0 16,-3 2 0-16,-4-4 1 15,-1 0-1-15,-5-2 1 16,0-2-1-16,-2-2 1 16,-2-2-1-16,-5 0 1 15,1-4-1-15,-2 0 0 16,-2 0 0-16,-10 2 1 15,0 1-1-15,-11 1 0 0,-13 4 0 16,-6 0 1-16,-9 4-1 16,-14 1 0-16,-20-5 0 15,11 22 0-15,-11-22-1 16,-19 29 0-16,1-17-7 16,-8 0-19-16,12 12-2 15,-17-21 1-15,23 17-2 16</inkml:trace>
  <inkml:trace contextRef="#ctx0" brushRef="#br0" timeOffset="28481.4465">20795 10961 1 0,'0'0'16'16,"-20"0"-3"-16,20 0-2 15,0 0-1-15,-18 0 0 16,18 0 0-16,0 0 0 16,0 0-1-16,0 0-1 15,24-6-3-15,-2 6 0 16,3-2-1-16,13 2 0 15,9-4 0-15,12 6-1 16,13-6 0-16,18 4 0 16,11-6 1-16,27 6-1 15,15-8 1-15,24 6-2 16,15-6 0-16,15 6 0 0,5-1 1 16,-1 1-2-16,-11 0 0 15,-14 2-1-15,-24 2 1 16,-28 0-2-16,-27 1 0 15,-36-3-5-15,-12 2-21 16,-33 8-4-16,-16-10 0 16,-28 6 0-16</inkml:trace>
  <inkml:trace contextRef="#ctx0" brushRef="#br0" timeOffset="29260.7566">14303 12046 4 0,'-16'-2'26'16,"16"2"1"-16,0 0 1 15,33-20-11-15,13 20-5 16,-1-13-2-16,34 17-1 16,6-16-1-16,33 14-1 15,9-12-1-15,33 14-1 16,0-4-2-16,21 6-1 16,9-6 0-16,-1 6 0 15,-7-2 0-15,-16 5-1 16,-18-1 1-16,-24-2-2 0,-25-2 1 15,-24 2 0-15,-23-2-1 16,-21-2-2-16,-11 4-1 16,-20-6-11-16,0 0-18 15,0-20-2-15,0 20 0 16,0 0 0-16</inkml:trace>
  <inkml:trace contextRef="#ctx0" brushRef="#br0" timeOffset="37921.3518">25012 12395 4 0,'0'0'14'0,"0"0"-3"16,8-17 3-16,-8 17-4 16,0 0-1-16,-8-28 0 15,8 28-2-15,-23-23 0 16,3 13-2-16,-8-2-1 16,-5 2 1-16,-15 0-2 0,-3 5-1 15,-14 1 1 1,0 2-1-16,-14-2-1 15,-4 2 1-15,-14 0-1 16,-4 0 1-16,-15 2 0 0,-5 2 0 16,-13 0 0-16,2 6-1 15,-10-2 1-15,-3 5 0 16,-1 1-1-16,4 4 0 16,-2-2 0-16,6 3-1 15,0-1 1-15,1 2 0 16,1-3 0-16,12 7 0 15,-1 1 2-15,7 1-2 16,9 5 1-16,9 3-1 16,1 1 1-16,14 4-1 15,12 3 1-15,10 1-1 16,9-2-1-16,17 6 1 16,9-3-1-16,16 3 1 0,6 0-1 15,18 6 1-15,0 4-1 16,16-2 1-16,3 4-1 15,15 0 1-15,1-1-1 16,12 1 0-16,12-2 0 16,14-4 1-16,12-7-2 15,10-5 1-15,11-4 0 16,7-3 0-16,11-7 0 16,2-1 0-16,6-5 0 15,0-1 0-15,0-4 0 16,7-7-1-16,-3-1 1 15,8-6-1-15,-2-6 1 16,6-7 0-16,-6-9 0 0,6-5-1 16,-8-7 2-16,-4-7-2 15,-4-2 2-15,-12-6-1 16,-8-2 0-16,-13-2 0 16,-18 0 0-16,-14-4 0 15,-16 0 0-15,-16 0-1 16,-15-2 2-16,-18 2-1 15,-14-2 1-15,-14 1-2 16,-12 1 2-16,-17 2-1 16,-6 0 2-16,-21 4-2 15,-9 4-1-15,-13 5 1 16,-11 7-2-16,-12 4-2 16,5 9-26-16,-13 14-1 0,-9 0-1 15,10 14 0 1</inkml:trace>
  <inkml:trace contextRef="#ctx0" brushRef="#br0" timeOffset="54264.8759">27950 8659 12 0,'-15'11'31'16,"15"-11"1"-16,-18-23-7 15,18 23-6-15,-16-18-3 16,16 18-3-16,-10-27-4 15,10 27-1-15,6-34-2 16,18 13-2-16,-3-9 0 16,13 7 0-16,6-7-1 15,11 13-1-15,-4 1 1 16,11 14 0-16,-11 6-1 16,-2 12 1-16,-7 5 0 0,-12 11-1 15,-11 1 1-15,-11 14-2 16,-10 2 1-16,-13 2-1 15,-13-2 1-15,-7 0-2 16,-7-2 1-16,-5-5-1 16,3-7 0-16,3-10 1 15,9-7 0-15,5-4-1 16,11-8 0-16,20-6-1 16,0 0 1-16,0 0 0 15,40-22 0-15,-1 12-1 16,6 1 1-16,11 3 0 15,5 4 0-15,-2 8 0 0,-5 5 0 16,-9 9 0-16,-12 5 0 16,-7 9 1-16,-18 1 0 15,-14 10 0-15,-10-3 0 16,-13 1 1-16,-7-6 0 16,-7-4-1-16,-5-1 0 15,-3-13-1-15,-2 1 1 16,-1-14-1-16,3 2 0 15,6-10-1-15,5 2-1 16,1-6-2-16,15 8-2 16,-4-12-3-16,28 10-13 15,0 0-20-15,0 0 2 16,0 0-1-16,12-20 1 0</inkml:trace>
  <inkml:trace contextRef="#ctx0" brushRef="#br0" timeOffset="54560.993">28424 8865 65 0,'16'-12'40'15,"-16"12"0"-15,38-6 0 16,-38 6-30-16,39 16-3 15,-13-5-1-15,13 11-2 0,1 2-1 16,11-1-1-16,-4 3-2 16,7-1 1-1,-1-5-2-15,-8-4 0 16,1-1-2-16,-15-7-1 0,3 8-5 16,-34-16-10-16,26-10-22 15,-26 10 1-15,12-20 0 16,-18 1 0-16</inkml:trace>
  <inkml:trace contextRef="#ctx0" brushRef="#br0" timeOffset="54777.0754">28961 8666 59 0,'0'0'38'15,"-25"22"1"-15,7 9 0 16,12 17-25-16,-30-9-4 15,11 18-4-15,-21-4-1 0,7 4-1 16,-5-12-3-16,9-4-1 16,3 0-3-16,1-19-4 15,25 17-17-15,6-39-16 16,0 0-1-16,0 0 0 16,29-4 0-16</inkml:trace>
  <inkml:trace contextRef="#ctx0" brushRef="#br0" timeOffset="55281.0026">30022 8005 27 0,'25'-41'35'0,"1"4"2"16,-4 1 1-16,-12-17-16 15,11 36-7-15,-33-23-2 16,12 40-4-16,-21-29-1 0,-3 37-2 15,-23 4-2-15,1 21 0 16,-11 8-1-16,2 22 0 16,1 10-2-16,5 9 1 15,10 8-1-15,11 0 0 16,18 1 0-16,10 1-1 16,10-2 1-16,4-7-2 15,5-3 2-15,7-3-1 16,-4-9 0-16,2-5-1 15,-11-6 2-15,5-12-1 16,-4-5 0-16,-6-7-1 16,-2-6-2-16,-6-27-1 15,-4 38-5-15,-20-44-18 0,24 6-15 16,-37-4 0-16,3-10 0 16,-5-13 1-16</inkml:trace>
  <inkml:trace contextRef="#ctx0" brushRef="#br0" timeOffset="55993.0892">29431 8641 39 0,'28'-33'34'16,"0"-7"2"-16,11 9-1 16,18 5-24-16,-23-21-1 15,29 20-2-15,-14-9-1 16,15 13-1-16,-7-6-2 0,4 9-1 15,-10-2 1-15,1 12 0 16,-11-1-1-16,-3 9 1 16,-13 2 0-1,-3 12-1-15,-10 5 1 0,-6 13-1 16,-6 3 0-16,-6 8-1 16,0 0 0-16,0 5-1 15,-2-3 0-15,2 4-1 16,6-14 0-16,6 3-1 15,2-17 1-15,4 3-1 16,-12-22 1-16,36 2-1 16,-13-8 0-16,-3-16 1 15,0 3 0-15,1-17 0 16,-3 3 0-16,2-12 0 16,-8 6 0-16,2 1 0 15,-8-1 0-15,1 4 0 16,-3 1 0-16,-2 9 1 0,-2 5-1 15,0 20 0-15,0-21 0 16,0 21 1-16,0 0 0 16,0 0-1-16,8 33 1 15,-4-8 0-15,4 5-1 16,-2 5 1-16,2 4-1 16,0-3 0-16,2-1 0 15,2-3 0-15,-5-5 0 16,7-5 0-16,-14-22 0 15,20 25 0-15,-20-25 0 16,18-6 0-16,-18 6-1 16,10-31 1-16,-4 9 0 15,-1-3 0-15,1-7 1 0,0 1-1 16,2-4 0-16,0-3 0 16,8 3 0-16,-6 0-1 15,8 3 1-15,1 1-1 16,3-1 1-16,2 7-2 15,1 5-1-15,-3 3-2 16,10 19-5-16,-32-2-30 16,21-12-1-16,-21 12-1 15,0 0 0-15</inkml:trace>
  <inkml:trace contextRef="#ctx0" brushRef="#br0" timeOffset="56624.9918">31283 7636 52 0,'0'-25'39'16,"6"3"0"-16,-10-2 1 15,4 24-22-15,4-25-7 16,-4 25-1 0,0 0-3-16,22 45-1 0,-16-6-1 15,6 20-1-15,2 4 0 16,-1 15-1-16,5-1-1 16,-4 2 0-16,2-3-2 15,-4-7 1-15,5-4-2 16,-9-16 1-16,4-4-2 15,-4-20 1-15,0 3-2 16,-8-28-4-16,16 27-4 16,-16-27-31-16,0 0 0 0,-6-27-1 15,8 5 0 1</inkml:trace>
  <inkml:trace contextRef="#ctx0" brushRef="#br0" timeOffset="56925.836">31892 7622 77 0,'0'0'40'16,"15"-11"2"-16,-15 11-1 15,-21 23-30-15,13 18-3 16,-18 1-2-16,12 13-2 15,-11 3-2-15,11 7 0 16,2 2-2-16,6-8 0 16,12-2 0-16,2-14-1 0,15-6-1 15,-1-15 0-15,12-3-3 16,-11-21-2-16,17 12-7 16,-18-27-27-16,1-7 0 15,-3-13 0-15,-4-3 0 16</inkml:trace>
  <inkml:trace contextRef="#ctx0" brushRef="#br0" timeOffset="57645.9188">32034 7726 57 0,'15'-27'38'0,"-15"27"1"15,38-28 0-15,-12 3-23 0,15 29-5 16,-13-14-2-16,21 20-1 15,-13-4-3-15,7 15-1 16,-3 3 0-16,-9 7-2 16,-3-1 0-16,-2 3-1 15,-9-4-1-15,-7 1 1 16,-4-8-1-16,-6-5 1 16,0-17-1-16,0 0 0 15,-20 10 0-15,20-10-1 16,-37-20 1-16,13 9-1 15,-6 5 1-15,-5 2-1 16,-5 6 1-16,-3 10 0 0,4 9 0 16,-1 9 0-16,6 7 1 15,9 2-1-15,5 2 0 16,8 1 0-16,12-7-1 16,14-10 1-16,12-3-2 15,5-18 0-15,9-2-2 16,-7-20-3-16,19 2-2 15,-25-27-3-15,31 20-12 16,-39-32-13-16,15 10 1 16,-22-22 9-16,21 24 12 15,-21-10 9-15,2 8 7 16,-2 17 6-16,-18-15 13 16,26 31 13-16,-20 12 2 0,0 0-8 15,0 0-9-15,13 37-6 16,-14-11-5-1,10 19-1-15,1-8-2 0,4 7-1 16,0-3-1-16,6-2 1 16,-3-9-2-16,-1-7 0 15,-16-23-1-15,30 12 0 16,-30-12 1-16,10-28-1 16,-10 3 0-16,-2-10 0 15,-4-5 0-15,6-5 0 16,0-2 0-16,8 0-1 15,9 4 1-15,9 0-1 16,10 3 0-16,7 3 0 16,18 8-1-16,-3 3-4 0,13 30-13 15,-24-10-23 1,-3 10 2-16,-19 8-1 16,-9 7-1-16</inkml:trace>
  <inkml:trace contextRef="#ctx0" brushRef="#br0" timeOffset="58637.6243">27915 10331 13 0,'0'0'33'0,"20"-43"0"16,5 17 1-16,11 6-15 15,-13-23-4-15,27 24-3 16,-15-19-2-16,19 27-2 16,-15-5-1-16,13 24-1 15,-17 1-1-15,3 19-1 16,-19 7-1-16,-5 16 0 15,-16 8-1-15,-16 6 0 16,-9-2-1-16,-13 2 1 16,-9-9-2-16,3-5 1 15,3-13-1-15,6-11-1 16,5-15 1-16,12-8 0 0,20-4 0 16,-8-31-1-16,20 5 1 15,8-7 0-15,6 1-1 16,7-1 1-16,9 5 0 15,7 11 1-15,0 7-1 16,7 14 2-16,-9 10-1 16,-6 11 0-16,-5 8 1 15,-8 11 0-15,-17 3 0 16,-14 2 0-16,-11 0-1 16,-18 0 1-16,-7-4-1 15,-9-2 0-15,-5-7-1 16,-10-9 1-16,-2-5 0 15,3-7-1-15,5-5 0 0,4-6-1 16,7-4-3-16,7-12-2 16,39 12-11-16,-32-8-25 15,32 8 0 1,4-39-1-16,10 16 1 0</inkml:trace>
  <inkml:trace contextRef="#ctx0" brushRef="#br0" timeOffset="58885.8405">28401 10394 69 0,'27'-6'42'0,"3"4"-1"16,15 6 1-16,-9-8-31 15,21 21-3 1,-6-3-2-16,11 8-3 15,-5-1-1-15,2 3-1 0,-12-1-2 16,-7-1 0-16,-3 1-4 16,-17-19-5-16,18 6-30 15,-38-10-2-15,27-4 0 16,-27 4 0-16</inkml:trace>
  <inkml:trace contextRef="#ctx0" brushRef="#br0" timeOffset="59080.9618">28993 10127 67 0,'-24'23'42'15,"-3"18"-1"-15,-7 6 2 16,-4 30-31-16,-7-10-4 0,13 21-3 16,-1-7-2-16,11-9-2 15,4-1-5-15,11-30-5 16,28-2-32-16,-3-19-1 15,10-14 0-15,-1-22 0 16</inkml:trace>
  <inkml:trace contextRef="#ctx0" brushRef="#br0" timeOffset="59509.5086">29800 9603 65 0,'20'-34'40'15,"-2"9"2"-15,-18 1-2 16,0 24-29-16,0 0-1 15,-34 18-4-15,-3 9-1 16,-3 15-2-16,-3 9-1 16,2 11-1-16,7 9 0 15,8 8-1-15,9-3 1 0,17 3-1 16,9-3 1-16,11 3-1 16,6-5 0-16,1-1 0 15,1-5 0-15,4-11 1 16,-7-6-1-16,-3-9 0 15,-4-9-1-15,-12-7 0 16,4-3-3-16,-10-23-4 16,-2 24-14-16,-18-32-20 15,0-6-1-15,-11-15 0 16,3-5 1-16</inkml:trace>
  <inkml:trace contextRef="#ctx0" brushRef="#br0" timeOffset="60442.0283">29492 10093 42 0,'38'-27'35'0,"11"1"2"16,9-3 0-16,-19-10-23 16,32 25-4-16,-19-18-4 15,9 17 1-15,-16-3-2 16,5 8-1-16,-21-5 0 15,3 9-1-15,-32 6 1 16,23 2 0-16,-23-2-1 16,-6 31 0-16,-11-5 0 15,-1 11-1-15,-4 4 1 0,2 8-2 16,-1 0 0-16,3-4 0 16,4-3-1-16,8-7 0 15,8-4 0-15,-2-31 0 16,32 26 0-16,-12-26-1 15,7-10 0-15,3-10 0 16,-3-11 0-16,-1-10 0 16,-4-1-1-16,-4-5 1 15,-7 2 0-15,1 0 0 16,-4 8 0-16,-6 2 2 16,4 11-2-16,-6 24 2 15,12-24 0-15,-12 24 0 16,22 0 0-16,-22 0-1 0,29 18 1 15,-15 0 0-15,0 3 0 16,-2 11 0 0,-4-1 0-16,0 2 0 15,1-5-1-15,-7-3 1 0,4-1-1 16,0-4 1-16,-6-20-1 16,0 0 0-16,0 0 0 15,16-2 0-15,-16 2 0 16,4-26-1-16,-4 26 1 15,-6-33 0-15,6 15 0 16,-4 0 0-16,4 18 0 16,-4-31 0-16,4 31-1 15,2-22 2-15,-2 22-1 16,6-21 0-16,-6 21-1 16,0 0 2-16,18-22-2 15,-18 22 2-15,0 0-1 16,22-23 0-16,-22 23 0 0,17-26 0 15,-17 26 0-15,14-33 0 16,-12 13 0-16,4-3 0 16,-6 1 0-16,0 2-1 15,0 1 1-15,2 1 0 16,-2 18 1-16,0-27-1 16,0 27 0-16,-2-24 0 15,2 24 1-15,0 0-1 16,2-19 0-16,-2 19 0 15,0 0 0-15,0 0 1 16,0 0-1-16,0 0 0 16,0 0 0-16,0 0-1 0,0 0 1 15,20-8 0-15,-20 8-1 16,0 0-1-16,0 0 0 16,0 0-5-16,31 13-15 15,-31-13-20-15,0 0 0 16,0 0 0-16,-21-13 0 15</inkml:trace>
  <inkml:trace contextRef="#ctx0" brushRef="#br0" timeOffset="61170.8974">31175 9453 55 0,'4'-19'37'15,"-16"1"2"-15,-4 4-7 16,16 14-15-16,-63 6-6 16,21 24-2-16,-23-5-2 15,8 22-2-15,-6 4-1 16,15 8-1-16,3 2-1 16,19 0 0-16,16-6-1 15,18-10-1-15,14-8 0 0,16-13-1 16,3-6 1-16,3-13 0 15,3-8-1 1,-4-9 1-16,-3-14 0 16,-5-5 0-16,-11-12 0 0,-2-4 1 15,-10-6-1-15,-4-4-1 16,-5 2 2-16,-3 4-2 16,-3 9 2-16,1 9-1 15,-2 11 1-15,4 22-1 16,0 0 1-16,4 20-1 15,9 12 0-15,-1 7 1 16,2 6-1-16,6 6 1 16,0 4-1-16,-1-8-1 15,5-6 0-15,-8-7-2 16,9-1-5-16,-25-33-11 16,18 12-21-16,-18-12-2 15,16-20 0-15,-6-3 1 0</inkml:trace>
  <inkml:trace contextRef="#ctx0" brushRef="#br0" timeOffset="61582.7451">31337 9455 81 0,'0'0'40'16,"23"26"2"-16,-23-26-11 0,34 63-20 15,-26-26-2 1,16 16-2-16,-9-6-2 15,-1 2-1-15,4-4-3 16,-6-9 0-16,-4-7 0 0,-2-7-1 16,-6-22 0-16,0 0-1 15,0 0 0-15,0 0 0 16,-10-32 1-16,2-3-2 16,6-4 1-16,-4-6-1 15,6-3 2-15,0-1-1 16,8 0 0-16,4 2 1 15,3 6 0-15,9 10 0 16,-2 3 1-16,4 12-1 16,5 12 0-16,1 10 1 15,-7 12 0-15,3 11 0 16,-10 5-1-16,-2 7 1 16,-5 0-1-16,1 0-1 0,-6-1-1 15,-10-13-5-15,16 14-14 16,-12-41-20-16,6 24 0 15,-6-24-1-15,0 0 0 16</inkml:trace>
  <inkml:trace contextRef="#ctx0" brushRef="#br0" timeOffset="61898.3743">31897 9302 74 0,'0'0'42'0,"-5"32"-1"15,5 1 1-15,-20-5-31 16,20 19-3-16,-6-4-3 0,12 2-1 16,0-4-3-16,4-11 0 15,9-9-1-15,5-13 0 16,10-10 0-16,-3-10 0 16,1-9-1-16,-5-9 2 15,-1-9-2-15,-12-6 1 16,-8-2 1-16,-6-2-1 15,-8 4 0-15,-10 1 0 16,-4 7 0-16,-1 6-1 16,1 11-2-16,-4 0-4 15,26 20-6-15,-33-3-29 16,33 3 0-16,-30 2 1 16,30-2-1-16</inkml:trace>
  <inkml:trace contextRef="#ctx0" brushRef="#br0" timeOffset="62186.6604">32095 8757 83 0,'26'2'41'0,"-24"15"0"16,9 25 1-16,-11-13-33 15,18 30-3-15,-10 0 0 16,12 2-3-16,-2 1-2 0,-5 1 0 16,7-6-1-16,-6-6 0 15,6-2-1 1,-8-10 0-16,1-5-4 16,-13-34-3-16,26 45-16 0,-26-45-18 15,0 0 0-15,-4-26 0 16,-2 3 1-16</inkml:trace>
  <inkml:trace contextRef="#ctx0" brushRef="#br0" timeOffset="63246.66">31976 9081 47 0,'20'-18'35'16,"20"2"0"-16,-1-3 0 15,1-11-25-15,11 12-3 16,-6-7-3-16,3 7-1 0,-11-5 0 16,-1 7-2-16,-11-2 1 15,-1 9 1-15,-24 9 0 16,28-8 2-16,-28 8-1 16,20 11 1-16,-20-11 0 15,17 46 1-15,-11-17-1 16,8 16-1-16,-4-2-1 15,2 10 1-15,-4-4-2 0,2 0 0 16,-3-3-1 0,-1-5 0-16,-4-10 0 15,2-3-1-15,-4-11 0 16,0-17 0-16,0 0 0 0,0 0-1 16,0 0 0-16,20-41 0 15,-8 14 0-15,-4-11 0 16,6-1 0-16,-3 2 0 15,-3 2 0-15,4-3 1 16,-2 7 0-16,2 7 0 16,0 5 1-16,-12 19-1 15,25-16 1-15,-25 16-1 16,28 10 1-16,-10 9 0 16,-8 3 0-16,8 2-1 15,-5 5 1-15,5 2 0 16,-4-1-1-16,6-3 0 15,-3-7 0-15,5-6 0 0,-2-8 1 16,0-4-1-16,3-10-1 16,1-12 1-16,0-5-1 15,1-11 0-15,-9-1 0 16,4-8 0-16,-2-2-2 16,-4-2 2-16,-9-6-1 15,-6 10 1-15,-3 1 0 16,-10 13 0-16,2 3 1 15,-8 19 1-15,0 11 0 16,1 11 0-16,3 15 1 16,6 3-1-16,2 10 0 15,8-3 0-15,0 9 0 16,6-10-1-16,8-4-1 0,6-5 1 16,3-4-1-16,-3-15-2 15,4 1-1-15,-3-18-2 16,9 2-3-16,-12-21-1 15,15 9-1-15,-25-21 0 16,16 12 1-16,-16-13 5 16,4 9 4-16,-10 3 3 15,-2 1 3-15,0 27 4 16,-2-18 1-16,2 18 0 16,-4 24 0-16,14 5-2 15,-10-1-3-15,8 9 0 16,-3 0-1-16,9 1-2 15,-6-5 0-15,8-4 0 0,-6-9-2 16,-10-20 1-16,24 16 0 16,-24-16-1-16,7-22 0 15,-7 1 0 1,-2-11 0-16,-1-5 0 0,3-4-1 16,3-6 1-16,5-8-1 15,12-2 1-15,8 2-1 16,9-2 1-16,5 6-1 15,9 6 1-15,0 9-1 16,-9-1-6-16,17 19-34 16,-29 9 0-16,-11 5-1 15,-19 4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2:13:28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 4470 1 0,'0'0'29'16,"-2"-41"2"-16,8 24 2 15,-6 17-14-15,-8-48-4 0,8 48-1 16,0-41-1-16,0 41-3 15,0-29-2 1,0 29-2-16,0 0-1 16,0 0 0-16,-32 19-1 0,27-1 0 15,5-18-1-15,-24 31 0 16,24-31-1-16,-16 28-1 16,16-28 1-16,0 0-1 15,0 0 0-15,0 0 0 16,0 0 0-16,6-18-1 15,-6 18 1-15,0 0 0 16,2-19 0-16,-2 19 0 16,0 0-1-16,0 0 1 0,0 0-1 15,0 0 1 1,0 0 0-16,12-22-1 16,-12 22 1-16,0 0 1 15,0 0-1-15,0 0 0 0,8-20 0 16,-8 20 1-16,0 0-1 15,0 0 0-15,0 0 0 16,0 0 0-16,12 32 0 16,-7-5 1-16,3 11-1 15,4 11 1-15,2 10-1 16,-2 9 1-16,2 7-1 16,0 7 0-16,-7-5 0 15,3-5 0-15,-2-9 1 16,0-6-2-16,-2-12 2 15,8-5-1-15,-4-15 0 16,-10-25-1-16,15 22 1 16,-15-22-1-16,0 0 0 0,0 0-1 15,0 0-1-15,-1-22-3 16,1 22-2-16,-30-29-24 16,30 29-13-16,-16-18 0 15,16 18 1-15</inkml:trace>
  <inkml:trace contextRef="#ctx0" brushRef="#br0" timeOffset="579.8787">2465 5167 53 0,'0'0'36'0,"18"-19"2"0,-18 19-1 16,-4-30-21-16,22 30-5 15,-18 0-1-15,0 0-2 16,0 0-4-16,0 0 0 16,0 0 0-16,0 0-1 15,-18 24-1-15,18-24-1 16,-8 31 0-16,8-31 0 15,8 26 0-15,-8-26-1 16,32 5 0-16,-13-10 0 16,7-3 0-16,-6-8 0 15,2-2 0-15,-22 18 1 16,31-33-1-16,-31 33 1 16,0-20 1-16,0 20 0 0,-27 2 0 15,27-2 0-15,-32 20 0 16,32-20-1-16,-26 25 0 15,26-25-2 1,-20 28-3-16,20-28-4 0,0 0-34 16,0 0 0-16,0 0-2 15,-7-30 0-15</inkml:trace>
  <inkml:trace contextRef="#ctx0" brushRef="#br0" timeOffset="1171.1867">3571 4333 66 0,'0'0'40'0,"-2"-22"2"16,2 22-1-16,-18 28-30 15,26 23-1-15,-10-2-3 16,8 18-1-16,0 1-2 16,2 9-1-16,4 1-1 15,2-3-1-15,-1-2 0 16,1-16 0-16,0-8 0 16,2-8-2-16,-6-6 1 0,0-11-2 15,-6-7 0-15,-4-17-4 16,0 0-3-16,-36-47-27 15,16 12-6-15,-17-22-1 16,-5-8 0-16</inkml:trace>
  <inkml:trace contextRef="#ctx0" brushRef="#br0" timeOffset="1803.5447">3060 4304 35 0,'6'-40'36'0,"9"-3"0"16,23 6 1-16,33 17-24 15,-10-13-1-15,38 35 0 0,-14-8-2 16,23 37-2-16,-13 5-2 16,2 25 0-16,-14 5-2 15,-16 13 0-15,-20-1-2 16,-15-1 0-16,-18-3-1 16,-14-13 0-16,-16-10-1 15,-4-13 0-15,-11-13 0 16,-1-9 0-16,-2-10 0 15,1-8-1-15,1-4 1 16,1-4 0-16,9 0 0 16,-2 0 0-16,24 10 0 15,-23-11 0-15,23 11 0 16,0 0 0-16,4 25 1 0,13-5 0 16,3 3 0-16,12 13 0 15,1 1 0-15,7 4 1 16,5-2 1-16,1 3-2 15,1-7 1-15,2 0-2 16,-1-9 1-16,-3-9-1 16,1-9 1-16,-1-8-2 15,-4-8-1-15,3-9 1 16,-9-11 0-16,3-13 1 16,-10-2-2-16,1-8 1 15,-7-2 0-15,-4 0 1 16,-8 0-1-16,-7 4 1 15,-3 12 0-15,-5 11 0 0,5 26 1 16,-32-14 0-16,12 26-1 16,-5 12 1-16,3 11 0 15,2 10 0 1,8 10 0-16,4 0 1 0,8 0 0 16,8-2-2-16,4-6 2 15,14-8-2-15,-1-5 0 16,3-17-3-16,6-3-2 15,-15-22-28-15,13 4-11 16,-10-15 0-16,7-5 0 16</inkml:trace>
  <inkml:trace contextRef="#ctx0" brushRef="#br0" timeOffset="2206.4802">4904 4704 80 0,'0'0'44'0,"25"0"-1"16,-25 0 0-16,26 14-32 15,-26-14-4-15,14 19-2 16,-14-19-1-16,16 18-2 16,-16-18-1-16,18 18-1 15,-18-18 0-15,0 0 0 16,0 0 0-16,17-2 0 15,-17 2 0-15,0-32 0 16,-6 15 0-16,-5-1 0 16,11 18 0-16,-40-20 0 15,12 24 0-15,-9 10 0 16,-3 13 0-16,1 19 0 0,5 7 1 16,9 7-1-16,11 3 2 15,14 2-2-15,14-6 2 16,17-10-2-16,11-6 1 15,9-15-2-15,8-11 0 16,-7-13-4-16,3-2-4 16,-20-18-32-16,13-7-3 15,-9-20-1-15,1-4 1 0</inkml:trace>
  <inkml:trace contextRef="#ctx0" brushRef="#br0" timeOffset="3644.0284">5423 4680 78 0,'0'0'42'16,"-22"16"1"-16,-3 10 0 16,-9-1-33-16,3 22-3 15,-3 0-1-15,2 10-1 16,7-4-1-16,11 0-2 16,8-2 0-16,18-8-2 15,8-5 0-15,7-17-1 16,5-9 0-16,5-12-1 15,-3-8-1-15,-1-11 0 16,1-15-1-16,-10-9 2 16,-5-4-1-16,-5-4 1 15,-6 0 0-15,4 4 1 0,-4 2 0 16,2 7 2-16,-2 13-1 16,-8 25 1-16,25-20 0 15,-25 20 0-15,32 20 0 16,-12 9 1-16,-5 9 0 15,11 9 0-15,0 4 1 16,-1 4-1-16,1-6 1 16,2 2-1-16,-4-8 0 15,-3-12 0-15,-7-11-1 16,-14-20-1-16,0 0 0 16,18 2 0-16,-18-20-1 15,0-9 0-15,0-16 0 16,6-10-1-16,-4 4 0 0,10-6 0 15,7 4 0-15,-3 5 0 16,8 9-1-16,-2 2 0 16,3 21-2-1,1 2 0-15,7 14-2 0,-9-6-1 16,18 16-1-16,-11-12 1 16,11 10 1-16,-5-10 2 15,3 0 3-15,-3-2 2 16,-5-6 3-16,-5 4 3 15,-27 4 2-15,28-14-1 16,-28 14 2-16,-20 4-1 16,-11 6-1-16,-3 22-2 15,-5-7 1-15,-3 22-3 0,-3 0 1 16,11 6-1-16,5-2 0 16,15 0-2-1,8-5 1-15,18-15-2 16,5-2 1-16,11-15-1 0,6-10 0 15,5-14-2-15,5-13 1 16,-5-19-1-16,-3-9 0 16,-3-15-1-16,3-9 1 15,-11-9 0-15,-3-10 2 16,-4 3-1-16,-4 9 1 16,-6 15 1-16,3 10 1 15,-9 24-1-15,-2 33 1 16,0 0-1-16,-7 19 1 15,1 27 0-15,-2 9-1 16,2 7 0-16,0 9-1 16,6 6 1-16,6-7 0 15,8-1-1-15,11-8 0 0,9-8 1 16,11-12-1-16,7-10 0 16,7-15 1-16,6-14-2 15,0-16 0-15,0-15 0 16,-9-8 0-16,-7-13-1 15,-8-3 1-15,-9-7 0 16,-10 3 0-16,-12-2 0 16,-8 14 1-16,-4 7 0 15,-12 11 0-15,-4 15 1 0,-10 16 0 16,-1 14 0 0,-1 11-1-16,1 10 1 15,3 9 0-15,10 6-1 16,4 5 1-16,12-2 0 0,8-6 0 15,12-6-1-15,6-5 0 16,-1-13-1-16,9-7 0 16,-3-16-3-16,7-6-2 15,-10-26-3-15,11 1-2 16,-19-22-2-16,19 6 1 16,-15-16 2-16,4 10 3 15,-7-4 5-15,-3 2 2 16,2 19 5-16,-14-1 3 15,13 29 2-15,-19 4 1 16,0 0-1-16,18 10-3 16,-4 13-1-16,-6 7-1 0,12 5-2 15,-6 2 0-15,11 7-1 16,-7-9 0-16,2 4-2 16,-1-6 1-16,1-3 0 15,-20-30 0-15,22 25-1 16,-22-25 1-16,10-19-2 15,-6-1 1-15,0-13 0 16,2-3-1-16,3-5 0 16,9 4 0-16,2-8 1 15,6 8-1-15,1 3 0 16,3 7-1-16,-2 5 0 16,3 6-3-16,-9-1-4 15,17 9-34-15,-39 8 0 0,34-6 0 16,-34 6-1-16</inkml:trace>
  <inkml:trace contextRef="#ctx0" brushRef="#br0" timeOffset="10179.6669">8357 4453 38 0,'0'0'32'16,"8"-24"-7"-16,-8 24-2 15,0 0-4-15,0 0-5 16,0 0-3-16,0 0-2 15,0 0-3-15,0 0-1 16,0 0 0-16,0 0-1 16,0 0 0-16,0 0-1 15,0 0 0-15,0 0-1 0,0 0 0 16,0 0 0-16,0 0-1 16,0 0-1-16,0 0 0 15,0 0 0-15,0 0-2 16,0 0-3-16,-2 20-7 15,2-20-27-15,0 0 1 16,0 0-2-16,0 23 1 16</inkml:trace>
  <inkml:trace contextRef="#ctx0" brushRef="#br0" timeOffset="11148.8708">8436 4900 23 0,'0'0'29'0,"0"0"3"0,0 0-9 16,0 0-5-16,0 0-4 15,0 0-2-15,0 0-2 16,0 0-3-16,0 0 0 16,0 0-1-16,0 0-1 15,0 0-1-15,0 0-1 16,0 0 0-16,0 0-1 16,0 0 0-16,0 0-1 15,0 0 0-15,0 0 1 0,0 0-1 16,-20 2 0-16,20-2 0 15,0 0 1 1,0 0-1-16,-19 22 0 16,19-22 0-16,0 0 0 0,-2 17 0 15,2-17 0-15,0 0-1 16,0 0 0-16,0 0-1 16,19 6-3-16,-19-6-5 15,26-13-30-15,-26 13-1 16,0 0-1-16,16-30 0 15</inkml:trace>
  <inkml:trace contextRef="#ctx0" brushRef="#br0" timeOffset="27748.797">1804 6698 21 0,'0'0'31'16,"0"0"2"-16,-20 12-7 15,20-12-7-15,0 0-2 16,-30-30-3-16,30 30-3 15,-7-17-1-15,7 17-3 16,0-20 0-16,0 20-3 16,19-18 1-16,7 14-2 15,0-5 0-15,21 5 0 0,6-6 0 16,18 8 0-16,0-4-1 16,1 10 1-16,-7 2-1 15,-4 13 1-15,-12 7-1 16,-15 9 0-16,-20 12-1 15,-22 12 1-15,-18 4-2 16,-7 6 1-16,-13-2-1 16,-5-3 1-16,-3-5-2 15,5-8 1-15,2-6 0 16,7-9 0-16,13-9 1 16,3-5-1-16,10-5 0 15,14-17 1-15,-8 18 0 16,8-18-1-16,22 8 1 0,4-10 0 15,5-2 0-15,15-2-1 16,-1-2 1-16,2 4-1 16,1-4 0-1,1 1-2-15,-7 5-1 0,-11-4-4 16,13 21-23-16,-29-15-13 16,9 8 1-16,-24-8-2 15,34 14 2-15</inkml:trace>
  <inkml:trace contextRef="#ctx0" brushRef="#br0" timeOffset="28319.395">2862 7299 33 0,'0'0'38'16,"0"0"2"-16,-18-14 1 15,18 14-13-15,0 0-12 16,-37-4-4-16,37 4-4 15,-26 21-1-15,26-21-3 16,-20 24-1-16,20-24-1 16,0 20-1-16,0-20-2 0,40 13 1 15,-16-13-1-15,-3-2 1 16,9-2-1 0,-8-5 1-16,-3-1 0 15,-1-6 1-15,-18 16 0 0,6-31 0 16,-6 31 0-16,-6-26 0 15,6 26-2-15,-14-23-3 16,-15 7-36-16,29 16-2 16,0 0-1-16,-28-26 0 15</inkml:trace>
  <inkml:trace contextRef="#ctx0" brushRef="#br0" timeOffset="36111.8911">4001 6702 15 0,'0'0'32'15,"2"-32"3"-15,-2 32 1 0,0 0-11 16,-13-39-7-16,13 39-3 15,0 0-2 1,0 0-4-16,-6-19 0 0,6 19-2 16,6 27-2-16,0 1-1 15,-5 7 0-15,5 12-2 16,4 8 1-16,-2 8-2 16,6 2-1-16,-2 1 0 15,2-5 1-15,-2 2-1 16,-5-8 0-16,5-10 0 15,-4-6-1-15,-2-7 1 0,0-7-2 16,-6-25 1 0,6 24-3-16,-6-24-2 15,0 0-3-15,-10-51-12 16,10 17-19-16,-8-15-2 0,-6-6 3 16,-5-9-1-16</inkml:trace>
  <inkml:trace contextRef="#ctx0" brushRef="#br0" timeOffset="36343.9761">3486 6667 59 0,'-51'-10'38'15,"11"6"0"-15,13-4 2 16,27 8-26-16,0 0-4 16,27 4 0-16,13-14-4 15,31 8-2-15,12-10 0 16,15 3-3-16,19-3 0 15,-2 0-1-15,1 4 0 0,-9 0-2 16,-7 10-1-16,-25-2-5 16,4 30-20-16,-29-11-12 15,-11 3 0-15,-19-1-1 16,-6 7 0-16</inkml:trace>
  <inkml:trace contextRef="#ctx0" brushRef="#br0" timeOffset="36572.8277">4558 6828 54 0,'20'15'41'15,"-20"-15"0"-15,32 37 1 16,-32-37-13-16,39 55-19 0,-21-17-2 16,6 17-2-16,-1-4-3 15,-3 6 0-15,0-8-3 16,-6-4 1-16,3-8-3 15,-9-9-1-15,6-1-5 16,-14-27-23-16,0 0-11 16,0 0 0-16,-14-33 0 15</inkml:trace>
  <inkml:trace contextRef="#ctx0" brushRef="#br0" timeOffset="36720.6568">4645 6843 69 0,'-10'-21'36'0,"10"21"-1"16,0 0-2-16,0 0-33 16,22 25-19-16,-8-5-15 15,-10-1-2-15,10 7 1 16,-12-5-1-16</inkml:trace>
  <inkml:trace contextRef="#ctx0" brushRef="#br0" timeOffset="37736.7933">4813 7053 71 0,'0'0'41'16,"20"14"0"-16,-1 4 1 0,-19-18-32 16,28 51 0-1,-16-18-3-15,12 14-1 16,-11-2-3-16,1 4 0 15,2-6-3-15,-6-5 0 0,-2-9 0 16,-2-11 0-16,-6-18-1 16,0 0 0-16,0 0 0 15,6-35 0-15,-10 3 0 16,8-9 0-16,-2 0 0 16,8-6 0-16,-3 1 0 15,7 5 1-15,6 6 0 16,0 11 1-16,0 9-1 0,3 15 2 15,-1 9-1 1,-2 11 1-16,3 10 0 16,-1 3-1-16,-2 6 0 15,0 2 0-15,-1-5-1 0,-5-3 1 16,4-9-1-16,-18-24 0 16,31 23-1-16,-31-23 1 15,36-16-1-15,-18-11 1 16,4-4-1-16,-3-7 1 15,5-3 0-15,-4 6 0 16,-6-1 0-16,-1 7 0 16,-7 11 0-16,-6 18 1 15,0 0 0-15,0 22-1 0,-2 7 1 16,-2 9 0 0,4 3 0-16,8 0 0 15,4 0 0-15,8-7-1 16,6-7 0-16,5-7 1 0,9-14-1 15,-1-12 0-15,3-12 0 16,-5-5-1-16,1-13 1 16,-11-7-1-16,-1-6 1 15,-12-2-1-15,0 4 1 16,-11 6-1-16,-3 5 1 16,-5 17 0-16,5 19 1 15,-20 4-1-15,8 19 0 16,4 11 1-16,2 5-1 15,2 10 0-15,8 2 0 16,10-6 0-16,12-8 0 16,1-7 0-16,11-13-1 15,-5-11 0-15,7-12 0 0,-1-11 0 16,-5-13 0-16,-2-7 0 16,-7-2 0-16,-5-2 0 15,-2 5 1-15,-8 5 0 16,1 9 1-16,-11 22 0 15,0 0 0-15,20 8 0 16,-12 16 0-16,2 7-1 16,-2 4 1-16,4 3 0 15,-4-3 0-15,-1-4 0 16,-1-7-1-16,0-6 0 16,-6-18 1-16,0 0-1 15,0 0 1-15,20-40-1 16,-8 5 0-16,2-8 0 0,5-2 0 15,1-6 1-15,8-4-1 16,3 4-1-16,1 2 0 16,2 5-2-16,5 15-2 15,-11-6-6-15,21 13-31 16,-17 1-1-16,1 9 0 16,-5-10 0-16</inkml:trace>
  <inkml:trace contextRef="#ctx0" brushRef="#br0" timeOffset="37932.5241">7034 6480 95 0,'20'-4'44'15,"-20"4"-1"-15,22 32 1 0,-16 9-35 16,-6 4-3-16,2 18-1 16,-4 2-2-16,2 11 0 15,-8-1-3 1,4-1-1-16,-2 5-2 0,-2-18-5 15,20 1-35-15,-18-13-1 16,2 0 0-16,-4-13-2 16</inkml:trace>
  <inkml:trace contextRef="#ctx0" brushRef="#br0" timeOffset="38499.8231">4311 8472 51 0,'-21'-27'38'15,"21"27"1"-15,-26-18 1 16,6 10-25-16,22 36-3 16,-18-5-2-16,22 28-3 15,-6-2 0-15,8 20-3 16,-2 2 0-16,2 9-2 15,2-1 0-15,0-3-1 16,2-13 0-16,0-6 0 16,-5-8-2-16,-1-14 0 0,2-9 0 15,-8-26-2-15,0 0-3 16,0 0-6-16,18-38-30 16,-30-1 0-16,-6-6 0 15,-9-14 1-15</inkml:trace>
  <inkml:trace contextRef="#ctx0" brushRef="#br0" timeOffset="38711.2104">3504 8525 72 0,'0'0'40'16,"28"-6"1"-16,23 6-1 15,34 4-30-15,0-12-2 0,35 8-2 16,-3-4-3-16,11 6-1 15,-14-4-2-15,-9 4-2 16,-8 8-4-16,-30-10-10 16,-6 22-23-16,-25-1-2 15,-9-1 1-15,-15-2-2 16</inkml:trace>
  <inkml:trace contextRef="#ctx0" brushRef="#br0" timeOffset="38920.6014">4754 8710 88 0,'14'19'43'0,"5"11"-1"16,-7-3 1-16,8 14-34 0,-8-5-1 15,4 9-4-15,-3-2 1 16,3 4-3-16,0-8-2 16,-4-5 0-16,0-7-2 15,-12-27-1-15,21 30-5 16,-23-50-12-16,2 20-24 15,-6-53 1-15,6 14 0 16,-11-18 1-16</inkml:trace>
  <inkml:trace contextRef="#ctx0" brushRef="#br0" timeOffset="39044.3931">4835 8511 81 0,'0'0'36'15,"0"0"-3"-15,0 0-17 16,35-7-47-16,-13 22-3 15,-22-15 0-15,32 38-2 16</inkml:trace>
  <inkml:trace contextRef="#ctx0" brushRef="#br0" timeOffset="40047.1049">5095 8739 77 0,'0'0'42'0,"24"33"0"15,-16-15 1-15,4 15-31 16,-12-15-2-16,14 14-5 0,-8-5-2 16,-1 2 0-16,1-5-2 15,-4-4-1 1,-2-20 0-16,6 19 0 16,-6-19-1-16,0 0 0 0,6-25-1 15,-4-5 1-15,4-3-1 16,6-6 0-16,2-1 0 15,5 3 1-15,1-2 0 16,2 11 2-16,2 9-1 16,1 11 1-16,-3 14 0 15,-2 6-1-15,0 11 2 16,-3 11-1-16,-3 9 1 16,-2 0-2-16,2 2 2 0,-2-2-1 15,-4-6 0-15,-3-3-1 16,-3-11 0-1,-2-23 0-15,0 0 0 16,0 0-1-16,0 0 0 0,14-43-1 16,-8 10 1-16,0-6 0 15,0-3 0-15,6 1 1 16,2 6 0-16,-2 3 1 16,1 9-2-16,-13 23 2 15,28-10 0-15,-28 10 0 16,26 37 0-16,-9-7-1 15,-3 7 1-15,6 2 0 16,0-1 0-16,5-5 0 16,5-4-1-16,6-13 0 15,3-8 1-15,1-8-1 16,7-10-1-16,-4-9 1 16,-1-11-2-16,-3-7 2 0,-7-2-1 15,-12-3 2-15,-3 7-3 16,-15 4 3-16,-7 7-2 15,5 24 1-15,-32-18 0 16,12 32 0-16,-6 8 2 16,5 7-2-16,7 5 1 15,8 5-1-15,6 2 1 16,8-2 0-16,10-3-1 16,9-5 0-16,5-6-2 15,2-7-1-15,5-4-3 16,-11-26-3-16,15 12-4 15,-23-33-1-15,21 13-1 16,-23-25 6-16,14 10 1 0,-13-9 5 16,-5 3 4-16,4 12 6 15,-18-6 3-15,0 35 4 16,10-30-1-16,-10 30-3 16,0 0 0-16,18 39-5 15,-20-11 0-15,4 1-3 16,-2 3 1-16,0 1-2 15,-2-7 0-15,2-3 0 16,-4-5 0-16,4-18-1 16,0 0 1-16,0 0-1 15,19-24 0-15,-7-3 1 16,2-9-2-16,6-3 1 16,0-6-1-16,5-4 0 0,1 6-3 15,0 2 1-15,7 11-4 16,-7-3-5-16,19 15-30 15,-19 2 0-15,8 10 0 16,-13 1 0-16</inkml:trace>
  <inkml:trace contextRef="#ctx0" brushRef="#br0" timeOffset="40432.1619">6872 8517 63 0,'32'-23'42'16,"-10"9"-2"-16,5 8 2 15,3-14-26-15,15 26-5 16,-17-10-3-16,12 16-2 16,-13 0-2-16,-1 14-1 15,-6 1-1-15,-9 10 0 16,-17 6-1-16,-5 5-1 15,-11-1 1-15,-4 2-1 16,-7-6 0-16,5-6-1 16,-2-3 2-16,11-9-1 15,9-7 1-15,10-18 0 16,16 19 0-16,7-17 0 0,5 0 0 16,11-4-1-16,13 0 0 15,7-2-2-15,6 8 0 16,0-6-3-1,8 16-6-15,-21-14-33 0,7 12 0 16,-20-2 0-16,-11 5 0 16</inkml:trace>
  <inkml:trace contextRef="#ctx0" brushRef="#br0" timeOffset="40980.0157">4454 9948 62 0,'-20'-14'39'16,"20"14"1"-16,0 0 0 15,0 0-25-15,0 0-4 16,-2 45-1-16,-4-7-2 16,20 13-3-16,-6 4-1 15,9 11-1-15,-3 3 0 16,4 4-2-16,-4-3 0 15,0-13-1-15,1-10 0 16,-5-5 0-16,2-13-2 16,-12-29 0-16,8 29-3 15,-8-29-4-15,-4-19-29 16,-12-9-5-16,-3-1 0 0,-11-20 1 16</inkml:trace>
  <inkml:trace contextRef="#ctx0" brushRef="#br0" timeOffset="41192.3548">3893 10005 85 0,'37'-6'40'0,"9"-4"0"16,13 0 1-16,26 8-31 16,0-13-4-16,19 9-1 15,-1-4-3-15,-4 6-1 16,-6 4 1-16,-8 2-5 0,-8 12-2 15,-30-14-15-15,-2 17-21 16,-19 5-1-16,-6 6 0 16,-8-5 1-16</inkml:trace>
  <inkml:trace contextRef="#ctx0" brushRef="#br0" timeOffset="41392.7375">5022 10229 93 0,'8'17'43'15,"6"15"1"-15,-4-5-1 16,10 16-33-16,-12-1-3 16,9 5-2-16,-9-4-1 15,4 4-3-15,-2-8-1 0,0-7 0 16,-4-7-1-16,-6-25-4 16,14 28-8-1,-14-28-31-15,7-32 1 16,-7-9-2-16,0-6 1 0</inkml:trace>
  <inkml:trace contextRef="#ctx0" brushRef="#br0" timeOffset="41528.7277">5113 9907 81 0,'-4'-24'38'0,"4"24"1"15,0 0-6-15,0 0-66 16,10 26-3-16,-2-9 0 0,-2 5-1 15</inkml:trace>
  <inkml:trace contextRef="#ctx0" brushRef="#br0" timeOffset="42553.185">5316 10185 83 0,'20'30'43'0,"-20"-30"0"15,26 43 0-15,-26-43-30 16,33 43-5-16,-21-11-2 16,2 1-3-16,-8 2-1 15,8-3-1-15,-8-7-1 0,-4-3 1 16,-2-22-2 0,0 0 1-16,0 0-1 15,0 0 0-15,20-39 0 16,-11-1 1-16,1-5-1 0,8-6 0 15,2-2 2-15,0 8-2 16,5 2 1-16,1 15 0 16,0 5 0-16,1 17 1 15,-1 16 0-15,-4 9 0 16,-3 19-1-16,-1 3 1 16,-6 8 0-16,2 2 1 15,-8 2-2-15,-4-6 0 16,-2-6 0-16,-2-9-1 15,2-15 0-15,0-17 0 16,0 0 1-16,13-25-2 16,-5-3 2-16,2-11-1 15,0-4 1-15,8-4-1 0,-4 4 1 16,3 7 0-16,-7 7 0 16,6 9 0-16,-16 20 0 15,22-2 1 1,-22 2 0-16,28 34 0 0,-11-11 0 15,3 3-1-15,6 1 0 16,-1-1 1-16,9-9-1 16,3-3 0-16,5-8 0 15,-3-8 0-15,7-6 0 16,-7-7 0-16,1-9-1 16,-7-7 1-16,-1-11 0 15,-18 7-1-15,-4-4 0 16,-10 11 1-16,-10 1 0 0,-10 17 0 15,-6 10 0-15,-1 18 0 16,-5 13 0-16,10 4 0 16,-1 13 0-16,15-3 0 15,2 8 0-15,18-8 0 16,4-6 0-16,9-6-1 16,7-7-1-16,-1-12 0 15,9-6-2-15,-12-22-1 16,11-6-2-16,-7-19-1 15,-1 4 2-15,-9-16 0 16,2 3 2-16,-5 1 2 16,-5-2 3-16,-2 12 2 0,-10 13 2 15,-2 24 1-15,0 0-1 16,0 0 1-16,12 28-1 16,-10 3-2-1,-2 7 0-15,4 9-1 0,-2-12 0 16,-2 0-1-16,0-5 0 15,0-7 0-15,0-23-1 16,4 20 0-16,-4-20 1 16,15-22-1-16,-7 1 0 15,10-9 0-15,0-3 0 16,4-8 0-16,1 0 0 16,1-5-1-16,6 9 0 15,-3 2 0-15,11 9-2 0,-9-3-5 16,21 31-15-16,-17-20-19 15,7 14-2 1,-7 0 2-16,5 4-2 16</inkml:trace>
  <inkml:trace contextRef="#ctx0" brushRef="#br0" timeOffset="43000.5835">7180 9915 69 0,'0'0'41'16,"14"-28"0"-16,4 16 1 0,-18-5-31 15,34 13-3 1,-7-6-2-16,17 8-1 16,-5 4-2-16,3 6-1 15,-3 2-1-15,-1 3 0 0,-13 5-1 16,-11 4 1-16,-10 3 0 15,-16-1-1-15,-6-3 1 16,-3 5-1-16,-3-10 1 16,2-5-1-16,5-3 1 15,17-8-1-15,0 0 0 16,23 14-1-16,3-10 1 16,9 4 0-16,11 11 1 15,-1 5-1-15,3 7 1 16,1 7 0-16,-15 3 0 15,-13-2 1-15,-5 8-1 16,-20-8 1-16,-10 5-1 16,-13-5 1-16,-11-10-1 0,-13-7-1 15,3-5-1-15,-9-15-3 16,10 16-17-16,-18-30-23 16,1 3 0-16,-3-11-1 15,8 10 1-15</inkml:trace>
  <inkml:trace contextRef="#ctx0" brushRef="#br0" timeOffset="43588.414">4246 11428 73 0,'0'0'41'0,"0"0"0"16,0 0-7-16,30 27-20 15,-34-5-3-15,24 27-2 16,-10 8-4-16,3 12-1 16,-1 1-1-16,4 9-1 0,2-9-1 15,-4 1 1-15,-3-8-2 16,-3-14 0-16,-2-12-1 15,2-9-1-15,0-11-1 16,-8-17-2-16,0 0-6 16,-28-27-31-16,15-7 0 15,-13-11-1-15,-6-10 1 16</inkml:trace>
  <inkml:trace contextRef="#ctx0" brushRef="#br0" timeOffset="43788.0315">3699 11493 78 0,'0'0'41'0,"-4"-26"0"0,38 14 0 16,17-13-32-16,28 11-1 15,4-10-2 1,22 7-2-16,0-5-1 16,13 7-2-16,-7-1-1 0,-1 6-3 15,-11 10-2-15,-20-14-7 16,6 24-30-16,-32 0 1 15,-8 10-1-15,-19-3 0 16</inkml:trace>
  <inkml:trace contextRef="#ctx0" brushRef="#br0" timeOffset="43985.3214">4965 11612 88 0,'10'26'42'15,"4"9"0"1,-8-3 1-16,9 11-33 0,-9-6-2 15,6 4-3 1,-6-3-2-16,2-1-1 0,0-2-2 16,2-11-1-16,-6-3-3 15,-4-21-5-15,16 24-33 16,-16-24-1-16,0 0-1 16,-16-37 1-16</inkml:trace>
  <inkml:trace contextRef="#ctx0" brushRef="#br0" timeOffset="44121.5434">4985 11345 56 0,'0'0'32'16,"0"0"-6"-16,0 0-26 16,25 4-30-16,-25-4-3 0,6 38 1 15</inkml:trace>
  <inkml:trace contextRef="#ctx0" brushRef="#br0" timeOffset="45188.1073">5206 11585 84 0,'0'0'41'16,"28"12"1"-16,-11 5 1 15,-17-17-34-15,14 47-2 0,-2-11-3 16,2 5-1-16,-6-2-1 16,4 4 0-16,-7-7-2 15,-3-7 0-15,2-7 0 16,-4-22 0-16,0 0 0 16,0 0-1-16,16-18 0 15,-10-13 0-15,4-9 1 16,-2-5-1-16,6 0 0 15,3-4 0-15,-3 6 0 16,2 4 1-16,4 7 0 16,0 13 0-16,3 7 1 15,-3 16 0-15,2 7 0 16,1 17 1-16,-1 1-2 0,2 11 2 16,-4 5-1-16,-5 2 0 15,1-2-1-15,-2 2 1 16,-6-15-1-16,-2-7 0 15,0-7 0-15,-6-18-1 16,0 0 0-16,16-16-1 16,-7-8 1-16,-1-13 0 15,0-4 0-15,4-2 1 16,0 2-1-16,-2-1 1 16,2 7 1-16,-1 10 0 15,-11 25-1-15,18-20 1 16,-18 20 1-16,20 29-1 15,-12-3 0-15,6 9 0 0,5 0 0 16,1-1 0-16,6-1-1 16,11-5 0-16,-1-5 0 15,7-13 0 1,-1-6 0-16,1-14-1 0,-1-7 1 16,-5-11-2-16,-5-7 1 15,-10-10 0-15,-11-1 0 16,-3 1 0-16,-10 6 0 15,-10 6 0-15,-1 7 1 16,-11 18 0-16,-4 14 0 16,3 14 1-16,-1 7 0 15,0 11-1-15,5 3 1 16,11 2-1-16,8 4 0 0,8-4 0 16,11-9-1-16,5-9-1 15,12-5-2 1,-3-16-4-16,15 6-5 15,-25-38-15-15,17 6-13 0,-12-27 11 16,19 22 13-16,-31-24 8 16,8 8 7-16,-5 5 5 15,-11-7 7-15,16 33 16 16,-18-9 15-16,-4 21-12 16,0 0-11-16,0 29-8 15,-6-5-2-15,8 13-4 16,-4-1 0-16,8 5-2 15,-6-2-1-15,2-8 0 16,4 1-1-16,-4-11 1 16,-2-21-1-16,0 0 0 15,0 0 1-15,24-15-2 16,-17-11 1-16,11-3 1 0,2-11-1 16,12-1-1-16,1-4 1 15,1 4-1-15,7 2 0 16,-3 1-1-16,5 13-4 15,-23-12-21-15,7 21-16 16,-27 16 1-16,26-18-2 16,-26 18 1-16</inkml:trace>
  <inkml:trace contextRef="#ctx0" brushRef="#br0" timeOffset="45797.7607">7329 11326 67 0,'0'0'40'16,"0"0"1"-16,-18-20 0 15,18 20-28-15,0 0-4 16,18 35-1-16,-18-35-3 16,3 40-1-16,1-15 0 15,4 1-2-15,-2 1 0 16,6-3-1-16,-4-3 0 0,-2-1-1 15,-6-20 1-15,20 25-1 16,-20-25 0-16,19 16 0 16,-19-16-1-16,26 6 1 15,-10-6 0-15,8-2 0 16,1-2 0-16,3 0-1 16,5 0 0-16,-1-2-1 15,6 3-2-15,-13-11-4 16,17 22-11-16,-19-24-24 15,-1 2 1-15,-4-13-1 16,-4-3 0-16</inkml:trace>
  <inkml:trace contextRef="#ctx0" brushRef="#br0" timeOffset="45991.8394">7775 11263 85 0,'-18'10'42'0,"10"13"2"15,2 19-1-15,-8 1-32 16,8 21-4-16,-7 5-1 15,5 8-2-15,-4 1-2 16,0-1 0-16,4-5-1 16,2-1-2-16,4-12 0 15,-2-16-2-15,10 4-6 16,-14-19-34-16,16-7-1 16,-8-21-1-16,0 0 1 15</inkml:trace>
  <inkml:trace contextRef="#ctx0" brushRef="#br0" timeOffset="46923.9379">4519 12629 41 0,'0'0'39'15,"-8"-20"-1"-15,8 20 2 16,0 0-24-16,0 0-3 15,2 38-1-15,-18-7-2 16,18 32-1-16,-8 2-5 16,4 21 1-16,2 8-3 0,2 2 0 15,6-5-1-15,2-7 0 16,4-13-1-16,-6-16 0 16,5-12-1-1,-1-20 0-15,-12-23-2 0,0 0-2 16,20-2-4-16,-40-37-26 15,12-2-7-15,-3-18 0 16,-11-8 0-16</inkml:trace>
  <inkml:trace contextRef="#ctx0" brushRef="#br0" timeOffset="47148.0698">3747 12678 59 0,'0'0'40'15,"0"0"0"-15,33-2 2 16,25-2-23 0,15-12-12-16,37 12 1 0,9-11-3 15,13 9-2-15,8 0-2 16,-8 4-1-16,-9 10-2 16,-22 0-3-16,-11 17-4 15,-42-3-31-15,-3 3-1 16,-19-5 0-16,-14 5 0 15</inkml:trace>
  <inkml:trace contextRef="#ctx0" brushRef="#br0" timeOffset="47471.6179">5082 12935 81 0,'23'-16'41'16,"-23"16"1"-16,16 12-1 16,-16-12-31-16,14 53-3 0,-8-14-1 15,6 8-3-15,-1 3 0 16,9 5-1-1,-6-3-2-15,6-8 1 16,-6-5-2-16,3-14-1 16,-3-3-2-16,-14-22-5 0,34-4-32 15,-40-14-1-15,6-7-1 16,-14-12 1-16</inkml:trace>
  <inkml:trace contextRef="#ctx0" brushRef="#br0" timeOffset="47611.6714">5133 12845 45 0,'0'0'34'16,"0"0"-1"-16,-8-22-1 15,24 26-19 1,-16-4-45-16,18 20-1 16,1-7 0-16,1-1-1 0</inkml:trace>
  <inkml:trace contextRef="#ctx0" brushRef="#br0" timeOffset="48655.1186">5415 12992 76 0,'0'0'42'0,"18"26"-1"15,-12-5 1-15,8 16-31 16,-12-7-3-16,12 15-2 15,-5-4-2-15,1 0-2 16,0-5 0-16,-2-1-2 0,-2-7 0 16,2-11 0-16,-8-17 0 15,0 0 0-15,4-19 0 16,-4-13-1-16,0-3 0 16,2-10 1-16,4-6-1 15,2-2 1-15,3-2-1 16,5 6 1-16,8 9 0 15,-2 11 0-15,3 9 1 16,5 14-1-16,-2 14 0 16,3 10 1-16,-3 11 0 15,-4 19 0-15,-3 6-1 16,-1 5 1-16,-2 0-1 16,-10-2 1-16,-2-6-1 0,-6-6 0 15,0-7 0-15,0-17 1 16,0-21-1-16,0 0-1 15,7-21 1-15,7-9-1 16,-2-5 1-16,8-8-1 16,-6-1 1-16,5 1 0 15,-5 12 0-15,4 5 1 16,-18 26-1-16,22-2 1 16,-12 22-1-16,-1 9 0 15,3 7 0-15,6 3 1 16,2 0 0-16,8-1-1 15,11-11 0-15,0-5 1 16,7-18-1-16,1-12 0 0,-1-10 1 16,-3-13-2-16,-3-5 1 15,-9-11 0-15,-11 0 0 16,-10-6 0 0,-6 8 0-16,-8 6 0 0,-6 9 1 15,10 30-1-15,-32-17 0 16,11 26 0-16,-3 15 0 15,4 11 0-15,2 9 0 16,9 5 0-16,3 2-1 16,6-6 0-16,13-4-1 15,1-8 0-15,14-7-2 16,-2-20-2-16,13 0-2 0,-7-26 0 16,11 2 0-16,-15-21 0 15,11 6 1-15,-15-14 3 16,-2 5 3-1,-3 5 3-15,-11 0 3 16,4 17 1-16,-12-1 2 0,0 21-1 16,0 0 1-16,2 41-2 15,-4-8-1-15,8 10-2 16,-6 4-2-16,6 1 1 16,0 1-1-16,-2-6 0 15,2-8-1-15,-2-9 0 16,-4-26 1-16,0 0-1 15,20-8 0-15,-13-18 0 16,1-11 1-16,8-10-2 0,-2-6 2 16,6-2-1-1,-1 0 0-15,9 2-1 16,-2 6 1-16,5 6-2 0,1 9-1 16,-4 7-2-16,11 17-3 15,-19-16-18-15,11 28-15 16,-11-2-2-16,8 12 1 15,-5-2 0-15</inkml:trace>
  <inkml:trace contextRef="#ctx0" brushRef="#br0" timeOffset="49084.6463">7526 12988 84 0,'0'0'43'0,"0"0"0"16,0 0 0-16,14 22-33 16,-14-22-3-16,-6 17-2 15,6-17-2-15,-8 28-2 16,8-11 0-16,0-17-1 16,14 24 0-16,-14-24 0 15,37 22 0-15,-11-15-1 16,10 1 1-16,3 4 0 15,12-4 0-15,1 6 0 16,7 3 0-16,0 7-1 16,0 5 1-16,-1 7 0 15,-13 3 1-15,-11 0 0 16,-15 2 0-16,-17-1 0 0,-14-3-1 16,-15-6 1-16,-21-7 0 15,-9-10-1-15,-2-5 0 16,-12-11 0-16,4-5-1 15,-4-11-1-15,6 0-1 16,-1-13-3-16,27 13-10 16,-3-25-27-16,13 2 0 15,9-10-1-15,12 6 1 16</inkml:trace>
  <inkml:trace contextRef="#ctx0" brushRef="#br0" timeOffset="49220.4996">7552 12988 73 0,'39'-27'41'15,"12"1"0"-15,9-3 0 0,9 9-30 16,0-9-5-16,16 3-4 16,6 16-13-16,-16-7-28 15,0 3-1 1,-16 2-1-16,-10 4-1 0</inkml:trace>
  <inkml:trace contextRef="#ctx0" brushRef="#br0" timeOffset="50265.1183">18887 6131 66 0,'10'-20'41'15,"-10"20"-2"-15,0 0-2 16,0 0-21-16,0 0-4 16,2 20-3-16,6 17-1 15,-4 6-2-15,10 18-1 16,-2 4-1-16,7 13-1 0,1 1 0 15,6 1-1-15,0-1 0 16,1-9-1-16,-1-9-1 16,0-10 0-16,-11-11-1 15,3-17 0-15,-18-23-1 16,20 12-1-16,-20-12-3 16,-6-37-6-16,14 11-28 15,-34-19-3-15,2-2 0 16,-21-14 1-16</inkml:trace>
  <inkml:trace contextRef="#ctx0" brushRef="#br0" timeOffset="50483.4264">18135 6166 98 0,'4'-18'42'0,"43"16"1"15,19-21-12-15,38 33-22 16,9-12-1-16,29 4-3 15,2-2-1-15,4 4-1 16,-10-4-2-16,-7 2 0 16,-25 0-2-16,-21-4-2 15,-14 8-5-15,-45-8-33 16,-4 5-1-16,-22-3-2 16,0 0 2-16</inkml:trace>
  <inkml:trace contextRef="#ctx0" brushRef="#br0" timeOffset="51640.7622">19703 6531 94 0,'0'0'41'0,"-2"-33"1"15,2 33-11-15,0 0-18 0,0 0-3 16,-4 19-2-16,16 13-3 15,-6 7-1-15,13 10-2 16,1 2 0 0,8 10 0-16,-8-4-2 0,7-2 1 15,-3-8-1-15,-4-14-1 16,-3-11-2-16,-17-22-4 16,22 18-8-16,-22-42-27 15,2 0-1-15,-10-21 0 16,6-2 1-16</inkml:trace>
  <inkml:trace contextRef="#ctx0" brushRef="#br0" timeOffset="51775.981">19683 6396 88 0,'-26'-18'37'16,"26"18"0"-16,0 0-2 0,0 0-37 15,-2 20-30-15,2-20-4 16,22 37-1-16,-10-17-1 15</inkml:trace>
  <inkml:trace contextRef="#ctx0" brushRef="#br0" timeOffset="52593.4469">19989 6494 84 0,'0'0'41'16,"10"-26"0"-16,-10 26 0 16,4-19-28-16,16 29-3 0,-20-10-2 15,25 31-2-15,-11-4-2 16,4 13-1-16,-4 3-1 15,0 10-1-15,-3 0 0 16,-3 2-1-16,-2-10 0 16,2-8 0-16,-6-9 0 15,2-7 0-15,-4-21 0 16,0 18 0-16,0-18 0 16,-4-33 0-16,4 5 0 15,-2-11-1-15,4-4 1 16,2-8-1-16,2-2 1 15,2 4 0-15,6 5 0 16,3 5 0-16,3 12 0 0,6 7-1 16,2 8 1-16,3 14 1 15,3 6-1-15,-3 6 1 16,1 9-1-16,-4 9 1 16,-3 3-1-16,-5 6 0 15,-4 1 0-15,-4-1 0 16,-6-2 0-16,-6 2 0 15,0-11 0-15,-2-3 0 16,2-27 0-16,-12 26 0 16,12-26 0-16,0 0 0 15,-18-18 0-15,16-4 0 16,2 1 0-16,0-5 0 16,0 5-1-16,6-3-1 0,-6 24 1 15,8-27-1-15,-8 27 1 16,0 0-1-16,0 0 0 15,18-20 0-15,-18 20-1 16,0 0-2-16,21 14-3 16,-21-14-5-16,20 2-27 15,-20-2 0-15,0 0-1 16,12 17 0-16</inkml:trace>
  <inkml:trace contextRef="#ctx0" brushRef="#br0" timeOffset="53096.6648">20453 6731 50 0,'-4'-21'38'0,"8"-5"1"16,0 1 1-16,6-18-16 15,12 23-11 1,-12-21-3-16,17 19-3 15,-1-7-2-15,9 9-1 0,3 0-1 16,7 9 0-16,-3 7 0 16,7 10 0-16,-13 7-1 15,1 19 1-15,-15 5-1 16,-2 16 1-16,-10 4-1 16,-5 10-1-16,-8-3-1 15,1 5 0-15,-2-6 0 16,2-12 0-16,2-10 0 15,0-13 0-15,6-5 0 16,-6-23-2-16,0 0-2 16,11-17-5-16,9 15-20 15,-20-24-15-15,8 3 1 16,-8-7 0-16,8 5 1 0</inkml:trace>
  <inkml:trace contextRef="#ctx0" brushRef="#br0" timeOffset="53727.8294">20965 6831 94 0,'0'0'42'0,"33"18"0"16,-33-18-1-16,46-6-31 16,-27-11-2-16,21 3-3 15,-7-12-2-15,5-7-1 16,-1-6-2-16,-7-5 1 15,0-3-1-15,-17-4 1 0,-1 6-3 16,-12 0 2-16,-10 8 1 16,-5 11-1-16,-9 11 0 15,-4 13 0-15,-3 15 1 16,-7 21-1-16,3 5 3 16,9 14-2-16,0 0-1 15,12 6 1-15,9-2 0 16,16-4-1-16,9-8-1 15,8-16 0-15,9-11 0 16,-1-16-2-16,9-2-1 16,-5-24-1-16,5-1-1 15,-11-20-1-15,3 2 1 16,-11-10 1-16,0 7 2 0,-11 1 2 16,1 6 2-16,-6 15 2 15,-6 5 2-15,-4 19 1 16,0 0 0-16,8 41 0 15,-10-8-1-15,4 9-2 16,0 3 0-16,2 2 0 16,2-6-2-16,0-4 0 15,-4-7-1-15,4-12 0 16,-6-18 0-16,0 0 0 16,0 0 0-16,19-38 0 15,-7-1 0-15,4-10 0 16,4-2 0-16,3 0 0 0,5-2 0 15,0 8 0-15,1 5 0 16,-3 9 0-16,0 15-3 16,-26 16-5-16,39 10-18 15,-39-10-16 1,14 20-2-16,-14-20 1 0,6 25 0 16</inkml:trace>
  <inkml:trace contextRef="#ctx0" brushRef="#br0" timeOffset="54320.4943">22169 6256 73 0,'18'-19'40'15,"-18"19"0"-15,19-12 1 16,-7 39-25 0,-35-9-2-16,15 31-4 0,-16 0-3 15,8 22-1-15,-2 0-2 16,11 7-1-16,1-9-2 16,12-4-1-16,9-9 0 15,17-8 0-15,5-17 0 16,9-13 0-16,7-20 0 15,1-6 0-15,-1-16 0 16,2-15 0-16,-9-8 0 16,-11-6 0-16,-9 4 0 15,-14 4 0-15,-12 7 0 16,-14 13 0-16,-10 17 0 16,-9 22 0-16,-5 15 0 15,2 12 0-15,-1 7 0 16,9 8 0-16,5 7 0 0,9-4 0 15,14 4 0-15,-6-24-13 16,20 10-30-16,-10-8-2 16,2 3 1-16,-12-15 0 15</inkml:trace>
  <inkml:trace contextRef="#ctx0" brushRef="#br0" timeOffset="55241.5091">19035 7930 74 0,'-13'-21'39'16,"13"21"2"-16,-26-22 0 15,26 22-29-15,-12 26-2 16,12 17-1-16,-12 0-3 15,16 20 0-15,-4 10-3 16,6 5 0-16,0-1-2 16,2-5 1-16,6-7-1 15,-2-14 0-15,1-8-1 16,-5-15 0-16,4-9-1 16,-12-19 0-16,20 2-1 15,-20-2-1-15,6-37-2 0,-12 0-3 16,6 5-4-16,-32-34-18 15,11 9-12-15,-17-12 0 16,-9 4 2 0,-18-9 4-16,-1 27 22 0,-32-5 11 15,-1 5 6-15,10 30 21 16,2-5 14-16,10 12 0 16,18-1 2-16,37 13-3 15,10-26-21-15,66 22-5 16,11-16-4-16,38 10-2 15,5-5 0-15,26 3-2 16,5 2-1-16,-7 6-1 16,-4 0-2-16,-23-4-1 0,-6 12-4 15,-40-18-14-15,-2 22-21 16,-31 2-1 0,-16 6-1-16,-18 7 1 15</inkml:trace>
  <inkml:trace contextRef="#ctx0" brushRef="#br0" timeOffset="55540.2168">19559 8146 103 0,'0'0'43'0,"17"6"0"16,-13 20 0-16,-8 3-36 16,12 22-1-16,-8-2-2 0,6 6-2 15,2 4 0-15,-2-4-1 16,6-8-2-16,-2-11 0 16,8-13-2-16,-18-23-2 15,33 8-6-15,-33-36-17 16,12 5-14-16,-10-18-1 15,4-8 1-15,-6-14 0 16</inkml:trace>
  <inkml:trace contextRef="#ctx0" brushRef="#br0" timeOffset="55660.2632">19620 7976 85 0,'-22'-49'40'0,"0"13"-1"16,-1 11-1-16,23 25-30 15,-22-2-7-15,22 2-12 0,0 0-26 16,2 39-1-16,10-12-2 15,2 5 0-15</inkml:trace>
  <inkml:trace contextRef="#ctx0" brushRef="#br0" timeOffset="56471.6541">19829 8095 106 0,'24'20'43'0,"-24"-20"0"0,20 43 0 16,-9-13-36-16,3 11-2 15,-2 0-2-15,2 2 0 16,0 2-2-16,-2-3-1 16,1-9 1-16,-5-6-1 15,0-7 0-15,-8-20-1 16,0 0 0-16,0 0 1 15,18-29-1-15,-12-5 0 16,0-7 1-16,0-8-1 16,-2-10 0-16,6 6 1 15,3 0 0-15,-1 6 1 16,2 4-1-16,0 11 0 16,6 13 1-16,-1 17 0 0,3 14-1 15,4 13 1-15,-1 12 0 16,1 12 0-16,0 6-1 15,-6 0 0-15,-3 6 0 16,-7-10 0-16,0 0 0 16,-8-10 0-16,-2-11 0 15,-2-10 0-15,2-20 0 16,0 0 0-16,0 0-1 16,-12-20 0-16,18-12 0 15,0-9 0-15,0-4 1 16,4-4-1-16,8 2 2 15,-5 6-1-15,1 5 1 16,4 17-1-16,-18 19 1 0,28-6 0 16,-11 26 0-16,-3 5-1 15,0 10 0 1,6 3 0-16,4 1 0 16,-1-8 0-16,9-1 0 0,5-7 0 15,5-7 0-15,1-10 0 16,5-12 0-16,-5-10 0 15,-3-9 0-15,-7-7-1 16,-5-11 1-16,-8-6-1 16,-9-2 1-16,-11 2-1 15,-2 6 1-15,-13 2 0 16,-1 15 0-16,-8 16 0 16,-2 10 0-16,3 22 0 0,-3 7 1 15,2 13-1-15,9 7 1 16,3 4-2-1,8 2 1-15,10-10-1 16,6 4-1-16,7-18-1 0,13 1-4 16,-6-30-7-16,27 7-27 15,-20-18-1-15,5-7-1 16,-2-12 1-16</inkml:trace>
  <inkml:trace contextRef="#ctx0" brushRef="#br0" timeOffset="56764.6878">21089 8168 73 0,'0'0'40'0,"0"0"1"16,-24 12-1-16,24-12-23 16,-10 57-6-16,-1-16-3 15,11 8-1-15,-2-2-2 16,5-2-2-16,3-8-2 16,0-3 1-16,2-11-1 0,-8-23 0 15,0 0-1-15,24 8 0 16,-18-25 0-16,0-7 0 15,2-13 0-15,-2-8 0 16,7-8 0-16,-1-4 0 16,4 2 0-16,2-4 0 15,4 8-1-15,1 6-1 16,5 11-1-16,-2 5-4 0,11 27-8 16,-15-6-27-1,9 12-1-15,-5 2 2 16,6 6-2-16</inkml:trace>
  <inkml:trace contextRef="#ctx0" brushRef="#br0" timeOffset="57176.0568">21671 7844 77 0,'0'0'40'16,"0"0"-1"-16,0 0 1 15,34 2-28-15,-16-14-5 16,21 6-1-16,-5-9-2 0,13-1-1 16,-1-4-1-16,5 5 0 15,-6-7 1-15,1 6 0 16,-7 1-1-16,-5 7 1 15,-9 6-1-15,-1 14 1 16,-10 9-1-16,-4 15 0 16,-6 11 0-16,-8 15-1 15,-4 11-1-15,-4 10 0 16,-2 1 0-16,4 0 0 16,-5-7 0-16,7-10 0 15,2-12 0-15,4-16 0 16,4-8-1-16,-2-31-12 15,0 0-30-15,0 0-1 0,0 0 1 16,0 0-1-16</inkml:trace>
  <inkml:trace contextRef="#ctx0" brushRef="#br0" timeOffset="57988.1681">18820 9516 76 0,'0'0'40'0,"-18"-13"1"16,18 13-1-16,-9 35-27 16,-1-12-4-16,20 21-2 15,-8-1-1-15,5 18-2 16,3-3-2-16,10 11 0 0,0-6 0 15,0-6-1 1,-1-8-1-16,-5-8 0 16,-2-9 0-16,-4-9-2 15,-8-23 0-15,0 0-6 0,0 0-23 16,-18-6-11-16,-2-17 0 16,-9-13-1-16</inkml:trace>
  <inkml:trace contextRef="#ctx0" brushRef="#br0" timeOffset="58204.8151">17707 9563 86 0,'15'-6'41'16,"37"-1"1"-16,27-7-1 15,51-4-33-15,0-3-1 16,28 3-2-16,-6 0-2 0,2 3-3 15,-17 11-3-15,-25-2-4 16,-5 27-19-16,-48-5-15 16,-27 8 0-16,-27 3 0 15,-12 6 0-15</inkml:trace>
  <inkml:trace contextRef="#ctx0" brushRef="#br0" timeOffset="58486.2011">19174 9746 78 0,'27'-6'43'16,"5"12"1"-16,-6 2-2 15,-1 21-18 1,-7 1-15-16,4 17-4 0,-3 2-1 15,-5 6-2-15,4 2-1 16,-4-6-1-16,4-4-1 16,-5-16-2-16,13-5-5 15,-26-26-17-15,30-26-18 16,-12-3-1-16,-5-9 2 16,-1-13-1-16</inkml:trace>
  <inkml:trace contextRef="#ctx0" brushRef="#br0" timeOffset="58634.4686">19403 9493 94 0,'-20'-16'39'15,"20"16"0"-15,-16-4-1 0,16 4-35 16,10 33-9-16,-4-11-30 16,6 2-3-16,-4 1 0 15,0 3 0-15</inkml:trace>
  <inkml:trace contextRef="#ctx0" brushRef="#br0" timeOffset="59682.1427">19630 9744 103 0,'33'27'44'16,"-21"-7"-1"-16,8 7 0 0,-10 1-36 15,8 5-1-15,-7 1-3 16,3 3-1-16,-6 0 0 16,4-5-2-16,-10-5 0 15,2-5 0-15,-4-22 0 16,0 0-1-16,0 0-1 16,-8-36 0-16,10-1 1 15,0-8-1-15,8-8 1 0,0-4 0 16,9 4 0-1,5 4 1-15,2 8 0 16,1 7 0-16,1 15 1 16,2 17 0-16,3 12 0 15,1 13 1-15,-1 13-1 0,-1 9 1 16,0 2-1-16,-5 12 1 16,1-14-1-16,-4 2-1 15,-5-12 0-15,-1-3 0 16,-18-32 0-16,22 23 0 15,-22-23-1-15,20-27 1 16,-13 5-1-16,5-15 1 16,0 3-1-16,2-13 1 15,0 6-1-15,0 4 1 16,-3 3-1-16,1 13 1 16,-12 21 0-16,20-16 0 15,-20 16 1-15,20 30 0 0,0-5 0 16,-1 7-1-16,7 1 1 15,2 2 0-15,-1-5 0 16,11-5-1-16,-5-7 0 16,5-10 0-16,-3-10 0 15,-3-6-1-15,0-10 0 16,-7-9 0-16,-5-7 0 16,-6-3 0-16,-8-4 1 15,-6 6-1-15,-2 3 1 16,-8 7 0-16,10 25 0 15,-32-18 1-15,16 26-1 16,-3 11 0-16,7 9 1 16,0 7-1-16,12 5 0 0,6-3-1 15,12 2 1-15,7-11-2 16,11 1-2-16,1-15-3 16,17 5-4-1,-23-30-19-15,15 1-11 0,-7-16-2 16,7-1 2-16,-31-22 24 15,27 9 9-15,-20-3 7 16,-5-8 7-16,11 22 21 16,-14-7 13-16,-8 19 1 15,-6 17 0-15,20 4-22 16,-20-4-8-16,-8 41-3 16,2-8-3-16,8 7-2 15,2 3-1-15,-2 8-1 0,4-14-1 16,1-6 1-16,3-5-1 15,-10-26 1-15,20 22-1 16,-20-22 0 0,24-26 0-16,-6-9 0 0,1-3 1 15,1-9-1-15,8-8 0 16,1-2 0-16,5-1-1 16,-1 5-1-16,5 4 0 15,-3 7-1-15,5 15-3 16,-4-5-4-16,11 38-12 15,-15-15-20-15,1 10 0 16,-1-2 0-16,3 2 1 16</inkml:trace>
  <inkml:trace contextRef="#ctx0" brushRef="#br0" timeOffset="60061.9618">22173 9269 92 0,'0'0'42'16,"-36"-24"0"-16,3 26 0 15,-13-6-32-15,13 18-4 16,-7 2-2-16,15 7-1 16,11 5-1-16,20 1-2 15,19 7 0-15,15 1 0 16,13 4 0-16,12 6 0 16,3 6 0-16,3 2 2 15,-2 2-2-15,-10-2 1 16,-18-4 0-16,-7-6 1 15,-22-7-2-15,-20-11 2 16,-18-13-1-16,-13-18 0 16,-13-10-1-16,-1-11 1 0,4-17-1 15,9-11 1-15,13-15-1 16,19-13 0-16,22-5 0 16,19-4 0-16,15 1 0 15,13 3 0-15,6 11 0 16,-2 7-2-16,0 19-1 15,-17 3-6-15,3 33-23 16,-51 13-10-16,26-18-2 0,-26 18 0 16</inkml:trace>
  <inkml:trace contextRef="#ctx0" brushRef="#br0" timeOffset="60709.2276">19312 10892 64 0,'0'0'39'15,"-6"-24"1"-15,6 24 1 16,0 0-19-16,6 20-11 16,-8 2-2-16,10 19-2 15,-2 6-1-15,6 14-4 16,-5 8 2-16,7 5-3 16,0-1 0-16,4-3-1 15,-6-9 0-15,-2-10 0 16,1-12-1-16,-3-7-1 15,2-14-1-15,-10-18-1 16,0 0-2-16,2-26-5 0,10 2-28 16,-26-17-2-16,-6-6 0 15,-9-16 0-15</inkml:trace>
  <inkml:trace contextRef="#ctx0" brushRef="#br0" timeOffset="60907.9529">18846 10894 86 0,'-38'-10'40'0,"17"0"0"16,21 10 1-16,21-15-32 16,43 21-2-16,9-14-2 15,23 2-2-15,15-4 0 16,7 2-2-16,7 0-1 16,-7-2-1-16,-13 9-1 0,-18-13-6 15,-2 31-14 1,-34-15-19-16,-13 10 1 15,-19-4-2-15,-19-8 2 16</inkml:trace>
  <inkml:trace contextRef="#ctx0" brushRef="#br0" timeOffset="61196.7548">19938 11027 91 0,'25'0'44'16,"-25"0"-1"-16,34 26 1 15,-20-4-28-15,6 13-10 16,-3 0 0-16,5 10-4 0,-2-3 0 16,0 3-2-16,-1-6 0 15,-1-4-1-15,-2-3 0 16,0-15-1-16,-3 3-2 15,-13-20-3-15,22 16-10 16,-16-34-25-16,0-2-1 16,-12-15 1-16,4-6 0 15</inkml:trace>
  <inkml:trace contextRef="#ctx0" brushRef="#br0" timeOffset="61336.6304">20019 10780 86 0,'-8'-23'38'0,"8"23"-2"0,-8-30 0 16,8 30-35-16,0 0-17 16,20 0-19-16,-12 18-2 15,-1-1 0-15,5 11-1 16</inkml:trace>
  <inkml:trace contextRef="#ctx0" brushRef="#br0" timeOffset="62061.2673">20333 10923 96 0,'0'0'43'0,"-2"-21"-1"15,2 21 1-15,0 0-36 16,0 0-1-16,0 0-2 15,19 35-1-15,-5-3-1 16,0 11-1-16,2 6 1 16,-2 10-2-16,-4 2 1 15,-1-3-1-15,1-1 0 16,0-8 0-16,-2-11 0 16,-2-7 0-16,-6-31-1 15,14 18 1-15,-14-18-1 16,12-41 1-16,-10 1 0 15,4-9 0-15,-2-4 1 0,-1-12-1 16,1 3 0-16,4 1 0 16,-2 8 1-16,6 8-1 15,2 9 0 1,6 11 0-16,5 15 0 0,3 16 0 16,4 12 0-16,-1 13 1 15,3 8-1-15,-7 8 0 16,-1 4 2-16,-2 4-2 15,-8-6 1-15,-5 0 0 16,-5-13-1-16,-4-5-1 16,-4-13 2-16,2-18-1 15,0 0 0-15,-19-6-1 16,13-16 1-16,2-11 0 0,8-4 0 16,-4-14-1-16,11 0 1 15,-1-2 0-15,8 0-1 16,4 6 2-1,4 1-2-15,5 13 1 0,1 10 0 16,3 13-1-16,3 14 1 16,-1 13 1-16,-1 15-1 15,1 3-1-15,-9 14 2 16,-4 2-1-16,-11 6 1 16,-5-2-1-16,-2-6 0 15,-8-6-1-15,-8-5 0 16,3-11-3-16,1 0-1 0,6-27-5 15,-6 26-25-15,6-26-7 16,0 0-2 0,0 0 2-16</inkml:trace>
  <inkml:trace contextRef="#ctx0" brushRef="#br0" timeOffset="62773.4348">21267 11247 80 0,'0'0'42'0,"0"0"-2"0,0 0 3 16,25 22-30 0,-25-22-4-16,24 0-3 15,-8-4-2-15,9-2-2 16,7-4-1-16,2 0 0 0,-1-5-1 15,1-7 1-15,-3-1-2 16,-5-7 2-16,-6-3-1 16,-8 1 1-16,-6 1-1 15,-12 3 0-15,-6 5-1 16,-6 11 1-16,-6 6 0 16,-7 10 0-16,-7 16 1 15,3 11-2-15,-3 10 2 16,5 3-1-16,7 3 1 15,6 0-1-15,12 2-1 16,12-8 0-16,16-8-1 16,10-13-1-16,9-4-2 15,1-22-2-15,15 0-2 0,-12-23 0 16,17 3-3-16,-23-25 2 16,8 10 2-16,-17-12 4 15,-2 4 3-15,-7 11 5 16,-11-5 1-16,6 24 4 15,-16-7 1-15,2 26 0 16,0 0 0-16,-4 35-4 16,2-7-1-16,2 11-2 15,2 4-1-15,8 4 0 16,-8-5-1-16,10-1-1 16,-6-12 1-16,2 1-1 15,-8-30 0-15,8 21 0 16,-8-21 1-16,-2-23-1 0,-4 1 1 15,-2-15-1-15,2 0 0 16,0-10 0-16,4-3 1 16,-2 1-1-16,10 0-1 15,2 0 0-15,10 8 0 16,1 4-2-16,13 13-1 16,-4 1-2-16,17 23-5 15,-25-12-25-15,19 16-6 16,-5 2 0-16,5 2 1 15</inkml:trace>
  <inkml:trace contextRef="#ctx0" brushRef="#br0" timeOffset="63185.6367">22661 10645 89 0,'10'-26'42'15,"-10"3"-1"-15,0 23 2 16,-34-24-34-16,2 36-1 16,-25 4-4-16,4 15 0 15,-4 6-2-15,5 12-1 16,5 2-1-16,13 2 1 16,20-4-1-16,20-9 0 15,16-5-1-15,12-13 0 16,9-11 1-16,2-15-1 15,3-5 0-15,-3-11 1 16,-3-7 0-16,-7 1 0 16,-7-3 2-16,-8 7-1 15,-20 22 1-15,25-12 0 0,-25 12 0 16,8 43 0-16,-8 1 0 16,4 9-1-16,-4 11 0 15,0 11-1-15,-6 1 0 16,0-3-1-16,2 2-2 15,-11-18-6-15,17 9-33 16,-24-15-1-16,-2 2-2 16,-3-11 0-16</inkml:trace>
  <inkml:trace contextRef="#ctx0" brushRef="#br0" timeOffset="63856.2224">18789 12460 67 0,'9'-21'37'16,"-7"3"2"-16,-2 18 1 16,2-33-27-16,-2 33-2 15,0 0-2-15,26 21-1 16,-22-1-1-16,4 19-4 16,-2 8 1-16,2 12-2 15,-2 4 0-15,0 7 0 16,0 1-1-16,1 2 0 15,-1-12-2-15,2-10 1 16,4-12-2-16,0-18-1 16,8 1-4-16,-20-22-5 0,45-12-18 15,-31-25-12-15,6-4 0 16,-7-16 1-16,1-4 0 16</inkml:trace>
  <inkml:trace contextRef="#ctx0" brushRef="#br0" timeOffset="64064.6719">19134 12413 67 0,'20'-10'40'0,"-2"6"-1"16,-3 16 3-16,-15-12-25 15,38 45-6-15,-32-9-1 16,10 22-3-16,-6-1-2 16,3 10-2-16,-1-2-2 15,2 0 0-15,0-5-2 0,-2-11 0 16,-2-3-2-16,-1-17-1 15,5 6-5 1,-14-35-32-16,0 22 0 0,0-22-1 16,0 0 1-16</inkml:trace>
  <inkml:trace contextRef="#ctx0" brushRef="#br0" timeOffset="64536.5138">18042 12456 51 0,'0'0'37'16,"0"-19"2"-16,32 7-1 0,27 8-14 16,6-20-16-16,40 13 0 15,0-15-2-15,25 4-3 16,-4-3-2-16,8 1 0 16,-9 1-2-16,-17 3-2 15,-7 12-3-15,-34-13-9 16,-13 23-23-16,-23 2-1 15,-11 7 1-15,-20 7-2 16</inkml:trace>
  <inkml:trace contextRef="#ctx0" brushRef="#br0" timeOffset="66204.7169">19460 12558 44 0,'0'0'38'0,"0"-17"-1"16,0 17 3-16,0 0-15 16,20-10-13-16,-1 27-2 15,-19-17-2-15,28 38-1 16,-16-11-3 0,2 16 0-16,-6 1-1 0,3 7-1 15,-3-2-2-15,2-8 2 16,-4-6-2-16,-4-3 1 15,4-11-1-15,-6-21 1 16,0 0-2-16,20 0 1 16,-12-21 0-16,0-11 0 15,3-7-1-15,1-8 0 16,2-8 1-16,0 0-1 0,0 2 1 16,4 4 0-16,1 10 0 15,5 5 0-15,-2 13-1 16,3 9 2-1,1 14 0-15,2 17 0 0,-3 7 1 16,1 17-1-16,-4 4 0 16,-3 4 0-16,-1 4 0 15,-6 0 0-15,-4-6-1 16,-2-9 1-16,-6-11-1 16,2-11 0-16,-2-18 0 15,0 0-1-15,0 0 2 16,4-28-2-16,-2-3 1 15,4-8-1-15,2-5 1 16,5-3-1-16,3-2-1 0,-2 4 2 16,6 6-1-1,-6 5 1-15,5 15 1 16,-1 15 0-16,-2 16-1 0,2 11 1 16,1 11 1-16,1 9-1 15,-4 2 0-15,8 8 0 16,1-4-2-16,9-10 1 15,-2-11 0-15,3-9 1 16,3-11-1-16,1-14-1 16,1-8 1-16,-3-11 0 15,-1-12-1-15,-11-5 0 16,-1-9-2-16,-10-5 2 16,-6 1-1-16,-8 2 1 15,-2 7-1-15,-10 5 2 16,-2 12-1-16,2 11 2 15,-8 20 0-15,7 18 0 0,-1 9 0 16,2 12 0-16,4 5 0 16,8 7 0-16,0-1 0 15,8 0-1-15,6-7 1 16,4-8-1-16,7-8 0 16,1-11-3-16,4-4-1 15,-1-18-3-15,13 6-4 16,-23-34-12-16,9 11-18 15,2-18 0-15,-5-3 0 16,-5-15 20-16,14 18 12 16,-23-6 7-16,-3 2 5 15,12 21 14-15,-8-1 20 16,-12 23 1-16,20-12 3 0,-12 41-20 16,-8-29-9-16,6 57-3 15,-4-23-1-15,9 9-3 16,-5 2-1-16,2 0-1 15,-2-4-2-15,6-7 1 16,-4-11-1-16,-8-23 0 16,14 20-1-16,-14-20 1 15,23-20-1-15,-13-3 0 16,8-11 1-16,-4-5-2 16,11-8 1-16,1-2 0 15,8 2 0-15,3 2 0 16,5 3-1-16,3 11 0 15,1 6-1-15,-3 1 0 0,2 20-5 16,-17-12-9-16,6 26-24 16,-11-4-2-16,5 10 1 15,-2 0-1-15</inkml:trace>
  <inkml:trace contextRef="#ctx0" brushRef="#br0" timeOffset="66689.1772">22029 12303 89 0,'0'0'41'0,"0"0"0"15,16 26-6-15,-16-26-24 16,7 39-2 0,-3-12-3-16,10 15-2 15,-2 3 0-15,4 6-2 0,2-2-1 16,-1-2 0-16,3-8-1 16,-6-2 0-16,2-5-1 15,-4-14-2-15,-12-18 0 16,23 11-5-16,-3-9-3 15,-24-27-20-15,22-1-12 16,-2-15 1-16,7-4 1 16,3-12 0-16</inkml:trace>
  <inkml:trace contextRef="#ctx0" brushRef="#br0" timeOffset="66928.8281">22424 12342 83 0,'0'0'40'0,"0"0"2"15,-20 34-1 1,24 19-29-16,-20-6-4 0,26 10-2 15,-2-6-1-15,20-2-1 16,9-14-1-16,4-7-2 16,9-15-1-16,1-17 1 15,-3-11 0-15,-3-15 0 16,-11-13-2-16,-13-6 1 16,-11-8 0-16,-16 0 0 15,-8 0 0-15,-11 6-1 16,-5 12-3-16,-9-2-4 15,17 17-34-15,-22 11-1 16,3 13 0-16,-4 9-2 16</inkml:trace>
  <inkml:trace contextRef="#ctx0" brushRef="#br0" timeOffset="77440.5603">2029 14792 41 0,'0'0'33'15,"-22"11"-5"-15,-5-16-1 16,27 5-6-16,-40-2-5 15,40 2-5-15,-24-6-3 16,24 6-2-16,6-26-2 16,28 5-2-16,5-3 0 15,21 2 0-15,5-1 0 16,12 3 1-16,2 9 0 16,0 9-1-16,-6 5 0 15,-16 19 1-15,-16 2-1 16,-9 9 0-16,-18 2-1 15,-14 5 0-15,-20-3 0 0,-8 2 0 16,-17-6 0-16,-2-5 0 16,-5-4-1-16,7-11 0 15,5-3 0-15,21-10 0 16,19 0-1-16,17-12 2 16,19 4-1-16,21 3 1 15,8 5-2-15,14 11 1 16,6 9-1-16,-12 7 1 15,-4 11 0-15,-15 7-1 16,-13 8 1-16,-27 10 0 16,-16-3 2-16,-29 1 0 15,-15-6 1-15,-13-2-1 16,-14-10 1-16,-4-5-1 0,-10-13 0 16,10-11-1-16,2-12-1 15,0-6 0-15,14-4-2 16,7-6 0-16,17 5-3 15,-3-11-5-15,40 20-32 16,0 0 0-16,20 2 0 16,-4 2-1-16</inkml:trace>
  <inkml:trace contextRef="#ctx0" brushRef="#br0" timeOffset="77829.5764">3105 15581 46 0,'10'-24'38'0,"-10"24"2"16,0 0-1-16,0 0-14 16,-40 10-13-16,40-10-5 15,-23 25-1-15,13-1-3 16,10-24-1-16,-8 29-1 0,8-29 1 16,20 14-2-1,-3-14 1-15,5-6-1 16,-2-4 2-16,0-3-1 15,-7-7 1-15,-13 20-1 0,12-27-1 16,-12 27-3-16,0 0-29 16,-25-20-9-16,25 20-1 15,-22-4 0-15</inkml:trace>
  <inkml:trace contextRef="#ctx0" brushRef="#br0" timeOffset="82061.7785">4159 14841 32 0,'8'-41'36'15,"-2"17"1"-15,-6 24-4 16,-8-49-15-16,28 37-3 0,-28-15-1 15,8 27-2-15,0 0-2 16,16 6-3-16,-22 11-2 16,10 19-1-16,-10 3-2 15,8 14 0-15,-2 6-1 16,0 3-1-16,4 1 1 16,2 0-1-16,0-2 1 15,2-4-1-15,4-4 1 16,-3-6 0-16,3-10-1 15,8-7 1-15,0-3-1 16,5-9 0-16,3-8 0 16,10-6 1-16,1-6-1 0,7-4 0 15,5-4 0-15,0 2 0 16,3 0 1-16,-1-2-2 16,-2 6 1-16,-3 2-1 15,-3 4-1-15,-6-2-1 16,7 6-2-16,-18-12-4 15,15 20-5-15,-43-14-27 16,41-4-1-16,-41 4 1 16,32-25 0-16</inkml:trace>
  <inkml:trace contextRef="#ctx0" brushRef="#br0" timeOffset="82358.0197">3903 14733 63 0,'0'0'37'0,"14"-18"0"16,19 8 1-16,14-9-31 15,30 11-2-15,2-12 0 16,26 6-2-16,6-1-2 16,-1 1-3-16,-3 6-3 0,-18-11-9 15,-2 13-23-15,-24 8-1 16,-16 4 0 0,-27 5 0-16</inkml:trace>
  <inkml:trace contextRef="#ctx0" brushRef="#br0" timeOffset="82528.4297">4290 14925 57 0,'-12'22'34'0,"30"-22"1"16,21 0-2-16,12-4-30 15,11-2-6-15,-3-8-16 0,12 2-14 16,6 5-1-16,-4-1 1 15</inkml:trace>
  <inkml:trace contextRef="#ctx0" brushRef="#br0" timeOffset="83189.8834">5427 14872 72 0,'0'0'38'0,"34"-14"1"15,-28-3-11-15,-6 17-17 16,0 0-2 0,0 0-2-16,2-22-2 15,-2 22-1-15,0 0-1 0,-28-14-1 16,2 12 1-16,-1 8-2 15,-11 4 1-15,-1 8 0 16,-9 5-1-16,-3 9 0 16,-6-1 1-16,9 6-2 15,9 5 0-15,11-5 0 16,4-4 1-16,16-5-2 16,16-9 2-16,10-11-1 0,16 0 0 15,5-22-1-15,1-5 1 16,5-7 0-1,0-7-1-15,-5-4 1 16,-6 1-1-16,-7 3 1 0,-9 5-1 16,-18 28 2-16,0 0-1 15,0 0 1-15,-14 38 1 16,-12 19-1-16,-7 15 0 16,1 22 0-16,-5 10 0 15,9 14 0-15,12 2 0 16,6-4-1-16,22-8 0 15,14-14 0-15,19-18 0 16,9-23 0-16,11-21-1 0,6-30 1 16,-4-16-1-1,0-27 1-15,-10-16-1 0,-13-18 1 16,-16-5 0 0,-15-5 1-16,-13 3-1 0,-15 7 1 15,-15 9-1-15,-11 15-1 16,-11 11 0-16,-13 13-2 15,8 23-7-15,-10-4-32 16,13 14 0-16,5 2-1 16,13 6 0-16</inkml:trace>
  <inkml:trace contextRef="#ctx0" brushRef="#br0" timeOffset="83829.2965">5899 14978 56 0,'0'-25'38'15,"-2"-1"1"-15,2 26 0 16,-24-31-27-16,24 31-1 16,-6 31-2-16,12 6-3 15,-12 5-1-15,16 9-2 16,-4 4 0-16,8 5-2 15,6-7 2-15,5-2-2 16,3-13-1-16,10-13 1 0,3-11-1 16,-1-10 1-16,3-16 0 15,-4-11-1-15,-5-9 1 16,0-9-1 0,-15-12-1-16,-7-6 2 0,-10 0-1 15,-4 0 0-15,-10 4-1 16,-2 10 0-16,3 6-3 15,-5 4-1-15,16 35-3 16,-26-28-12-16,26 28-21 16,-12 18-1-16,14 1 1 15,2 1 1-15</inkml:trace>
  <inkml:trace contextRef="#ctx0" brushRef="#br0" timeOffset="84045.3917">6422 14978 73 0,'18'16'41'0,"-2"13"0"16,-4 3 1-16,11 23-32 15,-21-12-2-15,18 16-2 16,-12-2-2-16,4-4-2 16,-6-4-1-16,6-8-2 15,-3-4-3-15,-5-19-3 16,22 7-6-16,-26-25-28 15,22-17-1-15,-10-15 0 0,1-7 1 16</inkml:trace>
  <inkml:trace contextRef="#ctx0" brushRef="#br0" timeOffset="84197.6203">6525 14727 69 0,'-18'-12'35'16,"-2"2"0"-16,20 10-3 15,-25 10-33-15,33 12-7 16,-10 3-26-16,8 1 0 16,5 7-2-16,3 0 1 15</inkml:trace>
  <inkml:trace contextRef="#ctx0" brushRef="#br0" timeOffset="84672.2044">6754 15063 84 0,'0'0'39'16,"22"31"2"-16,-11 18-8 15,-11-20-25-15,18 26-1 16,-14-6-2-16,14 8-2 16,-4 4-2-16,0 4 1 15,3-6-2-15,3-8 0 16,-2-8 0-16,-2-12 0 15,-4-9-1-15,-12-22-1 0,19-2 0 16,-19-23-1 0,-6-11 1-16,-7-15-3 15,-1-6 1-15,-12-17-2 16,6-3 2-16,-5-7 1 0,5 3-1 16,2 5 2-16,12 7-1 15,6 6 3-15,12 12 0 16,8 14 1-16,11 15-1 15,7 15 2-15,1 10-2 16,9 15 1-16,3 17 2 16,-3 15-2-16,-11 4 2 15,-7 11 0-15,-15 0 0 16,-13 0-1-16,-8-4 2 16,-9-8-2-16,-23-16-1 15,-1-8-1-15,-1-7-4 16,-13-28-11-16,15 6-23 15,-1-12-2-15,5-2 0 0,9-9 0 16</inkml:trace>
  <inkml:trace contextRef="#ctx0" brushRef="#br0" timeOffset="85790.7795">7309 14994 46 0,'4'-24'37'15,"8"7"1"-15,-12 17 1 16,17-36-21-16,11 46-8 16,-28-10 0-16,34 37-3 15,-21-5-2-15,7 13-1 16,-8 2 0-16,2 10-2 16,-4-4-1-16,-2 2 1 15,-6-8-2-15,-2-12 1 16,0-7-2-16,0-11 2 15,0-17-2-15,0 0 1 16,0 0 0-16,-6-27-1 16,6-4 2-16,4-13-2 15,1-7 0-15,1-6 0 0,4 1 1 16,2-1-1 0,2 8 1-16,4 3 1 15,-4 13-2-15,5 13 2 16,1 17-1-16,4 20 0 0,-5 11 1 15,1 13 0-15,-6 6 0 16,2 10-1-16,-4 2 1 16,0-2-1-16,-7-4 0 15,-3-12 1-15,-2-12-1 16,0-9 0-16,0-20 0 16,0 0 0-16,24-8 0 15,-8-17 0-15,2-15 0 16,9-9 0-16,-1-4 0 15,0 2-1-15,-1-2 1 16,-5 10 0-16,0 6 0 16,-12 9 0-16,-8 28 0 15,0 0 1-15,6 43-1 0,-8-1 1 16,-2 9 0-16,10 6-1 16,0 2 0-16,7 1 1 15,13-9-1-15,8-13 0 16,5-17 0-16,7-9 0 15,1-14 0-15,2-12-1 16,-1-9 1-16,-9-13-2 16,-1-13 1-16,-19-4 0 15,-5 0-1-15,-14 0 1 16,-6 8 0-16,-9 6 0 16,-9 10 1-16,-4 21 0 15,-3 10 1-15,-1 21 0 16,0 11 1-16,3 9-1 0,9 6 1 15,2 2-1-15,10 0 0 16,10-8 0-16,8 2 0 16,4-13-1-16,6-7 0 15,1-7 0-15,9-8-1 16,-2-6-1-16,5-8 0 16,-1-14-1-16,1 0-3 15,-7-15-2-15,14 9-4 16,-34-29-17-16,19 16-11 15,-17-14 0-15,6 4 1 16</inkml:trace>
  <inkml:trace contextRef="#ctx0" brushRef="#br0" timeOffset="86412.8491">8462 14929 20 0,'0'0'30'0,"0"0"1"16,0 0 0-16,22-10-17 15,-22 10-5-15,0 0-3 16,0 0-2-16,25 10-2 15,-25-10-1-15,0 0 0 16,18 20-2-16,-18-20 1 16,0 0-1-16,8 17 2 15,-8-17 0-15,0 0 2 16,0 0 3-16,0 0 0 16,0 0 1-16,0 0 2 15,0 0 0-15,0 0-1 0,0 0-1 16,0 0 0-16,0 0-2 15,18 28 0 1,-18-28-2-16,14 41 1 16,-7-12-3-16,5 9 2 15,0-1-2-15,2 6 0 0,-2-2 0 16,-4-3 0-16,0-1-1 16,-2-11 0-16,-1-7 0 15,-5-19 0-15,8 20 0 16,-8-20-1-16,6-18 1 15,-6-1-1-15,4-11 1 16,-2-13-1-16,4-4 0 16,2-10 0-16,4-4 0 0,2 2 1 15,3 2-1-15,3 6 1 16,0 6 0-16,2 16 0 16,1 9 0-1,-1 18 1-15,2 14 0 0,-3 11 0 16,1 13 0-16,2 15-1 15,-6 8 1-15,-5 7 0 16,1 1 0-16,-6 2-1 16,0-8 0-16,-2-4 0 15,-2-12 0-15,-2-12-1 16,4-9 0-16,-6-24-1 16,0 0 0-16,26-2-2 15,-26 2-3-15,13-59-10 16,5 23-24-16,-10-22-1 15,6-1 1-15,-2-12 0 16</inkml:trace>
  <inkml:trace contextRef="#ctx0" brushRef="#br0" timeOffset="86664.0332">9252 14639 79 0,'0'0'41'0,"0"0"1"15,14 29 0-15,-32 0-31 16,30 23-3-16,-12 2 0 15,11 21-3-15,-3 0-2 16,6 1-1-16,4-3 0 16,-2-3-1-16,3-7-1 15,5-8 0-15,-4-8-1 16,-6-17 0-16,5-9 0 16,-19-21-2-16,28 14-1 15,-22-34-6-15,14 18-16 0,-22-31-17 16,2-2 0-16,-14-14 0 15,0 2 1-15</inkml:trace>
  <inkml:trace contextRef="#ctx0" brushRef="#br0" timeOffset="86869.9324">9169 14992 64 0,'0'0'39'16,"-20"-4"2"-16,20 4 1 15,32-6-26-15,1 8-6 16,-1-8-3-16,15 6 0 15,3-4-3-15,3 4 0 16,-2-2-3-16,-9 2 0 16,3-2-1-16,-11 2-1 0,-7 2 0 15,-27-2-4-15,32 8-8 16,-32-8-29-16,0 0 0 16,-22 8-1-16,2-4 0 15</inkml:trace>
  <inkml:trace contextRef="#ctx0" brushRef="#br0" timeOffset="88909.5347">9947 14992 25 0,'-26'4'33'16,"26"-4"3"-16,-16 10-11 15,-7-24 0-15,23 14-6 16,0 0-2-16,0 21-6 16,0-21-2-16,25 4-4 15,-3-6-1-15,15 2 0 16,9-4-2-16,-1-1-1 16,7-1-1-16,-7-2-2 0,-3 10-3 15,-17-12-15-15,-5 18-19 16,-20-8-1-16,8 31-2 15,-12-13 2 1</inkml:trace>
  <inkml:trace contextRef="#ctx0" brushRef="#br0" timeOffset="89549.9644">11096 14621 60 0,'0'0'36'16,"0"0"2"-16,0 0-5 15,14 20-20-15,-20 1-2 16,20 32-2-16,-10-6-2 16,5 26-1-16,3-2-2 15,2 9-2-15,0-5 0 16,4-5-1-16,1-9-1 0,-5-12 1 16,4-10-2-16,-4-15 0 15,0-6-2-15,-14-18-2 16,19 9-6-16,-19-9-29 15,-7-27 0-15,-5-3 0 16,-2-7 0-16</inkml:trace>
  <inkml:trace contextRef="#ctx0" brushRef="#br0" timeOffset="89715.8159">10744 14974 39 0,'0'0'32'0,"0"0"0"15,58-6-1-15,-5-3-15 0,14-3-17 16,16-4-2-16,4 8-11 16,2-2-16-16,-16-5 0 15,6 9-1-15,-26-2 0 16</inkml:trace>
  <inkml:trace contextRef="#ctx0" brushRef="#br0" timeOffset="90180.9544">11471 14970 58 0,'-20'-23'35'16,"20"23"1"-16,6-28 1 15,2 11-27-15,24 19-1 16,-7-4-2-16,21 13-1 15,-13 3 1-15,15 14-3 16,-7 5 0-16,1 6-2 16,-9-2 0-16,-1 3-2 15,-6-7 1-15,-7-2 0 16,-5-5-1-16,-8-6 0 16,-6-20-1-16,0 0 0 15,0 0 1-15,0 0-1 16,-32-32 1-16,11 13-1 15,-9-1 2-15,0 8-2 0,-9 4 1 16,-1 6 0 0,-1 8 0-16,5 6 1 15,5 14-2-15,9 1 2 16,6 4-2-16,14-1 2 0,14-3-2 16,4 1 2-16,14-7-2 15,-1-5-1-15,9-6-1 16,-1-14-5-16,13 10-6 15,-9-24-25-15,-1-5-1 16,-5-19 1-16,3-1 1 16</inkml:trace>
  <inkml:trace contextRef="#ctx0" brushRef="#br0" timeOffset="90405.9103">11988 14888 69 0,'0'0'38'16,"-8"23"1"-16,1 7 0 15,14 21-29-15,-14-8-2 0,18 20-2 16,-9-4 0-16,16 5-3 16,-4-1-2-16,2-4 0 15,-2-16-1-15,3-3-1 16,1-9-1-16,-8-13-2 16,-10-18-2-16,0 0-2 15,24 6-5-15,-38-34-23 16,14-3-3-16,-14-16 1 0,2-6-1 15</inkml:trace>
  <inkml:trace contextRef="#ctx0" brushRef="#br0" timeOffset="90625.9353">11998 14976 44 0,'0'-47'31'0,"16"20"2"16,16 1 0-16,-1 3-22 16,34 23-2-16,-9-4-1 15,15 23-1-15,-18-3 1 16,4 27-2-16,-23-6 1 15,-4 16-2-15,-34-7-1 16,-10 3-2-16,-20-6 0 16,-11-6-1-16,-3-8-2 15,-7-13-1-15,10-4-2 16,-3-20-6-16,27 14-18 16,-5-22-10-16,14-3-2 15,12-5 1-15</inkml:trace>
  <inkml:trace contextRef="#ctx0" brushRef="#br0" timeOffset="90953.9372">12294 15165 45 0,'26'9'34'16,"8"-3"2"-16,-1-12-1 16,-3-15-22-16,23 9-4 15,-13-15-2-15,11 3-1 16,-6-7-3-16,1-3 0 15,-13-1-1-15,1 4-1 16,-12-1 0-16,-10 9 0 16,-12 3 0-16,0 20 1 15,-34-10 0-15,6 22 0 0,-9 9 1 16,3 17 0-16,-3 5-1 16,11 4-1-16,10 2 1 15,12-2-1-15,16-6-1 16,8-5 1-16,13-7-4 15,5-19-1-15,7 2-2 16,-13-30-18-16,9 10-15 16,-7-13-1-16,4-9 1 15,-13-5 0-15</inkml:trace>
  <inkml:trace contextRef="#ctx0" brushRef="#br0" timeOffset="109304.9278">11501 16317 36 0,'0'0'37'0,"4"-20"-2"16,-6-2-6-16,2 22-7 16,0 0-5-16,0 0-4 15,-18-15-5-15,18 15-1 0,0 0-3 16,0 0 0-16,0 0 0 15,-2 19-2-15,2-19 0 16,0 0-1-16,2 26 0 16,-2-26 0-16,0 0 0 15,29 4-1-15,-29-4-1 16,28-34 2-16,-16 11-1 16,0-5 1-16,-10 1-2 15,-8 1 2-15,-12 7-2 16,-12 13 2-16,-13 8 0 15,-4 12-2-15,-11 15 2 16,-3 16-1-16,4 10 1 16,4 12-2-16,9 5 1 0,17 7 0 15,13-1 0-15,20-1 0 16,13-6 0-16,15-16-1 16,13-10-1-16,5-18 0 15,5-5-2-15,-6-20-2 16,-1 2-3-16,-25-28-13 15,1 8-18-15,-14-5 0 16,-4 1 0-16,-8-5 1 16</inkml:trace>
  <inkml:trace contextRef="#ctx0" brushRef="#br0" timeOffset="109817.9693">11803 16403 36 0,'25'-20'37'16,"-9"1"1"-16,0 1 1 15,4 22-18-15,-32-22-7 16,12 18-3-16,-20 6-3 16,2 12-2-16,-9 1-3 15,1 17 1-15,-7 1-2 16,7 8 0-16,-2 0 0 15,10 6-2-15,5-3 1 16,13-1-1-16,6-12 1 0,9-13-2 16,9-7 0-1,2-13-1-15,1-8 0 16,-1-13 0-16,0-9 0 16,-7-15 0-16,-3-2 0 0,-4-4 0 15,0-2 1-15,-6 0-1 16,-4 6 2-16,-2 7 0 15,0 9 0-15,-2 9 1 16,2 20 1-16,0 0 0 16,0 0 0-16,-12 45 1 15,12-9-1-15,8 11 0 16,4 0-1-16,2 6 1 16,3-2-1-16,3 0 0 15,0-8-1-15,-4-2 0 16,1-7-2-16,-3-15-1 15,4-1-2-15,-18-18-6 16,26-10-29-16,-24-13 0 0,0-5-1 16,-4-15 0-16</inkml:trace>
  <inkml:trace contextRef="#ctx0" brushRef="#br0" timeOffset="110133.2756">12093 16366 69 0,'0'0'40'15,"18"33"-1"-15,-12-7 0 16,27 15-29-16,-27-10-3 16,14 16-1-16,-2-4-2 15,3 7 0-15,-1-15-2 16,-2 0-1-16,-4-11 1 16,-14-24-2-16,16 19 1 0,-16-19-1 15,-2-21 1-15,-4-3-1 16,-2-3 1-16,2-14-1 15,6-3 0-15,0-3 0 16,14 0 0-16,5-2-1 16,9 6 2-16,4-2-2 15,5 11-1-15,-3 9-1 16,5 13-1-16,-13-9-14 16,5 24-23-16,-11 7 1 15,2 10-2-15,-4 3 1 16</inkml:trace>
  <inkml:trace contextRef="#ctx0" brushRef="#br0" timeOffset="112909.3177">13341 14766 42 0,'0'0'37'0,"0"0"1"16,0 0 0-16,0 0-18 16,0 0-5-16,0 0-4 15,0 0-4-15,-8 20-3 16,8-20-1-16,0 0-1 0,0 27-2 16,0-27-2-16,6 20-3 15,-6-20-7-15,0 0-27 16,0 0-1-16,-18 29 1 15,18-29-1-15</inkml:trace>
  <inkml:trace contextRef="#ctx0" brushRef="#br0" timeOffset="113188.7801">13321 15017 71 0,'0'0'38'0,"0"0"2"16,24 10-1-16,-24-10-28 0,0 0-3 16,0 0-2-16,0 0-2 15,8 20-2-15,-8-20-2 16,0 0-1-16,21 2-3 15,-3 10-11-15,-18-12-24 16,0 0-2-16,8-22 1 16,-8 22-1-16</inkml:trace>
  <inkml:trace contextRef="#ctx0" brushRef="#br0" timeOffset="114121.4486">13130 16317 72 0,'0'0'40'0,"0"0"0"16,15-16-4-16,-15 16-23 0,0 0-5 15,0 0-2-15,0 0-2 16,0 0-1-16,20 4-2 16,-20-4-1-16,0 0-2 15,0 0-3-15,32-6-5 16,-32 6-30-16,0 0 0 16,0 0-1-16,0 0-1 15</inkml:trace>
  <inkml:trace contextRef="#ctx0" brushRef="#br0" timeOffset="114353.6503">13116 16660 79 0,'0'0'41'15,"24"14"0"-15,-24-14-1 16,17 2-33-16,-17-2-1 16,0 0-4-16,20 2-3 15,0 0-31-15,-20-2-8 16,23-22-1-16,-23 22 0 16</inkml:trace>
  <inkml:trace contextRef="#ctx0" brushRef="#br0" timeOffset="139812.8006">9905 4139 45 0,'0'0'36'0,"10"-22"1"0,-10 22-5 16,0 0-11-16,0 0-9 15,0 0-4-15,0 0-2 16,0 0-2-16,0 0-1 16,0 0 0-16,0 0 0 15,0 0-2-15,0 0 0 16,0 0 1-16,0 0-1 16,4-19-1-16,-4 19 1 15,8-32-1-15,-6 9 0 16,-2-3 0-16,-4-1 0 15,-12 3 0-15,-11 8 0 16,-19 14 1-16,-13 14-1 16,-12 18 0-16,-4 17 1 0,-2 16-1 15,4 11 1-15,8 10 0 16,19 7-1-16,20 3 0 16,21-2 1-16,16-2-2 15,17-3 0-15,15-7-1 16,7-15-2-16,19-4-4 15,-8-41-12-15,18 1-19 16,-8-21-2-16,6-12 1 16,-6-17 0-16</inkml:trace>
  <inkml:trace contextRef="#ctx0" brushRef="#br0" timeOffset="140249.953">10253 4502 48 0,'0'0'38'16,"6"-20"1"-16,-6 20 0 16,-14 20-22-16,-18-16-4 0,20 27-4 15,-19-5-2-15,9 11-2 16,-8-2-2-16,9 7-1 16,1-3-1-16,8-8 0 15,10-3-1-15,10-11 0 16,-8-17 0-16,38 18-1 15,-11-20 1-15,-1-8-1 16,6-7 1-16,-5-5-1 16,-3-8 0-16,-8 1 1 0,1 0 0 15,-9 5 0-15,-6 2 1 16,-2 22-1-16,-2-17 2 16,2 17-1-1,-17 21 1-15,13 3-1 0,-2 7 1 16,2 5-2-16,10-1 1 15,6 0 0-15,7 3 0 16,7-11-1-16,2-1-1 16,9-11 0-16,-3-3-1 15,3-12-1-15,-1-2-3 16,-11-17-4-16,21 1-30 16,-26-16-2-16,5-5 1 15,-11-14 0-15</inkml:trace>
  <inkml:trace contextRef="#ctx0" brushRef="#br0" timeOffset="141154.6527">10658 4100 77 0,'0'0'40'15,"0"0"0"-15,0 0 0 16,-18 21-29-16,24 16-3 15,-6 1-3-15,6 11 0 16,0 8-2-16,1 3 0 0,-1 5-2 16,8-4 1-1,0 2-1-15,6-6-1 16,3-2 0-16,3-10 0 16,2-8 0-16,5-7 0 0,5-9 0 15,1-13-1-15,1-10 1 16,5-8 0-16,-5-13-1 15,1-7 0-15,3-11 1 16,-15-6-1-16,7-2 1 16,-14 2-1-16,-5 6 0 15,-9 5 1-15,-8 13 0 16,0 23 1-16,-27 0 0 16,1 25 0-16,-4 9 0 15,1 7 1-15,-1 8-1 16,8 0 0-16,8 0-1 15,9-6 0-15,12-2 0 16,11-9-1-16,16-7-1 0,5-13-1 16,9-4-3-16,1-18-1 15,16 2-5-15,-23-37-10 16,27 4-18-16,-20-20-1 16,6-2 2-16,-31-21 19 15,22 17 10-15,-21-5 9 16,-7 1 6-16,4 26 12 15,-24-2 20-15,4 19 2 16,-8 7 0-16,6 21-17 16,-14 17-9-16,14 19-5 15,-16 1-2-15,12 20-2 16,-6 2 0-16,6 5-2 16,-2 3 0-16,10-2-1 0,4-4 0 15,-2-12 0-15,8-12 0 16,-6-13-1-1,-8-24 1-15,32 9-1 16,-13-24 0-16,-5-13 0 0,4-11 0 16,2-8 0-16,1-6 0 15,5 2-1-15,4 0 1 16,-3 12 1-16,5 7-2 16,1 17 1-16,7 11 1 15,-1 15-1-15,1 15 0 16,5 13 1-16,-5 10-1 15,-1 4 2-15,-13 0-1 16,-4 0 0-16,-12-4 1 0,-8-8-1 16,-14-7 0-16,-4-15 1 15,-14-7-1-15,-5-12-1 16,3-8 0 0,-7-5-1-16,1 1-3 0,-3-10-6 15,15 14-32-15,-14-1-2 16,9 9-1-16,-1 2 1 15</inkml:trace>
  <inkml:trace contextRef="#ctx0" brushRef="#br0" timeOffset="146674.8021">7937 6745 43 0,'0'0'37'0,"0"0"0"15,0 0 1-15,4 26-21 16,-4-26-5 0,57-20-4-16,-12 8-2 0,16-2-2 15,5-3-3-15,11-3-2 16,0 12-6-16,-24-9-29 15,6 9-1-15,-7 8-1 16,-19 0-1-16</inkml:trace>
  <inkml:trace contextRef="#ctx0" brushRef="#br0" timeOffset="147013.0996">9240 6441 88 0,'0'0'40'0,"0"-26"1"15,0 26 0-15,0 0-34 16,26 32-2-16,-19 1 1 15,7 14-2-15,-2 6-1 16,2 14-1-16,0-2 0 0,3-1-1 16,-5-5-1-1,-4-8 0-15,4-9-2 16,-6-13 0-16,2-5-3 0,-8-24-4 16,22 2-22-16,-22-22-11 15,0-4 0-15,-14-7 0 16</inkml:trace>
  <inkml:trace contextRef="#ctx0" brushRef="#br0" timeOffset="147201.3012">8794 6549 83 0,'-12'-18'40'16,"24"-3"0"-16,27-3-1 15,1-11-33-15,41 11-1 16,9-3-3-16,15 3 0 15,0 12-4-15,-3 4-1 0,-3 18-7 16,-32 4-28-16,6 6-1 16,-15-1 0-16,-7 5 0 15</inkml:trace>
  <inkml:trace contextRef="#ctx0" brushRef="#br0" timeOffset="147642.7264">9986 6541 84 0,'0'0'40'15,"0"0"1"-15,0 0 1 16,4 27-30-16,-30-11-3 0,3 19-3 16,-11 1-2-16,3 7-1 15,-3 2-1-15,6 4 0 16,5-2-2-16,15-9 0 15,8-7-1-15,14-7 1 16,13-13-1-16,9-11 0 16,-1-11 0-16,3-15 0 15,-1-3-1-15,-9-7 1 16,-2-9 1-16,-7 0-1 16,-11 2 1-16,-2 7 1 15,-4 9 0-15,-2 27 0 16,-2-24 1-16,2 24 0 15,-12 18 0-15,7 2-1 0,1 9 0 16,0-1 0-16,4 5 0 16,0 0 0-16,6 1-2 15,-1-7 0-15,7 3 0 16,-2-9-3-16,8-1-2 16,-18-20-9-16,39 2-28 15,-39-2 0-15,40-26 0 16,-22-1 1-16</inkml:trace>
  <inkml:trace contextRef="#ctx0" brushRef="#br0" timeOffset="148058.4118">10273 6616 85 0,'0'0'42'0,"0"0"0"16,0 27 0-16,25 4-31 15,-31-3-3-15,20 19-2 16,-8-4-2-16,6 6-1 15,-2-6-1-15,2-1-1 16,-1-7 0-16,-3-6-1 16,4-7 0-16,-12-22-1 15,20 2 0-15,-14-24-1 16,2-3 1-16,-2-9-1 16,2-13 1-16,3 0 0 15,-3-8 0-15,4 2 1 16,2 6-1-16,0 8 2 0,4 2-1 15,3 7 0 1,-1 13 1-16,6 9 0 16,-3 14 0-16,3 15 1 15,-4 11-1-15,1 9 0 0,-7 6 0 16,2 8 0-16,-4 2-1 16,-2 0 0-16,-4-2-2 15,-2-10 0-15,1-8-2 16,-7-13-3-16,20 9-10 15,-20-33-25-15,32-2 0 16,-18-23-1-16,11-7 1 16</inkml:trace>
  <inkml:trace contextRef="#ctx0" brushRef="#br0" timeOffset="148245.0041">11005 6633 92 0,'0'0'42'16,"14"37"1"-16,-20-9-1 0,14 25-31 15,-10-10-4-15,8 12-2 16,-4-10-2-16,10-2-1 16,-1-3-3-16,3-11-3 15,8 1-3-15,-22-30-13 16,30-8-23-16,-17-12 1 16,7-9-1-16,-6-20 1 15</inkml:trace>
  <inkml:trace contextRef="#ctx0" brushRef="#br0" timeOffset="148365.5315">11151 6409 60 0,'-10'-31'36'0,"-2"9"-1"15,12 22 1-15,-23-7-23 0,23 7-45 16,0 0-3-16,0 0-2 16,18 27 1-16</inkml:trace>
  <inkml:trace contextRef="#ctx0" brushRef="#br0" timeOffset="148801.7412">11457 6494 93 0,'0'0'43'16,"-20"35"-1"-16,-1-17 1 15,9 15-34-15,-14-5-2 16,12 7-2-16,-5 2-3 0,9 1 0 15,8-3-2-15,8-6 0 16,6-5 0-16,-12-24 0 16,39 20 0-16,-17-22-1 15,5-8 0-15,3-10 1 16,-2-5-1-16,-3-11 0 16,1-1 0-16,-4-6 1 15,-4 6 1-15,-5 5 0 16,-5 3 0-16,2 11 1 15,-10 18 0-15,0 0 1 16,14 22-1-16,-8 13 0 16,2 4-2-16,12 6 0 0,-1-3 0 15,13 1 0-15,3-4 0 16,15-10 0-16,1-7 0 16,-2-8 0-16,7-6 0 15,-7-6 0-15,0 0 0 16,-17-20-7-16,12 12-37 15,-33-12-1-15,-11 18 0 16,8-19 0-16</inkml:trace>
  <inkml:trace contextRef="#ctx0" brushRef="#br0" timeOffset="149821.2633">7980 8749 59 0,'0'0'40'16,"-22"-2"0"-16,22 2 1 15,6-22-26-15,14 36-3 16,-20-14-3-16,42-4-3 16,-11-6-1-16,9 12-1 15,5-13-1-15,0 9-1 16,-1-6 0-16,-11-6-2 15,1 8-3-15,-14-12-3 16,13 11-36-16,-33 7 0 16,0 0-1-16,-8-30-1 15</inkml:trace>
  <inkml:trace contextRef="#ctx0" brushRef="#br0" timeOffset="152341.402">9574 8417 47 0,'19'-16'37'0,"-19"16"1"16,0 0 0 0,0 0-27-16,-6-17 1 15,6 17-3-15,0 0 0 0,20-12-3 16,-20 12-1-16,0 0-1 15,6-20 0-15,-6 20-1 16,-20-5 0-16,-5 7-1 16,-15 5 0-16,-13 13-1 15,-6 5 0-15,-7 13 0 16,-5 5 0-16,12 14-1 16,14 4 1-16,19 2-1 15,18-5 2-15,28-1-3 0,13-10 2 16,25-7-2-1,11-9 1-15,6-19-2 16,6-2-1-16,-4-16-3 16,2 6-4-16,-32-28-21 0,10 13-10 15,-17-9 0-15,-14-3 0 16</inkml:trace>
  <inkml:trace contextRef="#ctx0" brushRef="#br0" timeOffset="153265.8552">9690 8645 62 0,'26'-14'38'0,"-5"6"1"16,19 2 0-16,-3-17-26 16,25 25-4-16,-13-4-1 15,10 14-1-15,-7 7-2 0,-3 13-2 16,-6 1 1-16,-9 4-2 15,-8 1 1-15,-7-1-2 16,-5-4 1-16,-6-3-1 16,-8-30 0-16,12 25 0 15,-12-25-1-15,0 0 0 16,0 0-1-16,-14-31 1 16,0 5-1-16,-3 7 1 15,-5-9-1-15,-8 12 2 16,-5 1-2-16,-3 11 1 15,-3 8 0-15,3 8 0 16,1 11 1-16,9-1-1 16,14 9 1-16,6-3-2 0,12-1 1 15,14-7 0-15,14-7-1 16,1-7 0-16,13-6-2 16,-7-13-2-16,8 1-3 15,-15-26-5-15,25 21-9 16,-37-30-8-16,21 15 3 15,-29-21 7-15,22 22 8 16,-20-12 8-16,3 7 4 16,3 21 8-16,-22-21 10 15,24 32 9-15,-22 4-2 16,32-1-5-16,-32 1-7 16,25 23-4-16,-15-3-2 15,14 17-3-15,-10-2 1 0,5 8-2 16,-5-3 0-16,0-1-1 15,-4-10 0-15,-2-1-2 16,-2-8 0 0,-6-20-1-16,0 0 0 0,0 0 0 15,-6-38 0-15,4 9 0 16,2-7-2-16,0-7 2 16,4-2-1-16,6 0 1 15,3 4 0-15,3 2 1 16,8 7 0-16,2 9 0 15,-5 7 1-15,5 14 0 16,-2 8 1-16,-5 11-1 0,-5 7 1 16,-2 13 0-16,-4 6-1 15,-2 5 0-15,0-3 1 16,2 2-2 0,4-8 1-16,1-4-1 15,7-11 1-15,8-12 0 0,3-12-1 16,3-16 1-16,0-9-2 15,-1-9 2-15,-3-7-2 16,-11-6 2-16,-5 2-2 16,-14 2 1-16,-6 1 0 15,-11 13-1-15,-5 7-1 16,-4 1-2-16,4 13-3 16,-13-12-10-16,13 20-24 0,2-6-2 15,20 6 0 1,0 0 1-16</inkml:trace>
  <inkml:trace contextRef="#ctx0" brushRef="#br0" timeOffset="153505.5354">11195 8203 92 0,'19'-6'43'15,"-19"6"1"-15,26 12-2 16,-26-12-33-16,26 55-2 15,-24-14-2-15,4 10-2 16,-6 6-1-16,-2 4-1 16,2 2-1-16,2-4-1 15,0-2-2-15,2-16-2 16,9 2-2-16,-13-43-19 16,22 26-16-16,-22-26-2 0,32-12 1 15,-21-18 0-15</inkml:trace>
  <inkml:trace contextRef="#ctx0" brushRef="#br0" timeOffset="153872.9979">11455 8500 88 0,'0'0'42'16,"14"43"0"-16,0-24-1 16,12 21-32-16,-1-11-3 0,9 4-2 15,5-9-2 1,1-8-2-16,3-6-1 15,-1-14 0-15,-3-6-1 16,-5-20-1-16,-1 1 1 0,-9-10 0 16,-4 5 2-16,-2 7 1 15,-11 1 2-15,-7 26-1 16,0 0 2-16,0 0 0 16,-6 32 0-16,1 17 0 15,-9 4-1-15,6 14 0 16,-2-3-1-16,6 5-1 15,0-2 0-15,8-8-1 16,0-4 0-16,6-18 0 16,-2-4 0-16,4-13-3 15,-3-1 0-15,-9-19-2 16,24 18-5-16,-24-18-30 16,12-20-3-16,-10-5-1 0,10-3 0 15</inkml:trace>
  <inkml:trace contextRef="#ctx0" brushRef="#br0" timeOffset="154309.5565">12217 8437 85 0,'0'0'42'15,"20"14"1"-15,-14 3 0 16,8 30-31-16,-14-15-4 15,16 19-2-15,-10 0-1 16,2 6-1-16,-1-8-2 0,-1-4-1 16,0-8 1-16,0-7-3 15,0-11 2 1,-6-19-1-16,0 0-1 0,28-45 0 16,-9 8 1-16,1-6 0 15,6-6-2-15,6-2 3 16,1 1-2-16,3 5 1 15,1 14 1-15,-5 9-1 16,3 13 1-16,3 14 0 16,-7 9 0-16,9 10 0 15,-14 7 0-15,1 14-1 16,-7 8 0-16,-2 2 0 0,-8 4 0 16,-6-2 0-16,-3-2 0 15,-2 0 0 1,6-10 0-16,-3-16-4 15,22 7-15-15,-24-36-24 0,40-2-2 16,-19-22 0-16,5-7 0 16</inkml:trace>
  <inkml:trace contextRef="#ctx0" brushRef="#br0" timeOffset="159629.7685">8580 10189 68 0,'0'0'41'0,"0"22"-1"16,0-22 0-16,46 33-30 16,-21-27-4-16,21 4-2 0,-1-8-2 15,7-8-3-15,1 2-3 16,-18-27-14 0,7 9-23-16,-14 1 1 15,-15 3-2-15,-13 18 2 0</inkml:trace>
  <inkml:trace contextRef="#ctx0" brushRef="#br0" timeOffset="160044.7421">9542 9921 81 0,'10'-22'43'0,"-10"22"-2"15,10-31 0-15,-10 31-34 16,0 0-1-16,0 0-1 16,0 0-1-16,4 51-1 15,-4-8-1-15,2 6-1 16,2 6 1-16,-2 4-1 15,5-2-1-15,5-1 1 16,6-8 0-16,4-11-1 16,3-10 1-16,7-3-1 0,8-10 1 15,7-7-1 1,0-7 0-16,9 0 0 16,-1-5-1-16,0-5 0 0,-2 0-1 15,-5-10-3-15,3 16-3 16,-25-21-32-16,7 3-4 15,-13-9 1-15,-8 1-1 16</inkml:trace>
  <inkml:trace contextRef="#ctx0" brushRef="#br0" timeOffset="160261.7644">9633 9870 84 0,'4'-20'42'0,"17"8"-1"0,25 4 1 16,7-2-36-16,20-3-3 15,10-5-1-15,-2 4-2 16,-4 12-4-16,-20-11-10 16,-3 15-27-16,-21 1 0 15,-13 7 0-15,-20-10-2 16</inkml:trace>
  <inkml:trace contextRef="#ctx0" brushRef="#br0" timeOffset="160416.8207">9808 10052 78 0,'0'0'38'16,"40"0"1"-16,7-10 0 0,5-13-35 15,5-1-3-15,10 8-9 16,-21-7-29-16,5 11-1 15,-6 2-1-15,-11-1 1 16</inkml:trace>
  <inkml:trace contextRef="#ctx0" brushRef="#br0" timeOffset="160673.4226">10482 9748 90 0,'0'0'44'0,"22"14"-2"0,-9 9 2 16,-17 3-35-16,24 21-3 15,-12 6-2-15,10 10-1 16,-4 5-1 0,-1-5-2-16,3 0 0 0,0-8-2 15,-2-8-1-15,-6-22-2 16,12 3-6-16,-20-28-32 15,0 0-1-15,0-24 1 16,-8-3-1-16</inkml:trace>
  <inkml:trace contextRef="#ctx0" brushRef="#br0" timeOffset="161125.4416">10351 9913 91 0,'38'-18'41'15,"-4"4"-1"-15,19 14-7 16,-6-21-27-16,28 7 0 0,-13 4-2 16,-3 16 0-16,-8 6 0 15,-4 17-1-15,-11 11 0 16,-8 12 0-16,-15 5 0 16,5 6-1-16,-10-4 0 15,6 0-1-15,-6-8 0 16,4-14-1-16,-4-9 0 15,-8-28 0-15,19 19 0 0,-19-19-2 16,24-25 1-16,-16-5-1 16,4-11 1-1,2-6 0-15,5 0-1 16,-1 6 1-16,2 4 0 16,-6 7 1-16,2 10 0 0,-16 20 2 15,29 20-1-15,-15 8 0 16,0 5 1-16,4 4-1 15,-3 2 1-15,9 1-1 16,8-7 0-16,1-9-1 16,3-9 0-16,1-5-1 15,1-4-2-15,-11-12-2 16,7 10-6-16,-22-22-32 16,-12 18-2-16,20-29 2 15,-20 29-1-15</inkml:trace>
  <inkml:trace contextRef="#ctx0" brushRef="#br0" timeOffset="161666.2896">11724 10080 70 0,'0'0'41'15,"10"-32"1"-15,-10 32-1 16,-16-21-25-16,4 38-7 15,-20-3-2-15,5 17-1 16,-7-1-3-16,3 13-1 16,-1-4 0-16,12 0-1 15,6 7-1-15,12-13 1 16,8-6-1-16,8-7 0 16,8-8 0-16,8-12 0 15,-3-6 0-15,5-12 0 16,-5-5 0-16,-5-7 0 15,2 1 1-15,-8-1-1 0,-4 5 1 16,-5 7 0-16,-7 18 0 16,0 0 1-16,0 0-1 15,0 0 0-15,18 39 0 16,-12-11 0-16,0 3-1 16,8 1 0-16,0-3-2 15,3-5-2-15,9 5-5 16,-26-29-33-16,28 22-3 15,-28-22 1-15,39-22-1 16</inkml:trace>
  <inkml:trace contextRef="#ctx0" brushRef="#br0" timeOffset="162013.4201">12091 10189 108 0,'-6'26'43'0,"12"13"1"16,-6-39-14-16,6 51-23 15,2-15-2-15,0-1-1 16,4-10-3-16,-1-7 0 16,-11-18 0-16,34 2-2 15,-8-16 1-15,-1-13-1 16,9-9 0-16,3-5 0 16,3-2 1-16,5 4 1 15,-5 5-1-15,-5 9 1 16,1 11 1-16,-8 18 0 15,-7 12 0-15,-3 17 0 0,-4 4 0 16,-6 7-1-16,2 5 0 16,-4 2 0-16,-4-6-1 15,-2-8 0 1,2-7-2-16,-2-30-2 0,0 35-6 16,0-35-33-16,0 0-1 15,-28-29-1-15,16 9-1 16</inkml:trace>
  <inkml:trace contextRef="#ctx0" brushRef="#br0" timeOffset="162929.4665">8493 11675 73 0,'0'0'41'16,"-11"20"0"-16,11-20 0 16,43-10-34-16,-27-8-1 15,23 3-3-15,1-3-2 16,5-2-4-16,9 20-19 0,-11-17-18 15,-4 11-1-15,-13 6 1 16,-4 2-1 0</inkml:trace>
  <inkml:trace contextRef="#ctx0" brushRef="#br0" timeOffset="163365.5093">9919 11353 50 0,'-6'-23'39'16,"6"23"1"-16,0 0 0 16,12 25-20-16,-12-25-9 15,14 55-3-15,-6-14-2 16,9 20-1-16,-9 2-2 0,12 6-1 15,-8-8-1 1,2-12-1-16,0-4-1 16,-6-18-2-16,3-5-1 0,-11-22-5 15,0 0-11-15,6-28-20 16,-23-7-1-16,-11-12 1 16,-6-12-1-16</inkml:trace>
  <inkml:trace contextRef="#ctx0" brushRef="#br0" timeOffset="164129.359">9658 11126 53 0,'54'-28'36'0,"15"8"2"0,16 7-7 15,23 26-18 1,-19-5-1-16,16 28-4 16,-28 3-2-16,-16 20-1 15,-27-2-1-15,-21 7-1 0,-22-5-1 16,-29 0-1-16,-13-8-1 15,-8-8 1-15,-3-17-2 16,5-12 1-16,16-8 0 16,5-10 0-16,36 4 0 15,-14-24-1-15,34 2 1 16,17 1 0-16,15 3 0 16,9 4-1-16,4 9 2 15,6 9 0-15,2 7-1 16,-8 9 1-16,-7 11 0 15,-11 7 1-15,-21 5 0 16,-12 6 0-16,-16-2-1 16,-16-4 0-16,-20-8 0 0,-5-1 1 15,-8-11-1-15,-1-9-1 16,1-8 0-16,5-14-1 16,17-9 0-16,5-15-2 15,22-1-1-15,4-14-1 16,22 3 0-16,0-3-1 15,15 8 0-15,-1-2 2 16,7 11 1-16,-4 5 1 16,5 9 3-16,3 8 2 15,-9 2 1-15,7 10 1 16,-3 0 1-16,3 16 0 16,-8 0-1-16,5 11 1 15,-11-4-2-15,1 13 0 0,-8-9-2 16,-5 2 0-16,-9-5 0 15,0-6-1-15,-12-22 0 16,8 21-1-16,-8-21 0 16,0-21-1-16,0-1 0 15,2-9 0-15,8-3-1 16,2-5 1-16,7 2 0 16,3-1 0-16,4 7 1 15,1 9 0-15,5 7 0 16,0 11 1-16,-3 10 0 15,1 13 0-15,-8 7 0 16,1 9 0-16,-3 2 1 16,0 11-1-16,-6-3-1 0,-1-6-1 15,-5-4-1 1,-2-17-3-16,12 9-10 16,-18-27-27-16,16-21-1 15,-12-17 0-15,2-3 0 0</inkml:trace>
  <inkml:trace contextRef="#ctx0" brushRef="#br0" timeOffset="164279.9682">11313 11206 85 0,'0'0'40'0,"-20"16"0"16,20-16-2-16,0 27-38 0,12 5-19 15,-12-32-19-15,14 33-1 16,-14-33 0-16,26 14-1 15</inkml:trace>
  <inkml:trace contextRef="#ctx0" brushRef="#br0" timeOffset="164502.3108">11641 11129 95 0,'24'20'43'16,"-17"12"0"-16,-9 3 0 15,4 18-36-15,-4 2-1 16,4 15-2-16,-2-3-1 0,6 2-3 16,2-8-1-16,10-16-1 15,2-10-3 1,-20-35-4-16,59 12-33 16,-37-34-1-16,3-9-1 0,-5-24 1 15</inkml:trace>
  <inkml:trace contextRef="#ctx0" brushRef="#br0" timeOffset="164692.8785">11965 11041 94 0,'10'28'43'0,"-7"15"0"16,-8 14 1-16,10 9-37 16,-5 5-1-16,8 4-3 15,-2-3 1-15,8-1-3 16,-2-10-2-16,-2-14-2 15,8-8-4-15,-18-39-19 16,2 18-18-16,-2-18 0 0,-16-24 0 16,-4-11 0-16</inkml:trace>
  <inkml:trace contextRef="#ctx0" brushRef="#br0" timeOffset="165181.8107">11678 11392 84 0,'32'-7'40'0,"9"-1"1"16,11-2-2-16,7-6-35 16,14 1-1-16,4-5-1 15,0 6 0-15,-10 4-1 16,-6-1-2-16,-9 3 1 16,-15 4 0-16,-11 4 1 0,-26 0 1 15,2 29 0-15,-10-1 1 16,-18 1 1-16,7 14 0 15,-7 3 0-15,8 6 0 16,4-8-2-16,14 1 1 16,10-10-1-16,4-3-1 15,14-11-2-15,9-11 0 16,5-10-2-16,-3-16-2 16,7 1-1-16,-15-31-6 15,11 13-1-15,-27-28-1 16,13 14 3-16,-26-8 4 15,8 10 4-15,-10 6 3 16,-6 3 3-16,6 36 6 0,-12-25 3 16,18 43 1-16,-6-18-2 15,-4 41-3 1,2-12-3-16,14 9-1 16,-4-3-1-16,4 4-1 0,0-2-2 15,1-1 0-15,-3-7-2 16,2-11-2-16,6 3-5 15,-18-21-33-15,0 0-1 16,20-17-1-16,-7-7 0 16</inkml:trace>
  <inkml:trace contextRef="#ctx0" brushRef="#br0" timeOffset="165557.2194">12778 11243 82 0,'12'34'43'0,"-12"-9"0"0,14 14 0 15,-8-1-32-15,14 11-3 16,-7-6-2-16,1 8-1 16,-2-10-3-16,2-5 0 15,-2-11-1-15,-10-7-2 16,-2-18 0-16,0 0-1 16,10-22-1-16,-9-9 0 15,5-12 0-15,0-8-1 16,2 0 1-16,4-2 1 15,2 5 1-15,0 5 1 0,0 10 1 16,3 13 1-16,3 18 1 16,0 20 0-1,0 6 0-15,1 13 0 16,3 4 0-16,2 8-2 0,-5-4 1 16,9 4-1-16,-6-6-2 15,1-11-1-15,7-7-2 16,-12-19-4-16,13 6-6 15,-21-32-27-15,10-1-3 16,-4-26 1-16,1-6 2 16</inkml:trace>
  <inkml:trace contextRef="#ctx0" brushRef="#br0" timeOffset="165760.8511">13465 11186 95 0,'0'0'43'0,"0"0"1"15,8 55-1-15,-18-11-32 16,18 22-4-16,-2 3-2 15,8 13-3-15,4-3 1 0,3-8-2 16,11-3-1-16,2-17 1 16,3-10-2-16,-1-13 0 15,1-10-1-15,-5-14-1 16,-3-1-3-16,-11-20-8 16,2 3-30-16,-14-4-1 15,-6 18 1-15,0-35 0 16</inkml:trace>
  <inkml:trace contextRef="#ctx0" brushRef="#br0" timeOffset="167225.6333">9121 13029 59 0,'0'0'35'16,"0"0"0"-16,20 2-2 16,26-14-35-16,19 5-12 15,14-9-19-15,-12-8 0 0,18 11 0 16,-8-11-2-16</inkml:trace>
  <inkml:trace contextRef="#ctx0" brushRef="#br0" timeOffset="167616.9113">10417 12641 78 0,'0'0'41'0,"0"0"-2"15,-38 23 0-15,-1 5-31 0,-21-7-3 16,7 15-1-16,-10-5-1 15,16-2-2-15,13 1-1 16,28-5 1-16,6-25-1 16,51 34-1-16,9-19 1 15,17-1-1-15,4 8 0 16,5 5 1-16,-3 3-1 16,-12-3 2-16,-17 3-1 15,-17 1 1-15,-23 0 0 16,-14-1 1-16,-20-9 0 15,-11-3-1-15,-17-10 1 16,-3 0-1-16,-6-8 0 16,3-8-1-16,9-2-2 0,6-11-3 15,39 21-11-15,-22-48-25 16,30 7 0 0,11-6 0-16,15 2-1 15</inkml:trace>
  <inkml:trace contextRef="#ctx0" brushRef="#br0" timeOffset="168730.2831">10875 12839 90 0,'25'53'43'15,"-9"6"0"-15,4 19-1 16,-2-5-33-16,7 11-3 16,-5-1-2-16,6-3-1 15,-4-5-1-15,1-12-1 0,-3-12-1 16,-4-16-1-16,-4-10-2 15,-12-25-1-15,0 0-2 16,0 0-2 0,-2-37-5-16,-32-28-11 0,22 12-13 15,-25-31 6-15,25 19 10 16,-22-23 11-16,18 7 6 16,-1 5 3-16,3-5 8 15,32 34 10-15,-10-10 16 16,27 28-5-16,-11-18-9 15,35 35-9-15,-12-6-2 16,23 20-2-16,-15 2 0 16,4 18-1-16,-10 1-1 0,-9 17-1 15,-12 1 0 1,-11 4 0-16,-11 0-1 16,-18 0 0-16,-5-9-1 15,-5-7 0-15,-6-5 0 0,-1-13-1 16,1-9 0-16,2-6 0 15,1-9 0-15,5-7-1 16,2 2 1-16,2-3-1 16,3-3 1-16,13 24 0 15,-20-33-1-15,20 33 1 16,-6-18 0-16,6 18-1 16,20-8 1-16,-5 10 0 15,15 2 0-15,4 0 0 16,5 2 0-16,6-4 0 15,7 0 1-15,7-4-1 16,0-8-1-16,1-1 2 16,-1-9-1-16,0-6-1 0,-8-1 1 15,-11-6 0-15,-9 1 0 16,-15 3 0-16,-10 3 0 16,-12 9 0-16,-10 5 0 15,-13 8 0-15,1 16 0 16,-5 11 1-16,-7 11 0 15,12 11 0-15,-1 2 0 16,15 2 0-16,12 0 0 16,10 2 0-16,12-12-1 15,11-13-1-15,15-11-1 16,-5-17-1-16,16-2-2 16,-9-17-3-16,11 5-5 0,-27-35-9 15,21 14-12-15,-27-24 1 16,19 28 12-16,-33-24 11 15,8 16 6-15,-7 7 6 16,-13-7 6-16,0 41 11 16,6-24 12-16,-6 24 2 15,-6 20-12-15,14 21-8 16,-16-5-4-16,14 17-3 16,-6 0-1-16,8 9-1 15,-2 3-2-15,8-2 0 16,-2-12-1-16,2-10-1 15,0-13 0-15,-14-28-2 16,31 6 1-16,-19-30-1 0,2-15 0 16,-6-14 0-16,4-6 1 15,1-4 0-15,1 4 0 16,4 6 1 0,-2 6 0-16,7 16 1 0,-3 9 0 15,6 18 0-15,0 14 0 16,-5 14 0-16,5 7 0 15,-6 14 0-15,-1 4 0 16,-1 0-1-16,-2 4-2 16,-2-10-1-16,9 6-3 15,-21-27-26-15,18 0-10 16,-20-22-1-16,40 7 0 16</inkml:trace>
  <inkml:trace contextRef="#ctx0" brushRef="#br0" timeOffset="169281.2557">13013 12800 92 0,'0'0'43'0,"-26"11"-1"16,-1 3-1-16,9 27-32 16,-10-5-5-16,11 9 0 15,3-4-2-15,14 4 0 16,8-8-2-16,15-9 0 15,17-10 0-15,7-20-1 16,16-8 0-16,-1-14 0 0,7-11-1 16,-10-18 0-16,-6-2 1 15,-7-4-1 1,-13 0 2-16,-9 8-1 16,-16 8 1-16,-14 14 1 0,-16 15 0 15,-7 20 1-15,-5 15 0 16,1 13-1-16,1 5 0 15,12 4 1-15,6-2-1 16,20 1 0-16,14-15-1 16,12-9 0-16,9-14 0 15,10-10 0-15,3-8-1 16,-1-10 0-16,0-3 0 16,-3-12 0-16,-11 5 0 15,-5 1 0-15,-9 6 2 16,-5 7-1-16,-20 20 2 15,22-4-1-15,-22 4 2 16,16 39-1-16,-8-5 1 0,11 11 0 16,9 2-2-16,15 0 1 15,11-6-1-15,11-7 0 16,2-9 0-16,8-7-1 16,-2-10-2-16,-6-14-3 15,4 15-20-15,-31-32-19 16,-9 1-1-16,-17-1 0 15,0-1-1-15</inkml:trace>
  <inkml:trace contextRef="#ctx0" brushRef="#br0" timeOffset="171825.7947">23156 6482 81 0,'0'0'41'0,"0"0"0"16,-20-23-5-16,20 23-21 15,0 0-5-15,26 7-4 0,0-7-2 16,15-2-2-1,9-2-1-15,3-1-4 16,12 3-4-16,-25-10-32 16,11-4-3-16,-12-3 1 0,-7-3-2 15</inkml:trace>
  <inkml:trace contextRef="#ctx0" brushRef="#br0" timeOffset="172450.2992">24446 6205 81 0,'0'0'40'0,"23"-7"2"15,-23 7-1-15,16 5-29 16,-16-5-3-16,0 0-4 16,0 0 0-16,0 0-2 0,0 0-1 15,0 0 0-15,20 6-1 16,-20-6 0-16,0 0 0 16,24-15-1-16,-24 15 0 15,13-26 0-15,-13 6 1 16,-6 3-2-16,6 17 1 15,-33-26 0-15,1 22 0 16,-9 14 0-16,-11 18 0 16,-7 15 0-16,-6 14 1 15,6 13 0-15,8 11 0 16,11 3 0-16,20-1 0 16,20-1 0-16,22-15-1 15,21-12 0-15,15-16-1 0,11-21 0 16,8-5-1-16,0-20-3 15,2-7-1-15,-20-33-7 16,6 7-29-16,-19-14-1 16,-11 1 0-16,-11-8 0 15</inkml:trace>
  <inkml:trace contextRef="#ctx0" brushRef="#br0" timeOffset="172868.2311">24799 6141 85 0,'0'0'42'16,"0"0"1"-16,26 15 0 16,-26-15-32-16,23 51-1 0,-7-11-3 15,8 18-2-15,-8 1 0 16,7 6-3-16,-3-4 0 16,0 0-2-16,-6-10 0 15,3-12 0-15,-7-8 0 16,0-9 0-16,-10-22 0 15,0 0 0-15,0 0 0 16,8-47-1-16,-8 12 0 16,0-11 0-16,6 1 0 15,2-4 0-15,6 2 0 16,4 10 0-16,1 9 1 16,3 13 0-16,4 7 1 0,5 16 0 15,-5 7-1 1,0 13 1-16,-5 9 1 0,3 8-1 15,-4 2 0 1,-6 6-1-16,-3-4 0 16,-1-9-1-16,0-1 0 0,-4-17-4 15,4 1-2-15,-10-23-12 16,4-20-24-16,4-9-1 16,4 0 0-16,1-13 1 15</inkml:trace>
  <inkml:trace contextRef="#ctx0" brushRef="#br0" timeOffset="173253.3296">25547 6329 87 0,'0'0'42'15,"22"24"1"-15,-10 1 1 16,-18-1-33-16,20 21-2 16,-6-2-3-16,4 12-1 0,-5-2-2 15,3-2-1-15,-2-6-1 16,0-6 0-16,-2-7-2 15,-6-32 0-15,12 23 0 16,-12-23 0-16,12-27 0 16,-6-3-1-16,2-7 1 15,3-4-1-15,3-8 1 16,6 2 0-16,0 2 1 16,5 3 0-16,-5 9 0 15,8 11 1-15,-4 11 0 16,-1 13 0-16,1 7 1 15,2 15 0-15,-7 3-1 16,1 9 1-16,0 1-1 0,0 2 0 16,-5-3-1-16,3-7 0 15,-6-3-1-15,-12-26-2 16,26 25-4-16,-26-25-33 16,8-18-4-16,-8-9 0 15,5-4-1-15</inkml:trace>
  <inkml:trace contextRef="#ctx0" brushRef="#br0" timeOffset="173681.9478">26025 6064 90 0,'0'0'40'16,"0"0"-1"-16,0 0 0 0,14 20-39 15,20-24-3-15,17 10-3 16,-12-14-4-16,27 14 0 15,-13-16 0-15,6 12 3 16,-9 0 4-16,-15 2 4 16,-9 9 3-16,-26-13 3 15,6 42 4-15,-38-27 2 16,12 29-2-16,-15-15-1 16,13 8-3-16,0-7-2 15,14 1-1-15,10-7-1 16,22 3-1-16,16-5 0 15,19 1-1-15,6 1-1 16,8 9 1-16,0 1 1 0,0 5-1 16,-10 6 0-16,-9 0 0 15,-17-4 2-15,-21 4-1 16,-16-9-1 0,-16-7 0-16,-13-7 0 0,-7-10-1 15,-3-7 0-15,-1-10-1 16,3-1-3-16,-3-28-10 15,14 17-30-15,-1-9 0 16,15 7-1-16,-2-3 0 16</inkml:trace>
  <inkml:trace contextRef="#ctx0" brushRef="#br0" timeOffset="179333.4608">27575 6074 39 0,'20'-12'36'0,"-20"12"2"15,20-14-5-15,-1 22-15 16,-19-8-4-16,0 0-3 0,0 0-4 15,0 0-1-15,0 0-1 16,0 0-2-16,6-23 1 16,-6 23-1-16,0 0 0 15,-25-22 0-15,5 14-1 16,-4 6 0-16,-11 8 0 16,-5 12 0-16,-5 11 0 15,-1 10-2-15,7 7 3 16,5 13-3-16,11 1 2 15,15 3-2-15,20-4 0 16,17-4 0-16,15-14 1 16,21-9 0-16,0-15-1 0,10-13 0 15,2-12-1-15,-6-11 2 16,-6-9-1-16,-6-11 0 16,-11-4 0-1,-11 4 0-15,-15 1 0 16,-4 9 1-16,-6 5-1 0,-12 24 1 15,2-17 0-15,-2 17-1 16,-8 41 2-16,8-8-1 16,0 12 1-16,8 4-1 15,0 2 0-15,9 6 0 16,3-6 0-16,-2-4-1 16,4-9 0-16,-9-5 1 15,7-13-1-15,-20-20-1 0,30 17 0 16,-30-17 0-1,22-13-2-15,-17-11-2 16,3 3-2-16,-16-29-13 16,4 13-24-16,-11-10 0 0,-5 6 0 15,-18-8 1-15</inkml:trace>
  <inkml:trace contextRef="#ctx0" brushRef="#br0" timeOffset="179493.1466">27680 6327 78 0,'0'0'42'0,"20"-6"-1"16,19 2 0-16,-5-11-31 16,33 11-3-16,2-6-5 0,8 4-3 15,2 24-20 1,-18-16-19-16,-10 3-2 16,-11 1 0-16,-20 0 0 15</inkml:trace>
  <inkml:trace contextRef="#ctx0" brushRef="#br0" timeOffset="180173.6513">22789 8091 74 0,'-14'22'40'0,"14"-22"0"15,0 0 0-15,20-2-26 16,19 0-6-16,-3-12-2 16,13 6-2-16,-3-3-1 15,5 1-2-15,-8 2-2 16,-5-4-4-16,5 12-30 15,-23-4-7-15,-20 4 1 16,0 0 0-16</inkml:trace>
  <inkml:trace contextRef="#ctx0" brushRef="#br0" timeOffset="199532.8508">24424 7840 29 0,'0'0'37'16,"0"0"0"-16,8-19 2 16,-8 19-18-16,0 0-4 15,0 0-2-15,0 0-3 0,-2 51-3 16,-10-22-2-16,12 18-2 15,0-2-1-15,6 14-1 16,0 2-1-16,8 0 0 16,-3-6-1-16,3-2 1 15,0-4-2-15,-2-8 0 16,2-4 0-16,-8-11-2 16,2-7-1-16,-8-19-3 15,0 0-4-15,0 0-25 16,0-19-7-16,-14-13-1 15,-4-3 1-15</inkml:trace>
  <inkml:trace contextRef="#ctx0" brushRef="#br0" timeOffset="199765.1301">23504 7826 71 0,'-16'-13'39'0,"16"13"1"15,26-32-1-15,7 3-27 16,46 13-3-16,0-15-2 16,32 13-2-16,1-5-2 15,17 3-2-15,-9 4-1 16,-3 1-2-16,-13 13-3 16,-27-10-5-16,16 20-25 15,-40-10-5-15,-7 4-2 0,-15 2 2 16</inkml:trace>
  <inkml:trace contextRef="#ctx0" brushRef="#br0" timeOffset="200294.2834">24777 8025 86 0,'20'-22'42'15,"-20"22"-2"-15,0 0-7 16,20 14-22 0,-20-14-2-16,-2 57-3 15,4-16-2-15,10 6-2 0,7 2-1 16,9-4 0-16,6-7 0 15,5-15-1-15,10-13 0 16,-1-18-1-16,-1-12 0 16,-3-15 1-16,-5-10-1 15,-11-10 1-15,-4-2 0 16,-11 2-1-16,-7 4 2 16,0 12 0-16,-6 9 1 15,0 30 0-15,0 0 0 16,0 0 0-16,-12 55 0 15,12 0 0-15,-2 12 0 16,2 10 0-16,0 3-1 16,2 1 1-16,0-5-1 0,4-9-1 15,4-6 1-15,-2-12-1 16,0-12-1-16,4-15-1 16,-12-22-1-16,25 13-1 15,-25-13-3-15,20-35-5 16,8-2-31-16,-22-16-1 15,2-12 1-15,-2-16-1 16</inkml:trace>
  <inkml:trace contextRef="#ctx0" brushRef="#br0" timeOffset="200877.2922">25516 7738 79 0,'0'0'42'0,"16"-18"0"15,-10 38 1-15,-20-2-31 16,18 35-2-16,-16 6-4 15,8 15 0-15,2 5-3 16,2 5 0-16,2-3-1 16,8-9-1-16,6-5-1 15,9-20 0-15,7-14 0 16,1-17 0-16,11-16 0 16,1-20-1-16,1-15 0 15,-5-18 1-15,3-10-1 16,-9-5 0-16,-3 1 0 15,-7 6 0-15,-13 10 1 16,-16 18 1-16,4 33-1 0,-31-4 1 16,3 33 0-16,-4 16 0 15,1 10 0-15,3 2 0 16,8 4-1-16,14-2 1 16,12-12-1-16,20-8 0 15,8-17-1-15,17-20 1 16,6-12 0-16,4-15-1 15,5-15 0-15,-1-15 0 16,-6-6 0-16,-6-5 0 16,-3 7 0-16,-17 6 1 15,-7 10-1-15,-6 7 1 16,-20 36 1-16,19-13 0 16,-19 13 0-16,-6 47 1 0,5-8-1 15,-5 16 1-15,2 6-1 16,4 9 0-16,6-3 0 15,11-6-1-15,9-2 1 16,2-12-1-16,11-4 0 16,7-19-1-16,5-11 0 15,-4-15-2-15,1-3-3 16,-11-17-4-16,16-5-33 16,-23-9-1-16,-2 5-1 15,-9-8 1-15</inkml:trace>
  <inkml:trace contextRef="#ctx0" brushRef="#br0" timeOffset="201845.7289">27321 7789 73 0,'0'0'41'0,"0"-29"1"16,0 29 0-16,-12-28-32 0,12 28 0 16,17 4-3-16,-3 20-1 15,-8 3-1-15,4 18-2 16,-4 8-1-16,6 18 1 15,-6 0-2-15,2 1 1 16,-2 1-1-16,-1-6 0 16,1-5-1-16,2-16 0 15,-2-9 0-15,0-14 1 16,-6-23-1-16,0 0 0 16,12-21 0-16,-16-15 0 15,2-18-1-15,2-17 1 16,-6-12 0-16,0-5-1 15,-2 0 1-15,-4 7 0 0,5 13 0 16,-3 13 0-16,6 17 1 16,4 38-1-16,0 0 1 15,0 0-1-15,20 53 0 16,-5-4 1-16,11 2 0 16,6 10 0-16,1-6-1 15,7-6 1-15,-3-7-1 16,3-13 1-16,-1-15-2 15,-3-18 2-15,1-16-1 16,1-23 0-16,-5-10 0 16,1-10 0-16,-7-4 0 15,5 1 0-15,-6 7 0 16,-5 8 0-16,-3 17-1 0,2 17 1 16,-20 17 0-16,24 41 1 15,-16 8-1-15,-3 24 0 16,3 5 0-1,0 14 0-15,6 5 0 0,-4-1 0 16,4-4-3-16,-6-17-3 16,9 13-20-16,-20-39-18 15,-5-2-1-15,-18-14-1 16,-8-3 2-16</inkml:trace>
  <inkml:trace contextRef="#ctx0" brushRef="#br0" timeOffset="202340.9085">23038 9673 87 0,'0'0'43'16,"20"10"-2"-16,7-10 0 15,-27 0-33-15,63-6-2 16,-11 2-5-16,1 0-2 0,6 14-13 16,-13-18-27-1,-5 4 0-15,-9-3-1 0,-13-5 0 16</inkml:trace>
  <inkml:trace contextRef="#ctx0" brushRef="#br0" timeOffset="208325.8676">24582 9457 39 0,'0'0'38'0,"0"0"2"15,24-17-1-15,-42-7-18 16,18 24-5-16,0 0-5 16,0 0-3-16,0 0-3 0,0 0-1 15,0 0-1-15,20 8 0 16,-20-8-1-16,23-10 0 16,-23 10-1-1,28-25 0-15,-14 5 0 0,-2-3-1 16,-5 1 0-16,-5-4 1 15,-6 7-1-15,-13 3 1 16,-17 10-1-16,-11 14 1 16,-15 20 0-16,-13 23 1 15,-4 13-2-15,-2 15 2 16,6 9-1-16,16 4-1 16,18 3 1-16,27-3-1 15,24-14 1-15,21-13-2 0,20-14 1 16,19-16-3-1,7-11 0-15,0-24-3 0,17 0-6 16,-36-27-31 0,13-13 0-16,-14-19 0 0,-4-5 0 15</inkml:trace>
  <inkml:trace contextRef="#ctx0" brushRef="#br0" timeOffset="208728.7491">24904 9373 68 0,'0'0'42'15,"0"0"0"-15,0 0 1 16,15 51-25-16,-18-20-9 0,20 20-1 16,-11 10-3-16,8 8-1 15,-6 2-1 1,4-5-1-16,2-5-1 16,-6-6 0-16,3-12-1 15,-3-11 0-15,2-15 0 0,-10-17-1 16,0 0 0-16,22-33 0 15,-16 0-1-15,0-12 1 16,6-7-1-16,-5-4 1 16,7-1 1-16,-2 4-1 15,4 8 1-15,2 15 1 16,1 10 0-16,7 18 0 16,0 14 0-16,-5 18 1 0,5 9-1 15,-6 12 0 1,-2 6 0-16,-3 0 0 15,-1 0-1-15,-4 0 0 16,-2-14 0-16,-2-6-2 0,0-11-1 16,-6-26-3-16,20 11-4 15,-26-28-28-15,14-7-4 16,1-21-2-16,5 0 1 16</inkml:trace>
  <inkml:trace contextRef="#ctx0" brushRef="#br0" timeOffset="209153.2506">25502 9589 63 0,'28'-14'42'0,"-28"14"-1"0,25 24 1 16,-25-24-19-16,34 39-14 15,-28-4-2 1,8 12-1-16,-7-5-3 16,3 5 0-16,-2-4-1 0,-2-6-1 15,-6-5 0-15,0-9-1 16,0-23-1-16,2 18 1 15,-2-18 0-15,4-20-1 16,2-1 0-16,0-9 1 16,2-1-1-16,4-11 0 15,3-3 0-15,5 0 0 16,6 0 1-16,0 6-1 16,5 0 2-16,-1 11-1 15,-1 6 1-15,3 17-1 16,-8 10 1-16,-5 15 1 15,-1 12-1-15,-6 11 0 16,2 4 1-16,-2 4-1 0,-4 2 0 16,0-8 0-16,1 0 0 15,5-13-1-15,-4-5 0 16,-10-27-2-16,30 25-1 16,-30-25-3-16,27-1-7 15,-27-23-31-15,12-5 0 16,-12-17 0-16,6-3 0 15</inkml:trace>
  <inkml:trace contextRef="#ctx0" brushRef="#br0" timeOffset="209565.4533">26124 9373 71 0,'14'-27'39'0,"-14"27"1"0,43-12-1 15,-43 12-31-15,50-10-4 16,-13 6-2-16,3 6 0 15,-7 0-2-15,1 8 0 16,-5 0 0-16,-9 1 1 16,-12 7 0-16,-10 4 1 15,-14 1 0-15,-4 9 1 16,-7-5 0-16,-1 2 0 16,-3-1-1-16,9-5 0 15,2 3-1-15,14-6 1 16,12-1-2-16,16 3 1 15,9-1 0-15,9 3-1 16,7 3 0-16,7 5 2 0,1-1-2 16,-6 3 1-16,-5-3 1 15,-5-4-1-15,-19-3 0 16,-6 0 1 0,-16-7-1-16,2-17 0 0,-44 28 1 15,5-22-2-15,-7-4 0 16,-1-6-2-16,4-2-2 15,1-16-4-15,28 1-33 16,-11-15-4-16,19 1 2 16,12-6-2-16</inkml:trace>
  <inkml:trace contextRef="#ctx0" brushRef="#br0" timeOffset="209957.7422">27407 9285 89 0,'0'0'43'0,"0"0"0"16,-39-16 0-16,-3 26-38 16,-21 0 0-16,4 13-2 15,-6 3-1-15,12 9 0 16,9 0-2-16,24 7 0 15,20-1 0-15,30-2 0 0,21 2-1 16,14-4 0 0,10 7 1-16,8-5-1 15,-2 0 1-15,-4 0 0 16,-11-3 1-16,-13-5 1 0,-20-1 0 16,-15-7-1-16,-16-3 1 15,-2-20 0-15,-41 21 0 16,7-19 0-16,-15-4-2 15,-1-4-1-15,5 1-2 16,-6-11-4-16,27 6-35 16,-12-8-3-16,13 11 1 15,7-5-2-15</inkml:trace>
  <inkml:trace contextRef="#ctx0" brushRef="#br0" timeOffset="210949.3091">23391 11100 85 0,'-22'8'41'16,"22"-8"0"-16,0 0 1 15,24-2-34-15,20-8-3 16,3-8-1-16,12 5-2 15,10-3-4-15,-2-8-5 16,18 3-33-16,-25 5-2 16,-9 8 1-16,-19 4-2 15</inkml:trace>
  <inkml:trace contextRef="#ctx0" brushRef="#br0" timeOffset="211441.1762">23279 12344 86 0,'27'4'40'0,"13"-2"0"16,-3-8-1-16,11 0-34 0,-3-5-3 15,1-3-6-15,7-4-33 16,-27 10-4-16,-26 8 2 16,19-17-3-16</inkml:trace>
  <inkml:trace contextRef="#ctx0" brushRef="#br0" timeOffset="227720.3156">14178 16183 48 0,'0'0'35'0,"-8"-29"1"16,8 29 1-16,0 0-21 16,-14-30-5-16,14 30-2 0,10 26-1 15,6 11-3-15,-12 8 1 16,12 22-3-16,-8 6 1 16,6 11-2-16,-3-4 0 15,3-1-2-15,0-10 0 16,-2-14 0-16,2-16-2 15,-2-22 0-15,-12-17-2 16,21 4-1-16,-21-4-2 16,12-51-7-16,2 18-24 15,-22-12-1-15,0-8 0 16,-16-2 1-16</inkml:trace>
  <inkml:trace contextRef="#ctx0" brushRef="#br0" timeOffset="228183.754">13890 16177 42 0,'-34'-33'34'0,"15"3"0"0,7-1 1 16,12-10-22-16,25 15-3 15,7-15-2-15,29 16-2 16,2-3-1-16,24 10-1 16,-2 7-1-16,12 11 0 15,-12 11-1-15,-6 11-1 16,-14 7 1-16,-20 13-1 15,-19-1-1-15,-24 4 1 16,-22-2 0-16,-13-7 0 0,-19-5 0 16,1-7 0-16,-4-9 0 15,5-5-1-15,15-10 1 16,15-4 0-16,20 4-1 16,16-16 0-16,21 11 0 15,21-1-1-15,9 10 2 16,16 7-1-16,-2 11 1 15,-2 13 0-15,-8 4 0 16,-14 13 0-16,-23 1 1 16,-13 5-1-16,-27-3 1 15,-15-2 0-15,-19-4-2 16,-7-7 1-16,-11-9 1 16,-1-9-1-16,2-9-1 0,4-11 0 15,7-4-2-15,7-12-1 16,13 1-3-1,-2-19-6-15,34 3-28 16,-16-5-1-16,16 7 1 0,4-3 0 16</inkml:trace>
  <inkml:trace contextRef="#ctx0" brushRef="#br0" timeOffset="229349.9137">14942 16354 32 0,'18'-8'35'0,"-18"8"1"16,0 0 0-16,24 4-19 0,-24-4-3 15,0 0-3-15,0 0-2 16,29 16-2-16,-29-16-2 15,20 43 0-15,-6-18-2 16,0 9 0-16,-2-1-1 16,1 0 0-16,-1-3 0 15,0-5 0-15,-4-7-1 16,-8-18-1-16,12 22 1 16,-12-22-1-16,0 0 0 15,0 0 0-15,-12-32 1 16,6 7-2-16,4-7 1 15,-2-3-1-15,4-4 1 16,6 1-1-16,2 1 1 0,6 2-2 16,6 7 2-16,3 5-2 15,3 7 1-15,7 2 0 16,5 7 0-16,1-3 1 16,1 4-1-16,-5 2 1 15,3 0 1-15,-6 2 0 16,-5-2 0-16,-9 8 0 15,-18-4 1-15,0 0 0 16,8 31 0-16,-20-7 0 16,-4 3 0-16,-7 13 0 15,-5-1-1-15,-2 4 0 16,9 0-1-16,1-3 0 16,6-5 0-16,16-6 0 0,10-7 0 15,6-12 0-15,11-10-1 16,3-10 1-16,1-6-1 15,-1-11 1-15,0-11 0 16,-11-7 0-16,-1 0 0 16,-6 0 0-16,-4 4 1 15,-4 4-1-15,-4 3 1 16,-2 15-1-16,0 19 1 16,0 0 0-16,0 0 0 15,-6 35 0-15,6-2-1 16,4 10 1-16,-2 3 0 15,4 5-1-15,1-6-1 0,5-4-1 16,6-4-1-16,-4-15-1 16,14 1-4-16,-28-23-4 15,53 8-7-15,-41-27-21 16,13 1-1-16,-9-15 1 16,8 9 13-16,-24-23 14 15,18 8 9-15,-10 5 8 16,-14-11 10-16,17 18 22 15,-16 1 3-15,5 26 0 16,-6-25-11-16,6 25-11 16,0 23-7-16,6 3-2 15,-14 1-3-15,10 10-1 16,0 3-2-16,7 1 1 0,1-4-2 16,14-1 0-16,4-9-2 15,5-7 1 1,11-12-1-16,1-12 0 0,-3-10-1 15,-3-12 0-15,4-5 1 16,-15-10-1-16,-2 0 1 16,-14 1 0-16,-1 3 2 15,-9 6-1-15,-4 9 1 16,2 22 1-16,0 0 0 16,-17 20 0-16,15 9-1 15,-2 10 0-15,4 6 0 16,6 8 0-16,8-4-1 15,-1 1-1-15,7-9-1 16,6-14-1-16,7-3-2 16,-1-24-3-16,7 12-6 15,-21-34-26-15,16-4-1 16,-13-15 0-16,3-6 1 0</inkml:trace>
  <inkml:trace contextRef="#ctx0" brushRef="#br0" timeOffset="229688.6283">16575 16313 76 0,'0'0'38'15,"8"-26"2"-15,-8 26-6 16,6 24-21-16,8 7-4 16,-12-1-3-16,12 13 0 15,-5 2-2-15,5 4-1 16,-8 0-1-16,2-4 0 0,-2-11-1 16,2-9 0-1,-8-25-1-15,20 10 0 16,-6-28-1-16,3-17 1 15,7-8 0-15,0-8 0 0,7 0 0 16,1-2 0-16,1 6 1 16,1 9-1-16,-2 15 2 15,1 17-1-15,1 14 1 16,-3 19 0-16,3 8-1 16,-3 11 0-16,1 1 0 15,0 6-1-15,-11-4-1 16,-3-2-1-16,-4 0-3 15,-14-47-21-15,-8 43-16 16,8-43-2-16,-30 30 0 16,15-25 0-16</inkml:trace>
  <inkml:trace contextRef="#ctx0" brushRef="#br0" timeOffset="236244.5833">14352 14456 22 0,'4'-20'35'0,"0"1"2"16,-2-1-1-16,-2 20-12 15,-2-29-5-15,2 29-6 16,0 0-2-16,0 0-4 16,6 29-1-16,8 7-2 0,-7 3-1 15,13 14 1-15,-2 2-2 16,8 4-1-1,-5-2 0-15,11-12-1 16,-6-4 0-16,-1-14-1 0,1-5-1 16,-26-22-2-16,33 6 0 15,-25-24-3-15,-8 18-9 16,6-43-24-16,-20 4 2 16,-15-12-1-16,-11 0 0 15</inkml:trace>
  <inkml:trace contextRef="#ctx0" brushRef="#br0" timeOffset="237221.295">14119 14319 51 0,'-34'-26'33'0,"17"-3"2"16,20 1 0-1,37 7-24-15,-1-11-3 16,29 21-2-16,7-7 0 16,17 18 0-16,-5 6-1 0,6 15-2 15,-16 9 1-15,-12 15-1 16,-19 2-1-16,-19 10 0 15,-29-2 0-15,-11 2-1 16,-25-8 0-16,-9-6 0 16,-7-12 0-16,3-9-1 15,2-10 1-15,13-12-1 16,12-6 0-16,24 6-1 0,-2-35 1 16,22 15 0-1,14 2 0-15,5 8 0 16,15 9 0-16,3 6 0 15,2 13 0-15,0 10 1 0,-7 9-1 16,-7 2 1-16,-7 4 0 16,-17 0 0-16,-15-1 0 15,-10-5 0-15,-16-8 0 16,-9-1 0-16,-17-9 0 16,-3-3-1-16,-6-4 1 15,3-6-1-15,1-6-1 16,16-8 1-16,11-4-2 15,10-11 1-15,28-7-2 16,17-11 1-16,15 0-1 16,7-4 0-16,6 3 1 15,1 1 0-15,-3 6 1 16,-4 9 2-16,-11 13 0 0,-5 13 2 16,-11 4 0-16,0 11 0 15,-7 9 0-15,3 11 0 16,-4 2 0-16,2 5-1 15,-1 1 0-15,-7-2-2 16,2 0 2-16,-8-3-2 16,2-7 1-16,-4-9-2 15,-4-22 2-15,0 23-2 16,0-23 2-16,0 0-1 16,-12-27 0-16,6 3 0 15,2-9-1-15,2-5 2 16,4-5-2-16,8 0 1 15,4-2-1-15,5 4 1 0,9-1 0 16,4 7-1-16,5 6 0 16,-3 7-1-16,5 8 1 15,-1 5-1 1,-5 11 0-16,-5 1-1 0,4 9 1 16,-7-4-1-16,1 4 2 15,0-6-1-15,-3 0 1 16,3-8 0-16,0-6 0 15,-1-4 1-15,1-6 1 16,-6 1 0-16,-6-1 0 16,-14 18 1-16,13-31 0 15,-13 31 1-15,0 0 0 16,-27 2-1-16,1 17 1 0,-6 11-1 16,5 7 0-16,-1 8 0 15,2 2-1-15,7 4 0 16,9-4 0-1,10-5-1-15,10-5 0 0,9-10-1 16,9-3-2-16,6-16-1 16,15 0-4-16,-21-22-22 15,17 6-10-15,-11-16-2 16,3-1 1-16</inkml:trace>
  <inkml:trace contextRef="#ctx0" brushRef="#br0" timeOffset="237665.9987">16010 14537 85 0,'0'0'40'0,"18"17"1"16,-18-17-1-16,20 43-30 0,-20-17-3 16,6 15-2-16,0 0 0 15,6 3-2-15,-4 1-1 16,-3-8-2-16,3-2 0 15,0-7 0-15,2-7 0 16,-10-21-1-16,0 0 0 16,26 4 0-16,-18-21-1 15,0-11 2-15,3-7-2 0,-3-10 2 16,6-2-2-16,0-6 1 16,4 3 1-1,-6 7-1-15,7 4 1 16,-3 12 1-16,4 7 0 0,4 14-1 15,-5 10 2-15,1 16-1 16,0 5 1-16,0 12 0 16,-9 3-1-16,3 7 1 15,-8 0-1-15,0-4-1 16,-6 0 0-16,0-9 0 16,-4-5-3-16,2-11 0 15,4-1-2-15,-2-17-6 16,0 0-29-16,12-21-2 15,-12 21 1-15,6-30-1 16</inkml:trace>
  <inkml:trace contextRef="#ctx0" brushRef="#br0" timeOffset="238853.0283">16551 14574 67 0,'0'0'37'0,"6"-26"2"15,-6 1-8-15,0 25-16 16,8-30-4-16,-8 30-3 15,12-29-1-15,-12 29-2 16,12-24-1-16,-12 24 0 16,16 6-1-16,-4 12 0 15,-6 7-1-15,5 13 1 0,-9 7-2 16,6 8 1-16,-4 6-1 16,2-8 0-16,0 0 0 15,-4-8-2 1,4-10 2-16,-6-7-1 0,0-26 0 15,6 23 1-15,-6-23-1 16,0-19-1-16,0-3 2 16,0-5-1-16,6-9-1 15,-4-9 1-15,10-6-1 16,-4 4 1-16,5-6-1 16,1 6 1-16,10 6 0 15,-4 5 0-15,-5 13 0 16,5 15 0-16,2 12 1 0,-6 12-1 15,3 15 0-15,-7 12 0 16,2 4 1 0,-2 8-1-16,-2 2 1 15,8-4-2-15,1-2 2 0,13-10-1 16,3-7 0-16,15-13-1 16,5-7 1-16,8-14 0 15,2-6 0-15,1-13 0 16,-1-9 0-16,-12-7 1 15,-7-8-1-15,-7-2 1 16,-13-1-1-16,-7 3 0 16,-7 4-1-16,-10 10 1 0,-8 11 0 15,6 18 0 1,-29 8 0-16,5 13 0 16,2 13 0-16,-1 7 0 15,9 6 1-15,2 0-1 0,12 0 0 16,12-8-1-16,8-7 0 15,5-11 0-15,9-5-1 16,-1-16 2-16,5-4-3 16,-5-15 2-16,5-9 0 15,-8-5 0-15,-1-7-1 16,-1-1 1-16,-3 4 0 16,-3 2 0-16,-4 1 1 15,2 15 0-15,-20 19 1 0,25-4-1 16,-13 21 2-1,-2 7-1-15,0 7 1 16,-2 7-1-16,4 5 0 16,0 0-1-16,-5-6 1 0,1-5 0 15,-2-7-1-15,-4-5 0 16,-2-20 0-16,0 0 1 16,0 0-1-16,30-32 1 15,-14-1-1-15,9-4 0 16,7-8 0-16,7-2 1 15,9-1-1-15,3 5 0 16,6 6-1-16,5 8 0 16,9 11-3-16,-6 2-3 15,24 24-33-15,-26-4-3 16,2 12 1-16,-8 1-2 16</inkml:trace>
  <inkml:trace contextRef="#ctx0" brushRef="#br0" timeOffset="243616.7876">24495 10921 33 0,'14'-39'37'0,"-8"22"0"16,0-3 1-16,-12-19-17 16,25 31-5-16,-28-20-4 15,9 28-4-15,0 0-1 16,23 6-1-16,-17 14-1 16,2 19-1-16,-4 6 0 15,0 10-2-15,2 2 0 16,6 2 0-16,-4-2-1 15,5-14-1-15,3-8 0 16,-2-11-1-16,6-8-1 16,-20-16-1-16,35 6-1 15,-35-6-3-15,38-24-8 0,-32-7-27 16,-6-3 1-16,-14-9-1 16,-12-6 3-16</inkml:trace>
  <inkml:trace contextRef="#ctx0" brushRef="#br0" timeOffset="243809.4482">24013 10643 63 0,'-27'-18'39'15,"27"18"0"-15,0 0 1 16,0-21-26-16,45 36-5 16,6-9-2-16,28 12-2 15,12-4-3-15,14 1-2 0,9-1-2 16,3-14-3-16,1 16-7 15,-33-14-27-15,0-6-2 16,-28-6 0 0,-17-2 1-16</inkml:trace>
  <inkml:trace contextRef="#ctx0" brushRef="#br0" timeOffset="244406.3132">24953 10882 73 0,'26'-4'40'0,"-26"4"2"16,14 24-1-16,-3 9-31 16,-15-9-2-16,12 21-2 15,-8 0-1-15,10 8-2 16,0-2-1-16,8-2 0 16,2-10-1-16,5-13-1 15,7-10 0-15,-1-12-1 16,3-8 0-16,0-16 1 15,-1-6-2-15,-7-9 2 16,-1-8-2-16,-5-6 1 16,-2 0 0-16,-8 2 1 0,0 5-1 15,-6 7 1-15,0 4 1 16,-4 31-1-16,0-22 2 16,0 22-1-16,-8 32 0 15,4-1 1-15,-4 4 0 16,4 10 0-16,2 6 0 15,-4 0-1-15,6 6 1 16,4-4-1-16,-2 0-1 16,6-6 1-16,2-5-1 15,6-7-1-15,-5-6 0 16,3-5-1-16,-14-24-1 16,32 20-1-16,-32-20-2 15,20-20-6-15,1 14-30 0,-23-19-1 16,2-1 0-16,-4-7 1 15</inkml:trace>
  <inkml:trace contextRef="#ctx0" brushRef="#br0" timeOffset="245164.8672">25597 10700 67 0,'16'-22'40'0,"-16"22"1"15,0 0 0-15,0 0-27 16,9 22-5-16,-11 3-1 16,4 18-3-16,-2 1-1 15,4 11-1-15,2 1-1 16,2-1-1-16,6-2 0 15,4-7 0-15,3-11 0 16,11-14-1-16,2-5 0 16,9-12 0-16,-1-12-1 15,3-9 1-15,0-13-1 16,1-11 0-16,-1-8 0 16,-11 0 0-16,-3-2 0 0,-11 2 1 15,-6 4 0-15,-8 11 0 16,-12 11 1-16,6 23 0 15,-28 0 0-15,5 17-1 16,7 13 1-16,-6 5 0 16,12 4-1-16,4 1 1 15,12-1-1-15,8-2 0 16,6-9 0-16,13-11-1 16,1-7 0-16,9-16 0 15,-3-4-1-15,-1-15 1 16,3-7-1-16,-5-11 0 15,-5-4 1-15,-4 0 0 16,-9 2 1-16,-1 6 0 0,-4 9 1 16,-2 15 0-16,-12 15 0 15,16 7 1-15,-7 17 0 16,-1 9-1 0,4 8 1-16,-2 7 0 0,2-3-2 15,0-2 2-15,-4-8-2 16,-2-9 1-16,-1-5-1 15,-5-21 0-15,0 0 1 16,0 0-1-16,0 0 1 16,20-45-1-16,-6 8 0 15,12-10-1-15,5-2 1 16,5-2 0-16,9 4 0 16,5 7-1-16,-3 7-1 0,-2 7-1 15,1 26-5-15,-30 2-35 16,7 6 0-1,-23-8-1-15,10 32-1 16</inkml:trace>
  <inkml:trace contextRef="#ctx0" brushRef="#br0" timeOffset="250489.184">24619 11997 32 0,'14'-24'38'0,"0"3"2"16,-10-1 1-16,-4 22-17 16,-12-21-7-16,12 21-5 15,0 25-3-15,12 10-3 16,-10 7-2-16,10 17 0 16,-4 9-1-16,4 19 0 15,-3 3-1-15,1 4 0 16,0-8 0-16,0-7-1 0,4-10 0 15,-8-18-1-15,6-10-1 16,-8-18-1-16,-4-23-2 16,23 2-2-16,-3-13-4 15,-26-38-13-15,0 3-20 16,-2-16 0-16,-10-7 1 16,-9-8 0-16</inkml:trace>
  <inkml:trace contextRef="#ctx0" brushRef="#br0" timeOffset="250696.5066">24066 11899 61 0,'-35'2'40'15,"15"19"0"-15,20 3 0 0,32 15-26 16,3-21-5-16,44 5-3 16,16-9-2-16,20-2-1 15,9-4-3-15,6-16-1 16,-1 2-1-16,-23-8-2 15,-7 14-4-15,-36-15-8 16,-9 20-24-16,-29 9-1 16,-19 8 1-16,-16 5 0 15</inkml:trace>
  <inkml:trace contextRef="#ctx0" brushRef="#br0" timeOffset="251209.2564">25066 12335 59 0,'0'0'40'0,"0"0"0"16,19-4 1-16,-19 4-25 15,12 25-7-15,-12 1 0 16,8 15-3-16,4-2-2 16,8 8-2-16,5-6 1 15,11-5-2-15,7-9 0 0,5-11-1 16,3-16-4 0,0-14 4-16,1-7-2 15,-13-11 2-15,-5-3-1 16,-7 0 0-16,-7-1 0 0,-6 7 2 15,-2 7 1-15,-12 22 0 16,4-17 0-16,-4 17 0 16,-4 43 1-16,2-8-1 15,-2 8 1-15,4 10-1 16,4 6 0-16,-2 4-1 16,6 0 1-16,2-10-2 15,3-6 0-15,1-8 0 16,0-10-1-16,-2-9 0 15,-12-20-2-15,26 6-2 16,-26-6-3-16,7-45-16 16,-1 9-20-16,-8-9 1 15,-3-10-1-15,1-15 0 0</inkml:trace>
  <inkml:trace contextRef="#ctx0" brushRef="#br0" timeOffset="251808.8039">25739 12164 76 0,'6'23'43'0,"-6"3"-1"16,6 15 2-16,-24 2-32 0,26 12-5 15,-4-2 1 1,10 8-4-16,-2-2 0 16,9-6-2-16,5-10 0 15,11-10-1-15,9-15-1 0,9-10-1 16,4-18 1-16,5-13-1 15,1-9-1-15,-8-13 1 16,-8-6-1-16,-5-8 1 16,-13 2-1-16,-17 4 2 15,-8 6-2-15,-16 16 3 16,-10 9-1-16,-7 16 1 16,-7 14 0-16,-5 16-1 15,1 9 1-15,7 8 0 16,9 2-1-16,14 1 0 15,12-7 2-15,20-4-2 16,9-11 1-16,13-12-2 16,5-10 0-16,2-14 0 0,7-4 1 15,-13-11 0-15,2-10-2 16,-7-5 2-16,-5 5-2 16,-9 2 2-16,-4 3 1 15,-5 9 0-15,-9 5 0 16,-10 20-1-16,18 8 1 15,-4 16 0-15,0 7 1 16,5 12-1-16,7 4 2 16,10 2-1-16,3 4 0 15,10-3-1-15,3-11 1 16,5-8 0-16,-4-9-1 16,1-9-1-16,-3-5 0 15,-6-8 0-15,-5-4 0 0,-20-5-3 16,1 5-3-16,-17-22-23 15,-4 26-16-15,0 0 0 16,-8-19-1 0,8 19 1-16</inkml:trace>
  <inkml:trace contextRef="#ctx0" brushRef="#br0" timeOffset="257221.9419">27895 10623 53 0,'0'0'39'0,"0"0"1"16,0 0-2-16,0 0-27 15,0 0-2-15,20-6-1 16,0 8-3-16,-20-2-2 16,41-19-1-16,-15-1 0 15,5-6-1-15,-5-3 0 16,0 0 0-16,-13-5 0 15,-7 5 1-15,-12 3-1 16,6 26 0-16,-45-17 1 16,6 24 0-16,-13 11-1 15,-7 14 1-15,-8 11 0 16,4 16 0-16,1 3 0 0,17 9 0 16,15 2-1-16,28-5 1 15,18-7-1 1,30-14-1-16,19-9 1 15,18-17-1-15,8-11 0 0,3-12-1 16,-3-10 0-16,-12-9-3 16,-2 11-6-16,-37-14-33 15,-7 7-1-15,-19-5 0 16,-14 22 0-16</inkml:trace>
  <inkml:trace contextRef="#ctx0" brushRef="#br0" timeOffset="258144.0428">27751 12282 23 0,'0'0'34'16,"2"-22"3"-16,-2 22 0 15,0 0-18-15,0 0-4 16,0 0-2-16,0 0-4 16,6 47-2-16,-14-14 2 15,8 16-4-15,0 1 0 16,8 10-1-16,6-5-1 16,5-4-2-16,15-11 1 15,11-15-1-15,7-17-2 16,7-10 2-16,0-20-1 0,4-9 1 15,-9-12-1-15,-1-4 2 16,-15-6-2-16,-7 6 2 16,-11 3-1-16,-10 13 2 15,-10 9-2-15,0 22 1 16,0 0-1-16,-22 32 0 16,16 3 1-16,12 6-1 15,8 3 0-15,13-5-1 16,19-4 2-16,17-11-2 15,8-16 1-15,2-16 0 16,0-12-2-16,-2-13 1 16,-11-14-1-16,-13-8 0 15,-15-6 1-15,-21 0-1 0,-11 0 1 16,-11 2-2-16,-7 8-1 16,-6-8-8-16,12 24-32 15,-2 2-2-15,5 9 0 16,1 3-1-16</inkml:trace>
  <inkml:trace contextRef="#ctx0" brushRef="#br0" timeOffset="278354.5835">22939 14641 20 0,'0'-18'29'0,"-8"-14"2"15,-4-1-5-15,12 15-6 16,-19-21-3-16,19 39-3 15,-12-47-2-15,12 47-2 16,-2-23-2-16,2 23-1 16,0 35-1-16,2 14-1 15,-8 10 1-15,6 19-3 16,0 17 0-16,4 12-1 16,-2 1-1-16,4-6 0 15,0-11 0-15,1-17-1 16,5-15-1-16,-4-16 2 0,0-25-3 15,-8-18 2-15,16-23 0 16,-14-25-1-16,0-16 0 16,-2-19 1-16,-2-13 0 15,0-10 0-15,-2-10-1 16,-8 4 2-16,4 4-1 16,-6 16 1-16,1 14-1 15,1 15 0-15,4 20 1 16,2 21 0-16,6 22 0 15,0 30 0-15,6 21 1 16,4 23-1-16,5 16 1 16,7 14-1-16,-2 8 1 15,8-2-2-15,1-4 1 0,3-19-2 16,-3-15 1-16,5-23 0 16,-2-21-1-16,-1-28 1 15,1-26 0-15,-1-23 0 16,-3-18-1-16,-2-17 1 15,1-18-1-15,-1-8 2 16,-6 4-2-16,-6 18 2 16,-3 11-2-16,-5 20 1 15,-6 22 1-15,0 35-1 16,-6 26 1-16,2 25-1 16,2 17 0-16,0 11 0 15,2 11 1-15,4 12-1 16,6-2 0-16,4-8-1 0,6-9-1 15,-2-14-2-15,5-7-1 16,-3-20-4 0,22 5-11-16,-21-36-21 15,7-7 1-15,-10-17 0 0,-3-7 0 16</inkml:trace>
  <inkml:trace contextRef="#ctx0" brushRef="#br0" timeOffset="279274.1215">23567 14972 45 0,'0'0'36'16,"-6"-27"1"-16,18 7-2 15,8 12-15-15,-1-27-12 0,33 11 2 16,-5-5-5-16,18 13 1 16,-6 4-3-16,7 16 1 15,-7 10 2-15,-8 14-4 16,-15 9 2-16,-1 14-3 15,-15 4 1-15,-6 4-1 16,-6-6 1-16,-2-6-2 16,-6-12 0-16,0-3 0 15,0-11 0-15,0-21 0 16,0 0 1-16,-12-25-1 16,10-9 0-16,-8-9 0 15,0 0-1-15,-8-4 2 16,-1 4-2-16,-9 7 1 0,-4 11 1 15,1 17-1 1,-3 16 0-16,3 19 1 16,9 13-1-16,2 7 0 15,14 4 1-15,6 2-1 0,14-2 0 16,6-4 0-16,7-6-1 16,3-13 0-16,4-11 0 15,-3-13-2-15,3-10-1 16,-3-19-3-16,9-11 0 15,-14-21 1-15,7 2-1 16,-7-13 1-16,1 7 0 16,-13-4 3-16,4 8 1 15,-6 12 5-15,-10 12-1 16,-2 33 2-16,8-28 1 16,-8 28 1-16,14 18 1 15,1 7-3-15,-7 5 3 0,6 17-4 16,-2-2 1-16,4 10-1 15,-4-8 0-15,1 0-3 16,-3-7 0-16,-2-7 2 16,-2-6-3-16,-6-27 1 15,0 0 0-15,0 0 1 16,6-17-2-16,-6-13 1 16,0-7 0-16,0-4 1 15,2-8-1-15,4-4 0 16,8-2 0-16,0-6 0 15,5 4-1-15,7 6 1 16,6 2 0-16,-1 8-1 16,-3 5 0-16,3 13 0 0,-5 11 1 15,0 14 0-15,-7 14 0 16,-5 11 0-16,2 3 0 16,0 3 1-16,-2 4-1 15,1 8 1-15,3-1 1 16,-4-1-1-16,6 2 1 15,0 2-1-15,-7 4 0 16,7-4-1-16,-2 0 1 16,2-9 0-16,-5-5-2 15,3-8 1-15,0-9-2 16,-18-16 0-16,26-2-1 16,-24-19-2-16,-2 21-5 15,0-48-31-15,0 11 0 0,-12-8 0 16,4-4 0-16</inkml:trace>
  <inkml:trace contextRef="#ctx0" brushRef="#br0" timeOffset="279444.6904">24675 14336 76 0,'-22'-9'37'0,"2"3"0"15,20 6-4-15,0 0-45 16,0 0-22-16,0 0-1 16,26 4-2-16,-6 9 0 0</inkml:trace>
  <inkml:trace contextRef="#ctx0" brushRef="#br0" timeOffset="279784.3933">25425 14513 79 0,'0'0'40'15,"0"0"-1"-15,0 0 0 16,-34-24-32-16,34 24-3 16,0 0-2-16,0 0-4 15,0 0-6-15,0 0-20 16,0 0-10-16,-11 36-1 15,5-7 1-15</inkml:trace>
  <inkml:trace contextRef="#ctx0" brushRef="#br0" timeOffset="279920.7017">25338 14890 75 0,'2'25'38'16,"-2"-7"2"-16,0-18-2 0,0 0-27 15,0 24-8-15,0-24-9 16,0 0-29-16,0 0-4 15,0 0 1-15,0 0-3 16</inkml:trace>
  <inkml:trace contextRef="#ctx0" brushRef="#br0" timeOffset="280511.6529">26175 14582 28 0,'20'-32'36'0,"-14"13"1"16,2 1 0-16,-16-11-13 15,8 29-5-15,-32-2-5 16,9 33-3-16,-25 6-4 16,-5 26-2-16,-10 8 1 15,7 19-4-15,1 0 1 16,16-3-3-16,17-9 1 16,28-17-1-16,26-18 0 15,29-29 0-15,18-18 0 16,12-23 0-16,1-17-1 15,-1-11 2-15,-8-11-1 16,-22-7 0-16,-15-5-1 0,-29 13 2 16,-20-2-3-16,-17 12 2 15,-8 12-1-15,-15 6-3 16,3 21-2-16,-13-8-17 16,19 30-17-16,3 6-1 15,15 14 1-15,4 3-2 16</inkml:trace>
  <inkml:trace contextRef="#ctx0" brushRef="#br0" timeOffset="281053.3368">26497 14784 76 0,'20'14'40'0,"-6"3"-1"16,5 7 0-16,-7-3-30 15,14 13-3 1,-12-3 1-16,6 3-4 0,-9-7 1 16,3-3-3-16,-6-7 2 15,-8-17-2-15,12 24 0 16,-12-24-1-16,0 0-1 16,0-28 1-16,-6 7 0 15,6-7 1-15,-6-5-2 16,4-2 1-16,-2 1-1 15,2 3 2-15,-2 5-1 0,2 7 0 16,0 1 1-16,2 18-2 16,0 0 1-1,0 0 0-15,0 0 0 0,0 0 0 16,0 0 0 0,0 0 0-16,0 0-1 0,22-14 2 15,-22 14-2-15,20-10 2 16,-20 10-1-16,25-17 0 15,-25 17 0-15,20-22 0 16,-20 22 0-16,14-23 0 16,-14 23 0-16,4-30 0 15,-4 30 0-15,-6-29 0 16,6 29 0-16,-10-32-1 0,10 32 2 16,-8-27-1-16,8 27-1 15,-2-20-2 1,2 20-1-16,0 0-9 15,0 0-27-15,0 0-1 0,0 0 1 16,0 0-2-16</inkml:trace>
  <inkml:trace contextRef="#ctx0" brushRef="#br0" timeOffset="282008.6899">26868 14847 51 0,'0'0'35'16,"0"0"1"-16,16 15-2 15,14-15-23-15,-16-17-6 16,15-1 1-16,1-11-2 15,3-3-2-15,-1-7 0 16,0 2-1-16,-11-5 1 16,-1 5 0-16,-12 2 0 15,-8 9 0-15,-14 5 1 16,14 21-1-16,-41 2 0 0,9 23 1 16,-5 7-1-16,3 15 0 15,2 2-1-15,11 2 0 16,1 2 1-16,14-6-1 15,12-8 0-15,10-13-2 16,13-11 0-16,5-13 0 16,5-6-2-16,1-13-1 15,5-3-2-15,-13-21-2 16,13 9-2-16,-23-19 2 16,10 14 1-16,-13-12 2 15,-5 14 2-15,-2 7 3 16,-12 5 2-16,0 23 4 15,0 0 1-15,2 25 1 0,-10 1 0 16,8 23-1-16,-6-6-2 16,12 10 0-1,0-6 0-15,8-2-2 16,0-6 1-16,3-5-3 0,-1-15 2 16,8-9-2-16,-4-10 1 15,-1-13-1-15,-5-11-2 16,-2-9 2-16,-6-9-2 15,-4-1 1-15,0-6-2 16,2 0 2-16,-2-2-2 16,8 8 1-16,4 6-1 15,5 1 0-15,13 15-3 0,-8-5-2 16,21 30-13-16,-13-10-19 16,5 6-1-16,-5 4 0 15,1 2 2 1</inkml:trace>
  <inkml:trace contextRef="#ctx0" brushRef="#br0" timeOffset="282361.3396">28104 14330 80 0,'-17'0'40'15,"-17"12"-1"-15,-5 20-1 16,-7-15-31-16,9 15-3 0,3-9-1 15,8 3-1-15,13 3-1 16,15-3-1 0,15-1 0-16,11-1 1 15,9-1-2-15,3 3 1 0,5 1 0 16,3-3 0-16,-5-1 1 16,-7 1-1-16,-7 0 1 15,-9-1 0-15,-12-1 0 16,-10-3 0-16,-12-1 1 15,-9-2-1-15,-15-3 0 16,2-3 0-16,-7-4-2 16,2-10-1-16,7 4-3 15,-5-27-18-15,13 13-17 16,6-10-1-16,10-1 1 16,6-1-2-16</inkml:trace>
  <inkml:trace contextRef="#ctx0" brushRef="#br0" timeOffset="282993.9165">28164 14792 68 0,'27'6'40'16,"-1"-10"0"-16,11-2 0 15,-3-18-29-15,13 7-4 16,-1-15-2-16,-1-1-2 15,1-6 0-15,-5-3-2 16,-5-3 0-16,-13 4 0 16,-5 4-1-16,-12 7 1 15,-12 5-1-15,-12 9 1 0,-9 14-1 16,-7 16 0-16,-5 11 0 16,-7 13 1-16,7 5-1 15,5 6 1-15,5 10-1 16,19-4 1-16,10-4-1 15,14-8 1-15,17-6-1 16,11-11 0-16,9-9 0 16,8-11 0-16,2-6 0 15,3-8 0-15,-1-5-1 16,-10-7 1-16,0-4-1 16,-7-3 0-16,-1-2 0 15,-11-3 0-15,-9-3 1 16,1-1-1-16,-6-3 1 0,-6 2-1 15,-3 2 1-15,-5 5 0 16,-4-1 0 0,-8 7 0-16,-1 5 1 15,7 19 0-15,-32-12-1 0,10 20 2 16,-9 7-1-16,3 15 1 16,-10 5 0-16,11 6-1 15,-3 10 0-15,14-2 1 16,5 2-1-16,17-5 0 15,7-3-1-15,15-8 0 16,11-7-1-16,5-9 1 16,3-9-1-16,-1-8-2 0,-1-2-2 15,-19-24-12-15,5 13-25 16,-15-9 0-16,2 4 1 16,-12-1-1-16</inkml:trace>
  <inkml:trace contextRef="#ctx0" brushRef="#br0" timeOffset="283679.9284">29329 14584 59 0,'0'0'40'0,"0"0"1"15,0 0 0-15,19 7-18 16,1 21-14-16,-6-1-3 16,6 13 0-16,-3 1-2 15,-1 2-3-15,-4 0 1 0,0-3 0 16,-10-7-1-1,2-8 0-15,-4-25 0 16,-6 18 0-16,6-18-1 16,-8-35 1-16,8-1 0 0,2-7-1 15,0-10-1-15,8-8 2 16,10-7-1-16,1 5-1 16,11-2 2-16,5 12-2 15,9 4 1-15,1 14-2 16,5 9-3-16,-11 1-6 15,10 21-31-15,-25 4-1 16,-6 14 0-16,-20-14 0 16</inkml:trace>
  <inkml:trace contextRef="#ctx0" brushRef="#br0" timeOffset="284688.5313">26412 14662 3 0,'0'0'32'0,"0"0"1"0,20-8 1 16,-20 8-12-16,0 0-2 15,0 0-3 1,18-2-4-16,-18 2-1 16,0 0-3-16,0 0-2 0,0 0-1 15,0 0-1-15,21 18-1 16,-21-18 0-16,20 29-1 15,-12-11-1-15,4 8 0 16,0 1-1-16,-4 1 1 16,4 1-1-16,-5-2-2 15,3 3 3-15,-2-7-2 16,6 5 1-16,-2-6-1 16,2-3 2-16,-14-19-3 0,25 26 3 15,-25-26-2 1,34 6 1-16,-14-16-1 15,-3-10-1-15,3-5 2 16,-6-9-2-16,0 1 2 0,0-8-2 16,-6 1 1-16,-3-5-1 15,-1 8 2-15,-2-6-1 16,2 0 0-16,-2-1 0 16,4 5 0-16,0 2 0 15,-4 7-1-15,10-1 1 16,-12 4-2-16,0 27-2 15,0-28-5-15,0 28-32 16,0 0-1-16,0 0-1 16,-24 18 0-16</inkml:trace>
  <inkml:trace contextRef="#ctx0" brushRef="#br0" timeOffset="596081.3661">25848 14527 77 0,'-62'-8'40'15,"15"4"1"-15,0-2 0 16,23 18-31-16,8-18-3 15,38 10-1-15,17-8-2 16,40 0 0-16,30-4-1 16,41 2 0-16,30-9 0 15,47-7 0-15,27 0-1 0,35-5-1 16,25-2 1-16,13 1 0 16,11 3-1-16,-10-3 0 15,-22 6-1 1,-38 5 0-16,-37 1 0 0,-47 4-1 15,-40 8-1-15,-53 6-3 16,-34 12-3-16,-57-14-35 16,16 39-1-16,-32-9 0 15,-2 7 1-15</inkml:trace>
  <inkml:trace contextRef="#ctx0" brushRef="#br0" timeOffset="596698.1904">26244 14913 26 0,'-59'-19'35'0,"-2"-3"1"16,-6 3 1-16,4 15-13 16,-10-22-7-16,35 24-3 15,-15-16-3-15,27 11-4 16,6-9 0-16,20 16-2 15,26-22 0-15,21 14 0 16,19-5-2-16,32 3 0 16,33-4 1-16,36 4-2 15,39-5 0-15,39 1-1 0,27-6 1 16,26-1-2-16,8-1 1 16,-10 1-1-16,-19 1 0 15,-32 6-1-15,-48 6-1 16,-47 4 0-16,-39 12-2 15,-52 0-4-15,-23 33-18 16,-44-17-17-16,-8 9 0 16,-22-3-1-16,-1 7 2 15</inkml:trace>
  <inkml:trace contextRef="#ctx0" brushRef="#br0" timeOffset="597362.6455">26313 15518 42 0,'20'-32'38'0,"-12"-3"1"15,-4 10 0-15,-22-15-14 16,-3 29-15-16,-35-5-3 16,3 18 0-16,-26 2-2 15,0 13-2-15,-6 1 0 16,6 6-1-16,2-3 0 16,18 5-1-16,17-3 0 15,19-1-1-15,23-4 1 0,23-1-1 16,13-1 0-16,21 2 0 15,8 3 0-15,14 5 0 16,8-1 0 0,-4 7 1-16,-4-1-1 0,-8 4 1 15,-17 7 0-15,-13 3 0 16,-19-2 1-16,-26 0-1 16,-16 0 0-16,-17-4 1 15,-11-3-1-15,-5-3 0 16,-10-7 0-16,1-7-1 15,3-5 0-15,6-8-1 16,9-6 0-16,7-12-1 16,15-2-2-16,8-23-3 15,26 10-14-15,-4-38-20 16,18-8-1-16,7-13-1 16,13 1 1-16</inkml:trace>
  <inkml:trace contextRef="#ctx0" brushRef="#br0" timeOffset="597578.4709">26550 15280 80 0,'0'0'42'15,"32"53"-1"-15,-26-9 1 16,2 26-33-16,-2 3-2 16,6 15-2-16,-4 0-2 15,3 7 0-15,3-3-3 16,-2-14 0-16,-2-5-1 15,-4-20-2-15,6-8-1 16,-12-21-5-16,19 1-31 16,-19-25-2-16,0 0 1 0,-13-33 0 15</inkml:trace>
  <inkml:trace contextRef="#ctx0" brushRef="#br0" timeOffset="598118.5457">26434 15716 69 0,'0'0'39'16,"-2"-20"-1"-16,28 20 1 16,-5-7-32-16,37 14-2 15,-1-12 0-15,16 3-3 16,0-4 0-16,10 0-1 16,-10-2-1-16,-2-2 1 15,-6-4-1-15,-9 5 0 0,-13-1 1 16,-9 4 1-16,-15-2 0 15,-19 8 0-15,0 0 0 16,0 0 0-16,-27 29 1 16,-3-3-1-16,-4 3 0 15,1 11 0-15,-5 3-1 16,9 4 1-16,-1 0-1 16,14 0 0-16,4-8-1 15,12-5 0-15,8-7 1 16,10-11-2-16,10-10 1 15,5-12-1-15,5-12 0 16,1-13 0-16,1-10 0 0,-3-14 0 16,-3-4 0-16,-6-4 0 15,-5 2 1-15,-9 6 0 16,-8 8 0 0,2 12 1-16,-10 15-1 15,2 20 1-15,0 0 1 0,2 41-1 16,-2-3-1-16,0 11 1 15,6 6 0-15,0 4-1 16,6-2 0-16,1-4-1 16,1-2-1-16,2-18-2 15,8 0-2-15,-24-33-10 16,41 14-24-16,-17-20-2 16,4-6 1-16,-3-13-1 0</inkml:trace>
  <inkml:trace contextRef="#ctx0" brushRef="#br0" timeOffset="598465.8301">27629 15726 65 0,'0'0'39'15,"17"0"1"-15,-17 0 0 16,22 45-28-16,-18-21-3 16,6 21-2-16,-4-6-3 15,6 6 0-15,-12-10-2 16,6-1 1-16,-10-7-2 15,2-7-1-15,2-20 1 16,0 0 0-16,-18 10-1 0,18-10 0 16,-14-40 1-1,12 11-1-15,2-12 0 16,2-4 0-16,6-6 0 16,4 0 0-16,8-2 0 0,5 0 0 15,1 7-1-15,1 3 1 16,5 10-1-16,0 5-1 15,1 7 0-15,-1-1-3 16,1 16-4-16,-13-15-14 16,6 13-17-16,-1-6-1 15,3 6 1-15,-8-5 0 16</inkml:trace>
  <inkml:trace contextRef="#ctx0" brushRef="#br0" timeOffset="598682.2246">28177 15355 67 0,'0'0'39'15,"0"0"1"-15,20-4 0 16,-20 4-24-16,-2 45-5 0,-2-10-4 16,10 20-2-16,-6 6-1 15,6 12-1-15,2-2-2 16,-2 1 2-16,0-3-3 16,8-10 1-16,-6-4-2 15,5-14 0-15,5-6-3 16,-18-35-1-16,40 36-8 15,-40-36-29-15,27-12 0 16,-21-14-1-16,6-3 2 16</inkml:trace>
  <inkml:trace contextRef="#ctx0" brushRef="#br0" timeOffset="599359.0022">28140 15671 72 0,'0'0'39'0,"0"0"1"15,-14 23 0-15,40-3-30 16,-6-18-2-16,19 8-2 16,8-12-2-16,17 2-1 15,1-10 0-15,6-4-2 16,2-11 1-16,-2-1-1 16,0-1 0-16,-10-7 0 15,-7 5-1-15,-11 2 1 16,-9-3-1-16,-15 7 0 15,-13 1 0-15,-6 22 1 16,-33-20-1-16,-1 26 0 0,-15 10 0 16,1 9 1-16,-3 11 0 15,6 11-1 1,5 4 1-16,12 8-1 0,15-2 0 16,15-4 1-16,17-6-1 15,9-12 0-15,15-7-1 16,5-19 0-16,9-9 0 15,-4-15-1-15,7-15 0 16,-9-11-1-16,0-8 0 16,-11-6 0-16,-5 2 1 15,-9 2 1-15,-2 10 0 16,-10 2 1-16,-1 9 1 0,-13 30 0 16,20-18 0-16,-20 18 1 15,14 38 0-15,0 1 0 16,-4 2-1-1,5 14 1-15,3 2-1 0,0 2 0 16,-2-6 1-16,2-8-1 16,-5-10 0-16,-1-15 0 15,-12-20 0-15,0 0 0 16,20-23 0-16,-14-13 0 16,-2-9 0-16,8-6-1 15,1-4 1-15,11 0 0 16,10 2 0-16,13 4-1 15,10 6 1-15,11 10-1 0,3 5 1 16,6 6-1-16,-4 9-2 16,-2 1-1-1,-4 12-3-15,-34-2-36 16,11 0-2-16,-16-6 0 0,-5-2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0T12:19:44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2479 4321 26 0,'-6'-19'32'16,"6"19"0"-16,0-22-6 16,-14-7-3-16,14 29-5 15,-8-26-4-15,8 26-3 0,0 0-2 16,0 0-2-16,0 0-1 16,0 0 0-16,22 45-2 15,-4 0 1-15,-4 8-2 16,5 12 1-16,5 6-2 15,0 1 1-15,0 3-2 16,-5-6 1-16,3-12-1 16,-4-8 0-16,-4-10-1 15,-3-14 0-15,-3-5-2 0,-8-20 1 16,12 18-3 0,-12-18-1-16,0 0-9 15,0-43-27-15,-4 9-1 16,-6-13 0-16,-7-6 1 0</inkml:trace>
  <inkml:trace contextRef="#ctx0" brushRef="#br0" timeOffset="299.1074">1859 4164 59 0,'0'0'37'0,"38"-12"-1"16,27 1 1-16,26-7-33 15,15-4 1-15,38 21-1 16,-1-1 1-16,1 29-1 16,-20 6-1-16,-7 22 1 15,-33 2-1-15,-12 14-1 0,-33 0 0 16,-25-1 1-16,-24-5-1 16,-14-10 0-16,-21-14 1 15,-10-11-1-15,-7-7-1 16,-1-11-1-16,4-2-1 15,0-16-3-15,17 14-9 16,-1-22-25-16,23 2-2 16,20 12-2-16,-8-27 2 15</inkml:trace>
  <inkml:trace contextRef="#ctx0" brushRef="#br0" timeOffset="734.637">3484 4553 75 0,'0'0'41'16,"0"0"1"-16,0 0-1 15,-43 12-32-15,27 5-2 16,-22 7-1-16,7 9-2 16,-5 8-2-16,5 5 0 0,7-1-1 15,16 6 1-15,8-12-1 16,20 2-1-16,13-7 0 16,17-19 0-1,5-11 0-15,8-10 0 0,-4-9 0 16,-5-19-1-16,-3 1 1 15,-25-12 0-15,-7-6 0 16,-19 6 0-16,-11 1 0 16,-21 3 0-16,-9 8 0 15,-11 7-2-15,5 9-1 16,-4-3-3-16,13 26-10 16,2-12-26-16,13 10 0 15,23-4 0-15,0 0 0 0</inkml:trace>
  <inkml:trace contextRef="#ctx0" brushRef="#br0" timeOffset="1152.4678">3982 4380 64 0,'0'0'38'0,"0"0"1"16,-26 22-1-16,26-22-29 0,-24 12-3 15,24-12-1 1,-10 19-3-16,10-19-1 16,20 18 0-16,6-6-2 15,2 1 1-15,9 7 0 0,3 0 0 16,-1 3 1-16,1 1 0 15,-1 7 0-15,-7 0 1 16,-11 3 1-16,-9-5 0 16,-4 3 0-16,-16-5-1 15,-6-1 0-15,-11-9 1 16,-7-3-1-16,-7-6-1 16,5-4 0-16,-4-6-2 15,5-10-2-15,7 0-2 16,1-21-8-16,31 11-28 15,-8-13-1-15,5 2 1 16,9-5-1-16</inkml:trace>
  <inkml:trace contextRef="#ctx0" brushRef="#br0" timeOffset="1345.0516">4276 4496 66 0,'28'45'42'16,"-11"0"0"-16,9 12 1 15,-12-20-28-15,13 16-6 16,-9-9-3-16,2 3-2 0,-4-12-2 16,-2-6-3-1,7-9-3-15,-21-20-10 16,20-6-28-16,-20 6 0 16,8-39-1-16,-12-10 0 15</inkml:trace>
  <inkml:trace contextRef="#ctx0" brushRef="#br0" timeOffset="1479.5703">4408 4127 52 0,'0'0'33'16,"8"-22"-10"-16,-8 22-22 16,30-5-32-16,-30 5-2 15,27-8 0-15</inkml:trace>
  <inkml:trace contextRef="#ctx0" brushRef="#br0" timeOffset="1699.0015">4625 4109 74 0,'10'36'43'0,"10"15"0"16,-12 0 1-16,31 15-32 15,-27-5-3-15,10 12-4 16,-4-6-1-16,1-3-1 15,3-7-4-15,-2-10 0 16,4-5-3-16,-13-21-2 16,9 9-6-16,-20-30-30 15,0 0-1-15,-10-30-1 16,0 5 1-16</inkml:trace>
  <inkml:trace contextRef="#ctx0" brushRef="#br0" timeOffset="1958.6829">4625 4463 62 0,'30'-10'39'0,"2"2"0"16,9 2 0-16,-9-16-30 15,27 13-1-15,-6-7-1 16,-1 14-2-16,-7-2 0 16,2 12 0-16,-7 4 0 15,-3 13-1-15,-5 5 0 16,-4 15 0-16,-7 0-1 15,-1 4 0-15,-2 0-2 16,-6-6 0-16,1-6-1 0,-7-9-1 16,2-4-3-16,-8-24-5 15,20 1-33-15,-28-20-2 16,2-9 0 0,0-17 0-16</inkml:trace>
  <inkml:trace contextRef="#ctx0" brushRef="#br0" timeOffset="2095.373">5192 4125 77 0,'0'0'36'0,"0"0"-10"16,-20 26-27-16,20-26-34 16,28 31-3-16,-4-8 0 0</inkml:trace>
  <inkml:trace contextRef="#ctx0" brushRef="#br0" timeOffset="2652.8699">5486 4423 85 0,'-19'16'43'15,"1"10"0"-15,-4-5-1 16,22 11-34-16,-18-3-4 15,10 12-1-15,2 0-2 16,6-3 0-16,8-7-2 16,10-5 1-16,8-13-1 0,1-9 0 15,7-12-1 1,2-15 1-16,-1-10-1 16,3-13 1-16,-5-5 0 0,1-4 0 15,-3 2 1-15,-3 8 0 16,-2 8 2-16,-3 19-1 15,-1 12 2-15,-4 22-1 16,-8 14 0-16,5 15 1 16,-7 6 0-16,6 6-1 15,4-6 0-15,-4-10-1 16,0-2 0-16,3-15-1 16,5-13 1-16,4-14-1 15,-1-15-1-15,9-14 1 16,-2-15 0-16,7-6 0 15,7-9-1-15,1 1 2 0,-2 0-1 16,1 14 0-16,-5 11 1 16,3 27 1-16,-7 22-2 15,-1 23 2-15,-5 17-1 16,-5 15 1-16,-6 7-1 16,-5 2-1-16,3-1 0 15,-6-7-2-15,2-18-1 16,-12-24-4-16,22-7-37 15,-24-20-1-15,-6-22-1 16,-2-13 0-16</inkml:trace>
  <inkml:trace contextRef="#ctx0" brushRef="#br0" timeOffset="9299.9741">2621 6513 67 0,'0'0'41'0,"0"0"0"15,0 0 1-15,8 20-24 16,-8-20-7-16,-8 47-3 16,4-8-2-16,2 12-1 15,2-1-2-15,0 6-1 16,0-1-2-16,2-11-1 15,10-3-2-15,-12-41-4 16,38 37-35-16,-38-37 0 16,19-2-1-16,-19 2 0 15</inkml:trace>
  <inkml:trace contextRef="#ctx0" brushRef="#br0" timeOffset="9854.6244">2303 7577 41 0,'32'-15'37'15,"11"-1"0"-15,-1-6 1 16,-3-1-18-16,19 23-6 15,-31-16-4-15,19 30-2 16,-27-3-3-16,1 21-1 16,-20 9 0-16,-8 18-1 15,-10 0-1-15,-7 8 0 16,-9-3-1-16,1-5 0 16,1-4 1-16,4-4-1 0,5-14 0 15,13-7 0-15,10-10 1 16,0-20-1-16,28 11 0 15,-3-11 0-15,9-4 0 16,5-3 1-16,7-11-2 16,11 4 0-16,-2-2-2 15,2-3-1-15,-3 9-2 16,-17-15-6-16,23 15-31 16,-33 0-2-16,-1 12 0 15,-26-2 2-15</inkml:trace>
  <inkml:trace contextRef="#ctx0" brushRef="#br0" timeOffset="10539.2593">2400 9014 61 0,'0'0'37'15,"-22"0"0"-15,22 0-7 16,16-10-15-16,-12-10-5 15,36 14-3-15,-11-9-2 16,23 11-1-16,-7-2-1 16,18 12-2-16,-13 6 1 15,-1 11-1-15,-21 9 0 16,-17 9 0-16,-17 4 0 0,-11-2 0 16,-9 0-1-16,-13-3 2 15,-3-9-1-15,3-9 0 16,13-11-2-16,26-11 1 15,0 0 0-15,0 0-1 16,26-27 1-16,19 13-1 16,8 0 0-16,7 10 0 15,-3 4 1-15,-4 10 1 16,-13 12-1-16,-13 13 1 16,-15 8 0-16,-38 6 3 15,-13 2-2-15,-12-1 2 16,-11-5-3-16,-3-12-1 15,6-4-4-15,-18-25-36 0,24-10-1 16,15-15-2-16,11-11 0 16</inkml:trace>
  <inkml:trace contextRef="#ctx0" brushRef="#br0" timeOffset="15184.2016">2536 10309 32 0,'-4'-25'20'0,"4"25"1"16,12-28 2-16,-12 28 1 15,12-29 0-15,10 31-5 16,-28-22-3-16,30 26-3 0,-24-6-4 16,0 0-2-1,13 31-1-15,-11 7-2 16,-11 3 0-16,-3 10-1 0,-8-2-1 16,-2 8 0-16,-3-10-1 15,-1-2 0-15,2-12-1 16,8-7 1-16,16-26-2 15,-25 22 1-15,25-22 0 16,0 0 0-16,0 0 0 16,19-18 0-16,1 10 0 15,6-2 1-15,0 2-1 16,7-1-1-16,1 5-1 16,-9-8 0-16,13 10-3 15,-18-22-5-15,23 24-8 16,-33-35-12-16,18 6-10 15,-9-11-1-15,7-11 1 0,-8-13 18 16,11 18 13-16,-9 1 10 16,-20-14 12-16,24 34 14 15,-24 1 12-15,0 24 2 16,-18 16 2-16,4 35-15 16,-23-14-12-16,23 38-5 15,-14-2-4-15,10 15-1 16,3-2-2-16,1 1-2 15,8-13-3-15,2-11-3 16,22 2-7-16,-24-26-32 16,12-10 0-16,-6-29-1 15,2 28 1-15</inkml:trace>
  <inkml:trace contextRef="#ctx0" brushRef="#br0" timeOffset="15817.7117">2343 11811 40 0,'0'0'37'0,"-2"-18"2"15,2 18-1-15,0 0-13 16,-34 8-13-16,34 13-4 0,-19-9-2 16,13 12-1-16,-6-7-2 15,18 7-2-15,-6-24 0 16,39 29-1-1,5-23 1-15,5-10-1 0,14 0 1 16,10 2-2-16,0 6 0 16,-2 8 2-16,-11 8-1 15,-11 11 1-15,-19 6-1 16,-7 8 2-16,-29 1 0 16,-13 1 1-16,-21-6 0 15,-3-2-1-15,-11-11 0 16,1-9 0-16,-4-9-1 0,2-8-1 15,9-4-2 1,1-16-2-16,7 3-3 16,-13-32-14-16,21 11-20 15,1-7-1-15,7 2 1 16,-2-4 0-16</inkml:trace>
  <inkml:trace contextRef="#ctx0" brushRef="#br0" timeOffset="15987.3647">2199 11756 74 0,'25'-24'40'0,"13"4"0"16,-3-1 1-16,29 11-30 15,-19-19-3-15,20 15-3 16,0-4-5-16,1-7-8 16,18 7-31-16,-22 6-2 15,-5 6-1-15,-16 4 0 16</inkml:trace>
  <inkml:trace contextRef="#ctx0" brushRef="#br0" timeOffset="16631.4333">2367 13057 33 0,'0'0'36'16,"19"-10"0"-16,-19 10 2 0,0 0-15 15,-6 43-6-15,-21-11-5 16,15 28-3-16,-20-3-3 16,18 18-2-16,-7-4-1 15,11 1 0-15,8-5-2 16,16-12 0-16,11-14-1 16,15-15 0-16,7-17 1 15,9-15-1-15,3-13 0 16,-6-13 0-16,-2-11 0 15,-9-6 0-15,-11-4 0 16,-11 2 1-16,-14 8-1 16,-16 10 0-16,-9 13 2 15,-15 22-1-15,-7 16 0 0,-9 15-1 16,3 10 1-16,-5 6-2 16,13 12-3-16,3-18-11 15,19 12-26 1,11-16-1-16,18-1 1 0,7-5-2 15</inkml:trace>
  <inkml:trace contextRef="#ctx0" brushRef="#br0" timeOffset="17162.5143">2151 14299 44 0,'0'0'34'0,"28"-18"2"16,4 3 0-16,-7-17-24 15,40 17-3-15,-13-17-2 0,21 17 0 16,-20-13 0-16,16 16-2 15,-21-5-1-15,-3 15 0 16,-11 0 0-16,-7 17 0 16,-15 7 0-16,-6 19 0 15,-20 10 0-15,0 18-1 16,-11 5 0-16,-5 5-1 16,-4 5-1-16,7-7 1 15,1-3-3-15,2-15 0 0,9-8-2 16,7-21-2-1,16 15-15-15,-8-45-22 16,8 22 0-16,-8-22-1 16,0 0 1-16</inkml:trace>
  <inkml:trace contextRef="#ctx0" brushRef="#br0" timeOffset="17779.4856">2394 15620 48 0,'0'0'37'15,"-33"2"0"-15,7 4-1 16,-14-4-20-16,15 23-7 15,-23-11-3-15,17 11-1 16,-1-5-3-16,18 0 0 16,20-3-1-16,20 1 0 0,19-4-1 15,15-2 0-15,17 3 1 16,4 1-1-16,2 8 0 16,-4 3 0-16,-18 6 0 15,-18 9 1-15,-23-1-1 16,-18 4 0-16,-16-4 2 15,-23-2-2-15,-11-13 1 16,-11-10 1-16,-4-20-1 16,13-18 1-16,5-25 1 15,21-18 0-15,14-19-1 16,24-8 1-16,20-10 0 16,11-2-1-16,20 1-1 15,10 7-2-15,6 20-2 0,-14 7-2 16,5 30-6-16,-33 7-30 15,1 17-2 1,-13 13 1-16,-27 2 0 16</inkml:trace>
  <inkml:trace contextRef="#ctx0" brushRef="#br0" timeOffset="18454.9161">2578 16815 49 0,'12'-21'37'16,"-6"-1"2"-16,-6-2-1 15,0 24-22-15,-18-33-5 0,18 33-2 16,-55-12-3-1,15 26-1-15,-23 2-1 16,2 13-1-16,-10 3-1 0,7 7 0 16,9 4-1-16,16 4 0 15,13-10-1-15,26-5 1 16,22-15-1-16,21-9 0 16,18-12 1-16,10-9-1 15,8-7 0-15,-2-8 0 16,-4-7 1-16,-13 0-1 15,-9 3 1-15,-4 7-1 16,-21 3 1-16,0 11 1 0,-26 11-1 16,0 0 1-1,0 0 0-15,12 37 0 16,-16 2 0-16,2 18-1 16,2 8 1-16,-8 5 0 0,4 5-1 15,-2 5 1-15,0 1-1 16,-2-10-1-16,-4-9 1 15,-4-14 0-15,10-11-2 16,-1-6-1-16,3-9-1 16,4-22-5-16,0 21-16 15,0-21-19-15,0 0-2 16,-2-23 1-16,2 23 0 16</inkml:trace>
  <inkml:trace contextRef="#ctx0" brushRef="#br0" timeOffset="19071.3672">2124 17944 52 0,'0'-30'39'0,"6"9"0"16,-4-3 1-1,23 28-24-15,-25-4-4 16,0 0-3-16,8 37-1 16,-2 8-3-16,-12 6-1 0,6 16-1 15,-8 4-2-15,-4-1 0 16,1-1-1-16,3-10-1 15,-6-6 0-15,2-8-2 16,6-8-2-16,6-37-3 16,0 42-14-16,0-42-20 15,12-18 1-15,-4-10-1 16,17-5 1-16</inkml:trace>
  <inkml:trace contextRef="#ctx0" brushRef="#br0" timeOffset="19343.6158">2465 18089 89 0,'26'23'41'16,"-20"13"0"-16,-6-36-9 15,8 61-24-15,-8-24-2 16,12 12-2-16,1-14-1 16,15-7 0-16,4-15-2 15,19-16-1-15,2-17 0 16,-1-8 0-16,-1-7 1 15,-10-4-1-15,-13-8 1 16,-8 4-1-16,-22-1 1 16,-24 3 1-16,-5 10-1 15,-5 1-3-15,4 13-4 16,-19-11-35-16,23 12-1 0,1-1 0 16,27 17-3-16</inkml:trace>
  <inkml:trace contextRef="#ctx0" brushRef="#br0" timeOffset="27419.1604">7398 3701 4 0,'-8'-21'27'0,"8"21"-1"16,0 0-9-16,12-30-2 15,-12 30-1-15,2-22-1 16,-2 22 0-16,0 0-2 0,0 0-2 16,3-25-1-16,-3 25-2 15,0 0-1-15,0 0-2 16,0 0-1-16,2 18-1 16,-2-18 1-16,6 21-1 15,-6-21 1-15,0 38-1 16,-6-15 1-16,6 7-1 15,-7-1 1-15,7 10-1 16,-4 2 1-16,4 5-1 16,4 1-1-16,-2 4 1 15,3 0 0-15,1 4-1 16,2 0 1-16,-2 3-1 16,-6 3 0-16,0 4 1 0,-6 0-1 15,4 2 1-15,-6-3 0 16,2 3 0-16,-3-2-1 15,3 5 1-15,2-1-1 16,-2 0 1-16,0 2 1 16,2 1-1-16,0 5 1 15,-2 3-1-15,2 3 1 16,-2-1-1-16,6 4 0 16,-2 5 0-16,2 1-2 15,-2 2 2-15,-2 4-2 16,-4 0 2-16,4 4-2 15,-3-2 1-15,-1 1 0 0,0 1 1 16,-2-4-1-16,2 2 1 16,2 0-1-16,-2 2 1 15,-4 2 0-15,4 4 0 16,-5 2-2-16,1-2 1 16,-6 6 0-16,4-1 0 15,0 5-1-15,2-4 1 16,5 0-1-16,1 0 1 15,6-2 0-15,0 1 0 16,0-5 0-16,0 6 0 16,6-4 0-16,-6-2 0 15,6-2 1-15,-6-4-2 16,5 0 1-16,3 0 0 0,-2-2 0 16,2 0 0-16,0 0 0 15,4 1 0-15,-6-1-1 16,0 0 1-16,2 0 0 15,-4 0 1-15,-2 6-1 16,0-2 0-16,-2-4 1 16,0 6 0-16,0-2-1 15,0 2 1-15,-2 8 0 16,0 2-1-16,-4-5 0 16,-4 1 1-16,2 2 0 15,0 2-1-15,0-2 0 16,-4 0 1-16,2-3-1 15,2-3 0-15,1 6 0 0,1 0 0 16,-2 4-1-16,2 2 2 16,0-1-1-16,-6-3 0 15,6 4 0 1,-2 0 1-16,6-5-1 0,-4 1 1 16,0-4-1-16,4 2 0 15,-9 0 0-15,5 5 1 16,-6-1-2-16,4-2 0 15,-6 6 2-15,2-7-2 16,-2-1 2-16,3-2-2 16,3-2 2-16,-4-2-1 15,4 0 0-15,-2 6 1 16,2-6-2-16,0 3 1 0,-6 1 0 16,5 6 1-16,-1-2-2 15,-2 2 2 1,4-3-1-16,-4 1 0 15,4 0 0-15,-2 8-1 0,4 9 1 16,-1-3-1-16,1 3 1 16,0 1 0-16,4 1 0 15,-4 2 0-15,0-3-1 16,4-1 1-16,-2-5 0 16,4 1 1-16,-2-1-2 15,2 1 1-15,0-7 1 16,0-2-1-16,0-6 1 15,0-6 0-15,0-12-1 0,2-6 0 16,2-6 1-16,-2-3-1 16,2-6 0-1,-2-3 1-15,2-9-2 16,-2-6 2-16,-2-4-1 0,2-10 0 16,2-12 0-16,-2-11-1 15,-2-20 1-15,6 20-2 16,-6-20 1-16,0 0-1 15,0 0-4-15,0 0-33 16,0 0-2-16,0 0-1 16,0 0 0-16</inkml:trace>
  <inkml:trace contextRef="#ctx0" brushRef="#br0" timeOffset="33786.955">8559 4076 1 0,'8'-20'31'16,"-14"-5"2"-16,6 5 1 15,0 20-13-15,-14-43-3 16,14 43-2-16,-6-33-2 16,6 33-3-16,0 0-2 15,0 0-2-15,-14 23-1 16,12 9-1-16,-10-1-1 0,12 14-1 15,-6 0 0 1,6 14-1-16,2 2 0 16,4 0-1-16,4-2 1 15,-2-4-1-15,0-6-1 0,4-8 1 16,-4-6-1-16,-2-11-1 16,-6-24 0-16,0 0-1 15,25 6-1-15,-25-24-2 16,0 18-3-16,2-59-10 15,-4 28-23-15,-10-18 0 16,0 0 1-16,-15-2 0 16</inkml:trace>
  <inkml:trace contextRef="#ctx0" brushRef="#br0" timeOffset="34002.8684">7860 3939 34 0,'0'0'37'15,"-20"-12"0"-15,20 12 1 16,39-14-21-16,-7-9-5 16,37 15-4-16,0-14-1 15,28 6-3-15,-4-1-2 16,7-1-1-16,3 0-2 16,-12-5-4-16,6 19-11 15,-22-16-22-15,-12 9 0 16,-18-1-1-16,-15 2 2 15</inkml:trace>
  <inkml:trace contextRef="#ctx0" brushRef="#br0" timeOffset="34282.8722">8963 3997 72 0,'24'30'41'0,"-8"-9"-1"16,-8 1 1-16,12 17-33 15,-18-3-1-15,15 13-2 16,-15-4-1-16,10 8-2 16,-8-10-1-16,4 0-1 15,-2-9-1-15,-6-13-2 16,8 1-3-16,-8-22-10 0,-8-22-24 15,8-1-1-15,0-3 0 16,-6-17 0 0</inkml:trace>
  <inkml:trace contextRef="#ctx0" brushRef="#br0" timeOffset="34422.8592">8987 3899 63 0,'0'0'36'0,"0"0"0"15,0 0-2-15,0 0-34 16,0 0-32-16,0 0-2 16,18 38 0-16,-16-21-3 15</inkml:trace>
  <inkml:trace contextRef="#ctx0" brushRef="#br0" timeOffset="35326.6135">9167 4076 53 0,'20'2'40'0,"-20"-2"0"16,19 14 0-16,-11 13-18 16,-8-9-14-16,8 19-2 15,-4-6-2-15,4 11-1 16,-4-1-1-16,-2-2-1 15,4-5 0-15,-6-5-1 16,2-9 0-16,-2-20 0 16,0 0-1-16,0 0 0 15,18-34 1-15,-13-5-1 0,3-2 0 16,0-12 0-16,4-4 1 16,2 2 0-16,0 2 0 15,3 8 0-15,3 9 1 16,-2 11-1-16,2 11 1 15,-1 16 0-15,-19-2 1 16,30 43-1-16,-18-5 1 16,0 11 0-16,-6 2-1 0,2 8 1 15,-2-4-1 1,-4-6 0-16,1-6 0 16,5-8-1-16,-2-11 0 15,-6-24 0-15,18 9-1 0,-18-9 1 16,20-35-1-16,-10 2 1 15,4-10-1-15,3-8 0 16,3-4 1-16,0 0-1 16,0 8 1-16,-1 3 0 15,-1 15 0-15,-2 17 1 16,-16 12-1-16,24 26 1 16,-17 7 0-16,1 12 0 15,-4 6-1-15,8 6 2 16,-2-4-2-16,8-6 1 15,7-9-1-15,3-13 1 16,6-11-1-16,3-16-1 16,5-10 1-16,1-13 0 0,-5-9-1 15,-9-13 1-15,3-6-1 16,-12-6 0-16,-3 2 0 16,-11 6 0-1,-10 6 1-15,-4 6-1 0,-3 15 1 16,-9 20 0-16,-6 18 0 15,6 19 1-15,5 13-1 16,3 14 1-16,12-1 0 16,12 8 0-16,9-4-1 15,17-8 1-15,7-12 0 16,9-14-1-16,5-11 1 16,2-16 0-16,-4-6-1 15,-5-8 1-15,-11-5-1 0,-3 1 1 16,-13-4 0-16,-5 5-1 15,-20 15 0-15,14-24 0 16,-14 24-2-16,0 0-1 16,0 0-3-16,-34 0-36 15,34 0-1-15,-25 8 0 16,7 0 0-16</inkml:trace>
  <inkml:trace contextRef="#ctx0" brushRef="#br0" timeOffset="39147.2231">12221 3687 24 0,'0'0'24'0,"6"-17"-3"16,-6 17-1-16,0 0-4 15,0 0-2-15,-17-26-2 16,17 26-2 0,0 0-1-16,0 0-3 0,0 0-2 15,0 0 0-15,0 0-2 16,3 26 1-16,-3-26-2 15,4 33 0-15,0-9 1 16,2 5-1-16,0 2 1 16,2 11-1-16,-6-5 1 15,4 14-2-15,0 0 1 16,0 2 0-16,-4 8 0 0,2 2-1 16,-4 3 0-16,2 1 1 15,2 2-1-15,-2 3 0 16,-2-1 0-1,4 4 1-15,-8-3-1 0,4 3 1 16,-2-3-1-16,-4 5 2 16,2-2-1-16,-2 1 0 15,2 1 1-15,-2 1-1 16,-4 3 1-16,2-3-2 16,0 3 1-16,-3 3 0 15,-1-2-1-15,2 5 0 16,-2-3 0-16,-2-1 0 15,4-1 0-15,6 4 1 16,-2-1-1-16,0-1 1 16,6 3 0-16,-3 5-1 15,1-2 1-15,-4 8 0 16,-2 4 0-16,2-2-1 0,-6 0 0 16,4 2 1-16,-6-1-2 15,2 3 2-15,-1 2-1 16,-7 0 0-16,2-4 0 15,-2 6-1-15,-1 5 1 16,-5 3 0-16,0 4 0 16,-1-4 0-16,-3-1 0 15,4-1 1-15,-1 4 0 16,7-2 0-16,-6-4-1 0,7-2 1 16,3-6 0-1,0 4-1-15,2-4 1 16,6 5-1-16,2-5 1 15,-2 4-1-15,4 2 0 0,2-2 1 16,2 6-2-16,0-2 2 16,0 0-1-16,0-2 0 15,0 0 0-15,2 3 0 16,2-5 1-16,-2 6-1 16,-2-2 0-16,4 0 0 15,-2 2 0-15,-2-2 0 16,4 7 0-16,-4-9 0 15,0 4 0-15,0 0 0 16,0-4 0-16,0 4 0 16,-4-2 0-16,4 1 1 15,-2-3-2-15,-2 4 2 16,2 0 0-16,-2 4-1 0,2-4 0 16,0-3 1-16,-1 3-1 15,3-2 0-15,-2 2 0 16,2 0 0-16,0 2-1 15,0-3 2-15,0 1-1 16,2 0-1-16,-2 0 3 16,3-4-2-16,-1 0 1 15,0 0-2-15,2-6 2 16,2 4-1-16,-4 0 1 16,4 5-1-16,-4 1-1 15,2 2 1-15,-4-2 1 16,2 2-1-16,2 1 0 15,-2-5 0-15,-2-2-1 0,4-2 2 16,-2-4-1-16,-2 4 1 16,0 2-2-16,-2-2 2 15,-2 2-2-15,-2 2 1 16,-2-1 1-16,2-3-1 16,-6-7 0-16,8-5 0 15,-5-6 0-15,3-4 0 16,4-7 1-16,-2-1 0 15,2-9-1-15,2 4 2 16,0-5-1-16,0-1 0 16,-2-6 0-16,2-4 0 15,-6-10-1-15,6-6 1 0,-6-8-1 16,6-7 0-16,0-6 0 16,0-20 0-1,0 19-2-15,0-19-1 0,0 0-3 16,0 0-34-16,0 0 0 15,0 0-3-15,0 0 1 16</inkml:trace>
  <inkml:trace contextRef="#ctx0" brushRef="#br0" timeOffset="47638.8794">13708 3988 33 0,'-2'-34'36'0,"0"1"1"15,2 33-7-15,-10-45-5 16,10 45-7-16,0 0-4 15,-2 39-4-15,-6-8-3 16,5 26-3-16,-3 2 1 16,4 14-2-16,-2 3-2 15,4 3 0-15,0-7 0 16,0-9-1-16,4-6-1 0,-4-19-1 16,6-1-1-16,-6-37-3 15,7 27-11-15,-5-44-24 16,2-15 1-1,-15-7-1-15,-3-16 1 0</inkml:trace>
  <inkml:trace contextRef="#ctx0" brushRef="#br0" timeOffset="47842.3786">12764 4070 65 0,'0'-25'38'15,"20"-7"0"-15,26-3-1 0,5-14-29 16,36 11-1 0,6-7-2-16,15 6-2 15,5 4-4-15,-11-4-6 16,13 17-27-16,-24-4-5 0,-14 9 1 16,-18 7-1-16</inkml:trace>
  <inkml:trace contextRef="#ctx0" brushRef="#br0" timeOffset="48099.0697">13977 4115 79 0,'10'37'40'0,"-3"1"0"15,-3 3-1-15,-2-2-33 0,4 8-1 16,-6-7-2-16,6 1-1 16,-4-4-3-16,-2-5-1 15,6-3-2-15,-6-29-11 16,0 0-24-16,0 0-1 16,6-18 0-16,-12-11 1 15</inkml:trace>
  <inkml:trace contextRef="#ctx0" brushRef="#br0" timeOffset="48226.6017">13975 3937 26 0,'0'0'10'0,"12"17"-9"16,-12-17-2-16,7 18-26 15</inkml:trace>
  <inkml:trace contextRef="#ctx0" brushRef="#br0" timeOffset="48946.6772">14208 4070 74 0,'14'35'38'0,"-9"-7"2"16,3 5-2-16,-8 1-30 0,14 19 0 15,-8-8-3-15,6 8-1 16,-8-10-2-16,2-6 0 16,-2-5-1-16,2-11-1 15,-6-21 0-15,0 0 0 16,8-17-1-16,-2-19 0 16,1-11 0-16,5-10 0 15,2-10 0-15,6-1 0 16,2 3 1-16,1 6 0 15,-1 10 0-15,4 12 1 16,-3 19 0-16,-3 24 1 16,-6 12-1-16,4 25 2 15,-14 0-1-15,5 10 0 0,-7 0 0 16,2 4 0-16,-2-8-1 16,4-10 0-16,0-11 0 15,-6-28-1-15,30 4 0 16,-6-18 0-16,1-12 0 15,3-13-1-15,3-6 1 16,-3-4 0-16,-2 4-1 16,-1-2 1-16,-11 15 0 15,-2 13 1-15,-12 19-1 16,0 0 1-16,-6 39-1 16,-2-4 1-16,2 8-1 15,8 8 1-15,8-5-1 16,4-5 0-16,14-16 0 0,9-13 1 15,5-14-2-15,3-12 2 16,4-11-1-16,-7-16-1 16,-5-10 2-1,-7-8-1-15,-6 2-1 0,-8 2 1 16,-11 6-1-16,-5 11 1 16,-7 13 1-16,7 25-1 15,-34 8 0-15,10 19 0 16,3 16 1-16,1 7-1 15,8 8 0-15,6-1-2 16,18 2-1-16,6-12-2 16,21 8-7-16,-3-27-30 15,21-7 1-15,2-13-1 0,6-4 0 16</inkml:trace>
  <inkml:trace contextRef="#ctx0" brushRef="#br0" timeOffset="49655.0433">16447 3436 54 0,'0'0'37'0,"-8"-19"1"16,8 19-1-16,-8 41-26 16,-14-6-1-16,20 34-2 15,-15 7-1-15,9 34-2 16,-6 16-1-16,8 27-1 16,-8 16 0-16,0 19 0 15,0 14 0-15,-3 22-1 0,-3 13-1 16,-6 7 1-16,5 7 0 15,-5 8 0-15,0 12 1 16,6 13-2-16,-3 9 1 16,1 13-1-16,2 10 0 15,3 12 0-15,-3 3 0 16,4 21-1-16,-2 3 0 16,-2 6 1-16,7 6-1 15,1 8 0-15,0 6 1 16,-2 11-1-16,0 9-1 15,1-3 1-15,-5 6-1 16,-4 3 1-16,-4 1 0 16,-7-10 0-16,1-5-2 0,-1-15 2 15,1-11-1-15,-2-19 1 16,7-26-1-16,3-26 0 16,8-29-2-16,4-33 0 15,9-38-1-15,1-45-3 16,15-22-10-16,-7-56-24 15,12-26-1-15,-18-47 0 16,16-25 2-16</inkml:trace>
  <inkml:trace contextRef="#ctx0" brushRef="#br0" timeOffset="50376.6379">17906 3821 61 0,'-16'6'37'15,"2"11"1"-15,-1 5-1 16,13 23-25-16,-18-6-3 15,20 26-2-15,-6-8-2 16,6 16-1-16,-2-7-2 0,4-1 0 16,0-4-1-1,2-6-1-15,-4-12 0 16,2-13-2-16,2-5-2 16,-4-25-5-16,0 0-16 15,0 0-14-15,-4-43-1 0,-12 0 1 16,-10-10-1-16</inkml:trace>
  <inkml:trace contextRef="#ctx0" brushRef="#br0" timeOffset="50578.514">17282 3905 52 0,'-26'-23'36'0,"20"-3"0"16,12 1 2-16,40 7-28 15,-19-17 0-15,31 17-3 16,-3-11-2-16,14 13-2 15,-4-2-1-15,2 2-1 16,-3 5-3-16,-9-7-1 0,4 14-5 16,-21-21-12-16,1 13-16 15,-1 0-2-15,-11 2 1 16,-1 4 0-16</inkml:trace>
  <inkml:trace contextRef="#ctx0" brushRef="#br0" timeOffset="51014.586">18186 4015 76 0,'0'0'40'0,"0"0"0"0,18 24 0 16,-8 13-33-16,-12-4 0 15,14 18-3-15,-4-4-1 16,-2 4-2 0,2-5-1-16,-2-15-3 0,5-4-2 15,-11-27-6-15,20 6-21 16,-18-23-8-16,-2-15 0 15,-6-11 1-15</inkml:trace>
  <inkml:trace contextRef="#ctx0" brushRef="#br0" timeOffset="51126.9668">18135 3817 71 0,'-16'-26'33'0,"16"26"-3"0,-18-7-31 15,18 7-29-15,0 0-5 16,0 0 1-16</inkml:trace>
  <inkml:trace contextRef="#ctx0" brushRef="#br0" timeOffset="51938.4204">18368 4111 77 0,'0'0'39'15,"2"40"2"-15,2-15-1 16,-4-25-33-16,8 49-1 16,-2-16-2-16,2 7-1 0,0-5-1 15,1-6-1-15,-1-5 0 16,-8-24-2-16,14 22 1 15,-14-22-2-15,12-22 1 16,-10-9 0-16,2-9 0 16,4-9-1-16,4-4 1 15,3-4 0-15,3 2 0 16,8 8 2-16,-4 2-1 0,9 14 2 16,-3 13-1-1,7 16 1-15,-7 12 0 16,0 17 1-16,-5 9-1 15,-1 9 1-15,-4 6-2 0,-4 4 1 16,-8-4-1-16,0-4 0 16,-4-8-1-16,-2-9 1 15,5-13-1-15,-5-17-1 16,0 0 1-16,26-31-1 16,-10-2 1-16,2-9-1 15,1-5 1-15,1-2-1 16,0 6 1-16,-2 8 1 15,-4 9-1-15,-14 26 0 16,0 0 1-16,17 20 0 16,-17 13 0-16,2 14 0 15,0 2 0-15,10 6 0 16,0-8 0-16,4-3 0 0,9-15-1 16,13-13 1-16,7-14-1 15,1-18 0-15,7-11 0 16,-2-15 0-16,-3-9 1 15,1-10-2-15,-9-1 1 16,-17 5 0-16,-5 4-1 16,-16 8 1-16,-6 13 0 15,-14 17 0-15,-7 15 0 16,-7 17 0-16,4 17 0 16,1 9 0-16,9 8 1 15,10 6-1-15,14-4 0 16,10-6 0-16,15-4 0 15,9-10-1-15,5-7-1 0,1-12-3 16,7 9-8-16,-2-23-28 16,-11 0-1-16,-18-4 0 15,1-8-1-15</inkml:trace>
  <inkml:trace contextRef="#ctx0" brushRef="#br0" timeOffset="53154.7057">20139 3538 5 0,'0'0'31'0,"0"0"3"15,0 0 1-15,16 10-16 0,-16-10-1 16,6 20-2-16,-6-20-3 16,0 39-3-16,-8-14-3 15,16 19-3 1,-14 1 0-16,10 16-1 0,-8 1 1 15,4 17-2-15,-2 9 1 16,2 10-1-16,-6 6 0 16,6 10 0-16,-6 4-1 15,4 6 0-15,-4 3 0 16,2 1 1-16,4 1-2 16,4 3 1-16,-2 3 0 15,2 6 0-15,-2 5-1 16,-2-1 1-16,0 6 0 15,0 4 0-15,-2 4 0 16,-2 4 0-16,4 8 0 16,6-3 0-16,-6 13 0 15,6 5 0-15,2-1-1 0,4 5 0 16,-4 9-1-16,-2 1 2 16,0-4-2-16,-6 8 1 15,0-8 1-15,0 3-1 16,-6 3 0-16,0 0 1 15,-2 0-1-15,2 4 0 16,-8 0 2-16,0 6-2 16,0 8 0-16,-3 10 1 15,-1 3 0-15,2 9-1 16,-4 3 0-16,3 16 0 16,1 8-1-16,0 5 2 15,2 1-1-15,4 6 1 16,-2 2-2-16,1-1 1 0,-1-1 1 15,4-8-1-15,0 3 1 16,2-3-1-16,0-4 0 16,0-6 0-16,-2-2 0 15,2 0 0-15,-5 2 0 16,3-2-1-16,-4-10 1 16,0 0 0-16,2-7-1 15,-4-1 1-15,2-11 1 16,1-16-2-16,-3-18 2 15,8-18-1-15,-2-17 1 16,8-17-1-16,2-25 1 16,8-25-1-16,0-17 0 15,1-18 0-15,1-16 0 0,2-12 0 16,-6-13 0-16,-8-20-2 16,0 0 1-16,0 0-1 15,4-20-2 1,-16-5-1-16,12 25-8 0,-26-30-28 15,26 30-1-15,-41-25 0 16,17 15 0-16</inkml:trace>
  <inkml:trace contextRef="#ctx0" brushRef="#br0" timeOffset="54933.795">8004 3787 3 0,'0'0'28'0,"0"0"1"16,0 0 0-16,0 0-17 15,31 20-1-15,-31-20 0 16,54 4 0-16,-21-10-1 16,19 10-2-16,-1-12-2 15,16 8-1-15,-2-14-1 0,20 1 1 16,0-17-2-16,14 3 0 16,9-14-1-1,7 1-1-15,7-13 1 0,15-2 0 16,7-7-1-16,8-5 0 15,0-4-1-15,10-3 1 16,-4-9 0-16,4-9 0 16,1-6 0-16,7-2-1 15,-6 0 0-15,-2 2 1 16,-2-3-2-16,-4 5 2 16,-6 2-2-16,-6 14 2 15,-12 3-1-15,-11 18 1 0,-16 4 0 16,-13 20 0-16,-13 13 1 15,-6 14-1-15,-9 18 0 16,-11 18 0-16,-6 19 0 16,3 12 0-16,-11 17 2 15,3 17-2-15,-5 7 2 16,3 11-1-16,-3 5 0 16,5 4 0-16,3-6 0 15,6-4-1-15,3-18 0 16,11-17 0-16,6-19-1 15,8-16 0-15,2-23 0 16,8-19 1-16,-4-17-1 16,5-15 0-16,-9-11 0 0,2-12 0 15,-10-9 0-15,-2-9 1 16,-5-11-1 0,-7-1-1-16,-6-7 1 15,-2 2 0-15,-3-6-1 0,-3 2 1 16,-1 1-1-16,-5 9 0 15,-5 8 0-15,-1 9 2 16,-5 10-1-16,-4 14-1 16,-5 17 3-16,-19 28-2 15,26 12 1-15,-18 25 0 16,-6 18 0-16,8 18 0 16,4 13 1-16,7 14-1 15,11 2 1-15,15 6-1 0,15-6 1 16,17-7-1-1,15-9 1-15,27-15-2 16,11-10 0-16,10-20 0 16,10-16 1-16,12-25-1 0,0-17 0 15,0-25 0-15,6-13 1 16,-8-17-1-16,-10-18 0 16,-4-9 1-16,-10-5-2 15,-6-2 1-15,-3 2 0 16,-15 10 0-16,-5 4 0 15,-5 17 0-15,-9 18 0 16,2 10 0-16,0 24 0 16,1 17 1-16,1 19-1 0,4 19 0 15,-3 19 1 1,11 10-1-16,2 17 2 16,1 16-1-16,5 8 0 15,-1 8-1-15,-5 2 1 0,1 4 0 16,-9-6 0-16,-6-3-1 15,-15-3-2-15,-7-21 0 16,-9-11-4-16,-35-27-33 16,-1-7-3-16,-26-23-2 15,-6-17 0-15</inkml:trace>
  <inkml:trace contextRef="#ctx0" brushRef="#br0" timeOffset="55686.7032">14190 1112 1 0,'18'-21'31'0,"-10"-5"3"15,0 5 0-15,-8 21-11 16,5-28-3-16,15 34-3 0,-32-23-3 16,12 17-4-16,0 0-2 15,0 0-2-15,0 0-1 16,0 0-1 0,0 0-1-16,0 0-1 0,0 0-1 15,0 0 1-15,0 0-1 16,0 0-1-16,4-34 0 15,-10 11 1-15,0-5-1 16,-7 1 1-16,-13 7-2 16,-8 12 2-16,-5 12-1 15,-12 24 1-15,-7 21 0 16,-1 15-1-16,6 17 1 16,1 13 0-16,19 4 0 0,13 0 0 15,20-5 0 1,14-9-2-16,18-13 0 15,7-16-1-15,20-14-1 16,0-27-4-16,15 9-10 0,-9-41-23 16,-2-5-2-16,-12-24 2 15,-1-4 0-15</inkml:trace>
  <inkml:trace contextRef="#ctx0" brushRef="#br0" timeOffset="56082.1497">14496 1134 63 0,'0'0'39'16,"-18"4"0"-16,-2 29 2 0,-31-5-26 16,24 35-5-1,-13-5-3-15,6 17-2 16,-3-2 0-16,17-5-3 16,2-11-1-16,18-8 0 0,10-17-2 15,16-20-1-15,4-11 0 16,7-22 0-16,3-7-1 15,-3-19-1-15,-1-6 1 16,-7-11 0-16,-3 3 0 16,-10 0 2-16,-8 6-1 15,-4 14 3-15,-10 5 0 16,4 17 1-16,2 19 1 16,-20 12 1-16,8 13 0 15,8 14-1-15,2 6 1 16,8 10-2-16,0 2 0 15,8-2-1-15,6-4 0 16,-1-9-2-16,7-7-1 0,2-14-2 16,3-5-3-16,-15-37-17 15,20 7-18-15,-15-20 1 16,3-5-1-16,-10-16 2 16</inkml:trace>
  <inkml:trace contextRef="#ctx0" brushRef="#br0" timeOffset="56381.8012">14765 1215 70 0,'0'0'39'0,"0"0"1"16,7 37 0-16,21 6-30 15,-24-10-2-15,16 16-3 16,-6-7 0-16,-3 3-2 0,-1-6 0 16,0-8-1-16,-4-1-1 15,-4-12 0-15,-2-18 0 16,0 0-1-16,-6-22 0 15,4-11 0-15,-4-3 0 16,2-13 0-16,2-8-1 16,8-4 0-16,0 1 0 15,8 3 1-15,4 4-1 16,4 6 1-16,5 5-2 16,5 15-1-16,5 13-3 15,-11-9-12-15,7 30-21 16,-5-3-3-16,0 16 2 15,-5-2-2-15</inkml:trace>
  <inkml:trace contextRef="#ctx0" brushRef="#br0" timeOffset="56698.6091">15740 765 85 0,'0'0'42'0,"20"26"1"0,-18 3-1 16,8 24-33-16,-10-2-1 15,13 22-2-15,-13 5-1 16,6 3-2-1,0-3 0-15,-4-5-1 0,4-7-1 16,-6-13-1-16,6-3-3 16,-6-21-4-16,32-4-36 15,-32-25-2-15,0 0 1 16,15 8-1-16</inkml:trace>
  <inkml:trace contextRef="#ctx0" brushRef="#br0" timeOffset="58376.5631">2544 5369 1 0,'38'14'18'15,"-38"-14"9"-15,59 6 1 16,-6 0-17 0,1-10 1-16,29 10 0 0,1-14 0 15,41 14-2-15,5-16-1 16,42 10-5-16,12-14 0 15,31 8-2-15,22-7 1 16,29 3-2-16,15-6 1 16,27 8 0-16,14-5 0 15,29 3 0-15,20-4 0 16,30 0 0-16,22 1-1 0,35 1 0 16,25-4 0-16,29 4 0 15,23-1 0-15,30 5 0 16,15 2 0-16,22 4 0 15,20 0 0-15,18 0 0 16,24 0 1-16,19 0 0 16,18-2 0-16,19 0 0 15,31-2 1-15,27 0 0 16,25 0-1-16,25 8 1 16,11 0-1-16,14 4 0 15,16 2 0-15,21 6-1 16,10 2-1-16,-1-3 1 15,9 1-1-15,6 0 0 0,14-2-1 16,2 3 1-16,-8-1-1 16,-19 2 0-16,-40-1 1 15,-32 3-1 1,-55 6 0-16,-73-1-1 0,-75 5 0 16,-81-15-7-16,-77 15-28 15,-89-9 0-15,-81-1 0 16,-89 4-1-1</inkml:trace>
  <inkml:trace contextRef="#ctx0" brushRef="#br0" timeOffset="59866.2614">24189 3880 10 0,'-20'-45'28'0,"20"45"0"16,-18-26 3-16,18 26-18 16,4 22-1-16,-8 1 0 15,22 46-2-15,-18 3 0 16,20 52 0-16,-22 15-2 16,16 50-1-16,-14 23-2 15,16 45 0-15,-11 29-1 16,7 34-1-1,0 24 0-15,2 27 0 0,0 19 0 16,6 26-1-16,-3 24-1 16,3 23 1-16,-4 16-2 15,8 25 0-15,-5 22 1 0,3 26-1 16,2 17 1-16,-3 18-1 16,5 9 2-16,0 15-1 15,-1 11 0-15,9 4 0 16,6-4-2-16,5-11 1 15,6-15-1-15,10-25 1 16,5-27-1-16,5-36 0 16,2-47 0-16,-2-50 0 15,-6-52 1-15,-2-57-2 16,-8-51-3-16,-15-76-12 16,3-46-20-16,-9-76-2 15,-6-56 0 1,-5-76-1-16</inkml:trace>
  <inkml:trace contextRef="#ctx0" brushRef="#br0" timeOffset="60497.2829">28519 4253 8 0,'0'0'32'16,"40"-6"2"-16,-29 23 1 0,3 15-13 15,12 48-7-15,-20 1-2 16,25 62-1-16,-21 20-3 16,20 66-1-1,-10 36-2-15,13 67 0 0,-13 45-1 16,6 55-1-16,-9 31-1 16,-1 37 0-16,2 30-2 15,-2 28 1-15,1 26-1 16,3 25-1-16,-2 17 2 15,6 8-2-15,5-2 1 16,11-12 0-16,5-16-1 16,9-23 1-16,-1-47-1 0,6-49 0 15,4-55-1-15,-9-61-1 16,3-42-2-16,-12-56-1 16,-1-45-4-16,-27-77-26 15,9-49-5-15,-18-60 0 16,-8-40-1-16</inkml:trace>
  <inkml:trace contextRef="#ctx0" brushRef="#br0" timeOffset="61363.3526">21454 3654 41 0,'0'0'34'16,"0"0"3"-16,0 0-1 16,-6 43-21-16,-6-11-2 15,30 34-3-15,-18 3-2 0,14 23-2 16,-8-1-2-16,8 13-1 15,-8-8 0-15,6-2-1 16,-5-8-2 0,1-11 1-16,-2-14-1 0,0-12 0 15,0-12-1-15,-6-15-2 16,8-3-1-16,-8-19-6 16,0 0-17-16,8-27-13 15,-14-1 1-15,-4-13 0 16</inkml:trace>
  <inkml:trace contextRef="#ctx0" brushRef="#br0" timeOffset="61679.6045">20874 3886 56 0,'17'-18'37'0,"3"12"0"16,8-4 0-16,11-9-29 0,21 13-1 15,3-16-1-15,18 4-3 16,2-3-2-16,7-3-2 15,-1 5-3 1,-8-9-6-16,6 24-18 0,-20 4-9 16,-15 2 1-16,-9 16 0 15</inkml:trace>
  <inkml:trace contextRef="#ctx0" brushRef="#br0" timeOffset="61929.9499">21827 4227 59 0,'2'37'38'16,"4"12"0"-16,0 4 1 16,-6-7-27-16,18 24-3 0,-16-15-2 15,12 4-4-15,-6-8-1 16,2-8-2-16,-3-7-1 15,-1-17-2-15,6 1-6 16,-12-20-29-16,0 0 0 16,-10-43-1-16,2 1 0 15</inkml:trace>
  <inkml:trace contextRef="#ctx0" brushRef="#br0" timeOffset="62070.6071">21816 3925 47 0,'11'-20'28'0,"-11"20"1"0,0 0-9 16,16 14-48-16,8 11 0 15,-24-25-3-15,37 36 1 16</inkml:trace>
  <inkml:trace contextRef="#ctx0" brushRef="#br0" timeOffset="62894.7617">22064 4237 66 0,'26'-8'38'0,"-26"8"1"15,24 24 0-15,-24-24-28 16,27 51-3-16,-21-16-2 15,8 14-1-15,-6 2-3 16,4 2 0-16,-6-8 0 16,-4 2-2-16,-2-13 1 15,0-7-1-15,0-27 0 16,-2 22 0-16,2-22-1 16,-10-28 1-16,8-3-1 15,0-12 0-15,4-8 1 16,-2-8-1-16,6-2 1 15,2-2-1-15,2 6 1 16,3 6 0-16,1 12 1 0,6 13 0 16,-4 17 0-16,4 14-1 15,1 13 1-15,1 15 1 16,-2 9-1-16,-1 13 1 16,-5 4-1-16,0-3 0 15,-2-3 0-15,-4-7 0 16,2-9-1-16,-2-12 0 15,-8-25 1-15,19 8-1 16,-5-25 0-16,4-13-1 16,-2-9 0-16,3-10 1 15,1-6 0-15,0 2 0 16,-2 2-1-16,-6 10 1 0,-3 11 1 16,-9 30-1-16,0 0 1 15,10 20 0 1,-14 25 0-16,2 10 0 15,2 8-1-15,2 1 1 0,2-1-1 16,10-4 1-16,4-10-1 16,4-17 0-16,9-15 0 15,3-13 0-15,-1-18 1 16,11-11-1-16,-9-14-1 16,3-14 1-16,-5-10 0 15,-7-6-1-15,-4-5 1 16,-4 5 0-16,-12 4 0 15,-6 8-1-15,-8 18 2 0,-8 17-1 16,0 20 0-16,-8 18 1 16,5 19-1-1,3 15 0-15,2 12 0 16,2 9 1-16,12 4-1 0,12-7 0 16,4-1-1-16,9-12 0 15,9-4-2-15,4-22-5 16,35 3-31-16,-14-18-3 15,18-9 1-15,2-7-1 16</inkml:trace>
  <inkml:trace contextRef="#ctx0" brushRef="#br0" timeOffset="63382.3354">25097 4017 61 0,'0'0'40'0,"0"0"0"15,-18 33 1-15,42 18-25 16,-28-7-5-16,28 32-3 15,-10 1-3-15,7 15 0 16,3-8-2-16,4-1-1 16,-3-9-1-16,1-9 0 15,-4-16-1-15,-4-13-1 16,-1-15-1-16,-17-21-1 16,20 2-2-16,-26-27-3 15,6 25-18-15,-12-61-15 16,-9 6 0-16,-17-14-1 15,-7-4 1-15</inkml:trace>
  <inkml:trace contextRef="#ctx0" brushRef="#br0" timeOffset="63570.1462">24525 4141 71 0,'0'0'39'0,"17"-26"1"15,35 9-1-15,1-15-30 16,52 13-2-16,5-11-1 15,23 8-2-15,-3-1-2 16,0 5-3-16,-11 8-1 16,-17-5-5-16,3 21-30 15,-38 0-2-15,-16 9-2 0,-25 11 1 16</inkml:trace>
  <inkml:trace contextRef="#ctx0" brushRef="#br0" timeOffset="63804.8592">25688 4384 85 0,'4'26'42'0,"3"11"-1"16,-1 2 1-16,6 16-34 15,-4-8-3-15,6 8-1 16,-2-6-3-16,2-4 0 0,-1-5-3 15,-5-19-4-15,16 9-11 16,-24-30-24-16,22-12-1 16,-22-16 0-16,-2-9 1 15</inkml:trace>
  <inkml:trace contextRef="#ctx0" brushRef="#br0" timeOffset="63939.5595">25646 4105 69 0,'0'0'35'16,"0"0"-3"-16,14 22-10 16,6 0-54-16,-3-5-3 15,7 15 0-15,-6-7 0 0</inkml:trace>
  <inkml:trace contextRef="#ctx0" brushRef="#br0" timeOffset="64723.2229">26039 4374 76 0,'0'0'41'0,"26"24"0"16,-18-1 0-16,5 21-32 0,-7-7-2 15,14 22-2-15,-8-4-1 16,2 4-1 0,-8-8-2-16,0-2 0 15,0-12-1-15,-6-10 0 0,2-9-1 16,-2-18-1-16,0 0 1 16,5-33 0-16,1-1-1 15,2-11-1-15,0-6 2 16,4-10-1-16,2 0 1 15,4 3 1-15,-5 5 0 16,7 9 0-16,-6 17 1 16,6 19 1-16,-20 8-1 15,33 35 2-15,-15 1-1 16,-4 11 0-16,0 8 0 16,3-2-1-16,-3-2 0 15,4-8 0-15,-4-10 0 16,6-13-1-16,-1-12 0 0,1-10-1 15,6-14 1-15,-6-9-1 16,5-11 0-16,-5-9 1 16,2-4-1-16,-5 4 1 15,-5 6 0-15,-8 9 0 16,0 9 0-16,-4 21 1 16,0 0 0-16,-14 33 0 15,8 6 0-15,6 3-1 16,6 5 1-16,14-4 0 15,0-2 0-15,15-15-1 16,11-9 0-16,11-13 0 16,0-14 0-16,8-11 1 0,-3-13-1 15,-9-9-1-15,-2-16 2 16,-11 0-2-16,-11-1 1 16,-13 5 0-16,-16 8 0 15,-6 7-1-15,-9 19 2 16,-11 15-1-16,0 25-1 15,1 15 1-15,-1 17 0 16,6 8 1-16,8 7-2 16,10 3 0-16,16-4-2 15,12-12-4-15,27 14-17 16,0-32-18-16,22-6 0 16,6-17-1-16,18-8 1 15</inkml:trace>
  <inkml:trace contextRef="#ctx0" brushRef="#br0" timeOffset="65217.6599">29479 4098 56 0,'-6'-22'40'15,"6"22"0"-15,0 0 1 16,0 41-25-16,-6-6-5 16,18 32-2-16,-10 2-3 15,15 15-2-15,-3-1-1 0,6-3-1 16,0-5-1-1,3-12 0-15,-1-10-2 16,-2-20 0-16,4-10 0 16,-24-23-2-16,27 6-2 0,-21-25-2 15,-6 19-8-15,0-55-27 16,-12 4 0-16,-15-16 1 16,-7-11-1-16</inkml:trace>
  <inkml:trace contextRef="#ctx0" brushRef="#br0" timeOffset="65426.0956">28975 4037 72 0,'0'0'40'0,"0"0"0"15,0 0 0 1,40 10-33-16,25-7-1 16,0-8-1-16,26 1-2 15,4-4-1-15,7 0-2 0,3-2 0 16,-6 0-1-16,-9 4-2 15,-11-5-2-15,-2 18-6 16,-37-1-28-16,5 2-1 16,-19 4-1-16,-12 8 0 15</inkml:trace>
  <inkml:trace contextRef="#ctx0" brushRef="#br0" timeOffset="65675.6604">30067 4459 63 0,'2'19'41'0,"4"9"1"15,-2-1 0-15,4 12-25 16,-8-3-9-16,14 13-2 16,-6-6-3-16,7 0 0 15,-1-4-3-15,0-5 0 16,0-5-2-16,-14-29-2 15,27 30-3-15,-27-30-11 16,16-24-23-16,-14 5-1 16,-2-9 0-16,-2-11 0 15</inkml:trace>
  <inkml:trace contextRef="#ctx0" brushRef="#br0" timeOffset="65818.4761">30132 4255 54 0,'6'-26'34'0,"-6"26"0"16,0 0-3-16,28 4-46 16,-1 10-17-16,-27-14-1 15,44 25-2-15,-44-25 1 16</inkml:trace>
  <inkml:trace contextRef="#ctx0" brushRef="#br0" timeOffset="66606.8545">30381 4400 74 0,'0'0'42'16,"26"27"0"-16,-14-3-1 0,23 21-32 15,-23-8-2-15,8 12-3 16,-7-2 0-16,7 2-2 15,-8-5-1-15,0-7-1 16,-2-10 0-16,0-9 0 16,-10-18-1-16,0 0 0 15,15-14 0-15,-9-13-1 16,0-7 0-16,-4-15 0 16,8-7 0-16,-6-9 0 0,6 0 1 15,4 4 0-15,4 6 1 16,-3 12 0-16,3 8 1 15,8 15 0 1,-4 14 1-16,3 26 1 0,-3 11-1 16,4 14 0-16,-9 6 0 15,3 6 1-15,0 0-2 16,-6 0 1-16,-2-2-2 16,-5-16 1-16,-1-7-1 15,-6-32 0-15,18 21-1 16,-18-21 0-16,20-21 0 15,-6-7 0-15,5-9 0 16,-3-6 0-16,8-4-1 0,-4 2 1 16,-3 3 1-16,-1 15 0 15,-16 27 0 1,26-14 1-16,-24 32 0 16,14 13 0-16,-6 12 1 0,7 4-1 15,9 3 0-15,8-5 0 16,11-8 0-16,6-12 0 15,10-17-1-15,3-14 0 16,1-13 1-16,0-13-1 16,-6-13 0-16,-5-14 0 15,-7-9 0-15,-10-11-1 16,-17 1 0-16,-14 7 1 16,-6 8-1-16,-12 12 0 15,-7 20 1-15,-9 21 0 16,-6 22 0-16,5 29 0 15,7 18 0-15,8 12 1 16,8 3-1-16,14 5 1 0,10-5-1 16,10-9 0-16,9-8-2 15,3-20 0-15,5-4-4 16,-21-33-23-16,7 8-13 16,-31-8 0-16,18-19 0 15,-32-1-1-15</inkml:trace>
  <inkml:trace contextRef="#ctx0" brushRef="#br0" timeOffset="68163.0315">21032 3340 46 0,'6'-27'23'16,"5"-11"-1"-16,9 13 0 15,-6-18-3-15,20 17-4 16,-11-23-4-16,29 12-4 15,-5-16-2-15,18-2-3 0,8-6 1 16,20-2-2-16,6-2 1 16,11 3 1-16,7 3-1 15,11 8 1 1,-1 4-1-16,5 13 2 0,-4 5-2 16,2 13 1-16,-3 6-2 15,1 12 0-15,-9 2 1 16,-1 14-1-16,-7 5 0 15,-5 9 0-15,3 7 1 16,-2 8-1-16,-5 2 1 16,5 8 0-16,1-2-1 15,7-2 1-15,1-2-2 16,9-8 1-16,3-4-1 0,4-9 0 16,13-11 0-16,5-9 0 15,2-10 0 1,6-11 0-16,4-11 1 15,1-9-2-15,5-11 1 0,-2-3 0 16,-2-12 1-16,-2-2-2 16,-6-9 1-16,-12-1 0 15,-6-4-1-15,-7-3 1 16,-13-5 0-16,-7-3 0 16,-13-4-1-16,-7-1 0 15,-4 3 1-15,-4 6-1 16,-12-7 2-16,0 9 0 15,-10 7-1-15,-3 4 0 16,-11 12 1-16,-7 8-1 16,-9 6 1-16,-5 6 0 15,-6 13 0-15,-7 4-1 16,-13 18 1-16,0 0 0 0,0 0-1 16,0 0 0-16,0 0 1 15,0 0 0-15,0 0-1 16,18 18 0-16,-18-18 0 15,-4 30 1-15,4-11 0 16,0 1 0-16,-2 9-1 16,-4 3 1-16,-6 5-1 15,5 12 1-15,-5 12 0 16,4 6 0-16,-2 7-1 16,14 13 1-16,4 1 0 15,17 10 0-15,13 0 0 16,15 2-1-16,14 2 1 0,18 2-1 15,14 2 1-15,16-6-1 16,17-9 0-16,18-13 0 16,18-9 0-16,11-24-1 15,17-16 0-15,5-25 0 16,11-21 0-16,1-17 1 16,-4-17-1-16,-17-14 0 15,-9-3 1-15,-15-3 0 16,-16-3 0-16,-23 3 0 15,-21 6 1-15,-13 8-1 16,-14 8 1-16,-8 18-1 16,-12 7 0-16,-8 22 1 15,-5 14-1-15,-3 27 0 0,-11 24 0 16,3 25 0-16,-11 20-1 16,2 14 1-16,-1 9 0 15,-1 13 0-15,6-11-2 16,-11-13-2-16,17 0-3 15,-26-30-35-15,15-8-1 16,-13-17 0-16,-2-10 0 16</inkml:trace>
  <inkml:trace contextRef="#ctx0" brushRef="#br0" timeOffset="69095.0052">28381 1246 51 0,'0'0'39'15,"0"0"-1"-15,0 0 2 16,0 0-29-16,0 0-2 16,6 27-3-16,-6-27 1 15,6 26-2-15,-6-26-1 16,2 33-1-16,-2-33-1 15,4 30 0-15,-4-30-1 16,0 0-1-16,0 0 1 16,21-24-1-16,-15 3-2 0,-6-7 2 15,0-5-1-15,-6-1 1 16,-6 5-1-16,-9 5 1 16,-13 15-1-1,-11 11 1-15,-1 9 2 0,-1 25-3 16,-4 13 3-16,7 17-2 15,9 13 1-15,11 1-1 16,16 1 1-16,16-1-1 16,18-9-1-16,11-20 0 15,18-10-3-15,9-31-4 16,22-2-29-16,-10-20-4 16,-3-11-1-16,0-17 1 15</inkml:trace>
  <inkml:trace contextRef="#ctx0" brushRef="#br0" timeOffset="69523.4175">28876 1303 63 0,'-17'-14'41'16,"1"20"0"-16,-16 8 1 16,18 21-30-16,-41-6-3 15,12 28-2-15,-15-2-3 16,7 10 0-16,-2 0-2 15,13 0 0-15,15-5-1 16,13-5-1-16,18-17 0 0,11-17-1 16,17-11 1-1,13-22-1-15,11-7-1 16,-5-21 0-16,4-7 1 16,-9-13 0-16,-3 1 0 0,-13-2 0 15,-5 0 1-15,-15 12 1 16,-6 4-1-16,-6 9 2 15,-6 13-1-15,6 23 1 16,0 0 0-16,-20 6 0 16,14 19 0-16,6 9-1 15,0 5 0-15,2 2 0 16,10 4-1-16,0-5 0 16,4 1-2-16,2-18 0 15,7 1-3-15,-5-18-2 16,14 17-17-16,-11-33-19 15,-1-7 0-15,-2-19 0 16,-2-3 1-16</inkml:trace>
  <inkml:trace contextRef="#ctx0" brushRef="#br0" timeOffset="69839.355">29184 1250 63 0,'20'-6'41'15,"-12"28"0"-15,2 1 0 16,0 24-29-16,-6-11-4 15,12 24 0-15,-7-9-4 16,5 6 0-16,-4-4-2 16,2-8 0-16,-2-7-1 15,0-9-1-15,-10-29 1 16,0 0-2-16,0 0 1 16,14-19 0-16,-14-15 0 0,-2-11 0 15,2-10 0-15,6-8 0 16,-1 0-1-16,5-1 1 15,8 3-1 1,2 2 0-16,7 2-1 0,3 8 1 16,10 12-4-16,-5-5-1 15,22 37-10-15,-11-15-27 16,-1 14 2-16,1 2-2 16,-5 14 2-16</inkml:trace>
  <inkml:trace contextRef="#ctx0" brushRef="#br0" timeOffset="70282.428">30158 957 66 0,'0'0'41'16,"39"-29"0"-16,-17 7 0 16,16 20-32-16,-17-7-2 15,15 16-2-15,-14 9-1 16,-1 12 0-16,-9 9-2 16,-6 20-1-16,-18 8 1 0,-2 5-1 15,-13 5 1-15,-3-1-2 16,-3-3 2-16,3 2-1 15,-2-12 1 1,13-12 0-16,5-10-1 0,8-10 1 16,6-11 0-16,0-18-1 15,35 8 0-15,1-14 0 16,3-10 0-16,15 2 0 16,7-7-1-16,10-1 1 15,8-1-1-15,6 1-1 16,6 10-2-16,-4-11-4 15,21 23-38-15,-31-6 0 0,-8 12-1 16,-13 10 0-16</inkml:trace>
  <inkml:trace contextRef="#ctx0" brushRef="#br0" timeOffset="143153.7511">8561 13475 35 0,'0'0'32'16,"-16"12"-5"-16,16-12-6 15,0 0-3-15,-20-10-6 16,20 10-1-16,0 0-3 15,0 0-2-15,16-2 0 16,15 4-1-16,-5-10 0 16,25 8-1-16,3-6-1 15,31 2 0-15,7-4 0 16,25 0-1-16,7-3-1 16,15 1 0-16,3 2-1 0,-4 0 0 15,-14 8 0-15,-25 0-2 16,-14 14-3-16,-46-6-32 15,-7 3-1-15,-32-11-1 16,0 0 0-16</inkml:trace>
  <inkml:trace contextRef="#ctx0" brushRef="#br0" timeOffset="143741.1957">13112 13422 31 0,'0'0'34'15,"24"8"0"-15,-24-8 1 0,29-12-21 16,21 20-5-16,-11-12-1 16,28 10-2-16,2-8-2 15,18 6-3 1,4 0 0-16,8-1-4 0,13 13-9 16,-1-10-22-16,-8-6-1 15,3 0-1-15,-7-4 1 16</inkml:trace>
  <inkml:trace contextRef="#ctx0" brushRef="#br0" timeOffset="144264.8333">17322 13522 26 0,'0'0'33'16,"0"0"1"-16,0 0 0 15,27 21-12-15,-7-32-12 16,33 15-1-16,-7-18-2 16,25 12-3-16,0-6-2 15,16 2-2-15,9 12-8 16,-5-4-25-16,14-6-1 15,13 8-1-15,9-4 0 0</inkml:trace>
  <inkml:trace contextRef="#ctx0" brushRef="#br0" timeOffset="144754.5439">21357 13532 42 0,'0'0'34'0,"0"0"2"16,32 10-1-16,13-3-20 16,-17-16-6-16,31 12-1 15,-1-10-3 1,21 7-2-16,11-2-3 0,21-2-1 16,15 10-6-16,3-16-16 15,15 10-13-15,2 6 0 16,4-6 0-16,0 8-2 15</inkml:trace>
  <inkml:trace contextRef="#ctx0" brushRef="#br0" timeOffset="145232.5318">25921 13347 32 0,'0'0'34'15,"27"20"1"-15,-27-20-4 16,32-6-16-16,9 16-3 16,-3-16-3-16,27 12-3 15,8-6-4-15,18 2-2 16,13 6-4-16,3-16-16 16,14 10-14-16,11 2-3 15,-2-6 1-15,8 2 0 16</inkml:trace>
  <inkml:trace contextRef="#ctx0" brushRef="#br0" timeOffset="145624.9399">30727 13487 53 0,'53'-4'36'16,"26"4"-1"-16,18-4-1 16,9-4-29-16,30 0-15 15,11 0-22-15,20 10-3 16,-9-6 1-16,-2 12-3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1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0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4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784B-1909-401A-A042-A0258C79D18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48FC-D8CE-4AA3-9914-70C4519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t8eZKb4GuW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8000" b="1" dirty="0"/>
              <a:t>Gen Phys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2" y="2294709"/>
            <a:ext cx="11430000" cy="4530725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Notebook and </a:t>
            </a:r>
            <a:r>
              <a:rPr lang="en-US" sz="4400" dirty="0" smtClean="0"/>
              <a:t>Pen/Pencil</a:t>
            </a:r>
            <a:endParaRPr lang="en-US" sz="4400" dirty="0"/>
          </a:p>
          <a:p>
            <a:pPr>
              <a:defRPr/>
            </a:pPr>
            <a:r>
              <a:rPr lang="en-US" sz="4400" dirty="0"/>
              <a:t>Leave ALL other materials </a:t>
            </a:r>
            <a:r>
              <a:rPr lang="en-US" sz="4400" b="1" dirty="0">
                <a:solidFill>
                  <a:srgbClr val="FF0000"/>
                </a:solidFill>
              </a:rPr>
              <a:t>in the cubbies</a:t>
            </a:r>
            <a:r>
              <a:rPr lang="en-US" sz="4400" dirty="0"/>
              <a:t> in front of your desk.</a:t>
            </a:r>
          </a:p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</a:rPr>
              <a:t>Ch</a:t>
            </a:r>
            <a:r>
              <a:rPr lang="en-US" sz="4400" b="1" dirty="0">
                <a:solidFill>
                  <a:srgbClr val="FF0000"/>
                </a:solidFill>
              </a:rPr>
              <a:t> 2 Test </a:t>
            </a:r>
            <a:r>
              <a:rPr lang="en-US" sz="4400" dirty="0"/>
              <a:t>Tuesday 9/15- one week from today!</a:t>
            </a:r>
          </a:p>
        </p:txBody>
      </p:sp>
    </p:spTree>
    <p:extLst>
      <p:ext uri="{BB962C8B-B14F-4D97-AF65-F5344CB8AC3E}">
        <p14:creationId xmlns:p14="http://schemas.microsoft.com/office/powerpoint/2010/main" val="15091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25229966"/>
              </p:ext>
            </p:extLst>
          </p:nvPr>
        </p:nvGraphicFramePr>
        <p:xfrm>
          <a:off x="2362200" y="685800"/>
          <a:ext cx="7315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802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3588" y="1393826"/>
            <a:ext cx="10293532" cy="1139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b="1" dirty="0"/>
              <a:t>Distance, Displacement, Speed, and Velocity</a:t>
            </a:r>
          </a:p>
        </p:txBody>
      </p:sp>
      <p:pic>
        <p:nvPicPr>
          <p:cNvPr id="5123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84" y="2360413"/>
            <a:ext cx="5805897" cy="43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685801"/>
            <a:ext cx="2590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</a:rPr>
              <a:t>Chapter 2:</a:t>
            </a:r>
          </a:p>
        </p:txBody>
      </p:sp>
    </p:spTree>
    <p:extLst>
      <p:ext uri="{BB962C8B-B14F-4D97-AF65-F5344CB8AC3E}">
        <p14:creationId xmlns:p14="http://schemas.microsoft.com/office/powerpoint/2010/main" val="2882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8153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Average Velocity from P-T Graphs  Lab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8001000" cy="4572000"/>
          </a:xfrm>
        </p:spPr>
        <p:txBody>
          <a:bodyPr/>
          <a:lstStyle/>
          <a:p>
            <a:r>
              <a:rPr lang="en-US" altLang="en-US" u="sng" dirty="0" smtClean="0"/>
              <a:t>Objective</a:t>
            </a:r>
            <a:r>
              <a:rPr lang="en-US" altLang="en-US" dirty="0" smtClean="0"/>
              <a:t>: Students will be able to calculate average velocity of a constant velocity car from a position-time graph. 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Materials</a:t>
            </a:r>
            <a:r>
              <a:rPr lang="en-US" altLang="en-US" dirty="0" smtClean="0"/>
              <a:t>: </a:t>
            </a:r>
          </a:p>
          <a:p>
            <a:pPr lvl="1"/>
            <a:r>
              <a:rPr lang="en-US" altLang="en-US" dirty="0" smtClean="0"/>
              <a:t>constant velocity car</a:t>
            </a:r>
          </a:p>
          <a:p>
            <a:pPr lvl="1"/>
            <a:r>
              <a:rPr lang="en-US" altLang="en-US" dirty="0" smtClean="0"/>
              <a:t>100m tape measure</a:t>
            </a:r>
          </a:p>
          <a:p>
            <a:pPr lvl="1"/>
            <a:r>
              <a:rPr lang="en-US" altLang="en-US" dirty="0" smtClean="0"/>
              <a:t>10 </a:t>
            </a:r>
            <a:r>
              <a:rPr lang="en-US" altLang="en-US" dirty="0" smtClean="0"/>
              <a:t>timers</a:t>
            </a:r>
          </a:p>
          <a:p>
            <a:pPr lvl="1"/>
            <a:r>
              <a:rPr lang="en-US" altLang="en-US" dirty="0" smtClean="0"/>
              <a:t>Graph paper</a:t>
            </a:r>
            <a:endParaRPr lang="en-US" alt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66294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CLE.3231.Math.1 Graph relationships and functions between manipulated (independent) variables and responding (dependent) variables.CLE.3231.Math.2 Solve for variables in an algebraic formula.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17800" y="916200"/>
              <a:ext cx="7611120" cy="4527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3400" y="904320"/>
                <a:ext cx="7639200" cy="4549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35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Procedure: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18000" y="1571760"/>
              <a:ext cx="11779200" cy="5028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2400" y="1558080"/>
                <a:ext cx="11806560" cy="50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2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838200"/>
            <a:ext cx="7772400" cy="5715000"/>
          </a:xfrm>
        </p:spPr>
        <p:txBody>
          <a:bodyPr/>
          <a:lstStyle/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10 m of the tape measure will be laid out in the hallway in front of the classroom.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At every 1 m, a student will stand with a timer.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A constant velocity car will be placed at the 0 m mark.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The moment the car is set in motion, all the timers will start and as the car passes your timer, you will stop the timer.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The classes data will be recorded, graphed, and a line of best fit will be drawn in on the position-time graph.</a:t>
            </a:r>
          </a:p>
          <a:p>
            <a:pPr marL="582613" indent="-514350">
              <a:buFont typeface="Consolas" panose="020B0609020204030204" pitchFamily="49" charset="0"/>
              <a:buAutoNum type="arabicPeriod"/>
            </a:pPr>
            <a:r>
              <a:rPr lang="en-US" altLang="en-US" dirty="0" smtClean="0"/>
              <a:t>Repeat steps 3-5 for a car running on 1 battery.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66294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CLE.3231.Math.1 Graph relationships and functions between manipulated (independent) variables and responding (dependent) variables.CLE.3231.Math.2 Solve for variables in an algebraic formula.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894760" y="1220760"/>
              <a:ext cx="9228960" cy="3694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2880" y="1206720"/>
                <a:ext cx="9248760" cy="3719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45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Roles: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8920" y="1421280"/>
              <a:ext cx="10190520" cy="4659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240" y="1406880"/>
                <a:ext cx="10209960" cy="46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69240" y="275400"/>
              <a:ext cx="11603880" cy="6640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320" y="266040"/>
                <a:ext cx="11616120" cy="66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Table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6355"/>
              </p:ext>
            </p:extLst>
          </p:nvPr>
        </p:nvGraphicFramePr>
        <p:xfrm>
          <a:off x="838200" y="1198608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 (m)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of Slow</a:t>
                      </a:r>
                      <a:r>
                        <a:rPr lang="en-US" sz="2400" baseline="0" dirty="0" smtClean="0"/>
                        <a:t> Car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Fast Car (s)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83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Average Lab cont.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09800" y="1784350"/>
            <a:ext cx="80010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 dirty="0" smtClean="0"/>
              <a:t>Lab Analysis</a:t>
            </a:r>
            <a:r>
              <a:rPr lang="en-US" altLang="en-US" dirty="0" smtClean="0"/>
              <a:t>:  Find the average velocity of each car (in m/s) using the slope of the line of best fit. Show your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06850" y="2975019"/>
                <a:ext cx="1835695" cy="692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50" y="2975019"/>
                <a:ext cx="1835695" cy="6928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091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Metro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Metro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329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Gen Phys</vt:lpstr>
      <vt:lpstr>Distance, Displacement, Speed, and Velocity</vt:lpstr>
      <vt:lpstr>Average Velocity from P-T Graphs  Lab</vt:lpstr>
      <vt:lpstr>Procedure: </vt:lpstr>
      <vt:lpstr>Procedure</vt:lpstr>
      <vt:lpstr>Lab Roles:</vt:lpstr>
      <vt:lpstr>Data table</vt:lpstr>
      <vt:lpstr>Data Table</vt:lpstr>
      <vt:lpstr>Average Lab cont.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Lab</dc:title>
  <dc:creator>Katherine J. Goepfert</dc:creator>
  <cp:lastModifiedBy>BETSY HONDORF</cp:lastModifiedBy>
  <cp:revision>7</cp:revision>
  <dcterms:created xsi:type="dcterms:W3CDTF">2015-08-25T13:19:22Z</dcterms:created>
  <dcterms:modified xsi:type="dcterms:W3CDTF">2015-09-10T12:54:06Z</dcterms:modified>
</cp:coreProperties>
</file>