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2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3.xml" ContentType="application/vnd.openxmlformats-officedocument.presentationml.tags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4.xml" ContentType="application/vnd.openxmlformats-officedocument.presentationml.tags+xml"/>
  <Override PartName="/ppt/ink/ink10.xml" ContentType="application/inkml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7" r:id="rId4"/>
    <p:sldId id="262" r:id="rId5"/>
    <p:sldId id="258" r:id="rId6"/>
    <p:sldId id="264" r:id="rId7"/>
    <p:sldId id="263" r:id="rId8"/>
    <p:sldId id="269" r:id="rId9"/>
    <p:sldId id="259" r:id="rId10"/>
    <p:sldId id="268" r:id="rId11"/>
    <p:sldId id="261" r:id="rId12"/>
    <p:sldId id="260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Speed of a Fast vs. Slow Car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Fast Car</c:v>
          </c:tx>
          <c:spPr>
            <a:ln w="28575">
              <a:noFill/>
            </a:ln>
          </c:spPr>
          <c:trendline>
            <c:spPr>
              <a:ln>
                <a:solidFill>
                  <a:prstClr val="black"/>
                </a:solidFill>
              </a:ln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-2.6129288746370691E-2"/>
                  <c:y val="-8.89819896040514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800" b="1" dirty="0"/>
                      <a:t>m = </a:t>
                    </a:r>
                    <a:r>
                      <a:rPr lang="en-US" sz="1800" b="1" dirty="0" smtClean="0"/>
                      <a:t>0.4741 m/s</a:t>
                    </a:r>
                    <a:endParaRPr lang="en-US" sz="1800" b="1" dirty="0"/>
                  </a:p>
                </c:rich>
              </c:tx>
              <c:numFmt formatCode="General" sourceLinked="0"/>
            </c:trendlineLbl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2.13</c:v>
                </c:pt>
                <c:pt idx="1">
                  <c:v>4.3199999999999985</c:v>
                </c:pt>
                <c:pt idx="2">
                  <c:v>6.64</c:v>
                </c:pt>
                <c:pt idx="3">
                  <c:v>8.2200000000000024</c:v>
                </c:pt>
                <c:pt idx="4">
                  <c:v>10.67</c:v>
                </c:pt>
                <c:pt idx="5">
                  <c:v>12.57</c:v>
                </c:pt>
                <c:pt idx="6">
                  <c:v>14.79</c:v>
                </c:pt>
                <c:pt idx="7">
                  <c:v>16.939999999999987</c:v>
                </c:pt>
                <c:pt idx="8">
                  <c:v>18.939999999999987</c:v>
                </c:pt>
                <c:pt idx="9">
                  <c:v>21.01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v>Slow Car</c:v>
          </c:tx>
          <c:spPr>
            <a:ln w="28575">
              <a:noFill/>
            </a:ln>
          </c:spPr>
          <c:trendline>
            <c:spPr>
              <a:ln>
                <a:solidFill>
                  <a:prstClr val="black"/>
                </a:solidFill>
              </a:ln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-1.5252119391122731E-2"/>
                  <c:y val="5.833813487462449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800" b="1" dirty="0"/>
                      <a:t>m= </a:t>
                    </a:r>
                    <a:r>
                      <a:rPr lang="en-US" sz="1800" b="1" dirty="0" smtClean="0"/>
                      <a:t>0.2282 m/s</a:t>
                    </a:r>
                    <a:endParaRPr lang="en-US" sz="1800" b="1" dirty="0"/>
                  </a:p>
                </c:rich>
              </c:tx>
              <c:numFmt formatCode="General" sourceLinked="0"/>
            </c:trendlineLbl>
          </c:trendline>
          <c:xVal>
            <c:numRef>
              <c:f>Sheet1!$B$2:$B$11</c:f>
              <c:numCache>
                <c:formatCode>General</c:formatCode>
                <c:ptCount val="10"/>
                <c:pt idx="0">
                  <c:v>4.45</c:v>
                </c:pt>
                <c:pt idx="1">
                  <c:v>8.9</c:v>
                </c:pt>
                <c:pt idx="2">
                  <c:v>13.1</c:v>
                </c:pt>
                <c:pt idx="3">
                  <c:v>17.05</c:v>
                </c:pt>
                <c:pt idx="4">
                  <c:v>22.22</c:v>
                </c:pt>
                <c:pt idx="5">
                  <c:v>26.12</c:v>
                </c:pt>
                <c:pt idx="6">
                  <c:v>31.02</c:v>
                </c:pt>
                <c:pt idx="7">
                  <c:v>34.86</c:v>
                </c:pt>
                <c:pt idx="8">
                  <c:v>39.47</c:v>
                </c:pt>
                <c:pt idx="9">
                  <c:v>43.839999999999996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151888"/>
        <c:axId val="357139208"/>
      </c:scatterChart>
      <c:valAx>
        <c:axId val="3551518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357139208"/>
        <c:crosses val="autoZero"/>
        <c:crossBetween val="midCat"/>
        <c:majorUnit val="5"/>
      </c:valAx>
      <c:valAx>
        <c:axId val="357139208"/>
        <c:scaling>
          <c:orientation val="minMax"/>
        </c:scaling>
        <c:delete val="0"/>
        <c:axPos val="l"/>
        <c:majorGridlines>
          <c:spPr>
            <a:ln>
              <a:solidFill>
                <a:prstClr val="black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Distance (m)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355151888"/>
        <c:crosses val="autoZero"/>
        <c:crossBetween val="midCat"/>
        <c:majorUnit val="1"/>
      </c:valAx>
      <c:spPr>
        <a:solidFill>
          <a:schemeClr val="tx1"/>
        </a:solidFill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</a:t>
            </a:r>
            <a:r>
              <a:rPr lang="en-US" dirty="0" smtClean="0"/>
              <a:t>Velocity of a Constant</a:t>
            </a:r>
            <a:r>
              <a:rPr lang="en-US" baseline="0" dirty="0" smtClean="0"/>
              <a:t> Velocity Car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Fast Car</c:v>
          </c:tx>
          <c:spPr>
            <a:ln w="28575">
              <a:noFill/>
            </a:ln>
          </c:spPr>
          <c:trendline>
            <c:spPr>
              <a:ln>
                <a:solidFill>
                  <a:prstClr val="black"/>
                </a:solidFill>
              </a:ln>
            </c:spPr>
            <c:trendlineType val="linear"/>
            <c:intercept val="0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2.13</c:v>
                </c:pt>
                <c:pt idx="1">
                  <c:v>4.3199999999999985</c:v>
                </c:pt>
                <c:pt idx="2">
                  <c:v>6.64</c:v>
                </c:pt>
                <c:pt idx="3">
                  <c:v>8.2200000000000024</c:v>
                </c:pt>
                <c:pt idx="4">
                  <c:v>10.67</c:v>
                </c:pt>
                <c:pt idx="5">
                  <c:v>12.57</c:v>
                </c:pt>
                <c:pt idx="6">
                  <c:v>14.79</c:v>
                </c:pt>
                <c:pt idx="7">
                  <c:v>16.939999999999987</c:v>
                </c:pt>
                <c:pt idx="8">
                  <c:v>18.939999999999987</c:v>
                </c:pt>
                <c:pt idx="9">
                  <c:v>21.01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v>Slow Car</c:v>
          </c:tx>
          <c:spPr>
            <a:ln w="28575">
              <a:noFill/>
            </a:ln>
          </c:spPr>
          <c:trendline>
            <c:spPr>
              <a:ln>
                <a:solidFill>
                  <a:prstClr val="black"/>
                </a:solidFill>
              </a:ln>
            </c:spPr>
            <c:trendlineType val="linear"/>
            <c:intercept val="0"/>
            <c:dispRSqr val="0"/>
            <c:dispEq val="0"/>
          </c:trendline>
          <c:xVal>
            <c:numRef>
              <c:f>Sheet1!$B$2:$B$11</c:f>
              <c:numCache>
                <c:formatCode>General</c:formatCode>
                <c:ptCount val="10"/>
                <c:pt idx="0">
                  <c:v>4.45</c:v>
                </c:pt>
                <c:pt idx="1">
                  <c:v>8.9</c:v>
                </c:pt>
                <c:pt idx="2">
                  <c:v>13.1</c:v>
                </c:pt>
                <c:pt idx="3">
                  <c:v>17.05</c:v>
                </c:pt>
                <c:pt idx="4">
                  <c:v>22.22</c:v>
                </c:pt>
                <c:pt idx="5">
                  <c:v>26.12</c:v>
                </c:pt>
                <c:pt idx="6">
                  <c:v>31.02</c:v>
                </c:pt>
                <c:pt idx="7">
                  <c:v>34.86</c:v>
                </c:pt>
                <c:pt idx="8">
                  <c:v>39.47</c:v>
                </c:pt>
                <c:pt idx="9">
                  <c:v>43.839999999999996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141952"/>
        <c:axId val="357143128"/>
      </c:scatterChart>
      <c:valAx>
        <c:axId val="357141952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357143128"/>
        <c:crosses val="autoZero"/>
        <c:crossBetween val="midCat"/>
        <c:majorUnit val="5"/>
      </c:valAx>
      <c:valAx>
        <c:axId val="357143128"/>
        <c:scaling>
          <c:orientation val="minMax"/>
        </c:scaling>
        <c:delete val="0"/>
        <c:axPos val="l"/>
        <c:majorGridlines>
          <c:spPr>
            <a:ln>
              <a:solidFill>
                <a:prstClr val="black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Position </a:t>
                </a:r>
                <a:r>
                  <a:rPr lang="en-US" sz="1600" dirty="0"/>
                  <a:t>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357141952"/>
        <c:crosses val="autoZero"/>
        <c:crossBetween val="midCat"/>
        <c:majorUnit val="1"/>
      </c:valAx>
      <c:spPr>
        <a:solidFill>
          <a:schemeClr val="tx1"/>
        </a:solidFill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1:59:36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19802 2606 1 0,'0'0'16'0,"0"0"1"16,17-22-2-1,-17 22 0-15,0 0 0 16,16-25 0-16,-16 25 0 16,0 0 0-16,24-14-3 0,-24 14-1 15,0 0-2-15,0 0-1 16,-20 0-1-16,-10 8-1 16,15 12-1-16,-23-5-2 15,10 11 0-15,-15-9 1 16,7 7-3-16,-1-8 1 15,9-3 0-15,-1-3-2 16,5-4 0-16,24-6-3 16,-37 4-6-16,37-4-27 15,0 0 0-15,-22 12-1 16,22-12 0-16</inkml:trace>
  <inkml:trace contextRef="#ctx0" brushRef="#br0" timeOffset="786.7767">16597 3185 23 0,'-8'-24'31'0,"8"24"-1"16,0 0-5-16,-14-25-6 15,22 43-4 1,-8-18-4-16,-6 35-2 16,0-12-2-16,12 23-1 0,-6-5-1 15,6 18 0-15,-4-8-2 16,8 8 0-16,-6-4-1 15,6-3-1-15,-4 0 0 16,4-7 0-16,1-4 0 16,1-6-1-16,0-5 0 15,-8-9-1-15,6-1-2 16,-10-20-4-16,0 0-9 16,0 0-21-16,0 0 1 0,-14-37-1 15,-2 5 0 1</inkml:trace>
  <inkml:trace contextRef="#ctx0" brushRef="#br0" timeOffset="1119.7477">16474 3189 14 0,'40'-20'29'0,"1"-5"1"16,13 7-1-16,7 22-10 15,-10-12-4-15,14 32-1 16,-19-9-3-16,1 25-2 16,-23-3-3-16,-2 16 0 15,-16-12-2-15,-8 6 0 16,-16-9-2-16,0-5 1 16,-10-8-1-16,1-5 0 0,-3-8-1 15,3-4 0-15,-1-6-1 16,0-4 0-16,5 0-1 15,3-2-1-15,20 4-2 16,-28-10-1-16,28 10-6 16,0 0-25-16,0 0 1 15,0 0-2-15,28-2 1 16</inkml:trace>
  <inkml:trace contextRef="#ctx0" brushRef="#br0" timeOffset="1494.166">17152 3263 74 0,'0'0'36'0,"19"-9"0"16,-19 9-11-16,0 0-15 15,-39 29-3-15,21 2-1 16,-9-1-4-16,1 5 1 15,4 1-2-15,0-1 0 16,9-6 0-16,11-7 0 16,2-22-1-16,25 22 0 15,3-24 1-15,0-10-1 16,7-4 0-16,-1-7 1 0,-7-5-1 16,-1-1 1-16,-6-5-1 15,-8 3 0-15,-10-3 1 16,-4 7-1-16,-4 0-1 15,-8 5 1-15,14 22-3 16,-30-35-2-16,30 35-3 16,-27-14-19-16,27 14-10 15,0 0 0-15,0 0 0 16</inkml:trace>
  <inkml:trace contextRef="#ctx0" brushRef="#br0" timeOffset="1943.7433">17497 3144 42 0,'0'0'32'0,"0"0"0"15,0 0 1-15,-4 29-21 16,-21-25-5-16,9 12-2 15,-10-6-1-15,6 5-2 16,1-1 0-16,19-14-2 16,-18 24 1-16,18-24-1 15,0 0 0-15,33 17 0 16,-3-17 1-16,4 2-1 0,-1 0 0 16,7 2 1-1,-1-2 0-15,-1 6-1 16,-5 2 1-16,-7 3 0 15,-4-1 1-15,-5 6 0 0,-17-18 1 16,6 27-1-16,-6-27 1 16,-19 24-1-16,-1-16 1 15,-4 0-1-15,-3-2 0 16,1-3-1-16,0-1-1 16,-1 0 0-16,7 2-1 15,0-8-3-15,20 4-4 16,-24-4-25-16,24 4-4 15,0 0 1-15,20-27-1 16</inkml:trace>
  <inkml:trace contextRef="#ctx0" brushRef="#br0" timeOffset="2156.5787">17740 3246 45 0,'20'4'35'0,"-20"-4"1"16,14 17 0-16,-2 13-16 15,-12-30-9-15,7 31-2 16,-7-31-3-16,8 37-1 16,-4-15-3-16,4 0-1 15,-2-3-1-15,-6-19-4 16,14 34-6-16,-14-34-27 16,0 0-1-16,0 0 0 15,0 0 0-15</inkml:trace>
  <inkml:trace contextRef="#ctx0" brushRef="#br0" timeOffset="2311.0527">17746 2940 47 0,'0'0'30'16,"0"-32"-1"-16,0 32-3 15,16-10-36-15,-16 10-16 16,0 0-3-16,0 0 0 15,31 10 0-15</inkml:trace>
  <inkml:trace contextRef="#ctx0" brushRef="#br0" timeOffset="2569.5185">17912 2916 61 0,'26'-16'36'0,"-26"16"0"0,0 0 1 15,0 0-24-15,19 20-3 16,-19-20-4-16,4 49-2 16,-4-16-1-16,8 15 0 15,-6-3-2-15,4 2 0 16,2 0-1-16,-2-4 0 16,0 2-1-16,0-9-1 15,2 1-4-15,-8-37-4 16,13 39-26-16,-13-39-2 0,0 0 1 15,0 0-1-15</inkml:trace>
  <inkml:trace contextRef="#ctx0" brushRef="#br0" timeOffset="2874.9498">17878 3258 53 0,'12'-30'34'0,"-12"30"1"16,30-29-2-16,-24 3-21 15,25 18-4-15,-11-7-3 16,12 7-1-16,-5 0-1 16,7 8 0-16,-4 2-1 15,-3 6 0-15,-1 0 0 0,-1 7 0 16,-5 1 1-16,-4 9-1 16,0-3 0-1,-6 6 0-15,2-5-1 16,-5 5 1-16,-1-5-2 0,0-3 1 15,0-3-1-15,-6-17-1 16,8 22-2-16,-8-22-3 16,0 0-9-16,0 0-23 15,0 0 1-15,6-20-1 16,-6-3 0-16</inkml:trace>
  <inkml:trace contextRef="#ctx0" brushRef="#br0" timeOffset="3034.7381">18297 2997 47 0,'0'0'29'0,"0"0"0"0,20-10-3 16,-20 10-31-16,0 0-22 16,19 19-1-16,-19-19-1 15,12 30 1-15</inkml:trace>
  <inkml:trace contextRef="#ctx0" brushRef="#br0" timeOffset="3603.6346">18577 3185 43 0,'0'0'34'15,"-12"18"2"-15,12-18-2 16,-15 33-15-16,-21-27-8 0,26 23-3 15,-19-7-2-15,21 9-3 16,-12-1-1-16,16-3-1 16,8-3 0-16,10-5-1 15,-14-19 0-15,37 20 0 16,-9-22 0-16,-2-8 0 16,5-7 0-16,-3-7-1 15,3-5 2-15,-5-7-2 16,2 1 1-16,-3 0 1 15,-5-1-1-15,6 7 1 16,-6 7 0-16,-1 10 0 16,1 9 0-16,-4 10 1 15,-16-7 0-15,32 32 0 0,-19-5-1 16,5 5 1-16,-6-3-1 16,2-1 0-16,0-7 0 15,-3-3-1-15,-11-18 0 16,22 14 0-16,-22-14 1 15,24-22-1-15,-10 0 1 16,5-7-1-16,-3-6 0 16,10 1 0-16,0 1 1 15,-1 3 0-15,5 9-1 16,-3 9 1-16,-1 12 0 16,2 10 0-16,-8 10 0 15,-3 9 0-15,-3 6-1 0,-6 5 0 16,4-1 0-16,-6-2-2 15,2 4-3-15,-14-21-12 16,18 11-21-16,-10-13-2 16,-2-18 0-16,31 8-1 15</inkml:trace>
  <inkml:trace contextRef="#ctx0" brushRef="#br0" timeOffset="4398.0886">21259 2753 30 0,'-6'-19'32'16,"6"19"1"-16,-6-30 2 16,6 30-17-16,-8-35-4 15,8 35-3-15,-4-34-1 16,4 34-1-16,6-17-3 16,-6 17 0-16,20 4-2 15,3 9 0-15,-1-1-2 0,10 10 1 16,7-1-2-1,7 7 1-15,-1-3-1 16,2 1 0-16,3-3-1 16,-9-5 0-16,-7 2 0 0,-3-7-1 15,-11 3-2-15,-20-16-6 16,32 12-29-16,-32-12-1 16,0 0-1-16,0 0 1 15</inkml:trace>
  <inkml:trace contextRef="#ctx0" brushRef="#br0" timeOffset="4859.2601">22331 3089 68 0,'12'-24'36'0,"-4"3"0"15,-8 21-9-15,2-42-15 16,-2 42-3-16,0 0-2 0,17-9-1 16,-17 9-1-16,6 23-2 15,-4-3 0-15,6 11-1 16,-2 5 0-16,6 9-1 16,-4 0 0-16,8 2-1 15,-8-4 0-15,5-4 1 16,-1 1-2-16,-2-13 1 15,2 1-2-15,-12-28-3 16,18 31-4-16,-18-31-28 16,0 0-2-16,0 0 0 15,-20-10 1-15</inkml:trace>
  <inkml:trace contextRef="#ctx0" brushRef="#br0" timeOffset="5210.7722">22143 3203 61 0,'0'0'34'16,"12"-24"1"-16,8 14-1 15,13 14-26-15,-1-12-2 16,13 12-2-16,1-4-1 16,9 4-2-16,6-2 0 15,-1-2-2-15,-11 0 1 16,0-2 0-16,-13 0 0 15,-6 0 0-15,-11-2 1 16,-19 4 2-16,22 4-1 0,-22-4 2 16,0 0 0-16,18 34 0 15,-18-34 0-15,8 41-1 16,-2-18 0 0,-1 7 0-16,1-5-2 0,2 5 1 15,-2-5-2-15,0-5-1 16,2 3-4-16,-8-23-10 15,0 0-24-15,0 0-1 16,0 0 1-16,0 0-1 16</inkml:trace>
  <inkml:trace contextRef="#ctx0" brushRef="#br0" timeOffset="5354.4972">22744 2998 52 0,'0'0'28'0,"0"0"-20"0,0 0-8 16,0 0-28-16,0 0-2 15</inkml:trace>
  <inkml:trace contextRef="#ctx0" brushRef="#br0" timeOffset="6339.6452">22880 3132 59 0,'22'-24'36'0,"-22"24"0"15,17-23-3-15,3 25-19 16,-26-20-5-16,26 22-1 0,-20-4-3 16,0 0-1-1,22 26-1-15,-13-3-1 16,1 1 0-16,2 5 0 15,-2 6-2-15,-2 1 2 0,0-5-2 16,-2-3 0-16,-4-5 1 16,-2-23-1-16,6 24 0 15,-6-24 1-15,0 0-1 16,0 0 0-16,-2-34 0 16,2 9 0-16,0-7 0 15,6-5-1-15,-4-2 1 16,9-4 0-16,3 2 0 15,4 5 0-15,-2 1 0 16,4 7 0-16,5 11 0 16,-5 9 0-16,0 8 0 15,-1 10 1-15,-1 5-1 16,-4 15 0-16,-2 3 0 0,2 6 0 16,-8 1 0-16,2-3 0 15,-3-4 0-15,1-1 0 16,0-9 0-1,-6-23 0-15,8 18 0 0,-8-18 0 16,0 0 0-16,20-31 0 16,-14 5 0-16,6-3 0 15,-2 3 0-15,1 1-1 16,1 1 1-16,2-1 0 16,-14 25 0-16,26-22 0 15,-26 22 0-15,20 16 0 16,-20-16 0-16,21 35 0 15,-3-9 0-15,8 1 0 0,5-3 1 16,3-3-1-16,7-5 0 16,11-10 0-16,-1-8 0 15,-4-8 0 1,1-12 0-16,-5-3 0 0,-5-5 0 16,-11-3 0-16,-7-2 0 15,-14-5 0-15,-6 5 0 16,-8 0-1-16,-8 9 1 15,-5 11 0-15,-3 3 0 16,2 14 0-16,-3 12 1 16,11 5-1-16,0 13 0 15,14 9 0-15,8 4 0 16,17 2 0-16,7-4 0 0,17-2 1 16,15-9-1-16,7-7 0 15,10-13 0 1,4-8 0-16,-1-8-2 15,-9-18-8-15,6 7-29 0,-29-11 0 16,-15 3-1-16,-15-7 0 16</inkml:trace>
  <inkml:trace contextRef="#ctx0" brushRef="#br0" timeOffset="180772.1282">23778 6370 18 0,'0'0'12'0,"-14"-17"1"16,14 17 0-16,0 0 0 0,0 0-1 15,0 0 0-15,0 0 0 16,0 0-1-16,0 0-2 16,0 0 0-16,0 0-1 15,0 0-2-15,0 0-1 16,0 0-1-16,0 0-1 16,0 0 0-16,0 0-1 15,0 0 1-15,18 5 0 16,-18-5 0-16,22-2 0 15,-2 2-1-15,-20 0 1 16,43-1-1-16,-23-3 1 16,7 8-2-16,-1-6 2 15,8 2-1-15,3-4 0 0,11 4 0 16,3-2 0-16,8-2 0 16,4 0-1-16,10 2 0 15,0 0 0-15,6 4 0 16,6 0-1-16,0 2 1 15,2-4-1-15,4 2 0 16,0-2 1-16,2 0-1 16,-5-2 0-16,11-2 0 15,-8-2-1-15,0 4 2 16,0-2-1-16,-4 2 1 16,-1 2-1-16,3 4 1 15,-4 0 0-15,2 4-1 16,-4 0 2-16,-4 1-2 0,-6 3 1 15,-8 0-1-15,-6-2 0 16,-7 0 0 0,-7-3 0-16,-13-1 0 15,-11 2-1-15,-21-8-2 0,28 18-10 16,-28-18-25-16,0 0-1 16,-29 10 0-16,3-8-1 15</inkml:trace>
  <inkml:trace contextRef="#ctx0" brushRef="#br0" timeOffset="182596.7233">7058 7514 8 0,'0'0'13'0,"0"0"-2"0,0 0 1 16,0 0-1-16,0 0 0 15,0 0-1-15,0 0-1 16,0 0-1-16,0 0-1 16,0 0-1-16,0 0-2 15,0 0-1-15,0 0 0 16,0 0-1-16,18 2 0 16,-18-2 2-16,0 0-1 0,31 2 0 15,-31-2 1 1,26 0-1-16,-26 0 1 15,36 2-1-15,-13-6 0 16,5 8-1-16,-2-8 0 0,5 6 0 16,1-2 0-16,9 0-1 15,-7-2 1-15,11 0-1 16,-1 0 0-16,3 2 0 16,4-3 0-16,3 1 0 15,3 0 0-15,4 2-1 16,-2-4 1-16,7 2-1 15,-1 0 0-15,6 2 1 16,0-2-1-16,4 2 0 16,0-4 0-16,4-2 1 15,6 2-1-15,0-4 1 16,6 6-1-16,-5-2 1 16,-3 2-1-16,-2 2 1 0,-4 2-1 15,-2 6 0-15,-6-2-1 16,3 4 2-16,-11-4-2 15,4 2 2-15,0-3-1 16,0-1 0-16,-6-2 1 16,5 0-1-16,-3-2 0 15,-4 0 0-15,2 2 0 16,1-2 0-16,-1 0 0 16,-6 0 0-16,4 2 0 15,1-2 0-15,-5 0 0 16,6 0 0-16,0-2 0 15,1 2 0-15,5-2 1 16,0 2-1-16,2 0 1 0,4-2-1 16,-4 0 0-16,4 0 1 15,-7 0-1-15,-5 2 1 16,-2-3-1-16,-9 1 1 16,-7 0-1-16,-5 0 0 15,-13 2 1-15,-5 0-1 16,-18 0 0-16,24 0 1 15,-24 0-2-15,0 0-2 16,0 0-20-16,2 21-12 16,-2-21-1-16,-28 18 1 15</inkml:trace>
  <inkml:trace contextRef="#ctx0" brushRef="#br0" timeOffset="186952.0417">12456 6378 14 0,'20'-8'20'15,"-20"8"-3"-15,0 0-2 16,0 0-2-16,20-17-3 15,-20 17-1-15,0 0-1 16,0 0-2-16,0 0-1 0,22-16-1 16,-22 16 1-16,0 0-1 15,17-18 0-15,-17 18-2 16,0 0 1-16,20-6-2 16,-20 6 1-16,0 0-1 15,26-4-1-15,-26 4 1 16,19-2-1-16,-19 2 1 15,26-5 0-15,-6 5 0 16,-4-2-1-16,7-2 1 16,-3 2 0-16,0 2-1 15,2 0 1-15,1 4-1 16,-1-4 1-16,2 5-1 16,-3-3 2-16,7 2-2 0,4-2 2 15,1 0-2-15,3 2 1 16,5-2 0-16,5 0-1 15,7-2 0 1,4 2 0-16,2 0 1 0,13-2-2 16,1 0 2-16,6 0-1 15,5-2-1-15,1-2 0 16,0-2 2-16,8-2-3 16,-2 3 3-16,-2-3-2 15,-4 0 1-15,0 0-1 16,-6 0 1-16,5 4 0 15,-5-2 0-15,0 4 0 16,-2 0 0-16,-2 0 0 0,2 2 0 16,-5-1 0-16,-1 2 0 15,-6-2 0 1,-4 1 0-16,-8 0 0 16,5 0 0-16,-5-2 0 0,-2 2 1 15,1 0-1-15,1-2 0 16,-8 0 1-16,11 2-1 15,-1-2 1-15,0 0-1 16,2 2 0-16,1 0 0 16,1 0 0-16,0 2 0 15,6-2 0-15,0 2 0 16,3 0 0-16,-1-2 0 0,2 2 0 16,-2 0 0-16,2-2 0 15,-2 0 0 1,-4 0 0-16,-1 1 0 15,3 3 0-15,-4 0 1 16,2 0-1-16,8 0 0 0,0 0 0 16,-2-2 0-16,8 2 1 15,2-4-1-15,4 2 0 16,2-2 0-16,0-2 0 16,0 2 1-16,2-2-1 15,-2 4 0-15,0 0 0 16,0 0 0-16,0 0 2 15,-1 2-2-15,-5 0 2 16,-2 0-1-16,-2 0 1 16,-3-1-2-16,-1-1 2 15,0 0-1-15,-12 0-1 16,-2-4 0-16,-1 2 0 0,1 4 0 16,-6-4 0-16,0-2 1 15,-3 2-1-15,-7 0 0 16,-1-2-2-16,-3 0 2 15,-11 0-1-15,-4-3 1 16,-22 5-1-16,25-4 1 16,-25 4-2-16,0 0 2 15,0 0 0-15,0 0 0 16,0 0 0-16,0 0 0 16,0 0 1-16,0 0-1 15,0 0 1-15,20-4-1 16,-20 4 0-16,0 0-2 15,0 0-19-15,0 0-12 0,0 0 0 16,-8 19 1-16</inkml:trace>
  <inkml:trace contextRef="#ctx0" brushRef="#br0" timeOffset="212508.5639">7056 7803 12 0,'0'0'14'15,"0"0"0"-15,0 0 0 16,0 0-2-16,0 0-1 15,0 0-2-15,-20-16 0 16,20 16-1-16,0 0-1 16,0 0-2-16,0 0 0 15,0 0-1-15,0 0 1 16,0 0-1-16,8-21-1 0,-8 21 0 16,0 0-2-1,0 0 1-15,0 0-1 16,18-18 0-16,-18 18 0 15,20-6 0-15,-20 6-1 16,21-4 1-16,-1 0 0 0,-20 4 0 16,38-6 0-16,-19 4 0 15,5 0 0 1,-2 0-1-16,3 2 1 0,1-2-1 16,2 4 1-16,-3 0-1 15,3 4 1-15,2 0-1 16,-3-2 1-16,-1 2 0 15,-4-2 0-15,3 0 0 16,-5-2-1-16,6 0 1 16,-8-2 0-16,9 0-1 15,-7-2 1-15,6 0-1 16,-7 2 1-16,7-2-1 0,-4 2 0 16,2 0 0-16,-3 0 0 15,3 4 0-15,2-2 1 16,1 2-2-16,5-2 1 15,1 0 0-15,5 0 0 16,3-2 1-16,-1-2-1 16,5-2 0-16,-3-2 1 15,1 2-1-15,-1 0 1 16,1 0-1-16,3 0 0 16,-1 0 1-16,2 0-1 15,5 0 0-15,-1 0 0 16,2-1 1-16,5-1-1 15,-3 2 1-15,2-2-1 0,2 4 1 16,-1-2 0-16,-3 2-1 16,4 0 1-16,4 0 0 15,-3-2-1-15,1 2 1 16,2-4-1-16,2 2 1 16,2-2 0-16,4 1 0 15,-2-1 0-15,-1 0 0 16,5 2-1-16,-2 2 1 15,0 2 0-15,0 0-1 16,-6 2 0-16,-4 2 0 16,-7 0-1-16,-3-4-1 15,-8 11-4-15,-23-3-27 16,-20-8-2-16,16 10-1 0,-16-10 0 16</inkml:trace>
  <inkml:trace contextRef="#ctx0" brushRef="#br0" timeOffset="213902.3643">23648 6576 17 0,'0'0'23'0,"0"0"-5"16,0 0-3-16,0 0-3 15,0 0-2-15,0 0-1 16,0 0-3-16,0 0-1 16,0 0-1-16,0 0-1 15,-16 0 1-15,16 0 0 16,0 0 0-16,0 0 1 16,20 2 0-16,0 4 0 15,-1-8 0-15,21 6 0 16,1-6-1-16,28 4-1 0,16-4 0 15,26 6-1-15,15-4 1 16,36 2-1-16,14-2 0 16,21 8-1-1,7-4 1-15,11 4-1 0,-6-2 0 16,1 5 0-16,-7-1 0 16,-19 2 0-16,-17-4-1 15,-22 0 1-15,-21-4 0 16,-23 1 1-16,-22-7 0 15,-16 0-1-15,-18-3 1 16,-11 1 0-16,-14-2-1 16,-20 6 0-16,25-4 0 15,-25 4-1-15,20-4-1 16,-20 4-3-16,0 0-14 16,-2 20-18-16,2-20-1 15,-38-2-1-15,7-8-1 16</inkml:trace>
  <inkml:trace contextRef="#ctx0" brushRef="#br0" timeOffset="236674.349">12772 14558 41 0,'0'0'36'0,"0"0"0"16,-16 10 2-16,-13 0-22 15,23 33-4-15,-16-12-4 16,16 18-3-16,-6-7-3 16,8-7-6-16,12 6-9 15,-2-19-23-15,-6-22 0 16,26 12-2-16,-26-12 2 15</inkml:trace>
  <inkml:trace contextRef="#ctx0" brushRef="#br0" timeOffset="237498.1306">13228 14315 38 0,'0'0'32'0,"0"0"1"16,0 0-9-16,0 0-5 15,0 25-5-15,-6-3-4 16,18 25-2-16,-12-4-2 16,14 18-1-16,-8-4-2 15,8 8 1-15,-2-4-3 16,-2 1 1-16,1-11-2 15,1-7-1-15,-4-7 1 16,0-14-2-16,4 1-2 16,-12-24-3-16,0 0-6 15,0 0-21-15,-12-20-1 0,4-11-1 16,-8-10 0-16</inkml:trace>
  <inkml:trace contextRef="#ctx0" brushRef="#br0" timeOffset="237762.9233">12991 14279 1 0,'2'-41'18'15,"26"31"7"-15,-4-1-1 16,17-3-9-16,18 24-1 16,-1-4 0-16,13 23-2 15,-16 0-1-15,8 24-3 16,-23-7 0-16,-1 20 0 0,-31-13-2 15,-4 6-1-15,-22-16-1 16,-7 1-1-16,-11-17-1 16,-3-7-2-1,1-7-3-15,-3-18-4 0,17 8-17 16,-4-12-11-16,5-3 0 16,23 12 0-16</inkml:trace>
  <inkml:trace contextRef="#ctx0" brushRef="#br0" timeOffset="238190.9299">13398 14709 25 0,'0'0'32'0,"22"22"0"0,-22-22 1 15,24-12-17-15,3 18-3 16,-27-6-2-16,46-18-4 16,-25 1-2-16,19-1-1 15,-9-11-2-15,7-5-1 16,-4-3-1-16,-9-2 0 16,-3-1 0-16,-4 7 0 15,-12 2 0-15,-10 9-1 16,4 22 2-16,-34-12-1 0,8 22 1 15,-1 16 0 1,-1 3 0-16,2 12 0 16,1 0 0-16,11 5 0 15,2 1 0-15,12-4 0 0,8-6 0 16,10-3-1-16,0-11 0 16,3-9-2-16,7-6-1 15,-4-18-5-15,11 10-6 16,-15-22-21-16,4-3 0 15,-5-13-1-15,-1 1 1 16</inkml:trace>
  <inkml:trace contextRef="#ctx0" brushRef="#br0" timeOffset="238566.6903">13811 14429 43 0,'2'-22'33'0,"-2"22"0"15,20 6-9-15,-20-6-6 16,23 27-5-16,-23-27-3 0,22 55-2 15,-16-17-2-15,6 11-2 16,-6-6-1-16,2 4 0 16,-8-8-1-16,0-5 0 15,0-11-2-15,0-23 0 16,4 18 0-16,-4-18-1 16,9-26 0-16,1-1 0 15,4-7 0-15,-4-7 0 16,8 0 1-16,1-4-1 15,1 4 1-15,6-1 0 16,0 13 1-16,-1 9-1 16,-3 11 0-16,4 14 1 0,-7 11-1 15,-1 14 0-15,-8 7 0 16,0 8 1-16,-8 4-2 16,2-4 1-16,-2 2-3 15,-4-15-1-15,10 3-5 16,-8-35-19-16,0 22-8 15,0-22-1-15,25-16 1 16</inkml:trace>
  <inkml:trace contextRef="#ctx0" brushRef="#br0" timeOffset="238822.3514">14603 14077 51 0,'23'-23'36'0,"-23"23"-1"16,-4 19 2-16,10 21-24 16,-25-7-3-16,11 30-1 15,-18 0-2-15,6 17-2 16,-5 1-1-16,-1 3-2 16,0-4-1-16,5-5 0 15,-3-8-3-15,8-18-1 16,10-2-5-16,-12-28-20 15,18 1-9-15,0-20-2 16,0 0 2-16</inkml:trace>
  <inkml:trace contextRef="#ctx0" brushRef="#br0" timeOffset="239082.8984">14707 14503 66 0,'4'18'36'16,"-2"11"3"-16,-4 7-2 15,10 22-26-15,-14-12-3 16,12 18-3-16,0-7-1 16,4 4-2-16,2 0-1 15,2-4-2-15,3-10 0 0,-5-12-3 16,8 3-3-16,-20-38-7 15,20 9-23 1,-20-9-1-16,8-29 0 16,-10-4 1-16</inkml:trace>
  <inkml:trace contextRef="#ctx0" brushRef="#br0" timeOffset="239346.2728">14707 14370 16 0,'14'-24'29'16,"24"18"3"-16,-5 2 0 16,-7 2-14-16,25 30-2 15,-19-10-4-15,15 29-1 16,-27-10-3-16,6 16-2 16,-19-6-2-16,-3 4-1 15,-15-8-1-15,-9 0 0 0,-6-15-2 16,-5-8 1-16,-3-7-3 15,0-11-2-15,9 2-3 16,-13-22-17-16,17 3-12 16,7-7 0-16,2 3 0 15</inkml:trace>
  <inkml:trace contextRef="#ctx0" brushRef="#br0" timeOffset="239698.4064">15047 14694 25 0,'31'-2'32'0,"-3"-12"0"16,6-2 1-16,-3-2-13 16,-11-21-7-16,14 8-4 15,-15-12-3-15,5 5-1 16,-10-3-2-16,-6 12 0 15,-8-1-1-15,-2 13 1 16,2 17-1-16,-32-4 0 16,12 19-1-16,1 17 1 15,-5 9 0-15,4 6 0 16,4 6-1-16,9 2 0 16,1 0-1-16,8-8 0 0,9-6-1 15,5-11-2-15,10-7-3 16,-8-21-6-16,27 6-16 15,-11-20-9-15,-1-5 1 16,-1-11-1-16</inkml:trace>
  <inkml:trace contextRef="#ctx0" brushRef="#br0" timeOffset="240082.9699">15519 14438 49 0,'0'0'35'16,"0"0"1"-16,0 0-1 15,25 51-19-15,-36-31-4 16,17 27-3-16,-12-8-2 0,10 12-3 16,-4-3 0-16,2 1-2 15,1-8-2-15,3-10 1 16,-2-5-1-16,-4-26-1 16,18 19 0-16,-18-19 0 15,22-23-1-15,-10-9 1 16,5-3 0-16,-3-12 0 15,0-6 0-15,4-4 0 16,2 4 1-16,-5 4 0 16,5 6 1-16,4 9-2 15,-2 5 2-15,1 15 0 16,3 16 0-16,-4 16 0 16,-3 7-1-16,-1 11 1 0,-4 5-1 15,-6 0-1 1,4 12-3-16,-10-14-4 15,16 14-11-15,-13-23-19 16,7-3 1-16,-12-27-1 0,22 24 1 16</inkml:trace>
  <inkml:trace contextRef="#ctx0" brushRef="#br0" timeOffset="240482.758">16251 14423 59 0,'-6'-20'38'0,"6"20"-1"0,-27 33 1 16,-1-17-26-16,16 29-2 15,-13-9-4 1,17 11-1-16,2-4-2 16,12 0-3-16,10-10 0 0,7-13-2 15,11-8-1-15,-1-14 0 16,11-8-1-16,-11-15 0 15,5-3 1-15,-10-13 0 16,-3-2 1-16,-9 0 0 16,0-1 3-16,-8 9 1 15,-2 4 1-15,-6 31 1 16,2-22 0-16,-2 22 1 16,-8 31-1-16,10 1 0 15,-4 3-1-15,8 6-1 16,-4 1 0-16,3-5-2 15,1-4-1-15,0-5-2 16,8-1-3-16,-14-27-17 0,0 0-16 16,20 8 0-16,-20-8 0 15,14-22-1-15</inkml:trace>
  <inkml:trace contextRef="#ctx0" brushRef="#br0" timeOffset="240639.0431">16557 14069 22 0,'-7'-39'27'0,"7"39"0"15,0 0-5-15,0 0-22 16,0 0-24-16,0 0-1 0,-12 34-1 16,12-34 4-16</inkml:trace>
  <inkml:trace contextRef="#ctx0" brushRef="#br0" timeOffset="240886.0263">16630 14140 66 0,'0'0'38'16,"26"26"2"-16,-14 1-1 15,-12-7-22-15,26 29-6 16,-20-8-3-16,9 20-2 15,-3-4-3-15,0 6 0 0,-4-7-2 16,-6-5 0-16,2-5-2 16,-2-15-2-16,4 0-3 15,-6-31-8-15,0 0-26 16,0 0-1-16,14-23 1 16,-5-1-1-16</inkml:trace>
  <inkml:trace contextRef="#ctx0" brushRef="#br0" timeOffset="241744.1846">16905 14503 44 0,'0'0'34'0,"0"0"-1"16,0 0 2-16,0 0-23 15,0 0-3-15,-8 26-4 16,2-1-2-16,-2 1-6 16,-10-5-19-16,11 3-10 15,1 1-3-15,6-25 1 16,-6 32-2-16</inkml:trace>
  <inkml:trace contextRef="#ctx0" brushRef="#br0" timeOffset="242269.3467">17602 14199 59 0,'16'-29'36'16,"-16"29"1"-16,12-20 0 15,-12 20-25-15,0 0-3 0,0 0-3 16,0 0 0-16,2 18-2 16,-2-18-1-16,9 27-1 15,-9-27-1-15,14 24 0 16,-14-24-1-16,20 2 1 15,-20-2-1-15,26-24 0 16,-13 4 0-16,1-1 0 16,-8-5 0-16,0 3-1 15,-6 1 2-15,-6 4-1 16,-14 13 0-16,-5 7 0 16,-9 11 1-16,-9 13-1 15,-5 17 0-15,-3 10 1 16,4 12-1-16,7 3 0 0,11 3 0 15,13 2 0-15,16-7 0 16,14-7 0-16,11-14-1 16,17-7-2-16,1-17-1 15,14 3-4-15,-17-30-9 16,13 4-21-16,-11-12 0 16,1 1 0-16,-1-9 0 15</inkml:trace>
  <inkml:trace contextRef="#ctx0" brushRef="#br0" timeOffset="242878.7505">18147 14270 51 0,'4'-24'36'16,"-8"6"1"-16,4 18 1 15,-46-19-22-15,35 44-3 16,-25-11-3-16,10 25-3 0,-13 1-2 15,7 13-2-15,5 3-1 16,7 1 0-16,10-2-1 16,14-10 0-16,2-3-1 15,14-13-1-15,13-7 1 16,1-16-1-16,5-12 1 16,-1-12-1-16,-3-9 0 15,-3-9 1-15,-2-9-1 0,-11 0 1 16,-5 0 0-16,-8 8 0 15,-6-1 1 1,-6 13-1-16,6 25 1 16,-18-24-1-16,18 24 1 15,-19 28-1-15,11-3 1 0,8 7 0 16,0 7 0-16,12 2-1 16,3-2 0-16,11 1 0 15,12-9 0-15,3-11 0 16,10-13 0-16,9-9-1 15,-1-13 1-15,-2-13-1 16,-4-9 1-16,-1-14-1 16,-13-8 1-16,-5-12-2 15,-9 1 2-15,-9-3-1 16,-10 8 0-16,-8 8 1 16,-4 8 0-16,-8 16 0 15,-5 21 1-15,-5 20 0 0,-4 16 0 16,7 21 0-16,-5 8-1 15,6 15 1-15,2 5 0 16,11 4-1-16,9-1-1 16,9-7-3-16,23 5-10 15,-2-24-26-15,15-9 2 16,10-20-3-16,4-7 2 16</inkml:trace>
  <inkml:trace contextRef="#ctx0" brushRef="#br0" timeOffset="244070.5042">19282 14205 33 0,'0'0'34'0,"-23"-14"1"16,23 14-1-16,-32-12-13 16,32 12-7-16,0 0-4 15,-8 28-2-15,8-28-2 16,0 23-2-16,0-23-1 15,6 32-1-15,-6-32 0 16,8 23-1-16,-8-23 0 16,0 0 0-16,0 0-1 0,0 0 1 15,0 0-1-15,0 0 1 16,-16-8-1-16,16 8 1 16,-37 2-2-16,11 6 1 15,0 8 1-15,-1 10-1 16,3 5 0-16,2 8 0 15,10 2 1-15,10 3-1 16,2-5 0-16,16 0 1 16,8-8-1-16,9-11 0 15,7-6 0-15,3-10 0 16,1-10 0-16,1-6 0 16,-1-8 0-16,-11-7 0 15,-5-4 0-15,-4-3 0 0,-11 3 0 16,-7-1 0-16,-6 3 1 15,-6 5-1-15,-2 7 1 16,8 17-1 0,-23-12 1-16,23 12 0 0,-20 18-1 15,14-1 1-15,4 7 0 16,8 5 0-16,2-1 0 16,10 3-1-16,1-3 1 15,7-3-1-15,2-5 0 16,5-10 0-16,5-6 0 15,-5-12-1-15,5-4 1 16,-5-8 0-16,-1-9 0 0,-4-5 0 16,-9 3 0-1,-5-2 0-15,-6 3 0 16,-4 7 0-16,-4-1 0 16,0 24 0-16,0 0 0 0,-20-8 1 15,20 8-1-15,-11 34 0 16,9-9 1-16,4 3-1 15,5 5 0-15,13-2 0 16,6-3 0-16,7-3 0 16,11-7 0-16,1-12 0 15,9-8 0-15,-7-10 0 16,2-9 0-16,-3-11 0 16,-7-11 0-16,-9-10-1 0,-6-4 1 15,-11-10-1 1,-7 3 2-16,-8 3-2 15,-10 6 1-15,-1 8 0 16,-11 13 0-16,-2 15 0 0,-1 17 1 16,-5 19-1-16,4 19 0 15,5 11 1-15,1 10-1 16,8 12 1-16,8-1-1 16,6-1 0-16,14 0-1 15,4-14-1-15,10-4-2 16,-3-26-5-16,23 7-29 15,-15-24-2-15,5-2 1 16,-7-14-1-16</inkml:trace>
  <inkml:trace contextRef="#ctx0" brushRef="#br0" timeOffset="244889.5417">20558 14301 43 0,'0'0'36'15,"14"-24"1"-15,-14 24 0 16,-12-27-17-16,12 27-6 0,-32 2-5 16,12 12-2-16,-13-3-1 15,5 15-2-15,-9 3-2 16,5 13 1-16,4 1-2 16,9 6 0-16,11-6 0 15,8-2-1-15,14-7 1 16,7-11-2-16,15-11 2 15,-1-14-1-15,9-16 0 16,-5-13-1-16,-3-6 1 16,1-8 0-16,-11-5 0 15,-6-1 0-15,-8 4 0 16,-8 6 1-16,0 8 0 16,-4 9 0-16,0 24 0 0,0 0 0 15,0 0 1-15,-20 12-1 16,14 12 0-1,6 11 0-15,0 2-1 16,2 6 1-16,8 0 0 0,4 1-1 16,-1-9 0-16,7-6 0 15,6-5-1-15,1-14 0 16,5-4-2-16,0-14 0 16,7-4-3-16,-7-21-1 15,7 7-2-15,-19-23-2 16,16 10 0-16,-21-22 1 15,9 8 2-15,-14-12 1 0,-2 10 3 16,-8 2 4-16,0 0 5 16,0 18 2-1,-14-2 1-15,14 37 1 16,-12-28 1-16,12 28-2 16,-12 22 0-16,12 11-2 0,-8 4-1 15,8 11-2-15,-8 5 0 16,8 7 0-16,0 1-2 15,0 0 0-15,8-2-1 16,-2-8 1-16,8-10-3 16,-6-7 0-16,10-9-2 15,-18-25-3-15,31 20-5 16,-31-20-28-16,8-24 1 0,-8-3-1 16,-6-1 1-1</inkml:trace>
  <inkml:trace contextRef="#ctx0" brushRef="#br0" timeOffset="245726.6313">20834 14260 48 0,'0'0'36'16,"0"0"1"-16,0 0-1 16,12-30-16-16,18 36-12 15,-9-14-2-15,13 12-2 16,0-4-2-16,5 4-1 15,1 2-2-15,-3-4 0 16,-1 6-1-16,-5-8-1 16,9 4 1-16,-15-2 0 15,7 0-1-15,-4-6 1 16,-3 2 1-16,1-2 1 0,-6-2 1 16,1 0 2-16,-21 6 1 15,30-15 0-15,-30 15 0 16,0 0 2-16,0 0-1 15,0 0-1-15,0 0 0 16,-26 21-1-16,7 1 0 16,1 11-1-16,-8 2 0 15,6 7-1-15,5 1 0 16,5 2 0-16,8-4-1 16,8-7-1-16,7-7 1 15,7-11 0-15,6-7 0 16,5-12-1-16,-1-11 1 15,0-14 0-15,-3-3-1 0,-1-4 0 16,-6-5 1-16,-2-1-1 16,-5 2 1-16,-5 2-1 15,-2 5 1-15,0 5-1 16,-4 5 1-16,-2 22 0 16,6-31 0-16,-6 31-1 15,6-18 1-15,-6 18 0 16,0 0 0-16,8-18-1 15,-8 18 1-15,0 0 0 16,0 0 1-16,0 0-1 16,18-7 0-16,-18 7 0 15,0 0 1-15,25 5-1 16,-25-5 0-16,28 8 1 0,-28-8 0 16,33 30-1-16,-13-11 1 15,0 11 1-15,-2 3-1 16,1 6-1-16,-3 3 1 15,0 3 0-15,-2-6-1 16,-6-6 1-16,-2-7-1 16,-6-26 1-16,14 18-1 15,-14-18 1-15,5-28-1 16,1-3 0-16,-4-7 0 16,8-3 0-16,-2-4 0 15,-2 0 0-15,8 4 0 16,2 1-1-16,7 9 0 0,3 8-2 15,8 7-1-15,-1-2-4 16,20 22-32-16,-13-4 0 16,-4 14-1-16,-17 2 0 15</inkml:trace>
  <inkml:trace contextRef="#ctx0" brushRef="#br0" timeOffset="246822.2662">16998 14599 31 0,'-2'-17'31'0,"2"17"1"15,0 0-10-15,0 0-5 0,0 0-3 16,-20-2-4-16,20 2-2 16,0 0-2-16,-14 19-2 15,14-19-1-15,-14 22 0 16,14-22-1-16,-10 29-1 15,10-29 0-15,6 26 0 16,-6-26-1-16,20 8 0 16,-20-8 0-16,30-12 0 15,-30 12 0-15,21-28 0 16,-15 9 0-16,-6 19 1 16,2-32 0-16,-2 32 0 15,-2-27 0-15,2 27 1 16,0 0 0-16,0 0 0 0,0 0 1 15,0 0-1-15,20 20 1 16,0-1-1 0,0 5 1-16,1 3-1 15,-1 1 0-15,4 3-1 0,-6 1 1 16,-9-1-1-16,-5 2 1 16,-4 1-2-16,-11-3 2 15,-3-1-2-15,0 1-1 16,-16-15-10-16,9 7-28 15,-5-7-1-15,0-2-1 16,-5 1 0-16</inkml:trace>
  <inkml:trace contextRef="#ctx0" brushRef="#br0" timeOffset="267029.8677">6270 4989 13 0,'0'0'22'15,"0"0"-3"-15,14-26-2 16,-14 26 0-16,12-20-2 16,-12 20 0-16,0 0-4 0,0 0-2 15,8-27-2-15,-8 27-1 16,0 0-1-16,0 0-1 16,0 0-2-16,0 0 0 15,-24 6 0-15,8 4 0 16,-11 11-1-16,-9 3-1 15,-5 3 3-15,-5 5-2 16,-7 1 1-16,2 2-1 16,5-1 0-16,9-5 0 15,3-9 1-15,14-1-2 16,20-19 1-16,-2 28-1 16,22-18 0-16,16 0 0 15,7-3 1-15,10 5-1 0,5 0 1 16,9 6-1-16,-8 1 1 15,0 15 1-15,-9-1-1 16,-11 14 1-16,-11 0-1 16,-9 8 2-16,-19 2-2 15,-7 2 1-15,-19-2-1 16,-8-4 0-16,-15-8 0 16,-4-4 0-16,-13-6-1 15,1-5 0-15,6-10 1 16,4-5-1-16,5-7 0 15,17-6 0-15,5 0 0 16,28-2 0-16,0 0 0 16,0 0 0-16,30-8 0 0,7 12 0 15,3 10 0-15,-3 9 0 16,-1 17 0-16,-16 20 1 16,-20 29 0-16,-26 29 1 15,-21 27-1-15,-21 18 1 16,-14 11-1-16,1 5 1 15,4-14 0-15,17-4 0 16,29-26-1-16,37-27 0 16,31-29 1-16,36-24-1 15,26-22 0-15,17-15-2 16,5-7-2-16,-11-24-10 16,-7 9-27-16,-22-2 0 15,-22 0-2-15,-33 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2:02:56.0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20803 8358 37 0,'0'0'33'0,"6"-17"2"15,-1-1-1-15,-5 18-14 16,2-20-3-16,-2 20-3 16,0 0-3-16,0 0-3 15,0 0-1-15,18 22-2 0,-18-22-1 16,6 41-1 0,0-17-1-16,8 7-1 15,-6-1 0-15,4-5-1 16,-6-1 1-16,1-7 0 0,-7-17 0 15,6 24-1-15,-6-24 1 16,0 0 0-16,0 0 0 16,0 0 0-16,-17-18 0 15,15-5-1-15,-2-3 0 16,2-5 0-16,2-3 1 16,6-1-1-16,2 2 0 15,5 5 0-15,7 1 0 16,10 11 1-16,3 2-2 15,9 4 1-15,1 5 0 16,-3 1-1-16,5 6-1 16,-11-4-3-16,5 15-5 15,-39-13-29-15,32 14-2 0,-32-14 0 16,14 20 0-16</inkml:trace>
  <inkml:trace contextRef="#ctx0" brushRef="#br0" timeOffset="241.4866">21365 8227 87 0,'26'-18'42'0,"-26"18"1"16,20 0-1-16,5 18-32 15,-25-18 0-15,12 41-3 16,-12-12-2-16,6 5-2 0,-6 3-2 15,0 0 0-15,2-3-2 16,2-11-2-16,4-1-5 16,-8-22-33-16,0 0-1 15,22-26-1-15,-6-1 0 16</inkml:trace>
  <inkml:trace contextRef="#ctx0" brushRef="#br0" timeOffset="398.7609">21490 7997 77 0,'-8'-17'37'0,"8"17"-1"15,0 0-1-15,0 0-28 0,0 0-17 16,0 0-25-16,27 11 0 16,-27-11-2-16,26 20 1 15</inkml:trace>
  <inkml:trace contextRef="#ctx0" brushRef="#br0" timeOffset="796.1255">21985 8009 95 0,'0'0'41'15,"0"0"0"-15,-39 33-1 0,-12-19-31 16,9 14-3-16,-9-7-2 15,5 9-2 1,5-9-1-16,17 1-1 16,24-22-1-16,0 23 1 15,26-23-1-15,13 2 0 0,9 0 1 16,11-2-1-16,4 0 0 16,-6 2 0-16,-7 8 2 15,-7 4 0-15,-17 7 0 16,-12 5 0-16,-14 1 1 15,-20 7 1-15,-14-5-1 16,-9 4 1-16,-8-5-1 16,1-6 0-16,-5-7-1 0,8-7 0 15,-1-6-2 1,9-12 0-16,7 2-2 16,6-11-3-16,26 19-7 15,-21-26-29-15,21 26 0 0,2-31-1 16,-2 31 1-16</inkml:trace>
  <inkml:trace contextRef="#ctx0" brushRef="#br0" timeOffset="1163.5108">22051 8460 87 0,'25'4'40'0,"7"2"2"0,-5-14-2 16,19 6-29-1,-5-19-4-15,22-3-2 16,-5-5-1-16,3-8-3 16,-2-5 0-16,4-3-1 0,-9 0 0 15,-13 0 0-15,-11 2 1 16,-16 11-1-16,-14 5-1 16,0 27 2-16,-40-20-1 15,3 34 1-15,-5 9 0 16,-3 15 1-16,5 7-1 15,11 4 1-15,13 6 0 16,16-2 0-16,16-4-1 16,21-6 0-16,14-11-1 15,11-11 0-15,13-7-1 16,-2-10-2-16,8 4-5 16,-18-26-19-16,2 12-15 15,-20-2-2-15,-11 6 1 0,-34 2-1 16</inkml:trace>
  <inkml:trace contextRef="#ctx0" brushRef="#br0" timeOffset="1630.4503">20730 9149 85 0,'-18'6'40'0,"18"-6"1"16,0 0 0-16,0 0-30 16,75 10-1-16,-8-20-2 15,40 0-2-15,27-7-2 0,36-3 0 16,21-7-1-16,32-1-1 15,4-3-2-15,-11-1 0 16,-13 9 0 0,-27-1-1-16,-32 10-3 0,-45-5-6 15,-20 21-32-15,-79-2-1 16,0 0-1-16,-40 6 2 16</inkml:trace>
  <inkml:trace contextRef="#ctx0" brushRef="#br0" timeOffset="2298.3701">21049 9667 79 0,'0'0'39'16,"-4"-19"0"-16,4 19-9 15,0 0-16-15,0 0-2 16,0 0-3-16,0 0-1 15,0 0-3-15,30 27-1 16,-22-3-1-16,0 7 0 0,2 3-1 16,-2 3-1-1,-6-2 0-15,2-3 0 16,-2-5 0-16,2-9-1 16,-4-18 1-16,0 0-1 0,0 0 0 15,21-26 1-15,-9-5-1 16,-4-8 0-16,4-9 0 15,2-1 0-15,-3-6 0 16,1 4 0-16,2 4 0 16,0 4-1-16,6 6 2 15,-4 7-3-15,7 11 2 16,-1 7-2-16,2 18-1 16,-5 2-4-16,7 23-4 15,-26-3-31-15,14 11 0 16,-8-4 1-16,6 0-1 15</inkml:trace>
  <inkml:trace contextRef="#ctx0" brushRef="#br0" timeOffset="2794.7776">21476 9661 100 0,'0'0'40'0,"0"0"2"15,-2-29-7-15,2 29-23 16,0 22-4-16,2-5-2 16,4 3-2-16,2 3-2 0,8 3 0 15,-1 5-1-15,11-5 1 16,2-1-2-16,3-9 1 15,1-6-1-15,-1-4 0 16,3-8 0-16,-6-8-1 16,3-14-1-16,-5-1 1 15,-10-6-1-15,1-3 1 16,-9 3 0-16,2-3 0 16,-10 3 1-16,-4 6 1 15,2 7-1-15,2 18 1 16,0 0 1-16,-17-10 0 15,15 28-1-15,-2 5 1 0,10 9-2 16,-3 1 0-16,1 4 0 16,8 3 0-16,0-7 0 15,2 2 0-15,4-9 0 16,-2-5 0-16,1-13-1 16,11 4-11-16,-28-12-31 15,32-14-1-15,-19-3 0 16,1-7 1-16</inkml:trace>
  <inkml:trace contextRef="#ctx0" brushRef="#br0" timeOffset="3199.8717">22128 9528 108 0,'0'0'44'0,"19"2"0"16,-19-2 0-16,20 31-35 15,0 5-3-15,-6 1-6 16,3 10 0-16,-3-2 0 16,2 0 0-16,-2-1 0 15,2-9 0-15,-9-8 0 16,1-5 0-16,-8-22 0 16,26 0 0-16,-14-18 0 15,8-11 0-15,-1-8 0 16,7-11 0-16,2-1 0 15,5-4 0-15,5 4 0 0,1 10 0 16,1 6 0 0,3 19 0-16,-1 14 0 15,-3 22 0-15,-1 11 0 16,-11 14 0-16,-7 12 0 0,-2 12 0 16,-10-5 0-16,-2 5 0 15,-6-8 0-15,-6-12 0 16,8-2 0-16,-6-28-43 15,4-21-3-15,0 0 1 16,-24-19 0-16</inkml:trace>
  <inkml:trace contextRef="#ctx0" brushRef="#br0" timeOffset="9503.4051">24106 8690 30 0,'0'0'19'0,"0"0"2"15,0 0-1-15,0 0-2 16,-8 20-2-16,8-20-3 16,0 0-1-16,0 0-1 15,0 0-3-15,-8-18-2 16,8 18 1-16,22-2-1 0,2 6 0 16,-5-8-1-16,15 6 0 15,-1-8-2-15,13 4 0 16,1-6-1-1,9 2 0-15,-11 0-2 0,0 3 1 16,-3-1-2-16,-9 0-2 16,-1 12-3-16,-32-8-10 15,0 0-22-15,0 0-2 16,0 0 2-16,-20 21-2 16</inkml:trace>
  <inkml:trace contextRef="#ctx0" brushRef="#br0" timeOffset="9683.5768">24187 8943 81 0,'0'0'40'0,"22"28"0"0,3-21 0 16,17-1-34-16,3-6-5 15,1-9-20-15,5 5-18 16,-6 0-2-16,-5 2-1 15,-9 2 0-15</inkml:trace>
  <inkml:trace contextRef="#ctx0" brushRef="#br0" timeOffset="22666.8683">20737 9065 15 0,'0'0'17'16,"0"0"-2"-16,0 0 0 16,0 0-1-16,0 0-1 15,0 0 0-15,-2-18-1 16,2 18 0-16,0 0-1 16,0 0-1-16,0 0-2 15,0 0 0-15,0 0-2 16,0 0 0-16,0 0-2 0,0 0 0 15,0 0-2-15,0 0 1 16,0 0-1 0,0 0 0-16,0 0 1 15,0 0-1-15,0 0 0 0,0 0 0 16,0 0 0-16,0 0 0 16,0 0-1-16,0 0 0 15,0 0 1-15,20-12-1 16,-20 12 1-16,20 0-1 15,-20 0 1-15,26 2-1 16,-26-2 0-16,25 0 0 16,-25 0-1-16,30 2 0 0,-30-2 1 15,32-2 0 1,-32 2-1-16,31 0 1 0,-31 0-1 16,26 2 1-1,-26-2-1-15,22 4 0 16,-22-4 1-16,31 2-2 0,-7-2 2 15,-2-2-1-15,-1 0 0 16,5 0 1-16,-2-4-1 16,-5 6 1-16,-3-3-1 15,-16 3 1-15,26-2-1 16,-26 2 1-16,0 0-1 16,29-4 1-16,-29 4 0 15,26-6-1-15,-26 6 1 16,30-4 0-16,-11 2-1 15,-1 2 1-15,2 0-1 16,0 0 0-16,-3 0 0 16,3 2 0-16,-4 0 1 0,2-2-1 15,2 0 1-15,-1 2-1 16,3-2 1-16,-2-2-1 16,-1 2 0-16,1-4 1 15,4 2-1-15,-8 0 0 16,2-2 0-16,1 0 1 15,-19 4-1-15,32-6 0 16,-32 6 0-16,27-2 1 16,-27 2-2-16,34-2 1 0,-14-2 0 15,-2-2 0 1,7 1 0-16,-5-1 1 16,2-2-1-16,-3 4 0 15,-1-2 0-15,-18 6 1 0,32-4-1 16,-32 4 0-16,25 4 0 15,-25-4-1-15,22 2 2 16,-22-2-2-16,32 0 2 16,-32 0-1-16,31-2 0 15,-31 2 0-15,28-4 0 16,-28 4 0-16,26-2 0 16,-26 2 0-16,25 0 0 15,-25 0-1-15,30-2 1 16,-12 2 1-16,1-2-1 15,1 0 0-15,4 0 0 16,-2 0 0-16,-3 2 0 16,1 2 0-16,-2-2 0 0,2 0 0 15,-20 0 0-15,35 4 0 16,-17-2 0-16,2 0 0 16,-1 0 0-1,1-2 0-15,4 0 0 0,-4 0 0 16,-1 0 0-16,-3 2 0 15,-16-2 0-15,28 2 0 16,-28-2 0-16,22 2 0 16,-22-2 1-16,0 0-1 15,23 4 0-15,-23-4 0 16,20 0 0-16,-20 0 0 16,30-4 0-16,-30 4 0 15,27 2 0-15,-27-2-1 0,28 0 1 16,-28 0 1-16,30 2-2 15,-30-2 1-15,27 0 1 16,-27 0-1-16,24-2 0 16,-24 2 0-16,16-2 0 15,-16 2 0-15,0 0 1 16,23-2-1-16,-23 2 0 16,0 0-1-16,16-4 1 15,-16 4 0-15,0 0 0 16,0 0 0-16,0 0 0 15,18-10 0-15,-18 10 0 16,0 0 1-16,0 0-1 16,0 0 1-16,0 0-1 0,0 0 0 15,0 0 0 1,0 0 0-16,0 0 0 16,0 0 0-16,0 0 1 15,0 0-1-15,0 0 0 0,-20 0 0 16,20 0 0-16,0 0 0 15,-20 2 0-15,20-2-1 16,-17 2 1-16,17-2 0 16,-26 4-1-16,26-4 2 15,-28 4-1-15,28-4 0 16,-33 6 0-16,9-6 0 16,4 0 0-16,-1 2 0 0,-5-2 0 15,6 4 0 1,-5-4 1-16,-1 0-1 15,-2 0 0-15,3 0 0 16,-7 0 0-16,0 0 0 0,5 2 0 16,-7-2-1-16,1 4 1 15,-5 0 0-15,4 2 0 16,3-1 1-16,-1-1-1 16,5 2 0-16,1-6 0 15,-2 0 0-15,9-2 0 16,-5-2 0-16,4 0 0 15,0 2 0-15,1 0 0 16,-1 2 0-16,-2 2 0 16,2-2 0-16,-3 4 0 15,7-4 0-15,-4 2 0 16,2-2 0-16,-1 0 0 16,1 2 0-16,-2 2 0 0,4-4 0 15,-1 2 0-15,-3 2 0 16,0-2 0-16,0-2 1 15,20 0-1-15,-31 2 0 16,31-2 0-16,-28-2 0 16,28 2 0-16,-25 4 0 15,25-4 0-15,-26 0-1 16,26 0 2-16,-28 2-1 16,28-2 0-16,-25 0 0 15,25 0 0-15,-32 0 0 16,32 0 0-16,-34 4 0 15,17 2-1-15,-5 0 1 16,2 0 1-16,0 1-1 0,1-1-1 16,-1-2 2-16,0 2-1 15,0-4 0-15,1-2 0 16,1 2 0-16,2-2 0 16,-2-2 0-16,-1 2 0 15,1-2 0-15,18 2 0 16,-28 0 0-16,28 0 0 15,-31-2 0-15,31 2 0 16,-34 2 0-16,16 0 0 16,-3 0 0-16,1-2-1 15,-6 0 2-15,-2 0-1 16,3 0-1-16,-7-2 1 16,5 0 0-16,1-2 0 0,2 4 1 15,2-2-1-15,3 4 0 16,-1-2 0-1,2 0 0-15,18 0 0 16,-29 4 0-16,29-4 0 0,-32 6 0 16,32-6 0-16,-32 8 0 15,32-8 0-15,-27 8 0 16,27-8-1-16,-26 6-3 16,26-6-8-16,0 0-29 15,0 0-1-15,-18 0 1 16,18 0-2-16</inkml:trace>
  <inkml:trace contextRef="#ctx0" brushRef="#br0" timeOffset="32947.4348">26379 8005 14 0,'19'-18'16'0,"-19"18"2"16,0 0 0-16,0 0-2 16,6-21-1-16,-6 21-3 15,0 0-1-15,0 0-1 16,0 0-2-16,0 0-2 16,0 0-1-16,0 0-1 15,0 0 0-15,0 0 1 16,0 0-1-16,0 0 1 15,0 0 0-15,0 0 0 16,0 0-1-16,0 0 0 16,-17-26-1-16,17 26 1 15,0 0-1-15,5-17-1 0,-5 17 1 16,0 0 0-16,-5-24-1 16,5 24 1-16,0 0-1 15,0 0 0 1,-28-22 0-16,28 22-1 0,-38-3 0 15,13 6 0-15,-5 5 0 16,-7 6 0-16,-3 0 0 16,1 9 0-16,-1 1 0 15,7 9 0-15,-5 5 0 16,6 1 0-16,5 6-1 16,9 0 1-16,8 4-1 15,4-4 1-15,6 0-1 16,6-9 0-16,8-5 0 0,14-9 0 15,3-10-1-15,9-11 1 16,1-8 0 0,3-9 0-16,3-10 0 15,-4-5-1-15,-3-8 1 0,-10-10 0 16,-5-6 0-16,-7-6 0 16,-6 0 0-16,-6-8-1 15,-6 9 1-15,-6-1 0 16,-4 8 0-16,2 4 0 15,0 9 1-15,2 5-1 16,0 12 0-16,4 5 1 16,2 18 0-16,-4-24 0 15,4 24 1-15,0 0 0 0,0 0-1 16,-2 34 1 0,2-7 0-16,0 16 0 15,0 2 0-15,6 12-1 16,-2 2 0-16,6 4 0 0,4-2 0 15,0-2 0-15,0-6-1 16,3-8 0-16,3-6 1 16,-6-5-1-16,4-7 0 15,-4-9 1-15,-14-18-1 16,15 19 0-16,-15-19-1 16,0 0 0-16,0 0-1 15,0 0-2-15,0 0-3 16,0 0-20-16,4-19-16 15,-4 19-1-15,-12-26 0 16,5 8 1-16</inkml:trace>
  <inkml:trace contextRef="#ctx0" brushRef="#br0" timeOffset="34951.1635">25616 8857 11 0,'0'0'30'0,"0"0"1"15,0 0-7-15,0 0-4 16,0 0-3-16,0 0-3 16,-19 0-2-16,19 0-2 0,0 0-1 15,0 0-2 1,0 0 0-16,0 0-1 15,0 0-1-15,0 0 0 16,0 0-2-16,0 0 0 0,0 0-1 16,0 0 0-16,0 0-1 15,0 0 0-15,0 0 1 16,0 0-1-16,0 0 0 16,0 0 0-16,19-12 0 15,-19 12 0-15,0 0 0 16,24 0-1-16,-24 0 1 15,22-6-1-15,-22 6 1 16,35-6-1-16,-15 4 1 16,0 0-1-16,2-2 1 15,-3 2-1-15,1 0 0 16,0 2 1-16,0 2-1 16,-1 0 0-16,-1-4 0 0,8 2 1 15,-4 0-1-15,3 0 1 16,1-3-1-16,0-1 0 15,1 0 0-15,3-2 0 16,-3-4 0-16,-1 6 0 16,-6-4 0-16,8 4 0 15,-9-2 0-15,7 6 0 16,-4 0 0-16,1-2 0 16,3 2 0-16,-6-3 0 15,5 3 1-15,-5-4-1 16,2 2 0-16,-2 0 0 15,3-6 0-15,-3 8 1 16,0-4-1-16,0-6 1 0,1 10-1 16,5-4 0-16,0 2 0 15,-1-8 0-15,1 8 1 16,2-7-1 0,-3 7 1-16,3 0-1 0,-2 0 1 15,3-4-1-15,-5 4 1 16,2-2 0-16,-3 4-1 15,-3 2 1-15,0-4 0 16,-20 2-1-16,25 10 0 16,-25-10 1-16,0 0-1 15,22 21-1-15,-22-21 1 16,0 0 0-16,0 0 0 16,0 0-1-16,0 0 1 0,0 0-1 15,0 0-1 1,0 0 0-16,18 18-5 15,-18-18-35-15,0 0-1 16,-18-27-1-16,18 27 1 0</inkml:trace>
  <inkml:trace contextRef="#ctx0" brushRef="#br0" timeOffset="51698.1538">26183 9185 14 0,'0'0'34'0,"6"-20"0"16,-6 20 1-1,20-8-13-15,-28-13-4 0,8 21-3 16,0 0-4-16,16-12-1 15,-16 12-2-15,8-20-1 16,-8 20-2-16,17-18-1 16,-17 18 0-16,18-15-1 15,-18 15 0-15,16-8-1 16,-16 8 1-16,0 0-2 16,0 0 1-16,-2 27-1 15,2-27 0-15,-6 44 0 0,0-17 0 16,0 12 0-1,4 2-1-15,2 7 1 16,-4 5-1-16,2-2 1 16,-2 4 0-16,2-6 0 0,-4 4-1 15,5-4 0-15,-5-4 1 16,6-2-1-16,0-6 1 16,7-5-1-16,7-3-1 15,4-3 1-15,8-5 1 16,-1-5-1-16,5-2 0 15,2-6 1-15,-1-5-1 16,-5-3 0-16,0 0 1 16,-1-2-1-16,-3 2 0 0,-2-5 0 15,-1-5 0 1,5 2-1-16,-2 0 0 16,-4-2-1-16,3 2 0 15,-21 8-2-15,34-19-1 0,-34 19-3 16,24-4-6-16,-24 4-28 15,0 0 0-15,-20-20-1 16,20 20 2-16</inkml:trace>
  <inkml:trace contextRef="#ctx0" brushRef="#br0" timeOffset="52690.8143">25976 9426 32 0,'0'0'35'0,"0"0"-1"0,-16 10-9 15,-4-24-6-15,20 14-2 16,0 0-4-1,0 0-3-15,0 0-2 16,0 0-2-16,0 0-1 0,0 0-1 16,0 0-1-16,0 0 0 15,22-20 0-15,-22 20 0 16,30-11 0-16,-11 3 0 16,5 2-1-16,12-6 0 15,3 2-1-15,9-3 1 16,-3-1-1-16,6 4 0 15,-3 0 0-15,-3 6-1 16,-7-4 1-16,-11 10 0 0,-7-4-1 16,-20 2 1-1,26 6-1-15,-26-6 1 16,0 0-1-16,0 0 0 16,0 0-1-16,0 0 0 0,8 20-1 15,-8-20-5-15,-2 29-14 16,2-29-21-16,-20 12-1 15,20-12 0-15,-24 2 0 16</inkml:trace>
  <inkml:trace contextRef="#ctx0" brushRef="#br0" timeOffset="63541.9631">27960 8580 29 0,'0'0'19'16,"0"0"1"-16,0 0-2 15,0 0-1-15,-29 2-2 16,29-2-3-16,0 0-2 16,0 0-1-16,-28 4-2 15,28-4-1-15,0 0 0 16,0 0 0-16,0 0 0 15,0 0-1-15,-18 0 1 16,18 0-1-16,0 0 0 16,0 0-1-16,0 0 0 15,0 0-1-15,0 0 0 16,0 0-1-16,26 8 0 0,-6-6 0 16,3 0-1-16,9 2 1 15,-2-2-1-15,7 2-1 16,1-2 1-16,-5-1 0 15,1 1 0-15,-7 0-1 16,-1 0 1-16,-8-2-1 16,-18 0-1-16,25 0 0 15,-25 0 0-15,0 0-3 16,20 2-1-16,-20-2-4 16,0 0-6-16,0 0-25 15,0 0 0-15,0 0-1 16,-18 18 1-16</inkml:trace>
  <inkml:trace contextRef="#ctx0" brushRef="#br0" timeOffset="64103.5556">27903 8933 45 0,'0'0'37'0,"0"0"1"15,0 0-6-15,22 4-15 16,-22-4-2-16,29-6-4 16,-29 6-3-16,46-5-1 15,-19 1-3-15,7 6 0 16,-2-4-1-16,-1 4 0 0,-5-2-2 16,-4 5 0-16,-5-1 0 15,-17-4 0-15,26 8 0 16,-26-8-1-16,0 0 0 15,0 0-2-15,0 0-1 16,0 0-4-16,22 16-24 16,-22-16-11-16,0 0 0 15,-18 0 1-15</inkml:trace>
  <inkml:trace contextRef="#ctx0" brushRef="#br0" timeOffset="80542.1037">29799 8559 33 0,'0'0'36'16,"1"-20"1"-16,-1 20 2 16,-13-43-21-16,13 43-4 0,-28-14 0 15,8 22-3-15,-29-8-2 16,2 14-3-16,-25-3-1 16,-1 7-1-16,-12 2-2 15,-1 1 0-15,1-1-1 16,10-4 0-16,15-5-1 15,21-3 0-15,23-6 0 16,16-2 0-16,42 0 0 16,17 0 0-16,24-2 0 15,16 6 0-15,11 0 1 16,9 8-2-16,-15 2 2 16,-5 7-2-16,-22 5 2 15,-24 3-1-15,-27 2 1 0,-24 3-1 16,-24-3 2-16,-17-5-1 15,-15 3 0 1,-15-9 0-16,-4-6 0 16,-4-7-1-16,-2-5 1 0,8-6-1 15,6-3-1-15,10-5-1 16,15 2-2-16,11-8-2 16,29 18-6-16,0 0-30 15,19-19-1-15,13 13 1 16,11 6-1-16</inkml:trace>
  <inkml:trace contextRef="#ctx0" brushRef="#br0" timeOffset="80910.0142">30164 8716 71 0,'8'-20'41'15,"-8"20"0"-15,14-37 0 16,-14 37-30-16,0 0-2 16,31 13-1-16,-29 7-2 0,16 17-2 15,-4 4 0 1,3 10-2-16,-1 4 0 15,8 10-1-15,-10-4 0 16,0-6 0-16,3-10 0 0,-9-2-1 16,0-9-1-16,-2-9 0 15,-6-3-2-15,0-22 0 16,0 0-5-16,-20-8-16 16,20 8-19-16,-25-31 0 15,9 7 0-15,-8-15 0 16</inkml:trace>
  <inkml:trace contextRef="#ctx0" brushRef="#br0" timeOffset="81193.0064">30134 8559 60 0,'44'-6'38'15,"9"8"3"-15,6 2-2 16,12 19-25-16,-12-13-4 15,19 25-2-15,-29-7 0 16,0 11-4-16,-21 0 0 16,-10 2-1-16,-24-3-1 15,-12 1 0-15,-16-8 0 16,-5-7-1-16,-8-6-1 16,-5-7 0-16,1-3-1 15,3-8-3-15,9 6-3 16,-6-22-14-16,19 12-21 15,6-3 0-15,20 7-1 16,0 0 2-16</inkml:trace>
  <inkml:trace contextRef="#ctx0" brushRef="#br0" timeOffset="81653.962">30592 8867 79 0,'0'0'40'15,"20"4"2"-15,-2-4-1 16,-18 0-32-16,33-12-2 16,-7 2-2-16,6 0-1 0,3-9-3 15,11 5 0-15,-3-10 0 16,-3 1 0-16,1-3-1 15,-4-1 1-15,-9 1-2 16,-4-1 1-16,-8 7 0 16,-12 0 1-16,-4 20-1 15,-20-17 0-15,-12 13 0 16,-1 8 0-16,-11 4 1 16,-5 13 0-16,-8 5 0 15,5 3 0-15,1 1 1 16,11 7-1-16,19-4 0 15,9 5 0-15,16-7 0 16,18-6 0-16,9-5-1 0,17-6 0 16,3-4 0-16,8-10-2 15,0 2-1 1,-1-14-5-16,9 18-23 16,-24-22-11-16,-1 6-1 0,-11-5 0 15,1 1 0-15</inkml:trace>
  <inkml:trace contextRef="#ctx0" brushRef="#br0" timeOffset="82089.2247">31088 8869 94 0,'0'21'43'0,"0"-21"-2"16,31-4-1-16,-3 8-33 0,0-10-3 16,15 2 0-16,-3-3-2 15,5-5-1-15,2-4-1 16,-1 0 1-16,-1-7-1 16,-7-3 0-16,-3-1 0 15,-5-1 1-15,-8-3-2 16,-8 1 1-16,-11 3 0 15,-3 3 0-15,0 24-1 0,-23-25 1 16,-3 19 0 0,-7 8 0-16,-7 10 1 15,-7 9 0-15,-5 9 0 16,7 5 0-16,0 0 1 0,11 9-1 16,8-5 1-16,18 2-2 15,8-4 0-15,14-9-1 16,20-5-2-16,5-13-2 15,15 8-5-15,-17-22-32 16,26 2-2-16,-13-14 2 16,13-5-1-16</inkml:trace>
  <inkml:trace contextRef="#ctx0" brushRef="#br0" timeOffset="82517.5079">31917 8564 92 0,'-37'34'42'16,"11"3"1"-16,-13-4 1 16,17 13-35-16,-16-7-1 15,22 8-4-15,5-8-1 16,11-5-3-16,13-11 0 16,19-15-1-16,8-10-1 15,5-18 0-15,-4-11 0 16,-1-18 0-16,-3-6 0 15,-11-16 0-15,-4-5 1 16,-8-9 1-16,-5-3 0 16,-7 8 1-16,2 15 0 15,-2 10 0-15,-4 8 1 16,4 21 1-16,-2 26-1 0,0 0 1 16,6 43 0-16,0 4 0 15,-4 8-1-15,6 12 0 16,-2 6-1-16,6 3-1 15,0 1 0-15,2-6 0 16,5-9 0-16,-5-5 0 16,6-12 0-16,-6-7 0 15,9-7 0-15,-23-31-9 16,34 18-35-16,-34-18-1 16,0 0-1-16,12-26 1 15</inkml:trace>
  <inkml:trace contextRef="#ctx0" brushRef="#br0" timeOffset="86260.8796">8083 9153 16 0,'0'-23'30'0,"20"5"0"16,5-2-8-16,-11-11-2 15,18 17-3-15,-21-17-3 16,17 23-2-16,-28-12-2 15,0 20-1-15,0 0-1 16,-33 18-2-16,-13-4-2 16,1 11-1-16,-20 1-1 15,-1 7 0-15,-7 2-1 16,8-7 0-16,6 3-1 0,14-5 0 16,7-7 0-16,38-19 1 15,6 18-1-15,37-22 0 16,21-4-1-16,20 4 2 15,19-1-2-15,8 1 2 16,7 4-1-16,1 11 1 16,-17 11-1-16,-15 13 1 15,-18 5 1-15,-21 9 0 16,-23-2 0-16,-23 4 1 16,-23-2-1-16,-19-6 0 15,-13-8 1-15,-12-9-1 16,-6-7-1-16,-6-9 1 15,5-8-2-15,7-4 1 0,12-6-2 16,8-5-1-16,13-5-1 16,10-8-1-16,20 5-5 15,-2-20-5-15,30 9-27 16,-8-9 0-16,9 0 0 16,11-8 0-16</inkml:trace>
  <inkml:trace contextRef="#ctx0" brushRef="#br0" timeOffset="86546.293">8750 8894 77 0,'0'0'41'0,"0"0"0"0,-20 22 1 16,-1-16-32-16,23 15-3 15,-10-1-2-15,8 15 0 16,0-2-2-16,8 11-1 15,5-1 0-15,5 4 0 16,-2 2-2-16,2 0 1 16,-4 0-1-16,-1-4 0 15,3-4-1-15,-8-3-1 16,0-5 0-16,-2-7-2 16,0-1-3-16,-6-25-4 15,26 8-30-15,-26-8-1 16,27-31 0-16,-13-5 1 0</inkml:trace>
  <inkml:trace contextRef="#ctx0" brushRef="#br0" timeOffset="86852.8504">9143 9061 69 0,'20'-16'40'16,"-20"16"2"-16,-16 28 0 15,-2 13-29-15,-15-8-5 16,13 16-1-16,-6 0-2 15,9 10-2-15,9-6-2 16,14-4 0-16,19-11-1 16,15-13 0-16,5-13 0 15,10-10 0-15,3-14 0 0,-7-13 0 16,-6-7 0-16,-9-13 0 16,-12 2 0-16,-18-2 1 15,-16 4-1 1,-12 3 0-16,-6 7-1 0,-9 5-1 15,5 13-1-15,-1-1-4 16,13 26-8-16,0-18-26 16,20 6-1-16,0 0 0 15,0 0 1-15</inkml:trace>
  <inkml:trace contextRef="#ctx0" brushRef="#br0" timeOffset="87135.9215">9653 9041 86 0,'7'18'42'0,"11"15"0"0,-4-1 1 16,4 15-35-16,-2 2-2 16,3 18-2-16,-1-1-1 15,2 7-2-15,2 2 0 16,1-9 0-16,-3-5 0 15,-6-10-2-15,6-10 1 16,-9-13-1-16,-5-7-1 16,-6-21-1-16,0 0-4 15,-25-11-7-15,7-11-27 0,-8-19-1 16,-1-8 0 0,-7-18-1-16</inkml:trace>
  <inkml:trace contextRef="#ctx0" brushRef="#br0" timeOffset="87397.734">9755 8978 59 0,'50'-19'39'0,"13"11"0"15,4 4 1-15,10 24-28 16,-10-10-2-16,16 23-2 16,-18 0-1-16,-8 20-2 15,-21 0-2-15,-5 8 0 16,-25-4-2-16,-17 2 0 15,-23-10-1-15,-11-8 1 16,-13-7-2-16,-3-13 1 16,-8-9-1-16,2-14-1 15,8-6-1-15,1-17-3 0,23 9-3 16,-17-25-23-16,33 11-9 16,1-7 1-16,16 7 0 15</inkml:trace>
  <inkml:trace contextRef="#ctx0" brushRef="#br0" timeOffset="87816.9535">10115 9296 42 0,'27'20'37'16,"7"-2"1"-16,3-8 1 15,5 7-20-15,-9-31-8 16,25 3-3-16,-15-17-2 0,10 3-2 15,-5-13-2-15,-3-3 0 16,-5-2-2-16,-9-2 1 16,-5 2-1-16,-12 3 1 15,-8 3-1-15,-6 10 1 16,-12 7 0-16,-14 12 0 16,-7 14 1-16,-13 16-1 15,-7 11 1-15,-6 18 0 16,7 4-1-16,5 12 1 15,9-1-1-15,25 7 1 16,13-10 0-16,25-4 0 16,23-16 0-16,23-12 0 0,10-9 0 15,13-16-1-15,5-12 1 16,2-12-1-16,1-3 0 16,-11-5-1-1,-6 1-1-15,-24 1-1 0,-3 12-4 16,-31-3-34-16,3 11-2 15,-30 4-1-15,0 0 0 16</inkml:trace>
  <inkml:trace contextRef="#ctx0" brushRef="#br0" timeOffset="105996.8782">13177 8278 11 0,'6'-34'29'0,"14"21"1"15,-14-15 3-15,7-3-19 16,7 23-1-16,-22-14-2 16,2 22 0-16,8-17-1 15,-8 17-2-15,0 0-1 16,14 19-1-16,-14-19-1 15,2 46 0-15,-4-13-2 16,8 12 1-16,-6 6-2 0,6 10 1 16,-4 6-1-16,2 19 1 15,-4 4-1 1,0 8 0-16,0 2 0 16,0 8 0-16,2 2 0 0,4 4-2 15,0-2 2-15,1-8-1 16,1-4-1-16,4-4 1 15,-4-3-1-15,2-9 1 16,-8 2-1-16,4-5 1 16,-6-1-1-16,0-5 0 15,0-3 1-15,-2-1-1 16,4 0 0-16,-2-3 0 0,6-5 0 16,0-2 0-1,2-6 0-15,5-2 0 0,5-4 0 16,8-6 0-1,1-3 0-15,5-7 0 16,2-8-1-16,7 1 2 0,1-5-2 16,-3-3 1-16,3-2 0 15,-3 0 0-15,1-1 0 16,5-3 0-16,0-2 0 16,13 0 0-16,1-4 0 15,8-1 0-15,4-1 1 16,14-2-1-16,2 2 0 15,12-6 0-15,9 4 0 0,3-4 0 16,7 2 0 0,13 2 1-16,-1-4-1 15,8 0 0-15,4 0 0 16,4 0 1-16,4 0-1 0,6 0 0 16,0 0 0-16,-4-1 0 15,10 3 0-15,2-2 1 16,-4-4-1-16,8 4 0 15,4-2 0-15,3 2 0 16,1-2 0-16,6 0 0 16,-4-2 0-16,1 2 0 15,1 2 0-15,-8 2 0 16,-4-2 0-16,-10 6 1 16,-8-2-1-16,-6 4 0 15,-6 4 0-15,-14-6 0 16,-7 4 0-16,-16-1 0 15,-7-1 0-15,-15 2 0 0,-6-6 0 16,-15 2 0-16,-11-4 0 16,-13 2 0-16,-9-4 0 15,-25 2 0-15,20-14 0 16,-20 14 0-16,-8-25 0 16,0 7 0-16,-2-5 0 15,0-3 0-15,-5-5 1 16,5-3-2-16,-2-5 2 15,6-2-1-15,-6-2 0 16,6-4-1-16,-2-2 2 16,2-2-1-16,4-4 0 15,-2-2 1-15,3 0-1 16,1-10 0-16,-2-2 0 0,2-3 0 16,0-5-1-16,-4-3 1 15,4-5 0-15,0-7-1 16,-6-6 1-16,4 2 0 15,-4-4 0-15,0-4 1 16,-2 0-1-16,2 2 0 16,-6-2-1-16,-2 5 1 15,3 5 0-15,-3 0 1 16,0 4-2-16,-6 3 1 16,6 1 0-16,-3-2 0 15,3 3 1-15,0 3-1 16,6 1 1-16,-4 5-2 15,6-1 2-15,6 9-1 0,0 3 0 16,0 10 1-16,0 4-1 16,6 8 0-1,-4 5 1-15,4 7-2 0,0 8 1 16,-4 3 0-16,-2 20 1 16,0-26-2-16,0 26 1 15,0 0 0-15,-16 0 0 16,16 0 1-16,-33 22-2 15,7-8 1-15,0 7 0 16,-7-1-1-16,-7-2 1 16,-9-1 0-16,-10-1 0 15,-9 0-1-15,-16-7 1 16,-13 3 1-16,-14-8-2 16,-13-2 1-16,-12-2 0 15,-11-6 0-15,-10-2 0 16,-13-1-1-16,-6-3 1 15,-12-4-1-15,-1 0 1 0,-11 3 0 16,-3-3 0-16,-10 6 0 16,-8-2 0-16,1 3 0 15,-1 3-1-15,4 0 0 16,-8 0 1-16,2-2 0 16,0 4-1-16,8-4 1 15,3 4-1-15,5 0 1 16,2 1-1-16,-11 1 1 0,1 5 0 15,6 1-1 1,-4 4 1-16,1 2 0 16,11 2-1-16,-2-8-6 15,37 0-33-15,6-4 0 0,33-4-2 16,35-2 1-16</inkml:trace>
  <inkml:trace contextRef="#ctx0" brushRef="#br0" timeOffset="128355.8117">4388 12413 47 0,'0'0'26'16,"0"0"-2"-16,0 0 0 15,12 22-2-15,-31-13-4 16,19 25-7-16,-26-15-1 15,18 13-4-15,-10-11-1 16,6 3-2-16,12-24-1 0,-13 27 0 16,13-27-1-16,0 0 1 15,0 0 0 1,0 0-1-16,5-37 0 0,7 10 1 16,-4-9-1-16,6-5 1 15,-2-2-1-15,-6-2 1 16,-6 6-1-16,-6 5 1 15,-12 11 0-15,-10 15-1 16,-9 14 1-16,-10 17 1 16,-7 13 1-16,1 20-3 15,-4 15 2-15,9 15-2 16,5 9 1-16,15 9-1 0,14-4 1 16,22 4-2-16,12-14-2 15,14-13 2 1,17-18-2-16,8-26 0 15,6-19-1-15,0-22-2 0,3-4-3 16,-17-35-6-16,20 12-27 16,-31-22 0-16,-1 8 0 15,-13-2 0-15</inkml:trace>
  <inkml:trace contextRef="#ctx0" brushRef="#br0" timeOffset="129000.9808">4870 12629 65 0,'16'-6'40'16,"-16"6"-1"-16,26-6 2 0,1 12-29 16,-27-6-2-16,0 0-2 15,0 0-3-15,20 16-1 16,-20-16-1-16,4 19-1 15,-4-19-1-15,0 18 0 16,0-18 0-16,0 0 0 16,0 0 0-16,0 0-1 15,0 0 0-15,-6-24 0 16,6 24-1-16,-28-21 2 16,9 17-2-16,-13 4 1 15,-5 10 0-15,1 7 0 16,-9 11 0-16,7 7 1 15,5 8-1-15,7 5 0 0,6 1 1 16,8 0-1-16,16 0 0 16,4-2 1-16,12-12 0 15,-2-2-1-15,7-13 0 16,3-12 0-16,6-10 1 16,-3-14-1-16,3-11 1 15,-7-14-1-15,-1-3 0 16,0-9 0-16,-12 2 0 15,-3 4 0-15,-5 6 0 16,-4 8 1-16,-2 7-2 16,0 26 2-16,0 0-1 15,0 0 0-15,-8 18 0 16,8 9 1-16,0 7-1 0,0 9 1 16,6 0-1-16,0 0 1 15,4-3-1-15,0-11 1 16,4 0-2-16,0-11 0 15,5-4 0-15,-19-14-1 16,38 0-2-16,-38 0-2 16,39-16-4-16,-33-15-11 15,10 15-21-15,-4-8 0 16,-4 1 0-16,-4-5 1 16</inkml:trace>
  <inkml:trace contextRef="#ctx0" brushRef="#br0" timeOffset="129368.4882">5259 12682 62 0,'0'0'40'0,"0"0"0"15,18 8 0-15,-18-8-24 16,6 41-5-16,-10-17-2 16,20 17-3-16,-8-2-2 15,7 6-1-15,-3-4-1 16,0 1-1-16,2-9 0 15,-8-4-1-15,2-7 1 16,-8-22-1-16,6 20 0 16,-6-20 0-16,0-22 0 15,0-2 1-15,-2-3-1 0,-2-6 0 16,2-5-1-16,4-1 1 16,8-2 0-1,-2 4 0-15,7 1 0 0,3 5-1 16,2 3 1-1,0 1-2-15,5 11 1 0,-5 2-2 16,2 10-1-16,-22 4-4 16,43 6-8-16,-43-6-25 15,26 2-1-15,-26-2 1 16,20 4-1-16</inkml:trace>
  <inkml:trace contextRef="#ctx0" brushRef="#br0" timeOffset="130216.0341">6331 12350 1 0,'0'0'21'0,"0"0"4"15,0 0-10-15,0 0-2 16,0 0-2-16,0 0-2 16,0 0-4-16,0 0-4 15,0 0-3-15,0 0-2 0,0 0-2 16,0 0-1-16,0 0-1 16,0 0-1-16,0 0 1 15,0 0 0-15,0 18 2 16,0-18 1-16,0 0 3 15,0 0 3-15,0 0 4 16,0 0 4-16,0 0 2 16,0 0 3-16,0 0 2 15,0 0 2-15,-15-10 0 16,15 10-1-16,0 0-1 16,19-8-3-16,-23-9-2 15,4 17-2-15,0 0 0 16,24-18-2-16,-24 18-1 0,0 0-1 15,0 0 0-15,2 31-1 16,-4-3-1-16,2 11 0 16,-4 6-1-1,8 8 0-15,-2 4-1 0,4 0 0 16,2-10 1-16,2 0-2 16,-2-4 0-16,3-9 0 15,-3-9 0-15,-2-3-1 16,-6-22-2-16,0 0-1 15,14 21-5-15,-20-38-11 16,6 17-24-16,0 0 1 16,-8-22 0-16,8 22 1 15</inkml:trace>
  <inkml:trace contextRef="#ctx0" brushRef="#br0" timeOffset="131088.1888">4440 13432 24 0,'0'0'30'16,"-24"19"-6"-16,8-21-3 16,16 2-2-16,-19 0-2 15,19 0-3-15,0 0-2 16,0 0-1-16,0 0-2 0,0 0-1 15,0 0-1 1,0 18-2-16,0-18 0 16,15 2-1-16,5-4-1 0,10 4 0 15,9-4 0-15,16 2-1 16,17 0 0-16,12-2 1 16,15 0 0-16,24 0-1 15,7-6 1-15,26 2-1 16,8-5 1-16,12 3-1 15,-3-4 0-15,1 2-1 16,-10 0 0-16,-14 2 0 16,-20 8-1-16,-25 0 0 15,-20 4 0-15,-26 0 0 16,-19 0-1-16,-9 2 1 16,-11 2 0-16,-20-8 1 15,0 0-1-15,20 8 0 0,-20-8 0 16,0 0-1-16,0 0-1 15,0 0-3-15,0 0-37 16,0 0-2-16,0 0-1 16,-18-8 0-16</inkml:trace>
  <inkml:trace contextRef="#ctx0" brushRef="#br0" timeOffset="133764.1504">2197 14900 36 0,'0'0'36'15,"0"0"0"-15,0 0 2 16,-14-20-22-16,14 20-4 15,0 0-1-15,0 0-3 16,-34 14-2-16,15-4-1 16,-17-7-2-16,6 11 0 15,-11-6-1-15,-2 6 0 16,-1-2-1-16,3-1-1 16,3-1 1-16,10-2-2 15,9-2 3-15,19-6-3 16,0 0 1-16,16 4 1 15,21-6-1-15,16-2 0 16,13 4 1-16,7 0-1 0,6 0-1 16,3 10 2-16,-10-4-1 15,-7 9 1 1,-16 3 0-16,-13 8 0 16,-23 1 1-16,-13 6 0 0,-17 1 0 15,-11-7 0-15,-11 7 0 16,-5-9 0-16,-3-7-1 15,-5-5 0-15,7-3 0 16,-2-8 0-16,7-6-1 16,3 0-1-16,15-1-2 15,-8-11-5-15,30 16-21 16,0 0-13-16,-8-18-1 16,8 18 0-16,26-12 0 0</inkml:trace>
  <inkml:trace contextRef="#ctx0" brushRef="#br0" timeOffset="134104.1556">2615 15043 57 0,'12'-28'39'0,"-2"9"1"16,-10 19-1-16,20-6-14 16,-20 6-17-16,23 27-2 15,-17 3 0-15,14 13-3 16,-6 6 0-16,12 12-3 16,-13 2 2-16,13 5-2 0,-6-11 0 15,0-2-1-15,-1-2 0 16,-5-8 0-16,4-7-1 15,-16-13 1-15,12-7-5 16,-14-18-2-16,0 0-24 16,0 0-8-16,-8-39-1 15,-14-3 1-15</inkml:trace>
  <inkml:trace contextRef="#ctx0" brushRef="#br0" timeOffset="134404.6872">2483 15017 38 0,'30'-23'35'15,"1"9"1"-15,27 8 1 16,-5-11-25-16,30 30-1 16,-24-9-2-16,14 24-2 15,-20-9-1-15,-1 15-3 16,-13-3-1-16,-23 6 0 15,-12-5 0-15,-10 1 0 16,-14-13 0-16,-17-1 0 16,-9-7 1-16,-3-2-1 15,-10-6-1-15,-1-4-1 16,-1 0-1-16,2-14-6 0,25 10-28 16,7-8-5-16,27 12 0 15,-24-17 0-15</inkml:trace>
  <inkml:trace contextRef="#ctx0" brushRef="#br0" timeOffset="134908.7522">3036 15212 56 0,'-2'17'37'16,"2"-17"1"-16,0 0-1 15,-12 18-28 1,32-10-2-16,-20-8-1 0,45 0-1 16,-13-10-2-16,7 4 0 15,7-6 0-15,5-5-1 16,-4-9 0-16,1 1-1 15,-5-9 0-15,-3 3 0 16,-13 0 0-16,-1-1-1 16,-12 3 0-16,-8 5 1 15,-14 5-1-15,8 19 1 16,-40-14-1-16,9 16 1 0,-11 6 0 16,-7 13 0-16,-2-3 1 15,3 15 0 1,3-1 0-16,11 5-1 15,7-4 1-15,9 5-2 0,18-5 2 16,14-10-2-16,17 3 1 16,11-12-1-16,9-4-1 15,6-12-1-15,9 5-2 16,-11-16-4-16,20 21-18 16,-28-22-15-16,-3 6-1 15,-17-4 0-15,-5 4 0 16</inkml:trace>
  <inkml:trace contextRef="#ctx0" brushRef="#br0" timeOffset="135295.6839">3650 15257 66 0,'0'0'39'0,"0"0"0"16,26 14 0-16,11-11-29 15,-9-12-3-15,19 3-1 16,3-10-1-16,5 0-3 16,2-5 0-16,-6-1-2 15,1-7 1-15,-11-1-2 16,-3 1 1-16,-13-1-1 16,-11 3 0-16,-6 1 1 15,-14 3 0-15,-8 1 1 16,-11 16-1-16,-9 6 1 15,-5 8 0-15,-5 16 1 0,-3 3-1 16,1 9 1-16,7 1-1 16,11 6 0-16,9 0 0 15,13-2 0-15,8-5-1 16,15-11-1-16,9-5-1 16,8-10-2-16,17 4-6 15,-17-20-30-15,17 0-1 16,0-8 0-16,-1-2-1 0</inkml:trace>
  <inkml:trace contextRef="#ctx0" brushRef="#br0" timeOffset="135704.1303">4349 14959 75 0,'-34'29'42'16,"-9"-2"-1"-16,13 17 0 15,-7-5-30-15,25 14-6 16,6-6 0-16,24-2-3 16,13-8-1-16,23-21-2 15,5-6 0-15,6-20-1 16,2-10 0-16,-4-25-1 16,-5-12 0-16,-17-17 0 15,-9-15 0-15,-16-9 1 16,-5-6 0-16,-11 2 2 0,-8 4 2 15,1 20 0-15,-9 11 2 16,8 32 0-16,-4 17 1 16,10 40-1-16,-4 21 1 15,8 23-1-15,4 15-2 16,10 15 0-16,-2 6 0 16,1 2-1-16,9-6-1 15,-4-11-1-15,6-17-1 16,-13-19-4-16,19-2-9 15,-32-49-27-15,30 18-1 16,-30-18 0-16,19-33-1 16</inkml:trace>
  <inkml:trace contextRef="#ctx0" brushRef="#br0" timeOffset="136089.3957">5443 14782 40 0,'0'0'37'0,"0"0"2"0,-14 19-1 15,24 1-18-15,-10-20-6 16,2 18-3 0,-2-18-3-16,18 14-2 15,-18-14-2-15,29 5 0 0,-9-5-2 16,6 0 0-16,-3-2-1 16,-1 0-1-16,2-1 0 15,-4-1 1-15,-5 2-2 16,-15 2-3-16,26-4-2 15,-26 4-5-15,18-12-29 16,-18 12-2-16,0 0 1 16,-20-8-1-16</inkml:trace>
  <inkml:trace contextRef="#ctx0" brushRef="#br0" timeOffset="136348.2959">5210 15125 84 0,'8'18'42'16,"-8"-18"0"-16,45 20 1 16,-19-22-33-16,23 9-2 15,3-7-3-15,11 4-1 16,2-4-1-16,2 2-1 16,-4-2 0-16,-8 4-1 15,-3-4 0-15,-13 4-1 16,-7-2-1-16,-10-4 0 15,-22 2-1-15,0 0-3 16,0 0-12-16,4-19-26 16,-4 19-2-16,-40-30 1 15,8 9-1-15</inkml:trace>
  <inkml:trace contextRef="#ctx0" brushRef="#br0" timeOffset="141004.8049">7402 14038 41 0,'0'0'37'0,"2"-25"-1"15,-2 25 2-15,13-20-24 16,-21 0-3-16,8 20-1 15,0 0-1-15,32-4-2 16,-32 4-1-16,14 34-1 16,-14-5-1-16,2 16 0 15,-4 2-2-15,2 8 1 16,-6 2-2-16,6 4 0 16,-2-2 0-16,4-4 0 15,2-8-1-15,0-8 1 16,6-5-2-16,-2-11 1 15,3-1-1-15,-11-22-1 0,20 12-1 16,-20-12-2-16,26-8-2 16,-24-18-5-1,18 24-8-15,-13-25-20 16,3 1-1-16,-2-1 0 0,0-1 2 16</inkml:trace>
  <inkml:trace contextRef="#ctx0" brushRef="#br0" timeOffset="141336.147">7777 14095 68 0,'0'0'40'0,"0"0"1"16,-2 20-1-16,-30 1-27 16,24 24-4-16,-15 2-3 15,13 14-1-15,-2-2-2 16,14 4-2-16,10-12 0 15,15-10 0-15,11-17-1 0,19-12 0 16,4-20 0-16,8-18 0 16,-1-13 0-16,-9-14 0 15,-12-6 0-15,-15-4 1 16,-14 0 0-16,-22 3-1 16,-16 3 0-16,-10 8 0 15,-11 7 1-15,-1 7-1 16,-9 13-1-16,4 3-4 15,21 25-12-15,-2-12-25 16,28 6 0-16,-29 10-1 16,29-10-1-16</inkml:trace>
  <inkml:trace contextRef="#ctx0" brushRef="#br0" timeOffset="154567.6084">8375 14246 36 0,'0'0'35'0,"16"-20"0"16,-18 1-10-1,2 19-5-15,8-20-4 16,-8 20-3-16,0 0-4 0,19-4-1 16,-19 4-2-16,0 0-1 15,12 20-1-15,0 5-1 16,-4 1 0-16,4 7 0 15,-4 5-1-15,4 5 0 16,-4 4-1-16,-1-4-1 16,5-2 0-16,-4-7 0 15,2-9 0-15,-2-5 0 16,-8-20 1-16,0 0-1 16,16 8 0-16,-16-8 1 15,4-36-1-15,-4 5 0 16,2-4 0-16,4-9-1 15,0-3 1-15,1 2-1 0,7 2 2 16,4 2-1-16,0 5 0 16,2 7 0-16,-1 9 0 15,1 7 0-15,0 11 0 16,0 8 1-16,-1 11-1 16,1 11 1-16,-4 7-1 15,2 14 1-15,-1 2-1 16,-3 6 1-16,-2-4-1 15,-4-4 1-15,-2-6-1 16,0-9 0-16,-4-11 0 16,-2-23 1-16,0 0-1 15,0 0 0-15,2-18 0 0,2-15 0 16,-2-4 0-16,2-8-1 16,5 0 1-16,3-1 0 15,0 3 0-15,2 8 0 16,4 7 0-16,-18 28 0 15,33-21 0-15,-13 29 0 16,0 7 1-16,0 7 0 16,-1 9-1-16,1 7 0 15,-2 9 1-15,-2 2-1 16,-5-4 0-16,-5 2 0 16,0-8-1-16,-4-7 0 15,-2-5-2-15,0-27-2 16,12 34-9-16,-12-34-28 0,0 0 0 15,14-34-1-15,-14 34 1 16</inkml:trace>
  <inkml:trace contextRef="#ctx0" brushRef="#br0" timeOffset="154875.5169">9449 14397 66 0,'0'0'40'0,"0"0"0"15,2 20 0-15,28-12-29 16,-30-8-2-16,61-12-3 15,-16 2-1-15,15 6-2 16,3-6-2-16,-2 1-1 16,-2 3-2-16,-21-10-11 15,-7 16-27-15,-31 0-2 16,0 0 1-16,0 0-1 16</inkml:trace>
  <inkml:trace contextRef="#ctx0" brushRef="#br0" timeOffset="155868.2218">10559 14067 35 0,'0'0'34'0,"24"-25"1"0,-24 25-9 15,11-29-5 1,13 29-5-16,-30-24-3 16,6 24-3-16,0 0-1 15,0 0-2-15,0 0 0 0,0 0-1 16,-31 14-2-16,3 17-1 15,-10 8 0-15,-7 16-1 16,3 4-1-16,-1 10 0 16,9-2 0-16,7 3-1 15,9-3 1-15,20-4-1 16,16-10 1-16,9-10-1 16,13-14 1-16,9-19-1 15,11-2 0-15,1-22-1 16,2-11 1-16,-4-12 0 15,-2-1 0-15,-9-5 0 16,-3 0 0-16,-19 6 0 16,-6-1 1-16,-12 15-1 0,-8 23 1 15,-20-22 0-15,-8 20-1 16,-3 16 1-16,-9 8 0 16,1 9-1-16,-1 6 1 15,1 2-1-15,7 1 1 16,10 3-1-16,5-2 0 15,9-9-1-15,4 1-1 16,4-33-1-16,12 37-4 16,-12-37-11-16,0 0-24 15,0 0-2-15,21-4 1 16,-21 4-1-16</inkml:trace>
  <inkml:trace contextRef="#ctx0" brushRef="#br0" timeOffset="156739.7354">11145 14283 42 0,'16'-31'38'0,"-16"31"1"15,14-26 0-15,-20-1-20 16,24 33-5-16,-18-6-3 16,0 0-2-16,0 0-2 0,16 33-2 15,-11-5-2-15,3 7-1 16,-2 2 0-16,6 7 0 15,-6-1-1 1,0 0 0-16,0-2-1 16,-2-10 1-16,0-3 0 0,4-10-1 15,-8-18 1-15,0 0-2 16,23-10 2-16,-13-16-2 16,2-5 1-16,2-8 0 15,4-7 0-15,-5-3-1 16,7 0 1-16,-6 2 0 15,4 10 0-15,-2 4-1 16,1 7 1-16,3 10 1 16,2 11-1-16,2 12 0 15,-5 11 0-15,7 11 2 16,-4 5-2-16,3 13 1 16,-7 0 0-16,2 2-1 0,0-4 1 15,-7-4 0-15,1-7-1 16,-2-11 0-16,-12-23 1 15,28 8-1-15,-28-8 0 16,25-45-1-16,-11 8 1 16,0-6 0-16,4-4 0 15,-6-1 0-15,2 5 0 16,1 8 0-16,1 7 1 16,0 17-1-16,2 11 1 15,7 11-1-15,3 15 2 16,4 5-2-16,1 11 1 15,-1 5-1-15,-1 0 1 16,-7-2-2-16,2 6-2 0,-14-18-5 16,19 3-34-16,-25-9-2 15,0 1 1-15,-10-11-1 16</inkml:trace>
  <inkml:trace contextRef="#ctx0" brushRef="#br0" timeOffset="157796.2212">7161 15200 14 0,'0'0'33'16,"0"0"1"-16,0 0 0 15,27 4-14-15,-27-4-4 0,0 0-6 16,0 0-3 0,32-8-1-16,-32 8-2 15,45-4 0-15,-13-4-1 16,15 8 0-16,1-2 1 0,17 2-2 16,12-2 1-16,14 4-1 15,7-4-1-15,21 6 1 16,17-6-1-16,20 4 1 15,14-2-2-15,16 0 1 16,13 0 0-16,12 0 0 16,10 0 0-16,8 0 1 15,2 4-1-15,4 0 0 16,4-4 0-16,4 2 1 0,6-2-1 16,-4 0 0-1,-4-2 0-15,-2-2 0 16,-16-2 0-16,-12 4 0 15,-17-2 0-15,-31 2-1 0,-30 0 1 16,-27-2 0-16,-25 3 0 16,-31-3-1-16,-19 0 1 15,-31 4 0-15,0 0-2 16,-20-14 0-16,-1 14-1 16,-17-6-5-16,15 18-16 15,-13-12-17-15,4 0-2 16,1 0 0-16,9 4 0 15</inkml:trace>
  <inkml:trace contextRef="#ctx0" brushRef="#br0" timeOffset="165055.3158">7017 16132 20 0,'0'0'33'0,"0"0"1"15,0 0-1-15,0 0-14 16,0 0-7-16,0 0-1 16,0 0-4-16,0 0 0 15,7-19-2-15,17 9-1 0,2-10 0 16,9 2-1-16,5-5 0 16,11 5 0-16,-5-1-1 15,1 7 0-15,-4 4 1 16,-1 12-1-16,-13 6 0 15,-7 15 0-15,-18 7-1 16,-8 11 0-16,-10 2 1 16,-9 4-2-16,-7 2 1 15,-3 0-1-15,-9 0-1 16,3-6 1-16,3-4 0 16,6-7 0-16,3-7-1 15,11-3 1-15,0-7 0 16,16-17 0-16,-10 20 0 0,10-20 1 15,0 0-1-15,34-10 0 16,-14 4 1-16,13-5-1 16,-1-1 1-16,9 0-1 15,-1-2 0-15,-1 6 0 16,1 1-1-16,-3-1 0 16,-5-4-2-16,-7-4-2 15,15 12-5-15,-28-13-29 16,11-1 0-16,-5-9-2 15,2 1 1-15</inkml:trace>
  <inkml:trace contextRef="#ctx0" brushRef="#br0" timeOffset="165475.0761">7670 16048 52 0,'16'-24'37'0,"-16"24"0"15,35-21 2-15,-15 1-28 16,20 18-1-16,-13-12-2 16,17 20-2-16,-15-2-1 15,3 16-2-15,-8 5 1 16,-11 13-3-16,-22 3 1 16,-7 8-2-16,-16 2 2 15,-1 8-2-15,-5-2 0 16,3-6 0-16,-5-10 0 0,3-6 0 15,11-7-1-15,8-7 1 16,18-21 0 0,-22 20 1-16,22-20 0 15,0 0-1-15,0 0 1 0,0 0 1 16,0 0-1-16,26-14 0 16,-4 6 0-16,15 0-1 15,3-7 1-15,3 7-2 16,-1-4 1-16,-1 2-1 15,1 6-1-15,-13-5-5 16,9 20-16-16,-38-11-17 16,33 4-3-16,-33-4 1 15,0 0 0-15</inkml:trace>
  <inkml:trace contextRef="#ctx0" brushRef="#br0" timeOffset="165670.6385">8180 16489 58 0,'0'0'41'0,"19"6"2"16,-19-6-2-16,0 0-16 15,22-8-19-15,-22 8-2 16,0 0-4-16,20-7-3 16,-20 7-4-16,25-2-9 15,-25 2-24-15,38-24-1 16,-24 4 1-16,5 3-1 15</inkml:trace>
  <inkml:trace contextRef="#ctx0" brushRef="#br0" timeOffset="166134.5145">8659 16060 77 0,'-13'-20'40'0,"-7"8"-1"16,-8 0 0-16,4 14-30 15,-9-6-3-15,11 10-2 16,-4-2-1-16,26-4-1 16,-13 26-2-16,21-9 1 15,17-1 0-15,11 6-2 16,13-1 2-16,4 3-1 16,9-1 1-16,1 5-1 15,0-1 1-15,-14 3 0 0,-9 1 0 16,-11 4 0-16,-15 3-2 15,-14-1 3-15,-8 0-3 16,-15-3 2-16,-5-7-1 16,-6-1 1-16,-3-15-1 15,3-9 1-15,3-13-1 16,3-13 0-16,3-9 1 16,11-8-2-16,4-9 2 15,8-5-1-15,2-1 1 16,6-1-1-16,4 6 1 15,7 6-1-15,7 3 0 16,0 5 1-16,5 8-2 16,-1-1-2-16,4 14-2 0,-13-5-2 15,13 23-10-15,-12-14-24 16,-20 12-1 0,19-4 1-16,-19 4 1 15</inkml:trace>
  <inkml:trace contextRef="#ctx0" brushRef="#br0" timeOffset="166410.1463">9115 15889 83 0,'0'0'42'0,"20"-6"1"16,-20 6-1-16,40 20-30 15,-40-20-4-15,21 41-2 0,-11-12-1 16,4 10-2-16,-8 5 0 15,2-1-2-15,-8 0 0 16,4 0-1 0,-4-2 2-16,-4-5-3 0,4-9 1 15,0-3-2-15,6-7 0 16,-6-17-2-16,8 20-4 16,-8-20-34-16,0 0-2 15,-6-18 0-15,6 18-1 16</inkml:trace>
  <inkml:trace contextRef="#ctx0" brushRef="#br0" timeOffset="167203.5055">10071 16103 10 0,'0'0'33'0,"0"0"1"16,0 0 1-16,-8-20-12 0,8 20-3 15,-23 0-5-15,23 0-2 16,-56 8-4-16,19 2-1 15,-21-4-3-15,11 5-1 16,-6-1-1-16,9 4-2 16,15-2 1-16,29-12-3 15,0 25 2-15,29-11-2 16,21 0 2-16,9 1-1 16,8 3 1-16,4 0 0 15,-4 3 0-15,-8-1 0 16,-9-2 0-16,-15-1 0 15,-11 1 0-15,-12 2 0 16,-12-20 0-16,-16 31 1 0,-4-25-2 16,-3 0 2-16,-15-6-1 15,-1-2 0-15,-5-6 0 16,3-4 0 0,-7 0 0-16,7-3-1 0,-1 3 0 15,9 0-2-15,7 4 0 16,6-2-5-16,20 10-9 15,0 0-25-15,0 0-2 16,20 12 2-16,6-8-2 16</inkml:trace>
  <inkml:trace contextRef="#ctx0" brushRef="#br0" timeOffset="168015.6138">10606 16162 42 0,'-20'9'37'0,"20"-9"1"15,-19 6 1-15,19-6-20 16,0 0-5-16,0 0-3 16,0 0-4-16,0 0-1 15,21 12-1-15,3-10 0 16,-2-6-2-16,15 4 0 0,3-4-1 16,5 2 1-16,-3 0-1 15,1-2 0-15,-7 0-2 16,-1 2 1-16,-11 2 0 15,-6-2-1-15,-18 2 0 16,0 0-1-16,19 0 0 16,-19 0-1-16,0 0-1 15,0 0-5-15,0 0-19 16,-21-3-14-16,21 3-2 16,-36-10 0-16,14 8 0 15</inkml:trace>
  <inkml:trace contextRef="#ctx0" brushRef="#br0" timeOffset="171808.0044">11763 15848 28 0,'14'-28'32'16,"-14"10"-6"-16,0 18 0 15,0-23-3-15,0 23-4 16,0 0-3 0,0 0-4-16,6-18-3 0,-6 18-1 15,0 0-2-15,2 24 0 16,-4-1-2-16,2 15-1 15,0 5 0-15,0 6-1 16,0 10 0-16,0-2-1 16,0 0-1-16,6-8 0 15,0-10 1-15,-4-10-2 16,6-7 1-16,-8-22-2 0,18 18-1 16,-18-18-1-16,19-6-4 15,-19-20-8-15,0 26-24 16,26-39 0-16,-14 17-1 15,-4-5 2-15</inkml:trace>
  <inkml:trace contextRef="#ctx0" brushRef="#br0" timeOffset="173011.3266">12018 15793 28 0,'0'0'31'0,"0"0"2"0,8-38-10 16,12 32-6-16,-22-23-3 15,27 25-2-15,-21-21-3 16,32 21-1-16,-14-16-2 15,17 16-1-15,-5-4 0 16,9 8-2-16,-7 2 0 16,1 12 0-16,-15-2-1 15,-4 11 0-15,-18 3-1 0,-14 5 1 16,-12 1-1-16,-11 1 0 16,-3 0 0-16,-1-9-1 15,7-5 1-15,2-5-1 16,9-4 0-1,23-10 0-15,0 0 0 0,0 0 0 16,25 10 0-16,7-8 0 16,8 2 0-16,-1 0 0 15,6 5 0-15,1 7 1 16,-3 0-1-16,-13 7 1 16,-6 5 0-16,-11 1-1 15,-19 1 2-15,-5 1-1 16,-17-1 1-16,0-5-1 0,-11-3 1 15,1-5-1-15,-1-5 0 16,5-4 0-16,9-6-1 16,-1-2-2-16,26 0-2 15,-28-12-4-15,28 12-23 16,0 0-9-16,0 0-2 16,20-14 1-16</inkml:trace>
  <inkml:trace contextRef="#ctx0" brushRef="#br0" timeOffset="173219.2031">12569 16273 86 0,'31'8'41'0,"-31"-8"1"15,16 0-2-15,-16 0-33 16,0 0-3-16,0 0-3 0,0 0-2 15,18 2-5-15,-18-2-4 16,0 0-31-16,20-21 2 16,-20 21-2-16,0 0 0 15</inkml:trace>
  <inkml:trace contextRef="#ctx0" brushRef="#br0" timeOffset="173816.282">13418 15767 44 0,'28'-25'37'0,"-3"-3"1"15,-5 8 1-15,-28-11-21 16,8 31-5-16,-10-23-2 15,10 23-3-15,-47-2-1 16,7 11-3-16,-17 3 1 16,-2 14-3-16,-6-1 1 15,3 14-1-15,-1 3 0 16,10 5 0-16,13-2-2 16,13-4 1-16,13 0-2 15,16-13 1-15,12-7 0 16,17-13-1-16,9-8-1 0,13-12 1 15,6-7 0-15,1-5 0 16,-1-5 0-16,-2-3 0 16,-11 1 1-16,-7 2 1 15,-13 5 0-15,-7 6 0 16,-19 18 0-16,14-21 0 16,-14 21 1-16,0 0 0 15,0 0 0-15,12 35 0 16,-10-7 0-16,2 7 0 15,2 8 0-15,-4 2-1 16,4 6 1-16,-6 0-2 16,2-2 1-16,2-4-1 15,-4-3 1-15,0-7-2 0,0-9 1 16,0-5-1-16,0-21 0 16,2 22-1-16,-2-22-2 15,0 0-3-15,0 0-8 16,6-18-28-16,-6 18 1 15,12-41-2-15,1 13 2 16</inkml:trace>
  <inkml:trace contextRef="#ctx0" brushRef="#br0" timeOffset="174118.7967">13872 15587 88 0,'10'-20'42'0,"-10"20"1"16,0 0-1-16,35 21-31 16,-35 3-3-16,4 25-3 15,-4 6-2-15,6 12 0 16,-6 3-1-16,2 7-1 16,-2-4 1-16,4-7-2 15,-2-5 1-15,-2-14-1 16,6-6 0-16,-4-15-1 15,4-8-1-15,-6-18-2 16,0 0 0-16,20-10-3 16,4 10-15-16,-19-26-21 0,3 7 0 15,0-7 0-15,4 3 1 16</inkml:trace>
  <inkml:trace contextRef="#ctx0" brushRef="#br0" timeOffset="174570.9599">14549 15830 76 0,'28'-14'42'0,"-28"14"-1"15,26-21 1-15,-52 5-30 0,26 16-4 16,-42 2-2-16,9 4-2 15,-5 0-2-15,5 9 0 16,1-1-2 0,13 4 1-16,5 1 0 0,14-19-1 15,19 32 0-15,9-15 0 16,4 3 0-16,7-2-1 16,3 1 2-16,7 1-2 15,-4-2 2-15,1 3-1 16,-7 3 1-16,-9-5 0 15,-6 5-1-15,-11-1 1 16,-7-1 0-16,-12-2 0 16,-11-3 1-16,-7-3-1 15,-14-4 0-15,-1-4 0 16,-6-2 0-16,-1-2-1 16,1-2 0-16,-3-4 0 15,11 2-1-15,-3-4-1 0,13 6-4 16,-7-16-9-16,14 14-28 15,1-10-1-15,19 12 1 16,-18-23 0-16</inkml:trace>
  <inkml:trace contextRef="#ctx0" brushRef="#br0" timeOffset="175254.5272">15270 15125 67 0,'6'-21'37'15,"-6"21"1"-15,39-12-7 16,-19-10-20-16,32 20-2 15,-7-15-3-15,16 11-1 16,2-4-2-16,2 2-2 16,-5 2-1-16,-3-2-2 15,-8 10-5-15,-25-6-24 16,-4 4-8-16,-20 0 2 16,0 0-2-16</inkml:trace>
  <inkml:trace contextRef="#ctx0" brushRef="#br0" timeOffset="175413.783">15335 15298 59 0,'20'6'39'0,"8"-6"0"16,9 0 0-16,1-14-13 16,13 2-26-16,10-5-34 15,-15 5-3-15,-7 0-2 16,-7 0-1-16</inkml:trace>
  <inkml:trace contextRef="#ctx0" brushRef="#br0" timeOffset="196614.4161">17677 13999 49 0,'0'0'37'0,"6"-20"-1"15,-6 20 2-15,0 0-21 16,6-17-4-16,-6 17-3 0,0 0-2 15,20 0-2-15,-20 0-1 16,11 19 0-16,-11-1-1 16,-4 15-1-16,-3 6-1 15,-7 9 1-15,-6 3-2 16,0 3 1-16,0-1-2 16,1-5 0-16,1-9 0 15,4-8 1-15,8-5 0 16,-2-9-1-16,8-17 1 15,0 0-1-15,0 0 0 16,0 0 0-16,0 0 0 16,0 0 0-16,2-25 1 0,-2 25-2 15,30-6 2-15,-8 4-2 16,3 4 2-16,7 2-1 16,1 0 0-16,5 4 0 15,-2-4-1-15,1-4 1 16,3 0-1-16,-7-6-1 15,-1 0-1-15,-7-4-1 16,3 4-4-16,-20-19-4 16,23 19-17-16,-25-20-13 15,0 3 2-15,-6-11 0 16,0 3 2-16,0-18 20 16,8 17 14-16,-10 3 6 15,-16-10 22-15,13 13 13 0,-3 7 2 16,8 19 1-16,-18-22 1 15,18 22-20-15,-22 6-8 16,22-6-3-16,0 25-4 16,2 1-1-16,4 1-1 15,0 15-1-15,0 1-1 16,0 10 0-16,0 0-1 16,-4 10 1-16,-2-6-2 15,0 1 1-15,-2-7-1 16,-4-3 0-16,6-9 0 15,-6-12-2-15,6 1 0 16,0-28-2-16,-4 25-3 16,4-25-10-16,-2-17-26 0,2 17-1 15,6-24 1-15,0 6 0 16</inkml:trace>
  <inkml:trace contextRef="#ctx0" brushRef="#br0" timeOffset="197507.0898">18396 14270 55 0,'0'0'38'0,"8"-18"2"16,-8 18 0-16,9-26-21 15,-9 26-6-15,0 0-3 16,28 8-1-16,-28-8-3 16,12 36-2-16,-6-11 0 15,4 16-2-15,-4-1 1 0,7 7-1 16,-3-4-1-16,-2-2-1 15,4-6 1-15,-4-7-1 16,-2-5 0-16,-6-23 0 16,0 0 0-16,0 0-1 15,0 0 2-15,6-27-2 16,-6-4 1-16,0-5 0 16,0-3 0-16,2-8-1 0,10 4 1 15,-4-4-1 1,9 5 1-16,3 9 0 15,6 6 1-15,1 7-2 16,5 2 2-16,4 12-1 0,1 8 0 16,-3 14 1-16,-1 8 0 15,3 7-1-15,-7 10 1 16,-3 6 0-16,-2 6-1 16,-10-2 1-16,-1-2-1 15,-1-9 1-15,-6-7-1 16,-4-7 0-16,-2-26 0 15,0 0 0-15,0 0 0 16,8-30 0-16,-4 1 0 16,-2-7 0-16,2-5 0 15,6 4 0-15,2-2 0 16,7 5 0-16,-1 13 0 16,8 5 0-16,1 14-1 0,-1 12 1 15,6 9 1-15,-3 9-1 16,1 7 0-16,-2 6 0 15,-1 7 0-15,-3-5 0 16,-4-2 0-16,-1-10-1 16,-5 3-2-16,-14-34-3 15,24 45-25-15,-24-45-12 16,0 0 0-16,-18 16 0 16,18-16 0-16</inkml:trace>
  <inkml:trace contextRef="#ctx0" brushRef="#br0" timeOffset="198523.0311">16877 15225 14 0,'0'0'34'15,"0"0"0"-15,0 0 3 16,0 0-14-16,-4-21-3 16,4 21-4-16,0 0-3 15,24-2-3-15,-24 2-3 16,20-8-1-16,-20 8-2 16,45-14 0-16,-17 6-1 15,15 4 0-15,-1 1-1 0,11-1-1 16,4 2 1-1,10 2 0-15,5 2-2 16,5 0 2-16,7 0-2 0,3-2 2 16,4-2-2-16,2 0 1 15,4-2 0-15,-1-2 0 16,1-6 0-16,4 6-1 16,-2-8 1-16,3 7-1 15,3-7 1-15,0 6-1 16,-7-6 1-16,-5 10-1 15,-2 0 0-15,-6 2 0 16,-8 0 0-16,-4 4 0 16,-12-2 0-16,0 0 0 15,-11 4-1-15,5 0 2 16,-8-2-1-16,-5 2 0 0,-3 2 1 16,3-2-1-16,-7 0 0 15,3 0 1-15,-5 6-1 16,-5-8 1-16,-2 0-1 15,-7-4 0-15,1 2 0 16,-20 0 0-16,24 2 0 16,-24-2 1-16,0 0-3 15,0 0 1-15,0 0-2 16,0 0-5-16,0 0-33 16,0 0-3-16,-38 25 0 15,5-17 0-15</inkml:trace>
  <inkml:trace contextRef="#ctx0" brushRef="#br0" timeOffset="212218.3393">17766 15673 55 0,'8'-18'37'0,"-8"18"1"16,0 0-2-16,0 0-23 15,-38-17-2-15,16 34-1 16,-25-11-3-16,4 16-2 16,-15-3-1-16,9 9-1 0,-2-7-1 15,7 5 1-15,11-5-2 16,13-5-1-16,20-16 1 15,12 18-1-15,21-20 0 16,13 0 0-16,11 0 1 16,10-2-1-16,10 4 0 15,-4 6 0-15,-2 8-1 16,-11 11 2-16,-19 9-2 16,-9 7 1-16,-25 4 0 15,-14 2 0-15,-15-2 0 16,-14-2 1-16,-5-7 0 15,-7-9-2-15,-3-9 2 16,2-14 0-16,9-8-1 0,7-12 1 16,7-9 0-16,12-11-1 15,6-9 1-15,14-4 0 16,2-8-1-16,6-8 0 16,4 1 1-16,3 1-1 15,5 4 1-15,-6 4-1 16,4 8-1-16,-9 8 0 15,5 15-2-15,-8 6-4 16,8 34-23-16,-20-16-11 16,6 43 0-16,-12-7-1 15</inkml:trace>
  <inkml:trace contextRef="#ctx0" brushRef="#br0" timeOffset="212630.0776">18263 16124 105 0,'0'0'42'15,"0"0"0"-15,20 16-10 16,-20-16-23-16,0 0-4 15,0 0-1-15,0 0-3 16,0 0 1-16,0 0-2 16,0 0-1-16,0 0-2 15,0 0-4-15,-20-18-26 16,20 18-8-16,0 0-1 0,0 0 0 16</inkml:trace>
  <inkml:trace contextRef="#ctx0" brushRef="#br0" timeOffset="213226.4148">18710 15647 55 0,'19'-25'36'15,"-1"-3"2"-15,-4 1-1 16,-14 27-17-16,14-43-11 16,-14 43 0-16,6-40-1 15,-6 40-1-15,-26-15-3 16,0 23 0-16,-13 3 0 0,-9 13-2 16,-3 5 0-16,6 11-1 15,-7 7 0-15,13 2 0 16,11 0-1-16,14-2 1 15,14-6-1-15,20-11 0 16,8-9 0-16,9-15 0 16,9-8 0-16,-1-16 0 15,-1-11 0-15,-1-8-1 16,-3-4 1-16,-9-3 0 0,-11 5 0 16,-4 4 0-1,-4 5 0-15,-7 7 1 16,-5 23 0-16,0 0 0 15,0 0 0-15,0 0 0 0,12 41 1 16,-12 2 0-16,6 4-1 16,-4 8 0-16,4 8 0 15,0 0 1-15,4 0-1 16,0-8-1-16,2-4 0 16,-2-10 0-16,1-8 0 15,-5-5-1-15,2-7 1 16,-8-21-2-16,8 26 0 15,-8-26-1-15,0 0-2 16,0 0-4-16,0 0-34 16,0 0 0-16,20-14 0 15,-20 14 1-15</inkml:trace>
  <inkml:trace contextRef="#ctx0" brushRef="#br0" timeOffset="213981.753">19486 15647 42 0,'21'-15'36'0,"-21"15"3"16,0 0-1-16,32-2-17 16,-46-18-5-16,14 20-5 15,-20 2-1-15,3 8-3 16,-17-2-1-16,-3 9-2 15,-5-3-1-15,3 10 0 16,1-5-1-16,10 1-1 16,3 0 0-16,25-20 0 15,-6 31-2-15,6-31 2 16,37 18-2-16,-9-7 2 16,9-1-2-16,5 2 1 15,5 2 0-15,5-3 1 16,5 3-1-16,-4 2 0 0,-7 0 0 15,-1 1 0 1,-5 1 0-16,-15 4 1 0,-7-3-1 16,-16 3 1-1,-8-1 0-15,-12-3 0 0,-3-2 0 16,-7-1 0-16,-10-3-1 16,-1 0 2-16,-1-6-1 15,-5 0-1-15,6-4 0 16,-5 0 1-16,9-4-1 15,1-4 0-15,4 4-1 16,9-10-3-16,21 12-5 16,-32-14-33-16,32 14-1 15,0 0-1-15,-8-21 0 0</inkml:trace>
  <inkml:trace contextRef="#ctx0" brushRef="#br0" timeOffset="215117.5837">20828 14856 55 0,'0'0'32'0,"0"0"0"16,0 0-8-16,0 0-15 15,-8-17-2-15,8 17-1 16,0 0-1-16,0 0-1 16,0 0 0-16,26-6 0 15,-26 6 0-15,20-4 0 16,-20 4 0-16,31-6 0 16,-11-2-1-16,14 4 0 15,-3-4 0-15,9 1-1 0,-1-5 1 16,7 4-1-16,-7-4-1 15,1 4 0-15,-7 1-1 16,-5-3-3-16,3 10-2 16,-31 0-6-16,42-12-27 15,-42 12-1-15,0 0 1 16,0 0-2-16</inkml:trace>
  <inkml:trace contextRef="#ctx0" brushRef="#br0" timeOffset="215426.0921">20834 15088 35 0,'0'0'33'16,"0"0"-1"-16,20 10 1 16,-2-32-12-16,11 22-12 15,-5-17-3-15,18 15 0 16,-5-14-2-16,8 12-1 16,-7-8 0-16,3 8-1 15,-3 10-5-15,-16-10-30 0,1 4-2 16,-1-2-1-16,-22 2 0 15</inkml:trace>
  <inkml:trace contextRef="#ctx0" brushRef="#br0" timeOffset="241137.533">22763 15184 30 0,'0'0'32'15,"0"0"1"-15,6-19-5 16,-6 19-8-16,0 0-5 15,0 17-6-15,0-17-2 16,0 0-1-16,0 0-1 16,0 0-1-16,0 0-1 15,-20 14 0-15,20-14 0 16,-19 6 0-16,19-6-2 16,-18 4 1-16,18-4-2 15,0 0 1-15,4-30-2 16,12 11 1-16,7-1 1 15,3 0-2-15,2 5 2 0,3 5-1 16,-3 8 0-16,-2 8 1 16,-9 10 0-1,-3 5 0-15,-8 3-1 0,-4 3 2 16,-8 3-2-16,-6-7 2 16,-3-3-1-16,-9-3 1 15,-2-3-1-15,-1-4 0 16,-1-6 0-16,2-8-1 15,1 0 1-15,5-6-1 16,20 10 0-16,-26-19 0 16,26 19-1-16,-8-20-2 15,8 20-2-15,0 0-7 0,28-14-27 16,-28 14-1-16,28-2 0 16,-11 0 0-1</inkml:trace>
  <inkml:trace contextRef="#ctx0" brushRef="#br0" timeOffset="241976.3811">23439 14442 27 0,'6'-27'34'0,"3"5"1"16,-7 5-1-16,-10-13-12 15,8 30-5-15,2-23-4 16,-2 23-3-16,0 0-2 16,0 0-2-16,0 0-1 15,18 35-1-15,-24 2-1 0,2 14 0 16,-6 8 0-16,-1 6-1 16,-9 4-1-16,6 1 0 15,-4-3 0-15,4-12-1 16,7-12 2-16,1-10-2 15,6-9 1-15,0-6-1 16,0-18 1-16,0 0-1 16,25 8 0-16,-25-8 1 15,34-18-1-15,-12 6 1 16,1-2-2-16,9 3 2 16,-2-1-2-16,1 6 2 15,1 2-1-15,-1 2-1 16,-1 6 1-16,0-2-3 0,3 4 0 15,-7-8-2-15,7 10-2 16,-13-20-8-16,20 6-25 16,-23-4 0-16,3-4-1 15,-12-3 2-15</inkml:trace>
  <inkml:trace contextRef="#ctx0" brushRef="#br0" timeOffset="242275.8088">23942 14433 77 0,'-4'-28'41'0,"4"28"-1"15,0 0 1-15,-10 24-29 16,-4 3-2-16,14 26-3 16,-7 10-3-16,3 11-1 15,2 7 0-15,-2 11-1 16,2 0-1-16,2-1-1 15,0-11 1-15,0-7-1 16,0-12 0-16,-6-6 0 16,4-10-2-16,-4-16 1 15,2-5-2-15,4-24-1 16,0 0-5-16,0 0-17 16,0-30-16-16,6-7 0 15,12-8 0-15,-7-14 1 0</inkml:trace>
  <inkml:trace contextRef="#ctx0" brushRef="#br0" timeOffset="242660.9167">24070 14780 71 0,'14'-20'39'0,"-2"1"0"16,-12 19 0-16,2-26-26 16,-2 26-4-16,0 0-2 15,26 10-2-15,-26-10-2 16,33 25-1-16,-1-9-1 15,7 0-1-15,13 3 1 16,7 1-1-16,2 0 0 16,4 1-1-16,-5-1 2 0,-5 5-1 15,-16 3 2-15,-5 9-2 16,-20 1 2-16,-8 1-2 16,-14 0 2-1,-10-2-1-15,-8-1-1 0,-5-5 1 16,-5-3 0-16,-9-13 0 15,-1-1-1-15,-5-6 1 16,-2-4-1-16,-5-6 1 16,5 2-1-16,2-8 0 15,9 2-1-15,-1-4-1 16,15 0 0-16,7-9-5 16,21 19-10-16,2-32-25 15,5 5 0-15,-3-6 1 0,10-1-1 16</inkml:trace>
  <inkml:trace contextRef="#ctx0" brushRef="#br0" timeOffset="242891.9151">24051 14574 82 0,'2'-18'41'15,"23"24"1"-15,7-6-1 16,21 10-31-16,-5-12-3 16,21 8-2-16,-4-4-2 15,2-2-3-15,4 4-3 16,-20-24-13-16,5 14-24 16,-15-6-2-16,-5 1 1 15,-11-7-1-15</inkml:trace>
  <inkml:trace contextRef="#ctx0" brushRef="#br0" timeOffset="244045.557">25462 14450 51 0,'-9'-19'37'16,"1"-1"1"-16,0-6 0 15,8 26-21-15,0-35-5 16,0 35-2-16,6-21-2 16,-6 21-2-16,21 7 0 15,-9 17-2-15,0 9 0 16,-2 10-2-16,2 7 0 15,2 6-1-15,-2 5 0 16,-5 0-1-16,-1-6 0 16,-2-12 1-16,-2-9-2 15,-4-7 2-15,2-27-1 16,0 0 0-16,0 0 0 16,10-35 0-16,0-4 0 15,-2-16 0-15,0-8 0 16,4-2-1-16,-6 0 1 15,2 6 0-15,-3 6 0 16,1 10-1-16,0 12 2 0,2 13-2 16,-8 18 1-16,32 6 0 15,-12 16 0-15,-1 13 0 16,-3 12 0-16,2 10 1 16,0-2-1-16,-9 6 1 15,3-6-2-15,-6-4 2 16,0-12-1-16,-4-14 0 15,-2-25 0-15,6 20 0 16,-6-20 0-16,12-21 0 16,-6-7 0-16,-2-9 0 15,6-6 0-15,2-8 0 16,-5 1-1-16,7 1 1 16,0 6 0-16,4 8-1 0,2 7 1 15,7 15 0-15,-1 9 0 16,2 18 1-16,5 9-1 15,3 10 0-15,-7 7 0 16,1 5 1-16,-4 4-1 16,-5-2 0-16,-3 0 0 15,-10-8 1-15,-2-5-1 16,-6-9-1-16,2-1-3 16,-2-24-3-16,12 29-18 15,-12-29-17-15,0 0-1 16,0 0 0-16,21-14 2 15</inkml:trace>
  <inkml:trace contextRef="#ctx0" brushRef="#br0" timeOffset="244425.5653">26799 14350 58 0,'24'-16'41'0,"-4"7"1"15,-20 9-1-15,27 5-14 16,-27-5-17-16,-8 48-3 0,-15-5-1 16,-3 16-3-16,-9 11 0 15,-11 15-2-15,-5 3 2 16,-7 12-3-16,-3 2 2 15,2-6-2-15,2-5 0 16,5-7 0-16,3-9 1 16,6-7 0-16,7-15-2 15,10-14 0-15,9-15 1 16,17-24-2-16,0 0 0 16,-20 2-1-16,20-2-3 15,12-45-6-15,21 23-30 16,-25-13-1-16,10 7 1 15,-2-5 0-15</inkml:trace>
  <inkml:trace contextRef="#ctx0" brushRef="#br0" timeOffset="245149.0964">27105 14829 34 0,'0'0'37'0,"0"0"0"15,20-6 1-15,-20 6-14 16,0 0-8-16,-28-10-4 15,28 10-3-15,-57 18-2 0,18-2-3 16,-15-3-1-16,3 5-1 16,-2 2 0-1,7-1-1-15,7 1 0 16,39-20-1-16,-14 29 1 0,36-13-1 16,17-2 1-16,12 5-1 15,17-3-1-15,3 6 1 16,6-1-1-16,-4 3 1 15,-6 1-1-15,-4 3 1 16,-16-3 0-16,-7 3 1 16,-22 3-1-16,-4-3 2 15,-22-5 0-15,-12-3-1 16,-10 1 0-16,-9-7 1 16,-3-2-1-16,-1-6 1 15,1-10-2-15,-1-4 1 16,7-2 0-16,-1-1-1 15,9-3 0-15,3-2 0 0,-1 0 0 16,4 1 0-16,4 3 0 16,-1 2 0-16,19 10-1 15,-22-14 0-15,22 14-2 16,-18-15-9-16,18 15-30 16,0 0-1-16,0 0-1 15,0 0 1-15</inkml:trace>
  <inkml:trace contextRef="#ctx0" brushRef="#br0" timeOffset="292580.6413">8768 12022 24 0,'0'0'35'15,"0"0"0"-15,0 0 2 16,0 0-18-16,0 0-6 16,0 0-1-16,-4 44 0 15,-26-27-4-15,-5 19-2 16,-15 1-1-16,-7 12 0 15,-14-4-2-15,4 0-1 16,2-7-1-16,8-5 0 0,17-8 0 16,18-11-1-1,22-14 0-15,16-2 0 16,24-10 0-16,11-3 0 16,8 5 0-16,6-2 0 0,6 8 0 15,1 8 0-15,-7 10 1 16,-6 9 0-16,-6 3 2 15,-11 15-2-15,-11-4 1 16,-7 11 1-16,-16-7-1 16,-14 2 0-16,-12-8 1 15,-11 1-1-15,-9-5-2 16,-7-4 1-16,-3-9 1 16,-1-4-2-16,2-10 0 15,-1-4-1-15,11-6 0 16,5-8-3-16,12 2-2 15,4-19-5-15,36 11-32 16,-14-11 0-16,14 0 0 0,2-5 1 16</inkml:trace>
  <inkml:trace contextRef="#ctx0" brushRef="#br0" timeOffset="293092.4788">9076 12201 79 0,'0'0'42'0,"26"-14"0"16,-26 14 1-1,0 0-33-15,19 28-2 16,-5-5-3-16,6 21 0 16,-6 1-3-16,5 8 0 0,-1 2-1 15,-4-2 0-15,-6-2 0 16,2-8-1-16,-8-6 1 15,0-9-1-15,2-11 0 16,-4-17 0-16,0 0 1 16,-32-14-2-16,12-9-1 15,-5-14 1-15,-1-7-1 16,-2-10 1-16,3-7-1 16,3-6 0-16,10 0 0 15,12 1 1-15,20-1 0 16,12 6 1-16,9 4 0 15,16 12-1-15,4 10 2 0,11 11-1 16,-7 16 1-16,-8 20 0 16,-12 13 1-16,-17 17-1 15,-14 9 1-15,-16 10 0 16,-24 5-2-16,-13 3 1 16,-11-6 0-16,-3-10 0 15,2-12-1-15,3-10 0 16,9-9-2-16,5-16-1 15,15-4-2-15,1-18-4 16,18 16-21-16,12-25-14 16,-5 7 2-16,1-4-1 15</inkml:trace>
  <inkml:trace contextRef="#ctx0" brushRef="#br0" timeOffset="293655.9967">9443 12439 70 0,'12'17'41'0,"-12"-17"-1"16,32 16 2-16,-17-34-29 15,23 6-4-15,-10-17-3 16,17 0-2-16,0-11-1 16,7-5-2-16,-1-8 1 15,-4 0-2-15,-5 0 1 16,-5-4-1-16,-5 8 0 15,-12 8 1-15,-12 10-1 0,-8 31 0 16,-20-20 0-16,-6 32 1 16,-9 13-1-16,-11 18 1 15,-3 10 0-15,2 8 0 16,3 4-1-16,9 0 1 16,3-4 0-16,14-2-1 15,16-10 0-15,14-8 0 16,8-16 0-16,13-11-1 15,13-14 1-15,7-10 0 16,0-13 0-16,5-9-1 16,1-5 2-16,-8-10-2 15,-3-4 1-15,-11 2 0 16,-9 2-1-16,-8 4 1 16,-9 5-1-16,-5 9 1 15,-12 7 0-15,6 22 0 16,-25-8 1-16,3 20-1 15,-8 10 0-15,3 13 1 0,-1 2 0 16,2 12 0-16,3 2-1 16,11-5 1-16,8 1-2 15,12-12 0-15,12-2-1 16,5-15-1-16,15 0-6 16,-9-26-28-16,19-4-5 15,-1-9-1-15,-1-1 1 16</inkml:trace>
  <inkml:trace contextRef="#ctx0" brushRef="#br0" timeOffset="294043.3626">10393 12203 81 0,'-28'33'42'0,"3"1"1"16,-9-3-1-16,1 14-29 15,-7-21-4-15,16 5-4 16,3-1-1-16,9-5-2 15,12-23-2-15,27 12 0 16,17-26 0-16,7-15-1 16,8-10-1-16,-5-12 1 15,3-14 0-15,-10-16-1 16,-1-5 1-16,-19-4-1 16,-9 5 1-16,-16 9 0 15,-4 9 1-15,-4 12 0 16,0 20 1-16,6 35 1 0,-15 4 0 15,9 27 0-15,0 20 0 16,0 18 0-16,4 17-1 16,-2 8 1-16,8 7-2 15,0-13 0-15,8-4 1 16,11-5-2-16,-1-20-2 16,4-24-2-16,15-6-5 15,-1-27-34-15,3-11 2 16,-11-11-2-16,7-6 1 15</inkml:trace>
  <inkml:trace contextRef="#ctx0" brushRef="#br0" timeOffset="294315.9339">11280 11991 90 0,'19'-6'43'0,"-19"6"1"15,34-19-1-15,-3 26-35 16,1-32-3-16,15 3-1 16,7-3-2-16,-7 3-2 15,2 10-1-15,-7-3-3 16,-3 13-4-16,-39 2-34 0,24 0-1 15,-24 0 1-15,-26 15 0 16</inkml:trace>
  <inkml:trace contextRef="#ctx0" brushRef="#br0" timeOffset="294488.4664">11281 12278 85 0,'10'21'43'0,"12"-11"-1"16,18-6 2-16,-15-18-34 15,34 2-3-15,1-9-3 16,-1-5-2-16,-2 5-3 16,-15-5-5-16,9-1-36 15,-25 7 0-15,-26 20-1 0,12-23 0 16</inkml:trace>
  <inkml:trace contextRef="#ctx0" brushRef="#br0" timeOffset="298352.0069">13568 11665 18 0,'-14'-25'29'0,"14"25"3"16,2-30-8-16,-10-3-4 16,24 21-3-16,-24-21-1 15,28 25-3-15,-28-18-1 16,28 23-2-16,-24-15-2 15,4 18-1-15,0 0-1 16,18-10-1-16,-18 10-1 16,-6 28-1-16,-6-1-1 0,-2 12 1 15,-8 8-1-15,4 8 0 16,-7-2-1-16,5 4 0 16,4-12 0-16,4-5 0 15,5-11 0-15,7-29 0 16,7 22-1-16,-7-22 0 15,28-12 0-15,-10-6 0 16,4 1 0-16,1-11 0 16,3 6 1-16,2 3-1 15,-1 1 0-15,11 4 0 16,-1 3 1-16,-1 7-1 16,7 2 1-16,-1 4-1 15,-3 2 0-15,-1-2 0 0,-3 2-1 16,-5-2-1-16,-8 3-1 15,-22-5-2-15,29 8-3 16,-29-8-8-16,-4-17-26 16,4 17 0-16,-14-20 0 15,12 0 1-15</inkml:trace>
  <inkml:trace contextRef="#ctx0" brushRef="#br0" timeOffset="298635.8803">14020 11493 62 0,'0'0'40'16,"2"-28"0"-16,2 10 2 16,-4 18-28-16,0 0-1 0,8 22-3 15,-10 2-2-15,4 19-3 16,-8 2-1-16,4 14-1 16,-2 4-1-16,2 7 0 15,-4-5-1-15,4 2 0 16,-4-10 0-16,6-2 0 15,-4-6-1-15,2-4 1 16,2-8-1-16,-6-9 0 16,6-3-2-16,0-25 0 15,-1 28-3-15,1-28-4 16,0 0-32-16,0 0-3 16,0-20 1-16,0 0 0 0</inkml:trace>
  <inkml:trace contextRef="#ctx0" brushRef="#br0" timeOffset="299848.4413">14326 11714 20 0,'0'0'35'16,"0"-21"1"-16,0 21 1 0,20-6-16 15,-26-22-2-15,26 28-4 16,-20-19-3-16,20 17-3 15,-20 2-1-15,31-14-2 16,-31 14-1-16,34 12-1 16,-22 9-1-16,1 7 0 15,-5 9-1-15,-2 6 0 16,0-1-1-16,0 1 0 16,-6-4 0-16,0-2-1 15,2-9 0-15,-2-5 1 16,0-23-1-16,0 0 0 15,0 0 0-15,-14-19 1 16,8-1-2-16,0-9 1 0,4-9 0 16,2-1 0-16,2-2-1 15,10-4 1-15,8 4-1 16,2 3 1 0,7 3 0-16,7 9 0 0,1 9 0 15,3 7 0-15,-1 14 1 16,-5 12 0-16,-3 11-1 15,-9 10 1-15,-4 5 0 16,-12 9-1-16,-4-2 1 16,-4 2-1-16,-12-10 1 15,2-2-1-15,-2-9 1 16,-3-7-1-16,17-23 0 0,-28 6 0 16,28-6 0-16,-14-29 0 15,16 5-1-15,10-13 1 16,6-6 0-16,3-1 0 15,11 3 0 1,2 8 0-16,3 7 0 0,-3 7 0 16,5 7 0-16,-5 18 0 15,-3 13 0-15,-3 5 0 16,-4 9 0-16,-5 9 0 16,-5-3 0-16,0 2 1 15,-8 2-1-15,-4-6-1 16,-2-5 0-16,-2-5-1 15,-2-1-2-15,4-26-4 0,4 25-22 16,-4-25-13-16,0 0 0 16,16-23 0-1,-16 23 1-15</inkml:trace>
  <inkml:trace contextRef="#ctx0" brushRef="#br0" timeOffset="300095.8127">15347 11865 91 0,'0'0'42'0,"0"0"-1"0,26 18 1 16,-7-28-35-16,21 1-1 15,-1-9-2-15,1 4-3 16,1 4-1-1,-1 0-2-15,1 9-3 0,-19-5-5 16,18 12-31-16,-40-6-1 16,27 21 1-16,-27-21-1 15</inkml:trace>
  <inkml:trace contextRef="#ctx0" brushRef="#br0" timeOffset="300507.7983">16257 11577 80 0,'18'-20'42'16,"-2"9"-1"-16,-16 11 1 15,18-14-28-15,-18 14-4 16,-26 0-4-16,-6 16-1 15,3 13-2-15,-9 4-1 16,7 7-1-16,-3 9 0 16,16 2 0-16,10-4 0 15,16-2 0-15,22-12 0 16,11-7 0-16,17-14-1 16,9-10 0-16,4-14 0 15,6-6 1-15,-10-9-1 16,0-7 0-16,-10-3 1 15,-11-6 0-15,-15 2-1 0,-15-5 0 16,-12 1 0-16,-18-4-1 16,-5 4-1-16,-13-4-2 15,0 24-7-15,-15-17-33 16,9 15 0-16,-3 1 1 16,5 13-1-16</inkml:trace>
  <inkml:trace contextRef="#ctx0" brushRef="#br0" timeOffset="302203.3607">13607 12635 8 0,'-25'8'26'16,"25"-8"-2"-16,0 0-7 15,-20 6 0-15,20-6-2 16,0 0 0-16,0 0-2 0,-24-2-1 15,24 2-2-15,0 0-2 16,-15 11 0-16,15-11-2 16,0 0-2-16,-26-6 0 15,26 6-1-15,0 0 0 16,20-7-1-16,-20 7 0 16,31-6-1-16,-9 2 1 15,8 4-1-15,-3-4 1 16,9 6-1-16,-1-4 0 15,5 2 0-15,1-2 0 16,9 0-1-16,-3-2 1 16,10-2 0-16,-3 0-1 15,5-2 1-15,0-1 0 0,2 1 0 16,2 0-1-16,-3 2 1 16,-3 0-1-16,2 2 1 15,-6-2-1-15,-1 2 0 16,-5 2 0-16,5-2 0 15,-5 1 0-15,4 1 1 16,1-6-1-16,-5 2 0 16,4 0 0-16,1-2 2 15,-1 2-3-15,-2-2 2 16,7 4-1-16,-7-5 0 16,6 5 0-16,-5-2 1 15,-1 2 0-15,4 0-1 0,-1-2 0 16,-1 0 0-16,-4 0 0 15,5 0 0-15,-5 1 1 16,4-1-1-16,-3 0 0 16,3 4 0-16,-5 0 0 15,7 0 1-15,-2 0-1 16,3 2 1-16,-3 0-1 16,6-2 0-16,-2 0 0 15,3-2 1-15,1 2-1 16,-6-2 0-16,-1 0 1 15,-1 0-1-15,-4 0 0 16,1 4 0-16,3-4 1 16,0 1-1-16,1-1 1 0,1 0-1 15,-2 0 0-15,3 0 0 16,-7-4 1-16,4 4 0 16,-13 0 0-1,-3 2 0-15,-3 2 0 0,-4-2 1 16,1 4-1-16,-3-2-1 15,0 2 1-15,-5-2 0 16,1-4 0-16,8 4 0 16,-5-4 0-16,3 2 0 15,-2 0 0-15,-1 0 0 16,-5-2 0-16,0 3 0 16,0-1-1-16,-20 2 0 15,25-2 0-15,-25 2 0 0,0 0-1 16,0 0-3-1,0 0-6-15,0 0-32 16,-29-4 0-16,5-4-2 16,-8 4 2-16</inkml:trace>
  <inkml:trace contextRef="#ctx0" brushRef="#br0" timeOffset="304000.3787">16903 11555 52 0,'22'-6'36'0,"-22"6"2"15,29-1 0-15,-29 1-22 16,24 13-4-16,-24-13-2 0,37 41-3 16,-23-15-1-16,10 17-1 15,-14 0-2-15,2 6 0 16,-6-5-1-16,-4-1 0 16,-4-8-1-16,0-7 1 15,-2-11-2-15,4-17 1 16,0 0 0-16,0 0-1 15,0-23 0-15,8-7 0 16,1-5 0-16,5-6 0 16,6-4 0-16,6-5 0 15,1 3 0-15,5 6 0 16,7 4 0-16,-1 9 0 16,1 9 1-16,1 9-1 0,-5 12 0 15,-3 6 1-15,-8 7-1 16,-8 9 1-16,-10 2-1 15,-5-1 1-15,-4 3-1 16,-7-7 1-16,10-21 0 16,-16 30-1-16,16-30 0 15,0 0 1-15,2-20-1 16,16-2 0-16,9-5 0 16,11-5 0-16,3 1 0 15,7 2 0-15,3 5 0 16,0 8 0-16,-5 14 0 15,-5 10 0-15,-11 18 1 0,-8 13-1 16,-11 10 0-16,-11 4-1 16,0 6-1-16,-11-12-6 15,22 4-33-15,-19-16-1 16,5-11-1-16,3-24 0 16</inkml:trace>
  <inkml:trace contextRef="#ctx0" brushRef="#br0" timeOffset="306328.6335">13882 13014 40 0,'22'-18'33'0,"-22"18"-6"16,13-31-1-16,-13 31-4 15,-3-28-4-15,3 28-5 16,-26-12-2-16,6 14-3 16,-23-6-1-16,3 12-1 15,-21 0-2-15,-2 16-1 16,-10 1 0-16,2 6-1 16,-2 3 0-16,15 3 0 15,5 2-2-15,19 1 0 16,17-7 1-16,17-6-1 15,12-5 0-15,15-2 0 16,7-3 0-16,9-7-1 16,9-8 1-16,-3-6 0 0,6-6-1 15,-7-9 0-15,-1-3 1 16,-4-3-1-16,-3-7 0 16,-9 3 1-16,-9-3 0 15,-4 5 0-15,-8 3 1 16,-4 5-1-16,-6 19 1 15,6-24 0-15,-6 24 1 16,0 0-1-16,0 28 1 16,-6 5-1-16,0 8 1 15,4 12-1-15,-6 6 0 16,-2 0 0-16,2-4 0 16,0-6 0-16,-2-2-1 15,8-17 0-15,0-5-1 0,2-25-1 16,-5 26-2-16,5-26-5 15,0 0-33-15,19-30 0 16,-19 30 0-16,12-27-1 16</inkml:trace>
  <inkml:trace contextRef="#ctx0" brushRef="#br0" timeOffset="306543.1736">14040 13434 84 0,'0'0'42'16,"0"0"-1"-16,20 5 0 0,-20-5-33 15,0 0-2-15,-12-21-5 16,12 21-3 0,0 0-3-16,0-35-12 0,0 35-23 15,10-26-1-15,-10 26 1 16,13-31-2-16</inkml:trace>
  <inkml:trace contextRef="#ctx0" brushRef="#br0" timeOffset="306891.4204">14229 12982 69 0,'12'-27'40'0,"-12"27"1"16,0 0 0-1,40 8-29-15,-40-8-3 16,14 23-2-16,-14-3-2 16,6 7-1-16,-6-3-2 0,0 5 0 15,-4 3-1-15,2-3 0 16,-4-5 0-16,4-3-1 16,2-21 1-16,0 30-1 15,0-30 0-15,16 13 0 16,-16-13-1-16,33-2 1 15,-9-2 0-15,1-3 0 16,3-1 0-16,-2 2 0 0,-1 2-1 16,-3-2-2-16,2 4-1 15,-24 2-5 1,33-8-17-16,-33 8-16 16,12-19 1-16,-16-1-1 15,8 0 2-15</inkml:trace>
  <inkml:trace contextRef="#ctx0" brushRef="#br0" timeOffset="307141.1261">14561 12972 67 0,'0'0'41'0,"16"-15"0"16,-16 15-1-16,0 0-24 16,6 41-5-16,-14-16-2 0,10 17-4 15,-4-3-1 1,2 16-2-16,-4 0 0 15,4-4 0-15,-2-2-2 16,2-6 1-16,0-8-2 0,0-13 0 16,0-2-1-16,0-20-2 15,0 0-3-15,0 0-7 16,12-28-28-16,-12 1 0 16,8-7 0-16,-8-9 0 15</inkml:trace>
  <inkml:trace contextRef="#ctx0" brushRef="#br0" timeOffset="307479.6944">14727 12864 65 0,'0'0'40'16,"24"-19"1"-16,-24 19 0 16,0 0-26-16,27 2-3 0,-27-2-3 15,-6 29-3-15,-1-5-3 16,3 7 0-16,2 1-1 15,-4 1 0-15,4-4-2 16,2-3 1-16,0-1 0 16,2-7-1-16,-2-18 0 15,8 22 0-15,-8-22 1 16,0 0-1-16,23 17 0 16,-23-17-1-16,20-2 1 15,-20 2 0-15,40 2-1 16,-21-6 0-16,7 0 0 15,-6-3-1-15,7 3-2 16,-9-6-2-16,10 10-4 0,-28-22-31 16,0 22-1-16,19-41 1 15,-13 19-1-15</inkml:trace>
  <inkml:trace contextRef="#ctx0" brushRef="#br0" timeOffset="307703.5892">15029 12766 92 0,'0'0'42'16,"6"18"0"-16,0 17-10 16,-18-11-20-16,16 21-3 15,-10 0-3-15,6 14-3 16,-6-4 0-16,6 4-1 16,0-2-1-16,0-2-1 0,0-10 0 15,4-10-1-15,4-9-2 16,-8-26-4-16,20 33-7 15,-20-33-28-15,25-18 0 16,-15-9-2-16,12 1 2 16</inkml:trace>
  <inkml:trace contextRef="#ctx0" brushRef="#br0" timeOffset="308176.0293">15355 12949 72 0,'0'0'41'16,"-34"21"0"-16,9-9 1 0,5 8-23 16,-14-14-10-1,17 13-4-15,17-19-1 0,-22 30-2 16,22-30-1 0,12 17 0-16,7-7-1 0,5-6 0 15,6 6 0-15,3-2 0 16,7 0 0-16,-3 3 0 15,-7 1 0-15,0 6 1 16,-5-2-1-16,-9 9 1 16,-6-3-1-16,-8 3 1 15,-8-3 0-15,-8-1 0 16,0-3 0-16,-3 0 0 16,-3-8-1-16,-2-3 1 15,-4-5 0-15,7 0-1 16,-5-2 0-16,2-4 1 15,3 2-1-15,-1 0 0 0,20 2 1 16,-30-2-1-16,30 2 0 16,-20 0 1-16,20 0-2 15,0 0 2-15,0 0-1 16,-19 2 0-16,19-2-1 16,0 0-2-16,0 0-2 15,-10-21-19-15,10 21-19 16,0 0 0-16,-10-22-1 15,10 22 0-15</inkml:trace>
  <inkml:trace contextRef="#ctx0" brushRef="#br0" timeOffset="308989.4752">15963 13061 54 0,'0'0'38'15,"-14"19"1"1,14-19 0-16,20 22-21 0,-20-22-5 16,20 0-3-16,1-8-3 15,23 4-1-15,1-12-3 16,15 3 0-16,-3-5-1 15,-2 0-2-15,0 5 1 16,-13 1-2-16,-9 4-2 16,-33 8-7-16,32-12-31 15,-32 12 0-15,0 0-1 0,-32 12 1 16</inkml:trace>
  <inkml:trace contextRef="#ctx0" brushRef="#br0" timeOffset="310392.5615">16976 12711 35 0,'0'0'37'16,"12"-19"1"-16,-12 19 0 15,0 0-16-15,-18-6-4 0,18 27-5 16,-26-11-3-16,19 24-2 15,-13-1-3-15,8 16-1 16,-2 4-1 0,12 6-1-16,2-4-1 0,14-2 1 15,6-8-1-15,19-16-1 16,7-7 0-16,13-22 1 16,6-18-1-16,8-9 0 15,-8-12 1-15,-8-7-1 16,-9-3 0-16,-17-6 0 15,-21-3 1-15,-18 5-1 16,-17 7 0-16,-9 5 0 16,-11 8 1-16,-3 5-2 15,3 15-2-15,0 3-2 16,13 26-6-16,0-7-30 16,19 11-1-16,3 2 1 15,10 3-2-15</inkml:trace>
  <inkml:trace contextRef="#ctx0" brushRef="#br0" timeOffset="310815.991">17734 12735 77 0,'22'0'41'0,"-22"0"-1"16,-26 14 0-16,-3-22-28 16,3 23-5-16,-8-11-2 0,9 10-1 15,5-4-3-15,20-10 0 16,0 0-1-16,34 16 0 16,13-12 0-16,10 0 0 15,8-1 0-15,1 3 0 16,-1 4 0-16,-10 6 1 15,-10 0 0-15,-9 11 0 16,-26-3 1-16,-10 5 0 16,-20 2-1-16,-12-1 1 15,-9-3 0-15,-4-1 0 16,-9-7-1-16,-3-11 0 16,4 0-1-16,-1-8-1 15,11-4-1-15,-2-8-4 0,19 14-16 16,-4-23-21-16,12 1 0 15,7 1 1-15,15-9-1 16</inkml:trace>
  <inkml:trace contextRef="#ctx0" brushRef="#br0" timeOffset="311383.1649">18662 12134 55 0,'0'0'38'16,"0"0"2"-16,0 0 0 15,12 36-23-15,-12-36-4 16,22-2-3-16,-22 2-2 15,47-2-3-15,-9-2-2 16,7 4-1-16,8-8-2 0,5 0 0 16,7-2-2-16,-6-7-3 15,0 17-6-15,-19-14-30 16,-7 4 1 0,-33 10-1-16,0 0 1 0</inkml:trace>
  <inkml:trace contextRef="#ctx0" brushRef="#br0" timeOffset="311581.6888">18605 12391 102 0,'37'2'42'16,"5"-7"-3"-16,17 8-2 15,0-28-31-15,24 7-2 16,0-1-2-16,-14-1-5 15,-3 14-6-15,-17-10-31 16,-10 5-1-16,-23 9-1 0,-16 2 2 16</inkml:trace>
  <inkml:trace contextRef="#ctx0" brushRef="#br0" timeOffset="314540.1484">20560 11408 36 0,'0'0'31'0,"12"-21"-1"16,-12 21-4-16,-4-26-3 16,4 26-4-16,6-25-5 15,11 21-2-15,-17-22-3 16,16 20 0-16,-16 6-2 0,0 0 0 15,0 0-3-15,12 38 1 16,-26-7-3-16,0 12 1 16,-3-2-2-16,3 10 0 15,-6-6 0-15,0-3-1 16,6-13 1-16,7-1-1 16,1-7 0-16,6-21 0 15,0 26 1-15,0-26-1 16,25 2 0-16,-3-12 0 15,4-2 0-15,7 0 1 16,1-1-1-16,5-1 0 16,-1 2 0-16,-5 0-1 15,-1 8 1-15,-6 2-2 0,-1 6 0 16,-25-4-3-16,40 6-3 16,-32-23-13-1,11 17-21-15,-19 0 1 16,26-20-1-16,-26 20 1 0</inkml:trace>
  <inkml:trace contextRef="#ctx0" brushRef="#br0" timeOffset="314779.549">20905 11387 56 0,'0'-18'40'0,"0"-2"1"16,0 20-1-16,0-29-14 15,12 48-14-15,-12-19-3 16,-4 57-2-16,-4-6-2 15,8 12-2-15,-4 4 0 0,2 10-1 16,2-5-2 0,-6-1 1-16,10-14-1 15,-2-8-1-15,0-14-1 0,2-17-3 16,10 5-2-16,-14-23-19 16,12-21-16-16,-4-3 0 15,4 3 0-15,-10-11 0 16</inkml:trace>
  <inkml:trace contextRef="#ctx0" brushRef="#br0" timeOffset="315436.0287">21247 11475 77 0,'18'-8'39'0,"-18"8"2"16,0 0 0-16,21-4-28 15,-9 28-3-15,-10-5-4 16,8 15-1-16,-8-1-2 16,4 10 0-16,-6 0-2 15,2 1 0-15,-2-9 0 16,0-4 0-16,0-9 0 15,0-22-1-15,0 0 0 16,0 0 0-16,0 0-1 16,12-39 1-16,-8 5 0 15,0-7-1-15,6 0 0 0,-3-2 1 16,1 3-1-16,6 5 0 16,4 2 1-16,2 9 0 15,5 7 0-15,-3 11 1 16,8 6-1-16,-3 11 0 15,-1 7 1-15,-4 11 0 16,-4 3 0-16,-7 1 0 16,-3 5-1-16,-4-5 1 15,-8-4 0-15,2-7-1 16,2-22 1-16,0 0-1 16,0 0 0-16,-19-4 0 15,19-20 0-15,0-9 0 0,5 0 0 16,5-5 0-16,8 5 0 15,8 2 0-15,1 5 0 16,5 10 0-16,4 13 0 16,3 12 0-16,2 5 0 15,-7 8 0-15,0 5 0 16,-1 5 1-16,-1 3-2 16,-7 0 1-16,-3-3-2 15,-8-11-2-15,4 15-6 16,-18-17-32-16,6 1 0 15,-6-20-2-15,-24 33 1 16</inkml:trace>
  <inkml:trace contextRef="#ctx0" brushRef="#br0" timeOffset="315891.4619">20082 12289 76 0,'0'0'39'15,"0"0"2"-15,26-25-1 16,21 23-29-16,6-18 0 16,38 9-3-16,18-11-1 15,37 0-2-15,28-9-1 16,25-4-2-16,20-9 1 15,10 1-2-15,-6 0 0 16,-5 2-1-16,-23 7 0 16,-29 9 0-16,-26 11-2 15,-39 10 0-15,-24 12-3 0,-44-2-4 16,5 14-34 0,-48-1 0-16,-18 9 0 15,-25-1 1-15</inkml:trace>
  <inkml:trace contextRef="#ctx0" brushRef="#br0" timeOffset="316916.2665">20546 12652 25 0,'32'-15'35'16,"-32"15"0"-16,33-24 2 16,-5 24-16-16,-28-29-3 15,25 27-3-15,-27-22-4 16,2 24-1-16,0-19-2 15,0 19-2-15,-29-12-2 16,7 14 0-16,-17 8-1 16,-7 5-1-16,-5 9 1 15,-6 9-2-15,1 1-1 16,7 3 1-16,7 2 1 16,9-5-2-16,21-1 0 0,10-6 0 15,10-5 0-15,20-6 1 16,9-9-1-16,5-1 0 15,9-12-1 1,0-3 1-16,3-7 0 0,-3-6 0 16,0-5 0-16,-11 1 0 15,-7 3-1-15,-11 3 1 16,-4 3 1-16,-18 17-1 16,0 0 1-16,20-4 0 15,-20 4-1-15,-14 31 1 16,2-2 0-16,-2 7 1 15,0 7-1-15,-4 6 1 16,3-4-1-16,-3-2 0 0,6 1 0 16,2-5 0-16,4-8-1 15,0-7-1 1,6-5 0-16,0-19-1 16,14 18-4-16,-14-18-8 0,18-8-29 15,-18 8 0-15,35-10-1 16,-17 1 0-16</inkml:trace>
  <inkml:trace contextRef="#ctx0" brushRef="#br0" timeOffset="317148.2586">20982 13082 106 0,'20'14'43'16,"-20"-14"0"-1,0 0 0-15,0 0-36 16,0 0-2-16,0 0-2 0,0 0-2 16,4-20 0-16,-4 20-2 15,0 0-2-15,0 0-2 16,0 0-6-16,12-23-32 16,-12 23 0-16,6-22 0 15,-6 22 0-15</inkml:trace>
  <inkml:trace contextRef="#ctx0" brushRef="#br0" timeOffset="318223.8313">21336 12525 59 0,'27'-14'39'16,"-27"14"1"-16,34-6 0 15,-34 6-23-15,20 4-4 16,-20-4-4-16,8 26-2 0,-10-7-1 16,-4 7-3-1,-2 1 0-15,0 7-2 16,-4-5 0-16,-2 1 0 15,-4-5 0-15,7-1-1 0,1-5 1 16,10-19-1-16,-18 30 0 16,18-30 1-16,0 0-1 15,0 0 0-15,22 13 0 16,-3-16 0-16,5-1 0 16,2-2 1-16,7-4-1 15,1 2-1-15,-2 2 0 16,-1-2 0-16,-3 0-2 0,-3 3-2 15,3 3-2 1,-16-18-12-16,6 12-23 16,-18 8 1-16,14-27-1 15,-18 7 1-15</inkml:trace>
  <inkml:trace contextRef="#ctx0" brushRef="#br0" timeOffset="318484.2055">21717 12435 85 0,'0'0'40'0,"0"0"2"16,8 21 1-16,4 7-33 15,-18-9-1-15,17 15-3 0,-14 7-1 16,3 6-2-16,-4 4 0 16,-2 4-1-1,-6-4-2-15,6-2 1 16,-8-12-1-16,12-5 0 0,-4-9-1 15,6-23-1-15,0 0-1 16,0 0-3-16,20 2-5 16,-32-25-32-16,20-1 0 15,-8-9 0-15,10-3 0 16</inkml:trace>
  <inkml:trace contextRef="#ctx0" brushRef="#br0" timeOffset="318823.7883">21904 12403 84 0,'0'0'40'15,"24"0"3"-15,-24 0-1 0,24 22-30 16,-24-22-2-16,0 31-5 16,-8-5-1-16,2 3-1 15,-6 1-1-15,4 3-1 16,-4-6 1-16,4 1-2 15,-1-3-1-15,7-7 2 16,2 0-1-16,0-18 1 16,13 25-1-16,-13-25 0 15,32 14 0-15,-10-8 0 16,7-4 0-16,5-6 0 16,1-2-1-16,9-4 0 15,-7 2 0-15,-1-5-2 16,3 3-2-16,-13-12-5 0,20 10-33 15,-33-13 0-15,5-1 1 16,-16-5 0-16</inkml:trace>
  <inkml:trace contextRef="#ctx0" brushRef="#br0" timeOffset="319049.0112">22339 12325 87 0,'0'0'43'0,"0"29"0"15,6-1 0-15,-26-3-31 16,34 18-5-16,-14 0-1 16,6 12-2-16,0 0 0 15,0 4-3-15,-1-6 0 0,3-4-1 16,-2-9-2-16,2-15 0 16,10-3-3-16,-18-22-7 15,34-2-31 1,-15-14 0-16,9-8-1 0,2-11 1 15</inkml:trace>
  <inkml:trace contextRef="#ctx0" brushRef="#br0" timeOffset="319371.7387">22848 12413 94 0,'-20'-6'42'0,"-7"20"1"16,-11 0-1-16,13 13-34 0,-7-11-1 15,18 9-4 1,14-1-1-16,24-3-1 16,23-3-1-16,24 0 0 0,10-4-1 15,8-3 0-15,2 7 1 16,-10 2 0-16,-10-1 0 16,-18 9 1-16,-23-1 0 15,-26 8 0-15,-20-1 0 16,-15-1 0-16,-15-3 0 15,-5-7 1-15,-8-9-2 16,-3-8 0-16,11-6-2 16,-2-16-3-16,15 14-8 0,1-25-29 15,13 1-2 1,-2-7 0-16,16 5 0 0</inkml:trace>
  <inkml:trace contextRef="#ctx0" brushRef="#br0" timeOffset="319783.4466">23810 11852 73 0,'0'0'40'0,"0"0"1"16,24 15 0-16,-24-15-30 16,61-15-3-16,-16-1-2 15,16 8-3-15,-3-8-2 16,-1 5-1-16,-10 3-4 16,-15-12-4-16,7 14-32 15,-39 6-1-15,0 0 0 0,-45 24 0 16</inkml:trace>
  <inkml:trace contextRef="#ctx0" brushRef="#br0" timeOffset="319920.225">23816 12073 81 0,'-14'32'41'15,"16"-12"1"-15,24-11 0 16,-7-18-32-16,33 9-3 16,-7-8-4-16,0-6-6 15,15 14-36-15,-19-12-3 16,-5 8 1-16,-20 4-1 15</inkml:trace>
  <inkml:trace contextRef="#ctx0" brushRef="#br0" timeOffset="329488.2379">25170 12348 27 0,'0'0'32'15,"0"0"2"-15,0 0-12 16,0 0-1-16,0 0-4 15,6 18-4-15,-6-18-3 16,0 0-2-16,0 0-1 16,0 0-1-16,0 0-2 15,-6 22-1-15,6-22-1 16,-16 15 0-16,16-15-1 16,-21 10 0-16,21-10-1 0,0 0 0 15,-10-18 0-15,10 18 0 16,28-31 0-16,-5 13 0 15,5 1-1-15,-1 3 1 16,3 8 1-16,-6 10-1 16,-4 2 1-16,-20-6 1 15,23 27-1-15,-23-5 1 16,-6-1 1-16,-2 3-1 16,-9 0 2-16,-3-5-2 15,-8 1 1-15,3-1-1 16,-3-7 1-16,2-2-3 15,1-6 1-15,-1 2-2 16,8-6-2-16,2-14-5 0,16 14-16 16,0 0-18-16,0-21-2 15,6 3 1-15,-6 18 1 16</inkml:trace>
  <inkml:trace contextRef="#ctx0" brushRef="#br0" timeOffset="329927.4441">25707 11856 71 0,'24'-22'42'0,"-4"8"1"16,-20 14-1-16,39-15-32 15,-39 15-1 1,0 0-2-16,0 0-2 0,2 41-2 16,-10-12-1-16,2 7-1 15,-7-1 1-15,1 6-1 16,-2-2 0-16,0 1-1 16,0-9 0-16,2-5 1 15,5-1-1-15,-5-7 0 16,10 1 0-16,2-1 0 15,0-18 0-15,14 26 0 0,1-17 0 16,15 1 0-16,4-6 0 16,5 2 0-1,6-4 0-15,9-8 0 0,-3 4-1 16,-4-6 0-16,3 2-1 16,-11-3-2-16,1 5-3 15,-24-22-6-15,15 6-29 16,-25-7-2-16,8-12 1 15,-14-8 0-15</inkml:trace>
  <inkml:trace contextRef="#ctx0" brushRef="#br0" timeOffset="330183.2246">26156 11706 71 0,'0'0'42'0,"0"0"1"15,-6 34 0 1,25 17-31-16,-38-6-2 15,19 24-3-15,-14 5-3 0,2 7 0 16,-2-1-2-16,2-1 0 16,-5-3-1-16,9-9 0 15,-6-10 1-15,8-12-2 16,4-12 1-16,-4-7-1 16,6-6 0-16,0-20-2 15,-6 19-1-15,6-19-8 16,12-27-31-16,-22 5-2 15,8 2-1-15,-4-7 1 0</inkml:trace>
  <inkml:trace contextRef="#ctx0" brushRef="#br0" timeOffset="332040.441">26590 11897 32 0,'0'0'38'16,"-16"18"0"-16,16-18 2 15,-20-14-19-15,20 14-7 16,0 0-4-16,42-20-3 16,-11-5-2-16,15 5-2 15,-5-4 0-15,17 7 0 0,-7-1-1 16,0 10 1-16,-15 6-1 15,-11 10 1-15,-13 18-1 16,-18 13 0-16,-17 12 0 16,-13 12-1-16,-9 4 0 15,-13 5 0-15,5-1 0 16,-4 3-1-16,8-11 0 16,5-10 1-16,16-10 1 15,11-9-1-15,9-13 0 16,8-3-1-16,0-18 0 15,22 14 1-15,1-16-1 16,5-2 1-16,5-2-3 16,5-2 2-16,1 4 0 0,1-4 0 15,3 4 1-15,-3 0-2 16,-5 4-1-16,-3-3-2 16,-4 8-3-16,-28-5-36 15,25-7 0-15,-25 7-1 16,0 0 0-16</inkml:trace>
  <inkml:trace contextRef="#ctx0" brushRef="#br0" timeOffset="332767.8397">27360 11759 61 0,'12'-17'40'0,"-12"17"1"16,8 19-1-16,-8-19-27 15,6 36-3-15,-12-7-4 16,14 14-1-16,-8-3-1 15,6 11-1-15,-2-8-1 16,-4 0 0-16,0-10-1 16,0-3 0-16,-4-9-1 0,4-21 1 15,0 22-1-15,0-22-1 16,0 0 2 0,-8-29-2-16,10 7 1 15,4-6-1-15,1-3 1 0,5-4-1 16,2 3 1-16,4 1-1 15,4 3 1-15,1 5 0 16,5 9 1-16,-2 12 0 16,1 4-1-16,3 12 1 15,-4 4 0-15,-5 9 0 16,-3 10 0-16,-4 9 0 16,-6-1-1-16,-4-4 1 15,-4 0-1-15,-4-8 0 0,2-5 1 16,-4-8-1-1,6-20 0-15,0 0-1 16,0 0 1-16,-4-28-1 16,8-3 1-16,2-9 0 0,2-5-1 15,6 2 1-15,-3-2 0 16,3 6-1-16,4 3 2 16,2 11-1-16,-1 11 1 15,-3 12-1-15,-16 2 1 16,34 41-1-16,-16-5 0 15,-7 7 1-15,-3 8 0 16,-2 8-1-16,-6 2 0 16,0-2 1-16,0-10-2 15,-6-12 0-15,6-4-4 16,0-33-5-16,0 0-33 16,0 0-1-16,20-23 0 0,-6-5 0 15</inkml:trace>
  <inkml:trace contextRef="#ctx0" brushRef="#br0" timeOffset="333059.0534">28412 11752 82 0,'0'0'44'0,"34"25"0"16,-32 1 1-16,-4 23-36 15,-26 0-2-15,-1 18-3 16,-17 13 0-16,-3 2-2 0,-6 9 2 16,5 3-3-16,-1-8 1 15,11-5-1-15,1-9 0 16,13-11-1-16,7-14-1 16,11-11-1-16,4-13-3 15,4-23-4-15,19 16-12 16,-7-36-23-16,14-13-1 15,2-12 0-15,11-12 1 16</inkml:trace>
  <inkml:trace contextRef="#ctx0" brushRef="#br0" timeOffset="333397.9943">28630 12166 80 0,'0'0'43'0,"0"0"1"16,-20 27-1-16,4-1-33 15,-21-13-3 1,9 7-2-16,-8 2-3 0,17-1 0 16,17 3-2-16,10-3 1 15,17-1-1-15,13-6 0 16,7 3 0-16,3 1 0 16,3 4 2-16,-4 1-1 15,-9 5 0-15,-7 1 0 16,-15 5 1-16,-16 5-2 15,-14-2 2-15,-11-2-2 16,-9-3 0-16,-5-7 1 0,-1-11 0 16,-5-6-2-16,1-10 1 15,9-10-2-15,3-4-2 16,-1-9-5-16,33 25-31 16,-52-35-4-16,19 19-1 15,1-4 1-15</inkml:trace>
  <inkml:trace contextRef="#ctx0" brushRef="#br1" timeOffset="379406.491">17714 747 32 0,'8'-23'33'0,"-8"23"0"16,0 0-1-16,-2-34-11 15,2 34-6-15,0 0-3 16,0 0-2-16,0-27-2 16,0 27 0-16,0 0-1 15,0 0-2-15,0 0 0 16,-11 20 0-16,5-1-3 0,4 3 0 16,-4-3 0-16,6-1-1 15,-4 2-1-15,4-20 1 16,0 0-1-16,0 0 0 15,4-24 0-15,2-5 0 16,-6-3 0-16,2-5 0 16,-4-2 0-16,-4 7 0 15,-12 9 0-15,-4 13 1 16,-11 12-1-16,-11 26 1 16,-9 3 0-16,0 26 0 15,-11 8 0-15,11 9 0 16,6 11-1-16,9-1 1 15,13 8 0-15,23-11-1 0,9-3 1 16,19-9-1-16,14-10 0 16,7-16 0-16,10-14-1 15,-3-17-2 1,9-12-2-16,-16-21-4 0,18 7-17 16,-23-37-17-16,1-4 1 15,-9-20 0-15,-3 5 0 16</inkml:trace>
  <inkml:trace contextRef="#ctx0" brushRef="#br1" timeOffset="380291.1276">18003 690 64 0,'18'-1'38'0,"1"16"2"16,-19-15-1-16,28 53-25 16,-28-53-2-16,22 45-3 15,-18-27-1 1,9 9-2-16,-11-7-3 0,4-2 0 15,-6-18-1-15,0 0-1 16,0 0 0-16,20-16-1 16,-16-2 0-16,-2-5 0 15,-2-5 1-15,-2 1-1 16,-8 3 0-16,0 7 0 16,-9 9 0-16,-7 20 1 15,-8 11-1-15,-3 11 0 16,-3 15 0-16,1 11 0 15,-1 9 1-15,13 6 0 0,1 1 0 16,14-7-1 0,12-8 1-16,12-8 0 15,4-14 1-15,9-13-2 0,7-11 1 16,2-15-1-16,-1-17-1 16,-1-9 1-16,-1-13-2 15,-5-10 2-15,-4-12-2 16,-10 0 1-16,1-6 0 15,-7 7 0-15,0 5 1 16,-6 9 0-16,-4 5 1 16,4 20 0-16,0 21 0 15,0 0 0-15,0 0 0 16,4 51 0-16,-2-8 0 0,2 10 0 16,0 12 0-1,6-1 0-15,-4 1-1 16,2-10 1-16,6-6-1 0,-1-16-1 15,5-5-1-15,2-20-1 16,6-6-2-16,-13-24-3 16,19 6-3-16,-26-37-5 15,22 24-2-15,-28-36 2 16,25 16 4-16,-23-18 4 16,12 16 4-16,-4 6 6 15,-8-4 4-15,16 32 5 16,-22-13 4-16,27 44 0 15,-23-14-3-15,20 47-3 16,-12-16-1-16,12 20-3 16,-8 4 0-16,7 8-1 15,-5-4-1-15,6-4-2 0,-8-6 1 16,0-14-1-16,-4-7 0 16,-6-10-1-16,-2-18 0 15,0 0 0-15,-8-28 0 16,2-7 0-16,-2-8-1 15,2-10 1-15,0-8-1 16,6 0 2-16,6-8-2 16,8 6 1-16,5 3 0 15,7 7 0-15,8 5-1 16,3 5-1-16,5 16-1 16,-5-3-3-16,11 34-6 15,-17-12-30-15,7 18 0 16,-13-6-1-16,3 16 1 0</inkml:trace>
  <inkml:trace contextRef="#ctx0" brushRef="#br1" timeOffset="380817.7605">19095 673 73 0,'12'-28'40'0,"7"9"1"16,-3-13-1-16,14 30-27 16,-17-29-4-16,27 15-1 0,-3-9-2 15,5 11-2-15,-1 2-2 16,5 6 1-16,-3 10-2 16,-3 8 2-16,-7 6-2 15,-7 23 0-15,-8 10 0 16,-16 8 0-16,-8 10 0 15,-10 7 0-15,-8-1-1 16,-3-3 0-16,-7-3 0 16,-3-18 0-16,3-4 1 15,0-6-1-15,5-11 1 16,3-11 0-16,4-3 0 16,22-16 0-16,-25 16 0 15,25-16-1-15,0 0 0 0,0 0 0 16,0 0 0-16,0 0 0 15,27-4 0 1,-1-2 0-16,12 2 0 16,15-8 0-16,6 2 0 0,18 3 0 15,8-3 0-15,2 2 0 16,4-2 0-16,-6 4 0 16,-8 0 0-16,-12 4 0 15,-12 6 0-15,-15-6-2 16,-11 12-7-16,-27-10-34 15,0 0-1-15,-39 14 0 16,13-2 0-16</inkml:trace>
  <inkml:trace contextRef="#ctx0" brushRef="#br1" timeOffset="381486.8975">17505 2104 65 0,'0'0'40'0,"-8"-26"1"15,8 26-1-15,-6-20-24 16,36 32-5-16,0-20-1 16,29 12-3-16,20-16-2 15,37-1-1-15,30-11-1 16,42-7 1-16,29-8-1 16,24-5 0-16,14-3 0 0,5 4-3 15,-9 4 0 1,-24 11 0-16,-31 9 0 15,-42 11 0-15,-36 4 0 16,-43 6 0-16,-27 6 0 16,-48-8-6-16,0 0-37 0,-34 0-1 15,-13-14-2-15,-16-19 1 16</inkml:trace>
  <inkml:trace contextRef="#ctx0" brushRef="#br1" timeOffset="552077.2113">21906 897 17 0,'0'0'29'16,"-8"-22"1"-16,8 22-3 15,0 0-7-15,-5-20-5 16,5 20-2-16,0 0-2 0,0 0-2 15,2-29 0-15,-2 29-2 16,0 0 0-16,0 0-1 16,5-18-1-1,-5 18-1-15,0 0-1 0,0 0 0 16,0 0-1-16,0 0 0 16,0 0 0-16,0 0 1 15,20 24-2-15,-14 3 1 16,-4 3 0-16,2 13 0 15,2 0-1-15,-4 4 1 16,-2 6 0-16,4-10-2 16,-4-3 2-16,2-7-2 15,-2-9 1-15,0-24-1 0,0 21 2 16,0-21-1 0,0 0-2-16,0 0 2 15,0 0-2-15,8-27 1 0,4 9 0 16,7 0 0-16,7-1-1 15,12-5 2-15,3 6-1 16,12 3 0-16,10 3 0 16,-1 10 0-16,7 4 0 15,-10 8 1-15,0 7-1 16,-11 11 1-16,-3-1 0 16,-19 9 1-16,-6 1-1 15,-9 2 0-15,-11-3 1 0,-6-1-1 16,-5-4 0-16,-3-3 0 15,-8-7 0 1,-2-3 0-16,-9-6-1 16,-1 0 0-16,-3-5 0 0,-9-3 0 15,5 0 0-15,1 0 0 16,-3-4 0-16,7-2 0 16,1 0 0-16,9-4 0 15,6 4-2-15,20 2-2 16,-21-7-2-16,21 7-3 15,0 0-16-15,-6-22-18 16,6 22-1-16,0-37 2 16,0 11 0-16</inkml:trace>
  <inkml:trace contextRef="#ctx0" brushRef="#br1" timeOffset="552322.6398">21810 902 82 0,'-8'-27'40'15,"8"27"1"-15,19-24 0 16,15 20-32-16,-2-19-1 16,21 15-3-16,-2-2-2 15,14 0-2-15,8 10-2 16,-7-1-3-16,11 20-6 15,-26-7-31-15,10 8 1 16,-9-9-2-16,1 1 2 16</inkml:trace>
  <inkml:trace contextRef="#ctx0" brushRef="#br1" timeOffset="553190.9212">22811 1107 62 0,'-8'-20'39'0,"8"20"0"15,0 0 1-15,-20-35-24 16,20 35-4-16,0 0-2 15,12 19-3-15,-12-19-2 16,8 43-2-16,-2-13 2 16,0 7-3-16,-4 4 1 0,4 3-2 15,-3-1 1-15,-1-6-2 16,-2-8 2-16,2-3-2 16,-2-26 1-16,4 24-1 15,-4-24 0-15,0 0 1 16,0-30-1-16,2 5-1 15,2-5 0-15,-2-9 1 16,4 0-1-16,2-1 0 16,2 1 0-16,4 8 1 15,0 3-1-15,5 11 1 16,3 7 0-16,2 12 0 16,1 8 0-16,-3 7 1 0,4 9 0 15,-6 7 0-15,-3 2 0 16,-3 1-1-1,-8-1 2-15,2-4-2 16,-8-1 2-16,0-7-2 0,0-23 1 16,-2 20-1-16,2-20 1 15,0 0-1-15,0 0 1 16,-26-23-1-16,22-1 0 16,2-4-1-16,4-7 0 15,8-4 1-15,4 0-2 16,6-1 1-16,2 9 0 15,9 2 0-15,1 7 1 16,1 14 0-16,-1 12 0 0,-2 12 0 16,-1 9 1-1,-7 11 0-15,2 3 1 16,-5 2-2-16,-5 4 1 16,-6-4-1-16,2-1 0 0,-8-9-1 15,4 0-2-15,-6-31-2 16,14 34-5-16,-14-34-32 15,0 0-2-15,0 0 0 16,19-20 0-16</inkml:trace>
  <inkml:trace contextRef="#ctx0" brushRef="#br1" timeOffset="553411.9937">23762 1222 99 0,'20'-2'42'0,"2"-5"0"16,11 10-2-16,-1-12-35 15,13 5-1-15,-1-4-3 16,3-2-2-16,-1 4-5 16,-7-13-8-16,3 15-26 15,-11-6-3-15,-5 6 1 16,-8-2-1-16</inkml:trace>
  <inkml:trace contextRef="#ctx0" brushRef="#br1" timeOffset="553831.2585">24647 838 90 0,'12'-30'42'0,"-12"30"1"15,-38 2-1-15,7 30-32 16,-19-5-3-16,-1 22-2 16,-2 6-2-16,3 14 0 15,9 3-1-15,17 1-1 16,16-2 1-16,14-9-2 15,20-12 2-15,15-11-2 16,17-12 0-16,7-23 0 0,2-16 0 16,4-13 0-16,-4-14-1 15,-4-16 1-15,-17-6-1 16,-9-4 1 0,-17-2 0-16,-18 5 0 0,-8 5-1 15,-14 0 1-15,1 6-1 16,-9 9-1-16,4 15-2 15,-1-6-4-15,25 33-35 16,-8-28-1-16,8 28 1 16,0 0-1-16</inkml:trace>
  <inkml:trace contextRef="#ctx0" brushRef="#br1" timeOffset="554530.8882">25164 1042 93 0,'0'0'43'15,"24"-14"-1"-15,-24 14 2 0,0 0-36 16,16 29-2-16,-4-3-1 16,1 15-1-1,-1 4-1-15,2 6-1 16,-6 0 0-16,2-5-1 0,-4-7 0 16,-4-6-1-16,4-9 0 15,-6-24 0-15,0 0 0 16,0 0-1-16,14-36 0 15,-3 3 0-15,-1-10 0 16,8-8 0-16,6-6-1 16,3 6 2-16,1-4-2 15,4 8 2-15,1 10-1 16,1 9 1-16,3 8 1 0,-3 17-1 16,-3 10 1-16,3 11 0 15,-8 11 0 1,-1 5 1-16,-5 5 0 15,-6 4-1-15,-2 4 0 0,-4-9 0 16,-4-5-1-16,-4-7 0 16,0-26 0-16,0 19 0 15,0-19 0-15,8-27 0 16,-1-3-1-16,11-7 1 16,8-8-2-16,7-4 2 15,7-2-2-15,1 11 2 16,5 5 1-16,-1 12-1 15,1 11 1-15,-3 20-1 16,-9 9 1-16,-1 17 0 16,-7 15 0-16,-4 4-1 15,1 6 0-15,-9 1 0 16,4-1 0-16,-10-6-3 0,4 10-6 16,-24-22-35-16,0-1-2 15,-22-15 1-15,-5 3-1 16</inkml:trace>
  <inkml:trace contextRef="#ctx0" brushRef="#br1" timeOffset="555241.9038">22025 2204 40 0,'-32'-10'35'0,"32"10"0"16,-27-20 3-16,15-5-18 15,12 25-9-15,0 0-1 16,0 0-1-16,-8-24-2 16,8 24-1-16,20-4-2 15,7 8 0-15,5-8-1 16,13 4-1-16,14-8 1 0,18 2-1 15,14-3 1-15,20 3 0 16,9-4 0 0,24 8-1-16,12-4 1 15,26 2-1-15,8 0 0 0,13-2-1 16,6 0 1-16,9-5-2 16,3-3 1-16,-4-2 0 15,-10-1 0-15,-23 1-1 16,-18 2 1-16,-24 2-1 15,-26 3 0-15,-29 3 0 16,-22 4 0-16,-25-4-1 16,-14 2-3-16,-26 4-5 15,0 0-35-15,-6-28 0 0,6 28 0 16,-40-23-2-16</inkml:trace>
  <inkml:trace contextRef="#ctx0" brushRef="#br1" timeOffset="557107.1155">21350 2834 41 0,'0'0'36'16,"0"0"1"-16,-18 0 2 16,18 0-16-16,0 0-11 15,0 0-3-15,0 0-1 16,25-16-2-16,-5-2-1 15,12 10-1-15,7-5 1 16,13 5-2-16,1-2 0 16,0 4-1-16,-1 2 0 15,-1 12-1-15,-12 6 1 16,-5 11-2-16,-26 9 0 0,-16 7 1 16,-18 8-1-16,-13 6 0 15,-5 4 0-15,-5-4 0 16,-2-2 0-1,-1-10 0-15,11-6 0 0,5-5 1 16,15-13-1-16,21-19 1 16,-26 20 0-16,26-20 0 15,0 0 0-15,0 0 0 16,0 0 1-16,20 8-2 16,-20-8 1-16,37 0 0 15,-9-2-1-15,11 0 1 16,1-2-1-16,5-6 0 15,1 2-1-15,-3-6-1 0,-1 7-1 16,-11-7-2-16,5 10-3 16,-26-16-28-16,9 9-7 15,-11-7 1 1,0 0-1-16</inkml:trace>
  <inkml:trace contextRef="#ctx0" brushRef="#br1" timeOffset="557774.1988">21924 2834 69 0,'0'0'37'0,"0"0"0"16,-6-26 0-16,34 22-28 15,0-17-2-15,27 13-1 16,-2-12-1-16,18 12-1 0,-6-2 0 15,2 10-1 1,-13 2 1-16,-9 14 0 16,-19 0-1-16,-14 7-1 15,-26 5 0-15,-12 5-1 0,-11-3 0 16,-9 3 0-16,1-7 0 16,-1-3-1-16,5-3 0 15,9-7 0-15,11-7 0 16,21-6-1-16,0 0 1 15,0 0 0-15,0 0-1 16,33-8 1-16,1 7-1 16,5-3 1-16,7 6-1 15,-1 3 0-15,3 9 1 0,-11-4-1 16,-3 8 1 0,-7 3 0-16,-9 7 0 15,-12 1 1-15,-12 1 0 16,-6-3 0-16,-8-3 1 0,-5-1 0 15,-3-3-1-15,-5-6 1 16,1-7 0-16,4-1-1 16,-7-8-1-16,7 0 0 15,-3 0-1-15,3-5-2 16,10 9-2-16,-6-22-11 16,24 20-27-16,-17-6 0 15,17 6 0-15,17-6 0 16</inkml:trace>
  <inkml:trace contextRef="#ctx0" brushRef="#br1" timeOffset="558370.2043">22651 3291 79 0,'0'0'44'0,"0"0"-1"16,2 18 2-16,-2-18-26 15,0 0-9-15,0 0-3 16,0 0-2-16,0-20-3 15,0 20-1-15,0 0-1 16,0 0-1-16,6-22-3 16,-6 5-2-16,0 17-11 15,25-20-26-15,-17 0-1 16,0-11 0-16,4 4 0 16</inkml:trace>
  <inkml:trace contextRef="#ctx0" brushRef="#br1" timeOffset="558807.1783">22862 2747 70 0,'0'0'42'0,"-20"-17"-1"16,1 9 2-16,19 8-17 16,-34 8-19-16,34-8-3 15,0 0-1-15,6 27-2 16,16-15-1-16,11 4 0 15,11 3 0-15,9 3 0 16,4 1-1-16,8 5 1 16,-3 3-1-16,-5 1 1 15,-16 5 0-15,-3 8-1 16,-18-4 1-16,-15 2 1 16,-12-1-1-16,-13-7 0 15,-12-10 1-15,-7-5 1 0,1-10-1 16,-1-16 0-16,-1-10 0 15,9-11 0-15,3-12 0 16,8-8 0-16,6-6 0 16,9-8-1-16,7 4 1 15,3 0 0-15,9 2 0 16,6 2-1-16,6 8 1 16,5 4-2-16,1 9-2 15,-1 3-1-15,5 13-4 16,-16-13-24-16,13 19-11 15,-9 0 1-15,2 8-2 16</inkml:trace>
  <inkml:trace contextRef="#ctx0" brushRef="#br1" timeOffset="559175.3837">23547 2716 92 0,'0'0'43'0,"-14"37"0"16,14-37 0-16,-25 28-33 16,25-28-4-16,-18 33-2 15,18-33-2-15,14 27-1 16,15-17-2-16,7 2 0 16,7 4 1-16,9-2-1 15,1 3 0-15,-2 5 0 0,-3 3 1 16,-11-1-1-16,-9 7 2 15,-8 1 0-15,-18 1 0 16,-8 2 2 0,-14-5-2-16,-4-1 2 0,-13-7-1 15,-1 3 0-15,-3-11-1 16,-3-8 0-16,5-6-1 16,5-10-3-16,7-4-1 15,-5-13-5-15,38 5-33 16,-18-9-2-16,12 5 0 15,4-7 0-15</inkml:trace>
  <inkml:trace contextRef="#ctx0" brushRef="#br1" timeOffset="559430.6008">24130 2832 96 0,'33'2'42'0,"5"2"-1"16,-3-8 0-16,3 6-36 0,3-4-5 15,-3-10-6-15,15 10-34 16,-27 0 0-16,-3 0-2 15,-23 2 1 1</inkml:trace>
  <inkml:trace contextRef="#ctx0" brushRef="#br1" timeOffset="560330.4071">25228 2602 47 0,'0'0'38'0,"13"-27"0"15,-11 5-3-15,-2 22-11 16,4-33-8-16,-4 33-6 16,-6-22-2-16,6 22-2 15,-31 6-1-15,9 19-1 16,-10 5 1-16,1 13-2 16,-3 12 0-16,9 6 0 15,-1 6-2-15,18-5 1 16,14-1-2-16,20-14 1 15,9-5-1-15,17-11 0 16,7-15 0-16,6-10 0 0,0-14 0 16,0-8 0-16,-13-17 1 15,-7-3-1-15,-11-9 0 16,-9-2 0 0,-17-6 0-16,-14 2 0 0,-10 0 0 15,-9 6-1-15,-7 8-1 16,-1-1-1-16,1 19-3 15,-2-9-4-15,34 28-33 16,-23-10 0-16,23 10-1 16,0 0 2-16</inkml:trace>
  <inkml:trace contextRef="#ctx0" brushRef="#br1" timeOffset="561006.7981">26169 2630 77 0,'14'-18'42'0,"-14"18"-2"16,-27-16 2-16,3 24-31 15,-24-14-3 1,5 16-2-16,-4-2-3 15,7 7-1-15,7-1-1 0,15 4 0 16,18-18-1-16,31 29 0 16,17-17-1-16,15 0 1 15,12 2 0-15,6-3-1 16,0-1 1-16,-10 2 1 16,-6 2-1-16,-17 1 1 15,-15 5 1-15,-15 2-1 16,-18-1 1-16,-14 5 0 15,-18-3 0-15,-7 1-1 16,-14-5 1-16,-7-3-2 16,-5-12 0-16,-4-2-2 15,8 0-2-15,-2-24-9 16,27 17-30-16,-7-15 0 0,21 0-1 16,2-1 1-16</inkml:trace>
  <inkml:trace contextRef="#ctx0" brushRef="#br1" timeOffset="565386.8102">27321 1756 48 0,'0'0'38'16,"-26"-8"1"-16,26 8 0 15,-40-21-22-15,40 21-4 0,0 0-3 16,0 0-2-16,-4-26-2 16,4 26-1-16,22-12-1 15,-6 12-1 1,8-3 0-16,9 3-1 0,7-4 0 15,13 0-1-15,6-2-1 16,6 2 1-16,12-4-2 16,-4-8-2-16,-1 10-1 15,-13-11-4-15,2 32-15 16,-35-18-19-16,-26 3-1 16,0 0 0-16,-10 29 1 15</inkml:trace>
  <inkml:trace contextRef="#ctx0" brushRef="#br1" timeOffset="565574.0242">27417 1974 84 0,'20'-4'41'0,"19"4"1"16,7-18-1-16,19 13-33 15,-4-11-3-15,10 12-2 16,-4-4-3-16,-7 0-4 15,11 20-36-15,-28-14-2 16,-9 8-1-16,-9-4 1 16</inkml:trace>
  <inkml:trace contextRef="#ctx0" brushRef="#br1" timeOffset="569742.4285">29256 2243 33 0,'0'0'34'0,"0"0"1"16,0 0-10-16,0 0-4 15,7-20-6-15,19 26-5 16,-26-6-3-16,34-8-1 15,-34 8-1-15,37-4 0 16,-37 4-1-16,28 6-1 16,-28-6 1-16,12 22-2 15,-12-22 0-15,-20 27 0 16,-6-15 0-16,1-2-1 16,-7-2 1-16,4 0-2 15,3-10 0-15,5-2 0 16,20 4 0-16,-20-24 0 15,20 24-1-15,26-33 1 0,0 17-1 16,1 2 1-16,1 3 0 16,1 3 1-1,-1 0 0-15,-2 8 0 0,-8 2 1 16,-18-2 0-16,15 27-1 16,-15-27 1-16,-8 36 0 15,-9-17 0-15,-3-1-1 16,-2 2 0-16,-7-9 1 15,7-1-2-15,-4-6-1 16,1-4-1-16,25 0-1 16,-32-14-3-16,32 14-4 15,-16-4-33-15,16 4 0 0,12-21 1 16,-12 21 0 0</inkml:trace>
  <inkml:trace contextRef="#ctx0" brushRef="#br1" timeOffset="570270.9044">29601 1776 66 0,'0'0'40'15,"2"-34"-1"1,10 9 0-16,16 11-30 0,-1-19-2 16,25 7-2-1,5-3-1-15,10 7-1 0,-2 7 0 16,0 7-1-16,-6 4 1 16,-5 18-1-16,-15 9 0 15,-15 14-1-15,-18 10 1 16,-16 16-1-16,-14 0 0 15,-13 12 0-15,-11-1 0 16,-9-1 0-16,-2-6-1 16,2-9 1-16,5-7-1 15,11-13 0-15,9-13 1 16,13-7-1-16,19-18 1 16,0 0-1-16,0 0 1 15,0 0 0-15,23-12-1 16,5 0 0-16,9-1 1 0,7-1 0 15,11 0-1-15,-2 2 0 16,9 5 0-16,-3 1 0 16,-2 2 0-16,-6-2-1 15,-3 10-2-15,-15-14-2 16,5 16-3-16,-38-6-34 16,26-22-1-16,-24 3-1 15,2 1 1-15</inkml:trace>
  <inkml:trace contextRef="#ctx0" brushRef="#br1" timeOffset="570638.7921">30454 1617 77 0,'6'-26'44'16,"-6"26"-1"-16,12-25 1 15,-12 25-33-15,0 0-3 16,26 25-1-16,-23-7-2 16,7 9-2-16,-2 13 0 15,4 11-1-15,0 6 0 16,-4 7 0-16,6 3-1 16,-6 0 1-16,1 2-1 15,-1-5-1-15,0-7 0 16,4-14 0-16,-6-5 0 0,0-13 0 15,-6-25 0-15,10 24 0 16,-10-24 0-16,0 0-2 16,10-18 0-16,-10 18-2 15,-4-23-2-15,-4-9-7 16,8 32-32-16,0-29 0 16,0 29 0-16,-14-26 0 15</inkml:trace>
  <inkml:trace contextRef="#ctx0" brushRef="#br1" timeOffset="571811.046">31040 1572 60 0,'0'0'39'0,"-11"-22"1"16,11 22 0-16,-28-16-27 16,28 16-4-16,10 20-2 15,2 2-2-15,-4-5-1 16,9 11-1-16,-9-1 1 15,6 9-2-15,-4-1 0 16,-2-2 0-16,-6-7 0 16,2 3-1-16,-4-7 0 0,0-5 0 15,0-17-1-15,0 18 1 16,0-18-1-16,0 0 0 16,0-20 0-16,8-3-1 15,-2-3 2-15,5-9-2 16,3-4 1-16,4-4 0 15,2-2 0-15,2-1 0 16,3 7 0-16,1 4 0 16,2 5 0-16,-3 9 0 15,3 3 0-15,-4 16 1 16,1 8 0-16,-5 6-1 16,-6 13 1-16,-6 9-1 15,-2 3 1-15,-6 10 0 0,4-4 0 16,-4-3-1-16,-4-1 1 15,4-4-1-15,0-7 1 16,0-28-1-16,0 27 0 16,0-27 0-16,0 0-1 15,0 0 1-15,7-29 1 16,-1 5-1-16,4-11 0 16,0 1-1-16,4-7 1 15,4 6 0-15,1-4 0 16,7 1 0-16,-6 13 0 15,6 5-1-15,-1 14 1 16,-5 4 0-16,2 12 0 0,-3 10 0 16,-1 9 0-16,-6 12 1 15,-8 1-1-15,2 3 0 16,-2-4 0-16,-4 2 0 16,-4-4-1-1,2-9-2-15,2-1-2 0,0-29-6 16,0 0-32-16,16 6 0 15,-16-6-2-15,29-18 2 16</inkml:trace>
  <inkml:trace contextRef="#ctx0" brushRef="#br1" timeOffset="572094.0592">32166 1407 91 0,'26'2'44'0,"-26"-2"0"16,0 47-1-16,-12-12-35 16,-2 20-2-16,-10 8-1 15,3 15-2-15,-11 7-1 16,4 5 0-16,1-3-1 16,-3-3-1-16,8-6 0 15,3-7 0-15,1-10 0 16,6-22-1-16,4-5-2 15,8-34-1-15,0 25-3 16,6-47-7-16,20 5-29 0,-11-22-1 16,15-3 0-16,4-15 0 15</inkml:trace>
  <inkml:trace contextRef="#ctx0" brushRef="#br1" timeOffset="572470.5571">32361 1782 74 0,'0'0'42'0,"0"0"1"16,0 0-1-16,0 0-30 16,-45 8-3-16,25 11-3 15,-3-5-2-15,9 7-1 16,12 1-1-16,12 2-2 16,13-3 1-16,17 5-1 0,11-3 0 15,4 7 1 1,9-1-1-16,-3 3 0 15,-4-1 1-15,-9 2 0 16,-5 5 0-16,-21-3 0 0,-10 0 1 16,-12-3-1-16,-20 1 0 15,-2-7 1-15,-15-1 0 16,-9-3-1-16,-7-5 0 16,0-1 0-16,-5-4 0 15,11-4-1-15,-4-2 0 16,11-5 0-16,6 7-1 15,3-10-3-15,31 2-2 16,-40-17-22-16,40 17-17 0,0 0 0 16,0 0 0-1,-19-22-1-15</inkml:trace>
  <inkml:trace contextRef="#ctx0" brushRef="#br1" timeOffset="576051.3806">32482 1128 26 0,'0'-19'32'16,"-8"-1"-9"-16,8 20-1 15,-8-43-1-15,8 43-5 16,-14-57-4-16,16 29-4 16,-16-21-1-16,9 6-3 15,-15-14 1-15,-4 8-2 16,-15-4-1-16,-9 2 0 16,-19 2 0-16,-16 6-1 15,-14 6 0-15,-9 5 0 16,-13 1 0-16,-17 9 0 15,-14 1 0-15,-8 11 0 16,-10 0-1-16,-4 6 1 0,-11 10 0 16,-13 10 0-1,-7 15 0-15,0 18 0 16,-11 10 0-16,3 14 1 16,-10 9-2-16,-8 12 2 0,-8 10 0 15,8 0 0-15,6 2 0 16,13 0 0-16,17 4 0 15,21 4-1-15,28 0 1 16,24 4-1-16,37 1-2 16,19 7 2-16,19 3 0 15,25 5-1-15,14-1 1 16,18 9 0-16,20-1 0 0,21 6 0 16,24-2-1-1,28 1 0-15,23-7 0 16,32-6 1-16,24-3 0 15,19-10-1-15,24-7 0 0,16-7 0 16,18-15 2-16,3-9-2 16,9-19 1-16,9-20-1 15,4-19 0-15,9-24 1 16,-1-26-1-16,-4-25 0 16,4-23 0-16,0-27 1 15,-7-16-1-15,-19-19 1 16,-19-23-1-16,-22-13 1 15,-22-17 0-15,-23-15 0 0,-44-8-1 16,-35-4 1 0,-44 0-1-16,-29 6 1 15,-46 8 0-15,-43 20 0 16,-54 11-2-16,-55 24 1 0,-35 23-1 16,-38 28 0-16,-16 25-3 15,-23 10-5-15,12 42-33 16,-13 7-3-16,26 34 2 15,26 17-1-15</inkml:trace>
  <inkml:trace contextRef="#ctx0" brushRef="#br1" timeOffset="577649.7786">27336 13844 41 0,'0'0'31'16,"-15"-30"-1"-16,15 30 2 15,-18-37-28-15,2 8-2 16,4 7 2-16,-8-9-1 0,7 11 3 15,-11-13-3-15,14 13 3 16,-14-6-2 0,24 26 1-16,-31-37-2 15,31 37 0-15,-36-33 0 0,18 19-1 16,-3-2 0-16,1 7 0 16,-4-5-1-16,8 2 1 15,16 12 0-15,-31-27 0 16,19 9-1-16,4 0 0 15,-6-3 1-15,-2 1-2 16,-5-2 1-16,-7 3 0 16,-15-1 0-16,-11 3 0 15,-11 1 0-15,-14 4 0 0,-18 0 0 16,-9 2 0 0,-19-3 1-16,-11 5-1 15,-6-2-1-15,-10 2 1 16,-12 4 0-16,-6 0 0 0,0 2-1 15,-13 4 1-15,1 4 0 16,-7 0-1-16,-9 10 1 16,-3 9 0-16,-10 7 1 15,-9 15 0-15,7 10-1 16,4 13 1-16,1 21 0 16,13 15-1-16,5 13 1 15,13 15-1-15,15 15-1 16,16 14 1-16,9 14 1 15,13 9-1-15,6 6-2 16,15 14 2-16,22 4 0 16,18 2-2-16,23-8 2 15,32-7-2-15,22-11-1 0,38-13 2 16,40-12 0-16,39-18 0 16,38-9 0-16,41-9 1 15,44-9-1-15,35-8 1 16,33-14-1-16,37-12 1 15,32-17-1-15,28-18 0 16,27-27 0-16,18-26 1 16,14-25-1-16,3-24 0 15,-3-16 0-15,-20-19 0 16,-21-18 1-16,-42-12-1 16,-44-15 1-16,-45-14 0 15,-55-16 0-15,-50-20 0 16,-55-13 0-16,-51-18-1 0,-53-12 1 15,-56-13 0-15,-45-2-1 16,-52 3 0 0,-39 7 0-16,-46 15 1 0,-21 14-3 15,-30 19 1-15,-9 24-3 16,-13 20-3-16,20 41-9 16,-3 4-26-16,27 31-1 15,11 16-1-15,31 27 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2:13:01.93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14496 3927 46 0,'-26'-18'37'0,"26"18"0"15,-23-14 3-15,23 14-25 16,0 0-1-16,0 0-3 16,-22-5-2-16,22 24-1 15,-6 5-2-15,6 17-2 16,-6 4 0-16,12 14 0 0,-6 4-1 16,8 7-1-16,4-3 0 15,2-4-1 1,3-12-1-16,3-8 0 15,-4-10 0-15,2-9-1 0,-5-6-1 16,-13-18-2-16,0 0-2 16,12-20-5-16,4-5-30 15,-24-11-1-15,6-5-1 16,-16-12 2-16</inkml:trace>
  <inkml:trace contextRef="#ctx0" brushRef="#br0" timeOffset="195.6441">14204 3954 69 0,'0'0'38'0,"-14"-23"2"16,14 23 0-1,41-14-28-15,-5-10-2 16,29 17-3-16,8-13-2 0,18 6-2 16,2 0-2-16,0 1-1 15,-1 3-4-15,-17-2-4 16,12 18-21-16,-35-6-12 15,-19 6 1-15,-33-6-1 16</inkml:trace>
  <inkml:trace contextRef="#ctx0" brushRef="#br0" timeOffset="367.7328">14464 4115 68 0,'0'0'38'15,"34"8"-1"-15,5-14 0 0,9-8-25 16,9-1-13-16,14 13-15 16,-10-12-19-16,-3 2-3 15,-7-1 1-15,-6 1-2 16</inkml:trace>
  <inkml:trace contextRef="#ctx0" brushRef="#br0" timeOffset="828.2602">15047 3946 81 0,'0'0'41'15,"26"38"0"-15,-24-19 1 16,23 17-31-16,-27-1-3 0,4 16-1 16,-4-4-3-16,2 6-1 15,-6-6-1-15,0-4-1 16,0-7-1-16,4-9 0 15,2-27-1-15,0 0 0 16,0 0-1-16,-3-25 0 16,6-11 0-16,-1-11-1 15,4-6 1-15,0-8 0 16,2-3 1-16,4 5-1 16,2 2 2-16,4 4 0 15,1 10 0-15,9 9 2 16,-2 11-1-16,7 11 1 0,-1 10 0 15,7 14 1-15,-5 7 0 16,-2 17-1-16,-5 5 1 16,-1 10-1-16,-2 6 0 15,-11 2-1 1,1-2 0-16,-8 0-1 0,2-8 0 16,-4-6 0-16,0-10-2 15,-4-15-2-15,4 2-3 16,-4-20-7-16,0 0-29 15,-24-26 0-15,24 26 0 16,-35-41 1-16</inkml:trace>
  <inkml:trace contextRef="#ctx0" brushRef="#br0" timeOffset="992.3128">15211 4137 72 0,'27'-18'39'16,"5"8"0"-16,13-1-1 15,1-7-26-15,11 2-10 16,8 4-5-16,-9-19-8 16,21 9-26-16,-12-1-1 15,0 1-1-15,0-3 1 16</inkml:trace>
  <inkml:trace contextRef="#ctx0" brushRef="#br0" timeOffset="1331.4584">16074 3819 69 0,'0'0'39'0,"0"0"2"0,0 0-1 15,-26 19-24-15,-27-13-4 16,9 16-5 0,-5-6-1-16,5 3-2 0,5 1-1 15,19 0-2-15,6-3 1 16,14-17-1-16,34 30-1 16,5-17 0-16,13 1 0 15,7 2 0-15,6-4 0 16,-4 5 0-16,3-1 0 15,-11 0 1-15,-8-1-1 16,-11 9 1-16,-10 1-1 16,-17 1 2-16,-12 3-1 15,-9-3 0-15,-14-3 0 0,-4-1 0 16,-11-2 0 0,-4-11 0-16,1-7-1 15,-1-2 0-15,7-11-2 16,1-11-2-16,15 2-4 0,-3-27-34 15,27 10-1-15,5-16-1 16,17 4 1-16</inkml:trace>
  <inkml:trace contextRef="#ctx0" brushRef="#br0" timeOffset="1555.79">16435 3723 90 0,'20'6'43'0,"3"15"0"15,-9 1 1-15,0 25-33 16,-6-6-1-16,4 24-4 16,0 0-1-16,1 1-2 15,-1-3-3-15,2 0 0 0,-6-12 0 16,6-10 0-16,-2-5-2 16,-12-36-3-16,25 19-3 15,-42-37-36-15,21-1 0 16,-18-24-1-16,2-8 1 15</inkml:trace>
  <inkml:trace contextRef="#ctx0" brushRef="#br0" timeOffset="1727.3104">16328 3772 94 0,'0'0'44'0,"38"-8"-2"15,3 8 2-15,-1-14-35 16,23 12-3-16,-2-4-1 0,10 0-3 15,-4 3-2-15,3-11-5 16,9 18-27-16,-20-18-12 16,2 10 1-16,-4-10-2 15</inkml:trace>
  <inkml:trace contextRef="#ctx0" brushRef="#br0" timeOffset="2787.722">22846 4021 35 0,'28'-29'37'16,"-28"29"2"-16,20-36-1 0,-1 40-12 15,-38-27-5-15,19 23-7 16,-24-2-5-16,4 11-2 16,-21-5-2-16,-5 12-2 15,-13 0 0-15,0 5-1 16,0 1-1-16,7 3-1 15,7-1 0-15,19-4 0 16,20 3 0-16,24-3-1 16,16-3 0-16,19 1 1 15,18-2-1-15,6-2 1 16,8 3 0-16,-4-1 0 16,-6 4 0-16,-10-3 1 15,-18 1-1-15,-11 0 1 0,-20 3 1 16,-20 3-1-16,-22-1 1 15,-15 5 0-15,-13-7-1 16,-11 5 1-16,-6-7-1 16,0-1 0-16,6-8-1 15,6-6-1-15,13-6-2 16,13-10-3-16,33 12-3 16,-32-25-33-16,32 25-2 15,28-34 0-15,1 9 1 16</inkml:trace>
  <inkml:trace contextRef="#ctx0" brushRef="#br0" timeOffset="3319.7844">23265 4027 81 0,'2'-20'42'16,"-2"20"0"-16,6-21 1 15,13 21-31-15,-19 0-2 16,20-10-2-16,-20 10-1 16,20 19-2-16,-14 3-2 15,2 9-1-15,-8 7-2 16,-6 1 0-16,0 6 0 16,2 0 0-16,0-2 0 15,2-3 0-15,2-11 0 16,8-1 0-16,4-9 0 15,4-7 0-15,7-4 0 16,9-10 0-16,-2-2 0 0,9-6 0 16,1 0 0-16,-1-1 0 15,-1 3 0-15,-5 0 0 16,-1 0 0 0,-7 0 0-16,-5 8 0 0,-20 0 0 15,28 2-4-15,-28-2-5 16,25 0-31-16,-25 0-5 15,0 0 1-15,0 0-1 16</inkml:trace>
  <inkml:trace contextRef="#ctx0" brushRef="#br0" timeOffset="3704.0109">24142 3974 100 0,'0'0'44'0,"27"-18"0"0,-27 18 1 16,0 0-37-16,-39 10-1 15,5 12-2-15,-5 5-3 16,-7 8-2-16,9 11 0 16,1-1 0-16,10 2 0 15,11 2 0-15,13-2 0 16,14-4 0-16,9-11 0 15,17-11 0-15,-3-13 0 16,9-8 0-16,-3-6 0 16,3-12 0-16,-11-7 0 15,-5-3 0-15,-8-7 0 16,-10 2 0-16,1-1 0 16,-15 1 0-16,4 0 0 0,-11-1 0 15,9 9-4-15,-12-5-3 16,14 30-3-16,-20-31-26 15,20 31-9-15,0 0 1 16,0 0 0-16</inkml:trace>
  <inkml:trace contextRef="#ctx0" brushRef="#br0" timeOffset="4230.9516">24505 4007 79 0,'0'0'41'0,"26"-17"2"15,-26 17-3-15,0 0-24 16,23-6-5-16,-23 6-3 16,-6 17-1-16,-2 3-2 15,2 11-2-15,-3 5-1 16,5 1-2-16,-2 4 0 15,12-3 0-15,2 1 0 16,11-16 0-16,7-3 0 16,13-16 0-16,1-10 0 15,11-10 0-15,-3-11 0 16,-1-7 0-16,-4-9 0 0,-3 4 0 16,-12-4 0-16,-5 6 0 15,-9 5 0-15,-8 11 0 16,-6 21 0-16,0 0 0 15,-24 27 0-15,16 14 0 16,1 4 0-16,7 2 0 16,7 6 0-16,11-9 0 15,10-5 0-15,9-17 0 16,9-17 0-16,1-16 0 16,5-17 0-16,-5-11 0 15,-2-8 0-15,-11-8 0 16,-3-12 0-16,-11 2 0 15,-6-1 0-15,-8 1 0 0,2 18 0 16,-22 0-44-16,14 9-2 16,-12 11 0-16,12 27 0 15</inkml:trace>
  <inkml:trace contextRef="#ctx0" brushRef="#br0" timeOffset="7595.9221">10547 14387 1 0,'2'18'19'16,"-2"-18"4"-16,0 0-8 15,0 0 2-15,0 0-1 0,0 0 0 16,0 0-3-1,0 0-1-15,0 0-3 16,0 0-1-16,0 0-1 16,0 0-2-16,-8-20-1 0,8 20-1 15,0 0 0-15,0 0 0 16,18-3-1-16,-18 3 0 16,20-6 0-16,-20 6 0 15,23-2 0-15,-23 2 0 16,32-2-1-16,-14-2 0 15,1 2 0-15,1-2 1 16,0 2-1-16,2-4 0 16,1-2-1-16,-1 2 1 15,2-2 0-15,-3 3 0 0,-3-1-1 16,2 0 1 0,0-2-1-16,5-2 0 15,1 0 1-15,4-1-1 0,5 1 0 16,1-2 0-16,9 0 0 15,6 2 1-15,1-1-1 16,-3 3 1-16,2-2-1 16,7-4 0-16,1-3 1 15,6-5-1-15,2 0 0 16,4-3 1-16,2-1-1 16,4-1 1-16,0 1-1 15,-2 3 0-15,2 1 0 16,-5 5 0-16,1-1 0 15,4-4 0-15,-4 3 1 16,-2-3-1-16,0 2 1 16,0 1-1-16,-4-1-1 0,-2 1 2 15,0 1-2-15,-5 2 2 16,-1 2-3-16,-2 1 3 16,-4-1-3-16,1 2 2 15,-1-2 1-15,2 3-1 16,-1 1 0-16,-1 0 0 15,-2 0 0-15,3 0 0 16,5 1 0-16,0-3 0 16,4 0 0-16,-4-2 0 15,1 1 0-15,-1 1 0 16,0-4 1-16,-2 2-1 16,-3 1 1-16,-1-3-1 15,-2 2 0-15,5 0 0 0,-1-1 1 16,-2-3-1-16,7 0 1 15,-1 1-1-15,0-1 0 16,10-2 0-16,-2 3 1 16,6-5-1-16,6 3 1 15,4-3-1-15,-2 2 0 16,4-1 1-16,4-1-1 16,-8 1 0-16,8-3 1 15,-4 1 0-15,0-3-1 16,-4 0 0-16,1 3 1 15,-3-3-1-15,2 3 0 16,0-1 1-16,-8 3-1 16,0 1 0-16,0 0 0 0,3 1 1 15,-3 1-1 1,0 1 0-16,-2-3 1 16,2 2-2-16,4-3 2 15,-4-1-1-15,0 2 0 0,0 1 0 16,-4-1 1-16,2 4-1 15,-4-1 1-15,4-1-1 16,0 2 0-16,1-1 1 16,1-1-1-16,2 2 0 15,2-5 1-15,6-1-2 16,-4 3 1-16,-4-1 1 16,0 2-2-16,-2 1 1 0,-6-1 0 15,-4 0 0-15,2 5 0 16,0-3 0-1,0-2 0-15,1 1 0 0,1-3 1 16,-2 2-1 0,2-1 0-16,2 1 0 0,-10 2 1 15,3 1-1-15,1-1 0 16,-2 2 0-16,4-2 0 16,0 1 0-16,0-5 0 15,5 2 0-15,-1-3-1 16,-4 1 1-16,0 3 0 15,-2-1 0-15,-4 0 0 16,-5 3 0-16,-3-1 0 16,-6 2 0-16,1 0 0 15,1 1 0-15,-3-5 1 16,-3-2-1-16,3 1 0 16,-1 1 0-16,6 2 0 0,-3-3 0 15,1 3 0-15,-1 0 0 16,-1 3 0-16,2 1 0 15,3 2 0-15,-3 0 0 16,5-4 0-16,7 3 1 16,0-3-1-16,6-6 0 15,6-1 0-15,2 1 0 16,4-1 0-16,2-3 0 16,-4 6 1-16,2-3-1 15,0 3 0-15,-4 2 0 16,4 3 0-16,-6-3 0 15,-1 2 0-15,1 0 0 16,2-3 0-16,-2 3 0 0,0 0 0 16,-6-1 0-16,0 3 0 15,-6-4 0-15,1 0 1 16,-3 1-1-16,2-1 0 16,-2 0 0-16,-1-7 0 15,3 3 0-15,4-3 1 16,-4 1-1-16,7 0 1 15,-7 1-1-15,0 3 1 16,0 1-1-16,-1 5 0 16,-5 2 0-16,-6 2-1 15,-3 0 1-15,-9 6-1 16,-3-2 1-16,-14 4-1 16,-18 0 1-16,27-4 1 0,-27 4-1 15,0 0 1-15,0 0-1 16,0 0 0-16,0 0-1 15,0 0-3-15,-33 0-25 16,33 0-11-16,-26 2 0 16,26-2-1-16</inkml:trace>
  <inkml:trace contextRef="#ctx0" brushRef="#br0" timeOffset="11448.1224">22438 11601 39 0,'0'0'36'16,"13"-34"0"-16,-7 7-1 16,14 19-17-16,-28-20-4 15,8 28-2-15,8-19-3 16,-8 19-1-16,0 0-3 15,10 33 0-15,-16-7-2 16,8 11 0-16,-2 4-1 16,6 10 0-16,-6 0-1 0,6 4 0 15,-4-2 0-15,2 2 0 16,-2-6-2-16,2-6 0 16,-2-5-2-16,-2-13 0 15,4 1-4-15,-4-26-8 16,0 0-25-16,3-38-1 15,-3 11 1-15,-1-14 0 16</inkml:trace>
  <inkml:trace contextRef="#ctx0" brushRef="#br0" timeOffset="12012.2562">22515 11522 28 0,'25'-24'34'0,"-3"-7"1"0,11 9 2 16,5 13-13-16,-12-15-10 15,25 28-2 1,-23-6-3-16,9 24-2 16,-17-1-2-16,2 18 0 0,-16-3-3 15,-6 9 0-15,-12-6 0 16,-4 2-1-16,-10-3 0 16,-1-5 0-16,-5-9 0 15,2-9 0-15,3-3-1 16,7-10 0-16,0 0 0 15,20-2 0-15,-18-12 1 16,18 12-1-16,0 0 0 16,0 0 1-16,0 0 0 0,32 24 0 15,-14-7 0 1,8 7 0-16,1 0 0 16,11 1 0-16,-3 5 0 15,9-5-1-15,1-3 1 0,0 1 0 16,-3-9-1-16,3-10 0 15,1-8 0-15,-5-14 0 16,5-5-1-16,-7-11 1 16,-1-7 0-16,-7-6-1 15,-9 2 1-15,-10 2-1 16,-12 5 0-16,-14 9 1 16,-12 9 0-16,-7 11 0 15,-7 9 0-15,3 13 0 16,-3 9 1-16,13 7-1 15,1 7 0-15,18 7 0 16,8 0-1-16,8 0-1 0,18 2-2 16,-5-17-3-16,29 15-10 15,-11-27-24-15,15-7 1 16,-9-18-1-16,2-7 0 16</inkml:trace>
  <inkml:trace contextRef="#ctx0" brushRef="#br0" timeOffset="12415.4358">23602 11730 64 0,'-9'-24'39'15,"9"24"1"-15,-40-5 1 16,20 24-27-16,-29-13-4 16,21 22-2-16,-11-5-3 0,7 14-1 15,11 1-1-15,9-3-2 16,12 0 0-16,14-7-1 15,13-9-1-15,17-7 1 16,7-12-2-16,2-13 1 16,7-7 0-16,-13-8 0 15,2-5 0-15,-15-4 0 16,-9 1 0-16,-17 5 1 16,-8 6 0-16,-6 7 0 15,6 18 1-15,-27-16-1 16,7 22 1-16,20-6 1 15,-28 41-1-15,17-13-1 16,-1 5 1-16,10 6 0 0,2 1 0 16,2-3-1-16,6-4 0 15,3-3-2-15,9-9-1 16,-2-9-3-16,18 10-6 16,-17-32-29-16,19-4 0 15,-11-9 0-15,5-11 0 16</inkml:trace>
  <inkml:trace contextRef="#ctx0" brushRef="#br0" timeOffset="12679.0773">24070 11430 77 0,'0'0'42'0,"0"0"-1"15,-5 25 1-15,6 11-30 16,-4-3-4-16,5 20-1 15,-2 2-2-15,1 6-2 16,3-2-1-16,-2 1 0 16,2-3-2-16,4-4 1 15,-2-9-1-15,-4-13-2 16,10-7 0-16,-12-24-3 16,20 21-4-16,-22-48-16 15,12 9-18-15,-6-23 0 16,2-2 1-16,-4-10 0 15</inkml:trace>
  <inkml:trace contextRef="#ctx0" brushRef="#br0" timeOffset="12891.6593">24221 11459 79 0,'19'-6'40'0,"-19"6"2"16,28 14 0-16,-28-14-30 15,20 49-3-15,-16-8-3 16,0 12-1-16,-4 2-2 15,3 10-1-15,-3-4-1 16,0-4-1-16,6-8-3 16,0-10-2-16,8-2-3 15,-14-37-12-15,16 10-23 16,-16-10 0-16,37-35 0 0,-23-2 0 16</inkml:trace>
  <inkml:trace contextRef="#ctx0" brushRef="#br0" timeOffset="13228.0114">24463 11697 79 0,'0'0'42'0,"6"41"-1"16,-12-12 1-16,28 18-31 15,-22-9-4-15,18 9-1 16,0-8-3-16,9-4 0 16,11-15-2-16,3-10-1 15,7-12-1-15,7-18-1 16,-2-7 0-16,-1-12-1 15,-5-7 1-15,-8-3 1 16,-5 6 0-16,-4 6 1 16,-15 11 2-16,-15 26 0 15,0 0 1-15,8 24 0 16,-18 19 0-16,5 26 0 0,-7 3 0 16,6 13-1-16,4 3-1 15,2-7 0-15,6-3-1 16,2-13 0-16,3-12-2 15,-1-26-1-15,8-1-5 16,-18-26-28-16,20-6-8 16,-8-20 0-16,7-7 0 15</inkml:trace>
  <inkml:trace contextRef="#ctx0" brushRef="#br0" timeOffset="13791.1948">26071 11471 59 0,'0'0'40'0,"-6"-24"1"16,6 24-8-16,-60-15-15 15,31 25-5-15,-32-12-4 16,9 9-3-16,-7 1-2 15,8 6-1-15,9 2-1 16,17 1-1-16,25-17-1 16,15 32 0-16,29-15-1 15,15 1 0-15,12 6 0 16,10-1 0-16,8 5 0 16,-8 5 0-16,-4 4 1 15,-18 5 0-15,-13 1 0 16,-21 8 2-16,-13-6-2 15,-22 0 2-15,-17-8-1 0,-15-7 1 16,-15-9-1-16,-2-7 0 16,-5-10 0-16,3-12 0 15,4-9-1-15,6-5-1 16,17-2-3-16,0-9-6 16,34 4-31-16,-5-5-2 15,10 9 0-15,9-7-1 16</inkml:trace>
  <inkml:trace contextRef="#ctx0" brushRef="#br0" timeOffset="14085.7275">26452 11475 83 0,'0'0'43'16,"0"0"1"-16,0 0-1 15,6 18-32-15,5 5-4 0,-5-1-2 16,2 15-2-16,0 4-1 16,0 10-1-16,2 2 0 15,-4 8 0-15,-4-4-2 16,4-4 1-16,-6-8 0 16,2-6 0-16,2-11-1 15,-2-7-1-15,-2-21 0 16,0 0-3-16,0 0-5 0,0 0-34 15,0 0 1-15,14-29-1 16,-14 29 0-16</inkml:trace>
  <inkml:trace contextRef="#ctx0" brushRef="#br0" timeOffset="14803.2069">26876 11675 69 0,'18'-29'41'16,"-4"5"0"-1,-12 3 1-15,-2 21-31 16,0 0-3-16,-22-2-2 0,-13 11-1 15,7 15-2-15,-6 5-1 16,9 7-1-16,-7 3 1 16,16 2-2-16,4-4 0 15,12-3 0-15,12-5 0 16,4-9 0-16,16-10 0 16,-1-6 0-16,5-12 0 15,1-10-1-15,9-9 1 16,-7-9 0-16,-1-1-1 15,-5-2 1-15,-5 3 0 16,-4 1-1-16,-9 10 1 16,-3 5 0-16,-12 20 1 15,0 0-1-15,-17 24 1 0,3 9 0 16,0 4-1-16,6 8 1 16,2 2 0-16,8 4 0 15,10-5-1-15,14-11 1 16,7-15-1-16,11-11 0 15,3-13 0-15,4-13 0 16,-3-15 0-16,-5-11 0 16,-9-8 0-16,-7 2 0 15,-7 8 1-15,-8 6-1 0,-10 9 0 16,-2 26 1 0,0 0-1-16,-8 27 0 15,8 11 1-15,12 11-1 16,8 2 0-16,13 0 1 0,9-6-1 15,13-16 0-15,16-21 1 16,2-17 0-16,0-19-1 16,-6-19 1-16,-10-14 0 15,-11-13-1-15,-13-1 1 16,-9-4-1-16,-20 11-2 16,-12 1-3-16,6 36-24 15,-27-5-14-15,1 11-1 16,-12 11-1-16,-7 10 0 15</inkml:trace>
  <inkml:trace contextRef="#ctx0" brushRef="#br1" timeOffset="20540.0031">11149 14421 21 0,'0'0'24'16,"0"0"-2"-1,0 0-2-15,22 12-2 0,-22-12-3 16,0 0-2-16,0 0-2 15,0 0-3-15,18-2-2 16,-18 2-2-16,25 2-1 16,-3 1 0-16,-2-6-1 15,9 3 1-15,-3-8-2 16,-2 6 1-16,-1-2-1 16,3 6 0-16,-10 0-1 15,4 0 1-15,-3 4 0 16,3-1-1-16,6-1 0 15,0 0 0-15,1-4 1 16,5 2-1-16,1 2 0 16,-1-2 0-16,0 0 1 0,-7 2-1 15,-3 2 0-15,-4 0 0 16,-18-6 0-16,23 14 1 16,-23-14-1-16,26 7 0 15,-26-7 1-15,38-2-1 16,-21-1 1-16,5-1 0 15,2 2 0-15,-3 0-1 16,-1-4 1-16,2 4 0 16,0 0 0-16,-3 0-1 0,3-2 1 15,4 2-1 1,-4-2 0-16,7 2 0 16,-1-2 0-16,5 0 0 15,-1 4 0-15,2 0 0 0,-3 2 0 16,1 0 1-16,1-2-1 15,3 0 1-15,5 0-1 16,1-2 0-16,5-2 0 16,8-2 0-16,1-1 1 15,9-3-1-15,0 2 0 16,0 0 0-16,-6 0 1 16,-1 4-1-16,-5-2 1 15,-2 2-1-15,-9 3 1 16,-3 1-1-16,-1-4 0 15,1 6 0-15,1 0 0 16,3-2 1-16,-3-2-1 16,1 0 0-16,3 2 0 0,1 0 1 15,-4 0-1-15,5-2 0 16,-5 0 1-16,3-2-1 16,3 2 0-16,3 0 1 15,-3 0-1-15,-2 2 0 16,1-2 1-16,-1 2-1 15,-3-2 0-15,-5 4 1 16,-1 0-1-16,-1-2 0 16,-5 0 1-16,5 0-1 15,-1 0 1-15,0 0-1 16,3-2 0-16,3-4 1 16,-1 2-1-16,6 2 0 0,-3-2 1 15,3 4-1-15,1 2 0 16,-5-2 1-16,9 6-1 15,-5-2 0-15,8 4 1 16,1-6-2-16,3 4 1 16,-2-6 0-16,0 2 0 15,5 0 0-15,-7 0 1 16,-6 5-1-16,-1-3 0 16,-3 4 0-16,-3-2 1 15,5 0-1-15,3 0 0 16,3-2 0-16,6-4 0 15,2 0 1-15,3-2-1 16,9 0 0-16,-4 4 0 0,2-2 0 16,4 2 1-16,-2 0-1 15,4 4 0 1,2-4 0-16,-4 3 0 16,4-3 0-16,0 0 0 0,2 4 1 15,-2-4-1-15,-4 2 0 16,-6 2 0-16,-2-2 0 15,-1 4 1-15,-11 0-1 16,0-2 0-16,1-1 0 16,-3-1 0-16,0-2 0 15,3 2 0-15,-3-4 0 16,2-2 0-16,-1 0 0 16,1 2 0-16,-2-4 0 0,1 2 1 15,-5 2-1-15,4-2 0 16,3 1 0-1,-1-1 0-15,4-4 0 16,0 0 1-16,-1 6-1 0,3-4-1 16,0 2 2-16,0 2-1 15,-1 2 1-15,-1-2-1 16,-4 4 1-16,1 2-1 16,3-4 1-16,2 2-1 15,0-4 0-15,-1 0 1 16,3-2-1-16,4 0 0 15,0-6 0-15,-2 8 0 16,-2-4 0-16,5 0 0 16,-3 0 0-16,-2-2 0 15,-2 0 0-15,4 2 0 16,-3 0 0-16,1 0 0 16,2 2 0-16,-8-3 0 0,3 3 0 15,-7-2 0-15,2 4 0 16,-1 0 0-16,1-4 0 15,-2-2 0-15,7 0 0 16,1 0 0-16,6 2 0 16,2-2 0-16,-2 2 0 15,6 0 0-15,-9 3 0 16,1 1 1-16,-4-4-1 16,-6 4 0-16,-1 0 0 15,-5 0 0-15,2-2 0 16,-5 0 0-16,5 0 1 15,-1-2-1-15,1 4 0 16,-6 0 0-16,1-2-1 0,-5 0 1 16,-5 2 0-16,-1 0 0 15,-1 2 0-15,0 0 0 16,1-2 0-16,1-4 0 16,3 6 0-16,3-6 0 15,-1 4 0-15,3 0 0 16,1-4 0-16,3 4 0 15,-1-2 1-15,0 2-1 16,1 0 0-16,1 0 0 16,1 2 0-16,9-2 0 15,-6 2 0-15,2-4 0 16,-1 2 0-16,1-4 1 0,0 4-2 16,-1-2 1-16,-5 2 1 15,3 0-1-15,-3 0 0 16,-2 0 0-16,1 2 0 15,1 0-1 1,4 0 1-16,1 0 0 0,5 0 1 16,-4-2-1-16,7-2 0 15,-1 0 0-15,0 0 0 16,-6 2 0-16,5-2 0 16,-5 0 0-16,-2 2 0 15,3-4 0-15,-7 6 0 16,4-2 0-16,-1 0 0 15,-3-2 0-15,-7 0 0 0,1 2 0 16,-3-2-1-16,-7 2 1 16,3-2 0-16,-7 2 0 15,-1 0 0 1,-2-2 0-16,-3 0 0 0,-3-2 0 16,2 0 0-16,0 1 0 15,-20 3 0-15,31-8 0 16,-9 2 1-16,6 4-1 15,9 0 0-15,9 2 0 16,5 2 0-16,8-4 0 16,8 6 0-16,10-4 0 15,8 4 0-15,-4-4 1 16,2 2-1-16,2-2 0 0,-4 2 0 16,0 0 0-16,-14-2 0 15,-8-2 1 1,-11 2-1-16,-11 0 0 15,-9-4 0-15,-8 2 0 0,-20 2 0 16,0 0 0-16,0 0 0 16,0 0 0-16,0 0 0 15,-22-12 0-15,22 12-1 16,0 0-1-16,-26-2-4 16,26 2-33-16,0 0-1 15,0 0-1-15,-25 6 0 16</inkml:trace>
  <inkml:trace contextRef="#ctx0" brushRef="#br1" timeOffset="26295.3611">24463 13799 67 0,'8'-24'39'16,"-2"1"0"-16,-6 23-11 0,0-40-13 16,18 34-2-16,-18 6-4 15,0 0-1 1,0 0 1-16,0 0-5 15,20 38 1-15,-12-1-1 0,-6 10-1 16,7 16-2-16,-7 8 0 16,4 7 1-16,0 4-3 15,0-1 2-15,-4-7-1 16,4-5 0-16,-2-12 0 16,-2-16-1-16,4-15-1 15,-6-26-1-15,0 0-2 16,16-30-2-16,-4-1-2 15,-18-30-4-15,19 14-3 16,-28-30-1-16,17 25 4 16,-24-17 3-16,8 16 4 15,-15-4 4-15,1 8 5 16,2 17 4-16,-7-9 7 0,33 41-1 16,-38-49 1-16,38 49-3 15,-6-29 0-15,6 29-3 16,30 13-3-16,-3 9 1 15,-1 4-2-15,14 11-1 16,-3 4-1-16,9 12 0 16,1 0-1-16,4 0 0 15,9-4 0-15,-5-2 0 16,2-8-1-16,0-9 1 16,-9-7-1-16,3-7 1 15,-11-10-1-15,-9-8 0 16,-11-12 1-16,-4-9-1 15,-6-7 1-15,-10-3-1 0,-6-8 0 16,-6-10 0-16,-8-2 0 16,0-4-1-16,-5 6 2 15,-3-2-3-15,2 10 0 16,1-1-4-16,13 15 0 16,-10-2-8-16,22 31-28 15,0 0-1-15,20-10-1 16,-20 10 1-16</inkml:trace>
  <inkml:trace contextRef="#ctx0" brushRef="#br1" timeOffset="26626.6405">25259 13928 85 0,'16'18'42'16,"-16"-18"0"-16,12 41 0 15,-32-19-32-15,16 15-2 16,-10-8-2-1,6 7-2-15,0-3-1 0,4-4-2 16,8-3 0-16,4-4 0 16,12-15-1-16,6-3 1 15,-1-12-1-15,9-3 0 16,-6-9 0-16,-3-5 1 16,-5-3 0-16,-6-3-1 15,-10-1 1-15,-10 1-1 16,-8 3 0-16,-6 7-1 0,1 3 0 15,-11 1-2-15,10 9-2 16,-7-2-3 0,27 10-4-16,-28-4-17 15,28 4-14-15,0 0 1 0,16 6-1 16,1-12 3-16</inkml:trace>
  <inkml:trace contextRef="#ctx0" brushRef="#br1" timeOffset="26840.6145">25626 13718 89 0,'20'-10'41'0,"-20"10"1"16,22 4 0-16,-22-4-30 15,-2 45-4-15,-2-9-2 0,4 9-2 16,-2 2-1-16,2 6-1 16,0-2-2-1,6-4 0-15,2-8-3 16,-2-9 0-16,6-7-4 0,-12-23-7 15,27 0-29-15,-27 0 0 16,6-29-1-16,-12 1 1 16</inkml:trace>
  <inkml:trace contextRef="#ctx0" brushRef="#br1" timeOffset="26987.1188">25549 13928 89 0,'0'0'41'16,"0"0"1"-16,46 0-3 15,-15-6-33-15,17 2-3 16,9 2-5-16,-4-17-11 16,5 17-25-16,9-6-2 15,6 6-1-15,4-2 0 0</inkml:trace>
  <inkml:trace contextRef="#ctx0" brushRef="#br1" timeOffset="27831.5474">26485 13891 43 0,'-19'-32'37'15,"19"32"2"-15,-8-29 1 16,-6 2-19-16,14 27-5 15,0 0-4-15,33 2-3 16,-33-2-3-16,32 37 0 16,-18-10-3-16,6 13 1 15,-9 1-2-15,-3 8 0 0,0 0-2 16,-2-4 1-16,-2-8 0 16,-4-7-1-16,0-9 0 15,0-21 0 1,0 18-1-16,0-18 0 0,-4-29 1 15,4-1-1-15,0-5 1 16,4-1-1-16,4-9 1 16,0-2-1-16,10 2 2 15,1 6-1-15,7 3 1 16,2 7-1-16,-1 9 1 16,5 15-1-16,0 8 1 15,1 13-1-15,-5 10 0 0,-5 11 1 16,-3 2-1-16,-8 6 0 15,-4 0 0-15,-8 1 1 16,-6-9-1 0,-6-2 1-16,-2-9-1 0,14-26 0 15,-25 23 0-15,25-23 1 16,-14-17-1-16,14-9-1 16,6-7 1-16,8-10-1 15,-1-6 1-15,11-2 0 16,4 1 0-16,-1 7-1 15,5 6 3-15,0 10-3 16,-1 9 2-16,3 16-1 16,-7 18 1-16,5 7-1 0,-12 12 0 15,-1 7 1-15,-5 5-2 16,-6 6 1-16,-4-4-1 16,-8-2 1-1,2-6-2-15,-6-11-1 0,10-3-3 16,-2-27-7-16,18 0-29 15,-18 0-2-15,22-25 1 16,-4-3 0-16</inkml:trace>
  <inkml:trace contextRef="#ctx0" brushRef="#br1" timeOffset="28508.0917">27417 13848 86 0,'0'0'43'0,"-23"0"0"0,23 0 0 15,-48 21-33-15,34 11-2 16,-5-3-4 0,3 4-1-16,8 7 0 0,2-1-2 15,12-8-1-15,8-3 0 16,11-7 0-16,13-9-1 16,1-10 1-16,7-8-1 15,-1-9 0-15,-3-11 0 16,-3-1 1-16,-7-5-1 15,-10-7 0-15,-11 6 1 16,-3-1-1-16,-4 1 1 16,-8 7 2-16,4 5-2 15,-2-1 1-15,2 22-1 16,2-21 2-16,-2 21-1 16,0 0 0-16,26 15 0 15,-14 3-1-15,6 7 1 0,-5 7-1 16,7 3 1-16,0 2-1 15,0 1 1-15,-1-3 0 16,1-5-1-16,2-7 0 16,1-5 1-16,-23-18-1 15,34 6 0-15,-34-6 0 16,26-30-1-16,-20 7 1 16,2-9 0-16,-3-5 0 15,1-6 0-15,6 2 1 16,-2-1-1-16,8 3-1 15,-4 4 1-15,9 3-1 16,-3 7 0-16,2 7 1 16,2 8 0-16,-3 8-1 0,-3 8 1 15,2 4 2-15,-6 12-2 16,1 3 2-16,3 13-2 16,-4 1 1-16,-2 4 0 15,0 2 0-15,-2-4-1 16,-1-1 0-16,-1-7 0 15,4-10 0-15,-12-23 1 16,14 24-2-16,-14-24-1 16,0 0-3-16,0-37-5 15,14 9-34-15,-26-13 0 16,4 0-1-16,-6-10 2 16</inkml:trace>
  <inkml:trace contextRef="#ctx0" brushRef="#br1" timeOffset="29039.3386">28256 13555 74 0,'20'-23'41'0,"-20"23"0"0,0 0 0 15,26-4-28-15,-26 4-8 16,20 17-3-16,-20-17-3 16,25 32-2-16,-9-11-3 15,-16-21-1-15,30 38 1 16,-30-38-2-16,27 35 2 15,-27-35 2-15,24 26 4 16,-24-26 2-16,22 23 4 0,-5 1 1 16,-17-24 1-16,20 45 2 15,-18-20-2 1,12 15 1-16,-8-9-3 0,6 12-1 16,-12-8-1-16,6 3-1 15,-4-11-1-15,4 3 0 16,-6-9 0-16,-2-1-2 15,2-20 1-15,0 0-2 16,0 0 1-16,0 0-1 16,23-41 0-16,-1 3 0 15,0-9 0-15,3-10 0 16,3 6-1-16,6 2 1 16,3 2 0-16,1 10 1 0,-3 9-1 15,-1 11 1 1,3 15-1-16,-5 10 2 15,1 7 1-15,-7 11-1 16,-6 9 0-16,-2 6-1 0,-8 1 1 16,-1-3-1-16,-7-2 0 15,0-9-2-15,4 1-3 16,-6-29-3-16,34 18-4 16,-34-18-25-16,43-32-6 15,-11 1 0-15,7-6 1 16</inkml:trace>
  <inkml:trace contextRef="#ctx0" brushRef="#br1" timeOffset="29399.6968">29315 13673 89 0,'0'0'41'0,"-40"4"2"0,17 29-4 15,-11-9-27 1,18 13-6-16,-2-3-2 16,24-1-1-16,10-8-2 0,16-7 0 15,7-14-2-15,11-16 1 16,-3-13-1-16,0-9 1 15,-1-5-1-15,-9-4 2 16,-9 2-2-16,-4 3 2 16,-11 11-1-16,-13 27 1 15,0 0 1-15,20 6 0 16,-14 27 1-16,8 20-2 16,0 12 1-16,8 17-1 15,1 9 1-15,3 7-1 16,-6 2 0-16,-1 8 0 15,-11-8-1-15,-10-8 1 16,-12-9-1-16,-9-15 0 0,-11-9 0 16,-5-12 0-16,-1-11 0 15,-11-21-3-15,13 13-16 16,-9-28-25-16,-6 4-1 16,-18-4-1-16,-12 6 0 15</inkml:trace>
  <inkml:trace contextRef="#ctx0" brushRef="#br2" timeOffset="36415.07">11256 5507 41 0,'0'0'32'16,"0"0"2"-16,4 25-8 15,-4-25-12-15,0 0-3 16,-4-19 0-16,4 19-1 15,0 0-1-15,0 0-2 16,0 0-2-16,-2 19-1 0,2-19-1 16,0 0 0-16,0 0-1 15,0 20 1 1,0-20-1-16,0 0-1 16,0 0 1-16,20 4-1 0,-20-4 1 15,0 0-1-15,21 8 0 16,-21-8-1-16,20 5 1 15,-20-5 0-15,20 6 0 16,-20-6-1-16,23 4 1 16,-23-4 0-16,22 6-1 15,-22-6 0-15,26 18 1 16,-26-18-1-16,26 25 0 16,-26-25 1-16,25 26-1 15,-25-26 1-15,26 25-1 16,-6-11 1-16,-1-4-1 15,7 8 1-15,-4-5-1 16,9 3 1-16,-3 2-1 0,2-1 0 16,1 5 0-16,-7-2 0 15,6 1 0-15,-9 3 0 16,5-5 0-16,0 3 1 16,1-2-1-16,-1 1 0 15,4-1 0-15,-3-1 0 16,-1-3 0-16,1 0 1 15,-3 1-1-15,-2 1 0 16,-2 2 0-16,-3-1 0 16,3-1 0-16,-4 2 0 15,2-1 0-15,1 1 0 16,1 0 0-16,0-1 0 16,2-1 0-16,3 1 0 0,-1-3 0 15,-2 4 0-15,3 1 2 16,-5-5-2-16,6 6 1 15,-4-1 0-15,1-1 0 16,3 1-1-16,-4-1 1 16,1 2-1-16,3-1 0 15,-4 3 1-15,3-5-2 16,1 5 1-16,-4-2 0 16,3-1 1-16,1-1-1 15,2 1 0-15,1-1 0 16,-3 4 0-16,-4-7 0 15,3 3 1-15,-1 3-1 16,-2-3 0-16,4 4 0 0,-7-5 0 16,7 5 0-16,-4-5 0 15,3 5 1-15,1-2-1 16,0-1 0-16,-1 3 0 16,1-1 0-16,2-1 0 15,-3-1 0-15,3 3 0 16,2 1 0-16,-3 1 0 15,5-1 0-15,1-3 0 16,3 4 0-16,1-1 1 16,7 1-1-16,-3-3 1 15,-1 3-1-15,3 5 0 16,-1-7 1-16,1 9-1 16,-1-4 1-16,-3 3-1 0,7-1 0 15,-3 3 0-15,-2-5 0 16,5-5 0-1,-7 7 0-15,1-5-1 16,-1 1 1-16,1-1 0 0,-3-1 0 16,-1 4 1-16,1-3-1 15,3-1 1-15,-1 1-1 16,7-2 0-16,-7-3 0 16,1 3 0-16,3-3 1 15,-7 5-1-15,-1-3 0 16,-1 3 0-16,-5 3 0 15,1 3 0-15,-2-1 0 0,-3-1 0 16,3-5 0-16,-2-1 0 16,-1 1 0-1,1-1 0-15,0-5 0 16,-5 3 0-16,3-2 1 16,-4 1-1-16,0 3 0 0,1-1 0 15,3-1 0-15,-2-1-1 16,3 3 2-16,1-2-1 15,0-1 0-15,-1 1 0 16,3-1 0-16,0-1 0 16,1 5 0-16,-3-3 0 15,2 0 0-15,-3-1 0 16,1 3 0-16,0-3 0 0,-1 1 0 16,-3 5 0-16,4-9 1 15,-1 8-1 1,-5-1 0-16,6-3 0 15,-4 3 0-15,1 1 0 0,-1-1 0 16,2-5 0-16,-3 5 0 16,-1-3 0-16,0 0 0 15,0-1 0-15,-1 1 0 16,1-1 0-16,0 1 0 16,-2 1 0-16,1-1 0 15,3 0 0-15,-2 1 0 16,3 3 0-16,3-3 0 15,2 1 0-15,-3-1 0 16,7-1 0-16,-4 1 0 16,3 5 0-16,1-3 0 15,-3 3 0-15,3-5 0 16,0 7 0-16,-5-3 0 0,5 3 0 16,1 3 0-16,5-7 0 15,-4-3 0-15,5 5 0 16,1-1 0-16,-3-3 0 15,-1 7 0-15,-3-5 0 16,3-5 0-16,-9 5 0 16,-1-1 0-16,0-3 0 15,-1-1 0-15,-3 1 0 16,-2-4 0-16,4 1 0 16,-3-3 0-16,-1-2 0 15,-2 1 0-15,-2-1 0 16,1 2 0-16,3-6 0 15,-20-10 0-15,32 25 0 0,-17-13 0 16,-15-12 0-16,34 22 0 16,-34-22 0-16,36 21 0 15,-36-21 0-15,27 20 0 16,-27-20 0-16,26 19 0 16,-12 1 0-16,-14-20 0 15,25 35 0-15,-5-17 0 16,-2 4 0-16,4-3 0 15,-3 3 0-15,7 1 0 16,0-9 0-16,-5 10 0 16,5-9 0-16,-2 3 0 15,-3 4 0-15,3 1 0 16,-2 1 0-16,4-3 0 0,-5 5 0 16,5-5 0-16,4 3 0 15,-1 0 0 1,5 1 0-16,1-1 0 15,-1 3 0-15,-1 1 0 0,-1 1 0 16,8 0 0-16,-7-1 0 16,-1 3 0-16,1-1 0 15,-1-1 0-15,1-1 0 16,-1-1 0-16,-2 1 0 16,1 1 0-16,-1-1 0 15,-3 1 0-15,-1-3 0 16,2-1 0-16,3-1 0 15,-9-3 0-15,8-1 0 0,-3 1 0 16,-1 1 0-16,0-6 0 16,-1-1 0-1,-3 1 0-15,-4 0 0 16,2 1 0-16,-20-17 0 0,27 32 0 16,-27-32 0-16,32 29 0 15,-16-13 0-15,-16-16 0 16,37 31 0-16,-17-17 0 15,0 2 0-15,3-2 0 16,-1 3 0-16,0-1 0 16,3 7 0-16,1-1 0 15,4 2 0-15,-3 1 0 0,7 3 0 16,-2-3 0-16,1-3 0 16,5 7 0-1,-3-5 0-15,3 3 0 16,1 1 0-16,1-1 0 0,-1 3 0 15,1 1 0-15,-1 2 0 16,5 3 0-16,-5-7 0 16,1 4 0-16,-1-1 0 15,1 1 0-15,1-1 0 16,-2 1 0-16,5 0 0 16,-5 1 0-16,1 3 0 15,-1 0 0-15,-1-3 0 16,1 3 0-16,-3-2 0 15,7-1 0-15,-5-1 0 16,1-2 0-16,3-3 0 16,-3 1 0-16,-1 1 0 15,1 3 0-15,1-5 0 0,-5 1 0 16,3 0 0-16,1-1 0 16,-1 5 0-16,1-1 0 15,1-1 0-15,-1-3 0 16,1 3 0-16,3-4 0 15,-7 5 0-15,1-3 0 16,-3-1 0-16,-1 1 0 16,1-1 0-16,2-1 0 15,-3 1 0-15,1 3 0 16,-1-7 0-16,-1 5 0 16,3-1 0-16,1-1 0 15,-8-3 0-15,3-1 0 16,1 1 0-16,-5-5 0 0,-5 5 0 15,4-5 0-15,-1 3 0 16,-1-8 0-16,-2 3 0 16,-2-3 0-16,-1 4 0 15,-1-2 0-15,-2-1 0 16,-16-15 0-16,32 22 0 16,-32-22 0-16,19 21 0 15,-19-21 0-15,0 0 0 16,26 24 0-16,-26-24 0 15,0 0 0-15,0 0 0 16,0 0 0-16,0 0 0 16,14 20 0-16,-14-20 0 15,0 0 0-15,0 0 0 0,0 0 0 16,0 0-1-16,0 0-16 16,-20-14-27-16,20 14-1 15,-32-26 0-15,7 15 0 16</inkml:trace>
  <inkml:trace contextRef="#ctx0" brushRef="#br2" timeOffset="51879.6136">9212 6125 22 0,'22'-6'24'0,"-22"6"-2"16,0 0 2-16,0 0-8 0,0 0-2 15,0 0 1-15,0 0-2 16,0 0-1-16,-22-6-2 15,22 6-1-15,0 0-3 16,-24 18 0-16,24-18-2 16,-19 15 0-16,19-15-1 15,0 0 0-15,-20 22 0 16,20-22-1-16,0 0 1 16,26 18-1-16,-26-18 0 15,39 10 0-15,-7-8 0 16,19-1 1-16,8-1-1 15,20 0-1-15,14-7 0 16,12-1 1-16,5-6-1 0,9 0 1 16,-1-3 0-16,-1 3-1 15,-7-6 0-15,-11 1 0 16,-12-1 0-16,-4 0-1 16,-6-1 1-16,-4 1 0 15,-14 3-1-15,-2 3 0 16,-9 0 0-16,-15 2-1 15,-1 6 0-15,-12 0-1 16,-20 6-2-16,0 0-2 16,21 2-3-16,-21-2-20 15,0 0-12-15,0 0-1 16,24-19 1-16,-8 9 0 0</inkml:trace>
  <inkml:trace contextRef="#ctx0" brushRef="#br2" timeOffset="52493.6315">10829 5752 61 0,'-27'2'37'15,"7"2"1"-15,20-4 0 16,0 0-25-16,-24 4-4 15,44 0-2-15,-20-4-2 0,43 2-1 16,-9-4 0 0,7 6-2-16,3-2 1 15,7 2-1-15,-9-6-1 16,1 2 0-16,-7-2 1 0,-7 2-1 16,-7-2 0-16,-22 2 0 15,18 9 1-15,-18-9 0 16,-18 38-1-16,-2-9 1 15,-7 8-1-15,-3 3 0 16,-6 5 1-16,-3 2-1 16,5 0 0-16,-1-4-1 15,5-2 1-15,7-3 0 16,3-9-1-16,6-3 1 16,8-9-2-16,6-17 2 15,-12 18-1-15,12-18 0 16,0 0 0-16,0 0 0 15,-2-23 1-15,2 23-1 0,-8-30 1 16,-2 8-1-16,-3 5 1 16,-3-9-1-16,-2-1 0 15,-4-5 0-15,-7-1 0 16,1-2 0-16,2-3 1 16,1 7-1-16,3-2 1 15,-4 5-1-15,9 3 0 16,1 7 0-16,16 18 1 15,-22-24-2-15,22 24 0 16,0 0-1-16,0 0-3 16,-22-23-16-16,22 23-22 15,0 0-1-15,0 0 0 16,-33-10 0-16</inkml:trace>
  <inkml:trace contextRef="#ctx0" brushRef="#br2" timeOffset="54788.0014">4566 5607 54 0,'-14'-39'38'16,"2"-3"0"-16,3 11 1 16,-23-16-26-16,32 47-2 15,0-41-1-15,0 41-1 16,18 17-2-16,-2 26-2 0,1 12 0 15,11 24-2 1,-2 15 0-16,13 10-1 16,-5 10 0-16,3-2 0 15,-1-4 0-15,1-12-1 0,1-18 0 16,-11-17 0-16,-7-16-1 16,-6-13 1-16,-14-32 0 15,0 0-1-15,12-30-1 16,-20-9 0-16,-4-14 1 15,4-10-1-15,2-5 0 16,6-9 0-16,14 3 0 16,12 1-1-16,7 12 3 15,19 8-2-15,7 18 1 16,6 19 0-16,8 16 0 16,-8 16 0-16,-7 13 1 15,-11 14-1-15,-10 12 0 16,-21 10 1-16,-10-2-1 0,-26-2 1 15,-13-2 1-15,-15-4-1 16,-9-8 1-16,-2-8-1 16,-4-10-1-16,8-7 0 15,3-6-1-15,13-16-3 16,15 4-3-16,8-28-8 16,16 24-29-16,20-33 0 15,8 7 1-15,3-11 0 16</inkml:trace>
  <inkml:trace contextRef="#ctx0" brushRef="#br2" timeOffset="55271.942">5388 5909 71 0,'0'0'39'0,"-6"-31"0"16,19 9 1-16,7-13-30 15,24 11-2-15,-3-13-2 16,22 15 0-16,-9-1-1 16,5 17-1-16,-6 8 0 15,4 13-1-15,-15 9 0 16,-3 4-1-16,-9 5 0 16,-8 2-1-16,-8-5 0 15,3-7 0-15,-9-5 0 16,-8-18-1-16,0 0 1 0,0 0-1 15,0 0 0-15,-12-30 0 16,-1 7 0-16,-9 1 1 16,-4 3-1-1,-11 7 0-15,1 8 0 0,-9 10 0 16,5 12-1-16,-3 9 2 16,7 8-1-16,11 3 0 15,11 3 0-15,10-2 0 16,10-4 0-16,15-7 0 15,9-7 0-15,9-9 0 16,1-8-1-16,5-10-1 16,7-2-1-16,-7-15-1 15,5 1-4-15,-19-27-20 0,9 12-14 16,-9-10-1 0,5 2 1-16,-13-8 0 15</inkml:trace>
  <inkml:trace contextRef="#ctx0" brushRef="#br2" timeOffset="55923.5479">6292 5556 76 0,'0'0'41'0,"0"0"1"15,0 0 0-15,-34-12-28 16,20 39-3-16,-25-3-3 16,5 15-3-16,-9 2-1 15,7 12 0-15,5 0-3 0,11 2 0 16,16-6 0-16,16-9-1 15,20-9-1 1,9-15 1-16,16-10-1 16,-3-16 0-16,11-14-1 0,-14-13-1 15,2-16-1-15,-15-20 0 16,-4-9-1-16,-13-12 1 16,-3-2 0-16,-6-2 0 15,-10 9 1-15,2 7 2 16,-8 13 2-16,4 22 1 15,-2 12 1-15,2 35 2 16,0 0-1-16,2 29 2 16,-2 12-1-16,8 20-1 15,-4 4 0-15,8 13-2 16,-9 3 1-16,13-1-2 16,-8-9-1-16,4-10 1 15,-4-14-2-15,0-16 1 0,-8-31-1 16,24 12 0-16,-11-32 0 15,-5-13 0-15,10-16 0 16,-8-6 0-16,8-4 1 16,-5-2-1-16,5 6 1 15,-4 8 0-15,-2 12 1 16,2 8-1-16,-14 27 1 16,0 0 0-16,12 17-1 15,-18 15 1-15,-6 9-1 16,4 6 1-16,-4-2-1 15,6 6 1-15,6-2-2 16,8-10 2-16,12-5-1 16,9-7 0-16,5-15 0 0,7-8 0 15,5-4-1-15,-7-8-1 16,5 2-1-16,-11-9-3 16,5 11-4-16,-28-16-33 15,13 8 0-15,-17-15-1 16,8-1 1-16</inkml:trace>
  <inkml:trace contextRef="#ctx0" brushRef="#br2" timeOffset="56385.3719">7167 5261 95 0,'0'0'43'16,"0"0"1"-16,0 0 0 15,0 0-35-15,0 0-2 0,7 24-2 16,5 3-2-16,0 5-1 15,2 5-1-15,8 2-1 16,1-3 1-16,-1-1-2 16,10-10 1-16,-5-9 0 15,5-14-1-15,0-12 1 16,1-13-1-16,-1-11 1 16,-7-7-1-16,-3-8 0 15,-8 2 1-15,-4 0-1 16,-8 6 0-16,-4 9 1 15,-4 9 0-15,6 23 0 16,-18-2 0-16,18 2 1 16,-8 41-1-16,16-8 0 0,4 5 1 15,10-1-2-15,9-2 2 16,1-13-1-16,13-10 0 16,-3-16 0-1,3-10 1-15,-1-13-1 0,-9-9 0 16,-5-9 0-16,-9-4-1 15,-15-6 0-15,-4 8-1 16,-10 0 0-16,-9 0-1 16,1 13-3-16,-4 3-2 15,20 31-8-15,-20-16-27 16,20 16 0-16,0 0 0 16,2 24 1-16</inkml:trace>
  <inkml:trace contextRef="#ctx0" brushRef="#br2" timeOffset="57469.6728">7901 4938 78 0,'12'-18'41'0,"-6"-8"-1"16,12 7 1-16,-10-17-31 16,25 17-3-16,-7-7-1 15,11 9-2-15,-1 3-1 16,9 6-1-16,-1 6 0 15,1 10 0-15,-3 8-1 16,-3 7 0-16,-1 7 0 0,-5 9 0 16,-5-2 0-16,-3 2 0 15,-7-5 0-15,-4-5 0 16,-2-9-1-16,-12-20 0 16,2 17 1-16,-2-17-1 15,0 0 0-15,-32-23 0 16,7 5 0-16,-3 6-1 15,-12 9 1-15,-5 3 0 16,-2 11 0-16,-5 1 1 16,7 14-1-16,5-3 0 15,15 9 1-15,5-3 0 16,12-3 0-16,16-7 0 16,12-3-1-16,7-10-1 0,13-2 0 15,-1-14-3-15,11 2-2 16,-5-19-4-1,14 9-5-15,-25-37-18 16,19 14-6-16,-27-22 18 0,19 18 9 16,-17-6 7-16,-4 4 4 15,-5 11 5-15,-19-9 6 16,26 37 21-16,-26 8 4 16,0 0-15-16,0 0-8 15,14 18-5-15,-14 6-1 16,14 13-2-16,-8 2 0 15,8 4 0-15,-7 0-2 16,5 3 1-16,-4-7-2 0,2-6 1 16,-4-9-1-1,-6-24-1-15,2 19 0 16,-2-19-1-16,-8-19 0 16,2-9-1-16,0-1 0 0,0-8 0 15,10-3-1-15,-4-1 1 16,8-2 0-16,6 2 0 15,8 9-1-15,1-3 2 16,15 5-1-16,3-5 1 16,5 2 0-16,7 1-1 15,4 1 2-15,-3 2 0 16,-7-1 1-16,-4 11 1 16,-15 5 0-16,-28 14 0 15,10 19 0-15,-34 9 0 16,-15 11 1-16,-3 10-1 15,-3 8 0-15,1 6-1 16,5 0 1-16,13-6 0 0,18-8-1 16,8-12-1-16,16-19 1 15,14-12 0-15,3-16-2 16,7-16 1 0,-3-15 0-16,-1-18 0 0,1-17-1 15,-9-13 0-15,-2-5 1 16,-14-10-1-16,-6 8 1 15,-5 6 0-15,-2 11 0 16,-9 16 0-16,2 22 1 16,8 41-1-16,-20-2 1 15,12 39 0-15,2 10-1 16,6 14 1-16,0 6-1 16,2 8 0-16,8 3 0 0,0-9 0 15,8-2-1-15,-6-14 0 16,9-8-4-1,-3-20-2-15,16 12-10 16,-7-35-26-16,11-2 0 0,-11-23-1 16,17-5 1-16</inkml:trace>
  <inkml:trace contextRef="#ctx0" brushRef="#br2" timeOffset="57746.176">9656 4370 90 0,'-23'-29'43'0,"3"11"0"15,-17-3 0-15,37 21-35 0,-40-24-1 16,40 24-4-16,-30-2 0 16,30 2-2-1,22 24-1-15,18-7 0 16,13 7 0-16,16 3 0 0,4 3 1 16,6 7 0-16,-6 0-1 15,-10 1 1-15,-17 3 0 16,-27 2 1-16,-24-2-1 15,-21-3 0-15,-14-3 0 16,-13-6-1-16,-4-3-2 16,-4-16-8-16,9 5-34 15,1-17-1-15,17-9 0 16,11-9-1-16</inkml:trace>
  <inkml:trace contextRef="#ctx0" brushRef="#br2" timeOffset="61903.2526">23030 4796 1 0,'-18'0'27'16,"18"0"3"-16,0 0 4 15,-20-19-14-15,20 19-1 16,0 0-2-16,20-2-1 16,-20 2-2-16,0 0-4 15,0 0-2-15,0 0-3 16,0 0-1-16,0 0 0 0,20-4-2 15,6 2 1-15,5-2-1 16,15 2 1-16,9-6 0 16,22 6-1-16,10-6 2 15,21 4-2-15,13-6 1 16,25 5-1-16,8-3-1 16,22 0 1-16,1-2-1 15,7 4 0-15,-10-2 0 16,-8 4 0-16,-18 6-1 15,-18-2 0-15,-25 6 1 16,-20 0-2-16,-24 0 1 16,-12-2-1-16,-15 2-1 15,-9-6-2-15,-5 4-2 0,-20-4-5 16,0 0-30-16,0 0-1 16,0 0 0-16,-45-24 0 15</inkml:trace>
  <inkml:trace contextRef="#ctx0" brushRef="#br2" timeOffset="62719.6823">23354 4922 29 0,'0'0'33'15,"0"0"3"-15,0 0-1 16,31 17-15-16,-27-36-4 16,36 27-3-16,-21-22-2 15,29 22-3-15,-5-10-2 16,19 14 0-16,-3-12-2 15,18 6 0-15,14-5-2 16,9 1 0-16,11-4 0 16,7-1-1-16,7-5 0 15,3-4-1-15,-9 4 1 0,-9 2-1 16,-17-2 1 0,-16 4-1-16,-16 2 0 15,-17 2 0-15,-11 2 0 0,-15 2-1 16,-18-4-2-16,0 0-2 15,28 34-16-15,-28-34-20 16,0 0 1-16,-24 8-2 16,4-12 1-16</inkml:trace>
  <inkml:trace contextRef="#ctx0" brushRef="#br3" timeOffset="89353.1881">9690 12511 12 0,'16'2'30'15,"-16"-2"-1"-15,0 0-5 16,0 0-3-16,-16-14-3 15,16 14-4-15,0 0-2 0,0 0-3 16,0 0-4-16,0 0 0 16,0 0 0-1,0 0-2-15,0 0 0 16,0 0 0-16,0 0-1 0,0 0 2 16,0 0-2-16,0 0 1 15,0 0-3-15,0 0 3 16,0 0-2-16,0 0 1 15,16-2-1-15,-16 2 0 16,0 0 1-16,20-2-1 16,-20 2 0-16,0 0 0 15,17-2 0-15,-17 2 0 16,0 0 0-16,0 0-1 16,20 4 1-16,-20-4-1 15,0 0 1-15,0 0 0 16,0 0-1-16,18 8 1 15,-18-8 0-15,0 0 0 0,0 0-1 16,16 0 0-16,-16 0 1 16,0 0-1-16,23-6 0 15,-23 6 0-15,16 0 0 16,-16 0 0-16,24 0 0 16,-24 0 1-16,22 2-1 15,-22-2 0-15,17 2 0 16,-17-2 1-16,0 0-1 15,22 2 0-15,-22-2 1 0,0 0-1 16,26 0 0 0,-26 0 0-16,0 0 0 15,19 6 0-15,-19-6 1 16,0 0-1-16,24 4 1 0,-24-4-2 16,16 4 2-16,-16-4 0 15,18 0-1-15,-18 0 0 16,19 2-1-16,-19-2 1 15,0 0 0-15,26 6 1 16,-26-6-3-16,0 0 2 16,0 0-1-16,20 10 2 15,-20-10-2-15,0 0 2 16,28 0-1-16,-28 0 0 16,25-4 1-16,-25 4 0 15,34-4 0-15,-34 4-1 16,37-4 2-16,-37 4-2 15,34 0 0-15,-14 4 0 0,-20-4-1 16,39 6 1-16,-19-4 0 16,5 0 0-16,-5 0-1 15,2 3 2-15,-2 1-1 16,3-4 1-16,-3 0 0 16,0 0-1-16,0 0 0 15,1 4 0-15,-1-4 0 16,4 0 0-16,-2 4 0 15,1-2-1-15,3-2 1 16,2 4 1-16,-1 2-1 16,3-6 0-16,1 3 0 15,-7-5 0-15,6 2 0 0,3-6 0 16,-5 8 0-16,3-4 0 16,1 0 0-16,2 0 0 15,-3 0 0-15,3 2 1 16,5-2-1-16,-5 0-1 15,5-2 1-15,1-2 0 16,3-1 0-16,3-1 1 16,-1 2-2-16,2-2 1 15,1-2-1-15,3 4 2 16,3-6-2-16,3 4 1 16,-4-1-1-16,4-5 2 15,3 2-1-15,5 0 0 16,0 2 1-16,-6-4 0 0,6 5 0 15,0-3-1-15,1 4 1 16,-5-2-1-16,2 4 0 16,-4-2 0-1,0 0 0-15,3 1 0 0,-5-3 0 16,-4 4 1-16,-1-2-1 16,-5 4 0-16,-2-2 0 15,-1 0 0-15,-5 0 0 16,-5 2 1-16,-1 2-2 15,5 0 1-15,-4-4 1 16,-1 2-1-16,5-4 0 16,-1-1 0-16,5-1 1 15,-3 0-1-15,-1 0 0 0,3-2 0 16,5 4 0 0,-3-6-1-16,4 3 1 0,5-3 0 15,1 2 0 1,6-4 0-16,-2 1 0 0,3-3 0 15,-7 0 0-15,6 4 0 16,-5-1 0-16,-3 1 0 16,0 0 1-16,-5 2-1 15,5-1 1-15,-2-3-1 16,3 0 0-16,-1 2 0 16,0-1 0-16,1-1 0 15,-5 2 0-15,6-4 0 16,-1 1 0-16,1-1 1 0,-2-2-1 15,1 3 0 1,-3-7 0-16,6 2 0 0,-5-1 0 16,1-1 0-1,0 3 0-15,-5 3 0 0,-1-2 0 16,1 4 1-16,1 1-1 16,-3-1 0-16,-3 0 1 15,2 2-1-15,-3-1 0 16,-1-5-1-16,1 4 1 15,-1-1 0-15,1-3 1 16,-1 0-2-16,1 1 2 16,-1-1-1-16,1 0 0 15,-1 3 1-15,1-7-1 16,-1 2 0-16,-1 1 1 16,1-1-1-16,1 4 0 15,-3-1 0-15,-1-5 0 16,3 3 0-16,1-7 0 0,3 4 0 15,-1-3 0-15,7-1 0 16,-2-1 1-16,5 1-1 16,-5 3 2-16,5-1-2 15,-5 5 0-15,-2-3 1 16,5 4 0-16,-9 1 0 16,5-5-2-16,-3 1 1 15,-2-5 0-15,7 3 0 16,1-1 0-16,-1 2 0 15,-3-3 0-15,0-1 0 16,1 1 0-16,-7-3 0 16,1 5-1-16,-1-5 1 15,-7-1 0-15,3 1 0 0,3-1 1 16,0 0-2-16,-3-5 2 16,3 7-1-16,1-5 0 15,-1 3 0-15,1-2 0 16,3-3-1-16,-3 3 1 15,4-3 0-15,3 3 0 16,1-4 0-16,5-1 0 16,-3 7 0-16,2-4 0 15,1-5 0-15,-5 7 0 16,2-3 0-16,-7 5 0 16,1-2 1-16,-3 1-1 15,-1 1 0-15,-7-5-1 0,-3 3 1 16,3 4 0-16,-6-3-1 15,-1 1 1-15,-5 1 0 16,0 3-1-16,0-3 1 16,-1 7 0-16,1-1 0 15,0-2 0-15,0 3 0 16,3 1 0-16,-1-1 0 16,0-1 0-16,1 0 0 15,-1 3 0-15,2-1 0 16,-4 3 0-16,-1 1 0 15,1-6 0-15,0 3 1 16,0-1-1-16,-3 0 0 16,-1 1 0-16,2-3 1 0,-2 3-1 15,2-3 0-15,-5 2 0 16,5 3 0-16,-2-3 0 16,2 2 0-16,-18 18 0 15,25-33 0-15,-25 33 0 16,26-29 0-16,-26 29 0 15,20-22 0-15,-20 22 0 16,14-20 1-16,-14 20-1 16,17-15 0-16,-17 15 0 15,24-22 0-15,-24 22 0 16,38-31 0-16,-19 13 0 16,1-4 0-16,6-1 1 15,-7 3-1-15,7-1 0 0,-10 1 0 16,6 0 0-16,-7 3 0 15,5-3 0 1,0-1 0-16,4-1 0 16,-3-2 0-16,5 1 0 0,0-3 0 15,1 1 0-15,-1-3 0 16,0 7 0-16,-1-1 0 16,-9 1 0-16,6 1 0 15,-6-6 0-15,3 7 0 16,-1-5 0-16,-2-1 0 15,8-1 0-15,-5 1 0 16,3-3 0-16,2 3 0 16,-4 3 0-16,-1-7 0 15,-3 7 0-15,2 1 0 16,2-5 0-16,-1 2 0 16,-1-3 0-16,4 1 0 15,-2-1 0-15,3-2 0 0,-1 3 0 16,-2-1 0-16,-1-1 0 15,1 1 0-15,-2 1 0 16,-4-1 0-16,2-5 0 16,1 5 0-16,1-5 0 15,2 1 0-15,0 0 0 16,-1-5 0-16,3 5 0 16,2-1 0-16,-8 5 0 15,3 3 0-15,-1-1 0 16,-4 1 0-16,-2 1 0 15,0 1 0-15,-2 3 0 16,3-5 0-16,5 2 0 16,-4-7 0-16,4 3 0 0,1-1 0 15,1-1 0-15,0 3 0 16,0-2 0-16,-1 1 0 16,-3-5 0-16,2 7 0 15,-6-5 0-15,2 7 0 16,-1-7 0-16,-1 1 0 15,0-1 0-15,-2 1 0 16,2 3 0-16,0-9 0 16,2 11 0-16,-1-11 0 15,-1 11 0-15,-4-3 0 16,4 3 0-16,-4-1 0 16,4 1 0-16,0 1 0 0,-3-3 0 15,9-1 0-15,-10-1 0 16,6-3 0-16,-2 1 0 15,2-3 0-15,-3 3 0 16,1-1 0-16,-4 7 0 16,-2-3 0-16,0 3 0 15,2-3 0-15,0 3 0 16,-2-1 0-16,6 3 0 16,-6-5 0-16,5-1 0 15,-3 1 0-15,6-1 0 16,-8 1 0-16,6 1 0 15,-4 1 0-15,-2-1 0 16,6 1 0-16,-5 2 0 0,-1-3 0 16,0 5 0-16,-2-1 0 15,2-1 0-15,-2 4 0 16,4-3 0-16,-6 3 0 16,2-1 0-16,-4 19 0 15,14-32 0-15,-14 32 0 16,12-31 0-16,-10 13 0 15,-2 18 0-15,11-27 0 16,-11 27 0-16,14-26 0 16,-14 26 0-16,12-29 0 15,-12 29 0-15,20-32 0 16,-12 15 0-16,-8 17 0 16,19-34 0-16,-11 17 0 0,-2-1 0 15,-6 18 0-15,16-30 0 16,-16 30 0-16,10-29 0 15,-10 29 0-15,12-27 0 16,-12 27 0-16,14-28 0 16,-14 28 0-16,11-27 0 15,-11 27 0-15,12-28 0 16,-12 28 0-16,8-29 0 16,-8 29 0-16,8-32 0 15,-8 32 0-15,6-31 0 16,-6 31 0-16,0-32 0 15,0 32 0-15,0-35 0 16,0 35 0-16,6-31 0 0,-6 31 0 16,0-28 0-16,0 28 0 15,0-25 0-15,0 25 0 16,0 0 0 0,6-22 0-16,-6 22 0 0,0 0 0 15,0 0 0-15,0 0 0 16,0 0 0-16,0 0 0 15,0 0 0-15,0 0 0 16,0 0 0-16,0 0 0 16,0 0 0-16,-10-18 0 15,10 18 0-15,0 0 0 16,0 0 0-16,0 0 0 16,0 0 0-16,4-17 0 0,-4 17 0 15,0 0 0 1,0 0 0-16,0 0 0 15,0 0 0-15,0 0 0 16,0 0-10-16,-26-10-33 0,26 10-2 16,-27-26-1-16,-3 1-1 15</inkml:trace>
  <inkml:trace contextRef="#ctx0" brushRef="#br3" timeOffset="97299.5411">9676 12513 3 0,'0'0'11'15,"0"0"-2"-15,0 0 1 16,0 0 0-16,0 0 0 16,0 0 0-16,0 0 0 0,0 0 1 15,0 0-1-15,-20-4-1 16,20 4-2-16,0 0-2 16,0 0 0-1,0 0-1-15,0 0 0 0,0 0 0 16,0 0-1-16,0 0-1 15,0 0 2-15,0 0-2 16,0 0 1-16,0 0 0 16,0 0 0-16,0 0-1 15,0 0 0-15,20 6-1 16,-20-6 0-16,22 2 1 16,-22-2-1-16,28 2-1 15,-9 0 1-15,-19-2 0 0,36 2 0 16,-36-2 0-16,27 0 0 15,-27 0 0-15,34-2 0 16,-34 2-1 0,34-4 1-16,-15-2-2 0,1 4 2 15,-2 0 0-15,4 2 0 16,-5-4-1-16,3 4 1 16,0 0-1-16,-2 0 1 15,1 0-1-15,3 2 1 16,-2-2-1-16,6 0 1 15,-1 2 0-15,-3-2-1 16,4 4 0-16,-3-2 0 16,-1 2 2-16,4 2-2 15,-1-4 2-15,1 4-1 16,-6-4 1-16,7 2-2 16,3-2 2-16,0-2-1 15,1 0-2-15,3-4 2 0,-3 0-2 16,-5 2 1-16,0-2-2 15,-5 2 2-15,-3-2-1 16,-18 4 1-16,26-2 1 16,-26 2-2-16,20 0 1 15,-20 0 0-15,25 0 0 16,-25 0 0-16,28 4 0 16,-8-2 0-16,-1-2 0 15,1 2 1-15,-2 0-2 16,-18-2 1-16,28 2 0 15,-28-2 0-15,19 0 0 16,-19 0 0-16,0 0 0 16,0 0 1-16,0 0 1 0,0 0-2 15,0 0 2-15,0 0-1 16,-27 6 0-16,27-6 0 16,-32-6-1-16,14 4 1 15,-7-4-2-15,-5 4 2 16,-7-2-2-16,-5 2 1 15,-3 2 1-15,-1 2-1 16,-5 0 1-16,-2-2-1 16,1 2 0-16,7 0 1 15,-1-4-1-15,-1 4 0 16,2-2 0-16,-7 2 0 16,5 0 0-16,-4 0 0 0,5 2 0 15,-1 0 0-15,1 0 0 16,9 0 1-16,3-4-1 15,9 2 0-15,5-4 0 16,0 0 1-16,20 2-1 16,-22-6 1-16,22 6-1 15,-17-6 0-15,17 6 1 16,0 0 0-16,-20-12-1 16,20 12 1-16,0 0-1 15,0 0 0-15,0 0 1 16,0 0-1-16,-18-14 1 15,18 14-1-15,0 0 0 16,0 0 0-16,0 0 1 0,0 0-1 16,18 0 1-16,-18 0-1 15,33 2 0-15,-9-2 1 16,10 0-2-16,5-2 2 16,9 2-1-16,9-2 0 15,8 0 1-15,8 4-1 16,10 0 0-16,-2 4 0 15,4 2 2-15,0 2-2 16,0 0 1-16,-2 5-1 16,-4 1 1-16,-6-2-1 15,-2-4 0-15,2 1 0 16,-8-7-1-16,0 4 1 16,-6-4-1-16,-7-6 1 0,-5 0 0 15,-7 0 0-15,-9 2 0 16,-9-4 0-16,-22 4 1 15,24-6-1 1,-24 6 0-16,0 0 0 0,0 0 0 16,-20-19 0-16,0 13 1 15,-4 0-1-15,-3 4 0 16,-13-2 1-16,-5 2-2 16,-9-2 2-16,1 4-2 15,-8-4 1-15,0 2-1 16,-4-2 1-16,-3-1-1 15,-3-1 1-15,0-2 0 16,-8-2 0-16,6 4 0 0,-4-2 0 16,4 2 0-1,4 2 0-15,4 2 0 0,10 0 0 16,5 4 1 0,9-2-1-16,1 0 0 0,9 4 0 15,9-4 0-15,2 0 0 16,20 0 1-16,-31-2-1 15,31 2 0-15,0 0 0 16,-18 0 0-16,18 0 0 16,0 0 0-16,0 0 0 15,24-5 0-15,1 5 0 16,11-4 0-16,15 0 0 16,12-2 0-16,10 0 1 0,18 0-1 15,4 4 0-15,8 2 0 16,-3 2 0-1,5 0 0-15,-2 4 1 16,-1 0-1-16,-9 0 0 0,-6 0 0 16,-4-3 0-16,-4 1 0 15,-12-2 0-15,-4 0 0 16,-17 0 1-16,-5 0-1 16,-9 0 0-16,-13-2 0 15,-19 0 0-15,0 0 1 16,0 0-1-16,-21 6 0 15,-5-6 0-15,-11-2 0 0,-3 2 0 16,-11-2 0-16,-10-2 1 16,-11 2-1-1,-10-2 0-15,-13-2 1 16,-8 3-1-16,-9 1 0 0,-5 0-1 16,-1 4 1-16,-1 1 0 15,-3 3-1-15,3 4 1 16,1 0 0-16,13 2 0 15,6 2 1-15,9-5 0 16,13-1 0-16,9 0-1 16,23-4 0-16,13 0-1 15,32-4 1-15,0 0 0 16,0 0-1-16,28-10 1 16,15 4-1-16,11-2 1 15,13-1 0-15,16-1 0 16,8 0 0-16,7 0-1 15,7 0 1-15,6 6 1 0,-5 0-2 16,3 4 2-16,-5 4-1 16,-3-2 0-16,-4 2 0 15,-4-2 0-15,-4 2 0 16,-10 0 0-16,0-2 0 16,-8 0 0-16,-6-4 0 15,-16 2-1-15,-5-2 1 16,-17 0-1-16,-9 2 1 15,-18 0 0-15,0 0-1 16,0 0 2-16,-39-12-2 16,-1 10 1-16,-9-4 0 15,-13 4 1-15,-9 1-1 16,-10-1 0-16,-7-2 0 0,-11 2 0 16,-6 0 0-16,-1 0 0 15,-3 4-1-15,4-2 1 16,1 0 0-16,5 0 0 15,2 4 0-15,16 0 0 16,12 1 0-16,16 1 0 16,11-2 0-16,13 4 0 15,29-8 0-15,0 0 0 16,6 22 0-16,25-16 0 16,17-1 0-16,15-1 0 15,16-2 2-15,18-2-2 16,9 0 0-16,19-2 0 15,3 0 0-15,4 0 0 0,6-1 0 16,-5 1 0-16,-11-2-1 16,-9 2 1-16,-15-2 0 15,-15 2 0 1,-19 2 0-16,-23 0 0 0,-15 0 0 16,-26 0 0-16,0 0 0 15,-46 10 0-15,-11-6 0 16,-16-1 0-16,-14 3 1 15,-16 4 0-15,-15-4-1 16,-1 2 1-16,-5 2 0 16,2 0-1-16,5-1 1 15,10 3-1-15,5-4 0 16,15 0 0-16,8 0 0 0,14-6-2 16,21 7-3-1,3-11-32-15,41 2-3 16,0 0 1-16,0 0-2 15</inkml:trace>
  <inkml:trace contextRef="#ctx0" brushRef="#br3" timeOffset="99463.3343">9497 12645 14 0,'0'0'29'15,"0"0"2"-15,-26-4-4 16,26 4-11-16,0 0-3 16,-30-20 0-16,30 20-2 15,-18-2-2-15,18 2-3 16,0 0-1-16,0 0 0 16,-21 6-2-16,21-6 0 15,0 0-1-15,21 12 0 16,-1-12 0-16,8 4-1 0,1-4 0 15,19 4 1-15,5 0-2 16,16-3 1-16,6 3 0 16,10-2-1-16,4 0 0 15,10-2 1-15,5 2-1 16,-7-2 0-16,-4 2 0 16,-6 0 0-16,-4 0 1 15,-4 4-1-15,-8-4 0 16,-4-2 0-16,-2-2 0 15,0-2 1-15,0-2-1 16,-1-2 0-16,-3 1-1 16,-4-1 1-16,-4 0 0 15,1 2 1-15,-7 4-2 0,-3 2 1 16,-5 0 0-16,-1 2 0 16,-5-2 0-1,1 2 0-15,-7-2 0 16,3 0 0-16,-8-2 0 0,3 4 0 15,-25-2 1-15,20-4-1 16,-20 4 0-16,0 0 1 16,-20-4-1-16,1 4 0 15,-3 2 0-15,-14 0 0 16,1 0 0-16,-3 2 1 16,-9 0-1-16,-4-2 0 15,-7 0 0-15,-7-4 0 16,-2 2 0-16,-4-2 1 0,-2 0-1 15,-6-2 0-15,2-2 0 16,0 2 0 0,-2-4 1-16,0 2-1 15,0-1 1-15,0-1-1 0,2 2 0 16,4 6 0-16,-6 4 0 16,0-2 0-16,8 4 0 15,-2-1 0-15,4 3 0 16,2 2 0-16,1-4-1 15,5-2 1-15,4-2 1 16,6 2-1-16,9-2 0 16,5 0 0-16,3 2 0 15,10-2 0-15,9 0 0 16,15-2 0-16,0 0 0 16,0 0 0-16,0 0 0 15,0 0 0-15,0 0 0 16,33-14 1-16,-11 10-1 0,7 0 0 15,5-2 0-15,17 6 0 16,9 0 0-16,15 2 0 16,15 2 0-16,9-6-1 15,10-2 1-15,15 2 0 16,7-4-1-16,-7-2 1 16,0-3 0-16,-5 1 0 15,-3-2-1-15,-9 2 1 16,-10 6 1-16,-16 0 0 15,-6 6 1-15,-16 4-2 16,-6-4 0-16,-13 0 0 16,-7 0 2-16,-1-2-2 15,-7 0-2-15,-3-6 3 0,-4 0-2 16,2-3 2-16,-20 9-1 16,25-12 0-16,-25 12-1 15,0 0 0-15,18-4 1 16,-18 4-4-16,2 21-5 15,-20-3-28-15,18-18-1 16,-15 26 0-16,15-26-1 16</inkml:trace>
  <inkml:trace contextRef="#ctx0" brushRef="#br3" timeOffset="102209.9639">9615 12641 9 0,'22'-18'31'0,"-22"18"0"16,-4-24 2-16,4 24-15 15,-26-21-3-15,26 21-3 16,-35-14-2-16,3 20-2 15,-31-8-2-15,-4 20 0 16,-38-5-2-16,-13 19 0 16,-40-3-1-16,-24 13 0 15,-25 1-1-15,-19 8 0 16,-28 4-1-16,-11 4 0 16,-5 3-1-16,-5 11 2 15,7 0 0-15,13 7-1 16,12-1 1-16,28 1-1 15,21-7 0-15,34-3 1 0,28-9-1 16,29-12-1-16,24-8 1 16,26-9 0-16,24-11-1 15,29-21 0 1,-10 22 0-16,10-22 1 0,19 8-1 16,-19-8 0-16,22 8-1 15,-22-8 0-15,18 8 0 16,-18-8-3-16,8 21-4 15,-8-21-32-15,0 0 2 16,0 0-2-16,-24 4 1 16</inkml:trace>
  <inkml:trace contextRef="#ctx0" brushRef="#br3" timeOffset="102901.6882">4497 13549 4 0,'0'0'30'0,"-45"12"3"16,5 10-2 0,-5 15-13-16,-32-8-1 15,17 22-2-15,-17-15-2 16,24 13-5-16,0-18-2 0,27 1-3 15,20-13 0-15,26-9-3 16,25-8 0-16,27-8 0 16,20 4-1-16,13 0 1 15,6 2 1-15,-1 6-1 16,-11 4 1-16,-14 14 2 16,-26-3-1-16,-25 12 2 15,-36-5-1-15,-24 9 1 16,-33-3-1-16,-18 3 1 15,-16-4-1-15,-4 1-1 16,-8-5 0-16,15-3 0 16,11-7-1-16,13-3-1 15,21-2-1-15,15-14-1 0,30 0-6 16,0 0-20-16,8-24-11 16,24-3-1-16,7-1 0 15</inkml:trace>
  <inkml:trace contextRef="#ctx0" brushRef="#br3" timeOffset="103230.7625">4904 13306 70 0,'6'-20'38'0,"-6"20"1"0,0 0-1 15,0 0-28-15,2 26-3 16,-2 13-1-16,8 20 0 16,-8 6-2-16,6 19-1 15,-12 4 0-15,4 5 0 16,-6-5 0-16,2-6-1 16,0-11-1-16,6-8 0 15,-2-12 1-15,4-14-2 16,6-11-2-16,-8-26 0 15,23 25-2-15,-23-25-2 16,28-2-5-16,-28 2-30 16,12-25-1-16,-10-1 1 15,10 3 0-15</inkml:trace>
  <inkml:trace contextRef="#ctx0" brushRef="#br3" timeOffset="103990.9552">5232 13657 70 0,'11'-21'39'0,"-11"21"-1"16,0 0 0-16,-19 11-26 16,15 23-6-16,-18 5 0 15,2 10-3-15,-9 6 0 16,7 6-2-16,-4-4 1 0,7-4-2 15,7-10 1-15,10-12 0 16,2-31-1 0,33 20 0-16,-7-26 0 15,6-13 0-15,1-7 1 0,-1-9-1 16,-11-6-1-16,3-5 1 16,-14-1-1-16,-4 4 2 15,-2 0-2-15,-2 2 0 16,-4-1 0-16,4 1 1 15,10 8-1-15,-4 2 0 16,5 5 0-16,5 4 0 16,2 5 1-16,-20 17 0 0,33-22-1 15,-33 22 1 1,28 4 0-16,-28-4 0 16,30 20 1-16,-20-3 0 15,1 7 0-15,-1 13-1 0,-8 4 3 16,4 10-2-16,-10 2 1 15,4 2-1-15,0-4 1 16,6-5-2-16,4-11 2 16,6-12-2-16,8-11 0 15,3-16 1-15,11-15-2 16,3-13 2-16,-1-7-2 16,-7-8 2-16,5-4-2 15,-11 0 2-15,-3 4-2 0,-10 6 1 16,-8 15 0-1,-6 26 0-15,0 0 0 16,-20 8 0-16,6 23 1 16,10 10-1-16,4 5 1 0,6 1-1 15,14-6 1-15,12-6-1 16,15-17 1-16,4-14-1 16,9-16 0-16,-9-17 1 15,2-15-2-15,-13-12 2 16,-9-9-1-16,-17-8 0 15,-20 3-1-15,-8 3 0 16,-9 12-2-16,-13 2-7 16,16 27-30-16,-17 11-2 15,15 15 1-15,4 11-2 16</inkml:trace>
  <inkml:trace contextRef="#ctx0" brushRef="#br3" timeOffset="109918.3788">20751 5870 28 0,'0'0'16'16,"24"-28"1"-16,-18 11 0 16,-6 17 0-16,14-42-3 15,-14 42-1-15,8-49-1 16,3 28-2-16,-16-15-1 16,16 19 0-16,-17-13-2 15,6 30-1-15,0-31-1 16,0 31 0-16,0 0 0 15,0 0-2-15,0 0 0 16,-5 18-1-16,5-18 1 16,-8 43-1-16,-4-10 0 0,4 16 1 15,-12 4-1-15,2 14 1 16,-3 4-1-16,-5 13 1 16,-4 4 0-16,1 6-1 15,-9-1 1-15,5 5-1 16,-11 2 0-16,5 6 0 15,-1 4 0-15,5 2-1 16,-3 0-1-16,5 1 0 16,1-5 0-16,4-8 0 15,11-5 0-15,1-13 0 16,0-15 0-16,6-14 1 16,4-14-1-16,2-15 0 15,2-5 1-15,2-19-1 0,0 0-1 16,2-19 1-16,2-5 0 15,2-17 0-15,2-16-1 16,-2-12 2-16,10-15-2 16,2-16 1-16,7-10 1 15,7-12-1-15,1-7 0 16,5-3-1-16,-3-1-1 16,5-3 1-16,-1 5 0 15,1 7 0-15,-3 2-1 16,3 11 1-16,-3 5 0 15,-3 15 1-15,0 17 0 16,-9 13 0-16,-3 18 1 16,-6 7-1-16,-8 19 1 0,-8 17-1 15,-12 17 1-15,-2 19 0 16,-10 9 0-16,-3 16 0 16,-5 11-1-1,-3 17 1-15,-9 15 0 0,3 9 0 16,-11 11 1-16,-1 12-1 15,2 1 0-15,-1 2 0 16,1 3 0-16,4-3 0 16,-5-4-1-16,7-7 0 15,5-14 0-15,5-14 0 16,-3-14 0-16,7-13 1 16,3-12-1-16,8-16 0 0,1-16 0 15,5-9 0-15,14-20 0 16,0 0 0-16,0-18-1 15,14-13 1 1,7-16-1-16,11-16 1 0,7-18 0 16,7-23-1-16,11-15 0 15,4-21-1-15,8-7 0 16,-2-18-1-16,5 6 1 16,-7-2 0-16,-6 8 0 15,0 14 0-15,-11 11 1 16,-5 22 0-16,-11 16 2 15,-11 23 0-15,-1 12 0 16,-8 16 0-16,-4 16 0 0,-8 23 1 16,-2 19-1-16,-10 26 1 15,-8 20-1 1,-3 23 1-16,-11 20 1 16,-2 26-2-16,-15 25 1 0,-6 17 0 15,-4 17-1-15,-5 5 1 16,-3-2-1-16,2 4 0 15,2-15-1-15,2-6 0 16,10-22 0-16,7-26 0 16,7-29 1-16,11-23-2 15,8-19 1-15,6-26 0 16,14-34 0-16,0 0 0 16,20-43-1-16,0-28 0 0,14-25-1 15,3-40 0-15,8-23 0 16,5-29-1-1,9-12 1-15,-2-16-2 16,3 4 0-16,-1 8 1 0,-2 12 2 16,-4 19-2-16,5 18 2 15,-7 12 0-15,-2 17 0 16,3 22 1-16,-7 16 1 16,-5 15-1-16,-9 20 2 15,-11 24-1-15,-20 29 1 16,-6 37 0-16,-20 26-1 15,-13 23 1-15,-13 26 1 16,-7 27 0-16,-14 26-1 16,-4 21 0-16,-2 7 0 15,4 7 1-15,-2-6-2 16,6-5 0-16,4-19-1 16,8-16 1-16,9-29-1 0,15-27 0 15,5-27 0-15,10-26 0 16,13-19 0-16,7-26 0 15,5-18-1-15,15-35 1 16,8-28-1-16,5-30 0 16,17-23 0-16,-3-25-1 15,12-10 1-15,-1-11-1 16,1 1 0-16,0 14 0 16,-8 12 0-16,1 26 0 15,-11 21 1-15,-1 23 0 16,-9 19 0-16,-3 20 1 15,-10 15 1-15,-18 29 0 16,0 0 0-16,2 41 1 0,-22 22-1 16,-14 27 2-16,-13 22 0 15,-8 33-1-15,-6 20 0 16,-9 10 0-16,3 1 0 16,0-7-1-16,10-20 0 15,4-23-1-15,13-24-1 16,14-33 2-16,3-32-2 15,23-37 2-15,0 0-2 16,4-69 0-16,15-3 0 16,7-36-1-16,10-18 0 15,1-25-2-15,3 2-3 16,-7 2 1-16,1 25 0 0,-16 8-3 16,1 46-23-16,-19 24-7 15,0 44-1-15,-31 0 2 16</inkml:trace>
  <inkml:trace contextRef="#ctx0" brushRef="#br3" timeOffset="110841.7914">20625 7092 59 0,'0'0'36'16,"0"0"1"-16,0 0 0 15,0 0-25-15,0 0-2 16,20 4-1-16,5-19-1 16,23 15-1-16,9-14-2 15,34 10 1-15,8-8-1 16,19 4 0-16,18-9-1 15,16 5-1-15,6 0 0 0,4 2-1 16,-6 1-1-16,-6-1-1 16,-18 6 1-16,-13 4 0 15,-28 4-1-15,-18 0 2 16,-22 0-2-16,-13 0 1 16,-38-4 0-16,19 9-1 15,-19-9 0-15,-25 2 0 16,7 0 0-16,-4-8-5 15,22 6-11-15,-33 12-27 16,33-12 0-16,-30-12-1 16,30 12 0-16</inkml:trace>
  <inkml:trace contextRef="#ctx0" brushRef="#br3" timeOffset="111478.8969">23097 6539 40 0,'26'-27'35'0,"-7"-3"1"16,-5 3 1-16,-14 27-18 16,-12-47-3-16,12 47-4 15,-45-32-2-15,5 34-2 0,-21-6-3 16,-4 16 0-16,-6-2-1 16,6 9 0-16,0 13-2 15,11 9 1 1,15 6-2-16,11 6 1 0,11 10-1 15,11 8 0-15,12 5-1 16,5 3 1-16,9-3 0 16,6 3 0-16,1-9 0 15,5 3-1-15,-4-14 1 16,-3-2 0-16,-5-8 0 16,-2-8 0-16,-12-6 0 15,-4-5 0-15,-8-7-1 16,6-23 0-16,-14 32-1 0,14-32-3 15,-26 9-2-15,1-32-15 16,25 23-20 0,-34-41-2-16,16 15 0 15,-3-11 0-15</inkml:trace>
  <inkml:trace contextRef="#ctx0" brushRef="#br3" timeOffset="111998.5923">22507 7089 80 0,'29'-22'38'0,"15"0"1"16,9-9-2-16,18 9-28 15,-6-19-2-15,16 10-1 16,-4-10-2-16,6 5-2 0,-10-3 0 16,-2 10 0-1,-15-3 1-15,-13 14-1 16,-11 5 2-16,-32 13-2 0,0 0 2 15,-6 27-1-15,-24 7 0 16,-5 13 0-16,-15 10 0 16,7 9-1-16,-9 3-2 15,9 4 0-15,7-5 0 16,13-5 0-16,7-8 0 16,12-16 0-16,16-9 0 15,8-15 0-15,11-13 0 16,3-11 0-16,7-15 0 15,-1-11 0-15,5-16 0 16,-7-10 0-16,-1 0 0 16,-9-6-1-16,-7 8 1 15,-7 2-1-15,-4 14 1 0,-10 12 0 16,-6 13 1-16,6 18 0 16,-20 22-1-16,3 13 0 15,3 6 0-15,0 12 0 16,8 2 0-16,4 2 0 15,10 0 0-15,4-8 0 16,10-6 0-16,9-15-5 16,15-1-5-16,-19-21-33 15,31-8 0-15,-11-23-1 16,10-11 1-16</inkml:trace>
  <inkml:trace contextRef="#ctx0" brushRef="#br3" timeOffset="112366.0978">23855 6829 97 0,'-37'20'42'16,"1"8"0"-16,-13-1 0 15,15 6-32-15,-5-11-3 16,17 0-2-16,22-22-2 16,-12 25-2-16,38-21 0 15,13-6-1-15,13 0 0 16,1 4 0-16,8 0 0 15,2 12-1-15,-3 3 1 16,-9 5 1-16,-12 9-2 16,-7 3 3-16,-12 1-1 0,-10-2 0 15,-12 5 0-15,-10-5 0 16,-10-5-1-16,-15 1 0 16,-5-7 0-1,-7-7 0-15,-5-1 0 0,1 2 0 16,0-16 0-16,7-8 0 15,7-6 0-15,9-15 0 16,20-5-5-16,1-30-6 16,40-9-32-16,-7-27 0 15,15 6 0-15,3-14-1 16</inkml:trace>
  <inkml:trace contextRef="#ctx0" brushRef="#br3" timeOffset="112583.0325">24136 6390 77 0,'27'-4'41'0,"-27"4"2"15,26 33-1-15,-28-11-15 16,10 43-17-16,-14 1-3 16,12 23-1-16,-12 3-4 15,8 6-2-15,-2-4 0 16,4-2 0-16,8-9 0 16,-4-16 0-16,5-16 0 15,-7-16 0-15,8-11 0 16,-14-24-4-16,0 0-5 15,-6-22-34-15,4-17 0 16,-16-18-1-16,-1 0 1 16</inkml:trace>
  <inkml:trace contextRef="#ctx0" brushRef="#br3" timeOffset="112810.3222">23968 6810 104 0,'23'10'43'16,"17"-16"-1"-16,21 4 1 15,-11-14-34-15,40 10-3 16,-3-6-1-16,6 9-2 16,-10-3-3-16,-4 2 0 15,-20 6 0-15,-13-4 0 16,-7 6 0-16,-21-4 0 16,-18 0-2-16,0 0-2 15,8 19-4-15,-34-17-34 0,26-2-1 16,-28 10 0-1,11-8-1-15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2:22:54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2341 1012 61 0,'-14'-17'38'16,"14"17"-1"-16,-18-6-9 15,-7-16-9-15,25 22-5 16,0 0-3 0,0 0-2-16,0 0-3 0,0 0 0 15,0 0-1-15,0 0 0 16,-2 36-1-16,4 3-1 16,-2 8 0-16,0 10-1 15,0 4 0-15,4 5 0 16,-4 1-2-16,0-4 0 15,5-10 0-15,-3-4 0 16,4-10 0-16,0-11 0 0,2-5 0 16,-8-23 0-16,12 30-2 15,-12-30-2 1,0 0-2-16,0 0-4 16,42-2-29-16,-42 2-3 15,31-16-2-15,-31 16 1 0</inkml:trace>
  <inkml:trace contextRef="#ctx0" brushRef="#br0" timeOffset="187.4869">2627 1619 101 0,'26'25'44'0,"-26"-25"0"16,10 20 1-16,-10-20-36 0,0 0-2 15,0 0-2 1,0 0-5-16,0 0 0 15,0 0 0-15,0 0-8 16,0 0-35-16,0 0-1 0,-16 2-1 16,16-2-1-16</inkml:trace>
  <inkml:trace contextRef="#ctx0" brushRef="#br0" timeOffset="2663.568">6760 1109 22 0,'14'-20'34'16,"-8"2"-1"-16,-6 18-4 15,2-29-6-15,-2 29-4 16,5-32-5-16,-5 32-4 16,6-31-1-16,-6 31-2 15,2-26 0-15,-2 26-2 16,0 0 0-16,-39 10-1 16,-3 12 0-16,-9 11-1 15,-14 1-1-15,-8 11 0 16,-4 0-1-16,0-2 0 0,12-8 0 15,11-1-1-15,27-11 1 16,15-3-1-16,12-20 0 16,51 23 1-16,14-19-2 15,8 2 1-15,18 0 0 16,16 0-1-16,2 2 0 16,-3-2 1-16,-9 4 0 15,-10 7 0-15,-24-5 0 16,-10 10 0-16,-21-1 0 15,-30 5 1-15,-16-1 0 16,-20 7 0-16,-17-3 0 16,-10-7 0-16,-10-3-1 15,-12-3 2-15,8-8-1 0,-2-6-1 16,10-4 0-16,9-6-2 16,13-2 0-16,11-2-3 15,34 12-3 1,-19-21-16-16,35 27-20 0,3-8 1 15,21 12-1-15,-1-6 2 16</inkml:trace>
  <inkml:trace contextRef="#ctx0" brushRef="#br0" timeOffset="2982.4115">7336 1348 83 0,'20'-16'42'0,"-6"-1"1"16,-14 17 0-1,26 4-36-15,-5 21 0 0,-3 6-2 16,2 20-1-16,0 4-2 16,1 16 1-16,1 0-2 15,0 9 0-15,-1-5-1 16,-3-5 1-16,-4-11-1 15,-2-12 0-15,-6-9-1 16,2-17-1-16,-8-21-1 16,0 0-1-16,0 0-3 15,-28-41-5-15,28 10-30 16,-26-28 0-16,1 4-1 16,-13-16 2-16</inkml:trace>
  <inkml:trace contextRef="#ctx0" brushRef="#br0" timeOffset="3255.5714">7293 1313 24 0,'12'-32'33'0,"8"5"2"16,11 3 0-16,5 14-17 15,1-19-4-15,28 31-2 16,-11-8-4-16,9 24 0 16,-10-1-2-16,4 19-1 15,-17 1 1-15,-5 16-1 16,-17-2-1-16,-10 4 0 0,-22-8-1 15,-5-2 0 1,-15-9 0-16,-5-5-1 16,-7-11 0-16,1-11-2 15,-1-7 0-15,5-8-1 0,9 1-2 16,-1-19-4-16,33 24-7 16,-32-31-27-16,28 11-1 15,4-9 0-15,12 11-1 16</inkml:trace>
  <inkml:trace contextRef="#ctx0" brushRef="#br0" timeOffset="3664.1355">7771 1578 75 0,'0'0'40'0,"20"21"0"15,-20-21-1-15,43-12-33 16,-17-5-2-16,7 9 0 16,7-14-1-16,-1 1-2 15,5-5 0-15,1-3 0 16,-2-3-1-16,1-1 1 16,-11 2-1-16,-1-7 0 15,-12 9-1-15,-6 5 2 16,-14 7-1-16,0 17 0 15,-46 0 1-15,5 15 0 16,-5 9 1-16,-5 11-1 16,0 6 1-16,5 7 0 0,7 1-1 15,11 0 0-15,10-8 0 16,18 2 0-16,10-12-2 16,12-9 0-1,10-6-2-15,3-20-2 0,14 10-5 16,-15-24-30-16,17 2-2 15,-11-13 1-15,1 3-1 16</inkml:trace>
  <inkml:trace contextRef="#ctx0" brushRef="#br0" timeOffset="4032.3006">8239 1538 68 0,'25'2'40'0,"5"-13"0"16,15 3-1-16,-1-18-30 0,17 8-2 15,-4-9-3-15,7 2 0 16,-9-7-2-16,-2-1-1 16,-7 1-1-16,-9 1 1 15,-11 3-2-15,-14 5 2 16,-10 1-2-16,-2 22 1 15,-40-6 1-15,1 16-1 16,-7 16 1-16,-5 9 1 16,-2 8 0-16,-1 8-1 0,9 4 1 15,13-2 0 1,12-2-2-16,20 0 0 16,20-11-2-16,12-17-2 15,25 3-5-15,-10-40-12 0,21 16-20 16,-5-24 0-16,10 1 0 15,-14-24 0-15</inkml:trace>
  <inkml:trace contextRef="#ctx0" brushRef="#br0" timeOffset="4374.3697">9017 1358 74 0,'-32'33'40'0,"-7"-1"0"15,13 11 0-15,-16-6-29 0,33 14-3 16,9-12-4-16,17-5-1 15,17-13-2 1,11-11-1-16,7-16 0 16,1-15-2-16,-2-15 1 0,-3-21-1 15,-9-13 0-15,-7-17 0 16,-12-5 0-16,-14-6 2 16,-6 2 0-16,-4 9 1 15,-4 13 1-15,6 17 0 16,-8 20 2-16,10 37 0 15,0 0 0-15,-8 47 0 16,2 8-1-16,10 17 0 0,2 5 0 16,-2 11-1-1,8 2-2-15,0-5-1 16,7 1-2-16,-3-27-8 16,22 8-33-16,-13-22 0 0,17-4-1 15,9-19 0-15</inkml:trace>
  <inkml:trace contextRef="#ctx0" brushRef="#br0" timeOffset="5330.1247">18121 1057 56 0,'4'-17'37'0,"-4"17"2"15,2-39 0-15,-2 39-15 16,-2-32-12-16,2 32-3 16,0 0-1-16,0 0-2 15,16 24 0-15,-4 9-1 16,2 6-1-16,5 10-1 16,1 4 0-16,12 2-1 0,-5 0 0 15,5 0-2-15,0-10 0 16,-5 1 0-1,5-5 0-15,-7-10 0 16,-5-1 0-16,2-9 0 0,2-9 0 16,1-16 0-16,-3-12 0 15,4-15 0-15,-7-14 0 16,-1-14 0-16,-2-8 0 16,-4-15 0-16,-4-5 0 15,-2 3 0-15,-6-2 0 16,-2 15 0-16,2 12 0 15,-4 18 0-15,10 13-1 0,-6 28-5 16,19 16-8-16,-13 8-30 16,14 29 1-16,-18-4-1 15,10 16 0 1</inkml:trace>
  <inkml:trace contextRef="#ctx0" brushRef="#br0" timeOffset="5751.61">18899 1377 100 0,'0'0'44'0,"26"-2"-1"16,-26 2 0-16,31-11-36 16,-15 7-1-16,22 4-1 15,-7-10-2-15,15 4-1 16,-5-10 0-16,9-1-2 15,-9-5 0-15,2-5 0 0,-7-7 0 16,-4-7 0-16,-11-4 0 16,-5 4 0-16,-12-6 0 15,-8 13 0-15,-14 7 0 16,-13 15 0-16,-11 14-1 16,-9 14 1-16,-2 21-1 15,-3 8 1-15,9 18 0 16,7 0-1-16,13 3 2 15,17 1-1-15,20-4 0 16,16-8 1-16,13-6-1 16,10-16-1-16,15-13 0 15,1-14-1-15,8-10-2 16,-4-28-3-16,6 5-3 0,-32-32-32 16,13-6-1-16,-19-17 0 15,-3 1 1-15</inkml:trace>
  <inkml:trace contextRef="#ctx0" brushRef="#br0" timeOffset="5976.0668">19685 624 89 0,'4'-18'42'15,"-4"18"0"-15,0 0 1 16,-26 10-31-16,38 41-2 16,-10 0-3-16,4 20-2 15,-4 7-1-15,8 10-3 16,-8 1-1-16,10-1 0 15,-6-2 0-15,7-13 0 0,1-4 0 16,0-18 0-16,4-6-1 16,-2-24-7-16,21 19-19 15,-37-40-17 1,44-6 0-16,-29-20 0 0,11 1 1 16</inkml:trace>
  <inkml:trace contextRef="#ctx0" brushRef="#br0" timeOffset="6291.9734">20149 1114 79 0,'0'0'42'16,"18"-7"2"-16,-18 7 0 15,-14 41-17-15,-6-14-17 16,8 22-4-16,-7 6-3 0,11 6-3 16,2 0 0-16,12 2 0 15,14-12 0 1,15-10 0-16,16-15 0 15,7-19 0-15,3-14 0 0,-2-15 0 16,-2-15 0-16,-11-18 0 16,-13-2 0-16,-19-2 0 15,-10-6 0-15,-16 6 0 16,-13 2 0-16,-3 4 0 16,-4 14 0-16,-7 6 0 15,5 13-1-15,1 2-5 16,15 30-9-16,-8-12-29 15,18 18 1-15,-5 0-1 16,13 7 1-16</inkml:trace>
  <inkml:trace contextRef="#ctx0" brushRef="#br0" timeOffset="6763.2064">20917 1140 103 0,'34'-20'44'16,"-7"10"-1"-16,-27 10 0 16,0 0-34-16,-19-13-1 15,-13 30-4-15,-9 9-3 0,-5 11-1 16,-1 6 0 0,3 8 0-16,11 6 0 15,13 0 0-15,20-2 0 16,14 0 0-16,19-10 0 0,13-11 0 15,13-13 0-15,10-13 0 16,0-12 0-16,0-17 0 16,2-7-4-16,-17-21-1 15,-3-4 1-15,-17-6-1 16,-7 4 0-16,-9 0 3 16,-10 8 0-16,-2 10 2 15,-10 9 2-15,4 28 2 16,0 0 0-16,0 0 1 15,-4 34 2-15,8 7-3 16,0 4-3-16,10 6-1 16,-2 0 0-16,3 2 0 15,5-4 0-15,4-6 0 0,-2-7 0 16,1-13 0-16,5-11 0 16,-10-16-3-16,15 4-40 15,-25-29-2-15,4-7 0 16,-18-24-1-16</inkml:trace>
  <inkml:trace contextRef="#ctx0" brushRef="#br0" timeOffset="6907.3663">21403 759 79 0,'-8'-37'42'16,"8"17"0"-16,-6-1-1 15,6 21-17-15,0 0-24 16,0 0-35-16,14 23-4 0,-14-23-3 15,8 38 1-15</inkml:trace>
  <inkml:trace contextRef="#ctx0" brushRef="#br0" timeOffset="7643.2941">21699 806 97 0,'10'-19'43'15,"-10"-7"1"-15,0 26-1 0,0 0-30 16,0 0-7-16,0 0 0 16,16 41-3-16,-16 3-3 15,6 14 0-15,-6 11 0 16,6 8 0-16,5 1 0 15,3 1 0-15,6-5 0 16,6-9 0-16,9-10 0 16,9-20 0-16,9-13 0 15,0-18 0-15,10-18 0 16,-3-13 0-16,-7-9 0 16,-2-15 0-16,-5 2 0 15,-13 8 0-15,-13 2 0 16,-6 9 0-16,-14 30 0 0,0 0 0 15,0 0 0-15,-22 38 0 16,10 5 0 0,6 4 0-16,6 2 0 15,12 4 0-15,14-4 0 0,9-12 0 16,15-11 0-16,9-16 0 16,8-18 0-16,4-14 0 15,0-15 0-15,-6-22 0 16,-5-6 0-16,-15-5 0 15,-9 3 0-15,-7 2 0 16,-9 10 0-16,-8 12 0 16,-4 15 0-16,-8 28 0 0,-4 20 0 15,2 17 0 1,0 16 0-16,-2 20 0 16,4 15 0-16,0 12 0 15,4 10 0-15,4 6 0 0,6-10 0 16,-3-4 0-16,5-12 0 15,2-15 0-15,2-12 0 16,-6-18 0-16,-3-14 0 16,-5-13 0-16,-6-18 0 15,0 0 0-15,0 0 0 16,0 0 0-16,-17-8 0 16,-3-12 0-16,20 20-19 15,-32-33-26-15,11 0-1 16,-13-14 1-16,2 0 0 0</inkml:trace>
  <inkml:trace contextRef="#ctx0" brushRef="#br0" timeOffset="7995.3323">21618 1171 95 0,'-24'-6'42'16,"24"6"1"-16,0 0 0 15,24 4-35-15,-2-11 0 16,17 8-2-16,5-4-1 16,1 1-2-16,10-6-1 15,1 2-3-15,-3 2-3 16,-13-26-14-16,-1 15-25 16,-19-9-1-16,-14-1 0 15,-18-3-1-15</inkml:trace>
  <inkml:trace contextRef="#ctx0" brushRef="#br0" timeOffset="17899.8767">24373 816 1 0,'0'0'11'0,"-54"-43"13"16,34 31-1-16,-13-11-12 15,-5-3-2-15,5 6 1 16,-11-9-1-16,5 11-1 16,-14-13 0-16,-1 11-1 15,-19-13 1-15,-4 9-2 16,-22-13 0-16,-3 16-2 15,-17-13-1-15,-7 13 0 0,-18-7 0 16,-4 8-1-16,-10-1 0 16,-12 7 0-1,-12-4 0-15,-7 9 0 16,-15-5 0-16,-1 6-1 0,-22-2 1 16,-2 4-1-16,-12-1 2 15,-2 3-2-15,-12 0 1 16,1 4-1-16,-9-4 1 15,3 4-1-15,-3-2 0 16,-55 16-5 0,16 5-2-1,8 5 0-15,23 15 0 16,11 2 0-16,27 24-1 16,21 6 2-16,23 17-1 15,70 2 5-15,11 6 2 16,23 10 0-16,18 0 1 15,7 10 0-15,21-6 0 0,19 8 0 16,20-2-1-16,30 1 0 16,21 1 0-16,26 2 0 15,20-6-1-15,23-1 2 16,28-7-2-16,24-5 1 16,24-13 0-16,21-4 0 15,28-11 1-15,25-8-1 16,24-8 0-16,20-8-1 15,20-6 2-15,18-8-1 16,7-4-1-16,8-7 1 16,0-6-1-16,-1-8 0 15,-7-5 0-15,-11-9 1 16,-9-7-1-16,-13-7 0 0,-16-9 0 16,-16-9 0-16,-13-7 0 15,-21-10 0-15,-23-8 0 16,-24-11 0-16,-29-9 0 15,-34-13 0-15,-37-8 1 16,-28-16 0-16,-40-7 0 16,-31-3 0-16,-34-11 1 15,-31 1 0-15,-28-3-1 16,-34 4 0-16,-37 3-1 16,-34 10 15-16,50-9-46 31,-190 13-1-31,-27 12-2 15,-10 14 0-15</inkml:trace>
  <inkml:trace contextRef="#ctx0" brushRef="#br0" timeOffset="20579.5888">6762 3487 66 0,'6'-31'37'16,"-6"31"2"-16,2-22-1 15,-2 22-26-15,0 0-4 16,17 28-2-16,-17-5-1 16,12 20-1-16,-4 4 0 15,6 14-1-15,-2 4 1 0,8 10-2 16,-7-5-1-16,5-1 1 15,-4-12 0-15,2-8-1 16,-4-10 0-16,0-11 0 16,-12-28 0-16,25 13 0 15,-25-13 0-15,34-41 0 16,-12 0 0-16,7-14 0 16,1-6 0-16,11-7-1 15,-7-5-1-15,1-2 1 16,1 7-2-16,-9 7 0 15,-1 10-2-15,-6 8-1 16,2 21-5-16,-16-11-12 16,17 29-21-16,-23 4 1 0,28 13-1 15,-20 7 1-15</inkml:trace>
  <inkml:trace contextRef="#ctx0" brushRef="#br0" timeOffset="20975.2889">7390 3890 73 0,'0'0'40'0,"0"0"1"16,31 3-1-16,-31-3-32 15,36-25-1-15,-10 5-2 0,11 3-1 16,-5-11-1-16,7 3-2 15,1-9 0-15,1-3 0 16,-1-2-2 0,-3 1 2-16,-11 1-2 0,-7 4 1 15,-7 7-1-15,-18 9 1 16,6 17 0-16,-45 11 0 16,7 13 1-16,-7 15 0 15,-2 4 1-15,1 8-1 16,7 4 0-16,13 2 0 15,8-6 0-15,16-6 0 16,8-7-1-16,16-13-1 0,16-3-1 16,-5-16-2-16,24 2-5 15,-21-20-31-15,21-2-1 16,-6-17-1 0,9 1 1-16</inkml:trace>
  <inkml:trace contextRef="#ctx0" brushRef="#br0" timeOffset="21427.9879">8185 3627 87 0,'0'0'40'16,"-5"29"2"-16,-21-25-12 16,12 39-20-16,-23-4-1 0,9 14-4 15,-6 0 0-15,9 4-3 16,5-6 1-1,10-6-2-15,16-7-1 16,18-15 0-16,15-17-1 0,10-12 0 16,13-13-1-16,3-19 0 15,2-13-1-15,-2-19 0 16,-4-9-1-16,-11-7 2 16,-11-3 0-16,-5 1 0 15,-13 2 2-15,-3 13 1 16,-10 12 0-16,-2 18 1 15,-2 14 1-15,-4 29 0 16,0 0 0-16,-4 33 0 0,-2 18-1 16,4 20 1-1,-6 11 0-15,2 16-1 16,0 2 0-16,6 2-1 16,2-1 0-16,10-15-1 0,-4-10 0 15,6-25-2-15,4-9-2 16,0-25-2-16,7-1-6 15,-25-16-30-15,16-39-1 16,-18-6 1-16,-2-2 0 16</inkml:trace>
  <inkml:trace contextRef="#ctx0" brushRef="#br0" timeOffset="22035.2231">8424 3678 74 0,'0'0'41'0,"0"0"-3"15,0 0 2-15,38-18-31 16,7 22-4-16,1-10 1 0,13 4-3 16,6 0-2-16,6-2 0 15,-6 0 0-15,0 0 0 16,-15 0-1-16,-1-2 0 16,-19 6 0-16,-1 8 1 15,-29-8 1-15,12 36 0 16,-22-9 0-16,-5 12 0 15,-3 3 1-15,-8 5-2 16,6 6 1-16,1-6-1 16,3-4 0-16,6-4 0 15,8-7-1-15,10-9 1 16,-8-23-1-16,39 12 0 16,-13-22-1-16,6-12 1 0,1-11 0 15,-1-10-1-15,1-8 1 16,1 0 0-16,-6-2-1 15,-5 8 1-15,-3 2 0 16,-6 13 0-16,0 7 0 16,-14 23 0-16,19-6 1 15,-19 6-1-15,18 35 1 16,-12-4 0-16,2 7 0 16,-2 5 0-16,0 2 0 15,2-4 0-15,-2-5-1 16,0-7 1-16,-4-7-1 15,-2-22 1-15,0 0-1 0,23-4 0 16,-13-20 1-16,6-3-1 16,-2-9 0-16,6-1 0 15,7-8 0 1,1 0-1-16,1 7 0 16,-3 1-1-16,2 12-1 0,-3-3-2 15,3 16-4-15,-16-17-17 16,14 27-17-16,-26 2-1 15,35-4 2-15,-15 0-1 16</inkml:trace>
  <inkml:trace contextRef="#ctx0" brushRef="#br0" timeOffset="22796.6366">10628 3744 54 0,'0'0'39'0,"-20"-8"-1"16,20 8 1-16,-22-13-22 15,22 13-6-15,0 0-3 16,26 4-2-16,-6-8-1 16,15 4-2-16,9-6 0 15,9 4-1-15,-1-8 1 16,7 6-2-16,-8-2 1 0,-9 2-1 16,-9-4-1-16,-7 6-1 15,-26 2-1-15,18 0-2 16,-18 0-2-16,-20 8-29 15,20-8-6-15,-24 8-1 16,24-8 0-16</inkml:trace>
  <inkml:trace contextRef="#ctx0" brushRef="#br0" timeOffset="23555.3897">12008 3338 49 0,'0'0'37'15,"0"0"1"-15,0 0 0 16,-28-6-22-16,40 26-4 16,-12-20-3-16,14 41-1 15,-8-10-2-15,8 15-1 16,-2 8-1-16,7 9-1 16,-7 2 0-16,2 2 0 15,-6-4-1-15,4-5 0 16,-6-7-1-16,-4-7 0 0,4-17 0 15,-6-7 0-15,0-20 0 16,0 0-1-16,0 0-1 16,-6-18 1-1,4-5 0-15,-2-5 0 0,4-9-2 16,0-4 2-16,6-1-2 16,6-1 2-16,3 0-1 15,15 6 1-15,4 5-1 16,7 5 1-16,8 7 0 15,5 10 0-15,-1 8 1 16,-2 12 0-16,-3 8-1 16,-9 13 1-16,-3 9 0 15,-12 3-1-15,-5 2 2 16,-7 2-2-16,-6-4 2 16,-8-2-2-16,-4-5 0 15,0-11-1-15,2-7-1 16,4-18-2-16,-4 19-3 0,4-19-12 15,-10-17-24-15,10 17 1 16,18-30-1-16,-12 9 0 16</inkml:trace>
  <inkml:trace contextRef="#ctx0" brushRef="#br0" timeOffset="24363.681">12792 3758 41 0,'0'0'35'0,"-16"0"3"15,16 0-2-15,0 0-18 16,6-27-8-16,16 19-2 16,-2-18-2-16,7 9-2 15,5-7-1-15,11 4 1 16,-3 3-1-16,7 5 0 15,-5 2 1-15,7 8 0 16,-10 4-1-16,7 10-1 16,-7 9 0-16,-5 9 0 0,-8 1 0 15,-7 7-1-15,-5-1 1 16,-6 0-1-16,-4-5 1 16,-4-1-1-1,0-13 0-15,0-18 0 0,-6 17 0 16,6-17 0-16,0 0-1 15,0 0 0-15,-20-21-1 16,20 21 1-16,-21-30 0 16,-1 17-1-16,-6-1 0 15,-5 2 0-15,-7 6 1 16,-5 2-1-16,-1 10 1 16,5 2 1-16,1 6-1 15,9 5 0-15,11 1 2 0,14 2-1 16,14-1-1-16,18-1 2 15,7-7-1 1,19-3-1-16,1-8 1 16,6-4-2-16,0-4 0 0,-1-1-1 15,-7-1-2-15,-15-8-5 16,13 8-33-16,-49 8 0 16,20-10 0-16,-20 10 0 15</inkml:trace>
  <inkml:trace contextRef="#ctx0" brushRef="#br0" timeOffset="25454.145">14060 3607 56 0,'0'0'38'0,"6"-20"0"15,-6 20-6-15,-28-12-15 0,28 12-5 16,-38 6-3-16,15 6-2 15,-11-4-1-15,6 10-1 16,-5-7-1-16,3 5-1 16,7-2 0-16,5 4-2 15,18-18 1-15,-6 23-2 16,6-23 1-16,37 16-1 16,-7-4 0-16,13 1 1 0,3 1 0 15,1-2-1-15,5 2 1 16,-7-1 0-16,-5 7 0 15,-9-4 0-15,-9-1 0 16,-10 3 0-16,-6 0 1 16,-10-1-2-16,4-17 2 15,-28 32-1-15,6-24 1 16,-7-6-2-16,-1-6 1 16,-7-4-1-16,-3-6 0 15,-3 0 0-15,1-1 1 16,-1 1-2-16,3 2 0 15,7 6-1-15,5 8 0 16,2-2-5-16,26 28-20 0,0-28-16 16,6 21-1-16,-6-21 0 15,28 20 0-15</inkml:trace>
  <inkml:trace contextRef="#ctx0" brushRef="#br0" timeOffset="47486.2722">15406 3579 22 0,'0'0'34'16,"0"-21"1"-16,0 21-2 16,-8-26-10-16,24 34-5 15,-28-25-2-15,12 17-4 16,0 0-3-16,0 0-1 0,0 0-3 15,18 13 0-15,-18-13-1 16,12 24 0-16,-12-5-2 16,8 11 1-16,-4 1-1 15,-2 10 0-15,4 3 0 16,-6 5-1-16,2-6 1 16,2-2-2-16,-2-8 2 15,3-7-2-15,-3-6 1 16,-2-20-1-16,0 0 0 15,0 0 1-15,0 0-1 16,12-32 0-16,-12 5 0 16,6-9 0-16,-4-3 0 15,4-2 0-15,4 0-1 0,0-6 1 16,6 7 0-16,-1 3 0 16,3 8 0-16,-4 9 0 15,6 4 0-15,0 10 0 16,-1 6 1-16,7 12-1 15,-6 10 1-15,-1 7-1 16,1 9 1-16,2-1-1 16,-4 2 0-16,-4 2 1 15,-3-3-1-15,-3-7 1 16,-2-6 0-16,-6-25 0 16,6 26-1-16,-6-26 1 15,0 0-1-15,0 0 0 16,-12-27 0-16,6 3 0 0,4-4 0 15,-4-3-1-15,8-4 1 16,4-4-1 0,6-1 0-16,6 3 1 15,4 9 0-15,1 7-1 0,5 3 1 16,4 8 0-16,1 12 0 16,1 8 0-16,3 12 0 15,-3 9 1-15,-1 1-1 16,-5 7 1-16,-2 2-1 15,-7 2 1-15,-7-2-1 16,-4-3 0-16,-4-7 0 16,-2-9-2-16,-2 1-2 0,0-23-4 15,6 26-9-15,-6-26-27 16,2-18 1-16,-4-3-1 16,4-3 2-1</inkml:trace>
  <inkml:trace contextRef="#ctx0" brushRef="#br0" timeOffset="47975.0921">16216 3560 72 0,'20'-10'39'0,"7"4"1"15,5 0 0-15,29 12-28 0,-23-12-1 16,21 20-3-16,-8-4-1 15,10 9-2 1,-3 3-1-16,-7 11-1 16,-4-1 0-16,-7 5-1 0,-9-4 0 15,-11 1-1-15,-2-5 0 16,-10-1-1-16,0-9 1 16,-8-19-1-16,0 24 1 15,0-24-1-15,0 0 0 16,0 0 0-16,-26-20 0 15,12 3 0-15,-8-3 0 16,-3 0-1-16,-9 3 1 16,-7 5-1-16,-1 6 1 0,-1 6-1 15,-1 10 1 1,1 5 0-16,3 7 0 16,7 4 0-16,13 3 0 15,8-3 0-15,14-1 0 0,14-1 0 16,10-5 1-16,13-7-1 15,7-2-1-15,1-10 0 16,10-2-2-16,-9-14-2 16,9 8-2-16,-18-29-12 15,3 13-23-15,-14-9-1 16,3 4 0-16,-7-11 1 16</inkml:trace>
  <inkml:trace contextRef="#ctx0" brushRef="#br0" timeOffset="48448.1402">17067 3560 76 0,'0'0'41'0,"0"0"1"0,-20 25 0 15,14 17-26-15,-31-15-6 16,15 14-4-16,-10-2-1 16,13 5-3-16,-1-11-1 15,12-2 0-15,8-11-2 16,0-20 1-16,34 8-2 15,-13-22 1-15,9-11 0 16,-1-9 0-16,3-5-1 16,0-6 1-16,-11 4 0 15,-3 5 1-15,-4 3 0 16,-2 13 1-16,-12 20-1 16,0 0 1-16,0 22-1 15,2 13 1-15,4 8 0 0,6 12-1 16,5 4 2-16,5 10-1 15,10-2 0-15,3 5 0 16,3-3 1 0,-1 2 0-16,-7-1-1 0,-6-5 0 15,-9 0 1-15,-11-10 0 16,-16-4-1-16,-9-6 0 16,-13-6 0-16,-9-13 0 15,-9-13-1-15,-1-5 0 16,2-8 0-16,-3-8-1 15,13-1-1-15,-3-11-3 16,17 6-5-16,-11-21-33 16,25 7-1-16,5-9 1 0,10-2-1 15</inkml:trace>
  <inkml:trace contextRef="#ctx0" brushRef="#br0" timeOffset="48958.9344">17412 3650 85 0,'0'0'40'16,"-19"-6"2"-16,19 6-1 0,0 0-31 15,-24 20-1-15,32 3-4 16,-4 1 1-16,4 7-3 15,4 7 0 1,1 7-1-16,1 0 0 0,4 0-1 16,-2-8 0-16,2-1 0 15,-7-7-1-15,-1-7 0 16,-10-22 0-16,0 0 0 16,24 2 0-16,-22-22 0 15,2-7-1-15,-4-9 1 16,8-7-1-16,-4-4 1 15,4 2-1-15,3 0 1 16,3 3-1-16,0 9 1 0,12 8-1 16,-1 7 1-1,3 12 0-15,-2 10 1 16,5 10 0-16,-3 9 0 16,-2 11 0-16,-7 9 0 0,-5 4 1 15,-2 8-1-15,-4 0-1 16,-6-2 0-16,2-8 0 15,-4-12-2-15,2-1-1 16,-2-32-3-16,18 29-10 16,-5-47-27-16,1-3-1 15,-2-24 0-15,10-4 1 16</inkml:trace>
  <inkml:trace contextRef="#ctx0" brushRef="#br0" timeOffset="49140.8778">18054 3668 111 0,'0'29'43'16,"12"20"1"-16,-16-19-12 0,18 29-24 16,-4-6-2-16,4 0-3 15,-1-6-1-15,1-12-2 16,6-10-2-16,-20-25-5 16,43 22-18-16,-35-45-18 15,6-5 0-15,-14-19 0 16,6-12 0-16</inkml:trace>
  <inkml:trace contextRef="#ctx0" brushRef="#br0" timeOffset="49275.1126">18115 3365 64 0,'-10'-23'39'0,"5"5"0"16,5 18-2-16,0-21-17 0,0 21-28 15,29-4-29-15,-29 4 0 16,24 0-1-16,-24 0-1 15</inkml:trace>
  <inkml:trace contextRef="#ctx0" brushRef="#br0" timeOffset="49513.9851">18362 3303 100 0,'0'0'44'15,"26"39"1"-15,-20-10-1 16,4 17-35-16,-6 1-1 15,7 15-3-15,-7 1-5 16,2 6 0-16,4-2 0 0,-2-5 0 16,4-9 0-16,-4-9 0 15,4-7-1-15,-12-37-7 16,27 37-10 0,-27-37-27-16,6-23 2 0,-14-11-2 15,2-1 2-15</inkml:trace>
  <inkml:trace contextRef="#ctx0" brushRef="#br0" timeOffset="49955.8282">18344 3654 88 0,'-19'-8'42'15,"19"8"0"-15,23-10 0 16,-23 10-32-16,56-17-3 0,-13 3-3 16,10 2-1-16,5-4-1 15,-3 3-1-15,0-3 1 16,-9 8-1-1,-7 4 0-15,-11 8 0 0,-9 6 0 16,-7 10 1-16,-10 3 0 16,-4 11 0-16,-8 3-1 15,6 2 0-15,-1-2-1 16,-1-3 0-16,6-5 0 16,8-3 0-16,9-9 0 15,3-7 0-15,12-8 0 16,1-8 0-16,3-9 0 15,1-13 0-15,3-7-2 0,-7-10 2 16,-1-3-2 0,-6 3 2-16,-13 4-1 15,5 8 1-15,-16 5 0 16,-2 28 1-16,0 0-1 0,0 0 1 16,-8 20 0-16,2 7 0 15,2-1 0-15,4 5-1 16,10-1 0-16,0-1 0 15,14-5 0-15,-2-5-1 16,15 1-4-16,-5-18-5 16,27 18-31-16,-20-24-4 15,9 2 1-15,-5-14 0 16</inkml:trace>
  <inkml:trace contextRef="#ctx0" brushRef="#br0" timeOffset="50578.571">19598 3597 111 0,'-14'24'43'0,"-5"-1"0"16,13 26-10-16,-14-25-25 15,20 9-3-15,-4-5-1 16,8 1-3-16,4-5 1 16,10-7-1-16,7-5-1 15,3-8 0-15,5-8 0 16,11-10 0-16,-3-11-1 15,5-12 0-15,-1-11-1 16,-7-18 1-16,-3-7-1 16,-5-5 0-16,-6-7 1 15,-7 7 0-15,-11 3 1 16,-4 12 0-16,-4 8 1 0,-6 24 1 16,-9 13-1-16,-1 16 1 15,-4 10 0-15,-4 16 0 16,1 7 0-16,3 10-1 15,2 10 0-15,8 2 0 16,5 4-1-16,9 0 0 16,9 6 0-16,15-4 0 15,8-4 0-15,5-6 0 16,14-6 0-16,7-8 0 16,11-11 0-16,0-6 0 15,6-16 0-15,-8-12 0 16,-4-14 0-16,-8-13 0 15,-9-10 0-15,-11-12 0 0,-17-4 0 16,-14 2 0-16,-10 6 0 16,-6 8 0-16,-4 8 0 15,-5 15 0-15,-5 19 0 16,2 18 0-16,-4 17 0 16,9 9 0-16,3 6 0 15,6 6 0-15,2 0 0 16,14 4 0-16,4-4 0 15,4-10 0-15,9-7 0 16,7-13 0-16,13 5-2 16,-13-22-43-16,33-2 0 15,2-16-1-15,30-10 1 0</inkml:trace>
  <inkml:trace contextRef="#ctx0" brushRef="#br0" timeOffset="51294.5261">21776 3101 57 0,'20'-12'39'0,"0"2"3"16,-13-8-1-16,-7 18-14 15,0 0-15-15,0 0-2 16,0 0-2-16,-33 34-2 16,-7-7-2-16,1 18 0 15,-8 8-2-15,1 12 0 16,1 2-1-16,7 3-1 15,16 1 0-15,11-8 0 16,17-4 0-16,7-6 0 16,13-8 0-16,6-6 0 15,1-4 0-15,1-7 0 0,-3-8 0 16,-3-7 0-16,-2-1 0 16,-9-10 0-16,-17-2 0 15,28 0 0-15,-28 0 0 16,12-22-8-16,10 13-35 15,-16-17-2-15,1 1-1 16,-1-13 2-16</inkml:trace>
  <inkml:trace contextRef="#ctx0" brushRef="#br0" timeOffset="51706.3406">22240 3320 102 0,'0'0'43'16,"0"0"0"-16,0 0 0 16,-32 14-35-16,-1 2-3 15,-13 3-2-15,-1 5-1 16,2 1-1-16,7-1-1 16,11-2 0-16,19-5 0 15,16 3-1-15,17-2 1 16,15-1 0-16,13-1 0 15,10 4 0-15,2-3 0 16,-1 5 0-16,-1 1 0 16,-16-1 1-16,-3 5 1 15,-13-3-1-15,-17 3 0 0,-18-7 0 16,-12 2-1-16,-15-7 0 16,-9-7 0-16,-5-2 0 15,-3-8 0 1,-7-8 0-16,8-5 0 0,1-3 0 15,7-6 0-15,11 5-2 16,4-9-7-16,24 28-22 16,-2-35-14-16,2 35 1 15,32-41-1-15,2 21 2 16</inkml:trace>
  <inkml:trace contextRef="#ctx0" brushRef="#br0" timeOffset="51904.083">22542 3407 106 0,'32'37'46'16,"-26"-11"-1"-16,2 9 0 16,-10 6-37-16,11 4-3 15,-3-4-5-15,4-1 0 16,-2-7 0-16,0-4 0 16,4-7 0-16,-12-22 0 15,28 26-4-15,-28-26-41 16,0 0 1-16,11-44-2 15,-9 11 1-15</inkml:trace>
  <inkml:trace contextRef="#ctx0" brushRef="#br0" timeOffset="52037.9044">22580 3301 92 0,'-14'-24'40'0,"14"24"-1"15,0 0-2-15,0 0-39 16,20-8-33-16,5 10-3 15,3-2-1-15,4 0-1 16</inkml:trace>
  <inkml:trace contextRef="#ctx0" brushRef="#br0" timeOffset="52636.4226">22765 3422 90 0,'0'0'41'0,"0"0"2"16,38 10-1 0,-7-6-32-16,3-18-3 0,9 10-2 15,-3-9-1-15,1 9-2 16,-1-4 0-16,-13 6-1 16,-3 4 1-16,-24-2 0 15,22 27-1-15,-24-3-1 16,-4 5 1-16,-12 3 0 15,-3 7-1-15,-5 4 1 16,-2-2-1-16,3-1 0 16,-1-7 0-16,6-1 0 0,2-7 0 15,10-1 0 1,1-5 0-16,7-19 0 16,0 28 0-16,0-28 0 15,21 13 0-15,-3-13 0 0,10 0 0 16,3-7 0-16,9-5 0 15,5-2 0-15,8-8 0 16,1-5 0-16,3-6 0 16,-6-3 0-16,-3-7 0 15,-3 0 0-15,-7 6 0 16,-11-5-1-16,-7 9 0 16,-14 10 1-16,-6 23-1 15,-26-14 1-15,1 24 1 16,-13 11-1-16,3 7 1 15,3 7 0-15,-2 6-1 16,15 4 0-16,13-1 0 16,14-5 0-16,9-4 0 0,15-5 0 15,8-7 0-15,5-11-1 16,8 7-10-16,-7-22-33 16,9-7 1-16,-10-14-2 15,11-5 0-15</inkml:trace>
  <inkml:trace contextRef="#ctx0" brushRef="#br0" timeOffset="52975.4751">23849 3051 94 0,'-6'-27'42'15,"6"27"1"-15,0 0 0 16,54 4-33-16,-37 6-3 16,23 15-2-16,-6 11-1 15,15 13 0-15,-2 13-2 16,5 9-1-16,-11 8-1 15,-3 11 0-15,-13 2 0 16,-11-2 0-16,-14-7 0 0,-14-11 0 16,-9-5 0-16,-25-26-29 15,9 3-15-15,-19-23-2 16,5-11 0 0,0-14 0-16</inkml:trace>
  <inkml:trace contextRef="#ctx0" brushRef="#br0" timeOffset="53943.4223">25202 3389 35 0,'-18'4'33'16,"18"-4"3"-16,-6-20-12 16,6 20-3-16,0 0-4 15,24-2-2-15,-24 2-4 16,0 0-2-16,8-25-1 16,-8 25-3-16,0 0 0 0,0 0-2 15,-16 0 0 1,-10 10-1-16,-5-2 0 15,-3 1 0-15,1 3-1 0,9 0-1 16,24-12 1-16,0 21-1 16,33-13-1-16,21 0 1 15,15-2-1-15,2 4 0 16,2 2 1-16,-8 3 0 16,-17 5 0-16,-19 7 2 15,-27-3 0-15,-16 9 1 16,-17-5 0-16,-7 3 1 15,-5-9-2-15,-1-1 0 16,7-5 0-16,9-8-1 16,28-8-1-16,0 0-1 15,0 0 0-15,24-10-1 16,-2 8 1-16,-3-4 0 16,5 6 0-16,-24 0 0 0,24 16 1 15,-20 4-1-15,-8 1 2 16,2 7-2-16,0-3 2 15,-2-1-4-15,4-1-3 16,0-23-36-16,0 0 1 16,0 0-2-16,31-45 0 15</inkml:trace>
  <inkml:trace contextRef="#ctx0" brushRef="#br0" timeOffset="54106.602">25188 2914 105 0,'-18'8'43'16,"-1"4"-2"-16,19-12-3 15,-2 53-48-15,4-26-29 16,11 3-3-16,5-5 0 16,4 7 0-16</inkml:trace>
  <inkml:trace contextRef="#ctx0" brushRef="#br0" timeOffset="54823.5852">26799 3387 27 0,'26'-4'37'0,"0"-2"3"16,-9-2 0-16,3 14-13 15,-26-25-6-15,6 19-7 16,0 0-3-16,-20 15-4 16,-29-1-2-16,-12 12 0 15,-12 7-2-15,-10 6-1 16,-2 4 0-16,8 6-1 15,10-1 1-15,25-3-2 16,25-6 0-16,24-13 0 16,25-11 0-16,19-11 0 15,15-12 0-15,-1-15-1 16,2-11-1-16,-2-17 2 0,-8-11-1 16,-9-13-1-16,-9-2 2 15,-13-7-1-15,-12 0 0 16,-6 3 1-16,-5 7 1 15,-6 13-1-15,-5 12 2 16,0 27-1-16,8 22 0 16,-26-4 1-16,14 26 0 15,4 23 0-15,0 10-1 16,3 10 0-16,-1 11 0 16,6 3 1-16,2 1-1 15,7 3 0-15,-1-7 0 16,6-11-1-16,4-10 0 15,2-12-2-15,7-12-3 0,-1-23-5 16,21 0-34-16,-17-22-1 16,4-7 0-1,-13-18 0-15</inkml:trace>
  <inkml:trace contextRef="#ctx0" brushRef="#br0" timeOffset="55014.7227">27137 3299 94 0,'0'0'44'16,"0"23"0"-16,2 9 0 16,4-3-36-16,2 14-1 15,2 1-2-15,-1 3-2 16,9-2-2-16,-4-2-2 16,12-2-2-16,-7-21-8 15,21 1-33-15,-16-17 0 16,3-8-1-16,-7-17 0 15</inkml:trace>
  <inkml:trace contextRef="#ctx0" brushRef="#br0" timeOffset="55157.9412">27277 3108 96 0,'-16'-7'39'15,"16"7"-1"-15,0 0-11 16,-31 0-57-16,31 0-8 15,12 35-1-15,-5-17 0 16</inkml:trace>
  <inkml:trace contextRef="#ctx0" brushRef="#br0" timeOffset="55699.6351">27530 3530 65 0,'14'36'43'16,"-8"-3"-1"-16,7 4 1 16,-13-37-13-16,26 45-24 15,-14-21 0-15,-2-2-3 16,-10-22-1-16,16 23-1 16,-16-23 1-16,0 0-2 15,-4-33 0-15,-4 7 0 16,2-5 0-16,-2-6-1 15,-4-5 1-15,6 1 0 0,0 8-1 16,6 1 0-16,6 5 1 16,2 5 0-16,-8 22 0 15,38-25-1-15,-11 17 0 16,9 2 1-16,3 2 0 16,9-2-1-16,5 4 0 15,6-6 1-15,4 1 0 16,-3-3 0-16,-1-2 0 15,-2 2-1-15,-14-2 1 16,-7 3 1-16,-16-5-1 16,-20 14 0-16,0 0 1 15,-30 4-1-15,-11 10 2 0,-11 9-1 16,-1 8 0-16,-6 7 1 16,6 5 0-16,9 0-1 15,7-2 0-15,21-1 0 16,12-3-1-16,20-6-1 15,11-9 0-15,11-4-3 16,11-1-5-16,-11-17-35 16,19-4 0-16,-8-9-1 15,9-5 1-15</inkml:trace>
  <inkml:trace contextRef="#ctx0" brushRef="#br0" timeOffset="56174.9585">28766 3405 48 0,'20'-16'42'16,"-20"16"1"-16,0 0 0 15,-12-31-14 1,12 31-16-16,-42 17-4 0,9 1-2 15,-19 2-3-15,1 3-1 16,-6 11-1-16,7 5 0 16,5 0-1-16,15 4-1 15,22-4 1-15,22-1-1 16,20-5 1-16,21-9-2 16,12-9 1-16,6-5-1 15,10-10-2-15,-4-16-2 16,2-1-3-16,-18-28-4 15,16-8-32-15,-37-12 1 16,3-8-1-16,-15-17 1 16</inkml:trace>
  <inkml:trace contextRef="#ctx0" brushRef="#br0" timeOffset="56390.9341">29179 2953 84 0,'-8'-31'43'16,"8"31"1"-16,-24-18 1 15,24 36-35-15,-8 4-2 16,8 23-2-16,-6 10-2 15,4 11-1-15,-4 5 0 16,6 9-2-16,6 1 0 16,2-3 0-16,4-3-1 15,2-10 0-15,-2-12 0 16,1-12-3-16,1-12 0 16,-14-29-4-16,22 40-21 15,-22-40-17-15,-16-18 1 16,-8-11-1-16,3-5 0 0</inkml:trace>
  <inkml:trace contextRef="#ctx0" brushRef="#br0" timeOffset="56690.2697">28872 3356 90 0,'24'-34'42'0,"16"23"1"16,5-25-3-16,20 26-31 15,0-9-3-15,8 5-2 16,-5 0-1-16,3 8-1 15,-8 2 0-15,-4 6-1 16,-12 6 0-16,-1 6 0 16,-15 10 0-16,-3 5 1 0,-8 8-1 15,-8 5 0-15,-4 3-1 16,-2 0 1-16,-6-2 0 16,0-6 1-16,0-1-2 15,2-11 0 1,3-3 0-16,-5-22-1 0,26 19-1 15,-26-19-3-15,44-6-3 16,-37-27-25-16,19 2-12 16,-12-22-1-16,6-10 2 15</inkml:trace>
  <inkml:trace contextRef="#ctx0" brushRef="#br0" timeOffset="56818.3598">29759 3002 88 0,'-12'-45'44'0,"-8"8"-1"0,20 37 1 16,-33-47-37-16,33 47-3 15,0 0-6-15,-18 10-13 16,24 15-27-16,-8-7-2 16,4 9 0-16,-2-5 0 15</inkml:trace>
  <inkml:trace contextRef="#ctx0" brushRef="#br0" timeOffset="57622.689">30101 3236 49 0,'0'0'39'16,"0"0"1"-16,0 0 1 15,25 0-24-15,-25 0-4 16,0 0-3-16,-21-2-2 16,21 2-2-16,-38 26 0 15,12-5-2-15,-1 1-1 0,1 7 0 16,-6 4-2-16,15 3 1 15,3 1-2 1,14-7 1-16,6-1-1 16,12-5 0-16,9-7 0 0,-1-5 0 15,13-12 0-15,-1-8 0 16,1-10-1-16,-5-7 1 16,5-8-1-16,-5-9 1 15,-2 1 0-15,1-2-1 16,-5 0 2-16,3 7-1 15,-3 5 0-15,2 11 1 16,-3 13-1-16,-1 14 2 16,-12 13-1-16,4 11 0 0,-9 11 0 15,-5 3 0 1,2 6 0-16,-10-4 0 16,-4 0-1-16,7-8 1 15,-5-11-1-15,2-9 1 0,4-19-1 16,0 0 0-16,0 0 0 15,23-19-1-15,5-11 1 16,-2-7 0-16,11-10-1 16,3-6 1-16,7-2 0 15,-4 6-1-15,-1 2 1 16,-5 13 0-16,-7 13 0 16,-4 15 1-16,-7 16-1 15,-1 21 1-15,-12 10-1 16,2 10 1-16,-2 4-1 15,0 0 1-15,2-2 0 16,0-7-1-16,-2-7 0 16,0-12 1-16,-1-5-1 0,-5-22-1 15,8 21 0-15,-8-21-2 16,0 0-4-16,0 0-30 16,0 0-8-16,0 0-2 15,34-11 1-15</inkml:trace>
  <inkml:trace contextRef="#ctx0" brushRef="#br0" timeOffset="62827.5663">10201 5240 49 0,'-27'15'35'0,"27"-15"1"16,-30 28-11-16,4-28-7 16,25 20-5-16,-19-18-3 15,20-2-3-15,-8 19-2 16,8-19-2-16,0 0 0 16,20 2-1-16,-20-2 0 15,33-23 0-15,-13 3 0 16,6-2-1-16,-1-7 0 15,3-4-1-15,4-13 0 16,1-1 0-16,-1 0 0 16,1 0 0-16,-7 0-1 15,-6 6 1-15,-7 2 1 0,-7 9-1 16,-6 30 1-16,-37-20-1 16,7 24 1-16,-11 14 0 15,-1 0 0-15,-3 15 0 16,0 4 0-16,9 7 1 15,4 5 0-15,13 4 0 16,9-2 0-16,14-8 0 16,4 4 1-16,15-8-1 15,5-9 0-15,9-9 0 16,5-7-1-16,3-10 0 16,1-8 0-16,1-6-1 15,-3 0 1-15,-5-5-1 0,-5 3-1 16,-9 0 0-16,-5 4-1 15,-20 8-3-15,22-8-1 16,-22 8-4 0,23 2-23-16,-23-2-8 0,0 0-1 15,0 0 1-15</inkml:trace>
  <inkml:trace contextRef="#ctx0" brushRef="#br0" timeOffset="63202.5128">10796 5014 60 0,'0'-20'38'0,"0"20"2"15,0 0-2-15,0 0-24 16,-20-11-4-16,20 11-2 15,0 0-3-15,6 21 0 16,-6-21-2-16,20 30 0 16,-10-9 0-16,15 1 0 15,-1 7 0-15,9 1 0 16,1-3-1-16,4 3 0 16,-3-1 0-16,5-3-1 15,-3-1 0-15,-5-7-1 0,-1-4-1 16,-11-9-1-1,0-1 0-15,-20-4-3 16,20-9-2-16,-26-15-8 16,6 24-27-16,0-41 0 0,-4 17 0 15,2-5 0-15</inkml:trace>
  <inkml:trace contextRef="#ctx0" brushRef="#br0" timeOffset="63436.2011">11216 4902 55 0,'0'0'38'0,"0"0"-1"16,-21 20 2-16,-11-16-24 15,24 31-4-15,-25-5-1 16,3 15-3-16,-12-4-1 16,3 10-1-16,-10-4 0 15,7-6-3-15,-1-3 0 0,7-11-2 16,5-2-2-16,9-11-2 15,12 6-5-15,-10-22-31 16,20 2-2-16,0 0 1 16,32-22-1-16</inkml:trace>
  <inkml:trace contextRef="#ctx0" brushRef="#br0" timeOffset="63734.8417">11749 4967 71 0,'0'0'41'0,"0"0"-2"16,0 0 2-16,0 0-30 16,0 0-5-16,0 0-3 15,0 0-4-15,0 0-7 16,0 20-32-16,0-20 1 16,2 17-1-16,-2-17 0 0</inkml:trace>
  <inkml:trace contextRef="#ctx0" brushRef="#br0" timeOffset="63877.9394">11700 5210 94 0,'0'0'40'0,"0"0"-2"16,0 0-7-16,0 0-51 16,12-23-16-16,-12 23 0 15,12-28-3-15,-12 28 0 16</inkml:trace>
  <inkml:trace contextRef="#ctx0" brushRef="#br0" timeOffset="64629.3591">12371 4991 65 0,'0'0'38'15,"8"-26"2"-15,-8 26-2 16,18-6-26-16,-18 6-3 15,20 10-2-15,-20-10-1 16,27 39 0-16,-13-13-2 16,4 7 0-16,-2 0-1 15,2 1-1-15,-5-3 0 16,1-3 0-16,-2-5 0 16,0-3-2-16,-12-20 2 0,0 0-1 15,22 2 0-15,-22-2-1 16,19-37 0-1,-7 5-1-15,2-7 1 16,4-4-1-16,-2-2 1 0,1 1-1 16,3 3-1-16,-6 4 1 15,4 5-1-15,-8 3-1 16,-10 29-3-16,19-31-5 16,11 21-30-16,-30 10-2 15,20 0 1-15,-20 0 0 16</inkml:trace>
  <inkml:trace contextRef="#ctx0" brushRef="#br0" timeOffset="65110.4051">12897 5254 65 0,'0'0'37'16,"0"0"0"-16,0 0 2 15,33-6-29-15,-33 6-2 16,0 0-1-16,12-22-2 16,-12 22-1-16,26-20-1 15,-9 7-1-15,5-7-1 16,4-4 0-16,0-7-2 15,-1-4 1-15,1-1-1 0,-6 1 0 16,-5 4 0-16,-5 1 1 16,-10 9 1-16,0 21-1 15,-29-14 1-15,3 24 0 16,-4 13-1-16,-7 11 2 16,-3 7 1-16,7 10-1 15,7 2 1-15,6 4-1 16,14-8 0-16,14-2 0 15,12-14-1-15,18-7 0 16,7-12-2-16,2-14 0 16,5-8-2-16,-1-14-1 15,2 6-3-15,-21-31-14 16,2 14-20-16,-9-10-1 0,1 0 1 16,-12-8 0-16</inkml:trace>
  <inkml:trace contextRef="#ctx0" brushRef="#br0" timeOffset="65368.0315">13398 4673 84 0,'0'0'41'0,"0"0"0"16,6 39 1-16,-12-16-33 15,14 23-2-15,-8 1-1 16,4 13 0-16,-2-1-2 15,-2 4-2-15,0-4 1 0,-2-4-2 16,2-8-1-16,0-10 0 16,2-7-2-1,-2-30-4-15,18 37-3 16,-18-37-20-16,0 0-15 0,29-14 2 16,-5 1-1-16,-2-11 1 15</inkml:trace>
  <inkml:trace contextRef="#ctx0" brushRef="#br0" timeOffset="65735.2379">13837 4973 79 0,'19'-20'42'0,"-19"20"1"15,0 0-1-15,0 0-31 16,0 0-2-16,-14 38-2 15,-11-11-2-15,5 14-2 0,0 2 0 16,6 6-2-16,9 1 0 16,7-9 0-16,15-10 0 15,17-7-1-15,7-15 0 16,15-10 0-16,-3-11 1 16,4-12-2-16,-9-7 1 15,-3-8 0-15,-6-5 0 16,-13 1 0-16,-10 0-1 15,-12 0 0-15,-14 8 0 16,-4 1 0-16,-6 9-1 16,-5 1 0-16,3 12-2 15,-12 1-3-15,17 22-5 16,-17-7-31-16,34-4 1 0,-26 28-2 16,26-28 3-16</inkml:trace>
  <inkml:trace contextRef="#ctx0" brushRef="#br0" timeOffset="66190.635">14445 4930 87 0,'21'-6'43'16,"-21"6"-2"-16,0 0 2 15,0 0-33-15,-21 39-3 16,-5-15-2-16,0 7-2 0,1 2 0 15,3 7-1-15,10-3-1 16,10-6 0-16,10-3 1 16,18-9-1-16,15-9-1 15,12-10 0-15,11-4-1 16,3-9 0-16,4-5-2 16,-6-12 0-16,0-7 0 15,-19-10-1-15,-13 4 1 16,-7-4 0-16,-12 6 0 15,-8 1 1-15,-6 7 2 16,-8 7 0-16,8 26 1 16,-20-13 1-16,20 13 1 15,-12 31 0-15,6-5-1 0,12 9 1 16,0 2 0-16,8 6 0 16,4-1 0-16,1-3-1 15,1-4-1-15,0-7 0 16,0-5 0-16,-20-23-2 15,31 24-1-15,-31-24-5 16,30 2-26-16,-30-22-11 16,4-1 0-16,-4-21-1 15</inkml:trace>
  <inkml:trace contextRef="#ctx0" brushRef="#br0" timeOffset="66342.4135">14924 4641 65 0,'-19'-17'40'0,"19"17"-2"16,0 0 1-16,-10-18-20 16,10 18-22-1,0 0-22-15,8 23-13 0,-8-23 0 16,0 20-1-16</inkml:trace>
  <inkml:trace contextRef="#ctx0" brushRef="#br0" timeOffset="66631.5416">15185 4594 79 0,'0'0'43'0,"34"-16"-1"16,-34 16 0-16,31 6-26 15,-31-6-7 1,24 30-4-16,-20-1-2 0,2 12-1 15,-2 8-1-15,2 6 0 16,2 6 0-16,0 0 0 16,3-4 0-16,3-6-1 15,0-6 0-15,0-10-2 16,2-1-1-16,-16-34-7 16,33 29-32-16,-33-29 0 15,0 0-2-15,-4-29 1 16</inkml:trace>
  <inkml:trace contextRef="#ctx0" brushRef="#br0" timeOffset="67182.0717">15211 4863 80 0,'0'0'41'16,"0"0"0"-16,0 0-1 16,20 16-29-16,-1-14-5 15,9 9-2-15,4-7-2 16,5 2-1-16,-3 0-2 15,-3-4-2-15,1 2 0 16,-12-8-2-16,1 2 0 16,-21 2 0-16,18-12 1 15,-18 12 1-15,0 0 2 0,0 0 3 16,0 0 1 0,0 0 2-16,-18 8 1 15,24 16-1-15,-6-24 1 0,14 45-1 16,4-22-2-16,9 5 0 15,5-5-1-15,9-3 0 16,5-6-2-16,5-10 0 16,6 2-2-16,-7-10 0 15,5-4-1-15,-13-8 0 16,3-5-1-16,-13-7 0 16,-7 5 2-16,-11-3 1 15,-6 4 1-15,-8 22 3 16,4-31 0-16,-4 31 2 15,-18 18-1-15,12 11 2 16,-6 8-1-16,4 12-1 16,-3 8 0-16,5 6-1 0,-4 6-2 15,10-6-1-15,-4 1 0 16,2-7 0-16,4-8 0 16,2-11 0-16,-2-13 0 15,2-7 0-15,-4-18 0 16,0 0-1-16,0 0-4 15,0 0-6-15,23 4-28 16,-23-4-5-16,12-20-1 16,0 1 1-16</inkml:trace>
  <inkml:trace contextRef="#ctx0" brushRef="#br0" timeOffset="67394.6744">16569 5306 88 0,'20'14'45'0,"6"10"-1"15,-13 1 0-15,3 15-21 16,-10-7-19-16,-6 0-3 16,-2 7-3-16,-12-13-5 15,20 8-35-15,-27-13-2 16,5-2 0-16,16-20 0 15</inkml:trace>
  <inkml:trace contextRef="#ctx0" brushRef="#br0" timeOffset="68242.672">17845 5073 49 0,'0'0'37'0,"0"-20"0"16,0 20 3-16,0 0-22 15,-38-17-4-15,38 17-3 0,-41 15-2 16,15 5-1-16,-7-2-2 15,1 11-1-15,-8 1 0 16,9 3-2-16,3 2-1 16,9 4-1-16,5-5 1 15,10-1-2-15,10-7 1 16,13-3-1-16,13-11 0 16,9-10 0-16,5-6 0 15,7-10 0-15,2-9-1 16,-7-11 1-16,-7-5-2 15,-5-14 0-15,-14-8 0 16,-11-5 0-16,-11-3 0 0,-13 0 1 16,-5 6-1-16,-2 7 2 15,0 8 1-15,-1 15 0 16,-3 21 0-16,4 16 1 16,8 14 1-16,10 19-1 15,2 4 0-15,8 12 0 16,0 4 0-16,10 8 0 15,2-2 0-15,-1 0-1 16,1-3-1-16,6-8 0 16,-8-5 0-16,-5-6 0 15,3-6 0-15,-4-13-6 16,8 9-6-16,-20-31-32 16,25 4-1-16,-17-22 1 0,10-1-2 15</inkml:trace>
  <inkml:trace contextRef="#ctx0" brushRef="#br0" timeOffset="68463.1822">18175 5091 85 0,'0'0'44'0,"0"0"1"16,19 25-1-16,-19-5-23 15,10 9-14-15,0-1-1 16,6 7-3-16,-2-2-3 15,5 3 0-15,3-7 0 16,2-9-2-16,9-3-5 0,-13-24-7 16,20 5-31-16,-15-18 2 15,3-6-2-15,-10-21 1 16</inkml:trace>
  <inkml:trace contextRef="#ctx0" brushRef="#br0" timeOffset="68606.9377">18289 4814 70 0,'0'0'35'0,"0"0"1"16,-12 25-3-16,18-5-40 15,-6-20-25-15,34 41-4 16,-17-25 2-16,5 7-2 16</inkml:trace>
  <inkml:trace contextRef="#ctx0" brushRef="#br0" timeOffset="68961.8051">18759 5008 85 0,'0'0'40'16,"2"26"2"-16,-22-18-3 16,20-8-31-16,-45 19-1 15,13-5-3-15,-3-4-1 16,3 0-2-16,6-3 0 15,26-7-1-15,0 0 1 16,12 26-2-16,22-16 0 0,17 1 1 16,8 3-1-16,9 4 0 15,3 2 1 1,0-3 0-16,-6 1 0 16,-6 0 0-16,-13-3 1 0,-13 3 1 15,-13-4-1-15,-20-14 1 16,-12 21 0-16,-16-15 0 15,-11-2 0-15,-13-6-1 16,-1 2-1-16,-6-8-3 16,10 16-7-16,1-16-31 15,9 4-1-15,5-2 0 16,16 0-1-16</inkml:trace>
  <inkml:trace contextRef="#ctx0" brushRef="#br0" timeOffset="69594.1558">19310 5142 60 0,'-20'-18'37'0,"2"2"1"15,-1-7-5-15,19 23-15 16,-22-22-6-16,22 22-3 15,0 0-3-15,0 0 1 0,0 0-1 16,0 0-1-16,0 32 0 16,8 1-1-16,-2 2 0 15,8 12-1-15,-3 4 0 16,5 2-2-16,2 2 0 16,4-2 0-16,1-6 0 15,3-3-1-15,-6-9 0 16,0-8 0-16,-1-9 0 15,-19-18-1-15,26 10-1 16,-26-10-1-16,6-20-1 16,-16-7-2-16,10 9-5 15,-26-27-25-15,13 4-7 16,-13-10 1-16,-4 0-1 0</inkml:trace>
  <inkml:trace contextRef="#ctx0" brushRef="#br0" timeOffset="69850.549">18978 4973 63 0,'12'-20'38'0,"20"5"1"16,13-1 0-16,22 18-28 15,-4-18 1-15,26 30-3 16,-8-8-3-16,-2 11-1 16,-12 9 0-16,-8 11-2 15,-21 2 0-15,-18 5-1 16,-26-1-1-16,-20-4 1 15,-13-4-1-15,-13-5-1 0,-7-9 0 16,-2-7-2-16,4-4-1 16,-1-14-3-1,25 10-6-15,-1-20-29 0,34 14-1 16,-25-39 0-16,27 17 0 16</inkml:trace>
  <inkml:trace contextRef="#ctx0" brushRef="#br0" timeOffset="76775.0732">19920 4741 45 0,'0'0'35'0,"20"-31"3"16,-8 11-3-16,11 14-19 16,-27-21-2-16,24 19-3 15,-22-14-1-15,2 22-2 0,0 0-2 16,0 0 0-16,0 0-1 16,16 26-1-16,-16 3-2 15,4 13 0-15,-4 9 0 16,6 6 0-16,-4 3 0 15,10 3 0-15,-4-6 0 16,3-6-1-16,-1-8 0 16,2-11-1-16,0-9 1 15,0-5-1-15,-12-18 0 16,0 0-1-16,16 14-1 16,-16-14-1-16,0 0-2 15,-10-20-7-15,10 20-31 16,0 0 0-16,-30-22-1 0,14 15 1 15</inkml:trace>
  <inkml:trace contextRef="#ctx0" brushRef="#br0" timeOffset="77331.4762">20246 4977 77 0,'14'-20'39'0,"9"1"1"0,-1-11-3 15,10 20-28-15,-13-9-1 16,15 17-2-16,-6-2-1 15,15 18-1-15,-5-1-1 16,3 13-1-16,2 1 0 16,-1 5 1-16,-3-3-1 15,-5 2-1-15,-2-3 2 16,-11-6-2-16,-3-5 0 16,-18-17 0-16,12 20-1 15,-12-20 0-15,0 0 0 16,-20-10 0-16,20 10-2 15,-37-31 2-15,15 11-1 16,-10 0 0-16,-1 1 1 16,-5 3-1-16,-1 6 1 15,-7 8 0-15,1 10 0 0,3 4 1 16,3 13 0-16,3 3 0 16,15 3 0-16,13 3 0 15,8-1 0-15,16-6-1 16,15-1 1-16,7-10-1 15,3-5-2-15,3-7-1 16,3 0-2-16,-15-15-6 16,21-3-31-16,-27-6 0 15,-5 1-2-15,-1-7 2 16</inkml:trace>
  <inkml:trace contextRef="#ctx0" brushRef="#br0" timeOffset="77783.9504">21083 4877 81 0,'32'-14'42'0,"-5"0"1"15,-1 8 0-15,-26-11-31 16,0 17-3-16,0 0-2 16,-8 29-2-16,-22-7-1 15,-3 9-1-15,-7 2-2 0,5 11 1 16,-5-1-1-1,5 2 0-15,13 0 0 16,10-10-1-16,10-3 0 16,24-9 0-16,15-7 0 0,15-10 0 15,9-10 0-15,4-8 0 16,6-9 0-16,0-9 0 16,-2-11-1-16,-7 0 0 15,-13-6 0-15,-11 0 1 16,-13 3-1-16,-11 11 0 15,-14 4 1-15,-8 9 0 16,-10 20 0-16,-3 8 0 16,-11 21 0-16,-2 7 1 15,3 7 0-15,7 4 0 16,8 2-1-16,10 6 1 16,14-6-2-16,6-8-2 15,18 4-3-15,-1-27-13 0,17 11-25 16,1-11 1-16,10 0-2 15,-5-16 2-15</inkml:trace>
  <inkml:trace contextRef="#ctx0" brushRef="#br0" timeOffset="78863.0704">21873 4998 48 0,'-6'-27'39'15,"6"27"0"-15,-4-24 0 16,-12 1-16-16,16 23-9 16,0 0-3-16,20 19-4 15,-20-19 0-15,16 46-2 0,-6-15 1 16,5 8-3-16,1 4 1 15,-6 3-1 1,0 3-1-16,-2-8-1 16,-6-6 1-16,2-5-1 0,-2-5-1 15,-2-5 0-15,0-20 0 16,0 0 0-16,0 0 0 16,6-26 0-16,0-1-1 15,-6-11 1-15,5-7-2 16,-3-2 1-16,6-8-1 15,2 2 1-15,4 6 0 16,6 2 0-16,0 10 0 16,5 7 1-16,7 11 0 0,-3 7 0 15,7 16 1 1,-3 15 0-16,-5 9 0 16,-4 9 0-16,-4 4 1 15,-7 8-1-15,-11-2 1 0,2 4-1 16,-8-8 0-16,-7-7-1 15,1-9 0-15,-8-5 0 16,18-24 0-16,-26 19 0 16,26-19 0-16,-20-19 0 15,18-1 0-15,2-11 0 16,8-5-2-16,6-7 1 16,4-2 0-16,4-2 0 15,7 6 0-15,1 3 1 16,2 9-1-16,1 17 1 15,3 6 0-15,-3 10 1 16,3 12-1-16,-1 11 1 16,-1 3 0-16,-1 7 0 0,-1 0 1 15,-4-3-1-15,-3-1-1 16,-3-4 0-16,-4 1 0 16,0-10 0-16,-9-3 0 15,-9-17 0-15,32 16 0 16,-8-14 0-16,-3-10 0 15,7-8 0-15,4-3-1 16,-5-9 0-16,3-5-1 16,-8-6 1-16,-5-7-1 15,-9 5 1-15,-6 4 0 16,-6 9 0-16,-13 7 1 16,-9 13 0-16,-2 12 1 0,-3 16 0 15,3 11 0-15,-2 2 0 16,9 9 0-16,1-7 0 15,14 6 0-15,8-4-1 16,10-7 1-16,8-9-3 16,9-1-1-16,-1-10-2 15,11 2-3-15,-13-24-21 16,10 4-15-16,-5-12 1 16,3-1-1-16,-11-9 2 15</inkml:trace>
  <inkml:trace contextRef="#ctx0" brushRef="#br0" timeOffset="79298.5934">23182 5047 71 0,'20'-21'41'0,"-20"21"0"16,0 0 3-16,19 10-24 15,-7 11-10-15,-10-3-1 16,10 13-3-16,-10-1-1 16,8 7-1-16,-10-4-1 15,6 1-2-15,-4-7-1 16,-2-3 0-16,0-24 0 15,0 29 0-15,0-29 0 16,0 0 0-16,0 0 0 16,8-31-1-16,2 5 1 15,-3-11-2-15,9-2 1 16,6-14-1-16,2 0 1 16,5-2 1-16,5 6-1 0,3 8 1 15,-1 5-1-15,3 11 2 16,1 11-1-16,-3 16 2 15,-3 14-2-15,-8 17 1 16,-7 4 1-16,-11 10-1 16,-4 8 1-16,-8 6-2 15,-4-2 0-15,-3 0 0 16,1-10 0-16,-2-12 0 16,0-1 0-16,10-17 0 15,2-19-3-15,0 0-2 16,28 4-2-16,-22-33-7 15,27-3-29-15,-13-11 0 16,6-6 0-16,-1-16 0 0</inkml:trace>
  <inkml:trace contextRef="#ctx0" brushRef="#br0" timeOffset="79510.7388">23940 4781 73 0,'26'-38'42'0,"-1"23"1"0,-9 13 0 15,2 33-21-15,-18-11-11 16,14 23-4-16,-10 2 0 15,-2 16-2-15,0 4-3 16,2 5-2-16,4-3 0 16,3-4 0-16,3-6 0 15,4-14 0-15,2-8 0 16,-4-13-3-16,7-5-5 0,-23-17-11 16,2-25-25-16,-16-3 1 15,3-5-2 1,-17-14 1-16</inkml:trace>
  <inkml:trace contextRef="#ctx0" brushRef="#br0" timeOffset="79667.0999">23877 4955 93 0,'0'0'42'0,"0"0"1"16,0 0-1-16,51 10-32 16,-19-18-4-16,13 18-2 15,7-8-3-15,-5 0-2 16,12 12-5-16,-21-22-26 15,9 20-10-15,-3-7-2 16,3 7 1-16</inkml:trace>
  <inkml:trace contextRef="#ctx0" brushRef="#br0" timeOffset="79846.1636">24841 5246 100 0,'13'33'44'0,"-11"-6"0"15,4 5 0-15,-6-32-36 16,-8 31-3-16,-5 1-4 16,-9-7-4-16,8 11-11 15,-16-23-29-15,-7 9 0 16,-7-8-1-16,11 3 0 16</inkml:trace>
  <inkml:trace contextRef="#ctx0" brushRef="#br0" timeOffset="80975.0575">25778 4955 82 0,'26'-25'40'0,"-26"25"2"0,14-22-8 16,4 32-21-16,-18-10-4 15,0 18-2 1,0-18-2-16,-6 27-2 15,6-27 0-15,0 33-1 0,0-33-1 16,0 32 0-16,0-32 0 16,0 0 0-16,0 17-1 15,0-17 0-15,0 0 0 16,0 0 0-16,2-25 0 16,-2 7 0-16,0-1-1 15,-2-1 1-15,-6 2 0 16,8 18 0-16,-38-25 0 15,13 25 0-15,-9 12 0 16,-5 11 0-16,-1 3 1 16,1 11-1-16,5 2 0 15,8 4 0-15,11 1 1 0,13-5-1 16,13-4 1-16,15-5-1 16,4-9 0-16,13-7 0 15,3-8 0-15,1-6 0 16,4-8 0-16,-9-8 0 15,1-7-1-15,-11-7 0 16,-5-1 1-16,-9-6-1 16,-8-5 0-16,-4 3 1 15,-2 4-1-15,-10 1 1 16,2 11-1-16,4 23 1 16,0 0 0-16,-26-2 0 15,17 25 2-15,-3 11-1 16,0 3-1-16,6 10 1 0,4 2 0 15,4-4-1-15,14-3 0 16,-2-9-1-16,13 2-3 16,-3-17-2-16,17 9-6 15,-19-25-31-15,10-5 0 16,-7-11 0-16,1-4 0 16</inkml:trace>
  <inkml:trace contextRef="#ctx0" brushRef="#br0" timeOffset="81435.4215">26475 4904 90 0,'0'0'42'0,"24"6"1"16,-24-6 0-16,26 20-35 15,-26-20 0-15,12 33-3 16,-12-33-1-16,6 33-2 15,-1-15-1-15,-5-18 0 16,6 28 0-16,-6-28-1 16,0 0 1-16,0 0-2 15,16 0 1-15,-16 0 0 16,6-20 0-16,-6 20 0 16,6-30-1-16,-8 13 1 15,-10-1-1-15,12 18 1 16,-31-25-1-16,-1 15 1 0,-2 10 0 15,-5 12 0-15,-8 1 0 16,1 9 0 0,1 5 1-16,11 3-1 15,5 3 0-15,19 6 0 0,12-3 1 16,10-7-1-16,19-1 0 16,5-5 1-16,11-5-1 15,2-4-1-15,-1-6 0 16,-3-8-1-16,3 1-3 15,-13-14-6-15,13 5-33 16,-27-10 1-16,5 3-1 16,-2-7 1-16</inkml:trace>
  <inkml:trace contextRef="#ctx0" brushRef="#br0" timeOffset="81890.5733">27040 4941 86 0,'40'-2'43'15,"-40"2"-1"-15,31 6 2 16,-31-6-35-16,0 0-2 16,0 0-1-16,20 20-3 15,-20-20 0-15,0 0-2 0,0 0 0 16,20 14 0-16,-20-14-1 15,19-2 0 1,-19 2 0-16,0 0 1 16,18-18-2-16,-18 18 2 15,-12-20-1-15,-11 9 0 0,1 9 0 16,-12 2 0-16,-5 4 0 16,-7 15 0-16,1 5 0 15,2 9 1-15,1 5-1 16,11 3 0-16,9 4 1 15,4-4-1-15,20 6 0 16,8-11 0-16,12-5 0 16,11-8 0-16,17-5 0 0,1-8 0 15,2-6-1 1,1-4 0-16,-3-4-2 16,-10-12-2-16,-1 10-6 15,-26-15-32-15,3 1-1 0,-17-5 1 16,0 3-1-16</inkml:trace>
  <inkml:trace contextRef="#ctx0" brushRef="#br0" timeOffset="82558.6069">27465 5240 69 0,'0'0'38'15,"-20"12"0"-15,20-12-11 0,0 0-13 16,0 0-4-16,0 0-3 15,20-16-2-15,1 12-1 16,3-6-2-16,16 2 1 16,-1-7-1-16,6-3-1 15,1-4 0-15,-5-1 0 16,-1-3-1-16,-9-1 0 16,-5-5 0-16,-14 1 0 15,-6 2 0-15,-18 5 0 16,-8 10 0-16,-11 12 0 15,-9 12 1-15,-7 12 0 16,-8 11 1-16,7 14-1 16,3 0 1-16,11 6 0 0,8 0 0 15,13-10-1-15,19-7 0 16,13-7 0 0,9-7-1-16,9-10 0 0,3-7 0 15,-1-7-1-15,7-5-1 16,-13-7-3-16,9 8-3 15,-24-23-19-15,5 5-16 16,-7-5 1-16,-4-3 0 16,0-5 0-16</inkml:trace>
  <inkml:trace contextRef="#ctx0" brushRef="#br0" timeOffset="83070.5883">28027 4710 77 0,'0'0'41'0,"32"-28"2"15,-32 28-1-15,34-5-30 16,-34 5-2-16,0 27-3 16,-2-2-2-16,4 13-2 15,-2-1-1-15,2 20 0 16,1-2-1-16,5 4 0 15,0-2 0-15,4-4-1 16,2-6 1-16,6-2-1 0,3-10 0 16,5-9 0-1,4-7 1-15,7-9-2 16,3-12 1-16,3-8-1 16,0-3 1-16,1-11-1 0,-3-3 1 15,-3-9-1-15,-7-9 0 16,-11-2 0-16,-6 0 0 15,-8 6 0-15,-12 2 0 16,-4 5 1-16,-6 11-1 16,-6 5 1-16,-5 18 0 15,-3 8 0-15,-2 10 0 16,9 9 0-16,1 2 1 16,12 9-1-16,-4-3 0 15,8 2 0-15,10-3 0 16,6-7-1-16,8 5-2 15,-3-19-3-15,17 7-3 16,-14-32-15-16,13 12-19 0,-1-10 0 16,4-5 1-16,-7-9 0 15</inkml:trace>
  <inkml:trace contextRef="#ctx0" brushRef="#br0" timeOffset="83963.4373">28831 4918 90 0,'0'0'42'16,"0"0"-1"-16,20 18-9 15,-20-18-23-15,14 37-2 16,-12-12-1-16,7 9-1 16,-1 1-2-16,4 4 0 15,-6-5-1-15,0-3-1 16,-4-5 0-16,-2-7 0 16,0-19-1-16,0 20-1 0,0-20 1 15,0 0 0-15,-6-28-1 16,4 7 0-16,4-7-1 15,-2-3 1-15,8-6 0 16,2-5-1-16,0 7 1 16,7-4 0-16,5 7 0 15,4 3 0-15,5 5 0 16,13 1 0-16,-3 7 1 16,5 4 0-16,1 1 0 15,-3 1 0-15,-5 2 0 16,-5 2 0-16,-11 4 0 15,-23 2 2-15,2 18-1 16,-19 3 0-16,-13 1 1 0,-8 13 0 16,-1 3-1-16,-5 5 1 15,9 0-1-15,3 2 1 16,11-6-2-16,9-7 1 16,14 1-1-16,16-13 0 15,9-9 0-15,13-5 0 16,3-10-1-16,8-7 1 15,-3-11-1-15,5-7 0 16,-3-13 0-16,-9-9 0 16,-9-2 0-16,-7-4 0 15,-9 6 0-15,-4 2 0 16,-6 10 0-16,-6 6 1 16,0 33 1-16,-8-20-1 0,8 20 1 15,-16 28 0-15,12-1 0 16,0 10 0-16,4 5 0 15,6 7 1-15,2-2-1 16,10 0 0-16,2-6-1 16,11-4 1-16,3-7-1 15,1-14 0-15,7-9-1 16,-3-13 0-16,3-9-1 16,-5-21-2-16,3-7 0 15,-7-18-1-15,1-7 0 16,-9-17-1-16,7-7 2 15,-10-4 0-15,-4 10 3 0,-7 13 0 16,-9 8 3-16,4 20 1 16,-6 12 2-1,0 33-1-15,0 0 1 16,-12 51-1-16,5-12-1 0,7 16 0 16,-6 6-1-16,6 7 0 15,0 1 0-15,0-2-1 16,6-10-1-16,-1-2 0 15,1-8-1-15,-4-10-1 16,10-5-2-16,-16-15-4 16,16 15-15-16,-12-32-21 15,0 0 1-15,-26-26-2 16,13 1 3-16</inkml:trace>
  <inkml:trace contextRef="#ctx0" brushRef="#br0" timeOffset="84266.0118">29832 4796 67 0,'0'-21'41'0,"0"21"0"16,47-26 1-16,-9-7-28 16,13 21-6-16,1-12-2 15,7 7-2-15,-6-3-1 16,3 6-2-16,-7 1 0 16,-4 7 0-16,-11 2 0 15,-7 10 0-15,-7 4 1 16,-2 13-1-16,-12 5 1 15,-4 5-1-15,-4 6 1 0,2 2 0 16,0 1-1 0,-4 3 0-16,8-6 0 15,-4-4-1-15,8-5 0 16,4-5-1-16,7-5-2 0,1-10-3 16,20 15-18-16,-9-31-20 15,3-5 0-15,1-17-1 16,9-3 1-16</inkml:trace>
  <inkml:trace contextRef="#ctx0" brushRef="#br0" timeOffset="84422.3799">30819 4535 80 0,'-17'-14'40'0,"17"14"0"15,0 0 0-15,0 0-37 16,0 0-3-16,0 0-6 15,4 20-31-15,-4-20-2 0,2 24 0 16,-2-24-1-16</inkml:trace>
  <inkml:trace contextRef="#ctx0" brushRef="#br0" timeOffset="84987.1043">30890 4600 61 0,'0'18'40'15,"-11"5"2"-15,-9-1 0 16,0 23-24-16,-13-18-8 15,13 20-2-15,-6-3-2 16,6 7-1-16,14-8-3 16,8-2 0-16,10-4-1 15,6-7-1-15,4-13 0 16,9-7 0-16,1-18 0 0,3-11 0 16,1-11-1-16,-8-9 1 15,5-6-1-15,-7-6 0 16,0-2 1-16,-1 4 0 15,-3 6 0-15,-2 9 0 16,3 7 1-16,-1 15 0 16,-22 12 1-16,20 12-1 15,-14 9 0-15,-6 11 0 16,0 3 0-16,-6 4 0 16,-2-1 0-16,2 1 0 15,6-12-1-15,2-1 0 16,-2-26 0-16,24 18 1 0,-5-22-2 15,1-10 1-15,14-6 0 16,3-15-1 0,5-2 1-16,9-14-1 15,6 2 1-15,-1 0 0 16,1 1 0-16,-4 13 1 0,-7 6-1 16,-3 17 1-16,-15 18 0 15,-9 13 0-15,-13 19 0 16,2 11 0-16,-8 6-1 15,6 6 1-15,0 1 0 16,6-3-1-16,4-4 0 16,2-10 0-16,3-5-2 15,-3-17-4-15,14 16-16 0,-32-39-22 16,21 20-1-16,-21-20-1 16,0 0 1-1</inkml:trace>
  <inkml:trace contextRef="#ctx0" brushRef="#br0" timeOffset="103313.8799">26778 4035 9 0,'0'0'9'0,"0"0"-2"15,0 0 0-15,0 0-1 16,0 0 1-16,0 0-2 16,0 0 0-16,-18 4 0 15,18-4-1-15,0 0 1 16,0 0 0-16,0 0 0 15,0 0 0-15,0 0-1 16,0 0 2-16,0 0-1 16,0 0 0-16,0 0-1 15,0 0 0-15,19-6-2 16,-19 6 1-16,20-4-2 16,-20 4 1-16,30-2-1 15,-30 2 0-15,33-4 0 0,-33 4 0 16,34-6 0-1,-14 4 0-15,1 0 0 16,3-2 0-16,-4 4 0 16,2-2 0-16,1 4 1 0,-3-6-1 15,6 6 1-15,-5-4-1 16,5 2 1-16,-2-2 0 16,1 0-1-16,-3 0 0 15,6 2 1-15,-4-2-1 16,3 0 0-16,-1 1 0 15,0 1 0-15,-1 0 0 16,3-2 0-16,-3 0 0 16,3 2 0-16,-2-4 0 15,5 4 0-15,-5-2 0 16,0 0 0-16,-1 0-1 16,-3 4 1-16,4-4-1 15,-6 2 0-15,1 0 1 0,3 0-1 16,-2-2 1-16,3 2-1 15,-1-4 1-15,4 4-1 16,-3-4 1-16,1 4-1 16,0-2 1-16,1 0-1 15,-1 0 1-15,2 0-1 16,-3 0 0-16,5 2 1 16,-6-2-1-16,5 2 1 15,-1-2-1-15,3-2 1 16,-5 2-1-16,2 0 1 15,-3-2-1-15,3 1 1 16,-4 1-1-16,1 0 1 16,-5 0-1-16,-4 2 0 0,-16 0 1 15,32 4-1-15,-32-4 0 16,27 2 0-16,-7-2 0 16,0 0 0-16,3 0 0 15,3-2 0-15,0 0 1 16,-1 2-1-16,5 0 0 15,0 0 1-15,-9-2-1 16,5 2 0-16,-4 0 0 16,-2 2 1-16,-3-2-1 15,3 0 0-15,-20 0 0 16,32 2 0-16,-13-4 1 16,3 4-1-16,2-4 0 15,1 4 1-15,-3-4-1 0,4 2 0 16,-1 0 1-16,3 0-1 15,-2 0 0-15,1 0 1 16,-1 0-1-16,6 2 0 16,-7-2 1-16,1 0-1 15,2 0 0-15,-3-2 0 16,1 2 0-16,0-2 0 16,-5 0 0-16,5 0 0 15,0 0 1-15,-1 2-1 16,1-2 0-16,0 2 0 15,-1-2 0-15,1 2 0 16,2 0 0-16,-3 0 0 0,1-2 1 16,2 2-1-16,-1 0 0 15,-1 0 1-15,4-2-1 16,-3 2 1-16,-1-2-1 16,6 2 1-1,-5-2-1-15,-1 2 0 0,0 0 1 16,-5 0-1-16,5 0 0 15,0-2 1-15,-1 2-1 16,3 0 1-16,-2-2-1 16,1 2 1-16,11-2-1 15,-5 0 0-15,1-2 1 16,3 4-1-16,3-2 1 16,-3 0-1-16,-1 0 0 0,1 0 1 15,1 0-1 1,-4 0 1-16,-5 2-1 15,3-2 1-15,-7 1 0 16,-1 1 0-16,-8-2 0 0,2 2 0 16,-18 0 0-16,25 0 0 15,-25 0 0-15,20 0 0 16,-20 0 0-16,0 0-1 16,0 0 1-16,0 0-1 15,0 0 0-15,0 0 0 16,0 0-1-16,0 0-1 15,0 0-2-15,0 0-7 16,0 0-28-16,-24-12 1 0,5 6-2 16,-9-2 0-16</inkml:trace>
  <inkml:trace contextRef="#ctx0" brushRef="#br0" timeOffset="127717.3251">7099 6816 33 0,'0'0'34'0,"20"-8"1"15,-20 8-1-15,0 0-15 16,0 0-5-16,0 0-2 15,0 0-3-15,-31 2-3 16,-3 6-2-16,-5 9 0 16,-13-3-1-16,-1 6-1 15,-4 1 0-15,5 3-1 16,7-5 0-16,13-3 0 0,32-16-1 16,0 0 1-1,20 12-1-15,35-12 1 0,10 0 0 16,20 4-1-1,8 2 1-15,12 6 0 0,-1 7-1 16,-7 9 1-16,-16 5 0 16,-16 8 0-16,-17 4-1 15,-25 1 2-15,-17 3-1 16,-17-2 0-16,-21-4 0 16,-10-6 1-16,-11-5 0 15,-4-7-1-15,-6-11 0 16,1-6 0-16,-1-8 0 15,8-6-1-15,4 0-1 16,3-8-2-16,13 4-1 0,1-11-3 16,34 21-6-1,-31-16-28-15,31 16 0 16,6-31 0-16,11 11 0 0</inkml:trace>
  <inkml:trace contextRef="#ctx0" brushRef="#br0" timeOffset="128214.3278">8069 6875 83 0,'16'-18'40'0,"-6"0"0"16,-10 18-3-16,0 0-29 16,19-6-2-16,-19 6-1 15,0 0-2-15,8 24-1 16,-8-24-1-16,6 25 0 16,-6-25 0-16,0 0-1 15,14 20 1-15,-14-20 0 16,0 0 0-16,12-22-1 15,-12 22 1-15,-14-29-1 16,-10 17 0-16,-3 8 0 16,-17 6-1-16,-3 8 1 15,-6 16 0-15,-1 7 0 0,3 12 1 16,5 8-1-16,15 4 1 16,15 0 0-16,10-2 0 15,14-2-1-15,18-12 0 16,13-6 1-16,13-11-2 15,3-8 0-15,4-14-1 16,10-2-3-16,-10-16-2 16,7 6-6-16,-27-19-27 15,3-3-1-15,-17-9 0 16,-1 2 1-16</inkml:trace>
  <inkml:trace contextRef="#ctx0" brushRef="#br0" timeOffset="128852.789">8193 6949 55 0,'0'0'36'16,"-13"-25"0"-16,13 5 2 16,33 8-22-16,-19-17-6 15,29 13-2-15,-1-2-2 16,15 11 0-16,4 1-2 16,10 18 0-16,-4 5-2 15,3 15 0-15,-9 7 0 16,-4 6 0-16,-6-2-1 15,-11 2 0-15,-9 0-1 16,-11-11 1-16,-6-5-1 16,-2-9 1-16,-12-20 0 15,0 0-1-15,0 0 0 0,-24-10 0 16,4-12 0-16,-13-1 0 16,-7-3-1-16,-9 3 1 15,-6 7-1-15,-10 6 1 16,1 10 0-16,3 14 0 15,4 10 0-15,10 7 1 16,15 4-1-16,18 7 0 16,20-3 1-16,22-4-1 15,17-7 0-15,20-13-1 16,14-7-1-16,0-12-1 16,6-10-2-16,-8-19-2 15,2-2-3-15,-28-32-2 16,9 10-5-16,-35-37 0 0,15 17 3 15,-26-21 4-15,5 10 7 16,-7 6 4-16,-12 1 4 16,6 30 4-1,-22-6 6-15,16 57 2 0,-15-29-1 16,15 48-4-16,-20 1-4 16,16 25-2-16,-10 6-2 15,14 22-1-15,-8 7 0 16,8 7-1-16,8 3-1 15,0-2 0-15,10-5-2 16,0-15 1-16,9-7-3 16,-7-24-1-16,17-5-3 0,-21-38-16 15,16 2-17-15,-12-22-2 16,1-9 2 0,-9-12-1-16</inkml:trace>
  <inkml:trace contextRef="#ctx0" brushRef="#br0" timeOffset="129606.6895">9262 6875 67 0,'0'-28'38'15,"0"28"1"-15,25-27 0 16,-19-3-26-16,34 20-4 16,-9-9-2-16,17 15-2 15,1 2-1-15,10 14-1 0,0-1 0 16,3 15-1-1,-3 9 0-15,-2 10-1 16,-6 6 0-16,-9 0-1 16,-5 0 1-16,-11-1-1 0,-4-9 0 15,-10-6 0-15,0-11 1 16,-12-24-1-16,0 17 0 16,0-17 0-16,-20-19 0 15,0-1 0-15,-12-3 0 16,-5-1 0-16,-5 0 0 15,-9 7 0-15,-10 5-1 16,-4 8 1-16,-4 10 0 16,7 10 0-16,9 9 0 15,10 3 0-15,9 7 0 16,20-2 1-16,16-1-1 16,24-7-1-16,13-5 1 15,13-8-1-15,7-8 0 0,6-10-2 16,2-8-1-16,-3-14 0 15,-5-1-1-15,-14-20-1 16,3-4 1-16,-15-10 1 16,-1 8 1-16,-9 0 1 15,-7 4 2-15,2 6 2 16,-10 8 1-16,-8 37 1 16,14-24 1-16,-2 44 0 15,-12 1-1-15,13 17 0 16,-5 5-1-16,8 12 0 15,0 4-1-15,4 0 0 16,-3-2-2-16,3-10 2 16,-6-8-2-16,0-14 1 0,-14-25 0 15,12 20-1-15,-12-20 1 16,-6-31-1-16,0-3 0 16,-2-5 0-16,4-12 1 15,8-4-2-15,4-2 1 16,12 0 0-16,7 6 0 15,15 10 1-15,-1 4-1 16,10 11 0-16,-3 14-1 16,1 5-2-16,-1 14-3 15,-27-7-9-15,11 16-26 16,-32-16-1-16,37 12 0 16,-37-12 0-16</inkml:trace>
  <inkml:trace contextRef="#ctx0" brushRef="#br0" timeOffset="130703.7707">11090 7059 54 0,'0'0'35'0,"-20"0"2"15,20 0-10-15,0 0-12 16,-20-18-3-16,20 18-3 16,0 0-2-16,20 10-1 0,-20-10-2 15,40 2-1-15,-7-8 0 16,15 2-2-16,1-5 0 15,4-3-2 1,-5 4-2-16,-17-12-8 0,-7 14-27 16,-24 6-2-16,0 0 1 15,0 0-1-15</inkml:trace>
  <inkml:trace contextRef="#ctx0" brushRef="#br0" timeOffset="132149.5328">12346 6608 32 0,'0'0'30'16,"-14"-22"0"-16,-4 1-7 16,18 21-6-16,-22-34-2 15,22 34-2-15,-17-27-2 16,17 27-2-16,0 0-1 15,0 0-1-15,-20-6 0 0,26 31-2 16,-12 3-2-16,6 13 1 16,0 8-2-16,2 14 1 15,2 4-1 1,2 7 0-16,2-1 0 0,4-5-1 16,-5-5 0-16,1-8 0 15,2-10-1-15,-4-13 1 16,-2-9-1-16,-4-23 1 15,0 0-1-15,0 0 0 16,16-21 0-16,-14-11 0 16,-2-9 0-16,6-10 0 15,0-6-1-15,2-2 1 16,9-5 0-16,3 5-1 0,8 4 0 16,9 6 1-16,9 13 0 15,1 15 0-15,6 13 0 16,7 14 0-1,-9 17 0-15,0 17 1 0,-17 15 0 16,-8 7-1-16,-11 11 1 16,-9-2-1-16,-8-3 1 15,-12-5-1-15,3-8-1 16,-3-12 0-16,6-9-2 16,-4-13-2-16,18-3-4 15,-6-18-18-15,0 0-13 16,0-36-1-16,8 9 0 15,-2-10 1-15</inkml:trace>
  <inkml:trace contextRef="#ctx0" brushRef="#br0" timeOffset="132601.7452">12835 6839 56 0,'0'0'37'0,"34"-21"1"16,-6 3 1-16,21 18-25 15,-8-24-3-15,31 23-2 16,-7-7-1-16,8 21-3 16,-14 5-1-16,4 13-1 15,-15 7-2-15,-9 7 1 16,-19 4-2-16,-6 4 1 16,-10-2-1-16,-4-8 1 15,-4-8-1-15,-2-9 1 16,2-8-1-16,4-18 0 15,0 0 0-15,-24-4 0 0,12-14-1 16,-4-4 1-16,-9-7-1 16,-3 2 0-16,-9-1 1 15,-3 5-1-15,-5 9 0 16,-7 6 1-16,5 12 1 16,4 8-1-16,7 7 1 15,6 9 0-15,15 3-1 16,15-1 2-16,13-1-2 15,19-5 1-15,7-5-1 16,15-9 0-16,9-2-1 16,4-12-2-16,10-4-3 15,-10-19-6-15,18-1-27 16,-24-11-2-16,3-8 0 0,-13-14 0 16</inkml:trace>
  <inkml:trace contextRef="#ctx0" brushRef="#br0" timeOffset="132918.262">13746 6684 78 0,'-34'6'39'16,"-9"0"1"-16,3 10-1 15,-11-12-29-15,21 19-3 16,-3-3-2-16,15 9-2 16,12-5-1-16,24 5 0 15,15-3-1-15,15-3-1 16,15 5 0-16,10-3 0 0,6-1 0 15,-2-3 1-15,-4 7-1 16,-14-5 0-16,-13 3 0 16,-19 3 1-16,-15-1-1 15,-20-3 2 1,-15-3-1-16,-17-2 0 0,-7-7 0 16,-17-5-1-16,3-6 0 15,-4-6-1-15,6 0-4 16,-4-19-9-16,21 9-26 15,11-8-2-15,23 3 1 16,14-3-1-16</inkml:trace>
  <inkml:trace contextRef="#ctx0" brushRef="#br0" timeOffset="133918.4244">15191 6757 45 0,'0'0'36'16,"0"-22"2"0,0 22 0-16,2-29-16 15,16 37-10-15,-18-8-2 16,18 21-2-16,-13-1-3 0,5 19-1 15,2 2-1-15,0 6 0 16,-4 3-2-16,6 1 1 16,-8 0-1-16,6-6 0 15,-7-8-1-15,1-11 2 16,-4-9-2-16,-2-17 0 16,0 0 1-16,0 0-1 15,8-17 1-15,-8-11-2 16,0-7 2-16,4-14-2 15,2 0 1-15,2-4-1 16,6 2 1-16,6 0-1 16,5 3 2-16,1 13-2 15,7 10 2-15,5 19-1 0,-2 4 0 16,1 17 1-16,-3 15-1 16,-1 13 1-16,-3 4-1 15,-8 8 1-15,-3 2 0 16,-11-2 0-16,-2-4-1 15,-6-8 1-15,-2-7-1 16,-4-13 0-16,6-23 1 16,-20 16-1-16,20-16 0 15,-19-24 0-15,13-5 0 16,4-9-1-16,2-15 1 16,4 1 0-16,12-7-1 15,3 0 1-15,7 2 0 16,8 4 0-16,1 12 0 0,9 9 0 15,3 18 0-15,4 11 0 16,1 12 0-16,-5 13 1 16,-4 13-1-16,-9 10 1 15,-6 10-1-15,-11 8 0 16,-9 2 1-16,-10-4-1 16,-8-4-1-16,-3-8 0 15,-1-2-2-15,0-18-2 16,8 5-5-16,-14-26-32 15,20-8 2-15,0 0-2 16,0 0 1-16</inkml:trace>
  <inkml:trace contextRef="#ctx0" brushRef="#br0" timeOffset="134841.2127">16226 6837 70 0,'35'-17'40'15,"7"5"0"-15,3-6 0 16,26 10-26-16,-12-3-3 16,14 16-3-16,-9 1-2 15,1 18-2-15,-12-1-1 16,-5 13-1-16,-9 3-1 16,-13 10 0-16,-14-8 0 15,-1 4-1-15,-9-1 0 0,0-13 0 16,-4-5 0-16,2-9 0 15,0-17 0 1,0 0 0-16,0 0 0 16,0 0 0-16,-19-37 0 0,11 6 0 15,-4-3 0-15,-6-3-1 16,-2 4 1-16,-5 1-1 16,-9 5 1-16,-5 9 0 15,-3 12-1-15,-7 14 1 16,1 10 0-16,5 9 0 15,3 10 0-15,13 5 0 16,11 5-1-16,12-4 1 16,16 0 0-16,16-10-1 15,17-5-1-15,2-14-1 16,17-7-2-16,-5-18-5 16,18 9-7-16,-18-34-23 15,2-5-1-15,-11-22 1 0,-3 3 2 16,-21-23 22-16,11 20 10 15,-15-3 7-15,-16-3 12 16,2 24 22-16,-8 15 3 16,0 30 0-16,-28-2 0 15,22 42-20-15,-25-7-7 16,17 26-4-16,-4 0-3 16,14 9 0-16,0-1-2 15,16-2 0-15,8-6-2 16,5-14 0-16,7-12-1 0,-2-15 0 15,1-10-2 1,-5-20 0-16,-1-12-1 16,-11-15 1-16,-2-8-1 0,-12-8 1 15,0-2 1-15,-6 2 0 16,2 4 1-16,0 10 2 16,-2 12 0-16,6 29 0 15,0 0 2-15,0 0-1 16,10 45 1-16,8 2 0 15,2 4 0-15,7 14 0 16,5 1 0-16,11 3 0 16,3 8-1-16,-3-1 0 15,3 1 0-15,-3-1-1 16,-9-1 1-16,-9-3-1 16,-11-5 0-16,-14-4 0 15,-14-12 0-15,-23-6-1 0,-12-8 1 16,-21-7 0-16,-9-9 0 15,-5-1-1-15,-1-10 0 16,0-12-2-16,18 2-3 16,-4-31-16-16,31 11-20 15,8-15-2-15,25-5 0 16,12-13 0-16</inkml:trace>
  <inkml:trace contextRef="#ctx0" brushRef="#br0" timeOffset="135645.5562">17420 6776 60 0,'0'0'38'15,"6"-25"0"-15,-6 25 1 16,0 0-21-16,2-29-6 15,-2 29-3-15,18 5-2 16,2 9-2-16,-5 6-1 0,9 13-1 16,2 4-1-16,0 9 0 15,-7 1-1-15,-3 4 0 16,-4-2-1 0,-4-2 0-16,-4-6 0 0,-4-13 0 15,-6-7 0-15,6-21 0 16,0 0 1-16,-26-2-1 15,18-21 0-15,-4-9 0 16,5-9 0-16,1-10-1 16,6 0 1-16,6-6 0 15,3 2 0-15,9 4-1 16,8 4 1-16,5 10 0 16,3 11 0-16,5 14 0 0,1 10 0 15,1 8 1 1,3 10-1-16,-7 15 1 0,-3 7-1 15,-6 9 1 1,-9 2 0-16,-1 2-1 0,-10-2 1 16,-2-2-1-16,-4-4 0 15,-2-15 0-15,0-3-1 16,0-25-2-16,0 18-1 16,0-18-3-16,0 0-6 15,14-51-28-15,-2 12 0 16,-5-12-1-16,11-4 2 15</inkml:trace>
  <inkml:trace contextRef="#ctx0" brushRef="#br0" timeOffset="135824.6158">18151 6669 77 0,'0'0'39'0,"24"5"1"0,-9 17 0 16,-15-22-25 0,14 59-5-16,-14-18-3 0,10 12-2 15,-6 0-2-15,2 0 0 16,0-6-2-16,-4-6 0 15,6-5-2-15,-2-19-3 16,11 1-4-16,-17-18-31 16,16-25-2-16,-12-17-1 15,4-5 0-15</inkml:trace>
  <inkml:trace contextRef="#ctx0" brushRef="#br0" timeOffset="135965.8758">18200 6347 80 0,'0'0'36'0,"-16"-22"-1"16,16 22 0-16,0 0-30 16,0 0-7-16,0 0-30 15,22 30-3-15,-22-30 0 16,32 23-2-16</inkml:trace>
  <inkml:trace contextRef="#ctx0" brushRef="#br0" timeOffset="136233.6258">18565 6335 85 0,'20'-4'42'16,"-20"4"-1"-16,12 27 0 0,8 3-29 16,-26 3-4-16,18 20-2 15,-6 4-1-15,7 12-3 16,-1 1-1-16,4 3 0 15,8-4-1-15,-4-6 0 16,3-6-1-16,-1-16-1 16,0-4-2-16,-8-19-3 15,11 7-7-15,-25-25-28 16,14-19 1-16,-26-15 0 16,-4-1 0-16</inkml:trace>
  <inkml:trace contextRef="#ctx0" brushRef="#br0" timeOffset="136697.7691">18467 6682 69 0,'-20'-10'37'0,"20"10"1"16,0 0 0-16,32-33-27 15,17 31-2-15,-4-14-2 16,15 13-2-16,-3-9-1 16,2 6 0-16,-8 0-1 15,-3 10-1-15,-9 6 1 16,-7 11-1-16,-6 5 0 15,-7 13 1-15,-7 2-2 16,-4 12 0-16,4 0 0 16,-6 2 0-16,4-6 0 15,2-4-1-15,5-7 1 16,3-11-1-16,8-7 0 0,3-10 0 16,3-14-1-16,3-10 0 15,-3-10 0 1,0-19-1-16,-7-2 0 15,-9-12 0-15,0 0 0 0,-14-2 1 16,6 6 1-16,-10 8-1 16,0 8 2-16,0 19 0 15,0 18 1-15,0 0 0 16,7 28 0-16,1 7-1 16,2 6 1-16,4 8-1 15,6 4 0-15,5 2 0 16,3-4-1-16,4-7 0 15,1-3-2-15,5-16-2 0,3 5-6 16,-17-21-31 0,15-9 0-16,-5-17-1 15,5-7 0-15</inkml:trace>
  <inkml:trace contextRef="#ctx0" brushRef="#br0" timeOffset="137281.9636">19938 6690 79 0,'0'0'40'0,"-40"22"0"16,23-5 0-16,-11-11-25 15,8 28-5-15,-8-3-4 16,5 12-2-16,1-2-2 16,10 3-1-16,8-7 0 15,14 0-1-15,18-9 0 16,9-11-1-16,11-11 1 15,-1-18-1-15,8-15 0 0,-7-16-1 16,-3-14 1-16,-7-18 0 16,-11-11 0-16,-7-6 0 15,-8-1 0-15,-4 5 0 16,-6 10 1-16,-4 11 0 16,-4 20 0-16,-6 25 2 15,-8 18 0-15,-1 24 0 16,-3 13 2-16,-2 20-2 15,5 8 1-15,7 10-1 16,8 3 1-16,14 3-3 16,15-3 1-16,25-7-1 15,9-10 0-15,14-18 1 0,4-13-1 16,8-16 0-16,-4-18 0 16,-6-22 0-16,-8-17 0 15,-17-12-1-15,-13-5 0 16,-19-3 0-16,-12 6 0 15,-16 10 1-15,-8 10-1 16,-11 19 1-16,-1 20 0 16,-1 22 1-16,1 15 0 15,8 12-1-15,7 12 1 16,11 10 0-16,6 4-1 16,13-1 0-16,13 3-1 15,14-12-3-15,19 5-4 16,-2-23-31-16,34-3-2 0,8-25-2 15,17-7 1-15</inkml:trace>
  <inkml:trace contextRef="#ctx0" brushRef="#br0" timeOffset="138176.5114">22072 6686 54 0,'-29'-14'37'0,"-9"5"1"15,-7-1 1-15,17 20-18 16,-35-16-6 0,29 25-5-16,-23-1-3 15,23 17-1-15,-1 5-3 0,11 11 0 16,10 0-2-16,14 2 1 16,12-8-2-16,10-2 1 15,15-10 0-15,3-13-1 16,1-10 0-16,3-14 0 15,-3-12 0-15,-3-9 0 16,-1-15 1-16,-9-1-2 16,0-6 1-16,3-4 0 15,-3 4 0-15,-2 0 0 0,3 10 0 16,-1 11 0-16,-1 14 1 16,5 12 0-16,-4 12-1 15,-3 21 2 1,-1 9-1-16,-2 11 0 0,-4 5 0 15,-5 5 1-15,-1-4-2 16,-10-6 1-16,0-6-1 16,-2-13 1-16,0-11-1 15,0-23-1-15,0 0 2 16,0 0-2-16,-8-45 2 16,12 6-2-16,4-10 1 15,-2-6 0-15,8-6-1 0,6 4 1 16,-1 2 0-1,7 6-1-15,6 10 1 0,-5 13 0 16,7 14 0 0,-3 12 0-16,3 16 1 0,-2 16-1 15,-7 7 0-15,-3 10 1 16,-4 6-1-16,-4-2 0 16,-9-2 1-16,-3-4-2 15,-4-2 0-15,-1-17-2 16,3-1-3-16,0-27-8 15,0 0-28-15,0 0 0 16,11-31 0-16,3-9 0 16</inkml:trace>
  <inkml:trace contextRef="#ctx0" brushRef="#br0" timeOffset="138733.6098">22990 6510 91 0,'0'0'41'15,"0"31"0"-15,-6 0 0 16,28 15-31-16,-24-1-3 16,8 19-1-16,-4-1-2 15,6 6-2-15,10-4-1 16,7-8 0-16,11-12-1 16,13-12 1-16,11-11-2 15,1-20 1-15,4-14-1 16,-2-18 1-16,-10-9-1 15,-7-6 0-15,-15-2 1 16,-11-2-1-16,-14 10 2 16,-16 7-1-16,10 32 0 0,-33-8 1 15,11 26 0-15,2 17 0 16,8 9 0-16,6 7-1 16,14 0 1-16,16 2-1 15,14-8 1-15,9-14-1 16,12-9 0-16,2-16 0 15,8-12 1-15,3-16-1 16,-5-15 0-16,-4-16 0 16,-10-6 0-16,-5-2 0 15,-11 2 0-15,-9 8 0 16,-5 10 0-16,-7 19 0 16,-16 22 1-16,4 26 0 15,-10 21 0-15,0 22 0 0,-7 15-1 16,3 10 2-16,0 10-2 15,4-2 0-15,2-2 0 16,8-15 0-16,4-13 0 16,0-15 0-16,9-9-2 15,-11-21-8-15,22-5-33 16,-28-22 0-16,0 0-2 16,-41-6 1-16</inkml:trace>
  <inkml:trace contextRef="#ctx0" brushRef="#br0" timeOffset="140001.5821">9510 8725 36 0,'0'0'33'16,"0"0"3"-16,-19 12-2 16,19-12-17-16,0 0-8 15,0 0-2-15,0 0-1 16,0 0-2-16,17-18 0 15,3 15 0-15,4-9 0 16,11 0-2-16,3-10 2 16,13-1-2-16,-1-9 0 15,7-7-1-15,-4-6 0 16,4-4-1-16,-15-4 0 16,-11 0 1-16,-13 4-1 0,-18 10 0 15,-20 7 1-15,-19 19 0 16,-12 13-1-16,-9 17 1 15,-5 17 0 1,6 11 1-16,2 10-1 0,17 5 0 16,15 1 1-16,23 0 0 15,10-10 0-15,19-4-1 16,13-13 1-16,15-5-1 16,0-15 1-16,8-12-2 15,-1-8 1-15,1-12-1 16,-4-1 0-16,-14-15 0 15,1 3-1-15,-17-10 0 16,1 1 1-16,-16 1-1 0,-2 4 1 16,-10 3-1-16,4 3 1 15,-6 11-1-15,0 18 2 16,0 0-1-16,21-4 1 16,-3 22-1-16,8 11 0 15,7 5 1-15,1 7 0 16,9 8 1-16,5 0-1 15,3 2-1-15,-5-4 2 16,-1-3-2-16,-6-7 2 16,-5-8-3-16,-2-5 2 15,-11-14-4-15,-1-3 0 16,-20-7-3-16,32 0-6 16,-32 0-29-16,2-29 0 15,-4 3-1-15,0-1 0 16</inkml:trace>
  <inkml:trace contextRef="#ctx0" brushRef="#br0" timeOffset="140565.3847">10430 8456 21 0,'0'0'35'0,"-21"10"1"15,21-10 0-15,-30-4-13 0,30 4-4 16,0 0-7-16,-14 28-2 16,-1-18-3-16,11 13-1 15,-16-1-3-15,8 11 1 16,-8 0-2-16,0 7-1 16,-1 1 2-16,-5 0-3 15,6-2 2-15,1-7-3 16,1-5 1-16,4-5-2 15,8-4-1-15,6-18-5 16,0 0-21-16,0 0-11 16,20-16 0-16,-8-8 0 15</inkml:trace>
  <inkml:trace contextRef="#ctx0" brushRef="#br0" timeOffset="140977.1442">10863 8409 64 0,'0'0'39'15,"0"0"0"-15,0 0 0 16,0 0-28-16,0 0-4 16,0 0-4-16,0 0-4 15,18 10-5-15,-18-10-32 16,0 0 0-16,2 18-2 0,-2-18 2 16</inkml:trace>
  <inkml:trace contextRef="#ctx0" brushRef="#br0" timeOffset="141132.8109">10855 8631 81 0,'-2'26'40'15,"2"-26"1"-15,0 0-2 16,20 2-32-16,-20-2-6 16,0 0-10-16,0 0-28 15,0 0-3-15,0 0 0 16,-10-20-1-16</inkml:trace>
  <inkml:trace contextRef="#ctx0" brushRef="#br0" timeOffset="142390.3358">12518 8347 27 0,'29'-14'33'0,"-29"14"2"15,16-12 1-15,-16 12-18 16,0 0-4-16,-22 20-3 16,-29-9-3-16,-2 17-2 15,-19-7-2-15,1 11-1 0,0-7-1 16,10 1-1-16,8-4-1 15,21-11 1 1,32-11-1-16,20 4-1 16,31-8 1-16,22-6 0 15,14 3-1-15,16-1 1 0,7 2 1 16,5 6-1-16,-6 6 1 16,-19 6 0-16,-17 5 0 15,-15 5 1-15,-29-1 0 16,-11 3 1-16,-36-2-1 15,-11-1 0-15,-21-5 0 16,-5 0 0-16,-10-7 0 16,-4-1-1-16,2-6 0 0,2-2 0 15,7 0-1 1,11-6-1-16,7 2-2 16,7-2-1-16,33 6-5 15,-38-7-30-15,38 7-1 0,0 0 0 16,20-16 0-16</inkml:trace>
  <inkml:trace contextRef="#ctx0" brushRef="#br0" timeOffset="142734.2188">13070 8441 62 0,'0'0'39'16,"0"0"0"-16,16-16 0 0,-16 16-25 15,0 0-4-15,4 33-4 16,4 7 0-16,-6 3-3 16,16 16 0-16,0 4 0 15,9 5-1-15,7-3 0 16,3 0-1-16,3-8 1 15,-5-2-2-15,-3-10 2 16,-4-12-2-16,-5-7-1 16,-23-26-1-16,22 21-1 0,-22-21-1 15,0 0-4 1,-24-39-29-16,7 8-4 16,-17-24 0-16,-4-2 0 15</inkml:trace>
  <inkml:trace contextRef="#ctx0" brushRef="#br0" timeOffset="142997.7485">13145 8378 60 0,'60'-6'38'0,"9"8"1"16,-8 6-1-16,10 19-26 15,-26-5-2-15,1 19-3 16,-26-2-2-16,-7 7-1 15,-20-3-2-15,-19 0-1 16,-12-10 0-16,-7-7 0 16,-4-11 0-16,-3-5-1 0,1-6-1 15,9-8-2-15,7 0-1 16,5-15-5-16,30 19-28 16,-12-34-3-16,18 15 0 15,2-3 0-15</inkml:trace>
  <inkml:trace contextRef="#ctx0" brushRef="#br0" timeOffset="143466.161">13590 8621 45 0,'0'0'35'0,"0"0"2"15,0 0-1-15,-2 22-19 16,2-22-6-16,25-10-3 16,-25 10-2-16,46-16-2 15,-17 5-2-15,15-1 1 16,-5-4-1-16,13 0-1 15,-7-3 1-15,1-3-2 16,-5 1 1-16,-9-1-1 0,-7 2 0 16,-15 3-1-16,-10 17 1 15,-28-16 0-15,-9 20-1 16,-10 4 1 0,-11 8 0-16,-1 5 1 0,-2 5-1 15,10 3 2-15,9 1-1 16,12-3 0-16,17-2 0 15,19-1 1-15,7-4-1 16,19-5-2-16,7-1-1 16,1-12-6-16,25 0-29 15,-14-6-4-15,5-2 2 16,1-8-2-16</inkml:trace>
  <inkml:trace contextRef="#ctx0" brushRef="#br0" timeOffset="143862.1289">14186 8629 76 0,'0'0'40'16,"22"6"-1"-16,-1-10 0 15,-21 4-30-15,64-21-3 16,-23 7-2-16,18 0-1 15,-1 0-2-15,-3-1-1 16,0-3 1-16,-7-2-1 16,-9 1 0-16,-7-1 0 15,-17 2-1-15,-17 1 1 16,-17 5-1-16,-13 6 1 16,-15 8 0-16,-7 10 0 0,-15 5 1 15,2 9 0-15,-6 3 0 16,12 5 0-16,8 1 0 15,19 0 1-15,14-5-1 16,20 3 0-16,14-11-1 16,18-1-2-16,15-1-1 15,4-10-4-15,21 13-10 16,-7-25-23-16,8-1 0 16,-2-13-1-16,0 4 1 15</inkml:trace>
  <inkml:trace contextRef="#ctx0" brushRef="#br0" timeOffset="144245.8649">14988 8553 67 0,'-40'-10'39'0,"-3"22"1"15,-11 3 0-15,19 13-27 16,-28-9-4-16,29 19-2 16,-3-5 0-16,29 2-5 15,20-5 0-15,21-9-1 16,13-11 0-16,9-8-1 15,10-12-1-15,0-15 0 16,0-12-3-16,-13-13 3 16,-13-10-1-16,-13-15 0 15,-8-1 0-15,-16-7 1 16,-2 3 0-16,-14 7 1 16,2 10 2-16,-2 22-1 0,-6 15 1 15,20 26 0-15,-31 26 1 16,23 17-1-16,-4 14 0 15,12 6 0 1,-2 6-1-16,8-3 1 0,8-3-2 16,0-8 1-16,11-8-2 15,1-12-2-15,2-3-3 16,-9-22-6-16,1 1-29 16,-2-11-1-16,-2-5 1 15,-16 5-1-15</inkml:trace>
  <inkml:trace contextRef="#ctx0" brushRef="#br0" timeOffset="144553.4781">16085 8708 90 0,'26'2'43'16,"-26"-2"-2"-16,36 23 1 0,-36-23-32 16,25 45-5-16,-19-13-1 15,-4 9-2-15,-4 2 0 16,-10 2-5-16,5 4-4 15,-25-17-33-15,10-5-2 16,-9-13 0-16,11-6-1 16</inkml:trace>
  <inkml:trace contextRef="#ctx0" brushRef="#br0" timeOffset="145416.4835">17485 8390 68 0,'16'-10'38'0,"-16"10"0"15,18-18 0-15,-38 1-26 0,20 17-3 16,-59 0-2 0,-4 11-1-16,-22 7-2 15,-4 13-1-15,-12 7 0 16,7 9-1-16,9 4 0 0,14 4-1 16,27 0 1-16,34-2-2 15,30-12 1-15,25-10-1 16,23-9 0-16,16-20 0 15,19-8 0-15,-4-18-1 16,0-11 1-16,-13-12-1 16,-8-12 0-16,-19-8 0 15,-20-11 1-15,-21-1-1 16,-12-1 2-16,-12 3-2 16,-12 11 1-16,-2 11 1 15,-7 17-1-15,1 23 1 16,1 19 0-16,5 21 0 0,2 18 0 15,10 12 1-15,2 10-2 16,12 2 1-16,2 1 0 16,10-3 0-16,-4-2-1 15,5-2 1-15,1-8-1 16,-2-6 0-16,2-10 1 16,-7-7-1-16,7-5-2 15,0-11-1-15,8 0-2 16,-5-26-4-16,23 4-24 15,-19-13-9-15,7-5 0 16,-3-9 0-16</inkml:trace>
  <inkml:trace contextRef="#ctx0" brushRef="#br0" timeOffset="145620.9639">17926 8380 68 0,'0'0'39'0,"-2"21"2"16,-4 3 0-16,6 15-19 15,-8-7-12-15,22 15-3 16,-8-6-2-16,8 10-2 16,5-10-1-16,3-3-2 15,8-9-2-15,-3-13-3 16,13 5-6-16,-3-27-30 16,-5-5 0-16,-10-23-1 15,-3-5 1-15</inkml:trace>
  <inkml:trace contextRef="#ctx0" brushRef="#br0" timeOffset="145784.9716">18056 8089 93 0,'-16'2'38'0,"16"-2"0"16,-18 30-7-16,18-30-30 15,2 23-5-15,22 7-21 16,-10-11-11-16,4 1-2 15,2 0 1-15,7-7 0 16</inkml:trace>
  <inkml:trace contextRef="#ctx0" brushRef="#br0" timeOffset="146146.4525">18461 8241 79 0,'0'0'39'16,"0"0"1"-16,-28 5-1 0,8 9-29 15,-25-8-3-15,6 12-2 16,-1-5-2-16,8 5-1 16,7 0-2-16,25-18 1 15,2 33-1-15,27-17-1 16,23 0 1-16,9 1 0 16,16-1 0-16,4 2-1 15,4 3 1-15,-6 1 0 16,-10 1 0-16,-10 1 0 15,-21 1 0-15,-23-1 1 16,-15-1-1-16,-19-3 1 16,-19-4 0-16,-5-6 0 15,-15-6-1-15,1-6 0 0,2-8 1 16,4-8-2-16,5-2-1 16,13-7-1-16,15 3-5 15,0-21-25-15,28-2-7 16,10-8 0-16,13-2 0 15</inkml:trace>
  <inkml:trace contextRef="#ctx0" brushRef="#br0" timeOffset="146357.8746">18846 7970 87 0,'20'0'40'0,"-20"0"1"16,13 43-1-16,-20-16-28 15,14 30-4-15,-7 2-3 16,6 8-1-16,0 4-2 0,8-1 0 15,0-3-1-15,10-10-1 16,3-6 0-16,5-16-1 16,7-5-2-16,-3-15-1 15,7 1-4-15,-17-24-33 16,8-4 1-16,-17-11-2 16,-3-9 1-16</inkml:trace>
  <inkml:trace contextRef="#ctx0" brushRef="#br0" timeOffset="146890.4525">18913 8280 73 0,'0'0'37'15,"0"0"-1"-15,32-6 1 16,13 8-31-16,-4-6-2 16,17 4-3-16,-1 2-2 15,-2-6-3-15,10 12-2 16,-7-16 0-16,7 12 0 15,-20-10 1-15,7 2 4 16,-17 0 2-16,-9-6 2 16,-2 10 4-16,-24 0 1 15,0 0 2-15,-52 6 0 16,19 16-1-16,-27-6-3 16,5 15 0-16,-6 0-3 15,4 9 1-15,9-1-2 0,17 2-1 16,17-2 0-16,16-3 0 15,21-7-1-15,13-9 0 16,15-9 0-16,13-9 0 16,-5-11-1-16,6-9 0 15,-12-11 0-15,-1-9-1 16,-13-7 2-16,-5-2-1 16,-15 2 1-16,-5 4 0 15,-8 3 1-15,-6 13-1 16,0 25 2-16,0 0-1 15,-28-2 0-15,17 29 0 16,-3 7 0-16,2 7-1 16,6 2 1-16,4 2 0 0,8 0-1 15,4-5-1 1,10-5-1-16,3-11-2 16,9-3-3-16,-12-25-14 15,13 8-19-15,-7-16-1 0,7-5 1 16,-13-15-1-16</inkml:trace>
  <inkml:trace contextRef="#ctx0" brushRef="#br0" timeOffset="147309.4324">19918 8282 83 0,'0'0'40'0,"0"0"1"16,26 8-1-16,-26-8-28 15,19 55-4-15,-17-18-2 0,10 10-1 16,-6 0-1-16,2 4-2 15,-2-6 0-15,0-2 0 16,-6-11-1 0,8-7 1-16,-8-25-2 0,6 22 0 15,-6-22 0-15,0 0 0 16,2-37 0-16,2 7-1 16,2-7 0-16,2-8 0 15,3-2 0-15,9-4 0 16,2 4 1-16,7 3-1 15,5 5 1-15,2 12-1 16,3 7 1-16,4 12 1 16,-3 16-1-16,-1 8 0 15,-7 9 0-15,2 9 1 16,-13 7-1-16,-3 2 1 16,-4 2-1-16,-4 0 0 15,-6-5 0-15,0-5-1 0,2-6-1 16,-6-7-2-16,8-1-5 15,-8-21-15-15,19 2-17 16,-19-2-1-16,40-21 2 16,-15-3-2-16</inkml:trace>
  <inkml:trace contextRef="#ctx0" brushRef="#br0" timeOffset="147804.664">20893 8370 81 0,'0'0'39'15,"34"-29"1"-15,-34 29 0 16,40-20-28-16,-35 0-3 0,13 13-2 16,-18 7-2-16,22-20-1 15,-22 20-1-15,12-20-2 16,-12 20 0-16,-6-19 0 16,6 19 0-16,-34-4-1 15,3 12 0-15,-15 5 0 16,-1 11 1-16,-4 9-1 15,-3 7 1-15,9 1-1 16,7 6 1-16,17 0-1 16,13-4 1-16,23-4-1 15,19-5 0-15,15-13 0 16,11-5 0-16,13-10 0 16,6-6 0-16,4-10 0 0,-4-12 0 15,-6-5 0-15,-8-10-1 16,-14-4 1-16,-15-5 0 15,-13 3 0-15,-17 2-1 16,-16 8 1-16,-11 9 0 16,-11 14 0-16,-3 14 1 15,-5 18-1-15,3 7 1 16,11 10-1-16,6 5 1 16,20 1 0-16,12 2-1 15,14-8 0-15,7-2 0 16,13 1-1-16,5-11-1 15,-8-3-5-15,23 3-32 16,-27-21-3-16,5-4 1 0,-5-4-2 16</inkml:trace>
  <inkml:trace contextRef="#ctx0" brushRef="#br0" timeOffset="148762.0295">21985 8790 57 0,'20'-35'38'15,"-8"17"-1"-15,-12 18 2 16,34-39-24-16,-9 58-3 16,-25-19-2-16,26 42-2 15,-30-7-1-15,8 10-4 16,-10 2 0-16,-6 0-3 16,4 6-5-16,-25-11-34 15,15-9-2-15,-4-13 0 16,-2-9-1-16</inkml:trace>
  <inkml:trace contextRef="#ctx0" brushRef="#br0" timeOffset="150474.3495">22809 8082 78 0,'0'0'39'15,"0"0"1"-15,0 0 0 16,-20-16-28-16,32 45-4 16,-12 1-2-16,8 17 0 15,-2 2-2-15,7 8-1 0,-1 0 0 16,-2 2-1-16,0-6 0 16,0-12-2-16,0-12 1 15,-2-9 0-15,-8-20-1 16,0 0-1-16,0 0 1 15,12-18 0-15,-10-7 0 16,-2-9 0-16,3-3-1 16,-1-10 1-16,4-2-1 15,0 2 0-15,2 4 1 16,4 5-1-16,2 7 1 16,6 9 0-16,-1 11 0 15,5 13-1-15,4 9 2 0,-1 9-1 16,1 11 1-16,2 9 0 15,-11 3-1-15,1 0 1 16,-8 2 0-16,-4-4 0 16,-8-3-1-16,0-7 1 15,-6-7-1-15,6-24 1 16,-14 25-2-16,14-25 1 16,0 0 0-16,0 0 0 15,-14-31 0-15,14 5-1 16,2-7 0-16,4-6 0 15,2-7 1-15,6-3-1 16,6 2 1-16,5 6-1 16,7 4 1-16,5 7 0 0,3 9 0 15,11 9 0-15,-1 14 0 16,7 10 0 0,0 15 0-16,-8 5 1 15,1 9 0-15,-15 2 0 0,-3 6 0 16,-14 2 0-16,-10-6-1 15,-8-2 1-15,-6-7-1 16,-2-13-1-16,2-1-2 16,6-22-2-16,-14 21-8 15,14-21-29-15,-14-17-1 16,8-5 0-16,6-1 0 16</inkml:trace>
  <inkml:trace contextRef="#ctx0" brushRef="#br0" timeOffset="150937.4721">23798 8119 79 0,'32'-14'40'16,"5"2"2"-16,5 10-1 15,-11-9-29-15,30 28-2 16,-11-5-3-16,3 19-2 15,-8 3-1-15,1 11-2 16,-7 0-1-16,-5 2 1 16,-8-4-2-16,-9-3 1 15,-7-7-1-15,-4-6 1 0,-2-7-1 16,-4-20 0 0,0 22 1-16,0-22-1 15,0 0 0-15,-26-16 0 0,26 16-1 16,-31-31 1-16,5 13-1 15,-7 0 1-15,-5 3 0 16,-1 5 0 0,-1 4-1-16,-1 8 2 0,1 8-2 15,3 3 2-15,11 7-1 16,12 0 0-16,6 1 1 16,14-1-1-16,10-4 0 15,16-3 0-15,13-3-1 16,6-6-1-16,9-4-2 15,-5-12-3-15,22 14-10 16,-14-21-26-16,-2-3 0 16,-4-13-1-16,3-3 1 0</inkml:trace>
  <inkml:trace contextRef="#ctx0" brushRef="#br0" timeOffset="151320.8603">24835 8068 80 0,'-32'0'42'16,"0"4"-1"-16,-3 4 0 16,-26-8-30-16,25 15-4 15,-9-1-2-15,13 6-3 16,1-3 0-16,15 3-1 16,18-2-1-16,15 1 0 0,15-3-1 15,10 2 0-15,9-7 1 16,8 7 0-16,6-2-1 15,-4 1 2-15,-1 3-1 16,-11 6 1 0,-9-1 1-16,-13 5 0 0,-15-1 0 15,-12-2-1-15,-18-1 2 16,-9-6-2-16,-15-5 1 16,-3-1 0-16,-7-10-1 15,1-4 0-15,0-6-1 16,5-6 0-16,13-3-2 15,1-5-1-15,32 20-4 16,-26-53-7-16,42 25-29 0,-2-11 0 16,20 4-1-16,5-8 1 15</inkml:trace>
  <inkml:trace contextRef="#ctx0" brushRef="#br0" timeOffset="151665.9284">25281 7950 84 0,'6'-18'42'16,"-30"15"1"-16,-4 8-1 16,-31-7-31-16,28 16-3 15,-11-6-3-15,11 8-1 16,9 1-1-16,18 5-2 16,16-4-1-16,15 9 0 0,17 1 0 15,9 3-1-15,6 6 1 16,6 1-1-1,-3 5 0-15,-5 2 1 16,-10 0-1-16,-9-4 1 0,-7-2 1 16,-15-7 0-16,-12-5 0 15,-16-3 0-15,-13-8 0 16,-11-7 0-16,-9-7 0 16,-7-4 0-16,-5-3-1 15,4-5-1-15,7 2-3 16,-7-20-16-16,22 13-22 15,3-3-2-15,2 2 0 16,6 1-1-16</inkml:trace>
  <inkml:trace contextRef="#ctx0" brushRef="#br0" timeOffset="157605.5492">26274 8290 56 0,'26'0'39'0,"-26"0"0"16,19 13 1-16,-5 15-27 15,-14-28-2-15,-4 51-2 16,-6-16-3-16,10 6-2 16,-9 1-2-16,7-5-2 0,2 0-3 15,-8-19-6-15,27 0-29 16,-19-18-3-16,20 0 0 16,-20 0 0-16</inkml:trace>
  <inkml:trace contextRef="#ctx0" brushRef="#br0" timeOffset="158458.784">26908 8223 23 0,'0'0'35'15,"-6"21"1"-15,6-21 0 16,0 0-17-16,-4 24-3 15,4-24-4-15,0 0 0 16,-8 18-4-16,8-18-2 16,0 0 0-16,32 21-2 15,-13-27-1-15,19 1-1 16,3-15 0-16,11-13-2 16,7-7 1-16,0-7-1 15,2-6 0-15,-5-6 0 16,-15-2 0-16,-9 3 0 15,-18 7 0-15,-22 11 0 16,-12 9 1-16,-18 13 0 0,-9 10-1 16,-12 20 1-16,-6 12 1 15,1 17-1-15,5 8 1 16,12 14 0 0,7 4 0-16,21 3 0 0,19-1-1 15,19-6 0-15,15-4 0 16,19-18-1-16,10-6-1 15,5-17-1-15,9-1-3 16,-12-22-2-16,8 12-8 16,-22-24-28-16,-15-9 0 15,-17-7 1-15,-7-4-1 16</inkml:trace>
  <inkml:trace contextRef="#ctx0" brushRef="#br0" timeOffset="159142.1653">27439 7909 74 0,'0'0'42'16,"8"-18"1"-16,-8 18-1 15,24 2-30-15,1 28-3 16,-5-3-3-16,8 18 0 16,-9 6-3-16,7 8 0 15,-6-4-1-15,0 2 0 16,-13-6-1-16,-1-10-1 15,-8-9 1-15,-4-7 0 0,6-25-1 16,-25 16 0 0,25-16-1-16,-32-22 0 0,18-1 0 15,1-13 0 1,7-3 0-16,4-12 0 0,10 0 1 16,3 0 0-16,11 0 0 15,2 8-1-15,3 10 1 16,7 5 0-16,6 10 1 15,-3 12-1-15,3 10 1 16,-5 8-1-16,1 8 0 16,-1 11 1-16,-5 3 0 15,-3 11 0-15,-7-2 0 16,-2 2-1-16,-10-4 0 0,4-9 1 16,-10-1-1-1,4-11 0-15,-6-20 0 16,25 19-1-16,-5-21 1 15,0-7 0-15,7-3-1 0,1-6 1 16,10-4-1-16,-7-9 0 16,3-8 1-16,-7-4 0 15,5-2-1-15,-6 3 1 16,-9-3 1-16,-7 8-1 16,-6 2 0-16,-10 7 0 15,-13 14 0-15,-7 8 0 16,-8 12 0-16,-3 8 0 15,1 12 0-15,-1 9 0 16,9 4 0-16,4 8 1 16,11-2-1-16,7 1 0 15,12-1-1-15,7-12 0 16,11-5-2-16,4-19-2 0,13 7-4 16,-11-41-19-16,11 15-15 15,-1-18-1-15,3-5 2 16,-7-10-1-16</inkml:trace>
  <inkml:trace contextRef="#ctx0" brushRef="#br0" timeOffset="159905.8779">28511 7940 77 0,'0'0'41'0,"0"0"1"16,0 20 0-16,0-20-31 16,0 53-3-16,6-18-2 15,2 12-1-15,-2-2-1 16,2 1-2-16,-2-1 0 15,0-8-1-15,0-6 0 0,1-7 0 16,-7-24-1-16,0 24 0 16,0-24-1-16,0 0 1 15,-11-32-1-15,3 7 1 16,0-5-1-16,0-3 0 16,-2-8 1-16,2 1-1 15,6 1 1-15,2 4-1 16,2 1 0-16,12 5 0 15,4 5 0-15,7 5 0 16,9 9-1-16,2-2-1 16,7 8 0-16,2-2 0 15,3 4-1-15,-5-3 0 16,5 1 1-16,-9-8 0 0,5 4 2 16,-15-4 0-16,1 0 2 15,-9 7 2-15,-21 5 0 16,0 0 1-1,0 0 0-15,-27 23 1 0,-11 1-1 16,-1 9 0-16,-7 2-2 16,7 3 0-16,3 5 0 15,13-6-1-15,11-5-1 16,22-3 1-16,11-7-2 16,13-15 1-16,9-7 0 15,3-11-1-15,1-9 0 16,-7-7 0-16,-3-3 0 0,-11-1 1 15,-10-3 0-15,-4 9-1 16,-7 3 2 0,-5 22-1-16,0 0 1 15,0 0-1-15,0 20 1 16,8 9-1-16,0 12 0 0,10 5 1 16,2 11-1-16,7 1 1 15,5 9-1-15,-4-2 1 16,3 2-1-16,-5 1 1 15,-6-3 0-15,-7-4 0 16,-13-6 0-16,-13-8 0 16,-9-12 0-16,-10-5-1 15,-11-13 1-15,1-13-1 16,-5-12 0-16,-4-11-1 16,7-3-1-16,9-7-1 15,9-3-3-15,-4-13-4 16,34 16-22-16,-10-20-12 0,12 8 0 15,8-7 1-15</inkml:trace>
  <inkml:trace contextRef="#ctx0" brushRef="#br0" timeOffset="160333.138">29360 8034 76 0,'20'2'43'16,"-20"18"1"-16,0-20-1 0,-12 45-24 15,0-23-12 1,24 11-2-16,-6-1-2 16,8-1-1-16,11-6-1 15,13-11-1-15,3-6 0 0,11-14 0 16,1-8 0-16,4-7-1 16,-5-9 2-16,-5 5-1 15,-5-5 0-15,-7 5 1 16,-11 5 0-16,-6 11 0 15,-18 9 0-15,13 27 1 16,-9 10-1-16,-8 10 1 16,2 16-1-16,-3 10 1 15,-7 7-2-15,6 11 0 16,0-1 0-16,4-8 0 16,2-3 0-16,6-11 0 15,0-11 0-15,8-11 0 16,-1-7 0-16,-1-12 0 0,-12-27 0 15,22 20 0-15,-22-20 0 16,0 0-4-16,33 2-25 16,-36-20-16-16,3 0-2 15,-12-13 1-15,8 0-1 16</inkml:trace>
  <inkml:trace contextRef="#ctx0" brushRef="#br0" timeOffset="181918.4426">641 10293 1 0,'0'0'0'0,"0"0"19"15,20-11 4-15,-20 11-13 0,27-6 2 16,3 0 1-16,-3 8 1 15,-1-10 0-15,6 12 0 16,-5-14-2-16,11 16-1 16,-3-12-3-16,9 8-1 15,-5-10-1-15,9 8-1 16,-3-8-1-16,8 8 0 16,1-6-1-16,3 8 0 15,0-5 0-15,3 6-3 16,-1-1 1-16,6 2 0 15,-6 0-1-15,8 0 0 16,2 2 0-16,4-2-1 16,12 0 0-16,8 0 2 0,6-2 0 15,9 4 1-15,5-2-1 16,11 2 0 0,9-6-1-16,9 5 1 0,0-3-1 15,14 0 0-15,2 0 1 16,14 0-2-16,5-6 0 15,5 4 1-15,8 0 0 16,7-8 0-16,7 1 0 16,-3 1-1-16,0 0 0 15,1-4 0-15,-5 2 1 16,-1 2 0-16,1-2 0 16,-1 6 0-16,-1-1 0 0,3-1-1 15,3 0 1-15,4 4 0 16,14-2 0-1,1 0 0-15,7-2 0 16,2 4 0-16,6-2 0 16,8 2 1-16,5 0-1 0,1-2 1 15,0 0-1-15,10 2 0 16,-1 2 0-16,3-2 0 16,5 2 0-16,-5 2 1 15,2-2-1-15,-1 0 1 16,1 0-1-16,-2 0 1 15,-7 0-1-15,1 0 1 16,2-2-1-16,-3-2 0 0,1 0 1 16,0 4-1-16,3-2 1 15,-1 0-1 1,6 0 1-16,-3 2-1 16,-3-2 1-16,6-2-1 0,-3 4 0 15,1-4 1-15,-8 2-1 16,-3 0 1-16,-1 2-1 15,-2 0 1-15,-6 1 0 16,-4 5-1-16,-2-2 1 16,6 2-1-16,8-2 1 15,-7 0-1-15,13 0 0 16,2-4 0-16,5 2 1 16,11-2-1-16,1-2 0 15,1 2 0-15,-1 0 0 16,9-4 0-16,-9 2 0 15,-5 2 1-15,-3 1-2 16,-3-1 1-16,-3 0 0 0,-3 0 0 16,-4 0 0-16,-8 2 0 15,2 0 0-15,1-2-1 16,1 4 0-16,-2-4 1 16,-4 2 0-16,6 0-1 15,5 0 1-15,1 0-1 16,6-2 1-16,-5 2-1 15,5-4 1-15,2 3-1 16,-3-3 1-16,-3 2-1 16,-4 2 0-16,-3-4 1 15,-1 4-1-15,-2 0 1 16,-2-2-1-16,0 0 1 16,0 0 0-16,9 2-1 0,1-2 1 15,2 2 0-15,1-2 0 16,5 0-1-16,0 2 1 15,3 0 0-15,-3 0 0 16,-3 1 0-16,-3 1 0 16,2-2 1-16,-11 2-2 15,-5-2 2-15,-12 0-1 16,2 2 0-16,-10-2 0 16,-7-2 0-16,-9 0 1 15,-15 0-1-15,-3-4 1 16,-13 0-1-16,-10 2 1 15,-10-8-1-15,-6 0 0 16,-6 0 1-16,-12-4 0 0,-3 3-1 16,-5 1 1-16,-6-2-1 15,-1-2 1-15,-5 4-1 16,-9 1 1 0,-10-1 0-16,-12 0-1 0,-10 4 0 15,-12-4 0-15,-15 2-1 16,-13 12-6-16,-31-6-31 15,0 0 0-15,-23-12-1 16,-9 4 0-16</inkml:trace>
  <inkml:trace contextRef="#ctx0" brushRef="#br0" timeOffset="183389.7542">2106 11536 24 0,'-20'-8'19'16,"20"8"1"-16,-22-2 1 16,-3-8-1-16,25 10-1 15,-36 0-2-15,36 0-3 16,-29 6-2-16,29-6-4 15,-26 4-1-15,26-4-2 16,0 0 0-16,0 0-2 16,0 0 0-16,0 0 0 15,28-30-1-15,3 17 0 16,9-7 0-16,11 1 0 16,8-7 0-16,8 8-1 15,4 3 1-15,1 7 1 0,-7 4-1 16,-10 14 1-16,-16 9-1 15,-9 15 1-15,-24 11-1 16,-12 16 0 0,-26 1-1-16,-7 17 0 0,-20 1 0 15,-12 9 0-15,-8-5-2 16,0-1 2-16,2-13-1 16,10-11-1-16,15-6 1 15,5-14 0-15,21-11 0 16,26-28 0-16,-20 25 0 15,20-25 0-15,20 0 0 16,0-6 0-16,6 2 0 16,7-1 1-16,-1 3-1 0,1-2 0 15,1 4 1-15,5 0-2 16,-1 2-1 0,-5-2-1-16,7 9-4 15,-40-9-24-15,51-3-10 0,-19-3-1 16,-4 4 0-16</inkml:trace>
  <inkml:trace contextRef="#ctx0" brushRef="#br0" timeOffset="183601.8242">2716 12132 96 0,'0'0'42'0,"18"16"2"16,-18-16-1-16,12 33-34 15,-12-33-4 1,19 28-1-16,-13-8-1 16,0-1-2-16,-6-19-4 0,28 41-13 15,-28-41-28-15,51-7-1 16,-29-11 0-16,15-14 0 16</inkml:trace>
  <inkml:trace contextRef="#ctx0" brushRef="#br0" timeOffset="189650.1172">5842 12272 20 0,'0'0'33'15,"0"0"2"-15,-4-30-6 16,4 30-6-16,2-21-4 0,-2 21-5 16,6-18-2-16,-6 18-3 15,0 0-1-15,11-20-2 16,-11 20 0 0,0 0-1-16,0 0-1 0,22 24-1 15,-14-4-1-15,8 5 1 16,-2 10-1-16,5 9-1 15,1 11 2-15,6 3-2 16,-4-1 0-16,3 2 0 16,-3-4 0-16,4-4-1 15,-3-10 2-15,-1-5-2 16,-2-21-1-16,-2-7 2 16,-18-8-1-16,31-19 1 0,-21-13-1 15,6-9 1 1,-8-8-1-16,6-10 0 15,-3-12 1-15,-1-5 0 0,2-5-2 16,0 5 2-16,-4 7-1 16,2 6 0-16,-2 8 0 15,0 8 0-15,-3 12 0 16,3 8-1-16,4 9 0 16,-12 18-3-16,28-14-2 15,-28 14-9-15,20-12-28 16,-20 12-2-16,23 2 1 15,-23-2 0-15</inkml:trace>
  <inkml:trace contextRef="#ctx0" brushRef="#br0" timeOffset="190334.1695">5613 11636 50 0,'0'0'37'15,"-20"-2"1"-15,20 2-4 0,0 0-19 16,-28-18-2 0,28 18-4-16,0 0-2 15,0 0-2-15,-21-17 0 16,21 17-2-16,0 0 0 0,21-16-1 16,5 6 0-16,11-4-1 15,11 3 0-15,11-3 0 16,4-2 0-16,4 6 1 15,1 0-1-15,-3 5 0 16,-8-1 0-16,-12 4 0 16,-5-2 0-16,-14-2 0 15,-7-2 1-15,-19 8-1 16,20-27 0-16,-20 27 0 16,-12-36 0-16,-2 19 0 15,-5-9-1-15,-7 4 1 16,-8-3-3-16,-3-1 3 15,1 7-2-15,-1-3 1 0,3 7-3 16,3-1 0-16,31 16-4 16,-38-8-32-16,38 8-4 15,0 0-1-15,32 12 0 16</inkml:trace>
  <inkml:trace contextRef="#ctx0" brushRef="#br0" timeOffset="190998.6371">6906 11962 73 0,'-26'9'40'16,"26"-9"0"-16,-16-15-13 15,16 15-14-15,0 0-3 0,0 0-3 16,28-4-1-16,-2 4-2 16,7-10-1-1,7 2 0-15,-1 0 0 16,7 0-2-16,-3 3 0 0,-1-1 0 15,-3 0-1-15,-1 0 1 16,-13 4-1-16,-5 2-1 16,-4 4-1-16,-16-4-2 15,18 8-1-15,-18-8-4 16,8 29-11-16,-8-29-22 16,-20 28-1-16,-6-11 2 15,4 1 0-15</inkml:trace>
  <inkml:trace contextRef="#ctx0" brushRef="#br0" timeOffset="191229.6914">6853 12217 71 0,'-20'15'42'0,"20"-15"0"16,22 2 0-16,-5-15-30 15,31 11-4-15,-3-12 0 16,14 8-3-16,-1-2-2 15,3 2 0-15,-6 0-2 16,-7 3 0-16,-9 1-1 16,-13-2-2-16,-1 6-2 15,-25-2-4-15,36-16-34 16,-36 16-2-16,0 0 1 16,0 0-1-16</inkml:trace>
  <inkml:trace contextRef="#ctx0" brushRef="#br0" timeOffset="200787.3467">9489 11708 16 0,'0'0'33'16,"0"0"1"-16,-6-17 1 16,6 17-14-16,-6-24-7 0,6 24-3 15,0 0 0 1,25-6-3-16,-25 6-1 16,0 0-1-16,0 0 0 15,-7 26-2-15,7-26-1 0,-8 18 0 16,8-18-1-16,0 0-1 15,0 0 0-15,0-22 1 16,2 4-1-16,4-5 0 16,-6-3 0-16,2-3-1 15,-4-7 1-15,-10 3 0 16,-4 0 0-16,-8 7 0 16,-9 3-1-16,-5 9 1 15,-3 4 0-15,-11 12 0 16,-1 14 0-16,2 11 0 15,-3 14-1-15,3 12 1 16,10 8 0-16,5 12 0 16,8 1-1-16,15 3 1 0,13-6-1 15,13-7 1-15,9-13-1 16,16-13 0-16,1-19 0 16,8-21 0-16,3-15 1 15,1-17-1-15,-5-11 0 16,-5-14 0-16,-7-13 1 15,-3-11-1-15,-9-9 0 16,2-4 0-16,-11 4-1 16,-7-3 1-16,0 11 0 15,-12 8 0-15,-2 9 0 16,-3 14 1-16,-3 16-1 16,-4 15 0-16,18 22 1 0,-28-12-1 15,28 12 1-15,-11 36-1 16,16 11 1-16,1 11-1 15,2 9 1-15,-2 16 0 16,0 5 0-16,6 6 0 16,-4-4-1-16,0-7 1 15,0-18-1-15,2-10 0 16,1-10 0-16,-1-16-1 16,2-11-1-16,-12-18-2 15,18 6-1-15,-18-24-5 16,16 6-28-16,-18-19-5 15,-4-1-1-15,-2-9 1 16</inkml:trace>
  <inkml:trace contextRef="#ctx0" brushRef="#br0" timeOffset="201295.7457">8640 10967 80 0,'0'0'40'0,"-22"-6"1"16,16-20-9-16,6 26-22 16,0 0-3-16,45-12 0 15,-13 5-3-15,15-1 0 16,7-8-1-16,17 2-1 16,6-1 0-16,8 1 0 15,0-4 0-15,-1 6-1 16,-3-1 0-16,-4 7 0 15,-11-2 0-15,-11-4-1 16,-10 0 1-16,-9 1 0 0,-14-5-1 16,-9-10 1-1,-13 1-1-15,-11-7 1 16,-11 1-1-16,-12 4 0 16,-3-3 0-16,-3-3 0 0,1 5-1 15,-1 3-2-15,9 9-2 16,-3-5-5-16,34 21-32 15,-18 3-2-15,18-3 0 16,-14 40 0-16</inkml:trace>
  <inkml:trace contextRef="#ctx0" brushRef="#br0" timeOffset="201702.6374">8833 12407 61 0,'0'0'38'0,"0"0"2"0,28 6-2 16,25-10-29-16,-2-16 0 15,36 7-2-15,-2-13-1 16,18 11-2-16,-10-7-2 15,3 4-1-15,-15 12-3 16,-23-11-11-16,-15 19-27 16,-21 6-1-16,-22-8 0 15,6 27-1-15</inkml:trace>
  <inkml:trace contextRef="#ctx0" brushRef="#br0" timeOffset="202159.4585">9246 12735 57 0,'14'-18'40'0,"-14"18"0"16,17-29 1-16,-17 29-25 15,0 0-5-15,0 0-2 16,0 0-3-16,14 17-1 0,-20 11-2 16,0 11 0-16,-6 10-1 15,5 8 0-15,1 4-1 16,-2 4 0-16,4 0-1 15,10-1 1-15,6-5 0 16,5-4-1-16,3-8 0 16,4-6 1-16,5-7-2 15,3-9 1-15,-4-7 0 16,3-6-1-16,-3-6 0 16,0-6-1-16,1-4-1 15,-7-14-1-15,4 6-5 16,-26-29-21-16,7 14-13 15,-14-17 0-15,-7 9 1 0</inkml:trace>
  <inkml:trace contextRef="#ctx0" brushRef="#br0" timeOffset="202346.8722">9044 13067 73 0,'0'0'41'0,"28"-14"1"15,10-2 0-15,27 4-32 16,-14-11-3-16,16 3-2 16,-2 3-5-16,-7-13-7 15,7 12-33-15,-26 1-1 16,-5 3 0-16,-9 0-1 0</inkml:trace>
  <inkml:trace contextRef="#ctx0" brushRef="#br0" timeOffset="202835.0298">10829 12179 83 0,'24'-7'40'0,"12"-1"0"16,11-18-9-16,18 20-22 0,-8-9-3 15,14 5-1-15,-5-6-4 16,-1 4-2-16,-6 10-5 16,-31-15-22-16,-3 19-12 15,-25-2-1-15,-14 27 1 16</inkml:trace>
  <inkml:trace contextRef="#ctx0" brushRef="#br0" timeOffset="202970.7988">10855 12391 60 0,'-2'18'37'0,"30"-16"-2"16,11-10 0-16,7-2-36 15,19-1-30-15,-12-15-2 0,12 10-2 16,-11-11 0-16</inkml:trace>
  <inkml:trace contextRef="#ctx0" brushRef="#br0" timeOffset="203811.8107">12727 11667 63 0,'24'-27'39'15,"-24"27"2"-15,13-18-1 16,-13 18-25-16,0 0-3 16,0 0-4-16,0 0-2 15,0 0-1-15,-19 6-2 0,19-6-1 16,0 0 0-16,0 20-1 16,0-20 0-1,0 0-1-15,0 0 0 16,25 0 1-16,-25 0 0 0,14-22-1 15,-8 4 0-15,-6 18 1 16,6-37-1-16,-12 17 0 16,6 20 0-16,-26-31-1 15,1 23 1-15,-15 8 0 16,-5 12 0-16,-9 10-1 16,-3 9 1-16,2 12 0 15,-2 4 0-15,13 8 0 16,15-4 0-16,17-2 0 0,18-7 0 15,21-9 0 1,19-12 0-16,13-15 0 16,6-10 0-16,8-11 0 15,2-11 0-15,-12-13-1 0,-1-8 1 16,-15-12-1-16,-8-12 0 16,-13-9 0-16,-12-7 1 15,-14 1 0-15,-6 8-1 16,-6 11 2-16,-4 10-1 15,5 12 1-15,-9 19 0 16,20 26 0-16,-28 2 0 16,14 28-1-16,8 7 1 15,6 12 0-15,-4 2 1 16,8 14-2-16,4-2 1 16,4 5-1-16,2-7 0 15,6-8 0-15,-2-4-1 0,-5-15-1 16,7-5-2-16,-20-29-4 15,45 35-21-15,-45-35-14 16,28-15-1-16,-14-9 1 16,4-7-1-16</inkml:trace>
  <inkml:trace contextRef="#ctx0" brushRef="#br0" timeOffset="204014.7874">13201 11410 93 0,'8'32'44'16,"-8"-11"-1"-16,0 12 1 16,0-7-37-16,0 15-1 0,0 0-2 15,2 1-2-15,4-9-2 16,-1-7-2-16,9-5-3 16,-14-21-7-16,52-10-30 15,-33-7-1-15,7-9-1 16,-6-15 1-16</inkml:trace>
  <inkml:trace contextRef="#ctx0" brushRef="#br0" timeOffset="204482.8175">13380 11226 78 0,'0'0'38'16,"0"0"-1"-16,0 0 0 15,0 0-34-15,0 0-2 0,32 11-6 16,-4 11-3-16,-28-22-10 15,57 18-9-15,-31-16 1 16,19 17 7-16,-23-21 7 16,11 6 8-16,-9 2 6 15,-24-6 4-15,26 10 11 16,-26-10 12-16,-20 23-1 16,-18-23-6-16,25 28-5 15,-31-16-8-15,22 9-1 16,-11-7-4-16,13 2 0 15,20-16-3-15,-10 17 0 16,10-17 0-16,44 22-1 16,-5-10 0-16,5 7 0 0,3-1 0 15,0 6 1-15,3 1 0 16,-9 3-1-16,-9-1 0 16,-11-1 0-1,-9-3 1-15,-10-1 0 0,-12-5 0 16,-7-3 1-16,-11-6-1 15,-11-8 0-15,-7-4 0 16,1-4 0-16,-7-2-2 16,5-7-1-16,9 9-3 15,-7-14-8-15,45 22-29 16,-35-19 0-16,35 19 0 16,0 0-1-16</inkml:trace>
  <inkml:trace contextRef="#ctx0" brushRef="#br0" timeOffset="204783.9694">14099 11444 95 0,'0'0'43'0,"14"19"0"16,-14-19 1-16,32 45-38 15,-32-5 0-15,11 13-2 16,-1 3-2-16,6 9 0 0,-2-2-1 16,6 0 0-1,-7-6-1-15,1-4 0 16,0-6-1-16,-2-16 0 16,0-5-3-16,-12-26-1 15,0 0-2-15,-4-41-7 0,10 7-29 16,-28-17 0-16,-2-12 0 15,-9-11 1-15</inkml:trace>
  <inkml:trace contextRef="#ctx0" brushRef="#br0" timeOffset="205015.3669">13977 11406 74 0,'-2'-41'40'16,"21"12"-1"-16,13-5-1 16,27 30-28-16,1-11-3 0,22 30 0 15,-8 3-1-15,6 15 0 16,-14 7-2-1,-9 13 0-15,-26-2 0 16,-17 11-1-16,-20-5-1 0,-19-8 0 16,-17-13-1-16,-9-7 0 15,-2-11-1-15,-5-14-1 16,7-2-1-16,10-18-3 16,11 4-4-16,-4-21-26 15,26 3-10-15,8-15 2 16,12-4-1-16</inkml:trace>
  <inkml:trace contextRef="#ctx0" brushRef="#br0" timeOffset="205246.4347">14609 11124 97 0,'17'-2'43'0,"3"11"0"0,-20-9 0 16,28 51-34-16,-28-21-2 15,6 19-3-15,-4 2-2 16,4 6-1-16,-4 0-1 16,3 2 0-16,-1-8-3 15,-2-10 0-15,10 6-4 16,-20-29-9-16,10 5-28 16,-2-23 1-16,0 0-1 15,0 0 0-15</inkml:trace>
  <inkml:trace contextRef="#ctx0" brushRef="#br0" timeOffset="205659.1764">14800 11416 65 0,'38'-24'40'16,"7"1"2"-16,12 5 0 16,-1-11-22-16,21 31-9 15,-18-6-3-15,12 22 0 16,-16 3-3-16,2 14-1 15,-11 1-2-15,-7 11 0 16,-11-2-1-16,-4-8-1 16,-9-1 0-16,-5-5 1 15,-2-9-1-15,-8-22 0 16,0 0 0-16,0 0 0 16,0 0-1-16,-12-32 2 0,-3 9-2 15,-11-7 1-15,-12 1 0 16,-3 5 0-16,-14 9-1 15,-5 13 1 1,-5 5 0-16,4 13 0 0,2 6 0 16,11 9 0-16,7 5 0 15,17 1-1-15,14 2 1 16,16 0 1-16,18-9-2 16,10-1 1-16,13-5-2 15,6-5-1-15,16 1-7 16,-21-12-32-16,17-12-1 15,-6-14-1-15,4 6 0 16</inkml:trace>
  <inkml:trace contextRef="#ctx0" brushRef="#br0" timeOffset="206171.507">15866 11461 92 0,'30'-16'41'16,"-8"-7"0"-16,7 15-11 0,-27-21-19 16,18 17-2-16,-20-8-1 15,0 20-3-15,-22-4-1 16,-1 14-1-1,-11 10 0-15,-9 9-1 0,1 7 0 16,-3 9-2-16,7 6 0 16,11 0 0-16,9 0 0 15,16-2 0-15,22-2 0 16,11-14-1-16,20-9 0 16,11-14 1-16,9-14 0 15,6-10 0-15,-2-15 0 16,2-15-1-16,-6-16 0 15,-12-3 0-15,-11-2 1 16,-17 4-1-16,-17 12 2 16,-14 12-1-16,-20 9 0 15,-7 22 1-15,-17 22 0 16,-3 14 0-16,1 13 0 0,9 8-1 16,9 4 0-16,16-2 0 15,16 4-1-15,16-10-2 16,25 8-11-16,9-26-29 15,17-7-1-15,10-14 0 16,15-10 1-16</inkml:trace>
  <inkml:trace contextRef="#ctx0" brushRef="#br0" timeOffset="207223.9873">16702 11410 76 0,'0'0'40'0,"2"-18"2"15,-2 18-1-15,0 0-27 16,15 18-4-16,-9 4-3 16,10 15-2-16,-4 6-1 15,4 10 0-15,1 0-2 16,-5 4 0-16,2-8-1 15,-2-10 0-15,-4-7 0 16,-2-9-1-16,-6-23 1 16,0 0-1-16,0 0 0 15,0-27-1-15,-6-6 1 0,-2-3 0 16,-2-5-1-16,2-6 1 16,2 2-1-1,4 5 1-15,2 9-1 16,6 8 2-16,8 5-2 0,6 8 1 15,7 10 0-15,17 12 1 16,1 5-1-16,5 7 0 16,1 7 1-16,2 3-1 15,-9 5 1-15,-9 0-1 16,-11-1 1-16,-12-5-1 16,-16-4 1-16,-8-5-1 15,-8-8 1-15,-1-12-2 16,-1-6 1-16,-2-10 0 15,10-8-1-15,8-11 1 0,6-10-1 16,12-6 1 0,8-5-1-16,12 5 1 15,1 2 0-15,13 4 0 0,-1 12 0 16,2 11 0-16,5 12 0 16,-5 14 1-16,4 13 0 15,-11 13-1-15,-1 7 1 16,-7 12 0-16,-4 0-1 15,-9 0 0-15,-1-4 0 16,-10-12-1-16,-2 1-2 16,-10-15-4-16,16 11-11 15,-12-34-26-15,0 0 0 0,-20-10-1 16,20 10 1 0</inkml:trace>
  <inkml:trace contextRef="#ctx0" brushRef="#br0" timeOffset="207687.3406">17825 11797 95 0,'0'0'40'0,"0"0"0"15,34-20-10-15,-1 12-24 0,-1-7-2 16,15-5-2-16,3-9 0 16,3-5-1-16,-2-5 0 15,-5 0 0-15,-13-8 1 16,-3 5-1-16,-12-5 1 15,-13 8-1-15,-12 4 2 16,-17 17-1-16,-10 8-1 16,-11 18 1-16,-12 14 0 15,-3 13 0-15,5 14-1 16,4 10 0-16,11 0-1 16,15-2 1-16,11-2-1 15,22-10 0-15,19-8-1 16,11-17 0-16,7-7-2 0,7-16-2 15,9 3-5-15,-18-30-31 16,13-1-1-16,-7-14 0 16,-4-6-1-1</inkml:trace>
  <inkml:trace contextRef="#ctx0" brushRef="#br0" timeOffset="208123.9656">18413 11371 81 0,'0'0'41'16,"2"25"1"-16,4 9 1 15,-6-15-29-15,14 34-4 16,-8-9-3-16,12 14-1 16,-10-5-1-16,6 6-2 0,-3-10-1 15,3-2-1-15,-2-13-1 16,-4-9 0-16,-2-7 0 16,-6-18 0-16,0 0 0 15,-6-41-1 1,0 5 1-16,0-13-2 0,4 0 1 15,-2-10-1-15,8-7 1 16,10 7-1-16,6 2 2 16,5 2-1-16,9 10 1 15,3 10 0-15,9 7 1 16,-7 18 0-16,3 6 0 16,-3 16 0-16,-5 14 1 15,-4 13-1-15,-11 8-1 0,-5 12 2 16,-8 2-2-16,-4 0 1 15,-10 5-1-15,2-7 0 16,-2-8 0 0,-6-8 0-16,3-11 0 0,11-32-3 15,-6 25-2-15,6-25-4 16,12-17-16-16,-10-27-18 16,9-7-1-16,3-19 0 15,4-13 1-15</inkml:trace>
  <inkml:trace contextRef="#ctx0" brushRef="#br0" timeOffset="208335.2162">19120 11033 102 0,'26'-4'45'0,"-26"4"-2"15,20 49 0 1,-20-17-34-16,14 29-3 16,-12 2-1-16,7 15-3 15,-1 4-2-15,4 5 0 0,4-5 0 16,4-3 0-16,3-7 0 15,-3-19 0-15,0-9 0 16,-12-25-8-16,10 13-10 16,-18-32-26-16,2-32-1 15,-18-11 0-15,-8-8 0 16</inkml:trace>
  <inkml:trace contextRef="#ctx0" brushRef="#br0" timeOffset="208499.232">18848 11314 102 0,'0'0'44'16,"39"18"-1"-16,25-14 0 16,20 13-36-16,15-5-3 0,26 8-1 15,5-5-2-15,0-5-4 16,6 12-6-16,-31-18-33 16,-10 11-1-16,-32-5 0 15,-31 6-1-15</inkml:trace>
  <inkml:trace contextRef="#ctx0" brushRef="#br0" timeOffset="209116.1607">12338 12615 62 0,'0'0'37'16,"0"0"3"-16,0 0-2 15,33-27-25-15,29 31-3 16,-5-16-2-16,36 12-1 16,9-12-2-16,43 6 0 15,36-11-2-15,44-3 1 16,50-4-2-16,52 1 2 16,47-3-2-16,50-3 1 0,34-3-1 15,32-3-1-15,11 4 2 16,5 1-3-1,-5 1 1-15,-15 9-1 0,-36 6 0 16,-45 11 0-16,-51 5-2 16,-72 1-1-16,-67 13-1 15,-84 0-2-15,-64 25-6 16,-89-13-31-16,-49 5 1 16,-71 0-1-16,-32 5 0 15</inkml:trace>
  <inkml:trace contextRef="#ctx0" brushRef="#br0" timeOffset="209643.4457">15533 12892 67 0,'19'-32'39'0,"-1"15"2"0,-18 17-1 16,32-14-25-16,-32 14-4 15,0 0-3-15,-6 24-2 16,-6 13-1-16,-4 6-2 16,-4 18-1-16,-3 10 0 15,3 7-1-15,0 5 0 16,6-5 0-16,8-3-1 15,12-13 0-15,14-5 0 16,8-17 0-16,9-13 0 16,17-9 1-16,3-12-1 15,10-10 0-15,6-8 0 16,2-10-2-16,-2-3-1 16,-14-12-2-16,3 9-4 0,-37-17-28 15,-1 12-6-15,-24-3 0 16,-20 9 1-16</inkml:trace>
  <inkml:trace contextRef="#ctx0" brushRef="#br0" timeOffset="209850.9413">15485 13231 95 0,'34'-15'42'0,"17"7"1"15,6-6-1-15,13 18-35 16,-1-4-3-16,10 10-1 0,0-2-3 16,-2-6-3-16,-2 15-6 15,-26-13-33-15,-2 6 1 16,-19-6-2-16,-10-2 1 16</inkml:trace>
  <inkml:trace contextRef="#ctx0" brushRef="#br0" timeOffset="210335.3005">16218 13021 67 0,'0'0'43'15,"12"-21"0"-15,-12 21 0 16,0 0-15-16,13 49-20 0,-11-2-3 16,8 14 0-16,-4 4-3 15,2-1 0-15,0 3-1 16,0-8 0-16,2-8-2 15,-2-24-1-15,-8-27-2 16,0 0-4-16,25 0-18 16,-27-35-18-16,2-10 1 15,-6-12 0-15,1-8 0 16</inkml:trace>
  <inkml:trace contextRef="#ctx0" brushRef="#br0" timeOffset="210475.1901">16226 12835 91 0,'0'0'41'16,"0"0"-1"-16,0 0-2 16,0 0-37-16,17 2-10 15,5 12-28-15,-2 9-2 16,0 5-1-16,3 7-1 16</inkml:trace>
  <inkml:trace contextRef="#ctx0" brushRef="#br0" timeOffset="211287.7365">16524 13096 70 0,'27'-27'41'16,"-27"27"1"-16,28-2 1 15,-4 29-16-15,-24-27-19 16,33 47-2-16,-15-8-2 15,-4 10 0-15,-8 2-2 16,2 2 0-16,-8-3-1 16,0-9 0-16,-8-8-1 15,4-11 1-15,4-22-2 16,0 0 1-16,0 0-1 16,10-45 1-16,0 5-1 15,2-15-1-15,11 0 1 16,-3-9-1-16,8-1 2 15,-9 8-1-15,7 10 1 0,0 19 0 16,-5 9 0-16,-1 17 1 16,0 12 0-16,-2 17 0 15,-6 16-1-15,1 10 2 16,-5-4-1-16,4-2 0 16,-4 1 0-16,-2-3-1 15,2-6 1-15,-2-8-1 16,0-11 0-16,-6-20-1 15,21 4 1-15,-3-16-1 16,2-6 0-16,0-11-1 16,5-12 1-16,3-8-1 15,4-6 0-15,-1-4 0 16,-3 6 0-16,-3 6 0 0,-7 11 1 16,-2 15 1-16,-16 21-1 15,18-4 3-15,-12 29-2 16,-4 19 2-16,0 3-1 15,8 4 2-15,9-4-2 16,9 0 0-16,9-6 0 16,17-9 0-16,11-19 0 15,14-11-1-15,4-13 1 16,2-11-1-16,-6-8 1 16,-6-9 0-16,-8-12-1 15,-12-6 0-15,-15 0 0 16,-22-5 0-16,-12 9 0 0,-16 9 0 15,-14 11-1-15,-12 15 2 16,-3 16-1-16,-10 24 0 16,3 27 0-1,3 24 0-15,11 5 0 0,11 7 1 16,23 5-1-16,19-4 0 16,19-1 1-16,13-13-2 15,10-15-4-15,-1-37-20 16,5 5-17-16,-14-11-2 15,-11-6 1-15,-21-10-2 16</inkml:trace>
  <inkml:trace contextRef="#ctx0" brushRef="#br0" timeOffset="212058.1543">6912 16120 70 0,'0'0'40'15,"0"0"1"-15,26-11-1 0,13 7-32 16,6-10-2-16,29 6-1 16,-1-6-2-16,9 5-1 15,5-3-1-15,-4 2-3 16,-10 4-3-16,-19-16-7 15,-3 15-27-15,-31-1-3 16,-20 8 2-16,0 0-1 16</inkml:trace>
  <inkml:trace contextRef="#ctx0" brushRef="#br0" timeOffset="212203.3506">6999 16291 73 0,'0'0'40'16,"0"0"-1"-16,37-16 1 15,15 7-35-15,-5-3-3 16,4-2-5-16,20-4-34 16,-17 5 0-16,3-1-3 15,-2-2 0-15</inkml:trace>
  <inkml:trace contextRef="#ctx0" brushRef="#br0" timeOffset="212921.1631">9084 15514 44 0,'26'-20'37'15,"-7"5"1"1,-7-5 3-16,-12 20-23 16,-20-16-5-16,1 30-2 0,-27-2-3 15,1 23-1-15,-18 6-2 16,3 18-1-16,-7 4-1 16,8 10 0-16,10 1-2 15,19-5 0-15,18-8 0 16,24-14-1-16,24-18 1 15,23-19-2-15,16-16 2 16,10-13-2-16,2-17 1 16,-2-15-1-16,-8-16 2 0,-16-11-2 15,-10-8 1-15,-23-9 0 16,-11 1 0 0,-15-8 0-16,-5 8 1 15,-15 13 0-15,-2 15 0 0,0 13-1 16,2 12 1-16,18 41 0 15,-27-20-1-15,21 42 1 16,6 7-1-16,6 14 1 16,2 6-1-16,6 16 1 15,-3 10-2-15,1 3 2 16,0 8-1-16,-8-3 1 16,2-3-2-16,-2-7 0 15,2-4-1-15,-10-16-2 16,10 2-6-16,-20-22-33 15,14-6 0-15,0-27-1 16,-14 30 0-16</inkml:trace>
  <inkml:trace contextRef="#ctx0" brushRef="#br0" timeOffset="213231.3028">8430 16446 73 0,'0'0'40'15,"26"-6"2"-15,21-6-1 16,11-9-32-16,30 3-3 15,13-9 0-15,16-3-3 16,1 1 0-16,-7 7-3 16,-13 7 0-16,-15-1-5 15,-10 20-19-15,-39-10-17 16,-14 10-1-16,-20-4 1 16,-18 21-2-16</inkml:trace>
  <inkml:trace contextRef="#ctx0" brushRef="#br0" timeOffset="213691.8295">9017 16648 65 0,'0'0'40'0,"25"-31"2"16,-25 31-2-16,0 0-27 0,28 4-4 15,-28 13-3-15,12 21-1 16,-12 7-1-16,8 14-1 15,-2 6-1-15,0 1 0 16,2 9-1-16,3-1 0 16,3-3 0-16,0-4 0 15,10-6 0-15,-1-6-1 16,3-6 2-16,6-8-2 16,-5-8 0-16,9-11-2 15,-1-12 2-15,3-12-2 16,-5-12-1-16,-5-15-2 15,2-5-4-15,-22-31-10 16,0 10-24-16,-18-11 1 0,-8 3-1 16,-20 0 1-1</inkml:trace>
  <inkml:trace contextRef="#ctx0" brushRef="#br0" timeOffset="213863.6314">8977 16913 77 0,'0'0'41'16,"46"0"0"-16,-5-6-1 16,18-1-34-16,6-17-3 15,13 0-4-15,6 15-11 16,-5-17-28-16,-11 1 0 16,-11-5-1-16,-6 1-1 0</inkml:trace>
  <inkml:trace contextRef="#ctx0" brushRef="#br0" timeOffset="214256.5583">10403 16317 77 0,'39'11'40'0,"-11"-7"-1"16,17-4 0-16,-5-10-34 15,25 3-1-15,6-9-4 16,2-6-3-16,18 15-19 16,-24-17-17-16,-10 8-1 15,-23 4 1-15,-34 12-1 16</inkml:trace>
  <inkml:trace contextRef="#ctx0" brushRef="#br0" timeOffset="214429.2387">10504 16456 62 0,'51'-18'34'16,"20"7"-2"-16,-4 3-32 15,12-24-32-15,10 9-1 16,-10-9-1-16</inkml:trace>
  <inkml:trace contextRef="#ctx0" brushRef="#br0" timeOffset="215059.5725">12778 15734 70 0,'0'-22'38'0,"0"22"1"15,-39-18 1 1,19 28-31-16,-39-4-1 0,1 31-2 16,-13 5-1-16,8 15-1 15,-6 7-1-15,16 5-2 16,7 4 2-16,21-5-3 15,19-3 0-15,24-14 0 16,15-17 0-16,18-13 0 16,15-17 0-16,1-18 1 15,12-17-2-15,-6-14 1 16,-2-16 0-16,-12-22 0 0,-8-13-1 16,-11-16 1-16,-9-7-1 15,-11-11 0-15,-18 1 1 16,-4 7 0-16,-12 16 1 15,-3 24 0-15,-5 19 1 16,2 31 0-16,-5 25 0 16,11 26 1-16,0 26-2 15,10 22 1-15,4 10-1 16,12 19 1-16,2 6-2 16,5 8 1-16,1-2 0 15,0-6-1-15,4-10 0 16,-9-16-2-16,11-9-3 15,-14-33-4-15,21-5-32 0,-33-29-2 16,32 2 1 0,-18-20-2-16</inkml:trace>
  <inkml:trace contextRef="#ctx0" brushRef="#br0" timeOffset="215259.5299">13242 15579 94 0,'8'33'43'16,"-10"-2"1"-16,8 20-1 16,-6-5-37-16,2 16-1 15,-2 3-2-15,6-2-1 16,2-6-3-16,2-24-3 16,11 1-6-16,-21-34-32 15,34-4-1-15,-10-28 0 16,3-13 0-16</inkml:trace>
  <inkml:trace contextRef="#ctx0" brushRef="#br0" timeOffset="215387.2785">13444 15341 67 0,'-38'-12'35'0,"38"12"-3"16,-39 18-13-16,39-18-44 15,0 24-10-15,0-24-1 16,43 25 0-16</inkml:trace>
  <inkml:trace contextRef="#ctx0" brushRef="#br0" timeOffset="215721.1885">13712 15461 73 0,'0'41'40'16,"-20"-17"0"-16,-11 9 1 16,-11-11-29-16,-1 15-6 15,-3-4-1-15,11 3-2 16,3-15-2-16,32-21-1 15,-4 24 0-15,34-22 1 16,11-4-1-16,11 6 0 16,5 0 0-16,4 7 1 15,2 7 0-15,-9 10 0 16,-9 5 0-16,-11 6 0 16,-9 4 1-16,-13-3 0 15,-12-3 0-15,-12-8 0 16,-7-9 0-16,-7-10-1 0,-12-10 0 15,-1-6-1-15,-2-10 0 16,-9-7-2-16,9 1-2 16,-13-21-10-16,17 17-28 15,-3-3-1-15,21 5 1 16,7 3-1-16</inkml:trace>
  <inkml:trace contextRef="#ctx0" brushRef="#br0" timeOffset="216142.5755">14326 15143 59 0,'8'-22'40'0,"-8"22"0"15,0 0 3-15,12 40-19 16,-18-1-14-16,12 35-2 0,-6 13-3 15,8 17 0 1,0 2-2-16,6 6-1 16,1-2-1-16,1-10-1 15,2-16 0-15,-2-17-1 0,1-16-1 16,-5-32-2-16,8-9-2 16,-20-10-5-16,32-35-30 15,-32-2-1-15,0-8 0 16,-12-18 0-16</inkml:trace>
  <inkml:trace contextRef="#ctx0" brushRef="#br0" timeOffset="216629.125">14184 15585 69 0,'0'0'38'16,"0"0"1"-16,47-26 0 15,15 22-32-15,-7-14 1 16,18 13-1-16,-8-11-1 0,6 10-1 15,-12-4-1-15,-5 8-1 16,-13-4 1-16,-13 4-2 16,-28 2 1-16,0 0-1 15,0 32 1-15,-24 7-1 16,-1 0 0-16,-3 10-1 16,0 4 1-16,3 2-2 15,7 4 0-15,12-8 1 16,6-10-2-16,10-17 1 15,-10-24 0-15,39 12 0 16,-11-22-1-16,3-14 1 16,3-13-1-16,-2-12 0 0,-5-10 1 15,3-6-1-15,-8-1 1 16,-9-1-1-16,-1 14 1 16,-10 12 0-16,-2 11 1 15,0 30-1-15,0 0 1 16,0 0 0-16,-20 53-1 15,20-2 1-15,0 4-1 16,6 2 1-16,6 2-2 16,2-2 1-16,4-12-1 15,2-8 1-15,5-9-3 16,-3-20-3-16,6-2-4 16,-17-30-32-16,13-3-1 15,-10-19 0-15,0-3 0 0</inkml:trace>
  <inkml:trace contextRef="#ctx0" brushRef="#br0" timeOffset="217044.5219">15067 15384 74 0,'0'0'42'0,"11"18"0"16,-11-18 0-16,28 55-26 16,-16-22-8-16,8 22-1 15,-4-2-1-15,1 14-1 16,-5-2-2-16,-2 0-1 15,-4-7 0-15,-2-5-1 16,-4-11-1-16,-6-13 0 16,6-29 0-16,0 0 0 0,0 0-1 15,-12-33 0-15,18-7 0 16,0-13-1 0,2-9 1-16,12-7 0 15,5-2 0-15,3 5 1 0,4 11 0 16,-1 10 0-16,3 13 0 15,-1 12 1-15,-1 17-1 16,-5 12 1-16,-3 15-1 16,-2 13 1-16,-4 4-1 15,-5 10 1-15,-7 4 0 16,0 2-1-16,-6-4-1 16,-4-8 0-16,2 1-2 15,-4-23-2-15,18 3-4 0,-12-26-22 16,14-24-12-1,4-3 0-15,10-3 0 16,3-15 0-16</inkml:trace>
  <inkml:trace contextRef="#ctx0" brushRef="#br0" timeOffset="217424.0503">15983 15359 86 0,'18'-10'43'15,"-18"10"1"-15,0 0-1 16,-32 4-32-16,12 29-3 15,-19 7-2-15,-1 17-2 16,1 1-1-16,9 11-1 0,14-4-2 16,18 2 1-16,22-12-1 15,21-18 0-15,21-16 0 16,9-19-1 0,10-17 1-16,-1-17-1 15,1-17 2-15,-8-14-2 0,-11-11 1 16,-19-9-1-16,-8-1 2 15,-15 5-2-15,-10 15 2 16,-18 11-1-16,-10 19 0 16,-6 21 0-16,-7 19 0 15,-1 27 1-15,-3 12-1 16,7 14 0-16,10 4 0 16,12 0 0-16,14 3 0 0,10-9-1 15,11-4-2 1,13-19-4-16,23 17-20 15,-16-34-17-15,2-5 1 16,-9-14-2-16,-7-2 1 0</inkml:trace>
  <inkml:trace contextRef="#ctx0" brushRef="#br0" timeOffset="217899.8171">12549 16587 78 0,'0'0'41'16,"0"0"0"-16,28-3 0 16,29-5-32-16,22-12-2 15,57-2-1-15,34-7-1 16,55-2 0-16,50-9-1 15,54 3-1-15,41-2 0 16,42 3-1-16,23 5 0 0,-7 8-1 16,-11 5 0-16,-24 4-1 15,-48 6 0-15,-68 0-1 16,-64 6-2-16,-87 2 0 16,-74 4-2-16,-76-8-6 15,-31 12-31-15,-76-4-1 16,-25 8-1-16,-33-2 1 15</inkml:trace>
  <inkml:trace contextRef="#ctx0" brushRef="#br0" timeOffset="218347.9395">14257 16711 65 0,'18'-27'40'0,"-12"7"1"15,-6 20 0-15,14-26-24 0,-3 46-7 16,-16 2-3 0,7 21-1-16,-8 12-2 0,4 15-1 15,-4 11-1-15,4 3 0 16,-4 9-2-16,2-9 1 15,4-7-2-15,4-15 1 16,2-13-3-16,0-21 0 16,7-10-4-16,-13-18-4 15,34-12-29-15,-32-6-2 16,4-2 0-16,-12-13-1 0</inkml:trace>
  <inkml:trace contextRef="#ctx0" brushRef="#br0" timeOffset="218656.6613">14133 17200 68 0,'0'0'39'16,"17"-28"1"-16,15 1-1 15,17 11-26-15,-3-21-4 16,19 15-3-16,-6-5 0 16,10 9-2-16,-7-2-1 15,1 13 0-15,-10 7-1 16,-6 11 0-16,-9 11 0 15,-10 9-1-15,-11 7 1 0,-3 9 0 16,-8 6-1 0,-6-2 1-16,0 2-1 15,-6-6 0-15,4-6-1 16,-4-9-1-16,2-9 0 0,4-23 0 16,0 0-3-16,0 0-2 15,24-12-13-15,-16-27-24 16,0 0 0-16,-4-24-1 15,10-6 1-15</inkml:trace>
  <inkml:trace contextRef="#ctx0" brushRef="#br0" timeOffset="218832.2066">14832 16721 54 0,'0'0'37'15,"-20"20"-1"-15,20-20-1 16,0 0-21-16,-8 21-47 15,10-1-2-15,8 5 0 0,-2 1-2 16</inkml:trace>
  <inkml:trace contextRef="#ctx0" brushRef="#br0" timeOffset="219638.9305">15027 17043 88 0,'14'-20'43'0,"-14"20"0"15,26 8-1-15,-26-8-34 16,27 39-3-16,-15-5 0 0,0 9-2 16,0 0-1-16,-4 2 0 15,0-2-1-15,-4-5 0 16,-2-7-1-16,-2-31 0 15,0 22 0-15,0-22-1 16,5-26 0-16,7-5 0 16,2-13 0-16,6-7 0 15,0-13 0-15,7-5 1 16,-1-2-1-16,6 9 1 16,-5 11 0-16,-1 11 0 15,-4 13 1-15,1 9-1 16,-3 24 1-16,-6 25 0 15,4 15 0-15,-11 12 0 0,1 5 1 16,2 0-2-16,-6 2 1 16,0 2-1-16,2-13 0 15,0-18 1 1,2-19-2-16,-8-17 1 0,26-13-1 16,-7-15 1-16,1-15-1 15,6-12 1-15,1-2 0 16,-1-8-1-16,0 3 1 15,-5 7-1-15,3 12 1 16,-10 9 0-16,0 16 0 16,-14 18 1-16,0 0-1 15,18 48 1-15,-13-3 0 0,-1 8-1 16,6 0 1-16,4 2-1 16,4-4 0-1,6-8 1-15,7-14-1 16,13-13 0-16,3-16 1 15,4-14-1-15,9-9 0 0,-7-17 0 16,0-5 0-16,-1-12 0 16,-7-9 0-16,-11-11 0 15,-9 8 0-15,-13 5-1 16,-12 9 1-16,-12 15 0 16,-8 17 0-16,-7 29 0 15,-3 27 0-15,3 34 0 16,5 15 0-16,10 16 1 0,24 3-1 15,15 3 0-15,25-10 1 16,21-14-1 0,14-17 0-16,15-28 0 15,3-23 0-15,2-20 0 0,-7-15-1 16,-19-26-3-16,-4-6-6 16,-45-22-33-16,1-1 0 15,-25-9-1-15,-16 7 0 16</inkml:trace>
  <inkml:trace contextRef="#ctx0" brushRef="#br0" timeOffset="220648.7557">5773 15916 65 0,'29'-15'40'16,"-5"11"2"-16,-24 4 0 16,33 9-29-16,-33-9-4 15,-27 32-2 1,-5-5-2-16,-1 7-1 0,-13-3-2 15,3 4 0-15,-5-3 0 16,7 1-2-16,3 1 2 16,15-7-2-16,21-5 2 15,27-1-2-15,15-1 0 16,25-6 0-16,14-3 1 16,12 3-1-16,8-2 0 15,-7 7 1-15,-9 3-1 0,-17 6 2 16,-19 1-2-1,-23 8 1-15,-22 1-1 16,-20-1 2-16,-12-6-2 16,-15-7 1-16,-5-10-1 0,-3-7 0 15,-6-7 1-15,6-6-1 16,-1-5-1-16,3-1-1 16,11 6-3-16,-5-18-24 15,25 24-16-15,0 0 0 16,20 0-1-16,0 0-1 15</inkml:trace>
  <inkml:trace contextRef="#ctx0" brushRef="#br0" timeOffset="223924.4175">21480 12211 51 0,'0'0'39'0,"-18"4"1"15,18-4 1-15,0 0-17 16,0 0-10-16,0 0-4 15,0 0-3-15,53 4-1 16,-1-12-2-16,19-2-1 16,14-8-1-16,15 3 0 15,9-5-2-15,-2 0 1 16,-11 3-1-16,-13 1-1 0,-21 6 1 16,-19 4-1-16,-43 6-1 15,0 0-1 1,-12 20-3-16,-33-32-17 15,13 20-19-15,-13-2-1 0,9-2 1 16,-1 2 0-16</inkml:trace>
  <inkml:trace contextRef="#ctx0" brushRef="#br0" timeOffset="224593.1036">23059 11838 64 0,'0'0'40'16,"6"-22"1"-16,-6 22 0 15,0 0-26-15,0 0-4 16,24 4-2-16,-24-4-2 16,26 47-1-16,-16-7-2 15,7 15 0-15,-3 7-1 16,4 5-1-16,-2 4 0 15,2-1-1-15,-1-5 0 16,3-12 0-16,-6-12 0 16,6-15-1-16,-5-12 1 15,5-10 0-15,-2-12-1 0,2-18 0 16,1-11 0-16,-3-14 0 16,6-14 0-16,-2-4 0 15,-1-9 0-15,-1 3 0 16,-2 1 0-16,-4 7 0 15,0 10 0-15,1 8-3 16,-7 22 0-16,0 1-4 16,10 30-7-16,-18-4-30 15,22 4-1-15,-16 14 1 16,5 7-1-16</inkml:trace>
  <inkml:trace contextRef="#ctx0" brushRef="#br0" timeOffset="224993.5223">23589 12276 93 0,'0'0'42'16,"23"9"2"-16,-23-9-1 16,36-19-37-16,-6-7 0 15,11-3-3-15,4-6-1 16,7-7 0-16,1-1-2 15,0-10 0-15,-1 2 0 16,-7-4 0-16,-7 8 0 16,-13 8 0-16,-11 7 0 15,-18 9-1-15,4 23 1 0,-47-4 0 16,1 26 0-16,-13 17 0 16,-6 12 1-16,-2 12 0 15,-2 3 0 1,13 1 0-16,11-2 0 0,19-2 1 15,15-12-2-15,22-12 1 16,11-10-1-16,18-13-2 16,11-6-1-16,2-14-1 15,12 2-3-15,-13-27-8 16,19 7-29-16,-12-11 1 16,0-5-1-16,-5-3 1 15</inkml:trace>
  <inkml:trace contextRef="#ctx0" brushRef="#br0" timeOffset="225577.2645">24438 11942 77 0,'27'-20'43'15,"-27"20"0"-15,0 0 1 0,0 0-30 16,10 18-5-16,-10-18-2 16,-6 33-2-16,6-11-1 15,0 0-2-15,0-22-1 16,2 27 0-16,-2-27-1 15,0 0 0-15,26-10 0 16,-18-7-1-16,2-5 1 16,-4 0-1-16,-6-1 1 15,-6-3 0-15,-6 9-1 0,-8 5 0 16,-13 16 1 0,-7 13 0-16,-11 17 0 15,3 7 1-15,-3 6-1 16,8 12 1-16,9 2-1 0,18 4 2 15,12-10-2-15,16-8 1 16,20-14-1-16,13-9 0 16,8-13-1-16,15-15 0 15,-3-11 1-15,0-13-2 16,2-15 0-16,-2-18-2 16,4-13 0-16,-13-22-2 15,1-3 0-15,-12-12 0 16,1 5 1-16,-13 0 1 15,-7 7 3-15,-8 19 1 16,-14 13 4-16,-4 36-1 16,0 31 2-16,-24 2 1 0,0 23-1 15,10 30 0-15,-5 14-1 16,11 19 0-16,-4 8-3 16,8 8 1-16,8-3-1 15,8-1 1-15,2-12-2 16,5-15-1-16,3-11-1 15,-4-20 0-15,4-7-3 16,-22-35-4-16,31 25-22 16,-31-25-14-16,-8-37 1 15,-12 0-1-15</inkml:trace>
  <inkml:trace contextRef="#ctx0" brushRef="#br0" timeOffset="226157.6113">24758 11862 80 0,'25'-16'41'0,"3"12"1"16,9-6-1-16,17 6-33 16,-3-12-2-16,14 11-1 15,0-5-1-15,6-2 0 16,-11 2-1-16,-1 6-1 16,-20 4 0-16,1 8 0 15,-24 6 0-15,-10 15 0 16,-14 5-1-16,-6 13 0 15,-10 6 0-15,-1 4 0 16,3 2 0-16,2-1 0 16,12-5-1-16,4-9 1 0,16-9-1 15,10-14 0-15,9-9-1 16,9-12 0-16,3-13 0 16,3-15 0-1,-5-11-1-15,-1-16 0 0,-3-8 1 16,-9-6-1-16,-2 3 1 15,-7 3 1-15,-5 6 0 16,0 10-1-16,-2 15 2 16,-12 32-1-16,31-7 0 15,-17 30 1-15,4 9-1 16,-2 15 1-16,-2 8 0 16,3 3 0-16,-5 3-1 15,-4-2 1-15,-6-6-1 0,2-12 1 16,-4-7-1-16,0-34 0 15,0 0 0 1,0 0 0-16,32-20 1 16,-11-17-1-16,11-12 0 0,9-6 0 15,17-6 0-15,13 2 0 16,8 4 0-16,0 6-1 16,8 12-1-16,-6 7-4 15,11 36-18-15,-32-8-20 16,-15 18-1-16,-25 8 0 15,-20 17 0-15</inkml:trace>
  <inkml:trace contextRef="#ctx0" brushRef="#br0" timeOffset="226723.2371">20248 16144 86 0,'0'0'40'15,"4"23"0"-15,-4-23-1 16,33 8-35-16,-1-14 0 15,19-5 0-15,-1-5-3 16,7-2 0-16,0 5-4 16,-10-9-4-16,17 14-30 15,-35-4-2-15,1 8-1 16,-30 4-1-16</inkml:trace>
  <inkml:trace contextRef="#ctx0" brushRef="#br0" timeOffset="227373.2316">22240 15757 68 0,'0'0'38'16,"-20"-12"0"-16,1 16 1 15,-7 18-29-15,-20-12-2 16,1 13-1-16,-14-1-3 16,6 7 0-16,-7-3-1 15,15-1-1-15,13 1 0 16,18-4-1-16,20-5-1 15,26 3 0-15,15-4 1 16,21 3 0-16,14 5-1 0,9 7 0 16,2 2 0-16,-6 7 0 15,-10 5 1 1,-10 6-1-16,-18-4 1 16,-15 2 0-16,-26-6-1 0,-16-2 2 15,-26-11-1-15,-11-7 0 16,-18-11 0-16,-4-12 0 15,-6-6 0-15,-4-11-1 16,4-5 1-16,3-9-3 16,15 3 1-16,6-3-1 15,13 7-2-15,7 1-4 16,29 23-7-16,0 0-28 16,0 0 1-16,43-16 0 15,3 20-1-15</inkml:trace>
  <inkml:trace contextRef="#ctx0" brushRef="#br0" timeOffset="228235.691">22848 15997 91 0,'26'-26'42'15,"-6"12"1"-15,-12-7-1 16,-8 21-34-16,0 0-1 15,19 0-3-15,-19 0 0 0,6 25-2 16,-6-25 0 0,8 30-1-16,-8-30 0 15,12 29-1-15,-12-29 0 16,0 0 0-16,20 2 0 0,-20-2 0 16,12-29 0-16,-12 11 0 15,-4-3-1-15,-6 3 2 16,10 18-2-16,-44-10 1 15,11 20-1-15,-9 13 0 16,-1 15 2-16,-5 7-2 16,9 10 1-16,7 8-1 15,9-6 1-15,21 1-1 16,14-5 1-16,13-11 0 16,15-7-1-16,7-12 0 15,4-5-1-15,3-20-1 16,3 0 0-16,-10-19-4 15,5 3-3-15,-19-25-8 0,15 7-24 16,-17-7 0-16,-3 2 1 16,-8 0 2-16,9 15 21 15,-29-11 12-15,2 10 6 16,-2 27 11-16,-10-28 24 16,10 28 3-16,-17-25 0 15,17 25 0-15,-18-42-19 16,36 33-9-16,-7-15-2 15,17 10-2-15,4 2 0 16,7 12 0-16,7 2-2 16,7 14 0-16,-2 4-1 15,3 13 0-15,-7 6-1 16,-2 7-2-16,-7-5 2 0,-5-4-3 16,-7 0 2-16,-12-5-2 15,-2-9 2 1,-10-5 0-16,-2-18-1 0,0 0 0 15,0 0 0-15,-34-20-1 16,7-1 1-16,-7-5 0 16,-9 3-1-16,-11 1 0 15,-3 6 1-15,-4 9 0 16,-4 10 0-16,7 13 0 16,7 12 0-16,15 5 1 15,11 8-2-15,19 4 2 16,18-1-1-16,13-1 0 15,15-10 0-15,7-3-1 0,5-15 0 16,7-9-1-16,6-10-1 16,-6-19-2-1,0 1-4-15,-19-37-15 16,11 6-19-16,-17-23 1 0,5-9 0 16,-13-19 0-16</inkml:trace>
  <inkml:trace contextRef="#ctx0" brushRef="#br0" timeOffset="228452.0227">23938 15447 87 0,'0'0'42'16,"0"0"1"-16,10 36 0 15,2 17-32-15,-12 9-4 16,6 15-1-16,0 7-2 0,2 10-2 16,0 3 0-16,3-7-2 15,1-4 0-15,0-15-1 16,-2-12 0-1,0-18-3-15,-2-8 0 0,-8-33-3 16,19 32-8-16,-19-32-27 16,2-20-2-16,-4-5 1 15,2-1-1-15</inkml:trace>
  <inkml:trace contextRef="#ctx0" brushRef="#br0" timeOffset="229177.8995">24070 16010 58 0,'14'-21'41'0,"-2"-11"-1"16,16 7 3 0,-1-16-16-16,19 27-18 15,-3-4-1-15,13 20-2 0,1 4-1 16,6 18-1-16,-4 11 0 16,0 10-3-16,-7 10 1 15,-7 2-2-15,-9 6 2 16,-5-2-3-16,-5-6 2 15,-12-8-2-15,-6-6 1 16,-2-8 1-16,0-13-2 16,-6-20 1-16,0 0-1 15,-20-10 1-15,6-9 0 16,-6-13-1-16,-5 3 1 16,-13-7-1-16,-1 7 1 15,-7 3-1-15,-1 9 1 16,-1 9 0-16,3 10 0 0,2 12-1 15,9 7 2-15,8 11-1 16,14-1 0-16,10 8 0 16,14-3 0-16,8-1 0 15,8-8-1-15,3-5 1 16,11-14-1-16,1-14-1 16,11-2-1-16,-9-19 0 15,8-9-1-15,-1-17 0 16,-1-2 0-16,-6-11 0 15,3 5 1-15,-15 2 2 16,-5 6 0-16,-2 10 2 16,-9 9 1-16,-17 34 1 15,26-19 1-15,-12 36 0 0,-8 11 0 16,10 11-2-16,1 8 2 16,3 6-2-16,0 0 0 15,0 0-2-15,-1-10 2 16,-1-11-2-16,-4-7 1 15,-14-25 0-15,16 14-1 16,-16-14 1-16,4-29-1 16,2-1 1-16,0-3-1 15,3-6 1-15,11-11-1 16,10 1 1-16,11-6-2 16,13 2 2-16,11-2-1 15,12 3 0-15,2 4-2 16,6 5-1-16,7 12-5 0,-22-8-33 15,14 13-3-15,-18 3 0 16,-5 9-1-16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2:26:58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 1177 61 0,'0'0'38'15,"-19"-17"1"-15,19 17 0 16,0 0-21-16,-20-30-6 16,20 30-4-16,20-35-3 15,5 17-3-15,9-7 0 16,13-3-2-16,4 1 1 16,15 5-1-16,-1 4 1 0,0 13-1 15,-12 6 0 1,-3 11 2-16,-17 6 0 15,-13 9-1-15,-20 5 0 16,-14 7-1-16,-17 0 0 16,-17 1 0-16,-3-3 2 0,-3-8-2 15,-1-3 1-15,10-7-2 16,9-7 2-16,11-6-1 16,25-6 0-16,0 0-1 15,25-14 0-15,11 5 1 16,13 3-2-16,16 4 3 15,6 6-1-15,8 11 1 16,-4 7 1-16,-4 13-1 0,-13 6 1 16,-17 16 1-1,-27 6-2-15,-14 0 1 16,-28 0 0-16,-13 0 0 16,-16-10 0-16,-10-6 0 0,-9-14-1 15,1-11 0-15,12-9 0 16,-2-11-1-16,14-10 0 15,3-13 0-15,15-5 0 16,7-23-7-16,32 10-38 16,8-16 1-16,18 4-4 15,13-2 1-15</inkml:trace>
  <inkml:trace contextRef="#ctx0" brushRef="#br0" timeOffset="163.835">2757 1582 109 0,'-23'5'46'15,"-5"-10"-1"-15,4-3-7 16,24 8-76-16,-19-8-4 16,19 8-2-16,-20 23-2 15</inkml:trace>
  <inkml:trace contextRef="#ctx0" brushRef="#br0" timeOffset="4593.2945">4858 1687 62 0,'2'-31'40'16,"-2"-2"0"-16,4 15 0 16,-8-5-29-16,24 34-1 15,-20-11-3-15,44 57 0 16,-17-10-2-16,11 22-1 16,1 9-1-16,1 9-1 15,-3 5 0-15,-7 0 0 16,-1-9-1-16,-9-13 1 15,-6-13-1-15,0-13 0 0,-2-21 0 16,-12-23 0-16,25-6 0 16,-11-27-1-16,6-18 1 15,0-16-1 1,-1-11 0-16,1-11-1 0,0-3 1 16,-2 2-1-16,-5 3-1 15,-3 9-1-15,6 15-2 16,-8 10-2-16,18 30-35 15,-18 5-1-15,-8 18-1 16,25 8 0-16</inkml:trace>
  <inkml:trace contextRef="#ctx0" brushRef="#br0" timeOffset="4977.3928">5532 2427 82 0,'12'-17'42'0,"9"-5"0"16,-1-11-1-16,19-3-35 15,-5-13-2-15,25-8-2 16,4-13 1-16,5-5-2 16,7-3 0-16,-8 5 0 15,-8 0-1-15,-14 7 0 16,-7 9 0-16,-28 18 0 0,-18 19 0 15,-26 22 1-15,-15 23-1 16,-10 28 2-16,-8 14-2 16,-4 18 2-1,3 11-1-15,15 4 0 0,10 0 0 16,25-8-1-16,16-11 2 16,20-19-2-16,15-13 0 15,21-21 0-15,9-14-2 16,4-20-2-16,10-6-4 15,-28-15-34-15,14-11 0 16,-15-13-2-16,-5 2 1 16</inkml:trace>
  <inkml:trace contextRef="#ctx0" brushRef="#br0" timeOffset="5396.3761">6618 1348 76 0,'0'-24'42'0,"0"24"0"15,0 0 1-15,19 36-34 0,-25 15-1 16,10 21-2-16,-4 13-2 16,4 21 0-16,0 8-2 15,2 5 0-15,2-3-1 16,4-8 0-16,-10-18 0 15,12-9-1-15,-4-14 0 16,-2-20-2-16,5-10-1 16,-13-37-2-16,26 23-5 15,-26-23-33-15,14-21-1 16,-8-11 0-16,12 1 1 16</inkml:trace>
  <inkml:trace contextRef="#ctx0" brushRef="#br0" timeOffset="5793.51">7135 1878 58 0,'18'-16'42'15,"-4"-2"1"-15,-14 18 0 16,0 0-20-16,0 20-15 15,-26 12-1-15,-6 19-2 16,-9 9-2-16,-3 17 0 16,3-1-2-16,15 9 0 0,9-5 0 15,17-11 0-15,19-16-1 16,31-20 0-16,3-13-1 16,20-20 1-16,0-12 0 15,-4-13-1-15,-2-15 0 16,-15-9 1-16,-15-6 0 15,-23 0 0-15,-12-1-1 16,-16 5 2-16,-12 0-1 16,-1 3-1-16,-3 9 0 15,3 8-3-15,7 9-1 16,-6 3-3-16,26 19-33 16,0 0-2-16,-14 23 0 15,14-23 0-15</inkml:trace>
  <inkml:trace contextRef="#ctx0" brushRef="#br0" timeOffset="6652.9661">7789 1864 60 0,'11'-20'42'16,"-11"20"0"-16,16-27 1 15,-16 27-28-15,0 0-5 0,10 24-2 16,-20-3-2-16,8 16-2 15,-4-3-1 1,6 9-1-16,0-10-1 16,6 7 1-16,2-11-2 0,-8-29 0 15,34 18 0-15,-17-32 0 16,3-8 0-16,0-9 0 16,-8-2-1-16,-4-11 1 15,-4 3 0-15,-14 2 0 16,-4 10 0-16,-14 9 0 15,-3 20 0-15,-9 21 0 16,-5 17 1-16,3 21 0 16,1 13-1-16,19 9 0 15,0 5 2-15,30 6-1 16,8-11 0-16,22-16-1 16,15-18 0-16,16-24-1 15,-2-15-1-15,10-20-1 0,8-17-1 16,-18-26-1-16,10-14-2 15,-21-23-1-15,7 4 1 16,-22-9 1-16,3 11 2 16,-19 4 2-16,-9 13 3 15,-4 24 1-15,-12 15 3 16,0 30 1-16,0 0 1 16,-16 59 0-16,-2-10-1 15,18 20-1-15,-6 6-2 16,10 3 0-16,0-1-1 15,14-3-1-15,2-5 0 16,6-16-1-16,1-12 0 0,5-17-4 16,9-11-2-16,-15-32-8 15,11-1-29-15,-17-29-1 16,2-14-1-16,-18-31 1 16</inkml:trace>
  <inkml:trace contextRef="#ctx0" brushRef="#br0" timeOffset="6776.754">8541 1454 80 0,'-22'-12'39'16,"-2"2"1"-16,24 10-3 15,0 0-39-15,-27 18-34 16,27-18-2-16,16 29 0 16,1-11-2-16</inkml:trace>
  <inkml:trace contextRef="#ctx0" brushRef="#br0" timeOffset="7041.8607">8963 1273 95 0,'0'0'45'16,"20"36"-1"-16,-26-7-1 15,8 28-36-15,-4 14-2 16,8 19-2-16,-6 16 0 15,4 12-2-15,0 3-1 16,16-1 0-16,0-6 0 0,-1-18-2 16,7-13-1-16,-6-27-2 15,5-10-2-15,-25-46-13 16,32-4-24 0,-36-30 0-16,2-7 1 0,-22-20-1 15</inkml:trace>
  <inkml:trace contextRef="#ctx0" brushRef="#br0" timeOffset="7501.9157">8794 1909 77 0,'-18'-2'41'0,"18"2"-1"16,31-8 1-16,5 8-35 16,9-7-1-16,15-5-2 0,-3 4-2 15,2-4-1-15,-2 0 0 16,-3 1-1-1,-15 7 1-15,1 4 0 16,-17 2 1-16,-7 19 2 0,-4-3 0 16,2 19 0-16,0 2 0 15,9 7 0-15,-1-1 0 16,10 0-1-16,7-4 0 16,7-11-2-16,-1-7 1 15,14-13-1-15,6-10 0 16,1-10 0-16,1-13 0 15,-2-11-1-15,0-7 1 16,-8 4 1-16,-3-3 0 16,-17 15 0-16,-13 5 1 15,-24 20 0-15,16 30 1 16,-26 19-1-16,-6 23 1 16,-10 11-1-16,1 17 0 0,-7 6-2 15,0 10 0-15,5-8 0 16,-1 2 0-16,4-18 0 15,9-8 0-15,1-17-4 16,14 0-6-16,-18-30-35 16,44-10 0-16,7-25-1 15,32-6 0-15</inkml:trace>
  <inkml:trace contextRef="#ctx0" brushRef="#br0" timeOffset="7974.3685">11070 2092 76 0,'0'0'40'0,"54"-20"1"16,-9 1-1-16,34 9-32 16,4-14-1-16,18 5-4 15,1 3-1-15,-7 0-3 16,-4 12-4-16,-28-15-14 15,-10 34-21-15,-41 3-2 0,-18 17 2 16,-39 3-1-16</inkml:trace>
  <inkml:trace contextRef="#ctx0" brushRef="#br0" timeOffset="8109.175">11226 2361 78 0,'0'0'39'15,"0"0"1"-15,28 2-1 16,25-10-33-16,12-10-4 15,12-9-6-15,22-1-32 16,-14-5-3-16,6-1-1 16,-6-5-1-16</inkml:trace>
  <inkml:trace contextRef="#ctx0" brushRef="#br0" timeOffset="8897.1888">14038 1334 78 0,'35'-14'40'16,"-35"14"2"-16,20 4-5 0,-20-4-25 16,0 0-3-16,0 0-3 15,-8 24-1-15,8-24-1 16,-4 27-1-16,4-27-2 15,4 20 1-15,-4-20-1 16,18 0-1-16,-18 0 1 16,20-25 0-16,-16 1-2 15,0-5 0-15,-10-7 1 16,-8 5 0-16,-6 1-1 16,-17 9 0-16,-11 9 0 15,-15 16 1-15,-8 18 1 16,-10 13-1-16,-4 14 1 15,6 14-1-15,10 5 1 0,16 11-1 16,19-4 1-16,28-9-1 16,32-11 0-16,25-14 0 15,22-19 0-15,10-22 0 16,4-12 0-16,6-21 0 16,-8-18 0-16,-10-8 0 15,-14-20 0-15,-13-15 0 16,-11-6 0-16,-9 0 0 15,-11-2-1-15,-15 10 1 16,-4 5 1-16,-11 15-1 16,-7 19 1-16,2 27 0 15,-8 18 0-15,1 28 0 0,5 17 0 16,12 16 0-16,0 16 0 16,10 8 0-16,4 9 0 15,6 2 1-15,4 3-1 16,7-9 0-16,-3-7 0 15,0-7-1-15,0-9 0 16,-6-12 0-16,9-6-2 16,-9-13-3-16,2-1-3 15,-16-27-36-15,-2 20-1 16,2-20 0-16,-20-24-1 16</inkml:trace>
  <inkml:trace contextRef="#ctx0" brushRef="#br0" timeOffset="9409.4179">13286 793 67 0,'0'0'38'0,"-22"-20"1"0,22 20 0 15,0 0-30-15,24-31-2 16,9 32 0-16,11-6-3 16,17 5-1-16,12-6-1 15,18 6 0-15,7-6 0 16,11-4-1-16,-8-2 0 16,-5-2 0-16,-11-1 0 15,-14 5 1-15,-19-10-1 16,-25 7 0-16,-21-9 0 0,-23 0-1 15,-17-3 0-15,-5-5 0 16,-9-1 0-16,-3-6-1 16,5 9-1-1,7-9-2-15,21 17-4 0,-8-3-32 16,26 23-1-16,16-26 0 16,6 24-1-16</inkml:trace>
  <inkml:trace contextRef="#ctx0" brushRef="#br0" timeOffset="9913.1693">13384 2459 66 0,'0'0'39'0,"34"0"3"16,-2-8-2-16,29 8-27 15,-4-22-1-15,34 14-5 16,2-9-1-16,19 1-2 16,5-5-2-16,-5 3-2 15,3 2-2-15,-22-7-7 16,-1 13-33-16,-34-6 0 16,-25 8 1-16,-33 8-2 15</inkml:trace>
  <inkml:trace contextRef="#ctx0" brushRef="#br0" timeOffset="10763.0633">13896 2914 48 0,'6'-18'38'16,"-6"18"1"-16,15-39 1 0,9 37-21 15,-24-25-5-15,20 27-2 16,-20 0-3 0,0 0-2-16,20 6-1 15,-14 23-1-15,-6 10-2 0,0 20 0 16,-6 12-1-16,-6 13 0 15,-2 8-1-15,-4 11 0 16,-2 3 0-16,7-6-1 16,5-4 0-16,8-14 1 15,12-9 0-15,13-18-2 16,15-12 2-16,9-19 0 16,10-13-1-16,10-13 0 0,5-7 0 15,3-13 0-15,-4-6 0 16,-6-1-1-1,2-2-1-15,-14-5 0 16,-6 9-2-16,-17-7-3 16,-8 29-11-16,-26-21-26 0,-18 12 1 15,-21-5-1-15,-15 11 1 16</inkml:trace>
  <inkml:trace contextRef="#ctx0" brushRef="#br0" timeOffset="10943.2384">13771 3528 90 0,'40'-31'41'15,"11"17"2"-15,8-7-2 16,14 13-36-16,-1-16-1 16,9 1-5-16,3 11-6 0,-9-12-33 15,-7 9-1-15,-17-9-1 16,-4 3 0-16</inkml:trace>
  <inkml:trace contextRef="#ctx0" brushRef="#br0" timeOffset="11678.7386">15667 2131 74 0,'0'0'40'15,"0"0"1"-15,0 0 0 16,0 0-30-16,28-20-2 15,17 9-4-15,12-13 0 16,16 2-2-16,12-3-1 16,6-1-1-16,0 1-2 15,-6 5 0-15,-12 5-2 16,-14 1-2-16,-6 24-8 16,-53-10-28-16,0 0 0 0,-13 31 0 15,-33-1 0 1</inkml:trace>
  <inkml:trace contextRef="#ctx0" brushRef="#br0" timeOffset="11840.0416">15706 2370 88 0,'26'2'42'0,"16"0"0"16,9-11-1-16,14-1-35 15,0-8-1-15,12 0-5 16,-2 15-9-16,-2-15-31 15,-10 10-1-15,-17-6-1 0,-15 6 1 16</inkml:trace>
  <inkml:trace contextRef="#ctx0" brushRef="#br0" timeOffset="15830.3726">17957 973 71 0,'14'-29'39'0,"4"9"1"16,-6-9-1-16,11 36-25 15,-23-7-3-15,30 6-4 0,-16 12-1 16,12 21-1-16,-1-1-2 15,9 9 0-15,-7 6 0 16,5-4-1 0,-4-4 0-16,-5-2-1 0,-3-6 1 15,-6-7-1-15,-6-9 0 16,-8-21-1-16,0 0 1 16,0 0-1-16,18-21-1 15,-18-15 1-15,6-5 0 16,-6-4 0-16,7-4 0 15,-1-4 0-15,8-2-1 16,-2 4 1-16,8 2 0 16,5 14 0-16,9 7 0 0,0 7 0 15,9 11 0 1,2 18 0-16,-3 17 0 0,3 14 1 16,-5 12 0-1,-13 6-1-15,-1 6 2 0,-8 0-1 16,-4 2 0-16,-8-16-1 15,-4-6 0-15,-2-10 0 16,4-9 0-16,-4-24 0 16,0 0 0-16,0 0 0 15,0 0 0-15,5-39 0 16,3-5 0-16,6-9 0 16,8-3 0-16,4-1 0 0,9-6 0 15,5 10 0 1,-1 10 0-16,3 13 0 15,1 18 0-15,-3 22 0 16,-5 14 0-16,3 11 0 0,-7 18 0 16,-3 2 0-16,-3 6 0 15,1 2 0-15,-10-2 0 16,2-12 0-16,-6-4 0 16,-5-12 0-16,-1 0 0 15,-6-33-18-15,6 32-27 16,-6-32 0-16,-6 18-1 15,6-18 0-15</inkml:trace>
  <inkml:trace contextRef="#ctx0" brushRef="#br0" timeOffset="16370.0402">18186 2357 63 0,'0'0'40'0,"-19"-12"0"16,19 12 2-16,0-24-26 16,33 24-5-16,-1-15-1 15,31 7-2-15,6-8-2 16,34 4-2-16,13-5 0 16,24-5-2-16,16-1 1 0,6 1-1 15,-4 0-1 1,-8 1 0-16,-19 3-1 0,-27 0-1 15,-19 9-1-15,-43-3-5 16,-5 20-35-16,-37-8-2 16,-37 0 1-16,-9 0-2 15</inkml:trace>
  <inkml:trace contextRef="#ctx0" brushRef="#br0" timeOffset="17571.2445">19180 2859 44 0,'0'0'38'16,"27"-23"1"-16,-27 23 1 15,10-26-12-15,-10 26-13 16,-24-6-5-16,3 16-2 0,-31-4-2 16,-7 17-1-16,-26 1-2 15,0 7 0-15,-8 1 0 16,11 5-1-16,10-2-1 15,31 1 0-15,29-9 0 16,38-5 0-16,33-5-1 16,28 7 1-16,22 0-1 15,9 3 1-15,12 2-1 16,1 7 1-16,-13 1 0 16,-13 2 0-16,-18-1 0 15,-16-1 0-15,-20-2-1 16,-19-3 0-16,-22-5 0 15,-24-5 0-15,-20-7 0 0,-19 1 0 16,-6-2 0-16,-12-8 0 16,-6-8 0-1,-2-2 0-15,3-6 0 0,7 2 0 16,10-4 0-16,8 1 0 16,9 5 0-16,3-20-19 15,19 26-26-15,-6-4-1 16,26 4 0-16,-29 2-1 15</inkml:trace>
  <inkml:trace contextRef="#ctx0" brushRef="#br0" timeOffset="32047.5336">10748 5968 49 0,'0'-28'37'16,"0"28"1"-16,0 0 1 0,-21-25-26 16,19 62 0-16,-24-5-2 15,12 32 0-15,-19 3-3 16,7 19-2-1,-2 1-2-15,5 1-1 0,3-7-1 16,12-11-1-16,4-17 1 16,14-15-1-16,-10-38-1 15,39 13 0-15,-11-32 1 16,4-19-1-16,1-13-1 16,5-12 1-16,-5-3-1 15,-1-3 1-15,-4 8-1 16,-9 8 1-16,1 8 0 15,-6 16 0-15,-6 11 1 0,-8 18 0 16,31 8-1 0,-7 15 1-16,-4 7 0 0,7 7 0 15,-7 6 0 1,0 6 1-16,-2-3-1 0,-8-3 0 16,-5-10 0-16,-1-9 1 15,-4-24-1-15,0 0 0 16,22-32-2-16,2-7 1 15,3-10 0-15,1-2 0 16,6-6 0-16,1 4-1 16,-1 6 0-16,-1 8 0 15,-1 11-1-15,1 3-3 16,7 17-3-16,-14-2-35 0,25 8 0 16,-4-6-1-1,11 6 1-15</inkml:trace>
  <inkml:trace contextRef="#ctx0" brushRef="#br0" timeOffset="33082.4881">13831 5913 64 0,'6'-18'39'16,"-6"1"0"-16,0 17 1 15,-4-32-26-15,4 32-3 16,17 18-3-16,-5 9-1 16,-4 5-1-16,4 17-2 15,-4 6 0-15,4 11-1 16,-6 1 0-16,0 2-1 0,-6-10 0 15,0-10-1-15,-4-10 1 16,4-9-2-16,0-30 2 16,0 0-3-16,0 0 0 15,-8-44 0-15,10-1 0 16,8-12 1-16,-3-5-2 16,5-7 1-16,4 4 0 15,10 4 1-15,-1 10 0 16,13 12 0-16,-5 13 0 15,7 21 1-15,-4 12 0 16,3 17 0-16,-3 13 0 16,-11 12-1-16,-3 6 2 15,-10 6-1-15,-4 2 0 0,-10-4 0 16,-4-12 0-16,-6-6 1 16,4-17-2-16,8-24 0 15,-24 11 0-15,24-11 0 16,0-45-1-16,10 0 0 15,4-8 0-15,8-10 0 16,9 4-1-16,1 1 2 16,7 9 0-16,7 9 0 15,-5 15 0-15,5 17 1 16,-7 20-1-16,1 11 0 16,-7 18 1-16,-1 9-1 15,-8 2 1-15,-11 7 0 16,-5 0 1-16,-4-2-2 0,-2-8 0 15,-10-8 0 1,2-9 0-16,-3-13 0 16,9-19 0-16,0 0-6 15,17-11-3-15,-9-32-6 0,32 7-20 16,-15-23-9-16,11-2 1 16,-20-19 24-16,31 21 9 15,-15-4 7-15,-3 10 5 16,5 24 8-16,-26-3 21 15,15 32 11-15,-23 0 0 16,42 53-23-16,-42-19-7 16,12 21-4-16,-10 0-3 15,4 4 0-15,-4-8-3 0,2-2 0 16,-4-8-1 0,-4-12-2-16,8-9-3 15,-4-20-2-15,0 0-9 16,7-24-30-16,-3-11 2 0,-13-26-2 15,7-5 1-15</inkml:trace>
  <inkml:trace contextRef="#ctx0" brushRef="#br0" timeOffset="33202.8983">14962 5613 88 0,'-18'-32'40'0,"18"32"0"16,-21-17-1-16,21 17-35 15,7 29-6-15,-13-11-35 16,22 11-1-16,-6 5-2 15,4 1 0-15</inkml:trace>
  <inkml:trace contextRef="#ctx0" brushRef="#br0" timeOffset="33663.305">16014 5575 88 0,'26'-29'43'0,"0"17"0"15,-26 12 0-15,16 4-32 16,-38 24-2-16,-4 25-2 16,-21 13-3-16,-10 23 0 15,-15 17-2-15,-7 17-1 16,-13 11-1-16,-5 3 0 16,0 4 0-16,2-3 0 15,5-7 0-15,5-11 0 0,8-18 0 16,17-20 0-1,13-19 0-15,9-18 0 16,17-13 0-16,21-32 0 16,-20 10 0-16,20-10 0 0,8-26-8 15,-2-5-4-15,27 3-33 16,-15-5 0-16,10 3 1 16,-3-7 0-16</inkml:trace>
  <inkml:trace contextRef="#ctx0" brushRef="#br0" timeOffset="34171.7739">15649 6429 83 0,'24'-20'43'0,"-10"-1"-1"0,5 13 2 16,-13-14-27-16,-6 22-7 15,20 28-3-15,-12 1-2 16,-6 11-1 0,4 13-4-16,0 2 0 0,0 11 0 15,-4 1 0-15,2 4 0 16,-2-3 0-16,2-9 0 16,1-6 0-16,-3-14 0 15,0-5 0-15,-2-34 0 16,0 0 0-16,18 0 0 15,-12-32 0-15,0-7 0 16,2-10 0-16,-2-6 0 16,8-6 0-16,-2 4 0 0,1 8 0 15,9 8 0-15,8 14 0 16,1 13 0-16,5 8 0 16,3 18 0-16,5 9 0 15,-5 11 0-15,-5 11 0 16,-3 6 0-16,-5 6 0 15,-12 2 0-15,0-2 0 16,-12-8 0-16,-2-6 0 16,-2-7 0-16,2-11 0 15,0-23 0-15,0 0-3 16,-14-35-12-16,20 5-29 16,-16-15-1-16,10-4 0 0,-2-12 1 15</inkml:trace>
  <inkml:trace contextRef="#ctx0" brushRef="#br0" timeOffset="34487.6624">16236 6543 93 0,'27'-10'44'0,"-9"24"0"15,-18-14 0-15,45 49-32 16,-37-20-4-16,12 22-1 16,-6-4-4-16,-2 8-3 15,2-4 0-15,-7 0 0 16,-1-7 0-16,0-7 0 15,0-8 0-15,-6-29 0 16,6 20 0-16,-6-20 0 16,-4-33 0-16,2-3 0 15,-2-1 0-15,2-6 0 16,2-6 0-16,0-2 0 16,12 0 0-16,2 2 0 0,12 7 0 15,7 7 0-15,13 0 0 16,-5 5 0-16,8 15 0 15,-15-13-12-15,-8 32-33 16,-26-4 0-16,19 20-1 16,-38 1 1-16</inkml:trace>
  <inkml:trace contextRef="#ctx0" brushRef="#br0" timeOffset="41632.1646">18050 6937 42 0,'0'0'36'16,"20"-21"2"-16,-20 21 0 15,12-41-16-15,13 41-6 16,-23-24-3-16,28 32-2 16,-30-8-3-16,32 27-1 15,-25 7-1-15,-1 17-2 16,-12 10 0-16,1 5-2 15,-9 7-1-15,-6-6-2 16,2-5-3-16,-3-26-6 16,11-5-32-16,10-31-1 0,-20 20 0 15,20-20 0-15</inkml:trace>
  <inkml:trace contextRef="#ctx0" brushRef="#br0" timeOffset="43263.4173">19407 5462 28 0,'0'0'37'16,"0"0"2"-16,8-22-1 16,-8 22-15-16,0 0-3 15,0 0-4-15,0 0-5 16,0 0-4-16,0 0-1 15,0 0-2-15,0 0 0 16,0 0-1-16,0 0-1 0,15-16 0 16,-15 16 0-16,0 0-1 15,24 0 0-15,-24 0 0 16,0 0-1-16,22-10 0 16,-22 10 1-16,16-23-1 15,-14 3 0-15,3 1 0 16,-9-3 1-16,-3 4-1 15,7 18 0-15,-40-15 0 16,3 19 0-16,-5 11 1 16,-3 15-2-16,-1 3 2 15,7 12-1-15,7 4 0 16,16 4 0-16,10-4 1 16,20 0-1-16,14-3 0 0,15-13 1 15,3 2-1 1,9-11 0-16,2-8-1 0,1-5 0 15,-11-9-2 1,0 2-1-16,-15-12-4 0,11 18-10 16,-21-26-25-16,-2 1 0 15,-14-11 0-15,0-3 1 16</inkml:trace>
  <inkml:trace contextRef="#ctx0" brushRef="#br0" timeOffset="43952.3843">19770 5418 72 0,'0'0'41'0,"0"0"1"16,0 0-1-16,12-17-25 0,2 34-5 15,-14-17-2-15,17 28-2 16,-11-5-3-16,10 11-1 15,2-1 0-15,0 4-2 16,-3-1 0-16,5-5 0 16,-6-1-1-16,-2-7 0 15,-4-5 0-15,-8-18 0 16,0 0 1-16,0 0-2 16,0 0 2-16,-8-36-2 15,0 7 1-15,2-8 0 16,0-1-1-16,6-5 1 15,0 4-1-15,8 2 1 0,6 9 0 16,4 9 0-16,1 9 0 16,5 16 1-16,-2 5-1 15,3 13 1-15,1 5 0 16,-6 9-1-16,0-3 1 16,-1 2-1-16,-5-5 1 15,-6-7-1-15,2-3 0 16,-10-22 0-16,4 25 0 15,-4-25 0-15,0 0 0 16,-4-35 0-16,4 13 0 16,0-3-1-16,2-4 1 15,0-3-1-15,8-1 1 16,4 5 0-16,5 3 0 0,7 5 0 16,8 1 0-16,-3 7-1 15,5 4 2-15,1 6-2 16,-5 8 2-16,-1 6-1 15,-9 5 0-15,-10 7 0 16,-4-1 1-16,-4 3-1 16,-2 3-1-16,-2-1 1 15,6-3 0-15,0-3 0 16,2-2-1-16,5-3 0 16,1 1-2-16,-14-18-2 15,32 31-10-15,-32-31-28 16,19-2-1-16,-19 2 0 15,6-21 0-15</inkml:trace>
  <inkml:trace contextRef="#ctx0" brushRef="#br0" timeOffset="44434.9142">21436 5255 86 0,'20'-9'43'0,"-20"9"-1"15,-8 23 1-15,8 16-32 16,-37 3-3-16,3 28-2 16,-19 11-1-16,-4 19-1 15,-14 12-2-15,-3 15 1 16,-4-3-1-16,-1-2-2 15,5-7 0-15,5-9 0 0,10-17 0 16,12-15 0-16,13-17 0 16,9-16 0-1,5-11 0-15,20-30 0 0,-12 25 0 16,12-25-3-16,0 0-20 16,8-25-21-16,-8 25-1 15,12-35 1-15,-12 35-1 16</inkml:trace>
  <inkml:trace contextRef="#ctx0" brushRef="#br0" timeOffset="45080.7752">21241 6164 64 0,'0'0'40'0,"0"0"0"16,-10-19 1-16,10 19-23 15,0 0-5-15,0 0-5 0,2 21-1 16,4 7-2-16,0-1-2 16,4 6 2-16,6 1-2 15,-1 7 0-15,9-8 0 16,-2-1-2-16,9-13 0 15,1-7-1-15,4-14 0 16,3-10-1-16,-1-9-1 16,1-9 1-16,1-3-1 15,-9-4 0-15,-9 1 1 16,-4 3 1-16,-11 8 1 16,-7 25-1-16,0-20 2 15,0 20 0-15,-21 33 0 16,9 5 0-16,-2 5-2 0,2 18 0 15,6 1 0-15,0 11 0 16,6 0 0-16,10 1 0 16,-4-3 0-16,4-6 0 15,8-8 0-15,-4-14 0 16,3-6 0-16,-3-10 0 16,2-9 0-16,-16-18 0 15,26-2-4-15,-22-21-41 16,4-9 0-16,-10-15 0 15,4-2-1-15</inkml:trace>
  <inkml:trace contextRef="#ctx0" brushRef="#br0" timeOffset="45470.5263">21827 6201 81 0,'0'0'43'0,"0"0"-1"16,26 38 2-16,-26-38-24 15,20 49-11-15,-18-14-2 16,10 12-1-16,-6-6-3 16,-1 7-3-16,-3-11 0 15,-2-4 0-15,0-7 0 16,0-26 0-16,-2 17 0 0,2-17 0 15,2-23 0-15,4-5 0 16,0-11 0-16,6-2 0 16,2-4 0-1,2-2 0-15,7 3 0 0,5 1 0 16,-2 8 0-16,5 7 0 16,-1 9 0-16,0 3 0 15,3 14-2-15,-5-2-3 16,17 22-25-16,-15-14-14 15,3 4 0-15,-11-2-1 16,8-1 2-16</inkml:trace>
  <inkml:trace contextRef="#ctx0" brushRef="#br0" timeOffset="54119.9281">23504 6949 73 0,'0'0'39'0,"18"-12"1"15,-18 12 1-15,27 12-29 16,-27-12-2-16,6 22-2 16,-14-3-1-16,8 11-2 15,-6 1-2-15,0 1-1 16,-2 3-1-16,-3-6-1 15,3 1-5-15,-16-28-20 16,24-2-16-16,-16 6-2 16,16-6 1-16,-18-26 0 15</inkml:trace>
  <inkml:trace contextRef="#ctx0" brushRef="#br0" timeOffset="55155.9906">24831 5744 15 0,'6'-21'32'0,"11"13"1"0,-17 8 2 16,10-41-12-16,14 46-4 15,-30-30-3-15,26 27-2 16,-28-22-3-16,8 20-1 15,0 0-1-15,10 18-2 16,-10-18-1-16,-2 23-2 16,2-23 0-16,-6 32-1 15,4-15-1-15,2 1 0 16,0-18-1-16,0 28 0 16,0-28-1-16,0 0 1 15,0 0-1-15,27-12 0 16,-15-6 1-16,0-5-2 0,-4-5 1 15,-6 1 0-15,-4 3 0 16,-10 3 0-16,-15 11 0 16,-13 10 0-16,-9 13 0 15,-5 15 0-15,-5 11 0 16,0 8 1-16,2 10-1 16,15 2 0-16,11 4 0 15,13-6 0-15,22-8 1 16,16-10-1-16,19-13 0 15,12-9 0-15,15-15-1 16,1-8 0-16,4-5-1 16,-12-9-2-16,-2 6-4 15,-29-21-9-15,5 19-25 0,-25-1-2 16,-8 17 1-16,-13-26 1 16</inkml:trace>
  <inkml:trace contextRef="#ctx0" brushRef="#br0" timeOffset="55996.2632">25111 5707 70 0,'0'0'40'0,"0"0"-1"15,22 6-7-15,-22-6-17 0,0 0-4 16,0 0-2-16,18 31-4 16,-13-7-1-1,7 9 0-15,-4-2-1 16,4 9-1-16,-6-5 0 0,2-4 0 15,-6-7-2-15,2-4 1 16,-4-20-1-16,6 21 1 16,-6-21-1-16,0 0 0 15,-4-21 0-15,2 1-1 16,2-4 1-16,2-7-1 16,4-4 1-16,0-5-1 15,7 1 1-15,-1 4-1 16,8 3 1-16,0 13 1 15,5 3-1-15,3 12 1 16,-4 14-1-16,3 8 1 16,-1 7 0-16,2 7 0 15,-9 1 0-15,-1 4 0 0,-10-1 0 16,-2-7 0-16,-6-7 0 16,0-5 0-16,0-17 0 15,0 0-1-15,-26 8 0 16,26-8 0-16,-2-37 0 15,6 5-1-15,12-1 1 16,-2-4 0-16,12-4-1 16,-5 5 1-16,11 1-1 0,-4 11 1 15,3 13 0 1,-5 13 0-16,0 11 1 16,-5 13-1-16,-3 9 0 15,-4 6 1-15,-8 5 0 0,-4-5-1 16,-4 4-1-16,-2-14-1 15,2 3-2-15,2-34-5 16,12 23-33-16,-12-23-2 16,15-17 1-16,3-7-1 15</inkml:trace>
  <inkml:trace contextRef="#ctx0" brushRef="#br0" timeOffset="56276.4049">26456 5538 90 0,'21'16'44'0,"-15"7"-1"15,-6 19 1-15,-19-11-34 16,-13 40-2-16,-19 3-3 16,-11 20 0-16,-9 8-2 15,0 8-1-15,-2-4-1 16,4-2-1-16,8-9 0 15,4-7 0-15,11-16 0 16,11-11 0-16,9-21-1 16,2-23-4-16,16 1-5 15,-7-28-34-15,17-10-1 16,9-27 1-16,15-10 0 16</inkml:trace>
  <inkml:trace contextRef="#ctx0" brushRef="#br0" timeOffset="56652.9296">26517 6092 95 0,'20'7'42'0,"-20"-7"2"16,0 28-1-16,-6-3-35 15,-30-5-1-15,-7 11-2 16,-5 3-1-16,-1 5-2 15,7-4-1-15,9 1 0 16,7-9-1-16,20-1 0 16,20-11 0-16,14 1-1 0,15-6 1 15,3 0 0-15,7 1 0 16,-2 7 0 0,-3 6 0-16,-5 5 0 0,-15 1 0 15,-8 1 1-15,-19 8 0 16,-8-3 0-16,-15 3 0 15,-10-10-1-15,-7-7 0 16,-5-10 0-16,3-7 0 16,-3-14-2-16,23 11-27 15,-11-32-15-15,12-5-1 16,5-8-1-16,3 1 0 16</inkml:trace>
  <inkml:trace contextRef="#ctx0" brushRef="#br0" timeOffset="64904.7258">28249 6776 70 0,'21'-13'40'0,"-21"13"0"0,0 0 1 16,32 21-31-16,-32 1-3 15,14 13-1-15,-14 3-2 16,4 5-1-16,-8-6-2 16,4 2-4-16,6 4-6 15,-6-43-31-15,-6 20-1 16,12-38-1-16,5-17 1 16</inkml:trace>
  <inkml:trace contextRef="#ctx0" brushRef="#br0" timeOffset="65529.2634">28870 5464 64 0,'6'-26'40'0,"2"2"1"15,-2 5 0-15,12 13-30 0,-18 6-1 16,0 0-1-16,0 0-2 15,-12 45-2 1,6-8-2-16,12 8-1 16,2 7 0-16,4 2 0 0,2-1-1 15,5-7-1-15,1-13 0 16,8-13 0-16,1-13 0 16,-1-16-1-16,0-17 1 15,7-9 0-15,-7-14 0 16,4-2 0-16,-5-6 0 15,-5 6 0-15,-4 2 1 16,1 11-1-16,-7 11 1 16,-10 9 0-16,-2 18 0 15,0 0 0-15,-2 32 1 16,-2 13 0-16,-4 10-1 16,6 15 0-16,-9 9 0 15,7 3 1-15,-4 7-2 0,8-11 1 16,-2-7-1-16,4-14 0 15,2-12 0-15,-2-14-1 16,0-7-2-16,-2-24-2 16,0 0-3-16,-2-20-22 15,14-3-14-15,-12-13-1 16,13-1 1-16,-7-8 0 16</inkml:trace>
  <inkml:trace contextRef="#ctx0" brushRef="#br0" timeOffset="65976.5367">29917 5342 98 0,'22'-8'42'0,"-22"8"2"16,-8 29-9-16,-32-15-28 15,-5 21-1-15,-12 9-2 16,-5 11 0-16,-3 5-2 15,6 5 0-15,8-4-2 16,17-8 1-16,14-6-2 16,26-15 1-16,14-15 0 15,16-17-1-15,9-15 0 16,12-19 0-16,-3-15 1 16,5-14 0-16,-2-13-1 0,-10-7 1 15,-7 3 0-15,-10 3 1 16,-11 13-1-16,-9 7 1 15,-4 13 0-15,-6 19 0 16,0 25 0-16,-20 2 1 16,12 18-2-16,-5 15 1 15,5 10 1-15,-2 8-2 16,2 8 1-16,6 6-1 16,-2 1 0-16,10-1 0 15,2-4-1-15,4-10-2 16,7-4-2-16,-11-26-7 15,30 5-32-15,-20-22 0 16,9-6-1-16,-5-24 0 0</inkml:trace>
  <inkml:trace contextRef="#ctx0" brushRef="#br0" timeOffset="66231.8914">30571 5310 101 0,'0'30'45'16,"-6"19"-2"-16,-16-2 0 16,-2 33-37-16,-15 19-1 15,-1 3-1-15,-3 4-2 16,3-8-1-16,5 0 0 16,3-6 0-16,7-15-2 0,9-16 1 15,4-14-2 1,6-18-1-16,6-7-2 15,0-22-5-15,0 0-33 16,0 0-2-16,20-22 1 0,-14-7-1 16</inkml:trace>
  <inkml:trace contextRef="#ctx0" brushRef="#br0" timeOffset="66992.6751">30671 5913 61 0,'18'-20'41'0,"-18"20"0"15,0 0 1-15,0-23-27 16,0 23-4-16,14 21-2 16,-4 1-3-16,-10 1-1 15,8 11-1-15,-6 1-1 16,4 8 0-16,-1-3-1 16,1 3 0-16,-6-6-1 15,6 0 0-15,-4-9 0 16,4-3 0-16,-6-5-1 15,0-20 0-15,0 0 0 16,0 0 0-16,0 0 1 0,0-31-1 16,-2 3 0-16,-2-11 0 15,4-2 0-15,6-3 1 16,0 5-1-16,6 2-1 16,2 4 1-16,13 11 0 15,-1 8 0-15,8 14 0 16,-1 10 0-16,3 12 1 15,-3 7-1-15,-5 8 0 16,-2 10 0-16,-13 3 1 16,-7-1-1-16,-6 0 1 15,-2-8 0-15,-2-4-1 16,-3-7 1-16,-1-13-1 0,8-17 0 16,0 0 0-16,0 0 0 15,-4-41 0-15,10 4 0 16,13-10-1-16,1-8 0 15,12 4 1-15,1 0 0 16,7 6-1-16,-3 9 1 16,5 9 0-16,-5 15 0 15,-3 12 0-15,-7 14 0 16,-3 7 1-16,-10 9-1 16,-8 5 0-16,-6 4 0 15,-12 4 0-15,0-3-1 16,-4-3-1-16,3-6-3 15,-5-13-3-15,24 13-11 0,-6-31-26 16,0 0 1-16,25-17-1 16,3-5 2-16</inkml:trace>
  <inkml:trace contextRef="#ctx0" brushRef="#br0" timeOffset="67250.4425">31688 5980 94 0,'0'0'44'0,"-10"29"0"15,-13 3-1-15,-1 15-34 16,-2-4-3-16,10 10-1 16,5-2-2-16,7-2-1 15,19-10-2-15,15-13 1 16,19-22-1-16,5-10 0 0,-3-12 0 16,-2-11 0-16,-7-9-1 15,-14-1 1-15,-15-2 1 16,-21 2-1-16,-17 5 0 15,-7 7-2-15,-1 7-4 16,-19-7-38-16,19 13 0 16,-1 0-2-16,3 8 1 15</inkml:trace>
  <inkml:trace contextRef="#ctx0" brushRef="#br0" timeOffset="71971.6385">1206 8871 45 0,'0'0'32'0,"3"21"2"16,-3-21-2-16,0 0-22 0,22 34-3 15,8-29-2-15,17 5-1 16,7-14 0-16,23 4-1 16,7-13 2-16,29 7-2 15,15-12 1-15,22 6-1 16,8-3 0-16,20 3-3 15,18-2 1-15,15 4-1 16,18-2 1-16,12 1-1 16,2 1-1-16,17 2 1 15,9 0-1-15,3 4 2 16,9 0-1-16,-5 4 0 16,-1 0 0-16,7 2 0 15,4-2 1-15,2 6-1 0,5 0 0 16,15-4-1-16,6 2 2 15,15 0-1-15,17-2 1 16,5-2 0-16,15 0 0 16,9 0 0-16,10-4 0 15,0 4 0-15,4-2 0 16,6-2 0-16,0 4 0 16,2 0-1-16,3-2 0 15,-3 0 1-15,2 2-1 16,6 0 0-16,-2 0 1 15,7 4 0-15,-3-2-1 16,-4 0 1-16,-4 2 0 16,0 0 0-16,-10 4 0 0,-6-3 0 15,2 1-1-15,-4 0 1 16,4 0 0-16,10 0-1 16,2-2 0-16,1 0 1 15,9-2-1-15,6 2 1 16,-4-4-1-16,-1-2 1 15,1 0-1-15,-10 0 1 16,0-4-1-16,8 2-1 16,-7-4 1-16,5 0-1 15,8 1 1-15,3-5 0 16,3 4-1-16,13-2 0 16,5 2 0-16,1-5 1 15,3 1-1-15,1 0 2 0,4-2-2 16,6 2 1-16,-4-1 0 15,5 1 1-15,-1-4-1 16,-2 10 2-16,0-3-1 16,2 1 1-16,-13-4-1 15,-13 2 1-15,-9-6-1 16,-32 1 0-16,-26 1 0 16,-31-6-2-16,-32 3 0 15,-37 1 0-15,-28 8-2 16,-44-10-7-16,-13 16-30 15,-32 6-1-15,-17 4 0 16,-23 10 0-16</inkml:trace>
  <inkml:trace contextRef="#ctx0" brushRef="#br0" timeOffset="74357.0461">1421 9946 63 0,'6'-20'38'0,"-6"20"0"16,10-31 2-1,-10 31-23-15,15-27-5 16,5 15-3-16,-8-10-1 16,4 10-2-16,-16 12-1 0,0 0 0 15,6 42 0-15,-14 11-2 16,-14 7 0-16,-2 19-1 16,-7 7-1-16,3 9-1 15,-5-5 0-15,7-8 0 16,6-21 0-16,2-8 0 15,8-18 0-15,5-13 0 16,5-22 0-16,0 0 0 16,0 0 0-16,33-4 0 15,-7-12 0-15,7-7 0 16,5 7 0-16,1-2 0 16,1 1 0-16,-1 5 0 15,-5 4 0-15,-2 2-3 0,-5 8-1 16,-27-2-2-16,34 20-4 15,-34-20-32-15,0 0-1 16,23-6-1-16,-13-12 1 16</inkml:trace>
  <inkml:trace contextRef="#ctx0" brushRef="#br0" timeOffset="74600.7739">1839 9995 82 0,'10'-21'42'0,"-10"21"1"15,0 0 0-15,-10-30-28 16,14 65-6-16,-16 3-1 16,16 19-2-16,-10 3-2 0,1 17-1 15,-1 3-3-15,8 11 0 16,-8-9 0-16,6-9 0 16,-2-6 0-16,2-11 0 15,0-6 0-15,2-23-2 16,13-2-8-16,-15-25-34 15,0 0-1-15,26-15 0 16,-6-1 0-16</inkml:trace>
  <inkml:trace contextRef="#ctx0" brushRef="#br0" timeOffset="74785.4638">2112 10753 101 0,'8'17'46'0,"9"3"-1"16,-17-20-1-16,20 14-33 16,-20-14-4-16,0 0-6 0,0 0-1 15,2-24-20-15,-2 24-25 16,-2-33 0-16,-4 11 0 16,0-13-2-16</inkml:trace>
  <inkml:trace contextRef="#ctx0" brushRef="#br0" timeOffset="76994.0982">3687 10437 30 0,'8'-53'36'0,"-14"8"0"16,6 15 1-16,0 30-16 15,-5-29-6-15,5 29-5 16,0 0-4-16,17 25 0 16,-17-25-2-16,20 55 1 15,-8-4-2-15,8 26 2 16,-7 13-3-16,7 24 1 15,-2 15 1-15,-2 21-2 16,-2 10 0-16,-3 19-1 16,3 7 0-16,0 7 0 15,4 3 2-15,2 6-2 16,1 2-2-16,9 12 1 16,5 8 0-16,9 0-1 0,-5-4 1 15,7 7-2-15,-5-7 1 16,-1 4 1-16,-3-6 0 15,-5-5 0-15,-10-10 0 16,-5-9 1-16,-1-6 0 16,2-5 0-16,-6-7-1 15,4-11 1-15,-5-12-1 16,7-21 1-16,-4-12-1 16,0-20-1-16,-8-20 1 15,2-21-1-15,-2-16-2 16,-6-19 0-16,0-24-2 15,0 0-3-15,0 0-17 16,-12-28-18-16,4-3 1 0,-12-14-1 16,2-4 2-16</inkml:trace>
  <inkml:trace contextRef="#ctx0" brushRef="#br0" timeOffset="77962.0184">2694 15396 1 0,'0'0'26'15,"0"0"1"-15,14-19 1 16,-14 19-10-16,0 0-5 16,0-24 0-16,20 26-2 15,-20-2-1-15,24-10-2 16,-24 10-1-16,33-10-3 0,-7 1-1 16,9 7-1-1,3-6-1-15,7 2-1 16,1 0 2-16,19 0-2 15,6-4 1-15,10 4 1 0,12 0 0 16,15 3 0-16,5-5 0 16,17 6 0-16,12-6-1 15,16 4 0-15,14-4 0 16,18 0 0-16,13 0-1 16,18-1 0-16,16-1 1 15,16 2-1-15,7 2 1 16,9 2-1-16,5 6 0 15,9 0 0-15,-3 2 0 0,14 0 0 16,1 0 0 0,5-4 0-16,10 0 0 15,4-4 0-15,4-2 1 16,1 0-1-16,-3 0 0 0,2 0 1 16,-10 0-1-16,-6 4 1 15,-1-3-1-15,-1-1 0 16,-10-2 1-16,-2-6 0 15,4-2 0-15,-3-3 0 16,-3-5 2-16,2 1-1 16,-5-3 0-16,-3 3-1 15,-6-1 1-15,-7 4 0 16,-14 1-2-16,-2 1 1 16,-15-1-2-16,-20-3-1 15,-13 4-2-15,-41-13-8 16,-16 13-26-16,-35 1-1 15,-40 1 1-15,-38 4-2 0</inkml:trace>
  <inkml:trace contextRef="#ctx0" brushRef="#br0" timeOffset="80937.5034">4406 15188 24 0,'-20'-4'23'15,"20"4"0"-15,0 0-1 0,0 0-1 16,-31 8-2-16,31-8-4 15,0 0-3-15,-14 22-3 16,14-22-2-16,0 0 0 16,-18 4-2-16,18-4 0 15,0 0-1-15,0 0 1 16,0 0-2-16,0 0 1 16,0 0-1-16,0 0-2 15,0 0 1-15,0 0 0 16,0 0-1-16,0 0 0 15,0 0 0-15,24 2 1 16,-24-2-1-16,20-6 0 16,-20 6 0-16,27-4 0 0,-9-2 0 15,2 2 0-15,2-4 0 16,-3-2 0 0,7 2 0-16,2 1 0 15,-5-3-1-15,5 0 1 0,-4 2 0 16,3-2 0-16,1 4-1 15,4 2 1-15,-1-3 0 16,-3-1-1-16,9-2 0 16,-3 0 0-16,-1-6 0 15,-1 1 0-15,2-3 0 16,-7-2 1-16,-1-1-2 16,4 1 2-16,-9 3-1 15,5-5 1-15,-6 6-1 0,1-3 0 16,3 5 0-1,-2-4 0-15,2-1 1 16,-5-1-1-16,7-2 0 16,0 3-1-16,-3-5 1 0,1 5 0 15,-2-7 0-15,3 3 0 16,-1-7 0-16,-2-1 0 16,3-3 0-16,-5 1 0 15,0-2 0-15,0-7 1 16,-1 1-1-16,1 0 0 15,0 2 1-15,4-6-1 16,-5-1 0-16,3-1 1 16,2-2-1-16,1 0 0 0,-1-2 1 15,2 2-1 1,-3 4 0-16,3 4 0 16,-10-2 0-16,2 5 0 15,-4 1 0-15,-3-2 1 0,3-2-2 16,0-3 2-16,-2-3-1 15,2-4 0-15,5 2 1 16,-5-8 0-16,4 0-1 16,4 0 0-16,-4 2 1 15,-3 2-1-15,3 2 0 16,2 0 0-16,0-2 1 16,-3 0-2-16,3 0 2 15,0 2-1-15,0 4 0 16,-1 0 0-16,-3 0 0 15,-4 0 0-15,0 6 1 16,0-6-2-16,-4 4 1 16,-1-3 0-16,5-5 0 0,0 4 1 15,-4-2-1-15,4 0 0 16,-2 6-1-16,2 10 2 16,-6 3-1-16,-1 7 0 15,-3 3 1-15,2 2-1 16,-4 18 0-16,2-23 0 15,-2 23 0-15,0-24 1 16,0 24-1-16,-2-19 0 16,2 19 0-16,-4-20 0 15,4 20 0-15,0 0 1 16,0 0-2-16,-5-18 1 16,5 18 1-16,0 0-2 15,0 0 2-15,0 0-1 0,0 0 0 16,0 0 0-16,0 0-1 15,0 0 1-15,0 0 0 16,0 0 0-16,0 0 1 16,0 0-1-16,0 0 0 15,0 0 0-15,0 0 0 16,0 0 0-16,0 0 0 16,0 0 0-16,0 0-1 15,0 0 1-15,0 0 0 16,0 0 0-16,0 0 0 15,0 0 0-15,0 0 0 16,0 0 0-16,0 0-1 0,0 0 1 16,0 0 1-16,0 0-1 15,0 0 0-15,0 0 0 16,0 0-1-16,0 0 1 16,0 0 0-16,0 0 0 15,0 0 0-15,0 0-1 16,0 0 2-16,0 0-1 15,0 0 0-15,0 0 1 16,0 0-1-16,0 0 0 16,0 0-1-16,0 0 1 15,0 0 0-15,0 0 0 16,0 0-1-16,-2 18 1 16,2-18-1-16,0 0 1 0,0 20 1 15,0-20-1-15,0 0 0 16,0 0 0-16,0 0-1 15,0 0 1-15,-8 17 0 16,8-17 1-16,0 0-1 16,0 0-1-16,0 0 1 15,-14 20 1-15,14-20-1 16,0 0-1-16,0 0 1 16,0 0 0-16,0 0 0 15,0 0 0-15,0 0-1 16,0 0 0-16,0 0 1 15,0 0 0-15,0 0-1 16,0 0 1-16,0 0 0 16,0 0-1-16,0 0 1 0,-12 18 0 15,12-18-1 1,0 0-1-16,0 0-3 16,0 0-5-16,0 0-32 0,0 0-2 15,0 0 1-15,-32-10-2 16</inkml:trace>
  <inkml:trace contextRef="#ctx0" brushRef="#br0" timeOffset="82185.8011">6227 12111 41 0,'0'0'29'15,"-8"17"-4"-15,8-17-2 16,0 0-2-16,0 0-3 16,0 0-3-16,0 0-6 15,0 0-2-15,0 0-2 16,0 0-1-16,0 0-1 0,0-27-1 16,12 9 0-16,1-9-1 15,7-5 1-15,0-1 0 16,6-2-1-16,5-3 0 15,-3-3 1-15,3 0-2 16,-1-2 1-16,6 6 0 16,-3-5-1-16,3 1 0 15,1-4 1-15,-3 2 0 16,3-2 0-16,5 3 0 16,1-5-2-16,-3 2 2 15,-1 0 0-15,3 6 0 16,1-2-1-16,-3 1 1 15,1 1-1-15,1 4 1 0,-7 1 0 16,9-1-1-16,-3-2 1 16,2 0-1-1,-3-5 0-15,-1 7 1 16,1 2-1-16,-5-1 0 0,-3 5 0 16,0 5 0-16,-7 1 1 15,1 3-2-15,0 0 2 16,-3 3-1-16,1-7 0 15,4-1 1-15,1-3-1 16,-1-1 0-16,-2 1 0 16,-1-1 0-16,-3 1 0 15,-2-1 0-15,-1 2 0 16,-5 3 1-16,4-4-1 0,2 3 0 16,-8 1 0-16,7-5 0 15,1 3 0 1,0 3 0-16,0-1 1 15,-1 3-1-15,-5 3 0 0,-14 18 0 16,20-21 1-16,-20 21-1 16,0 0 0-16,0 0 0 15,0 0-1-15,0 0-2 16,0 0-2-16,6-30-8 16,-6 30-29-16,0 0 0 15,0 0-1-15,0 0 1 16</inkml:trace>
  <inkml:trace contextRef="#ctx0" brushRef="#br0" timeOffset="84054.1961">8029 10213 8 0,'0'0'30'16,"0"0"0"-16,0 0 1 16,0 0-17-16,-5-20-1 15,5 20-3-15,0 0 0 16,0 0-2-16,13-21-1 16,-13 21-1-16,0 0 0 15,24 10-1-15,-24-10-2 16,20 11 0-16,-20-11 0 15,41 12-1-15,-13-10 0 16,11 2-1-16,7-4 0 16,13-4 1-16,10-2-1 0,4 0 0 15,6-2 0-15,4 1-1 16,2-3 1-16,0 4 0 16,0-2-1-16,-6 2 0 15,-4 2 1-15,0 2-1 16,-8-2 1-16,0 4-1 15,2-2 0-15,-2 0 0 16,-1 0 1-16,5 0-1 16,0 4 0-16,2-2 0 15,4 2 0-15,-4 2 1 16,0 2-1-16,0 0 0 16,2 2 0-16,0-2 0 15,2-2 0-15,0-4 1 0,4 0 0 16,8-4-1-16,4-4 0 15,-1 2 1-15,5-6-1 16,2 3 1-16,-2-9 0 16,1 2-1-16,-5 0 0 15,-2 3 1-15,0-1-1 16,-4 4 1-16,-2-4-1 16,-2 7 1-16,-10 1 0 15,-6 4-1-15,-10-4 1 16,-12 4 0-16,-7 0 0 15,-16-2 0-15,-22 4 0 16,19-4-1-16,-19 4 1 16,0 0-1-16,0 0 0 0,-21-8-1 15,21 8-1-15,-18-4-1 16,18 4-4-16,-22 6-32 16,22-6-1-16,0 0 0 15,-18 0 0-15</inkml:trace>
  <inkml:trace contextRef="#ctx0" brushRef="#br0" timeOffset="85518.6413">11562 10136 37 0,'0'0'34'0,"0"0"1"16,0 0-11-16,0 0-5 15,0 0-4-15,0 0-3 16,0 0-5-16,0 0-1 16,0 0-1-16,0 0-2 15,20 2 1-15,-20-2-2 16,19 16 1-16,-19-16-1 15,32 22 0-15,-16-9 0 16,7 3 0-16,-3 0 0 16,12 3 0-16,1 1 0 15,13 6-1-15,-1-5 1 16,14 5-1-16,-1 1 0 16,3 5 0-16,4 1 0 0,0 8 0 15,2-2-1-15,4 8 1 16,-5 1-1-16,1 5 0 15,2-4 1 1,2 4 0-16,-4 0-1 0,0-4 1 16,2 2 0-16,-8-8 0 15,3 6-1-15,1-2 1 16,-4 4 0-16,8-2-1 16,-2-4 1-16,10 4-1 15,2 0 0-15,6 0 0 16,2 3 0-16,-2-1 1 15,-2 2-1-15,-4 1 1 16,-6-1-1-16,-6 2 1 0,-4 0-1 16,-4-4 0-16,-5 0 0 15,1-1 0 1,-6-7 1-16,-3-4-1 16,-3-6 0-16,-3-3 0 0,-9-11 1 15,-9 3-1-15,-2-10 1 16,-20-12-1-16,20 15 0 15,-20-15 0-15,0 0-1 16,0 0-1-16,0 0-3 16,-8-37-10-16,8 37-27 15,-14-19-1-15,14 19 0 16,-18-20-1-16</inkml:trace>
  <inkml:trace contextRef="#ctx0" brushRef="#br0" timeOffset="86609.8286">3636 14635 28 0,'6'-28'35'15,"-6"7"2"-15,-4-1 1 16,4 22-17-16,-22-20-4 16,28 40-4-16,-29-6-4 15,15 29-3-15,-20 6-1 16,2 20-1-16,-7 3-1 15,-1 11-1-15,-1-7 0 0,5-7-1 16,4-14 0-16,9-12-1 16,3-19 0-1,14-24-1-15,6-20-1 0,6-17 1 16,-2-12 0-16,1-14-1 16,7-14 1-16,-8-11 0 15,4 0 0-15,-4-1 2 16,2 17-1-16,-5 7 1 15,5 12 0-15,4 20 1 16,2 15 0-16,10 28 0 16,3 19 1-16,5 24 0 15,1 8 0-15,7 23-1 16,-11-3 1-16,3 13-2 0,-5 0 0 16,-7-11-2-16,-10-11 1 15,-4-13-2 1,0-12 0-16,-10-27-3 15,5 5-4-15,-5-25-31 0,-17-15-3 16,3-17 2-16,0-3 0 16</inkml:trace>
  <inkml:trace contextRef="#ctx0" brushRef="#br0" timeOffset="86791.3964">3362 14935 78 0,'19'12'40'16,"7"-16"-1"0,20 0 1-16,-5-10-35 15,22 4-2-15,-2 1-6 0,-11-3-34 16,15-6-2-16,-14-2-1 16,-7-1 1-16</inkml:trace>
  <inkml:trace contextRef="#ctx0" brushRef="#br0" timeOffset="87842.8612">5044 11703 37 0,'0'0'39'15,"0"0"0"-15,0 0 1 16,6-18-16-16,6 49-6 0,-20-13-6 15,16 27-4-15,-14-2-2 16,12 12-2-16,-6 0-1 16,6 4 0-16,-4-2-2 15,8-6 0-15,-5-8-1 16,-3-9 1-16,4-11-3 16,-6-23 0-16,8 22-2 15,-8-22-1-15,-6-24-5 16,-15-27-10-16,21 24-11 15,-20-32-7-15,8 12 6 16,-22-26 6-16,27 26 9 16,-25-20 5-16,22 14 8 15,2 12 13-15,0-8 13 0,14 12 8 16,8-7-1-16,24 29-7 16,-19-23-4-16,29 37-4 15,-17-17-3 1,23 32-3-16,-27-1 0 0,11 21-2 15,-19 3-2-15,-7 10 0 16,-12-2 0-16,-6 6-1 16,-13-4-2-16,-7-1 1 15,2-15-1-15,-3-6-1 16,5-9 0-16,4-12-1 16,18-4 0-16,0 0 0 15,0-29 0-15,22 9 0 0,9 2 0 16,7 1 0-16,1 5 0 15,7 8 1-15,-7 8 0 16,1 14 1 0,-14 9 0-16,-11 10 0 0,-9 6 1 15,-12 9-1-15,-9-3 1 16,-15 4 0-16,-4-6-1 16,-1-14-1-16,-9-11-1 15,3-13-3-15,3 3-5 16,-9-26-33-16,17-5 0 15,3-13-1-15,7-15 0 16</inkml:trace>
  <inkml:trace contextRef="#ctx0" brushRef="#br0" timeOffset="88478.5765">7182 9887 27 0,'0'0'37'0,"32"-17"0"16,-32 17 1-16,26-18-20 15,-3 24-3-15,-23-6-5 16,0 0-3-16,0 0-2 16,0 0-1-16,0 0-1 15,22-14 0-15,-22 14-1 16,0 0 0-16,20-22 0 16,-20 22 0-16,12-19 1 15,-12 19-1-15,6-22 1 0,-6 22-1 16,-18-10 1-16,-4 12-2 15,-10 8 1-15,-7 10 0 16,-10 7 0-16,1 7-1 16,1 5 0-16,3 16 1 15,11 0-1-15,13 2 1 16,18-2-1-16,12-6 1 16,16-8-1-16,17-6-1 15,16-15 0-15,8-18-1 16,12-10-3-16,-2-27-7 15,8 1-33-15,-6-17 0 16,-2-4 0-16,-2-9-1 16</inkml:trace>
  <inkml:trace contextRef="#ctx0" brushRef="#br0" timeOffset="89230.202">12257 9406 71 0,'-10'-19'41'0,"0"1"0"15,10 18 1-15,-16-25-28 16,16 25-5-16,12 27-1 0,-2 2-3 16,2 7-2-16,8 7 0 15,-7 2-1-15,7 6-1 16,0-4-1-16,-2-4 1 16,1-9-3-16,-7-11 0 15,2-5-1-15,-14-18-1 16,0 0-4-16,0 0-10 15,0-31-24-15,-18-1 0 16,3-7 1-16,-17-8 0 16</inkml:trace>
  <inkml:trace contextRef="#ctx0" brushRef="#br0" timeOffset="89462.4201">12089 9249 56 0,'-6'-31'38'0,"26"5"0"15,19 13 0-15,21-15-24 16,32 44-3-16,-1-4-3 15,28 25-1-15,-9 4-2 16,7 18 0-16,-22 4-2 16,-13 9 0-16,-30-1-1 15,-25 0-1-15,-34-4 1 16,-27-11-1-16,-23-7-1 16,-22-9 0-16,-12-7-1 15,-8-15-3-15,14 5-18 16,0-25-20-16,26-4 1 15,14-3-2-15,45 9 1 16</inkml:trace>
  <inkml:trace contextRef="#ctx0" brushRef="#br0" timeOffset="90163.1972">14634 11524 70 0,'8'-18'40'0,"-8"18"1"0,0 0 0 16,0 0-27-16,24 12-3 15,-24-12-3-15,8 51-1 16,-8-19-3-16,6 13 0 15,-6 2-1-15,2 2 0 16,-4 0-2-16,8-2 1 16,-2-4-1-16,11-6 0 15,-1-9 0-15,12-6-1 16,1-13 0-16,5 1 1 0,8-16-1 16,-1 0 1-1,6-7-1-15,1-9 0 16,1 6 0-16,1-3 0 15,1 1 0-15,-4-5-1 0,3 9 0 16,-9-2 0-16,1 2-2 16,-7 3 0-16,-1-1-2 15,-14-12-4-15,9 20-23 16,-27-17-11-16,2 3 0 16,-17-7-1-16</inkml:trace>
  <inkml:trace contextRef="#ctx0" brushRef="#br0" timeOffset="90402.2298">14693 11455 87 0,'26'-23'42'0,"20"-3"-1"15,7-1 0-15,8-3-36 16,10-1-1-16,8 1-3 16,2 9-2-16,-14-7-7 15,14 19-32-15,-31 7 1 16,-17 8-3-16,-33-6 2 16</inkml:trace>
  <inkml:trace contextRef="#ctx0" brushRef="#br0" timeOffset="90546.5278">14778 11610 86 0,'34'-8'38'0,"11"-3"-3"16,1 3-34-16,13-12-36 16,6 5-1-16,-14-3-3 15</inkml:trace>
  <inkml:trace contextRef="#ctx0" brushRef="#br0" timeOffset="98779.2962">7814 10370 15 0,'0'0'29'0,"0"0"-4"16,-20-2-2-16,20 2-4 15,0 0-4-15,0 0-3 0,-17-10-1 16,17 10-2 0,0 0-2-16,0 0-1 15,0 0 0-15,0 0-1 16,0 0-1-16,0 0 0 0,0 0-1 15,0 0-1-15,31-10-1 16,-11 12 1-16,6-4-1 16,1 2 0-16,5-2 0 15,7 2 1-15,1-4-1 16,-1 1 0-16,1-1 1 16,5 2-1-16,5-4 0 15,-3 2-1-15,4-2 1 16,3 2-1-16,-1 2 0 15,4 0 1-15,-3 2-2 16,-1 0 2-16,-2 2-1 16,1 2 1-16,-7 0-1 15,0 0 0-15,-5 0 1 0,1-2-1 16,-1-2 0-16,-1 0 1 16,-1 0 0-16,1-4-1 15,1 4 0-15,-3 0 1 16,-1 0-1-16,1 0 1 15,3-2-1-15,-1 2 0 16,7-2 0-16,5-2 0 16,1 2 1-16,1-2-1 15,6 0 0-15,0 2 0 16,1 0 0-16,-1-2 0 16,0 2 1-16,-2-2-1 15,2 2 0-15,1-1 0 0,-3-3 1 16,-4 0-1-16,-5 4 0 15,-3 0 0-15,-5 2 0 16,-3 0 0-16,-1-2 1 16,1 2-1-16,3-2 0 15,3-4 0-15,3 2 0 16,3 0 1-16,8-4-1 16,-4 4 0-16,5-1 0 15,-5 3 1-15,-8-2-1 16,1 2 0-16,-1 2 0 15,-5-4-1-15,-1 2 2 16,1-2-2-16,1 0 2 16,5-4-1-16,3 4-1 0,-4 0 1 15,-3-2 0-15,1 0 0 16,-3 3 0 0,-1-1 0-16,1 0 0 15,-5 2 0-15,3-2 0 0,-5 0 0 16,7-2 1-16,-1 2-1 15,-7-8 0-15,5 4 0 16,-9-3 0-16,0 1 1 16,-5-4-1-16,-1 8-1 15,-22 6 1-15,26-15 0 16,-26 15-1-16,0 0 1 16,0 0-1-16,0 0 1 15,0 0 0-15,0 0-1 0,0 0 1 16,0 0 0-1,0 0 0-15,0 0 0 16,-16-4 0-16,16 4 0 16,-18 2 0-16,-1 0-1 0,-3-1 1 15,-8 3 0-15,-1 6 0 16,-9-6 0-16,5 8 0 16,-15-8 0-16,9 8 0 15,-7-8 0-15,-3 5 1 16,-6-5-1-16,-2-2 0 15,-7 2 0-15,-1 0 0 16,-12-2 0-16,2 2 0 16,-2 4 0-16,2-4 0 0,4 2 0 15,2 0 1 1,6-3-1-16,0 1 0 16,6-2-1-16,-7-2 1 15,-1 0 0-15,-4-2 0 0,-6 2 0 16,-4 0 0-16,-2 0 1 15,4 2-1-15,0 2 0 16,0 0 0-16,2 0 0 16,10 2 0-16,-2 0 1 15,8 0-2-15,8-2 1 16,-3 0 0-16,9 0 0 16,-4-2 0-16,9-2 0 15,-3 1 0-15,5-4 0 0,1 3 0 16,-1-2-1-1,-5 0 1-15,-1 2 0 16,1 2 0-16,0 0 0 16,-7 0 0-16,5 3 0 0,1-3 0 15,-1-2 0-15,-4 2 0 16,5-2 0-16,1 0 0 16,-3-2 0-16,-1 2 0 15,4 0 0-15,-3 0 0 16,7 2 0-16,3 0 0 15,-1 0 0-15,7 0 0 16,-5-2 0-16,7 4 0 16,-3-2 0-16,-3 0 0 15,2 0 0-15,1 2 0 16,5 0 0-16,3 2 0 16,1-4 0-16,24-2 0 0,-28 4 0 15,28-4 0-15,0 0 0 16,0 0 0-16,0 0 0 15,-20 4 0-15,20-4 0 16,0 0 0 0,0 0 0-16,26 0-1 0,-4-2 1 15,9 0 0-15,13 0 0 16,3 0 0-16,15 0 0 16,9 0 0-16,6 2 0 15,4-2 0-15,9 2 1 16,7 0-1-16,6-4 0 15,1 2 1-15,3-4 0 16,0 0-1-16,1 0 0 0,-1-2 1 16,-2 3-1-16,-3-1 0 15,3 2 0-15,-4 4 0 16,1 0 0-16,-3 2 0 16,4 2 0-16,-5-2 0 15,3 0 0-15,2 0 1 16,-1-2-1-16,-1-2 0 15,2-4 1-15,-4-2-1 16,-1-2 0-16,-5 0 0 16,-2 0 0-16,-2 1 0 15,-8-1 0-15,-10 2 1 16,-4 4-1-16,-4 0 0 16,-10 0-1-16,-7 2 2 0,-13 2-1 15,-7 0 0-15,-6 2 0 16,-20-2 0-16,20-2 1 15,-20 2-2-15,0 0 1 16,0 0-1-16,0 0-2 16,-20 12-1-16,0-14-6 15,20 2-31-15,-28 16 0 16,3-10 0-16,-5-3 0 16</inkml:trace>
  <inkml:trace contextRef="#ctx0" brushRef="#br0" timeOffset="101907.7911">19636 9873 42 0,'8'-17'37'16,"-8"17"2"-16,5-24-2 15,15 24-15-15,-34-19-5 16,14 19-2-16,0 0-5 16,0 0-1-16,16 7-3 15,-4 15 0-15,0 6-1 16,2 21-1-16,2 4-1 16,7 15-1-16,-3 1-1 15,6 7-1-15,-7-1 0 0,1-4 0 16,0-3 0-16,-2-17 0 15,-3-9 0-15,-1-9 0 16,-2-9 0-16,-12-24-5 16,26 5-1-16,-26-38-10 15,2 4-28-15,-4-20 1 16,-4-2-1-16,-12-16 1 16</inkml:trace>
  <inkml:trace contextRef="#ctx0" brushRef="#br0" timeOffset="102098.8689">19456 9785 94 0,'0'-25'41'15,"32"15"1"-15,5-4-2 16,36 8-32-16,12-2-2 16,18 0-2-16,1 3-1 15,5-3-3-15,2 6-3 16,-17-8-5-16,11 8-32 15,-44 0-1-15,-13 6 0 16,-25 0-1-16</inkml:trace>
  <inkml:trace contextRef="#ctx0" brushRef="#br0" timeOffset="102258.1961">19669 9981 92 0,'-29'16'40'0,"29"-16"-1"15,0 0-1 1,57 4-36-16,8 6-15 0,6-18-24 16,2-6 0-16,0-3-3 15,2-3 1-15</inkml:trace>
  <inkml:trace contextRef="#ctx0" brushRef="#br0" timeOffset="102490.5983">20520 9822 114 0,'6'18'44'15,"8"10"0"1,-14 1 0-16,12 16-37 16,-10 0-5-16,6 12-2 0,-4 0 0 15,2 4 0-15,1-4 0 16,-1-4 0-16,8-6-1 15,-10-20-9-15,24-3-33 16,-28-24-1-16,8 18 0 16,-8-18 0-16</inkml:trace>
  <inkml:trace contextRef="#ctx0" brushRef="#br0" timeOffset="102963.2763">20585 10123 86 0,'22'-32'41'0,"16"3"-1"16,-1-3 2-16,16 7-32 15,1-6-1-15,17 17-1 16,-6 6-3-16,8 10 0 16,-8 2-2-16,-6 17 0 15,-7 7 0-15,-11 5-3 16,-9 3 0-16,-14 3 0 15,-8-2 0-15,-1 0 0 16,-7-5 0-16,2-7 0 16,-4-7 0-16,0-18 0 15,-4 18 0-15,4-18 0 16,0 0 0-16,-21-30 0 16,3 13-1-16,-8-7 0 0,-3 2 0 15,-15 1 0-15,-3 5 0 16,-9 8 1-16,1 8 0 15,2 6 1-15,2 10-1 16,11 7 1-16,8 3 0 16,21 3 0-16,11 1 0 15,17-3-1-15,9-5 0 16,16-4 0-16,11-5 0 16,2-9-3-16,4-4-1 15,-5-16-3-15,5 11-6 16,-20-29-29-16,7 1-2 15,-15-24 1-15,-3-2 1 16</inkml:trace>
  <inkml:trace contextRef="#ctx0" brushRef="#br0" timeOffset="103176.4021">21440 9713 102 0,'0'0'43'0,"8"19"1"15,-12 9-1-15,14 25-34 16,-8-2-1-16,10 17-2 15,0 1-6-15,4 8 0 16,1-3 0-16,9-5 0 16,-6-4 0-16,6-14 0 15,-11-10 0-15,-1-18-4 16,2 5-9-16,-16-28-30 0,0 0-2 16,-43-45 2-16,21 5-1 15</inkml:trace>
  <inkml:trace contextRef="#ctx0" brushRef="#br0" timeOffset="103338.9113">21273 9987 97 0,'11'-17'42'15,"23"11"1"-15,5-2-1 16,21 8-34-16,-1-4-3 16,10 8-1-16,-8-2-2 15,-7 4-5-15,5 19-17 16,-16-21-22-16,-5 2 0 15,-17-8 0-15,-1 4-1 0</inkml:trace>
  <inkml:trace contextRef="#ctx0" brushRef="#br0" timeOffset="104560.4889">22907 10038 52 0,'14'-19'39'0,"-2"1"0"16,-12 18 1-16,8-41-19 16,-8 41-6-16,-20-16-4 15,20 16-4-15,-51 12 0 16,15 11-3-16,-3 5-1 15,-7 7 0-15,1 8-2 16,8 4 1-16,3 3-1 16,14 1 0-16,6-2-1 15,16-10 0-15,14-6 0 16,8-11 0-16,7-12 0 0,7-10-1 16,1-10 1-16,-3-10-1 15,2-11 0-15,-5-4 1 16,-7-5 0-16,-1 1-1 15,-7-2 1-15,-4 0-1 16,0 7 2-16,4 11-1 16,-5 5 0-16,-13 18 1 15,36-2 0-15,-12 14 0 16,7 9 0-16,-3 15 0 16,4 1 1-16,-5 6-1 15,-5 0 1-15,-4 3-1 16,-6-7 0-16,-5-4 0 0,-3-4-1 15,-4-3 0-15,0-28 0 16,0 0 0-16,0 0 0 16,0 0 0-1,14-39 0-15,0 1 0 0,6-7-1 16,-1-12 1-16,13 2-1 16,2 2 1-16,-1 6 0 15,11 8 0-15,-3 16 0 16,7 19 1-16,-5 9-1 15,2 21 0-15,-9 7 1 16,-5 11-1-16,-3 5 0 16,-6 2 0-16,-8-6 0 15,-12-14 0-15,4-1 0 0,-6-30-6 16,5 45-17-16,-5-45-21 16,0 0-1-16,14-18 0 15,6 4 0-15</inkml:trace>
  <inkml:trace contextRef="#ctx0" brushRef="#br0" timeOffset="105166.9698">25058 9975 40 0,'16'-27'38'0,"-16"27"0"15,-4-27 2-15,-12 5-13 16,16 22-13-16,-54-10-2 15,15 22-4-15,-28 0-1 16,-2 23-1-16,-10 4-1 16,6 14-1-16,0 2-1 15,15 8-1-15,19 0-1 16,19-2 0-16,26-8-1 16,16-18 0-16,21-13 0 15,11-15-1-15,9-12 0 16,-2-17 0-16,2-13 0 0,-4-20 0 15,-5-14-1-15,-9-15 1 16,-5-7-1-16,-9-7 2 16,-9 2-1-16,-8 2 2 15,-8 7-1-15,0 21 2 16,-6 9 0-16,0 23 1 16,0 34 0-16,0 0-1 15,-14 26 0-15,14 19 1 0,8 12-2 16,0 6 0-1,3 9-1-15,7 7 0 16,-4-3 0-16,0-5 0 16,4-14 0-16,-5-10 0 15,1-6-4-15,-8-19-4 0,26 7-36 16,-32-29 0-16,21-4-2 16,-9-15 1-16</inkml:trace>
  <inkml:trace contextRef="#ctx0" brushRef="#br0" timeOffset="105731.5501">26120 9919 70 0,'0'0'42'0,"-4"-28"0"16,4 28 1-16,0 0-29 16,-30-14-4-16,30 14-2 0,0 26-2 15,6 3-1-15,0 3-2 16,6 7 0-16,-4 2 0 16,4 0-2-16,2-3 0 15,0-5 0-15,-1-2-1 16,1-13 1-16,-14-18-1 15,30 12 1-15,-30-12-1 16,33-35 0-16,-13 1 0 16,-2-5 0-16,-2-10 0 15,1-4 1-15,-3-2-1 16,0-2 0-16,-2 6 0 16,-4 12-1-16,-2 5 0 15,-6 5-1-15,6 11-3 0,-6 18-3 16,0 0-22-16,0 0-16 15,19 26 2 1,-23-7-2-16,10 7 3 16</inkml:trace>
  <inkml:trace contextRef="#ctx0" brushRef="#br0" timeOffset="106103.9361">26665 9868 106 0,'-4'-22'43'0,"-16"22"0"16,-11-26-12-16,9 34-25 0,-6-4-3 15,5 6 0-15,3 2-2 16,20-12-1-16,-12 29 0 16,24-9 0-1,10-2 0-15,9 1-1 0,7 3 1 16,7 1-1-16,3 3 1 15,-3-1 0-15,-6 1 0 16,-1 1 0-16,-10-1 0 16,-11 3 2-16,-15-3 0 15,-14-3 0-15,-13-3 0 16,-5-2 0-16,-13-7-1 16,1-3 1-16,3-6-1 15,-1-8-2-15,11-2-1 16,7-9-4-16,22 17-6 15,-4-32-31-15,22 13-2 16,0-5 1-16,11 10-2 16</inkml:trace>
  <inkml:trace contextRef="#ctx0" brushRef="#br0" timeOffset="106282.7928">27012 10276 95 0,'28'35'44'15,"-28"-35"1"-15,18 22 0 16,-18-40-37-16,0 18-4 16,0 0-4-16,0 0-5 15,0 0-22-15,-6-24-17 16,6 24 0-16,-6-31-1 16,12 13 1-16</inkml:trace>
  <inkml:trace contextRef="#ctx0" brushRef="#br0" timeOffset="106779.4334">27903 9512 49 0,'0'-21'40'0,"0"21"1"15,0-26 0-15,0 26-18 16,0 0-8-16,0 26-4 15,-2-9-3-15,10 21-1 16,-8 1-3-16,6 12 0 16,-4 8-1-16,4 4-1 15,0 3 0-15,0 9-1 16,3-10 0-16,9-1 0 16,8-9 0-16,5-6-1 0,5-7 0 15,7-11 0-15,11-11 0 16,-1-14 0-16,4-6 0 15,-3-16-1 1,3-6-1-16,-12-13-1 0,-5 0-1 16,-15-8-2-16,-3 5-6 15,-38-7-32-15,5 2 0 16,-27-2 0-16,-13 9 1 16</inkml:trace>
  <inkml:trace contextRef="#ctx0" brushRef="#br0" timeOffset="106939.5673">27785 9805 82 0,'-24'12'44'0,"24"-12"-2"0,29 11 2 16,11-19-34-16,31 8-3 15,2-7-1 1,12-1-4-16,0 2-4 16,-10-6-3-16,8 12-37 0,-38-8 0 15,-7 2-1-15,-38 6 0 16</inkml:trace>
  <inkml:trace contextRef="#ctx0" brushRef="#br0" timeOffset="108187.267">19782 11606 90 0,'0'0'41'16,"18"-4"0"-16,-18 4-8 15,41 16-22-15,-27 10-1 16,12 27-3-16,-15 6-2 16,3 13-1-16,-8 5-1 15,0 1-1-15,-6-1-1 16,-4-11 0-16,2-11-1 15,2-9 0-15,0-17 0 16,0-29 1-16,0 0-2 16,22-16 1-16,-6-23 0 15,-3-14-2-15,7-8 2 16,-4-11-2-16,8-3 2 0,-5 8-1 16,3 5 0-16,-4 10 1 15,2 15 0-15,1 16 0 16,3 17 0-16,2 12 1 15,5 11 0-15,-1 11-1 16,4 9 1-16,-3 14 0 16,-1 6 0-16,-9 5-1 15,-7-5 1-15,-2 2 0 16,-12-6-1-16,0-12 0 16,-6-9 0-16,-2-17 0 15,8-17 0-15,0 0 0 16,-14-19 0-16,11-13 0 15,8-21 0-15,7-2-1 0,2-5 1 16,6-9-1-16,6 6 1 16,-1 2 0-1,3 14 0-15,5 12 0 0,-1 17 1 16,0 20-1-16,1 16 1 16,-5 19 0-16,3 10 0 15,-3 10 0-15,4 4-1 16,-1 2 1-16,-3-2-1 15,5-12 0-15,3-8 1 16,-2-18-1-16,7-17 0 16,2-19-1-16,5-13 0 15,-3-21 0-15,3-6 1 16,-5-16-2-16,-5-3 1 0,-9-5 0 16,-5 4 0-1,-16 13 1-15,-8 13-1 16,-8 17 1-16,-18 10 0 15,-1 26 0-15,-11 18 1 0,-1 15 0 16,-1 12 0-16,7 12 0 16,7 0-1-16,8 2 0 15,18-5-1-15,18-13-3 16,11-5-3-16,3-34-19 16,19 9-17-16,1-27 0 15,7-5 0-15,-6-19 0 16</inkml:trace>
  <inkml:trace contextRef="#ctx0" brushRef="#br0" timeOffset="108567.6297">21598 11734 114 0,'-31'25'44'16,"5"17"0"-16,-7-21-12 15,7 40-24-15,-8-4-3 16,17 4-2-16,7-4-1 15,10-6-1-15,10-8-1 16,19-19-1-16,11-17 0 16,5-18-1-16,4-17 1 15,-3-13 0-15,-3-16-1 16,-3-12 0-16,-15-5 1 16,-9-1 0-16,-10 6 1 15,-6 11 0-15,-2 9 1 16,-8 17 0-16,10 32 1 0,-21-12 0 15,7 36-1-15,8 13 1 16,0 10-1-16,6 14 0 16,0 2 0-16,6 6-1 15,12-5-1-15,-3-9 0 16,11-2-4-16,0-23-2 16,13 11-15-16,-13-45-22 15,5 4 0-15,-9-27 0 16,4-11 1-16</inkml:trace>
  <inkml:trace contextRef="#ctx0" brushRef="#br0" timeOffset="108960.6577">21993 11665 64 0,'0'0'42'0,"0"0"0"16,24 26 1-16,-24-26-13 15,22 61-21-15,-12-12-1 16,3 19-1-16,-7 3-3 15,2 4-1-15,-2-5-1 16,0-7-1-16,-6-12-1 16,2-12 0-16,0-15-1 15,-2-24 0-15,0 0 0 16,22-49 0-16,-14 0-1 16,5-12 1-16,5-10-1 15,-4-3 1-15,6-3 0 16,-1 12 0-16,1 8 1 0,0 14 0 15,0 14 1-15,5 15 0 16,-5 16 1-16,8 18-1 16,-8 11 0-1,5 14 0-15,-7 6-1 0,-4 12 2 16,0 2-2-16,-8-2-1 16,1-1-2-16,-7-14-1 15,12-1-5-15,-20-30-34 16,8-17 0-16,28-4-1 15,0-19 1-15</inkml:trace>
  <inkml:trace contextRef="#ctx0" brushRef="#br0" timeOffset="109282.1262">22710 11655 92 0,'-20'-3'43'0,"-5"1"-1"15,1 9-1 1,-4-3-33-16,28-4-3 0,-21 22-1 15,23-2-1-15,-2-20-2 16,39 39 0-16,-1-14-1 16,3 11 1-16,16-3-1 15,2 8 0-15,1 4 0 16,-1-1 0-16,-8 1 1 16,-5 2 0-16,-19-4 1 15,-15 0-1-15,-32-4 1 16,-11 1 0-16,-22-15 0 0,-7-1-1 15,-5-11 0-15,-6-11-1 16,10-9 0 0,4-11-3-16,13-2-2 15,9-31-10-15,21 14-28 0,2-8-1 16,12 4 1-16,6-6-1 16</inkml:trace>
  <inkml:trace contextRef="#ctx0" brushRef="#br0" timeOffset="110116.2024">24260 11638 60 0,'20'-20'39'15,"-20"20"2"-15,25-8 0 16,-25 8-28-16,20 12-1 16,-20-12-2-16,20 57-2 15,-20-10-3-15,8 18 0 0,-8 0-2 16,4 3 0-16,-8-3-1 15,-2-8-1-15,0-12 0 16,4-10-1-16,0-15 1 16,2-20-1-16,0 0 0 15,2-33-1-15,0-3 1 16,2-5-1-16,4-8 1 16,4-6-1-16,1-4 0 15,7 6 0-15,2 4 1 16,8 6 0-16,5 14 0 15,9 3 0-15,-3 12 0 16,8 16 0-16,-1 10 0 16,-1 16 1-16,-3 5 0 0,-5 20-1 15,-13 4 1-15,-7 10 0 16,-13-1 0-16,-6-9-1 16,-7 0 0-1,-5-12 0-15,-2-5-1 0,-2-19-2 16,16-21-2-16,0 0-2 15,0 0-10-15,20-27-26 16,3-13 0-16,-1-13 0 16,10-2 0-16</inkml:trace>
  <inkml:trace contextRef="#ctx0" brushRef="#br0" timeOffset="110394.489">25004 11758 83 0,'-17'0'43'0,"-3"35"-1"0,-6 6 2 16,8 16-34-16,-3 0-3 15,13 4-1-15,8-6-3 16,16-2 0 0,13-8-2-16,13-20 0 0,15-9-2 15,2-16 1-15,6-20-1 16,-11-15 1-16,-7-12 0 16,-11-12-1-16,-17-10 1 15,-17 5 0-15,-21-5 1 16,-7 8-1-16,-14 6 0 15,3 10-1-15,3 14-1 16,7 5-2-16,27 26-2 0,-28-29-5 16,50 27-31-16,-2-2-1 15,7 6 0-15,3-8 1 16</inkml:trace>
  <inkml:trace contextRef="#ctx0" brushRef="#br0" timeOffset="110644.327">25348 11410 86 0,'0'0'41'15,"0"0"3"-15,0 51-1 16,-8-14-33-16,16 24-2 16,-8 4-3-16,12 19 0 0,0 1-3 15,3 3 0 1,5-7-2-16,4-7 0 15,-4-9-1-15,-1-18 0 16,-1-6-3-16,-18-41-1 0,34 24-4 16,-46-42-35-16,18-3 1 15,-12-23-1-15,-8 1 1 16</inkml:trace>
  <inkml:trace contextRef="#ctx0" brushRef="#br0" timeOffset="110799.1812">25099 11734 76 0,'0'0'40'0,"32"0"-1"16,13-6 0-1,14-8-34-15,7 3-4 16,5-9-8-16,0 8-30 16,-4 2-1-16,-2 4-1 0,-8-1 0 15</inkml:trace>
  <inkml:trace contextRef="#ctx0" brushRef="#br0" timeOffset="111696.4629">26856 11508 53 0,'0'-17'41'16,"0"17"0"-16,0-20 1 16,0 20-22-16,-3 25-8 0,18 17-4 15,-13 3-1-15,10 20-2 16,-4-3-1-16,4 15-1 15,2-6-1 1,-2-1 0-16,1-9-1 0,-5-14 0 16,4-11-1-16,-6-17 0 15,-6-19 0-15,0 0 0 16,14-35 0-16,-14-2-1 16,0-16 1-16,0-4-1 15,6-10 1-15,-4-2-1 16,10 6 1-16,-4 1-1 15,9 11 0-15,5 3 1 16,8 13 0-16,-3 14-1 0,11 13 1 16,3 16 1-1,3 15-1-15,1 14 1 16,-3 16-1-16,-3 12 2 16,-11 4-1-16,1 3-1 0,-15-1 1 15,-6-6 0-15,-10-10-1 16,-4-8 1-16,-6-20-1 15,12-27 0-15,-31 18 0 16,31-18 0-16,-26-43 0 16,16 6 0-16,4-12-1 15,6-12 1-15,8-2-1 16,6-4 1-16,12 4 0 0,5 5-1 16,9 8 1-16,-1 11 0 15,7 8 0 1,-1 17 0-16,0 16 0 15,-5 18 0-15,-1 11 0 0,-11 14 1 16,-4 6-1-16,-8 10 1 16,-1 2-1-16,-7-4 0 15,-6-4-1-15,2-10 0 16,-2-4-2-16,-4-19-3 16,10 3-6-16,-8-25-31 15,0 0-1-15,8-19-1 16,6-5 2-16</inkml:trace>
  <inkml:trace contextRef="#ctx0" brushRef="#br0" timeOffset="112383.8439">28087 11538 83 0,'-28'2'44'0,"-4"17"0"15,-1 19 0-15,-17-5-34 16,27 12-3-16,-3-2-2 15,8 10-2-15,12-2-1 16,20-4-1-16,12-11-1 16,11-13-1-16,5-7 1 15,7-12 0-15,-1-4 0 16,-5-16-1-16,-3-15 0 16,-13-6 0-16,-5-9 1 15,-6-9-1-15,-12 6 1 16,-6-4 0-16,2 2 0 15,-6 2-1-15,4 10 1 0,2 6 0 16,2 7 1-16,-2 26-1 16,12-23 1-16,-12 23-1 15,25 5 1-15,-5 15 0 16,0 8 0-16,1 11 0 16,3 4 0-16,2 10 0 15,-4 4-1-15,1 4 1 16,1-8-1-16,0-6 0 15,-5-6 1-15,1-15-1 16,2-7-1-16,2-15 1 16,-5-12 1-16,7-9-1 15,-12-17 0-15,6-3 0 16,-7-10 0-16,1-6 0 0,0-6-1 16,-4 2 1-16,4-4 0 15,0 2-1-15,5 8 1 16,-1 8-1-16,8 2 0 15,-5 13 0-15,11 5 0 16,-6 5 1-16,1 10 1 16,-3 14-1-16,-2 10 0 15,-3 8 1-15,-7 11 0 16,2 8 0-16,-8 10 0 16,2 10 0-16,0-2-1 15,-2 0 1-15,4-3-1 16,-6-7 1-16,5-7-1 15,-1-17-1-15,0-3-1 0,-8-24-2 16,26 11-6-16,-32-32-34 16,18-9-1-16,-6-19 0 15,6-8-1 1</inkml:trace>
  <inkml:trace contextRef="#ctx0" brushRef="#br0" timeOffset="112551.4864">29105 11082 87 0,'0'0'41'0,"0"0"1"16,-5-17-2-16,26 19-36 15,-21-2-3-15,0 0-3 0,24 39-8 16,-24-21-30-16,8 5-1 16,-2-1 0-16,0 1 0 15</inkml:trace>
  <inkml:trace contextRef="#ctx0" brushRef="#br0" timeOffset="112972.2286">29303 11318 76 0,'14'43'43'0,"-14"-17"1"16,12 11-1-16,-32-12-32 16,34 28-1-16,-8-9-4 15,1 9-1-15,-1-4-2 16,0-2-1-16,0-4-2 0,-4-6 1 15,2-3-1-15,-2-13 0 16,-2-21 0 0,0 0 0-16,0 0-1 15,4-25-1-15,0-7 2 0,2-15-1 16,8-8 0-16,4-8 0 16,1-3 0-16,9 1 1 15,2 6 0-15,3 10 0 16,1 8 1-16,5 15-1 15,-1 12 1-15,1 16-1 16,-5 16 1-16,5 10-1 16,-13 7 0-16,0 16 1 15,-13 0-2-15,-5 10 2 16,-2-2-2-16,-6-4 1 16,-2-6-1-16,-4-10-2 15,6-2-2-15,0-37-2 16,28 34-8-16,-28-34-28 0,43-24 0 15,-11-7-1-15,8-5 1 16</inkml:trace>
  <inkml:trace contextRef="#ctx0" brushRef="#br0" timeOffset="113375.194">30112 11396 70 0,'-29'6'42'0,"-15"6"1"15,3 16 0-15,-2-7-26 16,19 16-9-16,2-3-3 15,18 1-2-15,16-9-1 16,20-7-1-16,7-5-2 16,14-16 0-16,5-4 0 15,-3-15 0-15,8-5-1 0,-10-11 1 16,-7-3 0-16,-7 3 1 16,-7-2 0-16,-6 13 0 15,-13 7 1-15,-13 19 1 16,16 4 0-16,-6 23-1 15,-2 16 0-15,6 14 1 16,10 12-1-16,-3 17 1 16,13 11-1-16,-3 1 1 15,3 8 0-15,-2 0 0 16,-13-4-1-16,-7-4 1 16,-16-10 1-16,-10-17-2 15,-17-14 1-15,-5-14-1 16,-9-12-1-16,-7-17 0 0,1-8 0 15,-2-14-3-15,1 4-7 16,-19-17-34-16,24 3-2 16,-12-4-1-16,0 1 0 15</inkml:trace>
  <inkml:trace contextRef="#ctx0" brushRef="#br0" timeOffset="116036.277">3439 10751 30 0,'-10'-18'33'16,"-10"10"1"-16,0-2-4 0,20 10-8 16,-35-9-6-16,35 9-5 15,25-18-2 1,23 8-4-16,9-13-2 16,22 9-1-16,6-6 0 0,14 3-2 15,-1 3 1-15,-13 6-1 16,-14 2 1-16,-29 4 0 15,-24 4 1-15,-18-2-1 16,-40 8 0-16,-17 0 0 16,-16 0 0-16,-12-3-1 15,2 13-5-15,-12-6-32 16,18-2-1-16,10-8-1 0,2-2 0 16</inkml:trace>
  <inkml:trace contextRef="#ctx0" brushRef="#br0" timeOffset="118077.0811">1263 12507 77 0,'6'-23'40'16,"2"1"2"-16,-4 1-2 16,-4 21-27-16,7-28-5 0,-7 28 0 15,0 0-1-15,0 0-4 16,-19 20 2-16,-1 19-3 15,-6 8 1 1,-7 12-2-16,1 6 0 0,1 3-1 16,5 3 1-16,10-6-1 15,16-14-2-15,12-14 3 16,8-17-2-16,13-16 0 16,7-16 1-16,5-16 0 15,1-13-2-15,-1-20 2 16,-4-15-2-16,-9-18 0 15,-4-7 1-15,-9-12 1 16,-5-3-2-16,-10 2 2 0,-10 4 1 16,-2 16 0-16,-9 11 2 15,3 17-1 1,-10 17 0-16,8 17 1 16,-3 21-1-16,19 11 0 0,-24 39-2 15,22 8 0-15,8 16 0 16,2 17 0-16,6 16 0 15,5 12 0-15,7 2 0 16,6-4 0-16,-1-10 0 16,-3-11 0-16,5-17 0 15,-1-15 0-15,-12-15 0 16,5-21-1-16,-25-17-5 16,26-15-1-16,-26 15-12 0,8-51-25 15,-16 3-1-15,-10-14 2 16,4 1 0-1</inkml:trace>
  <inkml:trace contextRef="#ctx0" brushRef="#br0" timeOffset="118420.843">777 11767 89 0,'-14'-21'41'15,"14"21"1"-15,0 0 0 16,0 0-34-16,22-12-1 16,6 4-2-16,15 4-2 0,2-10-1 15,17 3 0-15,3-7-1 16,6-4-1-16,-4-1 2 15,-6-1-2-15,-13 3 1 16,-21-5 0-16,-13 5 0 16,-20-1-1-16,-14 0 0 15,-15 1-2-15,-3 1-4 16,-23-3-36-16,16-11-1 16,5 1 0-16,9-2 0 15</inkml:trace>
  <inkml:trace contextRef="#ctx0" brushRef="#br0" timeOffset="119352.1269">10450 15549 34 0,'0'-25'38'15,"0"25"0"-15,4-30 2 16,4 48-20-16,-8-18-3 16,2 53-5-16,-8 2-3 15,10 29-2-15,-8 12-2 16,8 16-2-16,-10 8 0 15,12 4-1-15,2-7 0 0,12-7-1 16,5-8 0 0,15-19-1-16,3-14 1 15,7-16-1-15,7-22 0 16,6-15-1-16,-4-12 1 0,-3-14-2 16,-3-14 0-16,-8-11-2 15,-1 1-1-15,-13-20-4 16,5 22-14-16,-26-21-18 15,-8 8 0-15,-28 4 1 16,-2 9 0-16</inkml:trace>
  <inkml:trace contextRef="#ctx0" brushRef="#br0" timeOffset="119633.1633">10423 16311 78 0,'25'-12'40'15,"11"-10"2"-15,21 1-1 0,2-11-34 16,28 13 0-16,2-7-2 16,-2 11 0-16,-8-3-2 15,-4 12-1-15,-16 2 0 16,-19 10 0-16,-21 4-1 16,-19-10 0-16,-11 23 0 15,-9-11-2-15,-2 0 2 16,-2-6-2-16,5 0 1 15,1-4-3-15,18-2-2 16,0 0-6-16,0 0-31 16,-10-20-1-16,10 20 0 15,0-18-1-15</inkml:trace>
  <inkml:trace contextRef="#ctx0" brushRef="#br0" timeOffset="121396.0313">7796 10205 16 0,'0'0'29'0,"18"-18"2"15,-18 18-9-15,0-27-4 0,0 27-3 16,6-37-2-16,-6 37-2 15,6-32-2-15,-6 32-2 16,6-25-2-16,-6 25 0 16,0 0 0-16,20-8-1 15,-20 8-1-15,14 18-1 16,-14-18 1-16,19 39 0 16,-11-10-1-16,-2 12 1 15,-12 7-1-15,4 12 1 16,-10 3-2-16,1 2 1 15,-3-4-1-15,6-6 0 16,-4-2-1-16,0-12 1 16,10-15 0-16,2-26 0 0,0 0-1 15,28-26 0-15,-20-9 1 16,4-16-1-16,-1-10 1 16,1-6-2-16,-4-11 2 15,-8-3-2-15,6 3 0 16,-6 7 1-16,0 10-1 15,-4 10 1-15,-4 14-1 16,2 11 2-16,6 26-1 16,-14 24 0-16,3 15 1 15,9 16 0-15,-6 10 0 16,4 13 0-16,8 5 0 16,-2-1-1-16,6-3 1 15,-2-13-1-15,5-11 1 0,-5-13-1 16,2-15 1-16,-8-27 0 15,0 0-1-15,20-33 0 16,-12-9 0-16,4-20 0 16,-4-11-1-16,3-11 0 15,1-1 0-15,-6 7 1 16,-6 11-2-16,-4 14 2 16,-4 18 0-16,8 35 0 15,-31 6 1-15,9 31-1 16,2 14 2-16,1 14-2 15,1 9 1-15,4 9 0 16,6-1-2-16,-4-3-1 16,18 5-7-16,-12-15-32 0,18-3 0 15,-16-17-2 1,8-7 1-16</inkml:trace>
  <inkml:trace contextRef="#ctx0" brushRef="#br0" timeOffset="123949.0797">8985 10007 22 0,'6'-22'37'0,"0"1"1"16,-6 21-2-16,-6-43-12 16,6 43-7-16,0 0-5 15,0 0-4-15,0 0-1 16,12 25-3-16,-18 10 0 0,6 18 0 15,-6 8-1-15,6 10 0 16,-6 1 0 0,4 3-1-16,-4-8-1 15,6-6 0-15,0-24 0 0,2-17 0 16,-2-20-1-16,18-6-1 16,-8-20 1-16,2-13 0 15,0-18 1-15,-7-8-2 16,3-2 0-16,4-1 0 15,-12 9 1-15,8 8 0 16,-8 10 0-16,-6 13 1 16,6 28-1-16,0 0 1 15,-20 28 0-15,13 9 0 16,1 2 0-16,-6 6-2 0,6 4 0 16,2-3-4-1,12 7-28-15,-12-22-9 16,8-4-1-16,-10-9 0 0</inkml:trace>
  <inkml:trace contextRef="#ctx0" brushRef="#br0" timeOffset="126231.7176">10162 9999 42 0,'20'-25'36'0,"-20"25"1"16,0 0-9-16,0-34-10 15,0 34-4-15,0 0-3 16,19 14-3-16,-19-14-2 16,2 49-2-16,-6-16 1 15,1 11-2-15,-5 3 0 0,4 0-1 16,-4-2 0-16,2 2-1 16,0-18 0-16,4-3 0 15,2-26 0-15,-2 29-1 16,2-29 1-16,0 0-2 15,20-33 1-15,-10-10-1 16,3-4-1-16,5-10 1 16,-6 0 0-16,2-2 1 15,-2 6-1-15,-4 6 1 16,-8 16 0-16,0 31 2 16,0 0-1-16,-28 33 0 15,10 8 1-15,4 10-2 0,1 10-1 16,1-6-4-16,18 12-34 15,-6-20-1-15,6-10-2 16,1-17-1 0</inkml:trace>
  <inkml:trace contextRef="#ctx0" brushRef="#br0" timeOffset="127809.3903">11137 9987 40 0,'6'-21'38'0,"-6"21"1"15,0-20 0-15,-19-7-20 16,19 27-6-16,0 0-3 16,0 0-3-16,0 0 0 0,5 17-3 15,-10 11 0 1,7 15-1-16,-4 2 0 15,-4 16 0-15,-2 2 0 16,2 1-2-16,-6-1 1 0,4-12-2 16,-6-8 1-16,8-9 0 15,0-13-1-15,6-21 0 16,0 0-1-16,24-35 1 16,-8-6-2-16,-4-20 1 15,7-6 0-15,-5-5 0 16,-2 1-1-16,-4 6 1 15,-2 14 1-15,-8 14 0 16,-8 19 1-16,10 18-1 16,-22 49 1-16,5-4 0 15,3 12-1-15,0 4-2 16,8 10-3-16,-16-20-19 16,18 8-18-16,-4-16-1 0,8-10 0 15,0-7 0-15</inkml:trace>
  <inkml:trace contextRef="#ctx0" brushRef="#br0" timeOffset="128432.8754">11613 9858 20 0,'0'0'14'0,"20"6"-4"16,-20-6-4-16,0 0-6 0,0 0-6 16,0 0-4-16,0 0-1 15,0 0 1-15</inkml:trace>
  <inkml:trace contextRef="#ctx0" brushRef="#br0" timeOffset="128869.4005">11672 9879 24 0,'0'0'15'0,"0"0"2"15,0 0 2-15,26-8 0 16,-26 8 0-16,0 0 1 0,-6-23-3 16,6 23-2-16,0 0-3 15,0 0-3 1,0 0-1-16,0 0-2 15,0 0 0-15,0 0-1 0,0 0-1 16,18 27 0-16,-18-1 0 16,4 19-1-16,-4 0 1 15,4 14-1-15,-2 0-2 16,4 4 1-16,0-4-1 16,0-4 0-16,0-10-1 15,1-10 1-15,-1-11-1 16,-6-24 0-16,12 17-1 15,-12-17 0-15,10-31-1 0,-4-3 1 16,6-5-1 0,-6-26 0-16,0 3 0 15,2-9 0-15,-2 6 2 16,-5 8 0-16,3 6 0 0,-4 16 1 16,-4 13 0-16,4 22 0 15,-5 34 1-15,1 5-2 16,-2 14 1-16,0 8-2 15,0 9-4-15,-12-1-36 16,16-2-1-16,-4-8 0 16,6-22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2:29:15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 1603 5 0,'-25'8'32'0,"25"-8"2"16,0 0 2-16,-8-20-13 15,8 20-5-15,2-41-1 16,17 31-3-16,-24-19-2 16,5 29-3-16,7-22-1 15,-7 22-1-15,0 0-2 16,26 34-1-16,-14-5-1 16,-4 10 0-16,4-1 0 0,0-1-2 15,-5-2 1-15,-1-1-1 16,0-9-1-16,-4-3 1 15,-2-22-1-15,0 0 1 16,0 0-1-16,40-2 0 16,-9-14 0-16,17-4 0 15,7 1 0-15,10 3 1 16,8-2 0-16,0 14 0 16,4 6 0-16,-12 6 0 15,-5 16 0-15,-15 5 1 16,-11 5-1-16,-15 5 1 15,-7 0-1-15,-16 4 1 16,-8-3-1-16,-9 3 0 0,-13-10-1 16,-5 0 0-16,-7-9 0 15,-1-8 0-15,-10-1 0 16,-3-13-2-16,-3 4 0 16,4-12-1-16,8-1-1 15,-3-13-3-15,15 14-3 16,-14-18-32-16,29 1-2 15,0-8 0-15,8-5 1 16</inkml:trace>
  <inkml:trace contextRef="#ctx0" brushRef="#br0" timeOffset="227.4621">1525 1650 82 0,'-21'-10'43'16,"1"-5"1"-1,20 15-2-15,14-51-32 16,23 43-3-16,11-10-2 0,29 6-1 16,10-3-2-16,17 7-1 15,5 0-1-15,3 0-2 16,-5 6 0-16,-10-4-3 16,-12 16-4-16,-34-8-32 15,-4 12-1-15,-21-2-1 16,-6 3 0-16</inkml:trace>
  <inkml:trace contextRef="#ctx0" brushRef="#br0" timeOffset="586.6937">3139 2274 96 0,'0'0'45'0,"0"0"1"16,0 0-3-16,0 0-38 15,-26-15-3-15,26 15-3 16,0 0-6-16,-20 4-36 16,20-4 0-16,0 0-2 15,-6 25 0-15</inkml:trace>
  <inkml:trace contextRef="#ctx0" brushRef="#br0" timeOffset="2291.605">5316 1666 15 0,'14'-32'31'0,"-8"-7"0"16,2 4 2-16,4 9-15 15,-14-21-5-15,16 22-4 16,-14-16 0-16,14 19-2 16,-14-7 0-16,0 29-1 15,11-24 0-15,-5 44 0 16,-10 15-2-16,4 24 0 15,-7 17-2-15,1 24 1 16,-2 20-1-16,-2 20 0 16,4 17 0-16,4 15 0 15,2 3 0-15,8 19 0 0,4 6 0 16,2 6 0-16,9 6 0 16,5 4-1-16,-2 0 1 15,7-6-1-15,-1 0 0 16,-7-4 0-16,7-6 2 15,-4-3-2-15,-3-7 1 16,9-5 0-16,-3-9-1 16,-3-7 0-16,-2-8 0 15,5-20 0-15,-3-7-1 16,-2-15 1-16,-1-15-1 16,-13-11 0-16,-4-15 0 15,0-13 0-15,-4-12 1 16,-8-6-2-16,4-14 0 0,-12-13-2 15,8-2-1-15,4-18-3 16,0 0-11 0,-22-18-23-16,15-6-3 15,-7-11 0-15,-6 0 1 0</inkml:trace>
  <inkml:trace contextRef="#ctx0" brushRef="#br0" timeOffset="3344.1555">4140 6184 34 0,'0'0'24'0,"19"8"0"15,-19-8-2-15,0 0-2 16,6-18-3-16,-6 18-3 16,0 0-3-16,18-6-3 15,-18 6-3-15,16-18 0 0,-16 18-2 16,33-21 0-16,-9 9 1 15,12 2-2-15,3 0 1 16,13 5-2-16,1-3 1 16,16 6 0-16,8-6 0 15,10 4-1-15,16-6 0 16,9 0 0-16,7-1-1 16,13-3 1-16,12-2 0 15,10 4-1-15,10 3 1 16,6 3 0-16,5 2-1 15,5 4 0-15,8 2 1 16,15 2-1-16,6 1 0 16,7-5 0-16,9 2 0 0,14-2 0 15,3-5 1-15,15 1 0 16,8 0-1-16,-7-2 1 16,7 4-1-16,5 0 1 15,3 4-1-15,-3 0 0 16,9 4 1-16,3-2-1 15,6 2 0-15,7-1 0 16,5 1 0-16,2 2 1 16,4-2-1-16,8 2 0 15,0 0 0-15,6 4 0 16,2-3 0-16,11 3 1 16,7-4-1-16,5 2 0 15,9-4 1-15,5-4-1 0,3 0 0 16,-11-2 1-16,-11 3-1 15,-18-1 0 1,-16 0 1-16,-30-2-1 16,-27 0 0-16,-34 2 0 0,-33-2-1 15,-30-4 0-15,-30 1-1 16,-35-7-3-16,-20 18-9 16,-35-14-27-16,-32 6 1 15,-60 8-2-15,-26-1 2 16</inkml:trace>
  <inkml:trace contextRef="#ctx0" brushRef="#br0" timeOffset="6355.8781">5982 6105 1 0,'0'0'17'16,"0"0"11"-16,-32-23 3 15,32 23-12-15,0 0-3 16,-33-26-2-16,33 26 0 16,-24-2-2-16,24 2-2 15,0 0-1-15,0 0-1 16,-32 0-2-16,32 0-2 15,0 0 1-15,0 0-1 0,0 0-1 16,0 0 1 0,0 0-2-16,-7 18 0 15,7-18 0-15,23 10 1 16,-23-10-1-16,34 8-1 0,-12-6 1 16,7-4-1-16,-1-4 1 15,5 0-1-15,1-8 1 16,5-4-1-16,5-5 0 15,1-1 0-15,7-3 0 16,-5-3 0-16,4-3 0 16,3-4 0-16,-3-1 0 15,0-5-1-15,-3 0 0 16,3-4 1-16,-10-2-1 16,7-2 1-16,-3-4-1 15,-1-4 1-15,7 4-1 16,-6 2 1-16,-3 2-1 15,5 2 1-15,-1-4-1 0,3 2-1 16,-1-2 1-16,3 0 0 16,0-4-1-16,-3 0 1 15,3 2-1-15,-4-4 1 16,-1 2 0-16,-7 2 0 16,-5 8 0-16,-3 0 1 15,-7-2-1-15,-4 6 1 16,-4-8 0-16,3-2-1 15,1-2 0-15,-2-2 0 16,4-4 1-16,-5 2-2 16,3 3 1-16,-4-3 0 15,0 6 1-15,-8 6-1 16,-1-3 0-16,-1 5 0 0,0-2 0 16,0-2 0-16,0 0 1 15,2-4-1-15,-2 6-1 16,8-2 1-16,-8 4 0 15,8 0 0-15,-9 2-1 16,9 5 2-16,-8 1-2 16,2 4 1-16,-2 1 0 15,-2 3 0-15,-2-1 0 16,0 9 0-16,-2 1 1 16,0 20-2-16,4-27 1 15,-4 27 1-15,0 0-1 16,-4-22 0-16,4 22 0 15,0 0 0-15,0 0 0 0,0 0-1 16,0 0 1-16,0 0 0 16,0 0 0-16,0 0 0 15,0 0 1 1,0 0-1-16,0 0 0 0,0 0 0 16,0 0 0-16,0 0 0 15,0 0 1-15,0 0-2 16,0 0 1-16,-22-8 0 15,22 8 0-15,0 0 0 16,0 0 0-16,-20 0 1 16,20 0-2-16,0 0 1 15,0 0 0-15,0 0 0 0,0 0 0 16,0 0 0-16,0 0 0 16,0 0-1-16,0 0 1 15,0 0 0 1,0 0 0-16,0 0 0 0,0 0 0 15,0 0 0-15,0 0 0 16,0 0 0-16,0 0 0 16,0 0 0-16,0 0 0 15,0 0 0-15,0 0-1 16,0 0 1-16,0 0 0 16,0 0 0-16,0 0 0 15,0 0-1-15,22-17 1 16,-22 17 1-16,32-24-1 0,-14 4-1 15,1 7 1-15,-3-11 1 16,8 4-1 0,-4-3 0-16,-1-3 0 15,3 1 0-15,2-1 0 0,3-1 0 16,-1-3 0-16,6 1 0 16,-5-2 0-16,5-1 0 15,-6 5 0-15,1 1 0 16,-3 5 0-16,-8 3 0 15,3-4 0-15,-19 22 0 16,38-33-1-16,-22 13 1 16,7-1 0-16,3-1-1 15,2 1 1-15,5-5-1 0,-7 4 0 16,6-1 1 0,-7 5-1-16,3 1 1 15,-2 1-1-15,-7-6 1 16,7 1 0-16,-6-3 0 0,7-3 0 15,3 1 0-15,-2-1 0 16,-3-1 0-16,3-5 1 16,-2 7-1-16,-3 1 0 15,-3-7-1-15,2 3 1 16,-3-4 1-16,1-7-1 16,6-3 0-16,0 2 0 15,7-2 0-15,-1 0 0 16,1 9 1-16,-1 1-1 0,-4 3 0 15,-3 9 0 1,1 1 1-16,-4 3-1 16,-3-5 0-16,5 4 0 15,-2-5 0-15,3-1 0 0,1 3 0 16,0-3 0-16,-7 6 1 16,1 3-1-16,-20 15 0 15,26-26 0-15,-26 26 0 16,0 0 0-16,16-17 0 15,-16 17 0-15,0 0 0 16,0 0 0-16,0 0 0 16,0 0 0-16,0 0 0 15,0 0 0-15,0 0 0 16,0 0-1-16,0 0-2 16,0 0-1-16,0 0-4 15,10 19-27-15,-10-19-7 16,-6 26-2-16,6-26 1 0</inkml:trace>
  <inkml:trace contextRef="#ctx0" brushRef="#br0" timeOffset="8211.1803">9455 1548 22 0,'0'0'33'0,"0"0"2"16,0 0-2-16,-4-21-14 15,4 21-5-15,0 0-4 16,0 0-4 0,18-2-1-16,-18 2-2 0,26-6 0 15,-7 2-1-15,3-2 1 16,16-4-2-16,1 0 1 16,12-2-1-16,5 1 0 15,9-1 0-15,0 2 0 16,4 2-1-16,4 2 0 15,-8 4 0-15,0-3 0 16,1 5 1-16,-5-4-1 16,4 0 0-16,-2-4 1 0,2 0 0 15,0-2 0 1,3 4 0-16,-3 2 0 16,-6-3 0-16,4 5-1 15,-4-2 1-15,1 6 0 0,1 0-1 16,2-2 1-16,-2 2-1 15,4-4 1-15,7 0 0 16,1-4 0-16,4 2 0 16,0-4-1-16,2 2 1 15,-2-4 0-15,4 0-1 16,1 1 1-16,3 1 0 16,-6-4-1-16,6 2 0 15,-6-2-1-15,-4 3 1 0,0 1 1 16,-8 0-1-16,-7 2-1 15,-9 0 1 1,-6 4 0-16,-11 0 0 16,-8 0 1-16,-5 0-1 0,-21 2 0 15,26-4 0-15,-26 4 1 16,0 0-1-16,0 0 1 16,0 0 0-16,0 0 0 15,18-2-1-15,-18 2 2 16,0 0-1-16,0 0 0 15,0 0-1-15,0 0 1 16,0 0 0-16,0 0-1 16,0 0 0-16,0 0 0 15,0 0-1-15,20-11 2 16,-20 11-1-16,0 0 0 16,0 0 0-16,19-2 0 15,-19 2 0-15,26-4 0 0,-10 0 0 16,7 0 0-16,11-2 0 15,-2 2 1-15,7 2-1 16,-1 0 0-16,-5 0 0 16,1 2 1-16,-9 2-1 15,-5-2 0-15,-20 0 0 16,16 6 0-16,-16-6 0 16,0 0 0-16,0 0 1 15,0 0 0-15,0 0-1 16,0 0 0-16,0 0 1 15,0 0-1-15,0 0 0 16,0 0 1-16,0 0-2 16,0 0 1-16,0 0 0 0,0 0 1 15,0 0-1-15,-22 2 0 16,22-2 0-16,0 0 0 16,-20 2 0-1,20-2 0-15,0 0 0 0,-21 4 0 16,21-4 0-16,0 0 1 15,0 0-1-15,-22 8 0 16,22-8 0-16,0 0 0 16,0 0 0-16,0 0 1 15,0 0-1-15,0 0 0 16,0 0 0-16,0 0 0 16,0 0 0-16,0 0 0 0,0 0 0 15,0 0 0-15,0 0 1 16,-10 25-2-16,10-25 2 15,2 22-1-15,-2-22 0 16,12 25 1-16,-6-7-1 16,6 0 1-16,-4 1-1 15,11 1 1-15,-5 1-1 16,8 1 0-16,2 4 0 16,-3-1 0-16,5 5 0 15,4-1 0-15,3 6 0 16,1 5 0-16,7-3 0 15,3 0-1-15,1-2 2 16,1 1-2-16,1 3 1 0,4-2 0 16,-5 5 0-16,-1-9 1 15,-3 4-1-15,-3 2 0 16,-1 1 0 0,1 5 0-16,-1-4 0 0,-3 6 0 15,3-6-1-15,1 4 1 16,1 1 0-16,-1-1 0 15,1 0 0-15,3 2 0 16,-2-4 1-16,5 4 0 16,-1 2 0-16,7 2 0 15,1 6 0-15,6 0 0 16,12 6 0-16,2 2 0 16,12-2-2-16,0 1 1 0,8 3 1 15,2 2-2-15,-2-4 1 16,-3-1 0-1,-9-1 0-15,2-6 0 16,-10 2 1-16,-8-8-1 0,-5-6 0 16,-13-10 1-16,-7-5-1 15,-11-7 0-15,-7-13-3 16,-22-10-2-16,0 0-38 16,-28-2 1-16,-23-8-3 15,-26-3 1-15</inkml:trace>
  <inkml:trace contextRef="#ctx0" brushRef="#br0" timeOffset="9188.0869">5682 4959 26 0,'14'-27'36'0,"-1"1"0"16,-1 3 2-16,-12-13-19 15,16 36-4-15,-20-21-3 16,4 21-4-16,0 0-2 15,-6 39 0-15,-8-6-1 0,-3 14-2 16,-9 0 1-16,-2 14-1 16,-3-2 1-16,-3 0-3 15,4-6 2 1,7-14-3-16,-1-9 1 0,8-11 0 16,16-19-2-16,-23 8 1 15,23-8-1-15,6-39 1 16,5-4-2-16,11-18 0 15,4-4 0-15,7-7 1 16,7-1-1-16,3 4 0 16,-1 6 1-16,-5 10 0 15,-1 16 1-15,-7 21 1 16,-9 11 0-16,2 12 1 0,-4 17-1 16,-5 15 1-16,-1 10 1 15,2 10 0 1,-2 8 0-16,2 0-1 15,0-6 0-15,-1-1 0 0,5-13-1 16,-4-11-1-16,-2-9-1 16,-12-27-3-16,16 22-5 15,-36-24-32-15,20 2-1 16,-32-26-1-16,5 3 0 16</inkml:trace>
  <inkml:trace contextRef="#ctx0" brushRef="#br0" timeOffset="9340.5654">5433 5051 73 0,'0'0'40'16,"0"0"-2"-1,30-27 1-15,7-3-37 16,14 5-1-16,15 11-11 0,-1-15-27 16,-6-1-1-16,-6-1-1 15,-7 0 0-15</inkml:trace>
  <inkml:trace contextRef="#ctx0" brushRef="#br0" timeOffset="10344.4987">6701 2830 39 0,'15'-18'38'0,"-15"18"1"16,18-18 1-16,-18 18-20 16,0 0-6-16,8 18-4 15,-16 0-2-15,4 15-3 16,-4-2-1-16,2 11-1 16,-1 5-1-16,1 2 0 15,0 0-1-15,4-10-1 16,2-5 0-16,6-7 0 0,2-3-2 15,-8-24 1-15,19 25-2 16,-19-25-1-16,22-8-2 16,-22-17-4-16,0 25-9 15,4-51-17-15,-4 21-2 16,-20-27 13-16,20 30 9 16,-29-24 7-16,13 16 6 15,-2 3 5-15,-8-11 10 16,24 15 18-16,-6-5 5 15,8 33-13-15,8-57-6 16,28 41-6-16,-10-9-2 16,23 15-2-16,-4-2-1 15,9 20 0-15,-1 2-2 0,-2 18 0 16,-5 1-1-16,-15 14 0 16,-11 2 0-16,-18 2-1 15,-16 0 0 1,-13 1 0-16,-15-5-1 0,1-8 1 15,-13-7-1-15,11-13-1 16,3-9 1-16,15-14-1 16,25 8 1-16,4-29-1 15,17 5 1-15,17 1-1 16,7 3 1-16,7 4 1 16,1 14-1-16,8 14 2 15,-4 2-1-15,-5 8 0 16,-7 9 1-16,-11 4 0 0,-18 7-1 15,-7 1 1-15,-20-4-1 16,-15 0 0-16,-21-3-1 16,-11-9 0-1,-9 0 0-15,-12-9-1 0,-4-4-2 16,-4-10-1-16,12 2-3 16,-4-18-28-16,26 2-7 15,12-17 0-15,21-11-1 16</inkml:trace>
  <inkml:trace contextRef="#ctx0" brushRef="#br0" timeOffset="10976.4093">8928 1281 45 0,'0'0'39'16,"24"-29"-1"-16,-24 29 0 15,21-18-24-15,-21 0-5 16,0 18-2-16,0 0-2 15,30-17-2-15,-30 17-2 16,14-18 1-16,-14 18 0 16,16-19-1-16,-16 19 0 15,19-30 0-15,-9 12 0 16,-10 18 0-16,6-33 0 16,-6 33 0-16,-12-22 0 15,-8 17-1-15,-5 7 1 0,-15 13 0 16,-5 5 1-16,-3 13-1 15,-3 6 1 1,0 7 0-16,5 1-1 0,13-2 1 16,15 0-1-16,18-8 1 15,18-5-1-15,15-15-1 16,19-7-2-16,13-8 0 16,16 0-4-16,-4-22-34 15,16 3-2-15,3-15 0 16,3 1-1-16</inkml:trace>
  <inkml:trace contextRef="#ctx0" brushRef="#br0" timeOffset="11635.8378">13700 859 54 0,'12'-35'38'0,"-12"35"2"0,14-39-1 16,4 45-22-16,-18-6-5 15,0 0-4-15,0 0-2 16,2 31-2-16,0 2-1 16,4 7-1-16,-2 5-1 15,1 4 1-15,-3-6-1 16,4-4 0-16,-4-1-1 16,2-13-1-16,-4-1 0 15,0-24-1-15,2 23-2 0,-2-23-4 16,0 0-8-16,6-25-25 15,-6-3 0-15,-12-13-1 16,6-10 3 0</inkml:trace>
  <inkml:trace contextRef="#ctx0" brushRef="#br0" timeOffset="11883.9851">13629 663 60 0,'-6'-18'37'0,"6"18"1"15,38-6 1-15,7 32-28 16,7-26-4-16,32 29-1 15,3 1-1-15,16 11-1 16,-4 6-1-16,-6 6 0 16,-11 6-1-16,-14 8 1 15,-23-4-2-15,-25-7 0 16,-26-10 0-16,-22-3 0 16,-23-10 0-16,-14-9-1 0,-8-5 0 15,-12-9-1-15,14 0-3 16,-6-22-9-16,23 14-27 15,9-6-1-15,23 4-1 16,22 0 0-16</inkml:trace>
  <inkml:trace contextRef="#ctx0" brushRef="#br0" timeOffset="12494.4634">16484 3299 64 0,'10'-22'39'15,"-10"22"2"1,24-31-1-16,-4 33-25 0,-20-2-4 16,0 0-3-16,0 0-2 15,2 41-1-15,-4-10-1 16,2 11 0-16,0 3-2 16,6 4 0-16,-4 2-1 15,9-6 0-15,-3 0 0 16,10 0 0-16,2-9 0 15,5-1 0-15,3-12 0 16,10-3 0-16,7-8 0 0,8-6-1 16,9-12 2-16,3-4-2 15,0-6-1-15,0-3 0 16,-2 1-1-16,-11-6-1 16,-11 7-2-16,-15-9-1 15,-1 22-13-15,-25-19-24 16,0 3 0-16,-19-9-1 15,-1 1 1-15</inkml:trace>
  <inkml:trace contextRef="#ctx0" brushRef="#br0" timeOffset="12712.2161">16447 3356 96 0,'25'-4'42'15,"21"-2"2"1,1-10-2-16,22-1-36 0,-1 1-2 16,14 0-1-16,-1-2-2 15,-4 3-2-15,-2 5-3 16,-19-12-11-16,-17 24-27 16,-17 2 0-16,-22-4-1 15,-6 26-1-15</inkml:trace>
  <inkml:trace contextRef="#ctx0" brushRef="#br0" timeOffset="12864.3544">16510 3568 74 0,'16'9'39'16,"27"-20"-1"-16,13-7-1 0,9 2-33 15,18-9-37-15,-10 13-3 16,-6-4-1-16,2 7-2 15</inkml:trace>
  <inkml:trace contextRef="#ctx0" brushRef="#br0" timeOffset="31021.9814">13005 1301 43 0,'0'0'18'0,"0"0"-4"16,-25-10 2-16,25 10-5 15,0 0-1-15,0 0 1 16,15-33-3-16,-15 33 2 15,0 0-1-15,32-14 0 16,-32 14-1-16,0 0-1 16,0 0-1-16,0 0-2 15,0 0 0-15,0 0-1 16,0 0 1-16,0 0-2 16,0 0 1-16,0 0 0 15,0 0-1-15,0 0 1 16,0 0-1-16,0 0 0 15,0 0 0-15,0 0 0 0,0 0 1 16,0 0-1-16,0 0 1 16,18 29-2-16,-18-29 2 15,19 36-1-15,-3-17 0 16,2 1-1-16,2 0 1 16,5-1-1-16,-5 1 0 15,0 3 0-15,2 1 0 16,-3 3-1-16,1-3 1 15,-2 5 0-15,2-1-1 16,-3 1 0-16,3 1 0 16,2-3 1-16,4-1-1 15,-1-1 1-15,7 3-1 16,1-5 0-16,5-3 0 0,1 3 1 16,-3-3-1-16,1 0 0 15,-5-3 1-15,-4 7-1 16,-3-4 0-16,-5 7 0 15,0 6 0-15,-4-3 1 16,1 1-1-16,3 3 0 16,0-3-1-16,0 0 1 15,3 1 0-15,-1-3 1 16,-2-5-1-16,4 1-1 16,-3 1 2-16,1-7-2 15,2 5 1-15,3-4 1 16,3 1-1-16,-2-5 0 15,5 2 1-15,-7-1-1 0,-1 1 1 16,-3 5 0-16,2-1 0 16,-10 2-1-16,0-3 1 15,-3 5-1 1,5 1 0-16,2 1 1 0,2-1-1 16,5 1 1-16,1-3-1 15,6 1 0-15,-5-3 1 16,5 3-1-16,-5-1 0 15,-1-7 0-15,-4 3 0 16,2-1 0-16,-5-2-1 16,1-1 1-16,-6 1 0 15,4 0 0-15,-5 1 0 0,1 3 1 16,4-2-2 0,-4-3 1-16,0 3 0 15,0-2 0-15,-3 1 0 16,5-1 0-16,-4-1 0 0,2 7 0 15,-2-4 1-15,0 1-2 16,1 5 1-16,1-3 0 16,4 1 0-16,-4-3 0 15,6 1 0-15,-7-4 0 16,7-1 0-16,-2 1 0 16,2-2 0-16,-1 1 0 15,1 1 0-15,-4 0 0 16,4 1 0-16,-3-1 0 15,3 2 0-15,-2-3 0 16,-2 3 0-16,1 0 0 16,-17-20 0-16,34 29-1 15,-34-29 2-15,32 27-1 0,-17-9-1 16,-15-18 1-16,34 30 0 16,-34-30 0-16,32 25 0 15,-32-25 0-15,31 24 0 16,-31-24 0-16,26 23 0 15,-26-23 1-15,28 24 0 16,-28-24-1-16,25 17 0 16,-25-17 1-16,28 16-1 15,-28-16 0-15,24 12 0 16,-24-12 0-16,0 0 0 16,0 0 0-16,0 0 0 15,0 0 0-15,0 0 0 16,0 0 0-16,0 0 0 0,0 0 0 15,0 0 0-15,0 0 0 16,0 0 0-16,-14-18 0 16,14 18 0-16,-18-19 0 15,18 19 0-15,-26-26 0 16,26 26 0-16,-27-31 0 16,27 31 0-16,-34-34 0 15,14 11 0-15,1-3-1 16,-7 3 1-16,-4-7 0 15,1 1 0-15,-9-1 0 16,-1-3 0-16,-1-2 0 16,-5-3 0-16,-1 3 0 15,-1-4 0-15,2-2 1 0,-5 1-1 16,3-1 0-16,-1 2 0 16,-5 2 0-16,2 1 0 15,-1 1 0-15,1 2 0 16,4 5 0-16,1-1 0 15,7-1 0-15,1 5 0 16,9-5 0-16,-3 5 0 16,6-5 0-16,-5 5 0 15,-1-1 0-15,-1 1 0 16,1 1 0-16,2 1-1 16,-1 1 1-16,3 1-1 15,3 1 1-15,7-2 0 16,-2 1-1-16,6-1 1 0,2 4 0 15,-2-1 0-15,1 1 0 16,-5 0-1-16,4-3 1 16,-6 3-1-1,7-3 1-15,-7 1-1 0,2 0 1 16,4-1-1-16,0-1 1 16,-3 1 0-16,3 3 0 15,2-2 0-15,2 1 0 16,-2-3 0-16,4-1 0 15,-2-1 0-15,6 0 0 16,-1-3 1-16,-1 3-1 16,-4-1 0-16,0-1 0 0,0-3 0 15,-4 3 0-15,0 3 0 16,1-7 0-16,-5 11-1 16,8-7 1-1,-2 5 1-15,0 3-1 16,12 18 0-16,-20-33 0 0,9 13 0 15,11 20 1-15,-24-31-1 16,24 31 0-16,-24-34 0 16,10 9 0-16,3 3 0 15,-1 1 0-15,4-1 0 16,-6-1 0-16,2 1 0 16,-2 2 0-16,-7 1 0 15,1-1 0-15,-4 4 0 16,2-1 0-16,-1 1 0 0,1 4 0 15,2 0 0 1,3-3 0-16,17 15 0 16,-28-24 0-16,28 24 0 0,-26-25 0 15,26 25 0-15,-23-30 0 16,23 30-1-16,-22-23 1 16,22 23 0-16,-18-22 0 15,18 22-1-15,0 0 1 16,-16-20-1-16,16 20 1 15,0 0 0-15,0 0 0 16,0 0 0-16,0 0 0 16,0 0 0-16,0 0 0 15,0 0 0-15,-20-13 0 16,20 13 0-16,0 0 0 16,0 0 0-16,0 0 0 15,0 0 0-15,0 0 0 0,0 0 1 16,0 0-1-16,0 0-1 15,0 0 1-15,-19 2 0 16,19-2 0-16,0 0 0 16,0 0 0-16,0 0-1 15,0 0 1-15,0 0 1 16,0 0-1-16,0 0 0 16,0 0 0-16,0 0 0 15,0 0 0-15,0 0-1 16,0 0-1-16,0 0-1 15,-20 2-5-15,20-2-35 16,0 0 0-16,0 0-3 16,-24 11 1-16</inkml:trace>
  <inkml:trace contextRef="#ctx0" brushRef="#br0" timeOffset="32397.3336">13262 1144 27 0,'0'0'34'16,"33"-30"0"-16,-13 25-10 0,-14-21-4 15,20 28-2 1,-26-26-5-16,0 24-5 15,0 0-2-15,0 0-2 16,-26 2-2-16,-1 8 0 0,-11 0-2 16,-3-2 1-16,-5 6-1 15,7-1 0-15,5-5 0 16,10-4 1-16,24-4-1 16,0 0 0-16,28-20 0 15,12 5 0-15,9-7 1 16,4-1-1-16,-1 3 0 15,-5 2 1-15,-14 5 1 16,-9 11-1-16,-24 2 1 16,-12 17-1-16,-25-1 1 15,-5 8-1-15,-11 1 1 16,-4-1-1-16,3-1 0 16,7-3-1-16,10-6 0 0,11-5 1 15,26-9-1-15,0 0 0 16,26-6 0-16,13-5-1 15,8-5 1-15,5-2 0 16,-1 5-1-16,-4-3 1 16,-7 6 1-16,-16 10-1 15,-24 0 1-15,-32 28 1 16,-13-5-1-16,-13 9 1 16,-3-3 1-16,-4 0-1 15,-2-1-1-15,12-5 0 16,15-7-1-16,14-8-2 15,26-8-5-15,0 0-33 16,0 0 0-16,32-8-3 0,-4-6 2 16</inkml:trace>
  <inkml:trace contextRef="#ctx0" brushRef="#br0" timeOffset="33492.0753">15695 3613 30 0,'0'0'33'16,"0"0"2"-16,0 0 0 15,23-4-22-15,-23 4-1 16,0 0-1-16,-37-4-1 16,37 4-3-16,-46 12-2 15,19-2-1-15,-11-7-1 16,7 7-1-16,1-4 0 16,6 0-1-16,24-6 0 15,0 0-1-15,0 0 0 16,40-14 0-16,-3 4 0 15,5 1 0-15,1-1 0 0,-3 0 1 16,-7 4 1-16,-13 8-1 16,-20-2 2-16,0 0-1 15,-45 26 1 1,7-11 0-16,-9-3 0 0,-1 4-2 16,-1-4 0-16,7-5-1 15,15 9-5-15,-5-18-36 16,32 2 1-16,0 0-1 15,0 0-1-15</inkml:trace>
  <inkml:trace contextRef="#ctx0" brushRef="#br0" timeOffset="35313.1306">16295 1703 50 0,'6'-29'36'15,"-2"-7"2"-15,6 11-1 16,-16-14-19-16,25 27-6 0,-19-12-3 16,18 22-2-1,-18 2-2-15,22 20 0 16,-10 13-1-16,2 16-1 15,-9 12 0-15,5 20 1 16,-6 1-2-16,2 3 0 0,-6-3 0 16,0-5-1-16,-4-15-1 15,2-9 1-15,2-17 0 16,0-19-1-16,0-17 1 16,0 0-1-16,0 0 0 15,14-35 0-15,-6 2 1 16,10-7-1-16,1-3-1 15,13 0 1-15,2 4-1 16,7 3 1-16,8 15 0 16,3 9 0-16,1 12 0 15,0 14 1-15,-5 9-1 16,-5 9 1-16,-9 7-1 0,-8 4 1 16,-13 0 0-16,-13-1 0 15,-13-1-1-15,-13-8 1 16,-6-3 0-16,-1-5 0 15,-7-7-1-15,1-8-1 16,-3-6 0-16,5-10-2 16,5 2-1-16,4-14-5 15,28 18-33-15,-17-29-1 16,21 9 1-16,-4-13-1 16</inkml:trace>
  <inkml:trace contextRef="#ctx0" brushRef="#br0" timeOffset="35781.4738">16909 2041 79 0,'0'0'39'0,"33"-30"0"16,3 13 0-16,1-27-31 15,21 35-1-15,1-13-1 16,14 18-2-16,-6 2 1 15,4 16-1-15,-6 9-2 16,-7 11 1-16,-7 5 0 16,-15-2-2-16,-11 3 1 15,-7-3-1-15,-10-6 0 16,0-7 0-16,-8-24 0 0,-2 25 0 16,2-25-1-16,0 0 0 15,-26-11 0 1,8-7 0-16,-3-4 0 15,-5 3 0-15,-6-5 0 0,-3 8 0 16,-11 3-1-16,1 9 1 16,0 8 0-16,-1 9 0 15,1 11 0-15,7 4 0 16,11 7 0-16,7 4 1 16,14-2-1-16,10 1 1 15,6-5-1-15,19-5-1 16,7-7 1-16,7-9-3 15,11 0-2-15,-3-22-5 0,26 4-32 16,-24-22-1 0,9 1 1-16,-13-12-1 0</inkml:trace>
  <inkml:trace contextRef="#ctx0" brushRef="#br0" timeOffset="36457.1232">17867 1966 86 0,'-16'-8'41'16,"-2"28"0"-16,-20-6 0 16,19 21-33-16,-23-6-1 15,17 13-2-15,-7-3-1 16,16 4-2-16,10-4-1 0,8-7-1 16,16-5 0-1,8-11 0-15,9-10-1 16,9-16 0-16,3-10 0 15,2-17-1-15,-1-12-1 0,-3-14 0 16,1-11 0-16,-5-11 0 16,-3-1 1-16,-7 0 0 15,-5 9 2-15,-4 12 0 16,-9 10 2-16,-1 24 1 16,-10 13 1-16,-2 18 0 15,-2 38 0-15,-4 3 1 16,0 12-2-16,0 15 1 0,1 7-2 15,3 2 1-15,2-5-2 16,5-7 0 0,3-8 0-16,0-6 0 15,4-18-1-15,2-13 0 0,4-12-2 16,1-16 2-16,1-10-1 16,6-15-1-16,-4-12 1 15,7-4 0-15,-1-4-1 16,0-4 1-16,3 6 1 15,-5 11-1-15,-5 11 1 16,-1 7 0-16,-20 22 1 16,24 8-1-16,-24 14 1 15,-14 17 0-15,0 2 0 16,-5 4 0-16,-7 5 0 16,0 2 0-16,6 0-1 15,1-13 0-15,9-4 0 16,8-7 0-16,4-7 0 0,8-3 1 15,-10-18-1-15,39 19 0 16,-13-15 0-16,2-2-1 16,3 4-2-16,1-10-1 15,3 12-3-15,-9-24-20 16,13 22-15-16,-13-14-2 16,12 7 2-16,-11-15-1 15</inkml:trace>
  <inkml:trace contextRef="#ctx0" brushRef="#br0" timeOffset="36930.1781">19022 2039 98 0,'0'0'43'0,"0"0"0"16,0 0 1-16,0 0-37 16,7 35-1-16,-14-7-1 15,3 7-2-15,2 4-1 16,-2 2-1-16,4-1-1 15,4-5 0-15,8-4-1 16,3-11 1-16,11-8-1 16,6-14 0-16,1-12 0 15,5-9 0-15,-3-11 0 16,3-7 1-16,-7-8 0 16,-9 2-1-16,-4 0 2 15,-8 7 0-15,-6 13 0 16,-4 27-1-16,-4-20 1 0,4 20 1 15,-14 40-1-15,12-7 0 16,2 10-1-16,8 2 1 16,6 0-1-1,11-3 1-15,9-11-1 0,11-13-1 16,5-14 2-16,-3-8-1 16,-2-16 0-16,1-11 0 15,-13-13 0-15,-7-5-1 16,-6-9 1-16,-20-1 0 15,-6 12-1-15,-2-4-2 16,-4 13 0-16,-8-1-2 16,20 39-7-16,-27-29-30 15,27 29-1-15,0 0 0 0,0 0 1 16</inkml:trace>
  <inkml:trace contextRef="#ctx0" brushRef="#br0" timeOffset="37366.3033">20096 1880 98 0,'19'-6'43'0,"-19"6"0"16,0 0 0-16,-35-26-34 16,-1 40-2-16,-13 4-2 15,-2 17-1-15,-1 2-2 0,7 9-1 16,3-1-1-16,17 2 0 15,13-2 0 1,18-8 0-16,14-7-1 16,7-15 0-16,17-11-1 15,-5-14 0-15,7-5-1 0,-5-19 1 16,3-5-1-16,-11-10 0 16,1 4 1-16,-13-2 2 15,-3 8 0-15,-6 5 1 16,-12 11 0-16,0 23 2 15,0 0-1-15,-20 27 1 16,8 1 0-16,6 9-2 16,-1 0 1-16,3 12-1 0,8-4-1 15,3-7 0 1,5-1-1-16,2-13-2 16,4-7 0-16,-18-17-4 15,41 16-4-15,-35-34-32 0,26 1 1 16,-10-21-1-16,9 5 2 15</inkml:trace>
  <inkml:trace contextRef="#ctx0" brushRef="#br0" timeOffset="37998.119">20422 1949 99 0,'0'0'42'16,"19"19"1"-16,-19-19-2 16,12 37-31-16,-12-11-3 15,10 9-2-15,0-1-1 16,-2-1-2-16,0-2-1 15,-2-5 0-15,1-6-1 16,-7-20 0-16,10 21 0 16,-10-21 0-16,0 0 0 0,0 0-1 15,6-33 1-15,-2 5-1 16,6-5 0-16,6-2 1 16,4-5-1-16,5 3-1 15,7 0 1-15,7 7 0 16,5 7-1-16,3 5 1 15,5 6-1-15,1 4 1 16,6 8 0-16,-2 2 1 16,-3 0-1-16,-9 4 2 15,-11-2 0-15,-9 10 1 16,-23 4 0-16,-10 5 0 16,-19 7 0-16,-11 5 1 15,-9 8-1-15,-2 2-1 0,3 4-1 16,11-6 0-16,9 3 0 15,12-9 0-15,10-2 0 16,16-11 0-16,6-10 0 16,9-12 0-16,7-12 0 15,0-16 0-15,5-13 0 16,-1-18-1-16,1-16-1 16,-1-9 0-16,-5-6 1 15,-7-3 0-15,-5 9 0 16,-3 7 1-16,-4 16 0 15,-2 20 1-15,-6 20 1 16,-6 19-1-16,-4 31 0 16,-4 12 1-16,-4 10-1 0,4 10-1 15,-4 4 0 1,4 3 0-16,3-1 0 0,-3-8 0 16,4-6-4-1,2-14-1-15,10 10-12 0,-2-31-27 16,-6-20 1-16,25 15-1 15,1-24 0-15</inkml:trace>
  <inkml:trace contextRef="#ctx0" brushRef="#br0" timeOffset="38364.6488">21873 1901 98 0,'0'0'42'0,"0"0"1"15,0 0-1-15,-26-4-35 16,-5 14-1-16,-15 0-2 16,11 8-2-16,-3 1 0 15,12 5-1-15,9 3-2 16,27-1 1-16,11 1 0 15,17 3 0-15,9-3 0 16,6 3 1-16,-1 1 0 16,-1-1 0-16,-11 1 1 15,-13-2-1-15,-11-1 1 16,-16 1-1-16,-18-5-1 16,-7-8 0-16,-9-1 0 0,-11-9-4 15,11 10-32-15,-23-22-8 16,3-2 1-16,-11-9-2 15</inkml:trace>
  <inkml:trace contextRef="#ctx0" brushRef="#br0" timeOffset="39549.8627">9267 1342 16 0,'-1'-33'33'16,"1"15"0"-16,0-4 2 15,1-11-14-15,-1 33-5 16,12-35-5-16,-12 35 0 15,12-22-4-15,-12 22 1 0,0 0-1 16,26 14-2-16,-24 4 2 16,4 15-3-1,-4 2 0-15,10 8-1 16,-7 5 0-16,-3 3-1 0,4-4-1 16,-2 2 1-16,-4-12-2 15,2-9 0-15,-2-7 1 16,0-21-1-16,-2 18 1 15,2-18 0-15,0-20-1 16,2-5 0-16,-4-13 1 16,-2-3-1-16,2-10-1 15,-2-4 0-15,2 0 0 16,1 4 1-16,-3 10 0 16,2 6-1-16,-2 17 1 15,4 18 0-15,0 0 2 16,6 49-1-16,-6-2 0 15,0 8-1-15,-2 8 0 0,-8 4 0 16,4 1-3-16,-4-9-3 16,16 4-32-16,-10-24-4 15,12-1-2-15,4-17 1 16</inkml:trace>
  <inkml:trace contextRef="#ctx0" brushRef="#br0" timeOffset="40361.9681">13086 1095 57 0,'-2'-18'35'0,"4"0"1"16,-2-11-12-16,0 29-9 0,12-29-4 16,-12 29-1-16,0 0-2 15,0 0-2-15,0 25 0 16,-2 14 0-1,-10 8-1-15,8 8-2 0,-4 4 1 16,6 10-1-16,-2-4-1 16,10-4 0-16,-2-12-1 15,0-10 0-15,0-12 0 16,4-7-1-16,-8-20 0 16,0 0 1-16,0 0-1 15,8-41 0-15,-4 2-1 16,-2-12 1-16,10-14-1 0,-4-14 0 15,6-9 0-15,3 4 1 16,-3-3-1-16,0 13 1 16,2 5 1-16,-8 24-1 15,-2 25 0 1,-6 20 1-16,-12 37-1 0,-2 7 0 16,2 20-1-16,-2-1-4 15,10 29-27-15,-12-21-10 16,13 0-1-16,-1-18 0 15</inkml:trace>
  <inkml:trace contextRef="#ctx0" brushRef="#br0" timeOffset="42366.3646">10063 675 38 0,'6'-28'36'0,"0"3"1"16,-4-11-3-16,-2 36-13 16,6-39-7-16,-6 39-5 15,8-27-2-15,-8 27-1 16,0 0-1-16,12 53-1 16,-12-4-1-16,2 12 0 15,-2 9 0-15,0 9-1 16,0 1 0-16,0-7-1 0,-2-6-1 15,-2-20 1-15,2-12-1 16,0-7 1 0,2-28-1-16,0 0 0 15,0 0 0-15,-18-12-1 0,18-16 1 16,0-9-1-16,6-4 0 16,2-8 0-16,4 2 0 15,2 5 0-15,5 1 1 16,1 8 0-16,6 5 0 15,1 11 0-15,3 5 0 16,0 14 1-16,5 6-1 16,-1 5 1-16,-7 9 0 15,-1 7-1-15,-4 5 1 16,-12-1-1-16,-3 4-1 16,-9-9 0-16,-3 3-3 15,5-31-4-15,-10 42-31 16,10-42-2-16,0 0 0 0,-14-20-1 15</inkml:trace>
  <inkml:trace contextRef="#ctx0" brushRef="#br0" timeOffset="42657.0991">10648 708 78 0,'-8'35'41'16,"-12"-1"-1"-16,0 15 1 0,-27-14-33 15,29 8-2 1,-4-3-2-16,7-7-1 16,7-9-2-16,16-7 0 15,9-7-1-15,15-18-1 0,7-2 1 16,7-7-1-16,-1-11 1 16,1 1-1-16,-5-3 1 15,-13-3 0-15,-10 0 0 16,-12 5-1-16,-12 1-1 15,-8-7-2-15,14 34-9 16,-28-39-28-16,12 21 2 16,1-13-3-16,9 5 2 15</inkml:trace>
  <inkml:trace contextRef="#ctx0" brushRef="#br0" timeOffset="42877.3542">10912 437 82 0,'34'12'42'16,"-34"-12"0"-16,33 39 0 16,-27-11-32-16,16 23-2 15,-4-4-3-15,2 10-1 16,-1 0-2-16,1-2-1 16,-2-2-2-16,-8-14-2 15,4-4-1-15,-14-35-4 16,23 40-33-16,-23-40-2 15,0 0 1-15,-39-38-1 16</inkml:trace>
  <inkml:trace contextRef="#ctx0" brushRef="#br0" timeOffset="43035.6117">10829 598 82 0,'0'0'42'15,"40"-37"-1"-15,11 19 0 0,2 1-34 16,21-1-2-16,-3 8-2 15,0 6-3-15,-4 12-5 16,-28 0-35-16,5 19-1 16,-30 3-1-16,-9 17 0 15</inkml:trace>
  <inkml:trace contextRef="#ctx0" brushRef="#br0" timeOffset="43821.7346">10304 1829 71 0,'0'0'41'15,"20"-12"0"-15,-20 12 0 0,16 0-31 16,3 10-3-16,-19-10 0 15,26 33-2-15,-20-3-2 16,0 9 0-16,-6 4-2 16,0 0 1-16,0-2-1 15,-4 3 0-15,2-9-1 16,0-13 0-16,2-22 0 16,-4 21 0-16,4-21-1 15,6-29 0-15,0-3 0 16,6-13-1-16,2 2 2 15,5-2-1-15,1-4 0 16,6 4 1-16,-1 5 0 16,3 9 0-16,-2 11 1 0,-1 14-1 15,-3 10 1-15,4 8 0 16,-6 12 1-16,-7 15-1 16,-1 6 1-16,-6 6-1 15,-6 0 0-15,-4 2 0 16,0-8 0-16,-6-5-1 15,2-11 1-15,8-29-1 16,-13 24 0-16,13-24-1 16,-4-24 1-16,8-5-1 15,4-15 1-15,-1-5-1 16,11 2 0-16,2-4 0 16,0 4 1-16,7 6-1 0,-1 9 1 15,0 11 0-15,-1 17 0 16,1 10 0-16,-6 10 0 15,-2 11 0-15,-11 10 0 16,1 8 0-16,-2 5-1 16,-6-1-2-16,2 2-2 15,-10-18-6-15,20 8-31 16,-12-23 0-16,0-18 0 16,20 6-1-16</inkml:trace>
  <inkml:trace contextRef="#ctx0" brushRef="#br0" timeOffset="44545.6232">11242 1890 84 0,'-14'17'42'0,"0"9"1"16,-17-10 0-16,5 15-35 16,-7-4-1-16,11 15-2 15,-8-3-3-15,14-4-1 16,5-3 0-16,7-9-2 15,13-5 0-15,-9-18 0 16,40 6 0-16,-12-18 0 16,5-12 0-16,-1-7-1 15,-1-6 1-15,-5-7-1 16,-6 3 0-16,-6-4 1 16,-1 14-1-16,-7-9 1 0,-4 17 0 15,-4 1 0-15,2 22 0 16,0-19 1-16,0 19 1 15,0 0 0 1,0 0 0-16,0 0 0 0,0 0 1 16,0 0 0-16,0 0 0 15,18 37 1-15,-18-37-1 16,24 43 0-16,-8-13 0 16,-1 7 0-16,3-2-1 15,2 8 1-15,-6 3-1 16,5-3 0-16,-1-2 0 15,2-10 0-15,-6-1-1 16,2-9 0-16,-16-21 1 16,29 14-1-16,-29-14 0 15,28-31-1-15,-22-3 1 16,-4-7 0-16,4-10-1 16,-2 0 1-16,-2-4 0 0,2 4-1 15,0 2 2-15,-1 10-2 16,9 9 1-16,-4 5 0 15,-8 25 0-15,28-24 0 16,-8 16 0-16,-20 8 0 16,37 4 1-16,-17 6-1 15,-4 6 1-15,3 13 0 16,3 5-1-16,-6 5 1 16,2 4 0-16,-4 10-1 15,-1-10 1-15,-1 6-1 16,-4-7 0-16,-4-9 0 15,-2-8-1-15,-2-25-2 16,6 30-2-16,-18-48-10 0,12 18-28 16,-6-37-2-16,4 4 1 15,-4-22-1-15</inkml:trace>
  <inkml:trace contextRef="#ctx0" brushRef="#br0" timeOffset="44701.562">11921 1605 84 0,'0'0'41'16,"12"-20"-1"-16,-12 20 0 16,0 0-36-16,0 0-3 15,16 20-5-15,2 21-19 16,-18-15-16-16,8 7-1 16,-3-7 0-16,3 3 0 0</inkml:trace>
  <inkml:trace contextRef="#ctx0" brushRef="#br0" timeOffset="45105.1747">12071 1835 86 0,'26'25'43'16,"-18"-5"-1"-16,10 17 2 15,-10-4-34-15,5 20-3 16,-7-3-1-16,2 4-3 16,-4 5 0-16,4-10-2 15,-4-7-1-15,-4-9 1 16,2-7-2-16,-2-26 0 15,0 0 0-15,0 0 0 0,0-22-1 16,2-15 1-16,4-9-1 16,6-8 0-16,2-9 2 15,3 4-1-15,11 6 0 16,-2 2 1-16,11 10 1 16,-3 9 0-16,5 15-1 15,1 11 2-15,-1 15-1 16,-1 11 0-16,-5 8 0 15,-7 17 1-15,-12 0-1 16,-6 14-1-16,-8-6 1 16,-6 4-2-16,-8-8 0 15,0-6-1-15,-4-8-2 16,18-35-2-16,-19 30-3 0,3-52-19 16,16 22-14-16,8-51-1 15,9 14 1-15,-3-24 0 16</inkml:trace>
  <inkml:trace contextRef="#ctx0" brushRef="#br0" timeOffset="45514.2971">12656 1841 85 0,'-14'27'41'0,"6"2"1"16,-6-5-1-16,10 17-33 16,0-9-2-16,12 5-3 15,0-12-1-15,12-9-1 16,9-12-1-16,7-10 0 15,2-13 0-15,1-9 0 0,1-7-1 16,-7-3 1-16,-1 9 1 16,-13 0 0-1,-5 9-1-15,-14 20 1 16,0 0 1-16,0 0-1 0,12 43 0 16,-4-4 0-16,4 7-1 15,10 10 0-15,3 9 0 16,9 2 1-16,1 2 1 15,1-3-1-15,1 5 2 16,-9 0-1-16,-8-9 1 16,-6-3-1-16,-10-10 0 15,-10-1 0-15,-8-9-1 16,-16-10-1-16,-5-7 0 16,-5-3 0-16,-5-7 0 15,-1 0 0-15,7 2-2 16,-5-12-4-16,23 29-22 15,-9-29-16-15,30-2-1 0,-28 14-1 16,28-14 0-16</inkml:trace>
  <inkml:trace contextRef="#ctx0" brushRef="#br0" timeOffset="49921.5775">7834 3212 46 0,'-22'-15'28'16,"22"15"0"-16,-21-8-6 16,21 8-5-16,0 0-3 15,0 0-5-15,-28 4-1 16,28-4-1-16,0 0-1 15,0 0-1-15,0 0 0 16,0 0 0-16,-16 6-1 0,16-6 0 16,0 0 0-16,0 0-2 15,0 0 0-15,0 0 0 16,2-18 0-16,-2 18-1 16,8-24 1-16,-8 24-1 15,14-23 0-15,-14 23 0 16,20-30 0-16,-20 30 0 15,35-33 0-15,-9 13 0 16,1-3 0-16,5-10-1 16,2 1 0-16,-7 1 1 15,7 1 0-15,-5 5-1 16,-7-1 1-16,-4 5-1 16,-18 21 1-16,29-22 0 0,-29 22-1 15,32-21 0-15,-12 7 0 16,4-2 0-16,3 0 0 15,-1-3 0-15,1 1 0 16,-3 4 1-16,2-5-2 16,-4 7 1-16,-3-4 0 15,1 1 0-15,6-3 0 16,5-4-1-16,-3 1 1 16,6-5-1-16,1 7 0 15,1-7 1-15,-5 6 0 16,1-1-1-16,-5 5 1 15,-5-2 0-15,4-1-1 16,-1-1 1-16,1-3 1 0,0 1-1 16,-1-3 0-1,1 3 0-15,-6-4 0 16,2 5 0-16,-5-1 1 16,-1 1-1-16,2 1 0 0,-6-1 0 15,2-1 0-15,-1 2 0 16,-1-3 0-16,2 3 0 15,0-3 1-15,4 5-1 16,-4-2 0-16,-14 20 0 16,21-27 0-16,-3 11 0 15,2-4 0-15,0 7 0 16,-1-1-1-16,1-2 1 0,4 5 0 16,-5 1 0-16,3-4 1 15,-22 14-2 1,26-18 1-16,-26 18-1 15,0 0 1-15,20-23 0 0,-20 23 0 16,0 0 0-16,6-24 0 16,-6 24 0-16,5-17-1 15,-5 17 2-15,0 0-2 16,8-22 1-16,-8 22 0 16,2-18 0-16,-2 18 0 15,0 0 0-15,10-19 1 16,-10 19-1-16,0 0 0 15,8-18 0-15,-8 18 0 16,0 0 0-16,0 0 0 16,6-18 0-16,-6 18 0 15,0 0 0-15,0 0 0 16,0 0 0-16,0 0 0 0,0 0-1 16,-18 4 1-16,18-4 1 15,0 0-1-15,-16 20 0 16,16-20 0-16,-23 27 0 15,9-7 0-15,-4 0 0 16,-4 1 0-16,1 5 0 16,-9 3 0-16,2 1 0 15,1 3 0-15,-5-2 0 16,1 3 0-16,-1-1 0 16,6 2 0-16,-7 1 1 15,7-3-1-15,-2 2-1 16,3-1 1-16,-3-3 0 15,2 3 0-15,1-5 0 0,-3 0 0 16,3 1 0-16,-7-1 0 16,10-1 0-16,-13-3 1 15,7-1-1-15,-6-1 1 16,3 3-1-16,-3 1 1 16,-5-3-1-16,5 3 2 15,-3-1-2-15,3 1 1 16,3 3-1-16,3-3 1 15,2-1-1-15,7-1 0 16,1-1 0-16,-2-4 0 16,4 1 0-16,-4 1 0 15,-5-1 0-15,1 1 0 16,2 1 0-16,-3 1-1 0,-1-2 1 16,6-1 0-16,1-5 0 15,19-16 0 1,-28 33 0-16,28-33 0 15,-26 30 0-15,26-30 0 0,-25 35 0 16,5-15 0-16,6 5 0 16,-10 1 0-16,3-3 0 15,-3-1 0-15,2-1 0 16,-2 1 0-16,3-4 0 16,-3 3 0-16,2-5 0 15,22-16 0-15,-33 27 0 16,33-27 0-16,-32 24 0 15,32-24-1-15,-25 20 1 0,25-20 0 16,-26 13 0-16,26-13 0 16,-26 16 0-1,26-16 0-15,-22 16 0 16,22-16 0-16,-19 15 0 0,19-15 0 16,0 0 0-16,0 0 0 15,-20 6 0-15,20-6 0 16,0 0 0-16,0 0 0 15,0 0-1-15,0 0 1 16,16-17 0-16,-16 17 0 16,25-26 0-16,-5 6 0 15,6-3 0-15,5-10 0 0,7 1 1 16,-4-7-1 0,1 0 0-16,5 1 0 0,-3 3 0 15,1 2 0 1,-5-3 0-16,5 5 1 0,-5-8-1 15,7 3 0-15,-1 1 0 16,1-4 0-16,5 2 1 16,-3-5-1-16,-3 5 0 15,-1 2 0-15,-5 3 1 16,-1 5-2-16,1 1 1 16,-7 1 0-16,6-1 0 15,-5 1 0-15,7-5 0 16,3 5-1-16,-3-5 1 0,3 3-1 15,-3-1 2 1,3 1-2-16,-15-1 1 16,10 1 0-16,-5 1-1 15,-3-3 2-15,4 0-1 0,-3-1 0 16,3-3 0-16,-2-1 0 16,5 3 0-16,-5 0 1 15,-4 3-1-15,1 5-1 16,-3 5 1-16,-6-6 0 15,6 9 1-15,-6-5-1 16,3-2 0-16,3 5 0 16,2-9 0-16,-1 1 0 15,3-3 0-15,2 5 1 0,-6-1-2 16,5 5 2 0,-9 1-1-16,2 0-1 15,-18 18 1-15,26-21 1 16,-26 21-1-16,19-18-1 0,-19 18 1 15,0 0 0-15,0 0 0 16,20-18 1-16,-20 18-1 16,0 0 0-16,0 0-1 15,0 0 1-15,0 0 0 16,0 0 0-16,0 0-1 16,0 0 2-16,0 0-2 15,0 0 1-15,0 20 1 16,0-20-2-16,-14 24 1 15,14-24 0-15,-18 27 0 16,7-9 0-16,-5 5-1 16,-2 1 1-16,-4 5 1 15,-7 1-1-15,-1 7-1 0,-7 2 1 16,-5 6 0-16,-1-2-1 16,-3 3 1-16,1 3 0 15,-1-8-1-15,11 2 1 16,-3-6-1-16,-1 1 1 15,5-3 0-15,-5 0 0 16,1-3 0-16,-7-5 0 16,9 5 0-16,-7-5 0 15,-5 4 1-15,3 1 0 16,0 1-1-16,1-3 1 16,1 1-1-16,5 0 1 15,-5-1-1-15,9 1 1 16,3-5-2-16,3 1 1 0,-4-1 0 15,7-1 0-15,1 1 0 16,0 3 0-16,-3-3 0 16,1 1-1-16,6-1 1 15,-5 1 0-15,-1-3 0 16,0-1 0-16,-1 1 0 16,1 1 0-16,-2 5 1 15,-3-1-1-15,-1-3 0 16,5-3 1-16,1-3-1 15,6 4-1-15,20-24-1 16,-26 21-2-16,26-21-10 16,0 0-28-16,-7-19-1 0,7 19-1 15,-12-28-1-15</inkml:trace>
  <inkml:trace contextRef="#ctx0" brushRef="#br0" timeOffset="54894.7366">9025 2681 16 0,'0'0'30'0,"0"0"2"15,0 0-7-15,-12-26-7 16,12 26-3-16,0 0-4 16,0 0-2-16,0 0-2 15,0 0-1-15,0 0 0 16,0 0-1-16,0 0 0 15,0 0-1-15,0 0 0 16,29 0-1-16,-29 0-1 16,22 14 0-16,-22-14 0 15,34 27 0-15,-17-11 0 16,3 8 0-16,0-1-1 16,-6 6 1-16,0 5-1 15,3 3 1-15,-3 0-1 0,6 5 0 16,6-1 1-16,1 6-1 15,7-4 0-15,9 6 1 16,-3-4-1-16,7 0 1 16,-3 5-1-16,1 1 1 15,0-2-1-15,3 4 0 16,3 2-1-16,2 5 1 16,5 3 0-16,7 2 0 15,2 0 0-15,0-2 0 16,-2 3 0-16,-2-3 1 15,-5 2-1-15,-5 0 0 16,-6-5 0-16,1 3 0 16,-3-4-1-16,5 4 1 0,-3-4 0 15,6-4-1-15,10 0 0 16,3-10 1-16,1 0-1 16,6-6 0-16,2 2 1 15,-2 1 0-15,-2-5-1 16,-4 0 0-16,-8 3 0 15,1 1 0-15,-3 4 1 16,-4-2-1-16,-2 2-1 16,3-2 3-16,-1 1-1 15,2 5 1-15,-7-4-1 16,3-4 0-16,0 2 0 16,-1 2-1-16,1-2 0 0,-3 1 0 15,1-3 0-15,-2-6 0 16,3 1 0-16,-3 1 0 15,-2-2 0 1,3 0 0-16,-1 1 0 0,3-1 0 16,3 0 0-16,-2 3 0 15,5-3 0-15,-1 0 0 16,4-5 0-16,-6-5 0 16,1 3 0-16,3-5 0 15,-10 3 0-15,7-3 0 16,1 5 0-16,0-1 0 15,2 3 0-15,9-1 0 16,-7-1 0-16,6-3 0 0,-4-1 0 16,0-5 0-16,-7-3 0 15,-1-4 0 1,-7-2 0-16,-1 0 0 16,-13-7 0-16,-5 3 0 0,-5-4 0 15,-22-2 0-15,29 4 0 16,-29-4-2-16,0 0-7 15,-33-8-36-15,33 8 1 16,-44-49-1-16,7 10-1 16</inkml:trace>
  <inkml:trace contextRef="#ctx0" brushRef="#br0" timeOffset="55991.3201">9155 2773 58 0,'2'-28'38'0,"-4"11"1"0,2 17 0 15,-14-32-26-15,14 32-2 16,0-17-3-16,0 17-2 15,0 0 0-15,0 0-2 16,0 0-1-16,0 0 0 16,0 0 0-16,-24 43-1 15,9-8-1-15,-5 12 0 16,-4 4-1-16,-3 8 1 0,1-4-1 16,-2 2 1-16,8-8-2 15,1-12 2-15,5-11-1 16,14-26 0-1,0 0 1-15,0 0-1 16,14-24 0-16,-4-11 0 0,1-8 1 16,-3-12-1-16,2 0 0 15,0-2 0-15,0 4 1 16,-8 2-1-16,4 6 0 16,-6 11 1-16,6 7-1 15,-6 7 0-15,0 20 0 16,0 0 1-16,0 0-1 15,25 2 1-15,-11 16 0 0,6 9-1 16,6-1 1 0,1 3-1-16,11 7 1 0,-3-7 0 15,9 1-1 1,-3-5 0-16,-1-5 0 0,3-7 1 16,-9-3-1-16,-3-2 0 15,-9-4 1-15,-2 4-1 16,-20-8 0-16,0 0 1 15,0 0-1-15,-22 25 0 16,-11-13 1-16,-7-2 0 16,-11 10-1-16,-3-1 0 15,-5-5 0-15,-4 4 1 16,6-3-1-16,9-1-1 0,7 6-1 16,3-5-3-1,25 17-9-15,-7-20-30 16,20 13-1-16,0-7 0 15,12 5-1-15</inkml:trace>
  <inkml:trace contextRef="#ctx0" brushRef="#br0" timeOffset="57383.3742">13963 6639 42 0,'-2'-21'36'16,"-2"-3"1"-16,2 0 2 15,2 24-20-15,-2-39-3 16,2 39-3-16,0-23-2 15,0 23-3-15,0 0-1 16,14 31-1-16,-8-5-2 16,2 11-1-16,4 8-1 15,-3 6 0-15,3 6 0 0,-4 2 0 16,2-8-2-16,-4-6 1 16,-4-8 0-16,0-3 0 15,-4-13-1 1,2-21 0-16,0 0 0 0,0 0 0 15,-14-27 0-15,8-9 0 16,6-7 0-16,0-6-1 16,6-6 1-16,8-2 0 15,-2 6-1-15,9 2 1 16,5 12 0-16,2 11 0 16,3 13 1-16,7 15-1 15,-3 7 1-15,3 15 0 16,-1 9-1-16,-3 10 1 0,-8 5-1 15,-7 3 1 1,-5-4-1-16,-8-6 0 16,-6 0 0-16,-8-7 0 15,-4-17 0-15,12-17 0 0,-31 14 0 16,31-14 0-16,-20-31 0 16,20-7 0-16,6-9 0 15,8-8 0-15,8-2-1 16,7-4 1-16,11 5-1 15,1 6 1-15,5 9 0 16,5 18 0-16,0 13 0 16,-3 18 0-16,-3 9 0 15,-7 19 1-15,-11 7-1 16,-3 6 0-16,-10 4 0 16,-12 2 0-16,-8-6-1 15,-2-4-2-15,0-4-2 16,-8-23-5-16,34 2-33 0,-18-20 0 15,0 0-1-15,24-28 1 16</inkml:trace>
  <inkml:trace contextRef="#ctx0" brushRef="#br0" timeOffset="57922.6851">15134 6519 100 0,'0'0'44'0,"-2"28"0"15,-12-9 0-15,22 19-36 16,-22-1-1-16,6 14-2 16,-2 2-2-16,8 6-3 15,8-4 0-15,2-6 0 0,12-12 0 16,4-9 0-16,3-13 0 16,5-17 0-16,-5-13 0 15,1-17 0-15,-8-9 0 16,-2-10-1-16,-7-2 1 15,-3-2-1-15,-2 2 1 16,-6 6 0-16,8 8 0 16,-4 9 0-16,4 7 1 15,-8 23-1-15,28-22 1 16,-28 22-1-16,37 22 0 16,-17 3 0-16,-4 7 0 15,3 7 0-15,-1 4 0 0,-4 6 0 16,0 0 0-16,4-2 0 15,-5-7 0-15,-1-11 0 16,2-5 0-16,0-7 0 16,-14-17 0-16,34 4 0 15,-34-4 0-15,31-41 0 16,-17 8 0-16,-2-10 0 16,-4-10 0-16,-2-8 0 15,0-2 0-15,-4 0 0 16,1 0 0-16,-3 10 0 15,2 2 0-15,2 10 0 16,4 16-5-16,-8 3-4 16,20 28-28-16,-20-6-7 0,0 0 0 15,-8 29 1-15</inkml:trace>
  <inkml:trace contextRef="#ctx0" brushRef="#br0" timeOffset="58195.3867">15949 6580 106 0,'0'0'43'0,"0"0"1"15,32 16 0-15,-32 6-37 0,22 9 0 16,-5 6-4-16,-1 8-2 15,0 4-1 1,-2 0 0-16,0-1 0 16,-3-11 0-16,-1-6-2 0,-10-31-8 15,24 18-33-15,-24-18-1 16,8-33-1-16,-10-5 1 16</inkml:trace>
  <inkml:trace contextRef="#ctx0" brushRef="#br0" timeOffset="58334.9307">16080 6380 101 0,'-26'-25'42'0,"26"25"-1"15,-28 3 0-15,28-3-39 0,-4 28-7 16,4-28-33-16,12 29-2 16,-14-7-1-1,4 1-1-15</inkml:trace>
  <inkml:trace contextRef="#ctx0" brushRef="#br0" timeOffset="59171.4155">16370 6606 99 0,'0'0'43'15,"18"-26"-1"-15,-18 26 0 16,21-15-36-16,-21 15-1 16,18 17 0-16,-20 3-1 0,2 11-1 15,-4 8-1-15,2 5 0 16,2-1-1-16,0 2 0 16,2-8-1-16,-2-9 0 15,0-28 0-15,12 23 0 16,-12-23 0-16,26-27 0 15,-13 3-1-15,1-13 0 16,4-4 1-16,8-8 0 16,-5 4-1-16,7-3 1 15,2 9 0-15,-3 4 0 16,5 7 1-16,0 15-1 16,-5 11 1-16,-1 17 0 0,0 11-1 15,-7 13 0-15,-5 10 0 16,-2 12 0-16,-4 2 0 15,-6 2 0-15,2-3 0 16,-4-11 0-16,0-5 0 16,0-19 0-16,8-5-2 15,-8-22-4-15,25-10-4 16,-13-31-5-16,30 13-17 16,-17-35-7-16,21 20 14 15,-28-27 14-15,9 7 8 16,-9 10 4-16,-16 2 4 15,4 33 8-15,-44-11 18 16,23 48 9-16,-29-15-15 0,28 43-12 16,-15-8-6-16,19 18-2 15,4-4-2-15,16-2-3 16,12-5 0 0,11-21 0-16,9-7 0 0,5-18-1 15,0-8-1-15,1-20 0 16,-5-9 1-16,-3-8-1 15,-5 0 2-15,-7 4-1 16,-6 3 1-16,-4 15 1 16,1 9 0-16,3 20 1 15,-2 21-1-15,-2 22 0 16,3 18 1-16,1 18-1 16,-2 13-1-16,-4 8 0 0,-8 4 0 15,-12-4 0-15,-14-6 0 16,-6-16 0-1,-7-11 0-15,-13-18 0 16,-1-16 0-16,-12-27-1 0,21-3-37 16,-21-26-7-16,12-11 0 15,-5-19 0-15</inkml:trace>
  <inkml:trace contextRef="#ctx0" brushRef="#br0" timeOffset="59803.0923">18838 5995 69 0,'-26'-19'40'15,"-5"9"1"-15,-15 6-1 16,13 20-26-16,-32-8-3 15,7 25-4-15,-9 2-2 0,8 14 0 16,2 4-1 0,17 12 0-16,9 6-1 15,23 9 0-15,10 5-1 16,17 5 0-16,11 0 0 16,12 6 0-16,3-3-2 0,4-3 1 15,-7-10-1-15,-9-7 0 16,-3-10 0-16,-14-16 0 15,-8-10-2-15,-24-17-2 16,-4-7-2-16,-25-36-16 16,7 7-21-16,-9-17-1 15,-5-6 1-15,-1-12-1 16</inkml:trace>
  <inkml:trace contextRef="#ctx0" brushRef="#br0" timeOffset="64070.7367">18186 6743 51 0,'0'0'39'16,"18"-21"1"-16,-18 21 0 16,30-32-14-16,11 32-10 15,-17-21-5-15,37 7-4 16,-2-8-1-16,20 3-2 15,0-5-1-15,0 8-1 16,-6 1-2-16,-7 3 0 16,-13 2-3-16,-22 6-1 0,-7 18-6 15,-24-14-32-15,-24 16-1 16,-1-7 1-16,-3 5 0 16</inkml:trace>
  <inkml:trace contextRef="#ctx0" brushRef="#br0" timeOffset="64467.3393">19075 6602 97 0,'22'-10'41'0,"-3"2"0"16,-9-17-11-16,-10 25-20 15,0 0-2-15,-12 27-2 16,-21 3-2-16,-1 11 0 16,-5 6-2-16,-5 14 0 15,11 0-2-15,7-1 1 16,14-1-2-16,22-12 2 16,12-13-2-16,21-13 1 15,11-15 0-15,1-16 0 16,2-9 0-16,-4-11 0 15,-9-11 1-15,-11-4-1 16,-13-2 0-16,-18 0-1 0,-12 6 1 16,-15-3-2-16,-1 15-1 15,-6 1-1-15,5 23-3 16,-7-17-7-16,34 22-27 16,0 0 0-1,0 0 0-15,0 0 0 0</inkml:trace>
  <inkml:trace contextRef="#ctx0" brushRef="#br0" timeOffset="65166.7507">19312 6582 74 0,'0'0'40'15,"33"-2"1"-15,-33 2 1 16,30 24-24-16,-30-24-7 16,28 39-4-16,-16-10-1 0,7 17-2 15,1-3-1-15,0 8 0 16,1-4-2-1,5-6 0-15,-2-4-1 0,-2-9 1 16,-5-16-1-16,-17-12 1 16,20-6-1-16,-18-16-1 15,-4-7 1-15,-10-5 0 16,-2-3-1-16,-3-2 1 16,7 4-1-16,-6-3 0 15,8 9 0-15,6 3 0 16,10 5 0-16,4 1 1 15,4 4 0-15,3 5-1 16,11 3 1-16,-4 2 0 0,1 4 0 16,-1 6 1-1,0 4 0-15,-7 5 0 16,-3 7 0-16,2 2 0 16,-6 5 0-16,-4 6 1 0,-2 3-1 15,0 3 0-15,-4-2-1 16,5-1 0-16,5-7 0 15,6-5 0-15,4-9 0 16,11-11 0-16,7-12 0 16,3-9 0-16,3-7 0 15,-5-7 0-15,3-8 0 16,-11-1 0-16,-7 1 0 16,-8 2 0-16,-11 9 0 15,-7 9 0-15,0 19 0 16,-19-12 0-16,19 12 0 15,-26 49 0-15,20-14 0 16,6 12 0-16,6 2 0 0,20-3 0 16,7-7 0-16,15-10 0 15,9-17 0-15,6-16 0 16,-2-12 0-16,-3-15 0 16,-11-12 0-16,-9-12 0 15,-17-4 0-15,-9 0 0 16,-20 4 0-16,-10 4 0 15,-1 10 0-15,-15 0-2 16,8 27-13-16,1-4-28 16,-1 10-1-16,4 1 0 15,22 7-1-15</inkml:trace>
  <inkml:trace contextRef="#ctx0" brushRef="#br0" timeOffset="65775.8063">20664 6582 73 0,'8'-29'39'16,"-8"29"1"-16,30-30-1 16,-22 3-23-16,31 25-6 15,-7-10-4-15,13 14 0 16,-3 4-2-16,9 10 0 15,-5 5-1-15,-5 13-1 16,-5 1 1-16,-13 6-1 16,-5-2 0-16,-10-3-1 15,-4-3-1-15,-8-15 0 16,4-18 1-16,-10 19-1 0,10-19-1 16,-18-21 1-16,0-3-1 15,3-1 1-15,-5-5-1 16,-4 7 1-1,-3-1-1-15,-11 8 1 0,3 11 0 16,-11 18 0-16,7 11 0 16,1 11 0-16,5 4 1 15,13 9 0-15,8-3 0 16,18-2-1-16,14-8 1 16,11-17-1-16,11-8-1 15,7-14 0-15,6-4-1 16,-3-16-1-16,1 5-4 15,-23-32-15-15,5 15-21 0,-11-3 1 16,2 2-1 0,-13-4 2-16</inkml:trace>
  <inkml:trace contextRef="#ctx0" brushRef="#br0" timeOffset="66107.5393">21211 6482 69 0,'0'0'43'0,"0"0"-2"15,14 30 2-15,0 11-11 16,-8-24-24-16,16 21-1 16,-5-5-1-16,9 4-2 15,-6-1-2-15,0 1-2 16,-1-10 0-16,-5-3 0 0,-6-6 0 16,-8-18 0-1,0 0 0-15,0 0 0 0,0 0 0 16,12-26 0-16,-14-1 0 15,-2-9 0-15,-2-1 0 16,4-6 0-16,4 0 0 16,2 0 0-16,4 5-1 15,6 1 0-15,0 13 0 16,3 3-1-16,5 11-2 16,-4 0-3-16,15 22-29 15,-33-12-6-15,32 18-1 16,-32-18 0-16</inkml:trace>
  <inkml:trace contextRef="#ctx0" brushRef="#br0" timeOffset="66555.8097">21940 6457 102 0,'26'-10'42'15,"-26"10"0"-15,21-14 0 16,-21 14-34-16,-27-2-1 15,-7 12-2-15,-5 17-1 16,-13 3-2-16,-1 15-1 16,2 4-1-16,9 10 0 15,7 2 0-15,19-4 0 16,16-8 0-16,20-16 0 16,17-13 0-16,7-18-2 15,11-16 1-15,4-17 0 16,6-19-1-16,-6-16 1 15,-5-13-3-15,-9-11 2 0,-7 0 0 16,-11 1 0-16,-7 7 1 16,-8 5-1-16,-10 18 1 15,-8 18 1-15,-2 24 2 16,8 17 0-16,-20 25 0 16,16 16 0-16,-4 14 1 15,8 14 0-15,0 8 0 16,8 7 0-16,4 0-2 15,0-3-1-15,2-11 0 16,0-11 0-16,5-6-1 16,-19-53-22-16,30 36-20 15,-30-36-1-15,16-12-1 0,-10-22 0 16</inkml:trace>
  <inkml:trace contextRef="#ctx0" brushRef="#br0" timeOffset="67942.8656">22874 6419 72 0,'0'0'39'0,"-26"2"1"16,26-2 0-16,0 0-26 15,0 0-4-15,26 8-1 16,-6-10-3-16,13 8 0 15,1-6-2-15,9 6-1 0,-1-4 0 16,3 0-1-16,-5 0-3 16,-9-6-2-16,1 12-8 15,-12-22-31-15,-20 14-1 16,19-27 1-16,-13 7-1 16</inkml:trace>
  <inkml:trace contextRef="#ctx0" brushRef="#br0" timeOffset="71878.8764">24260 6101 73 0,'0'0'41'16,"0"0"-1"-16,0 0 0 15,-8-17-27-15,8 17-4 16,0 0-2-16,4 19-2 15,-4-19-1-15,0 0-1 16,0 0-1-16,20 20 0 16,-20-20 0-16,0 0-1 15,20-4 0-15,-20 4-1 16,15-26 1-16,-7 9-1 16,-2-1 1-16,-4 1-1 15,-2 17 0-15,-6-30 0 16,-16 26 0-16,-9 8 1 15,-9 10-1-15,-13 9 1 0,0 13 0 16,-4 13 0-16,3 4 0 16,3 12 0-1,17-1 0-15,11-1-1 0,17-2 1 16,16-4-2-16,15-6-1 16,15-22-2-16,19-5-2 15,0-28-4-15,32 10-20 16,-12-28-13-16,2-11 0 15,-4-12 0-15,-6-10 1 16</inkml:trace>
  <inkml:trace contextRef="#ctx0" brushRef="#br0" timeOffset="72467.3713">24718 6076 80 0,'0'0'40'0,"-26"4"2"15,5 13-1 1,3 25-28-16,-16-9-2 15,15 22-3-15,-13-4-1 0,12 14-2 16,1-10-2-16,13 0 0 16,4-10-2-16,4-8-1 15,9-15 0-15,9-13 0 16,0-10-1-16,2-13 0 16,1-10 0-16,-3-11-1 15,2-6 0-15,-2-10 0 16,3 4 0-16,-7-4 1 15,4 5 0-15,4 5 0 16,1 6 1-16,3 13 0 16,9 9 1-16,3 11 0 15,-1 9 0-15,1 15 1 16,1 7 0-16,-5 11 0 0,-9 3 0 16,-7 6 0-16,-8-2 0 15,-8-2-2-15,-4-6 0 16,-2-7 0-16,-4-11 0 15,6-21 0-15,0 0 0 16,0 0 0-16,-8-17 0 16,14-15 0-16,8-5-1 15,0-8 0-15,6-2 0 0,5-2 1 16,3 6-1 0,3 5 1-16,7 11-1 15,1 11 2-15,7 16-1 16,-7 12 1-16,-5 8 0 15,-1 13-1-15,-13 4 1 0,-2 8 0 16,-4 0-1-16,-18-3 0 16,0-7 0-16,-6-6-1 15,2-3-1-15,8-26-5 16,-14 23-5-16,14-23-31 16,-6-31-1-16,18-2-1 15,8-5 2-15</inkml:trace>
  <inkml:trace contextRef="#ctx0" brushRef="#br0" timeOffset="72818.5098">25875 6031 92 0,'0'0'42'0,"0"0"1"16,-26 25 0-16,-13-11-34 16,0 13-2-16,-13-1-1 15,7 9-3-15,5-5-1 16,7 1-1-16,27-11-1 15,18-1-1-15,21-3 0 16,20-4 0-16,13-2 0 16,17-3 0-16,-4 1 1 15,2 2 0-15,-10 6 2 16,-8 3-1-16,-22 5 2 16,-13 4-1-16,-22 1 0 15,-20 4 0-15,-18-1-2 16,-9-3 0-16,-16-3 0 0,-5-5 0 15,-1-11 0-15,4-8 0 16,6-12 0-16,9-9 0 16,23-3-6-16,1-31-10 15,28 8-28-15,4-18-1 16,19 4 1-16,5-11 0 16</inkml:trace>
  <inkml:trace contextRef="#ctx0" brushRef="#br0" timeOffset="73035.0926">26197 5889 91 0,'38'-9'44'16,"-7"7"0"-16,-3 23 0 16,-28-21-29-16,41 55-6 15,-23-12-2-15,0 12-6 0,-4 4-1 16,-1 8 0-16,1-4 0 16,0-4 0-16,0-6 0 15,-2-8 0-15,0-8 0 16,1-12 0-16,1-5-1 15,-14-20-8-15,26 12-20 16,-28-30-16-16,-4-3-1 16,-8-19 2-16,-6 3 0 15</inkml:trace>
  <inkml:trace contextRef="#ctx0" brushRef="#br0" timeOffset="73554.3306">26189 6150 64 0,'-18'-17'41'0,"18"17"0"0,44-10 1 15,-5-4-15-15,20 14-19 16,-5-8-3-16,11 6-1 16,-6-2-2-1,6 4 0-15,-1 0-2 0,-5-2 1 16,-6 1-1-16,-2-1 0 16,-9 0 1-16,-5 4 0 15,-5-2 0-15,-12 2 2 16,-20-2-1-16,0 0 0 15,-16 27 1-15,-12-11-1 16,-11 7 1-16,-7 7-3 16,1 3 0-16,4 4 0 15,3 1 0-15,10-3 0 0,17 0 0 16,18-3 0-16,13-15 0 16,18-3 0-1,3-8 0-15,10-14 0 16,3-6 0-16,3-13 0 0,-6-10-2 15,-9-7 1-15,-7 1-1 16,-13-4 1-16,-10 4 0 16,-6 4 1-16,-12 9 1 15,-4 13 0-15,10 17 0 16,-28-2 0-16,28 2 1 16,-27 45-1-16,15-10-1 15,12 6 0-15,0 3 0 0,12-1 0 16,2-4 0-1,5-2 0-15,7-7 0 16,2-13-1-16,5-3-5 16,-9-22-7-16,17 2-31 0,-17-19-1 15,4-5 1-15,-10-15-1 16</inkml:trace>
  <inkml:trace contextRef="#ctx0" brushRef="#br0" timeOffset="73983.1943">27289 6082 91 0,'0'0'43'0,"0"0"1"16,4 29-1-16,6 5-33 16,-12-3-1-16,16 18-3 15,-7-2 0-15,11 12-3 16,-6-8-3-16,2-2 0 16,-6-4 0-16,6-11 0 15,-4-7 0-15,-10-27 0 0,0 0 0 16,0 0 0-16,0 0 0 15,-4-43 0-15,4 4 0 16,-2-7 0-16,4-3-2 16,-2-4 1-16,7 2 0 15,9 0 0-15,4 8 0 16,2 8 1-16,3 9 1 16,7 11-1-16,2 11 1 15,-1 12 0-15,-1 11 1 16,-1 13-1-16,-3 7-1 15,-2 12 0-15,-7 0 0 16,-5 8 0-16,-6-8 0 16,-4 0 0-16,-4-8 0 0,-4-8 0 15,-2-9 0-15,6-26 0 16,-10 18-1-16,10-18-6 16,-6-18-7-16,0-14-30 15,12-7 0-15,-6-16-2 16,6-6 2-16</inkml:trace>
  <inkml:trace contextRef="#ctx0" brushRef="#br0" timeOffset="74214.3599">27954 5827 100 0,'0'0'45'0,"32"27"0"16,-30 6-1-16,6 28-34 15,-4-2-2-15,2 18-5 0,2 3-3 16,5 8 0-16,7-1 0 15,0-5 0-15,6-9 0 16,1-8 0 0,5-14 0-16,-5-14 0 0,-1-14 0 15,-6-19-1-15,-2-6-6 16,-18-39-12-16,6 8-26 16,-18-16 0-16,-2 0 0 15,-12-6 0-15</inkml:trace>
  <inkml:trace contextRef="#ctx0" brushRef="#br0" timeOffset="74436.8995">27785 6145 94 0,'7'-20'44'16,"25"16"1"-16,0-4-1 16,23 10-34-16,-6-6-2 15,12 8-3-15,-1-6-1 0,5 6-3 16,0-2-1-16,-8-2 0 15,-5 0 0-15,-11-2 0 16,-3 4-2-16,-38-2-4 16,27 0-6-16,-27 0-33 15,-25-14 1-15,-3 6-2 16,-4-3 1-16</inkml:trace>
  <inkml:trace contextRef="#ctx0" brushRef="#br0" timeOffset="81417.1086">5782 6139 13 0,'0'0'30'0,"0"0"3"15,0 0-8-15,0 0-5 0,0 0-1 16,0 0-6-16,0 0-2 15,0 0-2-15,0 0 0 16,0 0-1-16,0 0-1 16,0 0-1-16,0 0-1 15,0 0 0-15,0 0-1 16,0 0-1-16,0 0 0 16,0 0-1-16,0 0 0 15,0 0-1-15,0 0 1 16,0 0 0-16,0 0-1 15,0 0 0-15,0 0 0 16,0 0 0-16,0 0 0 16,0 0 0-16,0 0 0 0,18 15 0 15,-18-15 0-15,0 0 0 16,22 16-1-16,-22-16 1 16,0 0 0-1,18 22-1-15,-18-22 0 0,0 0 1 16,0 0-1-16,25 17 1 15,-25-17-1-15,0 0 0 16,0 0 2-16,20 6-2 16,-20-6 1-16,20 4-1 15,-20-4 1-15,26 0-1 16,-26 0 0-16,33 4 1 16,-15-6-2-16,2 2 1 15,-20 0 0-15,33-6 0 0,-33 6 1 16,28-4-1-16,-28 4 0 15,26-8 1 1,-26 8 0-16,27-5-1 16,-27 5 0-16,36-16 0 0,-36 16 1 15,29-12-1-15,-29 12 1 16,32-10-1-16,-32 10 0 16,28-12 0-16,-28 12 0 15,29-11 0-15,-13 7 0 16,-16 4 0-16,37-18 0 15,-17 6 0-15,0 1 0 16,0 1 0-16,-3-2 0 0,-17 12 0 16,28-18 0-1,-28 18 0-15,26-13 0 16,-26 13 0-16,25-20 0 16,-25 20 0-16,22-14 0 0,-22 14 0 15,26-17 0-15,-26 17 0 16,18-12 0-16,-18 12 0 15,19-10 0-15,-19 10 0 16,28-14 0-16,-28 14 0 16,28-19 0-16,-28 19 0 15,31-28 0-15,-31 28 0 16,32-22 0-16,-32 22 0 16,27-19 0-16,-27 19 0 0,24-20 0 15,-24 20 0 1,20-21 0-16,-20 21 0 15,28-34 0-15,-28 34 0 16,27-35 0-16,-9 15 0 0,-18 20 0 16,32-31 0-16,-32 31 0 15,27-28 0-15,-15 11 0 16,-12 17 0-16,22-30 0 16,-10 11 0-16,-1-3 0 15,3 1 0-15,-2-1 0 16,2 0 0-16,0 1 0 15,4-5 0-15,-3 1 0 16,-3 5 0-16,8-3 0 16,0 1 0-16,1-5 0 15,3 1 0-15,2-1 0 16,1 5 0-16,-1 0 0 16,0-3 0-16,-7 5 0 0,1 1 0 15,-4 1 0-15,-16 18 0 16,26-30 0-16,-26 30 0 15,25-33 0-15,-11 15 0 16,4-5 0-16,0-1 0 16,-4-1 0-16,5-5 0 15,-3 3 0-15,2-1 0 16,-4-1 0-16,-2 4 0 16,1 3 0-16,-1-6 0 15,2 7-1-15,-2-1 1 16,-4-3 0-16,6-3 0 15,-1 1 0-15,-1-3 0 16,2 3 0-16,-2 1 0 0,0 1 0 16,-4-1 0-16,4 5 1 15,-5-3-1-15,1 1 0 16,-2-3-1-16,2-1 1 16,2-3 0-16,-2-3 0 15,0 3 1-15,4-5-1 16,-6 0 0-16,5-1 0 15,-3 1 0-15,0 0 0 16,6-1 0-16,-2-1 0 16,2-4 0-16,-2 6 0 15,-1-3 0-15,3 1 0 16,0 4 0-16,-8-3 0 16,2 5 0-16,-2 0 0 0,0-3 0 15,2 3 0-15,-4 1 0 16,3 1 0-16,-1-1 0 15,0 1-1 1,2 0 1-16,-2 1-1 0,0 7 1 16,-4-3 0-16,2 0 0 15,-2 5 0-15,-2-5 0 16,-6 3 0-16,4 1 0 16,-2-2 0-16,-2-1 0 15,4-5 0-15,-4 3 0 16,0-3 0-16,4-1 0 15,2 3 0-15,-6 7 1 0,1-1-1 16,5 20-1-16,-8-29 2 16,8 29-1-1,0 0 0-15,-12-16 0 16,12 16 0-16,0 0 0 16,-20-12-1-16,20 12 1 0,0 0 0 15,-16-4 0-15,16 4 0 16,0 0 0-16,-23 18 0 15,23-18 0-15,-14 29-1 16,14-29 1-16,-18 40 0 16,10-17 0-16,2 7 0 15,0-3 0-15,4 1 0 16,-4 1 0-16,6 1 0 0,-2-1 0 16,2 2 0-16,0-1 0 15,2 3 0 1,4-3 0-16,0-3 1 15,0 1-1-15,-2 1 1 0,0 2-1 16,2-1 0-16,-6-1 1 16,0-1-1-16,0-1 0 15,0 5 0-15,-6-7 0 16,2 5 0-16,2 3 0 16,-4-6 0-16,-2 7 0 15,0-5 0-15,-3 5 0 16,3-1 0-16,-4 2 0 15,2-1 0-15,0-3 0 16,-2 2 0-16,0 1 0 16,4-1 0-16,-3 1 0 15,3-1 0-15,-4 2 0 16,4-1 0-16,-4-3 0 0,0 0 0 16,4-5 0-16,0-1-1 15,3 1 1-15,-3-4 0 16,2-3 1-16,6-19-1 15,-14 34 0-15,2-17 0 16,12-17-1-16,-20 32 1 16,20-32 0-16,-23 31 0 15,23-31 0-15,-20 31 0 16,20-31 0-16,-20 32 0 16,10-13 0-16,10-19 0 15,-25 30 0-15,25-30 0 16,-26 25 0-16,26-25-1 15,-28 38 1-15,10-25 1 0,5 5-1 16,13-18 1-16,-26 29-1 16,12-9 0-16,2-2 0 15,-5 1 0-15,17-19 0 16,-30 34 0-16,10-19 0 16,2 7 0-16,-1-2 0 15,5-1 0-15,-6 1 0 16,20-20 0-16,-26 31 0 15,26-31 0-15,-17 28 0 16,17-28 0-16,-16 25 0 16,16-25 0-16,-20 26 0 15,20-26 0-15,-20 27 0 16,20-27 0-16,-25 30 0 0,25-30 0 16,-32 33 0-16,18-15 0 15,-3-1 0-15,3 1 0 16,-6 4 0-16,6-3 0 15,0 3 0-15,-3-2 0 16,17-20 0-16,-26 31 0 16,26-31 0-16,-28 27 0 15,28-27 0-15,-31 24 0 16,31-24 0-16,-28 25 0 16,28-25 0-16,-32 20 0 15,32-20 0-15,-33 28 0 16,13-17 0-16,-6 5 0 15,1 0 0-15,-3-2 0 0,2 5 0 16,-1-3 0-16,-3-4 0 16,8-1 0-16,-1 3 0 15,7-4 0-15,-2-2 0 16,-2 2 0-16,5-1 0 16,-3 1 0-16,-6 2 0 15,2 2 0-15,-3-2 0 16,-1-1 0-16,4-3 0 15,-3 2 0-15,-1-2 0 16,0 0 0-16,5-2 0 16,1-1 0-16,0 1 0 15,-3 2 0-15,3 0 0 0,0 0 0 16,20-8 0-16,-28 10 0 16,28-10 0-1,-25 8 0-15,25-8 0 16,-24 1 0-16,24-1 0 0,-22 4 0 15,22-4 0-15,-25 4 0 16,25-4 0-16,-26 6 0 16,26-6 0-16,0 0 0 15,-16 10 0-15,16-10 0 16,0 0 0-16,0 0 0 16,0 0 0-16,0 0 0 15,0 0 0-15,0 0 0 16,0 0 0-16,0 0-1 15,0 0 1-15,0 0 0 16,0 0 0-16,0 0 0 16,0 0 0-16,0 0-1 15,0 0 1-15,0 0 0 0,0 0 0 16,0 0-1-16,0 0 1 16,0 0 1-16,0 0-1 15,0 0 0-15,0 0 0 16,0 0 0-16,0 0 0 15,0 0-1-15,0 0 1 16,0 0 0-16,28-16-1 16,-8 14 1-16,7-4 0 15,5 1 0-15,1-7 0 0,5-2 0 16,1 0 0 0,7 1 0-16,-7-1 0 15,3-2 0-15,1 0 1 16,-1-1-1-16,-3-1 0 0,5-5 1 15,-3-3-2-15,4-5 1 16,5-3 0-16,-9 9 0 16,5-9-1-16,-5 1 1 15,3 2 0-15,-5 1 0 16,-1 1 0-16,-5 3 0 16,3-3 0-16,1-6 0 15,3 3 0-15,-1-1 0 16,7 1-1-16,-9 1 2 15,5 0-1-15,-3-1-1 16,1 3 1-16,-3-1 0 16,1 3 1-16,-9-9-2 15,9-3 1-15,-1 4-2 0,-3-6 2 16,-1 1 0-16,-5-1-1 16,4 0 1-16,-5-2-1 15,3 11 0-15,-10 1 2 16,-1-2-1-16,-3-3 0 15,2 3 0-15,-6-2 0 16,-2 3 0-16,2-3 0 16,-1-4 0-16,-5 1 0 15,4-5 0-15,-4 4 1 16,0-6-1-16,2-4 0 16,-2 4 0-16,0-3 0 15,0-1 1-15,0 0-1 16,1 4 0-16,3 0 0 0,-2 4 0 15,0 4 1-15,-2-1-1 16,0 5 0-16,-6 3 1 16,2 1-1-16,-4-2 0 15,-4 7 0-15,0-3 1 16,-6 3-1-16,4-1-1 16,-3 3 2-16,3-2-2 15,-4 3 1-15,6 3-1 16,-2 0 0-16,8 18-1 15,-8-31 0-15,8 31-3 16,-8-35-13-16,8 35-15 16,0 0-12-16,0 0 0 0,-37-10-1 15</inkml:trace>
  <inkml:trace contextRef="#ctx0" brushRef="#br0" timeOffset="82404.4765">6839 5958 65 0,'-18'-18'40'16,"18"18"1"-16,-34-27-1 16,34 27-27-16,0 0-3 15,0 0-1-15,0 0-2 16,28 33-1-16,2-7-2 15,11 11 0-15,3 8-1 16,9 16 0-16,2 0 0 0,8 10 0 16,-1-1-1-16,1 3 0 15,-6-3-2 1,-10-5 0-16,-5-12 0 16,-5-10 0-16,-11-11 0 0,-6-15 0 15,-20-17 0-15,18 20 0 16,-18-20 0-16,0 0-1 15,0 0-8-15,2-25-34 16,17 5-3-16,-1-4 2 16,4-3-2-16</inkml:trace>
  <inkml:trace contextRef="#ctx0" brushRef="#br0" timeOffset="83424.602">7619 7098 51 0,'0'0'40'0,"0"0"1"0,6-23-1 16,-6 23-19-16,0 0-6 15,6 27-5-15,-6-7-2 16,11 19-2-16,-7 4-1 16,8 12-1-16,-4 4-2 15,4 2 0-15,0-6-1 16,-6-4 0-16,2-10-1 15,-2-11 0-15,-4-9-1 16,-2-21 1-16,0 0 0 16,0 0 1-16,0-27-1 15,-2-9 0-15,2-5 1 16,0-4-1-16,-2-8 1 0,2 2-1 16,4 4 0-16,1-2 0 15,9 8 0-15,6 9 0 16,6 11 0-16,5 9 0 15,3 12 0-15,3 18 0 16,-3 7 1-16,0 18-1 16,-11 8 0-16,-3 8 1 15,-10 4-2-15,-4-2 1 16,-6-8 0-16,-2-8 0 16,-4-12 0-16,-2-11 0 15,8-22 0-15,0 0 1 16,0 0-1-16,-14-41 0 15,10-4 0-15,10-10-1 0,6-2 1 16,2-4 0-16,6 2 0 16,1 2 0-16,5 8 0 15,6 10 0 1,-1 19 0-16,1 16 1 0,-5 16 0 16,-1 11-1-16,-6 13 1 15,0 11 0-15,-7 8-1 16,-7 6 0-16,0-2-1 15,-6-4-1-15,8-8-1 16,-8-12-2-16,12-4-4 16,-12-31-27-16,20 0-8 15,-1-17 0-15,13-5 0 16</inkml:trace>
  <inkml:trace contextRef="#ctx0" brushRef="#br0" timeOffset="84177.0789">8821 7169 80 0,'0'0'42'0,"26"-22"1"16,-26 22 0-16,0 0-28 15,-24 12-6-15,10 16-2 16,-21-3-2-16,3 18-2 15,-7 6-1-15,5 4-1 16,3 0-1-16,11 0 0 16,14-6-1-16,8-13 0 15,18-5 1-15,5-19-1 16,13-10 0-16,1-14 2 0,-7-9-2 16,1-14 2-16,-7-7-1 15,0-7 0-15,-10-2 1 16,-5 0-1-16,-3 2 1 15,-2 10-1-15,0 6 0 16,-4 7 0-16,2 7 1 16,-4 21-1-16,0 0 1 15,0 0-1-15,22 17 2 16,-10 11-1-16,0 5 0 16,7 8-1-16,-5 8 0 15,6-1 0-15,-6-5 0 16,3-4 0-16,-1-6 0 15,0-9 0-15,0-10 0 0,-16-14 0 16,27-12 0-16,-27 12 0 16,26-37 0-16,-14 15 0 15,-6-9 0-15,-6-3 0 16,2 7 0-16,2-7 0 16,-2 7 0-16,-2-8 0 15,10 9 0-15,-8-9 0 16,15 7-1-16,-3 1 0 15,2-1 0-15,2 9-1 16,2 3 1-16,-3 6 0 16,3 8 0-16,-4 10 1 15,2 8 0-15,1 5 1 0,1 7 0 16,0 5 0-16,0 5 1 16,1 3-1-16,-3 2 0 15,0-2 0-15,-4-4-1 16,-6-5 0-16,-2-5 0 15,-4-9-1-15,-2-18-2 16,0 0-4-16,0 0-19 16,0 0-19-16,-2-35 1 15,-12-11-2-15,10-5 2 16</inkml:trace>
  <inkml:trace contextRef="#ctx0" brushRef="#br0" timeOffset="84312.2787">9449 6802 88 0,'0'0'41'0,"0"0"0"16,12-22 0-16,-12 22-37 16,28 22-8-16,-28-22-34 15,31 14-1-15,-31-14-1 16,32 29-1-16</inkml:trace>
  <inkml:trace contextRef="#ctx0" brushRef="#br0" timeOffset="84740.6763">9830 7122 90 0,'4'31'44'0,"-4"-31"1"16,0 40 0-16,-6-19-30 16,6 12-8-16,-4-1-2 15,2 3-3 1,-4-1 0-16,4-1-2 0,-2-4 0 15,2-3 0-15,-1-6 0 16,3-20 0-16,0 0 0 16,0 0-1-16,11-20 1 15,1-13 0-15,2-5 0 16,6-7-1-16,5-6 1 16,1-4 0-16,12 2 0 15,-5 10 0-15,7 10 0 16,-1 11 0-16,-3 14 1 0,-1 10 0 15,-7 14-1-15,-2 13 0 16,-11 12 0 0,1 9 0-16,-12-1 0 15,0 2 0-15,-4-6 0 0,-4-8 0 16,2-2-3-16,2-35-3 16,12 34-6-16,-12-34-32 15,16-26-1-15,2-7 1 16,13-4 0-16</inkml:trace>
  <inkml:trace contextRef="#ctx0" brushRef="#br0" timeOffset="85109.0673">10488 7061 100 0,'-26'29'44'16,"6"15"0"0,-9-3 0-16,15 10-37 15,-2-12-1-15,10 2-3 16,14-13-1-16,12-14-1 0,13-12-2 15,7-14-1-15,3-12 0 16,-1-15 1-16,-3 0-1 16,-3-8 1-16,-14 3 0 15,-5 7 2-15,-9 8 1 16,-8 11-1-16,0 18 2 16,0 0-2-16,-6 49 1 15,10 4 0-15,4 10-1 0,12 10-1 16,0 9 1-1,5 4-2-15,-3 9 2 16,-4-1-1-16,-4-4 0 16,-8 0 0-16,-12-11 0 15,-12-9 0-15,-10-13 0 0,-5-12 0 16,-7-15 0-16,-5-26-2 16,1 8-14-16,-15-44-29 15,10 3-1-15,-15-16-1 16,3-2 1-16</inkml:trace>
  <inkml:trace contextRef="#ctx0" brushRef="#br0" timeOffset="86103.2354">11809 6873 40 0,'-10'-18'37'0,"2"-4"0"16,8 22 2-16,-40-41-14 16,40 41-8-16,-33-16-7 0,33 16-2 15,-46 26-3-15,21 3-1 16,-9 9 0-16,3 11-1 16,-3 4 0-16,6 17 0 15,5-1-1-15,7 4 0 16,12-3 0-16,8-3-1 15,4 0 0-15,12-6-1 16,-7-2 0-16,7-8 0 16,-8-4 0-16,0-6-1 15,-10-8 0-15,4-9-1 16,-12-5-3-16,6-19-2 16,-14 22-12-16,14-22-24 0,-26-25 1 15,7 1-1-15,5-4 1 16</inkml:trace>
  <inkml:trace contextRef="#ctx0" brushRef="#br0" timeOffset="86797.1807">11412 7377 77 0,'20'-14'40'0,"11"-3"0"15,7-1 1-15,-17-10-33 16,31 19-2-16,-13-11-1 15,13 8-2-15,-11-3 0 16,2 3-1-16,-15 0 0 0,0 6 0 16,-10 0 0-16,-18 6 0 15,19 6 1 1,-19-6-1-16,-12 37 1 16,-3 1-1-16,-9 1 0 0,-4 6 0 15,3 2-2-15,-1 2 1 16,6-4-1-16,8-3 0 15,10-11 0-15,4-11-1 16,-2-20 0-16,34 15 0 16,-10-21 1-16,1-5 0 15,-5-13-1-15,2-3 1 16,-4-11 0-16,-3-5-1 16,-3 2 1-16,-2-2 0 15,-6 4-1-15,0 1 1 16,4 5-1-16,-4 7 1 15,4 9 0-15,-8 17 0 16,15-18 0-16,-15 18 1 0,24-2-1 16,-24 2 0-16,26 12 1 15,-26-12 0-15,20 31 0 16,-9-1 0-16,-7 5-1 16,0 6 1-16,2 2-1 15,-4 5 1-15,-2-5-1 16,-2-2-1-16,2-6 1 15,0-7 0-15,0-9 0 16,0-19 0-16,0 0 0 16,0 0 0-16,0 0 0 15,0-35 1-15,2-2-1 16,4-4 0-16,0-5 1 16,2-5-1-16,10 4 0 0,-4-4 0 15,7 12 0-15,9 2 0 16,-2 15-2-16,-1 1 0 15,11 9-2-15,-13 4-2 16,11 18-4-16,-36-10-32 16,35 13-1-16,-35-13-1 15,22 30 2-15</inkml:trace>
  <inkml:trace contextRef="#ctx0" brushRef="#br0" timeOffset="87276.9473">12360 7302 84 0,'0'0'44'16,"17"6"-1"-16,-17-6 1 0,-10 20-30 16,14 7-5-16,-10-1-2 15,6 11-3-15,-7 1-1 16,1 7-1-16,0-4-1 16,6-2-1-16,2-4 0 15,4-9-1-15,5-8 0 16,9-12 0-16,0-10 0 15,6-16 0-15,-1-4-1 16,-5-13 1-16,0-8 0 16,-4-4 1-16,-5 0-1 15,-7 2 1-15,-4 8 0 16,-4 1 0-16,-1 17 0 0,5 21 1 16,0 0-1-16,-14 21 1 15,14 11 1-15,6 13-2 16,0 0 1-16,7 4 0 15,7 0-1 1,6-8 0-16,7-9 0 0,-1-13 0 16,7-9 0-16,1-12 1 15,-6-10-1-15,-3-9 0 16,-5-9 0-16,-14-11 0 16,-8-4-1-16,-8-4 0 15,-8 4-1-15,-12-2-2 16,8 9 0-16,-15 1-5 15,31 37-15-15,-34-29-19 0,34 29 0 16,-26-6 0-16,26 6 0 16</inkml:trace>
  <inkml:trace contextRef="#ctx0" brushRef="#br0" timeOffset="87705.3186">13090 7281 95 0,'26'-4'43'0,"-26"4"0"16,27-10 0-16,-27 10-34 15,0 0-3-15,-25 10-1 16,5 6-2-16,-8 11-1 0,-1 5 0 16,-1 1-1-16,1 4-1 15,7-3 0-15,4 1-1 16,10-10 0-1,10-1 1-15,-2-24-1 0,24 6 0 16,-4-16 0-16,5-4 1 16,3-13-1-16,-2-5 0 15,-1-1 0-15,-3-2 1 16,-2 3 0-16,-8 5 0 16,-5 5 0-16,-7 22 1 15,4-15 0-15,-4 15 0 16,-6 29 0-16,6-4 0 15,0 5 1-15,6 3-2 0,2 5 0 16,0-3 0 0,8-2-1-16,0-13-2 15,4 1-2-15,-20-21-6 16,57 8-32-16,-57-8-1 0,39-17 1 16,-23-3-1-16</inkml:trace>
  <inkml:trace contextRef="#ctx0" brushRef="#br0" timeOffset="88329.1748">13406 7320 91 0,'0'0'42'15,"26"32"3"-15,-18-13-2 16,29 15-32-16,-29-7-3 16,16 12-2-16,-10-3-2 15,-1-1-2-15,-1 2 0 16,-2-5-2-16,-6-11-1 15,-4-21 1-15,0 24-1 0,0-24 0 16,0 0-1-16,-20-22 1 16,16 3-1-16,-4-9-1 15,8 1 1-15,-2-3-1 16,8-3 0-16,2 1 0 16,8 13 0-16,2 1 0 15,10-2 0-15,3 11 2 16,9-1 0-16,3 8 1 0,-1 2 1 15,3 10 1 1,-2-14 2-16,-7 14-1 16,-6 7 2-16,-9 5-2 15,-15 11 1-15,-6 6-1 16,-14 5 0-16,-3-1-1 0,-3 4-1 16,2 2 0-16,2-8-1 15,8-4 0-15,2-7 0 16,6-30-1-16,28 19 1 15,-2-26 0-15,1-7-1 16,7-16 0-16,2-9 0 16,-3-12 0-16,-7-16 0 15,-10-7 0-15,-7-3-1 16,-9 3 2-16,-9 3-1 16,-7 10 2-16,2 12-1 15,-4 18 1-15,18 31 0 16,-26 4 1-16,25 25 0 0,2 20-1 15,5 8 1-15,12 6-1 16,2 2 0-16,8-2-1 16,-1-5 0-1,3-10-4-15,3 8-14 0,-17-28-26 16,2-10-1-16,-18-18 0 16,0 0-2-16</inkml:trace>
  <inkml:trace contextRef="#ctx0" brushRef="#br0" timeOffset="89572.4095">7449 8454 60 0,'28'-29'41'16,"-28"29"0"-16,4-18 0 16,-4 18-29-16,-40 6-2 15,-3 14-3-15,-25 0-2 16,-14 17-2-16,-13 0-1 0,-2 2-1 16,4-1-1-1,14-5 0-15,8-2 0 16,20-3 0-16,23-7-1 15,28-21 0-15,14 22 1 16,25-12-1-16,15-4 1 0,11 4-1 16,6-3 2-16,8 3-2 15,-8 2 2-15,-6 4 0 16,-11-3 1-16,-17 5 0 16,-23 4 0-16,-20-1 0 15,-20 3 0-15,-13-3 0 16,-13 1 0-16,-7-4 0 15,-2-3-1-15,-4-5 0 16,8-2-1-16,9-8-1 16,11-2-1-16,3-8-2 15,34 10-3-15,-26-33-23 16,26 33-14-16,32-33 0 0,-4 13 0 16</inkml:trace>
  <inkml:trace contextRef="#ctx0" brushRef="#br0" timeOffset="90077.1554">7526 8702 91 0,'0'0'44'0,"20"23"0"16,-14 5 0-16,-24-3-36 15,24 20-3-15,0 3 1 16,6 10-4-16,1 5 0 15,7 2 0-15,0-2-1 0,2-2-1 16,-3-8 0-16,-1-12 0 16,-4-10 0-16,-2-7-1 15,-12-24 0 1,0 0-1-16,0 0-2 0,-20-37-1 16,6 9-3-16,-15-33-6 15,21 22-10-15,-32-43-7 16,32 29 1-16,-23-36 10 15,31 26 8-15,-6-5 8 16,12 5 3-16,13 22 9 16,-3-12 10-16,42 33 10 15,-21-11-1-15,36 50-7 16,-26-15-7-16,23 28-5 0,-17-1-1 16,-6 20-1-1,-15 0-1-15,-20 12-2 16,-24-2 1-16,-16-4-3 15,-21-10 1-15,-6-2-1 0,-5-12 0 16,-3-9-2-16,4-12 0 16,6-14-3-16,15-2-4 15,-1-34-18-15,25 17-19 16,0-13 1-16,16 1-1 16,8-2 1-16</inkml:trace>
  <inkml:trace contextRef="#ctx0" brushRef="#br0" timeOffset="90744.8964">8010 8931 57 0,'6'20'43'0,"-6"-20"-1"16,0 0 2-16,21 26-18 15,-21-26-18-15,46-12-3 16,-19 2-1-16,17 0-2 16,1-6-1-16,3-1 0 15,-1-7-1-15,-2-3 1 16,-7-11-1-16,-10 13 1 16,-13-8-1-16,-13-1 1 15,-13 7-1-15,-15 17 1 16,-8 8-1-16,-13 14 0 15,-6 13 0-15,-5 1 0 0,-1 17 1 16,8 8 0-16,9 0 1 16,11-6-2-16,17-6 2 15,14-1 0-15,16-11-1 16,17-3-1-16,11-11 1 16,13-9-2-16,4-6 1 15,4-7 0-15,6-3 0 16,0-8 0-16,-5 1 0 15,-5-7-1-15,-4 1 1 16,-4-5-1-16,-7 1 1 16,-13-1-1-16,-7 3 0 15,-6-1 1-15,-8-3-1 0,-16 11 1 16,-4-5 0-16,-10 13 1 16,-10-2-1-16,-5 12 1 15,-13 6-1-15,1 6 0 16,0 12 1-16,-7-1-1 15,13 13 2-15,9-3-2 16,6 10 1-16,17-4-1 16,12-1 1-16,17-3-1 15,10-5 0-15,13-5 0 16,7-5-1-16,1-6-2 16,6-5 0-16,-8-7-3 15,11 12-16-15,-19-22-22 16,-3 6-1-16,-15-7 1 0,1 1-1 15</inkml:trace>
  <inkml:trace contextRef="#ctx0" brushRef="#br0" timeOffset="91204.5671">9384 8841 77 0,'0'0'44'0,"0"-27"0"16,0 27 0-16,-28-30-31 15,3 38-6-15,-15 0-2 0,-3 17-1 16,-9 7-1-16,5 7-3 16,0 6 1-1,9 6-1-15,10-8 0 16,25-1 0-16,14-13 0 0,21-17-2 15,13-10 1-15,11-10-1 16,5-18 2-16,0-15-2 16,-4-18 0-16,-9-15 2 15,-5-9-1-15,-15-3 0 16,-8 0 1-16,-15 5 1 16,-5 9 0-16,0 13 0 15,-9 23 1-15,9 36 0 16,-22-9-1-16,16 34 1 0,-2 14-1 15,4 14 0-15,4 12 0 16,4 6-2 0,2-1 1-16,4-1-4 15,8 0 1-15,-5-16-7 0,33-4-29 16,-22-24-4-16,5-7-1 16,3-18 0-16</inkml:trace>
  <inkml:trace contextRef="#ctx0" brushRef="#br0" timeOffset="91394.4989">9921 8680 98 0,'12'18'44'0,"-10"1"1"0,8 15-1 16,-26-3-37 0,26 10-3-16,-2-1 0 0,0-7-5 15,1 10-1 1,-7-19-5-16,12 15-17 0,-14-39-20 15,0 0-2-15,0 0 2 16,0 0-2-16</inkml:trace>
  <inkml:trace contextRef="#ctx0" brushRef="#br0" timeOffset="91524.4823">9939 8443 95 0,'0'0'39'0,"-14"-28"-4"15,14 28-29-15,0 0-44 16,0 0 0-16,4 22-1 16,0-5 1-16</inkml:trace>
  <inkml:trace contextRef="#ctx0" brushRef="#br0" timeOffset="91916.882">10160 8645 71 0,'0'0'43'16,"2"37"0"-16,-2-11 2 16,12 15-20-16,-6-12-16 15,8 14-5-15,-5-5 1 16,9-1-3-16,-10-2-1 16,4-11-1-16,-6-4 0 15,-6-20-1-15,0 0 0 0,0 0 0 16,12-18-1-16,-12-13 1 15,2-7 0-15,4-11 1 16,5-6-1-16,3 0 1 16,0 2 0-16,4 2 0 15,2 8 0-15,-5 8 0 16,11 17 1-16,-8 16-1 16,2 16 0-16,-1 17 0 15,1 10 1-15,0 14-1 16,0 2 1-16,1 4-3 15,5 0 0-15,0-10-4 16,11 4-7-16,-9-31-30 16,15-7 0-16,-1-21-1 0,3-6 0 15</inkml:trace>
  <inkml:trace contextRef="#ctx0" brushRef="#br0" timeOffset="92328.8462">10912 8635 94 0,'-35'26'44'0,"-5"5"1"16,15 10-2-16,1 0-35 16,8 6-4-16,8-7 0 15,8-3-4-15,14-9 1 16,10-19-3-16,9-9 0 16,-1-13-1-16,7-15-1 15,-3-11 0-15,7-6 0 0,-11-10 1 16,-2 4 0-1,-7 0 2-15,-3 6 0 16,-6 7 2-16,-2 17 0 16,-12 21 1-16,0 0 0 0,0 0 0 15,19 53 0-15,-9-6-1 16,2 12 1-16,6 13-1 16,2 3 1-16,-1 11-1 15,1-1 2-15,0 7-2 16,-12-14 1-16,2-1 1 15,-16-14-2-15,-12-8 1 16,-20-16 0-16,-9-12-1 16,-18-15-1-16,-8-12-1 15,-6-8-3-15,-12-19-5 16,32-1-34-16,-12-3-1 16,11 0 0-16,17-9-1 15</inkml:trace>
  <inkml:trace contextRef="#ctx0" brushRef="#br0" timeOffset="92952.9425">11903 8623 73 0,'0'0'41'16,"0"0"0"-16,-9 26 0 15,28 13-29-15,-19-4-3 16,14 14-3-16,0-3 0 16,12 5-3-16,-1-4 0 15,11-8-2-15,1-14 1 16,11-9 0-16,1-14-1 16,4-10 0-16,-5-7-1 15,-5-11 1-15,-9-15-1 16,-9-4 2-16,-13-6-3 15,-18-2 2-15,-7 2-1 16,-13 4 0-16,-6 1-2 0,1 11 0 16,5 14-2-16,-2 1-4 15,28 20-22-15,0 0-14 16,-11 21 1-16,11-21-1 16,11 38 2-16</inkml:trace>
  <inkml:trace contextRef="#ctx0" brushRef="#br0" timeOffset="93473.561">12600 8566 84 0,'0'0'41'15,"0"0"3"1,20-13-2-16,-8 46-31 0,-12-2-3 16,10 20-3-16,2 6 0 15,0 12-2-15,3 6-1 16,9 5-1-16,2 1 0 16,1-11-1-16,-1-11 0 15,0-10-1-15,-6-12-1 16,-7-17-1-16,-13-20-2 15,0 0-2-15,0-29-3 16,-33-26-9-16,25 13 0 0,-41-44 1 16,29 15 2-1,-26-19 9-15,19 8 2 16,1 1 6-16,4 1 3 16,24 25 11-16,-10-16 0 0,38 44 2 15,-12-7-3-15,39 36-4 16,-10 6-3-16,19 22 0 15,-7 13-1-15,-2 12-1 16,-10 8 0-16,-15 3-1 16,-12 3-1-16,-26-4-1 15,-20-12 1-15,-19-8-3 16,-3-16-3-16,-17-17-7 16,18 0-34-16,-22-16-1 15,10-4 0-15,-1-12 0 16</inkml:trace>
  <inkml:trace contextRef="#ctx0" brushRef="#br0" timeOffset="96305.3141">568 10015 16 0,'0'0'26'0,"-20"4"3"15,20-4-1-15,-18-10-16 16,18 10-1-16,0 0-2 16,24-4 1-16,-24 4-1 15,33-6-1-15,-11-6 0 16,10 14-1-16,1-14-2 16,13 14 0-16,11-9-1 15,8 9-2-15,6-6 0 16,8 6 0-16,8 0 0 0,4-1-1 15,6 1 0-15,3 0-1 16,5 2-1 0,12 0 2-16,19-2-1 15,14 2 0-15,10-2-1 0,21 2 0 16,11 2 1-16,15-4 0 16,16 4 0-16,5-8 0 15,1 0-1-15,6-2-1 16,7-2 0-16,7 0 2 15,8-6 0-15,4 5-1 16,-7-3 0-16,13 6 0 16,-5 6 2-16,-1 0-1 0,-2 6 0 15,-5-1 0 1,5 7-1-16,6 0 1 16,3 0 0-16,11-1 1 15,3-1-2-15,20 0 1 16,10 2 1-16,20-1 0 0,7 1-1 15,9 0 1-15,5 0 0 16,7-1 0-16,5 3-1 16,-4 0 1-16,-1-6 0 15,11-3-1-15,-2-3 1 16,10-4 0-16,18-2-1 16,4-5 1-16,12-5 0 15,15-2-1-15,4-4 1 16,1-5 0-16,-1 5-1 15,-1-5 1-15,-7 1 0 16,3-2 0-16,-5 1-1 16,7-3 0-16,7 3 0 0,8 5 1 15,9-9-1-15,11 9 0 16,6-2 0-16,-4 3 0 16,-2-1 1-16,-8 2-1 15,-4 5 1-15,-8-3-1 16,-4 2 0-16,11 2 0 15,5-3 0-15,10 3-1 16,10-2 1-16,13-2 0 16,3-3-1-16,5 1 1 15,7-8 1-15,-1 3-1 16,-5-5 1-16,0 3 0 16,-1-3 1-16,11 8 0 15,-5-3 0-15,7 3 0 0,-19 3-1 16,-13 3 0-16,-36 2 0 15,-41 0-1-15,-47 6-2 16,-62-4-1-16,-53 14-4 16,-77-4-32-16,-38 6 0 15,-47 0-2-15,-41 4 1 16</inkml:trace>
  <inkml:trace contextRef="#ctx0" brushRef="#br0" timeOffset="97553.65">1255 10908 53 0,'0'0'35'15,"8"-32"-5"-15,10 30-2 16,-13-21-3-16,11 29-4 16,-16-30-5-16,0 24-4 15,0 0-2-15,-8 22-3 16,-17 1-1-16,-7 20-1 15,-15 8-2-15,-5 18 0 0,-5 12-2 16,-4 7-1-16,8 4 0 16,19 6 0-16,16-3 0 15,26-9 0-15,24-15 0 16,27-17 0-16,12-22 0 16,26-18 0-16,-2-18 0 15,7-26 0-15,-5-7 0 16,-16-14-2-16,-10-8 0 15,-10-4 1-15,-19 4-1 16,-19 6 1-16,-17 8 2 16,-12 14-1-16,-15 7 0 15,-17 20 3-15,-3 14-1 0,-11 12 0 16,7 11-2-16,-2 14 0 16,9 2 0-1,-1 2 0-15,13 6 0 16,12-10 0-16,2 2 0 0,10-3 0 15,8-5 0-15,2-10 0 16,6 1 0-16,-14-32-15 16,32 35-28-16,-13-21-2 15,7-8-1-15,0-6-1 16</inkml:trace>
  <inkml:trace contextRef="#ctx0" brushRef="#br0" timeOffset="97732.8099">2238 11836 110 0,'30'-2'45'0,"-14"-8"-1"16,1 2 0-16,-17 8-41 16,16-35-9-16,-16 35-35 15,10-25-2-15,-10 25-2 16,0 0-1-16</inkml:trace>
  <inkml:trace contextRef="#ctx0" brushRef="#br0" timeOffset="101544.1557">4811 11449 20 0,'8'-29'31'16,"-22"-14"0"-16,16 13 2 16,6 7-23-16,-16-9 1 15,8 32-2 1,18-21 1-16,-2 40 0 0,-18 5-3 16,23 37 1-16,-17 9-3 15,16 42 1-15,-6 18-1 16,6 29-1-16,-3 25 0 15,-1 38 0-15,-2 23-1 16,4 28-1-16,-4 20 1 16,-1 19-2-16,5 8 0 15,-4 15 0-15,-2-5-1 16,-2 0 0-16,-6-7 1 0,-2-7 0 16,-8-17-1-16,-4-21 1 15,-10-22-1-15,2-17 1 16,-1-25-2-1,-1-35 0-15,8-30-1 0,-4-37-1 16,16-18-5-16,-20-45-28 16,17-16-4-16,3-33-1 15,-30-21 0-15</inkml:trace>
  <inkml:trace contextRef="#ctx0" brushRef="#br0" timeOffset="102651.518">3490 16570 10 0,'0'0'27'0,"0"0"2"15,0 0 0-15,0 0-16 16,0 0-4-16,40 17-1 16,-21-19-1-16,27 16 2 15,-13-14-2-15,28 10-1 16,3-10-2-16,21 4-1 15,1-6 0-15,25 6-1 16,-4-4 0-16,23 8 0 16,6 2 0-16,8 7 1 15,-2 1 0-15,16 7 0 0,6-3-1 16,14 2-1-16,18-5 0 16,11-5 0-16,16-4-1 15,12-6 0-15,20-2 1 16,13 0 0-16,9-2 0 15,9 5 0-15,2-6 1 16,14 6-1-16,4-3 1 16,14 2-2-16,2-4 1 15,10-2 0-15,0 0-1 16,1 4 0-16,-5 4 1 16,-12 6 0-16,-16 6 0 15,-14 13 0-15,-29 6 0 16,-16 7 1-16,-26 1-3 0,-25-14-5 15,-19 0-31-15,-28-19-1 16,-25-14-1-16,-33-15-1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2:31:23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2315 13573 13 0,'0'0'31'0,"8"-24"3"16,-8 24-2-16,20-6-10 15,-30-11-4-15,26 21-3 16,-16-4-3-16,0 0-3 16,-2-20-1-16,2 20-2 15,0 0-1-15,0 0 0 16,0 0-2-16,20 2 0 15,-20-2-1-15,0 0 0 16,0 0-1-16,19-20 1 16,-19 20-1-16,0 0 1 15,16-23-1-15,-16 23 0 0,10-22 0 16,-10 22-1-16,10-37 1 16,-6 13-1-16,-4 3 0 15,-6-3 0-15,-6 5 0 16,-4 9 1-16,-13 8-1 15,-5 12 0-15,-11 13 0 16,-1 11 0-16,-3 11 0 16,-3 6 0-16,7 4 0 15,13 4-1-15,1-4 1 16,17 3 0-16,12-1 0 16,2-4-1-16,8-2 2 15,12-7-1-15,-1-7 0 16,1-8 1-16,0-1-1 0,-2-11 0 15,1-11 1 1,1-6-1-16,2-6 0 16,-4-5 0-16,3-7 1 0,5-4-1 15,4-7 0-15,-1-6-1 16,9-5 1-16,-1-7-1 16,-1-2 0-16,1-8-1 15,-3-2-2-15,-14-13-3 16,19 23-16-16,-31-32-17 15,4 9 0-15,-20-5-1 16,-4 8 0-16</inkml:trace>
  <inkml:trace contextRef="#ctx0" brushRef="#br0" timeOffset="277.3105">2238 12788 72 0,'-20'-22'41'16,"20"22"0"-16,-27-19 1 15,47 34-27-15,-20-15-4 16,-2 59-2-16,4-12-2 16,17 26-2-16,7 13-1 15,6 14 0-15,-3 8-2 16,3 4-1-16,-3-4 0 16,1-10-1-16,2-5 0 15,-13-19 0-15,1-11 0 16,-2-18 0-16,-4-8 0 15,1-17 0-15,9-6-6 16,-24-32-11-16,22 12-27 16,-16-17-1-16,4-5 0 0,-10-5 0 15</inkml:trace>
  <inkml:trace contextRef="#ctx0" brushRef="#br0" timeOffset="1231.3193">8821 17524 24 0,'-6'-20'33'15,"6"20"0"-15,-8-22 0 16,8 22-18-16,0 0-3 16,0 0-2-16,0 0 0 15,0 0-3-15,0 38 0 0,2 9-1 16,-10 6-1 0,5 15-1-16,-5 3-1 15,2 10-1-15,0-11-1 16,6-5 1-16,-2-8-1 0,8-10 0 15,0-12 0-15,7-7 0 16,7-14-1-16,6-11 0 16,7-4 2-16,1-7-2 15,11-4 0-15,-1-6-1 16,1-3 0-16,-3-9-1 16,-3 11-1-16,-7-13-3 15,3 28-10-15,-15-19-23 16,-20 23-1-16,-2-24 1 15,-18 22-1-15</inkml:trace>
  <inkml:trace contextRef="#ctx0" brushRef="#br0" timeOffset="1405.9221">8713 17887 65 0,'23'-12'38'0,"5"-4"-1"15,4-1 0-15,-1 1-33 16,3-10-7-16,17 5-30 16,-11 1-3-16,-7 2-1 15,5 1 0-15</inkml:trace>
  <inkml:trace contextRef="#ctx0" brushRef="#br0" timeOffset="2080.5776">11998 16717 46 0,'0'0'36'0,"0"0"1"16,-20-16-1 0,20 16-23-16,0 0-4 15,40 40-2-15,-20-23-2 0,19 11 0 16,7-7-2-16,15 1-1 16,2-6 0-16,4-5-1 15,-2-9 1-15,-7-4 0 16,-11 2 0-16,-19 12 1 15,-24 6 0-15,-16 23 1 16,-30 8-1-16,-9 14 1 16,-14 6-2-16,7-1 0 0,3-3-2 15,4-14-2 1,17-8-2-16,9-39-9 0,25-4-27 16,0 0-3-1,27-35 2-15,-15 1-2 0</inkml:trace>
  <inkml:trace contextRef="#ctx0" brushRef="#br0" timeOffset="2976.0808">4906 11271 25 0,'-14'-36'31'0,"14"19"0"16,-6-1-7-16,-8-17-8 0,14 35-1 15,4-49-1-15,-4 49 0 16,0-39-4-16,0 39-2 16,-4-22 0-16,4 22-2 15,-20 29 0-15,7 15-2 16,-11 3 0-16,2 19-1 15,-11 9 0-15,1 15 0 16,0-1-1-16,-1-7-1 16,7-13 0-16,6-12 0 15,9-16-1-15,9-20 1 16,2-21-1-16,0 0-1 16,19-53 1-16,3-2 0 15,-4-11 0-15,2-13 0 0,-3-1 0 16,3 3 1-16,-6 10-1 15,0 14 0-15,-2 22 1 16,-12 31 0-16,8 20 0 16,-8 31 0-16,0 13 1 15,4 15-1-15,3 5 0 16,5 5-1-16,8-7-1 16,2-11-2-16,17-3-5 15,-13-34-34-15,21 7 0 16,3-15-2-16,-3-3 1 15</inkml:trace>
  <inkml:trace contextRef="#ctx0" brushRef="#br0" timeOffset="4080.675">4989 16670 29 0,'0'0'31'0,"0"0"-7"16,0 0-2-16,-14-18-3 15,14 18-3-15,0 0-3 16,28-19-3-16,-28-3-2 16,0 22-2-16,25-33 1 0,-25 33-3 15,26-42 0-15,-6 11-1 16,-1-6 0-16,9-4 0 15,11-9-2-15,15-6 1 16,15-21-2-16,16-11 1 16,19-22 0-16,29-10 0 15,19-19 0-15,27-16 0 16,19-16 2-16,39-17-1 16,23-19 1-16,33-10-1 15,23-15 0-15,25-7 0 16,25-15 0-16,24 5 0 15,11-2 0-15,-6 13-1 16,-12 13-2-16,-10 15 2 0,-27 23 0 16,-40 17-1-16,-45 22-1 15,-50 21 0-15,-43 15-2 16,-50 4-6 0,-17 26-31-16,-64 19-2 0,-31 14-1 15,-39 19 0-15</inkml:trace>
  <inkml:trace contextRef="#ctx0" brushRef="#br0" timeOffset="7656.1138">9854 13031 1 0,'0'0'5'0,"0"0"23"0,0 0 0 15,22-10-9-15,-22 10 0 16,0 0 0-16,6-25-1 15,-6 25-1-15,0 0-4 16,17 2-2-16,-17-2-1 16,0 0-3-16,0 0-1 15,0 0-1-15,0 0-2 16,0 20-1-16,0-3 0 16,6 22 1-16,-6 10-1 15,2 18 1-15,-10 16-1 16,2 17 0-16,-11 10 1 15,3 9-2-15,-12 7 1 0,4 7-1 16,-7 5 0-16,7 3-1 16,-4-2 2-16,7 1-2 15,5-9 1-15,8-1-1 16,4-20 1 0,4-14-2-16,4-20 2 0,0-21-1 15,4-19-1-15,-4-15 1 16,-6-21-2-16,0 0 0 15,0 0-2-15,4-33-2 16,-4 33-8-16,-6-37-28 16,-2 19 0-16,-10-9 0 15,18 27 0-15</inkml:trace>
  <inkml:trace contextRef="#ctx0" brushRef="#br0" timeOffset="9412.759">6912 15051 28 0,'0'0'31'0,"0"0"-6"16,0 0-4-16,0 0-6 16,-20-8-1-16,20 8-3 15,0 0-2-15,0 0 0 16,-6-26-3-16,6 26 1 0,0 0-1 15,0 0-1-15,2-17 0 16,-2 17 0-16,0 0-2 16,22 11-1-16,-22-11 0 15,24-1 0 1,-7 1 0-16,11 7 0 0,-2-3-1 16,11 4 1-16,-3-6-1 15,9 2 1-15,5-2-1 16,5 8 1-16,-2-10-1 15,8 2 0-15,1-6-1 16,5-4 1-16,2 2 0 16,2-8 0-16,6 5-1 15,0-5 1-15,4 2-1 0,-4-4 0 16,8 5 1-16,-4 1-1 16,-2 4 0-16,-4-4 0 15,-2 6 0-15,-6 0 0 16,1 0 1-16,-1-2 0 15,2-1-1-15,-4 1 1 16,-2-4-1-16,-2 8 1 16,-1-2-1-16,-5 0 1 15,-8 2-1-15,-5 4-1 16,-1 0 2-16,-5 2-2 16,4-2 1-16,-7-2 1 15,3 0-1-15,-3 2 0 16,3 2 0-16,-1-4 0 0,-1 2 0 15,0-2 0-15,-5 2 1 16,7 0-2 0,-9-4 2-16,1 0-2 15,0-2 1-15,-6 4 1 0,-5-2-1 16,-15 2 0-16,24-4 1 16,-24 4-1-16,0 0 0 15,0 0 1-15,20 4-1 16,-20-4 0-16,0 0 0 15,0 0 0-15,22-2-1 16,-22 2 1-16,0 0 1 16,0 0-1-16,0 0 0 15,0 0 0-15,0 0 0 0,17 4 1 16,-17-4-1-16,0 0 0 16,0 0 0-1,0 0 0-15,0 0 1 16,0 0-1-16,0 0 1 0,0 0-2 15,0 0 1-15,0 0 0 16,0 0 0-16,0 0 0 16,0 0 0-16,0 0 0 15,0 0 0-15,0 0-1 16,0 0 2-16,0 0-1 16,0 0-1-16,0 0 2 15,0 0-1-15,20 2 0 16,-20-2 0-16,0 0 0 15,0 0 0-15,18-2 1 16,-18 2-1-16,0 0 0 16,0 0 0-16,0 0 0 15,16-4-1-15,-16 4 1 0,0 0 0 16,0 0-1-16,0 0 0 16,0 0 0-16,0 0 1 15,0 0-1-15,4 18 0 16,-4-18 0-16,0 0-1 15,0 0-1-15,0 0-1 16,0 0-2-16,0 0-3 16,-4-18-31-16,4 18-1 15,0 0-1-15,-26-2 2 16</inkml:trace>
  <inkml:trace contextRef="#ctx0" brushRef="#br0" timeOffset="14621.728">10934 13271 23 0,'0'0'23'15,"12"-24"-2"-15,-12 24 1 16,0 0-2-16,20-10-3 16,-20-13-1-16,19 21-3 15,-23-22-2-15,22 18-3 16,-16-13-1-16,-2 19-3 16,20-24 1-16,-20 24-2 15,0 0 1-15,0 0-1 0,0 0 0 16,0 0 0-16,0 0 0 15,4 28 0-15,-16 3-1 16,-2 8 0 0,-4 1 0-16,3 7 0 0,-9 6-1 15,4-4 1-15,-2-2-1 16,5-4 0-16,3-6 0 16,0-5 0-16,0-3-1 15,2-7 1-15,-1-1-1 16,13-21 0-16,-24 32 0 15,24-32-1-15,-20 21 2 16,20-21-1-16,0 0 0 16,-20 8-1-16,20-8 0 0,0 0 0 15,0 0-1-15,4-31 0 16,-4 31-2 0,14-32-1-16,-14 32-2 15,12-45-2-15,8 31-5 0,-32-23-7 16,30 8-17-16,-16 1-1 15,4-5 2-15,-1 0 0 16</inkml:trace>
  <inkml:trace contextRef="#ctx0" brushRef="#br0" timeOffset="15212.2475">10900 13229 25 0,'0'0'35'0,"16"-7"-1"15,-16 7 1-15,0 0-16 16,0 0-4-16,-10-18-3 15,10 18-3 1,0 0-2-16,0 0-2 16,0 0 0-16,0 0 0 0,0 0-1 15,16 0-1-15,-16 0 0 16,18-6-1-16,-18 6 0 16,22 0 0-16,-22 0 0 15,25 22 1-15,-13 1-2 16,0 7 1-16,2 3 0 15,0 6 0-15,5 2-1 16,1 5 0-16,6-1 0 16,-1-6 0-16,7-2-1 15,-4-5 1-15,3-3 0 16,1-1-1-16,-10-7 1 16,-3-3-1-16,1-2 1 0,-20-16-1 15,14 21 0-15,-14-21 0 16,0 0 0-16,-14 26 0 15,14-26-1-15,-26 23 1 16,7-15 1-16,3 10 0 16,-6-10-1-16,22-8 0 15,-33 23 1-15,33-23-1 16,-28 4 1-16,28-4-1 16,-26 0-1-16,26 0 0 15,-33-6 1-15,5 8 1 16,-4 4-1-16,-1-2 0 15,-5 2 0-15,-1-4-1 16,1 2 2-16,5 2 0 0,5-4-1 16,10-2 0-16,-1-6 0 15,19 6 0-15,-20 0-1 16,20 0-2-16,0 0-6 16,-20-10-33-16,20 10-1 15,8-22-1-15,-8 22 0 16</inkml:trace>
  <inkml:trace contextRef="#ctx0" brushRef="#br0" timeOffset="16053.5369">11797 13290 21 0,'0'0'35'0,"18"-21"0"16,-18 21-1-16,4-40-14 15,13 44-4-15,-23-23-4 16,6 19-3-16,0 0-2 16,0 0-1-16,0 0 0 0,-27 6-1 15,-1 9 0-15,-1 17-2 16,-13 5 0-16,3 14 0 15,-7 6-1 1,7 6 1-16,1 0-2 0,10-5 0 16,15-3 1-16,13-11-2 15,13-13 3-15,13-13-4 16,8-10 1-16,5-14-1 16,3-10 0-16,1-14 2 15,3-7-4-15,-13-12 3 16,-5-8-2-16,-5-11 1 15,-9-5 1-15,-8-2-1 0,0-3 1 16,-10 3-1-16,2 3 2 16,-4 9-1-1,0 10 0-15,0 16 1 16,4 5 0-16,2 14 1 0,0 18-1 16,0 0 1-16,0 0 0 15,10 52 0-15,-10-1 1 16,0 17-1-16,-2 15 0 15,2 3-1-15,0 8 0 16,6-2 0-16,0-3-1 16,2-15-3-16,12 1-3 15,-20-22-36-15,20-10-2 16,-9-10 0-16,-3-1-1 0</inkml:trace>
  <inkml:trace contextRef="#ctx0" brushRef="#br0" timeOffset="16968.4307">8126 15585 14 0,'14'-28'34'16,"8"-1"0"-16,-3-3 1 16,1-15-12-16,12 29-7 15,-26-23-2-15,19 28-2 16,-25-13-2-16,0 26-2 16,0 0-1-16,0 0-1 15,-17 27-1-15,-3 17-1 16,-8 9-1-16,3 17 0 15,-7 5-2-15,4 5 1 16,3-5-1-16,5-4 0 16,2-14-1-16,10-14 0 15,2-14-1-15,6-29-1 16,0 0-1-16,12-25 0 0,2-13-1 16,-2-15-1-16,8-4 2 15,-5-11-1-15,9 5 1 16,-10 4 1-16,6 10 1 15,-8 14 1-15,1 9 1 16,-13 26 1-16,34 8 0 16,-10 18 1-16,-1 7 0 15,15 10 0-15,5 2 0 16,11 6 0-16,7 0-1 16,2-4-1-16,-4-5 0 15,-5-3 1-15,-9-10-2 16,-13-1 1-16,-19-9 1 0,-13-19-2 15,-25 30 2-15,-15-15-1 16,-11-3 1-16,-4 0-1 16,-11-6 0-1,-3-2 0-15,8-2-1 16,4-4-1-16,9 0-2 0,11-10-2 16,17 14-5-16,-7-12-33 15,27 10 0-15,1-17-1 16,-1 17 1-16</inkml:trace>
  <inkml:trace contextRef="#ctx0" brushRef="#br0" timeOffset="17333.0184">8898 15382 78 0,'0'0'42'16,"20"-17"-1"-16,-20 17 1 15,30 13-33-15,-30 5-3 16,4 23 0-16,-8 8-2 16,2 16-1-16,0 6-1 15,2 3 0-15,2 3-2 16,4-6 1-16,1-5-1 0,13-15 0 15,8-7-1 1,3-15 2-16,7-11-2 16,1-12 1-16,3-10-1 15,-3-10-2-15,5-6 0 0,-11-7-3 16,-1 3-3-16,-24-23-33 16,10 12 1-16,-12-12-2 15,-10 7 1-15</inkml:trace>
  <inkml:trace contextRef="#ctx0" brushRef="#br0" timeOffset="17480.5588">8908 15653 75 0,'0'0'41'16,"0"0"0"-16,26-6 0 16,7-9-33-16,25 3-5 15,-1 4-7-15,-10-8-34 16,7 7-1-16,-9-5-2 0,-6 2 0 15</inkml:trace>
  <inkml:trace contextRef="#ctx0" brushRef="#br0" timeOffset="18744.8988">19024 12044 40 0,'11'-22'35'16,"-11"22"1"-16,12-29 1 15,-12 29-17-15,2-25-7 16,-2 25-4-16,12-36-1 15,-12 36-1-15,0-29-3 16,0 29 1-16,0 0-1 16,-32-8-1-16,1 26 0 0,-3 19 0 15,-17 10-1 1,4 18 0-16,-7 5 0 16,3 5-1-16,8 3 1 15,13 1-1-15,12-12 0 0,18-16-1 16,20-20 1-16,11-15-1 15,9-18-1-15,11-16 1 16,5-13-3-16,1-24 2 16,0-18-1-16,-8-19 1 15,1-12 0-15,-11-18 0 16,-7-1 1-16,-12 1-1 16,-12 0 2-16,-8 16-1 15,-2 16 3-15,-10 15-2 16,0 24 2-16,-2 24-1 15,14 27 2-15,-14 18-1 16,10 21-1-16,14 20 1 16,-8 17-2-16,10 22 1 0,-10 8-1 15,8 10 0-15,-8-2-1 16,4-10 0-16,-4-6 0 16,2-13 0-16,4-11-2 15,-8-21-3-15,13 2-4 16,-13-25-35-16,8-7 2 15,-16-3-2-15,0-1-1 16</inkml:trace>
  <inkml:trace contextRef="#ctx0" brushRef="#br0" timeOffset="19059.399">18368 13245 86 0,'26'-16'40'0,"15"1"2"16,9-7-1-16,25 5-30 15,-10-19-3-15,18 5-3 16,-4-7-3-16,0 5-1 0,0 12-4 16,-14-5-2-16,-2 20-5 15,-39-8-31-15,7 12 0 16,-31 2-1-16,0 0 1 16</inkml:trace>
  <inkml:trace contextRef="#ctx0" brushRef="#br0" timeOffset="19728.4283">18755 13514 57 0,'24'-24'40'0,"-3"-3"-1"15,5 3 2-15,-6-9-18 16,13 23-10-16,-25-15-4 16,-8 25-2-16,0 0-1 15,0 0-2-15,0 33 0 16,-15 12-2-16,-11 8 1 16,6 12-2-16,0 10 0 0,7 5-1 15,7 1 1 1,12-5-2-16,9-9 2 15,15-10-1-15,4-14 0 16,7-10 0-16,2-11 1 0,11-12-1 16,-3-12 1-16,-4-12-1 15,3-2 0-15,-7-7-1 16,1-3 0-16,-7-3-1 16,-3 5-2-16,-20-7-5 15,11 11-31-15,-29-13-2 16,2 7-1-16,-21-3 0 15</inkml:trace>
  <inkml:trace contextRef="#ctx0" brushRef="#br0" timeOffset="19910.7638">18718 13893 88 0,'41'-30'40'16,"14"-5"-1"-16,10-6 0 15,7 2-34-15,1-5-4 16,-4 3-4-16,-2 14-31 16,-22 7-4-16,-19 8-1 15,-26 12 0-15</inkml:trace>
  <inkml:trace contextRef="#ctx0" brushRef="#br0" timeOffset="20690.2983">17166 12925 71 0,'0'0'39'0,"0"0"1"16,0 0 0-1,21-23-27-15,29 19-4 16,-5-20 0-16,22 7-3 15,-2-7-1-15,12 2-3 0,-4 1 0 16,-2-1-1-16,-5 5-2 16,-13-1-3-16,-8 14-2 15,-25-10-11-15,0 20-24 16,-20-6 0-16,-14 28-1 16,-12-5 0-16</inkml:trace>
  <inkml:trace contextRef="#ctx0" brushRef="#br0" timeOffset="20869.2408">17177 13143 85 0,'0'0'42'0,"0"0"-1"16,34 4 0-16,0-24-31 0,23 11-3 16,-2-17-3-16,14 3-3 15,-2-1-4-15,-9-17-20 16,3 17-17-16,-16 5-2 15,-7-1 0-15,-17 4 0 16</inkml:trace>
  <inkml:trace contextRef="#ctx0" brushRef="#br0" timeOffset="24117.6313">16792 12450 1 0,'-25'-9'12'16,"25"9"11"-16,0 0 2 16,0-18-10-16,0 18 1 0,8-24-2 15,15 22 1-15,-21-21-2 16,22 19 1-16,-28-20-1 16,4 24 0-16,12-25-3 15,-12 25-2-15,0 0-1 16,0 0-1-16,-28 2-1 15,3 23-1-15,-13 9 1 16,-9 13-3-16,-7-2 1 16,-3 8-1-16,4 0 1 0,3-4-2 15,11-6 0 1,23-8 0-16,12-5-2 16,24-5 2-16,19 1-1 0,19 1 0 15,7 3 1-15,8 7 0 16,4-2-1-16,-4 5 2 15,-8-1-1-15,-6-4 1 16,-25 3 0-16,-10-3 0 16,-24-2 0-16,-20 1 0 15,-18-3 1-15,-15 0-2 16,-10-7 1-16,-4-1 0 16,-4-7-2-16,5-8 0 0,13-4-2 15,2-12-4 1,31 12-36-16,-2-16-3 15,22 12 1-15,-13-17-2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2:05:47.4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9-10T12:06:04.402"/>
    </inkml:context>
  </inkml:definitions>
  <inkml:trace contextRef="#ctx0" brushRef="#br0">4773 4417 19 0,'0'0'31'0,"-19"8"1"16,19-8 1-16,2 28-16 16,-22-28-5-16,26 23-2 15,-6-23 0-15,-14 30-3 16,14-30 0-16,-8 33-3 16,8-33 0-16,-6 24-1 15,6-24-1-15,0 0 0 16,0 0-1-16,0-18 1 0,0-4-1 15,0-1-1 1,-6-10 1-16,0 1-1 16,-5-1 1-16,-5 11 0 15,-4 8 0-15,-6 18-1 0,-11 14 1 16,1 21 1-16,-9 16-2 16,-1 20 2-16,1 21-1 15,8 12 1-15,1 8 1 16,6 7-2-16,17-3 1 15,13-4 0-15,11-12 0 16,15-6-1-16,16-31 1 16,7-24-1-16,6-22-1 15,8-26 0-15,-1-21 1 0,-3-19-1 16,-8-14 0-16,-7-14 0 16,-11-7 0-1,-13 1-1-15,-4 3 0 16,-10 13 1-16,-8 10-1 0,2 14 1 15,-6 9-1-15,6 30 2 16,0 0 0-16,-12 40 1 16,12 1 1-16,4 14-1 15,4 2 0-15,0 11-1 16,5 1 1-16,5-6-1 16,0-4 0-16,-2-10-2 15,7-8 0-15,-7-13-1 16,2-3-1-16,-18-25-3 15,34 20-4-15,-34-42-20 16,0 22-11-16,13-45 0 16,-7 14 0-16</inkml:trace>
  <inkml:trace contextRef="#ctx0" brushRef="#br0" timeOffset="824.4999">4675 5155 53 0,'-32'12'35'0,"12"0"2"16,20-12 0-16,0 0-24 15,28 12-4-15,10-22-2 16,13 10-2-16,4-10 0 16,14 8-1-16,-7-4-2 15,1 6 1-15,-10 0-2 16,-2 2 1-16,-9 4-1 0,1 0-1 15,-9 0 0-15,-3-2 0 16,-3-4 0-16,-2 0 0 16,-5-6 0-16,3 0-1 15,-8-2 1-15,-16 8 0 16,24-19 0-16,-24 19 0 16,11-26 0-16,-11 26 0 15,-3-18-1-15,3 18 2 16,0 0-1-16,-32 8 1 15,10 8 1-15,0 11 0 16,-3 9 0-16,-1 9 0 16,0 4 1-16,13 4-1 0,-1 0 0 15,10-2-1-15,16-8 0 16,9-12-1-16,11-5 0 16,8-16-1-16,3-10 0 15,2-16-1-15,3-13 0 16,-1-14-2-16,5-7-1 15,-15-16-1-15,4 1-1 16,-9-25 0-16,2 5 0 16,-15-7 2-16,1 14-1 15,-8 3 5-15,-4 10 1 16,-2 18 3-16,-8 6 2 16,2 41 1-16,0 0 0 15,-18 21 0-15,0 23 0 0,14 20-1 16,-8 5 0-16,1 15-2 15,3 1 1-15,8 5-2 16,0-5 0-16,8-7-2 16,3-15 1-16,3-16-4 15,0-10 0-15,-2-19-3 16,8 0-4-16,-20-18-4 16,19-16-13-16,-24-16-12 15,-3-1 0-15,-16-16 11 16,18 20 11-16,-22-17 11 15,1 5 7-15,7 16 8 16,-14-16 14-16,17 23 14 16,-1-2 1-16,18 20-10 0,-10-23-11 15,32 23-7 1,-4-8-5-16,11 4-7 16,20 20-15-16,-7-12-20 15,15 3-2-15,2 1 1 0,9 4-2 16</inkml:trace>
  <inkml:trace contextRef="#ctx0" brushRef="#br0" timeOffset="1634.9179">7163 5153 54 0,'-20'-5'38'0,"20"5"0"0,0 0 0 16,10 19-24-16,-10-19-3 15,2 30-2-15,-2-30-2 16,6 41-2-16,0-22-1 16,5 1-2-16,-11-20 0 15,16 24-1-15,-16-24 0 16,24-12 0-16,-16-6 0 16,-2-7-1-16,0-5-1 15,-10-1 1-15,-4-5-1 16,-6 9 0-16,-6 2 1 15,-9 9 0-15,-5 14 0 16,-5 16 1-16,-7 15 0 16,1 20 1-16,3 12 0 0,9 13-1 15,1 5 1-15,12 3-1 16,9-3-1-16,18-12 1 16,13-16-1-16,16-20 0 15,-1-23 1-15,11-12-1 16,-1-20 0-16,1-13 0 15,-1-14 0-15,-13-12 0 16,-5-3 1-16,-13-1-1 16,-2 6 0-16,-12 10 1 15,-6 6 0-15,0 15 1 16,6 30-1-16,-22-9 0 16,12 32 0-16,8 16 1 0,2 10-1 15,6 8 0-15,12 6-2 16,4 0-1-16,9 0-1 15,9-14-4-15,19 14-19 16,-11-30-17-16,15-2 0 16,-4-15 0-16,14-10 1 15</inkml:trace>
  <inkml:trace contextRef="#ctx0" brushRef="#br0" timeOffset="3140.484">9161 5114 47 0,'0'0'36'0,"-24"-17"2"16,24 17 1-16,-22-8-21 15,28 29-4-15,-6-21-4 16,-10 32-2-16,7-11-1 16,5 11-2-16,-2-5-1 15,1 1-1-15,3-7-2 16,-4-21 0-16,12 26 0 15,-12-26-1-15,0 0 0 16,8-36 1-16,-8 5-2 0,-8-6 1 16,-9-8-1-1,-9-6 0-15,-8 5 0 16,-11 9 0-16,-8 10 0 16,-5 15 0-16,-9 20 2 0,2 17 1 15,2 24-1-15,13 20 1 16,9 6 0-16,21 5-1 15,18 2 2-15,14-1-2 16,22-9-1-16,7-11 0 16,20-12-1-16,1-17 0 15,9-15-2-15,-6-20-1 16,8-5-1-16,-14-32 0 16,6 3-2-16,-11-24 0 15,3 2 1-15,-12-15 0 16,-3 7 1-16,-5 0 1 15,-3 7 2-15,-3 10 3 16,-5 3 1-16,8 16 2 0,-15 2 1 16,5 21 0-16,-24 8 1 15,28 8 1-15,-28-8-1 16,16 33-1-16,-13-11 0 16,-3 1-2-16,0-1 0 15,0-1-1-15,0-21 0 16,0 26-1-16,0-26 0 15,0 0-1-15,0 0-1 16,0-26 1-16,0 9-1 16,-7-3 0-16,-5 0 0 15,12 20 1-15,-34-23-1 16,5 25 1-16,-1 13 1 0,-10 15 0 16,3 13 0-16,-3 12 1 15,9 10-1-15,3-2 0 16,14 3 0-16,8 1-1 15,12-12 0-15,8-8 0 16,8-16 0-16,9-15 0 16,1-10 0-16,2-14 0 15,3-13 0-15,-9-19 0 16,5-5 0-16,-7-12 0 16,-6 0 0-16,0 0 0 15,-9 3-1-15,-5 6 1 16,-2 7 0-16,-4 14 0 15,-2 9 0-15,2 18 1 0,0 0-1 16,-12 41 1-16,10-7 1 16,2 13-2-16,2 0 1 15,10 2 0-15,0-2-2 16,8-8 0-16,8-3 0 16,-1-17 0-16,11-5-1 15,-1-20 0-15,3-4-1 16,-7-15 0-16,7-9 1 15,-13-9 0-15,7-8-1 16,-4-2 2-16,-9 2-1 16,3 4 1-16,-10 8 0 15,0 9 1-15,-8 9 0 16,-6 21 2-16,0 0 1 0,21 17-2 16,-17 9 3-16,-2 5-2 15,-2 9 1 1,6 9 0-16,-6-2-1 15,0-4-1-15,0 0 0 0,0-13-1 16,-2-3 1-16,4-9-1 16,-2-18 1-16,0 0-1 15,20-45 0-15,-2 7 0 16,1-9 0-16,9-4-1 16,10-12 1-16,3 1-1 15,8-3 1-15,-1 6-1 16,-1 14-1-16,-1 6 0 15,-1 9 0-15,-8 14-1 16,-1 20-5-16,-36-4-28 16,38 26-6-16,-27-5-1 15,9 7 1-15</inkml:trace>
  <inkml:trace contextRef="#ctx0" brushRef="#br0" timeOffset="5232.7332">2487 5079 17 0,'0'0'32'16,"-40"-10"2"-16,40 10-1 15,-25 8-10-15,-5-24-7 16,30 16-3-16,-23 2-3 16,23-2-1-16,0 0-3 15,17 22 0-15,-17-22-1 0,54 6-1 16,-15-4 0-16,14 0-1 16,17-2-3-16,3 0 1 15,-2 0-3-15,-6 0 2 16,-6 0-1-16,-8 3 1 15,-9-3-1-15,-11 4 2 16,-31-4 0-16,0 0 0 16,0 0 2-16,0 0-1 15,-39 0 0-15,1-4 0 16,-9-9 0-16,-4-3-1 16,-7 0 1-16,3-1-2 15,-2-3 0-15,4 0-1 0,19 13-7 16,-15-9-33-16,29 12 0 15,-2 0-1-15,22 4 0 16</inkml:trace>
  <inkml:trace contextRef="#ctx1" brushRef="#br0">15884 13171 0,'0'0'15</inkml:trace>
  <inkml:trace contextRef="#ctx0" brushRef="#br0" timeOffset="17623.5621">10894 5632 59 0,'0'0'38'0,"0"18"1"15,0-18-1-15,0 51-24 16,-13-33-4-16,13 23-2 16,-14-10-1-16,14 12-3 15,-6-5-3-15,0-11-1 16,4-1-3-16,2-26-5 15,2 21-14-15,-2-21-17 16,14-31 0-16,-2-1-2 16,7-7 2-16</inkml:trace>
  <inkml:trace contextRef="#ctx0" brushRef="#br0" timeOffset="18908.1571">11424 4588 35 0,'2'-35'35'16,"-2"35"0"-16,-2-20-11 16,-10 1-5-16,12 19-4 15,0 0-3-15,14 49-3 16,-16-14-3-16,14 22-1 16,-11 12-1-16,7 17 0 15,2 4 0-15,-2 6-2 16,0 1 0-16,2-5 0 15,-2-6-2-15,0-9-1 16,-2-16 0-16,-4-18-4 0,7 0-4 16,-9-43-8-16,-5 21-22 15,5-21 2-15,-18-21-2 16,4-9 2-16</inkml:trace>
  <inkml:trace contextRef="#ctx0" brushRef="#br0" timeOffset="20172.9147">11124 5142 46 0,'0'0'34'16,"-8"-22"0"-16,27 12-1 15,21 4-24-15,-1-9-5 16,27 7 1-16,-7-10-2 16,14 6-1-16,0 1-3 0,-2-3 1 15,-8 6 1-15,-4-4-1 16,-11 6 0-16,-5 0 1 15,-15 4 0-15,-8 4 0 16,-20-2 2-16,0 0 0 16,0 0 1-16,0 28 0 15,-20-20 0-15,6 17 2 16,-12-3 0-16,13 11-1 16,-7 1 0-16,10 9-1 15,8-2-1-15,4-2-1 16,10 0 1-16,8-7-3 15,5-5 0-15,7-13-1 0,-1-4 1 16,-1-8-1-16,2-8 0 16,-7-8 0-16,-5-7 0 15,-6-7 0 1,-2-5-1-16,-6-1 1 0,-6-3-1 16,0 0 1-16,0 5 0 15,-4 11 1-15,4 21 0 16,0 0 1-16,0 0 1 15,0 0 0-15,-16 35 1 16,18-3-1-16,2 3 0 16,4 0-1-16,0-3 1 15,9 1-2-15,3-7-1 16,0-13-1-16,5 3-3 0,-5-18-2 16,14 6-3-16,-22-28-8 15,27 19-9-15,-33-35-3 16,22 21 2-1,-28-25 9-15,25 17 9 0,-25-8 8 16,6-3 5-16,-6 38 10 16,0-49 10-16,0 49 5 15,2-17-2-15,16 36-6 16,-18-19-6-16,8 41-4 16,-6-9-2-16,16 15-3 15,-10 4 0-15,9 8-2 16,1-2 0-16,-2 6-2 15,-2-8 0-15,3-4 0 0,-3-10-2 16,-2-6 1 0,-4-11-2-16,-8-24 1 15,0 0-1-15,4-22-1 16,-10-9 1-16,-6-20-1 0,4-6 0 16,-7-14 1-16,7-3 0 15,6-1-1-15,4 2 1 16,9-1 1-16,9 11 0 15,6 12 1-15,9 12-1 16,9 15 2-16,1 16 0 16,-3 14 1-16,-5 16 0 15,1 13 1-15,-16 8-1 16,-9 8 1-16,-13 0-1 16,-8 6 0-16,-9-10-1 15,-9-5 1-15,-2-9-2 16,-5-12-1-16,-1-9 0 15,3-14-1-15,5-6-1 0,-2-13-1 16,16 3-1-16,-7-13-1 16,19 13 0-16,-8-7 0 15,8 25 1-15,20-22 1 16,1 24 2-16,5 4 2 16,2 2 1-16,11 5 3 15,-1-5 0-15,13 2 0 16,-4-10 1-16,13 0 0 15,-3-14 0-15,2 5-1 16,-2-15-2-16,-3-1 1 16,-13-7-2-16,-1-1 1 15,-11-6-2-15,-9 5 1 16,-12-1-2-16,-8 7 1 0,-8 7 1 16,8 21-1-16,-34-4 1 15,11 20 0-15,-3 11 0 16,4 12 0-16,3 2 1 15,9 9-1-15,8-3 1 16,8-4-1-16,13-4 0 16,7-10-3-16,8-1-1 15,-1-20-8-15,26 4-29 16,-15-16-1-16,1 4-2 16,-9-12 2-16</inkml:trace>
  <inkml:trace contextRef="#ctx0" brushRef="#br0" timeOffset="20358.9788">13641 5322 82 0,'40'34'40'16,"-23"-15"0"-16,5 13-1 15,-22-32-31-15,32 41-5 16,-13 2-12-16,-13-12-28 15,-6-1-2-15,-6-7-1 16,6-23 0-16</inkml:trace>
  <inkml:trace contextRef="#ctx0" brushRef="#br0" timeOffset="20862.6083">14204 4669 62 0,'4'-24'38'0,"-4"24"1"15,0 0 0-15,10 22-27 16,-16 5-1-16,18 32-3 16,-12 4-1-16,7 19-2 15,-1 3-1-15,8 5-2 0,-4-6 0 16,4-5-1 0,0-9 0-16,0-15-2 15,-3-9 0-15,1-19-3 16,-2 1-3-16,-10-28-6 0,0 0-27 15,-8-28 0-15,-6 5-1 16,-11-13 2-16</inkml:trace>
  <inkml:trace contextRef="#ctx0" brushRef="#br0" timeOffset="21156.3016">13967 5171 51 0,'0'0'37'15,"0"0"-1"-15,31-20 1 16,9 20-19-16,1-19-9 0,30 15-2 15,-11-12-1 1,13 6-1-16,-2-3-3 16,-6 5 2-16,-6-2-1 15,0 8 0-15,-11 2 0 0,1 10 0 16,-13 6 1-16,-1 9-1 16,-9 6 0-16,-2 9-1 15,-5-1 0-15,-1 4 0 16,-10-2 0-16,-4-3-2 15,2-5-1-15,-6-7-1 16,2-5-1-16,-2-21-6 16,4 24-9-16,-4-24-23 15,-12-26-1-15,2-3 1 16,6-7-2-16</inkml:trace>
  <inkml:trace contextRef="#ctx0" brushRef="#br0" timeOffset="21291.2636">14770 4885 68 0,'0'-22'37'16,"0"22"0"-16,-5-24-2 16,5 24-33-16,7 18-12 15,13-10-24-15,-20-8 0 16,8 29-3-16,4-9 1 16</inkml:trace>
  <inkml:trace contextRef="#ctx0" brushRef="#br0" timeOffset="22407.6318">15015 5061 75 0,'0'0'40'16,"26"34"1"-16,-14-5 0 16,-16-5-31-16,22 17-2 15,-10-4-2-15,3 12-2 16,-3-6 0-16,2-2-3 15,-2-7-1-15,-2-5 1 16,0-7-1-16,-6-22 0 16,0 0-1-16,10-24 1 15,-6-9-1-15,2-14 1 16,0-6-2-16,1-8 1 16,7-8 0-16,0 5 0 15,4 3 0-15,-4 12 0 0,5 9 1 16,1 13 0-16,0 15 1 15,0 24 0-15,-3 13 1 16,3 15 0-16,0 3 0 16,0 12 0-16,-1 0-1 15,-3 2 1-15,2-8-1 16,0-14 0-16,-8-5 0 16,-10-30-1-16,23 21 0 15,-23-21 0-15,22-23 0 16,-8-5 0-16,2-9-1 15,-1-6 0-15,3-1 0 16,2 3 0-16,0 0 0 16,-6 12 1-16,-3 9-1 0,-11 20 1 15,20-2 1-15,-12 22 0 16,-2 5 0-16,8 7 0 16,-2 7 1-1,19-2-1-15,3-2-1 0,5-9 1 16,9-4 0-16,9-11-1 15,2-9 0-15,-4-10-1 16,3-7 0-16,-7-13 0 16,-11-5-1-16,-9-4 0 15,-3-7 1-15,-22 5 0 16,0-2 0-16,-12 6 0 16,-12 7 1-16,-4 12 0 15,-3 12 0-15,3 10 1 0,-4 12-1 16,8 6 1-1,-1 9 1-15,11 8-1 16,8-2 0-16,10 3 0 16,7-5 0-16,9-4 0 0,0-5 0 15,7-5-1-15,7-5 0 16,-3-8-1-16,-3-4 1 16,-1-6 0-16,-1-8 0 15,-10-2-1-15,1-4 1 16,-7-5-1-16,0-1 1 15,-6-2-1-15,0-3 0 16,-2-3 0-16,-2 1-1 0,0 1 2 16,-3 1-2-1,3 1 3-15,0 3-2 16,0 3 1-16,2 0 1 16,-8 18-1-16,0 0 1 15,18 2 0-15,-18-2 0 0,20 42 0 16,-12-13 1-16,9 6-1 15,-11 11 0-15,14-5 0 16,-6-2 1-16,0-6-1 16,-6-5 0-16,1-9 0 15,-9-19-1-15,0 0 1 16,26-7-1-16,-18-17 1 16,4-9-2-16,4-7 1 15,9-9 0-15,1 4 0 16,8-4-1-16,11 2 1 15,0 8 0-15,7 2-2 16,3 7 0-16,-10-3-5 0,21 19-35 16,-29-10-2-16,1 13 2 15,-11-5-3-15</inkml:trace>
  <inkml:trace contextRef="#ctx0" brushRef="#br0" timeOffset="50141.9625">2505 7585 50 0,'-18'6'38'16,"18"-6"1"-16,0 0 0 15,-36-6-21-15,56 22-4 16,-20-16-2-16,26 0-2 16,-26 0-3-16,47 6-2 15,-21-4-1-15,13-2-1 16,-1 0-1-16,9-4-2 0,5-2-1 15,-11-4-2-15,5 0-2 16,-15-13-5-16,17 17-32 16,-25-10 0-1,-3 8-2-15,-20 8 2 0</inkml:trace>
  <inkml:trace contextRef="#ctx0" brushRef="#br0" timeOffset="51405.695">4242 7361 42 0,'4'-35'37'0,"-4"15"-1"15,0 20-6-15,-10-37-11 0,10 37-4 16,0 0-4-16,0 0-3 15,8 28-2-15,-2 11-2 16,0 4 0-16,8 14 0 16,-6 6-1-16,10 9-1 15,-10-1 0-15,3 0-1 16,1-5 0-16,-2-5 0 16,-6-12 0-16,2-8 0 15,-4-19-1-15,-2-22 1 16,0 0-1-16,-2-22 0 15,-2-15 0-15,4-18 0 16,6-10-1-16,0-9 1 16,2 1 0-16,6-1 0 0,3 7-1 15,1 10 1-15,2 8 0 16,0 14 1-16,-5 17-1 16,9 14 0-16,-4 20 0 15,-6 19 1-15,5 14-1 16,-5 14 1-16,0 4 0 15,4 5-1-15,-10 1 1 16,4-4-1-16,-1-11 0 16,3-16 1-16,-6-13-1 15,-8-29 0-15,34 2-1 16,-15-23 2-16,5-19-2 16,2-9 1-16,0-12-1 15,-5-7 1-15,5-1 0 0,-6 4 0 16,-5 12 0-16,-3 12 0 15,0 16 0-15,-12 25 1 16,0 0-1-16,12 31 0 16,-12 14 1-16,6 8-1 15,2 6 1-15,6 6 0 16,3-6-1-16,11-4 1 16,0-12-1-16,9-12 1 15,5-15-1-15,7-12 0 16,2-16 0-16,-3-16-1 15,-1-9 1-15,-3-12 0 16,-9-10-1-16,1-4 0 16,-13 1 0-16,-11 3 1 0,-4 10 0 15,-10 7-1-15,-4 23 1 16,6 19 0-16,-39 16 0 16,19 19 0-16,-2 12 0 15,-1 12 0-15,3 6 1 16,8 7-1-16,8-3-1 15,6-8 0-15,12-10-1 16,0-10-1-16,17-2-5 16,-9-29-4-16,27 2-28 15,-15-26-1-15,5-4 0 16,-7-17 1-16</inkml:trace>
  <inkml:trace contextRef="#ctx0" brushRef="#br0" timeOffset="51826.2338">5780 7518 58 0,'14'-23'38'0,"-14"3"2"16,0 20-1-16,-14-23-22 0,13 46-5 15,-29-7-3-15,8 25-3 16,-9 6-2-16,-1 18 0 16,4 2-2-16,3 3-1 15,11 3 0-15,8-4 0 16,12-10 0-16,14-14-1 15,7-16 0-15,11-17 0 16,1-16-1-16,1-20 1 16,1-15 0-16,-3-20-1 0,-5-7 0 15,-7-9 1 1,-6 0 0-16,-6 3 0 16,-5 9 0-16,-7 10 1 15,-2 14 0-15,0 17 1 0,0 22-1 16,0 0-1-16,-19 35 1 15,13 11-1-15,0 7 1 16,4 13-1-16,-2 5 0 16,4-2 0-16,6-3-1 15,4-9 0-15,3-8-1 16,3-17-3-16,16-7-4 16,-12-44-13-16,13 11-19 15,1-24 0-15,9-7-1 16,-5-18 2-16</inkml:trace>
  <inkml:trace contextRef="#ctx0" brushRef="#br0" timeOffset="52158.0003">6345 7497 64 0,'4'-28'38'15,"-10"7"2"-15,6 21-1 16,-39-20-25-16,21 40-4 16,-10-9-4-16,9 9-2 15,1 2-2-15,10 3-1 16,12-3-1-16,10 3 0 15,11-1 0-15,11-3-1 16,3 1 2-16,13 5 0 16,-1-1-1-16,2 5 1 15,-7 3 0-15,-5 3 0 16,-9-2 1-16,-7 5-1 16,-11-3 1-16,-10-6 0 0,-18-1 0 15,-5-11 0-15,-13-1-1 16,1-8 0-16,-9-8 0 15,1-4-1-15,1-6-1 16,2-8-1-16,11 1-4 16,1-19-5-16,28 11-24 15,-10-20-7-15,14 1 0 16,4-9 0-16</inkml:trace>
  <inkml:trace contextRef="#ctx0" brushRef="#br0" timeOffset="53042.5842">6584 7534 69 0,'20'14'40'0,"-8"3"0"0,-4 15 1 16,-8-9-26-16,15 32-4 15,-15-10-4-15,10 12-2 16,-2-4-1-16,4-4-3 16,8-7 1-16,1-11-2 15,9-17 0-15,4-16 0 16,5-16-1-16,3-19 0 15,-3-10 0-15,1-10 0 16,-3-10 0-16,-5-5-1 16,-5 5 1-16,-9 6 1 15,2 6 1-15,-12 12 0 16,0 13 0-16,-8 30 0 16,0 0 1-16,0 0-1 0,4 47 0 15,-4 1 0-15,0 5-1 16,0 11 1-16,2 1-2 15,11 2 1 1,3-8-1-16,6-10 1 0,6-14-1 16,3-13-1-16,9-11-2 15,-7-20-1-15,7-5-1 16,-11-27-3-16,11 1 0 16,-24-22-1-16,15 13 1 15,-23-18 2-15,12 12 2 16,-10 4 4-16,-2 2 3 15,0 19 4-15,-8-3 1 16,0 33 1-16,0 0 1 16,17 6-1-16,-17 12-1 15,8 15-2-15,-2 0-2 16,6 14 0-16,2 1-1 16,0 3-1-16,3-6 1 0,-1-2-2 15,2-8 1-15,-4-11-1 16,-14-24 1-16,31 17-1 15,-31-17 0-15,20-29 0 16,-14 1 0-16,0-13-1 16,-2 2 1-16,6-4 0 15,-2-2 0-15,-2 2 0 16,7 3 0-16,7 9 0 0,4-1 0 16,3 11 1-1,5-3-2-15,4 3 1 16,3 3 0-16,7-2 0 15,-3 1 0-15,-2-9 0 0,3 5 0 16,-16-5 0-16,3 7 0 16,-15 5 0-16,-16 16 0 15,0 0 0-15,0 0 0 16,-42 18 1-16,15 17-1 16,-5 10 0-16,5 10 1 15,3 4-1-15,12 2 1 16,12 2-1-16,18-3 1 15,7-10-1-15,15-9 1 0,11-14-1 16,9-7-1 0,5-16-1-16,8 2-3 15,-14-32-18-15,12 8-18 16,-6-7-1-16,0 1 0 0,-5-1 0 16</inkml:trace>
  <inkml:trace contextRef="#ctx0" brushRef="#br0" timeOffset="54374.6739">9587 7436 35 0,'0'0'34'0,"6"-24"3"16,-6 24-1-16,0 0-14 15,-45 10-6-15,23 25-4 0,-35-5-3 16,9 29-3-16,-11-2-1 16,8 17-2-16,0-5-1 15,11 4-1 1,16-7 0-16,22-9 0 0,20-14-1 16,16-9 0-16,7-19 0 15,15-16 0-15,-1-9 0 16,10-16 0-16,-8-7 0 15,-3-8-1-15,-9-5 1 16,-8-3 0-16,-13 2 0 16,0 6 0-16,-10 2 0 15,-8 4 0-15,0 5 0 0,-5 5 0 16,5 3 0 0,-2 2 0-16,-4 20 0 0,14-21 1 15,-14 21-1 1,0 0 0-16,22-16 0 0,-22 16 1 15,18 2-1-15,-18-2 0 16,15 26 1-16,-3-5-1 16,-6 7 2-16,6 7 0 15,-4 8-1-15,0 8 0 16,2 0 0-16,-2 0 0 16,5-8 0-16,1-1 0 15,4-7-1-15,2-8 0 16,0-15 0-16,5-8 0 0,1-14 0 15,-4-11 0 1,3-9 0-16,-3-11-1 16,2-6 1-16,-5-8-1 15,1 8 1-15,-6 0-1 0,-6 8 1 16,-2 13 0-16,-6 26 0 16,0 0 1-16,0 0 0 15,-2 39 0-15,-2-1-1 16,4 9 1-16,4 0-1 15,4 2 1-15,4-8-1 16,7-4 1-16,9-17 0 16,4-16-1-16,5-10 0 15,-1-18-1-15,1-9 1 0,3-16-1 16,-7-10 1 0,-1-10-1-16,-1-7 0 15,-7-5 1-15,0 1-2 16,-6 5 2-16,-5 9 0 0,-3 11 1 15,-4 12-1-15,-2 19 1 16,-4 24 0-16,-6 25 0 16,2 17 1-16,2 17-1 15,-6 7-1-15,8 11 0 16,0 3 0-16,6 3 0 16,-2-9 0-16,6-7-1 15,0-14 0-15,0-14-2 16,2-3-2-16,-12-36-4 15,19 29-6-15,-19-29-26 16,-3-33-1-16,-5-3 1 16,-4 1 0-16</inkml:trace>
  <inkml:trace contextRef="#ctx0" brushRef="#br0" timeOffset="54506.2401">10470 7632 68 0,'0'0'38'15,"-20"-6"0"-15,20 6 0 16,32 4-29-16,1-12-3 15,19 1-5-15,21 7-14 16,-2-12-22-16,8-6-2 16,-6-2-1-16,0-1 1 15</inkml:trace>
  <inkml:trace contextRef="#ctx0" brushRef="#br0" timeOffset="55181.1142">12379 7377 63 0,'0'0'38'0,"18"-27"-2"15,-18 27 3-15,-32-20-26 16,32 20-4-16,-65 12-2 16,20 5-3-16,-16 1-1 15,3 2-1-15,5-1-2 0,8 3 1 16,11-4-1-16,16-1-1 15,18-17 1-15,32 26 0 16,15-18 0 0,11 3 0-16,13 1 0 0,2 4-1 15,6 3 2-15,-8 5-2 16,-12 3 2-16,-8 7-2 16,-21-3 3-16,-14 5-2 15,-20-3 1-15,-18-2 1 16,-15-5-1-16,-9-5 1 15,-13-5-1-15,0-8 1 16,-6-4-1-16,11-6-1 16,3-2-1-16,6-10-2 0,19 4-3 15,0-13-3 1,26 23-15-16,14-30-16 16,10 7-1-16,9-3 1 15,11-3 0-15</inkml:trace>
  <inkml:trace contextRef="#ctx0" brushRef="#br0" timeOffset="56094.7489">12725 7446 62 0,'16'-4'38'16,"-16"4"1"-16,0 0 0 16,-2 51-23-16,-30-30-4 15,16 27-3-15,-19-9-3 16,13 12-2-16,-6 0-1 15,11-2-2-15,5-6-1 16,16-8 1-16,10-9-2 16,7-12 1-16,15-12-1 0,5-12 2 15,-3-12-1-15,7-7 0 16,-3-10 0-16,-5-9 0 16,-1-1 0-16,-1 2 1 15,-7-2-1-15,-6 10 1 16,1 2-1-16,-3 13 2 15,-20 24-1-15,36-10 0 16,-36 10 0-16,31 36 0 16,-19 1 0-16,2 6 0 15,-2 8 0-15,-4 2-1 16,-2-4 1-16,-1 0-1 16,-3-10 1-16,2-5-1 15,-4-13 0-15,0-21 0 0,0 0-1 16,0 0 1-16,22-31 0 15,-8-6-1-15,4-3 0 16,-1-9 1-16,5 0-1 16,4 4 2-16,1 6-2 15,-1 8 2-15,0 5-1 16,-4 16 0-16,3 14 1 16,1 12-2-16,-2 7 2 15,-5 11-1-15,1 1 1 16,0 6-1-16,2-1 0 15,-5-7 1-15,-1-4-1 16,2-5 1-16,-18-24-1 16,31 14-1-16,-9-22 1 0,2-10 1 15,4-9-2-15,-1-9 1 16,3-5 0-16,-1-4 0 16,1 2 1-1,-10 6-1-15,-4 5 0 0,-5 12 0 16,-11 20 1-16,0 0-1 15,12 20 0-15,-12 8 0 16,6 7 1-16,4 2-1 16,6 2 1-16,6-3-1 15,9-7 0-15,5-9 1 16,7-14 0-16,5-10-1 16,1-14 0-16,-4-7 1 0,-3-13-1 15,-3-9 0-15,-7-8 0 16,-10-2-1-16,-7 6 0 15,-11 6 0-15,-4 12 0 16,-8 7 1-16,8 26-1 16,-27-4 1-16,15 30 0 15,-2 9-1-15,8 8 2 16,4 8-1-16,6-3-1 16,8 3 0-16,14-4-3 15,-1-20-8-15,35 5-29 16,-9-19-2-16,16-3 0 15,10-16 1-15</inkml:trace>
  <inkml:trace contextRef="#ctx0" brushRef="#br0" timeOffset="56849.8631">15890 7410 69 0,'14'-27'38'16,"-14"27"2"-16,-26-8-1 16,10 28-28-16,-27-12-2 15,5 25-3-15,-11 0-1 16,0 12-2-16,1 3-1 16,9 5-1-16,5-6 0 0,20 0 0 15,10-8 0-15,16-8 0 16,16-9 0-16,17-12-1 15,7-14 1-15,7-12-1 16,0-11 0-16,0-13 1 16,-7-7-2-16,-13-17 2 15,-7-9-1-15,-12-8-1 16,-13-3 1-16,-7-2 0 16,-5 3 1-16,-3 13-1 15,-6 3 2-15,4 24-1 16,0 15 0-16,10 28 1 15,-26 10-1-15,21 27 1 16,-1 14 0-16,6 18 0 0,0 10-1 16,0 9 0-16,6 2 0 15,5 0 0-15,-3-7-1 16,12-11 0-16,0-7-1 16,-1-20-1-16,9-5-2 15,-2-31-4-15,17 11-7 16,-15-36-26-16,9-3-2 15,-11-20 1-15,4-5 1 16</inkml:trace>
  <inkml:trace contextRef="#ctx0" brushRef="#br0" timeOffset="57046.0612">16334 7397 83 0,'0'0'41'16,"0"0"0"-16,-6 41 1 15,-17-14-30-15,29 22-4 16,-8-3-1-1,8 9-3-15,1-10-2 16,1 4-1-16,8-8-1 0,-2-12-2 16,8-3-3-16,-5-30-6 15,23 14-12-15,-18-36-19 16,3-5 1-16,-5-20-1 16,-2-8 1-16</inkml:trace>
  <inkml:trace contextRef="#ctx0" brushRef="#br0" timeOffset="57173.8787">16504 7196 79 0,'0'0'38'0,"-24"-21"-1"16,24 21-2-1,-21 0-30-15,21 0-13 16,0 0-27-16,0 27-1 0,0-27-1 16,21 26 0-16</inkml:trace>
  <inkml:trace contextRef="#ctx0" brushRef="#br0" timeOffset="57541.9022">16700 7255 81 0,'0'0'39'16,"0"20"0"-16,0-20-1 0,-18 22-28 16,-2-17-3-16,20-5-2 15,-6 26-3-15,6-26 0 16,26 22-2-1,5-3 1-15,5 3-2 0,7 3 1 16,11 1 0-16,-1 1 0 16,4 3 1-16,-5 3-1 15,-11 0 1-15,-7-1 0 16,-11-5 1-16,-11 5-1 16,-18-9 1-16,-6-1 0 15,-15-6 0-15,-7-7 0 16,-7-3-1-16,-1-10 0 15,-1-7 0-15,1-7 0 0,3-6-2 16,1-3 1 0,11-3-4-16,-5-7-2 15,22 16-7-15,-11-23-28 16,19 3 0-16,4-8-1 0,13 4 1 16</inkml:trace>
  <inkml:trace contextRef="#ctx0" brushRef="#br0" timeOffset="57768.6225">17053 6988 100 0,'0'0'42'15,"30"42"1"-15,-21-9-1 16,11 24-32-16,-18-2-3 16,10 14-2-16,-4 1-3 15,2 3 0-15,0-1-1 16,2-9-2-16,1-12 0 15,1-9-3-15,6-7 0 0,-20-35-6 16,43 29-9-16,-23-42-24 16,-6-5 0-16,-8-14 0 15,0-7 1-15</inkml:trace>
  <inkml:trace contextRef="#ctx0" brushRef="#br0" timeOffset="58279.3193">17087 7304 78 0,'0'0'38'0,"19"-4"1"16,9-1-2-16,21 7-29 15,-7-8-2-15,17 6-2 16,-2-6 0-16,8 0-2 0,-5-4-1 16,-5 0 1-16,-6-2 0 15,-9 3-1-15,-13-1 2 16,-3 2-1-16,-24 8 1 15,0 0 0-15,0 0 0 16,-31 35 0-16,3-7-1 16,-8 13 1-16,1 4-1 15,3 6-1-15,-1-2 1 16,15 4-1-16,10-6 0 16,10-3-1-16,16-9 0 15,3-16 0-15,17-9-1 16,-4-14 0-16,9-5-1 0,-4-19 0 15,-3-13 0-15,-6-12 0 16,-3-4 0-16,-9-4 0 16,-8 2 1-1,-4 8 0-15,-2 4 1 0,-8 14 1 16,4 33 1-16,0 0-1 16,0 0 1-16,-14 27 0 15,12 12-1-15,4 9 1 16,2-1-1-16,4 4-1 15,0-4 1-15,4-6-2 16,3-6-1-16,1-17-3 16,8 8-7-16,-24-26-30 15,35-2 0-15,-35 2 0 0,34-38-1 16</inkml:trace>
  <inkml:trace contextRef="#ctx0" brushRef="#br0" timeOffset="58721.6706">18056 7167 100 0,'0'0'43'16,"6"35"0"-16,-8-11 0 15,8 27-32-15,-6-10-5 16,8 14-2-16,-2 0-1 0,2 2-1 15,-2 0-2-15,5-4 0 16,-7-8 0-16,0-14 0 16,2-5 0-1,-6-26 0-15,0 0 0 0,0 0 0 16,8-30 0-16,-8-5 0 16,8-14-1-16,4-12 0 15,0-4 1-15,7-7-1 16,1 5 1-16,0 4 0 15,6 8 0-15,-1 10 0 16,-3 18 1-16,4 19-1 16,-7 16 0-16,1 15 1 15,0 13-1-15,-8 11 1 16,4 6-2-16,-7 2 1 0,-1 4-1 16,-6-8-1-1,8-2-3-15,-16-20-10 16,8 3-27-16,-2-32 0 0,-2 23-1 15,2-23-1-15</inkml:trace>
  <inkml:trace contextRef="#ctx0" brushRef="#br0" timeOffset="59443.52">18642 7247 98 0,'0'0'42'15,"16"16"0"-15,-16-16 0 0,18 51-31 16,-18-33-5-16,8 13-2 16,-2-3-1-16,0 1-1 15,2-3-1-15,4-5 0 16,-12-21 0-16,25 18 0 15,-5-20-1-15,-2-12 1 16,1-5-1-16,-5-5 0 16,2-3 0-16,-4-3 0 15,-12 3 0-15,-6 3 0 16,6 24 0-16,-39-18 0 16,7 20 0-16,-4 14 0 15,-1 8 0-15,3 15 0 0,3 4 0 16,9 6 0-16,10 0 0 15,12 4 0-15,18-4 0 16,10-2 0-16,17-11 0 16,8-11 0-16,14-9 0 15,10-16 0-15,6-8 0 16,2-17 0-16,0-11 0 16,-6-17 0-16,-8-6 0 15,-10-3 0-15,-15-1 0 16,-15 2 0-16,-17 6 0 15,-18 12 0-15,-11 13 0 16,-17 21 0-16,-8 16 0 16,1 17 0-16,-1 11 0 0,13 12 0 15,9 8 0-15,12 4 0 16,18-2 0 0,14-2 0-16,15-8 0 15,18-10 0-15,18-7 0 0,10-10 0 16,16-9 0-16,7-3 0 15,7-8 0-15,3 2 0 16,-3-6 0-16,-7 0 0 16,-17 0 0-16,-20 0 0 15,-15 2 0-15,-19-1 0 16,-13 3 0-16,-26 0-9 16,0 0-34-16,-8-26-2 15,-18 12 0-15,-5-5 0 0</inkml:trace>
  <inkml:trace contextRef="#ctx0" brushRef="#br0" timeOffset="73790.5359">21049 7530 9 0,'-19'10'30'16,"-19"-12"2"-16,13-2-7 15,25 4-2 1,-48 0-1-16,42 20 0 16,-21-32-6-16,27 12-3 15,0 0-3-15,0 0-3 0,0 0-1 16,15 6-2-16,9-14-1 15,8 4-2-15,1 0-1 16,3-2 0-16,1 6-2 16,-5-6-4-16,3 18-2 15,-35-12-23-15,24 10-7 16,-24-10-1-16,0 0 0 16</inkml:trace>
  <inkml:trace contextRef="#ctx0" brushRef="#br0" timeOffset="74160.5466">21521 7159 70 0,'6'-17'38'0,"-6"17"1"16,8-28 0-16,-8 28-27 0,0-18 0 16,0 18-2-1,0 0-3-15,10 40-1 16,-10-9-2-16,2 20-1 16,0 10 0-16,4 12-2 0,0 1 1 15,2 7-1-15,2-7 0 16,3-7-1-16,-5-6 0 15,4-18-1-15,-4-10 0 16,-2-15-2-16,-6-18-3 16,0 0-4-16,20 2-11 15,-16-30-20-15,4-1-1 16,-8-14 2-16,11-4-1 16</inkml:trace>
  <inkml:trace contextRef="#ctx0" brushRef="#br0" timeOffset="74477.6901">21827 7257 82 0,'0'0'39'0,"26"2"0"16,-26-2 1-16,0 53-27 15,-18-17-2-15,18 24-3 16,-14-3-2-16,12 12-2 16,-1-6-2-16,16 2 0 15,7-12-1-15,18-14-1 16,9-18 1-16,12-17-2 15,10-17 2-15,2-17-1 16,-5-11 1-16,-11-20-1 16,-10-6 1-16,-17-3 0 15,-16-1-1-15,-20 4 1 16,-24 3-1-16,-7 11 1 16,-13 6 0-16,-1 13-2 0,6 13-1 15,-5 3-3-15,21 24-8 16,-3-6-29-16,34 0 0 15,-25 31-2-15,25-3 2 16</inkml:trace>
  <inkml:trace contextRef="#ctx0" brushRef="#br0" timeOffset="75530.3961">22582 7381 40 0,'0'0'37'0,"6"-22"0"16,-6 22 2-16,-8-29-16 16,27 37-5-16,-32-26-3 15,13 18-5-15,0 0-1 16,15 28-3-16,-11-11-1 0,4 13-2 16,0-1 0-16,4 10-2 15,0-1 1-15,2 5-1 16,3-4 0-16,-7-4-1 15,2-5 1-15,0-7-1 16,-4-5 1-16,-8-18-1 16,0 0 1-16,0 0-1 15,0 0 0-15,0-20 0 16,-2-5-1-16,-4-8 2 16,0-9-2-16,2 1 1 15,8-4 0-15,-2 4 0 16,8 2 0-16,0 1 0 15,8 11 0-15,-1 9 0 0,3 16 0 16,2 10 0-16,-2 6 1 16,5 13-1-16,-7 9 0 15,2 7 1-15,-6 0-1 16,-1 0 0-16,-7-8 0 16,2-5 0-16,-4-5 1 15,-4-25-2-15,2 20 2 16,-2-20-1-16,0 0 0 15,14-37 0-15,0 1 0 16,0-5 0-16,9-2 0 16,-1-2 0-16,10 4-1 15,-5 1 1-15,3 13 0 16,-3 9 0-16,5 22 1 0,-6 18-1 16,-5 7 0-16,3 14 0 15,-4 1 0-15,-4 7 0 16,1 0 0-16,-3-4 0 15,-2-6 0-15,-4-10 0 16,0-7 0-16,-8-24-4 16,16 37-9-16,-16-37-30 15,0 0-2-15,0 0 2 16,-4-27-2-16</inkml:trace>
  <inkml:trace contextRef="#ctx0" brushRef="#br0" timeOffset="148790.2268">10363 9393 18 0,'0'0'32'0,"0"0"1"16,0 0 1-16,0 0-20 15,-6 23-2 1,6-23 1-16,0 0-2 16,0 0-3-16,14 34-2 0,-14-34-2 15,0 0 0-15,0 0-3 16,0 0 1-16,6-26-1 16,-6 2 0-16,-4-3 0 15,2-2 0-15,-10 1-1 16,-3 10-1-16,-11 11 2 15,-12 20-1-15,-13 17 0 16,-4 25 1-16,-10 9 0 16,1 19 0-16,9 1 0 0,4-1 0 15,13-3 0 1,19-15 0-16,19-14-1 0,17-20 0 16,11-15-1-1,15-26 0-15,5-15-1 0,-1-26 1 16,10-16-1-16,-11-19 1 15,-1-13 0-15,-9-10 0 16,-5 1 1-16,-13 4 0 16,-4 11 1-16,-8 21 1 15,-6 11 1-15,6 26 0 16,-16 13 1-16,10 22 0 16,-2 31 0-16,4 11 0 15,-2 13-1-15,4 19 1 0,-4 9-1 16,6 3-2-16,-2 2 0 15,6-7 0 1,2-7-2-16,-3-13-1 16,11-10-3-16,-6-33-5 0,23 9-16 15,-13-33-16-15,4-11 1 16,-6-19-1-16,3-11 2 16</inkml:trace>
  <inkml:trace contextRef="#ctx0" brushRef="#br0" timeOffset="148963.5032">10632 9357 80 0,'0'0'40'0,"0"43"1"16,-4 16-2-16,-6-19-30 15,14 13-2-15,-4-4-2 16,10-2-2-16,-2-4-3 16,0-12-3-16,9 3-5 15,-17-34-11-15,0 0-21 0,26-6-2 16,-12-16 1-16,-6-21 0 15</inkml:trace>
  <inkml:trace contextRef="#ctx0" brushRef="#br0" timeOffset="149075.5613">10742 9132 45 0,'-9'-38'31'16,"9"38"-2"-16,-2-31-21 15,-12 13-34-15,34 24-2 16,-20-6-3-16</inkml:trace>
  <inkml:trace contextRef="#ctx0" brushRef="#br0" timeOffset="149637.6483">11047 9393 81 0,'17'11'40'0,"-3"11"1"16,4 5 0-16,-10 3-33 16,10 17-2-16,-9-2-2 15,9 4-1-15,-6 2-2 16,-2-4 1-16,6-9-2 16,-8-7 0-16,5-11 1 0,-13-20-1 15,22 2 0-15,-22-2 0 16,30-46 0-16,-18 9 0 15,-3-10 1 1,5-8-1-16,-2-4 0 16,0 2-1-16,2 0 1 0,-2 6 0 15,1 2-1-15,-1 4-2 16,4 12-1-16,-4-4-2 16,10 19-1-16,-12-10-5 15,21 22-1-15,-23-19-3 16,24 27 2-16,-32-2 3 15,27-8 3-15,-27 8 5 16,26 18 5-16,-12 13 5 0,-14-3 5 16,20 29 3-16,-32-14-1 15,29 27 0 1,-17-19-2-16,16 14-2 16,-12-16-4-16,10-2-1 0,-6-11-2 15,4-9-2-15,6-9-1 16,-18-18-2-16,25 16-4 15,-21-36-8-15,20 6-26 16,-18-19-2-16,2-6 1 16,-2-20-1-16</inkml:trace>
  <inkml:trace contextRef="#ctx0" brushRef="#br0" timeOffset="149759.7821">11751 9045 18 0,'28'34'24'16,"-28"-34"-5"-16,18 29-8 0,4 2-31 16,-22-31-2-16,31 34-2 15</inkml:trace>
  <inkml:trace contextRef="#ctx0" brushRef="#br0" timeOffset="150319.518">11994 9230 38 0,'0'0'36'16,"18"37"1"-16,-18 4-4 15,-20-11-7-15,14 36-8 16,-31-13-6-16,21 20-2 16,-16-10-4-16,19 4-2 15,-5-14-1-15,16-6-1 16,8-16-1-16,10-15-1 16,13-16 0-16,7-18 0 0,7-17 0 15,-3-16-1-15,-1-14 1 16,-5-16-1-16,-3-7 1 15,-3-6-1-15,-10-4 1 16,-10 8 0-16,-2 9 0 16,-6 14 1-16,0 10-1 15,-6 22 2-15,0 14-1 16,6 21 1-16,-16 21 0 16,4 18 0-16,2 14-1 15,2 18 1-15,6 7 0 16,4 11 0-16,6-1-1 15,16-3 1-15,4-9-2 16,11-13 0-16,10-18 0 0,5-19 0 16,3-21-1-16,-4-18 0 15,3-17 1-15,-13-19-1 16,-3-8 0-16,-15-13 0 16,-9 1 1-16,-6 0-1 15,-10 8 1-15,-12 16 0 16,0 14 0-16,-4 23 0 15,-7 16 1-15,1 21 0 16,2 14 0-16,2 16 0 16,7 8-1-16,9 0 0 15,8 1 0-15,13-7-2 16,15-2-3-16,-3-27-11 0,25-1-26 16,7-17 0-16,8-10-1 15,0-14 1-15</inkml:trace>
  <inkml:trace contextRef="#ctx0" brushRef="#br0" timeOffset="150838.707">13712 9304 75 0,'-12'-21'41'0,"12"21"0"16,0 0 1-1,-39 10-28-15,41 27-4 0,-16 0-2 16,12 16-2-16,-4 2-3 16,6 4-2-16,2-4 0 15,4-6-1-15,6-10-1 16,2-15 0-16,3-11-2 16,3-16-2-16,6-5-3 15,-20-35-11-15,13 3-22 16,-9-15-1-16,2-7 1 15,-8-13-1-15</inkml:trace>
  <inkml:trace contextRef="#ctx0" brushRef="#br0" timeOffset="150967.6638">13698 8992 50 0,'0'0'32'0,"-14"-27"-1"16,14 27 0-16,20 8-27 15,-20-8-13-15,30 41-20 16,-18-24-2-16,13 17 0 15,-7-11-1-15</inkml:trace>
  <inkml:trace contextRef="#ctx0" brushRef="#br0" timeOffset="151395.3633">14020 9241 78 0,'0'0'40'0,"8"38"0"15,-8-7 1-15,12 8-31 0,-18-7-2 16,10 13-2-16,-8-6-3 16,8 2 0-16,-8-5-2 15,4-9 0-15,0-7-1 16,0-20 0-16,0 0 0 16,0 0 0-16,20-22 0 15,-6-9 0-15,5-10-1 16,5-6 1-16,4-6 0 0,5-6 0 15,5 2 0 1,1 10 0-16,1 3 1 16,-1 15-1-16,-1 7 0 15,-3 21 1-15,1 12 0 16,-9 23 1-16,-7 17-1 0,-2 10 0 16,-10 9 0-16,0 5 0 15,-4 1 0-15,-8-3-1 16,4-6 0-16,-2-14-1 15,4-14-1-15,-2-20-3 16,0-19-3-16,0 0-9 16,45-23-24-16,-31-20 0 15,12-8-1-15,-7-24 1 16</inkml:trace>
  <inkml:trace contextRef="#ctx0" brushRef="#br0" timeOffset="151607.2361">14885 8816 82 0,'0'0'41'16,"20"47"-1"-16,-20-2 1 16,12 31-30-16,-14-7-2 15,10 15-3-15,-7 3-3 16,11-1 0-16,0-3-2 16,2-15-1-16,6-5-2 15,-8-20-1-15,9-3-5 16,-21-40-9-16,20 7-25 15,-20-7 1-15,6-39 1 16,-14-4-2-16</inkml:trace>
  <inkml:trace contextRef="#ctx0" brushRef="#br0" timeOffset="151983.9439">14863 9092 51 0,'0'0'36'16,"6"-29"0"-16,14 17 1 0,6 8-22 15,-5-12-4-15,25 18-2 16,-19-11-1-16,17 16-1 16,-11-1-2-16,5 12 0 15,-16 0 0-15,3 17-1 16,-13 6-1-16,-4 14 0 16,-6 6-1-16,2 6-1 15,-4 1 0-15,2-1-1 16,4-6 0-16,8-8 1 0,5-16 0 15,11-17-1 1,4-14 1-16,5-18 0 16,-1-15-1-16,-3-13 1 15,-3-13 0-15,-7-4 0 0,-9-3 0 16,-10 1 0-16,-8 2 0 16,-6 10 0-16,-10 5-1 15,-1 9-2-15,-1 13-2 16,-14-11-13-16,11 19-25 15,-3 1-2-15,6 5 0 16,20 6 0-16</inkml:trace>
  <inkml:trace contextRef="#ctx0" brushRef="#br0" timeOffset="152755.1542">16792 8922 62 0,'-4'-18'39'0,"2"0"0"16,2 18 2-16,0 0-26 16,-17 0-2-16,21 34-2 0,-22-3-3 15,16 22-3-15,-10 8-2 16,6 17 0-16,-2 7-2 16,6 1 0-1,-2-2 0-15,4-5-1 0,4-8-1 16,0-12-1-16,8-8-2 15,-6-28-4-15,22 5-10 16,-5-30-24-16,5-16 1 16,-2-21-1-16,5-10 1 15</inkml:trace>
  <inkml:trace contextRef="#ctx0" brushRef="#br0" timeOffset="153035.375">17067 9079 80 0,'-12'25'40'0,"-8"22"0"15,-7 12 1 1,3 29-29-16,-4-17-4 16,28 11-1-16,0-9-2 0,22-8-2 15,15-16-1-15,21-16-1 16,13-21 1-16,10-14-1 16,-2-23 0-16,-2-13 0 15,-10-13 0-15,-14-8 0 16,-15-5 0-16,-26-3 0 15,-18 4-1-15,-26 2 0 16,-9 12 0-16,-15 8-1 16,3 14-4-16,-12-11-13 0,17 28-24 15,3-1-1-15,11 7 0 16,11 0 0 0</inkml:trace>
  <inkml:trace contextRef="#ctx0" brushRef="#br0" timeOffset="159266.9534">19259 9110 38 0,'0'0'38'0,"3"-35"2"15,-3 17 0-15,0 18-16 16,2-33-5-16,-2 33-4 16,0 0-2-16,0 0-4 15,14 19-3-15,-10 17-1 16,-2 3-1-16,4 10-1 16,2 6-2-16,10 2-1 0,-4-2 0 15,-1-2 0 1,5-4 0-16,-4-12 0 15,0-7 0-15,-2-11 0 16,-2 3-4-16,-10-22-10 0,23 6-29 16,-23-6-1-16,34-18 0 15,-14-2 0-15</inkml:trace>
  <inkml:trace contextRef="#ctx0" brushRef="#br0" timeOffset="160175.105">19845 9185 63 0,'-18'-22'41'15,"18"22"-1"-15,-8-18 1 16,28 28-25-16,-20-10-2 16,-4 18-4-16,2 1-2 15,8 19-2-15,-4-1-2 16,10 14-1-16,-6-2-1 15,6 4 0-15,-4-4-1 16,-1-6 0-16,1-3-1 16,2-13 0-16,-4-5 1 15,-6-22-1-15,0 0 0 16,0 0-1-16,0 0 1 0,8-34-1 16,-8-3 0-16,-4-2 1 15,2-4-2-15,2-7 1 16,2 1 0-16,2 4 1 15,8 4 0-15,-2 8 0 16,8 5 0-16,1 11 0 16,1 11 0-16,2 15 1 15,1 9 0-15,-1 12 0 16,2 1 0-16,-10 12 0 16,-1 2-1-16,-1 2 1 15,-4-1 0-15,-2-11-1 16,-4-8 0-16,2-5 1 15,-4-22-1-15,0 20-1 0,0-20 1 16,12-22 0-16,-4-7 0 16,6-7-1-16,5-5 1 15,-1-8 0-15,10 2 0 16,-1-2 0-16,9 8 0 16,-2 7 0-16,-1 11 0 15,-1 15 1-15,-5 16-1 16,5 13 1-16,-10 13 0 15,1 11-1-15,-9 8 0 16,0 2 0-16,-2 0 0 16,-4-4 0-16,-2-6 0 15,-4-12 0-15,8-1-6 16,-10-32-31-16,0 0-6 0,0 0-1 16,9-24 0-16</inkml:trace>
  <inkml:trace contextRef="#ctx0" brushRef="#br0" timeOffset="161227.4893">22345 9183 36 0,'-2'-20'35'15,"2"20"0"-15,-32 4 2 16,1-14-20-16,3 30-3 16,-31-20-3-16,13 19-2 15,-19-13-2-15,20 8-3 16,-7-6 0-16,15-2-2 15,9-2 1-15,28-4-2 16,0 0-1-16,38 4 1 16,9-2-1-16,16 1 0 15,10 3 0-15,14 6 1 0,2 0 0 16,-4 4 0-16,-10 1 1 16,-12 7 0-16,-15-3 0 15,-17 5 1-15,-19 1-1 16,-16 1 0-16,-16-5-1 15,-7 3 1-15,-17-6-1 16,3-3 0-16,-11-5 0 16,-1-6 0-16,8-6 0 15,5-6-1-15,3 0 1 16,11-2-1-16,10 0 0 16,16 8 0-16,0 0 1 15,0 0-1-15,0 0 0 16,34-11 0-16,-3 17 0 0,9-5 0 15,5 1 0-15,9-2 0 16,5-5-1-16,6-9 1 16,6-6 0-16,0-3 0 15,-2-11-1-15,0-3 1 16,-7-8 0-16,-5-2 0 16,-10 0 0-16,-9 3-1 15,-13 7 1-15,-11 6 0 16,-16 9 0-16,2 22 0 15,-43-16 1-15,5 24-1 16,-3 14 0-16,-5 5 0 16,5 11 0-16,-2 5 1 15,11 4-1-15,10 2 0 0,16-2-1 16,8-2 1-16,16-5-2 16,14-15-2-1,13 1-4-15,-5-30-4 16,33 17-18-16,-20-26-11 0,10-3-1 15,-8-14 1-15,5-3 0 16</inkml:trace>
  <inkml:trace contextRef="#ctx0" brushRef="#br0" timeOffset="161619.5959">23498 9177 64 0,'0'0'39'0,"0"0"0"15,-22 21 1-15,-31-3-25 16,29 27-4-16,-11-12-3 0,17 15-2 15,-2-9-3 1,26-6-1-16,8-7-1 16,19-13-1-16,17-15 0 15,9-13-1-15,6-13 0 0,2-19-1 16,0-10 1-16,-3-11-1 16,-5-9 1-16,-8-1 0 15,-11-3 0-15,-15 3 2 16,-9 9-1-16,-4 16 3 15,-8 12-2-15,-2 21 2 16,-2 20 1-16,0 0-1 16,-28 51 1-16,16 0-2 0,1 8 1 15,5 10-1-15,0 1-1 16,6-1 0 0,10-2-1-16,-1-4-1 15,15-8 0-15,2-10-1 0,5-10-2 16,-5-21-4-16,10 11-5 15,-19-27-30-15,5-6 1 16,-16-19 0-16,-6-1 0 16</inkml:trace>
  <inkml:trace contextRef="#ctx0" brushRef="#br0" timeOffset="161895.4043">23861 9067 67 0,'28'-22'39'0,"-1"8"1"16,11 5 0-16,-14-9-27 16,29 22-2-16,-14-8-3 0,9 14-1 15,-9 2-2-15,7 11-1 16,-7 5-1-16,1 13 0 16,-7 2-1-16,-3 8 0 15,-2-4 0-15,-9 8-1 16,1-10 0-16,-2-4-2 15,-4-7 0-15,-1-15-2 16,5-5-3-16,-16-33-14 16,-2 19-24-16,18-44 1 15,-8 9-1-15,-4-18 0 16</inkml:trace>
  <inkml:trace contextRef="#ctx0" brushRef="#br0" timeOffset="162051.4444">24489 8933 80 0,'0'0'41'16,"0"0"-2"-16,0 0-1 15,0 0-36-15,16 30-16 16,-16-30-22-16,24 19-2 16,-24-19-1-16,39 20-1 15</inkml:trace>
  <inkml:trace contextRef="#ctx0" brushRef="#br0" timeOffset="162656.5587">24837 9010 61 0,'0'0'41'0,"-8"25"1"16,-12-7 1-16,0 15-19 16,-17-13-13-16,21 17-3 15,-10-3-2-15,8 7-3 16,11-4-1-16,7 1-1 15,5-9 0-15,3-5-1 16,-8-24 0-16,40 19-1 16,-14-23 0-16,1-11-1 15,5-9 1-15,-7-13 0 16,9-5 0-16,-2-5-1 16,7 4 2-16,-5 0-1 15,-1 4 1-15,1 5 0 0,-3 9 1 16,1 9 0-16,-4 14 0 15,-3 14 1-15,-5 6 0 16,-2 15 0 0,-8 4 1-16,0 8-1 0,-10 3-1 15,5 1 0-15,-5-2 0 16,0-8 0-16,0-8-1 16,0-9 0-16,0-22 0 15,0 0-1-15,20-2 1 16,-6-18-1-16,2-11 0 15,9-12-1-15,7-4 1 16,6-2 0-16,1 2 1 0,6 7-1 16,-5 5 1-16,5 11 0 15,-5 7 1-15,-7 15-1 16,-1 15 1 0,-10 9-1-16,-4 9 1 15,-5 9 0-15,1 3-1 0,-6-2 0 16,4 2 0-16,0-1-1 15,8-7-2-15,-1-12-2 16,15 3-5-16,-14-38-14 16,11 12-19-16,5-16-1 15,13-7 0-15,-4-16 1 16</inkml:trace>
  <inkml:trace contextRef="#ctx0" brushRef="#br0" timeOffset="162931.1571">26221 8986 75 0,'-32'-13'41'0,"-1"9"0"16,-5 4 0-16,12 9-31 0,-7-7-3 16,33-2-2-16,-6 20-2 15,26-8-1-15,13 2-1 16,13 5 0-16,5-1 0 16,8 9 1-16,6-1-1 15,-1 7 1-15,-11 1 0 16,0 3 0-16,-13 0 0 15,-15 4 0-15,-11-3 1 16,-14 3-2-16,-14-8 1 0,-11-1-1 16,-9-7-1-16,-5-7-1 15,-5 0-2 1,-3-32-9-16,13 12-31 16,-5-20-1-16,7 3-1 0,6-9 1 15</inkml:trace>
  <inkml:trace contextRef="#ctx0" brushRef="#br0" timeOffset="180726.6898">2505 11916 56 0,'0'0'37'0,"-20"-15"1"16,20 15 0-16,26 14-25 15,-26-14-3-15,33-6-2 0,-9-6-1 16,25 10-3-16,1-8-2 16,3-2-2-16,0 1-1 15,-1-5-5-15,1 22-6 16,-16-12-27-16,3 4-1 15,-14 0 1-15,-7 2 0 16</inkml:trace>
  <inkml:trace contextRef="#ctx0" brushRef="#br0" timeOffset="181222.982">4722 11353 46 0,'-8'-33'34'16,"8"33"4"-16,0 0-1 0,0 0-24 15,2 35-1-15,-8 4-3 16,26 30 0-16,-20-6-3 16,20 21 0-16,-10 5-3 15,9 3-1-15,1-4-1 16,-4-7 0-16,4-15-2 16,-3-11 0-16,-3-8-2 15,-4-21-4-15,6 5-5 16,-16-31-26-16,0 0-1 15,-16-21-1-15,4-5 1 16</inkml:trace>
  <inkml:trace contextRef="#ctx0" brushRef="#br0" timeOffset="181558.7928">4544 11781 54 0,'0'0'35'0,"14"-23"1"16,12 5 0-16,19 10-28 15,7-18-2-15,21 13-1 16,-8-7-1-16,8 6-2 16,-2 3-2-16,-6 1 0 15,-6 6-1-15,-11-2 1 16,-5 6-1-16,-15 6 1 16,-10 2 1-16,1 9 1 15,-9 7 1-15,2 11 1 0,-6 3 1 16,6 18 0-16,-10-4 0 15,12 8-1-15,-2-7 0 16,-1 0 0-16,1-6-2 16,2-9-1-16,0-9-1 15,-14-29-1-15,26 26-2 16,-26-26-5-16,31-16-21 16,-29-15-12-16,4-11 1 15,-12-11-1-15</inkml:trace>
  <inkml:trace contextRef="#ctx0" brushRef="#br0" timeOffset="181701.876">5291 11536 44 0,'-34'-10'33'16,"34"10"0"-16,-20-4-3 16,20 4-27-16,26 10-33 15,-26-10-1-15,26 6-1 16,-26-6-2-16</inkml:trace>
  <inkml:trace contextRef="#ctx0" brushRef="#br0" timeOffset="182778.4706">5624 11695 41 0,'0'0'35'0,"6"-18"2"16,-6 18 0 0,26 10-18-16,-26-10-6 15,16 21-3-15,-6-3-1 0,9 19-3 16,-7 3-1-16,4 15 0 15,-4-4-3-15,2 6 1 16,-8-2-2-16,0-8 0 16,-4-4 0-16,2-10-1 15,-2-7-1-15,-2-26 1 16,0 0 0-16,0 0-1 16,0 0 1-16,-2-47-1 0,-2 7 0 15,4-5 1-15,4-14-1 16,-2 0 1-1,3 3 0-15,1 1-1 16,8 7 1-16,6 11 0 16,6 8 0-16,-1 9 0 0,3 18 0 15,4 12 0-15,-1 15 1 16,3 7-1-16,-7 9 1 16,-3 10 0-16,-8 4 0 15,2 2 0-15,-5-8-1 16,-7-4 1-16,0-8-1 15,-4-7 1-15,-2-12-1 16,0-18 0-16,0 0 0 16,4-24 0-16,-2-5 0 0,-2-13 0 15,6-5 0 1,2-10-1-16,6 0 1 16,0 1-1-16,3 4 1 0,1 5-1 15,2 16 1-15,0 13 0 16,-20 18 0-16,33 12 1 15,-19 16-1-15,0 15 1 16,-2 12-1-16,2 6 1 16,3-1 0-16,-3-1-1 15,6-6 1-15,2-8-1 16,3-9 0-16,9-15-1 16,3-15 2-16,1-12-2 15,-3-11 1-15,3-11-1 16,-1-9 1-16,-7-14-1 15,0-6 1-15,-15 0-1 16,-1 0 1-16,-4 6 0 0,-8 8-1 16,-8 11 1-16,0 15 0 15,6 17-1-15,-23 19 2 16,5 11-1-16,4 13 1 16,0 12-1-16,-2 6 1 15,12 0-1-15,0 0 0 16,4-8 1-16,12-4-2 15,2-10 0-15,6-8-2 16,6-19-1-16,7-2-4 16,-13-30-7-16,25 3-25 15,-13-13-1-15,-1-11 1 16,-9-12 0-16</inkml:trace>
  <inkml:trace contextRef="#ctx0" brushRef="#br0" timeOffset="183099.1412">6949 11805 55 0,'0'0'37'15,"0"0"0"-15,2 19 2 16,-2-19-25-16,2 55-4 16,-4-23-2-16,16 9-2 15,-8-4-2-15,12 0-1 16,-10-1 0-16,6-7-1 16,-8-5-1-16,-6-24 0 15,13 27-1-15,-13-27 1 16,0 0-1-16,0-21 0 15,0-5 0-15,-6-7 0 16,4-7 1-16,2-1-2 0,-3-8 1 16,6 2 0-16,5 4-1 15,4 0 1-15,2 7 0 16,4 9-2-16,4 1 0 16,3 1-2-16,7 15-1 15,-12-10-5-15,27 28-13 16,-19-16-17-16,3 7 1 15,-1-7 0-15,-1 6 1 16</inkml:trace>
  <inkml:trace contextRef="#ctx0" brushRef="#br0" timeOffset="183575.1099">7743 11622 45 0,'38'-20'37'0,"-38"20"0"16,15-11 2-16,-15 11-22 15,0 0-3-15,-15 27-6 16,-17-17-2-16,12 17-3 15,-13-3 0-15,7 5-2 0,0-3 0 16,13-1 0-16,1-1-1 16,16-4 0-1,4-3 0-15,13-3 0 16,9 0 0-16,9 0 0 0,1 3 0 16,7-1 1-16,-1 2-1 15,-1 1 1-15,-5 1 0 16,-9 3 1-16,-3 1-1 15,-16 3 0-15,-12-3 1 16,-10 1-1-16,-12 1 0 16,-11-6 0-16,-11-3-1 15,3-1 0-15,-7-4 0 16,3-12-1-16,5 2-3 0,-5-22-7 16,21 12-29-16,3-9-1 15,7-1 1 1,4-10-2-16</inkml:trace>
  <inkml:trace contextRef="#ctx0" brushRef="#br0" timeOffset="184063.2925">8578 11589 49 0,'0'0'41'15,"0"0"-1"-15,20 0 2 0,-20 0-18 16,0 0-12-16,0 0-4 16,0 0-3-16,0 0-2 15,0 0-3 1,0 0-3-16,20 8-5 0,-20-8-25 16,0 0-8-16,0 0 1 15,2 33-2-15</inkml:trace>
  <inkml:trace contextRef="#ctx0" brushRef="#br0" timeOffset="184222.198">8649 11993 79 0,'0'0'39'0,"24"28"1"0,-24-28-2 15,30-4-34-15,-14 2-37 16,-16 2-3-1,0 0-2-15,15-18-2 0</inkml:trace>
  <inkml:trace contextRef="#ctx0" brushRef="#br0" timeOffset="204803.5572">11112 11351 36 0,'12'-17'35'0,"-12"17"4"15,-26 13-2-15,-8-9-15 16,9 34-12-16,-35-17-2 16,17 20 0-16,-18-11-3 15,7 7-1-15,1-13-2 16,12-5-1-16,11-7 0 15,30-12 0-15,0 0-1 16,0 0 0-16,47 6 0 16,7-6-1-16,17 4 2 15,6 6-1-15,2 5 0 0,0 11 0 16,-12-1 2-16,-12 11-1 16,-21-3 1-16,-14 4 0 15,-24-1-1-15,-12 1 1 16,-24-8-1-16,-5-1 1 15,-8-5-1-15,-5-7 0 16,-1-6 0-16,2-6-1 16,9-6-1-16,3-8-2 15,21 2-5-15,-5-33-12 16,19 18-21-16,14-15 0 16,12 3 0-16,7-10 0 15</inkml:trace>
  <inkml:trace contextRef="#ctx0" brushRef="#br0" timeOffset="205055.136">11378 11257 81 0,'20'-8'42'16,"-2"12"-1"-16,-18-4-1 16,33 30-31-16,-19-3-2 15,6 20-1-15,-6 6-2 16,3 12-1-16,-3 6-2 15,2-1 0-15,-4 1 0 16,6-10-1-16,-4-8-1 16,-1-14-1-16,5-8-1 0,-18-31-2 15,34 26-6-15,-34-48-17 16,14 3-14-16,-11-11 1 16,-1-5 0-1,-7-8 1-15</inkml:trace>
  <inkml:trace contextRef="#ctx0" brushRef="#br0" timeOffset="205599.4303">11439 11538 65 0,'-19'-2'38'0,"19"2"1"15,0 0 0-15,17 2-29 16,7-12-2-16,20 8-2 16,1-8-2-16,18 4-1 15,-2-4-2-15,11 1-1 0,-1 1 0 16,2-6 0-1,-10 2 0-15,-4 0 0 0,-8 1 0 16,-9 3 1 0,-9 0 0-16,-9 8 1 0,-24 0 0 15,0 0 0-15,16 27 0 16,-20-5 1-16,-14 4-1 16,0 11 1-16,-3 2-2 15,-7 12 1-15,2-6-1 16,3 4 1-16,1-2-1 15,10 1-1-15,10-7 0 16,12-10 1-16,10-11-2 16,11-20 0-16,3-4 1 15,5-14-1-15,-1-11 0 16,-4-12 1-16,-3-10-1 16,-11-6 0-16,-6 0 1 15,-8 6-1-15,0 2 1 0,-10 9 0 16,2 13 1-16,2 27 0 15,0 0 0-15,-26 4 1 16,14 25-1-16,6 9 0 16,2 7 0-16,6 6 0 15,0 0-1-15,14-6 0 16,-2-2 0-16,11-10 0 16,3-3-2-16,0-14-1 15,9-5-3-15,-17-32-8 16,18 11-28-16,-17-18-1 15,5-1 1-15,-6-14 0 16</inkml:trace>
  <inkml:trace contextRef="#ctx0" brushRef="#br0" timeOffset="206326.8871">12561 11483 60 0,'6'-20'39'16,"-6"20"2"-16,0 0-1 16,14 22-21-16,5 13-8 15,-11-7-4-15,10 15-1 16,-4-4-2-16,6 6-1 15,-6-6-2-15,-3-3 0 16,-3-9-1-16,-2-7 1 0,-6-20-1 16,0 0 1-16,0 0-1 15,-20-16 0-15,13-7 0 16,-3-11 0 0,8-5 0-16,-2-8-1 0,14-2 0 15,1-2 0-15,9 2 0 16,0 2-2-16,8 3 1 15,3 1-1-15,5 10-2 16,-5-6 1-16,9 9-1 16,-13-7 1-16,5 9 0 15,0 3 4-15,-7 3 0 16,-5 10 2-16,-20 12 3 16,28 0-1-16,-28 0 3 0,17 53-1 15,-11-9-1-15,2 15 0 16,0-1-2-16,4 15 0 15,2-4-1 1,0 3-1-16,3-5 0 0,3-10 0 16,-2-6 0-16,-2-14-2 15,2-3 0-15,-5-13-1 16,-13-21-2-16,20 0-4 16,-20 0-9-16,12-27-26 15,-18-3-1-15,-14-9 2 16,1 2 0-16</inkml:trace>
  <inkml:trace contextRef="#ctx0" brushRef="#br0" timeOffset="206462.2967">13015 11530 78 0,'0'0'40'0,"-4"-20"-1"16,24 10 1-16,19 6-31 16,-5-7-4-16,13-1-5 0,11 14-8 15,-11-6-29-15,12 2-2 16,4 0 0-16,3 2-2 15</inkml:trace>
  <inkml:trace contextRef="#ctx0" brushRef="#br0" timeOffset="206882.6313">14486 11161 85 0,'4'-26'40'0,"-4"26"1"16,0 0-1-16,14 36-30 16,-12-11-2-16,18 20-3 15,-5 8-1-15,5 14-1 16,0 8-1-16,2 1-1 16,1 1 0-16,-7-7 0 0,2-5-1 15,-4-8-1-15,-2-12-1 16,-5-13 0-16,1-9-3 15,-8-23-3-15,0 0-6 16,0 0-28-16,-15-27 1 16,-15-18 0-16,-4-1 1 15</inkml:trace>
  <inkml:trace contextRef="#ctx0" brushRef="#br0" timeOffset="207519.1356">13998 11436 63 0,'0'0'38'15,"2"-18"-1"-15,36 4 1 0,35 14-28 16,-8-19-2-16,28 13-1 16,-6-12-2-16,15 2-1 15,-9-1-2-15,-2 1-1 16,-14 2 1-16,-6 1-2 16,-17 5 2-16,-9 6 0 15,-11 8 1-15,-13 15-1 16,-9 11 0-16,2 13 1 15,-8 6 0-15,6 17 1 16,0 7-3-16,-3 4 2 16,3-3-2-16,2-5 1 15,0-5-1-15,2-11-1 16,-6-15 1-16,-1-13-1 0,-9-27 0 16,0 0 0-16,20-12-1 15,-12-19 0-15,-2-14 1 16,6-6-2-16,-2 0 1 15,4-2 0-15,1 8 0 16,-5 5 0-16,4 11 1 16,-14 29 0-16,24-14 0 15,-10 32 1-15,-3 9-1 16,3 9 1-16,6 5 0 16,2 6 0-16,3-4 0 15,7 0 0-15,5-9-1 16,3-13 1-16,5-13-1 15,-3-10 0-15,1-12-1 0,-3-19 0 16,-1-8 0 0,-13-16 0-16,-4-2 0 15,-11-8 0-15,-9 12 1 16,-4 2-1-16,-5 16 1 0,-9 14 0 16,0 17 0-16,-4 17 0 15,2 17 1-15,5 15 0 16,5 8 0-16,2 2 0 15,6 0-1-15,6 0-1 16,13 2-4-16,1-27-9 16,14 7-27-16,11-21-1 15,14-10 0-15,18-12 0 16</inkml:trace>
  <inkml:trace contextRef="#ctx0" brushRef="#br0" timeOffset="207965.0404">16919 10969 82 0,'0'0'41'16,"-14"37"-2"-16,12 6 1 15,-4-4-29-15,12 34-2 16,-6-4-2-16,14 13-3 16,-2 0-1-16,1 3-2 15,1-9 0-15,4-1 0 16,-4-10-2-16,-4-14 0 16,2-10-2-16,-7-19-2 15,3-1-5-15,-8-21-22 16,-21-21-9-16,3-9-1 0,-4-5 1 15</inkml:trace>
  <inkml:trace contextRef="#ctx0" brushRef="#br0" timeOffset="208254.4343">16623 11424 70 0,'7'-26'37'0,"23"13"2"15,12 3 0-15,9-10-29 16,22 16-1-16,-2-11 0 15,14 11-2-15,-8-6 0 16,2 22-3-16,-12-1 0 16,-4 15-1-16,-13 3 0 15,-7 11 0-15,-17 5-1 0,-5 6 0 16,-9 4-1-16,0-4 0 16,-10-4 0-16,4-10 0 15,-6-4-1-15,2-7-1 16,-2-26-2-16,0 0-1 15,24 8-5-15,-30-45-18 16,14 7-16-16,-8-17 1 16,6-6-1-16,-6-16 1 15</inkml:trace>
  <inkml:trace contextRef="#ctx0" brushRef="#br0" timeOffset="208378.8013">17414 11204 72 0,'0'0'33'0,"0"0"-2"15,0 0-8-15,-27 18-54 16,42-1 0-16,-15-17-3 16,24 36 2-16</inkml:trace>
  <inkml:trace contextRef="#ctx0" brushRef="#br0" timeOffset="209405.8879">17649 11351 89 0,'20'6'41'16,"0"8"1"-16,0 6 0 15,1 21-30-15,-5-6-5 0,6 10-2 16,-10 2-1 0,1-2-2-16,-7-1-1 0,0-7 0 15,-6-8-1 1,0-29 0-16,-4 18 0 0,4-18-1 15,0-33 1-15,4-3-1 16,6-7 0-16,6-4 1 16,4-14-1-16,1 6 1 15,5 6 0-15,0 4 0 16,1 14 0-16,-1 19 1 16,-2 12-1-16,-8 16 0 15,1 15 1-15,-3 8 0 16,4 4-1-16,-2 8 2 0,-4-3-2 15,7-9 1-15,-5-10-1 16,4-7 0 0,2-12 1-16,-1-8-1 15,1-12 0-15,8-6-1 0,-5-9 1 16,5-9-1-16,-2-9 0 16,1-2 1-16,-3 4-1 15,-8 1 1-15,-2 11 1 16,-2 7-1-16,-12 22 0 15,0 0 1-15,6 28-1 16,-1 7 1-16,1 6-1 16,4 5 1-16,10-1-1 15,12-4 0-15,11-10 1 16,6-9-1-16,15-12 1 16,3-8-1-16,4-16 0 15,0-14 0-15,-4-5-1 16,-2-18 1-16,-14-2-1 0,-13-4 2 15,-10 2-2-15,-20 0 1 16,-8 8-1-16,-8 12 2 16,-12 9-1-16,-12 22 0 15,5 12 0-15,-5 16-1 16,4 11 1-16,5 10 0 16,7 2 0-16,6 6-1 15,8-2 2-15,14-4-1 16,4-5 0-16,9-15-1 15,5-5-1-15,4-14 0 16,7-3-2-16,-3-18-1 16,3-5-2-16,-5-19 0 0,5-4 0 15,-13-12 2-15,9 4 0 16,-15-4 3-16,-2 2 1 16,-3 9 4-16,-5 3 1 15,-12 39 2-15,20-27-1 16,-20 27 0-16,12 29 1 15,-4 6-2-15,0 5-1 16,6 9-1-16,-3 2 1 16,7-2-2-16,-8-4 0 15,8-6 0-15,-10-13-1 16,-8-26 2-16,12 17-2 16,-12-17 1-16,0-29-1 15,-2 3 0-15,-2-7 1 0,4-8-1 16,4 3 0-16,3-1-1 15,13 8 0-15,6 1-1 16,13 7-1-16,1-5-4 16,25 30-17-16,-12-15-18 15,14 5 2-15,-3-2-2 16,13 2 1-16</inkml:trace>
  <inkml:trace contextRef="#ctx0" brushRef="#br0" timeOffset="210194.9104">20886 11343 60 0,'0'-17'39'16,"0"17"0"-16,0 0 1 16,0 0-24-16,0 0-4 0,13 31-1 15,-13-31-5-15,6 28 0 16,2-11-3-16,-2 1-1 16,-6-18-1-16,0 0 1 15,22 16-1-15,-22-16-1 16,18-20 1-16,-12 2 0 15,-1-3 0-15,1 3-1 16,0-2 2-16,-4 1-2 16,-2 19 1-16,-6-26-1 15,6 26 1-15,-21 8-1 16,3 6 0-16,-2 9 1 16,-2-1-2-16,5 8 2 15,-1-1-2-15,10 2 2 0,8-7-2 16,6-4 2-16,16-9-1 15,15-11 0-15,5-6 1 16,7-7-1-16,2-17 0 16,-1-5 0-16,-1-10 0 15,-13-6 1-15,-11-2-1 16,-19-4 0-16,-18 6 0 16,-17 6 0-16,-17 11 0 15,-13 15 0-15,-16 15 0 16,-4 18-1-16,-2 17 2 15,4 24-1-15,10 10 0 16,16 9 0-16,13 5 0 0,28-1 0 16,20-1 1-16,34-9-1 15,23-9-1-15,18-23-1 16,19-7-2-16,-1-29-7 16,21-4-31-16,-13-15 0 15,-3-7-2-15,-5-17 2 16</inkml:trace>
  <inkml:trace contextRef="#ctx0" brushRef="#br0" timeOffset="210862.2683">22280 10912 66 0,'-20'-16'39'16,"0"12"2"-16,0 8-1 0,8 18-24 16,-7-3-4-16,23 28-4 15,-4-2 0-15,10 14-3 16,7 6-2 0,9 8 0-16,6-9-2 0,3-1 0 15,3-8 0-15,-3-6 0 16,-3-11-2-16,-3-11 2 15,-9-15-1-15,-20-12 0 16,24-16 0-16,-18-6 0 16,-2-9 0-16,-2-8-1 15,10 0 1-15,7-3 0 16,7 7-1-16,8 4 1 16,9 11 0-16,6 8 0 0,14 12 1 15,3 16-1-15,-1 8 0 16,0 9 0-16,-12 0 0 15,-11 8 0 1,-13-3 1-16,-15 1 0 0,-20-6-2 16,-25-3 2-16,-11-9 0 15,-21-5 0-15,-10-2 0 16,-12-10-1-16,-6-2 1 16,4-8-1-16,10 2-1 15,6-10-1-15,18 6-2 16,11-5-3-16,42 13-4 15,-31-4-32-15,51 2 0 16,5-4 1-16,23 4-1 0</inkml:trace>
  <inkml:trace contextRef="#ctx0" brushRef="#br0" timeOffset="211690.0882">22933 11459 89 0,'20'20'42'0,"-20"-20"-1"16,31 6 0-16,3-2-33 15,-8-12-2-15,19 0-2 16,1-10-2-16,1-3 0 16,4-5-1-16,3-3-1 0,-9-5 1 15,-6 3 0 1,-13-2-1-16,-6 1 1 15,-12 13-2-15,-14 1 1 0,-10 8 0 16,-18 8-1-16,-9 12 1 16,-4 14 0-16,-7 9 0 15,3 10 0-15,0-2 1 16,13 6-1-16,12-1 0 16,19-3-1-16,18-4 0 15,15-14-1-15,25-3-2 16,9-22-3-16,27 8-4 15,-10-36-8-15,23 1-22 16,-9-12 0-16,0-8 1 16,-12-10 0-16,4 10 28 15,-36-8 9-15,-9 0 7 16,-11 25 9-16,-31 7 25 0,4 23 2 16,-35-6 0-16,-5 25 1 15,-29-1-25-15,22 27-7 16,-12-6-3-16,13 11-2 15,5-9-1-15,11-2-2 16,20-6-2-16,18-9 1 16,18-10-2-16,9-16 0 15,15-6 0-15,-3-18-1 16,4 1 1-16,-3-11 0 16,1 3 0-16,-15 4 0 15,-7 3 2-15,-3 9 0 16,-24 17 1-16,28 5 0 15,-22 17 0-15,8 15 0 0,-3 8 0 16,5 16 0-16,10 10-1 16,1 13 2-16,11 5-2 15,0 9 1-15,1-2 0 16,-3 2 1-16,-5-8 0 16,-5-7 1-16,-14-13-1 15,-12-11 0-15,-18-19 0 16,-14-17 0-16,-15-11 0 15,-18-14-1-15,-14-14 0 16,-12-3 0-16,-2-11 0 16,0-1-1-16,8-5-1 15,8-3-1-15,24 2-1 16,10-12-4-16,37 19-7 0,4-19-28 16,27 2-1-16,7-12 0 15,15 2 1-15</inkml:trace>
  <inkml:trace contextRef="#ctx0" brushRef="#br0" timeOffset="211898.7774">24280 11226 90 0,'0'0'43'0,"25"2"-1"15,-23 17 1-15,24 19-35 16,-28 1-1-16,8 8-3 15,-2 6-2-15,6 2-2 0,4 0-2 16,-1-10-4 0,15 0-8-16,4-27-29 15,-5-10 0-15,-1-20 1 0,4-10-1 16</inkml:trace>
  <inkml:trace contextRef="#ctx0" brushRef="#br0" timeOffset="212034.0066">24461 10925 71 0,'-31'-31'41'0,"-3"9"-2"16,3 11-2-16,5 13-27 15,2 7-44-15,24-9-3 0,-21 34-2 16,23-9 0-16</inkml:trace>
  <inkml:trace contextRef="#ctx0" brushRef="#br0" timeOffset="212777.9333">24477 11194 54 0,'0'0'39'16,"20"-13"0"0,-20 13 1-16,0 0-26 15,39 9-2-15,-39-9-1 16,26 45-4-16,-14-11-1 0,4 11-3 15,2 2 0-15,1 6-1 16,-1-2-1-16,-2-4 1 16,2-6-3-16,-5-7 2 15,-1-13-1-15,-12-21 0 16,20 14 0-16,-20-14 0 16,8-31-1-16,-8 3 1 15,0-13 0-15,0-8-1 16,4-2 1-16,0-4 0 15,2 6 0-15,4 4 0 16,3 7 0-16,1 7 0 16,6 15 0-16,6 9 0 15,1 10 0-15,5 13 0 0,1 12 1 16,7 9-1-16,-3 6 0 16,-1 6 0-16,2 2 1 15,-7 4-1-15,-3-2 0 16,-5-4 0-16,-9-12-1 15,-6-11 0-15,-2-2-1 16,-6-24-3-16,0 17-4 16,-14-40-14-16,14 23-19 15,-17-42 1-15,15 13-1 16,-8-8 1-16</inkml:trace>
  <inkml:trace contextRef="#ctx0" brushRef="#br0" timeOffset="213199.0593">25196 11206 80 0,'0'0'40'0,"32"14"1"16,-32-14 0-1,41 49-30-15,-29-20-2 0,13 12-3 16,-9 5-2-16,8 3-1 16,-10-2-2-16,4 0 0 15,-11-8-1-15,5-9 0 16,-10-11-1-16,-2-19 1 15,0 0 0-15,0 0-2 16,-2-27 1-16,-8-9 0 16,8-7 0-16,-3-10-1 15,5-4 1-15,5-2 0 0,7 5-1 16,8 2 2 0,6 11-1-16,3 6 1 15,7 15 0-15,5 14 1 16,-1 8 0-16,3 16-1 0,-3 10 1 15,-1 15 0-15,-5 4 0 16,-3 10 0-16,-9 0 0 16,2 2-1-16,-10-7 1 15,-1-4-1-15,-5-9-1 16,-2-18-1-16,2-1-3 16,-8-20-7-16,24-12-30 15,-22-9 0-15,10-1 0 0,-6-15 0 16</inkml:trace>
  <inkml:trace contextRef="#ctx0" brushRef="#br0" timeOffset="213386.0432">25974 11220 82 0,'20'19'42'0,"-12"11"-1"16,-5 5 0-16,11 12-33 15,-8-7-1-15,8 9-3 16,0-6-1-16,6-2-2 15,-1-6-2-15,-1-15-3 16,12 0-5-16,-30-20-20 16,25-10-13-16,-13-12 0 15,0-5 0-15</inkml:trace>
  <inkml:trace contextRef="#ctx0" brushRef="#br0" timeOffset="213530.2762">26079 10937 68 0,'0'0'34'16,"-20"-23"1"-16,20 23-5 16,0 0-49-16,0 0-13 15,14 33-3-15,-14-33 1 16,25 35-2-16</inkml:trace>
  <inkml:trace contextRef="#ctx0" brushRef="#br0" timeOffset="213958.088">26345 11157 73 0,'14'29'41'0,"6"13"0"15,-7 1 0-15,7 16-30 16,-14-14-1-16,14 8-5 16,-12-6-1-16,4-4-1 15,-10-6-2-15,4-9 0 16,-6-10-1-16,0-18 1 15,0 0-1-15,0 0 0 16,-10-34 0-16,6 3 0 16,2-16-1-16,2-8 1 15,2-4 0-15,6-6-1 16,3 2 1-16,7 6-1 16,2 6 1-16,2 10 0 15,3 20 1-15,1 7-1 0,0 16 0 16,1 13 1-16,3 15-1 15,-6 11 1-15,1 8-1 16,1 6 1-16,0 0-1 16,-7 2 0-16,1-4 0 15,-6-8 0-15,-2-6-1 16,-6-13 0-16,2-5-2 16,-8-21-4-16,8 22-4 15,-8-22-30-15,0 0-1 16,-2-27 0-16,13 3 0 15</inkml:trace>
  <inkml:trace contextRef="#ctx0" brushRef="#br0" timeOffset="214410.0857">26941 11210 77 0,'-25'25'39'0,"3"11"1"15,-2 1-1-15,16 12-31 16,-1-8-2-16,18 5-3 15,5-9-1-15,18-12-2 16,3-7 0-16,9-16 0 16,1-8-1-16,3-18-1 15,-5-13 2-15,-7-12-1 16,-3-8 1-16,-9-2 0 16,-2 0 0-16,-11 5 1 0,-3 6 0 15,-8 15 0-15,4 15 1 16,-4 18-1-16,0 0 1 15,8 49-1 1,-2 2 1-16,14 14-1 16,0 10 0-16,7 13 0 0,5 4 1 15,1 7-1-15,-1-1 0 16,0 2 1-16,-11-12 0 16,-7-2 0-16,-10-9 1 15,-10-10-1-15,-20-6 0 16,-1-14 0-16,-11-4-1 15,-1-12 1-15,-1-5-1 16,3-7-1-16,7-5-2 0,1-6-1 16,29-8-5-1,-42 10-36-15,42-10 0 16,0 0-1-16,-18-18 1 16</inkml:trace>
  <inkml:trace contextRef="#ctx0" brushRef="#br0" timeOffset="215721.8896">28845 10737 17 0,'22'-37'36'0,"-13"15"1"15,-1 4 1-15,-16-17-13 16,8 35-6-16,-11-20-4 15,-3 38-2-15,-30-4-4 16,3 29-2-16,-18 8-1 16,1 16-2-16,-3 11-1 15,10 9 0-15,7-1-1 16,31 4-1-16,30-5-1 0,31-13 1 16,25-11-1-16,24-20 0 15,25-11-1 1,2-20 2-16,7-20-2 15,-13-22 1-15,-19-19 1 0,-20-19-1 16,-22-11 1-16,-23-5-1 16,-23-6 1-16,-20-1 0 15,-21 9 0-15,-15 7-1 16,-13 13 0-16,-7 19-1 16,-2 13 0-16,-4 15-3 15,12 20-4-15,-6-6-18 16,25 30-16-16,7 4-2 15,9 13 1-15,8-1 0 16</inkml:trace>
  <inkml:trace contextRef="#ctx0" brushRef="#br0" timeOffset="217150.7819">29773 10984 22 0,'0'0'36'0,"0"0"2"0,0-21-4 15,0 21-9-15,0 0-7 16,0 0-4-16,0 0-4 16,0 0-3-16,0 0-1 15,20 19-2-15,-20-19 0 16,6 40-2-16,-6-15 0 16,7 8 0-16,-1 1 0 15,6 3-2-15,-4 2 1 16,0 1-1-16,6-1 0 15,2-8 0-15,-7-5-1 16,3-3 1-16,-12-23 0 16,14 24 0-16,-14-24-1 15,0 0 2-15,12-34-1 0,-6 5 0 16,-4-6 1-16,8-8-1 16,-2-5 0-16,5 1 1 15,-1 4-1-15,2 0 1 16,6 6-1-16,-6 7 0 15,5 13 0-15,-1 11 1 16,2 12-1-16,-4 11 1 16,2 13-1-16,1 9 0 15,-5 6 1-15,4 10 0 16,-4 2-1-16,0-4 0 16,-3-6 0-16,3-8 0 15,-8-9 1-15,8-9-1 16,-14-21 0-16,22 6 0 0,-3-25 0 15,-1-11 1-15,8-5 0 16,7-10-1-16,5-2 0 16,3-2 1-16,3 3-1 15,-3 7 1-15,-1 12 0 16,-1 9 0-16,-7 14-1 16,-1 14 1-16,-9 11-1 15,2 11 1-15,-8 5-1 16,3 6 0-16,-3 1 0 15,-2 3 0-15,0-10 0 16,-6-4-2-16,4-5-1 16,-12-28-6-16,33 35-34 15,-33-35 0-15,0 0-2 0,6 20 1 16</inkml:trace>
  <inkml:trace contextRef="#ctx0" brushRef="#br0" timeOffset="218399.0178">11155 12968 34 0,'20'-17'36'0,"2"3"1"15,1 10-4-15,-17-21-13 16,22 29-3-16,-28-4-4 15,0 0-3-15,-20 5-3 16,-6 17-3-16,-19 0 0 16,-8 7-1-16,-12 0-2 0,-7 3 0 15,1-3 1-15,10-5-2 16,8-5 0-16,15-5 0 16,38-14 0-16,0 0 0 15,28 4 0-15,29-10 0 16,14 2-1-16,10 2 0 15,8 10 1-15,-4 6 0 16,-6 6-1-16,-12 15 1 16,-16 4 0-16,-17 6 1 15,-22 4 0-15,-12 0 0 16,-20-3 0-16,-11-9 1 16,-9-6-1-16,-7-5 0 15,-9-9 1-15,3-5-1 0,0-6 0 16,7-10-1-16,1-2 0 15,11-9-1-15,15 1-3 16,1-18-2-16,28 15-7 16,-8-22-28-16,21-3 0 15,1-13-1-15,14 2 1 16</inkml:trace>
  <inkml:trace contextRef="#ctx0" brushRef="#br0" timeOffset="218622.1124">11534 12809 83 0,'20'16'42'0,"-8"6"-1"0,4 17 0 15,-12 2-31-15,17 28-2 16,-9 0-3-16,8 11 0 16,0 1-3-16,5-5-1 15,1-7-1-15,2-12-1 16,3-12-1-16,-3-24-4 15,5 1-4-15,-33-22-27 16,38-18-4-16,-30-11-2 16,-4-4 2-16</inkml:trace>
  <inkml:trace contextRef="#ctx0" brushRef="#br0" timeOffset="219458.674">11586 13070 73 0,'0'0'38'16,"0"0"1"-16,33-11-1 0,-7 1-29 16,21 14-1-16,-1-12-2 15,13 8-2-15,-8-8 0 16,2 4-2-16,-7 0 0 16,-7 6-1-16,-11 0 1 15,-28-2 0-15,18 26-1 16,-24 5 0-16,-14 10 0 15,-2 8 0-15,-1 6-1 16,3 2 1-16,12 0-1 0,8-4 1 16,14-8-1-16,14-13 0 15,9-13 0 1,10-11 1-16,5-14-1 16,-7-11 0-16,1-15 0 0,-13-5 0 15,-13-6 0-15,-6-2 0 16,-10-2 1-16,-14 1-1 15,-6 3 0-15,-2 6 0 16,4 9-1-16,-5 1 0 16,7 7 0-16,4 1-2 15,8 19 0-15,0-28-1 16,0 28-1-16,18-23 1 16,-18 23 0-16,29-24 1 0,-9 16 1 15,0 4 1-15,-2 4 1 16,7 10 2-1,-5 6 0-15,6 15 2 16,-5 7-1-16,5 15 1 0,-6 5 0 16,5 15-1-16,1 4 0 15,2 3 0-15,1-3-1 16,-1 3 0-16,6-13-1 16,-3-6 0-16,1-16 0 15,-7-10-1-15,-1-17 0 16,-24-18-1-16,26-4 1 15,-22-24-1-15,-10-7-1 16,-6-18 0-16,-2-6 0 16,-6-17 0-16,1-1-1 15,-1-5 1-15,8 1 0 16,4 1-1-16,8 11 2 16,6 4-1-16,10 16 1 0,10 14 1 15,11 11 0-15,5 15 0 16,-3 10 1-16,5 17 1 15,-5 4-1-15,-5 17 1 16,-15 2 0-16,-5 12 0 16,-22 4 0-16,-12 0 0 15,-7-4-1-15,-11-6 1 16,-13-2-2-16,-2-17-1 16,-1-3-4-16,-9-35-12 15,14 8-23-15,3-15-2 16,11-5 1-16,11-11-2 15</inkml:trace>
  <inkml:trace contextRef="#ctx0" brushRef="#br0" timeOffset="219930.4647">14261 12637 75 0,'0'0'40'0,"14"35"0"15,-12-7-1-15,10 27-28 16,-12-1-3-16,8 21-1 15,-4 0-2-15,9 7-1 0,-1 0-3 16,4-7-1-16,4-8 0 16,-1-14-1-16,5-8-2 15,-10-20-3 1,14-1-4-16,-28-24-31 0,0 0 2 16,17-41-3-16,-21 7 2 15</inkml:trace>
  <inkml:trace contextRef="#ctx0" brushRef="#br0" timeOffset="220582.4716">14034 12841 69 0,'0'0'38'0,"39"4"-1"16,7-4 1-16,17 10-31 15,4-12 0 1,18 8-2-16,-2-6-1 15,6 0-1-15,-6-2-2 0,-4 2 1 16,-14-4 0-16,-6 6 1 16,-13 2-1-16,-15 13 1 15,-9 5 0-15,-4 13 0 16,-10 10 0-16,-1 12-1 16,-1 8 0-16,6 4 0 15,-6-3-1-15,2-1 0 16,4-8 0-16,-4-12-1 15,4-10 0-15,-4-15 0 16,-8-20-1-16,0 0 0 16,25-10 0-16,-13-19 0 15,2-12-1-15,4-6-1 16,3-4 1-16,-1-4 0 0,4 6 1 16,-4 1-1-16,-1 15 2 15,-5 11 0-15,-14 22 1 16,32 8 0-16,-22 16 0 15,7 11 1-15,-3 4 0 16,12 5-1-16,0-3 1 16,5 0-1-16,3-10 0 15,7-7 0-15,3-14 0 16,-5-8-1-16,3-12 0 16,-5-10-1-16,-3-9 1 15,-7-12-2-15,-7-3 1 16,-10-8-1-16,-10 0 1 15,-6 5 0-15,-8 12 0 0,-10 10 1 16,3 17 0-16,-11 16 0 16,6 13 1-16,1 18 0 15,9 12-1-15,6 6 1 16,14 2 0-16,10-2-1 16,12-4-4-16,5-21-6 15,22 7-31-15,3-20 1 16,13-3-1-16,8-16 0 15</inkml:trace>
  <inkml:trace contextRef="#ctx0" brushRef="#br0" timeOffset="221049.4943">16767 12641 81 0,'0'0'39'16,"-14"35"0"-16,22 6 1 15,-8 2-30-15,18 26-2 16,-5 2-3-16,9 11 0 15,-2-1-2-15,4 1 0 16,-3-9-2-16,3-9-1 16,-8-9-1-16,2-19-2 15,-1-7-4-15,-17-29-5 0,20-6-29 16,-24-17 1-16,-4-9-1 16,-6-13 1-16</inkml:trace>
  <inkml:trace contextRef="#ctx0" brushRef="#br0" timeOffset="221349.4593">16569 12955 70 0,'0'0'35'15,"0"0"2"-15,42-16 0 16,7 16-31-16,-2-12 1 16,19 10 0-16,-5-8-1 15,16 12 0-15,-18-7 0 16,6 8-2-16,-13 5 0 0,-1 10-1 15,-16 9 0 1,-3 9 0-16,-12 5-2 16,-6 6 1-16,-8 4-1 15,-3 4 0-15,-6-6 0 0,1-2-1 16,-2-13 0-16,2-9-1 16,2-25-1-16,-4 18-3 15,4-18-2-15,6-32-8 16,13 9-25-16,-13-16-2 15,6-5 2-15,-4-14-1 16</inkml:trace>
  <inkml:trace contextRef="#ctx0" brushRef="#br0" timeOffset="221478.6388">17282 12631 40 0,'0'0'24'0,"0"0"-3"16,0 29-2-16,-14-7-37 0,14-22-9 15,10 49-1-15,-6-29 3 16</inkml:trace>
  <inkml:trace contextRef="#ctx0" brushRef="#br0" timeOffset="222610.2514">17493 12988 86 0,'0'0'40'0,"0"0"1"0,24 2 0 16,-24-2-31-16,14 33-3 16,-6-9-2-16,11 15-1 15,-5 0-2-15,4 7 0 16,2-3-1-16,0-4 1 15,-7-4-2-15,5-9 0 16,-8-7 0-16,-10-19 0 16,18-3 0-16,-12-15-1 15,-6-8 1-15,2-9-1 16,2-12 0-16,-4-6 1 16,6-2-1-16,1-2 0 15,-1 6 1-15,8 10 0 0,4 6-1 16,-2 9 1-16,7 12 1 15,1 16-1-15,6 14 1 16,-3 13-1 0,-1 5 1-16,6 11 0 0,-7 4 1 15,1 8-1-15,-4 0 0 16,-8 0 0-16,-3-8-1 16,1-8 1-16,-10-6 0 15,4-15-1-15,-6-20-1 16,0 0 1-16,0 0 0 15,6-35-1-15,0-3 1 16,0-7-1-16,2-6 0 16,0 0 0-16,6 0 1 0,-1 4-1 15,3 10 1-15,-2 9-1 16,0 11 1 0,-14 17 0-16,27 9 0 15,-13 13 1-15,4 9-1 0,2 11 1 16,3 3 0-16,1 2 0 15,8-2-1-15,1-6 1 16,5-7 0-16,3-9-1 16,5-11 0-16,3-14 0 15,-2-12 0-15,1-13 0 16,-5-5-1-16,-3-15 0 16,-9-4 0-16,-9-8-1 15,-10 0 1-15,-10 3 0 0,-6 8 0 16,-12 13 0-16,-4 8 0 15,-5 17 2-15,-3 18-2 16,0 21 2 0,3 10-1-16,5 16 1 0,8 6-1 15,6 8 1-15,12 0 0 16,12-11-1-16,8-5 0 16,7-13 0-16,7-11-2 15,1-19 0-15,9-16 0 16,-11-18-2-16,1-7 1 15,-5-16-2-15,1-8 2 16,-15-8-1-16,3 2 2 16,-10 4 1-16,-4 10 1 15,0 12 2-15,-4 10 1 16,-6 25 0-16,0 0 0 16,13 37 1-16,-11-4-1 15,10 14 0-15,-4 0 0 0,12 2 0 16,-2-3-2-16,3-5 0 15,3-14 1-15,-4-5 0 16,-1-16-1-16,3-10 0 16,-4-8-1-16,-2-13 0 15,0-7 1-15,-1-3-1 16,5-4 1-16,4-5-1 16,3 5 0-16,5 2 0 15,-4 5-1-15,3 7-1 16,3 9-2-16,-10-7-8 15,9 21-30-15,-13-2 0 16,0 14-1-16,-20-10 1 16</inkml:trace>
  <inkml:trace contextRef="#ctx0" brushRef="#br0" timeOffset="228437.2109">20599 13010 46 0,'-8'-20'35'0,"8"20"0"16,0 0-1-16,-29-33-18 15,29 33-4-15,0 0-2 16,4 33-2-16,-10-2-2 16,18 26-1-16,-10 6-1 15,11 12 0-15,5 3-2 16,4 5 0-16,8-9-1 15,5-9 0-15,10-20 0 16,7-23 0-16,5-18-1 16,2-22 0-16,-5-15 0 15,-3-18 0-15,-10-16 0 16,-5-6 0-16,-14-7 1 16,-14 1-1-16,-4 7 0 0,-16 7 1 15,-6 10 0-15,-8 16-1 16,5 17 1-16,-7 20 0 15,2 22 0-15,3 19 0 16,7 10-1-16,12 14 1 16,8 6 0-16,12-1-1 15,13-1 0-15,11-14 0 16,13-10-1-16,6-17 2 16,6-20-2-16,0-16 2 15,-3-20-1-15,-7-9 0 16,-10-12 0-16,-11-6 1 15,-8-8-1-15,-13 3 0 0,-13 1 1 16,-4 6-2-16,-3 10 1 16,-11 7-1-16,-2 9 0 15,-2 3-3 1,5 19-3-16,-11-19-14 16,28 26-20-16,-26-8 1 0,26 8-1 15,0 0 0-15</inkml:trace>
  <inkml:trace contextRef="#ctx0" brushRef="#br0" timeOffset="229038.8419">21506 12592 57 0,'0'0'40'15,"19"-12"-1"-15,-19 12 2 16,28 39-13-16,-20-17-20 15,18 25-1-15,-15 4-2 0,9 14-1 16,-12 7-2-16,0 13 0 16,-4-7-2-16,2-1 1 15,-6-11-1-15,6-15 1 16,-4-11-1-16,4-17-1 16,-6-23 0-16,21-16 0 15,-5-13 0-15,0-18 0 16,-2-4 0-16,0-8-1 15,3 2 2-15,-5 4-1 16,-2 8 1-16,0 16 0 16,-4 11 0-16,-6 18 1 15,0 0 0-15,14 39-1 16,-6 0 1-16,3 7 0 0,3 3-1 16,8 4 2-16,4-4-2 15,9-8 0-15,1-8 1 16,13-9-1-16,-2-20 0 15,7-14 0-15,-3-10 0 16,0-15 0-16,-5-6 0 16,-7-10-1-16,-11-6 1 15,-8 4 0-15,-12 6-1 16,-10 5 0-16,-6 15 1 16,-10 9-1-16,-8 18 1 15,-1 16 0-15,-5 15-1 16,6 13 2-16,5 7-2 15,3 6 2-15,4 1-2 0,14-1 2 16,8-4-3-16,6-15 0 16,11-1-4-16,-5-27-5 15,32-2-28-15,-21-14-1 16,5-8 0-16,-7-12 0 16</inkml:trace>
  <inkml:trace contextRef="#ctx0" brushRef="#br0" timeOffset="229397.7398">22554 12935 63 0,'0'0'39'15,"0"0"0"-15,-6 47 0 16,4-17-22-16,12 21-8 0,-6-6-2 16,10 12-1-16,-2-10-2 15,3-2-1-15,3-8-1 16,-4-9-1-16,-14-28-1 15,32 15 0-15,-32-15 0 16,19-43 0-16,-7 2 0 16,-4-6-1-16,-2-8 1 15,2 0 0-15,4 2 0 16,2 6 0-16,3 14 0 16,5 9 0-16,2 16 1 15,-1 16-1-15,9 14 1 16,2 11-1-16,1 10 1 15,-7 10 0-15,-3 4-1 0,-5 0 0 16,-4 4-2-16,-6-16-4 16,4 4-33-16,-18-18-1 15,8-5 0-15,-4-26-2 16</inkml:trace>
  <inkml:trace contextRef="#ctx0" brushRef="#br0" timeOffset="229941.7549">24280 12937 46 0,'19'-18'35'15,"1"5"1"-15,-20 13 1 16,14-38-22-16,6 36-4 16,-20 2-2-1,0 0 0-15,-8-27-2 0,8 27-2 16,-24 2 0-16,-3 12-2 16,-7 9 0-16,-11 16-1 15,-7 12 1-15,-1 16-1 16,2 6-1-16,11 5 0 15,12 5 0-15,23-11-1 16,20-3 0-16,23-18 1 16,19-14-2-16,10-21 0 15,16-12-2-15,-4-16-2 16,0-4-3-16,-20-29-6 16,1 2-27-16,-23-12 0 15,-9 6 1-15,-16-6 0 16</inkml:trace>
  <inkml:trace contextRef="#ctx0" brushRef="#br0" timeOffset="230375.2276">24450 12994 58 0,'2'-18'36'0,"-2"18"0"16,43-23 2-16,-17 7-27 15,27 22-1-15,-8-6-2 16,17 23-1-16,-5-1-1 15,4 17-2-15,-10 4 0 16,-1 10-1-16,-15 0-1 16,-5 0-1-16,-14-3 0 15,-4-13 0-15,-10-4-1 0,-2-9 1 16,0-24-1-16,0 0 0 16,0 0 0-16,-8-22 0 15,2-9 0-15,-2-5 0 16,-4 1-1-16,-8-2 1 15,-5 5-1-15,-3 5 1 16,-12 11 0-16,-5 14-1 16,-2 16 2-16,-5 12-1 15,7 7 0-15,-1 10 0 16,15 2 0-16,9 2 1 16,10 0-1-16,18-7 0 15,14-11-1-15,14-9 1 16,11-10-2-16,6-14-2 0,14-4-2 15,-11-24-5-15,19 9-19 16,-20-28-11-16,2 4 1 16,-13-16 0-16</inkml:trace>
  <inkml:trace contextRef="#ctx0" brushRef="#br0" timeOffset="230678.904">25145 12978 57 0,'0'0'37'16,"13"22"0"-16,-9 3 0 15,16 26-22-15,-20-15-6 16,16 19-1-16,-6-8-2 16,10 6-2-16,-13-8-1 0,5-2 0 15,0-12-1-15,-4-11 0 16,-8-20-1-16,0 0-1 16,0 0 1-16,14-29-1 15,-14-9 1 1,0-5-2-16,-2-6 1 0,-2-2 0 15,10 0 0-15,0 4 0 16,6 2 0-16,9 6 0 16,11 9 0-16,7 7-2 15,13 11-3-15,-11-8-8 16,11 18-27-16,1-2 0 16,4 10-1-16,-4 0 0 15</inkml:trace>
  <inkml:trace contextRef="#ctx0" brushRef="#br0" timeOffset="231202.2475">26446 12860 60 0,'-22'12'38'0,"8"14"0"15,2 9 1-15,24 28-29 0,-10 2-2 16,18 25-1-1,0-2-1-15,11 12-1 16,-5-7-3-16,4-7 0 16,-7-8 1-16,-1-17-3 0,-6-12 2 15,-8-17-3-15,-2-11-1 16,-6-21-3-16,0 0-2 16,-26-27-17-16,18-3-16 15,-12-15-1-15,-3-12 1 16,-5-19 0-16</inkml:trace>
  <inkml:trace contextRef="#ctx0" brushRef="#br0" timeOffset="231425.1966">26288 12906 38 0,'20'-26'32'16,"13"6"1"-16,26 19 0 16,16 20-22-16,6-5-3 15,22 25-1-15,-16-4-1 0,-2 22 1 16,-26-2-1-16,-14 12 0 15,-37-8-1-15,-18 4-2 16,-33-12 0-16,-18-10-1 16,-16-8-2-16,-2-13-1 15,6-4-4-15,-4-26-9 16,25 2-23-16,15-8-1 16,21-5 1-16,22-5-1 15</inkml:trace>
  <inkml:trace contextRef="#ctx0" brushRef="#br0" timeOffset="233710.2174">26995 13019 11 0,'0'0'31'0,"-8"-19"1"16,8 19 0-16,33-10-13 15,-27-8-4-15,34 22-2 16,-20-19-2-16,21 22-3 16,-3-9-1-16,13 20-1 15,-12-4-1-15,13 13-2 16,-11-3 0-16,3 7-1 15,-15-1 0-15,3-1-1 0,-9-3 0 16,-9-5-1-16,-14-21 1 16,2 26-1-16,-2-26 0 15,-25 8 0-15,3-14 1 16,-4 0-1-16,-1-6 0 16,-5 2 0-16,4 2 0 15,-1 3 0-15,1 1 1 16,-4 10-1-16,1 7 0 15,3 7 1-15,1 5-1 16,7 7 0-16,8 1 1 16,10 4 0-16,10-3-1 15,18-5 0-15,15-7 0 0,16-8-1 16,9-7-2-16,-1-12-3 16,10 6-3-16,-20-32-18 15,0 10-11-15,-11-13-1 16,-9 1 0-1,-13-8 0-15</inkml:trace>
  <inkml:trace contextRef="#ctx0" brushRef="#br0" timeOffset="234137.8663">27796 12878 48 0,'0'0'37'16,"0"0"0"-16,0 0 1 16,0 0-26-1,-41 0-2-15,19 12-4 0,-11-6-1 16,7 8-2-16,0-5-1 16,26-9-1-16,-19 26 0 15,19-26-1-15,25 31 0 16,9-15 0-16,11 6 0 15,7-1-1-15,7 1 1 16,-2-3-1-16,-4 1 1 16,-5 0 0-16,-9-3 0 15,-11 1 0-15,-28-18 1 0,10 31 0 16,-30-15 0-16,-6-2 1 16,-19-2-1-1,-1-1 0-15,-11-1 0 16,4 0 0-16,0-4-1 0,7-4-1 15,13 4-3-15,1-14-4 16,32 8-11-16,0 0-19 16,12-24-2-16,4-5 1 15,15-4 0-15</inkml:trace>
  <inkml:trace contextRef="#ctx0" brushRef="#br0" timeOffset="234486.5771">28229 12762 55 0,'-32'0'38'0,"7"6"0"0,-15 4 0 15,20 6-28-15,-25-10-2 16,23 15-2-16,-2-7-3 16,19 6 0-16,14-1-3 15,15 3 1-15,18-1-1 16,7 5 0-16,14 1-1 15,-2-3 1-15,4 1-1 16,-7 5 1-16,-7-1 0 16,-17 1 0-16,-9-1 1 15,-11-7-1-15,-20-3 1 16,-10 1-1-16,-15-4 1 16,-7-8 0-16,-9-8 0 15,-2-2-2-15,1-2 0 16,-5-8-3-16,21 8-3 0,-15-20-21 15,27 9-10-15,20 15-2 16,-18-28 2-16</inkml:trace>
  <inkml:trace contextRef="#ctx0" brushRef="#br0" timeOffset="234866.3799">28525 13061 62 0,'34'6'36'0,"-3"-8"1"15,3-12-8-15,23 10-19 0,-12-18-2 16,15 9-3-16,-9-13 0 16,2 3-3-16,-7-7 0 15,-13 3-1-15,-7 1 0 16,-12 3-1-16,-14 3 0 15,0 20 0-15,-42-20 0 16,5 24 1-16,-11 10-1 16,-7 11 1-16,-4 9 1 15,4 7-1-15,3 2 1 16,15 6-1-16,9-2 0 16,22 2 1-16,12-7-2 15,20-7 0-15,13-11-1 0,15-11-2 16,5-1-3-16,-6-26-6 15,28-1-26-15,-28-11-2 16,7-5 1-16,-7-12-1 16</inkml:trace>
  <inkml:trace contextRef="#ctx0" brushRef="#br0" timeOffset="235171.9758">29277 12670 59 0,'-47'12'38'0,"-3"6"1"16,3 1 0-16,12 11-30 16,-3-9-2-16,34 11-2 0,20-3-2 15,23 6-2-15,15 1 0 16,17 5-1-16,2 0-1 16,6 4 2-16,-6 0-2 15,-14 4 2-15,-19-3 0 16,-17 1 1-16,-17-12-1 15,-24-4 1-15,-13-7 0 16,-11-6 0-16,-15-12-1 16,-4-8 0-16,-2-4-3 15,-4-14-4-15,15 10-28 16,-7-13-6-16,6 1 1 16,1 1-2-16</inkml:trace>
  <inkml:trace contextRef="#ctx0" brushRef="#br0" timeOffset="236025.9064">11078 14519 1 0,'0'0'9'0,"0"0"-8"15,20 2-11-15,-20-26 10 16</inkml:trace>
  <inkml:trace contextRef="#ctx0" brushRef="#br0" timeOffset="236737.5917">13627 14397 53 0,'-20'16'34'15,"20"-16"0"-15,-11 25 0 16,11-25-27-16,31 18 0 16,15-12-1-16,-7-20-1 15,22 4 0-15,-1-13-2 16,9-9-1-16,-2-9 1 16,2-4-2-16,-14-8 0 0,-3 0 0 15,-15 4-1 1,-15-2 1-16,-14 6-1 15,-22 13 1-15,-14 9-1 16,-15 13 1-16,-13 14 1 16,-9 20-1-16,-6 11 1 0,0 20 1 15,4 12-1-15,16 9 0 16,5 7 0-16,27 3 0 16,11-8-2-16,21-7 1 15,15-10-2-15,16-24-2 16,15-5-3-16,-4-38-4 15,26-6-28-15,-14-19-1 16,-2-9 1-16,-5-9-1 16</inkml:trace>
  <inkml:trace contextRef="#ctx0" brushRef="#br0" timeOffset="237130.0079">14433 14109 66 0,'-34'0'38'15,"9"17"0"-15,-13 5 1 16,14 17-28-16,-27-9-1 16,17 19-3-16,-9-8-1 15,15 6-2-15,11-6-2 16,17-3-1-16,8-11-1 16,17-15-1-16,19-12 0 15,1-10-1-15,14-14 1 16,-7-9-1-16,1-4 1 15,-12-6-1-15,-3 1 1 16,-12 1 0-16,-13 10 1 0,-7 5 0 16,-6 26 1-16,-8-17 1 15,8 17 0-15,-23 31 0 16,11-6 0-16,4 13 0 16,2 3-1-16,6 2 1 15,6 2-2-15,2-3 0 16,10-3-1-16,1-14-2 15,9 3-2-15,-8-26-6 16,31 4-26-16,-19-22-3 16,9-4 1-16,-1-13-1 15</inkml:trace>
  <inkml:trace contextRef="#ctx0" brushRef="#br0" timeOffset="237677.7859">15047 14107 70 0,'0'0'39'0,"-26"13"0"16,5 19 1-16,-25-5-29 16,20 22-1-16,-5-3-4 15,11 9-1-15,0-6-2 16,20 0-1-16,12-8-3 16,16-18 0-16,15-11-3 15,5-20-2-15,17-3-1 16,-12-29-4-16,18 9-5 15,-31-38-3-15,19 16 4 16,-39-19 4-16,11 15 5 0,-23-2 5 16,-2 6 3-16,0 21 6 15,-26-5 6 1,20 37 4-16,0 0-2 16,-12 26-3-16,-1-1-4 0,26 26-1 15,-13 0-3-15,14 10-1 16,4 0-1-16,2 4-1 15,1-8 0-15,5-6-1 16,0-12 0-16,-6-14-1 16,5-15 0-16,1-12 0 15,0-10 0-15,-1-13-1 16,3-12 0-16,0-5 1 16,3-5-1-16,-3 2 1 0,1 10 0 15,3 1 0 1,-4 13 0-16,-1 9 1 15,5 14 0-15,1 16-1 16,-1 7 2-16,6 13-2 0,-5 1 1 16,1 6-1-16,-3-2 0 15,-3-6-4-15,3 11-6 16,-17-27-30-16,8 1-1 16,-4-14 0-16,4-6-1 15</inkml:trace>
  <inkml:trace contextRef="#ctx0" brushRef="#br0" timeOffset="238338.4991">17014 14009 58 0,'0'0'37'0,"-4"-20"1"0,4 20 1 16,5-27-25-16,15 30-2 15,-20-3-3-15,14 18 0 16,-8 4-3-16,6 21-1 15,-4 6-1-15,4 12-2 16,1 2 0-16,1 5 0 16,4-3-1-16,2-4-1 15,1-10 0-15,-1-10 0 16,0-11-1-16,-20-30-1 16,32 27-3-16,-32-27-3 15,31 0-17-15,-29-22-16 16,8 3 0-16,-8-5-1 15,4 1 1-15</inkml:trace>
  <inkml:trace contextRef="#ctx0" brushRef="#br0" timeOffset="239250.6468">17707 14166 39 0,'0'0'36'0,"0"0"1"15,0 0 1 1,-10-28-11-16,10 28-13 16,12 20-3-16,-1 11-3 15,-3-5-2-15,6 19-1 16,-2 0-1-16,8 10-1 0,-6 0-1 16,5-2 0-16,-1-4-2 15,-4-8 1-15,-2-8 0 16,-2-9 0-16,-10-24-1 15,17 18 1-15,-17-18-1 16,6-18 0-16,2-9 1 16,0-11-2-16,2-7 1 15,-2-6 0-15,4-4 0 0,0 4-1 16,1 0 2 0,-3 6-2-16,2 12 1 15,0 9 0-15,-12 24-1 16,28-12 1-16,-11 24 0 0,3 10 0 15,2 7 1-15,2 10-1 16,1 5 0-16,1 3 1 16,-4-2-1-16,3-2 0 15,-9-10 1-15,2-5-1 16,-6-11 0-16,-12-17 1 16,21-2-1-16,-9-17 0 15,2-9 0-15,4-11 0 16,2-6 0-16,1-12 0 15,9 4 0-15,-2 2 0 16,5 8 0-16,1 8 0 16,-1 9 0-16,-1 16 0 15,-1 14 0-15,1 18 1 0,-4 9-1 16,-3 10 1-16,1 4 0 16,-4 5-1-16,-3-1 0 15,1-4 1-15,-2-6-1 16,-4-8-1-16,-2-9-2 15,-12-22-4-15,19 22-26 16,-19-22-9-16,6-20 0 16,-6 0 0-16</inkml:trace>
  <inkml:trace contextRef="#ctx0" brushRef="#br0" timeOffset="260649.4245">2696 16521 65 0,'0'0'38'16,"0"0"0"-16,20-6-2 15,18 10-30-15,-13-10-3 16,15 2-1-16,-1 0-5 0,1-23-12 16,-1 11-22-16,11-8-1 15,-17 1 0-15,-1 1 1 16</inkml:trace>
  <inkml:trace contextRef="#ctx0" brushRef="#br0" timeOffset="261505.6229">4537 16144 23 0,'0'0'36'0,"-20"-4"-2"16,20 4 3-16,0 0-13 16,4 22-9-16,-4-22-5 15,18 43-4-15,-7-16 0 16,17 18-3-16,-8 0 0 16,5 8-1-16,-5-3 0 15,-2 8 0-15,-12-1-2 16,-4 4 2-16,-8-10-2 15,-6-8 1-15,4-11 0 16,8-32 0-16,-20 15-1 0,13-36 1 16,1-28-1-16,12-20 0 15,3-9 1 1,9-11 0-16,-6-1-1 16,16 0 0-16,-3 9 0 0,7 13 1 15,7 15-2-15,3 13 0 16,7 15-2-16,-1 5-2 15,9 20-3-15,-16-12-9 16,11 22-22-16,-7 2 0 16,-3 10 0-16,-11 3 0 15</inkml:trace>
  <inkml:trace contextRef="#ctx0" brushRef="#br0" timeOffset="261874.5228">5186 16664 52 0,'0'0'37'0,"20"-14"0"16,4-1-2-16,-9-17-26 16,23 11-1-16,-7-23-2 15,11 9-3-15,-3-10 0 16,1 2-2-16,-6-2-1 15,-9 3 1-15,-7 1 0 0,-10 10-1 16,-8 9 1-16,0 22 1 16,-32-8-2-1,5 26 2-15,-7 19 0 16,-3 16 0-16,1 10 1 0,4 8-1 16,7-1-1-16,17 5 0 15,8-8-1-15,14-8-1 16,7-22-2-16,11-23-1 15,19-9-6-15,-15-28-25 16,21-10-5-16,-10-26 1 16,11-12 0-16</inkml:trace>
  <inkml:trace contextRef="#ctx0" brushRef="#br0" timeOffset="262224.3244">5988 16091 56 0,'0'0'39'15,"8"25"0"-15,-6-3 0 0,-2-22-27 16,0 37-4-16,0-37 0 16,10 30-3-16,-10-30-1 15,15 13-1-15,-15-13-1 16,0 0-1-16,18-11 0 16,-18 11-1-16,0-24-1 15,0 24 2-15,-18-14-2 16,-3 18 1-16,-11 8 1 15,-2 8-2-15,-5 19 2 16,-6 10-1-16,1 8 1 16,9 4-1-16,5 0 1 15,20-2-1-15,10-6-1 16,14-6 2-16,14-16-2 0,15-9-1 16,10-7 0-16,1-15-3 15,11 2-2-15,-14-31-12 16,2 9-21-16,-1-17 0 15,-5-4-1-15,-7-10 2 16</inkml:trace>
  <inkml:trace contextRef="#ctx0" brushRef="#br0" timeOffset="263121.5534">6349 16291 60 0,'0'0'37'16,"0"0"2"-16,-20 35 0 15,1-5-28-15,7 19-2 16,-6-6-3-16,14 12-1 15,-2-6-3-15,14-2 0 0,4-6-1 16,8-13 0-16,13-16-1 16,5-12 0-16,1-16 0 15,1-10-1-15,-1-13 1 16,-5-12-1-16,-9-2 1 16,-11-6-1-16,-8 8 2 15,-6 4-1-15,-8 6 0 16,-4 8 0-16,-1 9-1 15,13 24 1-15,-20-22 1 16,20 22-1-16,0 0-2 16,20-11 2-16,-1 11 0 15,1 2 0-15,6 0 0 0,1 0 1 16,-1 5-2-16,0 5 2 16,1 2 0-1,1 4 0-15,-4 9 0 0,7 8 0 16,-9 3-1-1,4 9 2-15,-7-2-2 0,-1 0 2 16,-8-4-2-16,2-1 2 16,-4-13-2-16,-8-27 1 15,4 20-1-15,-4-20 1 16,2-24-1-16,-2-1 0 16,0-11 0-16,4-5 0 15,-2 0 0-15,4-4-1 16,5 7 1-16,5 1-2 0,4 6 1 15,0 3-1-15,9 13 1 16,-1-1-2 0,6 4 0-16,3 0 0 15,3 4-1-15,-3 1 3 0,5-1-2 16,-5-2 3-16,3 0-2 16,-13 4 4-16,-1-2-1 15,-6 10 1-15,-20-2 2 16,6 24-1-16,-20 3 1 15,-4 15-1-15,-16 9 0 16,3 9 0-16,-9 5-1 16,13 4 0-16,1-8-2 15,20-4 0-15,12-16-1 0,16-18 2 16,21-15-1 0,9-23-1-16,7-21 1 15,0-23 0-15,-4-11 0 16,-5-21 0-16,-9-13 0 0,-9-9 0 15,-13-3 0-15,-11 8 0 16,-4 18 1-16,-4 15-1 16,-6 18 1-16,-5 32 0 15,11 25 0-15,-26 33 0 16,12 20 0-16,6 14 0 16,-2 11 0-16,6 7 0 15,4 7 0-15,2-10-2 16,4-3-1-16,0-15-3 15,14 13-14-15,-12-28-23 16,10-12-2-16,-5-9 1 16,9-14-2-16</inkml:trace>
  <inkml:trace contextRef="#ctx0" brushRef="#br0" timeOffset="264516.9193">9044 15914 14 0,'6'-37'33'0,"0"19"0"16,-6 1 3-16,-6-9-14 15,6 26-6-15,0 0-3 16,22 18-1-16,-22-18-3 16,10 59-1-16,-10-16-2 15,14 16-3-15,-2 4 1 16,1 5-3-16,-1 1 2 16,2 0-3-16,-4-5 0 15,2-5 0-15,0-8 0 16,-6-8-1-16,1-9-1 15,-5-11 0-15,4-1-5 16,-6-22-2-16,0 0-15 16,0 0-15-16,-15-24-1 0,-5-3 1 15,-6-2 1-15</inkml:trace>
  <inkml:trace contextRef="#ctx0" brushRef="#br0" timeOffset="264794.1531">8908 16277 39 0,'-16'-31'32'15,"16"31"0"-15,34-29 1 16,-8 3-23-16,21 18-1 16,-2-11-2-16,15 15 0 15,-15-6 0-15,12 18 0 16,-17-6 0-16,7 15-2 16,-15-1 1-16,1 9-2 0,-15 5 0 15,4 7-1-15,-4 0-1 16,-5 7 0-16,-5-3 0 15,4-2-1-15,-6-2-1 16,6-1 0-16,-8-9-1 16,-4-27 0-16,18 24-3 15,-18-24-4-15,21-18-27 16,-11-11-5-16,-2-11-2 16,-4-13 1-16</inkml:trace>
  <inkml:trace contextRef="#ctx0" brushRef="#br0" timeOffset="264946.1399">9481 15952 42 0,'-26'-2'31'16,"26"2"-3"-16,0 0-8 16,6 19-46-16,4 1-2 15,-10-20-1-15,18 31-1 16</inkml:trace>
  <inkml:trace contextRef="#ctx0" brushRef="#br0" timeOffset="265697.7726">9763 16154 66 0,'0'0'39'15,"32"27"1"-15,-19 1-1 16,-7-7-28-16,10 22-4 0,-10-5-2 16,6 5-1-16,-6-2-2 15,-4-4 0-15,2-7-2 16,-2-7-1-16,-2-23 1 16,0 18-1-16,0-18 1 15,0-29-1-15,6-3 2 16,0-5-2-16,6-6 1 15,1-8-1-15,3 2 1 16,4 0 0-16,4 9 0 0,-5 9 1 16,3 9-2-1,2 16 2-15,-3 12 0 16,3 14-1-16,-4 9 2 16,0 11-2-16,-5 3 2 0,1 6-2 15,-2 0 1-15,-6-2-1 16,-2-6 1-16,0-7-1 15,-6-9 0-15,0-25 0 16,0 24-1-16,0-24 0 16,6-30 2-16,-2 3-2 15,6-7 2-15,-1-5-2 16,9-4 1-16,-4 0 0 16,4 6 0-16,-2 9-1 15,1 8 1-15,3 13-1 16,-2 9 2-16,2 11-1 15,-1 9 1-15,1 11-1 16,2 5 1-16,3 1-1 0,7-6 1 16,0 1 0-16,-3-9-2 15,9-7 1-15,1-14-1 16,5-12 2-16,-5-10-1 16,1-9-1-16,-5-9 2 15,-3-9-2-15,-6-2 1 16,-15 0 0-16,-9 8-1 15,-8 5 1-15,-7 11-1 16,-9 13 1-16,-4 16 0 16,-5 17 0-16,5 11 1 15,8 11-1-15,16 4-1 16,8 6 1-16,14-4-1 16,6-12-6-16,33 4-32 0,-6-17-1 15,12-6-2-15,6-15 2 16</inkml:trace>
  <inkml:trace contextRef="#ctx0" brushRef="#br0" timeOffset="266213.7673">12620 15716 32 0,'-12'-35'33'15,"-13"1"3"-15,-7 9-1 16,-7 23-12-16,-23-14-12 0,11 32 0 16,-20 0-4-16,12 27 1 15,-8 2-3-15,15 22 0 16,7 7-1-1,17 15-2-15,10 3 1 0,24 8-2 16,6-2 1-16,10 6-2 16,10-4 2-16,-5 0-3 15,-1-10 1-15,-8-3 1 16,-7-11-2-16,-14-15-1 16,1-2-4-16,-24-31-2 15,14 9-14-15,-20-41-17 16,5-2-1-16,-11-25 0 15,11-11 0-15</inkml:trace>
  <inkml:trace contextRef="#ctx0" brushRef="#br0" timeOffset="266800.9579">11921 16407 32 0,'18'-20'31'0,"18"7"2"16,7-7 0-16,-2-10-22 15,29 17-1-15,-15-21-2 16,18 17 2-16,-16-13-3 16,12 17 2-16,-21-7-3 15,-3 12 1-15,-19 2-3 16,-7 14 0-16,-19-8 1 0,2 45-3 16,-13-8 2-1,-5 11-3-15,-4-1 1 16,0 8-1-16,3-4 0 15,9 0 0-15,2-10-2 0,8-4 2 16,14-17-2-16,5-12 0 16,5-10 1-16,5-14 0 15,3-10-1-15,-2-13 1 16,-3-6 0-16,1-8 0 16,-2 2 0-16,-5 2-1 15,-1 6 1-15,-4 9-1 16,1 11 2-16,7 11-1 15,-4 12 1-15,4 12-1 16,-1 11 2-16,3 11-1 16,-8 5 0-16,3 6 0 15,-7 0 0-15,-4-3 0 16,-4-5-1-16,-2-8 1 0,-6-7-1 16,0-22 1-16,0 0-1 15,-6-26 1-15,6-7 0 16,0-10-1-16,6-4 1 15,6-2-2-15,1-2 2 16,9 4-1-16,8 7 0 16,1 9 0-16,9 9-3 15,1 5-3-15,19 26-13 16,-9-9-22-16,10 8 0 16,0 0-1-16,8 6 0 15</inkml:trace>
  <inkml:trace contextRef="#ctx0" brushRef="#br0" timeOffset="267401.6876">14125 16381 23 0,'-12'18'32'0,"12"-18"0"15,0 0 1-15,20 2-14 16,5 8-7-16,-25-10-1 16,46-12-2-16,-21-10-1 15,15 9-2-15,-3-17-2 16,17 3 0-16,-3-10-2 0,2-3 0 15,1-5-1-15,-9-2 0 16,-5 0 0-16,-15 4 0 16,-11 5 1-1,-20 13-1-15,-19 11 0 0,-11 16 1 16,-15 14 0-16,-9 19 0 16,-3 14 0-16,4 10-1 15,6 12 1-15,13-1-1 16,15 1 0-16,17-4-1 15,21-8 0-15,13-12-1 16,22-8-4-16,9-17-2 16,20 3-8-16,-10-27-25 15,10-6 1-15,-10-13-1 0,4-11 1 16</inkml:trace>
  <inkml:trace contextRef="#ctx0" brushRef="#br0" timeOffset="267813.8246">15098 16007 56 0,'0'0'36'15,"-12"-20"3"-15,-13 22-1 16,3 23-24-16,-35-9-2 16,9 27-4-16,-15-2 0 15,12 14-4-15,1 0 1 16,15 0-4-16,15-4 0 15,18-9-1-15,22-9 0 16,14-17 0-16,11-9-1 16,12-12 1-16,4-13-1 15,-3-10 1-15,-5-9 0 0,-8-6 0 16,-13-2 0-16,-4 4 0 16,-15 3 0-16,-7 9 1 15,-2 9-1-15,-4 20 1 16,0 0 1-16,-17 22-2 15,9 9 2-15,4 5-1 16,2 5 0-16,2 4-2 16,6 0 1-16,2-6-1 15,5-1-1-15,1-13-3 16,10 3-3-16,-24-28-11 16,35 9-22-16,-15-18 1 15,12-5 0-15,-3-12 0 0</inkml:trace>
  <inkml:trace contextRef="#ctx0" brushRef="#br0" timeOffset="268370.1926">15643 16016 91 0,'-27'0'38'16,"-5"24"3"-16,-13-4-12 15,3 25-21-15,-9-8-2 16,13 14-2-16,3-8 0 15,21 0-3-15,10-7 0 16,16-11-2-16,21-7-1 16,7-10-1-16,17-10-2 0,-4-16-2 15,15-2-2-15,-19-29-6 16,18 14-4-16,-29-40 2 16,15 21 4-16,-27-19 6 15,7 10 3-15,-13 6 6 16,-18 2 3-16,16 32 8 15,-36-7 5-15,30 48 0 16,-32-8-4-16,26 37-3 16,-20-4-2-16,14 20-3 15,-4 0 0-15,8 5-2 16,-2-3-1-16,4 0-1 16,0-16-1-16,2-4 0 15,2-14-1-15,5-11 0 0,5-12 0 16,4-16-1-16,3-12 1 15,7-15-1-15,4-8 1 16,1-12-1-16,6 2 0 16,-5-4 1-16,1 10-1 15,-3 10 2-15,1 7-1 16,-1 18 1-16,-4 14 0 16,-3 16-1-16,-3 10 1 15,-3 9-1-15,-5 2 1 16,0 4-2-16,-2 2-2 15,-10-11-5-15,19 1-33 16,-21-11-1-16,2-3 0 16,-8-21 0-16</inkml:trace>
  <inkml:trace contextRef="#ctx0" brushRef="#br0" timeOffset="268888.6292">17734 15995 54 0,'0'0'38'0,"-23"23"0"0,21 11 1 16,0-7-19-16,9 34-9 15,-5 2-3-15,16 15-3 16,-4 1 0 0,18 5-3-16,-5-9 1 15,7-3-2-15,-3-9-1 0,-5-10 0 16,0-16-1-16,-12-15-1 15,-14-22-3-15,0 0-2 16,0 0-7-16,-46-31-26 16,15-11 0-16,-9-20 0 15,-5-11 0-15</inkml:trace>
  <inkml:trace contextRef="#ctx0" brushRef="#br0" timeOffset="269128.6541">17649 15850 34 0,'65'-8'33'0,"12"14"3"16,10 13 1-16,4 42-14 0,-20-24-10 16,4 32-3-16,-29-10 0 15,-7 21-2-15,-41-9-1 16,-16 6-3-16,-35-11 0 16,-12-7-2-16,-20-12-1 15,0-13 0-15,-2-11-2 16,8-15 0-16,8-2-3 15,12-22-4-15,33 10-17 16,7-23-15-16,25-3 0 16,7-7-1-16,23 0 1 15</inkml:trace>
  <inkml:trace contextRef="#ctx0" brushRef="#br0" timeOffset="269489.0614">18688 15901 77 0,'20'-4'40'0,"-20"4"1"15,-18 27 0-15,-2 10-29 16,-41-1-3-16,6 13-4 16,-12 0-1-16,9 4-2 15,11-2 0-15,21-4-2 16,18-10 0-16,30-9 0 15,23-13 0-15,25-11 0 16,10-8-1-16,11-11 1 0,-4-9-1 16,-8-11 2-16,-10-4-1 15,-23-7 0-15,-25-1 0 16,-17 2 0 0,-27 0 0-16,-13 4 0 0,-15 4-1 15,-8 5-2-15,1 13-1 16,-1-3-5-16,27 28-18 15,5-14-14-15,27 8 1 16,0 0-2-16,0 0 2 16</inkml:trace>
  <inkml:trace contextRef="#ctx0" brushRef="#br0" timeOffset="269864.8666">19259 15822 69 0,'0'0'39'0,"-2"26"0"0,-16-7 1 16,-16-11-29-16,3 18-4 15,-17-7-2-15,15 3-1 16,1-7-2-16,12 1 0 16,20-16-2-16,10 30 1 15,20-13-1-15,9 3 0 16,15 1 0-16,9 1-1 15,4 4 2-15,-2 1-2 16,0 1 2-16,-13 1-2 0,-13 0 3 16,-11 1-1-16,-22-7 0 15,-12 7 1 1,-20-7 0-16,-7 1-1 16,-13-10 0-16,-1-5 0 0,-5-5-1 15,7-8-1-15,7-3-1 16,11-15-3-16,27 22-4 15,-40-45-24-15,46 14-7 16,2-9-1-16,16-1 0 16</inkml:trace>
  <inkml:trace contextRef="#ctx0" brushRef="#br0" timeOffset="270045.9343">19541 15973 70 0,'31'22'40'0,"-3"3"-1"16,4 16 1-16,-24-7-26 15,21 23-6-15,-15-10-1 0,6 12-3 16,-8-8-1-16,1-4-3 16,-1-4-1-16,-10-15-4 15,18 3-8-15,-20-31-28 16,0 0 0-16,18-31 0 16,-12-5-1-16</inkml:trace>
  <inkml:trace contextRef="#ctx0" brushRef="#br0" timeOffset="270190.1297">19748 15532 42 0,'0'0'32'0,"-14"-30"0"16,14 30-3-16,0 0-21 0,0 0-38 16,14 26-2-16,-14-26 1 15,20 35-1-15</inkml:trace>
  <inkml:trace contextRef="#ctx0" brushRef="#br0" timeOffset="270428.1713">19995 15598 80 0,'2'28'40'16,"6"17"0"-16,-4 4 1 15,6 16-31-15,-6-2-3 16,8 9-2-16,-3-3-1 15,9-2-3-15,-4-10 0 0,0-10-3 16,0-10 1-16,-4-14-5 16,-1-1-1-16,-9-22-11 15,0 0-23 1,-21-27 1-16,7 9 0 0,-6-12 0 16</inkml:trace>
  <inkml:trace contextRef="#ctx0" brushRef="#br0" timeOffset="270677.8172">19999 15824 41 0,'38'-16'36'16,"1"1"1"-16,0 22 0 0,-13-22-17 16,22 36-4-16,-25-17-3 15,19 30-2 1,-19-7-3-16,11 18-2 15,-12 0-2-15,7 4-2 0,-9-5 0 16,0-3-2-16,-8-2 1 16,-2-9-2-16,-1-5-1 15,-9-25-3-15,14 28-4 16,-34-30-30-16,20 2-2 16,-13-24-1-16,7 4 1 15</inkml:trace>
  <inkml:trace contextRef="#ctx0" brushRef="#br0" timeOffset="271601.2755">20716 15887 52 0,'2'-20'38'0,"-2"20"-1"0,0 0 2 16,-28-21-25-16,14 52-3 16,-17-5-2-16,11 21-4 15,-8 0 1-15,9 10-4 16,1-2 0-16,10-2-1 15,16-10 0-15,10-10-2 16,9-11 1-16,13-14 0 16,5-12-1-16,0-14 3 15,7-8-3-15,-7-13 1 16,-3-8 0-16,-3-6 0 16,-7 0 0-16,-5 4 1 15,-3 6-1-15,-4 15 0 16,0 13 0-16,-1 17 1 0,1 15 0 15,2 15 0-15,2 9 0 16,3 8-1-16,-1 0 2 16,-1 4-2-16,1-12 2 15,-6-5-2-15,0-11 1 16,-5-9-1-16,-15-16 1 16,24 2-1-16,-24-2 0 15,22-36 2-15,-8 5-2 16,3-6 1-16,3-6-2 15,6 3 2-15,0-1-1 16,5 10 1-16,-1 5-1 16,1 14 0-16,1 16 0 15,2 16 1-15,-9 11-1 0,7 11 0 16,-5 7 1-16,-1 2-2 16,0 0 1-16,-1-4-1 15,1-2-2-15,-12-16-6 16,25 1-31-16,-25-9-1 15,8-7-2-15,-2-12 1 16</inkml:trace>
  <inkml:trace contextRef="#ctx0" brushRef="#br0" timeOffset="272113.9151">23000 15926 43 0,'0'0'36'0,"0"0"1"15,0 0 0-15,36 33-20 16,-36-33-2-16,8 24-4 16,-14-4-1-16,20 17-4 15,-10 0 0-15,5 10-3 16,5-2 0-16,4 1-2 16,2-7 0-16,3-6-2 15,5-11 0-15,-2-14-2 0,5-6-3 16,-15-24-5-16,16 0-29 15,-20-15-1 1,-5-4 0-16,-10-14 1 16</inkml:trace>
  <inkml:trace contextRef="#ctx0" brushRef="#br0" timeOffset="272253.3646">22998 15555 62 0,'0'0'33'16,"-33"-6"-1"-16,39 24-1 15,2 0-33-15,17 29-11 16,9 0-20-16,-7-6 1 16,13 8-1-16,-9-10 0 0</inkml:trace>
  <inkml:trace contextRef="#ctx0" brushRef="#br0" timeOffset="272638.9978">23482 15901 68 0,'20'19'39'0,"-8"9"2"16,-16 5-2-16,21 18-28 15,-24-10-2-15,11 16-3 16,-12-2 0-16,12 2-4 16,-8-8 0-16,8-8-1 15,-4-15-1-15,0-26 0 16,2 19 0-16,-2-19 0 15,5-33-1-15,-3-4 2 16,8-10-2-16,0-14 2 16,8 0-2-16,4-8 1 0,7 10-1 15,-1 4 2-15,9 14-1 16,-3 18 0-16,5 15 1 16,1 22-1-16,-1 15 0 15,-1 20 0-15,-4 6 0 16,-3 6 0-16,-3 2 0 15,-8-2-1-15,-1-3-1 16,-11-12-5-16,12 5-33 16,-20-18 0-16,6-4-2 15,-6-11 1-15</inkml:trace>
  <inkml:trace contextRef="#ctx0" brushRef="#br0" timeOffset="273305.9778">24710 15942 28 0,'8'-20'32'16,"12"-5"4"-16,13 1-1 15,37 14-15-15,-27-19-6 16,38 31-2-16,-18-10-2 16,20 28-2-16,-18 1-1 0,2 22-2 15,-9 0-1 1,-11 14-2-16,-10-2 1 15,-11-2-2-15,-12-4 0 16,-6-7 0-16,-4-11 0 0,-4-9-1 16,0-22 1-16,0 0-1 15,-26 9 0-15,26-9 1 16,-28-39-2-16,5 12 2 16,-9-3-2-16,-9 3 2 15,-11 3-1-15,-13 9 1 16,-8 9-1-16,-6 14-1 15,2 7 2-15,4 9-2 16,16 9 2-16,23 2-2 16,26 5 2-16,28 1-2 15,32-6 1-15,21-5-1 16,19 3-5-16,-7-15-27 16,18-1-7-16,-16-7-1 0,-10-8-1 15</inkml:trace>
  <inkml:trace contextRef="#ctx0" brushRef="#br0" timeOffset="274094.4993">26904 15814 59 0,'18'-29'37'0,"-18"29"-1"15,0 0-10-15,-14-24-12 16,4 44-4-16,-30-4-2 16,7 27 0-16,-20-2-3 15,5 20-1-15,-9-4-1 16,10 7-1-16,3-5 0 16,11-4-2-16,19-8 1 15,10-9-2-15,18-9 2 16,15-15-1-16,13-8 0 15,9-12-1-15,2-10-1 16,7-19 1-16,3-12-4 0,-12-26 1 16,2-13-2-16,-19-22 0 15,-2-4 1-15,-19-10 1 16,-1 6 1 0,-18 7 1-16,-8 10 3 0,3 27 2 15,-15 17 2-15,8 37 0 16,-4 18 0-16,17 36 1 15,-3 13-1-15,19 29 0 16,-3 10-1-16,18 16-1 16,-6 0 0-16,11 4 0 15,-9-11-2-15,2-15-1 16,-8-9 1-16,-3-24-2 0,-1-8 0 16,-6-18-3-16,2-5-2 15,-8-18-8 1,12-18-26-16,-6-1-1 15,4-5 0-15,-4-13 0 16</inkml:trace>
  <inkml:trace contextRef="#ctx0" brushRef="#br0" timeOffset="274577.6078">27107 15742 51 0,'10'-28'37'0,"6"12"0"15,19-3 1-15,1-11-25 0,21 28-3 16,-3-7-1 0,17 22-2-16,-12 7 0 0,12 17-1 15,-16 4-2 1,1 16-1-16,-17 2-1 0,-9 2 0 16,-7-2-1-16,-9-6-1 15,-8-12 0-15,-4-11 1 16,-4-9-1-16,2-21 0 15,0 0 1-15,-26 10-1 16,26-10 0-16,-31-35 1 16,9 11-1-16,-2-3 0 15,-3 3-1-15,-13 1 1 16,-5 5-1-16,-8 8 2 16,-5 8-1-16,-3 12 0 15,2 8 0-15,4 5 0 16,13 9 1-16,16 3-1 15,21 0 0-15,18-3-1 0,25-1 1 16,21-6-1-16,6-5 2 16,14-6-2-16,4-8 0 15,-8-6 0-15,-2-6-2 16,-15-16-2-16,-1 5-5 16,-32-36-15-16,3 4-17 15,-14-22 1-15,-2-6 0 16,-10-15 1-16</inkml:trace>
  <inkml:trace contextRef="#ctx0" brushRef="#br0" timeOffset="274793.3929">27877 15324 76 0,'0'0'41'0,"-14"33"0"0,11 10 0 16,-7 6-33-16,12 26-1 15,-4 1-1-15,10 11-1 16,-3-1-2-16,15-4 0 15,-6-3-3-15,6-8 1 16,-2-13-1-16,1-14-2 16,1-9-1-16,-20-35-3 15,34 31-3-15,-34-31-23 16,-12-21-9-16,-2-3-1 16,0-7 1-16</inkml:trace>
  <inkml:trace contextRef="#ctx0" brushRef="#br0" timeOffset="274966.0228">27555 15677 59 0,'0'0'35'15,"28"-30"1"1,12 19-1-16,17 3-30 0,2-4-1 16,12 6-2-16,0 8-3 15,-4-4-6-15,10 10-23 16,-21 4-5-16,-5-2-1 15,-11 5 0-15</inkml:trace>
  <inkml:trace contextRef="#ctx0" brushRef="#br0" timeOffset="275529.7646">28217 15745 51 0,'0'0'36'0,"32"-19"2"16,-5 3 0-16,19 22-24 16,-15-14-3-16,22 32-2 15,-11-7-1-15,13 27-2 16,-15 1-1-16,1 12-1 16,-9 5-2-16,-7 1 0 15,-9 0 0-15,0-6-1 16,-8-12 0-16,-2-10-1 15,0-9 2-15,-6-26-2 0,6 22 1 16,-6-22-2 0,-10-20 0-16,-2-4 1 15,-8-3-1-15,-7-1 1 0,-7 1-1 16,-11 3 1-16,-3 7-1 16,-7 9 2-16,2 10-2 15,-1 4 1-15,9 11 0 16,5 5 0-16,9 3 1 15,11 1-2-15,14-2 2 16,16-5-1-16,10-3 1 16,19-4-1-16,3-4 1 15,9-8-2-15,6-2 2 0,-1-2-1 16,1-2 1 0,-6-2-1-16,-9-2 1 15,-5 2 0-15,-11 0-1 16,0 4 1-16,-26 4-1 0,21-7 1 15,-21 7-1-15,0 0 0 16,0 0-1-16,0 0-3 16,0 0-5-16,0 0-32 15,0 0-2-15,-25 11 1 16,25-11-2-16</inkml:trace>
  <inkml:trace contextRef="#ctx0" brushRef="#br0" timeOffset="276129.6866">29552 15210 51 0,'-20'-22'37'16,"20"22"1"-16,0 0 1 15,-20-23-25-15,20 23-2 16,18 19-1-16,4 17-2 16,-8-3-1-16,17 28-2 15,-5 9-2-15,5 23 0 0,3 7-3 16,5 8 1-16,1 0-1 16,-3-4-1-16,-7-8 1 15,0-16-2-15,-3-11 0 16,-7-26-1-16,0-11-1 15,-20-32-4-15,20 15-5 16,-36-27-28-16,12-11-2 16,-12-16-1-16,-6-6 1 15</inkml:trace>
  <inkml:trace contextRef="#ctx0" brushRef="#br0" timeOffset="276326.6536">29331 15604 70 0,'0'0'38'16,"9"-27"0"-16,25 15 0 16,-8-6-33-16,35 14-1 15,8-3-1-15,10 7-2 16,2 3-2-16,-4-5-5 16,14 26-14-16,-18-14-18 15,-8 2 0-15,-18 1 0 16,-7-1 1-16</inkml:trace>
  <inkml:trace contextRef="#ctx0" brushRef="#br0" timeOffset="276797.7406">29994 15667 54 0,'4'-26'37'0,"-4"26"1"15,43-21 2-15,-23 3-26 16,31 30-5-16,-5-2 0 16,13 23-2-16,-8 3-1 15,5 13-1-15,-13 6-2 16,-1 7 0-16,-13-5-2 16,-5 0 1-16,-12-8-1 15,0-11 0-15,-12-5 0 16,-6-12-2-16,6-21 2 15,-26 10-1-15,6-20 0 16,-11-11 0-16,3-5-1 16,-13-5 0-16,-3 0 1 0,-1 1 0 15,-1 5 0-15,-1 9 0 16,2 8 0-16,1 14 0 16,9 8 0-16,5 9 1 15,14 1-1-15,12 5 0 16,14 1 0-16,12-3 0 15,15-3 0-15,3-5-1 16,11-9 1-16,-3-6-1 16,3-4 0-16,-10-12-2 15,5 2-4-15,-15-27-6 16,15 2-27-16,-13-20-1 16,-1-8 0-16,-4-15-1 15</inkml:trace>
  <inkml:trace contextRef="#ctx0" brushRef="#br0" timeOffset="277291.1467">30610 15263 87 0,'0'0'41'15,"-20"19"0"-15,20-19-8 16,-8 59-25-16,-1-8-1 16,14 20 0-16,-1 2-3 15,4 11 0-15,-2-6-1 16,2 1-2-16,0-12 1 15,2-8-1-15,-2-12-1 16,-2-10 0-16,-4-16 0 16,-2-21-1-16,0 0 0 0,0 0 0 15,17-31 1-15,-17 4-1 16,2-13 0-16,2-1 0 16,4-4 0-16,0 0 0 15,4 6 0-15,8 3 0 16,3 9 1-16,7 9-1 15,10 12 1-15,3 10 0 16,4 12 0-16,11 11 0 16,-7 9 0-16,-2 7 1 15,-9 2 0-15,-14 4 0 16,-11 0 0-16,-13-4 0 16,-19-4 0-16,-9-5 0 0,-14-11 0 15,-1-7 0-15,-6-4-1 16,1-10 0-16,1-8 0 15,7-6 0 1,1-2-1-16,7-7 0 16,4 1-3-16,3-6-1 0,23 24-5 15,-26-45-26-15,30 26-5 16,-4-5-2-16,14 2 1 16</inkml:trace>
  <inkml:trace contextRef="#ctx0" brushRef="#br0" timeOffset="277806.532">31349 15326 78 0,'7'-18'42'0,"-7"18"0"15,-13 25 0-15,13 11-32 16,-22 3-2-16,6 22-2 15,0 0-2-15,4 13 0 16,5-1-3-16,7 1 1 16,9-9-1-16,15-12 0 15,10-8-1-15,11-13 0 16,14-15-1-16,8-19 1 16,5-13 0-16,5-19 0 0,2-9 0 15,-8-18-1-15,-4-3 1 16,-10-5 0-1,-16 2 1-15,-15 6-1 0,-14 10 0 16,-18 16 0-16,-16 13 0 16,-9 24 1-16,-17 10-1 15,-3 21 0-15,0 9 0 16,11 13 1-16,7 3-1 16,23 7 1-16,20-6-1 15,15-8 1-15,23-6 0 16,19-15 0-16,10-7-1 15,12-11 1-15,0-8-1 16,-1-4 0-16,-9-4 0 16,0 2 0-16,-13 0-2 15,-21 0-1-15,-6 10-4 16,-39-8-19-16,18-6-17 16,-18 6-1-16,-37 14 1 0,-3-4-1 15</inkml:trace>
  <inkml:trace contextRef="#ctx0" brushRef="#br0" timeOffset="278453.6224">26610 16642 41 0,'0'0'36'15,"0"0"1"-15,37 0 0 16,-5-19-21-16,47 19-5 15,6-20-1-15,47 10-1 0,10-3-2 16,30 11-2-16,4-4-2 16,13 4 0-16,1 2-1 15,1 8-1-15,-3 3-1 16,-22 3-1-16,-10 0-2 16,-26-8-5-16,6 9-30 15,-43-15-3-15,-22 2 0 16,-23-9 0-16</inkml:trace>
  <inkml:trace contextRef="#ctx0" brushRef="#br0" timeOffset="278953.9">29749 16421 39 0,'40'-14'34'0,"25"10"4"16,18 2-1-16,8-18-21 16,53 26-2-16,0-21-2 15,39 18-3-15,1-6-2 16,18 14-1-16,-17-3-4 16,-3-2-4-16,-12 22-14 15,-32-17-24-15,-30 5-1 16,-40-4 0-16,-31-2 0 15</inkml:trace>
  <inkml:trace contextRef="#ctx0" brushRef="#br0" timeOffset="301795.2573">2759 7157 6 0,'-7'-33'26'0,"28"23"-3"16,-23-14-6-16,-2-1-4 15,10 7-1-15,-22-9 0 16,16 27 0-16,-17-45 0 15,17 45-2-15,-20-36 0 16,20 36-1-16,-26-29-1 16,26 29-2-16,-27-18-1 15,27 18-2-15,-38-6 0 16,18 8-2-16,-13-4 2 16,5 10-2-16,-13 2 1 15,-1 10-1-15,-11-3 1 0,0 9-1 16,-11-1-1-16,-1 11 1 15,0-3 0-15,4 4 0 16,-2-3-1-16,15-5 1 16,3 1-1-16,5 1 1 15,9-2 0-15,3 1 0 16,-3 3-1-16,5 6 1 16,0-1-1-16,-5 5 0 15,3 0 1-15,2 4-1 16,-1 2 0-16,-1 0 2 15,4-4-1-15,-1 3 1 16,-1-3 0-16,4 4 1 16,-1 0-1-16,1-6 0 0,2-4 0 15,2 3-1-15,5-5-1 16,5-4 1 0,2-3-1-16,6-3 1 15,2-3-1-15,8 1 0 0,-1 3 1 16,3-5-1-16,0 3 1 15,4 1 0-15,2 3-1 16,1 1 0-16,-1-2-1 16,-2 5 0-16,2 3 0 15,2 0 0-15,-1 5 0 16,1 5 0-16,2 0 0 16,3 2 1-16,1 0 2 15,4 4-2-15,-3-2 1 0,5 2-1 16,-4-2 1-1,3-2-1-15,-3 0 1 16,-8 4-1-16,-1 2 0 16,-1 0 0-16,-8-2 1 0,-6 4-1 15,-8 0 0-15,-4-2 0 16,-4 4 0-16,-4-4 0 16,-7 0 0-16,-7-1 0 15,-7 3-1-15,-3-2 1 16,-5-2 1-16,-9 0 1 15,3 2 1-15,-6-4-1 16,3-2 0-16,-5-2 0 16,8-7 1-16,-2 1-2 0,1-4 0 15,5-3-1 1,7-9-1-16,9-3 1 16,3-3-1-16,10-5 1 15,18-14-1-15,-13 26 1 0,13-26 0 16,27 21 0-16,-1-11 0 15,5 4 1-15,9-3-1 16,1 7 0-16,9 4 1 16,3 3-3-16,-7 1 1 15,5 5 0-15,2 8 0 16,-7 10 0-16,5 4 0 16,-4 12 0-16,-1 4-1 15,-7 6 3-15,1 7-2 16,-9 6 1-16,1 8 0 15,-10 3 0-15,-5 5 0 16,-7 5-1-16,-6 5 1 16,-4 8 0-16,0 6 0 0,-6-1 0 15,-8 9 0-15,3-1-1 16,-3 6 1-16,-6 3 0 16,6 3 0-16,-11 8-1 15,-1 4 0-15,0 4 1 16,-5 3 1-16,3 5-2 15,-6 2 2-15,3 4 0 16,-3-1 0-16,9 3 0 16,-3-1 0-16,2 3 0 15,1-1-1-15,5 1 1 16,8 0-1-16,4 1 0 16,8-3 0-16,14-14-1 0,19-10 0 15,13-20-1-15,19-15 1 16,26-20 0-16,8-22 1 15,19-27-1-15,5-19 1 16,1-20 0-16,-4-12 0 16,-11-14-2-16,-8 0-3 15,-24-21-5-15,10 3-32 16,-32-7-1-16,-10 0 0 16,-15-6-1-16</inkml:trace>
  <inkml:trace contextRef="#ctx0" brushRef="#br0" timeOffset="302486.636">27 9338 11 0,'0'0'4'16,"0"0"-1"-16,0 0-2 15,0 0-5-15,0 0-8 16,0 0 10-16,0 0 2 0</inkml:trace>
  <inkml:trace contextRef="#ctx0" brushRef="#br0" timeOffset="303074.6593">39 9340 38 0,'0'0'35'0,"-89"9"1"15,89-9-9-15,0 0-6 0,0 0-3 32,0 0-5-32,0 0-2 0,0 0-3 15,0 0-2-15,23-72-3 16,11 50-2-16,17-9 0 0,9-1 0 16,5-3-1-16,14 6 1 15,-14 3-1-15,2 10 0 16,-16 9 2-16,-3 9 0 15,-13 9 0-15,-13 21 0 16,-16 3 0-16,-12 4-1 16,-8 8-1-16,-12 2 1 15,-7 3-1-15,-7-5 0 16,1-8 0-16,7-12-1 16,1-3 1-16,15-6 0 15,16-18 0-15,0 0 0 16,0 0 0-16,0 0 0 15,30-24 0-15,-1 14 0 0,11-2 0 16,-1 7 0-16,9 3 1 16,-5 7 0-16,-4 9 0 15,-7 12 0-15,-10 13 0 16,-8 4 1-16,-14 8-2 16,-8 0 2-16,-12 4-1 15,-10-4 1-15,-5-2-2 16,-5-6 2-16,-9-13-2 15,6-9 1-15,-9-5-1 16,1-10 1-16,51-6 1 16,-103-2-1-16,103 2 0 15,-79-18-2-15,79 18 1 16,0 0-5-16,-85-13-1 0,85 13-21 16,0 0-16-16,0 0-1 15,-19-16-1-15,38 14-1 16</inkml:trace>
  <inkml:trace contextRef="#ctx0" brushRef="#br0" timeOffset="303503.0536">621 9379 72 0,'0'0'41'0,"0"0"0"16,0 0 0-16,22-20-28 15,1 24-4-15,-1-6-2 16,16 18-1-16,1-4-1 16,7 9-2-16,-5 3-1 15,8-1 0-15,-7 3-1 16,3 1 0-16,-5-1 0 0,-9-7-1 16,-5-1-1-16,-6-6 1 15,-20-12-2 1,25 18 0-16,-25-18-3 15,0 0-3-15,0 0-6 0,0 0-27 16,0-22-1-16,-7 2 0 16,1 1 1-16</inkml:trace>
  <inkml:trace contextRef="#ctx0" brushRef="#br0" timeOffset="303778.9535">1105 9194 82 0,'-6'18'41'0,"-8"2"1"16,-10 13-1-16,-11-4-28 15,3 24-5-15,-19 4-2 16,4 10-3-16,1 0 0 15,1-6-2-15,7-2-1 16,11-10-1-16,7-8-4 16,0-27-14-16,20-14-23 15,0 0-1-15,0 0-1 16,0 0 0-16</inkml:trace>
  <inkml:trace contextRef="#ctx0" brushRef="#br0" timeOffset="326694.4083">2558 18034 70 0,'-14'20'39'15,"14"-20"1"-15,-18 21 0 0,18-21-33 16,0 0 0 0,46 20-1-16,-16-24-1 15,17 2-3-15,6-2-2 16,4-4-2-16,3 4-4 0,-15-23-22 16,12 11-13-16,-9-8-1 15,-3 1-1-15</inkml:trace>
  <inkml:trace contextRef="#ctx0" brushRef="#br0" timeOffset="327402.8247">4556 17706 41 0,'0'0'36'0,"0"0"0"16,0 0 1-16,30 10-24 16,-30-10-4-16,26 37-3 15,-9-9 0-15,15 15-2 16,-10-2 0-16,9 14-1 15,-11-4-1-15,2 2-1 0,-10-4-1 16,-7-12 1-16,-6-5 0 16,-11-11-1-16,12-21 0 15,-38 2 1-15,18-23 0 16,-1-17-1-16,7-9 2 16,2-10-2-16,6-3 1 15,14-1 0-15,12-6 1 16,13 10-2-16,11 2 1 15,13 6-2-15,8 10 1 16,2 6-2-16,6 11-2 16,-9-4-5-16,15 19-31 15,-26 16 1-15,-6 21-1 0,-17 9 1 16</inkml:trace>
  <inkml:trace contextRef="#ctx0" brushRef="#br0" timeOffset="327762.9797">5230 18108 67 0,'19'-3'37'0,"9"-9"0"16,6-26-9-16,17 17-22 15,-10-14 0-15,17 1-2 16,-13-11 0-16,2 0-3 0,-7-2 0 15,-5-2 0 1,-15 0 0-16,-10 5 0 0,-12 9 0 16,-4 12-1-1,-14 9 0-15,-5 12 0 0,-7 16 0 16,5 19 2-16,1 12-1 16,4 14 1-16,4 0 0 15,10 8 0-15,8-5-1 16,8-1 1-16,10-12-1 15,4-7-3-15,9-7-3 16,-3-31-13-16,17 4-21 16,1-22-1-16,5-10 0 15,3-13 1-15</inkml:trace>
  <inkml:trace contextRef="#ctx0" brushRef="#br0" timeOffset="328208.3187">6055 17610 61 0,'6'22'39'16,"4"5"1"-16,11 16-1 15,-7-2-29-15,16 26-2 16,-4-8-1-16,11 20-2 16,-3-7-1-16,-1-3-1 15,3-4-2-15,-9-8 0 16,-7-14-1-16,-6-16-1 15,-14-27 0-15,0 0 0 16,0 0-1-16,-20-43-1 16,-5-4 1-16,-9-22-2 15,0-7 2-15,1-9-1 0,3 5 1 16,9 3 0-16,15 7 2 16,17 7-1-16,15 6 2 15,14 18-1-15,13 19 1 16,12 16-1-16,0 14 1 15,2 15 0-15,-9 11 1 16,-11 21 0-16,-15 3-1 16,-19 15 3-16,-19-10-3 15,-19-4 2-15,-17 0 0 16,-15-18-2-16,-10-4-1 16,-12-21-2-16,2 1-6 15,-8-29-32-15,18-1-2 16,10-11 1-16,17-9-1 0</inkml:trace>
  <inkml:trace contextRef="#ctx0" brushRef="#br0" timeOffset="328762.7635">6724 17849 48 0,'0'0'37'16,"-8"22"0"-16,8-22 0 16,32 31-26-16,-32-31-2 15,41 8-3-15,-9-14 1 16,19 2-3-16,3-15 0 16,11-7-1-16,0-9 0 15,6-8-2-15,-6-6 1 0,-4-6-1 16,-9 0-2-16,-13 0 2 15,-11 6-1 1,-18 10 1-16,-20 7-1 16,-14 16 0-16,-19 14 2 0,-11 22-1 15,-9 13 1-15,-4 20-1 16,-4 8 0-16,12 12 0 16,6 0 1-16,21 5-1 15,12-7-2-15,22-7 0 16,22-11 1-16,15-17-3 15,25-9-1-15,-1-25-4 16,26 6-5-16,-24-33-25 16,14-1-3-16,-6-19 1 0,-2-2 0 15</inkml:trace>
  <inkml:trace contextRef="#ctx0" brushRef="#br0" timeOffset="329317.9815">7717 17563 64 0,'0'0'39'0,"-15"-6"2"15,-9 31-1-15,-23-5-28 16,13 27-3-16,-15-2-3 16,15 14-1-16,3-4-3 15,15 0 0-15,12-12-2 16,18-11 0-16,17-17 0 16,15-17 0-16,5-13 0 15,6-15 0-15,-3-9 0 16,-3-14-2-16,-10-6 2 0,-9-2-1 15,-16 10 1 1,-4 6-1-16,-12 12 3 16,-2 11-2-16,2 22 2 0,-30 18 0 15,14 23-1-15,4 20 1 16,4 6 0-16,8 7-1 16,8 3-1-16,6-1 0 15,12-15-1-15,7-12 1 16,11-15 0-16,1-25-1 15,9-13-1-15,-9-25 0 16,0-16 0-16,-5-20 0 16,-5-11-1-16,-5-28 0 15,-8-10 0-15,-4 0 1 16,-11 4 1-16,-1 18 2 16,-4 15 0-16,-2 22 2 15,-2 22-1-15,2 33 2 0,-13 41 0 16,7 18-1-16,-2 16 0 15,2 7-1-15,6 8 0 16,0 10-1-16,8-3 1 16,4-5-2-16,7-16-1 15,3-11 1-15,2-12-2 16,1-25-4-16,5-5-5 16,-30-23-31-16,24-19-1 15,-28-17 0-15,0-7 0 16</inkml:trace>
  <inkml:trace contextRef="#ctx0" brushRef="#br0" timeOffset="329462.0381">8069 17616 72 0,'0'0'39'16,"14"23"1"-16,19-19-2 16,-7-4-34-16,25-2-5 15,16 14-22-15,3-8-14 16,9-2-2-16,11-8 1 15</inkml:trace>
  <inkml:trace contextRef="#ctx0" brushRef="#br0" timeOffset="330227.5553">9528 17702 28 0,'0'-25'35'0,"-2"-5"3"0,4 5 0 15,-4-11-11-15,2 36-11 16,2-27-3-16,-2 27-4 15,0 0-3-15,12 31 0 16,-10 3-3-16,8 15 0 16,-6 2-1-16,6 8 0 15,3 3-1-15,7-1 0 16,2-2 0-16,15-18-1 16,3-15 0-16,11-14 0 0,3-20 1 15,5-20-1-15,-2-13 0 16,-6-14 0-1,-9-10 1-15,-14-7-1 16,-11 3-1-16,-9 8 2 0,-8 10 0 16,-6 16-2-16,-4 13 3 15,10 22-2-15,-25 24 0 16,19 21 0-16,6 12 1 16,8 8-1-16,9 3-1 15,11 3 2-15,10-8-3 16,13-10 3-16,2-24-1 15,7-17 0-15,1-16 0 16,-4-15 1-16,-10-19 0 16,-7-11-1-16,-9-10 1 15,-13-5-1-15,-8 3 0 16,-10 0 0-16,-4 10 1 16,-12 8-2-16,6 15 0 0,-7 5-1 15,17 23-3-15,-28-20-4 16,28 20-33-16,0 0 0 15,8 31-1-15,-8-31 1 16</inkml:trace>
  <inkml:trace contextRef="#ctx0" brushRef="#br0" timeOffset="330431.5247">10687 17526 84 0,'10'17'42'0,"6"22"0"15,-10-1-1-15,19 11-32 16,-19-6-4-16,14 8 0 0,-6-2-4 16,0-10 0-16,9-9-2 15,-9-11-3-15,8 1-4 16,-22-20-33-16,0 0 0 16,12-29-1-16,-6 1-1 15</inkml:trace>
  <inkml:trace contextRef="#ctx0" brushRef="#br0" timeOffset="330559.6896">10727 17066 40 0,'0'0'11'0,"6"22"-11"16,-6-22-1-16,11 33-29 15</inkml:trace>
  <inkml:trace contextRef="#ctx0" brushRef="#br0" timeOffset="331467.832">11064 17125 67 0,'0'0'41'0,"20"55"0"16,-14-14 0-16,8 32-28 15,-14-14-3-15,14 23-5 0,-6 1 0 16,7-1-3-16,1-3 0 16,2-11-2-16,2-5 1 15,-7-12-2-15,5-10-1 16,-10-17-2-16,-8-24-2 16,0 0-2-16,14-20-3 15,-32-27-1-15,16 8 0 16,-25-32 2-16,9 12 2 15,-10-5 5-15,-3 9 1 16,5 15 7-16,-8-1 0 16,17 28 4-16,-11-7 0 15,28 20-1-15,-22 8-1 16,22-8-2-16,2 25 1 0,-2-25-4 16,20 26 2-16,-20-26-2 15,31 19 0 1,-11-13 0-16,0 0-1 0,0-6 0 15,5-2 0-15,-3-4 0 16,4-4-2-16,-1 1 2 16,3-5-1-16,-2 2 1 15,3-2-1-15,-7 3 1 16,-2-3-1-16,0 4 0 16,-1 4 1-16,-19 6 0 15,32 0-1-15,-32 0 0 16,32 10 0-16,-13-4 0 15,-3 2 1-15,10 0-1 16,-9-2 0-16,3-6 1 16,-4 1-1-16,2-2 0 15,2-7 1-15,-20 8-1 16,25-16 0-16,-25 16 0 0,20-12 0 16,-20 12 1-16,20-10 0 15,-20 10-1-15,0 0 2 16,14 24-2-16,-7-4 3 15,3 13-2-15,-2 6 1 16,4 12-2-16,-4 4 2 16,0 2-2-16,4 2 0 15,-4-2 1-15,1-8-2 16,-1-10 2-16,0-17-2 16,-8-22 2-16,30-4-1 15,-10-20 0-15,1-11 0 16,5-16-1-16,2-10 1 15,3-2 0-15,-3 6 0 0,1 12-1 16,-7 6 1-16,4 13 0 16,-6 19 0-16,-1 18 1 15,1 19-1-15,0 9 1 16,-2 10-2-16,1 6 2 16,-5 2-1-16,0 0-2 15,0 2-5-15,-16-26-33 16,16 4-3-16,-8-11 0 15,13-6 0-15</inkml:trace>
  <inkml:trace contextRef="#ctx0" brushRef="#br0" timeOffset="332167.679">13181 17669 33 0,'20'-14'35'15,"-4"-6"3"-15,1 5-8 16,-21-24-7-16,22 25-5 16,-32-24-4-16,14 38-4 15,-37-25-2-15,3 35-1 0,-11 11-4 16,-3 25 1-16,-9 10-2 16,12 13 1-16,3 6-2 15,11-1 1 1,19 1-2-16,12-14 0 0,20-14 1 15,11-16-1-15,11-19 0 16,7-18 0-16,4-15 1 16,-1-15-1-16,-1-19 0 15,-4-6 0-15,-11-3 0 16,-5-1 0-16,-7 10 1 16,-10 12 0-16,-8 11-1 15,-6 32 1-15,0 0 0 16,-12 26 1-16,6 9-2 15,4 10 1-15,-2 6-1 16,8 0 0-16,2 4-1 16,-4-6-1-16,16 0-4 15,-18-49-17-15,33 48-19 0,-5-31-1 16,17 1 1-16,7-14-2 16</inkml:trace>
  <inkml:trace contextRef="#ctx0" brushRef="#br0" timeOffset="332791.0786">14844 17710 15 0,'19'-4'29'0,"9"6"3"15,-2-2 1-15,-15-22-16 16,15 22-1-16,-26-29 0 16,20 25-1-16,-26-19-2 15,6 23-2-15,0 0-3 16,-38-4-1-16,-1 17-2 15,-3 21-1-15,-13 7 0 16,0 14-2-16,-4 2 0 16,5 6 0-16,9-3 0 15,13-5-1-15,24-5-1 0,16-15 0 16,18-12 0-16,21-17 0 16,17-14 0-16,3-15 0 15,10-22 0-15,-6-14 0 16,-8-18 0-16,-6-17 1 15,-11-24-2-15,-19 3 1 16,-9-1 0-16,-18 6 0 16,-6 16-1-16,-2 17 2 15,-12 20-1-15,7 34 0 16,13 23 2-16,-30 45-2 16,22 14 1-16,2 19 0 15,6 14 0-15,6 10 0 0,2 2-1 16,6 0 1-16,4-9-1 15,-1-13 0-15,-1-13-1 16,8-14-1-16,-2-12-1 16,-5-23-4-16,11 1-5 15,-28-21-29-15,32-19-1 16,-21-11 0-16,5-3 0 16</inkml:trace>
  <inkml:trace contextRef="#ctx0" brushRef="#br0" timeOffset="332991.4278">15458 17539 74 0,'0'0'40'0,"19"4"2"0,-11 20-1 15,-6 1-23-15,8 17-11 16,-10-3-2-16,8 10-1 16,-4 2-1-16,4 0-2 15,4-4 0-15,-4-10-2 16,3-3-3-16,-11-34-4 15,28 23-30-15,-28-23-4 16,22-29 0-16,-18-7 0 16</inkml:trace>
  <inkml:trace contextRef="#ctx0" brushRef="#br0" timeOffset="333162.3454">15641 17255 66 0,'0'0'32'16,"0"0"-1"-16,0 0-6 15,20 8-49-15,-20-8-9 16,28 25-1-16,-3-11 1 16</inkml:trace>
  <inkml:trace contextRef="#ctx0" brushRef="#br0" timeOffset="333460.0795">16265 17174 63 0,'26'-27'40'0,"-8"-5"-1"16,-10 13 2-16,-34-9-26 16,26 28-4-16,-55 16-4 0,9 19-1 15,-11 8-1-15,4 12-3 16,1 12 1 0,11 8-2-16,9 5 1 15,26 5-2-15,12-3 1 0,26-2-1 16,3 3 1-16,11-1-1 15,3-3 0-15,-2-3 0 16,-1-3 0-16,-11-8 0 16,-5-6 0-16,-16-10 0 15,-8-10 0-15,-10-14-1 16,-10-7 0-16,-6-18-3 16,1-6-1-16,-19-23-7 0,18-1-29 15,-3-23-1 1,7-9 0-16,8-23 0 15</inkml:trace>
  <inkml:trace contextRef="#ctx0" brushRef="#br0" timeOffset="333775.5279">16648 16962 78 0,'0'0'42'0,"0"0"-1"15,-39 10 1-15,-1 14-30 16,7 29-5-16,-5 6-2 0,7 17-2 16,9 8 0-1,12 5-2-15,14 3 0 16,12 4 0-16,9-2 0 16,13 3 0-16,-1-5 0 0,3 0-1 15,-5-2 0-15,-3-9 0 16,-10-13 0-16,-4-13-1 15,-18-6-1-15,-8-21 0 16,-10-6-4-16,-16-36-6 16,7-2-29-16,-23-15-1 15,3-9-1-15,-12-26 1 16</inkml:trace>
  <inkml:trace contextRef="#ctx0" brushRef="#br0" timeOffset="334179.9786">15673 17743 72 0,'0'0'40'16,"33"4"-1"-16,15-8 1 15,37 8-31-15,-12-12-1 16,23 5-1-16,3-9-2 16,16 4-1-16,-7-4-1 15,3 2-1-15,-6-7-1 16,-7 3 0-16,-7-4 1 15,-8 5-2-15,-10-3 1 16,-10 2-1-16,-13 0 1 16,-7-3-1-16,-11-3-1 15,-11-5 2-15,-15-1-2 16,-18 4 1-16,-9 9-1 16,-19 7 2-16,-11 10-2 0,-8 13 2 15,-6 17 1-15,-5 11-2 16,9 10 1-16,16 8-1 15,11-4 2-15,16-3-2 16,18-4 1-16,14-9-1 16,16-12-1-16,5-9-1 15,11-7-2-15,-3-26-6 16,17 5-32-16,-21-12 0 16,6-4 0-16,-5-9-1 15</inkml:trace>
  <inkml:trace contextRef="#ctx0" brushRef="#br0" timeOffset="334947.1555">17381 17522 61 0,'0'-26'37'16,"0"26"2"-16,-6-31 0 15,26 33-23-15,-20-2-6 16,0 0-2-16,11 27-3 0,5 10-1 16,4 3 0-16,4 11-1 15,1 4 0-15,3 6-1 16,-8-7-1-16,-1 1 0 16,-7-9-1-16,-6-13 0 15,-4-8 1-15,-2-25-1 16,-14 22-1-16,14-22 2 15,-19-18-1-15,5-1 0 0,4-7 0 16,2-3 0 0,6 1 0-16,2-3 0 15,8 1-1-15,4 1 1 16,8 5 0-16,7 3 0 0,5 5 0 16,1 4-1-16,11-1 1 15,3 5-1-15,7-2 2 16,3 0-2-16,2 0 1 15,0-1-1-15,0-5 2 16,-1-4-2-16,-9-5 0 16,-5-7 2-16,-13-1-3 15,-9-2 3-15,-4 5-2 16,-18 1 1-16,-4 5-1 16,4 24 2-16,-36-12 0 15,7 32 0-15,-1 15 0 16,-6 13 0-16,7 6 0 15,3 9 0-15,8 2 0 0,12 2-1 16,10-6 1-16,10-8-1 16,12-14 0-16,7-12 0 15,7-9-3-15,-1-20-2 16,15 0-3-16,-19-35-9 16,9 13-25-16,-13-21 1 15,1 0-1-15,-6-16 1 16</inkml:trace>
  <inkml:trace contextRef="#ctx0" brushRef="#br0" timeOffset="335344.9033">18506 17445 73 0,'26'-12'39'15,"-26"12"2"-15,26 45 0 16,-32-15-29-16,25 25-3 0,-13-2-1 16,10 12-4-16,-4-1 0 15,2 1-1-15,-2-4-2 16,-1-16 0-16,-3-8 0 15,-2-13-1-15,-6-24 0 16,0 0 0-16,20-18 0 16,-14-21-1-16,6-14 0 15,2-12 0-15,1-9 0 16,9-7 0-16,4 3 0 16,-3 9 1-16,3 10-1 15,2 18 1-15,-3 15 0 16,-1 26 1-16,-4 20-1 15,-3 23 1-15,-1 12 1 0,-4 12-1 16,-2 2 0-16,2 9 0 16,-2-5 0-16,1-3 0 15,-1-9-1 1,-4-12-1-16,6-11 0 0,-6-17-1 16,-8-21-3-16,0 0-4 15,37-8-9-15,-35-33-24 16,4-6 0-16,4-26 0 15,4-7 0-15</inkml:trace>
  <inkml:trace contextRef="#ctx0" brushRef="#br0" timeOffset="335540.6512">19298 17133 74 0,'0'0'42'0,"18"39"0"16,-10 18 0-16,-6-12-27 15,8 36-8-15,-5-3 0 16,3 13-4-1,4-3 1-15,2-8-3 0,2-11 0 16,2-10-1-16,-1-12-2 16,-7-23-3-16,8-3-4 15,-18-21-31-15,-4-31-2 16,-6-8-1-16,0-9 1 16</inkml:trace>
  <inkml:trace contextRef="#ctx0" brushRef="#br0" timeOffset="335699.5151">19089 17496 80 0,'0'20'40'0,"0"-20"1"15,51 23-2-15,-25-27-32 16,33 0-3-16,6 1-2 0,8-5-5 16,18 6-31-16,-14-6-4 15,4 2-3-15,4 4 1 16</inkml:trace>
  <inkml:trace contextRef="#ctx0" brushRef="#br0" timeOffset="336352.468">21273 17441 74 0,'0'0'41'16,"0"0"-1"-16,19-16 2 16,-19 16-32-16,0 0-3 15,0 0-1-15,0 18-2 16,0-18-1-16,6 34-1 15,0-17 0-15,2 3-1 16,-8-20 1-16,20 21-1 16,-20-21-1-16,31-9 0 15,-17-9 0-15,0-8 0 16,-2-3 0-16,-6-8 0 16,-6-3-2-16,-8 7 3 15,-14-2-2-15,-7 11 1 16,-17 14 0-16,-11 18 1 0,-10 18 0 15,-4 13-1-15,-2 14 1 16,7 10-1-16,7 9 0 16,14 7 0-16,19-5 1 15,22-5-1-15,20-12-1 16,18-8 0-16,21-12 0 16,8-19-2-16,16-4 0 15,-6-26-4-15,16 4-5 16,-30-27-29-16,16 2-1 15,-12-17 1-15,-3 1 0 16</inkml:trace>
  <inkml:trace contextRef="#ctx0" brushRef="#br0" timeOffset="337055.5093">21829 17427 84 0,'12'-17'41'15,"-12"17"0"-15,-33 21-9 16,-7-11-20-16,3 24-4 15,-17-3-1-15,1 18-2 16,-2-2-1-16,7 6-2 16,15 0 0-16,9-4-1 15,16-8-1-15,20-5 0 16,10-19 0-16,17-9 0 16,7-12 0-16,5-13-1 15,-4-13 1-15,-1-13 0 16,-7-10-1-16,-3-12 1 0,-11 0-1 15,-9 3 1-15,-10 5-1 16,-6 12 2 0,0 7-2-16,-6 21 2 15,6 17 0-15,-19 23-1 0,11 15 2 16,2 5-2-16,6 10 1 16,2 6 0-16,8-1 0 15,3-1-1-15,9-8 0 16,8-9-1-16,-1-11 0 15,9-13-1-15,-1-10-1 16,-1-20-2-16,7-2-1 16,-7-21-2-16,7-4 1 0,-11-16 1 15,7 2-1-15,-11 0 4 16,-2 8 0-16,-10 8 5 16,-5 5-1-1,-11 34 4-15,0 0 1 0,18 4-1 16,-24 26 2-16,12 17-3 15,-6 2 1-15,8 12-2 16,4-1 0-16,2 5-1 16,0-10-1-16,5 0 1 15,-1-16-1-15,-2-7 0 16,-16-32-1-16,29 17 1 16,-29-17-1-16,30-47 1 15,-10 4-1-15,4-14 1 0,1-4-2 16,9-1 1-1,3-5-1-15,-1 6 1 16,7 2 0-16,-3 14-1 16,-1 8 0-16,-5 11 0 0,3 10-2 15,-7 3-2-15,7 21-4 16,-37-8-32-16,34 25-1 16,-20-1-1-16,4 13 1 15</inkml:trace>
  <inkml:trace contextRef="#ctx0" brushRef="#br0" timeOffset="337371.5605">23215 18010 79 0,'0'0'41'16,"0"0"-1"-16,26 2-1 15,-26-2-29-15,-8-29-44 16,10 7-5-16,-4-1-1 16,-4 1-1-16</inkml:trace>
  <inkml:trace contextRef="#ctx0" brushRef="#br0" timeOffset="793527.6563">32158 15110 1 0,'-71'-28'19'0,"-40"-25"2"0,13 14 0 16,-33-8-17-16,-19-8-1 15,-19 4 1-15,-35-4 0 16,-25 4 1-16,-32 8-2 16,-27 5 2-16,-26 15-3 15,-31 11 0-15,-23 10 0 16,-23 20 3-16,-23 3 1 16,3 28 2-16,-13-3 1 15,31 26 0-15,-4-3 1 16,55 27-2-16,20-8 0 15,62 24-5-15,44 6 0 16,64 11-2-16,44 3-1 16,62 7 2-16,44-7-1 0,62 3 1 15,44-1 0-15,60-1 0 16,48-11 0-16,60 0-1 16,48-11 1-16,47-3-2 15,44-8 0-15,33-15 1 16,22-20-1-16,12-22 1 15,10-30-1-15,-9-20 1 16,-15-27 0-16,-19-29 0 16,-39-25 0-16,-26-22 0 15,-43-17-1-15,-52-22 1 16,-56-16 0-16,-56-18-1 16,-68-5 1-16,-66-3 0 15,-64 1-1-15,-74 9 1 0,-69 11-1 16,-61 19 1-16,-51 31-1 15,-56 30 0-15,-31 29-3 16,-38 27-3 0,0 30-28-16,-21 38-3 0,-5 33 0 15,9 35-2-15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2:11:41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8142 3473 16 0,'0'0'28'16,"-26"-2"0"-16,7-1-9 16,19 3-3-16,-32 0-3 15,32 0-2-15,-24-2-1 16,24 2-3-16,0 0-1 16,0 0 1-16,0 0-2 15,0 0 0-15,28-12 0 16,11 14-1-16,13-6 0 15,21 6 0-15,24-6 0 16,21 0-1-16,26-4 0 16,20 0 0-16,18-4-1 15,9 7 0-15,-1-5 0 0,-3 4-1 16,-21 0 1-16,-18 6-1 16,-35 6 0-1,-22 0-1-15,-26 4 1 16,-18-5-1-16,-21 3 1 0,-26-8-2 15,0 0 1-15,0 0-2 16,6 24-3-16,-6-24-7 16,-24 10-25-16,8-6-3 15,16-4 0-15,-25 13-1 16</inkml:trace>
  <inkml:trace contextRef="#ctx0" brushRef="#br0" timeOffset="5727.3663">11933 6007 24 0,'0'0'17'15,"-26"2"-1"-15,9-6 0 16,17 4-1-1,-30-4-1-15,30 4-2 0,-36 2-1 16,36-2-3-16,-35 6-1 16,35-6-1-16,-40 12-2 15,40-12 1-15,-35 10-1 16,35-10-1-16,-22 6 1 16,22-6 0-16,0 0 0 15,0 0 0-15,26-6 0 16,7 2-1-16,5-4 0 15,21 0-1-15,16-6 1 0,34 3-1 16,9-7 0-16,15 2-1 16,9-3 2-16,6 5-1 15,-10 0-1 1,-8 8 1-16,-23 2 0 0,-22 8-1 16,-20 2 0-16,-20 4 0 15,-17 2-1-15,-10-3 0 16,-18-9 0-16,8 20-3 15,-8-20-3-15,-22 20-31 16,22-20 0-16,-32 17-3 16,13-13 2-16</inkml:trace>
  <inkml:trace contextRef="#ctx0" brushRef="#br0" timeOffset="19873.1311">25838 7420 1 0,'-22'10'26'0,"-10"-14"5"15,13 4 0-15,19 0-10 16,-40-18-3-16,40 18-1 16,-26-19-3-16,26 19-2 0,0 0-3 15,-13-18-1-15,13 18-2 16,0 0-1-16,39-10-1 15,14 8-1-15,18-4 0 16,34 3-1-16,18-7 0 16,23 0 0-16,12-2-1 15,9 0 0-15,-3 3 0 16,-12 1 0-16,-17 2 0 16,-29 4 0-16,-19 2-1 0,-22 2 0 15,-21 2 0 1,-24-2 0-16,-20-2 0 15,0 0-1-15,-20 13-1 0,-6-9-2 16,2 10-3-16,-17-8-24 16,7 8-8-16,3-2-2 15,-3 1 2-15</inkml:trace>
  <inkml:trace contextRef="#ctx0" brushRef="#br0" timeOffset="25802.2264">8207 10865 17 0,'0'0'13'0,"-18"0"1"16,18 0-3-16,0 0 0 0,4-20-2 16,-4 20-2-16,0 0-2 15,22-20-1-15,-22 20-1 16,24-11 0-16,-24 11-1 15,25 0-1-15,-25 0 0 16,36 3 1-16,-12-3-1 16,3 4 1-16,7-4-2 15,5 2 1-15,7-2 0 16,5 4 0-16,2-4 0 0,5 2-1 16,1 0 0-1,6 0 1-15,-6 2-1 16,4 0 1-16,-1-2 0 15,3 2-1-15,0 0 0 0,0 0 0 16,2 0 1-16,4 2-1 16,6-3 0-16,2-3 1 15,6 0 0-15,2-3 0 16,8-1 0-16,4-2-1 16,-1 0 1-16,7-4 0 15,0 0 0-15,1 4-1 16,3-2 1-16,-2 3-1 15,3 1 0-15,1 0 1 16,1 0-1-16,5 2 1 16,-7 0-1-16,3 0 0 15,-3 2 0-15,-5 0 0 16,0 0 0-16,-1 4 0 0,-5-2 1 16,4 0-1-16,-4 0 0 15,5 0 0-15,1 2 0 16,5 0 1-16,-3-1-2 15,4 1 2-15,-3 2-1 16,1 2 0-16,-1-2 0 16,-3 2 0-16,-4-4 1 15,-1 0-1-15,-5-2 1 16,0-2-1-16,-2-2 1 16,-2-2-1-16,-5 0 1 15,1-4-1-15,-2 0 0 16,-2 0 0-16,-10 2 1 15,0 1-1-15,-11 1 0 0,-13 4 0 16,-6 0 1-16,-9 4-1 16,-14 1 0-16,-20-5 0 15,11 22 0-15,-11-22-1 16,-19 29 0-16,1-17-7 16,-8 0-19-16,12 12-2 15,-17-21 1-15,23 17-2 16</inkml:trace>
  <inkml:trace contextRef="#ctx0" brushRef="#br0" timeOffset="28481.4465">20795 10961 1 0,'0'0'16'16,"-20"0"-3"-16,20 0-2 15,0 0-1-15,-18 0 0 16,18 0 0-16,0 0 0 16,0 0-1-16,0 0-1 15,24-6-3-15,-2 6 0 16,3-2-1-16,13 2 0 15,9-4 0-15,12 6-1 16,13-6 0-16,18 4 0 16,11-6 1-16,27 6-1 15,15-8 1-15,24 6-2 16,15-6 0-16,15 6 0 0,5-1 1 16,-1 1-2-16,-11 0 0 15,-14 2-1-15,-24 2 1 16,-28 0-2-16,-27 1 0 15,-36-3-5-15,-12 2-21 16,-33 8-4-16,-16-10 0 16,-28 6 0-16</inkml:trace>
  <inkml:trace contextRef="#ctx0" brushRef="#br0" timeOffset="29260.7566">14303 12046 4 0,'-16'-2'26'16,"16"2"1"-16,0 0 1 15,33-20-11-15,13 20-5 16,-1-13-2-16,34 17-1 16,6-16-1-16,33 14-1 15,9-12-1-15,33 14-1 16,0-4-2-16,21 6-1 16,9-6 0-16,-1 6 0 15,-7-2 0-15,-16 5-1 16,-18-1 1-16,-24-2-2 0,-25-2 1 15,-24 2 0-15,-23-2-1 16,-21-2-2-16,-11 4-1 16,-20-6-11-16,0 0-18 15,0-20-2-15,0 20 0 16,0 0 0-16</inkml:trace>
  <inkml:trace contextRef="#ctx0" brushRef="#br0" timeOffset="37921.3518">25012 12395 4 0,'0'0'14'0,"0"0"-3"16,8-17 3-16,-8 17-4 16,0 0-1-16,-8-28 0 15,8 28-2-15,-23-23 0 16,3 13-2-16,-8-2-1 16,-5 2 1-16,-15 0-2 0,-3 5-1 15,-14 1 1 1,0 2-1-16,-14-2-1 15,-4 2 1-15,-14 0-1 16,-4 0 1-16,-15 2 0 0,-5 2 0 16,-13 0 0-16,2 6-1 15,-10-2 1-15,-3 5 0 16,-1 1-1-16,4 4 0 16,-2-2 0-16,6 3-1 15,0-1 1-15,1 2 0 16,1-3 0-16,12 7 0 15,-1 1 2-15,7 1-2 16,9 5 1-16,9 3-1 16,1 1 1-16,14 4-1 15,12 3 1-15,10 1-1 16,9-2-1-16,17 6 1 16,9-3-1-16,16 3 1 0,6 0-1 15,18 6 1-15,0 4-1 16,16-2 1-16,3 4-1 15,15 0 1-15,1-1-1 16,12 1 0-16,12-2 0 16,14-4 1-16,12-7-2 15,10-5 1-15,11-4 0 16,7-3 0-16,11-7 0 16,2-1 0-16,6-5 0 15,0-1 0-15,0-4 0 16,7-7-1-16,-3-1 1 15,8-6-1-15,-2-6 1 16,6-7 0-16,-6-9 0 0,6-5-1 16,-8-7 2-16,-4-7-2 15,-4-2 2-15,-12-6-1 16,-8-2 0-16,-13-2 0 16,-18 0 0-16,-14-4 0 15,-16 0 0-15,-16 0-1 16,-15-2 2-16,-18 2-1 15,-14-2 1-15,-14 1-2 16,-12 1 2-16,-17 2-1 16,-6 0 2-16,-21 4-2 15,-9 4-1-15,-13 5 1 16,-11 7-2-16,-12 4-2 16,5 9-26-16,-13 14-1 0,-9 0-1 15,10 14 0 1</inkml:trace>
  <inkml:trace contextRef="#ctx0" brushRef="#br0" timeOffset="54264.8759">27950 8659 12 0,'-15'11'31'16,"15"-11"1"-16,-18-23-7 15,18 23-6-15,-16-18-3 16,16 18-3-16,-10-27-4 15,10 27-1-15,6-34-2 16,18 13-2-16,-3-9 0 16,13 7 0-16,6-7-1 15,11 13-1-15,-4 1 1 16,11 14 0-16,-11 6-1 16,-2 12 1-16,-7 5 0 0,-12 11-1 15,-11 1 1-15,-11 14-2 16,-10 2 1-16,-13 2-1 15,-13-2 1-15,-7 0-2 16,-7-2 1-16,-5-5-1 16,3-7 0-16,3-10 1 15,9-7 0-15,5-4-1 16,11-8 0-16,20-6-1 16,0 0 1-16,0 0 0 15,40-22 0-15,-1 12-1 16,6 1 1-16,11 3 0 15,5 4 0-15,-2 8 0 0,-5 5 0 16,-9 9 0-16,-12 5 0 16,-7 9 1-16,-18 1 0 15,-14 10 0-15,-10-3 0 16,-13 1 1-16,-7-6 0 16,-7-4-1-16,-5-1 0 15,-3-13-1-15,-2 1 1 16,-1-14-1-16,3 2 0 15,6-10-1-15,5 2-1 16,1-6-2-16,15 8-2 16,-4-12-3-16,28 10-13 15,0 0-20-15,0 0 2 16,0 0-1-16,12-20 1 0</inkml:trace>
  <inkml:trace contextRef="#ctx0" brushRef="#br0" timeOffset="54560.993">28424 8865 65 0,'16'-12'40'15,"-16"12"0"-15,38-6 0 16,-38 6-30-16,39 16-3 15,-13-5-1-15,13 11-2 0,1 2-1 16,11-1-1-16,-4 3-2 16,7-1 1-1,-1-5-2-15,-8-4 0 16,1-1-2-16,-15-7-1 0,3 8-5 16,-34-16-10-16,26-10-22 15,-26 10 1-15,12-20 0 16,-18 1 0-16</inkml:trace>
  <inkml:trace contextRef="#ctx0" brushRef="#br0" timeOffset="54777.0754">28961 8666 59 0,'0'0'38'15,"-25"22"1"-15,7 9 0 16,12 17-25-16,-30-9-4 15,11 18-4-15,-21-4-1 0,7 4-1 16,-5-12-3-16,9-4-1 16,3 0-3-16,1-19-4 15,25 17-17-15,6-39-16 16,0 0-1-16,0 0 0 16,29-4 0-16</inkml:trace>
  <inkml:trace contextRef="#ctx0" brushRef="#br0" timeOffset="55281.0026">30022 8005 27 0,'25'-41'35'0,"1"4"2"16,-4 1 1-16,-12-17-16 15,11 36-7-15,-33-23-2 16,12 40-4-16,-21-29-1 0,-3 37-2 15,-23 4-2-15,1 21 0 16,-11 8-1-16,2 22 0 16,1 10-2-16,5 9 1 15,10 8-1-15,11 0 0 16,18 1 0-16,10 1-1 16,10-2 1-16,4-7-2 15,5-3 2-15,7-3-1 16,-4-9 0-16,2-5-1 15,-11-6 2-15,5-12-1 16,-4-5 0-16,-6-7-1 16,-2-6-2-16,-6-27-1 15,-4 38-5-15,-20-44-18 0,24 6-15 16,-37-4 0-16,3-10 0 16,-5-13 1-16</inkml:trace>
  <inkml:trace contextRef="#ctx0" brushRef="#br0" timeOffset="55993.0892">29431 8641 39 0,'28'-33'34'16,"0"-7"2"-16,11 9-1 16,18 5-24-16,-23-21-1 15,29 20-2-15,-14-9-1 16,15 13-1-16,-7-6-2 0,4 9-1 15,-10-2 1-15,1 12 0 16,-11-1-1-16,-3 9 1 16,-13 2 0-1,-3 12-1-15,-10 5 1 0,-6 13-1 16,-6 3 0-16,-6 8-1 16,0 0 0-16,0 5-1 15,-2-3 0-15,2 4-1 16,6-14 0-16,6 3-1 15,2-17 1-15,4 3-1 16,-12-22 1-16,36 2-1 16,-13-8 0-16,-3-16 1 15,0 3 0-15,1-17 0 16,-3 3 0-16,2-12 0 16,-8 6 0-16,2 1 0 15,-8-1 0-15,1 4 0 16,-3 1 0-16,-2 9 1 0,-2 5-1 15,0 20 0-15,0-21 0 16,0 21 1-16,0 0 0 16,0 0-1-16,8 33 1 15,-4-8 0-15,4 5-1 16,-2 5 1-16,2 4-1 16,0-3 0-16,2-1 0 15,2-3 0-15,-5-5 0 16,7-5 0-16,-14-22 0 15,20 25 0-15,-20-25 0 16,18-6 0-16,-18 6-1 16,10-31 1-16,-4 9 0 15,-1-3 0-15,1-7 1 0,0 1-1 16,2-4 0-16,0-3 0 16,8 3 0-16,-6 0-1 15,8 3 1-15,1 1-1 16,3-1 1-16,2 7-2 15,1 5-1-15,-3 3-2 16,10 19-5-16,-32-2-30 16,21-12-1-16,-21 12-1 15,0 0 0-15</inkml:trace>
  <inkml:trace contextRef="#ctx0" brushRef="#br0" timeOffset="56624.9918">31283 7636 52 0,'0'-25'39'16,"6"3"0"-16,-10-2 1 15,4 24-22-15,4-25-7 16,-4 25-1 0,0 0-3-16,22 45-1 0,-16-6-1 15,6 20-1-15,2 4 0 16,-1 15-1-16,5-1-1 16,-4 2 0-16,2-3-2 15,-4-7 1-15,5-4-2 16,-9-16 1-16,4-4-2 15,-4-20 1-15,0 3-2 16,-8-28-4-16,16 27-4 16,-16-27-31-16,0 0 0 0,-6-27-1 15,8 5 0 1</inkml:trace>
  <inkml:trace contextRef="#ctx0" brushRef="#br0" timeOffset="56925.836">31892 7622 77 0,'0'0'40'16,"15"-11"2"-16,-15 11-1 15,-21 23-30-15,13 18-3 16,-18 1-2-16,12 13-2 15,-11 3-2-15,11 7 0 16,2 2-2-16,6-8 0 16,12-2 0-16,2-14-1 0,15-6-1 15,-1-15 0-15,12-3-3 16,-11-21-2-16,17 12-7 16,-18-27-27-16,1-7 0 15,-3-13 0-15,-4-3 0 16</inkml:trace>
  <inkml:trace contextRef="#ctx0" brushRef="#br0" timeOffset="57645.9188">32034 7726 57 0,'15'-27'38'0,"-15"27"1"15,38-28 0-15,-12 3-23 0,15 29-5 16,-13-14-2-16,21 20-1 15,-13-4-3-15,7 15-1 16,-3 3 0-16,-9 7-2 16,-3-1 0-16,-2 3-1 15,-9-4-1-15,-7 1 1 16,-4-8-1-16,-6-5 1 16,0-17-1-16,0 0 0 15,-20 10 0-15,20-10-1 16,-37-20 1-16,13 9-1 15,-6 5 1-15,-5 2-1 16,-5 6 1-16,-3 10 0 0,4 9 0 16,-1 9 0-16,6 7 1 15,9 2-1-15,5 2 0 16,8 1 0-16,12-7-1 16,14-10 1-16,12-3-2 15,5-18 0-15,9-2-2 16,-7-20-3-16,19 2-2 15,-25-27-3-15,31 20-12 16,-39-32-13-16,15 10 1 16,-22-22 9-16,21 24 12 15,-21-10 9-15,2 8 7 16,-2 17 6-16,-18-15 13 16,26 31 13-16,-20 12 2 0,0 0-8 15,0 0-9-15,13 37-6 16,-14-11-5-1,10 19-1-15,1-8-2 0,4 7-1 16,0-3-1-16,6-2 1 16,-3-9-2-16,-1-7 0 15,-16-23-1-15,30 12 0 16,-30-12 1-16,10-28-1 16,-10 3 0-16,-2-10 0 15,-4-5 0-15,6-5 0 16,0-2 0-16,8 0-1 15,9 4 1-15,9 0-1 16,10 3 0-16,7 3 0 16,18 8-1-16,-3 3-4 0,13 30-13 15,-24-10-23 1,-3 10 2-16,-19 8-1 16,-9 7-1-16</inkml:trace>
  <inkml:trace contextRef="#ctx0" brushRef="#br0" timeOffset="58637.6243">27915 10331 13 0,'0'0'33'0,"20"-43"0"16,5 17 1-16,11 6-15 15,-13-23-4-15,27 24-3 16,-15-19-2-16,19 27-2 16,-15-5-1-16,13 24-1 15,-17 1-1-15,3 19-1 16,-19 7-1-16,-5 16 0 15,-16 8-1-15,-16 6 0 16,-9-2-1-16,-13 2 1 16,-9-9-2-16,3-5 1 15,3-13-1-15,6-11-1 16,5-15 1-16,12-8 0 0,20-4 0 16,-8-31-1-16,20 5 1 15,8-7 0-15,6 1-1 16,7-1 1-16,9 5 0 15,7 11 1-15,0 7-1 16,7 14 2-16,-9 10-1 16,-6 11 0-16,-5 8 1 15,-8 11 0-15,-17 3 0 16,-14 2 0-16,-11 0-1 16,-18 0 1-16,-7-4-1 15,-9-2 0-15,-5-7-1 16,-10-9 1-16,-2-5 0 15,3-7-1-15,5-5 0 0,4-6-1 16,7-4-3-16,7-12-2 16,39 12-11-16,-32-8-25 15,32 8 0 1,4-39-1-16,10 16 1 0</inkml:trace>
  <inkml:trace contextRef="#ctx0" brushRef="#br0" timeOffset="58885.8405">28401 10394 69 0,'27'-6'42'0,"3"4"-1"16,15 6 1-16,-9-8-31 15,21 21-3 1,-6-3-2-16,11 8-3 15,-5-1-1-15,2 3-1 0,-12-1-2 16,-7-1 0-16,-3 1-4 16,-17-19-5-16,18 6-30 15,-38-10-2-15,27-4 0 16,-27 4 0-16</inkml:trace>
  <inkml:trace contextRef="#ctx0" brushRef="#br0" timeOffset="59080.9618">28993 10127 67 0,'-24'23'42'15,"-3"18"-1"-15,-7 6 2 16,-4 30-31-16,-7-10-4 0,13 21-3 16,-1-7-2-16,11-9-2 15,4-1-5-15,11-30-5 16,28-2-32-16,-3-19-1 15,10-14 0-15,-1-22 0 16</inkml:trace>
  <inkml:trace contextRef="#ctx0" brushRef="#br0" timeOffset="59509.5086">29800 9603 65 0,'20'-34'40'15,"-2"9"2"-15,-18 1-2 16,0 24-29-16,0 0-1 15,-34 18-4-15,-3 9-1 16,-3 15-2-16,-3 9-1 16,2 11-1-16,7 9 0 15,8 8-1-15,9-3 1 0,17 3-1 16,9-3 1-16,11 3-1 16,6-5 0-16,1-1 0 15,1-5 0-15,4-11 1 16,-7-6-1-16,-3-9 0 15,-4-9-1-15,-12-7 0 16,4-3-3-16,-10-23-4 16,-2 24-14-16,-18-32-20 15,0-6-1-15,-11-15 0 16,3-5 1-16</inkml:trace>
  <inkml:trace contextRef="#ctx0" brushRef="#br0" timeOffset="60442.0283">29492 10093 42 0,'38'-27'35'0,"11"1"2"16,9-3 0-16,-19-10-23 16,32 25-4-16,-19-18-4 15,9 17 1-15,-16-3-2 16,5 8-1-16,-21-5 0 15,3 9-1-15,-32 6 1 16,23 2 0-16,-23-2-1 16,-6 31 0-16,-11-5 0 15,-1 11-1-15,-4 4 1 0,2 8-2 16,-1 0 0-16,3-4 0 16,4-3-1-16,8-7 0 15,8-4 0-15,-2-31 0 16,32 26 0-16,-12-26-1 15,7-10 0-15,3-10 0 16,-3-11 0-16,-1-10 0 16,-4-1-1-16,-4-5 1 15,-7 2 0-15,1 0 0 16,-4 8 0-16,-6 2 2 16,4 11-2-16,-6 24 2 15,12-24 0-15,-12 24 0 16,22 0 0-16,-22 0-1 0,29 18 1 15,-15 0 0-15,0 3 0 16,-2 11 0 0,-4-1 0-16,0 2 0 15,1-5-1-15,-7-3 1 0,4-1-1 16,0-4 1-16,-6-20-1 16,0 0 0-16,0 0 0 15,16-2 0-15,-16 2 0 16,4-26-1-16,-4 26 1 15,-6-33 0-15,6 15 0 16,-4 0 0-16,4 18 0 16,-4-31 0-16,4 31-1 15,2-22 2-15,-2 22-1 16,6-21 0-16,-6 21-1 16,0 0 2-16,18-22-2 15,-18 22 2-15,0 0-1 16,22-23 0-16,-22 23 0 0,17-26 0 15,-17 26 0-15,14-33 0 16,-12 13 0-16,4-3 0 16,-6 1 0-16,0 2-1 15,0 1 1-15,2 1 0 16,-2 18 1-16,0-27-1 16,0 27 0-16,-2-24 0 15,2 24 1-15,0 0-1 16,2-19 0-16,-2 19 0 15,0 0 0-15,0 0 1 16,0 0-1-16,0 0 0 16,0 0 0-16,0 0-1 0,0 0 1 15,20-8 0-15,-20 8-1 16,0 0-1-16,0 0 0 16,0 0-5-16,31 13-15 15,-31-13-20-15,0 0 0 16,0 0 0-16,-21-13 0 15</inkml:trace>
  <inkml:trace contextRef="#ctx0" brushRef="#br0" timeOffset="61170.8974">31175 9453 55 0,'4'-19'37'15,"-16"1"2"-15,-4 4-7 16,16 14-15-16,-63 6-6 16,21 24-2-16,-23-5-2 15,8 22-2-15,-6 4-1 16,15 8-1-16,3 2-1 16,19 0 0-16,16-6-1 15,18-10-1-15,14-8 0 0,16-13-1 16,3-6 1-16,3-13 0 15,3-8-1 1,-4-9 1-16,-3-14 0 16,-5-5 0-16,-11-12 0 0,-2-4 1 15,-10-6-1-15,-4-4-1 16,-5 2 2-16,-3 4-2 16,-3 9 2-16,1 9-1 15,-2 11 1-15,4 22-1 16,0 0 1-16,4 20-1 15,9 12 0-15,-1 7 1 16,2 6-1-16,6 6 1 16,0 4-1-16,-1-8-1 15,5-6 0-15,-8-7-2 16,9-1-5-16,-25-33-11 16,18 12-21-16,-18-12-2 15,16-20 0-15,-6-3 1 0</inkml:trace>
  <inkml:trace contextRef="#ctx0" brushRef="#br0" timeOffset="61582.745">31337 9455 81 0,'0'0'40'16,"23"26"2"-16,-23-26-11 0,34 63-20 15,-26-26-2 1,16 16-2-16,-9-6-2 15,-1 2-1-15,4-4-3 16,-6-9 0-16,-4-7 0 0,-2-7-1 16,-6-22 0-16,0 0-1 15,0 0 0-15,0 0 0 16,-10-32 1-16,2-3-2 16,6-4 1-16,-4-6-1 15,6-3 2-15,0-1-1 16,8 0 0-16,4 2 1 15,3 6 0-15,9 10 0 16,-2 3 1-16,4 12-1 16,5 12 0-16,1 10 1 15,-7 12 0-15,3 11 0 16,-10 5-1-16,-2 7 1 16,-5 0-1-16,1 0-1 0,-6-1-1 15,-10-13-5-15,16 14-14 16,-12-41-20-16,6 24 0 15,-6-24-1-15,0 0 0 16</inkml:trace>
  <inkml:trace contextRef="#ctx0" brushRef="#br0" timeOffset="61898.3743">31897 9302 74 0,'0'0'42'0,"-5"32"-1"15,5 1 1-15,-20-5-31 16,20 19-3-16,-6-4-3 0,12 2-1 16,0-4-3-16,4-11 0 15,9-9-1-15,5-13 0 16,10-10 0-16,-3-10 0 16,1-9-1-16,-5-9 2 15,-1-9-2-15,-12-6 1 16,-8-2 1-16,-6-2-1 15,-8 4 0-15,-10 1 0 16,-4 7 0-16,-1 6-1 16,1 11-2-16,-4 0-4 15,26 20-6-15,-33-3-29 16,33 3 0-16,-30 2 1 16,30-2-1-16</inkml:trace>
  <inkml:trace contextRef="#ctx0" brushRef="#br0" timeOffset="62186.6603">32095 8757 83 0,'26'2'41'0,"-24"15"0"16,9 25 1-16,-11-13-33 15,18 30-3-15,-10 0 0 16,12 2-3-16,-2 1-2 0,-5 1 0 16,7-6-1-16,-6-6 0 15,6-2-1 1,-8-10 0-16,1-5-4 16,-13-34-3-16,26 45-16 0,-26-45-18 15,0 0 0-15,-4-26 0 16,-2 3 1-16</inkml:trace>
  <inkml:trace contextRef="#ctx0" brushRef="#br0" timeOffset="63246.66">31976 9081 47 0,'20'-18'35'16,"20"2"0"-16,-1-3 0 15,1-11-25-15,11 12-3 16,-6-7-3-16,3 7-1 0,-11-5 0 16,-1 7-2-16,-11-2 1 15,-1 9 1-15,-24 9 0 16,28-8 2-16,-28 8-1 16,20 11 1-16,-20-11 0 15,17 46 1-15,-11-17-1 16,8 16-1-16,-4-2-1 15,2 10 1-15,-4-4-2 0,2 0 0 16,-3-3-1 0,-1-5 0-16,-4-10 0 15,2-3-1-15,-4-11 0 16,0-17 0-16,0 0 0 0,0 0-1 16,0 0 0-16,20-41 0 15,-8 14 0-15,-4-11 0 16,6-1 0-16,-3 2 0 15,-3 2 0-15,4-3 1 16,-2 7 0-16,2 7 0 16,0 5 1-16,-12 19-1 15,25-16 1-15,-25 16-1 16,28 10 1-16,-10 9 0 16,-8 3 0-16,8 2-1 15,-5 5 1-15,5 2 0 16,-4-1-1-16,6-3 0 15,-3-7 0-15,5-6 0 0,-2-8 1 16,0-4-1-16,3-10-1 16,1-12 1-16,0-5-1 15,1-11 0-15,-9-1 0 16,4-8 0-16,-2-2-2 16,-4-2 2-16,-9-6-1 15,-6 10 1-15,-3 1 0 16,-10 13 0-16,2 3 1 15,-8 19 1-15,0 11 0 16,1 11 0-16,3 15 1 16,6 3-1-16,2 10 0 15,8-3 0-15,0 9 0 16,6-10-1-16,8-4-1 0,6-5 1 16,3-4-1-16,-3-15-2 15,4 1-1-15,-3-18-2 16,9 2-3-16,-12-21-1 15,15 9-1-15,-25-21 0 16,16 12 1-16,-16-13 5 16,4 9 4-16,-10 3 3 15,-2 1 3-15,0 27 4 16,-2-18 1-16,2 18 0 16,-4 24 0-16,14 5-2 15,-10-1-3-15,8 9 0 16,-3 0-1-16,9 1-2 15,-6-5 0-15,8-4 0 0,-6-9-2 16,-10-20 1-16,24 16 0 16,-24-16-1-16,7-22 0 15,-7 1 0 1,-2-11 0-16,-1-5 0 0,3-4-1 16,3-6 1-16,5-8-1 15,12-2 1-15,8 2-1 16,9-2 1-16,5 6-1 15,9 6 1-15,0 9-1 16,-9-1-6-16,17 19-34 16,-29 9 0-16,-11 5-1 15,-19 4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2:13:28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1944 4470 1 0,'0'0'29'16,"-2"-41"2"-16,8 24 2 15,-6 17-14-15,-8-48-4 0,8 48-1 16,0-41-1-16,0 41-3 15,0-29-2 1,0 29-2-16,0 0-1 16,0 0 0-16,-32 19-1 0,27-1 0 15,5-18-1-15,-24 31 0 16,24-31-1-16,-16 28-1 16,16-28 1-16,0 0-1 15,0 0 0-15,0 0 0 16,0 0 0-16,6-18-1 15,-6 18 1-15,0 0 0 16,2-19 0-16,-2 19 0 16,0 0-1-16,0 0 1 0,0 0-1 15,0 0 1 1,0 0 0-16,12-22-1 16,-12 22 1-16,0 0 1 15,0 0-1-15,0 0 0 0,8-20 0 16,-8 20 1-16,0 0-1 15,0 0 0-15,0 0 0 16,0 0 0-16,12 32 0 16,-7-5 1-16,3 11-1 15,4 11 1-15,2 10-1 16,-2 9 1-16,2 7-1 16,0 7 0-16,-7-5 0 15,3-5 0-15,-2-9 1 16,0-6-2-16,-2-12 2 15,8-5-1-15,-4-15 0 16,-10-25-1-16,15 22 1 16,-15-22-1-16,0 0 0 0,0 0-1 15,0 0-1-15,-1-22-3 16,1 22-2-16,-30-29-24 16,30 29-13-16,-16-18 0 15,16 18 1-15</inkml:trace>
  <inkml:trace contextRef="#ctx0" brushRef="#br0" timeOffset="579.8787">2465 5167 53 0,'0'0'36'0,"18"-19"2"0,-18 19-1 16,-4-30-21-16,22 30-5 15,-18 0-1-15,0 0-2 16,0 0-4-16,0 0 0 16,0 0 0-16,0 0-1 15,-18 24-1-15,18-24-1 16,-8 31 0-16,8-31 0 15,8 26 0-15,-8-26-1 16,32 5 0-16,-13-10 0 16,7-3 0-16,-6-8 0 15,2-2 0-15,-22 18 1 16,31-33-1-16,-31 33 1 16,0-20 1-16,0 20 0 0,-27 2 0 15,27-2 0-15,-32 20 0 16,32-20-1-16,-26 25 0 15,26-25-2 1,-20 28-3-16,20-28-4 0,0 0-34 16,0 0 0-16,0 0-2 15,-7-30 0-15</inkml:trace>
  <inkml:trace contextRef="#ctx0" brushRef="#br0" timeOffset="1171.1867">3571 4333 66 0,'0'0'40'0,"-2"-22"2"16,2 22-1-16,-18 28-30 15,26 23-1-15,-10-2-3 16,8 18-1-16,0 1-2 16,2 9-1-16,4 1-1 15,2-3-1-15,-1-2 0 16,1-16 0-16,0-8 0 16,2-8-2-16,-6-6 1 0,0-11-2 15,-6-7 0-15,-4-17-4 16,0 0-3-16,-36-47-27 15,16 12-6-15,-17-22-1 16,-5-8 0-16</inkml:trace>
  <inkml:trace contextRef="#ctx0" brushRef="#br0" timeOffset="1803.5447">3060 4304 35 0,'6'-40'36'0,"9"-3"0"16,23 6 1-16,33 17-24 15,-10-13-1-15,38 35 0 0,-14-8-2 16,23 37-2-16,-13 5-2 16,2 25 0-16,-14 5-2 15,-16 13 0-15,-20-1-2 16,-15-1 0-16,-18-3-1 16,-14-13 0-16,-16-10-1 15,-4-13 0-15,-11-13 0 16,-1-9 0-16,-2-10 0 15,1-8-1-15,1-4 1 16,1-4 0-16,9 0 0 16,-2 0 0-16,24 10 0 15,-23-11 0-15,23 11 0 16,0 0 0-16,4 25 1 0,13-5 0 16,3 3 0-16,12 13 0 15,1 1 0-15,7 4 1 16,5-2 1-16,1 3-2 15,1-7 1-15,2 0-2 16,-1-9 1-16,-3-9-1 16,1-9 1-16,-1-8-2 15,-4-8-1-15,3-9 1 16,-9-11 0-16,3-13 1 16,-10-2-2-16,1-8 1 15,-7-2 0-15,-4 0 1 16,-8 0-1-16,-7 4 1 15,-3 12 0-15,-5 11 0 0,5 26 1 16,-32-14 0-16,12 26-1 16,-5 12 1-16,3 11 0 15,2 10 0 1,8 10 0-16,4 0 1 0,8 0 0 16,8-2-2-16,4-6 2 15,14-8-2-15,-1-5 0 16,3-17-3-16,6-3-2 15,-15-22-28-15,13 4-11 16,-10-15 0-16,7-5 0 16</inkml:trace>
  <inkml:trace contextRef="#ctx0" brushRef="#br0" timeOffset="2206.4802">4904 4704 80 0,'0'0'44'0,"25"0"-1"16,-25 0 0-16,26 14-32 15,-26-14-4-15,14 19-2 16,-14-19-1-16,16 18-2 16,-16-18-1-16,18 18-1 15,-18-18 0-15,0 0 0 16,0 0 0-16,17-2 0 15,-17 2 0-15,0-32 0 16,-6 15 0-16,-5-1 0 16,11 18 0-16,-40-20 0 15,12 24 0-15,-9 10 0 16,-3 13 0-16,1 19 0 0,5 7 1 16,9 7-1-16,11 3 2 15,14 2-2-15,14-6 2 16,17-10-2-16,11-6 1 15,9-15-2-15,8-11 0 16,-7-13-4-16,3-2-4 16,-20-18-32-16,13-7-3 15,-9-20-1-15,1-4 1 0</inkml:trace>
  <inkml:trace contextRef="#ctx0" brushRef="#br0" timeOffset="3644.0284">5423 4680 78 0,'0'0'42'16,"-22"16"1"-16,-3 10 0 16,-9-1-33-16,3 22-3 15,-3 0-1-15,2 10-1 16,7-4-1-16,11 0-2 16,8-2 0-16,18-8-2 15,8-5 0-15,7-17-1 16,5-9 0-16,5-12-1 15,-3-8-1-15,-1-11 0 16,1-15-1-16,-10-9 2 16,-5-4-1-16,-5-4 1 15,-6 0 0-15,4 4 1 0,-4 2 0 16,2 7 2-16,-2 13-1 16,-8 25 1-16,25-20 0 15,-25 20 0-15,32 20 0 16,-12 9 1-16,-5 9 0 15,11 9 0-15,0 4 1 16,-1 4-1-16,1-6 1 16,2 2-1-16,-4-8 0 15,-3-12 0-15,-7-11-1 16,-14-20-1-16,0 0 0 16,18 2 0-16,-18-20-1 15,0-9 0-15,0-16 0 16,6-10-1-16,-4 4 0 0,10-6 0 15,7 4 0-15,-3 5 0 16,8 9-1-16,-2 2 0 16,3 21-2-1,1 2 0-15,7 14-2 0,-9-6-1 16,18 16-1-16,-11-12 1 16,11 10 1-16,-5-10 2 15,3 0 3-15,-3-2 2 16,-5-6 3-16,-5 4 3 15,-27 4 2-15,28-14-1 16,-28 14 2-16,-20 4-1 16,-11 6-1-16,-3 22-2 15,-5-7 1-15,-3 22-3 0,-3 0 1 16,11 6-1-16,5-2 0 16,15 0-2-1,8-5 1-15,18-15-2 16,5-2 1-16,11-15-1 0,6-10 0 15,5-14-2-15,5-13 1 16,-5-19-1-16,-3-9 0 16,-3-15-1-16,3-9 1 15,-11-9 0-15,-3-10 2 16,-4 3-1-16,-4 9 1 16,-6 15 1-16,3 10 1 15,-9 24-1-15,-2 33 1 16,0 0-1-16,-7 19 1 15,1 27 0-15,-2 9-1 16,2 7 0-16,0 9-1 16,6 6 1-16,6-7 0 15,8-1-1-15,11-8 0 0,9-8 1 16,11-12-1-16,7-10 0 16,7-15 1-16,6-14-2 15,0-16 0-15,0-15 0 16,-9-8 0-16,-7-13-1 15,-8-3 1-15,-9-7 0 16,-10 3 0-16,-12-2 0 16,-8 14 1-16,-4 7 0 15,-12 11 0-15,-4 15 1 0,-10 16 0 16,-1 14 0 0,-1 11-1-16,1 10 1 15,3 9 0-15,10 6-1 16,4 5 1-16,12-2 0 0,8-6 0 15,12-6-1-15,6-5 0 16,-1-13-1-16,9-7 0 16,-3-16-3-16,7-6-2 15,-10-26-3-15,11 1-2 16,-19-22-2-16,19 6 1 16,-15-16 2-16,4 10 3 15,-7-4 5-15,-3 2 2 16,2 19 5-16,-14-1 3 15,13 29 2-15,-19 4 1 16,0 0-1-16,18 10-3 16,-4 13-1-16,-6 7-1 0,12 5-2 15,-6 2 0-15,11 7-1 16,-7-9 0-16,2 4-2 16,-1-6 1-16,1-3 0 15,-20-30 0-15,22 25-1 16,-22-25 1-16,10-19-2 15,-6-1 1-15,0-13 0 16,2-3-1-16,3-5 0 16,9 4 0-16,2-8 1 15,6 8-1-15,1 3 0 16,3 7-1-16,-2 5 0 16,3 6-3-16,-9-1-4 15,17 9-34-15,-39 8 0 0,34-6 0 16,-34 6-1-16</inkml:trace>
  <inkml:trace contextRef="#ctx0" brushRef="#br0" timeOffset="10179.6667">8357 4453 38 0,'0'0'32'16,"8"-24"-7"-16,-8 24-2 15,0 0-4-15,0 0-5 16,0 0-3-16,0 0-2 15,0 0-3-15,0 0-1 16,0 0 0-16,0 0-1 16,0 0 0-16,0 0-1 15,0 0 0-15,0 0-1 0,0 0 0 16,0 0 0-16,0 0-1 16,0 0-1-16,0 0 0 15,0 0 0-15,0 0-2 16,0 0-3-16,-2 20-7 15,2-20-27-15,0 0 1 16,0 0-2-16,0 23 1 16</inkml:trace>
  <inkml:trace contextRef="#ctx0" brushRef="#br0" timeOffset="11148.8707">8436 4900 23 0,'0'0'29'0,"0"0"3"0,0 0-9 16,0 0-5-16,0 0-4 15,0 0-2-15,0 0-2 16,0 0-3-16,0 0 0 16,0 0-1-16,0 0-1 15,0 0-1-15,0 0-1 16,0 0 0-16,0 0-1 16,0 0 0-16,0 0-1 15,0 0 0-15,0 0 1 0,0 0-1 16,-20 2 0-16,20-2 0 15,0 0 1 1,0 0-1-16,-19 22 0 16,19-22 0-16,0 0 0 0,-2 17 0 15,2-17 0-15,0 0-1 16,0 0 0-16,0 0-1 16,19 6-3-16,-19-6-5 15,26-13-30-15,-26 13-1 16,0 0-1-16,16-30 0 15</inkml:trace>
  <inkml:trace contextRef="#ctx0" brushRef="#br0" timeOffset="27748.797">1804 6698 21 0,'0'0'31'16,"0"0"2"-16,-20 12-7 15,20-12-7-15,0 0-2 16,-30-30-3-16,30 30-3 15,-7-17-1-15,7 17-3 16,0-20 0-16,0 20-3 16,19-18 1-16,7 14-2 15,0-5 0-15,21 5 0 0,6-6 0 16,18 8 0-16,0-4-1 16,1 10 1-16,-7 2-1 15,-4 13 1-15,-12 7-1 16,-15 9 0-16,-20 12-1 15,-22 12 1-15,-18 4-2 16,-7 6 1-16,-13-2-1 16,-5-3 1-16,-3-5-2 15,5-8 1-15,2-6 0 16,7-9 0-16,13-9 1 16,3-5-1-16,10-5 0 15,14-17 1-15,-8 18 0 16,8-18-1-16,22 8 1 0,4-10 0 15,5-2 0-15,15-2-1 16,-1-2 1-16,2 4-1 16,1-4 0-1,1 1-2-15,-7 5-1 0,-11-4-4 16,13 21-23-16,-29-15-13 16,9 8 1-16,-24-8-2 15,34 14 2-15</inkml:trace>
  <inkml:trace contextRef="#ctx0" brushRef="#br0" timeOffset="28319.395">2862 7299 33 0,'0'0'38'16,"0"0"2"-16,-18-14 1 15,18 14-13-15,0 0-12 16,-37-4-4-16,37 4-4 15,-26 21-1-15,26-21-3 16,-20 24-1-16,20-24-1 16,0 20-1-16,0-20-2 0,40 13 1 15,-16-13-1-15,-3-2 1 16,9-2-1 0,-8-5 1-16,-3-1 0 15,-1-6 1-15,-18 16 0 0,6-31 0 16,-6 31 0-16,-6-26 0 15,6 26-2-15,-14-23-3 16,-15 7-36-16,29 16-2 16,0 0-1-16,-28-26 0 15</inkml:trace>
  <inkml:trace contextRef="#ctx0" brushRef="#br0" timeOffset="36111.8909">4001 6702 15 0,'0'0'32'15,"2"-32"3"-15,-2 32 1 0,0 0-11 16,-13-39-7-16,13 39-3 15,0 0-2 1,0 0-4-16,-6-19 0 0,6 19-2 16,6 27-2-16,0 1-1 15,-5 7 0-15,5 12-2 16,4 8 1-16,-2 8-2 16,6 2-1-16,-2 1 0 15,2-5 1-15,-2 2-1 16,-5-8 0-16,5-10 0 15,-4-6-1-15,-2-7 1 0,0-7-2 16,-6-25 1 0,6 24-3-16,-6-24-2 15,0 0-3-15,-10-51-12 16,10 17-19-16,-8-15-2 0,-6-6 3 16,-5-9-1-16</inkml:trace>
  <inkml:trace contextRef="#ctx0" brushRef="#br0" timeOffset="36343.9761">3486 6667 59 0,'-51'-10'38'15,"11"6"0"-15,13-4 2 16,27 8-26-16,0 0-4 16,27 4 0-16,13-14-4 15,31 8-2-15,12-10 0 16,15 3-3-16,19-3 0 15,-2 0-1-15,1 4 0 0,-9 0-2 16,-7 10-1-16,-25-2-5 16,4 30-20-16,-29-11-12 15,-11 3 0-15,-19-1-1 16,-6 7 0-16</inkml:trace>
  <inkml:trace contextRef="#ctx0" brushRef="#br0" timeOffset="36572.8275">4558 6828 54 0,'20'15'41'15,"-20"-15"0"-15,32 37 1 16,-32-37-13-16,39 55-19 0,-21-17-2 16,6 17-2-16,-1-4-3 15,-3 6 0-15,0-8-3 16,-6-4 1-16,3-8-3 15,-9-9-1-15,6-1-5 16,-14-27-23-16,0 0-11 16,0 0 0-16,-14-33 0 15</inkml:trace>
  <inkml:trace contextRef="#ctx0" brushRef="#br0" timeOffset="36720.6568">4645 6843 69 0,'-10'-21'36'0,"10"21"-1"16,0 0-2-16,0 0-33 16,22 25-19-16,-8-5-15 15,-10-1-2-15,10 7 1 16,-12-5-1-16</inkml:trace>
  <inkml:trace contextRef="#ctx0" brushRef="#br0" timeOffset="37736.7931">4813 7053 71 0,'0'0'41'16,"20"14"0"-16,-1 4 1 0,-19-18-32 16,28 51 0-1,-16-18-3-15,12 14-1 16,-11-2-3-16,1 4 0 15,2-6-3-15,-6-5 0 0,-2-9 0 16,-2-11 0-16,-6-18-1 16,0 0 0-16,0 0 0 15,6-35 0-15,-10 3 0 16,8-9 0-16,-2 0 0 16,8-6 0-16,-3 1 0 15,7 5 1-15,6 6 0 16,0 11 1-16,0 9-1 0,3 15 2 15,-1 9-1 1,-2 11 1-16,3 10 0 16,-1 3-1-16,-2 6 0 15,0 2 0-15,-1-5-1 0,-5-3 1 16,4-9-1-16,-18-24 0 16,31 23-1-16,-31-23 1 15,36-16-1-15,-18-11 1 16,4-4-1-16,-3-7 1 15,5-3 0-15,-4 6 0 16,-6-1 0-16,-1 7 0 16,-7 11 0-16,-6 18 1 15,0 0 0-15,0 22-1 0,-2 7 1 16,-2 9 0 0,4 3 0-16,8 0 0 15,4 0 0-15,8-7-1 16,6-7 0-16,5-7 1 0,9-14-1 15,-1-12 0-15,3-12 0 16,-5-5-1-16,1-13 1 16,-11-7-1-16,-1-6 1 15,-12-2-1-15,0 4 1 16,-11 6-1-16,-3 5 1 16,-5 17 0-16,5 19 1 15,-20 4-1-15,8 19 0 16,4 11 1-16,2 5-1 15,2 10 0-15,8 2 0 16,10-6 0-16,12-8 0 16,1-7 0-16,11-13-1 15,-5-11 0-15,7-12 0 0,-1-11 0 16,-5-13 0-16,-2-7 0 16,-7-2 0-16,-5-2 0 15,-2 5 1-15,-8 5 0 16,1 9 1-16,-11 22 0 15,0 0 0-15,20 8 0 16,-12 16 0-16,2 7-1 16,-2 4 1-16,4 3 0 15,-4-3 0-15,-1-4 0 16,-1-7-1-16,0-6 0 16,-6-18 1-16,0 0-1 15,0 0 1-15,20-40-1 16,-8 5 0-16,2-8 0 0,5-2 0 15,1-6 1-15,8-4-1 16,3 4-1-16,1 2 0 16,2 5-2-16,5 15-2 15,-11-6-6-15,21 13-31 16,-17 1-1-16,1 9 0 16,-5-10 0-16</inkml:trace>
  <inkml:trace contextRef="#ctx0" brushRef="#br0" timeOffset="37932.524">7034 6480 95 0,'20'-4'44'15,"-20"4"-1"-15,22 32 1 0,-16 9-35 16,-6 4-3-16,2 18-1 16,-4 2-2-16,2 11 0 15,-8-1-3 1,4-1-1-16,-2 5-2 0,-2-18-5 15,20 1-35-15,-18-13-1 16,2 0 0-16,-4-13-2 16</inkml:trace>
  <inkml:trace contextRef="#ctx0" brushRef="#br0" timeOffset="38499.8229">4311 8472 51 0,'-21'-27'38'15,"21"27"1"-15,-26-18 1 16,6 10-25-16,22 36-3 16,-18-5-2-16,22 28-3 15,-6-2 0-15,8 20-3 16,-2 2 0-16,2 9-2 15,2-1 0-15,0-3-1 16,2-13 0-16,0-6 0 16,-5-8-2-16,-1-14 0 0,2-9 0 15,-8-26-2-15,0 0-3 16,0 0-6-16,18-38-30 16,-30-1 0-16,-6-6 0 15,-9-14 1-15</inkml:trace>
  <inkml:trace contextRef="#ctx0" brushRef="#br0" timeOffset="38711.2103">3504 8525 72 0,'0'0'40'16,"28"-6"1"-16,23 6-1 15,34 4-30-15,0-12-2 0,35 8-2 16,-3-4-3-16,11 6-1 15,-14-4-2-15,-9 4-2 16,-8 8-4-16,-30-10-10 16,-6 22-23-16,-25-1-2 15,-9-1 1-15,-15-2-2 16</inkml:trace>
  <inkml:trace contextRef="#ctx0" brushRef="#br0" timeOffset="38920.6012">4754 8710 88 0,'14'19'43'0,"5"11"-1"16,-7-3 1-16,8 14-34 0,-8-5-1 15,4 9-4-15,-3-2 1 16,3 4-3-16,0-8-2 16,-4-5 0-16,0-7-2 15,-12-27-1-15,21 30-5 16,-23-50-12-16,2 20-24 15,-6-53 1-15,6 14 0 16,-11-18 1-16</inkml:trace>
  <inkml:trace contextRef="#ctx0" brushRef="#br0" timeOffset="39044.3929">4835 8511 81 0,'0'0'36'15,"0"0"-3"-15,0 0-17 16,35-7-47-16,-13 22-3 15,-22-15 0-15,32 38-2 16</inkml:trace>
  <inkml:trace contextRef="#ctx0" brushRef="#br0" timeOffset="40047.1049">5095 8739 77 0,'0'0'42'0,"24"33"0"15,-16-15 1-15,4 15-31 16,-12-15-2-16,14 14-5 0,-8-5-2 16,-1 2 0-16,1-5-2 15,-4-4-1 1,-2-20 0-16,6 19 0 16,-6-19-1-16,0 0 0 0,6-25-1 15,-4-5 1-15,4-3-1 16,6-6 0-16,2-1 0 15,5 3 1-15,1-2 0 16,2 11 2-16,2 9-1 16,1 11 1-16,-3 14 0 15,-2 6-1-15,0 11 2 16,-3 11-1-16,-3 9 1 16,-2 0-2-16,2 2 2 0,-2-2-1 15,-4-6 0-15,-3-3-1 16,-3-11 0-1,-2-23 0-15,0 0 0 16,0 0-1-16,0 0 0 0,14-43-1 16,-8 10 1-16,0-6 0 15,0-3 0-15,6 1 1 16,2 6 0-16,-2 3 1 16,1 9-2-16,-13 23 2 15,28-10 0-15,-28 10 0 16,26 37 0-16,-9-7-1 15,-3 7 1-15,6 2 0 16,0-1 0-16,5-5 0 16,5-4-1-16,6-13 0 15,3-8 1-15,1-8-1 16,7-10-1-16,-4-9 1 16,-1-11-2-16,-3-7 2 0,-7-2-1 15,-12-3 2-15,-3 7-3 16,-15 4 3-16,-7 7-2 15,5 24 1-15,-32-18 0 16,12 32 0-16,-6 8 2 16,5 7-2-16,7 5 1 15,8 5-1-15,6 2 1 16,8-2 0-16,10-3-1 16,9-5 0-16,5-6-2 15,2-7-1-15,5-4-3 16,-11-26-3-16,15 12-4 15,-23-33-1-15,21 13-1 16,-23-25 6-16,14 10 1 0,-13-9 5 16,-5 3 4-16,4 12 6 15,-18-6 3-15,0 35 4 16,10-30-1-16,-10 30-3 16,0 0 0-16,18 39-5 15,-20-11 0-15,4 1-3 16,-2 3 1-16,0 1-2 15,-2-7 0-15,2-3 0 16,-4-5 0-16,4-18-1 16,0 0 1-16,0 0-1 15,19-24 0-15,-7-3 1 16,2-9-2-16,6-3 1 16,0-6-1-16,5-4 0 0,1 6-3 15,0 2 1-15,7 11-4 16,-7-3-5-16,19 15-30 15,-19 2 0-15,8 10 0 16,-13 1 0-16</inkml:trace>
  <inkml:trace contextRef="#ctx0" brushRef="#br0" timeOffset="40432.1617">6872 8517 63 0,'32'-23'42'16,"-10"9"-2"-16,5 8 2 15,3-14-26-15,15 26-5 16,-17-10-3-16,12 16-2 16,-13 0-2-16,-1 14-1 15,-6 1-1-15,-9 10 0 16,-17 6-1-16,-5 5-1 15,-11-1 1-15,-4 2-1 16,-7-6 0-16,5-6-1 16,-2-3 2-16,11-9-1 15,9-7 1-15,10-18 0 16,16 19 0-16,7-17 0 0,5 0 0 16,11-4-1-16,13 0 0 15,7-2-2-15,6 8 0 16,0-6-3-1,8 16-6-15,-21-14-33 0,7 12 0 16,-20-2 0-16,-11 5 0 16</inkml:trace>
  <inkml:trace contextRef="#ctx0" brushRef="#br0" timeOffset="40980.0156">4454 9948 62 0,'-20'-14'39'16,"20"14"1"-16,0 0 0 15,0 0-25-15,0 0-4 16,-2 45-1-16,-4-7-2 16,20 13-3-16,-6 4-1 15,9 11-1-15,-3 3 0 16,4 4-2-16,-4-3 0 15,0-13-1-15,1-10 0 16,-5-5 0-16,2-13-2 16,-12-29 0-16,8 29-3 15,-8-29-4-15,-4-19-29 16,-12-9-5-16,-3-1 0 0,-11-20 1 16</inkml:trace>
  <inkml:trace contextRef="#ctx0" brushRef="#br0" timeOffset="41192.3548">3893 10005 85 0,'37'-6'40'0,"9"-4"0"16,13 0 1-16,26 8-31 16,0-13-4-16,19 9-1 15,-1-4-3-15,-4 6-1 16,-6 4 1-16,-8 2-5 0,-8 12-2 15,-30-14-15-15,-2 17-21 16,-19 5-1-16,-6 6 0 16,-8-5 1-16</inkml:trace>
  <inkml:trace contextRef="#ctx0" brushRef="#br0" timeOffset="41392.7373">5022 10229 93 0,'8'17'43'15,"6"15"1"-15,-4-5-1 16,10 16-33-16,-12-1-3 16,9 5-2-16,-9-4-1 15,4 4-3-15,-2-8-1 0,0-7 0 16,-4-7-1-16,-6-25-4 16,14 28-8-1,-14-28-31-15,7-32 1 16,-7-9-2-16,0-6 1 0</inkml:trace>
  <inkml:trace contextRef="#ctx0" brushRef="#br0" timeOffset="41528.7275">5113 9907 81 0,'-4'-24'38'0,"4"24"1"15,0 0-6-15,0 0-66 16,10 26-3-16,-2-9 0 0,-2 5-1 15</inkml:trace>
  <inkml:trace contextRef="#ctx0" brushRef="#br0" timeOffset="42553.185">5316 10185 83 0,'20'30'43'0,"-20"-30"0"15,26 43 0-15,-26-43-30 16,33 43-5-16,-21-11-2 16,2 1-3-16,-8 2-1 15,8-3-1-15,-8-7-1 0,-4-3 1 16,-2-22-2 0,0 0 1-16,0 0-1 15,0 0 0-15,20-39 0 16,-11-1 1-16,1-5-1 0,8-6 0 15,2-2 2-15,0 8-2 16,5 2 1-16,1 15 0 16,0 5 0-16,1 17 1 15,-1 16 0-15,-4 9 0 16,-3 19-1-16,-1 3 1 16,-6 8 0-16,2 2 1 15,-8 2-2-15,-4-6 0 16,-2-6 0-16,-2-9-1 15,2-15 0-15,0-17 0 16,0 0 1-16,13-25-2 16,-5-3 2-16,2-11-1 15,0-4 1-15,8-4-1 0,-4 4 1 16,3 7 0-16,-7 7 0 16,6 9 0-16,-16 20 0 15,22-2 1 1,-22 2 0-16,28 34 0 0,-11-11 0 15,3 3-1-15,6 1 0 16,-1-1 1-16,9-9-1 16,3-3 0-16,5-8 0 15,-3-8 0-15,7-6 0 16,-7-7 0-16,1-9-1 16,-7-7 1-16,-1-11 0 15,-18 7-1-15,-4-4 0 16,-10 11 1-16,-10 1 0 0,-10 17 0 15,-6 10 0-15,-1 18 0 16,-5 13 0-16,10 4 0 16,-1 13 0-16,15-3 0 15,2 8 0-15,18-8 0 16,4-6 0-16,9-6-1 16,7-7-1-16,-1-12 0 15,9-6-2-15,-12-22-1 16,11-6-2-16,-7-19-1 15,-1 4 2-15,-9-16 0 16,2 3 2-16,-5 1 2 16,-5-2 3-16,-2 12 2 0,-10 13 2 15,-2 24 1-15,0 0-1 16,0 0 1-16,12 28-1 16,-10 3-2-1,-2 7 0-15,4 9-1 0,-2-12 0 16,-2 0-1-16,0-5 0 15,0-7 0-15,0-23-1 16,4 20 0-16,-4-20 1 16,15-22-1-16,-7 1 0 15,10-9 0-15,0-3 0 16,4-8 0-16,1 0 0 16,1-5-1-16,6 9 0 15,-3 2 0-15,11 9-2 0,-9-3-5 16,21 31-15-16,-17-20-19 15,7 14-2 1,-7 0 2-16,5 4-2 16</inkml:trace>
  <inkml:trace contextRef="#ctx0" brushRef="#br0" timeOffset="43000.5835">7180 9915 69 0,'0'0'41'16,"14"-28"0"-16,4 16 1 0,-18-5-31 15,34 13-3 1,-7-6-2-16,17 8-1 16,-5 4-2-16,3 6-1 15,-3 2-1-15,-1 3 0 0,-13 5-1 16,-11 4 1-16,-10 3 0 15,-16-1-1-15,-6-3 1 16,-3 5-1-16,-3-10 1 16,2-5-1-16,5-3 1 15,17-8-1-15,0 0 0 16,23 14-1-16,3-10 1 16,9 4 0-16,11 11 1 15,-1 5-1-15,3 7 1 16,1 7 0-16,-15 3 0 15,-13-2 1-15,-5 8-1 16,-20-8 1-16,-10 5-1 16,-13-5 1-16,-11-10-1 0,-13-7-1 15,3-5-1-15,-9-15-3 16,10 16-17-16,-18-30-23 16,1 3 0-16,-3-11-1 15,8 10 1-15</inkml:trace>
  <inkml:trace contextRef="#ctx0" brushRef="#br0" timeOffset="43588.414">4246 11428 73 0,'0'0'41'0,"0"0"0"16,0 0-7-16,30 27-20 15,-34-5-3-15,24 27-2 16,-10 8-4-16,3 12-1 16,-1 1-1-16,4 9-1 0,2-9-1 15,-4 1 1-15,-3-8-2 16,-3-14 0-16,-2-12-1 15,2-9-1-15,0-11-1 16,-8-17-2-16,0 0-6 16,-28-27-31-16,15-7 0 15,-13-11-1-15,-6-10 1 16</inkml:trace>
  <inkml:trace contextRef="#ctx0" brushRef="#br0" timeOffset="43788.0315">3699 11493 78 0,'0'0'41'0,"-4"-26"0"0,38 14 0 16,17-13-32-16,28 11-1 15,4-10-2 1,22 7-2-16,0-5-1 16,13 7-2-16,-7-1-1 0,-1 6-3 15,-11 10-2-15,-20-14-7 16,6 24-30-16,-32 0 1 15,-8 10-1-15,-19-3 0 16</inkml:trace>
  <inkml:trace contextRef="#ctx0" brushRef="#br0" timeOffset="43985.3212">4965 11612 88 0,'10'26'42'15,"4"9"0"1,-8-3 1-16,9 11-33 0,-9-6-2 15,6 4-3 1,-6-3-2-16,2-1-1 0,0-2-2 16,2-11-1-16,-6-3-3 15,-4-21-5-15,16 24-33 16,-16-24-1-16,0 0-1 16,-16-37 1-16</inkml:trace>
  <inkml:trace contextRef="#ctx0" brushRef="#br0" timeOffset="44121.5433">4985 11345 56 0,'0'0'32'16,"0"0"-6"-16,0 0-26 16,25 4-30-16,-25-4-3 0,6 38 1 15</inkml:trace>
  <inkml:trace contextRef="#ctx0" brushRef="#br0" timeOffset="45188.1072">5206 11585 84 0,'0'0'41'16,"28"12"1"-16,-11 5 1 15,-17-17-34-15,14 47-2 0,-2-11-3 16,2 5-1-16,-6-2-1 16,4 4 0-16,-7-7-2 15,-3-7 0-15,2-7 0 16,-4-22 0-16,0 0 0 16,0 0-1-16,16-18 0 15,-10-13 0-15,4-9 1 16,-2-5-1-16,6 0 0 15,3-4 0-15,-3 6 0 16,2 4 1-16,4 7 0 16,0 13 0-16,3 7 1 15,-3 16 0-15,2 7 0 16,1 17 1-16,-1 1-2 0,2 11 2 16,-4 5-1-16,-5 2 0 15,1-2-1-15,-2 2 1 16,-6-15-1-16,-2-7 0 15,0-7 0-15,-6-18-1 16,0 0 0-16,16-16-1 16,-7-8 1-16,-1-13 0 15,0-4 0-15,4-2 1 16,0 2-1-16,-2-1 1 16,2 7 1-16,-1 10 0 15,-11 25-1-15,18-20 1 16,-18 20 1-16,20 29-1 15,-12-3 0-15,6 9 0 0,5 0 0 16,1-1 0-16,6-1-1 16,11-5 0-16,-1-5 0 15,7-13 0 1,-1-6 0-16,1-14-1 0,-1-7 1 16,-5-11-2-16,-5-7 1 15,-10-10 0-15,-11-1 0 16,-3 1 0-16,-10 6 0 15,-10 6 0-15,-1 7 1 16,-11 18 0-16,-4 14 0 16,3 14 1-16,-1 7 0 15,0 11-1-15,5 3 1 16,11 2-1-16,8 4 0 0,8-4 0 16,11-9-1-16,5-9-1 15,12-5-2 1,-3-16-4-16,15 6-5 15,-25-38-15-15,17 6-13 0,-12-27 11 16,19 22 13-16,-31-24 8 16,8 8 7-16,-5 5 5 15,-11-7 7-15,16 33 16 16,-18-9 15-16,-4 21-12 16,0 0-11-16,0 29-8 15,-6-5-2-15,8 13-4 16,-4-1 0-16,8 5-2 15,-6-2-1-15,2-8 0 16,4 1-1-16,-4-11 1 16,-2-21-1-16,0 0 0 15,0 0 1-15,24-15-2 16,-17-11 1-16,11-3 1 0,2-11-1 16,12-1-1-16,1-4 1 15,1 4-1-15,7 2 0 16,-3 1-1-16,5 13-4 15,-23-12-21-15,7 21-16 16,-27 16 1-16,26-18-2 16,-26 18 1-16</inkml:trace>
  <inkml:trace contextRef="#ctx0" brushRef="#br0" timeOffset="45797.7605">7329 11326 67 0,'0'0'40'16,"0"0"1"-16,-18-20 0 15,18 20-28-15,0 0-4 16,18 35-1-16,-18-35-3 16,3 40-1-16,1-15 0 15,4 1-2-15,-2 1 0 16,6-3-1-16,-4-3 0 0,-2-1-1 15,-6-20 1-15,20 25-1 16,-20-25 0-16,19 16 0 16,-19-16-1-16,26 6 1 15,-10-6 0-15,8-2 0 16,1-2 0-16,3 0-1 16,5 0 0-16,-1-2-1 15,6 3-2-15,-13-11-4 16,17 22-11-16,-19-24-24 15,-1 2 1-15,-4-13-1 16,-4-3 0-16</inkml:trace>
  <inkml:trace contextRef="#ctx0" brushRef="#br0" timeOffset="45991.8394">7775 11263 85 0,'-18'10'42'0,"10"13"2"15,2 19-1-15,-8 1-32 16,8 21-4-16,-7 5-1 15,5 8-2-15,-4 1-2 16,0-1 0-16,4-5-1 16,2-1-2-16,4-12 0 15,-2-16-2-15,10 4-6 16,-14-19-34-16,16-7-1 16,-8-21-1-16,0 0 1 15</inkml:trace>
  <inkml:trace contextRef="#ctx0" brushRef="#br0" timeOffset="46923.9379">4519 12629 41 0,'0'0'39'15,"-8"-20"-1"-15,8 20 2 16,0 0-24-16,0 0-3 15,2 38-1-15,-18-7-2 16,18 32-1-16,-8 2-5 16,4 21 1-16,2 8-3 0,2 2 0 15,6-5-1-15,2-7 0 16,4-13-1-16,-6-16 0 16,5-12-1-1,-1-20 0-15,-12-23-2 0,0 0-2 16,20-2-4-16,-40-37-26 15,12-2-7-15,-3-18 0 16,-11-8 0-16</inkml:trace>
  <inkml:trace contextRef="#ctx0" brushRef="#br0" timeOffset="47148.0698">3747 12678 59 0,'0'0'40'15,"0"0"0"-15,33-2 2 16,25-2-23 0,15-12-12-16,37 12 1 0,9-11-3 15,13 9-2-15,8 0-2 16,-8 4-1-16,-9 10-2 16,-22 0-3-16,-11 17-4 15,-42-3-31-15,-3 3-1 16,-19-5 0-16,-14 5 0 15</inkml:trace>
  <inkml:trace contextRef="#ctx0" brushRef="#br0" timeOffset="47471.6179">5082 12935 81 0,'23'-16'41'16,"-23"16"1"-16,16 12-1 16,-16-12-31-16,14 53-3 0,-8-14-1 15,6 8-3-15,-1 3 0 16,9 5-1-1,-6-3-2-15,6-8 1 16,-6-5-2-16,3-14-1 16,-3-3-2-16,-14-22-5 0,34-4-32 15,-40-14-1-15,6-7-1 16,-14-12 1-16</inkml:trace>
  <inkml:trace contextRef="#ctx0" brushRef="#br0" timeOffset="47611.6712">5133 12845 45 0,'0'0'34'16,"0"0"-1"-16,-8-22-1 15,24 26-19 1,-16-4-45-16,18 20-1 16,1-7 0-16,1-1-1 0</inkml:trace>
  <inkml:trace contextRef="#ctx0" brushRef="#br0" timeOffset="48655.1186">5415 12992 76 0,'0'0'42'0,"18"26"-1"15,-12-5 1-15,8 16-31 16,-12-7-3-16,12 15-2 15,-5-4-2-15,1 0-2 16,0-5 0-16,-2-1-2 0,-2-7 0 16,2-11 0-16,-8-17 0 15,0 0 0-15,4-19 0 16,-4-13-1-16,0-3 0 16,2-10 1-16,4-6-1 15,2-2 1-15,3-2-1 16,5 6 1-16,8 9 0 15,-2 11 0-15,3 9 1 16,5 14-1-16,-2 14 0 16,3 10 1-16,-3 11 0 15,-4 19 0-15,-3 6-1 16,-1 5 1-16,-2 0-1 16,-10-2 1-16,-2-6-1 0,-6-6 0 15,0-7 0-15,0-17 1 16,0-21-1-16,0 0-1 15,7-21 1-15,7-9-1 16,-2-5 1-16,8-8-1 16,-6-1 1-16,5 1 0 15,-5 12 0-15,4 5 1 16,-18 26-1-16,22-2 1 16,-12 22-1-16,-1 9 0 15,3 7 0-15,6 3 1 16,2 0 0-16,8-1-1 15,11-11 0-15,0-5 1 16,7-18-1-16,1-12 0 0,-1-10 1 16,-3-13-2-16,-3-5 1 15,-9-11 0-15,-11 0 0 16,-10-6 0 0,-6 8 0-16,-8 6 0 0,-6 9 1 15,10 30-1-15,-32-17 0 16,11 26 0-16,-3 15 0 15,4 11 0-15,2 9 0 16,9 5 0-16,3 2-1 16,6-6 0-16,13-4-1 15,1-8 0-15,14-7-2 16,-2-20-2-16,13 0-2 0,-7-26 0 16,11 2 0-16,-15-21 0 15,11 6 1-15,-15-14 3 16,-2 5 3-1,-3 5 3-15,-11 0 3 16,4 17 1-16,-12-1 2 0,0 21-1 16,0 0 1-16,2 41-2 15,-4-8-1-15,8 10-2 16,-6 4-2-16,6 1 1 16,0 1-1-16,-2-6 0 15,2-8-1-15,-2-9 0 16,-4-26 1-16,0 0-1 15,20-8 0-15,-13-18 0 16,1-11 1-16,8-10-2 0,-2-6 2 16,6-2-1-1,-1 0 0-15,9 2-1 16,-2 6 1-16,5 6-2 0,1 9-1 16,-4 7-2-16,11 17-3 15,-19-16-18-15,11 28-15 16,-11-2-2-16,8 12 1 15,-5-2 0-15</inkml:trace>
  <inkml:trace contextRef="#ctx0" brushRef="#br0" timeOffset="49084.6463">7526 12988 84 0,'0'0'43'0,"0"0"0"16,0 0 0-16,14 22-33 16,-14-22-3-16,-6 17-2 15,6-17-2-15,-8 28-2 16,8-11 0-16,0-17-1 16,14 24 0-16,-14-24 0 15,37 22 0-15,-11-15-1 16,10 1 1-16,3 4 0 15,12-4 0-15,1 6 0 16,7 3 0-16,0 7-1 16,0 5 1-16,-1 7 0 15,-13 3 1-15,-11 0 0 16,-15 2 0-16,-17-1 0 0,-14-3-1 16,-15-6 1-16,-21-7 0 15,-9-10-1-15,-2-5 0 16,-12-11 0-16,4-5-1 15,-4-11-1-15,6 0-1 16,-1-13-3-16,27 13-10 16,-3-25-27-16,13 2 0 15,9-10-1-15,12 6 1 16</inkml:trace>
  <inkml:trace contextRef="#ctx0" brushRef="#br0" timeOffset="49220.4995">7552 12988 73 0,'39'-27'41'15,"12"1"0"-15,9-3 0 0,9 9-30 16,0-9-5-16,16 3-4 16,6 16-13-16,-16-7-28 15,0 3-1 1,-16 2-1-16,-10 4-1 0</inkml:trace>
  <inkml:trace contextRef="#ctx0" brushRef="#br0" timeOffset="50265.1183">18887 6131 66 0,'10'-20'41'15,"-10"20"-2"-15,0 0-2 16,0 0-21-16,0 0-4 16,2 20-3-16,6 17-1 15,-4 6-2-15,10 18-1 16,-2 4-1-16,7 13-1 0,1 1 0 15,6 1-1-15,0-1 0 16,1-9-1-16,-1-9-1 16,0-10 0-16,-11-11-1 15,3-17 0-15,-18-23-1 16,20 12-1-16,-20-12-3 16,-6-37-6-16,14 11-28 15,-34-19-3-15,2-2 0 16,-21-14 1-16</inkml:trace>
  <inkml:trace contextRef="#ctx0" brushRef="#br0" timeOffset="50483.4263">18135 6166 98 0,'4'-18'42'0,"43"16"1"15,19-21-12-15,38 33-22 16,9-12-1-16,29 4-3 15,2-2-1-15,4 4-1 16,-10-4-2-16,-7 2 0 16,-25 0-2-16,-21-4-2 15,-14 8-5-15,-45-8-33 16,-4 5-1-16,-22-3-2 16,0 0 2-16</inkml:trace>
  <inkml:trace contextRef="#ctx0" brushRef="#br0" timeOffset="51640.7622">19703 6531 94 0,'0'0'41'0,"-2"-33"1"15,2 33-11-15,0 0-18 0,0 0-3 16,-4 19-2-16,16 13-3 15,-6 7-1-15,13 10-2 16,1 2 0 0,8 10 0-16,-8-4-2 0,7-2 1 15,-3-8-1-15,-4-14-1 16,-3-11-2-16,-17-22-4 16,22 18-8-16,-22-42-27 15,2 0-1-15,-10-21 0 16,6-2 1-16</inkml:trace>
  <inkml:trace contextRef="#ctx0" brushRef="#br0" timeOffset="51775.981">19683 6396 88 0,'-26'-18'37'16,"26"18"0"-16,0 0-2 0,0 0-37 15,-2 20-30-15,2-20-4 16,22 37-1-16,-10-17-1 15</inkml:trace>
  <inkml:trace contextRef="#ctx0" brushRef="#br0" timeOffset="52593.4469">19989 6494 84 0,'0'0'41'16,"10"-26"0"-16,-10 26 0 16,4-19-28-16,16 29-3 0,-20-10-2 15,25 31-2-15,-11-4-2 16,4 13-1-16,-4 3-1 15,0 10-1-15,-3 0 0 16,-3 2-1-16,-2-10 0 16,2-8 0-16,-6-9 0 15,2-7 0-15,-4-21 0 16,0 18 0-16,0-18 0 16,-4-33 0-16,4 5 0 15,-2-11-1-15,4-4 1 16,2-8-1-16,2-2 1 15,2 4 0-15,6 5 0 16,3 5 0-16,3 12 0 0,6 7-1 16,2 8 1-16,3 14 1 15,3 6-1-15,-3 6 1 16,1 9-1-16,-4 9 1 16,-3 3-1-16,-5 6 0 15,-4 1 0-15,-4-1 0 16,-6-2 0-16,-6 2 0 15,0-11 0-15,-2-3 0 16,2-27 0-16,-12 26 0 16,12-26 0-16,0 0 0 15,-18-18 0-15,16-4 0 16,2 1 0-16,0-5 0 16,0 5-1-16,6-3-1 0,-6 24 1 15,8-27-1-15,-8 27 1 16,0 0-1-16,0 0 0 15,18-20 0-15,-18 20-1 16,0 0-2-16,21 14-3 16,-21-14-5-16,20 2-27 15,-20-2 0-15,0 0-1 16,12 17 0-16</inkml:trace>
  <inkml:trace contextRef="#ctx0" brushRef="#br0" timeOffset="53096.6648">20453 6731 50 0,'-4'-21'38'0,"8"-5"1"16,0 1 1-16,6-18-16 15,12 23-11 1,-12-21-3-16,17 19-3 15,-1-7-2-15,9 9-1 0,3 0-1 16,7 9 0-16,-3 7 0 16,7 10 0-16,-13 7-1 15,1 19 1-15,-15 5-1 16,-2 16 1-16,-10 4-1 16,-5 10-1-16,-8-3-1 15,1 5 0-15,-2-6 0 16,2-12 0-16,2-10 0 15,0-13 0-15,6-5 0 16,-6-23-2-16,0 0-2 16,11-17-5-16,9 15-20 15,-20-24-15-15,8 3 1 16,-8-7 0-16,8 5 1 0</inkml:trace>
  <inkml:trace contextRef="#ctx0" brushRef="#br0" timeOffset="53727.8294">20965 6831 94 0,'0'0'42'0,"33"18"0"16,-33-18-1-16,46-6-31 16,-27-11-2-16,21 3-3 15,-7-12-2-15,5-7-1 16,-1-6-2-16,-7-5 1 15,0-3-1-15,-17-4 1 0,-1 6-3 16,-12 0 2-16,-10 8 1 16,-5 11-1-16,-9 11 0 15,-4 13 0-15,-3 15 1 16,-7 21-1-16,3 5 3 16,9 14-2-16,0 0-1 15,12 6 1-15,9-2 0 16,16-4-1-16,9-8-1 15,8-16 0-15,9-11 0 16,-1-16-2-16,9-2-1 16,-5-24-1-16,5-1-1 15,-11-20-1-15,3 2 1 16,-11-10 1-16,0 7 2 0,-11 1 2 16,1 6 2-16,-6 15 2 15,-6 5 2-15,-4 19 1 16,0 0 0-16,8 41 0 15,-10-8-1-15,4 9-2 16,0 3 0-16,2 2 0 16,2-6-2-16,0-4 0 15,-4-7-1-15,4-12 0 16,-6-18 0-16,0 0 0 16,0 0 0-16,19-38 0 15,-7-1 0-15,4-10 0 16,4-2 0-16,3 0 0 0,5-2 0 15,0 8 0-15,1 5 0 16,-3 9 0-16,0 15-3 16,-26 16-5-16,39 10-18 15,-39-10-16 1,14 20-2-16,-14-20 1 0,6 25 0 16</inkml:trace>
  <inkml:trace contextRef="#ctx0" brushRef="#br0" timeOffset="54320.4943">22169 6256 73 0,'18'-19'40'15,"-18"19"0"-15,19-12 1 16,-7 39-25 0,-35-9-2-16,15 31-4 0,-16 0-3 15,8 22-1-15,-2 0-2 16,11 7-1-16,1-9-2 16,12-4-1-16,9-9 0 15,17-8 0-15,5-17 0 16,9-13 0-16,7-20 0 15,1-6 0-15,-1-16 0 16,2-15 0-16,-9-8 0 16,-11-6 0-16,-9 4 0 15,-14 4 0-15,-12 7 0 16,-14 13 0-16,-10 17 0 16,-9 22 0-16,-5 15 0 15,2 12 0-15,-1 7 0 16,9 8 0-16,5 7 0 0,9-4 0 15,14 4 0-15,-6-24-13 16,20 10-30-16,-10-8-2 16,2 3 1-16,-12-15 0 15</inkml:trace>
  <inkml:trace contextRef="#ctx0" brushRef="#br0" timeOffset="55241.5091">19035 7930 74 0,'-13'-21'39'16,"13"21"2"-16,-26-22 0 15,26 22-29-15,-12 26-2 16,12 17-1-16,-12 0-3 15,16 20 0-15,-4 10-3 16,6 5 0-16,0-1-2 16,2-5 1-16,6-7-1 15,-2-14 0-15,1-8-1 16,-5-15 0-16,4-9-1 16,-12-19 0-16,20 2-1 15,-20-2-1-15,6-37-2 0,-12 0-3 16,6 5-4-16,-32-34-18 15,11 9-12-15,-17-12 0 16,-9 4 2 0,-18-9 4-16,-1 27 22 0,-32-5 11 15,-1 5 6-15,10 30 21 16,2-5 14-16,10 12 0 16,18-1 2-16,37 13-3 15,10-26-21-15,66 22-5 16,11-16-4-16,38 10-2 15,5-5 0-15,26 3-2 16,5 2-1-16,-7 6-1 16,-4 0-2-16,-23-4-1 0,-6 12-4 15,-40-18-14-15,-2 22-21 16,-31 2-1 0,-16 6-1-16,-18 7 1 15</inkml:trace>
  <inkml:trace contextRef="#ctx0" brushRef="#br0" timeOffset="55540.2168">19559 8146 103 0,'0'0'43'0,"17"6"0"16,-13 20 0-16,-8 3-36 16,12 22-1-16,-8-2-2 0,6 6-2 15,2 4 0-15,-2-4-1 16,6-8-2-16,-2-11 0 16,8-13-2-16,-18-23-2 15,33 8-6-15,-33-36-17 16,12 5-14-16,-10-18-1 15,4-8 1-15,-6-14 0 16</inkml:trace>
  <inkml:trace contextRef="#ctx0" brushRef="#br0" timeOffset="55660.263">19620 7976 85 0,'-22'-49'40'0,"0"13"-1"16,-1 11-1-16,23 25-30 15,-22-2-7-15,22 2-12 0,0 0-26 16,2 39-1-16,10-12-2 15,2 5 0-15</inkml:trace>
  <inkml:trace contextRef="#ctx0" brushRef="#br0" timeOffset="56471.6541">19829 8095 106 0,'24'20'43'0,"-24"-20"0"0,20 43 0 16,-9-13-36-16,3 11-2 15,-2 0-2-15,2 2 0 16,0 2-2-16,-2-3-1 16,1-9 1-16,-5-6-1 15,0-7 0-15,-8-20-1 16,0 0 0-16,0 0 1 15,18-29-1-15,-12-5 0 16,0-7 1-16,0-8-1 16,-2-10 0-16,6 6 1 15,3 0 0-15,-1 6 1 16,2 4-1-16,0 11 0 16,6 13 1-16,-1 17 0 0,3 14-1 15,4 13 1-15,-1 12 0 16,1 12 0-16,0 6-1 15,-6 0 0-15,-3 6 0 16,-7-10 0-16,0 0 0 16,-8-10 0-16,-2-11 0 15,-2-10 0-15,2-20 0 16,0 0 0-16,0 0-1 16,-12-20 0-16,18-12 0 15,0-9 0-15,0-4 1 16,4-4-1-16,8 2 2 15,-5 6-1-15,1 5 1 16,4 17-1-16,-18 19 1 0,28-6 0 16,-11 26 0-16,-3 5-1 15,0 10 0 1,6 3 0-16,4 1 0 16,-1-8 0-16,9-1 0 0,5-7 0 15,5-7 0-15,1-10 0 16,5-12 0-16,-5-10 0 15,-3-9 0-15,-7-7-1 16,-5-11 1-16,-8-6-1 16,-9-2 1-16,-11 2-1 15,-2 6 1-15,-13 2 0 16,-1 15 0-16,-8 16 0 16,-2 10 0-16,3 22 0 0,-3 7 1 15,2 13-1-15,9 7 1 16,3 4-2-1,8 2 1-15,10-10-1 16,6 4-1-16,7-18-1 0,13 1-4 16,-6-30-7-16,27 7-27 15,-20-18-1-15,5-7-1 16,-2-12 1-16</inkml:trace>
  <inkml:trace contextRef="#ctx0" brushRef="#br0" timeOffset="56764.6878">21089 8168 73 0,'0'0'40'0,"0"0"1"16,-24 12-1-16,24-12-23 16,-10 57-6-16,-1-16-3 15,11 8-1-15,-2-2-2 16,5-2-2-16,3-8-2 16,0-3 1-16,2-11-1 0,-8-23 0 15,0 0-1-15,24 8 0 16,-18-25 0-16,0-7 0 15,2-13 0-15,-2-8 0 16,7-8 0-16,-1-4 0 16,4 2 0-16,2-4 0 15,4 8-1-15,1 6-1 16,5 11-1-16,-2 5-4 0,11 27-8 16,-15-6-27-1,9 12-1-15,-5 2 2 16,6 6-2-16</inkml:trace>
  <inkml:trace contextRef="#ctx0" brushRef="#br0" timeOffset="57176.0568">21671 7844 77 0,'0'0'40'16,"0"0"-1"-16,0 0 1 15,34 2-28-15,-16-14-5 16,21 6-1-16,-5-9-2 0,13-1-1 16,-1-4-1-16,5 5 0 15,-6-7 1-15,1 6 0 16,-7 1-1-16,-5 7 1 15,-9 6-1-15,-1 14 1 16,-10 9-1-16,-4 15 0 16,-6 11 0-16,-8 15-1 15,-4 11-1-15,-4 10 0 16,-2 1 0-16,4 0 0 16,-5-7 0-16,7-10 0 15,2-12 0-15,4-16 0 16,4-8-1-16,-2-31-12 15,0 0-30-15,0 0-1 0,0 0 1 16,0 0-1-16</inkml:trace>
  <inkml:trace contextRef="#ctx0" brushRef="#br0" timeOffset="57988.1681">18820 9516 76 0,'0'0'40'0,"-18"-13"1"16,18 13-1-16,-9 35-27 16,-1-12-4-16,20 21-2 15,-8-1-1-15,5 18-2 16,3-3-2-16,10 11 0 0,0-6 0 15,0-6-1 1,-1-8-1-16,-5-8 0 16,-2-9 0-16,-4-9-2 15,-8-23 0-15,0 0-6 0,0 0-23 16,-18-6-11-16,-2-17 0 16,-9-13-1-16</inkml:trace>
  <inkml:trace contextRef="#ctx0" brushRef="#br0" timeOffset="58204.8151">17707 9563 86 0,'15'-6'41'16,"37"-1"1"-16,27-7-1 15,51-4-33-15,0-3-1 16,28 3-2-16,-6 0-2 0,2 3-3 15,-17 11-3-15,-25-2-4 16,-5 27-19-16,-48-5-15 16,-27 8 0-16,-27 3 0 15,-12 6 0-15</inkml:trace>
  <inkml:trace contextRef="#ctx0" brushRef="#br0" timeOffset="58486.2009">19174 9746 78 0,'27'-6'43'16,"5"12"1"-16,-6 2-2 15,-1 21-18 1,-7 1-15-16,4 17-4 0,-3 2-1 15,-5 6-2-15,4 2-1 16,-4-6-1-16,4-4-1 16,-5-16-2-16,13-5-5 15,-26-26-17-15,30-26-18 16,-12-3-1-16,-5-9 2 16,-1-13-1-16</inkml:trace>
  <inkml:trace contextRef="#ctx0" brushRef="#br0" timeOffset="58634.4686">19403 9493 94 0,'-20'-16'39'15,"20"16"0"-15,-16-4-1 0,16 4-35 16,10 33-9-16,-4-11-30 16,6 2-3-16,-4 1 0 15,0 3 0-15</inkml:trace>
  <inkml:trace contextRef="#ctx0" brushRef="#br0" timeOffset="59682.1427">19630 9744 103 0,'33'27'44'16,"-21"-7"-1"-16,8 7 0 0,-10 1-36 15,8 5-1-15,-7 1-3 16,3 3-1-16,-6 0 0 16,4-5-2-16,-10-5 0 15,2-5 0-15,-4-22 0 16,0 0-1-16,0 0-1 16,-8-36 0-16,10-1 1 15,0-8-1-15,8-8 1 0,0-4 0 16,9 4 0-1,5 4 1-15,2 8 0 16,1 7 0-16,1 15 1 16,2 17 0-16,3 12 0 15,1 13 1-15,-1 13-1 0,-1 9 1 16,0 2-1-16,-5 12 1 16,1-14-1-16,-4 2-1 15,-5-12 0-15,-1-3 0 16,-18-32 0-16,22 23 0 15,-22-23-1-15,20-27 1 16,-13 5-1-16,5-15 1 16,0 3-1-16,2-13 1 15,0 6-1-15,0 4 1 16,-3 3-1-16,1 13 1 16,-12 21 0-16,20-16 0 15,-20 16 1-15,20 30 0 0,0-5 0 16,-1 7-1-16,7 1 1 15,2 2 0-15,-1-5 0 16,11-5-1-16,-5-7 0 16,5-10 0-16,-3-10 0 15,-3-6-1-15,0-10 0 16,-7-9 0-16,-5-7 0 16,-6-3 0-16,-8-4 1 15,-6 6-1-15,-2 3 1 16,-8 7 0-16,10 25 0 15,-32-18 1-15,16 26-1 16,-3 11 0-16,7 9 1 16,0 7-1-16,12 5 0 0,6-3-1 15,12 2 1-15,7-11-2 16,11 1-2-16,1-15-3 16,17 5-4-1,-23-30-19-15,15 1-11 0,-7-16-2 16,7-1 2-16,-31-22 24 15,27 9 9-15,-20-3 7 16,-5-8 7-16,11 22 21 16,-14-7 13-16,-8 19 1 15,-6 17 0-15,20 4-22 16,-20-4-8-16,-8 41-3 16,2-8-3-16,8 7-2 15,2 3-1-15,-2 8-1 0,4-14-1 16,1-6 1-16,3-5-1 15,-10-26 1-15,20 22-1 16,-20-22 0 0,24-26 0-16,-6-9 0 0,1-3 1 15,1-9-1-15,8-8 0 16,1-2 0-16,5-1-1 16,-1 5-1-16,5 4 0 15,-3 7-1-15,5 15-3 16,-4-5-4-16,11 38-12 15,-15-15-20-15,1 10 0 16,-1-2 0-16,3 2 1 16</inkml:trace>
  <inkml:trace contextRef="#ctx0" brushRef="#br0" timeOffset="60061.9618">22173 9269 92 0,'0'0'42'16,"-36"-24"0"-16,3 26 0 15,-13-6-32-15,13 18-4 16,-7 2-2-16,15 7-1 16,11 5-1-16,20 1-2 15,19 7 0-15,15 1 0 16,13 4 0-16,12 6 0 16,3 6 0-16,3 2 2 15,-2 2-2-15,-10-2 1 16,-18-4 0-16,-7-6 1 15,-22-7-2-15,-20-11 2 16,-18-13-1-16,-13-18 0 16,-13-10-1-16,-1-11 1 0,4-17-1 15,9-11 1-15,13-15-1 16,19-13 0-16,22-5 0 16,19-4 0-16,15 1 0 15,13 3 0-15,6 11 0 16,-2 7-2-16,0 19-1 15,-17 3-6-15,3 33-23 16,-51 13-10-16,26-18-2 0,-26 18 0 16</inkml:trace>
  <inkml:trace contextRef="#ctx0" brushRef="#br0" timeOffset="60709.2274">19312 10892 64 0,'0'0'39'15,"-6"-24"1"-15,6 24 1 16,0 0-19-16,6 20-11 16,-8 2-2-16,10 19-2 15,-2 6-1-15,6 14-4 16,-5 8 2-16,7 5-3 16,0-1 0-16,4-3-1 15,-6-9 0-15,-2-10 0 16,1-12-1-16,-3-7-1 15,2-14-1-15,-10-18-1 16,0 0-2-16,2-26-5 0,10 2-28 16,-26-17-2-16,-6-6 0 15,-9-16 0-15</inkml:trace>
  <inkml:trace contextRef="#ctx0" brushRef="#br0" timeOffset="60907.9529">18846 10894 86 0,'-38'-10'40'0,"17"0"0"16,21 10 1-16,21-15-32 16,43 21-2-16,9-14-2 15,23 2-2-15,15-4 0 16,7 2-2-16,7 0-1 16,-7-2-1-16,-13 9-1 0,-18-13-6 15,-2 31-14 1,-34-15-19-16,-13 10 1 15,-19-4-2-15,-19-8 2 16</inkml:trace>
  <inkml:trace contextRef="#ctx0" brushRef="#br0" timeOffset="61196.7548">19938 11027 91 0,'25'0'44'16,"-25"0"-1"-16,34 26 1 15,-20-4-28-15,6 13-10 16,-3 0 0-16,5 10-4 0,-2-3 0 16,0 3-2-16,-1-6 0 15,-1-4-1-15,-2-3 0 16,0-15-1-16,-3 3-2 15,-13-20-3-15,22 16-10 16,-16-34-25-16,0-2-1 16,-12-15 1-16,4-6 0 15</inkml:trace>
  <inkml:trace contextRef="#ctx0" brushRef="#br0" timeOffset="61336.6304">20019 10780 86 0,'-8'-23'38'0,"8"23"-2"0,-8-30 0 16,8 30-35-16,0 0-17 16,20 0-19-16,-12 18-2 15,-1-1 0-15,5 11-1 16</inkml:trace>
  <inkml:trace contextRef="#ctx0" brushRef="#br0" timeOffset="62061.2672">20333 10923 96 0,'0'0'43'0,"-2"-21"-1"15,2 21 1-15,0 0-36 16,0 0-1-16,0 0-2 15,19 35-1-15,-5-3-1 16,0 11-1-16,2 6 1 16,-2 10-2-16,-4 2 1 15,-1-3-1-15,1-1 0 16,0-8 0-16,-2-11 0 16,-2-7 0-16,-6-31-1 15,14 18 1-15,-14-18-1 16,12-41 1-16,-10 1 0 15,4-9 0-15,-2-4 1 0,-1-12-1 16,1 3 0-16,4 1 0 16,-2 8 1-16,6 8-1 15,2 9 0 1,6 11 0-16,5 15 0 0,3 16 0 16,4 12 0-16,-1 13 1 15,3 8-1-15,-7 8 0 16,-1 4 2-16,-2 4-2 15,-8-6 1-15,-5 0 0 16,-5-13-1-16,-4-5-1 16,-4-13 2-16,2-18-1 15,0 0 0-15,-19-6-1 16,13-16 1-16,2-11 0 0,8-4 0 16,-4-14-1-16,11 0 1 15,-1-2 0-15,8 0-1 16,4 6 2-1,4 1-2-15,5 13 1 0,1 10 0 16,3 13-1-16,3 14 1 16,-1 13 1-16,-1 15-1 15,1 3-1-15,-9 14 2 16,-4 2-1-16,-11 6 1 16,-5-2-1-16,-2-6 0 15,-8-6-1-15,-8-5 0 16,3-11-3-16,1 0-1 0,6-27-5 15,-6 26-25-15,6-26-7 16,0 0-2 0,0 0 2-16</inkml:trace>
  <inkml:trace contextRef="#ctx0" brushRef="#br0" timeOffset="62773.4348">21267 11247 80 0,'0'0'42'0,"0"0"-2"0,0 0 3 16,25 22-30 0,-25-22-4-16,24 0-3 15,-8-4-2-15,9-2-2 16,7-4-1-16,2 0 0 0,-1-5-1 15,1-7 1-15,-3-1-2 16,-5-7 2-16,-6-3-1 16,-8 1 1-16,-6 1-1 15,-12 3 0-15,-6 5-1 16,-6 11 1-16,-6 6 0 16,-7 10 0-16,-7 16 1 15,3 11-2-15,-3 10 2 16,5 3-1-16,7 3 1 15,6 0-1-15,12 2-1 16,12-8 0-16,16-8-1 16,10-13-1-16,9-4-2 15,1-22-2-15,15 0-2 0,-12-23 0 16,17 3-3-16,-23-25 2 16,8 10 2-16,-17-12 4 15,-2 4 3-15,-7 11 5 16,-11-5 1-16,6 24 4 15,-16-7 1-15,2 26 0 16,0 0 0-16,-4 35-4 16,2-7-1-16,2 11-2 15,2 4-1-15,8 4 0 16,-8-5-1-16,10-1-1 16,-6-12 1-16,2 1-1 15,-8-30 0-15,8 21 0 16,-8-21 1-16,-2-23-1 0,-4 1 1 15,-2-15-1-15,2 0 0 16,0-10 0-16,4-3 1 16,-2 1-1-16,10 0-1 15,2 0 0-15,10 8 0 16,1 4-2-16,13 13-1 16,-4 1-2-16,17 23-5 15,-25-12-25-15,19 16-6 16,-5 2 0-16,5 2 1 15</inkml:trace>
  <inkml:trace contextRef="#ctx0" brushRef="#br0" timeOffset="63185.6367">22661 10645 89 0,'10'-26'42'15,"-10"3"-1"-15,0 23 2 16,-34-24-34-16,2 36-1 16,-25 4-4-16,4 15 0 15,-4 6-2-15,5 12-1 16,5 2-1-16,13 2 1 16,20-4-1-16,20-9 0 15,16-5-1-15,12-13 0 16,9-11 1-16,2-15-1 15,3-5 0-15,-3-11 1 16,-3-7 0-16,-7 1 0 16,-7-3 2-16,-8 7-1 15,-20 22 1-15,25-12 0 0,-25 12 0 16,8 43 0-16,-8 1 0 16,4 9-1-16,-4 11 0 15,0 11-1-15,-6 1 0 16,0-3-1-16,2 2-2 15,-11-18-6-15,17 9-33 16,-24-15-1-16,-2 2-2 16,-3-11 0-16</inkml:trace>
  <inkml:trace contextRef="#ctx0" brushRef="#br0" timeOffset="63856.2222">18789 12460 67 0,'9'-21'37'16,"-7"3"2"-16,-2 18 1 16,2-33-27-16,-2 33-2 15,0 0-2-15,26 21-1 16,-22-1-1-16,4 19-4 16,-2 8 1-16,2 12-2 15,-2 4 0-15,0 7 0 16,0 1-1-16,1 2 0 15,-1-12-2-15,2-10 1 16,4-12-2-16,0-18-1 16,8 1-4-16,-20-22-5 0,45-12-18 15,-31-25-12-15,6-4 0 16,-7-16 1-16,1-4 0 16</inkml:trace>
  <inkml:trace contextRef="#ctx0" brushRef="#br0" timeOffset="64064.6718">19134 12413 67 0,'20'-10'40'0,"-2"6"-1"16,-3 16 3-16,-15-12-25 15,38 45-6-15,-32-9-1 16,10 22-3-16,-6-1-2 16,3 10-2-16,-1-2-2 15,2 0 0-15,0-5-2 0,-2-11 0 16,-2-3-2-16,-1-17-1 15,5 6-5 1,-14-35-32-16,0 22 0 0,0-22-1 16,0 0 1-16</inkml:trace>
  <inkml:trace contextRef="#ctx0" brushRef="#br0" timeOffset="64536.5138">18042 12456 51 0,'0'0'37'16,"0"-19"2"-16,32 7-1 0,27 8-14 16,6-20-16-16,40 13 0 15,0-15-2-15,25 4-3 16,-4-3-2-16,8 1 0 16,-9 1-2-16,-17 3-2 15,-7 12-3-15,-34-13-9 16,-13 23-23-16,-23 2-1 15,-11 7 1-15,-20 7-2 16</inkml:trace>
  <inkml:trace contextRef="#ctx0" brushRef="#br0" timeOffset="66204.7167">19460 12558 44 0,'0'0'38'0,"0"-17"-1"16,0 17 3-16,0 0-15 16,20-10-13-16,-1 27-2 15,-19-17-2-15,28 38-1 16,-16-11-3 0,2 16 0-16,-6 1-1 0,3 7-1 15,-3-2-2-15,2-8 2 16,-4-6-2-16,-4-3 1 15,4-11-1-15,-6-21 1 16,0 0-2-16,20 0 1 16,-12-21 0-16,0-11 0 15,3-7-1-15,1-8 0 16,2-8 1-16,0 0-1 0,0 2 1 16,4 4 0-16,1 10 0 15,5 5 0-15,-2 13-1 16,3 9 2-1,1 14 0-15,2 17 0 0,-3 7 1 16,1 17-1-16,-4 4 0 16,-3 4 0-16,-1 4 0 15,-6 0 0-15,-4-6-1 16,-2-9 1-16,-6-11-1 16,2-11 0-16,-2-18 0 15,0 0-1-15,0 0 2 16,4-28-2-16,-2-3 1 15,4-8-1-15,2-5 1 16,5-3-1-16,3-2-1 0,-2 4 2 16,6 6-1-1,-6 5 1-15,5 15 1 16,-1 15 0-16,-2 16-1 0,2 11 1 16,1 11 1-16,1 9-1 15,-4 2 0-15,8 8 0 16,1-4-2-16,9-10 1 15,-2-11 0-15,3-9 1 16,3-11-1-16,1-14-1 16,1-8 1-16,-3-11 0 15,-1-12-1-15,-11-5 0 16,-1-9-2-16,-10-5 2 16,-6 1-1-16,-8 2 1 15,-2 7-1-15,-10 5 2 16,-2 12-1-16,2 11 2 15,-8 20 0-15,7 18 0 0,-1 9 0 16,2 12 0-16,4 5 0 16,8 7 0-16,0-1 0 15,8 0-1-15,6-7 1 16,4-8-1-16,7-8 0 16,1-11-3-16,4-4-1 15,-1-18-3-15,13 6-4 16,-23-34-12-16,9 11-18 15,2-18 0-15,-5-3 0 16,-5-15 20-16,14 18 12 16,-23-6 7-16,-3 2 5 15,12 21 14-15,-8-1 20 16,-12 23 1-16,20-12 3 0,-12 41-20 16,-8-29-9-16,6 57-3 15,-4-23-1-15,9 9-3 16,-5 2-1-16,2 0-1 15,-2-4-2-15,6-7 1 16,-4-11-1-16,-8-23 0 16,14 20-1-16,-14-20 1 15,23-20-1-15,-13-3 0 16,8-11 1-16,-4-5-2 16,11-8 1-16,1-2 0 15,8 2 0-15,3 2 0 16,5 3-1-16,3 11 0 15,1 6-1-15,-3 1 0 0,2 20-5 16,-17-12-9-16,6 26-24 16,-11-4-2-16,5 10 1 15,-2 0-1-15</inkml:trace>
  <inkml:trace contextRef="#ctx0" brushRef="#br0" timeOffset="66689.1772">22029 12303 89 0,'0'0'41'0,"0"0"0"15,16 26-6-15,-16-26-24 16,7 39-2 0,-3-12-3-16,10 15-2 15,-2 3 0-15,4 6-2 0,2-2-1 16,-1-2 0-16,3-8-1 16,-6-2 0-16,2-5-1 15,-4-14-2-15,-12-18 0 16,23 11-5-16,-3-9-3 15,-24-27-20-15,22-1-12 16,-2-15 1-16,7-4 1 16,3-12 0-16</inkml:trace>
  <inkml:trace contextRef="#ctx0" brushRef="#br0" timeOffset="66928.8281">22424 12342 83 0,'0'0'40'0,"0"0"2"15,-20 34-1 1,24 19-29-16,-20-6-4 0,26 10-2 15,-2-6-1-15,20-2-1 16,9-14-1-16,4-7-2 16,9-15-1-16,1-17 1 15,-3-11 0-15,-3-15 0 16,-11-13-2-16,-13-6 1 16,-11-8 0-16,-16 0 0 15,-8 0 0-15,-11 6-1 16,-5 12-3-16,-9-2-4 15,17 17-34-15,-22 11-1 16,3 13 0-16,-4 9-2 16</inkml:trace>
  <inkml:trace contextRef="#ctx0" brushRef="#br0" timeOffset="77440.5603">2029 14792 41 0,'0'0'33'15,"-22"11"-5"-15,-5-16-1 16,27 5-6-16,-40-2-5 15,40 2-5-15,-24-6-3 16,24 6-2-16,6-26-2 16,28 5-2-16,5-3 0 15,21 2 0-15,5-1 0 16,12 3 1-16,2 9 0 16,0 9-1-16,-6 5 0 15,-16 19 1-15,-16 2-1 16,-9 9 0-16,-18 2-1 15,-14 5 0-15,-20-3 0 0,-8 2 0 16,-17-6 0-16,-2-5 0 16,-5-4-1-16,7-11 0 15,5-3 0-15,21-10 0 16,19 0-1-16,17-12 2 16,19 4-1-16,21 3 1 15,8 5-2-15,14 11 1 16,6 9-1-16,-12 7 1 15,-4 11 0-15,-15 7-1 16,-13 8 1-16,-27 10 0 16,-16-3 2-16,-29 1 0 15,-15-6 1-15,-13-2-1 16,-14-10 1-16,-4-5-1 0,-10-13 0 16,10-11-1-16,2-12-1 15,0-6 0-15,14-4-2 16,7-6 0-16,17 5-3 15,-3-11-5-15,40 20-32 16,0 0 0-16,20 2 0 16,-4 2-1-16</inkml:trace>
  <inkml:trace contextRef="#ctx0" brushRef="#br0" timeOffset="77829.5764">3105 15581 46 0,'10'-24'38'0,"-10"24"2"16,0 0-1-16,0 0-14 16,-40 10-13-16,40-10-5 15,-23 25-1-15,13-1-3 16,10-24-1-16,-8 29-1 0,8-29 1 16,20 14-2-1,-3-14 1-15,5-6-1 16,-2-4 2-16,0-3-1 15,-7-7 1-15,-13 20-1 0,12-27-1 16,-12 27-3-16,0 0-29 16,-25-20-9-16,25 20-1 15,-22-4 0-15</inkml:trace>
  <inkml:trace contextRef="#ctx0" brushRef="#br0" timeOffset="82061.7785">4159 14841 32 0,'8'-41'36'15,"-2"17"1"-15,-6 24-4 16,-8-49-15-16,28 37-3 0,-28-15-1 15,8 27-2-15,0 0-2 16,16 6-3-16,-22 11-2 16,10 19-1-16,-10 3-2 15,8 14 0-15,-2 6-1 16,0 3-1-16,4 1 1 16,2 0-1-16,0-2 1 15,2-4-1-15,4-4 1 16,-3-6 0-16,3-10-1 15,8-7 1-15,0-3-1 16,5-9 0-16,3-8 0 16,10-6 1-16,1-6-1 0,7-4 0 15,5-4 0-15,0 2 0 16,3 0 1-16,-1-2-2 16,-2 6 1-16,-3 2-1 15,-3 4-1-15,-6-2-1 16,7 6-2-16,-18-12-4 15,15 20-5-15,-43-14-27 16,41-4-1-16,-41 4 1 16,32-25 0-16</inkml:trace>
  <inkml:trace contextRef="#ctx0" brushRef="#br0" timeOffset="82358.0197">3903 14733 63 0,'0'0'37'0,"14"-18"0"16,19 8 1-16,14-9-31 15,30 11-2-15,2-12 0 16,26 6-2-16,6-1-2 16,-1 1-3-16,-3 6-3 0,-18-11-9 15,-2 13-23-15,-24 8-1 16,-16 4 0 0,-27 5 0-16</inkml:trace>
  <inkml:trace contextRef="#ctx0" brushRef="#br0" timeOffset="82528.4297">4290 14925 57 0,'-12'22'34'0,"30"-22"1"16,21 0-2-16,12-4-30 15,11-2-6-15,-3-8-16 0,12 2-14 16,6 5-1-16,-4-1 1 15</inkml:trace>
  <inkml:trace contextRef="#ctx0" brushRef="#br0" timeOffset="83189.8834">5427 14872 72 0,'0'0'38'0,"34"-14"1"15,-28-3-11-15,-6 17-17 16,0 0-2 0,0 0-2-16,2-22-2 15,-2 22-1-15,0 0-1 0,-28-14-1 16,2 12 1-16,-1 8-2 15,-11 4 1-15,-1 8 0 16,-9 5-1-16,-3 9 0 16,-6-1 1-16,9 6-2 15,9 5 0-15,11-5 0 16,4-4 1-16,16-5-2 16,16-9 2-16,10-11-1 0,16 0 0 15,5-22-1-15,1-5 1 16,5-7 0-1,0-7-1-15,-5-4 1 16,-6 1-1-16,-7 3 1 0,-9 5-1 16,-18 28 2-16,0 0-1 15,0 0 1-15,-14 38 1 16,-12 19-1-16,-7 15 0 16,1 22 0-16,-5 10 0 15,9 14 0-15,12 2 0 16,6-4-1-16,22-8 0 15,14-14 0-15,19-18 0 16,9-23 0-16,11-21-1 0,6-30 1 16,-4-16-1-1,0-27 1-15,-10-16-1 0,-13-18 1 16,-16-5 0 0,-15-5 1-16,-13 3-1 0,-15 7 1 15,-15 9-1-15,-11 15-1 16,-11 11 0-16,-13 13-2 15,8 23-7-15,-10-4-32 16,13 14 0-16,5 2-1 16,13 6 0-16</inkml:trace>
  <inkml:trace contextRef="#ctx0" brushRef="#br0" timeOffset="83829.2963">5899 14978 56 0,'0'-25'38'15,"-2"-1"1"-15,2 26 0 16,-24-31-27-16,24 31-1 16,-6 31-2-16,12 6-3 15,-12 5-1-15,16 9-2 16,-4 4 0-16,8 5-2 15,6-7 2-15,5-2-2 16,3-13-1-16,10-13 1 0,3-11-1 16,-1-10 1-16,3-16 0 15,-4-11-1-15,-5-9 1 16,0-9-1 0,-15-12-1-16,-7-6 2 0,-10 0-1 15,-4 0 0-15,-10 4-1 16,-2 10 0-16,3 6-3 15,-5 4-1-15,16 35-3 16,-26-28-12-16,26 28-21 16,-12 18-1-16,14 1 1 15,2 1 1-15</inkml:trace>
  <inkml:trace contextRef="#ctx0" brushRef="#br0" timeOffset="84045.3917">6422 14978 73 0,'18'16'41'0,"-2"13"0"16,-4 3 1-16,11 23-32 15,-21-12-2-15,18 16-2 16,-12-2-2-16,4-4-2 16,-6-4-1-16,6-8-2 15,-3-4-3-15,-5-19-3 16,22 7-6-16,-26-25-28 15,22-17-1-15,-10-15 0 0,1-7 1 16</inkml:trace>
  <inkml:trace contextRef="#ctx0" brushRef="#br0" timeOffset="84197.6203">6525 14727 69 0,'-18'-12'35'16,"-2"2"0"-16,20 10-3 15,-25 10-33-15,33 12-7 16,-10 3-26-16,8 1 0 16,5 7-2-16,3 0 1 15</inkml:trace>
  <inkml:trace contextRef="#ctx0" brushRef="#br0" timeOffset="84672.2044">6754 15063 84 0,'0'0'39'16,"22"31"2"-16,-11 18-8 15,-11-20-25-15,18 26-1 16,-14-6-2-16,14 8-2 16,-4 4-2-16,0 4 1 15,3-6-2-15,3-8 0 16,-2-8 0-16,-2-12 0 15,-4-9-1-15,-12-22-1 0,19-2 0 16,-19-23-1 0,-6-11 1-16,-7-15-3 15,-1-6 1-15,-12-17-2 16,6-3 2-16,-5-7 1 0,5 3-1 16,2 5 2-16,12 7-1 15,6 6 3-15,12 12 0 16,8 14 1-16,11 15-1 15,7 15 2-15,1 10-2 16,9 15 1-16,3 17 2 16,-3 15-2-16,-11 4 2 15,-7 11 0-15,-15 0 0 16,-13 0-1-16,-8-4 2 16,-9-8-2-16,-23-16-1 15,-1-8-1-15,-1-7-4 16,-13-28-11-16,15 6-23 15,-1-12-2-15,5-2 0 0,9-9 0 16</inkml:trace>
  <inkml:trace contextRef="#ctx0" brushRef="#br0" timeOffset="85790.7795">7309 14994 46 0,'4'-24'37'15,"8"7"1"-15,-12 17 1 16,17-36-21-16,11 46-8 16,-28-10 0-16,34 37-3 15,-21-5-2-15,7 13-1 16,-8 2 0-16,2 10-2 16,-4-4-1-16,-2 2 1 15,-6-8-2-15,-2-12 1 16,0-7-2-16,0-11 2 15,0-17-2-15,0 0 1 16,0 0 0-16,-6-27-1 16,6-4 2-16,4-13-2 15,1-7 0-15,1-6 0 0,4 1 1 16,2-1-1 0,2 8 1-16,4 3 1 15,-4 13-2-15,5 13 2 16,1 17-1-16,4 20 0 0,-5 11 1 15,1 13 0-15,-6 6 0 16,2 10-1-16,-4 2 1 16,0-2-1-16,-7-4 0 15,-3-12 1-15,-2-12-1 16,0-9 0-16,0-20 0 16,0 0 0-16,24-8 0 15,-8-17 0-15,2-15 0 16,9-9 0-16,-1-4 0 15,0 2-1-15,-1-2 1 16,-5 10 0-16,0 6 0 16,-12 9 0-16,-8 28 0 15,0 0 1-15,6 43-1 0,-8-1 1 16,-2 9 0-16,10 6-1 16,0 2 0-16,7 1 1 15,13-9-1-15,8-13 0 16,5-17 0-16,7-9 0 15,1-14 0-15,2-12-1 16,-1-9 1-16,-9-13-2 16,-1-13 1-16,-19-4 0 15,-5 0-1-15,-14 0 1 16,-6 8 0-16,-9 6 0 16,-9 10 1-16,-4 21 0 15,-3 10 1-15,-1 21 0 16,0 11 1-16,3 9-1 0,9 6 1 15,2 2-1-15,10 0 0 16,10-8 0-16,8 2 0 16,4-13-1-16,6-7 0 15,1-7 0-15,9-8-1 16,-2-6-1-16,5-8 0 16,-1-14-1-16,1 0-3 15,-7-15-2-15,14 9-4 16,-34-29-17-16,19 16-11 15,-17-14 0-15,6 4 1 16</inkml:trace>
  <inkml:trace contextRef="#ctx0" brushRef="#br0" timeOffset="86412.8491">8462 14929 20 0,'0'0'30'0,"0"0"1"16,0 0 0-16,22-10-17 15,-22 10-5-15,0 0-3 16,0 0-2-16,25 10-2 15,-25-10-1-15,0 0 0 16,18 20-2-16,-18-20 1 16,0 0-1-16,8 17 2 15,-8-17 0-15,0 0 2 16,0 0 3-16,0 0 0 16,0 0 1-16,0 0 2 15,0 0 0-15,0 0-1 0,0 0-1 16,0 0 0-16,0 0-2 15,18 28 0 1,-18-28-2-16,14 41 1 16,-7-12-3-16,5 9 2 15,0-1-2-15,2 6 0 0,-2-2 0 16,-4-3 0-16,0-1-1 16,-2-11 0-16,-1-7 0 15,-5-19 0-15,8 20 0 16,-8-20-1-16,6-18 1 15,-6-1-1-15,4-11 1 16,-2-13-1-16,4-4 0 16,2-10 0-16,4-4 0 0,2 2 1 15,3 2-1-15,3 6 1 16,0 6 0-16,2 16 0 16,1 9 0-1,-1 18 1-15,2 14 0 0,-3 11 0 16,1 13 0-16,2 15-1 15,-6 8 1-15,-5 7 0 16,1 1 0-16,-6 2-1 16,0-8 0-16,-2-4 0 15,-2-12 0-15,-2-12-1 16,4-9 0-16,-6-24-1 16,0 0 0-16,26-2-2 15,-26 2-3-15,13-59-10 16,5 23-24-16,-10-22-1 15,6-1 1-15,-2-12 0 16</inkml:trace>
  <inkml:trace contextRef="#ctx0" brushRef="#br0" timeOffset="86664.0331">9252 14639 79 0,'0'0'41'0,"0"0"1"15,14 29 0-15,-32 0-31 16,30 23-3-16,-12 2 0 15,11 21-3-15,-3 0-2 16,6 1-1-16,4-3 0 16,-2-3-1-16,3-7-1 15,5-8 0-15,-4-8-1 16,-6-17 0-16,5-9 0 16,-19-21-2-16,28 14-1 15,-22-34-6-15,14 18-16 0,-22-31-17 16,2-2 0-16,-14-14 0 15,0 2 1-15</inkml:trace>
  <inkml:trace contextRef="#ctx0" brushRef="#br0" timeOffset="86869.9322">9169 14992 64 0,'0'0'39'16,"-20"-4"2"-16,20 4 1 15,32-6-26-15,1 8-6 16,-1-8-3-16,15 6 0 15,3-4-3-15,3 4 0 16,-2-2-3-16,-9 2 0 16,3-2-1-16,-11 2-1 0,-7 2 0 15,-27-2-4-15,32 8-8 16,-32-8-29-16,0 0 0 16,-22 8-1-16,2-4 0 15</inkml:trace>
  <inkml:trace contextRef="#ctx0" brushRef="#br0" timeOffset="88909.5347">9947 14992 25 0,'-26'4'33'16,"26"-4"3"-16,-16 10-11 15,-7-24 0-15,23 14-6 16,0 0-2-16,0 21-6 16,0-21-2-16,25 4-4 15,-3-6-1-15,15 2 0 16,9-4-2-16,-1-1-1 16,7-1-1-16,-7-2-2 0,-3 10-3 15,-17-12-15-15,-5 18-19 16,-20-8-1-16,8 31-2 15,-12-13 2 1</inkml:trace>
  <inkml:trace contextRef="#ctx0" brushRef="#br0" timeOffset="89549.9644">11096 14621 60 0,'0'0'36'16,"0"0"2"-16,0 0-5 15,14 20-20-15,-20 1-2 16,20 32-2-16,-10-6-2 16,5 26-1-16,3-2-2 15,2 9-2-15,0-5 0 16,4-5-1-16,1-9-1 0,-5-12 1 16,4-10-2-16,-4-15 0 15,0-6-2-15,-14-18-2 16,19 9-6-16,-19-9-29 15,-7-27 0-15,-5-3 0 16,-2-7 0-16</inkml:trace>
  <inkml:trace contextRef="#ctx0" brushRef="#br0" timeOffset="89715.8159">10744 14974 39 0,'0'0'32'0,"0"0"0"15,58-6-1-15,-5-3-15 0,14-3-17 16,16-4-2-16,4 8-11 16,2-2-16-16,-16-5 0 15,6 9-1-15,-26-2 0 16</inkml:trace>
  <inkml:trace contextRef="#ctx0" brushRef="#br0" timeOffset="90180.9544">11471 14970 58 0,'-20'-23'35'16,"20"23"1"-16,6-28 1 15,2 11-27-15,24 19-1 16,-7-4-2-16,21 13-1 15,-13 3 1-15,15 14-3 16,-7 5 0-16,1 6-2 16,-9-2 0-16,-1 3-2 15,-6-7 1-15,-7-2 0 16,-5-5-1-16,-8-6 0 16,-6-20-1-16,0 0 0 15,0 0 1-15,0 0-1 16,-32-32 1-16,11 13-1 15,-9-1 2-15,0 8-2 0,-9 4 1 16,-1 6 0 0,-1 8 0-16,5 6 1 15,5 14-2-15,9 1 2 16,6 4-2-16,14-1 2 0,14-3-2 16,4 1 2-16,14-7-2 15,-1-5-1-15,9-6-1 16,-1-14-5-16,13 10-6 15,-9-24-25-15,-1-5-1 16,-5-19 1-16,3-1 1 16</inkml:trace>
  <inkml:trace contextRef="#ctx0" brushRef="#br0" timeOffset="90405.9101">11988 14888 69 0,'0'0'38'16,"-8"23"1"-16,1 7 0 15,14 21-29-15,-14-8-2 0,18 20-2 16,-9-4 0-16,16 5-3 16,-4-1-2-16,2-4 0 15,-2-16-1-15,3-3-1 16,1-9-1-16,-8-13-2 16,-10-18-2-16,0 0-2 15,24 6-5-15,-38-34-23 16,14-3-3-16,-14-16 1 0,2-6-1 15</inkml:trace>
  <inkml:trace contextRef="#ctx0" brushRef="#br0" timeOffset="90625.9353">11998 14976 44 0,'0'-47'31'0,"16"20"2"16,16 1 0-16,-1 3-22 16,34 23-2-16,-9-4-1 15,15 23-1-15,-18-3 1 16,4 27-2-16,-23-6 1 15,-4 16-2-15,-34-7-1 16,-10 3-2-16,-20-6 0 16,-11-6-1-16,-3-8-2 15,-7-13-1-15,10-4-2 16,-3-20-6-16,27 14-18 16,-5-22-10-16,14-3-2 15,12-5 1-15</inkml:trace>
  <inkml:trace contextRef="#ctx0" brushRef="#br0" timeOffset="90953.9371">12294 15165 45 0,'26'9'34'16,"8"-3"2"-16,-1-12-1 16,-3-15-22-16,23 9-4 15,-13-15-2-15,11 3-1 16,-6-7-3-16,1-3 0 15,-13-1-1-15,1 4-1 16,-12-1 0-16,-10 9 0 16,-12 3 0-16,0 20 1 15,-34-10 0-15,6 22 0 0,-9 9 1 16,3 17 0-16,-3 5-1 16,11 4-1-16,10 2 1 15,12-2-1-15,16-6-1 16,8-5 1-16,13-7-4 15,5-19-1-15,7 2-2 16,-13-30-18-16,9 10-15 16,-7-13-1-16,4-9 1 15,-13-5 0-15</inkml:trace>
  <inkml:trace contextRef="#ctx0" brushRef="#br0" timeOffset="109304.9278">11501 16317 36 0,'0'0'37'0,"4"-20"-2"16,-6-2-6-16,2 22-7 16,0 0-5-16,0 0-4 15,-18-15-5-15,18 15-1 0,0 0-3 16,0 0 0-16,0 0 0 15,-2 19-2-15,2-19 0 16,0 0-1-16,2 26 0 16,-2-26 0-16,0 0 0 15,29 4-1-15,-29-4-1 16,28-34 2-16,-16 11-1 16,0-5 1-16,-10 1-2 15,-8 1 2-15,-12 7-2 16,-12 13 2-16,-13 8 0 15,-4 12-2-15,-11 15 2 16,-3 16-1-16,4 10 1 16,4 12-2-16,9 5 1 0,17 7 0 15,13-1 0-15,20-1 0 16,13-6 0-16,15-16-1 16,13-10-1-16,5-18 0 15,5-5-2-15,-6-20-2 16,-1 2-3-16,-25-28-13 15,1 8-18-15,-14-5 0 16,-4 1 0-16,-8-5 1 16</inkml:trace>
  <inkml:trace contextRef="#ctx0" brushRef="#br0" timeOffset="109817.9693">11803 16403 36 0,'25'-20'37'16,"-9"1"1"-16,0 1 1 15,4 22-18-15,-32-22-7 16,12 18-3-16,-20 6-3 16,2 12-2-16,-9 1-3 15,1 17 1-15,-7 1-2 16,7 8 0-16,-2 0 0 15,10 6-2-15,5-3 1 16,13-1-1-16,6-12 1 0,9-13-2 16,9-7 0-1,2-13-1-15,1-8 0 16,-1-13 0-16,0-9 0 16,-7-15 0-16,-3-2 0 0,-4-4 0 15,0-2 1-15,-6 0-1 16,-4 6 2-16,-2 7 0 15,0 9 0-15,-2 9 1 16,2 20 1-16,0 0 0 16,0 0 0-16,-12 45 1 15,12-9-1-15,8 11 0 16,4 0-1-16,2 6 1 16,3-2-1-16,3 0 0 15,0-8-1-15,-4-2 0 16,1-7-2-16,-3-15-1 15,4-1-2-15,-18-18-6 16,26-10-29-16,-24-13 0 0,0-5-1 16,-4-15 0-16</inkml:trace>
  <inkml:trace contextRef="#ctx0" brushRef="#br0" timeOffset="110133.2756">12093 16366 69 0,'0'0'40'15,"18"33"-1"-15,-12-7 0 16,27 15-29-16,-27-10-3 16,14 16-1-16,-2-4-2 15,3 7 0-15,-1-15-2 16,-2 0-1-16,-4-11 1 16,-14-24-2-16,16 19 1 0,-16-19-1 15,-2-21 1-15,-4-3-1 16,-2-3 1-16,2-14-1 15,6-3 0-15,0-3 0 16,14 0 0-16,5-2-1 16,9 6 2-16,4-2-2 15,5 11-1-15,-3 9-1 16,5 13-1-16,-13-9-14 16,5 24-23-16,-11 7 1 15,2 10-2-15,-4 3 1 16</inkml:trace>
  <inkml:trace contextRef="#ctx0" brushRef="#br0" timeOffset="112909.3177">13341 14766 42 0,'0'0'37'0,"0"0"1"16,0 0 0-16,0 0-18 16,0 0-5-16,0 0-4 15,0 0-4-15,-8 20-3 16,8-20-1-16,0 0-1 0,0 27-2 16,0-27-2-16,6 20-3 15,-6-20-7-15,0 0-27 16,0 0-1-16,-18 29 1 15,18-29-1-15</inkml:trace>
  <inkml:trace contextRef="#ctx0" brushRef="#br0" timeOffset="113188.7801">13321 15017 71 0,'0'0'38'0,"0"0"2"16,24 10-1-16,-24-10-28 0,0 0-3 16,0 0-2-16,0 0-2 15,8 20-2-15,-8-20-2 16,0 0-1-16,21 2-3 15,-3 10-11-15,-18-12-24 16,0 0-2-16,8-22 1 16,-8 22-1-16</inkml:trace>
  <inkml:trace contextRef="#ctx0" brushRef="#br0" timeOffset="114121.4486">13130 16317 72 0,'0'0'40'0,"0"0"0"16,15-16-4-16,-15 16-23 0,0 0-5 15,0 0-2-15,0 0-2 16,0 0-1-16,20 4-2 16,-20-4-1-16,0 0-2 15,0 0-3-15,32-6-5 16,-32 6-30-16,0 0 0 16,0 0-1-16,0 0-1 15</inkml:trace>
  <inkml:trace contextRef="#ctx0" brushRef="#br0" timeOffset="114353.6503">13116 16660 79 0,'0'0'41'15,"24"14"0"-15,-24-14-1 16,17 2-33-16,-17-2-1 16,0 0-4-16,20 2-3 15,0 0-31-15,-20-2-8 16,23-22-1-16,-23 22 0 16</inkml:trace>
  <inkml:trace contextRef="#ctx0" brushRef="#br0" timeOffset="139812.8004">9905 4139 45 0,'0'0'36'0,"10"-22"1"0,-10 22-5 16,0 0-11-16,0 0-9 15,0 0-4-15,0 0-2 16,0 0-2-16,0 0-1 16,0 0 0-16,0 0 0 15,0 0-2-15,0 0 0 16,0 0 1-16,0 0-1 16,4-19-1-16,-4 19 1 15,8-32-1-15,-6 9 0 16,-2-3 0-16,-4-1 0 15,-12 3 0-15,-11 8 0 16,-19 14 1-16,-13 14-1 16,-12 18 0-16,-4 17 1 0,-2 16-1 15,4 11 1-15,8 10 0 16,19 7-1-16,20 3 0 16,21-2 1-16,16-2-2 15,17-3 0-15,15-7-1 16,7-15-2-16,19-4-4 15,-8-41-12-15,18 1-19 16,-8-21-2-16,6-12 1 16,-6-17 0-16</inkml:trace>
  <inkml:trace contextRef="#ctx0" brushRef="#br0" timeOffset="140249.9529">10253 4502 48 0,'0'0'38'16,"6"-20"1"-16,-6 20 0 16,-14 20-22-16,-18-16-4 0,20 27-4 15,-19-5-2-15,9 11-2 16,-8-2-2-16,9 7-1 16,1-3-1-16,8-8 0 15,10-3-1-15,10-11 0 16,-8-17 0-16,38 18-1 15,-11-20 1-15,-1-8-1 16,6-7 1-16,-5-5-1 16,-3-8 0-16,-8 1 1 0,1 0 0 15,-9 5 0-15,-6 2 1 16,-2 22-1-16,-2-17 2 16,2 17-1-1,-17 21 1-15,13 3-1 0,-2 7 1 16,2 5-2-16,10-1 1 15,6 0 0-15,7 3 0 16,7-11-1-16,2-1-1 16,9-11 0-16,-3-3-1 15,3-12-1-15,-1-2-3 16,-11-17-4-16,21 1-30 16,-26-16-2-16,5-5 1 15,-11-14 0-15</inkml:trace>
  <inkml:trace contextRef="#ctx0" brushRef="#br0" timeOffset="141154.6527">10658 4100 77 0,'0'0'40'15,"0"0"0"-15,0 0 0 16,-18 21-29-16,24 16-3 15,-6 1-3-15,6 11 0 16,0 8-2-16,1 3 0 0,-1 5-2 16,8-4 1-1,0 2-1-15,6-6-1 16,3-2 0-16,3-10 0 16,2-8 0-16,5-7 0 0,5-9 0 15,1-13-1-15,1-10 1 16,5-8 0-16,-5-13-1 15,1-7 0-15,3-11 1 16,-15-6-1-16,7-2 1 16,-14 2-1-16,-5 6 0 15,-9 5 1-15,-8 13 0 16,0 23 1-16,-27 0 0 16,1 25 0-16,-4 9 0 15,1 7 1-15,-1 8-1 16,8 0 0-16,8 0-1 15,9-6 0-15,12-2 0 16,11-9-1-16,16-7-1 0,5-13-1 16,9-4-3-16,1-18-1 15,16 2-5-15,-23-37-10 16,27 4-18-16,-20-20-1 16,6-2 2-16,-31-21 19 15,22 17 10-15,-21-5 9 16,-7 1 6-16,4 26 12 15,-24-2 20-15,4 19 2 16,-8 7 0-16,6 21-17 16,-14 17-9-16,14 19-5 15,-16 1-2-15,12 20-2 16,-6 2 0-16,6 5-2 16,-2 3 0-16,10-2-1 0,4-4 0 15,-2-12 0-15,8-12 0 16,-6-13-1-1,-8-24 1-15,32 9-1 16,-13-24 0-16,-5-13 0 0,4-11 0 16,2-8 0-16,1-6 0 15,5 2-1-15,4 0 1 16,-3 12 1-16,5 7-2 16,1 17 1-16,7 11 1 15,-1 15-1-15,1 15 0 16,5 13 1-16,-5 10-1 15,-1 4 2-15,-13 0-1 16,-4 0 0-16,-12-4 1 0,-8-8-1 16,-14-7 0-16,-4-15 1 15,-14-7-1-15,-5-12-1 16,3-8 0 0,-7-5-1-16,1 1-3 0,-3-10-6 15,15 14-32-15,-14-1-2 16,9 9-1-16,-1 2 1 15</inkml:trace>
  <inkml:trace contextRef="#ctx0" brushRef="#br0" timeOffset="146674.8021">7937 6745 43 0,'0'0'37'0,"0"0"0"15,0 0 1-15,4 26-21 16,-4-26-5 0,57-20-4-16,-12 8-2 0,16-2-2 15,5-3-3-15,11-3-2 16,0 12-6-16,-24-9-29 15,6 9-1-15,-7 8-1 16,-19 0-1-16</inkml:trace>
  <inkml:trace contextRef="#ctx0" brushRef="#br0" timeOffset="147013.0994">9240 6441 88 0,'0'0'40'0,"0"-26"1"15,0 26 0-15,0 0-34 16,26 32-2-16,-19 1 1 15,7 14-2-15,-2 6-1 16,2 14-1-16,0-2 0 0,3-1-1 16,-5-5-1-1,-4-8 0-15,4-9-2 16,-6-13 0-16,2-5-3 0,-8-24-4 16,22 2-22-16,-22-22-11 15,0-4 0-15,-14-7 0 16</inkml:trace>
  <inkml:trace contextRef="#ctx0" brushRef="#br0" timeOffset="147201.301">8794 6549 83 0,'-12'-18'40'16,"24"-3"0"-16,27-3-1 15,1-11-33-15,41 11-1 16,9-3-3-16,15 3 0 15,0 12-4-15,-3 4-1 0,-3 18-7 16,-32 4-28-16,6 6-1 16,-15-1 0-16,-7 5 0 15</inkml:trace>
  <inkml:trace contextRef="#ctx0" brushRef="#br0" timeOffset="147642.7263">9986 6541 84 0,'0'0'40'15,"0"0"1"-15,0 0 1 16,4 27-30-16,-30-11-3 0,3 19-3 16,-11 1-2-16,3 7-1 15,-3 2-1-15,6 4 0 16,5-2-2-16,15-9 0 15,8-7-1-15,14-7 1 16,13-13-1-16,9-11 0 16,-1-11 0-16,3-15 0 15,-1-3-1-15,-9-7 1 16,-2-9 1-16,-7 0-1 16,-11 2 1-16,-2 7 1 15,-4 9 0-15,-2 27 0 16,-2-24 1-16,2 24 0 15,-12 18 0-15,7 2-1 0,1 9 0 16,0-1 0-16,4 5 0 16,0 0 0-16,6 1-2 15,-1-7 0-15,7 3 0 16,-2-9-3-16,8-1-2 16,-18-20-9-16,39 2-28 15,-39-2 0-15,40-26 0 16,-22-1 1-16</inkml:trace>
  <inkml:trace contextRef="#ctx0" brushRef="#br0" timeOffset="148058.4118">10273 6616 85 0,'0'0'42'0,"0"0"0"16,0 27 0-16,25 4-31 15,-31-3-3-15,20 19-2 16,-8-4-2-16,6 6-1 15,-2-6-1-15,2-1-1 16,-1-7 0-16,-3-6-1 16,4-7 0-16,-12-22-1 15,20 2 0-15,-14-24-1 16,2-3 1-16,-2-9-1 16,2-13 1-16,3 0 0 15,-3-8 0-15,4 2 1 16,2 6-1-16,0 8 2 0,4 2-1 15,3 7 0 1,-1 13 1-16,6 9 0 16,-3 14 0-16,3 15 1 15,-4 11-1-15,1 9 0 0,-7 6 0 16,2 8 0-16,-4 2-1 16,-2 0 0-16,-4-2-2 15,-2-10 0-15,1-8-2 16,-7-13-3-16,20 9-10 15,-20-33-25-15,32-2 0 16,-18-23-1-16,11-7 1 16</inkml:trace>
  <inkml:trace contextRef="#ctx0" brushRef="#br0" timeOffset="148245.0041">11005 6633 92 0,'0'0'42'16,"14"37"1"-16,-20-9-1 0,14 25-31 15,-10-10-4-15,8 12-2 16,-4-10-2-16,10-2-1 16,-1-3-3-16,3-11-3 15,8 1-3-15,-22-30-13 16,30-8-23-16,-17-12 1 16,7-9-1-16,-6-20 1 15</inkml:trace>
  <inkml:trace contextRef="#ctx0" brushRef="#br0" timeOffset="148365.5313">11151 6409 60 0,'-10'-31'36'0,"-2"9"-1"15,12 22 1-15,-23-7-23 0,23 7-45 16,0 0-3-16,0 0-2 16,18 27 1-16</inkml:trace>
  <inkml:trace contextRef="#ctx0" brushRef="#br0" timeOffset="148801.7412">11457 6494 93 0,'0'0'43'16,"-20"35"-1"-16,-1-17 1 15,9 15-34-15,-14-5-2 16,12 7-2-16,-5 2-3 0,9 1 0 15,8-3-2-15,8-6 0 16,6-5 0-16,-12-24 0 16,39 20 0-16,-17-22-1 15,5-8 0-15,3-10 1 16,-2-5-1-16,-3-11 0 16,1-1 0-16,-4-6 1 15,-4 6 1-15,-5 5 0 16,-5 3 0-16,2 11 1 15,-10 18 0-15,0 0 1 16,14 22-1-16,-8 13 0 16,2 4-2-16,12 6 0 0,-1-3 0 15,13 1 0-15,3-4 0 16,15-10 0-16,1-7 0 16,-2-8 0-16,7-6 0 15,-7-6 0-15,0 0 0 16,-17-20-7-16,12 12-37 15,-33-12-1-15,-11 18 0 16,8-19 0-16</inkml:trace>
  <inkml:trace contextRef="#ctx0" brushRef="#br0" timeOffset="149821.2633">7980 8749 59 0,'0'0'40'16,"-22"-2"0"-16,22 2 1 15,6-22-26-15,14 36-3 16,-20-14-3-16,42-4-3 16,-11-6-1-16,9 12-1 15,5-13-1-15,0 9-1 16,-1-6 0-16,-11-6-2 15,1 8-3-15,-14-12-3 16,13 11-36-16,-33 7 0 16,0 0-1-16,-8-30-1 15</inkml:trace>
  <inkml:trace contextRef="#ctx0" brushRef="#br0" timeOffset="152341.402">9574 8417 47 0,'19'-16'37'0,"-19"16"1"16,0 0 0 0,0 0-27-16,-6-17 1 15,6 17-3-15,0 0 0 0,20-12-3 16,-20 12-1-16,0 0-1 15,6-20 0-15,-6 20-1 16,-20-5 0-16,-5 7-1 16,-15 5 0-16,-13 13-1 15,-6 5 0-15,-7 13 0 16,-5 5 0-16,12 14-1 16,14 4 1-16,19 2-1 15,18-5 2-15,28-1-3 0,13-10 2 16,25-7-2-1,11-9 1-15,6-19-2 16,6-2-1-16,-4-16-3 16,2 6-4-16,-32-28-21 0,10 13-10 15,-17-9 0-15,-14-3 0 16</inkml:trace>
  <inkml:trace contextRef="#ctx0" brushRef="#br0" timeOffset="153265.8552">9690 8645 62 0,'26'-14'38'0,"-5"6"1"16,19 2 0-16,-3-17-26 16,25 25-4-16,-13-4-1 15,10 14-1-15,-7 7-2 0,-3 13-2 16,-6 1 1-16,-9 4-2 15,-8 1 1-15,-7-1-2 16,-5-4 1-16,-6-3-1 16,-8-30 0-16,12 25 0 15,-12-25-1-15,0 0 0 16,0 0-1-16,-14-31 1 16,0 5-1-16,-3 7 1 15,-5-9-1-15,-8 12 2 16,-5 1-2-16,-3 11 1 15,-3 8 0-15,3 8 0 16,1 11 1-16,9-1-1 16,14 9 1-16,6-3-2 0,12-1 1 15,14-7 0-15,14-7-1 16,1-7 0-16,13-6-2 16,-7-13-2-16,8 1-3 15,-15-26-5-15,25 21-9 16,-37-30-8-16,21 15 3 15,-29-21 7-15,22 22 8 16,-20-12 8-16,3 7 4 16,3 21 8-16,-22-21 10 15,24 32 9-15,-22 4-2 16,32-1-5-16,-32 1-7 16,25 23-4-16,-15-3-2 15,14 17-3-15,-10-2 1 0,5 8-2 16,-5-3 0-16,0-1-1 15,-4-10 0-15,-2-1-2 16,-2-8 0 0,-6-20-1-16,0 0 0 0,0 0 0 15,-6-38 0-15,4 9 0 16,2-7-2-16,0-7 2 16,4-2-1-16,6 0 1 15,3 4 0-15,3 2 1 16,8 7 0-16,2 9 0 15,-5 7 1-15,5 14 0 16,-2 8 1-16,-5 11-1 0,-5 7 1 16,-2 13 0-16,-4 6-1 15,-2 5 0-15,0-3 1 16,2 2-2 0,4-8 1-16,1-4-1 15,7-11 1-15,8-12 0 0,3-12-1 16,3-16 1-16,0-9-2 15,-1-9 2-15,-3-7-2 16,-11-6 2-16,-5 2-2 16,-14 2 1-16,-6 1 0 15,-11 13-1-15,-5 7-1 16,-4 1-2-16,4 13-3 16,-13-12-10-16,13 20-24 0,2-6-2 15,20 6 0 1,0 0 1-16</inkml:trace>
  <inkml:trace contextRef="#ctx0" brushRef="#br0" timeOffset="153505.5354">11195 8203 92 0,'19'-6'43'15,"-19"6"1"-15,26 12-2 16,-26-12-33-16,26 55-2 15,-24-14-2-15,4 10-2 16,-6 6-1-16,-2 4-1 16,2 2-1-16,2-4-1 15,0-2-2-15,2-16-2 16,9 2-2-16,-13-43-19 16,22 26-16-16,-22-26-2 0,32-12 1 15,-21-18 0-15</inkml:trace>
  <inkml:trace contextRef="#ctx0" brushRef="#br0" timeOffset="153872.9979">11455 8500 88 0,'0'0'42'16,"14"43"0"-16,0-24-1 16,12 21-32-16,-1-11-3 0,9 4-2 15,5-9-2 1,1-8-2-16,3-6-1 15,-1-14 0-15,-3-6-1 16,-5-20-1-16,-1 1 1 0,-9-10 0 16,-4 5 2-16,-2 7 1 15,-11 1 2-15,-7 26-1 16,0 0 2-16,0 0 0 16,-6 32 0-16,1 17 0 15,-9 4-1-15,6 14 0 16,-2-3-1-16,6 5-1 15,0-2 0-15,8-8-1 16,0-4 0-16,6-18 0 16,-2-4 0-16,4-13-3 15,-3-1 0-15,-9-19-2 16,24 18-5-16,-24-18-30 16,12-20-3-16,-10-5-1 0,10-3 0 15</inkml:trace>
  <inkml:trace contextRef="#ctx0" brushRef="#br0" timeOffset="154309.5563">12217 8437 85 0,'0'0'42'15,"20"14"1"-15,-14 3 0 16,8 30-31-16,-14-15-4 15,16 19-2-15,-10 0-1 16,2 6-1-16,-1-8-2 0,-1-4-1 16,0-8 1-16,0-7-3 15,0-11 2 1,-6-19-1-16,0 0-1 0,28-45 0 16,-9 8 1-16,1-6 0 15,6-6-2-15,6-2 3 16,1 1-2-16,3 5 1 15,1 14 1-15,-5 9-1 16,3 13 1-16,3 14 0 16,-7 9 0-16,9 10 0 15,-14 7 0-15,1 14-1 16,-7 8 0-16,-2 2 0 0,-8 4 0 16,-6-2 0-16,-3-2 0 15,-2 0 0 1,6-10 0-16,-3-16-4 15,22 7-15-15,-24-36-24 0,40-2-2 16,-19-22 0-16,5-7 0 16</inkml:trace>
  <inkml:trace contextRef="#ctx0" brushRef="#br0" timeOffset="159629.7685">8580 10189 68 0,'0'0'41'0,"0"22"-1"16,0-22 0-16,46 33-30 16,-21-27-4-16,21 4-2 0,-1-8-2 15,7-8-3-15,1 2-3 16,-18-27-14 0,7 9-23-16,-14 1 1 15,-15 3-2-15,-13 18 2 0</inkml:trace>
  <inkml:trace contextRef="#ctx0" brushRef="#br0" timeOffset="160044.7421">9542 9921 81 0,'10'-22'43'0,"-10"22"-2"15,10-31 0-15,-10 31-34 16,0 0-1-16,0 0-1 16,0 0-1-16,4 51-1 15,-4-8-1-15,2 6-1 16,2 6 1-16,-2 4-1 15,5-2-1-15,5-1 1 16,6-8 0-16,4-11-1 16,3-10 1-16,7-3-1 0,8-10 1 15,7-7-1 1,0-7 0-16,9 0 0 16,-1-5-1-16,0-5 0 0,-2 0-1 15,-5-10-3-15,3 16-3 16,-25-21-32-16,7 3-4 15,-13-9 1-15,-8 1-1 16</inkml:trace>
  <inkml:trace contextRef="#ctx0" brushRef="#br0" timeOffset="160261.7643">9633 9870 84 0,'4'-20'42'0,"17"8"-1"0,25 4 1 16,7-2-36-16,20-3-3 15,10-5-1-15,-2 4-2 16,-4 12-4-16,-20-11-10 16,-3 15-27-16,-21 1 0 15,-13 7 0-15,-20-10-2 16</inkml:trace>
  <inkml:trace contextRef="#ctx0" brushRef="#br0" timeOffset="160416.8205">9808 10052 78 0,'0'0'38'16,"40"0"1"-16,7-10 0 0,5-13-35 15,5-1-3-15,10 8-9 16,-21-7-29-16,5 11-1 15,-6 2-1-15,-11-1 1 16</inkml:trace>
  <inkml:trace contextRef="#ctx0" brushRef="#br0" timeOffset="160673.4226">10482 9748 90 0,'0'0'44'0,"22"14"-2"0,-9 9 2 16,-17 3-35-16,24 21-3 15,-12 6-2-15,10 10-1 16,-4 5-1 0,-1-5-2-16,3 0 0 0,0-8-2 15,-2-8-1-15,-6-22-2 16,12 3-6-16,-20-28-32 15,0 0-1-15,0-24 1 16,-8-3-1-16</inkml:trace>
  <inkml:trace contextRef="#ctx0" brushRef="#br0" timeOffset="161125.4416">10351 9913 91 0,'38'-18'41'15,"-4"4"-1"-15,19 14-7 16,-6-21-27-16,28 7 0 0,-13 4-2 16,-3 16 0-16,-8 6 0 15,-4 17-1-15,-11 11 0 16,-8 12 0-16,-15 5 0 16,5 6-1-16,-10-4 0 15,6 0-1-15,-6-8 0 16,4-14-1-16,-4-9 0 15,-8-28 0-15,19 19 0 0,-19-19-2 16,24-25 1-16,-16-5-1 16,4-11 1-1,2-6 0-15,5 0-1 16,-1 6 1-16,2 4 0 16,-6 7 1-16,2 10 0 0,-16 20 2 15,29 20-1-15,-15 8 0 16,0 5 1-16,4 4-1 15,-3 2 1-15,9 1-1 16,8-7 0-16,1-9-1 16,3-9 0-16,1-5-1 15,1-4-2-15,-11-12-2 16,7 10-6-16,-22-22-32 16,-12 18-2-16,20-29 2 15,-20 29-1-15</inkml:trace>
  <inkml:trace contextRef="#ctx0" brushRef="#br0" timeOffset="161666.2896">11724 10080 70 0,'0'0'41'15,"10"-32"1"-15,-10 32-1 16,-16-21-25-16,4 38-7 15,-20-3-2-15,5 17-1 16,-7-1-3-16,3 13-1 16,-1-4 0-16,12 0-1 15,6 7-1-15,12-13 1 16,8-6-1-16,8-7 0 16,8-8 0-16,8-12 0 15,-3-6 0-15,5-12 0 16,-5-5 0-16,-5-7 0 15,2 1 1-15,-8-1-1 0,-4 5 1 16,-5 7 0-16,-7 18 0 16,0 0 1-16,0 0-1 15,0 0 0-15,18 39 0 16,-12-11 0-16,0 3-1 16,8 1 0-16,0-3-2 15,3-5-2-15,9 5-5 16,-26-29-33-16,28 22-3 15,-28-22 1-15,39-22-1 16</inkml:trace>
  <inkml:trace contextRef="#ctx0" brushRef="#br0" timeOffset="162013.4201">12091 10189 108 0,'-6'26'43'0,"12"13"1"16,-6-39-14-16,6 51-23 15,2-15-2-15,0-1-1 16,4-10-3-16,-1-7 0 16,-11-18 0-16,34 2-2 15,-8-16 1-15,-1-13-1 16,9-9 0-16,3-5 0 16,3-2 1-16,5 4 1 15,-5 5-1-15,-5 9 1 16,1 11 1-16,-8 18 0 15,-7 12 0-15,-3 17 0 0,-4 4 0 16,-6 7-1-16,2 5 0 16,-4 2 0-16,-4-6-1 15,-2-8 0 1,2-7-2-16,-2-30-2 0,0 35-6 16,0-35-33-16,0 0-1 15,-28-29-1-15,16 9-1 16</inkml:trace>
  <inkml:trace contextRef="#ctx0" brushRef="#br0" timeOffset="162929.4663">8493 11675 73 0,'0'0'41'16,"-11"20"0"-16,11-20 0 16,43-10-34-16,-27-8-1 15,23 3-3-15,1-3-2 16,5-2-4-16,9 20-19 0,-11-17-18 15,-4 11-1-15,-13 6 1 16,-4 2-1 0</inkml:trace>
  <inkml:trace contextRef="#ctx0" brushRef="#br0" timeOffset="163365.5093">9919 11353 50 0,'-6'-23'39'16,"6"23"1"-16,0 0 0 16,12 25-20-16,-12-25-9 15,14 55-3-15,-6-14-2 16,9 20-1-16,-9 2-2 0,12 6-1 15,-8-8-1 1,2-12-1-16,0-4-1 16,-6-18-2-16,3-5-1 0,-11-22-5 15,0 0-11-15,6-28-20 16,-23-7-1-16,-11-12 1 16,-6-12-1-16</inkml:trace>
  <inkml:trace contextRef="#ctx0" brushRef="#br0" timeOffset="164129.3589">9658 11126 53 0,'54'-28'36'0,"15"8"2"0,16 7-7 15,23 26-18 1,-19-5-1-16,16 28-4 16,-28 3-2-16,-16 20-1 15,-27-2-1-15,-21 7-1 0,-22-5-1 16,-29 0-1-16,-13-8-1 15,-8-8 1-15,-3-17-2 16,5-12 1-16,16-8 0 16,5-10 0-16,36 4 0 15,-14-24-1-15,34 2 1 16,17 1 0-16,15 3 0 16,9 4-1-16,4 9 2 15,6 9 0-15,2 7-1 16,-8 9 1-16,-7 11 0 15,-11 7 1-15,-21 5 0 16,-12 6 0-16,-16-2-1 16,-16-4 0-16,-20-8 0 0,-5-1 1 15,-8-11-1-15,-1-9-1 16,1-8 0-16,5-14-1 16,17-9 0-16,5-15-2 15,22-1-1-15,4-14-1 16,22 3 0-16,0-3-1 15,15 8 0-15,-1-2 2 16,7 11 1-16,-4 5 1 16,5 9 3-16,3 8 2 15,-9 2 1-15,7 10 1 16,-3 0 1-16,3 16 0 16,-8 0-1-16,5 11 1 15,-11-4-2-15,1 13 0 0,-8-9-2 16,-5 2 0-16,-9-5 0 15,0-6-1-15,-12-22 0 16,8 21-1-16,-8-21 0 16,0-21-1-16,0-1 0 15,2-9 0-15,8-3-1 16,2-5 1-16,7 2 0 16,3-1 0-16,4 7 1 15,1 9 0-15,5 7 0 16,0 11 1-16,-3 10 0 15,1 13 0-15,-8 7 0 16,1 9 0-16,-3 2 1 16,0 11-1-16,-6-3-1 0,-1-6-1 15,-5-4-1 1,-2-17-3-16,12 9-10 16,-18-27-27-16,16-21-1 15,-12-17 0-15,2-3 0 0</inkml:trace>
  <inkml:trace contextRef="#ctx0" brushRef="#br0" timeOffset="164279.9682">11313 11206 85 0,'0'0'40'0,"-20"16"0"16,20-16-2-16,0 27-38 0,12 5-19 15,-12-32-19-15,14 33-1 16,-14-33 0-16,26 14-1 15</inkml:trace>
  <inkml:trace contextRef="#ctx0" brushRef="#br0" timeOffset="164502.3108">11641 11129 95 0,'24'20'43'16,"-17"12"0"-16,-9 3 0 15,4 18-36-15,-4 2-1 16,4 15-2-16,-2-3-1 0,6 2-3 16,2-8-1-16,10-16-1 15,2-10-3 1,-20-35-4-16,59 12-33 16,-37-34-1-16,3-9-1 0,-5-24 1 15</inkml:trace>
  <inkml:trace contextRef="#ctx0" brushRef="#br0" timeOffset="164692.8785">11965 11041 94 0,'10'28'43'0,"-7"15"0"16,-8 14 1-16,10 9-37 16,-5 5-1-16,8 4-3 15,-2-3 1-15,8-1-3 16,-2-10-2-16,-2-14-2 15,8-8-4-15,-18-39-19 16,2 18-18-16,-2-18 0 0,-16-24 0 16,-4-11 0-16</inkml:trace>
  <inkml:trace contextRef="#ctx0" brushRef="#br0" timeOffset="165181.8107">11678 11392 84 0,'32'-7'40'0,"9"-1"1"16,11-2-2-16,7-6-35 16,14 1-1-16,4-5-1 15,0 6 0-15,-10 4-1 16,-6-1-2-16,-9 3 1 16,-15 4 0-16,-11 4 1 0,-26 0 1 15,2 29 0-15,-10-1 1 16,-18 1 1-16,7 14 0 15,-7 3 0-15,8 6 0 16,4-8-2-16,14 1 1 16,10-10-1-16,4-3-1 15,14-11-2-15,9-11 0 16,5-10-2-16,-3-16-2 16,7 1-1-16,-15-31-6 15,11 13-1-15,-27-28-1 16,13 14 3-16,-26-8 4 15,8 10 4-15,-10 6 3 16,-6 3 3-16,6 36 6 0,-12-25 3 16,18 43 1-16,-6-18-2 15,-4 41-3 1,2-12-3-16,14 9-1 16,-4-3-1-16,4 4-1 0,0-2-2 15,1-1 0-15,-3-7-2 16,2-11-2-16,6 3-5 15,-18-21-33-15,0 0-1 16,20-17-1-16,-7-7 0 16</inkml:trace>
  <inkml:trace contextRef="#ctx0" brushRef="#br0" timeOffset="165557.2194">12778 11243 82 0,'12'34'43'0,"-12"-9"0"0,14 14 0 15,-8-1-32-15,14 11-3 16,-7-6-2-16,1 8-1 16,-2-10-3-16,2-5 0 15,-2-11-1-15,-10-7-2 16,-2-18 0-16,0 0-1 16,10-22-1-16,-9-9 0 15,5-12 0-15,0-8-1 16,2 0 1-16,4-2 1 15,2 5 1-15,0 5 1 0,0 10 1 16,3 13 1-16,3 18 1 16,0 20 0-1,0 6 0-15,1 13 0 16,3 4 0-16,2 8-2 0,-5-4 1 16,9 4-1-16,-6-6-2 15,1-11-1-15,7-7-2 16,-12-19-4-16,13 6-6 15,-21-32-27-15,10-1-3 16,-4-26 1-16,1-6 2 16</inkml:trace>
  <inkml:trace contextRef="#ctx0" brushRef="#br0" timeOffset="165760.8509">13465 11186 95 0,'0'0'43'0,"0"0"1"15,8 55-1-15,-18-11-32 16,18 22-4-16,-2 3-2 15,8 13-3-15,4-3 1 0,3-8-2 16,11-3-1-16,2-17 1 16,3-10-2-16,-1-13 0 15,1-10-1-15,-5-14-1 16,-3-1-3-16,-11-20-8 16,2 3-30-16,-14-4-1 15,-6 18 1-15,0-35 0 16</inkml:trace>
  <inkml:trace contextRef="#ctx0" brushRef="#br0" timeOffset="167225.6333">9121 13029 59 0,'0'0'35'16,"0"0"0"-16,20 2-2 16,26-14-35-16,19 5-12 15,14-9-19-15,-12-8 0 0,18 11 0 16,-8-11-2-16</inkml:trace>
  <inkml:trace contextRef="#ctx0" brushRef="#br0" timeOffset="167616.9113">10417 12641 78 0,'0'0'41'0,"0"0"-2"15,-38 23 0-15,-1 5-31 0,-21-7-3 16,7 15-1-16,-10-5-1 15,16-2-2-15,13 1-1 16,28-5 1-16,6-25-1 16,51 34-1-16,9-19 1 15,17-1-1-15,4 8 0 16,5 5 1-16,-3 3-1 16,-12-3 2-16,-17 3-1 15,-17 1 1-15,-23 0 0 16,-14-1 1-16,-20-9 0 15,-11-3-1-15,-17-10 1 16,-3 0-1-16,-6-8 0 16,3-8-1-16,9-2-2 0,6-11-3 15,39 21-11-15,-22-48-25 16,30 7 0 0,11-6 0-16,15 2-1 15</inkml:trace>
  <inkml:trace contextRef="#ctx0" brushRef="#br0" timeOffset="168730.2831">10875 12839 90 0,'25'53'43'15,"-9"6"0"-15,4 19-1 16,-2-5-33-16,7 11-3 16,-5-1-2-16,6-3-1 15,-4-5-1-15,1-12-1 0,-3-12-1 16,-4-16-1-16,-4-10-2 15,-12-25-1-15,0 0-2 16,0 0-2 0,-2-37-5-16,-32-28-11 0,22 12-13 15,-25-31 6-15,25 19 10 16,-22-23 11-16,18 7 6 16,-1 5 3-16,3-5 8 15,32 34 10-15,-10-10 16 16,27 28-5-16,-11-18-9 15,35 35-9-15,-12-6-2 16,23 20-2-16,-15 2 0 16,4 18-1-16,-10 1-1 0,-9 17-1 15,-12 1 0 1,-11 4 0-16,-11 0-1 16,-18 0 0-16,-5-9-1 15,-5-7 0-15,-6-5 0 0,-1-13-1 16,1-9 0-16,2-6 0 15,1-9 0-15,5-7-1 16,2 2 1-16,2-3-1 16,3-3 1-16,13 24 0 15,-20-33-1-15,20 33 1 16,-6-18 0-16,6 18-1 16,20-8 1-16,-5 10 0 15,15 2 0-15,4 0 0 16,5 2 0-16,6-4 0 15,7 0 1-15,7-4-1 16,0-8-1-16,1-1 2 16,-1-9-1-16,0-6-1 0,-8-1 1 15,-11-6 0-15,-9 1 0 16,-15 3 0-16,-10 3 0 16,-12 9 0-16,-10 5 0 15,-13 8 0-15,1 16 0 16,-5 11 1-16,-7 11 0 15,12 11 0-15,-1 2 0 16,15 2 0-16,12 0 0 16,10 2 0-16,12-12-1 15,11-13-1-15,15-11-1 16,-5-17-1-16,16-2-2 16,-9-17-3-16,11 5-5 0,-27-35-9 15,21 14-12-15,-27-24 1 16,19 28 12-16,-33-24 11 15,8 16 6-15,-7 7 6 16,-13-7 6-16,0 41 11 16,6-24 12-16,-6 24 2 15,-6 20-12-15,14 21-8 16,-16-5-4-16,14 17-3 16,-6 0-1-16,8 9-1 15,-2 3-2-15,8-2 0 16,-2-12-1-16,2-10-1 15,0-13 0-15,-14-28-2 16,31 6 1-16,-19-30-1 0,2-15 0 16,-6-14 0-16,4-6 1 15,1-4 0-15,1 4 0 16,4 6 1 0,-2 6 0-16,7 16 1 0,-3 9 0 15,6 18 0-15,0 14 0 16,-5 14 0-16,5 7 0 15,-6 14 0-15,-1 4 0 16,-1 0-1-16,-2 4-2 16,-2-10-1-16,9 6-3 15,-21-27-26-15,18 0-10 16,-20-22-1-16,40 7 0 16</inkml:trace>
  <inkml:trace contextRef="#ctx0" brushRef="#br0" timeOffset="169281.2557">13013 12800 92 0,'0'0'43'0,"-26"11"-1"16,-1 3-1-16,9 27-32 16,-10-5-5-16,11 9 0 15,3-4-2-15,14 4 0 16,8-8-2-16,15-9 0 15,17-10 0-15,7-20-1 16,16-8 0-16,-1-14 0 0,7-11-1 16,-10-18 0-16,-6-2 1 15,-7-4-1 1,-13 0 2-16,-9 8-1 16,-16 8 1-16,-14 14 1 0,-16 15 0 15,-7 20 1-15,-5 15 0 16,1 13-1-16,1 5 0 15,12 4 1-15,6-2-1 16,20 1 0-16,14-15-1 16,12-9 0-16,9-14 0 15,10-10 0-15,3-8-1 16,-1-10 0-16,0-3 0 16,-3-12 0-16,-11 5 0 15,-5 1 0-15,-9 6 2 16,-5 7-1-16,-20 20 2 15,22-4-1-15,-22 4 2 16,16 39-1-16,-8-5 1 0,11 11 0 16,9 2-2-16,15 0 1 15,11-6-1-15,11-7 0 16,2-9 0-16,8-7-1 16,-2-10-2-16,-6-14-3 15,4 15-20-15,-31-32-19 16,-9 1-1-16,-17-1 0 15,0-1-1-15</inkml:trace>
  <inkml:trace contextRef="#ctx0" brushRef="#br0" timeOffset="171825.7947">23156 6482 81 0,'0'0'41'0,"0"0"0"16,-20-23-5-16,20 23-21 15,0 0-5-15,26 7-4 0,0-7-2 16,15-2-2-1,9-2-1-15,3-1-4 16,12 3-4-16,-25-10-32 16,11-4-3-16,-12-3 1 0,-7-3-2 15</inkml:trace>
  <inkml:trace contextRef="#ctx0" brushRef="#br0" timeOffset="172450.2992">24446 6205 81 0,'0'0'40'0,"23"-7"2"15,-23 7-1-15,16 5-29 16,-16-5-3-16,0 0-4 16,0 0 0-16,0 0-2 0,0 0-1 15,0 0 0-15,20 6-1 16,-20-6 0-16,0 0 0 16,24-15-1-16,-24 15 0 15,13-26 0-15,-13 6 1 16,-6 3-2-16,6 17 1 15,-33-26 0-15,1 22 0 16,-9 14 0-16,-11 18 0 16,-7 15 0-16,-6 14 1 15,6 13 0-15,8 11 0 16,11 3 0-16,20-1 0 16,20-1 0-16,22-15-1 15,21-12 0-15,15-16-1 0,11-21 0 16,8-5-1-16,0-20-3 15,2-7-1-15,-20-33-7 16,6 7-29-16,-19-14-1 16,-11 1 0-16,-11-8 0 15</inkml:trace>
  <inkml:trace contextRef="#ctx0" brushRef="#br0" timeOffset="172868.2311">24799 6141 85 0,'0'0'42'16,"0"0"1"-16,26 15 0 16,-26-15-32-16,23 51-1 0,-7-11-3 15,8 18-2-15,-8 1 0 16,7 6-3-16,-3-4 0 16,0 0-2-16,-6-10 0 15,3-12 0-15,-7-8 0 16,0-9 0-16,-10-22 0 15,0 0 0-15,0 0 0 16,8-47-1-16,-8 12 0 16,0-11 0-16,6 1 0 15,2-4 0-15,6 2 0 16,4 10 0-16,1 9 1 16,3 13 0-16,4 7 1 0,5 16 0 15,-5 7-1 1,0 13 1-16,-5 9 1 0,3 8-1 15,-4 2 0 1,-6 6-1-16,-3-4 0 16,-1-9-1-16,0-1 0 0,-4-17-4 15,4 1-2-15,-10-23-12 16,4-20-24-16,4-9-1 16,4 0 0-16,1-13 1 15</inkml:trace>
  <inkml:trace contextRef="#ctx0" brushRef="#br0" timeOffset="173253.3294">25547 6329 87 0,'0'0'42'15,"22"24"1"-15,-10 1 1 16,-18-1-33-16,20 21-2 16,-6-2-3-16,4 12-1 0,-5-2-2 15,3-2-1-15,-2-6-1 16,0-6 0-16,-2-7-2 15,-6-32 0-15,12 23 0 16,-12-23 0-16,12-27 0 16,-6-3-1-16,2-7 1 15,3-4-1-15,3-8 1 16,6 2 0-16,0 2 1 16,5 3 0-16,-5 9 0 15,8 11 1-15,-4 11 0 16,-1 13 0-16,1 7 1 15,2 15 0-15,-7 3-1 16,1 9 1-16,0 1-1 0,0 2 0 16,-5-3-1-16,3-7 0 15,-6-3-1-15,-12-26-2 16,26 25-4-16,-26-25-33 16,8-18-4-16,-8-9 0 15,5-4-1-15</inkml:trace>
  <inkml:trace contextRef="#ctx0" brushRef="#br0" timeOffset="173681.9478">26025 6064 90 0,'0'0'40'16,"0"0"-1"-16,0 0 0 0,14 20-39 15,20-24-3-15,17 10-3 16,-12-14-4-16,27 14 0 15,-13-16 0-15,6 12 3 16,-9 0 4-16,-15 2 4 16,-9 9 3-16,-26-13 3 15,6 42 4-15,-38-27 2 16,12 29-2-16,-15-15-1 16,13 8-3-16,0-7-2 15,14 1-1-15,10-7-1 16,22 3-1-16,16-5 0 15,19 1-1-15,6 1-1 16,8 9 1-16,0 1 1 0,0 5-1 16,-10 6 0-16,-9 0 0 15,-17-4 2-15,-21 4-1 16,-16-9-1 0,-16-7 0-16,-13-7 0 0,-7-10-1 15,-3-7 0-15,-1-10-1 16,3-1-3-16,-3-28-10 15,14 17-30-15,-1-9 0 16,15 7-1-16,-2-3 0 16</inkml:trace>
  <inkml:trace contextRef="#ctx0" brushRef="#br0" timeOffset="179333.4608">27575 6074 39 0,'20'-12'36'0,"-20"12"2"15,20-14-5-15,-1 22-15 16,-19-8-4-16,0 0-3 0,0 0-4 15,0 0-1-15,0 0-1 16,0 0-2-16,6-23 1 16,-6 23-1-16,0 0 0 15,-25-22 0-15,5 14-1 16,-4 6 0-16,-11 8 0 16,-5 12 0-16,-5 11 0 15,-1 10-2-15,7 7 3 16,5 13-3-16,11 1 2 15,15 3-2-15,20-4 0 16,17-4 0-16,15-14 1 16,21-9 0-16,0-15-1 0,10-13 0 15,2-12-1-15,-6-11 2 16,-6-9-1-16,-6-11 0 16,-11-4 0-1,-11 4 0-15,-15 1 0 16,-4 9 1-16,-6 5-1 0,-12 24 1 15,2-17 0-15,-2 17-1 16,-8 41 2-16,8-8-1 16,0 12 1-16,8 4-1 15,0 2 0-15,9 6 0 16,3-6 0-16,-2-4-1 16,4-9 0-16,-9-5 1 15,7-13-1-15,-20-20-1 0,30 17 0 16,-30-17 0-1,22-13-2-15,-17-11-2 16,3 3-2-16,-16-29-13 16,4 13-24-16,-11-10 0 0,-5 6 0 15,-18-8 1-15</inkml:trace>
  <inkml:trace contextRef="#ctx0" brushRef="#br0" timeOffset="179493.1466">27680 6327 78 0,'0'0'42'0,"20"-6"-1"16,19 2 0-16,-5-11-31 16,33 11-3-16,2-6-5 0,8 4-3 15,2 24-20 1,-18-16-19-16,-10 3-2 16,-11 1 0-16,-20 0 0 15</inkml:trace>
  <inkml:trace contextRef="#ctx0" brushRef="#br0" timeOffset="180173.6513">22789 8091 74 0,'-14'22'40'0,"14"-22"0"15,0 0 0-15,20-2-26 16,19 0-6-16,-3-12-2 16,13 6-2-16,-3-3-1 15,5 1-2-15,-8 2-2 16,-5-4-4-16,5 12-30 15,-23-4-7-15,-20 4 1 16,0 0 0-16</inkml:trace>
  <inkml:trace contextRef="#ctx0" brushRef="#br0" timeOffset="199532.8506">24424 7840 29 0,'0'0'37'16,"0"0"0"-16,8-19 2 16,-8 19-18-16,0 0-4 15,0 0-2-15,0 0-3 0,-2 51-3 16,-10-22-2-16,12 18-2 15,0-2-1-15,6 14-1 16,0 2-1-16,8 0 0 16,-3-6-1-16,3-2 1 15,0-4-2-15,-2-8 0 16,2-4 0-16,-8-11-2 16,2-7-1-16,-8-19-3 15,0 0-4-15,0 0-25 16,0-19-7-16,-14-13-1 15,-4-3 1-15</inkml:trace>
  <inkml:trace contextRef="#ctx0" brushRef="#br0" timeOffset="199765.1301">23504 7826 71 0,'-16'-13'39'0,"16"13"1"15,26-32-1-15,7 3-27 16,46 13-3-16,0-15-2 16,32 13-2-16,1-5-2 15,17 3-2-15,-9 4-1 16,-3 1-2-16,-13 13-3 16,-27-10-5-16,16 20-25 15,-40-10-5-15,-7 4-2 0,-15 2 2 16</inkml:trace>
  <inkml:trace contextRef="#ctx0" brushRef="#br0" timeOffset="200294.2833">24777 8025 86 0,'20'-22'42'15,"-20"22"-2"-15,0 0-7 16,20 14-22 0,-20-14-2-16,-2 57-3 15,4-16-2-15,10 6-2 0,7 2-1 16,9-4 0-16,6-7 0 15,5-15-1-15,10-13 0 16,-1-18-1-16,-1-12 0 16,-3-15 1-16,-5-10-1 15,-11-10 1-15,-4-2 0 16,-11 2-1-16,-7 4 2 16,0 12 0-16,-6 9 1 15,0 30 0-15,0 0 0 16,0 0 0-16,-12 55 0 15,12 0 0-15,-2 12 0 16,2 10 0-16,0 3-1 16,2 1 1-16,0-5-1 0,4-9-1 15,4-6 1-15,-2-12-1 16,0-12-1-16,4-15-1 16,-12-22-1-16,25 13-1 15,-25-13-3-15,20-35-5 16,8-2-31-16,-22-16-1 15,2-12 1-15,-2-16-1 16</inkml:trace>
  <inkml:trace contextRef="#ctx0" brushRef="#br0" timeOffset="200877.2922">25516 7738 79 0,'0'0'42'0,"16"-18"0"15,-10 38 1-15,-20-2-31 16,18 35-2-16,-16 6-4 15,8 15 0-15,2 5-3 16,2 5 0-16,2-3-1 16,8-9-1-16,6-5-1 15,9-20 0-15,7-14 0 16,1-17 0-16,11-16 0 16,1-20-1-16,1-15 0 15,-5-18 1-15,3-10-1 16,-9-5 0-16,-3 1 0 15,-7 6 0-15,-13 10 1 16,-16 18 1-16,4 33-1 0,-31-4 1 16,3 33 0-16,-4 16 0 15,1 10 0-15,3 2 0 16,8 4-1-16,14-2 1 16,12-12-1-16,20-8 0 15,8-17-1-15,17-20 1 16,6-12 0-16,4-15-1 15,5-15 0-15,-1-15 0 16,-6-6 0-16,-6-5 0 16,-3 7 0-16,-17 6 1 15,-7 10-1-15,-6 7 1 16,-20 36 1-16,19-13 0 16,-19 13 0-16,-6 47 1 0,5-8-1 15,-5 16 1-15,2 6-1 16,4 9 0-16,6-3 0 15,11-6-1-15,9-2 1 16,2-12-1-16,11-4 0 16,7-19-1-16,5-11 0 15,-4-15-2-15,1-3-3 16,-11-17-4-16,16-5-33 16,-23-9-1-16,-2 5-1 15,-9-8 1-15</inkml:trace>
  <inkml:trace contextRef="#ctx0" brushRef="#br0" timeOffset="201845.7289">27321 7789 73 0,'0'0'41'0,"0"-29"1"16,0 29 0-16,-12-28-32 0,12 28 0 16,17 4-3-16,-3 20-1 15,-8 3-1-15,4 18-2 16,-4 8-1-16,6 18 1 15,-6 0-2-15,2 1 1 16,-2 1-1-16,-1-6 0 16,1-5-1-16,2-16 0 15,-2-9 0-15,0-14 1 16,-6-23-1-16,0 0 0 16,12-21 0-16,-16-15 0 15,2-18-1-15,2-17 1 16,-6-12 0-16,0-5-1 15,-2 0 1-15,-4 7 0 0,5 13 0 16,-3 13 0-16,6 17 1 16,4 38-1-16,0 0 1 15,0 0-1-15,20 53 0 16,-5-4 1-16,11 2 0 16,6 10 0-16,1-6-1 15,7-6 1-15,-3-7-1 16,3-13 1-16,-1-15-2 15,-3-18 2-15,1-16-1 16,1-23 0-16,-5-10 0 16,1-10 0-16,-7-4 0 15,5 1 0-15,-6 7 0 16,-5 8 0-16,-3 17-1 0,2 17 1 16,-20 17 0-16,24 41 1 15,-16 8-1-15,-3 24 0 16,3 5 0-1,0 14 0-15,6 5 0 0,-4-1 0 16,4-4-3-16,-6-17-3 16,9 13-20-16,-20-39-18 15,-5-2-1-15,-18-14-1 16,-8-3 2-16</inkml:trace>
  <inkml:trace contextRef="#ctx0" brushRef="#br0" timeOffset="202340.9085">23038 9673 87 0,'0'0'43'16,"20"10"-2"-16,7-10 0 15,-27 0-33-15,63-6-2 16,-11 2-5-16,1 0-2 0,6 14-13 16,-13-18-27-1,-5 4 0-15,-9-3-1 0,-13-5 0 16</inkml:trace>
  <inkml:trace contextRef="#ctx0" brushRef="#br0" timeOffset="208325.8676">24582 9457 39 0,'0'0'38'0,"0"0"2"15,24-17-1-15,-42-7-18 16,18 24-5-16,0 0-5 16,0 0-3-16,0 0-3 0,0 0-1 15,0 0-1-15,20 8 0 16,-20-8-1-16,23-10 0 16,-23 10-1-1,28-25 0-15,-14 5 0 0,-2-3-1 16,-5 1 0-16,-5-4 1 15,-6 7-1-15,-13 3 1 16,-17 10-1-16,-11 14 1 16,-15 20 0-16,-13 23 1 15,-4 13-2-15,-2 15 2 16,6 9-1-16,16 4-1 16,18 3 1-16,27-3-1 15,24-14 1-15,21-13-2 0,20-14 1 16,19-16-3-1,7-11 0-15,0-24-3 0,17 0-6 16,-36-27-31 0,13-13 0-16,-14-19 0 0,-4-5 0 15</inkml:trace>
  <inkml:trace contextRef="#ctx0" brushRef="#br0" timeOffset="208728.7491">24904 9373 68 0,'0'0'42'15,"0"0"0"-15,0 0 1 16,15 51-25-16,-18-20-9 0,20 20-1 16,-11 10-3-16,8 8-1 15,-6 2-1 1,4-5-1-16,2-5-1 16,-6-6 0-16,3-12-1 15,-3-11 0-15,2-15 0 0,-10-17-1 16,0 0 0-16,22-33 0 15,-16 0-1-15,0-12 1 16,6-7-1-16,-5-4 1 16,7-1 1-16,-2 4-1 15,4 8 1-15,2 15 1 16,1 10 0-16,7 18 0 16,0 14 0-16,-5 18 1 0,5 9-1 15,-6 12 0 1,-2 6 0-16,-3 0 0 15,-1 0-1-15,-4 0 0 16,-2-14 0-16,-2-6-2 0,0-11-1 16,-6-26-3-16,20 11-4 15,-26-28-28-15,14-7-4 16,1-21-2-16,5 0 1 16</inkml:trace>
  <inkml:trace contextRef="#ctx0" brushRef="#br0" timeOffset="209153.2506">25502 9589 63 0,'28'-14'42'0,"-28"14"-1"0,25 24 1 16,-25-24-19-16,34 39-14 15,-28-4-2 1,8 12-1-16,-7-5-3 16,3 5 0-16,-2-4-1 0,-2-6-1 15,-6-5 0-15,0-9-1 16,0-23-1-16,2 18 1 15,-2-18 0-15,4-20-1 16,2-1 0-16,0-9 1 16,2-1-1-16,4-11 0 15,3-3 0-15,5 0 0 16,6 0 1-16,0 6-1 16,5 0 2-16,-1 11-1 15,-1 6 1-15,3 17-1 16,-8 10 1-16,-5 15 1 15,-1 12-1-15,-6 11 0 16,2 4 1-16,-2 4-1 0,-4 2 0 16,0-8 0-16,1 0 0 15,5-13-1-15,-4-5 0 16,-10-27-2-16,30 25-1 16,-30-25-3-16,27-1-7 15,-27-23-31-15,12-5 0 16,-12-17 0-16,6-3 0 15</inkml:trace>
  <inkml:trace contextRef="#ctx0" brushRef="#br0" timeOffset="209565.4533">26124 9373 71 0,'14'-27'39'0,"-14"27"1"0,43-12-1 15,-43 12-31-15,50-10-4 16,-13 6-2-16,3 6 0 15,-7 0-2-15,1 8 0 16,-5 0 0-16,-9 1 1 16,-12 7 0-16,-10 4 1 15,-14 1 0-15,-4 9 1 16,-7-5 0-16,-1 2 0 16,-3-1-1-16,9-5 0 15,2 3-1-15,14-6 1 16,12-1-2-16,16 3 1 15,9-1 0-15,9 3-1 16,7 3 0-16,7 5 2 0,1-1-2 16,-6 3 1-16,-5-3 1 15,-5-4-1-15,-19-3 0 16,-6 0 1 0,-16-7-1-16,2-17 0 0,-44 28 1 15,5-22-2-15,-7-4 0 16,-1-6-2-16,4-2-2 15,1-16-4-15,28 1-33 16,-11-15-4-16,19 1 2 16,12-6-2-16</inkml:trace>
  <inkml:trace contextRef="#ctx0" brushRef="#br0" timeOffset="209957.7422">27407 9285 89 0,'0'0'43'0,"0"0"0"16,-39-16 0-16,-3 26-38 16,-21 0 0-16,4 13-2 15,-6 3-1-15,12 9 0 16,9 0-2-16,24 7 0 15,20-1 0-15,30-2 0 0,21 2-1 16,14-4 0 0,10 7 1-16,8-5-1 15,-2 0 1-15,-4 0 0 16,-11-3 1-16,-13-5 1 0,-20-1 0 16,-15-7-1-16,-16-3 1 15,-2-20 0-15,-41 21 0 16,7-19 0-16,-15-4-2 15,-1-4-1-15,5 1-2 16,-6-11-4-16,27 6-35 16,-12-8-3-16,13 11 1 15,7-5-2-15</inkml:trace>
  <inkml:trace contextRef="#ctx0" brushRef="#br0" timeOffset="210949.3089">23391 11100 85 0,'-22'8'41'16,"22"-8"0"-16,0 0 1 15,24-2-34-15,20-8-3 16,3-8-1-16,12 5-2 15,10-3-4-15,-2-8-5 16,18 3-33-16,-25 5-2 16,-9 8 1-16,-19 4-2 15</inkml:trace>
  <inkml:trace contextRef="#ctx0" brushRef="#br0" timeOffset="211441.1762">23279 12344 86 0,'27'4'40'0,"13"-2"0"16,-3-8-1-16,11 0-34 0,-3-5-3 15,1-3-6-15,7-4-33 16,-27 10-4-16,-26 8 2 16,19-17-3-16</inkml:trace>
  <inkml:trace contextRef="#ctx0" brushRef="#br0" timeOffset="227720.3156">14178 16183 48 0,'0'0'35'0,"-8"-29"1"16,8 29 1-16,0 0-21 16,-14-30-5-16,14 30-2 0,10 26-1 15,6 11-3-15,-12 8 1 16,12 22-3-16,-8 6 1 16,6 11-2-16,-3-4 0 15,3-1-2-15,0-10 0 16,-2-14 0-16,2-16-2 15,-2-22 0-15,-12-17-2 16,21 4-1-16,-21-4-2 16,12-51-7-16,2 18-24 15,-22-12-1-15,0-8 0 16,-16-2 1-16</inkml:trace>
  <inkml:trace contextRef="#ctx0" brushRef="#br0" timeOffset="228183.754">13890 16177 42 0,'-34'-33'34'0,"15"3"0"0,7-1 1 16,12-10-22-16,25 15-3 15,7-15-2-15,29 16-2 16,2-3-1-16,24 10-1 16,-2 7-1-16,12 11 0 15,-12 11-1-15,-6 11-1 16,-14 7 1-16,-20 13-1 15,-19-1-1-15,-24 4 1 16,-22-2 0-16,-13-7 0 0,-19-5 0 16,1-7 0-16,-4-9 0 15,5-5-1-15,15-10 1 16,15-4 0-16,20 4-1 16,16-16 0-16,21 11 0 15,21-1-1-15,9 10 2 16,16 7-1-16,-2 11 1 15,-2 13 0-15,-8 4 0 16,-14 13 0-16,-23 1 1 16,-13 5-1-16,-27-3 1 15,-15-2 0-15,-19-4-2 16,-7-7 1-16,-11-9 1 16,-1-9-1-16,2-9-1 0,4-11 0 15,7-4-2-15,7-12-1 16,13 1-3-1,-2-19-6-15,34 3-28 16,-16-5-1-16,16 7 1 0,4-3 0 16</inkml:trace>
  <inkml:trace contextRef="#ctx0" brushRef="#br0" timeOffset="229349.9137">14942 16354 32 0,'18'-8'35'0,"-18"8"1"16,0 0 0-16,24 4-19 0,-24-4-3 15,0 0-3-15,0 0-2 16,29 16-2-16,-29-16-2 15,20 43 0-15,-6-18-2 16,0 9 0-16,-2-1-1 16,1 0 0-16,-1-3 0 15,0-5 0-15,-4-7-1 16,-8-18-1-16,12 22 1 16,-12-22-1-16,0 0 0 15,0 0 0-15,-12-32 1 16,6 7-2-16,4-7 1 15,-2-3-1-15,4-4 1 16,6 1-1-16,2 1 1 0,6 2-2 16,6 7 2-16,3 5-2 15,3 7 1-15,7 2 0 16,5 7 0-16,1-3 1 16,1 4-1-16,-5 2 1 15,3 0 1-15,-6 2 0 16,-5-2 0-16,-9 8 0 15,-18-4 1-15,0 0 0 16,8 31 0-16,-20-7 0 16,-4 3 0-16,-7 13 0 15,-5-1-1-15,-2 4 0 16,9 0-1-16,1-3 0 16,6-5 0-16,16-6 0 0,10-7 0 15,6-12 0-15,11-10-1 16,3-10 1-16,1-6-1 15,-1-11 1-15,0-11 0 16,-11-7 0-16,-1 0 0 16,-6 0 0-16,-4 4 1 15,-4 4-1-15,-4 3 1 16,-2 15-1-16,0 19 1 16,0 0 0-16,0 0 0 15,-6 35 0-15,6-2-1 16,4 10 1-16,-2 3 0 15,4 5-1-15,1-6-1 0,5-4-1 16,6-4-1-16,-4-15-1 16,14 1-4-16,-28-23-4 15,53 8-7-15,-41-27-21 16,13 1-1-16,-9-15 1 16,8 9 13-16,-24-23 14 15,18 8 9-15,-10 5 8 16,-14-11 10-16,17 18 22 15,-16 1 3-15,5 26 0 16,-6-25-11-16,6 25-11 16,0 23-7-16,6 3-2 15,-14 1-3-15,10 10-1 16,0 3-2-16,7 1 1 0,1-4-2 16,14-1 0-16,4-9-2 15,5-7 1 1,11-12-1-16,1-12 0 0,-3-10-1 15,-3-12 0-15,4-5 1 16,-15-10-1-16,-2 0 1 16,-14 1 0-16,-1 3 2 15,-9 6-1-15,-4 9 1 16,2 22 1-16,0 0 0 16,-17 20 0-16,15 9-1 15,-2 10 0-15,4 6 0 16,6 8 0-16,8-4-1 15,-1 1-1-15,7-9-1 16,6-14-1-16,7-3-2 16,-1-24-3-16,7 12-6 15,-21-34-26-15,16-4-1 16,-13-15 0-16,3-6 1 0</inkml:trace>
  <inkml:trace contextRef="#ctx0" brushRef="#br0" timeOffset="229688.6283">16575 16313 76 0,'0'0'38'15,"8"-26"2"-15,-8 26-6 16,6 24-21-16,8 7-4 16,-12-1-3-16,12 13 0 15,-5 2-2-15,5 4-1 16,-8 0-1-16,2-4 0 0,-2-11-1 16,2-9 0-1,-8-25-1-15,20 10 0 16,-6-28-1-16,3-17 1 15,7-8 0-15,0-8 0 0,7 0 0 16,1-2 0-16,1 6 1 16,1 9-1-16,-2 15 2 15,1 17-1-15,1 14 1 16,-3 19 0-16,3 8-1 16,-3 11 0-16,1 1 0 15,0 6-1-15,-11-4-1 16,-3-2-1-16,-4 0-3 15,-14-47-21-15,-8 43-16 16,8-43-2-16,-30 30 0 16,15-25 0-16</inkml:trace>
  <inkml:trace contextRef="#ctx0" brushRef="#br0" timeOffset="236244.5833">14352 14456 22 0,'4'-20'35'0,"0"1"2"16,-2-1-1-16,-2 20-12 15,-2-29-5-15,2 29-6 16,0 0-2-16,0 0-4 16,6 29-1-16,8 7-2 0,-7 3-1 15,13 14 1-15,-2 2-2 16,8 4-1-1,-5-2 0-15,11-12-1 16,-6-4 0-16,-1-14-1 0,1-5-1 16,-26-22-2-16,33 6 0 15,-25-24-3-15,-8 18-9 16,6-43-24-16,-20 4 2 16,-15-12-1-16,-11 0 0 15</inkml:trace>
  <inkml:trace contextRef="#ctx0" brushRef="#br0" timeOffset="237221.295">14119 14319 51 0,'-34'-26'33'0,"17"-3"2"16,20 1 0-1,37 7-24-15,-1-11-3 16,29 21-2-16,7-7 0 16,17 18 0-16,-5 6-1 0,6 15-2 15,-16 9 1-15,-12 15-1 16,-19 2-1-16,-19 10 0 15,-29-2 0-15,-11 2-1 16,-25-8 0-16,-9-6 0 16,-7-12 0-16,3-9-1 15,2-10 1-15,13-12-1 16,12-6 0-16,24 6-1 0,-2-35 1 16,22 15 0-1,14 2 0-15,5 8 0 16,15 9 0-16,3 6 0 15,2 13 0-15,0 10 1 0,-7 9-1 16,-7 2 1-16,-7 4 0 16,-17 0 0-16,-15-1 0 15,-10-5 0-15,-16-8 0 16,-9-1 0-16,-17-9 0 16,-3-3-1-16,-6-4 1 15,3-6-1-15,1-6-1 16,16-8 1-16,11-4-2 15,10-11 1-15,28-7-2 16,17-11 1-16,15 0-1 16,7-4 0-16,6 3 1 15,1 1 0-15,-3 6 1 16,-4 9 2-16,-11 13 0 0,-5 13 2 16,-11 4 0-16,0 11 0 15,-7 9 0-15,3 11 0 16,-4 2 0-16,2 5-1 15,-1 1 0-15,-7-2-2 16,2 0 2-16,-8-3-2 16,2-7 1-16,-4-9-2 15,-4-22 2-15,0 23-2 16,0-23 2-16,0 0-1 16,-12-27 0-16,6 3 0 15,2-9-1-15,2-5 2 16,4-5-2-16,8 0 1 15,4-2-1-15,5 4 1 0,9-1 0 16,4 7-1-16,5 6 0 16,-3 7-1-16,5 8 1 15,-1 5-1 1,-5 11 0-16,-5 1-1 0,4 9 1 16,-7-4-1-16,1 4 2 15,0-6-1-15,-3 0 1 16,3-8 0-16,0-6 0 15,-1-4 1-15,1-6 1 16,-6 1 0-16,-6-1 0 16,-14 18 1-16,13-31 0 15,-13 31 1-15,0 0 0 16,-27 2-1-16,1 17 1 0,-6 11-1 16,5 7 0-16,-1 8 0 15,2 2-1-15,7 4 0 16,9-4 0-1,10-5-1-15,10-5 0 0,9-10-1 16,9-3-2-16,6-16-1 16,15 0-4-16,-21-22-22 15,17 6-10-15,-11-16-2 16,3-1 1-16</inkml:trace>
  <inkml:trace contextRef="#ctx0" brushRef="#br0" timeOffset="237665.9987">16010 14537 85 0,'0'0'40'0,"18"17"1"16,-18-17-1-16,20 43-30 0,-20-17-3 16,6 15-2-16,0 0 0 15,6 3-2-15,-4 1-1 16,-3-8-2-16,3-2 0 15,0-7 0-15,2-7 0 16,-10-21-1-16,0 0 0 16,26 4 0-16,-18-21-1 15,0-11 2-15,3-7-2 0,-3-10 2 16,6-2-2-16,0-6 1 16,4 3 1-1,-6 7-1-15,7 4 1 16,-3 12 1-16,4 7 0 0,4 14-1 15,-5 10 2-15,1 16-1 16,0 5 1-16,0 12 0 16,-9 3-1-16,3 7 1 15,-8 0-1-15,0-4-1 16,-6 0 0-16,0-9 0 16,-4-5-3-16,2-11 0 15,4-1-2-15,-2-17-6 16,0 0-29-16,12-21-2 15,-12 21 1-15,6-30-1 16</inkml:trace>
  <inkml:trace contextRef="#ctx0" brushRef="#br0" timeOffset="238853.0283">16551 14574 67 0,'0'0'37'0,"6"-26"2"15,-6 1-8-15,0 25-16 16,8-30-4-16,-8 30-3 15,12-29-1-15,-12 29-2 16,12-24-1-16,-12 24 0 16,16 6-1-16,-4 12 0 15,-6 7-1-15,5 13 1 0,-9 7-2 16,6 8 1-16,-4 6-1 16,2-8 0-16,0 0 0 15,-4-8-2 1,4-10 2-16,-6-7-1 0,0-26 0 15,6 23 1-15,-6-23-1 16,0-19-1-16,0-3 2 16,0-5-1-16,6-9-1 15,-4-9 1-15,10-6-1 16,-4 4 1-16,5-6-1 16,1 6 1-16,10 6 0 15,-4 5 0-15,-5 13 0 16,5 15 0-16,2 12 1 0,-6 12-1 15,3 15 0-15,-7 12 0 16,2 4 1 0,-2 8-1-16,-2 2 1 15,8-4-2-15,1-2 2 0,13-10-1 16,3-7 0-16,15-13-1 16,5-7 1-16,8-14 0 15,2-6 0-15,1-13 0 16,-1-9 0-16,-12-7 1 15,-7-8-1-15,-7-2 1 16,-13-1-1-16,-7 3 0 16,-7 4-1-16,-10 10 1 0,-8 11 0 15,6 18 0 1,-29 8 0-16,5 13 0 16,2 13 0-16,-1 7 0 15,9 6 1-15,2 0-1 0,12 0 0 16,12-8-1-16,8-7 0 15,5-11 0-15,9-5-1 16,-1-16 2-16,5-4-3 16,-5-15 2-16,5-9 0 15,-8-5 0-15,-1-7-1 16,-1-1 1-16,-3 4 0 16,-3 2 0-16,-4 1 1 15,2 15 0-15,-20 19 1 0,25-4-1 16,-13 21 2-1,-2 7-1-15,0 7 1 16,-2 7-1-16,4 5 0 16,0 0-1-16,-5-6 1 0,1-5 0 15,-2-7-1-15,-4-5 0 16,-2-20 0-16,0 0 1 16,0 0-1-16,30-32 1 15,-14-1-1-15,9-4 0 16,7-8 0-16,7-2 1 15,9-1-1-15,3 5 0 16,6 6-1-16,5 8 0 16,9 11-3-16,-6 2-3 15,24 24-33-15,-26-4-3 16,2 12 1-16,-8 1-2 16</inkml:trace>
  <inkml:trace contextRef="#ctx0" brushRef="#br0" timeOffset="243616.7876">24495 10921 33 0,'14'-39'37'0,"-8"22"0"16,0-3 1-16,-12-19-17 16,25 31-5-16,-28-20-4 15,9 28-4-15,0 0-1 16,23 6-1-16,-17 14-1 16,2 19-1-16,-4 6 0 15,0 10-2-15,2 2 0 16,6 2 0-16,-4-2-1 15,5-14-1-15,3-8 0 16,-2-11-1-16,6-8-1 16,-20-16-1-16,35 6-1 15,-35-6-3-15,38-24-8 0,-32-7-27 16,-6-3 1-16,-14-9-1 16,-12-6 3-16</inkml:trace>
  <inkml:trace contextRef="#ctx0" brushRef="#br0" timeOffset="243809.4482">24013 10643 63 0,'-27'-18'39'15,"27"18"0"-15,0 0 1 16,0-21-26-16,45 36-5 16,6-9-2-16,28 12-2 15,12-4-3-15,14 1-2 0,9-1-2 16,3-14-3-16,1 16-7 15,-33-14-27-15,0-6-2 16,-28-6 0 0,-17-2 1-16</inkml:trace>
  <inkml:trace contextRef="#ctx0" brushRef="#br0" timeOffset="244406.3132">24953 10882 73 0,'26'-4'40'0,"-26"4"2"16,14 24-1-16,-3 9-31 16,-15-9-2-16,12 21-2 15,-8 0-1-15,10 8-2 16,0-2-1-16,8-2 0 16,2-10-1-16,5-13-1 15,7-10 0-15,-1-12-1 16,3-8 0-16,0-16 1 15,-1-6-2-15,-7-9 2 16,-1-8-2-16,-5-6 1 16,-2 0 0-16,-8 2 1 0,0 5-1 15,-6 7 1-15,0 4 1 16,-4 31-1-16,0-22 2 16,0 22-1-16,-8 32 0 15,4-1 1-15,-4 4 0 16,4 10 0-16,2 6 0 15,-4 0-1-15,6 6 1 16,4-4-1-16,-2 0-1 16,6-6 1-16,2-5-1 15,6-7-1-15,-5-6 0 16,3-5-1-16,-14-24-1 16,32 20-1-16,-32-20-2 15,20-20-6-15,1 14-30 0,-23-19-1 16,2-1 0-16,-4-7 1 15</inkml:trace>
  <inkml:trace contextRef="#ctx0" brushRef="#br0" timeOffset="245164.8672">25597 10700 67 0,'16'-22'40'0,"-16"22"1"15,0 0 0-15,0 0-27 16,9 22-5-16,-11 3-1 16,4 18-3-16,-2 1-1 15,4 11-1-15,2 1-1 16,2-1-1-16,6-2 0 15,4-7 0-15,3-11 0 16,11-14-1-16,2-5 0 16,9-12 0-16,-1-12-1 15,3-9 1-15,0-13-1 16,1-11 0-16,-1-8 0 16,-11 0 0-16,-3-2 0 0,-11 2 1 15,-6 4 0-15,-8 11 0 16,-12 11 1-16,6 23 0 15,-28 0 0-15,5 17-1 16,7 13 1-16,-6 5 0 16,12 4-1-16,4 1 1 15,12-1-1-15,8-2 0 16,6-9 0-16,13-11-1 16,1-7 0-16,9-16 0 15,-3-4-1-15,-1-15 1 16,3-7-1-16,-5-11 0 15,-5-4 1-15,-4 0 0 16,-9 2 1-16,-1 6 0 0,-4 9 1 16,-2 15 0-16,-12 15 0 15,16 7 1-15,-7 17 0 16,-1 9-1 0,4 8 1-16,-2 7 0 0,2-3-2 15,0-2 2-15,-4-8-2 16,-2-9 1-16,-1-5-1 15,-5-21 0-15,0 0 1 16,0 0-1-16,0 0 1 16,20-45-1-16,-6 8 0 15,12-10-1-15,5-2 1 16,5-2 0-16,9 4 0 16,5 7-1-16,-3 7-1 0,-2 7-1 15,1 26-5-15,-30 2-35 16,7 6 0-1,-23-8-1-15,10 32-1 16</inkml:trace>
  <inkml:trace contextRef="#ctx0" brushRef="#br0" timeOffset="250489.184">24619 11997 32 0,'14'-24'38'0,"0"3"2"16,-10-1 1-16,-4 22-17 16,-12-21-7-16,12 21-5 15,0 25-3-15,12 10-3 16,-10 7-2-16,10 17 0 16,-4 9-1-16,4 19 0 15,-3 3-1-15,1 4 0 16,0-8 0-16,0-7-1 0,4-10 0 15,-8-18-1-15,6-10-1 16,-8-18-1-16,-4-23-2 16,23 2-2-16,-3-13-4 15,-26-38-13-15,0 3-20 16,-2-16 0-16,-10-7 1 16,-9-8 0-16</inkml:trace>
  <inkml:trace contextRef="#ctx0" brushRef="#br0" timeOffset="250696.5066">24066 11899 61 0,'-35'2'40'15,"15"19"0"-15,20 3 0 0,32 15-26 16,3-21-5-16,44 5-3 16,16-9-2-16,20-2-1 15,9-4-3-15,6-16-1 16,-1 2-1-16,-23-8-2 15,-7 14-4-15,-36-15-8 16,-9 20-24-16,-29 9-1 16,-19 8 1-16,-16 5 0 15</inkml:trace>
  <inkml:trace contextRef="#ctx0" brushRef="#br0" timeOffset="251209.2564">25066 12335 59 0,'0'0'40'0,"0"0"0"16,19-4 1-16,-19 4-25 15,12 25-7-15,-12 1 0 16,8 15-3-16,4-2-2 16,8 8-2-16,5-6 1 15,11-5-2-15,7-9 0 0,5-11-1 16,3-16-4 0,0-14 4-16,1-7-2 15,-13-11 2-15,-5-3-1 16,-7 0 0-16,-7-1 0 0,-6 7 2 15,-2 7 1-15,-12 22 0 16,4-17 0-16,-4 17 0 16,-4 43 1-16,2-8-1 15,-2 8 1-15,4 10-1 16,4 6 0-16,-2 4-1 16,6 0 1-16,2-10-2 15,3-6 0-15,1-8 0 16,0-10-1-16,-2-9 0 15,-12-20-2-15,26 6-2 16,-26-6-3-16,7-45-16 16,-1 9-20-16,-8-9 1 15,-3-10-1-15,1-15 0 0</inkml:trace>
  <inkml:trace contextRef="#ctx0" brushRef="#br0" timeOffset="251808.8039">25739 12164 76 0,'6'23'43'0,"-6"3"-1"16,6 15 2-16,-24 2-32 0,26 12-5 15,-4-2 1 1,10 8-4-16,-2-2 0 16,9-6-2-16,5-10 0 15,11-10-1-15,9-15-1 0,9-10-1 16,4-18 1-16,5-13-1 15,1-9-1-15,-8-13 1 16,-8-6-1-16,-5-8 1 16,-13 2-1-16,-17 4 2 15,-8 6-2-15,-16 16 3 16,-10 9-1-16,-7 16 1 16,-7 14 0-16,-5 16-1 15,1 9 1-15,7 8 0 16,9 2-1-16,14 1 0 15,12-7 2-15,20-4-2 16,9-11 1-16,13-12-2 16,5-10 0-16,2-14 0 0,7-4 1 15,-13-11 0-15,2-10-2 16,-7-5 2-16,-5 5-2 16,-9 2 2-16,-4 3 1 15,-5 9 0-15,-9 5 0 16,-10 20-1-16,18 8 1 15,-4 16 0-15,0 7 1 16,5 12-1-16,7 4 2 16,10 2-1-16,3 4 0 15,10-3-1-15,3-11 1 16,5-8 0-16,-4-9-1 16,1-9-1-16,-3-5 0 15,-6-8 0-15,-5-4 0 0,-20-5-3 16,1 5-3-16,-17-22-23 15,-4 26-16-15,0 0 0 16,-8-19-1 0,8 19 1-16</inkml:trace>
  <inkml:trace contextRef="#ctx0" brushRef="#br0" timeOffset="257221.9419">27895 10623 53 0,'0'0'39'0,"0"0"1"16,0 0-2-16,0 0-27 15,0 0-2-15,20-6-1 16,0 8-3-16,-20-2-2 16,41-19-1-16,-15-1 0 15,5-6-1-15,-5-3 0 16,0 0 0-16,-13-5 0 15,-7 5 1-15,-12 3-1 16,6 26 0-16,-45-17 1 16,6 24 0-16,-13 11-1 15,-7 14 1-15,-8 11 0 16,4 16 0-16,1 3 0 0,17 9 0 16,15 2-1-16,28-5 1 15,18-7-1 1,30-14-1-16,19-9 1 15,18-17-1-15,8-11 0 0,3-12-1 16,-3-10 0-16,-12-9-3 16,-2 11-6-16,-37-14-33 15,-7 7-1-15,-19-5 0 16,-14 22 0-16</inkml:trace>
  <inkml:trace contextRef="#ctx0" brushRef="#br0" timeOffset="258144.0428">27751 12282 23 0,'0'0'34'16,"2"-22"3"-16,-2 22 0 15,0 0-18-15,0 0-4 16,0 0-2-16,0 0-4 16,6 47-2-16,-14-14 2 15,8 16-4-15,0 1 0 16,8 10-1-16,6-5-1 16,5-4-2-16,15-11 1 15,11-15-1-15,7-17-2 16,7-10 2-16,0-20-1 0,4-9 1 15,-9-12-1-15,-1-4 2 16,-15-6-2-16,-7 6 2 16,-11 3-1-16,-10 13 2 15,-10 9-2-15,0 22 1 16,0 0-1-16,-22 32 0 16,16 3 1-16,12 6-1 15,8 3 0-15,13-5-1 16,19-4 2-16,17-11-2 15,8-16 1-15,2-16 0 16,0-12-2-16,-2-13 1 16,-11-14-1-16,-13-8 0 15,-15-6 1-15,-21 0-1 0,-11 0 1 16,-11 2-2-16,-7 8-1 16,-6-8-8-16,12 24-32 15,-2 2-2-15,5 9 0 16,1 3-1-16</inkml:trace>
  <inkml:trace contextRef="#ctx0" brushRef="#br0" timeOffset="278354.5835">22939 14641 20 0,'0'-18'29'0,"-8"-14"2"15,-4-1-5-15,12 15-6 16,-19-21-3-16,19 39-3 15,-12-47-2-15,12 47-2 16,-2-23-2-16,2 23-1 16,0 35-1-16,2 14-1 15,-8 10 1-15,6 19-3 16,0 17 0-16,4 12-1 16,-2 1-1-16,4-6 0 15,0-11 0-15,1-17-1 16,5-15-1-16,-4-16 2 0,0-25-3 15,-8-18 2-15,16-23 0 16,-14-25-1-16,0-16 0 16,-2-19 1-16,-2-13 0 15,0-10 0-15,-2-10-1 16,-8 4 2-16,4 4-1 16,-6 16 1-16,1 14-1 15,1 15 0-15,4 20 1 16,2 21 0-16,6 22 0 15,0 30 0-15,6 21 1 16,4 23-1-16,5 16 1 16,7 14-1-16,-2 8 1 15,8-2-2-15,1-4 1 0,3-19-2 16,-3-15 1-16,5-23 0 16,-2-21-1-16,-1-28 1 15,1-26 0-15,-1-23 0 16,-3-18-1-16,-2-17 1 15,1-18-1-15,-1-8 2 16,-6 4-2-16,-6 18 2 16,-3 11-2-16,-5 20 1 15,-6 22 1-15,0 35-1 16,-6 26 1-16,2 25-1 16,2 17 0-16,0 11 0 15,2 11 1-15,4 12-1 16,6-2 0-16,4-8-1 0,6-9-1 15,-2-14-2-15,5-7-1 16,-3-20-4 0,22 5-11-16,-21-36-21 15,7-7 1-15,-10-17 0 0,-3-7 0 16</inkml:trace>
  <inkml:trace contextRef="#ctx0" brushRef="#br0" timeOffset="279274.1215">23567 14972 45 0,'0'0'36'16,"-6"-27"1"-16,18 7-2 15,8 12-15-15,-1-27-12 0,33 11 2 16,-5-5-5-16,18 13 1 16,-6 4-3-16,7 16 1 15,-7 10 2-15,-8 14-4 16,-15 9 2-16,-1 14-3 15,-15 4 1-15,-6 4-1 16,-6-6 1-16,-2-6-2 16,-6-12 0-16,0-3 0 15,0-11 0-15,0-21 0 16,0 0 1-16,-12-25-1 16,10-9 0-16,-8-9 0 15,0 0-1-15,-8-4 2 16,-1 4-2-16,-9 7 1 0,-4 11 1 15,1 17-1 1,-3 16 0-16,3 19 1 16,9 13-1-16,2 7 0 15,14 4 1-15,6 2-1 0,14-2 0 16,6-4 0-16,7-6-1 16,3-13 0-16,4-11 0 15,-3-13-2-15,3-10-1 16,-3-19-3-16,9-11 0 15,-14-21 1-15,7 2-1 16,-7-13 1-16,1 7 0 16,-13-4 3-16,4 8 1 15,-6 12 5-15,-10 12-1 16,-2 33 2-16,8-28 1 16,-8 28 1-16,14 18 1 15,1 7-3-15,-7 5 3 0,6 17-4 16,-2-2 1-16,4 10-1 15,-4-8 0-15,1 0-3 16,-3-7 0-16,-2-7 2 16,-2-6-3-16,-6-27 1 15,0 0 0-15,0 0 1 16,6-17-2-16,-6-13 1 16,0-7 0-16,0-4 1 15,2-8-1-15,4-4 0 16,8-2 0-16,0-6 0 15,5 4-1-15,7 6 1 16,6 2 0-16,-1 8-1 16,-3 5 0-16,3 13 0 0,-5 11 1 15,0 14 0-15,-7 14 0 16,-5 11 0-16,2 3 0 16,0 3 1-16,-2 4-1 15,1 8 1-15,3-1 1 16,-4-1-1-16,6 2 1 15,0 2-1-15,-7 4 0 16,7-4-1-16,-2 0 1 16,2-9 0-16,-5-5-2 15,3-8 1-15,0-9-2 16,-18-16 0-16,26-2-1 16,-24-19-2-16,-2 21-5 15,0-48-31-15,0 11 0 0,-12-8 0 16,4-4 0-16</inkml:trace>
  <inkml:trace contextRef="#ctx0" brushRef="#br0" timeOffset="279444.6904">24675 14336 76 0,'-22'-9'37'0,"2"3"0"15,20 6-4-15,0 0-45 16,0 0-22-16,0 0-1 16,26 4-2-16,-6 9 0 0</inkml:trace>
  <inkml:trace contextRef="#ctx0" brushRef="#br0" timeOffset="279784.3933">25425 14513 79 0,'0'0'40'15,"0"0"-1"-15,0 0 0 16,-34-24-32-16,34 24-3 16,0 0-2-16,0 0-4 15,0 0-6-15,0 0-20 16,0 0-10-16,-11 36-1 15,5-7 1-15</inkml:trace>
  <inkml:trace contextRef="#ctx0" brushRef="#br0" timeOffset="279920.7016">25338 14890 75 0,'2'25'38'16,"-2"-7"2"-16,0-18-2 0,0 0-27 15,0 24-8-15,0-24-9 16,0 0-29-16,0 0-4 15,0 0 1-15,0 0-3 16</inkml:trace>
  <inkml:trace contextRef="#ctx0" brushRef="#br0" timeOffset="280511.6527">26175 14582 28 0,'20'-32'36'0,"-14"13"1"16,2 1 0-16,-16-11-13 15,8 29-5-15,-32-2-5 16,9 33-3-16,-25 6-4 16,-5 26-2-16,-10 8 1 15,7 19-4-15,1 0 1 16,16-3-3-16,17-9 1 16,28-17-1-16,26-18 0 15,29-29 0-15,18-18 0 16,12-23 0-16,1-17-1 15,-1-11 2-15,-8-11-1 16,-22-7 0-16,-15-5-1 0,-29 13 2 16,-20-2-3-16,-17 12 2 15,-8 12-1-15,-15 6-3 16,3 21-2-16,-13-8-17 16,19 30-17-16,3 6-1 15,15 14 1-15,4 3-2 16</inkml:trace>
  <inkml:trace contextRef="#ctx0" brushRef="#br0" timeOffset="281053.3368">26497 14784 76 0,'20'14'40'0,"-6"3"-1"16,5 7 0-16,-7-3-30 15,14 13-3 1,-12-3 1-16,6 3-4 0,-9-7 1 16,3-3-3-16,-6-7 2 15,-8-17-2-15,12 24 0 16,-12-24-1-16,0 0-1 16,0-28 1-16,-6 7 0 15,6-7 1-15,-6-5-2 16,4-2 1-16,-2 1-1 15,2 3 2-15,-2 5-1 0,2 7 0 16,0 1 1-16,2 18-2 16,0 0 1-1,0 0 0-15,0 0 0 0,0 0 0 16,0 0 0 0,0 0 0-16,0 0-1 0,22-14 2 15,-22 14-2-15,20-10 2 16,-20 10-1-16,25-17 0 15,-25 17 0-15,20-22 0 16,-20 22 0-16,14-23 0 16,-14 23 0-16,4-30 0 15,-4 30 0-15,-6-29 0 16,6 29 0-16,-10-32-1 0,10 32 2 16,-8-27-1-16,8 27-1 15,-2-20-2 1,2 20-1-16,0 0-9 15,0 0-27-15,0 0-1 0,0 0 1 16,0 0-2-16</inkml:trace>
  <inkml:trace contextRef="#ctx0" brushRef="#br0" timeOffset="282008.6899">26868 14847 51 0,'0'0'35'16,"0"0"1"-16,16 15-2 15,14-15-23-15,-16-17-6 16,15-1 1-16,1-11-2 15,3-3-2-15,-1-7 0 16,0 2-1-16,-11-5 1 16,-1 5 0-16,-12 2 0 15,-8 9 0-15,-14 5 1 16,14 21-1-16,-41 2 0 0,9 23 1 16,-5 7-1-16,3 15 0 15,2 2-1-15,11 2 0 16,1 2 1-16,14-6-1 15,12-8 0-15,10-13-2 16,13-11 0-16,5-13 0 16,5-6-2-16,1-13-1 15,5-3-2-15,-13-21-2 16,13 9-2-16,-23-19 2 16,10 14 1-16,-13-12 2 15,-5 14 2-15,-2 7 3 16,-12 5 2-16,0 23 4 15,0 0 1-15,2 25 1 0,-10 1 0 16,8 23-1-16,-6-6-2 16,12 10 0-1,0-6 0-15,8-2-2 16,0-6 1-16,3-5-3 0,-1-15 2 16,8-9-2-16,-4-10 1 15,-1-13-1-15,-5-11-2 16,-2-9 2-16,-6-9-2 15,-4-1 1-15,0-6-2 16,2 0 2-16,-2-2-2 16,8 8 1-16,4 6-1 15,5 1 0-15,13 15-3 0,-8-5-2 16,21 30-13-16,-13-10-19 16,5 6-1-16,-5 4 0 15,1 2 2 1</inkml:trace>
  <inkml:trace contextRef="#ctx0" brushRef="#br0" timeOffset="282361.3396">28104 14330 80 0,'-17'0'40'15,"-17"12"-1"-15,-5 20-1 16,-7-15-31-16,9 15-3 0,3-9-1 15,8 3-1-15,13 3-1 16,15-3-1 0,15-1 0-16,11-1 1 15,9-1-2-15,3 3 1 0,5 1 0 16,3-3 0-16,-5-1 1 16,-7 1-1-16,-7 0 1 15,-9-1 0-15,-12-1 0 16,-10-3 0-16,-12-1 1 15,-9-2-1-15,-15-3 0 16,2-3 0-16,-7-4-2 16,2-10-1-16,7 4-3 15,-5-27-18-15,13 13-17 16,6-10-1-16,10-1 1 16,6-1-2-16</inkml:trace>
  <inkml:trace contextRef="#ctx0" brushRef="#br0" timeOffset="282993.9165">28164 14792 68 0,'27'6'40'16,"-1"-10"0"-16,11-2 0 15,-3-18-29-15,13 7-4 16,-1-15-2-16,-1-1-2 15,1-6 0-15,-5-3-2 16,-5-3 0-16,-13 4 0 16,-5 4-1-16,-12 7 1 15,-12 5-1-15,-12 9 1 0,-9 14-1 16,-7 16 0-16,-5 11 0 16,-7 13 1-16,7 5-1 15,5 6 1-15,5 10-1 16,19-4 1-16,10-4-1 15,14-8 1-15,17-6-1 16,11-11 0-16,9-9 0 16,8-11 0-16,2-6 0 15,3-8 0-15,-1-5-1 16,-10-7 1-16,0-4-1 16,-7-3 0-16,-1-2 0 15,-11-3 0-15,-9-3 1 16,1-1-1-16,-6-3 1 0,-6 2-1 15,-3 2 1-15,-5 5 0 16,-4-1 0 0,-8 7 0-16,-1 5 1 15,7 19 0-15,-32-12-1 0,10 20 2 16,-9 7-1-16,3 15 1 16,-10 5 0-16,11 6-1 15,-3 10 0-15,14-2 1 16,5 2-1-16,17-5 0 15,7-3-1-15,15-8 0 16,11-7-1-16,5-9 1 16,3-9-1-16,-1-8-2 0,-1-2-2 15,-19-24-12-15,5 13-25 16,-15-9 0-16,2 4 1 16,-12-1-1-16</inkml:trace>
  <inkml:trace contextRef="#ctx0" brushRef="#br0" timeOffset="283679.9284">29329 14584 59 0,'0'0'40'0,"0"0"1"15,0 0 0-15,19 7-18 16,1 21-14-16,-6-1-3 16,6 13 0-16,-3 1-2 15,-1 2-3-15,-4 0 1 0,0-3 0 16,-10-7-1-1,2-8 0-15,-4-25 0 16,-6 18 0-16,6-18-1 16,-8-35 1-16,8-1 0 0,2-7-1 15,0-10-1-15,8-8 2 16,10-7-1-16,1 5-1 16,11-2 2-16,5 12-2 15,9 4 1-15,1 14-2 16,5 9-3-16,-11 1-6 15,10 21-31-15,-25 4-1 16,-6 14 0-16,-20-14 0 16</inkml:trace>
  <inkml:trace contextRef="#ctx0" brushRef="#br0" timeOffset="284688.5313">26412 14662 3 0,'0'0'32'0,"0"0"1"0,20-8 1 16,-20 8-12-16,0 0-2 15,0 0-3 1,18-2-4-16,-18 2-1 16,0 0-3-16,0 0-2 0,0 0-1 15,0 0-1-15,21 18-1 16,-21-18 0-16,20 29-1 15,-12-11-1-15,4 8 0 16,0 1-1-16,-4 1 1 16,4 1-1-16,-5-2-2 15,3 3 3-15,-2-7-2 16,6 5 1-16,-2-6-1 16,2-3 2-16,-14-19-3 0,25 26 3 15,-25-26-2 1,34 6 1-16,-14-16-1 15,-3-10-1-15,3-5 2 16,-6-9-2-16,0 1 2 0,0-8-2 16,-6 1 1-16,-3-5-1 15,-1 8 2-15,-2-6-1 16,2 0 0-16,-2-1 0 16,4 5 0-16,0 2 0 15,-4 7-1-15,10-1 1 16,-12 4-2-16,0 27-2 15,0-28-5-15,0 28-32 16,0 0-1-16,0 0-1 16,-24 18 0-16</inkml:trace>
  <inkml:trace contextRef="#ctx0" brushRef="#br0" timeOffset="596081.3661">25848 14527 77 0,'-62'-8'40'15,"15"4"1"-15,0-2 0 16,23 18-31-16,8-18-3 15,38 10-1-15,17-8-2 16,40 0 0-16,30-4-1 16,41 2 0-16,30-9 0 15,47-7 0-15,27 0-1 0,35-5-1 16,25-2 1-16,13 1 0 16,11 3-1-16,-10-3 0 15,-22 6-1 1,-38 5 0-16,-37 1 0 0,-47 4-1 15,-40 8-1-15,-53 6-3 16,-34 12-3-16,-57-14-35 16,16 39-1-16,-32-9 0 15,-2 7 1-15</inkml:trace>
  <inkml:trace contextRef="#ctx0" brushRef="#br0" timeOffset="596698.1904">26244 14913 26 0,'-59'-19'35'0,"-2"-3"1"16,-6 3 1-16,4 15-13 16,-10-22-7-16,35 24-3 15,-15-16-3-15,27 11-4 16,6-9 0-16,20 16-2 15,26-22 0-15,21 14 0 16,19-5-2-16,32 3 0 16,33-4 1-16,36 4-2 15,39-5 0-15,39 1-1 0,27-6 1 16,26-1-2-16,8-1 1 16,-10 1-1-16,-19 1 0 15,-32 6-1-15,-48 6-1 16,-47 4 0-16,-39 12-2 15,-52 0-4-15,-23 33-18 16,-44-17-17-16,-8 9 0 16,-22-3-1-16,-1 7 2 15</inkml:trace>
  <inkml:trace contextRef="#ctx0" brushRef="#br0" timeOffset="597362.6455">26313 15518 42 0,'20'-32'38'0,"-12"-3"1"15,-4 10 0-15,-22-15-14 16,-3 29-15-16,-35-5-3 16,3 18 0-16,-26 2-2 15,0 13-2-15,-6 1 0 16,6 6-1-16,2-3 0 16,18 5-1-16,17-3 0 15,19-1-1-15,23-4 1 0,23-1-1 16,13-1 0-16,21 2 0 15,8 3 0-15,14 5 0 16,8-1 0 0,-4 7 1-16,-4-1-1 0,-8 4 1 15,-17 7 0-15,-13 3 0 16,-19-2 1-16,-26 0-1 16,-16 0 0-16,-17-4 1 15,-11-3-1-15,-5-3 0 16,-10-7 0-16,1-7-1 15,3-5 0-15,6-8-1 16,9-6 0-16,7-12-1 16,15-2-2-16,8-23-3 15,26 10-14-15,-4-38-20 16,18-8-1-16,7-13-1 16,13 1 1-16</inkml:trace>
  <inkml:trace contextRef="#ctx0" brushRef="#br0" timeOffset="597578.4709">26550 15280 80 0,'0'0'42'15,"32"53"-1"-15,-26-9 1 16,2 26-33-16,-2 3-2 16,6 15-2-16,-4 0-2 15,3 7 0-15,3-3-3 16,-2-14 0-16,-2-5-1 15,-4-20-2-15,6-8-1 16,-12-21-5-16,19 1-31 16,-19-25-2-16,0 0 1 0,-13-33 0 15</inkml:trace>
  <inkml:trace contextRef="#ctx0" brushRef="#br0" timeOffset="598118.5457">26434 15716 69 0,'0'0'39'16,"-2"-20"-1"-16,28 20 1 16,-5-7-32-16,37 14-2 15,-1-12 0-15,16 3-3 16,0-4 0-16,10 0-1 16,-10-2-1-16,-2-2 1 15,-6-4-1-15,-9 5 0 0,-13-1 1 16,-9 4 1-16,-15-2 0 15,-19 8 0-15,0 0 0 16,0 0 0-16,-27 29 1 16,-3-3-1-16,-4 3 0 15,1 11 0-15,-5 3-1 16,9 4 1-16,-1 0-1 16,14 0 0-16,4-8-1 15,12-5 0-15,8-7 1 16,10-11-2-16,10-10 1 15,5-12-1-15,5-12 0 16,1-13 0-16,1-10 0 0,-3-14 0 16,-3-4 0-16,-6-4 0 15,-5 2 1-15,-9 6 0 16,-8 8 0 0,2 12 1-16,-10 15-1 15,2 20 1-15,0 0 1 0,2 41-1 16,-2-3-1-16,0 11 1 15,6 6 0-15,0 4-1 16,6-2 0-16,1-4-1 16,1-2-1-16,2-18-2 15,8 0-2-15,-24-33-10 16,41 14-24-16,-17-20-2 16,4-6 1-16,-3-13-1 0</inkml:trace>
  <inkml:trace contextRef="#ctx0" brushRef="#br0" timeOffset="598465.8301">27629 15726 65 0,'0'0'39'15,"17"0"1"-15,-17 0 0 16,22 45-28-16,-18-21-3 16,6 21-2-16,-4-6-3 15,6 6 0-15,-12-10-2 16,6-1 1-16,-10-7-2 15,2-7-1-15,2-20 1 16,0 0 0-16,-18 10-1 0,18-10 0 16,-14-40 1-1,12 11-1-15,2-12 0 16,2-4 0-16,6-6 0 16,4 0 0-16,8-2 0 0,5 0 0 15,1 7-1-15,1 3 1 16,5 10-1-16,0 5-1 15,1 7 0-15,-1-1-3 16,1 16-4-16,-13-15-14 16,6 13-17-16,-1-6-1 15,3 6 1-15,-8-5 0 16</inkml:trace>
  <inkml:trace contextRef="#ctx0" brushRef="#br0" timeOffset="598682.2246">28177 15355 67 0,'0'0'39'15,"0"0"1"-15,20-4 0 16,-20 4-24-16,-2 45-5 0,-2-10-4 16,10 20-2-16,-6 6-1 15,6 12-1-15,2-2-2 16,-2 1 2-16,0-3-3 16,8-10 1-16,-6-4-2 15,5-14 0-15,5-6-3 16,-18-35-1-16,40 36-8 15,-40-36-29-15,27-12 0 16,-21-14-1-16,6-3 2 16</inkml:trace>
  <inkml:trace contextRef="#ctx0" brushRef="#br0" timeOffset="599359.0022">28140 15671 72 0,'0'0'39'0,"0"0"1"15,-14 23 0-15,40-3-30 16,-6-18-2-16,19 8-2 16,8-12-2-16,17 2-1 15,1-10 0-15,6-4-2 16,2-11 1-16,-2-1-1 16,0-1 0-16,-10-7 0 15,-7 5-1-15,-11 2 1 16,-9-3-1-16,-15 7 0 15,-13 1 0-15,-6 22 1 16,-33-20-1-16,-1 26 0 0,-15 10 0 16,1 9 1-16,-3 11 0 15,6 11-1 1,5 4 1-16,12 8-1 0,15-2 0 16,15-4 1-16,17-6-1 15,9-12 0-15,15-7-1 16,5-19 0-16,9-9 0 15,-4-15-1-15,7-15 0 16,-9-11-1-16,0-8 0 16,-11-6 0-16,-5 2 1 15,-9 2 1-15,-2 10 0 16,-10 2 1-16,-1 9 1 0,-13 30 0 16,20-18 0-16,-20 18 1 15,14 38 0-15,0 1 0 16,-4 2-1-1,5 14 1-15,3 2-1 0,0 2 0 16,-2-6 1-16,2-8-1 16,-5-10 0-16,-1-15 0 15,-12-20 0-15,0 0 0 16,20-23 0-16,-14-13 0 16,-2-9 0-16,8-6-1 15,1-4 1-15,11 0 0 16,10 2 0-16,13 4-1 15,10 6 1-15,11 10-1 0,3 5 1 16,6 6-1-16,-4 9-2 16,-2 1-1-1,-4 12-3-15,-34-2-36 16,11 0-2-16,-16-6 0 0,-5-2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2:19:44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2479 4321 26 0,'-6'-19'32'16,"6"19"0"-16,0-22-6 16,-14-7-3-16,14 29-5 15,-8-26-4-15,8 26-3 0,0 0-2 16,0 0-2-16,0 0-1 16,0 0 0-16,22 45-2 15,-4 0 1-15,-4 8-2 16,5 12 1-16,5 6-2 15,0 1 1-15,0 3-2 16,-5-6 1-16,3-12-1 16,-4-8 0-16,-4-10-1 15,-3-14 0-15,-3-5-2 0,-8-20 1 16,12 18-3 0,-12-18-1-16,0 0-9 15,0-43-27-15,-4 9-1 16,-6-13 0-16,-7-6 1 0</inkml:trace>
  <inkml:trace contextRef="#ctx0" brushRef="#br0" timeOffset="299.1074">1859 4164 59 0,'0'0'37'0,"38"-12"-1"16,27 1 1-16,26-7-33 15,15-4 1-15,38 21-1 16,-1-1 1-16,1 29-1 16,-20 6-1-16,-7 22 1 15,-33 2-1-15,-12 14-1 0,-33 0 0 16,-25-1 1-16,-24-5-1 16,-14-10 0-16,-21-14 1 15,-10-11-1-15,-7-7-1 16,-1-11-1-16,4-2-1 15,0-16-3-15,17 14-9 16,-1-22-25-16,23 2-2 16,20 12-2-16,-8-27 2 15</inkml:trace>
  <inkml:trace contextRef="#ctx0" brushRef="#br0" timeOffset="734.6369">3484 4553 75 0,'0'0'41'16,"0"0"1"-16,0 0-1 15,-43 12-32-15,27 5-2 16,-22 7-1-16,7 9-2 16,-5 8-2-16,5 5 0 0,7-1-1 15,16 6 1-15,8-12-1 16,20 2-1-16,13-7 0 16,17-19 0-1,5-11 0-15,8-10 0 0,-4-9 0 16,-5-19-1-16,-3 1 1 15,-25-12 0-15,-7-6 0 16,-19 6 0-16,-11 1 0 16,-21 3 0-16,-9 8 0 15,-11 7-2-15,5 9-1 16,-4-3-3-16,13 26-10 16,2-12-26-16,13 10 0 15,23-4 0-15,0 0 0 0</inkml:trace>
  <inkml:trace contextRef="#ctx0" brushRef="#br0" timeOffset="1152.4678">3982 4380 64 0,'0'0'38'0,"0"0"1"16,-26 22-1-16,26-22-29 0,-24 12-3 15,24-12-1 1,-10 19-3-16,10-19-1 16,20 18 0-16,6-6-2 15,2 1 1-15,9 7 0 0,3 0 0 16,-1 3 1-16,1 1 0 15,-1 7 0-15,-7 0 1 16,-11 3 1-16,-9-5 0 16,-4 3 0-16,-16-5-1 15,-6-1 0-15,-11-9 1 16,-7-3-1-16,-7-6-1 16,5-4 0-16,-4-6-2 15,5-10-2-15,7 0-2 16,1-21-8-16,31 11-28 15,-8-13-1-15,5 2 1 16,9-5-1-16</inkml:trace>
  <inkml:trace contextRef="#ctx0" brushRef="#br0" timeOffset="1345.0516">4276 4496 66 0,'28'45'42'16,"-11"0"0"-16,9 12 1 15,-12-20-28-15,13 16-6 16,-9-9-3-16,2 3-2 0,-4-12-2 16,-2-6-3-1,7-9-3-15,-21-20-10 16,20-6-28-16,-20 6 0 16,8-39-1-16,-12-10 0 15</inkml:trace>
  <inkml:trace contextRef="#ctx0" brushRef="#br0" timeOffset="1479.5701">4408 4127 52 0,'0'0'33'16,"8"-22"-10"-16,-8 22-22 16,30-5-32-16,-30 5-2 15,27-8 0-15</inkml:trace>
  <inkml:trace contextRef="#ctx0" brushRef="#br0" timeOffset="1699.0015">4625 4109 74 0,'10'36'43'0,"10"15"0"16,-12 0 1-16,31 15-32 15,-27-5-3-15,10 12-4 16,-4-6-1-16,1-3-1 15,3-7-4-15,-2-10 0 16,4-5-3-16,-13-21-2 16,9 9-6-16,-20-30-30 15,0 0-1-15,-10-30-1 16,0 5 1-16</inkml:trace>
  <inkml:trace contextRef="#ctx0" brushRef="#br0" timeOffset="1958.6828">4625 4463 62 0,'30'-10'39'0,"2"2"0"16,9 2 0-16,-9-16-30 15,27 13-1-15,-6-7-1 16,-1 14-2-16,-7-2 0 16,2 12 0-16,-7 4 0 15,-3 13-1-15,-5 5 0 16,-4 15 0-16,-7 0-1 15,-1 4 0-15,-2 0-2 16,-6-6 0-16,1-6-1 0,-7-9-1 16,2-4-3-16,-8-24-5 15,20 1-33-15,-28-20-2 16,2-9 0 0,0-17 0-16</inkml:trace>
  <inkml:trace contextRef="#ctx0" brushRef="#br0" timeOffset="2095.373">5192 4125 77 0,'0'0'36'0,"0"0"-10"16,-20 26-27-16,20-26-34 16,28 31-3-16,-4-8 0 0</inkml:trace>
  <inkml:trace contextRef="#ctx0" brushRef="#br0" timeOffset="2652.8699">5486 4423 85 0,'-19'16'43'15,"1"10"0"-15,-4-5-1 16,22 11-34-16,-18-3-4 15,10 12-1-15,2 0-2 16,6-3 0-16,8-7-2 16,10-5 1-16,8-13-1 0,1-9 0 15,7-12-1 1,2-15 1-16,-1-10-1 16,3-13 1-16,-5-5 0 0,1-4 0 15,-3 2 1-15,-3 8 0 16,-2 8 2-16,-3 19-1 15,-1 12 2-15,-4 22-1 16,-8 14 0-16,5 15 1 16,-7 6 0-16,6 6-1 15,4-6 0-15,-4-10-1 16,0-2 0-16,3-15-1 16,5-13 1-16,4-14-1 15,-1-15-1-15,9-14 1 16,-2-15 0-16,7-6 0 15,7-9-1-15,1 1 2 0,-2 0-1 16,1 14 0-16,-5 11 1 16,3 27 1-16,-7 22-2 15,-1 23 2-15,-5 17-1 16,-5 15 1-16,-6 7-1 16,-5 2-1-16,3-1 0 15,-6-7-2-15,2-18-1 16,-12-24-4-16,22-7-37 15,-24-20-1-15,-6-22-1 16,-2-13 0-16</inkml:trace>
  <inkml:trace contextRef="#ctx0" brushRef="#br0" timeOffset="9299.9741">2621 6513 67 0,'0'0'41'0,"0"0"0"15,0 0 1-15,8 20-24 16,-8-20-7-16,-8 47-3 16,4-8-2-16,2 12-1 15,2-1-2-15,0 6-1 16,0-1-2-16,2-11-1 15,10-3-2-15,-12-41-4 16,38 37-35-16,-38-37 0 16,19-2-1-16,-19 2 0 15</inkml:trace>
  <inkml:trace contextRef="#ctx0" brushRef="#br0" timeOffset="9854.6244">2303 7577 41 0,'32'-15'37'15,"11"-1"0"-15,-1-6 1 16,-3-1-18-16,19 23-6 15,-31-16-4-15,19 30-2 16,-27-3-3-16,1 21-1 16,-20 9 0-16,-8 18-1 15,-10 0-1-15,-7 8 0 16,-9-3-1-16,1-5 0 16,1-4 1-16,4-4-1 0,5-14 0 15,13-7 0-15,10-10 1 16,0-20-1-16,28 11 0 15,-3-11 0-15,9-4 0 16,5-3 1-16,7-11-2 16,11 4 0-16,-2-2-2 15,2-3-1-15,-3 9-2 16,-17-15-6-16,23 15-31 16,-33 0-2-16,-1 12 0 15,-26-2 2-15</inkml:trace>
  <inkml:trace contextRef="#ctx0" brushRef="#br0" timeOffset="10539.2593">2400 9014 61 0,'0'0'37'15,"-22"0"0"-15,22 0-7 16,16-10-15-16,-12-10-5 15,36 14-3-15,-11-9-2 16,23 11-1-16,-7-2-1 16,18 12-2-16,-13 6 1 15,-1 11-1-15,-21 9 0 16,-17 9 0-16,-17 4 0 0,-11-2 0 16,-9 0-1-16,-13-3 2 15,-3-9-1-15,3-9 0 16,13-11-2-16,26-11 1 15,0 0 0-15,0 0-1 16,26-27 1-16,19 13-1 16,8 0 0-16,7 10 0 15,-3 4 1-15,-4 10 1 16,-13 12-1-16,-13 13 1 16,-15 8 0-16,-38 6 3 15,-13 2-2-15,-12-1 2 16,-11-5-3-16,-3-12-1 15,6-4-4-15,-18-25-36 0,24-10-1 16,15-15-2-16,11-11 0 16</inkml:trace>
  <inkml:trace contextRef="#ctx0" brushRef="#br0" timeOffset="15184.2016">2536 10309 32 0,'-4'-25'20'0,"4"25"1"16,12-28 2-16,-12 28 1 15,12-29 0-15,10 31-5 16,-28-22-3-16,30 26-3 0,-24-6-4 16,0 0-2-1,13 31-1-15,-11 7-2 16,-11 3 0-16,-3 10-1 0,-8-2-1 16,-2 8 0-16,-3-10-1 15,-1-2 0-15,2-12-1 16,8-7 1-16,16-26-2 15,-25 22 1-15,25-22 0 16,0 0 0-16,0 0 0 16,19-18 0-16,1 10 0 15,6-2 1-15,0 2-1 16,7-1-1-16,1 5-1 16,-9-8 0-16,13 10-3 15,-18-22-5-15,23 24-8 16,-33-35-12-16,18 6-10 15,-9-11-1-15,7-11 1 0,-8-13 18 16,11 18 13-16,-9 1 10 16,-20-14 12-16,24 34 14 15,-24 1 12-15,0 24 2 16,-18 16 2-16,4 35-15 16,-23-14-12-16,23 38-5 15,-14-2-4-15,10 15-1 16,3-2-2-16,1 1-2 15,8-13-3-15,2-11-3 16,22 2-7-16,-24-26-32 16,12-10 0-16,-6-29-1 15,2 28 1-15</inkml:trace>
  <inkml:trace contextRef="#ctx0" brushRef="#br0" timeOffset="15817.7117">2343 11811 40 0,'0'0'37'0,"-2"-18"2"15,2 18-1-15,0 0-13 16,-34 8-13-16,34 13-4 0,-19-9-2 16,13 12-1-16,-6-7-2 15,18 7-2-15,-6-24 0 16,39 29-1-1,5-23 1-15,5-10-1 0,14 0 1 16,10 2-2-16,0 6 0 16,-2 8 2-16,-11 8-1 15,-11 11 1-15,-19 6-1 16,-7 8 2-16,-29 1 0 16,-13 1 1-16,-21-6 0 15,-3-2-1-15,-11-11 0 16,1-9 0-16,-4-9-1 0,2-8-1 15,9-4-2 1,1-16-2-16,7 3-3 16,-13-32-14-16,21 11-20 15,1-7-1-15,7 2 1 16,-2-4 0-16</inkml:trace>
  <inkml:trace contextRef="#ctx0" brushRef="#br0" timeOffset="15987.3647">2199 11756 74 0,'25'-24'40'0,"13"4"0"16,-3-1 1-16,29 11-30 15,-19-19-3-15,20 15-3 16,0-4-5-16,1-7-8 16,18 7-31-16,-22 6-2 15,-5 6-1-15,-16 4 0 16</inkml:trace>
  <inkml:trace contextRef="#ctx0" brushRef="#br0" timeOffset="16631.4333">2367 13057 33 0,'0'0'36'16,"19"-10"0"-16,-19 10 2 0,0 0-15 15,-6 43-6-15,-21-11-5 16,15 28-3-16,-20-3-3 16,18 18-2-16,-7-4-1 15,11 1 0-15,8-5-2 16,16-12 0-16,11-14-1 16,15-15 0-16,7-17 1 15,9-15-1-15,3-13 0 16,-6-13 0-16,-2-11 0 15,-9-6 0-15,-11-4 0 16,-11 2 1-16,-14 8-1 16,-16 10 0-16,-9 13 2 15,-15 22-1-15,-7 16 0 0,-9 15-1 16,3 10 1-16,-5 6-2 16,13 12-3-16,3-18-11 15,19 12-26 1,11-16-1-16,18-1 1 0,7-5-2 15</inkml:trace>
  <inkml:trace contextRef="#ctx0" brushRef="#br0" timeOffset="17162.5143">2151 14299 44 0,'0'0'34'0,"28"-18"2"16,4 3 0-16,-7-17-24 15,40 17-3-15,-13-17-2 0,21 17 0 16,-20-13 0-16,16 16-2 15,-21-5-1-15,-3 15 0 16,-11 0 0-16,-7 17 0 16,-15 7 0-16,-6 19 0 15,-20 10 0-15,0 18-1 16,-11 5 0-16,-5 5-1 16,-4 5-1-16,7-7 1 15,1-3-3-15,2-15 0 0,9-8-2 16,7-21-2-1,16 15-15-15,-8-45-22 16,8 22 0-16,-8-22-1 16,0 0 1-16</inkml:trace>
  <inkml:trace contextRef="#ctx0" brushRef="#br0" timeOffset="17779.4856">2394 15620 48 0,'0'0'37'15,"-33"2"0"-15,7 4-1 16,-14-4-20-16,15 23-7 15,-23-11-3-15,17 11-1 16,-1-5-3-16,18 0 0 16,20-3-1-16,20 1 0 0,19-4-1 15,15-2 0-15,17 3 1 16,4 1-1-16,2 8 0 16,-4 3 0-16,-18 6 0 15,-18 9 1-15,-23-1-1 16,-18 4 0-16,-16-4 2 15,-23-2-2-15,-11-13 1 16,-11-10 1-16,-4-20-1 16,13-18 1-16,5-25 1 15,21-18 0-15,14-19-1 16,24-8 1-16,20-10 0 16,11-2-1-16,20 1-1 15,10 7-2-15,6 20-2 0,-14 7-2 16,5 30-6-16,-33 7-30 15,1 17-2 1,-13 13 1-16,-27 2 0 16</inkml:trace>
  <inkml:trace contextRef="#ctx0" brushRef="#br0" timeOffset="18454.9161">2578 16815 49 0,'12'-21'37'16,"-6"-1"2"-16,-6-2-1 15,0 24-22-15,-18-33-5 0,18 33-2 16,-55-12-3-1,15 26-1-15,-23 2-1 16,2 13-1-16,-10 3-1 0,7 7 0 16,9 4-1-16,16 4 0 15,13-10-1-15,26-5 1 16,22-15-1-16,21-9 0 16,18-12 1-16,10-9-1 15,8-7 0-15,-2-8 0 16,-4-7 1-16,-13 0-1 15,-9 3 1-15,-4 7-1 16,-21 3 1-16,0 11 1 0,-26 11-1 16,0 0 1-1,0 0 0-15,12 37 0 16,-16 2 0-16,2 18-1 16,2 8 1-16,-8 5 0 0,4 5-1 15,-2 5 1-15,0 1-1 16,-2-10-1-16,-4-9 1 15,-4-14 0-15,10-11-2 16,-1-6-1-16,3-9-1 16,4-22-5-16,0 21-16 15,0-21-19-15,0 0-2 16,-2-23 1-16,2 23 0 16</inkml:trace>
  <inkml:trace contextRef="#ctx0" brushRef="#br0" timeOffset="19071.3672">2124 17944 52 0,'0'-30'39'0,"6"9"0"16,-4-3 1-1,23 28-24-15,-25-4-4 16,0 0-3-16,8 37-1 16,-2 8-3-16,-12 6-1 0,6 16-1 15,-8 4-2-15,-4-1 0 16,1-1-1-16,3-10-1 15,-6-6 0-15,2-8-2 16,6-8-2-16,6-37-3 16,0 42-14-16,0-42-20 15,12-18 1-15,-4-10-1 16,17-5 1-16</inkml:trace>
  <inkml:trace contextRef="#ctx0" brushRef="#br0" timeOffset="19343.6158">2465 18089 89 0,'26'23'41'16,"-20"13"0"-16,-6-36-9 15,8 61-24-15,-8-24-2 16,12 12-2-16,1-14-1 16,15-7 0-16,4-15-2 15,19-16-1-15,2-17 0 16,-1-8 0-16,-1-7 1 15,-10-4-1-15,-13-8 1 16,-8 4-1-16,-22-1 1 16,-24 3 1-16,-5 10-1 15,-5 1-3-15,4 13-4 16,-19-11-35-16,23 12-1 0,1-1 0 16,27 17-3-16</inkml:trace>
  <inkml:trace contextRef="#ctx0" brushRef="#br0" timeOffset="27419.1604">7398 3701 4 0,'-8'-21'27'0,"8"21"-1"16,0 0-9-16,12-30-2 15,-12 30-1-15,2-22-1 16,-2 22 0-16,0 0-2 0,0 0-2 16,3-25-1-16,-3 25-2 15,0 0-1-15,0 0-2 16,0 0-1-16,2 18-1 16,-2-18 1-16,6 21-1 15,-6-21 1-15,0 38-1 16,-6-15 1-16,6 7-1 15,-7-1 1-15,7 10-1 16,-4 2 1-16,4 5-1 16,4 1-1-16,-2 4 1 15,3 0 0-15,1 4-1 16,2 0 1-16,-2 3-1 16,-6 3 0-16,0 4 1 0,-6 0-1 15,4 2 1-15,-6-3 0 16,2 3 0-16,-3-2-1 15,3 5 1-15,2-1-1 16,-2 0 1-16,0 2 1 16,2 1-1-16,0 5 1 15,-2 3-1-15,2 3 1 16,-2-1-1-16,6 4 0 16,-2 5 0-16,2 1-2 15,-2 2 2-15,-2 4-2 16,-4 0 2-16,4 4-2 15,-3-2 1-15,-1 1 0 0,0 1 1 16,-2-4-1-16,2 2 1 16,2 0-1-16,-2 2 1 15,-4 2 0-15,4 4 0 16,-5 2-2-16,1-2 1 16,-6 6 0-16,4-1 0 15,0 5-1-15,2-4 1 16,5 0-1-16,1 0 1 15,6-2 0-15,0 1 0 16,0-5 0-16,0 6 0 16,6-4 0-16,-6-2 0 15,6-2 1-15,-6-4-2 16,5 0 1-16,3 0 0 0,-2-2 0 16,2 0 0-16,0 0 0 15,4 1 0-15,-6-1-1 16,0 0 1-16,2 0 0 15,-4 0 1-15,-2 6-1 16,0-2 0-16,-2-4 1 16,0 6 0-16,0-2-1 15,0 2 1-15,-2 8 0 16,0 2-1-16,-4-5 0 16,-4 1 1-16,2 2 0 15,0 2-1-15,0-2 0 16,-4 0 1-16,2-3-1 15,2-3 0-15,1 6 0 0,1 0 0 16,-2 4-1-16,2 2 2 16,0-1-1-16,-6-3 0 15,6 4 0 1,-2 0 1-16,6-5-1 0,-4 1 1 16,0-4-1-16,4 2 0 15,-9 0 0-15,5 5 1 16,-6-1-2-16,4-2 0 15,-6 6 2-15,2-7-2 16,-2-1 2-16,3-2-2 16,3-2 2-16,-4-2-1 15,4 0 0-15,-2 6 1 16,2-6-2-16,0 3 1 0,-6 1 0 16,5 6 1-16,-1-2-2 15,-2 2 2 1,4-3-1-16,-4 1 0 15,4 0 0-15,-2 8-1 0,4 9 1 16,-1-3-1-16,1 3 1 16,0 1 0-16,4 1 0 15,-4 2 0-15,0-3-1 16,4-1 1-16,-2-5 0 16,4 1 1-16,-2-1-2 15,2 1 1-15,0-7 1 16,0-2-1-16,0-6 1 15,0-6 0-15,0-12-1 0,2-6 0 16,2-6 1-16,-2-3-1 16,2-6 0-1,-2-3 1-15,2-9-2 16,-2-6 2-16,-2-4-1 0,2-10 0 16,2-12 0-16,-2-11-1 15,-2-20 1-15,6 20-2 16,-6-20 1-16,0 0-1 15,0 0-4-15,0 0-33 16,0 0-2-16,0 0-1 16,0 0 0-16</inkml:trace>
  <inkml:trace contextRef="#ctx0" brushRef="#br0" timeOffset="33786.955">8559 4076 1 0,'8'-20'31'16,"-14"-5"2"-16,6 5 1 15,0 20-13-15,-14-43-3 16,14 43-2-16,-6-33-2 16,6 33-3-16,0 0-2 15,0 0-2-15,-14 23-1 16,12 9-1-16,-10-1-1 0,12 14-1 15,-6 0 0 1,6 14-1-16,2 2 0 16,4 0-1-16,4-2 1 15,-2-4-1-15,0-6-1 0,4-8 1 16,-4-6-1-16,-2-11-1 16,-6-24 0-16,0 0-1 15,25 6-1-15,-25-24-2 16,0 18-3-16,2-59-10 15,-4 28-23-15,-10-18 0 16,0 0 1-16,-15-2 0 16</inkml:trace>
  <inkml:trace contextRef="#ctx0" brushRef="#br0" timeOffset="34002.8684">7860 3939 34 0,'0'0'37'15,"-20"-12"0"-15,20 12 1 16,39-14-21-16,-7-9-5 16,37 15-4-16,0-14-1 15,28 6-3-15,-4-1-2 16,7-1-1-16,3 0-2 16,-12-5-4-16,6 19-11 15,-22-16-22-15,-12 9 0 16,-18-1-1-16,-15 2 2 15</inkml:trace>
  <inkml:trace contextRef="#ctx0" brushRef="#br0" timeOffset="34282.8722">8963 3997 72 0,'24'30'41'0,"-8"-9"-1"16,-8 1 1-16,12 17-33 15,-18-3-1-15,15 13-2 16,-15-4-1-16,10 8-2 16,-8-10-1-16,4 0-1 15,-2-9-1-15,-6-13-2 16,8 1-3-16,-8-22-10 0,-8-22-24 15,8-1-1-15,0-3 0 16,-6-17 0 0</inkml:trace>
  <inkml:trace contextRef="#ctx0" brushRef="#br0" timeOffset="34422.8592">8987 3899 63 0,'0'0'36'0,"0"0"0"15,0 0-2-15,0 0-34 16,0 0-32-16,0 0-2 16,18 38 0-16,-16-21-3 15</inkml:trace>
  <inkml:trace contextRef="#ctx0" brushRef="#br0" timeOffset="35326.6135">9167 4076 53 0,'20'2'40'0,"-20"-2"0"16,19 14 0-16,-11 13-18 16,-8-9-14-16,8 19-2 15,-4-6-2-15,4 11-1 16,-4-1-1-16,-2-2-1 15,4-5 0-15,-6-5-1 16,2-9 0-16,-2-20 0 16,0 0-1-16,0 0 0 15,18-34 1-15,-13-5-1 0,3-2 0 16,0-12 0-16,4-4 1 16,2 2 0-16,0 2 0 15,3 8 0-15,3 9 1 16,-2 11-1-16,2 11 1 15,-1 16 0-15,-19-2 1 16,30 43-1-16,-18-5 1 16,0 11 0-16,-6 2-1 0,2 8 1 15,-2-4-1 1,-4-6 0-16,1-6 0 16,5-8-1-16,-2-11 0 15,-6-24 0-15,18 9-1 0,-18-9 1 16,20-35-1-16,-10 2 1 15,4-10-1-15,3-8 0 16,3-4 1-16,0 0-1 16,0 8 1-16,-1 3 0 15,-1 15 0-15,-2 17 1 16,-16 12-1-16,24 26 1 16,-17 7 0-16,1 12 0 15,-4 6-1-15,8 6 2 16,-2-4-2-16,8-6 1 15,7-9-1-15,3-13 1 16,6-11-1-16,3-16-1 16,5-10 1-16,1-13 0 0,-5-9-1 15,-9-13 1-15,3-6-1 16,-12-6 0-16,-3 2 0 16,-11 6 0-1,-10 6 1-15,-4 6-1 0,-3 15 1 16,-9 20 0-16,-6 18 0 15,6 19 1-15,5 13-1 16,3 14 1-16,12-1 0 16,12 8 0-16,9-4-1 15,17-8 1-15,7-12 0 16,9-14-1-16,5-11 1 16,2-16 0-16,-4-6-1 15,-5-8 1-15,-11-5-1 0,-3 1 1 16,-13-4 0-16,-5 5-1 15,-20 15 0-15,14-24 0 16,-14 24-2-16,0 0-1 16,0 0-3-16,-34 0-36 15,34 0-1-15,-25 8 0 16,7 0 0-16</inkml:trace>
  <inkml:trace contextRef="#ctx0" brushRef="#br0" timeOffset="39147.2229">12221 3687 24 0,'0'0'24'0,"6"-17"-3"16,-6 17-1-16,0 0-4 15,0 0-2-15,-17-26-2 16,17 26-2 0,0 0-1-16,0 0-3 0,0 0-2 15,0 0 0-15,0 0-2 16,3 26 1-16,-3-26-2 15,4 33 0-15,0-9 1 16,2 5-1-16,0 2 1 16,2 11-1-16,-6-5 1 15,4 14-2-15,0 0 1 16,0 2 0-16,-4 8 0 0,2 2-1 16,-4 3 0-16,2 1 1 15,2 2-1-15,-2 3 0 16,-2-1 0-1,4 4 1-15,-8-3-1 0,4 3 1 16,-2-3-1-16,-4 5 2 16,2-2-1-16,-2 1 0 15,2 1 1-15,-2 1-1 16,-4 3 1-16,2-3-2 16,0 3 1-16,-3 3 0 15,-1-2-1-15,2 5 0 16,-2-3 0-16,-2-1 0 15,4-1 0-15,6 4 1 16,-2-1-1-16,0-1 1 16,6 3 0-16,-3 5-1 15,1-2 1-15,-4 8 0 16,-2 4 0-16,2-2-1 0,-6 0 0 16,4 2 1-16,-6-1-2 15,2 3 2-15,-1 2-1 16,-7 0 0-16,2-4 0 15,-2 6-1-15,-1 5 1 16,-5 3 0-16,0 4 0 16,-1-4 0-16,-3-1 0 15,4-1 1-15,-1 4 0 16,7-2 0-16,-6-4-1 0,7-2 1 16,3-6 0-1,0 4-1-15,2-4 1 16,6 5-1-16,2-5 1 15,-2 4-1-15,4 2 0 0,2-2 1 16,2 6-2-16,0-2 2 16,0 0-1-16,0-2 0 15,0 0 0-15,2 3 0 16,2-5 1-16,-2 6-1 16,-2-2 0-16,4 0 0 15,-2 2 0-15,-2-2 0 16,4 7 0-16,-4-9 0 15,0 4 0-15,0 0 0 16,0-4 0-16,0 4 0 16,-4-2 0-16,4 1 1 15,-2-3-2-15,-2 4 2 16,2 0 0-16,-2 4-1 0,2-4 0 16,0-3 1-16,-1 3-1 15,3-2 0-15,-2 2 0 16,2 0 0-16,0 2-1 15,0-3 2-15,0 1-1 16,2 0-1-16,-2 0 3 16,3-4-2-16,-1 0 1 15,0 0-2-15,2-6 2 16,2 4-1-16,-4 0 1 16,4 5-1-16,-4 1-1 15,2 2 1-15,-4-2 1 16,2 2-1-16,2 1 0 15,-2-5 0-15,-2-2-1 0,4-2 2 16,-2-4-1-16,-2 4 1 16,0 2-2-16,-2-2 2 15,-2 2-2-15,-2 2 1 16,-2-1 1-16,2-3-1 16,-6-7 0-16,8-5 0 15,-5-6 0-15,3-4 0 16,4-7 1-16,-2-1 0 15,2-9-1-15,2 4 2 16,0-5-1-16,0-1 0 16,-2-6 0-16,2-4 0 15,-6-10-1-15,6-6 1 0,-6-8-1 16,6-7 0-16,0-6 0 16,0-20 0-1,0 19-2-15,0-19-1 0,0 0-3 16,0 0-34-16,0 0 0 15,0 0-3-15,0 0 1 16</inkml:trace>
  <inkml:trace contextRef="#ctx0" brushRef="#br0" timeOffset="47638.8794">13708 3988 33 0,'-2'-34'36'0,"0"1"1"15,2 33-7-15,-10-45-5 16,10 45-7-16,0 0-4 15,-2 39-4-15,-6-8-3 16,5 26-3-16,-3 2 1 16,4 14-2-16,-2 3-2 15,4 3 0-15,0-7 0 16,0-9-1-16,4-6-1 0,-4-19-1 16,6-1-1-16,-6-37-3 15,7 27-11-15,-5-44-24 16,2-15 1-1,-15-7-1-15,-3-16 1 0</inkml:trace>
  <inkml:trace contextRef="#ctx0" brushRef="#br0" timeOffset="47842.3786">12764 4070 65 0,'0'-25'38'15,"20"-7"0"-15,26-3-1 0,5-14-29 16,36 11-1 0,6-7-2-16,15 6-2 15,5 4-4-15,-11-4-6 16,13 17-27-16,-24-4-5 0,-14 9 1 16,-18 7-1-16</inkml:trace>
  <inkml:trace contextRef="#ctx0" brushRef="#br0" timeOffset="48099.0695">13977 4115 79 0,'10'37'40'0,"-3"1"0"15,-3 3-1-15,-2-2-33 0,4 8-1 16,-6-7-2-16,6 1-1 16,-4-4-3-16,-2-5-1 15,6-3-2-15,-6-29-11 16,0 0-24-16,0 0-1 16,6-18 0-16,-12-11 1 15</inkml:trace>
  <inkml:trace contextRef="#ctx0" brushRef="#br0" timeOffset="48226.6015">13975 3937 26 0,'0'0'10'0,"12"17"-9"16,-12-17-2-16,7 18-26 15</inkml:trace>
  <inkml:trace contextRef="#ctx0" brushRef="#br0" timeOffset="48946.6772">14208 4070 74 0,'14'35'38'0,"-9"-7"2"16,3 5-2-16,-8 1-30 0,14 19 0 15,-8-8-3-15,6 8-1 16,-8-10-2-16,2-6 0 16,-2-5-1-16,2-11-1 15,-6-21 0-15,0 0 0 16,8-17-1-16,-2-19 0 16,1-11 0-16,5-10 0 15,2-10 0-15,6-1 0 16,2 3 1-16,1 6 0 15,-1 10 0-15,4 12 1 16,-3 19 0-16,-3 24 1 16,-6 12-1-16,4 25 2 15,-14 0-1-15,5 10 0 0,-7 0 0 16,2 4 0-16,-2-8-1 16,4-10 0-16,0-11 0 15,-6-28-1-15,30 4 0 16,-6-18 0-16,1-12 0 15,3-13-1-15,3-6 1 16,-3-4 0-16,-2 4-1 16,-1-2 1-16,-11 15 0 15,-2 13 1-15,-12 19-1 16,0 0 1-16,-6 39-1 16,-2-4 1-16,2 8-1 15,8 8 1-15,8-5-1 16,4-5 0-16,14-16 0 0,9-13 1 15,5-14-2-15,3-12 2 16,4-11-1-16,-7-16-1 16,-5-10 2-1,-7-8-1-15,-6 2-1 0,-8 2 1 16,-11 6-1-16,-5 11 1 16,-7 13 1-16,7 25-1 15,-34 8 0-15,10 19 0 16,3 16 1-16,1 7-1 15,8 8 0-15,6-1-2 16,18 2-1-16,6-12-2 16,21 8-7-16,-3-27-30 15,21-7 1-15,2-13-1 0,6-4 0 16</inkml:trace>
  <inkml:trace contextRef="#ctx0" brushRef="#br0" timeOffset="49655.0433">16447 3436 54 0,'0'0'37'0,"-8"-19"1"16,8 19-1-16,-8 41-26 16,-14-6-1-16,20 34-2 15,-15 7-1-15,9 34-2 16,-6 16-1-16,8 27-1 16,-8 16 0-16,0 19 0 15,0 14 0-15,-3 22-1 0,-3 13-1 16,-6 7 1-16,5 7 0 15,-5 8 0-15,0 12 1 16,6 13-2-16,-3 9 1 16,1 13-1-16,2 10 0 15,3 12 0-15,-3 3 0 16,4 21-1-16,-2 3 0 16,-2 6 1-16,7 6-1 15,1 8 0-15,0 6 1 16,-2 11-1-16,0 9-1 15,1-3 1-15,-5 6-1 16,-4 3 1-16,-4 1 0 16,-7-10 0-16,1-5-2 0,-1-15 2 15,1-11-1-15,-2-19 1 16,7-26-1-16,3-26 0 16,8-29-2-16,4-33 0 15,9-38-1-15,1-45-3 16,15-22-10-16,-7-56-24 15,12-26-1-15,-18-47 0 16,16-25 2-16</inkml:trace>
  <inkml:trace contextRef="#ctx0" brushRef="#br0" timeOffset="50376.6377">17906 3821 61 0,'-16'6'37'15,"2"11"1"-15,-1 5-1 16,13 23-25-16,-18-6-3 15,20 26-2-15,-6-8-2 16,6 16-1-16,-2-7-2 0,4-1 0 16,0-4-1-1,2-6-1-15,-4-12 0 16,2-13-2-16,2-5-2 16,-4-25-5-16,0 0-16 15,0 0-14-15,-4-43-1 0,-12 0 1 16,-10-10-1-16</inkml:trace>
  <inkml:trace contextRef="#ctx0" brushRef="#br0" timeOffset="50578.514">17282 3905 52 0,'-26'-23'36'0,"20"-3"0"16,12 1 2-16,40 7-28 15,-19-17 0-15,31 17-3 16,-3-11-2-16,14 13-2 15,-4-2-1-15,2 2-1 16,-3 5-3-16,-9-7-1 0,4 14-5 16,-21-21-12-16,1 13-16 15,-1 0-2-15,-11 2 1 16,-1 4 0-16</inkml:trace>
  <inkml:trace contextRef="#ctx0" brushRef="#br0" timeOffset="51014.586">18186 4015 76 0,'0'0'40'0,"0"0"0"0,18 24 0 16,-8 13-33-16,-12-4 0 15,14 18-3-15,-4-4-1 16,-2 4-2 0,2-5-1-16,-2-15-3 0,5-4-2 15,-11-27-6-15,20 6-21 16,-18-23-8-16,-2-15 0 15,-6-11 1-15</inkml:trace>
  <inkml:trace contextRef="#ctx0" brushRef="#br0" timeOffset="51126.9668">18135 3817 71 0,'-16'-26'33'0,"16"26"-3"0,-18-7-31 15,18 7-29-15,0 0-5 16,0 0 1-16</inkml:trace>
  <inkml:trace contextRef="#ctx0" brushRef="#br0" timeOffset="51938.4203">18368 4111 77 0,'0'0'39'15,"2"40"2"-15,2-15-1 16,-4-25-33-16,8 49-1 16,-2-16-2-16,2 7-1 0,0-5-1 15,1-6-1-15,-1-5 0 16,-8-24-2-16,14 22 1 15,-14-22-2-15,12-22 1 16,-10-9 0-16,2-9 0 16,4-9-1-16,4-4 1 15,3-4 0-15,3 2 0 16,8 8 2-16,-4 2-1 0,9 14 2 16,-3 13-1-1,7 16 1-15,-7 12 0 16,0 17 1-16,-5 9-1 15,-1 9 1-15,-4 6-2 0,-4 4 1 16,-8-4-1-16,0-4 0 16,-4-8-1-16,-2-9 1 15,5-13-1-15,-5-17-1 16,0 0 1-16,26-31-1 16,-10-2 1-16,2-9-1 15,1-5 1-15,1-2-1 16,0 6 1-16,-2 8 1 15,-4 9-1-15,-14 26 0 16,0 0 1-16,17 20 0 16,-17 13 0-16,2 14 0 15,0 2 0-15,10 6 0 16,0-8 0-16,4-3 0 0,9-15-1 16,13-13 1-16,7-14-1 15,1-18 0-15,7-11 0 16,-2-15 0-16,-3-9 1 15,1-10-2-15,-9-1 1 16,-17 5 0-16,-5 4-1 16,-16 8 1-16,-6 13 0 15,-14 17 0-15,-7 15 0 16,-7 17 0-16,4 17 0 16,1 9 0-16,9 8 1 15,10 6-1-15,14-4 0 16,10-6 0-16,15-4 0 15,9-10-1-15,5-7-1 0,1-12-3 16,7 9-8-16,-2-23-28 16,-11 0-1-16,-18-4 0 15,1-8-1-15</inkml:trace>
  <inkml:trace contextRef="#ctx0" brushRef="#br0" timeOffset="53154.7055">20139 3538 5 0,'0'0'31'0,"0"0"3"15,0 0 1-15,16 10-16 0,-16-10-1 16,6 20-2-16,-6-20-3 16,0 39-3-16,-8-14-3 15,16 19-3 1,-14 1 0-16,10 16-1 0,-8 1 1 15,4 17-2-15,-2 9 1 16,2 10-1-16,-6 6 0 16,6 10 0-16,-6 4-1 15,4 6 0-15,-4 3 0 16,2 1 1-16,4 1-2 16,4 3 1-16,-2 3 0 15,2 6 0-15,-2 5-1 16,-2-1 1-16,0 6 0 15,0 4 0-15,-2 4 0 16,-2 4 0-16,4 8 0 16,6-3 0-16,-6 13 0 15,6 5 0-15,2-1-1 0,4 5 0 16,-4 9-1-16,-2 1 2 16,0-4-2-16,-6 8 1 15,0-8 1-15,0 3-1 16,-6 3 0-16,0 0 1 15,-2 0-1-15,2 4 0 16,-8 0 2-16,0 6-2 16,0 8 0-16,-3 10 1 15,-1 3 0-15,2 9-1 16,-4 3 0-16,3 16 0 16,1 8-1-16,0 5 2 15,2 1-1-15,4 6 1 16,-2 2-2-16,1-1 1 0,-1-1 1 15,4-8-1-15,0 3 1 16,2-3-1-16,0-4 0 16,0-6 0-16,-2-2 0 15,2 0 0-15,-5 2 0 16,3-2-1-16,-4-10 1 16,0 0 0-16,2-7-1 15,-4-1 1-15,2-11 1 16,1-16-2-16,-3-18 2 15,8-18-1-15,-2-17 1 16,8-17-1-16,2-25 1 16,8-25-1-16,0-17 0 15,1-18 0-15,1-16 0 0,2-12 0 16,-6-13 0-16,-8-20-2 16,0 0 1-16,0 0-1 15,4-20-2 1,-16-5-1-16,12 25-8 0,-26-30-28 15,26 30-1-15,-41-25 0 16,17 15 0-16</inkml:trace>
  <inkml:trace contextRef="#ctx0" brushRef="#br0" timeOffset="54933.7948">8004 3787 3 0,'0'0'28'0,"0"0"1"16,0 0 0-16,0 0-17 15,31 20-1-15,-31-20 0 16,54 4 0-16,-21-10-1 16,19 10-2-16,-1-12-2 15,16 8-1-15,-2-14-1 0,20 1 1 16,0-17-2-16,14 3 0 16,9-14-1-1,7 1-1-15,7-13 1 0,15-2 0 16,7-7-1-16,8-5 0 15,0-4-1-15,10-3 1 16,-4-9 0-16,4-9 0 16,1-6 0-16,7-2-1 15,-6 0 0-15,-2 2 1 16,-2-3-2-16,-4 5 2 16,-6 2-2-16,-6 14 2 15,-12 3-1-15,-11 18 1 0,-16 4 0 16,-13 20 0-16,-13 13 1 15,-6 14-1-15,-9 18 0 16,-11 18 0-16,-6 19 0 16,3 12 0-16,-11 17 2 15,3 17-2-15,-5 7 2 16,3 11-1-16,-3 5 0 16,5 4 0-16,3-6 0 15,6-4-1-15,3-18 0 16,11-17 0-16,6-19-1 15,8-16 0-15,2-23 0 16,8-19 1-16,-4-17-1 16,5-15 0-16,-9-11 0 0,2-12 0 15,-10-9 0-15,-2-9 1 16,-5-11-1 0,-7-1-1-16,-6-7 1 15,-2 2 0-15,-3-6-1 0,-3 2 1 16,-1 1-1-16,-5 9 0 15,-5 8 0-15,-1 9 2 16,-5 10-1-16,-4 14-1 16,-5 17 3-16,-19 28-2 15,26 12 1-15,-18 25 0 16,-6 18 0-16,8 18 0 16,4 13 1-16,7 14-1 15,11 2 1-15,15 6-1 0,15-6 1 16,17-7-1-1,15-9 1-15,27-15-2 16,11-10 0-16,10-20 0 16,10-16 1-16,12-25-1 0,0-17 0 15,0-25 0-15,6-13 1 16,-8-17-1-16,-10-18 0 16,-4-9 1-16,-10-5-2 15,-6-2 1-15,-3 2 0 16,-15 10 0-16,-5 4 0 15,-5 17 0-15,-9 18 0 16,2 10 0-16,0 24 0 16,1 17 1-16,1 19-1 0,4 19 0 15,-3 19 1 1,11 10-1-16,2 17 2 16,1 16-1-16,5 8 0 15,-1 8-1-15,-5 2 1 0,1 4 0 16,-9-6 0-16,-6-3-1 15,-15-3-2-15,-7-21 0 16,-9-11-4-16,-35-27-33 16,-1-7-3-16,-26-23-2 15,-6-17 0-15</inkml:trace>
  <inkml:trace contextRef="#ctx0" brushRef="#br0" timeOffset="55686.7032">14190 1112 1 0,'18'-21'31'0,"-10"-5"3"15,0 5 0-15,-8 21-11 16,5-28-3-16,15 34-3 0,-32-23-3 16,12 17-4-16,0 0-2 15,0 0-2-15,0 0-1 16,0 0-1 0,0 0-1-16,0 0-1 0,0 0-1 15,0 0 1-15,0 0-1 16,0 0-1-16,4-34 0 15,-10 11 1-15,0-5-1 16,-7 1 1-16,-13 7-2 16,-8 12 2-16,-5 12-1 15,-12 24 1-15,-7 21 0 16,-1 15-1-16,6 17 1 16,1 13 0-16,19 4 0 0,13 0 0 15,20-5 0 1,14-9-2-16,18-13 0 15,7-16-1-15,20-14-1 16,0-27-4-16,15 9-10 0,-9-41-23 16,-2-5-2-16,-12-24 2 15,-1-4 0-15</inkml:trace>
  <inkml:trace contextRef="#ctx0" brushRef="#br0" timeOffset="56082.1497">14496 1134 63 0,'0'0'39'16,"-18"4"0"-16,-2 29 2 0,-31-5-26 16,24 35-5-1,-13-5-3-15,6 17-2 16,-3-2 0-16,17-5-3 16,2-11-1-16,18-8 0 0,10-17-2 15,16-20-1-15,4-11 0 16,7-22 0-16,3-7-1 15,-3-19-1-15,-1-6 1 16,-7-11 0-16,-3 3 0 16,-10 0 2-16,-8 6-1 15,-4 14 3-15,-10 5 0 16,4 17 1-16,2 19 1 16,-20 12 1-16,8 13 0 15,8 14-1-15,2 6 1 16,8 10-2-16,0 2 0 15,8-2-1-15,6-4 0 16,-1-9-2-16,7-7-1 0,2-14-2 16,3-5-3-16,-15-37-17 15,20 7-18-15,-15-20 1 16,3-5-1-16,-10-16 2 16</inkml:trace>
  <inkml:trace contextRef="#ctx0" brushRef="#br0" timeOffset="56381.8012">14765 1215 70 0,'0'0'39'0,"0"0"1"16,7 37 0-16,21 6-30 15,-24-10-2-15,16 16-3 16,-6-7 0-16,-3 3-2 0,-1-6 0 16,0-8-1-16,-4-1-1 15,-4-12 0-15,-2-18 0 16,0 0-1-16,-6-22 0 15,4-11 0-15,-4-3 0 16,2-13 0-16,2-8-1 16,8-4 0-16,0 1 0 15,8 3 1-15,4 4-1 16,4 6 1-16,5 5-2 16,5 15-1-16,5 13-3 15,-11-9-12-15,7 30-21 16,-5-3-3-16,0 16 2 15,-5-2-2-15</inkml:trace>
  <inkml:trace contextRef="#ctx0" brushRef="#br0" timeOffset="56698.6091">15740 765 85 0,'0'0'42'0,"20"26"1"0,-18 3-1 16,8 24-33-16,-10-2-1 15,13 22-2-15,-13 5-1 16,6 3-2-1,0-3 0-15,-4-5-1 0,4-7-1 16,-6-13-1-16,6-3-3 16,-6-21-4-16,32-4-36 15,-32-25-2-15,0 0 1 16,15 8-1-16</inkml:trace>
  <inkml:trace contextRef="#ctx0" brushRef="#br0" timeOffset="58376.563">2544 5369 1 0,'38'14'18'15,"-38"-14"9"-15,59 6 1 16,-6 0-17 0,1-10 1-16,29 10 0 0,1-14 0 15,41 14-2-15,5-16-1 16,42 10-5-16,12-14 0 15,31 8-2-15,22-7 1 16,29 3-2-16,15-6 1 16,27 8 0-16,14-5 0 15,29 3 0-15,20-4 0 16,30 0 0-16,22 1-1 0,35 1 0 16,25-4 0-16,29 4 0 15,23-1 0-15,30 5 0 16,15 2 0-16,22 4 0 15,20 0 0-15,18 0 0 16,24 0 1-16,19 0 0 16,18-2 0-16,19 0 0 15,31-2 1-15,27 0 0 16,25 0-1-16,25 8 1 16,11 0-1-16,14 4 0 15,16 2 0-15,21 6-1 16,10 2-1-16,-1-3 1 15,9 1-1-15,6 0 0 0,14-2-1 16,2 3 1-16,-8-1-1 16,-19 2 0-16,-40-1 1 15,-32 3-1 1,-55 6 0-16,-73-1-1 0,-75 5 0 16,-81-15-7-16,-77 15-28 15,-89-9 0-15,-81-1 0 16,-89 4-1-1</inkml:trace>
  <inkml:trace contextRef="#ctx0" brushRef="#br0" timeOffset="59866.2612">24189 3880 10 0,'-20'-45'28'0,"20"45"0"16,-18-26 3-16,18 26-18 16,4 22-1-16,-8 1 0 15,22 46-2-15,-18 3 0 16,20 52 0-16,-22 15-2 16,16 50-1-16,-14 23-2 15,16 45 0-15,-11 29-1 16,7 34-1-1,0 24 0-15,2 27 0 0,0 19 0 16,6 26-1-16,-3 24-1 16,3 23 1-16,-4 16-2 15,8 25 0-15,-5 22 1 0,3 26-1 16,2 17 1-16,-3 18-1 16,5 9 2-16,0 15-1 15,-1 11 0-15,9 4 0 16,6-4-2-16,5-11 1 15,6-15-1-15,10-25 1 16,5-27-1-16,5-36 0 16,2-47 0-16,-2-50 0 15,-6-52 1-15,-2-57-2 16,-8-51-3-16,-15-76-12 16,3-46-20-16,-9-76-2 15,-6-56 0 1,-5-76-1-16</inkml:trace>
  <inkml:trace contextRef="#ctx0" brushRef="#br0" timeOffset="60497.2829">28519 4253 8 0,'0'0'32'16,"40"-6"2"-16,-29 23 1 0,3 15-13 15,12 48-7-15,-20 1-2 16,25 62-1-16,-21 20-3 16,20 66-1-1,-10 36-2-15,13 67 0 0,-13 45-1 16,6 55-1-16,-9 31-1 16,-1 37 0-16,2 30-2 15,-2 28 1-15,1 26-1 16,3 25-1-16,-2 17 2 15,6 8-2-15,5-2 1 16,11-12 0-16,5-16-1 16,9-23 1-16,-1-47-1 0,6-49 0 15,4-55-1-15,-9-61-1 16,3-42-2-16,-12-56-1 16,-1-45-4-16,-27-77-26 15,9-49-5-15,-18-60 0 16,-8-40-1-16</inkml:trace>
  <inkml:trace contextRef="#ctx0" brushRef="#br0" timeOffset="61363.3526">21454 3654 41 0,'0'0'34'16,"0"0"3"-16,0 0-1 16,-6 43-21-16,-6-11-2 15,30 34-3-15,-18 3-2 0,14 23-2 16,-8-1-2-16,8 13-1 15,-8-8 0-15,6-2-1 16,-5-8-2 0,1-11 1-16,-2-14-1 0,0-12 0 15,0-12-1-15,-6-15-2 16,8-3-1-16,-8-19-6 16,0 0-17-16,8-27-13 15,-14-1 1-15,-4-13 0 16</inkml:trace>
  <inkml:trace contextRef="#ctx0" brushRef="#br0" timeOffset="61679.6045">20874 3886 56 0,'17'-18'37'0,"3"12"0"16,8-4 0-16,11-9-29 0,21 13-1 15,3-16-1-15,18 4-3 16,2-3-2-16,7-3-2 15,-1 5-3 1,-8-9-6-16,6 24-18 0,-20 4-9 16,-15 2 1-16,-9 16 0 15</inkml:trace>
  <inkml:trace contextRef="#ctx0" brushRef="#br0" timeOffset="61929.9499">21827 4227 59 0,'2'37'38'16,"4"12"0"-16,0 4 1 16,-6-7-27-16,18 24-3 0,-16-15-2 15,12 4-4-15,-6-8-1 16,2-8-2-16,-3-7-1 15,-1-17-2-15,6 1-6 16,-12-20-29-16,0 0 0 16,-10-43-1-16,2 1 0 15</inkml:trace>
  <inkml:trace contextRef="#ctx0" brushRef="#br0" timeOffset="62070.607">21816 3925 47 0,'11'-20'28'0,"-11"20"1"0,0 0-9 16,16 14-48-16,8 11 0 15,-24-25-3-15,37 36 1 16</inkml:trace>
  <inkml:trace contextRef="#ctx0" brushRef="#br0" timeOffset="62894.7615">22064 4237 66 0,'26'-8'38'0,"-26"8"1"15,24 24 0-15,-24-24-28 16,27 51-3-16,-21-16-2 15,8 14-1-15,-6 2-3 16,4 2 0-16,-6-8 0 16,-4 2-2-16,-2-13 1 15,0-7-1-15,0-27 0 16,-2 22 0-16,2-22-1 16,-10-28 1-16,8-3-1 15,0-12 0-15,4-8 1 16,-2-8-1-16,6-2 1 15,2-2-1-15,2 6 1 16,3 6 0-16,1 12 1 0,6 13 0 16,-4 17 0-16,4 14-1 15,1 13 1-15,1 15 1 16,-2 9-1-16,-1 13 1 16,-5 4-1-16,0-3 0 15,-2-3 0-15,-4-7 0 16,2-9-1-16,-2-12 0 15,-8-25 1-15,19 8-1 16,-5-25 0-16,4-13-1 16,-2-9 0-16,3-10 1 15,1-6 0-15,0 2 0 16,-2 2-1-16,-6 10 1 0,-3 11 1 16,-9 30-1-16,0 0 1 15,10 20 0 1,-14 25 0-16,2 10 0 15,2 8-1-15,2 1 1 0,2-1-1 16,10-4 1-16,4-10-1 16,4-17 0-16,9-15 0 15,3-13 0-15,-1-18 1 16,11-11-1-16,-9-14-1 16,3-14 1-16,-5-10 0 15,-7-6-1-15,-4-5 1 16,-4 5 0-16,-12 4 0 15,-6 8-1-15,-8 18 2 0,-8 17-1 16,0 20 0-16,-8 18 1 16,5 19-1-1,3 15 0-15,2 12 0 16,2 9 1-16,12 4-1 0,12-7 0 16,4-1-1-16,9-12 0 15,9-4-2-15,4-22-5 16,35 3-31-16,-14-18-3 15,18-9 1-15,2-7-1 16</inkml:trace>
  <inkml:trace contextRef="#ctx0" brushRef="#br0" timeOffset="63382.3354">25097 4017 61 0,'0'0'40'0,"0"0"0"15,-18 33 1-15,42 18-25 16,-28-7-5-16,28 32-3 15,-10 1-3-15,7 15 0 16,3-8-2-16,4-1-1 16,-3-9-1-16,1-9 0 15,-4-16-1-15,-4-13-1 16,-1-15-1-16,-17-21-1 16,20 2-2-16,-26-27-3 15,6 25-18-15,-12-61-15 16,-9 6 0-16,-17-14-1 15,-7-4 1-15</inkml:trace>
  <inkml:trace contextRef="#ctx0" brushRef="#br0" timeOffset="63570.1462">24525 4141 71 0,'0'0'39'0,"17"-26"1"15,35 9-1-15,1-15-30 16,52 13-2-16,5-11-1 15,23 8-2-15,-3-1-2 16,0 5-3-16,-11 8-1 16,-17-5-5-16,3 21-30 15,-38 0-2-15,-16 9-2 0,-25 11 1 16</inkml:trace>
  <inkml:trace contextRef="#ctx0" brushRef="#br0" timeOffset="63804.8592">25688 4384 85 0,'4'26'42'0,"3"11"-1"16,-1 2 1-16,6 16-34 15,-4-8-3-15,6 8-1 16,-2-6-3-16,2-4 0 0,-1-5-3 15,-5-19-4-15,16 9-11 16,-24-30-24-16,22-12-1 16,-22-16 0-16,-2-9 1 15</inkml:trace>
  <inkml:trace contextRef="#ctx0" brushRef="#br0" timeOffset="63939.5595">25646 4105 69 0,'0'0'35'16,"0"0"-3"-16,14 22-10 16,6 0-54-16,-3-5-3 15,7 15 0-15,-6-7 0 0</inkml:trace>
  <inkml:trace contextRef="#ctx0" brushRef="#br0" timeOffset="64723.2228">26039 4374 76 0,'0'0'41'0,"26"24"0"16,-18-1 0-16,5 21-32 0,-7-7-2 15,14 22-2-15,-8-4-1 16,2 4-1 0,-8-8-2-16,0-2 0 15,0-12-1-15,-6-10 0 0,2-9-1 16,-2-18-1-16,0 0 1 16,5-33 0-16,1-1-1 15,2-11-1-15,0-6 2 16,4-10-1-16,2 0 1 15,4 3 1-15,-5 5 0 16,7 9 0-16,-6 17 1 16,6 19 1-16,-20 8-1 15,33 35 2-15,-15 1-1 16,-4 11 0-16,0 8 0 16,3-2-1-16,-3-2 0 15,4-8 0-15,-4-10 0 16,6-13-1-16,-1-12 0 0,1-10-1 15,6-14 1-15,-6-9-1 16,5-11 0-16,-5-9 1 16,2-4-1-16,-5 4 1 15,-5 6 0-15,-8 9 0 16,0 9 0-16,-4 21 1 16,0 0 0-16,-14 33 0 15,8 6 0-15,6 3-1 16,6 5 1-16,14-4 0 15,0-2 0-15,15-15-1 16,11-9 0-16,11-13 0 16,0-14 0-16,8-11 1 0,-3-13-1 15,-9-9-1-15,-2-16 2 16,-11 0-2-16,-11-1 1 16,-13 5 0-16,-16 8 0 15,-6 7-1-15,-9 19 2 16,-11 15-1-16,0 25-1 15,1 15 1-15,-1 17 0 16,6 8 1-16,8 7-2 16,10 3 0-16,16-4-2 15,12-12-4-15,27 14-17 16,0-32-18-16,22-6 0 16,6-17-1-16,18-8 1 15</inkml:trace>
  <inkml:trace contextRef="#ctx0" brushRef="#br0" timeOffset="65217.6599">29479 4098 56 0,'-6'-22'40'15,"6"22"0"-15,0 0 1 16,0 41-25-16,-6-6-5 16,18 32-2-16,-10 2-3 15,15 15-2-15,-3-1-1 0,6-3-1 16,0-5-1-1,3-12 0-15,-1-10-2 16,-2-20 0-16,4-10 0 16,-24-23-2-16,27 6-2 0,-21-25-2 15,-6 19-8-15,0-55-27 16,-12 4 0-16,-15-16 1 16,-7-11-1-16</inkml:trace>
  <inkml:trace contextRef="#ctx0" brushRef="#br0" timeOffset="65426.0955">28975 4037 72 0,'0'0'40'0,"0"0"0"15,0 0 0 1,40 10-33-16,25-7-1 16,0-8-1-16,26 1-2 15,4-4-1-15,7 0-2 0,3-2 0 16,-6 0-1-16,-9 4-2 15,-11-5-2-15,-2 18-6 16,-37-1-28-16,5 2-1 16,-19 4-1-16,-12 8 0 15</inkml:trace>
  <inkml:trace contextRef="#ctx0" brushRef="#br0" timeOffset="65675.6604">30067 4459 63 0,'2'19'41'0,"4"9"1"15,-2-1 0-15,4 12-25 16,-8-3-9-16,14 13-2 16,-6-6-3-16,7 0 0 15,-1-4-3-15,0-5 0 16,0-5-2-16,-14-29-2 15,27 30-3-15,-27-30-11 16,16-24-23-16,-14 5-1 16,-2-9 0-16,-2-11 0 15</inkml:trace>
  <inkml:trace contextRef="#ctx0" brushRef="#br0" timeOffset="65818.4761">30132 4255 54 0,'6'-26'34'0,"-6"26"0"16,0 0-3-16,28 4-46 16,-1 10-17-16,-27-14-1 15,44 25-2-15,-44-25 1 16</inkml:trace>
  <inkml:trace contextRef="#ctx0" brushRef="#br0" timeOffset="66606.8545">30381 4400 74 0,'0'0'42'16,"26"27"0"-16,-14-3-1 0,23 21-32 15,-23-8-2-15,8 12-3 16,-7-2 0-16,7 2-2 15,-8-5-1-15,0-7-1 16,-2-10 0-16,0-9 0 16,-10-18-1-16,0 0 0 15,15-14 0-15,-9-13-1 16,0-7 0-16,-4-15 0 16,8-7 0-16,-6-9 0 0,6 0 1 15,4 4 0-15,4 6 1 16,-3 12 0-16,3 8 1 15,8 15 0 1,-4 14 1-16,3 26 1 0,-3 11-1 16,4 14 0-16,-9 6 0 15,3 6 1-15,0 0-2 16,-6 0 1-16,-2-2-2 16,-5-16 1-16,-1-7-1 15,-6-32 0-15,18 21-1 16,-18-21 0-16,20-21 0 15,-6-7 0-15,5-9 0 16,-3-6 0-16,8-4-1 0,-4 2 1 16,-3 3 1-16,-1 15 0 15,-16 27 0 1,26-14 1-16,-24 32 0 16,14 13 0-16,-6 12 1 0,7 4-1 15,9 3 0-15,8-5 0 16,11-8 0-16,6-12 0 15,10-17-1-15,3-14 0 16,1-13 1-16,0-13-1 16,-6-13 0-16,-5-14 0 15,-7-9 0-15,-10-11-1 16,-17 1 0-16,-14 7 1 16,-6 8-1-16,-12 12 0 15,-7 20 1-15,-9 21 0 16,-6 22 0-16,5 29 0 15,7 18 0-15,8 12 1 16,8 3-1-16,14 5 1 0,10-5-1 16,10-9 0-16,9-8-2 15,3-20 0-15,5-4-4 16,-21-33-23-16,7 8-13 16,-31-8 0-16,18-19 0 15,-32-1-1-15</inkml:trace>
  <inkml:trace contextRef="#ctx0" brushRef="#br0" timeOffset="68163.0315">21032 3340 46 0,'6'-27'23'16,"5"-11"-1"-16,9 13 0 15,-6-18-3-15,20 17-4 16,-11-23-4-16,29 12-4 15,-5-16-2-15,18-2-3 0,8-6 1 16,20-2-2-16,6-2 1 16,11 3 1-16,7 3-1 15,11 8 1 1,-1 4-1-16,5 13 2 0,-4 5-2 16,2 13 1-16,-3 6-2 15,1 12 0-15,-9 2 1 16,-1 14-1-16,-7 5 0 15,-5 9 0-15,3 7 1 16,-2 8-1-16,-5 2 1 16,5 8 0-16,1-2-1 15,7-2 1-15,1-2-2 16,9-8 1-16,3-4-1 0,4-9 0 16,13-11 0-16,5-9 0 15,2-10 0 1,6-11 0-16,4-11 1 15,1-9-2-15,5-11 1 0,-2-3 0 16,-2-12 1-16,-2-2-2 16,-6-9 1-16,-12-1 0 15,-6-4-1-15,-7-3 1 16,-13-5 0-16,-7-3 0 16,-13-4-1-16,-7-1 0 15,-4 3 1-15,-4 6-1 16,-12-7 2-16,0 9 0 15,-10 7-1-15,-3 4 0 16,-11 12 1-16,-7 8-1 16,-9 6 1-16,-5 6 0 15,-6 13 0-15,-7 4-1 16,-13 18 1-16,0 0 0 0,0 0-1 16,0 0 0-16,0 0 1 15,0 0 0-15,0 0-1 16,18 18 0-16,-18-18 0 15,-4 30 1-15,4-11 0 16,0 1 0-16,-2 9-1 16,-4 3 1-16,-6 5-1 15,5 12 1-15,-5 12 0 16,4 6 0-16,-2 7-1 16,14 13 1-16,4 1 0 15,17 10 0-15,13 0 0 16,15 2-1-16,14 2 1 0,18 2-1 15,14 2 1-15,16-6-1 16,17-9 0-16,18-13 0 16,18-9 0-16,11-24-1 15,17-16 0-15,5-25 0 16,11-21 0-16,1-17 1 16,-4-17-1-16,-17-14 0 15,-9-3 1-15,-15-3 0 16,-16-3 0-16,-23 3 0 15,-21 6 1-15,-13 8-1 16,-14 8 1-16,-8 18-1 16,-12 7 0-16,-8 22 1 15,-5 14-1-15,-3 27 0 0,-11 24 0 16,3 25 0-16,-11 20-1 16,2 14 1-16,-1 9 0 15,-1 13 0-15,6-11-2 16,-11-13-2-16,17 0-3 15,-26-30-35-15,15-8-1 16,-13-17 0-16,-2-10 0 16</inkml:trace>
  <inkml:trace contextRef="#ctx0" brushRef="#br0" timeOffset="69095.0052">28381 1246 51 0,'0'0'39'15,"0"0"-1"-15,0 0 2 16,0 0-29-16,0 0-2 16,6 27-3-16,-6-27 1 15,6 26-2-15,-6-26-1 16,2 33-1-16,-2-33-1 15,4 30 0-15,-4-30-1 16,0 0-1-16,0 0 1 16,21-24-1-16,-15 3-2 0,-6-7 2 15,0-5-1-15,-6-1 1 16,-6 5-1-16,-9 5 1 16,-13 15-1-1,-11 11 1-15,-1 9 2 0,-1 25-3 16,-4 13 3-16,7 17-2 15,9 13 1-15,11 1-1 16,16 1 1-16,16-1-1 16,18-9-1-16,11-20 0 15,18-10-3-15,9-31-4 16,22-2-29-16,-10-20-4 16,-3-11-1-16,0-17 1 15</inkml:trace>
  <inkml:trace contextRef="#ctx0" brushRef="#br0" timeOffset="69523.4173">28876 1303 63 0,'-17'-14'41'16,"1"20"0"-16,-16 8 1 16,18 21-30-16,-41-6-3 15,12 28-2-15,-15-2-3 16,7 10 0-16,-2 0-2 15,13 0 0-15,15-5-1 16,13-5-1-16,18-17 0 0,11-17-1 16,17-11 1-1,13-22-1-15,11-7-1 16,-5-21 0-16,4-7 1 16,-9-13 0-16,-3 1 0 0,-13-2 0 15,-5 0 1-15,-15 12 1 16,-6 4-1-16,-6 9 2 15,-6 13-1-15,6 23 1 16,0 0 0-16,-20 6 0 16,14 19 0-16,6 9-1 15,0 5 0-15,2 2 0 16,10 4-1-16,0-5 0 16,4 1-2-16,2-18 0 15,7 1-3-15,-5-18-2 16,14 17-17-16,-11-33-19 15,-1-7 0-15,-2-19 0 16,-2-3 1-16</inkml:trace>
  <inkml:trace contextRef="#ctx0" brushRef="#br0" timeOffset="69839.355">29184 1250 63 0,'20'-6'41'15,"-12"28"0"-15,2 1 0 16,0 24-29-16,-6-11-4 15,12 24 0-15,-7-9-4 16,5 6 0-16,-4-4-2 16,2-8 0-16,-2-7-1 15,0-9-1-15,-10-29 1 16,0 0-2-16,0 0 1 16,14-19 0-16,-14-15 0 0,-2-11 0 15,2-10 0-15,6-8 0 16,-1 0-1-16,5-1 1 15,8 3-1 1,2 2 0-16,7 2-1 0,3 8 1 16,10 12-4-16,-5-5-1 15,22 37-10-15,-11-15-27 16,-1 14 2-16,1 2-2 16,-5 14 2-16</inkml:trace>
  <inkml:trace contextRef="#ctx0" brushRef="#br0" timeOffset="70282.428">30158 957 66 0,'0'0'41'16,"39"-29"0"-16,-17 7 0 16,16 20-32-16,-17-7-2 15,15 16-2-15,-14 9-1 16,-1 12 0-16,-9 9-2 16,-6 20-1-16,-18 8 1 0,-2 5-1 15,-13 5 1-15,-3-1-2 16,-3-3 2-16,3 2-1 15,-2-12 1 1,13-12 0-16,5-10-1 0,8-10 1 16,6-11 0-16,0-18-1 15,35 8 0-15,1-14 0 16,3-10 0-16,15 2 0 16,7-7-1-16,10-1 1 15,8-1-1-15,6 1-1 16,6 10-2-16,-4-11-4 15,21 23-38-15,-31-6 0 0,-8 12-1 16,-13 10 0-16</inkml:trace>
  <inkml:trace contextRef="#ctx0" brushRef="#br0" timeOffset="143153.7511">8561 13475 35 0,'0'0'32'16,"-16"12"-5"-16,16-12-6 15,0 0-3-15,-20-10-6 16,20 10-1-16,0 0-3 15,0 0-2-15,16-2 0 16,15 4-1-16,-5-10 0 16,25 8-1-16,3-6-1 15,31 2 0-15,7-4 0 16,25 0-1-16,7-3-1 16,15 1 0-16,3 2-1 0,-4 0 0 15,-14 8 0-15,-25 0-2 16,-14 14-3-16,-46-6-32 15,-7 3-1-15,-32-11-1 16,0 0 0-16</inkml:trace>
  <inkml:trace contextRef="#ctx0" brushRef="#br0" timeOffset="143741.1957">13112 13422 31 0,'0'0'34'15,"24"8"0"-15,-24-8 1 0,29-12-21 16,21 20-5-16,-11-12-1 16,28 10-2-16,2-8-2 15,18 6-3 1,4 0 0-16,8-1-4 0,13 13-9 16,-1-10-22-16,-8-6-1 15,3 0-1-15,-7-4 1 16</inkml:trace>
  <inkml:trace contextRef="#ctx0" brushRef="#br0" timeOffset="144264.8333">17322 13522 26 0,'0'0'33'16,"0"0"1"-16,0 0 0 15,27 21-12-15,-7-32-12 16,33 15-1-16,-7-18-2 16,25 12-3-16,0-6-2 15,16 2-2-15,9 12-8 16,-5-4-25-16,14-6-1 15,13 8-1-15,9-4 0 0</inkml:trace>
  <inkml:trace contextRef="#ctx0" brushRef="#br0" timeOffset="144754.5439">21357 13532 42 0,'0'0'34'0,"0"0"2"16,32 10-1-16,13-3-20 16,-17-16-6-16,31 12-1 15,-1-10-3 1,21 7-2-16,11-2-3 0,21-2-1 16,15 10-6-16,3-16-16 15,15 10-13-15,2 6 0 16,4-6 0-16,0 8-2 15</inkml:trace>
  <inkml:trace contextRef="#ctx0" brushRef="#br0" timeOffset="145232.5318">25921 13347 32 0,'0'0'34'15,"27"20"1"-15,-27-20-4 16,32-6-16-16,9 16-3 16,-3-16-3-16,27 12-3 15,8-6-4-15,18 2-2 16,13 6-4-16,3-16-16 16,14 10-14-16,11 2-3 15,-2-6 1-15,8 2 0 16</inkml:trace>
  <inkml:trace contextRef="#ctx0" brushRef="#br0" timeOffset="145624.9399">30727 13487 53 0,'53'-4'36'16,"26"4"-1"-16,18-4-1 16,9-4-29-16,30 0-15 15,11 0-22-15,20 10-3 16,-9-6 1-16,-2 12-3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2:07:14.2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7429 4932 11 0,'0'0'30'0,"0"0"3"16,0 0-8-16,26 7-7 15,-26-7-3-15,0 0-2 16,0-19-3-16,0 19-2 0,0 0-1 16,20-4-1-16,-20 4-1 15,0 0 0 1,0 0-1-16,0 0-2 15,6-31 1-15,-1 13-1 0,-3-8-1 16,2-1 1-16,-8-3-1 16,-3 1 0-16,-13 7 0 15,-18 17 1-15,-13 10 0 16,-10 31 0-16,-16 15 2 16,2 21-2-16,-8 15 1 15,16 17 0-15,7 2 0 16,23-2-2-16,17-4 2 15,20-20-2-15,20-17-1 16,11-22 1-16,23-25-1 16,7-30 0-16,14-21 0 15,-2-22 1-15,4-19-2 16,-10-19 0-16,-8-7 0 0,-5 0 1 16,-17 8 0-16,-15 15 0 15,-10 17 0-15,-12 24 1 16,0 38 1-16,-16 6 0 15,0 39 2-15,8 22-1 16,6 12 0-16,10 9-1 16,6 0 0-16,12-1 0 15,11-11 0-15,-1-15-1 16,7-16-2-16,3-15 0 16,-11-9-2-16,-3-21-2 15,-1 10-8-15,-31-10-30 16,34-31-1-16,-28 1 0 15,2 5-1-15</inkml:trace>
  <inkml:trace contextRef="#ctx0" brushRef="#br0" timeOffset="484.4094">8578 5242 62 0,'0'0'38'0,"0"0"0"15,28 6 0-15,4-16-28 16,21 14-3-16,-8-12-1 16,20 4-2-16,-5-4-2 15,5-2-1-15,-6 0-4 16,-15-9-5-16,9 13-25 16,-27-8-6-16,-26 14 1 15,9-27-2-15</inkml:trace>
  <inkml:trace contextRef="#ctx0" brushRef="#br0" timeOffset="703.1669">8926 4824 80 0,'-20'-8'43'16,"20"8"-1"-16,-12 35 1 15,12-35-34 1,6 57-1-16,6-10-2 0,2 10-2 15,0-2-1-15,-2 0-2 16,-1-4-1-16,-3-16-4 16,6 11-6-16,-22-19-31 15,16-3-2-15,-8-24 1 16,20 25-2-16</inkml:trace>
  <inkml:trace contextRef="#ctx0" brushRef="#br0" timeOffset="1390.671">9882 4663 48 0,'-20'-12'37'0,"20"12"1"15,-28-22 1-15,28 22-23 16,0 0-3-16,-12 20-3 16,-2 0-2-16,9 29-1 15,-9 2-1-15,8 17-1 16,0 7 0-16,6 7-2 16,6-1 0-16,8-5-1 15,3-11 0-15,5-16-1 16,4-11 0-16,-1-21 0 15,7-11-2-15,0-20 1 16,1-11 0-16,7-12-1 16,7-7 0-16,0-1 0 0,11-4 0 15,-7 12 0-15,2 9 0 16,-1 13 0-16,-5 13 1 16,-3 14 2-16,-11 13 0 15,-7 14-1-15,-12 14 1 16,-8 4 0-16,-12 4 0 15,-12 2 0-15,-12-2 0 16,-7-6-2-16,-9-6 1 16,-5-8-1-16,4-14 0 15,-1-7 0-15,3-10-1 16,1-12-2-16,17-6 0 16,-1-10-3-16,28 18-4 15,-35-51-17-15,38 32-16 0,3-9 0 16,14 5 0-16,2-1 1 15</inkml:trace>
  <inkml:trace contextRef="#ctx0" brushRef="#br0" timeOffset="1640.9013">10958 5165 78 0,'19'4'41'16,"3"-8"-2"-16,10 2 0 0,-7-12-33 15,29 11 1-15,-1-9-5 16,10 4 0-16,-4-2-1 16,1 2-3-16,-7 6-1 15,-14-9-6-15,19 11-24 16,-33-6-7-16,-5-2 1 15,-20 8-2-15</inkml:trace>
  <inkml:trace contextRef="#ctx0" brushRef="#br0" timeOffset="1844.0399">11386 4834 87 0,'-16'33'43'16,"12"-10"-1"-16,16 11 1 15,-6-3-36 1,16 14 0-16,-2-1-2 16,3 7-3-16,-9 0 0 0,4-8-3 15,-2 6-4-15,-16-16-30 16,8 4-7-16,1-17 0 16,11-4-2-16</inkml:trace>
  <inkml:trace contextRef="#ctx0" brushRef="#br0" timeOffset="2265.928">12379 4800 96 0,'32'-8'44'15,"-32"8"-1"-15,33-4 0 0,-33 4-37 16,14 20-2-16,-8 0-1 15,0 7 0-15,0-1-2 16,2 1 0-16,6-9 0 16,6-3-1-16,5-11 0 15,7-10 0-15,-5-5 1 16,5-11-1-16,-10-3 0 16,-4-1 0-16,-13 1 1 0,-16 3-1 15,-17 10 0 1,-17 12 0-16,-19 14 0 15,1 11 0-15,-6 11 0 16,4 11 1-16,14 10 1 0,25 8-1 16,24-1 0-16,34-1 1 15,27-10-1-15,32-6-1 16,29-13 0-16,28-17 0 16,34-11 0-16,9-14 0 15,13-3-1-15,-15-21-8 16,-5 13-35-16,-48-11 0 15,-31 14-1-15,-48 3 0 16</inkml:trace>
  <inkml:trace contextRef="#ctx0" brushRef="#br0" timeOffset="3031.5621">6841 6427 18 0,'-48'-2'28'0,"29"10"3"15,-15-2-10-15,-17-8-2 16,7 22-3-16,-23-20-2 15,20 21-2-15,-28-17-1 16,21 14-2-16,-17-14-2 16,26 11-1-16,-2-13-1 15,19 8 0-15,8-12-1 16,20 2 0-16,22-8-1 16,29 0 0-16,20-5 0 15,40-1 0-15,29-6 0 16,50 1-1-16,39-7 0 15,53 3 0-15,50-7-1 16,47 5 1-16,39-5-1 0,33-1 0 16,26 1 0-16,1 1 0 15,4 0 2-15,-16 5-2 16,-28 4 1 0,-31 3-1-16,-36 3 0 0,-37 4 0 15,-46 2-3-15,-39-1-1 16,-36 10-5-16,-74-12-35 15,-27 3 1-15,-49-2-2 16,-41 4 0-16</inkml:trace>
  <inkml:trace contextRef="#ctx0" brushRef="#br0" timeOffset="6079.127">8979 7214 42 0,'0'0'21'16,"0"0"0"-16,-20 6-2 15,20-6-4-15,-19 10-3 0,19-10-1 16,-16 12 0-16,16-12-1 16,-22 13-2-16,22-13-1 15,-20 18-2-15,20-18 0 16,0 0-1-16,18 2-2 15,16-18-1-15,19-3 0 16,16-9 0-16,12 3-1 16,8-1 1-16,4 10 0 15,-8 9 1-15,-12 12 0 16,-22 17 1-16,-19 21-1 16,-26 6 0-16,-26 14 0 15,-24-2-1-15,-7-2 0 16,-4-4-1-16,-2-10 0 0,5-10 0 15,19-19 0-15,33-16 1 16,0 0-1-16,19-6 1 16,29-2 0-16,17-2-1 15,16 10 0-15,6 6-1 16,-2 10 1-16,-4 10 1 16,-12 9 0-16,-16 6 0 15,-15 8 0-15,-31-2 1 16,-26 4 2-16,-27-4-2 15,-15-5 2-15,-22-7-1 16,-10-2-1-16,-5-11 0 16,1-6-1-16,6-11-4 15,4-30-11-15,24 7-28 0,6-9-1 16,21-9-1-16,11-5-1 16</inkml:trace>
  <inkml:trace contextRef="#ctx0" brushRef="#br0" timeOffset="80456.4187">8790 10780 49 0,'8'-29'34'16,"-8"29"0"-16,31-34 0 15,-13 1-25-15,29 11-3 16,-1-11 1-16,13 15-2 16,-6 1 0-16,10 23-2 15,-15 5 1-15,-5 27 1 0,-15 7-2 16,-16 25 1-16,-24 7-2 15,-16 11 1-15,-11 3-1 16,-13-1 0 0,-7-8-1-16,2-11 0 0,4-10 1 15,7-16-1-15,7-10 0 16,19-7 0-16,20-28 0 16,-6 17 0-16,26-17 0 15,11-5 0-15,15-1 0 16,7 0 0-16,-2 0 0 15,9 2 0-15,-1 2 0 16,-8 0-2-16,-3 6-3 16,-11-8-4-16,15 8-32 0,-31-6-1 15,-21 2-2 1,22-2 1-16</inkml:trace>
  <inkml:trace contextRef="#ctx0" brushRef="#br0" timeOffset="80643.9108">9587 11449 89 0,'6'20'42'15,"-6"-20"0"-15,6 20-1 16,-6-20-35-16,0 0-3 16,20-12-3-16,-20 12-4 15,28-10-21-15,-22-8-15 0,1-1-3 16,3-9 2-1,-2 1-2-15</inkml:trace>
  <inkml:trace contextRef="#ctx0" brushRef="#br0" timeOffset="81018.9406">10085 10802 70 0,'12'-24'40'16,"0"7"2"-16,-12 17-2 15,15-2-28-15,-11-16-4 16,-4 18-2-16,12 25-1 16,-16 15-2-16,-10 5 0 0,1 10-1 15,-5 2 0-15,4 2-1 16,-6-3 0-16,6-6-1 15,9-13 0-15,3-8 1 16,9-5-1-16,9-12 0 16,10-7 0-16,11-6 0 15,3-7 1-15,5 0-1 16,1-4 1-16,-5-2-2 16,3 3-1-16,-11-3-2 15,5 6-3-15,-28-23-11 16,13 15-24-16,-15-12-1 15,-2-3 1-15,-4-10 0 16</inkml:trace>
  <inkml:trace contextRef="#ctx0" brushRef="#br0" timeOffset="81253.3302">10490 10725 72 0,'0'0'41'16,"0"0"1"-16,0 0 0 15,23 43-26-15,-29-15-7 16,16 23-2-16,-12 8-1 15,2 15-2-15,-2 5-2 16,2 7 0-16,-4-5-1 16,4-7-1-16,4-13 1 15,-2-8-1-15,4-12-2 16,0-13 0-16,2-5-3 16,-8-23-2-16,24 10-23 0,-22-28-13 15,6-9-2-15,-2-14 3 16,2-4 0-16</inkml:trace>
  <inkml:trace contextRef="#ctx0" brushRef="#br0" timeOffset="81753.4714">10750 10759 66 0,'0'0'40'0,"0"0"0"0,14-30-1 16,12 18-22-16,7-15-13 15,27 5 0-15,3-3-1 16,4 13 0 0,-2 2-1-16,0 22-1 0,-13 6 2 15,-13 13-2-15,-17 8 1 16,-18 10-1-16,-18 6-1 15,-12 0 1-15,-11-2-1 16,-3-12 0-16,1-7 0 16,1-11 0-16,11-7-1 15,27-16 1-15,-20 12 0 16,20-12 0-16,47-2-1 16,-7 2 1-16,11 6 0 0,6 6 0 15,3 5 0-15,-1 9 0 16,-8 5 2-1,-9 12-1-15,-11 0 1 16,-11 7-1-16,-20-5 2 0,-8 2-2 16,-18-6 1-16,-5-6 0 15,-11-9-1-15,-7-10 0 16,-4-11-2-16,-1-12-2 16,3-1-2-16,-2-26-7 15,21 9-30-15,-1-12-1 16,19-1 1-16,8-5-2 15</inkml:trace>
  <inkml:trace contextRef="#ctx0" brushRef="#br0" timeOffset="81956.6105">11686 11041 90 0,'73'-16'42'0,"4"-1"-1"15,16 1 1-15,-10-5-36 16,22 1-2-16,-1-4-3 16,-13 5-4-16,-6 19-7 15,-36-12-31-15,-7 0 0 16,-42 12-1-16,8-31 1 16</inkml:trace>
  <inkml:trace contextRef="#ctx0" brushRef="#br0" timeOffset="82144.1285">12300 10666 93 0,'-6'45'43'15,"0"-5"0"-15,6 17-1 16,-19 3-34-16,25 3-2 16,-2-2-3-16,-4 0-3 15,0-2-3-15,-12-24-24 16,18-3-14-16,-6-32-3 15,8 17 1-15,-8-17 0 16</inkml:trace>
  <inkml:trace contextRef="#ctx0" brushRef="#br0" timeOffset="82800.3942">13007 10604 61 0,'18'-22'35'16,"18"2"1"-16,7 3-8 16,2-21-16-16,23 29-2 15,-9-11 0-15,14 32-3 16,-16-2-1-16,-6 23-1 0,-19 10-2 16,-18 18 0-16,-22 12-1 15,-18 3 0-15,-19 6-2 16,-12 3 1-1,-9-3-1-15,1-7 0 0,6-10 0 16,6-8 1-16,13-16-1 16,11-6 1-16,15-17 0 15,14-18 0-15,0 0 0 16,37 12 1-16,-5-20 0 16,7-6-1-16,9 6 0 15,3-6 0-15,2 8 0 16,-1-1-3-16,-5 7-1 15,-9-8-6-15,19 10-32 0,-33-2-1 16,1 2 0 0,-25-2 1-16</inkml:trace>
  <inkml:trace contextRef="#ctx0" brushRef="#br0" timeOffset="82956.6413">13791 11261 92 0,'0'0'40'16,"0"0"0"-16,26-6-4 16,-26 6-34-16,14-31-8 15,11 13-31-15,-17-2-2 0,6 1-1 16,-2-5 1-16</inkml:trace>
  <inkml:trace contextRef="#ctx0" brushRef="#br0" timeOffset="83284.7997">14097 10596 88 0,'0'0'41'16,"0"0"0"-16,0 0 0 16,22 19-31-16,-30 3-4 15,14 19-1-15,-12 8-2 16,0 10 1-16,0 0-3 15,-6 2 0-15,4-8 1 16,0-12-1-16,8-6-1 16,6-9 1-16,2-9 0 15,12-7 0-15,6-6-1 0,7-6 0 16,11-2 1-16,3-4-1 16,6 1-1-16,1-1 0 15,3 0-2-15,-10-6-2 16,5 8-4-16,-29-15-33 15,5-1 0-15,-14-15-1 16,-6-2 0-16</inkml:trace>
  <inkml:trace contextRef="#ctx0" brushRef="#br0" timeOffset="83519.1838">14622 10439 106 0,'0'0'43'0,"20"43"0"15,-8 26-6-15,-12-18-29 16,14 23-1-16,-6 9-3 16,-2 13-1-16,0 4-1 15,-4 2 0-15,-2-12-2 16,5-13 0-16,-1-11 0 16,2-18-1-16,2-13-1 15,-8-35-3-15,26 23-6 16,-18-46-33-16,10-11 1 15,-11-24-1-15,11-17 0 16</inkml:trace>
  <inkml:trace contextRef="#ctx0" brushRef="#br0" timeOffset="83737.9274">15088 10415 99 0,'18'14'42'15,"-6"7"2"-15,2 30 0 16,-8-11-34-16,8 34-3 15,-9 9-2-15,1 17-1 16,-6 0-4-16,0-2 0 16,-4-4 0-16,2-11 0 15,2-15 0-15,-5-21-1 16,7-5-5-16,-2-42-21 16,0 0-18-16,0 0 1 15,0 0-1-15,25-28 1 16</inkml:trace>
  <inkml:trace contextRef="#ctx0" brushRef="#br0" timeOffset="83909.8232">15629 11271 111 0,'0'0'43'15,"26"-8"-2"-15,-26 8-3 16,6-28-43-16,-6 28-35 15,-4-27-1-15,4 27-2 16,-28-26 1-16</inkml:trace>
  <inkml:trace contextRef="#ctx0" brushRef="#br0" timeOffset="84597.5402">16360 10906 72 0,'22'-2'39'0,"9"-2"1"16,15-8-1-16,19 6-27 15,-10-21-2-15,30 5-3 16,-8-5-3-16,8 3-1 16,-6-1-3-16,-8-1-3 0,-4 16-7 15,-23-7-30-15,-19 7 0 16,-25 10 0-16,0 0 0 16</inkml:trace>
  <inkml:trace contextRef="#ctx0" brushRef="#br0" timeOffset="85191.3147">16690 10488 68 0,'0'0'40'0,"0"0"0"16,0 0 1-16,-10-18-23 16,20 40-7-16,-6-3-3 15,11 28-2-15,-9 4-1 16,4 18 0-16,-8 4-2 16,-2 9 0-16,-8-1-1 0,2-5-1 15,-3-9 0-15,7-18 0 16,-4-8 0-16,10-13-2 15,-2-11 1 1,-2-17-2-16,31 8-2 0,-19-26-6 16,10 5-32-16,-10-9-1 15,7-3-1-15,-11-5 1 16</inkml:trace>
  <inkml:trace contextRef="#ctx0" brushRef="#br0" timeOffset="85956.9667">17635 10602 43 0,'0'0'36'15,"0"0"0"-15,0 0 1 16,20-44-17-16,20 40-5 16,-15-25-4-16,29 19-2 15,-3-7-1-15,20 13-3 16,-10 2 1-16,4 15-2 16,-7 7-1-16,-11 19-1 0,-15 12 1 15,-24 10-2-15,-22 12 0 16,-24 7-2-16,-15 3 1 15,-14 1 0-15,-10-3 0 16,4-7 0-16,2-15-1 16,8-8 0-16,13-14 1 15,19-11 0-15,11-11 0 16,20-15 1-16,0 0-1 16,0 0 1-16,33-15 0 15,-5 7 0-15,8-2 0 16,9 2 0-16,-2 4 1 15,9 4-1-15,-3 4 0 16,-7 4 0-16,3 0-2 0,-11 4 1 16,3 3-4-16,-17-17-7 15,6 6-32-15,-26-4 1 16,29-2-2-16,-29 2 2 16</inkml:trace>
  <inkml:trace contextRef="#ctx0" brushRef="#br0" timeOffset="86128.855">18297 11259 98 0,'0'0'41'16,"0"0"1"-16,20 14-2 0,-20-14-36 16,6-20-3-16,13 16-12 15,3-10-27-15,2-3-3 16,-10-5 0-1,7 1-1-15</inkml:trace>
  <inkml:trace contextRef="#ctx0" brushRef="#br0" timeOffset="86488.2468">18879 10429 101 0,'20'-10'42'16,"-20"10"0"-16,18 0 0 16,-18 0-35-1,-14 29-1-15,2 3-3 16,-5 13 0-16,3 2-2 0,0 4 0 16,8 0-1-16,4-6 1 15,4-5-1-15,12-7 0 16,4-6 1-16,9-5 0 15,5-8 0-15,1-4 0 16,7-7-1-16,7 1 1 16,3-4-1-16,-3-5-2 15,4 3 0-15,-9-10-3 16,3 6-3-16,-21-31-15 0,4 17-19 16,-17-13-2-1,-9-3 1-15,-4-5 1 16</inkml:trace>
  <inkml:trace contextRef="#ctx0" brushRef="#br0" timeOffset="86707.1489">19290 10458 92 0,'0'0'42'16,"2"36"1"-16,-4-3 0 16,18 24-31-16,-24-14-3 15,16 20-3-15,-8 4-1 16,6-1-2-16,-2 1-3 15,4-4 0-15,-2-10 0 0,0-16 0 16,7-5-3 0,-13-32-3-16,40 25-8 15,-20-43-29-15,7-5 0 16,-1-20-1-16,13-10 2 0</inkml:trace>
  <inkml:trace contextRef="#ctx0" brushRef="#br0" timeOffset="87113.4664">19983 10266 72 0,'6'-20'42'0,"-6"20"0"15,-37-2 0-15,3 42-12 16,-25-15-21-16,7 16-3 16,-1 14-1-16,8 10-3 15,11-2 0-15,14 0-1 16,22-12-1-16,26-14 0 15,21-19-1-15,17-20-1 0,1-16 0 16,4-19 1-16,-4-12-1 16,-4-12 1-16,-4-4 0 15,-13-2 1-15,-15 12 1 16,-7 8 0-16,-6 6 1 16,-4 18 0-16,-14 23 0 15,0 0 1-15,-2 37-2 16,-10 16-1-16,-6 10 0 15,2 19 0-15,-4 6 0 16,7 7 0-16,-3-5 0 16,6-8 0-16,4-9 0 15,2-16 0-15,8-12 0 0,-4-16 0 16,8-3 0-16,-8-26-43 16,-6 18-1-16,6-18 0 15,0 0-1-15</inkml:trace>
  <inkml:trace contextRef="#ctx0" brushRef="#br0" timeOffset="87816.5524">7603 12378 30 0,'0'0'29'0,"0"0"3"16,28 8 1-16,-1-6-24 16,-1-20 1-16,33 16 1 15,-2-22 0-15,42 20 1 16,20-17-2-16,50 13-2 0,27-12-1 15,65 5-2 1,35-13-1-16,63 3 0 16,66-5-1-16,70-7 0 15,62-4 0-15,71-2 0 0,61-1 0 16,36 1-1-16,33 8 0 16,6 3-1-16,2 5 1 15,-21 9-1-15,-27 7 0 16,-54 5-1-16,-58 0 0 15,-51 4-2-15,-70 4-1 16,-78-6-3-16,-75 22-7 16,-109-15-28-16,-85 3-1 15,-92 0 1-15,-72 10 0 16</inkml:trace>
  <inkml:trace contextRef="#ctx0" brushRef="#br0" timeOffset="88847.9717">13064 12998 46 0,'0'0'34'16,"16"-20"1"-16,16 7 0 15,21 3-24-15,-7-22-2 16,31 19-1-16,-10-7-2 16,22 18 0-16,-16 2-1 15,-2 20-1-15,-18 3-1 16,-19 18 0-16,-23 6-1 16,-30 6 0-16,-21 2 0 15,-17 4 0-15,-10-6-1 0,-6-6 0 16,2-13-1-16,13-7 1 15,21-7-1-15,37-20 1 16,10 18-1-16,43-17 0 16,24 3 1-16,22 0-1 15,11 10 1-15,9 6 0 16,-3 5 0-16,-9 11 0 16,-22 3 1-16,-26 6 0 15,-33 4 2-15,-26 6-2 16,-32-2 2-16,-23-2-2 15,-30-8 1-15,-18-4-1 16,-15-11 1-16,1-3-2 16,-1-9-2-16,7-14-1 0,15-2-4 15,3-20-34-15,34 11-3 16,19-15 0 0,26-1-1-16</inkml:trace>
  <inkml:trace contextRef="#ctx0" brushRef="#br0" timeOffset="89597.9923">22070 11807 67 0,'0'0'39'0,"0"0"-1"15,6 17 1-15,32-9-27 16,-17-24-4-16,33 11-3 15,3-11 0-15,16 2-2 16,4-2-2-16,2 1-1 16,-2 5-2-16,-10-4-2 15,-6 20-5-15,-35-6-29 16,-2 4-2-16,-24-4 1 16,-14 29 0-16</inkml:trace>
  <inkml:trace contextRef="#ctx0" brushRef="#br0" timeOffset="89769.8954">22082 12213 87 0,'0'0'40'0,"34"18"1"16,11-17-1-16,8-16-32 16,24 9-2-16,4-10-2 15,8 2-4-15,2 11-5 16,-24-9-36-16,-2 6 1 15,-23 0-2-15,-13 0 0 16</inkml:trace>
  <inkml:trace contextRef="#ctx0" brushRef="#br0" timeOffset="129966.149">23547 10733 53 0,'0'0'37'0,"-31"-23"0"16,31 23 0-1,-14-28-26-15,8 4-3 0,32 21-1 16,-5-17-1-16,23 10-1 15,3-8-1-15,18 7-2 16,8-3 1-16,10 6-1 16,0-2-1-16,-2 4 0 15,-10 4 0-15,-6 12 0 16,-19 10 0-16,-15 23 1 16,-29 14 0-16,-19 14 1 0,-19 9-1 15,-9 10 1-15,-13 3 0 16,5 3-1-16,0-8 0 15,9-11-1 1,11-13 0-16,13-7 0 0,2-14-1 16,14-9-1-16,4-7-2 15,0-27-2-15,16 26-5 16,-16-26-31-16,20-4-1 16,-20 4 0-16,37-30-1 15</inkml:trace>
  <inkml:trace contextRef="#ctx0" brushRef="#br0" timeOffset="130169.2766">24240 11487 81 0,'0'0'39'15,"0"0"1"-15,20-26-1 16,-20 5-34-16,0 21-3 15,12-18-5-15,-16-6-9 16,10 7-26-16,0-1 0 16,2-4-2-16,3-1 1 15</inkml:trace>
  <inkml:trace contextRef="#ctx0" brushRef="#br0" timeOffset="130764.6458">24698 10776 48 0,'-17'-31'38'0,"17"31"0"15,-14-34 1-15,12-1-15 16,2 35-15-16,20-35-2 16,7 19-2-16,1-4-2 15,15 9-1-15,3-3-1 16,5 10-1-16,-8 4 1 16,1 10-1-16,-13 11 0 0,-15 13 1 15,-16 7-1-15,-16 6 0 16,-13 6 0-1,-11 2 0-15,-1 0 1 0,-6-6-1 16,1-8 0-16,3-9 0 16,11-11 1-16,10-5-1 15,22-16 0-15,0 0 0 16,0 0 0-16,42 0 0 16,-3-8 0-16,11 2 0 15,3 2 0-15,6 2 0 16,-2 10 0-16,-5 2 0 15,-11 4 1-15,-9 7 0 16,-12 3 0-16,-14 3 0 0,-18 1 0 16,-12 1 0-16,-12-1 2 15,-9 1-3-15,-8-1 1 16,-5-1 0 0,-1-3-2-16,6-13 0 0,8 5-2 15,1-20-3-15,44 4-10 16,-28-12-25-16,34-9 0 15,14-20-1-15,12-4 2 16</inkml:trace>
  <inkml:trace contextRef="#ctx0" brushRef="#br0" timeOffset="131202.1644">25083 10680 68 0,'8'-22'37'0,"6"-3"2"15,12-4-2-15,31 9-28 16,-6-17-2-16,22 15-2 16,0-2-1-16,12 9-1 15,-8 5-1-15,-4 12 0 16,-15 12 0-16,-17 15-1 0,-29 8 0 16,-18 12 0-1,-20 2-1-15,-19 8 1 16,-8-4 0-16,-7-4 0 15,7-7 0-15,8-11-1 0,9-10 1 16,36-23-1-16,0 0 0 16,0 0 0-16,61 2-1 15,-7-8 1-15,13 1 0 16,6 5 0-16,4 9 0 16,-10 9 2-16,-4 8 0 15,-17 11 0-15,-21 8 0 16,-17 6 0-16,-20 2 1 15,-15 6-2-15,-21-4 0 16,-9 2-1-16,-10-2-3 16,-16-12-3-16,16 20-19 15,-18-22-17-15,8 2-2 16,-8-10 2-16,0 7-1 0</inkml:trace>
  <inkml:trace contextRef="#ctx0" brushRef="#br0" timeOffset="131436.5474">23960 12195 58 0,'71'-10'41'15,"4"-23"0"-15,45-8 1 16,19-32-15-16,30 20-19 15,1-10-2-15,8 10-2 0,-16 4-2 16,-24 6-3-16,-17 25-4 16,-56 3-35-16,-16 21-1 15,-41 11-2-15,-20 13 1 16</inkml:trace>
  <inkml:trace contextRef="#ctx0" brushRef="#br0" timeOffset="132186.5981">24315 12809 53 0,'0'0'36'0,"0"0"0"16,4-25 2-16,22 11-25 0,7-13-6 16,33 7 0-16,-5-9-1 15,28 11-1-15,-4-2-1 16,5 11-1-16,-11 5-1 15,-6 11 1-15,-21 13-1 16,-17 12 0-16,-25 5-1 16,-22 14 1-16,-27 0-1 15,-14 6 1-15,-13-4 0 0,1-6-1 16,-4-8 1 0,14-6-1-16,5-9 0 15,29-12 0-15,21-12-1 16,20-10-1-16,23-4 0 0,18 1 0 15,12-3 1-15,10 4-1 16,2 8 1-16,-4 4 0 16,-4 12 1-16,-12 17 0 15,-17 11 0-15,-13 9 1 16,-15 4 0-16,-16 4 0 16,-12-1 0-16,-20 5 0 15,-17-6 0-15,-14-4 0 16,-18-11 0-16,-4-11 0 15,-10-7-2-15,0-15 0 16,12-7-4-16,2-21-4 16,38-7-34-16,-3-13-1 15,22 0 0-15,14-10-2 0</inkml:trace>
  <inkml:trace contextRef="#ctx0" brushRef="#br0" timeOffset="132624.1275">26701 12079 70 0,'-8'22'42'16,"8"-22"-1"-16,39 2 1 15,-5-32-30-15,23 21-6 0,2-11-2 16,14 2-2-16,-2-3-2 16,-6-3-3-16,3 18-8 15,-23-11-30-15,-7 11 0 16,-38 6-1-16,0 0 0 15</inkml:trace>
  <inkml:trace contextRef="#ctx0" brushRef="#br0" timeOffset="132796.2664">26726 12441 80 0,'20'25'44'0,"17"-13"-1"15,31-10 0-15,9-10-30 16,21-2-6-16,-1-11-6 0,4-9-2 15,1 14-5-15,-17-9-37 16,-12 3 0-16,-25-1 0 16,-15 1-1-1</inkml:trace>
  <inkml:trace contextRef="#ctx0" brushRef="#br0" timeOffset="136593.6558">28406 11948 1 0,'0'0'22'0,"12"-20"9"16,-12 20 0-16,16 2-11 15,-16-2-5-15,0 0-1 16,-6-29-2-16,6 29-1 15,18-18-3-15,2 8-1 16,-3-19-1-16,23 11-1 16,-1-15-1-16,21 7-1 0,-1-1 0 15,6 7 0 1,-6 5 0-16,1 22-1 16,-13 7 0-16,-15 23 0 15,-15 16 0-15,-23 18 0 0,-13 11-2 16,-13 5 1-16,-13 5-1 15,-7 2 1-15,-3-1 0 16,-2-9 0-16,9-11 0 16,3-11-1-16,11-9 1 15,5-11 0-15,9-13 0 16,12-11-1-16,8-18 1 16,0 0-1-16,18 11 1 15,4-15-1-15,3-3 2 16,9-1-1-16,3 0 0 15,11 2-1-15,-3 2 0 16,-3 2 1-16,1 0-1 16,-9 0-1-16,3 4-2 0,-15-6-1 15,8 16-8-15,-30-12-27 16,19 6-3-16,-19-6 1 16,0 0-1-16</inkml:trace>
  <inkml:trace contextRef="#ctx0" brushRef="#br0" timeOffset="136828.0194">29368 12592 77 0,'0'0'43'0,"22"7"-2"0,-22-7 2 16,0 0-34-16,0 0-3 15,0 0-2-15,0 0-2 16,0 0-2-16,18 0-2 16,-18 0-4-16,0 0-11 15,0 0-24-15,0 0-1 16,0 0 0-16,0 0 0 16</inkml:trace>
  <inkml:trace contextRef="#ctx0" brushRef="#br0" timeOffset="137265.5533">29818 11803 65 0,'20'-16'41'16,"-20"16"0"-16,32-18 0 15,-32 18-31-15,0 0-3 16,0 0-1-16,0 49-1 16,-18-3-2-16,4 5 0 15,-4 3-1-15,4 1 0 16,1 0-1-16,-1-6-1 16,8-5 1-16,6-11 0 0,2-9-1 15,4-7 0-15,-6-17 0 16,18 22 0-16,-18-22 1 15,33 6-1-15,-11-6 0 16,13-2 0-16,1 0 0 16,7 0 1-16,5-2-1 15,-3 2 0-15,1 0 0 16,-1-2-1-16,-6 4-1 16,-11-4-2-16,4 4-2 15,-32 0-6-15,39-23-30 16,-39 23-1-16,2-18 1 15,-10 0-1-15</inkml:trace>
  <inkml:trace contextRef="#ctx0" brushRef="#br0" timeOffset="137546.8008">30330 11781 68 0,'6'-18'41'0,"-6"18"2"16,0 0 0-16,21 14-32 15,-29 14-2-15,8 29-3 16,-6 7-1-16,5 19-1 16,-5 5-1-16,0 10-1 15,4 0 0-15,-2-7-1 16,4-9 1-16,4-13-1 16,-2-10 0-16,2-14-1 15,-2-12 0-15,-2-15-2 16,0-18-1-16,0 0-3 15,0 0-2-15,-2-34-12 16,4 11-23-16,-2-12-1 0,0 3 1 16,2-7-1-16</inkml:trace>
  <inkml:trace contextRef="#ctx0" brushRef="#br0" timeOffset="137953.2799">30695 11816 76 0,'0'0'42'0,"26"-17"0"16,-26 17-3-16,0 0-29 0,25 31-3 15,-25-31-2-15,-6 45-2 16,0-5 0-16,1-1-2 15,-7 4 0-15,4 2 1 16,0-4-2-16,2-1 1 16,2-7-1-16,8-10 1 15,2-5-1-15,-6-18 0 16,22 20 0-16,-3-20 0 16,7 0 0-16,6-4 0 15,1-2 0-15,5 0 0 16,1 0 1-16,3 2-2 15,-3-2 0-15,-1 0-1 16,1 5-2-16,-11-15-1 0,7 16-4 16,-25-32-8-16,8 19-26 15,-12-15 1-15,-6-5-1 16,-6-8 2-16</inkml:trace>
  <inkml:trace contextRef="#ctx0" brushRef="#br0" timeOffset="138156.4054">31119 11756 87 0,'0'0'43'16,"32"29"0"-16,-28 0-9 16,16 38-23-16,-16 0-3 15,8 21-2-15,-10 8 0 16,3 12-4-16,-8-6 1 0,1-3-1 16,0-13-1-16,-2-17-2 15,8-15 0-15,-8-20-5 16,15-3-9-16,-11-31-28 15,0 0-2-15,0-31 0 16,-5 3 0-16</inkml:trace>
  <inkml:trace contextRef="#ctx0" brushRef="#br1" timeOffset="447202.6456">5709 15775 9 0,'-2'-30'33'16,"2"30"0"-16,-6-29 0 15,-11 6-13-15,17 23-4 16,0 0-3-16,0 0-3 16,0 0-1-16,25 7-3 15,-25-7 0-15,26 53 0 16,-18-15-2-16,4 17 0 0,-12 2-1 15,0 9-1-15,-6 3 0 16,4 0-1 0,-8-9 0-16,6-9 0 15,-2-11 0-15,6-13 0 0,-4-9 0 16,4-18-1-16,0 0 0 16,0 0 0-16,-14-43-1 15,12 7 1-15,2-5-1 16,2-10 1-16,10-4-1 15,2-4 1-15,12-2 0 16,7 3 0-16,13 1-1 16,-1 4 2-16,6 9-1 0,1 13 1 15,-3 13-1-15,3 15 1 16,-13 16-1-16,-5 17 1 16,-11 13 0-1,-9 12-1-15,-6 6 0 16,-10 1 1-16,-4 1-2 0,-8-4 1 15,0-6 0-15,-3-14-1 16,3-3-1-16,0-17-3 16,16 1-4-16,-2-20-22 15,0 0-8-15,6-33-1 16,16 9 0-16</inkml:trace>
  <inkml:trace contextRef="#ctx0" brushRef="#br1" timeOffset="447499.7324">6468 15891 52 0,'0'0'37'16,"0"0"1"-16,6 45 1 0,-34-22-23 15,16 32-6-15,-16-6-2 16,9 12-2-16,-5-10-1 16,16 0-3-16,4-9 1 15,16-17-2-15,12-13 0 16,11-14-1-16,11-12-1 15,5-11 2-15,-6-11-2 16,1-7 1-16,-13-6-1 16,-7 0 2-16,-12-2-1 15,-18 8 0-15,-16 4 1 16,-8 7-2-16,-3 11 1 16,-5 1-2-16,7 16-2 15,-7-10-9-15,36 14-26 0,-31 6-2 16,31-6 1-16,0 0-1 15</inkml:trace>
  <inkml:trace contextRef="#ctx0" brushRef="#br1" timeOffset="447765.3522">6940 15359 74 0,'0'0'41'15,"3"19"0"-15,-8 25 0 16,-7-3-33-16,12 33-1 16,-12 7-2-16,10 17 0 0,-4 4-2 15,6 0-2-15,0-4 1 16,0-7-2-16,4-9 1 16,-2-17-3-16,4-14 0 15,2-30-5-15,11 1-9 16,-19-22-25-16,26-26-1 15,-28-13 0-15,2-4 0 16</inkml:trace>
  <inkml:trace contextRef="#ctx0" brushRef="#br1" timeOffset="447937.2491">6695 15910 73 0,'-24'6'40'15,"24"-6"0"-15,0 0-1 0,20 14-32 16,9-14-2-16,21 8-2 15,7-4-1-15,2-4-6 16,28 15-17-16,-10-15-19 16,8 6 2-16,-8-2-3 15,4 0 1-15</inkml:trace>
  <inkml:trace contextRef="#ctx0" brushRef="#br1" timeOffset="448390.3922">8272 15469 52 0,'0'0'35'0,"-12"-20"0"15,12 20-7-15,0 0-10 16,-25 20-4-1,29 23-4-15,-16-2-3 16,16 20 0-16,-10 4-2 0,8 17-1 16,-8 3-2-16,10 3 0 15,-8-10 0-15,8-7-1 16,-2-4 0-16,-2-14-2 16,6-6 0-16,-6-24-4 15,18-1-5-15,-18-22-30 16,13-27-1-16,-5-11-1 15,0-7 1-15</inkml:trace>
  <inkml:trace contextRef="#ctx0" brushRef="#br1" timeOffset="449062.2799">7952 15679 70 0,'24'8'35'15,"4"-12"1"-15,17-14-13 16,20 4-18-16,-3-11 0 16,21 1-1-16,1-11-1 15,3 2 0-15,-10-1 0 16,-6 11 0-16,-17-1 1 16,-9 20-1-16,-17 8 1 0,-10 20 0 15,-17 11-1 1,3 26 1-16,-9 7-2 15,-1 13 1-15,0 5 0 16,-2 5-2-16,-2-3 2 0,6-8-2 16,0-9 0-16,4-18-1 15,4-14 2-15,6-17-3 16,8-16 2-16,7-16-1 16,9-18-1-16,-1-9 2 15,7-14-1-15,3-12 0 16,-3-3-1-16,-5 1 1 15,-3 10 0-15,-8 10 0 16,-9 9 1-16,-3 19-1 16,-12 17 0-16,0 23 0 15,-2 13 1-15,-2 9 0 16,-2 2-1-16,6 4 1 16,4-2-1-16,6-8 0 0,8-5 0 15,10-19 0-15,7-9 0 16,7-14 0-16,3-12 0 15,1-13 0-15,-5-10 0 16,-2-14-1-16,-3-8 1 16,-14-2 0-16,-5 4 0 15,-15 8 0-15,-9 12 1 16,-7 16-1-16,-4 21 0 16,-4 23 1-16,-1 25-1 15,-3 13 0-15,6 13 0 16,8 5-1-16,4 1 2 15,12-3-3-15,4-2 0 16,6-20-5-16,30-6-33 0,-17-16-2 16,21-7 0-16,3-16 0 15</inkml:trace>
  <inkml:trace contextRef="#ctx0" brushRef="#br1" timeOffset="449672.0682">10693 15520 66 0,'0'0'26'0,"24"-12"0"16,-24 12-2-16,0 0-6 16,-38-4-6-16,13 24-3 15,-23-5-3 1,3 13 0-16,-14-7-2 0,7 9-1 16,5-3-1-16,15-1 0 15,12-3 0-15,26-5-2 16,20-6 1-16,21 0-1 15,13 3 0-15,13 1 1 16,4 4-1-16,-4 5 1 16,-4 7-1-16,-10 9 1 15,-17 2-1-15,-13 4 2 16,-19-2 0-16,-18 2-1 0,-17-3 1 16,-15-5-1-16,-13-6 2 15,-6-5-3 1,-7-7 2-16,1-5-3 15,0-8 0-15,6-8-4 0,19-4-4 16,-3-22-20-16,29 5-11 16,8-11 0-16,18 1-1 15</inkml:trace>
  <inkml:trace contextRef="#ctx0" brushRef="#br1" timeOffset="450125.2097">10703 15767 43 0,'28'-20'35'16,"11"-3"2"0,8 3 0-16,11-17-19 15,13 29-7-15,-12-15-1 16,18 27-1-16,-18-4-1 0,3 23-3 16,-13 10 0-16,-14 20-2 15,-17 6-1-15,-10 6 0 16,-10 2-1-16,-8-6 0 15,-4-4 0-15,3-8-1 16,1-12 1-16,-2-16-2 16,12-21 2-16,0 0-1 15,-18-1-1-15,16-17 1 16,-4-12 0-16,-2-3-1 16,-4-4 1-16,-1-1 0 15,-7 7 0-15,0 8-1 16,-6 7 2-16,-5 14-1 15,-1 14 0-15,5 11 0 0,1 5 0 16,6 5 0-16,8 6 0 16,12-1 0-16,10-1 1 15,10-6-2-15,10-5 1 16,7-9-1-16,9-5 0 16,-1-8-4-16,8-4-3 15,-15-18-26-15,15-3-7 16,-8-14 0-16,1-7 1 15</inkml:trace>
  <inkml:trace contextRef="#ctx0" brushRef="#br1" timeOffset="450875.2451">11680 15673 65 0,'0'0'38'0,"6"39"2"15,-6-13 0-15,14 23-28 16,-22-10-3-16,10 20-1 15,-10-4-2-15,12 8-2 16,-8-6-1-16,4-6-2 16,-2-6 1-16,-4-10-2 15,6-8 1-15,-4-9-2 16,4-18 1-16,0 0 0 16,0 0-1-16,4-41 1 15,4 8-2-15,4-18 2 16,8-4-1-16,2-2 1 0,3-4 0 15,7 8 1-15,-1 2-1 16,-3 15 0-16,0 11 1 16,1 23 0-16,-9 10 0 15,0 15 0-15,-6 11 0 16,-1 7 0-16,-9 8 0 16,-2 2 0-16,0 0 1 15,-2-10-1-15,0-7-1 16,-2-9 1-16,8-7-1 15,-6-18 0-15,28-8-1 16,-4-14 1-16,3-13 0 16,5-10-1-16,1-16 1 15,7-4-1-15,-8 3 1 0,-5 5 0 16,-7 10 0-16,-8 15 0 16,-12 32 0-16,0 0 1 15,-24 30-1 1,8 17 1-16,-1 10 0 0,9 1 0 15,8 5-1-15,8-6 0 16,15-6 0-16,11-15 0 16,11-13 0-16,8-15 0 15,13-12 0-15,-7-10 0 16,0-21 1-16,-8-8 0 16,1-18-1-16,-17-6-1 15,-5-1 1-15,-16 3 0 16,-14 4 0-16,-6 12-1 0,-12 14 1 15,-4 19-1 1,-7 26 1-16,5 21 0 16,-6 12 0-16,9 10 0 15,7 12 0-15,4 2 0 0,10 5 0 16,10-11-1-16,4 2-1 16,0-18-3-16,17 6-8 15,-9-19-29-15,9-7 0 16,-5-9-1-16,14-6 1 15</inkml:trace>
  <inkml:trace contextRef="#ctx0" brushRef="#br1" timeOffset="451625.4597">14170 15602 63 0,'20'-23'39'16,"-6"-1"-1"-16,-14 24 3 16,0-35-26-16,0 35-4 15,0 0-3-15,-20 25-1 0,6-1-3 16,2 9-1-16,-1 5-1 16,5-1 0-16,-4-4-1 15,6-3 0-15,4-9-1 16,2-21 1-16,2 18-1 15,-2-18 1-15,6-32-1 16,-6 3-1-16,0 0 1 16,-6-9 0-16,-6 5 0 15,-4 3 1-15,-9 9-2 16,-9 17 1-16,-4 14 1 16,-3 19 0-16,2 12-1 15,1 16 0-15,6 8 0 0,13 4 1 16,11 0-1-16,20-5 0 15,9-5 0-15,11-14 0 16,9-13 1-16,11-21-1 16,-1-12 0-16,2-21 0 15,-5-13 0-15,-5-16 0 16,-5-14 0-16,-11-2 0 16,-7-6 0-16,-6 7 1 15,-12 5-1-15,-4 16 0 16,-6 15 0-16,8 30 0 15,-24 2 0-15,11 28 0 16,-1 17 0-16,6 10 0 16,2 6 0-16,0 3 0 0,8-3 0 15,4-6-1-15,12-8-2 16,3-23-1-16,17-9-5 16,-7-32-9-16,15 1-24 15,-5-22 0-15,11-1 1 16,-7-24-1-16</inkml:trace>
  <inkml:trace contextRef="#ctx0" brushRef="#br1" timeOffset="451969.2174">14767 15481 59 0,'-2'-20'39'16,"2"20"0"-16,-44-4 1 16,18 20-18-16,-15-14-12 15,15 13-3-15,-1 3-2 0,11 10-1 16,14-3-2-16,28-1 0 15,13-3-1-15,20 1-1 16,8-1 0-16,10 5 1 16,2 1-2-16,-8 9 2 15,-7 3 0-15,-23 10 0 16,-21 2 0-16,-14 0 0 16,-20 2 0-16,-10-8 0 15,-9-10 1-15,-7-3-1 16,-7-11 0-16,-3-7 0 15,-5-6 0-15,2-4-1 16,-8-4 1-16,5 0 0 16,3-6-1-16,2-2-1 0,13-2-2 15,7-7-2-15,31 17-35 16,-8-36-3-16,20 9 0 16,-1-4-1-1</inkml:trace>
  <inkml:trace contextRef="#ctx0" brushRef="#br1" timeOffset="453031.9232">15700 15324 28 0,'0'0'31'0,"0"0"2"0,0 0 1 15,38 3-19-15,-22-22-2 16,29 17-2-16,-1-20-1 15,19 16-1-15,-6-5-2 16,8 13-2-16,-13 2 1 16,-1 13-2-16,-21 5-1 15,-13 19 0-15,-19 6-1 16,-21 16-1-16,-17 4 0 16,-1 9 0-16,-11-3 0 15,-1-1-1-15,2-7 0 16,5-14 1-16,9-8-1 15,11-13 0-15,10-9 0 16,16-21 1-16,0 0 0 0,0 0 0 16,0 0 0-16,32 8 0 15,-8-14 0-15,7 6 0 16,3-2-1-16,3 4 0 16,1 6 1-16,-9 0-3 15,7 8-1-15,-14-6-3 16,11 17-18-16,-33-27-17 15,34 18 1-15,-34-18-1 16,25 4 1-16</inkml:trace>
  <inkml:trace contextRef="#ctx0" brushRef="#br1" timeOffset="453188.1876">16309 16030 73 0,'19'-20'36'16,"-19"20"-2"-16,0 0-2 0,0 0-33 16,0 0-25-16,0 0-7 15,14-19-2-15,-2 1 0 16</inkml:trace>
  <inkml:trace contextRef="#ctx0" brushRef="#br1" timeOffset="453547.6459">16648 15349 72 0,'8'-20'39'16,"-8"20"0"-16,0 0 1 0,18-11-29 15,-18 11-3-15,-12 27-2 16,-2-1-1-16,2 11-2 15,-1 4-1-15,-7 8 0 16,2 0-1-16,-2 6 0 16,6-10-1-16,3-3 1 15,3-9-1-15,8-4 0 16,0-7 1-16,8-2-1 0,-8-20 0 16,35 21 0-1,-7-19 0-15,5-6-1 16,5-2-1-16,3-9-1 15,9 3-2-15,-11-18-3 0,15 19-9 16,-23-27-23-16,-3 5 0 16,-10-6 0-16,-9 1 1 15</inkml:trace>
  <inkml:trace contextRef="#ctx0" brushRef="#br1" timeOffset="453766.4428">16950 15361 55 0,'12'-20'38'0,"-12"20"1"15,0 0 1-15,2 20-17 16,4 19-11-16,-18 0-5 16,12 22 0-16,-4 0-3 15,0 10 0-15,2-3-3 16,-2 7 0-16,-2-8 0 0,3-8-1 16,-7-6-2-16,2-18-2 15,8 4-5-15,-24-19-32 16,24-20 1-16,0 0-2 15,0 0 1-15</inkml:trace>
  <inkml:trace contextRef="#ctx0" brushRef="#br1" timeOffset="454313.3174">17262 15382 47 0,'0'0'37'16,"0"0"-1"-16,0 0 0 16,0 0-19-16,-25-19-7 15,25 19-3-15,21-8-2 16,5 6-1-16,2-2-1 15,13 6 0-15,-5 2-1 16,3 10 1-16,-7 1 0 16,-7 9-1-16,-9 3 0 15,-10 7-1-15,-14 1 0 16,-10 0 0-16,-9 1 0 0,-11-3-1 16,3-5 0-16,-3-9 1 15,5 1-1-15,13-4 1 16,20-16-2-16,-8 17 1 15,28-13 0-15,13 2 0 16,13 0 0-16,5 4 0 16,8 1 0-16,-3 1 0 15,1 8 0-15,-10 5 0 16,-9 9 1-16,-16-1 0 16,-17 4 0-16,-12 5 0 15,-21-3 1-15,-12 0-1 16,-17-4 1-16,-10-5-1 15,-8-8 1-15,6-7-2 0,-2-3-1 16,12-12-2-16,15 10-9 16,13-26-29-16,31 16 0 15,-16-39-1 1,32 11 0-16</inkml:trace>
  <inkml:trace contextRef="#ctx0" brushRef="#br1" timeOffset="454766.4518">18186 15744 57 0,'0'0'35'15,"44"-12"-1"-15,-11 12-5 0,-1-22-19 16,21 16-2-16,-11-13-2 16,11 13-1-16,-9-4-2 15,-3 6-3-15,-4 10-5 16,-37-6-18-16,32-6-13 15,-32 6 0-15,0 0 0 16</inkml:trace>
  <inkml:trace contextRef="#ctx0" brushRef="#br1" timeOffset="455016.4616">18368 15536 68 0,'0'0'39'15,"0"0"0"-15,22 31 0 16,-22-31-29-16,23 65 0 16,-23-18-2-16,2 18-2 15,-7-3-2-15,3 5-1 16,-10-2-2-16,0-8-1 16,4-10-3-16,0-24-3 15,20 5-17-15,-12-28-18 16,20-16 1-16,-7-7-2 15,15-13 2-15</inkml:trace>
  <inkml:trace contextRef="#ctx0" brushRef="#br1" timeOffset="455641.6384">18937 15414 37 0,'0'0'33'0,"0"0"1"15,27 2 0-15,13 4-20 16,-15-20-2-16,23 20 0 15,-13-14-2-15,11 24-2 16,-19-8-1-16,5 17-1 16,-18 3-3-16,-4 11 1 0,-20 8-2 15,-8 10 0-15,-10 2-1 16,-5 1 0-16,-11 3-1 16,5 0 2-16,-6-8-2 15,5-6 1 1,7-10 0-16,9-9 0 0,4-9 0 15,20-21-1-15,-4 22 2 16,4-22-2-16,24-4 1 16,-4 4 0-16,5-2-1 15,5 0 1-15,-1 4-1 16,9 0 0-16,-4 2 0 16,-1 2-1-16,5 0 0 15,-7-4-3-15,9 6-6 0,-21-4-30 16,13-6 0-16,-12-4-2 15,7-2 2-15</inkml:trace>
  <inkml:trace contextRef="#ctx0" brushRef="#br1" timeOffset="455797.9007">19460 16008 56 0,'32'14'31'0,"-32"-14"1"15,35-12-4-15,-15-5-35 16,-20 17-22-16,31-20-3 16,-31 20 1-16,18-23-2 0</inkml:trace>
  <inkml:trace contextRef="#ctx0" brushRef="#br1" timeOffset="456157.2893">19802 15455 64 0,'27'-24'38'15,"-9"21"2"-15,-18 3 0 16,18 17-24-16,-18-17-5 16,-20 39-3-16,0-7-3 15,0 15-1-15,-3-2-1 16,1 10-1-16,2-6-1 15,3-4 0-15,5-4-1 16,12-5 0-16,6-7 1 16,7-7-1-16,-13-22 1 0,40 23-1 15,-14-17 0-15,11-2 1 16,-5-4-1-16,1-2 0 16,1-2-1-16,-3-5 0 15,-3 1-1-15,-8-8-3 16,4 6-2-16,-22-29-12 15,5 7-21-15,-3-11-2 16,4-6 1-16,-2-12 1 16</inkml:trace>
  <inkml:trace contextRef="#ctx0" brushRef="#br1" timeOffset="456391.6751">20108 15408 69 0,'0'0'39'0,"0"0"0"15,0 0 2-15,19 39-27 0,-31-15-4 16,16 21-2-16,-15 2-2 15,5 20-1-15,-8 5-1 16,2 7-2-16,-6-3 1 16,4 3-3-16,-1-7 1 15,3-9-1-15,0-8 0 16,4-14-2-16,6-7 0 16,2-34-4-16,14 27-2 15,-12-48-15-15,18 7-19 16,-3-19 1-16,5-13-2 15,4-16 2-15</inkml:trace>
  <inkml:trace contextRef="#ctx0" brushRef="#br1" timeOffset="456610.6338">20416 15408 80 0,'25'-12'41'15,"-25"12"1"-15,16 28 0 16,-26-7-30-16,18 28-3 15,-16 4-3-15,8 16 0 16,-10 6-3-16,0 9-1 16,1-2 0-16,-7-5-3 15,4-6 2-15,-8-18-3 16,6-4-1-16,-9-24-5 16,27 3-33-16,-4-28-3 0,-26 13 3 15,26-13-3-15</inkml:trace>
  <inkml:trace contextRef="#ctx0" brushRef="#br1" timeOffset="457204.3897">20921 15906 42 0,'44'4'33'15,"-7"-10"2"-15,10-1-1 16,26 3-22-16,-19-22-3 15,17 18-1-15,-14-11-3 16,2 5-2-16,-13 4-4 0,-19-11-8 16,-1 17-25-1,-26 4-2-15,0 0 1 16,-28 6-2-16</inkml:trace>
  <inkml:trace contextRef="#ctx0" brushRef="#br1" timeOffset="457407.5292">21292 15614 70 0,'0'0'38'0,"20"8"2"15,-20-8-1-15,32 43-29 16,-36-14-2-16,10 24-1 16,-12 2-2-16,4 6-1 15,2 0-2-15,-2 0-2 16,2-8-2-16,2-20-5 15,23 3-30-15,-9-30-4 16,16-10 1-16,5-18-2 0</inkml:trace>
  <inkml:trace contextRef="#ctx0" brushRef="#br1" timeOffset="458313.9872">22157 15351 22 0,'0'0'33'0,"0"0"1"15,18-16 0-15,2 14-16 16,-7-21-3-1,31 17-4-15,-11-18-2 0,25 13-1 16,-15-7-1-16,18 8 0 16,-13-2-1-16,5 14-2 15,-15 2 0-15,-11 12-1 16,-13 6-2-16,-8 7 1 16,-18 10-2-16,-10 8 1 15,-11 4-1-15,-11 4 1 16,-3-2-1-16,-6 2 1 15,-3-2-1-15,9-6 0 0,2-13 0 16,11-5 1-16,12-9-2 16,22-20 2-1,-17 19-1-15,17-19 1 16,0 0-1-16,39-2 1 0,-7-2-1 16,3 4 1-16,9-1 0 15,1 1-1-15,-3 5 0 16,3-3 0-16,-2 6-1 15,-9-6-1-15,0 8-2 16,-15-14-4-16,13 24-17 16,-32-20-16-16,20 0 1 15,-20 0-1-15,0 0 1 16</inkml:trace>
  <inkml:trace contextRef="#ctx0" brushRef="#br1" timeOffset="458548.3857">22817 15724 88 0,'25'-6'41'0,"-25"6"1"16,18-8-2-16,2 8-33 15,-20 0-2-15,0 0-3 16,0 0-2-16,0 0-3 15,6 24-5-15,-6-24-30 16,0 0-2-16,0 0-1 16,0 0 0-16</inkml:trace>
  <inkml:trace contextRef="#ctx0" brushRef="#br1" timeOffset="458907.776">23176 15265 67 0,'18'-18'40'15,"2"8"0"-15,-20 10 1 16,27 0-27-16,-27 0-5 16,0 0-3-16,-6 34-1 15,-2-9-1-15,-5 3-3 16,1 3 0-16,-2 4 0 0,0 1 0 15,2-3-1-15,6-2 1 16,6-5-1-16,6-5 0 16,-6-21 0-16,32 28 0 15,-7-22 0-15,9-4 0 16,5-8 1-16,1-2-1 16,5-2-1-16,-5-3 0 15,-3 5-1-15,-9-6-2 16,-6 10-3-16,-18-18-8 15,-4 22-25-15,-4-21-1 16,4 21 0-16,-22-32 0 16</inkml:trace>
  <inkml:trace contextRef="#ctx0" brushRef="#br1" timeOffset="459157.7627">23474 15210 65 0,'0'0'40'16,"0"0"-1"-16,0 0 2 15,24 31-25-15,-34-9-7 16,10 19-2-16,-6 0-1 16,6 14-2-16,-6 0-1 15,6 10 0-15,0-6-2 16,0 0 0-16,0-12-1 16,0-4 0-16,2-10-1 15,-2-11-2-15,6-3-2 16,-6-19-5-16,0 0-30 0,18-25-2 15,-18 25 0-15,6-45 0 16</inkml:trace>
  <inkml:trace contextRef="#ctx0" brushRef="#br1" timeOffset="459626.7344">23997 15112 90 0,'16'-20'39'16,"-6"0"3"-16,-10 20-13 16,0 0-21-16,-35 36-1 15,-5-9-2-15,-1 10-1 0,-13 7-2 16,9 5 0-16,-1 0-3 16,9-4 2-1,17-8-2-15,12-5 2 16,18-13-1-16,20-11 0 0,5-10 0 15,9-12 0-15,7-7 0 16,-4-13 0-16,5-5 0 16,-7-4-1-16,-5 0 2 15,-13 7-1-15,-3 3 0 16,-14 11 1-16,-10 22 0 16,0 0 0-16,0 0 0 15,-22 38 1-15,8 3-1 0,3 10 1 16,-3 10-1-16,2 10 1 15,-2-1-1 1,8 7 0-16,-2-3 0 16,4-5-1-16,2-4 1 15,-2-12-1-15,4-8-1 0,-2-18-1 16,4-1-2-16,-2-26-4 16,0 23-13-16,0-23-22 15,-27-11 1-15,-1-1-1 16,-4 2 1-16</inkml:trace>
  <inkml:trace contextRef="#ctx0" brushRef="#br1" timeOffset="460408.001">24613 15382 54 0,'26'-17'39'16,"-26"17"0"-16,20-8 2 15,0 22-24-15,-40-8-4 16,14 27-4-16,-22 0-3 16,-1 24-1-16,-13 8-2 15,-3 15 0-15,-14 9-1 16,-7 9 0-16,1 0 0 15,0-2-1-15,6-6 0 16,2-9 0-16,9-14 0 16,9-14-1-16,7-10 1 0,12-14-1 15,7-7 0-15,13-22 0 16,-8 17 0-16,8-17 0 16,0 0 0-1,15-13-1-15,-15 13 0 0,18-22-2 16,-18 22-1-16,14-35-6 15,-14 35-32-15,14-30 0 16,-14 30-1-16,-14-29 0 16</inkml:trace>
  <inkml:trace contextRef="#ctx0" brushRef="#br1" timeOffset="461486.1688">24653 15897 41 0,'0'0'36'0,"0"0"-2"16,0 0 1-16,-14-20-20 16,34 22-4-16,-20-2-4 0,39-18-1 15,-5 7-3-15,11 7 0 16,7-8 0-16,1 10-1 15,-2-6 0-15,-5 12-1 16,-11 0 1-16,-9 10-1 16,-14 7 0-16,-12 9 0 15,-20 3-1-15,-6 6 1 16,-13-1 0-16,-1-3-1 16,1-2 1-16,-1-7-1 15,9-5 0-15,11-9 1 16,20-12-1-16,0 0 0 15,26 4 0-15,11-6 0 16,5-2 0-16,9 2 1 0,8 0-1 16,-1 6 0-16,-5 4 1 15,-6 8-1-15,-9 3 2 16,-11 13-2-16,-13-1 3 16,-8 12-3-16,-20-3 3 15,-3 5-1-15,-13-6 0 16,-8-6 0-16,-9-3 0 15,-4-5 1-15,-9-9-2 16,-3-4 1-16,-2-8-1 16,4 0 1-16,4-6-1 15,5 0-1-15,11 2-1 16,13-10-2-16,28 10-5 16,-25-20-34-16,25 20 0 0,2-25-2 15,-2 25 0-15</inkml:trace>
  <inkml:trace contextRef="#ctx0" brushRef="#br1" timeOffset="475845.4293">8547 10025 41 0,'20'-22'34'0,"-20"22"-6"15,-6-24-4-15,6 24-4 16,-20-11-6-16,20 11-4 16,-48 6-2-16,23 9-1 0,-23 13-2 15,-1 21 0-15,-12 12 0 16,-2 27-1-16,-10 18 0 15,7 23-1-15,1 15 1 16,12 17-1-16,15-6-1 16,19 8 0-16,19-10 0 15,25-12 0-15,21-12-2 16,21-21 1-16,16-13 0 16,10-19 0-16,-3-15 0 15,1-16 0-15,-12-13 0 16,-8-9 0-16,-15-9 0 15,-13-2 0-15,-17-12 0 16,-26 0-1-16,21-10-1 0,-21 10-1 16,-5-24-2-16,-11-1-4 15,16 25-15-15,-18-28-20 16,4 3 0-16,-8-3 1 16,3-1-1-16</inkml:trace>
  <inkml:trace contextRef="#ctx0" brushRef="#br1" timeOffset="476376.6947">8470 10074 8 0,'-14'-26'34'0,"0"5"2"15,0 3 1-15,-5-14-13 0,19 32-3 16,-46-13-4-16,34 32-5 16,-29 3-3-16,15 23-3 15,-17 10 0 1,1 31-1-16,-7 16 0 16,2 34-1-16,-5 17-2 0,13 16 2 15,11-1-2-15,14 7 0 16,16-4-1-16,22-8 0 15,9-20 0-15,21-19-1 16,5-24 1-16,6-14-1 16,-6-19 0-16,-1-22 1 15,-13-12-1-15,-5-21 0 16,-9-8-1-16,-15-27-4 0,2 7-7 16,-16-31-30-1,2 0-2-15,-8-10 0 16,10-4 0-16</inkml:trace>
  <inkml:trace contextRef="#ctx0" brushRef="#br1" timeOffset="477314.2387">20730 9597 41 0,'-8'-24'34'0,"-6"-1"3"15,-4 1 0-15,18 24-18 16,-37-45-5-16,37 45-2 16,-14-35-2-16,14 35-2 15,0 0-2-15,0 0-1 16,25 4 0-16,7 27-1 16,4 10-1-16,15 12 0 15,6 12-1-15,8 21-1 16,-3 8 1-16,1 9-1 15,-18 4 0-15,-11 11 0 0,-21 6 0 16,-20 0 0-16,-17-1 0 16,-12-9-1-16,-9-8 1 15,-6-10-1 1,-9-11 1-16,3-13-1 0,4-13 1 16,1-12-1-16,7-10 1 15,4-11-2-15,7-3 2 16,4-3-2-16,11-6-1 15,19-14 0-15,-22 10-1 16,22-10-4-16,0 0-5 16,0 0-30-16,-4-26-1 15,8-1 0-15,10-5 2 0</inkml:trace>
  <inkml:trace contextRef="#ctx0" brushRef="#br1" timeOffset="477845.876">20899 9607 58 0,'-6'-28'37'15,"-1"4"2"-15,-7 3 0 16,14 21-24 0,-10-35-3-16,10 35-2 15,4-18-1-15,18 26-3 0,3 6-2 16,15 19-1-16,9 10 0 16,4 16-1-16,9 14 0 15,1 17 0-15,-8 14 0 16,-6 10 0-16,-9 1-1 15,-18 7 0-15,-11-2 1 16,-16 4-1-16,-9-9-1 16,-12-9 2-16,-11-10-2 15,-5-9 1-15,-3-15 0 0,-3-11 0 16,3-14-1 0,-1-9 0-16,3-9 0 15,7-7 0-15,-1-7 0 16,11-5 0-16,5-2 0 0,21-8 0 15,-30 8 0-15,30-8 0 16,0 0 0-16,0 0 0 16,0 0 0-16,0 0-2 15,0 0-3-15,-28 2-38 16,28-2 0-16,0 0-1 16,-25-28 0-16</inkml:trace>
  <inkml:trace contextRef="#ctx0" brushRef="#br1" timeOffset="488300.5116">22212 14892 27 0,'8'-22'32'16,"-8"22"0"-16,-6-21 2 15,6 21-18 1,0 0-3-16,-31-8-1 0,23 41-1 15,-26 0 2-15,15 36-5 16,-27 8 0-16,1 37-2 16,-20 21-1-16,3 26-1 15,-1 6-1-15,18 11-1 16,17-3-2-16,24-2 1 16,28-8 0-16,31-16-1 15,36-28 0-15,31-15 0 0,17-15 0 16,5-23 1-1,-2-9-2-15,-2-20-2 16,-6-3-5-16,-29-34-31 16,-4-2-2-16,-24-24-1 0,-6-5 0 15</inkml:trace>
  <inkml:trace contextRef="#ctx0" brushRef="#br1" timeOffset="488941.2322">25267 14827 55 0,'20'-31'36'0,"7"-1"-1"15,5 9 0-15,-12-15-23 16,25 32-1-16,-13-3-2 16,9 28-1-16,-9 11 0 15,9 25-3-15,3 17 1 16,9 21-3-16,-2 14 0 16,-5 25-2-16,-7 9 2 15,-13 18-2-15,-18 2 0 0,-16 2 0 16,-22-6 0-16,-19-10-1 15,-16-11 1-15,-12-21-2 16,0-20 0-16,2-29-6 16,15-3-33-16,-11-27-1 15,12-15-2-15,-4-9-1 16</inkml:trace>
  <inkml:trace contextRef="#ctx0" brushRef="#br1" timeOffset="514258.233">26633 15192 22 0,'0'0'37'0,"-31"14"1"15,11-8 2-15,6 13-15 16,-17-19-6-16,29 22-5 15,-16-12-5-15,18 13-2 16,0-23-2-16,14 38-1 16,9-25-1-16,11 1-2 15,5-10 0-15,9-6 0 16,3-4-1-16,-5-4-1 0,1 0-1 16,-13-3-2-16,1 17-5 15,-35-4-13-15,0 0-17 16,-26 35-2-16,-5 0 1 15,-15 7 0-15,13 20 25 16,-26-11 11-16,1 0 7 16,17 10 14-16,-5-22 20 15,21 1 2-15,5-11 0 16,20-3 0-16,0-26-23 16,34 6-9-16,5-16-3 15,12-8-6-15,21 8-34 16,-13-15-3-16,2 1 0 15,-6-1-1-15</inkml:trace>
  <inkml:trace contextRef="#ctx0" brushRef="#br1" timeOffset="514977.0057">27856 15255 61 0,'0'0'39'0,"0"0"0"16,0 0 0-16,-24-20-28 16,22 42-3-16,2-22-1 15,-26 35-2-15,7-15-1 16,7-1-2-16,12-19 0 0,-26 28-1 16,26-28 0-16,0 0 0 15,0 0-1-15,38-12 0 16,-3 2 1-16,14-1-1 15,11-1 1-15,11 4-1 16,8 0 1-16,6 8-1 16,-6 6 0-16,-6 4 0 15,-8 3 1-15,-14 11-1 16,-11 3 1-16,-21 7 0 16,-13 1 0-16,-20 2 0 15,-11 1 1-15,-9 1 0 16,-15-2-1-16,2 5-1 15,-13-9 1-15,1 2-1 0,0-5 0 16,2-5 0-16,9-3-1 16,3-10-2-16,9-7-2 15,3-24-4-15,31-7-32 16,-10-13-1-16,12-4 0 16,-2-12 0-16</inkml:trace>
  <inkml:trace contextRef="#ctx0" brushRef="#br1" timeOffset="515195.77">27702 15051 81 0,'0'0'40'16,"4"-20"0"-16,23 8 0 15,13-17-33-15,27 9-1 16,14-7-2-16,12 1-1 15,3-1-3-15,-3-1 0 16,4 7-2-16,-16-5-4 16,10 22-25-16,-34-6-10 15,-14 12 0-15,-17 6 0 16</inkml:trace>
  <inkml:trace contextRef="#ctx0" brushRef="#br1" timeOffset="515539.5261">28793 15818 80 0,'-7'22'41'0,"7"-22"0"15,0 0-1-15,0 0-33 0,-6 17-2 16,6-17 0-16,0 0-3 16,0 0-1-1,0 0-1-15,0 0-2 16,-6-21-3-16,6 21-5 0,0 0-30 15,0 0-1-15,-6-18 0 16,6 18 0-16</inkml:trace>
  <inkml:trace contextRef="#ctx0" brushRef="#br1" timeOffset="516086.6686">29283 14972 81 0,'0'0'42'16,"0"0"-2"-16,0 0 1 15,-20 16-32-15,-7 6-2 16,1 19-1-16,-13 4-2 16,5 18-1-16,-5 5-2 15,7 13 1-15,8-1-1 0,18-3 0 16,12-5-1 0,24-5 0-16,11-12 0 15,17-18 0-15,13-15 1 16,2-16-1-16,6-12 0 0,0-14-1 31,-8-13 2-31,-10-10-1 0,-10-4-1 0,-7-4 1 16,-17 2 1-16,-13 4-1 15,-10 3 0-15,-16 13 1 32,-13 9 0-32,-9 16 0 15,-9 10-1-15,-5 16 1 16,-3 9-1-16,4 12 1 0,3 6-1 0,11 6 0 31,11 0 0-31,10-6-2 16,12 0 0-16,12-13-1 0,10-1-4 0,1-33-7 0,21 4-29 31,-3-24 0-31,7-1 0 0,-7-21 0 0</inkml:trace>
  <inkml:trace contextRef="#ctx0" brushRef="#br1" timeOffset="516524.1967">29879 14805 73 0,'0'0'40'0,"-19"-17"-1"0,19 17 2 15,-14-18-32-15,14 18-2 16,24-6-1-16,-3 4-2 16,11-4-2-16,7 2-1 15,7-1 0-15,7-5-1 16,6 2 1-16,1-2-1 16,3-2 1-16,-10 1 0 15,-7 3 0-15,-1 6 0 16,-13 6 1-16,-9 11 0 15,-11 9 1-15,0 11-1 16,-16 10 1-16,2 20-1 16,-10 8 1-16,-2 13-2 15,0 8 1-15,-5 6-1 0,1 0 0 16,2-1-1-16,10-5 0 16,0-16 0-16,6-11 0 15,0-14-1-15,6-16-1 16,-6-37-2-16,16 26-5 15,-16-26-33-15,-10-32-2 16,4 3 0-16,-6 3 0 16</inkml:trace>
  <inkml:trace contextRef="#ctx0" brushRef="#br1" timeOffset="517305.4698">28837 15708 41 0,'6'-17'36'0,"-6"17"2"16,0 0-1-16,0 0-20 15,0 0-4-15,-24 19-3 16,-3-9-3-16,7 15-2 15,-12-1-1-15,12 4-2 16,-1-3 0-16,5 3 0 16,16-28-1-16,12 23-1 15,11-23 0-15,7-4 0 16,8-4 0-16,-5-3 1 16,1-5 0-16,-5 0 0 15,-29 16 0-15,22-21 1 0,-22 21 0 16,-26-2 0-16,5 4 0 15,-5-1-1-15,2 5-2 16,3-6-4-16,21 0-35 16,-24 4-2-16,24-4 0 15,0 0-1-15</inkml:trace>
  <inkml:trace contextRef="#ctx0" brushRef="#br1" timeOffset="526447.4752">28172 16258 32 0,'-26'0'31'0,"0"-2"1"15,1 6-6 1,-15-16-5-16,20 20-6 15,-13-16-3-15,33 8-4 16,-34-4-2-16,34 4 0 0,22-18-2 16,27 5 2-16,18-5-2 15,30 0 0-15,28 1-1 16,25-1 1-16,21 4-2 16,19 2 0-16,13 3-1 15,11 1-1-15,3-2 0 16,-8-2 0-16,-17-2-2 15,-23-1 0-15,-26 3-1 16,-41 2-2-16,-35 14-2 16,-67-4-8-16,-19 24-20 15,-52 1-3-15,-16 10 2 16,-30 3-1-16</inkml:trace>
  <inkml:trace contextRef="#ctx0" brushRef="#br1" timeOffset="526822.4948">28085 16544 41 0,'-64'-6'32'16,"3"0"1"-16,10 8-9 15,-6-15-8-15,37 17-3 16,-14-16-3-16,34 12-1 0,0 0-3 16,32-18 0-16,13 1-2 15,34-1 0-15,34-6 1 16,43 1-3-16,41-7 2 16,36 3-2-16,26-5 0 15,25 5 1-15,12 0-2 16,-13 9 0-16,-23 0-1 15,-46 6 1-15,-43 5-2 16,-46 5 0-16,-40 7-1 16,-52 1-4-16,-27 12-30 15,-45-4-3-15,-7 0 1 16,-7-1-2-16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2:16:22.45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7271 5124 51 0,'0'0'23'0,"-12"-27"-1"0,12 27 0 16,0 0-3-16,0 0-3 15,-8-30-4-15,8 30-2 16,0 0-2-16,0 0-1 16,0 0-1-16,0 0 0 15,0 0 0-15,0 0 0 16,12 28 1-16,-10-1-2 15,-2 8 0-15,0 12-2 16,-6 3 1-16,6 10-2 16,-2-3 0-16,2-2-1 15,-6-6-1-15,6-9 0 16,0-7-1-16,0-15-1 16,0-18-2-16,0 0-8 0,16 11-30 15,-16-11-1-15,0 0 0 16,12-19-1-16</inkml:trace>
  <inkml:trace contextRef="#ctx0" brushRef="#br0" timeOffset="1031.5158">7186 6543 10 0,'-19'6'33'0,"19"-6"1"16,-24-4 0-16,24 4-10 15,-24-14-5-15,24 14-4 16,0 0-3-16,-4-21-3 16,-4-1-2-16,8 22 0 15,22-39-3-15,8 17 1 16,-3-7-2-16,19-3 0 16,5-3 0-16,10 2-1 15,8 1 0-15,-5 5 0 16,-1 7 1-16,-10 12-1 15,-9 12 0-15,-17 20 0 0,-15 11 0 16,-16 14-1-16,-16 6 1 16,-7 8-2-16,-17 4 1 15,1-1-1-15,-12-3 2 16,5-6-2-16,-1-12 1 16,13-8-1-16,5-9-1 15,9-6 2-15,8-13-1 16,16-9 0-16,0 0 1 15,0 0 0-15,0-17 0 16,0 17 0-16,20-16 0 16,-2 10 0-16,3-2-1 15,7 6 1-15,4-6-1 16,7 5 0-16,1 3 0 0,5-4 0 16,-1 6 0-16,-5-2 0 15,-5 3-2-15,-3-4-1 16,-1 12-10-16,-5-11-30 15,-1 2-1-15,-24-2-1 16,34-4 0-16</inkml:trace>
  <inkml:trace contextRef="#ctx0" brushRef="#br0" timeOffset="2094.0573">7218 7819 38 0,'-30'2'33'0,"30"-2"-1"16,-15 0-8-16,-15-20-5 15,30 20-3-15,-22-12-4 0,22 12-2 16,14-21-3 0,18 3-2-16,5-13-1 15,16 3 0-15,9-9-1 16,15 3 1-16,2-3-1 0,-2 12 0 15,-10 3-1-15,-10 10 1 16,-16 14-1-16,-15 14-1 16,-22 11 0-16,-20 11 0 15,-11 7 0-15,-19 2 0 16,-1 4-1-16,-4 0 0 16,3-12 0-16,3-3 1 15,5-11-1-15,15-11 0 16,25-14 0-16,0 0-1 15,19-22 2-15,15 5-1 16,11-5 0-16,7 0 0 16,7 5 0-16,6 3 1 15,-6 14-1-15,-5 12 1 0,-15 5-1 16,-7 15 1-16,-19 3 1 16,-13 12-1-16,-13 2 0 15,-19 4 1-15,-9-4-1 16,-15-5 0-16,-11-5 0 15,-6-10 0-15,0-3 0 16,-4-11-1-16,-2-9 0 16,2-10-1-16,12-3-2 15,-6-19-6-15,35 4-34 16,-7-7-1-16,21 3 0 16,10-9-1-16</inkml:trace>
  <inkml:trace contextRef="#ctx0" brushRef="#br0" timeOffset="3094.2997">7096 8867 30 0,'13'-22'38'0,"-13"22"0"16,26-27 0-16,0 29-18 15,-26-22-3-15,25 26-5 16,-25-6-3-16,20 12-4 15,-26 7 0-15,-2 17-2 16,-10 3 1-16,-3 10-1 16,-11 0-1-16,-5 4-1 0,-3-2 0 15,-1-8-1-15,7-4 1 16,3-7-1 0,5-13 1-16,0-5-1 15,26-14 0-15,-22-2 1 0,22 2-1 16,2-27 0-16,6 5 1 15,10-3-1-15,2-1 0 16,8 3 0-16,5 3 0 16,5 2 1-16,1 8-1 15,10 6 1-15,-1 4-1 16,-3 2 0-16,3 4 0 16,-3 0-1-16,-5 0 1 15,-1-2-2-15,-1-2 0 0,-13-6-2 16,1 2 0-16,-26 2-2 15,28-27-1 1,-23-5 0-16,5 7 0 16,-10-13 0-16,10 3 2 0,-10-4 4 15,6 4 1-15,0 5 5 16,-10 3 1-16,4 27 2 16,0 0 0-16,0 0 0 15,-8 19 0-15,4 26-2 16,-4 6 0-16,0 24-3 15,-1 3-1-15,-1 15 1 16,-2-5-1-16,6 0-1 0,-6-7-1 16,4-18 0-1,6-10-3-15,-4-28-3 16,26-3-36-16,-20-22-2 16,20-18-1-16,-14-9 0 15</inkml:trace>
  <inkml:trace contextRef="#ctx0" brushRef="#br0" timeOffset="3984.9365">6912 10266 48 0,'0'-24'37'15,"0"24"1"-15,0-29-4 16,0 29-16-16,0 0-6 15,0 0-2-15,0 0-2 16,0 0-2-16,-8 22-1 0,-4 5-1 16,-6-1-1-16,3 3 0 15,1-4-2-15,-2 5 0 16,8-10 0-16,8-20-1 16,0 23 0-16,0-23 1 15,34-4-2-15,-1-2 2 16,11-4-1-16,7-5 0 15,2 5 0-15,12 2 1 16,-3 4-1-16,1 6 1 16,-10 6-1-16,-7 8 1 15,-13 3 0-15,-9 13-1 16,-16-1 1-16,-16 8 1 16,-12-3-1-16,-12 7-1 0,-7-2 1 15,-6-2 0-15,-9 1 0 16,-3-7 0-1,4-6-1-15,1-5 0 16,1 0 1-16,10-11-1 0,1-3-1 16,8-8-1-16,7-2 0 15,5-11-3-15,20 13-2 16,-20-46-7-16,26 19-29 16,-6-12 0-16,8 5 1 15,2-11 0-15</inkml:trace>
  <inkml:trace contextRef="#ctx0" brushRef="#br0" timeOffset="4234.9532">6782 10282 74 0,'0'0'41'15,"7"-26"2"-15,19 22-1 16,-2-17-29-16,35 15-4 15,6-22-2-15,20 11-3 16,0-11-1-16,2 1-1 16,2 3-2-16,-16 1 0 15,-6 11-3-15,-22-2-2 16,-1 38-14-16,-44-24-23 16,20 25-2-16,-26-5 2 15,-4 1-2-15</inkml:trace>
  <inkml:trace contextRef="#ctx0" brushRef="#br0" timeOffset="5157.027">6906 11595 19 0,'20'-28'34'16,"-6"9"1"-16,3-1 0 0,5 12-13 16,-24-25-5-16,22 27-3 15,-32-18-2-15,12 24-3 16,0 0-2-16,0 0 0 15,-26 2-2-15,12 24-1 16,-5 3 0-16,3 18-1 16,-6 2-1-16,6 4 0 15,5 6-1-15,9 6 1 16,11-10-2-16,15-2 1 16,10-14-1-16,13-11 0 15,10-15 0-15,12-7 1 16,5-14-1-16,-1-19 0 15,-6-6 1-15,-8-13 0 0,-10-1-1 16,-15-2 0-16,-14 8 0 16,-22 10 0-16,-22 9 1 15,-12 18-1 1,-15 14 0-16,-6 10 0 0,-4 17 1 16,-1 10 0-16,9 10-1 15,12 2-1-15,9 0-3 16,12-10-2-16,32 13-36 15,-10-12-1-15,16-5 0 16,-2-12-1-16</inkml:trace>
  <inkml:trace contextRef="#ctx0" brushRef="#br0" timeOffset="6125.8082">6742 12723 33 0,'0'0'34'0,"-20"4"0"16,20-4-5-16,0 0-13 16,0 0-3-16,0 0-2 15,-12-18-3-15,12 18 0 0,0 0-2 16,0 0 0-16,0 0-1 16,0 0-2-16,18-15 1 15,2 5-2-15,0-2 0 16,13 2 0-16,7-11-1 15,7 5 0-15,10-6-1 16,7 1 1-16,-5 3-1 16,-6 4 1-16,-1 5 0 15,-13 5 1-15,-11 2-1 16,-5 8 1-16,-23-6 0 16,14 41 0-16,-18-14 0 15,-4 11 0-15,-6 5-1 16,3 6 1-16,-11 10-1 0,-2 3 0 15,3-1 0-15,1 0 0 16,2-10 0-16,-2-4-1 16,6-9 1-1,7-9-1-15,-3-9 0 0,10-20 0 16,-10 19 0-16,10-19-2 16,0 0-3-16,-26-4-8 15,26 4-30-15,0 0-1 16,0 0 0-16,-12-17-1 15</inkml:trace>
  <inkml:trace contextRef="#ctx0" brushRef="#br0" timeOffset="6954.1303">7022 14126 9 0,'2'-17'34'0,"-2"17"1"0,6-24 1 15,-6 24-15 1,0-33-2-16,18 25-4 16,-30-22-3-16,12 30-3 15,-21-29-2-15,-5 29-2 0,-23 2 0 16,-5 14-1-16,-11 1 0 15,6 9-2-15,0-1 1 16,19 1-2-16,12-4 1 16,28-22-1-16,20 21-1 15,28-15 1-15,23-4-1 16,19 6 1-16,11 0-2 16,8 7 2-16,-3 11-2 15,-13 11 2-15,-10 8-1 16,-18 8 0-16,-19 2 1 15,-25 6-1-15,-21-2 0 16,-19-4 1-16,-21-8 0 16,-7-12 0-16,-6-15 0 0,-9-14 0 15,7-20 0-15,2-21 1 16,13-18-1-16,15-14 1 16,15-17-1-16,27-5 0 15,15-7 0-15,15 2 0 16,11 2 0-16,7 5-1 15,2 11-1-15,-2 5 0 16,-6 18-2-16,-13-2-4 16,-1 36-14-16,-25-13-23 15,0 24 1-15,-20 8-1 16,0 0 1-16</inkml:trace>
  <inkml:trace contextRef="#ctx0" brushRef="#br0" timeOffset="7829.1628">7180 15249 27 0,'0'0'35'16,"28"-29"2"-16,-28 29-1 0,16-44-17 15,4 38-3-15,-30-15-4 16,10 21-3-16,-2-20-1 16,2 20-3-16,-44 4-1 15,15 10 0-15,-21 7-1 16,3 11-1-16,-4 5 0 15,-1 4 0-15,11 3-2 16,9-3 1-16,12-6 0 16,20-5 0-16,14-13 0 0,18-9-1 15,9-12 1-15,17-8-1 16,-1-7 0 0,4-9 0-16,-2-5 1 0,-3-2-1 15,-9-1 1-15,-8 5 0 16,-7-1 1-16,-12 7-1 15,-6 3 1-15,-14 22 0 16,8-21-1-16,-8 21 0 16,0 0 1-16,-12 37-1 15,4-6 0-15,0 17 1 16,2 8-2-16,-2 15 1 16,-4 4 0-16,6 9 0 0,-2-3 0 15,2-1-1-15,1-7 1 16,-1-7-1-1,-2-9 0-15,0-12 0 16,-4-7 0-16,-2-11-1 0,2-7-1 16,12-20-1-16,-19 19-5 15,-9-32-36-15,28 13 1 16,0 0-2-16,-26-14 0 16</inkml:trace>
  <inkml:trace contextRef="#ctx0" brushRef="#br0" timeOffset="8626.1745">6539 16419 25 0,'0'0'38'0,"25"-28"1"16,-25 28 1-16,20-8-14 15,-40-9-5-15,42 30-8 16,-22-13-4-16,6 18-2 16,-6 4-2-16,4 9-1 15,-4 8-1-15,-6 16 1 16,-4 4-3-16,-6 8 1 15,3 5-1-15,-13 9 1 0,2-4-1 16,2-5 0-16,5-9-1 16,5-8 0-16,4-8 0 15,6-12-1-15,2-9 0 16,0-26-2-16,0 0-3 16,20-14-5-16,13-8-31 15,-13-11-2-15,8 0 1 16,-3-16 0-16</inkml:trace>
  <inkml:trace contextRef="#ctx0" brushRef="#br0" timeOffset="8954.3128">6959 16554 75 0,'18'-18'43'0,"-18"18"-1"15,0 0 1 1,2 38-32-16,-24-7-3 15,3 18-2-15,-7 6-3 0,0 12 0 16,8-2-2-16,11-3 0 16,14-5 0-16,19-8 0 15,14-11-1-15,17-11 0 16,8-11 1-16,8-12 0 16,2-16 0-16,-8-12-1 15,-2-9 1-15,-13-12-1 16,-11-6 1-16,-17-10 0 15,-16-6-1-15,-16-5 0 0,-22-1 0 16,-11 2-1 0,-11 11-3-16,-21-11-22 15,4 26-17-15,-4 2-2 16,2 15 0-16,6 11-1 0</inkml:trace>
  <inkml:trace contextRef="#ctx0" brushRef="#br1" timeOffset="149954.501">20619 3950 43 0,'0'0'38'15,"-8"-19"0"-15,14 1 2 16,14 10-16-16,-24-29-10 15,35 17-3-15,-7-19-2 16,18 10-2-16,-3-9-3 16,18 5 1-16,-1 4-2 15,1 11 0-15,-6 8 0 0,-5 16-1 16,-13 16 0-16,-13 19 0 16,-14 12 0-16,-18 19-1 15,-8 11 0-15,-7 7 0 16,-17 2-1-16,-3 1 1 15,-5-11-1-15,1-9 1 16,10-13-1-16,1-12 0 16,7-17 0-16,7-11 0 15,26-20 0-15,-26 5 0 16,26-5 0-16,0 0 0 16,16-21 0-16,4 11 0 15,9-4 0-15,17 6 0 0,9-3 0 16,16-1 0-16,0 2 0 15,8-2 0-15,-6 6 0 16,-4-3 0-16,-9 9 0 16,-19-10 0-16,3 24-40 15,-44-14-6-15,27 1 1 16,-27-1-1-16</inkml:trace>
  <inkml:trace contextRef="#ctx0" brushRef="#br1" timeOffset="150829.5203">30663 3591 77 0,'12'-17'44'0,"-12"-1"0"15,0 18 0-15,0 0-32 16,6 39-2-16,-10 4-2 16,14 20-3-16,-2 10-1 15,6 13-1-15,0 0 0 16,5 7-2-16,-1-11-1 15,4-7 0-15,-4-16 0 16,-1-14 0-16,-1-12 0 0,-16-33-11 16,34 10-34-1,-28-32-1-15,0-5-1 16,-4-18 0-16</inkml:trace>
  <inkml:trace contextRef="#ctx0" brushRef="#br1" timeOffset="174891.7002">15511 5057 63 0,'0'0'32'16,"0"0"-1"-16,-26-27-6 16,26 27-7-16,0 0-5 15,-6-18-3-15,6 18-2 16,0 0-3-16,0 0 0 16,0 0-1-16,-19-2-1 15,19 2 0-15,-12 30-1 16,4-9 0-16,0-1 1 15,2-3-2-15,6-17 1 16,-6 26-1-16,6-26 0 16,24 6-1-16,-3-12 1 15,11-4-1-15,10-2-1 16,9 5 1-16,8-1-1 0,6 6 2 16,0 4-1-16,1 9 1 15,-7 3 0-15,-8 8 1 16,-9 1-1-16,-17 11 1 15,-13-3 0-15,-20 10-1 16,-17-1 0-16,-13 5 1 16,-9-4-1-16,-11-6-1 15,-7 1 1-15,4-11 0 16,2-3-1-16,4-9 0 16,7-3-1-16,9-12-1 15,11-4-1-15,2-9-3 16,26 15-4-16,-33-28-32 15,29 3-2-15,-2-11 2 0,10-3-1 16</inkml:trace>
  <inkml:trace contextRef="#ctx0" brushRef="#br1" timeOffset="175126.0847">15276 5042 82 0,'-14'25'41'16,"34"-17"1"-16,13-12-1 16,33-4-33-16,11-17-2 15,21 1-2-15,1-5 0 0,4-1-4 16,-14 1-1-16,-12 3-3 16,-10 22-5-16,-38 6-32 15,-9 14 1-15,-14 2-3 16,-6 9 2-1</inkml:trace>
  <inkml:trace contextRef="#ctx0" brushRef="#br1" timeOffset="175485.475">16291 5499 90 0,'0'0'44'0,"0"0"0"15,12 21 0-15,-20-42-33 16,8 21-4-16,0 0-3 16,0 0-1-16,0 0-2 15,0 0 0-15,0 0-2 0,0 0-2 16,0 0-4-16,0 0-33 16,0 0-4-1,0 0 0-15,-18-16 0 16</inkml:trace>
  <inkml:trace contextRef="#ctx0" brushRef="#br1" timeOffset="175844.8632">16583 5114 77 0,'0'0'41'15,"2"-17"1"-15,-2 17 0 0,0 0-29 16,-10 25-3-16,6-5-1 16,16 15-4-16,-10 0-1 15,12 12-1-15,4-1 0 16,-1 1-2-16,-1-4 0 15,2-6 0-15,-2-2-1 16,-6-9-1-16,3-4 1 16,-13-22-2-16,0 0-1 15,0 0-3-15,0 0-13 16,0 0-24-16,20-22-1 16,-22-4 0-16,4-1 0 15</inkml:trace>
  <inkml:trace contextRef="#ctx0" brushRef="#br1" timeOffset="176641.9513">17197 5010 69 0,'28'-4'37'16,"-28"4"1"-16,18-27-12 15,1 21-13-15,-25-22-3 0,6 28-3 16,12-29-1-16,-12 29 0 15,-12-18-1-15,-5 22-1 16,-11 10 0-16,-10 8 0 16,-3 3-1-16,-2 8 0 15,1 5 0-15,3-1-1 16,1 4 0-16,18-4-1 16,7-3 0-16,13-3 0 15,5-9-1-15,15-4 0 16,6-13 0-16,7-7 0 15,1-3 0-15,-2-11 0 16,-1-6 0-16,-1 1 0 16,-5-7 0-16,5-1 1 0,-8 3-1 15,-2 7 1-15,-1-1 0 16,-19 20 0-16,28-20 1 16,-28 20-1-16,24 16 1 15,-18 12-1-15,-4 5-1 16,3 12 0-16,1 8 0 15,0 6 0-15,0 4 0 16,0 1 0-16,2-1 0 16,0-4 0-16,4-8 0 15,0-4 0-15,-4-11 0 16,-1-11 0-16,1-7 0 16,-8-18 0-16,22-4 0 15,-22-31-27-15,4 15-18 0,-12-10-1 16,2 3 1-16,-10-2-1 15</inkml:trace>
  <inkml:trace contextRef="#ctx0" brushRef="#br1" timeOffset="189239.1073">15695 6156 35 0,'23'-19'34'15,"-23"19"3"-15,8-24 0 16,12 26-21-16,-28-25-2 0,8 23-1 15,0 0-3 1,8-20-3-16,-8 20-1 16,-12-18-2-16,12 18-1 15,-28-17 0-15,5 13-2 0,-3 0 1 16,-10 4-1-16,-3 8-1 16,-6 7 0-16,-9 11 1 15,-3 7-1-15,4 6 1 16,1 3-1-16,15 3 0 15,11 0 2-15,18-6-2 16,12-5 2-16,18-11-2 16,12-11 1-16,15-6-1 0,0-12 1 15,7-14-1-15,-3-5-1 16,-6-5 1 0,-1-7-1-16,-9-2 1 15,-9-1 0-15,-8 3 1 16,-7 8 1-16,-1 7 0 0,-12 22 0 15,-2-21 0-15,2 21 0 16,-12 19-1-16,8 7 0 16,4 13 1-16,-2 4 0 15,-1 14 0-15,1 2 0 16,-4 6 0-16,0-3 0 16,0 1-1-16,-2-2-1 15,-4-16 0-15,4-2 0 0,0-5 0 16,2-9 0-1,0-7 0-15,6-22 0 16,-8 25 0-16,8-25 0 16,0 0 0-16,0 0 0 0,0 0 0 15,0 0-2-15,0 0-4 16,0 0-4-16,0 0-33 16,0 0-1-16,16 2 1 15,-16-2-1-15</inkml:trace>
  <inkml:trace contextRef="#ctx0" brushRef="#br1" timeOffset="189489.1335">16080 7024 102 0,'19'-16'42'0,"-19"16"1"16,0 0-1-16,-6-20-36 16,6 20-2-16,0 0-1 15,0 0-3-15,0 0-1 16,-19-5-2-16,19 5-4 16,0 0-28-16,0 0-7 15,-18-22-1-15,18 22 0 16</inkml:trace>
  <inkml:trace contextRef="#ctx0" brushRef="#br1" timeOffset="190332.9272">16536 6239 50 0,'4'-18'40'16,"0"-2"-1"-16,-4 20 1 15,0-37-22-15,0 37-5 16,0 0-3-16,0 0-3 16,-26 16-1-16,8 13-2 15,-10 7 0-15,3 15-1 16,-3 6 0-16,-1 13-1 16,7 5 0-16,8-1-1 0,10-7 1 15,16 0-2-15,6-14 0 16,15-14 0-1,7-17 0-15,5-18 0 16,8-10 0-16,-1-10 0 0,-5-11 1 16,-3-7-1-16,-11-7 1 15,-7 2-1-15,-12 9 1 16,-8 7-1-16,-6 23 1 16,-28-16-1-16,-4 34 1 15,-5 7-1-15,-3 12 0 16,1 13 1-16,-1 3-2 15,3 1 1-15,9-3 0 16,10-9-2-16,16-9 0 0,4-15-4 16,24 9-7-1,4-33-29-15,3-2 0 16,1-17-2-16,5-4 2 16</inkml:trace>
  <inkml:trace contextRef="#ctx0" brushRef="#br1" timeOffset="190754.7853">16911 6323 76 0,'-20'-2'37'0,"-2"6"3"16,5 0-1-16,17-4-29 15,0 0-3-15,37 20-4 16,9-11-1-16,15 7-1 15,10 4 2-15,10 5-1 16,4 5 0-16,-2 5 0 0,-10 2 0 16,-10 7 1-16,-22-3-1 15,-15 0 0-15,-20-2 0 16,-20-5-1 0,-23-5 0-16,-11-13 0 0,-9-12 0 15,-2-14-1-15,5-20 1 16,9-11 0-16,13-18-1 15,19-11 1-15,18-15-1 16,17 3 1-16,10-3-1 16,11 5 1-16,-1 7-1 15,1 11 0-15,-3 11 1 16,-11 9-2-16,3 11-2 16,-20 1-4-16,19 9-34 0,-31 21-2 15,-6-18 0-15,-11 16-1 16</inkml:trace>
  <inkml:trace contextRef="#ctx0" brushRef="#br1" timeOffset="193614.6369">15373 7395 28 0,'0'0'33'16,"0"-30"2"-16,0 30 0 15,8-17-15-15,-22-9-4 16,14 26-2-16,0 0-3 16,0 0-3-1,-24 26-1-15,20 7-1 0,-12 0-2 16,8 16-1-16,-3 2 0 15,5 10-1-15,4-2-1 16,2-2 0-16,2-2 0 16,8-8-1-16,-8-4 0 15,9-5 0-15,-9-11-1 16,-2-27-2-16,18 26-1 16,-18-26-7-16,26-26-29 0,-20 8 0 15,8-5 0-15,-3-11 1 16</inkml:trace>
  <inkml:trace contextRef="#ctx0" brushRef="#br1" timeOffset="194380.2983">15629 7414 44 0,'-13'-21'36'0,"13"21"-1"15,0 0-3-15,-34-28-14 16,34 28-6-16,2-19-3 15,16 15-4-15,-18 4 0 16,41-18-3-16,-9 4 1 0,11 10 0 16,-3-2-1-16,1 10 0 15,-1 2 0-15,-3 12 0 16,-9 4 0-16,-14 9-1 16,-10 0 0-16,-22 9 0 15,-10 1 0-15,-3 0 0 16,-9-6-1-16,1-7 1 15,1-5-1-15,10-9 1 16,5-6 0-16,23-8-1 16,0 0-1-16,20-10 1 15,9 0-1-15,7 4 1 16,9 3 0-16,6 5-1 16,1 9 1-16,1 5 0 0,-6 9 1 15,-5 5 1-15,-12 3-1 16,-7 5 1-16,-17-3 0 15,-12 0 0-15,-12-9 0 16,-7-1 0-16,-5-9 0 16,-7-4-1-16,-3-4 0 15,3-6 0-15,3-2-1 16,1-4-1-16,13 4-1 16,-4-16-6-16,24 16-33 15,4-24 0-15,-4 24-2 16,26-6 1-16</inkml:trace>
  <inkml:trace contextRef="#ctx0" brushRef="#br1" timeOffset="194567.802">16263 8056 101 0,'22'14'43'16,"-22"-14"-1"-16,0 0 0 15,0 0-36-15,0 0-2 16,0 0-3-16,16-28-4 16,-16 28-6-16,2-19-32 15,-2 19-1-15,6-38 0 16,-4 15-1-16</inkml:trace>
  <inkml:trace contextRef="#ctx0" brushRef="#br1" timeOffset="207069.9657">17122 7524 30 0,'24'-23'36'0,"-24"23"0"16,22-26 0-16,-26-3-13 15,19 29-8-15,-23-26-3 16,8 26-4-16,-3-27-1 16,3 27-2-16,-36-6-1 0,10 22 0 15,-13 1-1-15,7 11 0 16,-7 3 0-16,5 8-1 15,9 1-1-15,7 1 0 16,18-6 0-16,18-11-1 16,13-11 1-16,11-11 0 15,11-13-1-15,6-13 1 16,4-15-1-16,-3-8 1 16,-1-10-1-16,-14 0 1 15,-11-4-2-15,-15 2 1 16,-13 8-1-16,-17 4-1 15,-5 18 0-15,-18 3-3 0,3 28-5 16,-29 0-26-16,15 20-4 16,-6 13-1-16,3 12 1 15</inkml:trace>
  <inkml:trace contextRef="#ctx0" brushRef="#br1" timeOffset="207366.8542">16937 7644 80 0,'5'23'41'16,"-9"-3"-1"-16,-3 4 2 16,7 11-32-16,-18-8-3 15,18 13-1-15,-2-5-3 16,14 0-1-16,9-5 0 0,23-9-2 16,11-13 0-16,14-6 1 15,6-14 0-15,2-5 0 16,-6-9 0-1,-5-5 0-15,-15-4 0 0,-18-1-1 16,-19 1 1-16,-16-2-1 16,-15 3 1-16,-9-1-1 15,-6 7-1-15,-3 1-1 16,3 9-2-16,-7-3-4 16,39 21-32-16,-28-8-2 15,28 8 0-15,0 0 0 16</inkml:trace>
  <inkml:trace contextRef="#ctx0" brushRef="#br1" timeOffset="207601.2389">17774 7312 103 0,'19'28'44'0,"-11"1"-1"16,-2 22 1-16,-14 0-36 15,8 28-2-15,-13 3-3 16,-5 6 0-16,-2-1-3 16,2-7 0-16,8-3-1 15,-1-18-2-15,11-2-4 16,-8-34-35-16,16-1-1 16,-8-22-1-16,0 0 0 15</inkml:trace>
  <inkml:trace contextRef="#ctx0" brushRef="#br1" timeOffset="208241.8831">15258 8920 55 0,'24'-16'38'0,"-24"16"3"0,0 0-1 16,0 0-18-16,6 27-9 15,-20-3-3-15,16 19-3 16,-10 6-2-16,4 10-2 15,-4 2-1-15,6 8 0 16,-2-9-2-16,2-1 0 16,2-8-1-16,2-13-1 15,10-11-2-15,-12-27-2 0,42 24-14 16,-17-48-22-16,9-9 1 16,1-20-1-16,5-8 1 15</inkml:trace>
  <inkml:trace contextRef="#ctx0" brushRef="#br1" timeOffset="208523.147">15681 8867 63 0,'0'0'40'0,"-32"25"1"16,6 9 1-16,1-5-16 16,11 16-17-16,-6-8-4 15,18 9 0-15,8-15-2 16,16-8-1-16,15-15-2 0,11-14 0 15,5-13 1-15,6-9-1 16,-3-13 1 0,-9-14-1-16,-7-6-1 15,-15-3 1-15,-13 3 0 0,-12 6 0 16,-12 6-1-16,-13 6 1 16,1 11-3-16,-10 11-1 15,13 24-7-15,-11 1-30 16,6 20-1-16,-1 5 1 15,7 11-1-15</inkml:trace>
  <inkml:trace contextRef="#ctx0" brushRef="#br1" timeOffset="208820.0364">15697 9192 91 0,'3'40'42'16,"-3"-1"1"-16,8 4-1 0,-8-11-33 15,20 9-2-15,-8-14-2 16,8 3-1-16,-6-11-2 16,11-1-1-16,3-16 1 15,3-8-2-15,1-10 0 16,2-9 0-16,-3-9 0 16,-5-11 0-16,-4-4 0 15,-15-2 0-15,-7 4 0 16,-9-2 0-16,-11 8 0 15,-10 4 0-15,-3 9-1 16,-1 8-1-16,1 15-2 16,-1-5-2-16,34 10-29 15,-40 19-8-15,25-1 0 0,15-18 0 16</inkml:trace>
  <inkml:trace contextRef="#ctx0" brushRef="#br1" timeOffset="209320.0534">16394 9605 88 0,'0'0'43'0,"0"0"-1"0,15-6 0 16,-17-12-31-16,2 18-5 15,0 0-3-15,0 0-3 16,0 0-5-16,0 0-10 16,0 0-26-16,0 0 0 15,0-24-1-15,0 24-1 16</inkml:trace>
  <inkml:trace contextRef="#ctx0" brushRef="#br1" timeOffset="210195.2817">16668 8994 40 0,'-24'-6'34'0,"24"6"1"16,0 0 0-16,-16-29-17 15,16 29-7-15,14-24-4 16,-14 24 0-16,20-15-2 15,0 13-1-15,-20 2-1 16,45 0 0-16,-19 4-1 16,9 3 0-16,9-3 0 15,3 0-1-15,11-4 0 16,-7 0-1-16,8-4 0 16,-6-3 1-16,-7 1 1 15,-7 2 0-15,-11-4 1 0,-4 8 0 16,-24 0 0-16,25 12 1 15,-25-12 0-15,0 41 0 16,-10-10-1-16,1 18 0 16,-9 6-1-16,4 12 0 15,-6 6 0-15,-3 1 0 16,1-1-1-16,4-5 0 16,2-1 0-16,4-10-1 15,1-14 0-15,3-7 0 16,6-9 0-16,2-27 0 15,-4 28-1-15,4-28-1 16,0 0-1-16,0 0-3 16,0 0-2-16,4-36-35 0,4 15 1 15,-6-5-2-15,9 1 2 16</inkml:trace>
  <inkml:trace contextRef="#ctx0" brushRef="#br1" timeOffset="210960.9497">17754 8831 50 0,'0'0'39'16,"20"-19"-1"-16,-20 19-1 15,21-4-16-15,-21 4-6 16,0 0-5-16,-21 6-2 16,9 21-2-16,-4 8-2 15,-2 18 0-15,-1 8 0 16,5 12-1-16,2 5-2 16,16 3 1-16,10-3-1 15,13-7 0-15,13-12 0 0,11-16-1 16,10-12 1-1,8-17-1-15,-3-16 1 16,1-13-1-16,-4-15 1 0,-14-7-1 16,-5-8 0-16,-17-2 1 15,-7 3-1-15,-14 5 0 16,-14 10 0-16,-12 17 0 16,-11 10 0-16,-9 14 1 15,-5 17-2-15,-2 12 2 16,-3 5-1-16,5 7-1 15,5 0 1-15,11-4-1 16,3-4-2-16,8-10-1 16,16 0-3-16,-18-11-35 15,20-24-1-15,0 20 0 16,0-20 0-16</inkml:trace>
  <inkml:trace contextRef="#ctx0" brushRef="#br1" timeOffset="218290.4625">15412 10213 24 0,'0'0'30'0,"-12"22"2"16,12-22-9-16,0 0-4 15,0 0-2-15,-19 2-2 0,19-2-3 16,-20 3-4-16,20-3-1 15,-26 2-2-15,26-2-1 16,-20 4 0-16,20-4-1 16,0 0-1-16,0 0 0 15,6-23 1-15,12 11-2 16,-2-2 1-16,10 2 0 16,-1-3 0-16,9 1 0 15,3 4-1-15,-3 4 1 16,-1 4-1-16,-1 4 0 15,-4 4 0-15,-3 4 0 16,-7 8 0-16,-10 11 0 16,-14 5 0-16,-8 7 0 0,-5 2 0 15,-7 8 0-15,-8 0-1 16,-3-6 1-16,3 0-1 16,1 0 0-16,-1-7 0 15,4-1 0-15,5-8 1 16,5-1-1-16,4-5 1 15,4-5-1-15,12-18 0 16,-5 24 1-16,5-24-1 16,25-2 1-16,-5-2 0 15,6-6-1-15,1 2 1 16,11 2-1-16,-7-4 0 16,3 6 0-16,-1-5 0 15,-7 3-1-15,0 4-2 0,-6-4-2 16,-1 12-3-16,-19-6-34 15,0 0 2-15,0 0-2 16,12-20 0-16</inkml:trace>
  <inkml:trace contextRef="#ctx0" brushRef="#br1" timeOffset="219581.2788">15892 10272 20 0,'0'0'34'0,"-16"2"1"31,16-2-1-31,0 0-12 0,8-20-6 16,12 18-3-16,-20 2-4 0,18-21-4 16,1 5-1-16,11 6-1 15,6-4-1-15,9 1 0 16,-4 3 1-16,5 4-1 16,-7 2 1-1,1 14 0-15,-20 2 0 0,-9 13 0 16,-17 1 0-16,-11 11-1 15,-11 0 0-15,-9 0 0 16,-5-3-2-16,3-5 1 16,-1-5 0-16,7-6-1 15,3-5 1-15,8-5-1 16,22-8 0-16,-20 2-1 16,20-2 1-16,0 0 0 0,34-18 0 15,-8 13-1-15,7 1 1 16,7 6 0-16,5 1 1 15,1 9-1-15,-7 0 0 16,1 10 1-16,-9-1 0 16,-11 5 0-16,-6 1 1 15,-12 3-1-15,-10-5 2 16,-6 1-1-16,-6-3-1 16,-5-1 0-16,-9-3 1 15,0-7-1-15,-9-6 0 16,1-4 0-16,5-4-1 15,-3 2 0-15,7-6 0 16,1 0 0-16,11 2-3 0,3-7-2 16,18 11-8-16,0 0-29 15,0 0 0-15,18-16-1 16,-18 16 1 0</inkml:trace>
  <inkml:trace contextRef="#ctx0" brushRef="#br1" timeOffset="219987.5517">16550 10739 92 0,'0'0'43'16,"0"0"0"-16,0 0 0 15,27 0-32-15,-27 0-4 16,0 0-2-16,0 0-1 16,0 0-3-16,0 0-1 15,0 0-1-15,0 0-2 16,0 0-2-16,0 0-5 16,0 0-31-16,0 0-2 0,0 0 0 15,6-22 1-15</inkml:trace>
  <inkml:trace contextRef="#ctx0" brushRef="#br1" timeOffset="220550.0707">17225 10211 31 0,'0'0'35'0,"0"0"2"15,25-16 0-15,-19-3-10 16,14 21-11-16,-20-2-2 16,0 0-3-16,-14-20-3 15,14 20-2-15,-31 14-1 16,11 1-1-16,-12 5-1 0,5 4-1 16,-5-1-2-16,10 7 1 15,5-5-1-15,11 1 0 16,12-7 0-16,13-3 0 15,15-10 0-15,9-6 1 16,7-8-1-16,1-10 0 16,6 1 1-16,-9-9-1 15,-5-3 1-15,-7-1-1 16,-13-7 1-16,-9 0 0 16,-14-1-1-16,-8 5 0 15,-3 4-1-15,-9-1 0 16,0 11-2-16,-8 1 0 15,5 26-2-15,-17-12-9 0,15 23-28 16,-9 9 1-16,0 7-1 16,-3 6 1-16</inkml:trace>
  <inkml:trace contextRef="#ctx0" brushRef="#br1" timeOffset="222237.9604">17171 10323 35 0,'0'0'35'0,"16"-10"1"16,-16 10 1-16,20 0-17 15,-36-16-6-15,16 16-5 16,-20 10 0-16,9 10-4 15,-11-1 0-15,6 13-2 16,0 3 1-16,4 6-1 16,5 1 0-16,7 3 0 15,2-4-1-15,9 4 0 16,7-12 0-16,2 1 0 16,2-13-1-16,9-5 0 15,3-8 0-15,5-12-1 16,1-8 1-16,-1-13 0 0,-1-7 0 15,-5-7-1-15,-9-6 0 16,-16 0 0-16,-8 2 1 16,-18-1-1-16,-8 5-1 15,-7 0-1-15,-1 15-2 16,-5-11-9-16,13 21-28 16,-5 3 0-16,11 3-1 15,20 8 1-15</inkml:trace>
  <inkml:trace contextRef="#ctx0" brushRef="#br1" timeOffset="223284.8796">17845 10264 56 0,'0'0'37'15,"0"0"1"-15,12-22-3 16,-12 22-13-16,0 0-7 15,0 0-5-15,-32-13-3 16,32 13-1-16,-39 19-2 16,15 3-1-16,-4 1 0 0,1 15 0 15,-3 5-2-15,10 4 1 16,6 2-1-16,6 4 0 16,14-6 0-1,8-2 0-15,18-7 0 0,9-13 0 16,13-9 0-16,5-8 0 15,4-16 0-15,-2-14-1 16,-2-3 2-16,-1-15-2 16,-13-1 1-16,-11-6-1 15,-15-2 1-15,-13-2-1 16,-6 2 0-16,-11 6 0 16,-5 0 0-16,-10 5 0 0,0 5-2 15,-1 5-1-15,-3 13-3 16,-9-7-12-1,11 24-25-15,-11 0 0 16,-1 8-1-16,-3 6 0 16</inkml:trace>
  <inkml:trace contextRef="#ctx0" brushRef="#br1" timeOffset="269839.1574">15361 11422 29 0,'-40'8'34'0,"40"-8"2"15,-31-2-1-15,9-20-16 0,22 22-4 16,8-31-5-16,18 15-2 16,-7-7-1-1,19 7-3-15,-5-6 1 16,15 16-1-16,-3-1 1 0,7 10-1 15,-11 5-1-15,-1 16-1 16,-9 3 0-16,-11 17 0 16,-14 5 0-16,-14 7-1 15,-18 9 0-15,-13 4 0 16,-11 6-2-16,-5-9 2 16,2-9-1-16,1-8 0 15,13-11 1-15,7-11-1 0,32-27 0 16,-13 18 0-16,13-18 0 15,45-26 0 1,-11 7-1-16,11-7 0 16,2 1-1-16,3-9-2 15,5 13-1-15,-16-21-10 0,19 15-24 16,-19-7-1-16,-1 5 0 16,-11-4 0-16</inkml:trace>
  <inkml:trace contextRef="#ctx0" brushRef="#br1" timeOffset="270214.2859">15823 11436 49 0,'0'0'34'0,"0"0"1"16,0 0 0-16,28-24-19 16,19 26-9-16,2-6-1 15,18 14-2-15,1 0 0 0,9 13-2 16,-12 9 0-16,-6 13 1 15,-16 4-1-15,-19 10 0 16,-20 0-1-16,-12 0 1 16,-21-4-1-16,-5-6 0 15,-6-16 0-15,-3-13 1 16,4-17-1-16,9-12 1 16,0-21 1-16,22-11-1 15,6-20 0-15,12-8 0 16,10-9 0-16,12-4 0 15,1 1-1-15,7 8 0 16,-1 9 0-16,-1 7-1 16,-7 14-1-16,-9 5-3 0,8 29-6 15,-30 9-30-15,13-18 1 16,-13 18-3-16,0 0 2 16</inkml:trace>
  <inkml:trace contextRef="#ctx0" brushRef="#br1" timeOffset="270511.184">16664 11977 88 0,'36'8'44'16,"-36"-8"-2"-16,21-4 1 15,-15-15-32-15,-6 19-4 16,12-18-2-16,-12 18-2 16,0 0-2-16,2-24-3 15,-2 24-2-15,0-19-5 16,0 19-34-16,0 0 1 15,0 0-1-15,12-30-1 16</inkml:trace>
  <inkml:trace contextRef="#ctx0" brushRef="#br1" timeOffset="271042.4408">17021 11481 71 0,'0'0'39'0,"18"-8"-1"16,-18 8 1-1,16 22-28-15,-16-22-3 16,0 23-2-16,0-23-2 16,-8 33-1-16,2-11-2 0,6-2 1 15,0-20-2-15,-2 27 0 16,2-27 0-16,0 0 0 16,28 14-1-16,-6-14 2 15,7-2-1-15,11 0 0 16,7 2 0-16,4 0 0 15,3 6 1-15,3 4-1 16,-8 1 1-16,1 11 0 0,-15-2 0 16,-5 9 1-16,-18-1-1 15,-12 3 1 1,-16 2 0-16,-12 5 0 16,-13-3-1-16,-9 0 1 0,-3-5-1 15,2-5 0-15,-3-3-1 16,9-12-1-16,6-4-2 15,5-20-1-15,34 14-5 16,-45-36-31-16,39 5-2 16,-2-14-1-16,8-2 1 15</inkml:trace>
  <inkml:trace contextRef="#ctx0" brushRef="#br1" timeOffset="271276.8417">16970 11353 91 0,'28'-31'39'16,"-5"13"2"-16,11 10-3 16,-2-11-33-16,19 13-2 15,-6 2-2-15,-3 2-3 16,9 16-2-16,-17-18-18 15,5 14-17-15,-1-3 0 16,-9-1-1-16,-5 0 1 16</inkml:trace>
  <inkml:trace contextRef="#ctx0" brushRef="#br1" timeOffset="271808.0945">17671 11261 82 0,'0'0'37'0,"0"0"1"16,20 2-10-16,-4 22-16 16,-16-24-4-16,-6 43-2 15,-6-16-1-15,6 10-2 16,-10 1-1-16,-2 5 1 15,-1-6-2-15,1-1 1 16,2-5-1-16,4-6 0 16,0-3 0-16,6-4 0 15,6-18-1-15,4 21 0 16,-4-21 1-16,26 6-1 16,-6-8 1-16,7-2-2 0,5-4 2 15,4-1-1-15,1-3 1 16,8-2-1-16,-5 4-1 15,-1-5-1 1,-1 7-1-16,-10-8-2 0,5 18-5 16,-33-2-29-16,34-24-2 15,-24 7 0-15,-3-3 0 16</inkml:trace>
  <inkml:trace contextRef="#ctx0" brushRef="#br1" timeOffset="272058.1206">18060 11253 88 0,'0'0'42'0,"0"0"-1"16,0 0 2-16,8 51-32 16,-16-12-3-16,8 22-1 15,-10 8-3 1,10 19 0-16,-2 5-2 0,0 9 0 16,4-10-2-16,-2 2 2 15,0-14-2-15,0-7 1 16,2-14-1-16,-4-14 0 15,4-13-1-15,-2-15-1 16,0-17-2-16,0 0-4 16,0 0-34-16,0 0-2 15,-16-29 0-15,3-1 0 16</inkml:trace>
  <inkml:trace contextRef="#ctx0" brushRef="#br1" timeOffset="280177.5981">15452 12815 43 0,'0'0'34'0,"-20"-6"1"16,20 6-10-16,-14-21-7 16,30 17-4-16,-16-20-4 15,24 11-3-15,-5-11-1 16,21 4-1-16,-1-3-1 16,23 3 0-16,1 1-2 15,4 7 1-15,-4 4-1 16,-4 12 1-16,-13 10-1 15,-19 11 0-15,-21 9-1 16,-24 9 1-16,-11 2-1 0,-17 6 0 16,-5-4 0-16,0-2 0 15,3-11-1-15,9-7 0 16,7-7 0-16,32-20 0 16,0 0 0-16,0 0-1 15,32-10 0-15,7 0 1 16,9 2 0-16,9 8 0 15,-2 4 0-15,3 12 1 16,-7 1 0-16,-10 11 1 16,-9-1-1-16,-14 9 1 15,-12-5 0-15,-18 4 0 16,-12-5-1-16,-9-3 0 16,-9-3 0-16,-9-6 0 0,-1-5 0 15,1-7-1-15,4 0-2 16,5-14-1-16,7 4-2 15,5-21-5-15,26 5-31 16,-10-1-1-16,14 1-1 16,2-6 1-16</inkml:trace>
  <inkml:trace contextRef="#ctx0" brushRef="#br1" timeOffset="280677.5942">16060 12766 70 0,'0'0'38'0,"39"-23"0"16,-7 5 0-16,13 8-30 16,-5-11-1-16,13 15-1 15,-7-4-1-15,5 8-2 16,-12 4-1-16,-5 8 0 15,-12 2-1-15,-9 7 1 16,-9 3-1-16,-11 1-1 16,-17 1 1-16,-4 1 1 15,-3-1-2-15,-3-1 0 16,2-5 0-16,5-2 1 0,7-6-2 16,20-10 1-16,0 0 0 15,0 0-1-15,45 13 1 16,-9-13 0-16,15 4 0 15,1 0 0-15,7 2 1 16,-6 10-1-16,-7 0 1 16,-7 5 1-16,-21 5-1 15,-10 7 1-15,-16 0 0 16,-10 7 1-16,-13-7-1 16,-5 0 0-16,-2-9-1 15,-1-4 1-15,-1-7-2 16,7-9-1-16,-1-4-1 15,-1-10-2-15,13 12-5 0,-4-17-33 16,26 15 0-16,-19-18-1 16,19 18 1-16</inkml:trace>
  <inkml:trace contextRef="#ctx0" brushRef="#br1" timeOffset="280865.1022">16769 13332 103 0,'0'0'42'0,"15"-24"0"15,-13 6-1-15,-2 18-38 16,22-29-6-16,-16 1-15 0,-6 28-23 16,20-31-1-16,-20 31 0 15,24-29 0-15</inkml:trace>
  <inkml:trace contextRef="#ctx0" brushRef="#br1" timeOffset="281396.5531">17021 12825 81 0,'2'-17'40'16,"-2"17"-1"-16,30-32 0 15,4 18-32-15,5-7-1 0,12 7-3 16,3-2 1 0,11 10-2-16,0 1 0 15,0 5-1-15,-11 2 0 16,-9 5 1-16,-8 9-2 0,-15 2 1 16,-16 7 0-16,-12 5 0 15,-16-1 0-15,-9 3 0 16,-1-5 0-16,-1 0 0 15,1-9-1-15,4-2 0 16,11-10 1-16,17-6-1 16,0 0 0-16,17-18 0 15,5 8 0-15,10-2-1 16,5 5 2-16,9-1-1 16,1 10 0-16,4 2 0 15,-3 9 1-15,3 9-1 16,-11 5 1-16,-5 7 0 15,-11-1 1-15,-10 8-1 0,-16-3 0 16,-16 3 2-16,-16-4-2 16,-9-1 0-16,-6-9 1 15,-9-1-1-15,-5-7-1 16,8-5 0-16,-2-8 0 16,9-6-3-16,11-2-1 15,3-22-5-15,40 3-33 16,-14-13-1-16,16 3 0 15,8-14 0-15</inkml:trace>
  <inkml:trace contextRef="#ctx0" brushRef="#br1" timeOffset="281693.4471">17859 12798 70 0,'19'23'42'15,"-19"9"1"-15,0 15 0 16,-13-4-17-16,7 24-17 15,-6-7-3-15,18 1-2 16,8-8-2-16,19-15 0 16,16-21-2-16,17-17 0 15,5-17 0-15,4-17 1 16,2-17-1-16,-10-6 0 16,-10-7 0-16,-17-3 0 15,-21 6 0-15,-17 4 1 16,-15 8-1-16,-9 4 0 0,-16 15 0 15,-1 7-1-15,3 9-3 16,-7-2-6-16,15 14-33 16,-5 4 0-16,3 4 0 15,-2 0-1-15</inkml:trace>
  <inkml:trace contextRef="#ctx0" brushRef="#br1" timeOffset="295648.672">15398 14046 8 0,'-31'2'29'0,"31"-2"2"16,0 0-1-16,-26-12-11 15,26 12-2-15,-20-8-3 16,20 8-2-16,0 0-2 15,0 0-4-15,-25-19-1 16,25 19 0-16,8-20-2 0,15 4 0 16,13-3-1-1,13-5 0-15,12-1 0 16,10 11-1-16,6 6 2 16,-1 8-2-16,-13 8 1 0,-12 13 0 15,-17 5 0-15,-17 15 1 16,-23 4-3-16,-17 0 2 15,-11-5-2-15,-7 3 1 16,-5-10-1-16,1-3 1 16,5-7-1-16,9-7 0 15,7-8 0-15,24-8-1 16,0 0 1-16,18-6 0 16,13 4 0-16,9 2 0 15,7 2 0-15,11 10 0 16,1 3 0-16,0 9 1 15,-8 5-1-15,-11 7 2 16,-14 3-1-16,-19 8 1 0,-14-2 0 16,-17 0 0-16,-16-3-1 15,-5-3 0-15,-8-6 0 16,-1-9-1-16,3-3-1 16,4-15-2-16,13 4-3 15,-3-28-7-15,37 18-26 16,-26-23-2-16,26 23 2 15,-6-34-1-15</inkml:trace>
  <inkml:trace contextRef="#ctx0" brushRef="#br1" timeOffset="296117.4203">16093 14140 46 0,'0'0'38'16,"24"-27"1"-16,-24 27-1 15,0 0-11-15,0 0-14 16,-41 6-3-16,19 19-3 16,-16 1-1-16,3 13-2 15,-5 4-1-15,3 10 0 16,3 2-2-16,9 4 0 15,19-6 0-15,14-2-1 16,21-12-1-16,17-11 1 0,13-17 0 16,8-9 0-16,6-10-1 15,-2-11 1-15,-6-13 0 16,-11-5 0 0,-11 0 0-16,-21 1 0 0,-10 3 0 15,-18 10 1-15,-8 5 0 16,-14 16-1-16,-9 10 1 15,-3 13 0-15,-5 11 0 16,-3 9 0-16,3 8-1 16,7 0 0-16,11-2 0 15,15-9-1-15,12-1-2 16,8-16-4-16,29 9-15 0,1-34-20 16,9-2 0-16,1-14-1 15,7-1 1 1</inkml:trace>
  <inkml:trace contextRef="#ctx0" brushRef="#br1" timeOffset="296304.9256">16579 14582 95 0,'0'0'42'0,"-10"35"0"15,10-35-2-15,-12 24-34 16,12-24-3-16,0 0-5 15,20 17-7-15,-20-17-32 0,32-17 1 16,-13 5-2-16,3-4 0 16</inkml:trace>
  <inkml:trace contextRef="#ctx0" brushRef="#br1" timeOffset="296851.8445">17233 14085 62 0,'17'-19'39'0,"-5"-3"1"16,2 4 0-16,-14-13-22 15,0 31-7-15,0-32-2 16,0 32-3-16,-37-9-1 15,9 17-2-15,-6 3 0 0,-9 13-1 16,1 5-1-16,3 12 0 16,1 5-1-16,7 3 1 15,11-6-1-15,12-6 0 16,16-3 0-16,12-11 0 16,11-13 0-16,9-14-1 15,5-12 0-15,1-11 1 16,-1-5 0-16,-3-9-1 15,-5 2 1-15,-11 4 0 16,-6 3 1-16,-7 11 0 16,-7 3 0-16,-6 18 0 15,0 0 0-15,-2 20 0 16,-4 9 1-16,1 12-1 0,-5 12 0 16,2 12 1-16,-4 6-1 15,8 3 0-15,-2 1-1 16,2-5 1-16,4-11-1 15,4-8 0-15,2-11 0 16,2-19-1-16,-8-21-1 16,26 14-2-16,-5-18-1 15,-9-27-8-15,20 1-29 16,-13-19-1-16,9 0 0 16,4-12 0-16</inkml:trace>
  <inkml:trace contextRef="#ctx0" brushRef="#br1" timeOffset="297226.8596">17786 14048 74 0,'0'0'38'15,"-46"0"2"-15,17 8-1 16,-15-10-26-16,24 17-5 16,-3-7-4-16,15 12-1 15,8-20-2-15,27 35 0 16,11-15-1-16,11 3 1 15,9 7-2-15,11 3 2 16,-6 3 0-16,2 7 1 16,-8 6-2-16,-9 2 2 15,-13 2-1-15,-15 0 1 0,-18-6-1 16,-10-4-1-16,-12-12 2 16,-9-17-2-16,-1-14 1 15,-2-17 0-15,7-23 0 16,11-17-1-16,8-15 1 15,12-11 0-15,6-3 0 16,9-6-1-16,5 3 1 16,0 11-1-16,7 7 0 15,-11 7-4-15,4 24-5 16,-22 3-31-16,4 13-2 16,-8 24 1-16,-20-2-2 15</inkml:trace>
  <inkml:trace contextRef="#ctx0" brushRef="#br1" timeOffset="298227.1327">15910 15218 68 0,'0'0'36'16,"-8"-20"2"-16,8 20-11 16,-12-18-13-16,12 18-3 15,0 0-2-15,26 16-3 16,-26-16 0-16,6 43-1 15,-16-11-2-15,0 15 0 16,-14 0 0-16,-3 8-2 16,-5-4 0-16,-2-2 0 15,1-4 0-15,1-12 0 16,12-9-1-16,20-24 1 16,-27 12 0-16,27-12-2 15,-6-26 2-15,8 6-1 16,4-1-1-16,2 1 1 0,4 1 1 15,5 5-2-15,5 4 1 16,6 10 0-16,9 2 0 16,7 8-1-16,3-2 2 15,4 4-2-15,3 1 0 16,-7-7-1-16,6 4-1 16,-7-14-3-16,3 6-2 15,-17-29-6-15,15 13-19 16,-21-22-7-16,-1-3-1 15,-9-10 3-15,10 12 20 16,-22-20 9-16,0 12 8 16,2 11 8-16,-20-3 21 0,14 14 9 15,0 23 2-15,0 0 0 16,-26-24-19-16,38 51-6 16,-26-11-4-16,14 27-2 15,-8 3-2-15,4 18-1 16,-7 5-2-16,3 13 1 15,-6 3-2-15,6 1-1 16,-4-5 0-16,4-9-1 16,2-11 0-16,0-14-1 15,2-10-2-15,4-37-1 16,4 24-4-16,-10-48-24 16,20-1-10-16,-8-16-1 15,14-6 1-15</inkml:trace>
  <inkml:trace contextRef="#ctx0" brushRef="#br1" timeOffset="298477.1556">16628 15161 82 0,'28'-14'41'0,"-28"14"2"15,8 23-1-15,-8-23-29 16,-2 67-4-16,-6-16-3 15,-2 18-2-15,2 5-1 16,-5 9-1-16,5 3-2 16,-4-3 1-16,6-7-2 0,-8-11 0 15,14-10-4-15,-4-26-4 16,28-5-33-16,-24-24 0 16,37-8-1-16,-15-17 0 15</inkml:trace>
  <inkml:trace contextRef="#ctx0" brushRef="#br1" timeOffset="298633.4069">16885 15759 65 0,'6'20'39'0,"2"-1"1"16,-8-19-1-16,14 42-16 16,-14-42-20-16,0 0-10 15,31-10-30-15,-31 10-1 0,32-14-2 16,-32 14 0-16</inkml:trace>
  <inkml:trace contextRef="#ctx0" brushRef="#br1" timeOffset="299195.926">17493 15351 56 0,'-2'-18'38'0,"2"18"1"16,-25-11-1-16,5-3-21 15,20 14-7-15,-34-10-4 0,34 10-2 16,-29-4-1-16,29 4-2 15,0 0 0-15,0 0 1 16,43-2-2-16,-7 8 0 16,13 2 0-16,4 4 0 15,5 5 1-15,1 11-1 16,-4 7 0-16,-3 10 1 16,-9 8-1-16,-9 10 1 0,-19 0 0 15,1 0 0 1,-16-4 0-16,-12-8 0 15,-2-12 0-15,-11-14-1 16,-1-17 1-16,-7-18 0 16,7-19 0-16,-8-14-1 0,9-14 0 15,-1-8 1-15,6-6 0 16,8-3 0-16,10 1 0 16,8 3 0-16,4 5 0 15,10 8-1-15,6 0 1 16,1 4-2-16,5 8 1 15,-1 2-3-15,3 11-3 16,-20-9-12-16,4 18-23 16,-7 3 1-16,-11 20-1 15,20 2 0-15</inkml:trace>
  <inkml:trace contextRef="#ctx0" brushRef="#br1" timeOffset="299695.962">18271 15141 83 0,'20'-14'40'16,"-6"-9"2"-16,-14 23-1 16,18-38-31-16,-18 38-3 15,-18-5-2-15,-8 18 0 16,-13 11-2-16,-3 3-1 15,-3 15-1-15,1 3 0 16,9 0-1-16,9-2 0 0,12-4 0 16,20-7 0-16,14-11 0 15,14-13-1-15,5-10 0 16,14-14 1-16,-1-7-1 16,-5-10 1-16,2-5 0 15,-9 3 1-15,-10-2 0 16,-7 9 0-16,-9 5 0 15,-14 23 1-15,0 0 0 16,0 0 0-16,12 33 0 16,-12 10 0-16,0 12-1 15,-4 18 1-15,2 11-1 16,2 8-1-16,-6 1 0 16,4-3 0-16,-8-10 0 0,8-9 0 15,-4-12 0-15,0-16 0 16,1-12 0-16,5-9 0 15,0-22 0 1,0 0-5-16,0 24-19 0,0-24-19 16,-14-24-2-16,2 2 0 15,2 1 0-15</inkml:trace>
  <inkml:trace contextRef="#ctx0" brushRef="#br1" timeOffset="300696.2747">15695 16356 67 0,'0'0'36'16,"0"0"2"-16,0 0 0 15,0 0-29-15,11 19-1 16,-22 1-3-16,3 17 0 16,-12 1-1-16,2 11 0 15,-10 4-2-15,-3 2 1 16,-7-4-2-16,3-6 0 15,5-10 0-15,8-11 0 16,22-24-1-16,-25 13 1 16,25-13-1-16,14-29 0 15,5 7 1-15,7-1-1 16,6 1 0-16,-1 3 0 0,5 7 1 16,-1 10-1-16,-1 6 0 15,-1 6 0-15,1 3 0 16,-2 1-1-16,1 4 0 15,-9-6-2-15,4 1-3 16,-9-17-1-16,17 14-10 16,-36-10-23-16,37-37 0 15,-17 2 0-15,-2-11 1 16</inkml:trace>
  <inkml:trace contextRef="#ctx0" brushRef="#br1" timeOffset="300915.0336">16080 16238 82 0,'0'0'39'0,"-20"-21"2"0,20 21-1 16,-26 29-30-16,24 20-3 16,-10 6-2-16,8 25 0 15,-5 11-2-15,3 17 0 16,-6 0-2-16,4 7 1 16,-2-11-2-16,2-11 0 15,2-15-2-15,4-19-1 16,14-14-2-16,-12-45-7 15,34 12-28-15,-21-36-2 16,9-9 1-16,-4-22-2 16</inkml:trace>
  <inkml:trace contextRef="#ctx0" brushRef="#br1" timeOffset="301337.1038">16356 16377 79 0,'0'0'40'0,"0"0"2"16,0 0-1-16,-34 18-30 15,21 25-2-15,-15 4-3 16,4 20-2-16,-3 2-2 16,7 11 0-16,8 7-2 15,12-3 1-15,12-9-1 16,16-11 0-16,11-18 0 0,12-19 0 15,9-11 0 1,5-24-1-16,0-12 1 0,-8-21 0 16,-9-8-1-1,-11-2 1-15,-15 4 0 16,-10 6 0-16,-18 7 1 0,-14 17 0 16,-6 9 0-16,-7 16-1 15,-5 13 1-15,5 24 0 16,-7 4-1-16,9 10 1 15,11 0-1-15,4 0 0 16,6-2-2-16,8-10-2 16,16 2-5-16,-8-27-33 15,22-3 1-15,-1-23-2 0,11 2 0 16</inkml:trace>
  <inkml:trace contextRef="#ctx0" brushRef="#br1" timeOffset="301540.2486">16950 17113 90 0,'0'0'41'16,"4"24"2"-16,-4-24-3 16,2 24-32-16,-2-24-3 15,0 0-4-15,0 0-4 16,14-30-3-16,4 34-12 0,-12-26-23 15,-6 22 0 1,8-37-1-16,4 19 1 16</inkml:trace>
  <inkml:trace contextRef="#ctx0" brushRef="#br1" timeOffset="302009.0281">17264 16637 62 0,'0'0'37'0,"32"-30"-1"16,-12 5-7-16,13 21-15 16,-21-18-4-16,24 16-2 15,-13-8-1-15,11 10-1 16,-8 1-2-16,-1 6 0 0,-5 5-1 15,0 12 0-15,-12 4-1 16,-4 15-1-16,-16 8 0 16,-8 12 0-16,-6 2 0 15,-7 9 0-15,-7-1-1 16,1-2 1-16,-1-6-1 16,5-14 0-16,5-8 1 15,10-6-1-15,3-15 0 16,17-18 1-16,0 0 0 15,0 0-1-15,19 0 0 16,-1-8 0-16,4 2 1 16,7 0-1-16,1 2 0 15,4 4 0-15,3 0-1 0,-3-2 0 16,5 6-3-16,-3-12-3 16,11 20-11-16,-15-27-23 15,7 7 0 1,-11-18-1-16,5-1 1 0</inkml:trace>
  <inkml:trace contextRef="#ctx0" brushRef="#br1" timeOffset="302618.4113">18125 16585 93 0,'0'0'41'0,"0"0"1"0,10-25-13 15,-10 25-20-15,0 0-2 16,26 12-3-16,-26-12 0 16,19 4-2-1,-19-4-2-15,26-6 1 0,-26 6-1 16,26-12 0-16,-26 12 0 16,20-27 1-16,-15 3-1 15,-5 4 0-15,-2-3 1 16,2 23 0-16,-23-32-1 15,-5 27 1-15,-3 1 0 16,-7 11-1-16,-3 11 1 16,1 6-1-16,-5 9 1 0,5 2-1 15,7 9 1-15,9-5-1 16,16-2 0-16,4-4 0 16,14-3 1-1,6-11-1-15,13-9 0 0,1-8 0 16,7-15 0-16,1-7 0 15,-2-8 1-15,1-5-1 16,-5-2 0-16,-5-1 1 16,-7 5 0-16,-6 5 0 15,-14 26 0-15,18-19-1 16,-18 19 2-16,0 39-1 16,-4 4 1-16,8 24-1 15,-4 13 0-15,2 17 1 0,2 9-2 16,-2 6 0-1,-2-3 0-15,5-5 0 16,-5-13 0-16,0-19 0 16,0-17 0-16,0-17 0 0,0-15 0 15,0-23 0-15,0 0 0 16,0 0 0-16,-7-18-7 16,-23-5-37-16,22 1-1 15,-20-9 0-15,-1-4-1 16</inkml:trace>
  <inkml:trace contextRef="#ctx0" brushRef="#br1" timeOffset="310682.3133">25208 5104 30 0,'0'0'34'0,"-26"0"0"15,26 0 0-15,0 0-18 16,0 0-3-16,22-19-4 15,-18-3-3-15,17 8 0 16,-1-11-3-16,12 7 2 16,-1-5-1-16,9 9 0 15,-5-4-1-15,9 12 0 16,-5 8 0-16,1 14-1 16,-12 6 0-16,-5 9 0 15,-9 8 0-15,-16 12-2 16,-16 0 2-16,-13 12-1 0,-11-6 1 15,-7 2-1-15,1-8-1 16,-3-4 1-16,4-10 0 16,9-7 0-16,17-15 0 15,21-15 0-15,-20 0 1 16,20 0-1-16,20-25 1 16,1 3-1-16,5 1 1 15,7-1-2-15,7 5 1 16,3 3 0-16,3 6-1 15,-5 2-1-15,3 6-2 16,-11 2-2-16,9 14-4 16,-42-16-25-16,37 17-8 15,-37-17 1-15,26 26-1 0</inkml:trace>
  <inkml:trace contextRef="#ctx0" brushRef="#br1" timeOffset="310869.9263">25806 5507 69 0,'20'8'42'0,"-20"-8"0"15,0 0-1-15,18 13-17 16,-18-13-17-16,0 0-4 16,0 0-5-16,7-37-17 15,-7 37-23-15,6-20 1 16,-6 20-1-16,12-33 0 0</inkml:trace>
  <inkml:trace contextRef="#ctx0" brushRef="#br1" timeOffset="311244.9084">26132 5087 65 0,'0'0'41'15,"24"-28"1"-15,-24 28 0 16,0 0-14-16,0 0-20 16,0 0-1-16,2 32-2 15,-2-9-2-15,-8 3-1 0,-2 3 0 16,0-1-1-16,-2 1 0 16,-2-3-1-1,2-7 1-15,1-1-1 16,11-18 0-16,-8 25 0 0,8-25 0 15,19 4 0-15,-1-6 1 16,8-4-1-16,3 1 0 16,9-1 0-16,1-4 0 15,7 0 0-15,-7-2-1 16,1 6-1-16,-13-9-3 16,9 11-2-16,-26-22-16 15,-10 26-20-15,24-27 0 16,-24 27-1-16,0-40 2 0</inkml:trace>
  <inkml:trace contextRef="#ctx0" brushRef="#br1" timeOffset="311463.6892">26456 5012 92 0,'0'0'43'0,"0"0"0"16,-4 32 1-16,2-13-34 15,4 20-2-15,-4 3-2 16,-2 9-1-16,2 9-3 15,-8-3 0-15,2 0-2 16,0-10 0-16,2 2 0 16,4-19-3-16,4 1-3 15,-2-31-7-15,0 0-31 16,26-10 0-16,-12-9 0 16,0-13 0-16</inkml:trace>
  <inkml:trace contextRef="#ctx0" brushRef="#br1" timeOffset="311823.056">26734 4967 88 0,'0'0'42'0,"32"-4"1"16,-32 4-1-16,6 37-32 15,-20-9-2-15,2 13-2 16,-8 2-3-16,2 6 0 15,3 0-2-15,-5-5 0 16,12-7 0-16,-2-8-1 16,8-5 0-16,4-5 1 0,-2-19 0 15,12 20-1-15,-12-20 0 16,26-2 0-16,-7-6 1 16,7-4-1-16,6 3 0 15,3-7 0-15,5 2-1 16,5 0 1-16,-5 3-1 15,-3-3 0-15,-1 6-2 16,-7-6-2-16,5 12-5 16,-28-25-17-16,10 15-16 15,-13-11 1-15,5 1-2 16,-8-5 2-16</inkml:trace>
  <inkml:trace contextRef="#ctx0" brushRef="#br1" timeOffset="312041.8177">27078 4971 79 0,'0'0'42'15,"0"0"0"-15,0 0 2 16,0 0-29-16,21 49-4 16,-29-10-2-16,8 18-2 15,-3 4-3-15,-5 10-2 16,8 3-2-16,-8 3 0 16,8-7 0-16,0-1 0 15,2-8 0-15,4-12 0 16,-2-10 0-16,-2-17 0 15,0-3-5-15,-2-19-6 16,0 0-33-16,-16-25-1 16,16 25 1-16,-26-33-1 0</inkml:trace>
  <inkml:trace contextRef="#ctx0" brushRef="#br1" timeOffset="320089.7569">25431 6284 26 0,'0'0'35'15,"14"-26"0"-15,-14 26 0 16,8-43-15-16,15 43-3 16,-27-21-4-16,22 25-2 15,-18-4-2-15,0 0-2 16,-26 23 0-16,13 8-2 0,-13 3 0 15,-2 9-2-15,-3 2 1 16,-7 2-2-16,11-2-1 16,-5-5 0-16,4-5-1 15,5-8 0-15,3-7 1 16,20-20-1-16,-16 16 0 16,16-16 1-16,0 0-1 15,20-18 0-15,-4 6 0 16,7 1 0-16,3-5 1 15,10 6-1-15,1 0 0 16,3 4 0-16,3 0-1 16,-4 3 0-16,-3-1-1 0,2-4-2 15,1 10-3-15,-25-28-13 16,10 18-21-16,-15-13-1 16,3-1 1-16,-4-9 0 15</inkml:trace>
  <inkml:trace contextRef="#ctx0" brushRef="#br1" timeOffset="320292.8902">25662 6229 83 0,'0'0'42'0,"-4"29"0"15,-2 1 1-15,12 21-31 16,-18-8-1-16,18 20-4 16,-12-6-2-16,6 4-2 15,-4-3-1-15,4-5 0 0,0-7-2 16,-2-9-1-16,4-6-3 15,-2-31-3-15,18 32-35 16,-18-32-1-16,0 0-1 16,26-10 0-16</inkml:trace>
  <inkml:trace contextRef="#ctx0" brushRef="#br1" timeOffset="320464.7707">25863 6757 100 0,'0'0'43'16,"20"19"-1"-16,-20-19 0 16,0 0-34-16,0 0-4 0,0 0-4 15,20 0-5-15,-26-19-26 16,6 19-12-16,24-24 1 16,-9 7-1-16</inkml:trace>
  <inkml:trace contextRef="#ctx0" brushRef="#br1" timeOffset="320855.4159">26177 6404 96 0,'0'0'42'16,"-19"-12"1"-16,19 12-2 15,-40 14-32-15,26 3-3 0,-4-3-3 16,11 6 0-16,7-20-3 15,-2 31 1 1,2-31-1-16,39 16 0 16,-5-12 0-16,5-8-1 0,7 2 1 15,1-4 0-15,4 4 0 16,1 6 0-16,-5 0 0 16,-8 9 0-16,-7 9 1 15,-6 6 0-15,-12 5 0 16,-14 2-1-16,-6 2 1 15,-8-3 0-15,-10-1-1 16,0-7 1-16,-5-3-1 0,-3-13 0 16,5-4-1-1,-7-8-1-15,8-8-1 16,-1-11-4-16,27 21-9 16,-38-44-26-16,20 7-1 15,-1-4 0-15,9 0 1 0</inkml:trace>
  <inkml:trace contextRef="#ctx0" brushRef="#br1" timeOffset="321371.292">26059 6282 71 0,'0'0'39'0,"0"0"3"16,33-22-3-16,-1 24-20 15,0-13-10-15,21 5-4 16,0-4-1-16,14 2-2 15,4-8 0-15,0 3-2 16,-3-5 2-16,1 4-2 0,-12 2 1 16,-10 8 0-16,-11 4 1 15,-10 8 0-15,-26-8 0 16,4 47 0-16,-10-9 1 16,-14 11-1-16,0 8 0 15,0 9-1-15,3 5 1 16,9 2-1-16,2-9-1 15,20 1 0-15,9-12 0 16,11-10 0-16,7-19 0 16,15-14 0-16,-1-16 0 15,4-18 0-15,4-5 0 16,-3-20 0-16,-9-6 0 16,-12-6 0-16,-5 6 0 0,-14 8 0 15,-18 10 0-15,-12 11 0 16,-14 18 0-16,-6 20 0 15,-13 15 0-15,2 21 0 16,-9 3 0-16,9 9 0 16,3-5 0-16,11 8 0 15,9-12 0-15,10-6 0 16,4-9 0-16,8-19 0 16,10 1-4-16,-14-18-8 15,21-12-32-15,-17-5-1 16,-4 17 0-16,6-38 0 15</inkml:trace>
  <inkml:trace contextRef="#ctx0" brushRef="#br1" timeOffset="326200.2473">25462 7675 15 0,'0'0'34'15,"8"-25"0"-15,-8 25 2 16,0 0-14-16,-19-14-5 0,19 14-5 16,0 0-3-16,0 0-2 15,0-25-1 1,0 25-2-16,0 0 1 15,-2-20 0-15,2 20-1 0,-24-4-1 16,4 8 1-16,-2 12-1 16,-3 7-1-16,-1 11 1 15,0 7-1-15,1 16 0 16,7 2 0-16,8 7-1 16,4-1 0-16,14 2-1 15,4-4 0-15,14-10 0 16,9-8 0-16,9-18 0 15,3-7 0-15,10-16 0 16,-3-12 1-16,3-12-2 16,-4-9 2-16,-7-8-2 15,-11-9 1-15,-9-7 0 16,-10 4 0-16,-16 6 1 0,-12 8-1 16,-14 9 0-16,-7 11 1 15,-7 19 0-15,-5 9 0 16,-1 17-1-16,3 9 0 15,13 4 1-15,12-2-2 16,10-1 0-16,10-5-1 16,16-15-2-16,12 5-5 15,-4-21-31-15,17-2-2 16,-4-6 0-16,1 4 1 16</inkml:trace>
  <inkml:trace contextRef="#ctx0" brushRef="#br1" timeOffset="326450.2522">26177 8182 93 0,'0'0'42'16,"0"0"-1"-16,20-10 0 15,-42 0-35-15,22 10-2 16,0 0-3-16,0 0-4 16,0 0-4-16,-25-14-30 15,25 14-4-15,0 0 0 16,0 0 0-16</inkml:trace>
  <inkml:trace contextRef="#ctx0" brushRef="#br1" timeOffset="326965.9285">26535 7609 57 0,'0'0'39'0,"4"-26"2"16,-4 26-1-16,0 0-19 16,-22-6-9-1,14 28-5-15,-18 1 0 16,1 19-3-16,-7 5-1 0,4 14-1 16,1 1 0-16,3 9 0 15,10-2-2-15,14-1 0 16,8-7 0-16,18-8 0 15,7-16 0-15,17-11-1 16,-1-12 1-16,12-14 0 16,-5-14-1-16,1-12 2 15,-12-11-1-15,-3-8 0 0,-11-2 1 16,-11 2-1 0,-8 4 0-16,-18 11 1 15,-6 7 0-15,-10 15 0 16,-9 10-1-16,-3 17 1 0,1 13-1 15,-3 5 0-15,7 8 0 16,3 0 0-16,8 0 0 16,10-5-2-16,10-1-1 15,4-16-2-15,20 11-6 16,-8-26-31-16,11-4-1 16,1-14 0-16,-1-2 0 15</inkml:trace>
  <inkml:trace contextRef="#ctx0" brushRef="#br1" timeOffset="327342.3391">27086 7616 93 0,'0'0'44'0,"0"0"-1"16,0 0 0-16,13 28-34 16,-13-6-2-16,6 15-2 15,-4 8-2-15,8 10-1 16,-8 10-1-16,4 5 0 16,-6 1 0-16,6 0 0 15,-4-7-1-15,2-3 1 16,2-6-1-16,-4-14 0 0,4-11 0 15,2-11 0-15,-8-19 0 16,0 0-1-16,25-1 0 16,-25 1-1-16,18-30-3 15,-22 5-5-15,24 3-33 16,-28-2-1-16,8 24-1 16,-22-35 1-16</inkml:trace>
  <inkml:trace contextRef="#ctx0" brushRef="#br1" timeOffset="330545.9923">25628 8837 47 0,'-2'-27'36'0,"2"27"1"0,-19-26 1 16,1 3-25-16,18 23-4 16,-48-4-2-16,17 17-1 15,-15-3-1-15,-1 20-1 16,-6-5 0-16,1 16-2 16,1-3 0-16,12 7 0 15,5-12-1-15,20-1 1 16,10-7-2-16,4-25 1 15,38 18-1-15,3-24 0 16,11-8 0-16,-1-3 0 16,8-9 1-16,-6-1-1 15,-5-3 1-15,-5 5 0 16,-11 1 0-16,-12 6 1 0,-20 18 0 16,0 0 1-16,0 0-1 15,0 0 0-15,0 0 0 16,-24 44 1-16,14-15-2 15,-2 10 0-15,0 4 0 16,6 3-1-16,1-1 1 16,3-2 0-16,-2 0-1 15,2-6 0-15,4-5 1 16,-2-9-1-16,4-5 0 16,-4-18 0-16,2 20 0 15,-2-20-1-15,0 0 0 16,0 0-1-16,0 0-3 15,0 0-1-15,31-4-9 0,-31 4-28 16,24-16 0-16,-24 16 1 16,0 0-1-16</inkml:trace>
  <inkml:trace contextRef="#ctx0" brushRef="#br1" timeOffset="330780.3801">25869 9395 87 0,'0'0'43'0,"18"-18"-1"16,-18 18 0-16,-12-20-35 15,12 20-2-15,0 0-4 16,0 0-2-16,0 0-6 15,-20-10-32-15,20 10-3 16,0 0-1-16,0 0 0 16</inkml:trace>
  <inkml:trace contextRef="#ctx0" brushRef="#br1" timeOffset="331374.1507">26223 8916 59 0,'0'0'40'0,"0"-24"2"16,0 24-2-16,-14-23-25 16,14 23-4-16,0 0-4 15,-4 23-2-15,-4-3-1 16,-4 7-2-16,2-1-1 16,-4 11 1-16,3-4-1 15,-1 1 0-15,4-5 0 16,8-3-1-16,0-26 1 15,14 27 0-15,3-23-1 16,5-8 1-16,10-4-1 16,-3-3 0-16,9 1 0 15,-5-2 1-15,5 2-1 0,-4 2-1 16,-3 4-1-16,-11 0-2 16,6 8-1-16,-26-4-6 15,39-5-28-15,-39 5-3 16,20-12 0-16,-20 12 0 15</inkml:trace>
  <inkml:trace contextRef="#ctx0" brushRef="#br1" timeOffset="331624.1498">26556 8882 73 0,'0'0'42'16,"0"0"1"-16,-19 32-1 15,-7-13-28-15,30 26-3 16,-20-1-4-16,12 15 0 0,-8-3-4 15,8 11 0-15,0-4-2 16,0-4 0-16,4-6 0 16,4-6-1-16,-2-6 0 15,4-13 0-15,0-5-2 16,-6-23-1-16,0 0-2 16,20 0-3-16,-4 6-12 15,-10-31-25-15,6 1 2 16,-5-7-1-16,7-1 1 15</inkml:trace>
  <inkml:trace contextRef="#ctx0" brushRef="#br1" timeOffset="332217.9387">26853 8886 66 0,'0'0'40'0,"0"-25"0"16,0 25 0-16,25-18-28 15,-13-7-4-15,20 9-2 0,1-4-3 16,13 5 1-16,1 3-2 15,4 10 0-15,-5 4-1 16,-3 10 1-16,-15 9 0 16,-8 11-1-16,-18-1 0 15,-16 6 0-15,-12-1-1 16,-4-5 0-16,-5-6 0 16,1-5-1-16,1-6 1 15,9-6-1-15,24-8 1 16,0 0 0-16,0 0-1 15,30-6 1-15,3 6 0 16,9 2 0-16,3 4 0 16,6 7 0-16,1 7 1 0,-1 7 0 15,-11 7 1-15,-7 9-1 16,-13-2 1 0,-8 6-1-16,-18 0 1 15,-18-3 0-15,-5-3-1 0,-11-4-1 16,-3-9 1-16,-9-9-1 15,7-9 1-15,-2-4-1 16,7-10 0-16,6-6-1 16,3-4-3-16,-3-9-1 15,34 23-18-15,-39-22-21 16,19 9 0-16,-4-5 0 16,5 6 0-16</inkml:trace>
  <inkml:trace contextRef="#ctx0" brushRef="#br1" timeOffset="336657.6611">25372 10101 44 0,'0'0'35'0,"8"-20"-5"16,-16-3-5-16,8 23-4 16,-8-18-4-16,8 18-5 15,0 0-2-15,0 0-3 0,0 0 0 16,-6 34-2-16,-6-7-1 15,6 16 1-15,-8 6-2 16,2 16 0 0,-1 2-1-16,-1 2 0 0,2-3-1 15,4 3 0-15,0-4-1 16,4-12 1-16,4-8-1 16,4-14-1-16,0-5 0 15,-4-26-1-15,18 15-3 16,-6-36-3-16,15 15-16 15,-9-31-18-15,2-3 0 16,2-11 0-16,1-4 1 16</inkml:trace>
  <inkml:trace contextRef="#ctx0" brushRef="#br1" timeOffset="336954.5125">25616 10025 63 0,'10'-22'40'0,"-10"22"0"15,0 0 2-15,20 2-24 16,-20-2-9-16,-6 55-1 16,-2-18-2-16,4 16-1 15,-4 2-2-15,4 12 0 16,1-2-2-16,-3-5 0 16,2-9 0-16,4-1-1 0,0-11 0 15,4-6 0 1,-2-5-1-16,2-11 1 15,-4-17 0-15,2 22-1 16,-2-22 0-16,0 0-2 0,0 0-1 16,0 0-4-16,25 6-25 15,-25-6-9-15,8-18-1 16,-8 18 0-16</inkml:trace>
  <inkml:trace contextRef="#ctx0" brushRef="#br1" timeOffset="337423.5576">26073 10631 82 0,'0'0'43'0,"19"-4"0"16,-19 4-1-16,0 0-32 16,0 0-3-16,0 0-1 15,0 0-4-15,0 0-1 16,0 0-1-16,0 0-3 15,0 0-2-15,18 16-7 16,-18-16-30-16,0 0-1 16,0 0 0-16,0 0 0 15</inkml:trace>
  <inkml:trace contextRef="#ctx0" brushRef="#br1" timeOffset="338126.7102">26594 10131 39 0,'8'-26'39'16,"-8"8"1"-16,0 18 0 16,0 0-16-16,-14-27-8 15,14 27-5-15,0 0-3 16,-26 18-2-16,7 5-2 0,-1 14 0 16,-6 3-1-16,0 7-1 15,5 10 0-15,1 2-1 16,2-1-1-1,12 7 1-15,10-6-1 16,10 0 0-16,6-6 0 0,11-12 0 16,9-13 0-16,7-13 0 15,5-13 0-15,3-12-1 16,2-15 1-16,-5-10 0 16,-11-11 0-16,-4 1 0 15,-11 2 0-15,-10 2 0 16,-12 8 0-16,-10 9 0 15,6 24 1-15,-38-18-1 0,9 28 1 16,-9 14-1-16,5 7 0 16,-7 8 1-1,9 5-1-15,3 1 0 16,8-2-1-16,3-8-1 0,18 4-3 16,-1-39-3-16,32 32-28 15,-8-34-7-15,3 2 0 16,-1-14 0-16</inkml:trace>
  <inkml:trace contextRef="#ctx0" brushRef="#br1" timeOffset="338470.472">27168 10185 86 0,'-23'24'43'0,"-5"19"0"16,-5-2 0-16,3 20-35 16,2-8-3-16,14 10-1 15,9-8-2-15,18-2-1 16,13-14-1-16,16-13 0 16,13-16 0-16,6-10 0 15,-2-10 0-15,-1-18 0 16,-7-7 0-16,-16-14 0 15,-15 0 1-15,-14-4-1 16,-20 4 1-16,-7 0 0 16,-11 4-1-16,-8 3 0 15,7 13-3-15,-11-10-8 16,25 23-31-16,-13 2-1 0,32 14-2 16,-28-8 2-16</inkml:trace>
  <inkml:trace contextRef="#ctx0" brushRef="#br1" timeOffset="344429.988">25275 11461 63 0,'0'0'41'0,"0"-27"-1"15,0 27 2-15,0 0-27 16,0 0-4-16,-2 25-3 16,-8-3-2-16,10 13-2 15,-2 6 0-15,2 14-2 16,-2-2 0-16,2 2-1 16,2 0 0-16,-2-4-1 15,6-2 0-15,-6-6-1 0,8-5-1 16,-8-17-2-16,8 1-2 15,-8-22-6-15,23-10-30 16,-23 10 0-16,20-33-1 16,-8 1 1-16</inkml:trace>
  <inkml:trace contextRef="#ctx0" brushRef="#br1" timeOffset="344945.6326">25502 11491 64 0,'-26'-14'37'16,"26"14"1"-16,-14-18 0 16,3-9-29-16,32 13-2 15,-5-8-1-15,18 9-2 16,5-3 1-16,9 10-3 15,-3 2 1-15,0 12 0 16,-5 10-1-16,-8 5 0 16,-11 7-2-16,-9 5 2 15,-12 0-2-15,-14 3 1 16,-11-5-1-16,-9-2 1 16,0-3-1-16,-1-5 0 0,7-7 0 15,3-8 0-15,25-8 0 16,0 0 0-16,0 0 0 15,0 0 0-15,31-8 0 16,-3 8-1-16,3 8 1 16,3 6 0-16,0 7 0 15,-3 3 0-15,-5 5 0 16,-6 7 0-16,-9-3 1 16,-5 8 0-16,-10-13-1 15,-4-1 1-15,-5-5 0 16,-11-5 0-16,2-9 0 15,-3-8-2-15,5-2-1 16,-6-17-4-16,26 19-17 0,-20-26-19 16,14 5 1-16,5-5-2 15,8 8 1-15</inkml:trace>
  <inkml:trace contextRef="#ctx0" brushRef="#br1" timeOffset="345117.5136">26071 11946 89 0,'0'0'43'0,"21"10"-1"15,-21-10-2-15,20-6-37 16,-20 6-5-16,14-30-17 16,4 25-21-16,-18 5-2 0,33-22 1 15,-15 6-2-15</inkml:trace>
  <inkml:trace contextRef="#ctx0" brushRef="#br1" timeOffset="345711.4257">26803 11422 56 0,'14'-26'38'0,"-6"3"4"16,0 1-1-16,-8-9-22 0,0 31-10 16,-16-33-1-16,16 33-3 15,-39-26 0-15,7 30-1 16,-8 4-1 0,-5 9-1-16,-6 9 0 0,1 7-1 15,-1 7-1-15,8 9 1 16,9 0-1-16,8 2 0 15,12-6-1-15,14-6 1 16,12-6 0-16,14-13-1 16,8-8 1-16,1-12-1 15,9-8 1-15,-3-10 0 16,-3-7 0-16,1-1 0 16,-7-3 0-16,-11 1 0 0,-3 5 0 15,-4 3 1 1,-14 20 0-16,12-21-1 15,-12 21 2-15,0 0-2 16,-6 23 1-16,2 3 1 0,2 3-1 16,0 10 0-16,-4 9-1 15,6 4 1-15,0 3 0 16,0 10-1-16,2-4 1 16,4-2-1-16,-6-2 0 15,2-6 1-15,2-4-1 16,-4-10-1-16,0-5 1 15,0-32 0-15,2 29-1 0,-2-29 1 16,0 0-2 0,0 0-3-16,18-14-4 15,-32-5-33-15,14 19-2 16,6-38-1-16,-6 38 1 16</inkml:trace>
  <inkml:trace contextRef="#ctx0" brushRef="#br1" timeOffset="346039.5573">27064 11451 84 0,'0'0'45'0,"0"0"-1"16,0 0 1-16,22 12-36 15,-24 12-2-15,6 21-2 0,-6 8-1 16,2 10-3-16,-2 13 0 16,-2 5 0-16,2-3-1 15,2-3 1-15,-4-9-1 16,8-11 0-16,-2-13 0 16,-2-9 0-16,4-9-1 15,-4-24-2-15,0 0-1 16,0 0-3-16,0 0-26 15,2-24-11-15,-2 4-1 16,-14-7 0-16</inkml:trace>
  <inkml:trace contextRef="#ctx0" brushRef="#br1" timeOffset="349508.7361">25338 12776 52 0,'-12'-23'38'16,"12"23"2"-16,0 0-1 15,-6-32-23-15,6 32-2 16,8 24-4-16,-2 7-2 15,-12 8-2-15,6 16-2 16,-2 6 0-16,-4 10-1 16,0 1-2-16,4-1 0 15,-2-4-2-15,2-12 1 16,4-12-2-16,2-18-1 16,4-7-4-16,-8-18-7 0,12-29-27 15,-4-1-1-15,4-3 1 16,-4-8 0-1</inkml:trace>
  <inkml:trace contextRef="#ctx0" brushRef="#br1" timeOffset="350102.5088">25538 12788 61 0,'0'0'37'16,"0"0"2"-16,0 0-1 16,0 0-27-16,15 21-1 15,-15-21-3-15,0 48-1 16,-6-21-2-16,0 6-1 0,-3-1-1 16,5-5-1-1,-2-5 0-15,6-22 0 16,2 18-1-16,-2-18 0 15,31-18 0-15,-9 2 0 0,10 0-1 16,5-1 1-16,-1 3 1 16,7 8-1-16,-3 6 0 15,5 4 0-15,-4 8 0 16,3 6 1-16,-9-1-1 16,-5 7 1-16,-4-1 0 15,-12-1 0-15,-14 1 0 16,-8 5 1-16,-16-1-1 15,-10 1 0-15,-5-3 0 16,-1-3-1-16,-5-4-1 16,6-7-1-16,7-3-1 15,-2-20-3-15,34 12-2 16,-43-51-18-16,35 20-15 0,0-12 0 16,2-4 0-16,-2-6 2 15</inkml:trace>
  <inkml:trace contextRef="#ctx0" brushRef="#br1" timeOffset="350274.6043">25680 12696 74 0,'27'-6'38'0,"13"2"0"16,3 0 0-16,15 10-32 15,-9-4-4-15,8-2-8 16,10 8-30-16,-11 3-1 15,-7 3-2-15,-6 0 1 0</inkml:trace>
  <inkml:trace contextRef="#ctx0" brushRef="#br1" timeOffset="350494.1908">26392 13116 99 0,'12'19'40'0,"-12"-19"0"15,10 28-11-15,-10-28-23 16,0 0-5-16,16-22-2 16,-16 22-5-16,0 0-20 0,16-19-13 15,-16 19-2-15,6-18 0 16,-6 18 1-16</inkml:trace>
  <inkml:trace contextRef="#ctx0" brushRef="#br1" timeOffset="350931.6742">26649 12762 66 0,'-16'-19'37'0,"16"19"0"15,0 0 1-15,2-26-30 16,30 22-2-16,-6-7-2 16,13 3 0-16,1-2-2 15,11 2 0-15,-10 0 0 16,5 4 0-16,-9 0 0 15,-3 6 1-15,-12 2-1 16,-5 6-1-16,-17-10 1 16,14 35 1-16,-16-9-1 15,-8 9 0-15,-3 2 0 16,-7 13 0-16,-2-1 0 0,-4 8 0 16,1-6-1-16,3-4 1 15,-2 0-1-15,10-8 0 16,1-6-1-16,3-9-1 15,10-6-1-15,0-18-2 16,0 0-3-16,0 0-15 16,23-12-21-16,-9-10 1 15,4 5 0-15,-4-11 0 16</inkml:trace>
  <inkml:trace contextRef="#ctx0" brushRef="#br1" timeOffset="351806.7162">27398 12643 22 0,'0'0'34'0,"-18"-4"0"16,18 4 1-16,0 0-16 0,-52-2-3 16,52 2-5-16,-47 6-2 15,21 3-4-15,-11-5 0 16,9 12-1-16,-5-6-2 15,7 6 0-15,2-1-2 16,24-15 1-16,-19 34-2 16,24-17 2-16,13 1-2 15,4-2 1-15,13 3 0 16,5 1 0-16,3 3 0 16,13 9 1-16,-7-3 0 15,2 7 0-15,-7-5 1 16,-5 2 0-16,-13-3 0 15,-12 5 0-15,-20-9 0 0,-12-1-1 16,-10-13 1-16,-11-10-2 16,1-6 1-16,3-12 0 15,3-13 0-15,13-16 0 16,7-6 0-16,18-10 1 16,7-4 0-16,11 2 0 15,4-7 0-15,5 7-1 16,-3 6 0-16,-2 6-1 15,-3 6-1-15,-11 4-2 16,6 9-5-16,-28 1-34 16,10 7 0-16,-8 3-1 15,-2 3 1-15</inkml:trace>
  <inkml:trace contextRef="#ctx0" brushRef="#br1" timeOffset="357901.6172">25340 13981 74 0,'12'-18'38'0,"-12"18"2"16,0 0-3-16,0 0-27 16,0 38-4-16,-4-15-1 15,8 15 0-15,-8 7-2 16,2 10 0-16,-4 2-2 16,-2 5 1-16,-4-3-2 15,0-6 0-15,5-8-3 0,-5-11 0 16,10-7-3-16,2-27-7 15,0 0-26-15,16-31-1 16,1 3 1-16,1-13-1 16</inkml:trace>
  <inkml:trace contextRef="#ctx0" brushRef="#br1" timeOffset="358229.7554">25666 13891 65 0,'0'0'38'0,"-4"19"0"16,-10 5 1-16,6 23-27 0,-17-14-5 15,13 17-3-15,2-11-2 16,10 0 0-16,4-11-1 16,15-11-1-16,11-11 0 15,4-16 1-15,5-7 0 16,-1-15 0-16,-5-5 1 15,-5-4-1-15,-8-10 1 16,-9 6 0-16,-9-3 1 16,-4 7-2-16,-9 6 1 15,-3 7-2-15,-4 13 0 16,-4 5-3-16,3 22-2 16,-13-4-8-16,24 19-27 0,-18 8 0 15,7 9-1-15,-1 5 1 16</inkml:trace>
  <inkml:trace contextRef="#ctx0" brushRef="#br1" timeOffset="358573.5184">25607 14272 62 0,'0'0'37'0,"-20"17"0"16,20-17-1-16,-6 40-25 15,-8-19-2-15,10 22-4 16,-2-3 0-16,10 7-2 0,4-2-1 16,10-6-1-16,8-8 1 15,7-11-2-15,9-18 0 16,9-16 0 0,0-17 1-16,3-12 0 0,-11-6 0 15,-9-6 0-15,-13 2 1 16,-9 2 0-16,-10 2 0 15,-10 5-1-15,-6 13 1 16,-5 4-2-16,-1 5-1 16,-4 4-3-16,24 18-5 15,-41-10-30-15,41 10-1 16,-18 16-1-16,16 2 0 16</inkml:trace>
  <inkml:trace contextRef="#ctx0" brushRef="#br1" timeOffset="358792.2712">26296 14452 93 0,'0'0'41'0,"23"-19"0"15,-23 19-1-15,28-22-36 16,-28 22-3-16,0-24-5 15,0 24-15-15,0 0-21 16,0 0-1-16,6-23 1 16,-6 23-2-16</inkml:trace>
  <inkml:trace contextRef="#ctx0" brushRef="#br1" timeOffset="359948.831">26491 13903 75 0,'0'0'41'15,"-16"-26"-1"-15,16 26 1 16,0 0-31-16,8-18-4 16,-8 18-1-16,32-9-3 15,-10 7 0-15,3 2-1 16,1 4-1-16,8-6-2 15,-3-4 1-15,-9 4 2 16,7-6-1-16,-9 6 0 0,-4-6 0 16,-16 8 1-16,26-8-1 15,-26 8 2-15,0 0-2 16,0 0 0-16,0 0 0 16,0 0 0-16,0 0 0 15,0 0 0-15,0 0 0 16,0 0 0-16,0 0 1 15,0 0-1-15,0 0 0 16,0 0 1-16,0 0-1 16,-20 0 0-16,20 0 1 15,0 0-1-15,0 0 0 16,0 0 1-16,-20 2-1 0,20-2 0 16,0 0 1-16,-18 6-1 15,18-6 1-15,0 0 0 16,-21 12-1-16,21-12 0 15,0 0 1-15,-20 27-1 16,20-27 0-16,-14 32 1 16,2-11 0-16,4 1-2 15,2-4 2-15,-1 5-1 16,7-23 0-16,-12 30 1 16,12-30-1-16,-6 17 0 15,6-17 0-15,0 0 0 16,0 0 0-16,0 0 0 15,0 0 0-15,0 0 0 0,0 0 1 16,8-23-1-16,-8 23-1 16,12-26 1-16,-12 26 0 15,19-27 0-15,-19 27 0 16,20-16 0-16,-20 16-1 16,20-8 1-16,-20 8 0 15,0 0 0-15,20 0 0 16,-20 0 0-16,0 0 0 15,0 0 0-15,-12 24 0 16,12-24 0-16,0 0 0 16,-22 21 0-16,22-21 0 15,-20 6 0-15,20-6 0 16,0 0 0-16,0 0 0 0,0 0 0 16,0 0 0-16,0 0 0 15,0 0 0-15,0 0-1 16,0 0 1-1,2 18 1-15,-2-18-2 0,0 0 2 16,0 0-1-16,0 0 0 16,0 0 0-16,0 0 0 15,0 0 0-15,24 6 0 16,-24-6-1-16,20 6 1 16,-20-6 0-16,27 15 0 15,-9-1 1-15,-18-14-1 16,34 37 0-16,-15-11 0 15,-1 1 0-15,2 3 0 0,-6 3 0 16,1-1 0 0,1-5 0-16,-8 2 0 15,0-3 1-15,-4-2-1 16,-10-1 1-16,6-23-1 0,-26 32 0 16,3-25 0-16,-5-1 1 15,-4-2-1-15,-1-4 1 16,-1-6-1-16,-3-5 0 15,3-3 0-15,-3-2-1 16,9 6 0-16,-5-5-3 16,15 7-3-16,-8-20-8 15,26 28-27-15,-8-29 1 16,8 29-1-16,20-38 0 0</inkml:trace>
  <inkml:trace contextRef="#ctx0" brushRef="#br1" timeOffset="360214.4672">26531 13793 78 0,'0'0'42'15,"0"0"-2"-15,0 0 0 16,25 13-29-16,9-18-4 0,23 1-2 15,0-6-2 1,5 2-1-16,1-2-1 16,-4 0-1-16,-12 4-2 15,-9-3-4-15,-4 24-14 0,-34-15-20 16,25 10 0-16,-25-10-1 16,-4 18-1-16</inkml:trace>
  <inkml:trace contextRef="#ctx0" brushRef="#br1" timeOffset="360636.3783">26981 13787 77 0,'0'0'38'15,"0"0"0"-15,6-20 0 16,27 18-30-16,-7-10-2 16,19 11-2-16,1-9-3 15,7 4 1-15,4-4-1 16,-3 6 1-16,-7-2-1 16,-1 6 1-16,-13-2-2 15,-1 6 3-15,-15 0 0 16,-17-4-1-16,14 35 2 15,-14 1-1-15,-8 7-1 16,-7 10 0-16,-5 6 0 16,0 9 0-16,-6 1-1 15,5 2 0-15,1-12-1 0,-4 0 1 16,9-12-1-16,3-8 0 16,4-10-1-16,2-9-1 15,6-20-2 1,-6 18-3-16,26-9-35 0,-20-9-1 15,0 0 0-15,12-29 0 16</inkml:trace>
  <inkml:trace contextRef="#ctx0" brushRef="#br1" timeOffset="368872.0914">25198 15314 36 0,'-22'-12'34'16,"22"12"1"-16,-20-20-7 15,20 20-12-15,0 0-3 16,0 0-3-16,2-29-3 16,22 19-2-16,2-15-1 15,15-3-1-15,11-3 1 16,7 5-1-16,-6-1 1 16,6 7 0-16,-13 14 0 15,-3 16-1-15,-17 14 0 16,-12 19 1 78,-22 8-3-94,-12 10 1 0,-12 1-2 0,-5 9 1 0,-8-8-2 0,-3-2 2 0,-3-8-2 0,-3 0 2 0,9-14-2 0,6-6 2 0,5-5-1 0,8-15 0 15,9-3 0-15,17-10 1 0,0 0-1 0,0 0 0 16,19-15 0-16,5 3 1 15,2 2-1-15,3 2-1 16,7-4 2-16,-3 7-1 16,1-3-1-16,0 2 1 15,-7 6-1-15,3-4-1 16,3 2-2-16,-13-4-2 16,14 18-9-16,-15-24-24 15,7 6-2-15,-6-10 0 16,4 1 1-16</inkml:trace>
  <inkml:trace contextRef="#ctx0" brushRef="#br1" timeOffset="369137.8858">25772 15251 57 0,'-1'-24'41'16,"1"24"1"-16,0 0 0 15,-14 34-16-15,2-13-17 0,18 15-2 16,-10 3-2 0,8 10-1-16,-4 2-2 15,0 4 0-15,0 0-1 16,-6 0 1-16,0-4-2 16,-6-6-1-16,4-10 0 0,0-11-4 15,4-1-2-15,4-23-28 16,0 0-7-16,4-17-1 15,12-1 1-15</inkml:trace>
  <inkml:trace contextRef="#ctx0" brushRef="#br1" timeOffset="369325.3874">25921 15645 87 0,'19'4'41'0,"-19"-4"1"15,0 0-2-15,16 8-33 0,-16-8-1 16,0 0-5-16,0 0-4 16,0 0-10-16,18-6-27 15,-18 6-2-15,0 0 1 16,20-17-1-16</inkml:trace>
  <inkml:trace contextRef="#ctx0" brushRef="#br1" timeOffset="369700.4407">26497 15082 86 0,'-6'-29'43'0,"6"29"-2"15,0 0 1-15,-14 33-34 16,8-7-2-16,4 19-1 16,-3 0-2-16,-1 16 0 15,0 0-2-15,-2-1 0 16,2-1 0-16,0-6 0 15,4-4-1-15,-2-7-1 0,8-11 0 16,-4-31-2-16,10 29-2 16,-10-29-4-16,29-9-32 15,-21-15-1-15,6-2-1 16,-2-17 1-16</inkml:trace>
  <inkml:trace contextRef="#ctx0" brushRef="#br1" timeOffset="370075.623">26622 15006 84 0,'0'0'41'0,"-14"-26"0"0,14 26-1 16,-12-18-33-16,12 18 0 15,26-9-2 1,5 5-2-16,5-4-3 15,15 0 1-15,6-4-1 0,10-2 1 16,4-1-1-16,1 1 1 16,-13 0-2-16,-6 3 2 15,-9 5 1-15,-17 8 0 16,-27-2-1-16,20 33 0 16,-32-4 2-16,-8 19-1 15,-1 6 0-15,-11 11-1 16,-2 10 1-16,1 3-2 15,-5 3 1-15,5-5 0 0,1-3-1 16,7-10-2-16,5-10-1 16,4-14-5-16,24-6-33 15,-16-15-3 1,8-18 0-16,-10 22-1 0</inkml:trace>
  <inkml:trace contextRef="#ctx0" brushRef="#br1" timeOffset="371185.0446">25188 16629 40 0,'0'0'35'0,"-14"-18"1"15,14 18-1-15,2-39-21 16,26 25-3-16,-4-17-2 16,17 13-1-16,4-11-1 15,19 9-1-15,-5-4-1 16,2 11-1-16,-2 3 0 16,-1 16-1-16,-13 5-1 15,-12 15 0-15,-15 11-1 16,-16 14 0-16,-16 8-1 0,-11 10 1 15,-15 1-1-15,-5 5 1 16,-3-4-1-16,3-8 1 16,6-9 0-16,7-10-1 15,6-11 1-15,12-9 0 16,14-24-1-16,0 0 1 16,26 3-1-16,2-18 0 15,5-3 0-15,5-5 1 16,7-5-2-16,3 1 0 15,3 3-1-15,-6-1-1 16,9 7-3-16,-11-12-4 16,16 17-26-16,-19-17-5 0,-1 9 0 15,-11-11 0-15</inkml:trace>
  <inkml:trace contextRef="#ctx0" brushRef="#br1" timeOffset="371575.7488">25940 16489 65 0,'-4'-17'39'15,"20"-1"-1"-15,4-4 0 16,23 13-27-16,1-13-3 16,17 14-2-16,-6 6 0 15,-1 14-2-15,-13 8-1 0,-3 13 0 16,-21 8-2-16,-15 14 1 15,-21 6-2 1,-13 2 0-16,-9 0 0 16,-9-1 0-16,3-1 0 0,-7-8 0 15,5-6 0-15,8-5 1 16,1-11-1-16,12-4 0 16,11 1 1-16,17-28-1 15,0 0 1-15,0 0-1 16,39 6 1-16,9-18-1 15,9-6 1-15,10 5-1 16,2-9 0-16,2 2 0 16,-6 11-3-16,-11-11-4 0,7 10-32 15,-24-2-2 1,-3 8-1-16,-8-7-1 16</inkml:trace>
  <inkml:trace contextRef="#ctx0" brushRef="#br1" timeOffset="371763.2591">26809 17133 93 0,'0'0'42'16,"0"0"-1"-16,-24 8 0 16,24-8-36-16,0 0-5 15,12-35-4-15,8 31-9 16,-6-30-28-16,8 7 0 15,-1-7 0-15,7 3-1 16</inkml:trace>
  <inkml:trace contextRef="#ctx0" brushRef="#br1" timeOffset="372169.5254">27093 16566 78 0,'-51'-2'40'0,"4"4"-1"15,-1-2-1-15,15 8-31 16,7-6-2-16,26-2-2 16,0 0-2-16,53 15 0 15,5-9 0-15,3 8-1 16,10 2 1-16,2 9-1 16,-2 7 0-16,-12 7 1 15,-13 8 0-15,-13 10 0 0,-21 4 0 16,-12 2 0-16,-18-3 0 15,-11-1 1-15,-17-12-1 16,-5-5 0-16,-6-21 0 16,5-21 0-16,7-25 0 15,9-17 0-15,11-18 1 16,17-19-1-16,10-9 0 16,18-12 0-16,3 0 2 15,5-1-3-15,9 17 2 16,-1 4-3-16,-4 15 1 15,-1 14-2-15,-3 14-2 16,-8 9-3-16,11 28-24 0,-31 0-10 16,28 10-2-16,-28-10 2 15</inkml:trace>
  <inkml:trace contextRef="#ctx0" brushRef="#br1" timeOffset="372419.5416">27692 16362 103 0,'23'12'44'15,"-23"-12"0"-15,44 49-1 16,-32 0-36-16,2 27-1 16,-9 11-4-16,-3 22 1 0,-2 7-2 15,-2 0 0-15,-3-2-2 16,-1-12 0-1,4-16-2-15,-4-33-4 16,16-12-35-16,-10-41-3 0,0 0 0 16,-26-58-2-16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2:24:19.4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18082 3428 1 0,'-6'-41'20'0,"6"41"7"16,18-47-1-16,-22 21-10 16,4 26-1-16,-2-33-2 15,2 33-2-15,0-18 0 0,0 18-2 16,0 0-2-16,0 0-2 16,0 0-1-1,0 0-1-15,0 0-1 16,8 20 0-16,-8-20 0 0,17 43 0 15,-9-9 0-15,6 9 0 16,-2 4-1-16,0 14 0 16,-4 7 1-16,-2 13-1 15,-6 11 1-15,-2 12-1 16,-2 8 1-16,-2 10-1 16,4 5 0-16,-2 7 0 15,2 1-1-15,4 3 1 16,2-3 0-16,4-4-1 0,-2-1 1 15,-1-2 0-15,3 1-1 16,-2 1 0 0,8-5 1-16,4-1-1 15,-2-2-1-15,7 1 2 0,-1 3 1 16,2 5-1-16,-4-1 0 16,-5 9 0-16,-3 2 1 15,-6 5-2-15,-6 3 2 16,-2 2-2-16,-4 2-1 15,0-2 1-15,6-2 0 16,-4 2 0-16,4-3-1 16,4-1 1-16,-4 0-1 0,6-2 2 15,-4 0-1-15,-2 1-1 16,-2-7 1 0,-2 0 0-16,4-1 0 15,4 3 0-15,-2-2 1 0,10-1-2 16,-4-3 1-16,10 7 1 15,-4-1-1-15,5 4 0 16,-5 6 0-16,-2 6 1 16,-4 4-1-16,-2 2 1 15,0 6-1-15,-6-2 0 16,6 3-1-16,2-5 1 16,-3 0-1-16,3-4 1 15,4 2 0-15,-6 0-1 16,-6 2 1-16,0-2 0 15,-4-1 0-15,-4 5 1 16,0-2-1-16,-3-2 0 16,5-4 0-16,-2 0-1 0,2-4 2 15,6 2-2-15,2-2 2 16,2-2-2-16,-4-2 1 16,2 2 0-16,4 0-1 15,0-3 1-15,-1-7-2 16,3 0 2-16,4-2-1 15,2-3 1-15,-2-5 0 16,2-7-1-16,3 1 1 16,-1 1 1-16,-2-2-2 15,4-7 0-15,2-5 1 16,-1-4-1-16,3-8 1 16,2-2-1-16,-5-11 1 15,7-5-1-15,-6-6 1 0,0-3 0 16,-1-4-1-16,-3-3 2 15,2-5-2-15,2-8 1 16,-1-6 0-16,1-8 0 16,0-5 0-16,4-5-1 15,-3-7 1-15,5-7 0 16,8-5 0-16,3-4 0 16,3 2 0-16,-1 2 0 15,6-1 0-15,9 1 0 16,-1 2-1-16,10 3 1 15,2 3 0-15,3 2 0 16,11-1 0-16,11 1 0 16,7-4 0-16,8-3 1 0,7 3-1 15,13-4 0-15,5 3 0 16,12-1 0-16,4 2 0 16,12 1 0-16,10-1 0 15,4 2 0-15,12-3 0 16,3-1 0-16,9-6 0 15,9 0 0-15,8-5 0 16,-4-3 0-16,3 0 0 16,9 0 0-16,6-2 0 15,4 2 0-15,2 0 0 16,-4-2 0-16,0 0 1 16,10-4-2-16,8-2 1 15,0 1 0-15,-3-5 0 0,5 0 0 16,6-4 0-16,6 0 0 15,-1 3 0-15,-3 3 0 16,2 4 0 0,3-2 0-16,1 6 0 0,-3-2 0 15,-11 8 0-15,-6-2 0 16,-8 4 0-16,-4 0 0 16,-10 1 0-16,-13 1 1 15,-9 2 0-15,-4-2-1 16,5 0 1-16,-1-3-1 15,5-3 0-15,-5 0 1 16,5-6-1-16,-13 0 0 0,-7-2 0 16,-15-3-2-16,-9 5 0 15,-33-8-3-15,-9 20-11 16,-33-16-22 0,-26 2 2-16,-21 4-3 15,-38 0 1-15</inkml:trace>
  <inkml:trace contextRef="#ctx0" brushRef="#br0" timeOffset="36085.2066">17237 8068 19 0,'6'-24'36'0,"1"3"1"15,-1 1 0-15,-19-7-14 0,13 27-3 16,0 0-4 0,15 47-4-16,-25-10-3 15,14 24-2-15,-11 6-3 16,12 11 0-16,-7 1-1 0,4-3-1 16,4-7-1-16,-4-16-1 15,4-12 0-15,0-14-1 16,6-9-1-16,-12-18-3 15,20-2-1-15,-30-31-9 16,26 1-23-16,-28-11-3 16,-2-12 1-16,-12-11 1 15</inkml:trace>
  <inkml:trace contextRef="#ctx0" brushRef="#br0" timeOffset="36351.015">16883 7909 58 0,'-39'-61'34'16,"21"10"2"-16,22-2-1 15,16-2-26-15,41 24 0 0,6-5-1 16,36 30 0-16,-7 5-2 16,17 30-1-16,-16 6-1 15,-4 26 1-15,-28 6-1 16,-14 11 0-16,-31 1-1 16,-20-3-1-16,-30-11 1 15,-11-8 0-15,-13-10-1 16,-5-15-1-16,0-7 0 15,-2-13-1-15,13-8-2 16,9-14-2-16,21 4-5 16,-4-21-24-16,28 5-9 31,10-3 0-31,10-3 0 16</inkml:trace>
  <inkml:trace contextRef="#ctx0" brushRef="#br0" timeOffset="36710.4049">17977 7819 87 0,'20'-12'43'0,"-20"12"-2"16,0 0 2-16,-12 25-34 15,-24-1-1-15,-3 21-1 16,-12 0-2-16,-1 8-3 15,5 4 0-15,9-2-2 0,13-4 0 16,17-14 0-16,20-11 0 16,15-16-1-16,17-10 1 15,3-12 0-15,4-14-1 16,-3-5 2-16,-9-8-1 16,-7-6 1-16,-12-4-1 15,-14-1 0-15,-18 3 0 16,-8 8 0-16,-8 0 0 15,-7 4-2-15,5 7-1 16,-3 1-4-16,15 25-7 16,-8-8-28-16,26 10-1 15,0 0 0-15,0 0 0 16</inkml:trace>
  <inkml:trace contextRef="#ctx0" brushRef="#br0" timeOffset="37101.2">18212 7654 78 0,'0'0'39'16,"-20"15"2"-16,-5-1-1 16,-9-2-28-16,6 12-5 15,-7-11-3-15,15 7 0 16,6-2-3-16,14-18-1 15,20 27 0-15,12-15 0 0,7-4-1 16,9 1 1-16,7-1 0 16,-2 4 0-16,0 0 1 15,-5 7 0 1,-11-3 0-16,-5 4 1 0,-12 3 0 16,-18 1-1-16,-12 1 2 15,-12-1-1-15,-11-6 0 16,-7 3-1-16,-1-9 0 15,-3-2-1-15,3-8 0 16,1-8-2-16,9-2-3 16,-1-23-3-16,32 15-33 15,-8-21-1-15,8 5-1 16,2-7 1-16</inkml:trace>
  <inkml:trace contextRef="#ctx0" brushRef="#br0" timeOffset="37304.3343">18453 7660 85 0,'0'0'42'16,"16"35"0"-16,-4-2 0 15,-14-15-30-15,11 33-3 16,-10-10-3-16,8 6-2 16,-1-5-1-16,0-5-2 15,2-8-2-15,-4-9-1 16,6 0-3-16,-10-20-8 15,0 0-29-15,0-32-1 0,-4 7 0 16,-12-19 1-16</inkml:trace>
  <inkml:trace contextRef="#ctx0" brushRef="#br0" timeOffset="37460.5883">18492 7191 60 0,'0'-28'32'0,"20"22"-2"16,-26-13-10-16,6 19-47 16,20 9-4-16,-20-9 0 15,12 20-1-15</inkml:trace>
  <inkml:trace contextRef="#ctx0" brushRef="#br0" timeOffset="37694.9929">18637 7206 80 0,'17'30'41'0,"-9"1"0"16,-6 6 0-16,18 20-29 15,-22-10-2-15,16 18-3 16,-12 0-2-16,8 6-2 16,-2-5-2-16,-3-1-1 15,1-10 0-15,0-10-1 16,-4-2-3-16,-2-17-1 15,6 5-5-15,-26-27-29 16,20-4-3-16,-19-15 1 16,1-9-2-16</inkml:trace>
  <inkml:trace contextRef="#ctx0" brushRef="#br0" timeOffset="37991.8652">18508 7675 70 0,'0'0'39'16,"38"-19"0"-16,-7 5 1 15,17 10-28-15,-3-23-3 16,14 13-2-16,-7-8-3 16,5 7-1-16,-16-3-1 15,3 10-1-15,-15-2 1 16,-3 12 0-16,-8 4 0 16,-18-6 0-16,20 39 0 15,-14-7 1-15,-6 3 0 16,6 4-1-16,-6 3 0 0,1 1-1 15,-2-6 1-15,1 2-1 16,0-13 0-16,0-3-2 16,1-5 0-16,-1-18-3 15,6 20-5-15,-6-20-33 16,0 0-1-16,-6-51 0 16,12 13-1-16</inkml:trace>
  <inkml:trace contextRef="#ctx0" brushRef="#br0" timeOffset="38148.1208">19154 7310 80 0,'20'4'37'0,"-20"-4"-2"16,23 8 1-16,-9 10-36 16,-14-18-7-16,34 23-17 15,-17-5-12-15,-17-18 1 16,22 27-1-16</inkml:trace>
  <inkml:trace contextRef="#ctx0" brushRef="#br0" timeOffset="38695.157">19316 7405 72 0,'-4'19'38'16,"-2"3"3"-16,-8 1-1 16,14 20-23-16,-28-19-4 15,26 21-6-15,-15-10 0 16,11 5-2-16,-2-3-2 0,8-2 0 15,0-7-2-15,2-3 0 16,4-5-1-16,-6-20 0 16,20 10 0-1,-20-10 0-15,23-28-1 0,-9-1 1 16,6-5-1-16,-4-7 1 16,7 0-2-16,3 0 2 15,2 4 0-15,-3 3 0 16,1 11 0-16,2 11 1 15,-5 10 0-15,1 14-1 16,-6 7 2-16,-4 11-1 16,-9 7 1-16,1 12-1 0,-6-4 1 15,-2 0-2-15,-7-1 1 16,1-11-1 0,2-10 0-16,6-23 0 15,0 0 0-15,0 0 0 16,12-41 0-16,7-2 0 0,7-16 0 15,10-6 0-15,7-1 0 16,8-1 0-16,3 8 0 16,-1 10 0-16,-2 12 0 15,3 15 0-15,-9 18 0 16,-11 26 0-16,-9 7 0 16,-7 14 0-16,-16 8 0 15,-2 6 0-15,-12 0 0 0,-2-4 0 16,1 0 0-1,-1-12 0-15,10 7-10 16,0-25-34-16,4-23 0 16,-10 24-1-16,10-24 0 0</inkml:trace>
  <inkml:trace contextRef="#ctx0" brushRef="#br0" timeOffset="50707.992">17590 9236 48 0,'0'0'37'0,"0"0"1"16,-12-20-2-16,12 20-20 15,-27 2-2-15,21 18-3 16,-28-13-2-1,8 29-2-15,-11-1-1 0,5 22-1 16,-7 6-1-16,11 5-1 16,6 3-1-16,13 4 0 15,13-7-1-15,17-7 0 16,11-10-1-16,9-10 2 16,9-11-2-16,-3-10 0 15,2-7-1-15,-9-11 0 16,-7 4-2-16,-13-12-2 15,6 8-4-15,-26-2-32 0,-4-19 0 16,4 19-2 0,0 0 2-16</inkml:trace>
  <inkml:trace contextRef="#ctx0" brushRef="#br0" timeOffset="51802.0583">17740 9463 56 0,'0'0'38'0,"6"-17"-1"16,-6 17 2-16,-6-26-25 16,6 26-3-16,0 0-2 15,28 20-2-15,-28-20-1 16,14 39-1-16,-10-8-1 16,5 9 0-16,-5 1-2 15,8 4 1-15,-8 0-2 16,6-6 0-16,-4-3 0 0,-2-9 1 15,0-5-2-15,-4-22 0 16,12 23 1-16,-12-23-1 16,0 0 0-16,-6-19 0 15,0-1 0-15,0-5 0 16,0-11 0-16,0-1 0 16,4-6 0-16,-2-2-1 15,4-1 2-15,4 3-1 16,4 8 0-16,4 0 0 15,2 13 0-15,3 8 0 16,3 10 0-16,0 14 1 16,2 8 0-16,1 13 0 15,-3 5 0-15,-6 9 0 0,0 4-1 16,-2-4 1-16,-6 4 0 16,-5-6 0-16,-2-6-1 15,-3-5 1-15,2-9-1 16,2-23 1-16,-6 22 0 15,6-22-1-15,0 0 0 16,-8-20 0-16,4-5 0 16,2-5 0-16,2-7 0 15,0-2 0-15,8-6-1 16,0-2 2-16,3 0-2 16,9 3 2-16,0 7-1 15,6 8 0-15,-1 11 0 16,1 10 0-16,0 14 1 0,-1 12-1 15,-1 7 0-15,0 9 1 16,-5 9-1-16,1 0 0 16,-6 2 0-1,-2 0 1-15,0-6-1 0,-8-5 0 16,0-5-1-16,-2-5-1 16,2-5-3-16,-4-19-2 15,7 22-24-15,-7-22-12 16,0 0 0-16,-7-31-1 15,7 9 1-15</inkml:trace>
  <inkml:trace contextRef="#ctx0" brushRef="#br0" timeOffset="52317.7063">18348 9120 85 0,'0'0'40'16,"0"-20"0"-16,-6-9-9 0,6 29-18 15,20-8-3 1,2 14-2-16,-2-4-3 16,17 11 0-16,1 1-1 15,9 18-1-15,4-1 0 0,5 12-1 16,1 6 0-16,-6 10 0 16,1 4-1-16,-13 6 0 15,-5 1-1-15,-9-3 0 16,-5 4 0-16,-8-7 0 15,-8-1 0-15,-4-10 0 16,-2-8 0-16,2 1 0 16,-6-17 0-16,4 2 0 0,-8-11 0 15,2-2 0 1,8-18 0-16,-20 19 0 16,20-19 0-16,-25 6 0 15,25-6 0-15,-22 0 0 0,22 0 0 16,-20-10-3-16,20 10-40 15,0 0-1-15,0 0-2 16,-19-15 1-16</inkml:trace>
  <inkml:trace contextRef="#ctx0" brushRef="#br0" timeOffset="54833.7919">24424 15645 22 0,'-4'-29'34'16,"4"29"0"-16,-2-31 1 15,2-1-15-15,0 32-5 16,6-35-3-16,-6 35-3 15,12-28 0-15,-12 28-2 16,0 0 0-16,14 46-1 16,-22-3-1-16,4 25-1 15,-8 13-1-15,10 11-1 16,-6 6-1-16,2 4 0 16,6-9-1-16,0-11 0 15,6-9 0-15,-4-20-1 16,4-12 0-16,-4-10-2 0,8-13-2 15,-10-18-3-15,0 0-18 16,14-22-15-16,-14-1-1 16,-6-17 1-16,0 1 1 15</inkml:trace>
  <inkml:trace contextRef="#ctx0" brushRef="#br0" timeOffset="55083.8091">24051 16010 44 0,'-28'-3'37'16,"10"-5"1"-16,18 8 0 16,0 0-13-16,0 0-17 15,58-12-1-15,-15 6-2 0,20 6-1 16,4 2-1-16,10 2-1 16,-6-2-1-16,-3-2-1 15,-5 0 0-15,-8-4-2 16,-6 4-1-16,-13-6-1 15,1 8-5-15,-37-2-25 16,32-16-4-16,-32 16-2 16,32-13 2-16</inkml:trace>
  <inkml:trace contextRef="#ctx0" brushRef="#br0" timeOffset="55349.4338">24803 15908 11 0,'0'0'34'0,"0"0"1"16,28-11 2-16,-28 11-17 15,33 17 0-15,-33-17-1 16,12 53-6-16,-20-21-2 16,14 21-4-16,-12-8-1 15,8 6-3-15,-2-4 1 16,6-8-4-16,-2-5 0 15,4-13-2-15,-8-21-3 16,22 2-6-16,-3-12-30 16,-7-13 1-16,0-11-1 0,-10-9 0 15</inkml:trace>
  <inkml:trace contextRef="#ctx0" brushRef="#br0" timeOffset="55490.0664">24860 15626 49 0,'-18'-20'25'15,"18"20"-12"-15,0 0-13 16,0 0-30-16,0 37-1 16</inkml:trace>
  <inkml:trace contextRef="#ctx0" brushRef="#br0" timeOffset="60256.3672">25170 15967 43 0,'0'0'36'16,"0"0"0"-16,0 0-5 15,-2-29-15-15,2 29-4 16,8-18-3-16,-8 18-1 16,22-16-2-16,-4 18 0 15,-18-2-1-15,25 24-1 16,-17 1 0-16,2 17-3 15,-8 5 2-15,4 6-2 0,-4 0 1 16,4-6-2-16,-2-6 0 16,-2-13 0-16,4-7 1 15,-6-21-1-15,6 20 1 16,-6-20-1-16,0 0-1 16,-10-30 1-16,8 9 0 15,0-7 0-15,2-5 0 16,0-4 1-16,8-8-2 15,6-3 1-15,5-3 0 16,1 4 1-16,6 4-1 16,5 8 0-16,-1 9 0 15,0 13 1-15,-3 18-1 16,-3 13 1-16,-8 13 0 0,-2 15-1 16,-3 1 1-16,-7 6-1 15,-8 4 1-15,4-8-1 16,-8-10 1-16,3-4-2 15,1-9 2-15,2-7-1 16,2-19 0-16,0 0 0 16,0 0-1-16,6-21 2 15,7-9-2-15,1-9 2 16,6-2-2-16,4-4 2 16,3 0-1-16,-7 5 1 15,0 7-1-15,-2 11 0 16,-18 22 0-16,19-5 1 15,-19 5-1-15,6 35 0 0,-6-6 0 16,0 5 0-16,0 1 0 16,0 4 0-16,2-1 1 15,-2-3-2 1,2-2 2-16,2-3-1 0,2-1 0 16,0-3 0-16,2-5 0 15,-8-21 1-15,12 30-2 16,-12-30 1-16,15 13 0 15,-15-13 0-15,24 6-1 16,-24-6 0-16,22-8-1 16,-22 8-1-16,24-9-2 15,-24-9-7-15,0 18-29 0,13-20-1 16,-13 20 0-16,0-23 0 16</inkml:trace>
  <inkml:trace contextRef="#ctx0" brushRef="#br0" timeOffset="60740.762">25844 16307 42 0,'0'0'37'0,"7"17"0"16,-7-17 1-16,26 24-23 15,-26-24-4-15,32 4-2 0,-13-8-3 16,13 6-1-16,0-12-2 16,9 0 0-16,-1-7-1 15,7-7 0-15,-2-5-1 16,-1-5 1-16,-5-1-2 15,-5 0 1-15,-10-1 0 16,-17 5 0-16,-10 5-1 16,-13 9 1-16,-16 9-2 15,-9 12 2-15,-5 8-1 16,-5 13 1-16,6 9 0 16,5 7-1-16,12 4 2 15,11 4-2-15,17 0 2 16,17-2-1-16,11-6 0 0,12-5 0 15,7-9 0-15,2-5-1 16,-1-7-1-16,-9-5 0 16,-1-2-2-16,-17-18-5 15,11 4-32-15,-32 6-1 16,-4-19 0-16,4 19-1 16</inkml:trace>
  <inkml:trace contextRef="#ctx0" brushRef="#br0" timeOffset="87464.147">27293 15622 44 0,'0'0'37'0,"0"0"2"16,0 0-1-16,-18 16-16 15,-15-13-10-15,21 33-3 16,-22-3-2 0,6 24-2-16,-15 8-1 15,9 11-1-15,1 9 0 0,3 3-1 16,11-2-1-16,17-5-1 16,13-14 0-16,13-14-1 15,20-14 0-15,1-12 0 94,0-5-1-94,1-18-2 0,-1 4-3 0,-23-32-9 0,10 16-25 0,-21-13 0 0,-11 21 0 0,14-41 0 0</inkml:trace>
  <inkml:trace contextRef="#ctx0" brushRef="#br0" timeOffset="87870.5591">27682 15963 68 0,'0'0'40'0,"0"0"-1"16,0 0 1-16,-61 20-30 15,27-4-4-15,-15-7 0 16,13 7-3-16,-5-6-1 15,13 0 0-15,28-10-2 16,0 0 1-16,6 17-2 16,28-11 1-16,15 4 0 0,4 0 0 15,6 4 0-15,1-1-1 16,-7 5 2-16,-4-2-2 16,-15 3 3-16,-14 3-2 15,-12-2 1-15,-16 5 0 16,-16-1 1-16,-6-1-1 15,-13 1 1-15,-8-3-1 16,-3-3 0-16,1-4 0 16,2-4-1-16,9-8-1 15,5-2-2-15,5-12-3 16,32 12-22-16,-26-14-13 16,26 14-1-16,-6-27 0 15,6 27 0-15</inkml:trace>
  <inkml:trace contextRef="#ctx0" brushRef="#br0" timeOffset="88308.0713">27964 15422 63 0,'0'0'40'0,"0"0"0"16,-14-18 0-16,32 26-27 16,-18-8-3-16,38 10-2 15,-15 3-2-15,23 15-1 16,11 7-1-16,2 20-1 15,1 10 0-15,5 15 0 16,-8 9-1-16,-10 7-1 16,-9 2 1-16,-16 2-1 15,-13-6 1-15,-13-5-2 16,-9-15 1-16,-7-7-1 16,-6-12 0-16,-1-10 1 15,-5-8-1-15,0-3-1 0,7-9-1 16,3-11-1-16,10 9-14 15,12-23-27-15,-20 2-1 16,20-2 0 0,0 0-1-16</inkml:trace>
  <inkml:trace contextRef="#ctx0" brushRef="#br0" timeOffset="95361.2114">1735 4525 40 0,'19'-37'36'16,"5"6"3"-16,-8-3 0 16,14 15-14-1,-23-23-10-15,25 25-4 16,-18-17-3-16,12 23-2 0,-26 11-1 16,25 13-1-16,-23 23-1 15,-4 27 0-15,-4 15-1 16,-8 22 0-16,-3 12 0 15,-3 10 0-15,-2-1 0 16,2-7-1-16,3-12 1 16,5-11-1-16,4-17 1 15,10-13-2-15,8-16 1 16,4-12 0-16,5-9-2 0,7-10 2 16,0-10 0-1,9-4 0-15,11-8-1 16,11-6 1-16,4-4-1 15,14-3 0-15,-2-3 0 0,0 3 0 16,4 3-1-16,-12-2-2 16,-9 13-1-16,-27-7-6 15,11 18-33-15,-40-4-1 16,0 0 1-16,0 0-1 16</inkml:trace>
  <inkml:trace contextRef="#ctx0" brushRef="#br0" timeOffset="96705.1652">2870 4936 80 0,'20'-40'41'0,"-6"9"0"16,-28 0 2-16,-6 34-32 0,-19 1-1 16,-1 28-3-16,-17 13 0 15,-2 16-2-15,-7 9-1 16,13 11-1-16,14-1-1 15,19-3-2-15,14-14 1 16,20-18-1-16,17-18 0 16,21-17 0-16,9-16-1 15,-2-15 0-15,4-13 0 16,-9-9 0-16,-9-4 0 16,-11-2-1-16,-9 8 1 15,-19 7 1-15,-24 17 2 16,-1 11 0-16,-3 14 0 0,-8 17 0 15,3 9-2-15,7 9 0 16,0 6 0-16,20 2 0 16,14-2 0-16,12-8 0 15,1-11 0-15,13-17 0 16,9-7-4-16,-3-20 0 16,7-11-3-16,-20-28-2 15,19 4-7-15,-32-45-18 16,25 11-3-16,-33-35 14 15,21 24 11-15,-25-8 7 16,-2 6 4-16,-4 21 6 16,-18-5 7-16,26 47 19 15,-31-5 4-15,21 38-13 0,-22 22-9 16,18 17-5-16,-4 8-2 16,14 20-3-16,-4 8 1 15,6 11-1-15,2 0 0 16,3-1-1-16,-1-7 0 15,4-9-1-15,-4-14-1 16,-6-16 1-16,2-10-1 16,-8-29 1-16,0 0-2 15,18-5 1-15,-9-31-1 16,9-9 0-16,8-12 0 16,7-6 0-16,13-3-1 15,1 1 1-15,12 10 0 16,5 12 1-16,1 19 0 0,-4 14 0 15,2 30 0-15,-4 13 2 16,-13 11 0-16,-7 11-1 16,-13 5 1-16,-6 5-1 15,-14-4 0-15,-12-2-1 16,-8-16 0-16,-16-6 0 16,1-7 0-16,-9-11 0 15,-7-11 0-15,3-8 0 16,-7-8 0-16,7-3 0 15,3-5 0-15,7 2 0 16,5 0 0-16,7 3 0 16,20 11 0-16,0 0 0 15,0 0 0-15,28 11 0 0,9 1 0 16,-1 0 0-16,21 2 0 16,0-1 0-16,6-5 0 15,7-6 0 1,1-10 0-16,-4-5 0 0,4-7 0 15,-6-13 0-15,0-8 0 16,-6-22-2-16,-11 0 1 16,-9-6 0-16,-9 1 0 15,-16 3 0-15,-12 8 0 16,-16 14 1-16,-8 15-1 16,-15 22 1-16,-3 16 0 15,-3 23 1-15,3 11-1 16,7 11 1-16,13 7 1 0,12 5-1 15,22-6 1 1,17-6-2-16,17-8 1 16,23-21-1-16,8-11 0 15,12-19 0-15,5-15 0 0,-3-23 0 16,4-22 0-16,-16-25 0 16,-4-26 0-16,-18-19-1 15,-13-9 0-15,-15-4 0 16,-17 3 0-16,-12 13 1 15,-14 23-1-15,-12 31 1 16,-13 42 1-16,-3 43-1 16,-5 35 0-16,-2 34 1 15,7 21-1-15,11 16 1 16,15 11-1-16,16 9 1 16,23-7 0-16,19-15-1 15,9-22 0-15,24-21 0 0,2-22 0 16,6-19-2-16,0-11-7 15,-24-38-37-15,4-11 1 16,-19-19-3-16,-3-6 0 16</inkml:trace>
  <inkml:trace contextRef="#ctx0" brushRef="#br0" timeOffset="97548.953">1679 6835 42 0,'0'-17'33'0,"0"17"-1"16,6-36 0-16,-6 36-7 16,4-43-6-16,14 27-6 15,-18-17-3-15,0 33-1 16,20-39-2-16,-20 39-1 15,8 27-1-15,-8 26-1 16,-4 22 0-16,0 31-1 16,2 12 0-16,10 11-1 15,9 5-1-15,17-11 0 16,19-13-1-16,24-23 1 16,12-29 0-16,16-26 0 15,3-28 0-15,3-28-1 0,-4-23 0 16,-17-26 0-16,-11-19 0 15,-7-27 0 1,-31-17 0-16,-11-9 0 16,-11-8 0-16,-19-4 0 0,-13 8 0 15,-11 9 0-15,-8 15 0 16,-11 23 0-16,5 19 0 16,-1 22-3-16,5 28-2 15,3 15-4-15,23 40-32 16,-10 7-3-16,12 24 0 15,-2 18 0-15</inkml:trace>
  <inkml:trace contextRef="#ctx0" brushRef="#br0" timeOffset="98252.313">2977 7173 69 0,'13'-33'40'15,"-13"33"2"-15,20-44-1 16,6 42-26-16,-22-19-4 15,16 25-2-15,-20-4-4 16,13 29 0-16,-13 3-2 16,-6 17 0-16,-1 6-2 15,-1 9 1-15,-8 5-2 16,2-6 1-16,2-10-1 16,2-8 0-16,6-12 0 0,4-33-1 15,0 0 1-15,0 0 0 16,26-55 1-16,-12 8-1 15,4-12 0-15,1-7 1 16,1-1-1-16,6 2 0 16,-6 10 0-16,1 8 0 15,5 8 1-15,6 9 0 16,-7 15-1-16,9 15 1 16,3 10 0-16,3 17 0 15,-7 8 0-15,5 18 0 16,-9 14-1-16,1 6 0 15,-8 3 0-15,-4 3 0 16,-5-9 0-16,-11-7 0 0,2-14 0 16,2-11 0-16,-6-38-2 15,0 0-4-15,28 0-4 16,-28-55-26-16,20 6-6 16,-7-28-3-16,13-3 2 15</inkml:trace>
  <inkml:trace contextRef="#ctx0" brushRef="#br0" timeOffset="98439.8277">3786 6988 96 0,'8'20'42'16,"4"29"2"-16,-12 10-1 15,12 25-32-15,-16-5-4 16,14 9-1-16,-8-9-2 16,6-5-2-16,3-11-2 0,1-16 0 15,2-13 0-15,6-23 0 16,2-11-4-16,-11-25-4 15,27-14-36-15,-30-18-1 16,-2-20 1-16,-6-23-2 16</inkml:trace>
  <inkml:trace contextRef="#ctx0" brushRef="#br0" timeOffset="98611.7019">3924 6504 96 0,'-21'-18'42'0,"21"18"0"0,0 0-2 16,-10 20-37-16,20-1-5 16,-10-19-36-16,16 43-2 15,-3-15 0-15,5 1-3 16</inkml:trace>
  <inkml:trace contextRef="#ctx0" brushRef="#br0" timeOffset="98861.7187">4284 6539 102 0,'0'0'45'0,"20"29"-1"16,-3 11 1-16,-7 11-38 0,8 23-2 16,-6 17-2-16,4 9-1 15,-1 8 0-15,1 2-2 16,4-3 0-1,0-6 0-15,-1-17 0 0,-1-21-2 16,-2-14 0-16,-6-22-4 16,4-5-2-16,-26-46-29 15,4 3-6-15,-18-30-1 16,-5 0 0-16</inkml:trace>
  <inkml:trace contextRef="#ctx0" brushRef="#br0" timeOffset="99049.229">4035 7112 102 0,'0'0'45'16,"34"-10"0"-16,15-3-1 16,24 7-36-1,6-10-3-15,20 6-1 16,-8 0-2-16,-5 0-2 0,-3 5 0 16,-18-1 0-16,-17 8 0 15,-22-4-7-15,1 15-32 16,-27-13-7-16,-33 14 1 15,-1-10-1-15</inkml:trace>
  <inkml:trace contextRef="#ctx0" brushRef="#br0" timeOffset="118210.0924">1826 9000 51 0,'-8'-23'40'15,"2"1"0"-15,6 22 0 16,0 0-19-16,6 22-9 16,-6 19-2-16,19 41-3 15,-7 10-1-15,16 24-2 16,-10 8-1-16,3 15 1 16,3-3-2-16,-4-15 0 15,-4-19-1-15,-5-25 0 16,1-18-1-16,-10-26 0 0,-2-33-2 15,0 0-3 1,-14-31-4-16,-17-28-6 16,17-4-24-16,-31-25-4 15,3-14 1-15,-15-18 2 0,11 10 14 16,-21-23 11-16,22 15 10 16,1 2 9-16,9 6 26 15,23 6 6-15,24 12 1 16,27 15 0-16,15-3-12 15,62 39-8-15,-3-8-6 16,37 43-1-16,-12 8-4 16,18 35 0-16,-32 10 0 0,-13 30-3 15,-32 9 1 1,-40 10-3-16,-31 4 1 16,-27-4-2-16,-27-9 1 15,-27-13 1-15,2-11-2 0,-8-20 0 16,2-13 0-16,16-17 0 15,4-11-1-15,17-9 2 16,24-3-1-16,16 10 0 16,30-10 1-16,13 22 0 15,11 11 0-15,5 19 2 16,6 9-2-16,2 11 1 16,-2 7-1-16,-1 0 0 15,-11-3 0-15,-2-3-1 16,-3-18-2-16,-5-15-2 15,2-14-3-15,-11-32-9 16,11-4-27-16,-13-19-2 16,15-14 0-16,-13-29 1 0</inkml:trace>
  <inkml:trace contextRef="#ctx0" brushRef="#br0" timeOffset="118991.3787">3251 9296 99 0,'-20'50'43'0,"-15"1"1"15,-5 41-7-15,-17-20-29 16,12 11-1-16,-1 3-2 16,7 2-1-16,11-7-2 15,12-12-1-15,26-20 0 16,10-26-1-16,21-17-1 16,15-16-1-16,-1-21 0 15,2-20 0-15,-3-16 0 0,-11-11 1 16,-15-9-1-16,-9 11 2 15,-13-1 1-15,-12 16-1 16,-11 8 2-16,1 26 0 16,-4 19 0-16,4 26 0 15,6 15-1-15,1 14 1 16,7 14-1-16,9 4 1 16,5 5-2-16,12-7 1 15,4-6-1-15,5-12 0 16,7-7 0-16,3-11-1 15,-1-11-3-15,-3-16 0 16,7-6-5-16,-21-31-8 16,17 3-26-16,-25-19-1 0,5-4 0 15,-12-15 2-15,4 9 19 16,-20-8 14-16,6 5 9 16,6 18 9-1,-12 1 30-15,12 16 1 0,-4 13 1 16,-2 18 0-16,0 0-16 15,43 51-12-15,-37-9-5 16,14 16-1-16,-6 5-2 16,0 4-1-16,-3 2-1 15,3-7 0-15,-8-9-2 16,2-13 0-16,-2-9-1 16,-6-13-1-16,0-18 1 15,0 0-1-15,0-32-1 0,-6-7 0 16,6-12 0-16,0-16-1 15,8-5 2 1,2-9-1-16,10 3 1 16,7 5 0-16,5 6 1 0,7 20 0 15,1 12 1-15,5 29 0 16,1 16-1-16,-1 23 2 16,-4 14-1-16,-1 14 1 15,-6 10-1-15,-5 3 0 16,-1 3 0-16,-8-8 0 15,-3-7-2-15,-7-11 0 16,2-9-2-16,-6-23-2 0,6-1-5 16,-12-18-34-1,8-27 0-15,4-15 0 16,9-13 0-16</inkml:trace>
  <inkml:trace contextRef="#ctx0" brushRef="#br0" timeOffset="119460.1429">4675 9204 64 0,'19'-19'43'0,"-19"19"1"16,-3 19 0-16,-19 1-16 16,-6 41-18-16,-15 5-5 15,3 7 0-15,7 6-3 16,5-5 0-16,10-5-2 16,20-20 0-16,16-20 0 0,23-21-1 15,9-24 0-15,5-17-1 16,0-20 0-1,-9-20 1-15,-13-5-1 16,-5-6 1-16,-10 3 1 0,-18 8 1 16,-6 17 0-16,0 18 1 15,-2 21-1-15,8 17 0 16,2 35 0-16,10 10 0 16,14 14-1-16,13 14 1 15,8 9-1-15,13 6 1 16,-1 3 0-16,6-3 0 15,-2 2 0-15,-7 0-1 16,-7-1 1-16,-16-7 1 16,-13-5-2-16,-20-5 1 15,-20-7 0-15,-19-6-1 16,-24-12 0-16,-16-10 0 16,-16-11 0-16,-8-14 0 0,-1-10 0 15,5-10 0-15,14-6 0 16,12-8 0-16,22 1 0 15,19-11-4-15,30 7-5 16,-4-10-35-16,34 5-1 16,5-13 0-16,17 4 0 15</inkml:trace>
  <inkml:trace contextRef="#ctx0" brushRef="#br0" timeOffset="119803.8829">5218 9660 98 0,'19'-2'44'16,"-19"2"0"-16,40-10-1 15,-40 10-35-15,51-30-4 16,-5 7-1-16,7-9-2 16,0-5 0-16,-1-10-1 15,-7-6 1-15,-11-8-1 16,-15 4 0-16,-11 4 0 15,-16 10 0-15,-19 16 0 16,-13 17 0-16,-15 20 0 16,-4 25 1-16,3 24 0 15,5 15-1-15,18 15 0 16,13 3 1-16,22-4 0 16,18-3-1-16,25-13 0 0,14-11-3 15,10-31-8-15,12-3-33 16,-14-19-1-16,2-10-1 15,5-14-1-15</inkml:trace>
  <inkml:trace contextRef="#ctx0" brushRef="#br0" timeOffset="121007.218">16688 8343 16 0,'0'-24'18'0,"0"24"-1"0,19-16 4 32,-13-3-1-32,10 7 1 0,-16-17 1 0,18 15-5 15,-26-22-2-15,10 19-4 0,-22-20-2 16,8 13-2-16,-17-11-1 31,-3 3-3-31,-11-11 1 16,-11 0-2-16,-13-14 0 15,-18-4 0 1,-23-8-1-16,-13-5 0 0,-15-7 0 16,-8 5 0-16,-6 1 0 15,-2 9 0-15,4 5-1 16,10 10 1-16,19 7 0 15,20 19-1-15,16 7 0 16,22 10 0-16,18 3 1 16,23 5-1-16,20 0 0 15,0 0 0-15,32 17 0 0,1-7-1 16,-1 0-1-16,-5-12-6 16,13 12-30-1,-22-4-2-15,-18-6 0 16,21 4-1-16</inkml:trace>
  <inkml:trace contextRef="#ctx0" brushRef="#br0" timeOffset="121491.6431">16611 8333 35 0,'19'-12'36'16,"-19"12"3"-16,20-16 0 16,-16 40-15-16,-35-8-4 15,5 42-6-15,-45 13-3 16,-14 39-4-16,-34 18-1 0,-19 34-2 15,-18 13 0-15,-8 6-2 16,-3-11 0-16,9-11-1 16,17-27 0-16,27-26-1 15,27-26-2-15,24-38-3 16,41-17-36-16,22-25-1 16,-12-31-1-16,24-11-2 15</inkml:trace>
  <inkml:trace contextRef="#ctx0" brushRef="#br0" timeOffset="129727.4787">13975 6580 5 0,'0'0'33'15,"6"-25"0"-15,0 5 3 16,-6 20-12-16,7-41-2 16,-7 41-2-16,0 0-6 15,0 0-3-15,-25 47-3 16,3 28-1-16,-15 13-2 0,-3 26-1 15,-5 13-1-15,11 13 0 16,6-3-2 0,23-13 1-16,26-28-1 15,31-35 0-15,27-38 1 0,19-29-1 16,17-37 0-16,3-28 1 16,-7-27 0-16,-18-15 0 15,-26-17 1-15,-28-7-2 16,-33 5-1-16,-31 5 2 15,-37 13-2-15,-17 14 1 16,-17 15-2-16,-7 15-2 16,10 24-4-16,-4 11-36 15,30 10 1-15,10 9-3 0,21 8 1 16</inkml:trace>
  <inkml:trace contextRef="#ctx0" brushRef="#br0" timeOffset="133337.6775">14255 8003 22 0,'34'-23'32'16,"-3"15"2"-16,-11-8 0 15,-18-4-18-15,-2 20-2 0,0 0-4 16,-30 47-2 0,-25-17-2-16,-4 19-2 15,-20-4-1-15,-2 12-1 16,-8-4 0-16,16 2-2 0,8-12 1 16,25-9 0-16,23-11 0 15,17-23 0-15,55 22-1 16,6-18 0-16,10-1 1 15,10 1 0-15,0 2 1 16,-8 12 0-16,-20 2 0 16,-13 11 1-16,-28 4 0 15,-30 18-1-15,-21 0 2 16,-15 10-2-16,-17-8 1 16,-6 6-2-16,10-10 1 15,8-6-2-15,15-10 1 16,30-15-1-16,14-20 1 15,44 8-1-15,9-12 0 0,12 2 0 16,1 2 1-16,-1 10 0 16,-14 9 0-16,-17 17 1 15,-23 7 0-15,-22 14-1 16,-19 2 1-16,-6-2 0 16,-9-8-2-16,0-2 2 15,-1-14-2-15,13-11 1 16,13-9-1-16,20-13 0 15,0 0-1-15,0 0 0 16,0 0-1-16,33 4-3 16,11 6-7-16,-3-22-30 15,5 7 1-15,-9-11-1 16,-1 2 1-16</inkml:trace>
  <inkml:trace contextRef="#ctx0" brushRef="#br0" timeOffset="134181.4542">13825 9628 49 0,'0'0'38'16,"12"-31"1"-16,-12 31 0 15,19-8-23-15,-19 8-4 16,22 0-2-16,-22 0-2 16,36 21-3-16,-21 1 0 15,5 6-2-15,0-1-1 16,0 6 0-16,-3-3-1 0,-1-3 0 15,0-3 0 1,-6-5-1-16,-10-19 0 0,23 28 0 16,-23-28 1-1,22 4 0-15,-22-4-1 0,32-32 1 16,-14 7-2-16,1-8 1 16,1-7-1-16,0-3 0 15,2 0 0-15,-11-2-1 16,3 2 2-16,-2 7-1 15,-4 3 0-15,-2 7 1 16,0 5 0-16,-6 21 0 16,2-30 0-16,-2 30 1 15,0 0-1-15,-34 18 0 0,1 0 2 16,-11 3-1 0,-5-1 0-16,-12 4-1 15,-1-5 1-15,-3-9-2 16,2-2-1-16,8-18-5 0,23 10-32 15,-7-8-3-15,7 4 0 16,6 2 1-16</inkml:trace>
  <inkml:trace contextRef="#ctx0" brushRef="#br0" timeOffset="138885.2153">13641 10474 51 0,'0'-22'39'0,"0"22"0"16,-8-23 0-16,22 41-23 15,-34-7-3-15,22 34-2 16,-18 3-3-16,10 22-2 15,-11 7-2-15,5 9-1 16,-2 2-1-16,4 1-1 16,-2-15 0-16,6-9-1 15,6-14-1-15,0-14-2 0,8-7 0 16,-8-30-5-16,32 29-6 16,-32-29-27-16,39-19 1 15,-13-5-2-15,6-11 2 16</inkml:trace>
  <inkml:trace contextRef="#ctx0" brushRef="#br0" timeOffset="139166.5744">13947 10757 80 0,'-10'57'40'15,"2"5"0"-15,-4-1 0 16,28 10-30-16,-12-24-3 0,32-6-1 15,3-23-3-15,20-22-1 16,9-20-1-16,9-15 1 16,-4-18 0-16,-10-12-1 15,-16-9 1-15,-19 5 1 16,-28 1-1-16,-22 21 1 16,-29 6-2-16,-20 17 0 15,-8 10-1-15,-6 13-4 16,18 12-33-16,2-3-6 15,15 4-1-15,17-6-1 16</inkml:trace>
  <inkml:trace contextRef="#ctx0" brushRef="#br0" timeOffset="164559.8197">23751 16270 38 0,'27'9'32'0,"-27"-9"-1"15,0 0-8-15,-14 26-12 16,-5-26-4-16,19 0-1 15,-34 2-1-15,8-4 1 16,-31-12-1-16,-8 6 1 0,-42-9 0 16,-25 11-1-16,-57-6 1 15,-39 14-2-15,-46-4-1 16,-40 8 0-16,-33 0-1 16,-33 4 0-16,-18-3 0 15,-15 1 0-15,2-2-1 16,-1-4 0-16,9-4 1 15,28-2-1-15,21-2-1 16,36-2 1-16,34-1 0 16,45-3 1-16,40 0-1 15,45 4 0-15,43 0 0 16,38 4 1-16,31-1-1 0,42 5-1 16,0 0 0-16,20 5 0 15,14 3-1-15,-3-4-2 16,15 14-6-16,-25-6-29 15,17 1-3-15,-16-7 1 16,-5 2-2-16</inkml:trace>
  <inkml:trace contextRef="#ctx0" brushRef="#br0" timeOffset="171936.1271">11720 15437 52 0,'0'0'35'15,"29"-37"0"-15,-15 2-9 16,14 23-14-16,-22-17 0 16,16 23-2-16,-22 6-1 15,0 0-2-15,-20 33 0 16,-8 34-2-16,-25 21-1 16,-4 32-1-16,-9 7-1 15,7 17 0-15,8 1-2 0,21-12 1 16,20-13-1-16,34-30 0 15,27-33 0-15,22-35 2 16,20-28-2 0,12-29 2-16,0-26 0 0,-7-20 0 15,-13-21-1-15,-22-14 1 16,-27-5 0-16,-24-3-1 16,-32 2 0-16,-25 9-1 15,-15 11 0-15,-17 11-2 16,2 19-1-16,-8 1-9 15,30 30-29-15,6 11-2 16,23 19 0-16,24 11 0 16</inkml:trace>
  <inkml:trace contextRef="#ctx0" brushRef="#br0" timeOffset="172717.4175">12719 15926 52 0,'26'-43'35'0,"-1"-4"1"15,9 0 0-15,17 9-24 16,-23-9-2-16,11 26-3 15,-11 5 0-15,2 28-2 16,-17 7-1-16,-7 17-1 0,-12 7 0 16,4 8-1-1,-7-2 0-15,7 0-2 16,4-14 1-16,11-9 0 16,11-16 0-16,16-16-1 0,7-10 0 15,10-13 0-15,-3-5 0 16,3-3 0-16,-4-2 0 15,-7 9 1-15,-7 3 0 16,-7 15 0-16,-13 16 0 16,-5 16 1-16,-2 9-1 15,-4 8 0-15,0 7 1 16,12-5-2-16,11 2 0 16,9-12 0-16,13-15 0 15,12-14 0-15,12-16 0 16,2-15 0-16,-2-8 1 15,-4-4-1-15,-12-6 0 16,-9 5 0-16,-9 7 1 0,-9 14-1 16,-15 13 1-16,-19 10-1 15,28 25 0-15,-16 5 2 16,6 7-2-16,3 0 0 16,13 1 1-16,9-9-1 15,13-5 1-15,13-11-1 16,6-11 0-16,2-8-1 15,0-3 1-15,-12-5-2 16,-6 4-2-16,-21-10-7 16,3 13-28-16,-41 7-3 15,0 0 0-15,0 0 0 16</inkml:trace>
  <inkml:trace contextRef="#ctx0" brushRef="#br0" timeOffset="173483.5651">14851 15594 40 0,'0'0'37'16,"-31"-6"0"-16,31 6 0 16,-28-15-13-16,28 15-13 15,0 0-3-15,18 15-2 16,-2-9-1-16,21 4-2 16,5 0 0-16,15 2 0 0,2-2 0 15,8 1-2-15,2-1 1 16,-7 4-1-16,-5-2 1 15,-12 7-1 1,-19 3 0-16,-14 7 0 0,-18 9 0 16,-20 3 1-16,-13 4-1 15,-7 2 0-15,-7 2 0 16,-4 2 0-16,0-4 0 16,9-5-1-16,3-7 1 15,11-4-1-15,9-5 0 16,5-5 0-16,6-3 0 15,14-18 0-15,0 0 1 0,-20 22-1 16,20-22 0-16,0 0 0 16,0 0 1-1,0 0-1-15,-4-18 0 16,4 18 0-16,4-31-1 0,-2 7 1 16,-2-9 0-16,0-3 1 15,-2-11-2-15,-2-4 2 16,-4-10-1-16,-9-3 1 15,-5-7 0-15,-10 0-1 16,1 3 0-16,-5 3-1 16,5 14-2-16,-15-8-22 15,15 29-16-15,1 11-3 16,10 15 1-16,20 4-1 0</inkml:trace>
  <inkml:trace contextRef="#ctx0" brushRef="#br0" timeOffset="183938.6617">15864 15565 40 0,'12'-18'34'16,"-12"18"0"-16,0 0-9 0,0 0-7 15,0 0-3-15,0 0-4 16,-24 2-4-16,24-2-2 15,-15 26-1-15,3-7-1 16,12-19 0-16,-26 36-1 16,12-19 0-16,6 1 0 15,8-18-1-15,2 28 0 16,-2-28 0-16,44 7 0 16,-5-9 0-16,11 0 0 0,7 0 0 15,2 8 0 1,-2 2 1-16,-3 12 0 15,-15 5 0-15,-7 13 0 16,-12 3-1-16,-7 6 2 0,-13-2-2 16,-5 2 1-16,-9-8 0 15,-4-1-1-15,-10-11 1 16,-5-3-2-16,-13-7 1 16,-1-5 0-16,-10-2-1 15,-7-10-1-15,5 0-1 16,-2-14-3-16,16 10-4 15,-13-25-26-15,31 7-6 16,1-7-1-16,14-3 1 16</inkml:trace>
  <inkml:trace contextRef="#ctx0" brushRef="#br0" timeOffset="184329.3057">15604 15630 52 0,'19'-26'36'0,"7"-3"-1"16,12-5 2-16,15 11-26 16,6-16-2-16,26 19 0 15,-2-9-2-15,12 17-1 16,-6-4-1-16,-2 16 0 16,-20 4 0-16,-10 18-2 15,-20 7 1-15,-15 26-1 16,-22 8-1-16,-8 19 1 15,-15 10-2-15,1 9 1 16,4-1-2-16,14-4 1 0,8-14-1 16,20-23 0-16,21-22 0 15,16-25 0-15,10-26 0 16,6-21 1-16,-5-24 0 16,-11-17-1-16,-10-13 1 15,-19-7 0-15,-24 4-1 16,-20 4 0-16,-14 3 1 15,-13 15-2-15,-1 17-6 16,-21 7-33-16,10 17-3 16,-1 9 0-16,5 7-1 15</inkml:trace>
  <inkml:trace contextRef="#ctx0" brushRef="#br0" timeOffset="212787.6339">21363 12501 6 0,'0'0'28'16,"0"0"-2"-16,0 0-3 0,0 0-5 15,0 0-1-15,0 0-4 16,0 0-1-16,0 0-2 16,-25-9-3-16,25 9-1 15,0 0-1-15,0 0 0 16,-22-8-2-16,22 8 0 15,0 0-2-15,-20-6 3 16,20 6-3-16,-23-2 2 16,3-2-2-16,20 4 1 0,-28-2-1 15,28 2 0-15,-26 0 2 16,26 0-2 0,0 0 0-16,0 0 0 15,0 0 2-15,0 0-3 0,20 8 1 16,0-6-1-16,6-2-1 15,7 2 1-15,5-4 0 16,1 4 1-16,1-2-1 16,-5 4 0-16,3-4 2 15,-7 6-2-15,-9-1 1 16,2 1-1-16,-24-6 1 16,22 18-1-16,-22-18-1 15,0 0 1-15,0 0-1 16,0 0 1-16,0 0 2 15,0 0-2-15,0 0 0 16,-28 6 1-16,8-6-1 16,-6-4 1-16,1 0 0 0,-7 2 0 15,5-2 0-15,-5-2-1 16,4 2 1-16,3-2-1 16,5 6 0-16,-6-7-7 15,26 7-31-15,0 0 0 16,-23 3-2-16,23-3 1 15</inkml:trace>
  <inkml:trace contextRef="#ctx0" brushRef="#br0" timeOffset="215256.8119">21377 11697 15 0,'0'0'30'16,"0"0"0"-16,0 0-6 15,0 0-6-15,-25-8-2 0,25 8-4 16,0 0-3-16,0 0-1 16,0 0-3-1,0 0 0-15,0 0 0 16,31-12-1-16,-31 12-1 0,40-20 0 15,-19 11-1-15,9 1 0 16,-8 0-1-16,3 6 0 16,-25 2 1-16,32 0-1 15,-32 0 1-15,0 20 0 16,0-20 0-16,-28 19 0 16,5-11-1-16,1-2 1 15,-10-2-1-15,7 0 0 16,-3-8 0-16,2 4 0 15,1-6 0-15,5 4-1 16,0-2 1-16,20 4-2 16,-20-10 1-16,20 10 0 15,0 0-2-15,12-17-7 0,-12 17-30 16,16-8 0-16,-16 8 0 16,0 0 0-16</inkml:trace>
  <inkml:trace contextRef="#ctx0" brushRef="#br0" timeOffset="216522.4912">21312 10918 19 0,'0'0'32'15,"20"-14"1"-15,-20 14-1 16,0 0-14-16,25-4-2 16,-25 4-3-16,28-2-3 0,-28 2-2 15,44-12-2 1,-29 0-1-16,11 8 0 16,-8-7-1-16,2 7 0 15,-20 4 0-15,5-20-1 0,-5 20 2 16,-29-8-3-16,-1 4 2 15,1 10-2-15,-7-6 1 16,-1 8-1-16,3-4 0 16,2 0-1-16,11 2-1 15,1-4 0-15,20-2-3 16,-32 12-2-16,32 13-13 16,0-25-23-16,-25 18 0 15,25-18 0-15,-20 11 0 16</inkml:trace>
  <inkml:trace contextRef="#ctx0" brushRef="#br0" timeOffset="217382.0904">20147 12274 60 0,'0'0'38'16,"20"-12"2"-16,-20 12 0 15,0 0-25-15,0 0-3 16,14 25-2-16,-14-25-3 16,-2 36-2-16,-4-13 0 15,2 9-1-15,-2 5 0 16,2 0-2-16,-6 3-1 15,4-3 1-15,2-2-1 16,0-1-1-16,2-7 1 0,2-3-2 16,0-24-2-16,6 19-2 15,-6-19-6 1,0 0-31-16,16-18 0 16,-16-9-1-16,6-6 1 0</inkml:trace>
  <inkml:trace contextRef="#ctx0" brushRef="#br0" timeOffset="218194.7417">19934 11551 46 0,'0'0'35'16,"0"0"1"-16,0 0 0 15,0-27-18-15,24 23-6 16,-19-16-4-16,23 15-1 15,-8-15-2-15,17 12 0 16,-9-4-1-16,11 8 0 0,-7-2 0 16,2 10-1-16,-9-2-1 15,-5 8-1-15,-20-10 0 16,20 37 0-16,-26-11 0 31,-6 5 0-31,-10 3-1 0,-3-5 0 0,-3 5 0 16,-4-5 0-16,7-4 0 15,-1-3 1-15,10-8-1 16,16-14 0-16,-19 16 0 31,19-16 1-31,0 0-1 16,0 0 0-16,0 0 0 16,27-2 0-16,-9-2 1 0,2-4-1 15,1 2 0-15,7 2-1 16,-2-2-1-16,-1-4-2 15,7 12-6-15,-32-2-30 16,28-21-1-16,-28 21 0 16,17-26 0-16</inkml:trace>
  <inkml:trace contextRef="#ctx0" brushRef="#br0" timeOffset="218913.4992">20064 10713 33 0,'26'-11'33'0,"-1"-3"-3"15,1-16-4-15,20 21-2 16,-25-19-5-16,25 26-6 15,-23-19-4-15,13 21-3 16,-16-8-2-16,-3 18-1 0,-17-10 0 16,-2 35-1-1,-17-10 0-15,-7 9 1 16,-6-3-2-16,-1 1 1 16,1-5-1-16,7-5 0 0,11-5-1 15,14-17 0-15,0 0 0 16,39 8 0-16,-5-12 0 15,11 4 0-15,1 4 0 16,-1 2 0-16,1 6 1 16,-13 6 0-16,-7 3 1 15,-12 7-1-15,-16 1 0 16,-16 0 1-16,-8 1-1 16,-7-5 1-16,-7-1-2 15,-3-10-2-15,1-1-5 16,-9-15-32-16,17-11 0 15,-3-3-2-15,7-8 1 16</inkml:trace>
  <inkml:trace contextRef="#ctx0" brushRef="#br0" timeOffset="223431.7501">22240 13280 5 0,'0'0'22'0,"0"0"-3"16,0 0-3-16,0 0 0 16,0 0-1-16,20-11-1 15,-20 11-1-15,0 0-2 16,2-26-1-16,-2 26-2 15,4-17 0-15,-4 17-2 16,0 0 1-16,0 0-1 16,6-30-1-16,-6 30 0 15,0 0 0-15,0 0-1 16,0 0-1-16,0 0 0 16,0 0-1-16,-10 24 1 15,6-7-1-15,4 11 0 0,-6 3-1 16,2 5 1-16,4-1-1 15,-2-2 1-15,-2 1 0 16,2-5-1-16,2-2 1 16,0-3-1-16,2-6 0 15,-2-18-1-15,0 25 1 16,0-25-1-16,0 0 1 16,0 0-1-16,0 0 0 15,20-10-2-15,-20 10-1 16,4-25-6-16,-4 25-30 0,0 0-1 15,14-18-1 1,-14 18 0-16</inkml:trace>
  <inkml:trace contextRef="#ctx0" brushRef="#br0" timeOffset="224376.0929">22072 14042 28 0,'0'0'30'15,"0"0"-1"-15,0 0-8 16,0 0-1-16,0 0-4 16,0 0-2-16,0 0-3 15,0 0-1-15,0 0-4 0,0 0-1 16,0 0-1-16,0 0-1 15,0 0 0-15,-8 22-1 16,8-22-1 0,-2 19 1-16,2-19-1 0,2 20 0 15,-2-20 0-15,0 0-1 16,28 8 0-16,-10-14 1 16,7-2-1-16,-3-6 1 15,8 2-1-15,-3 1 1 16,5 3-1-16,-4 0 0 15,3 8 1-15,-5 2-1 16,-4 0 1-16,1 8 0 0,-23-10 1 16,28 27-1-1,-22-9 1-15,-6-18-1 0,-14 37 2 16,-6-17-2 0,-5 5 1-16,-3-3-1 0,-4-1 0 15,1-1 0-15,-3-2 0 16,3-5-1-16,3-1 0 15,2 0 0-15,3 0 0 16,3-2-1-16,0-6-1 16,20-4-1-16,-26 7-2 15,26-7-3-15,-21-2-5 16,21 2-20-16,0 0-7 16,0 0-1-16,6-31 2 15</inkml:trace>
  <inkml:trace contextRef="#ctx0" brushRef="#br0" timeOffset="224707.6418">21900 14016 58 0,'0'0'37'16,"0"0"-1"-16,0 0-4 16,32-13-20-16,-12-3-3 0,25 8-3 15,-5-8-1-15,5 7-2 16,1-7-2-16,-5 4 0 15,-4 4-2-15,-11-1-5 16,4 12-26-16,-30-3-5 16,0 0-1-16,-10 28 0 15</inkml:trace>
  <inkml:trace contextRef="#ctx0" brushRef="#br0" timeOffset="225690.4066">22905 13367 10 0,'0'0'31'0,"14"-18"1"16,-14 18 1-16,20-12-12 16,-26-13-4-16,6 25-3 15,6-32-2-15,-6 32-1 16,6-35-3-16,-6 35-1 16,0-29-1-16,0 29-1 15,2-20-1-15,-2 20 0 16,0 0-1-16,28 6 0 15,-28-6-1-15,23 24 1 16,-11-5-1-16,2 9 0 16,-6 1 0-16,-2 4 0 15,-6-1 0-15,6-1-1 16,-6 1 0-16,0-9-1 0,2-1 0 16,-2-22 0-16,4 21-2 15,-4-21 1-15,0 0-4 16,0 0-1-16,21-6-11 15,-21 6-25-15,0 0 1 16,-8-19-2-16,8 19 2 16</inkml:trace>
  <inkml:trace contextRef="#ctx0" brushRef="#br0" timeOffset="226222.7655">22880 13991 32 0,'14'-20'38'15,"-14"20"-1"-15,0 0 2 16,19-2-19-16,-19 2-3 16,0 0-4-16,0 0-4 15,0 26-2-15,-6-7-3 16,6 11 1-16,-5 3-2 16,3 10-1-16,-2 1-1 15,-2-1 0-15,2 0 0 16,-2 0-1-16,2-6 0 15,2-3 0-15,2-9-2 0,0-25-2 16,2 32-1-16,-2-32-7 16,20-4-27-16,-11-14-2 15,-1 1 0 1,4-13 0-16</inkml:trace>
  <inkml:trace contextRef="#ctx0" brushRef="#br0" timeOffset="226479.6012">23020 14164 67 0,'0'0'38'16,"-4"19"1"-16,0 3-1 16,-14-10-27-16,28 21-3 15,-16-9-2-15,14 1-2 0,-2-3-1 16,14-7-1-16,0-9 0 16,5-8-1-1,1-11 0-15,0-7 0 16,-7-8 0-16,-5-3-1 0,-6-2 1 15,-4-5-1-15,-10 5 1 16,-8 0-2-16,-4 5 0 16,-3 1-5-16,21 27-34 15,-30-26 0-15,30 26-1 16,-27-6 0-16</inkml:trace>
  <inkml:trace contextRef="#ctx0" brushRef="#br0" timeOffset="227290.8369">23719 13306 51 0,'12'-27'35'16,"-12"27"1"-16,22-16-10 15,-26-18-9-15,23 27-5 16,-23-23-1-16,4 30-3 16,18-25 0-16,-18 25-3 15,0 0 1-15,6 19-1 16,-12 3-1-16,8 9-2 0,2 3 0 15,-2 3-1-15,4 6 0 16,6 0 0-16,-4-2-1 16,4-3 0-16,-6-7 1 15,-3-3-1-15,3-3 0 16,-6-7 0-16,0-18-1 16,0 0-3-16,6 23-2 15,-6-23-21-15,-8-23-14 16,8 23-1-16,0 0 1 15,0 0-1-15</inkml:trace>
  <inkml:trace contextRef="#ctx0" brushRef="#br0" timeOffset="227922.8835">23608 14085 42 0,'4'-18'36'0,"-4"18"1"15,0 0-5-15,-13-37-13 0,13 37-6 16,0 0-2-16,21-10-3 15,-21 10-1-15,0 0-2 16,0 0-1-16,24 30 0 16,-28-9-1-16,10 9-1 15,-8-1-1-15,-2 3 0 16,4-3-1-16,-2-3 0 16,4-3-1-16,-2-23-3 15,12 30-2-15,-12-30-7 0,20-14-27 16,-20 14 0-1,11-24-1-15,-9 5 1 16</inkml:trace>
  <inkml:trace contextRef="#ctx0" brushRef="#br0" timeOffset="228267.2762">23749 14056 54 0,'27'-20'36'0,"-7"14"1"16,0 2 0-16,-20 4-25 15,33-6-1-15,-33 6-3 16,38 12-3-16,-18-4 0 16,-1 8-2-16,-19-16-1 15,34 31 0-15,-34-31-1 16,26 35 0-16,-26-35-1 16,7 34 1-16,-9-17-1 15,-3 1 0-15,-1 0 0 0,6-18 1 16,-26 29-1-16,6-15 0 15,2-4 0-15,3 2 1 16,-5-3-2-16,-4-3 1 16,2 0-1-16,3 0 0 15,-1 0-1-15,0-4-2 16,20-2-3-16,-39 2-5 16,39-2-24-16,0 0-3 15,-20-12 1-15,14-6-1 16</inkml:trace>
  <inkml:trace contextRef="#ctx0" brushRef="#br0" timeOffset="228491.3666">23691 13985 52 0,'0'0'38'16,"0"0"0"-16,0 0 1 15,48 26-24-15,-48-26-6 16,51-12-3-16,-25 6-2 16,11-2-4-16,-3 4-4 15,-14-21-13-15,-1 19-20 16,-19 6-1-16,20-10-1 16,-20 10 1-16</inkml:trace>
  <inkml:trace contextRef="#ctx0" brushRef="#br0" timeOffset="229215.2529">24602 13326 16 0,'0'0'35'0,"7"-30"1"15,-7 30 1-15,10-19-14 16,-21-17-6-16,11 36-4 15,5-39-1-15,-5 39-3 16,14-29-3-16,-14 29-1 0,0 0 0 16,26 5 0-1,-26 13-2-15,2 15 1 16,-2 7-2-16,4 3 0 16,-4 4 0-16,8 0-1 0,-4-2 0 15,0-6 0-15,6-3-1 16,-3-9 0-16,1-7-1 15,-8-20-2-15,12 35-1 16,-12-35-7-16,0 0-29 16,0 0-3-16,0 0 2 15,-20 16-2-15</inkml:trace>
  <inkml:trace contextRef="#ctx0" brushRef="#br0" timeOffset="230063.6341">24333 14138 6 0,'0'0'31'0,"0"0"2"0,0 0 1 16,-8-27-14-16,8 27-4 16,14-24-2-16,12 18-3 15,-15-15-2-15,19 11-2 16,-4-10-1-16,11 12-1 15,-11-5-1-15,8 9-1 16,-9 0 1-16,-3 12-1 16,-22-8 0-16,24 27 0 15,-30-3-1-15,0 5-1 16,-14 4 0-16,0 5 0 16,-5-1 0-16,3 2-1 15,-4-3 0-15,3-5 1 16,3-5-1-16,6-7 0 15,14-19 1-15,-18 24-1 0,18-24 1 16,0 0-1-16,0 0 1 16,0 0 0-16,0 0-1 15,24-2 0-15,-24 2 1 16,31-12-1-16,-15 4 0 16,4 0 0-16,0 4-1 15,0-2 0-15,3 4-2 16,-23 2-1-16,34 0-6 15,-34 0-27-15,0 0-3 0,0 0-1 16,25-15 0 0</inkml:trace>
  <inkml:trace contextRef="#ctx0" brushRef="#br0" timeOffset="230363.4137">24791 14099 89 0,'0'0'40'16,"-16"14"0"-16,1 19-10 16,-13-19-22-16,20 15-3 15,-4-3-1-15,12-1-2 16,6-7 0-16,14-4-2 16,6-10 1-16,9-10-1 15,3-4 1-15,-7-4-1 16,1-8 0-16,-9 1 0 15,-5-5 1-15,-12 1 0 0,-12 1-1 16,-8-3 0-16,1 5-1 16,-7-3-1-16,20 25-5 15,-38-40-33-15,38 40-1 16,-33-31 0-16,33 31-1 16</inkml:trace>
  <inkml:trace contextRef="#ctx0" brushRef="#br0" timeOffset="231143.3865">25462 13286 40 0,'0'0'36'15,"22"-21"1"-15,-22 21-7 16,12-26-12-16,10 26-3 16,-24-25-2-16,2 25-4 15,14-20-2-15,-14 20-1 16,0 0-2-16,0 0 0 16,0 0 0-16,6 30-2 15,-14-5 0-15,2 8 0 16,2 5-1-16,2 5 0 15,-2-2 0-15,4-4-1 0,4-3 1 16,-4-7-1 0,6-3 0-16,-6-24 0 15,8 27 0-15,-8-27-1 0,0 0-2 16,0 0-2-16,6 34-7 16,-6-34-30-16,0 0 0 15,0 0-1-15,-20 23 1 16</inkml:trace>
  <inkml:trace contextRef="#ctx0" brushRef="#br0" timeOffset="231963.3533">25338 14099 12 0,'14'-22'33'16,"-14"22"1"-16,22-6-2 15,-22-13-12-15,23 21-4 16,-15-20-3-16,24 18-2 16,-32 0-1-16,39-16-4 15,-39 16 0-15,40-6-2 16,-40 6 0-16,25 8-2 16,-25-8 0-16,0 32 0 15,-17-9-2-15,-3 11 2 16,-2-1-2-16,-7 4 1 15,1 1-1-15,0-3 1 16,-1-4-1-16,7-5 0 16,8-5 0-16,14-21 0 0,-20 26-1 15,20-26 2-15,0 0-2 16,0 0 1-16,0 0 0 16,20 14 0-1,-20-14 0-15,22-4 0 0,-22 4 0 16,31-6 0-16,-31 6-2 15,26-12-1-15,-6 12-4 16,-20-20-9-16,0 20-23 16,0 0 0-16,0 0 0 15,0 0 0-15</inkml:trace>
  <inkml:trace contextRef="#ctx0" brushRef="#br0" timeOffset="232354.4936">25512 14148 53 0,'0'0'38'0,"0"0"-1"16,0 0 1-16,20 2-23 16,-20-2-6-16,0 0-4 15,17-8-1-15,3 14-1 16,-2-2-1-16,4 2 0 15,3 2 0-15,-1 3-1 16,-2 1 0-16,-1 6 0 16,-3-2 1-16,2 7-1 0,-8-5 0 15,2 3 1-15,-8-1-1 16,-6-20 1 0,0 33-1-16,0-33 0 15,-26 24 0-15,6-12 0 0,-6 1 0 16,-5-3 0-16,-3 0-1 15,3 0 0-15,3-4-1 16,2-4-2-16,7 0-1 16,-3-20-6-16,22 18-19 15,-6-27-12-15,2 1 0 16,2-9 0-16</inkml:trace>
  <inkml:trace contextRef="#ctx0" brushRef="#br0" timeOffset="232527.696">25488 14066 63 0,'0'0'39'16,"0"0"1"-16,30-20 0 0,7 24-27 15,-15-20-5-15,23 14-3 16,-7-6-1-16,7 4-3 16,-3 6-4-16,-18-10-27 15,1 10-9-15,-25-2-1 16,0 0-1-16</inkml:trace>
  <inkml:trace contextRef="#ctx0" brushRef="#br0" timeOffset="236459.337">20068 6156 47 0,'20'-21'36'0,"-12"3"1"16,0-7-6-16,9 26-12 16,-28-18-5-16,11 17-3 15,0 0-3-15,5 27-1 16,-12 5-1-16,1 21-1 16,-6 6 0-16,4 13-2 0,-6 1 1 15,8 9-3 1,-2-9 1-16,2-12-2 15,8-12-3-15,6-24-2 16,22 7-14-16,-3-40-22 0,1-14 0 16,2-21 1-16,3-14-2 15</inkml:trace>
  <inkml:trace contextRef="#ctx0" brushRef="#br0" timeOffset="236714.7678">20362 6039 79 0,'0'0'39'15,"0"0"2"-15,-17 53 1 16,17 3-33-16,-14-5-1 16,22 12-2-16,-2 0 1 15,11 2-3-15,9-16-1 16,8-10-1-16,11-19-2 16,6-18 0-16,-1-14 0 0,-1-6 0 15,-9-7 0-15,-13-7 0 16,-7-3-1-16,-20-4 1 15,-14-2-3-15,-14-3 0 16,-9 9-4-16,-28 4-35 16,13 1 0-16,-7 3-1 15,6 13 2-15</inkml:trace>
  <inkml:trace contextRef="#ctx0" brushRef="#br0" timeOffset="237878.4654">29883 13895 45 0,'10'-24'37'0,"0"1"0"15,-2-3 2 1,18 14-24-16,-32-17-2 16,6 29-2-16,0 0-3 15,8 31-1-15,-18-5-2 0,0 7-1 16,-4 3-2-16,6 3-1 16,0 0 0-16,2-10-1 15,1-7 0-15,5-22 1 16,19 20-1-16,-1-18 0 15,10-10 0-15,3-4 0 16,9-4 0-16,-1 1 0 16,9 1 0-16,-3 4 0 0,0 8 0 15,-7 8 1-15,-8 8-1 16,-5 7 1 0,-11 5-1-16,-4 5 1 15,-10 1 0-15,-10 3 0 16,-10-4-1-16,-7-1 1 0,-11-7-1 15,-3-3 1-15,-5-8-1 16,-5-4 0-16,0-6-2 16,1-12-1-16,7 6-2 15,1-22-4-15,23 24-20 16,-11-21-12-16,8 7-1 16,3-3 1-16,1-1 0 15</inkml:trace>
  <inkml:trace contextRef="#ctx0" brushRef="#br0" timeOffset="238251.1604">29834 13934 43 0,'36'-14'34'0,"-3"-11"1"16,13-1 1-16,27 9-23 16,-28-23-4-16,26 17-1 15,-18-11-1-15,19 17-1 16,-19-7-1-16,4 20 1 15,-23 4-1-15,-7 22-1 16,-19 5 1-16,-10 17-1 16,-12 5 0-16,-5 9 0 15,-5 1-2-15,4 8 0 16,10-8-2-16,6-12 0 16,16-10 0-16,22-11 1 15,11-18-1-15,14-14 1 0,1-14-1 16,3-11 1-16,-10-8 0 15,-1-7 1-15,-23-7-1 16,-13 0 0-16,-22 4-1 16,-18 0 0-16,-3 10-1 15,-21 0-4-15,13 23-20 16,-15-7-17-16,7 15-2 16,2 14 0-16,5 5 1 15</inkml:trace>
  <inkml:trace contextRef="#ctx0" brushRef="#br1" timeOffset="290035.3137">1754 12229 63 0,'0'-18'38'15,"0"18"2"-15,-2-30-1 16,2 30-25-16,0 0-4 16,0 0-2-16,0 0-2 0,0 0-1 15,0 0-1-15,-5 32-1 16,8-14-1-16,5-1 0 16,0 1-1-1,-8-18 0-15,18 25-1 0,-18-25 1 16,20-8 0-16,-20 8-1 15,20-39 0-15,-18 8 1 16,-4-8 0-16,-8-1-1 16,-6-1 0-16,-10 8 0 15,-13 7 1-15,-15 16 1 16,-3 14 0-16,-16 20 0 16,2 17 0-16,-2 20-1 15,2 21 3-15,8 18-3 0,15 5-1 16,15 4 0-16,19 3 0 15,20-4 0 1,10-8 0-16,21-9 0 16,3-21 0-16,13-13 0 0,0-18-2 15,-1-19-1-15,-5-10-1 16,-4-20-2-16,-5-2-1 16,-14-27-3-16,7 17-6 15,-25-21-27-15,8-2 1 16,-2-8 0-16,2-2 1 15</inkml:trace>
  <inkml:trace contextRef="#ctx0" brushRef="#br1" timeOffset="290598.9776">1908 12590 68 0,'34'-8'42'16,"4"4"-1"-16,-11-2 1 15,19 20-27-15,-46-14-4 0,39 17-2 16,-39-17-3-16,34 32-1 15,-34-32-2-15,31 31 0 16,-31-31-1-16,22 24-1 16,-22-24 0-16,24 2-1 15,-24-2 0-15,8-20 0 16,-8 20 1-16,-14-29-1 16,14 29 0-16,-34-28 0 15,3 24-1-15,-3 4 1 16,-11 14 1-16,-1 8-1 15,1 11-1-15,-1 10 1 16,13 4 0-16,1 8 1 16,12 0-1-16,15-2 0 0,10-6 0 15,13-11 0-15,8-11 0 16,7-9 1-16,7-18-1 16,1-14-1-16,3-9 2 15,-5-13-1-15,-7-11 0 16,-4-6-1-16,-11-2 2 15,-9 0-2-15,-12 8 1 16,0 8 0-16,-11 14 0 16,-1 13 1-16,-4 16-1 15,6 23 1-15,2 11-1 16,12 13 0-16,6 8 0 16,10 4 1-16,8-1-1 0,7-1 0 15,3-10 1-15,1-11-2 16,9-9 1-16,-11-17-2 15,1-6-1-15,-8-20-2 16,5 0-3 0,-29-33-13-16,12 8-23 0,-10-16 0 15,2 0 1-15,-6-6 0 16</inkml:trace>
  <inkml:trace contextRef="#ctx0" brushRef="#br1" timeOffset="290906.9305">2414 12649 79 0,'0'0'41'15,"24"23"0"-15,-11 7 1 16,-11-13-30-16,30 24-2 0,-20-5-3 16,15 11-1-16,-7-6-2 15,4 4-1-15,-4-11 0 16,-5-7-2 0,-3-9 0-16,-12-18 0 0,20-6-1 15,-20-16 1-15,-6-9-1 16,4-12 1-16,-8-4-1 15,4-6 0-15,4-2 0 16,-5 2 0-16,7 0-1 16,7 4 2-16,7 5-1 15,16 5-1-15,5 8 0 16,5 5-1-16,5 11-3 16,1-1 0-16,5 20-7 0,-11-6-32 15,-3 10-1-15,-37-8 1 16,28 11 1-1</inkml:trace>
  <inkml:trace contextRef="#ctx0" brushRef="#br1" timeOffset="291618.7807">3723 12321 51 0,'12'-34'38'15,"-8"17"1"-15,-4 17 1 16,0-43-20-16,16 39-6 16,-16 4-2-16,0 0-4 15,4-20-1-15,-4 20-1 16,13 33-2-16,1 1 0 16,-6 7-2-16,10 12 0 0,2 4 0 15,-1 8-1-15,3-1 0 16,2-3 0-16,1-6 0 15,1-10-2-15,-6-7 2 16,0-11-2-16,-11-9 1 16,-9-18-2-16,16 23-2 15,-16-23-4-15,0 0-37 16,-16-23 2-16,1 17-2 16,-17-6 1-16</inkml:trace>
  <inkml:trace contextRef="#ctx0" brushRef="#br1" timeOffset="292454.523">1196 13573 11 0,'-26'12'30'15,"-6"-12"2"-15,11 0-1 16,21 0-9-16,-38 2-3 0,38-2-3 16,-27 4-2-16,27-4-2 15,-26 4-2-15,26-4-3 16,-20 1 0-16,20-1-2 15,0 0-1-15,0 0 0 16,34-15-1-16,-3 7-1 16,17-4 0-16,15 6 1 15,10-4-3-15,26 5 1 16,17-3-1-16,34-2 1 16,14-2-1-16,28 4 0 15,9-2 0-15,20 1-1 16,8-3 2-16,10 0 0 15,2-4 1-15,-8 5-2 0,-16-3 1 16,-13 0 0-16,-15-4 1 16,-21 1-1-16,-24-1 0 15,-31 4 0-15,-32 5-1 16,-18-3 1-16,-24 8 0 16,-19 2 0-16,-20 2-1 15,0 0 1-15,0 0-2 16,0 0 1-16,0 0-1 15,-20 14-4-15,8 7-12 16,-15-21-28-16,-7 8 1 16,-11 2-3-16,-7 2 1 15</inkml:trace>
  <inkml:trace contextRef="#ctx0" brushRef="#br1" timeOffset="295719.5473">5044 12168 42 0,'16'-20'37'15,"-12"4"2"-15,-4 16-1 16,0 0-20-16,4-27-6 0,-4 27-3 16,0 0-1-16,-14 25-1 15,-6-1-2-15,2 21 0 16,-15 0-1-16,7 20-2 15,-11 2 1-15,7 11-1 16,0-3 0-16,15-1-1 16,9-5 1-16,12-4-2 15,13-8 1-15,9-12 0 16,6-4-1-16,5-9 1 16,0-5-1-16,1-5 0 15,-8-11 0-15,-3-1 0 16,-7-6 0-16,-22-4-2 15,26-4-1-15,-26 4-1 0,0 0-5 16,-6-43-13-16,6 43-21 16,-18-33-1-16,18 33 1 15,-20-36 1-15</inkml:trace>
  <inkml:trace contextRef="#ctx0" brushRef="#br1" timeOffset="296121.8276">5344 12525 59 0,'4'-26'39'15,"-4"26"1"-15,-24-6 0 16,3 26-26-16,-13-28-6 0,14 22-3 16,-11-4 0-16,11 6-2 15,20-16 0-15,-24 23-2 16,24-23 0-16,38 16-2 15,-1-6 2-15,5-3-1 16,9 3-1-16,6 2 1 16,-1 0-1-16,3 2 1 15,-10 3-1-15,-9 5 2 16,-13-1 0-16,-7 3 1 16,-14-2 0-16,-12 3 0 15,-14-3 0-15,-11-1 0 16,-9-5 1-16,-1-2-1 15,-10-3-1-15,-3-3 1 0,3-4-2 16,5-6 0-16,7 0-1 16,1-10-2-1,17 11-4-15,-3-27-12 16,24 28-23-16,-2-41-1 0,14 13 0 16,8-5 0-16</inkml:trace>
  <inkml:trace contextRef="#ctx0" brushRef="#br1" timeOffset="296395.624">5652 12179 79 0,'20'-7'42'0,"4"11"1"16,-24-4-2-16,45 33-30 15,-39-8-4 1,10 23-1-16,-12 3 0 15,4 11-3-15,-8 5 0 0,4 2-2 16,-8-2 1-16,4-7-2 16,0-3 0-16,0-12-1 15,4-5-1-15,-8-17-3 16,11 1-1-16,-7-24-9 16,0 0-28-16,18-18-1 15,-4-5 0-15,0-13 1 16</inkml:trace>
  <inkml:trace contextRef="#ctx0" brushRef="#br1" timeOffset="297083.0165">6100 12407 79 0,'0'0'43'0,"0"32"0"16,-11 7 0-16,-21-4-31 15,16 14-5-15,-10-4-1 16,15 10-2-16,-1-2-2 15,16-4 0-15,8-15-3 16,11-19 1-16,13-5 0 16,-3-12-1-16,7-10 0 15,-7-11 1-15,-1-5-1 16,-6-9 0-16,-11-6-1 16,-3 0 2-16,-6 2-1 15,-6 3 1-15,2 1-1 16,2 4 1-16,-2 1 0 0,4 3 0 15,6 9 0-15,-4 3 0 16,-8 17 1-16,25-26-1 16,-25 26 1-16,32-12-1 15,-32 12 0-15,26 10 2 16,-20 10-2-16,-4 5 2 16,-2 11-1-16,0 7 0 15,-6-2 1-15,4 8-1 16,-4 2 0-16,6-4-1 15,0-8 1-15,8-7-1 16,6-15-1-16,9-11 1 16,-1-8 1-16,6-11-2 15,1-9 1-15,3-5 0 0,-5-17-1 16,-1 1 1-16,-6 2 0 16,-8 6 0-16,-4 11-1 15,-8 4 2-15,0 20 0 16,-20 4-1-16,2 24 1 15,10 11-1-15,-4 2 1 16,16 4-1-16,4-3 0 16,12-3 0-16,13-6-1 15,5-19 1-15,9-10 0 16,-1-12 1-16,5-10-2 16,-11-9 1-16,-7-14-1 15,-9-12 0-15,-10 2-1 16,-12 0 0-16,-4 8-2 0,-16-5-1 15,10 13-3-15,-24-16-20 16,13 28-14-16,-7 5-1 16,6 0 1-16,-1 2 0 15</inkml:trace>
  <inkml:trace contextRef="#ctx0" brushRef="#br1" timeOffset="297490.9926">6918 11915 71 0,'0'0'41'15,"0"0"0"-15,33-6 0 16,-33 6-30-16,38 9-4 0,-8 5 1 15,19 22-3-15,-8 1 0 16,11 20-1-16,-7 6-2 16,-5 9 1-16,-7 13 0 15,-3 9 0-15,-10 0-2 16,-11 6 1-16,-9-8-1 16,-2 4 1-16,-9-9-2 15,-3-1 1-15,-12-11-1 16,-6-11 1-16,-1-9 0 15,5-13-1-15,-3-7 1 16,-3-15-2-16,8-3 1 16,-1-11-2-16,27-6-2 0,-38-16-5 15,38 16-35-15,-21-29-1 16,1 17-1-16,-4-9 0 16</inkml:trace>
  <inkml:trace contextRef="#ctx0" brushRef="#br1" timeOffset="302822.6965">1320 14576 64 0,'0'0'38'0,"20"14"1"16,-20-14-6-16,14 29-20 15,-14-29-3-15,-6 53-1 16,-2-29-4-16,4 11-1 16,0-8-2-16,0 1 0 0,-2-9-1 15,6-19 1-15,0 0-2 16,0 0 1-16,0 0 0 15,24-15 0-15,-14-5 0 16,7 0-1-16,3-1 0 16,6 1 0-16,5 3-1 15,5 5 0-15,3 2 1 16,5 8-1-16,1 8 1 16,3 8 0-16,-11 5-1 15,5 7 1-15,-11 3 2 16,-5 7 0-16,-10-1-2 15,-6 0 1-15,-10-3 0 0,-10-1 0 16,-4-7 1-16,-6 1-1 16,-6-11 0-16,-3 2-1 15,-7-11 2-15,1 1 0 16,-3-6 0-16,5-4-1 16,-5-2 1-16,3-7-2 15,3 7 1-15,-2-8-2 16,15 6-2-16,-7-5-3 15,26 13-6-15,-43-8-30 16,43 8 1-16,-20-22-2 16,20 22 2-16</inkml:trace>
  <inkml:trace contextRef="#ctx0" brushRef="#br1" timeOffset="303034.7721">1215 14633 84 0,'12'-22'41'0,"8"10"-2"16,14 8 1-16,5-15-32 15,16 7-3-15,7-6-2 16,-1 1-1-16,6-1-2 16,-4 4-2-16,-6 14-4 15,-23-4-32-15,5 10-4 16,-13 6 1-16,-6 12 0 15</inkml:trace>
  <inkml:trace contextRef="#ctx0" brushRef="#br1" timeOffset="303279.4447">2003 14976 82 0,'24'6'42'0,"8"0"-1"16,-32-6-1-16,55 0-33 15,-55 0-2-15,23-4-2 16,-23 4-1-16,0 0-3 16,0 0-4-16,-33-16-15 15,33 16-20-15,-18-8-2 16,18 8 1-16,-8-19-1 15</inkml:trace>
  <inkml:trace contextRef="#ctx0" brushRef="#br1" timeOffset="303587.2172">2363 14462 92 0,'0'0'43'16,"23"8"0"-16,-23-8-1 16,22 31-34-16,-16-7-2 15,8 7-1-15,-2 3-2 16,1 11 0-16,-1 2-2 0,-6 0 1 16,2 0-1-16,-2-6 0 15,2-5-2-15,-4-7 1 16,-4-4-1-16,2-7-2 15,-2-18-1-15,0 0-4 16,20 24-13-16,-20-24-23 16,5-26 1-16,1 1-2 15,8-1 3-15</inkml:trace>
  <inkml:trace contextRef="#ctx0" brushRef="#br1" timeOffset="304046.521">2858 14452 79 0,'12'-23'42'15,"-12"23"0"1,0 0 1-16,-20 7-33 0,-19 9-2 16,5 16-2-16,-9-3-2 15,3 6 0-15,7 3-3 16,1 1 1-16,12-2-3 15,13-9 2-15,8-7-2 16,17-13 1-16,8-8 0 16,7-14-2-16,7-3 1 15,-1-7-1-15,7-7 1 0,-7-7-1 16,1-1 2-16,-9 8-1 16,-3 5 0-16,-28 26 2 15,20-21 1 1,-20 21-1-16,8 19 1 0,-4 13 0 15,-4 7-1-15,6 10 0 16,-4 2 1-16,9 0-1 16,-5 6 0-16,2-4-1 15,-2-6 1-15,2-8-1 16,-2-3 0-16,-6-5-1 16,-2-11 0-16,2-20-2 15,-6 19-2-15,6-19-3 16,0 0-34-16,0 0-2 0,-20-15 0 15,20 15-1 1</inkml:trace>
  <inkml:trace contextRef="#ctx0" brushRef="#br1" timeOffset="304886.7592">3549 14813 57 0,'26'6'40'16,"-2"-4"0"-16,5 8 1 15,-29-10-26-15,40 23-5 16,-28-5-2-16,-3 19-4 16,-14-1 1-16,-11 5-4 0,-10 0 1 15,-7-4-4-15,-5 5-3 16,-15-27-15-16,15 9-22 16,3-22 1-16,11-6-1 15,24 4 0-15</inkml:trace>
  <inkml:trace contextRef="#ctx0" brushRef="#br1" timeOffset="305399.2479">4126 14305 85 0,'20'-12'42'0,"-20"12"-1"15,21 6-11-15,3 20-18 0,-12-9-5 16,10 21 0-16,-3-3-2 15,7 8-1-15,-8 2-2 16,-2 2 0-16,-3 0-1 16,-3-1 0-16,-6-9 0 15,-4-6-1-15,0-5-1 16,-4-5-2-16,4 1-2 16,0-22-7-16,0 0-30 15,0 0-2-15,0 0 0 0,8-28 0 16</inkml:trace>
  <inkml:trace contextRef="#ctx0" brushRef="#br1" timeOffset="305991.107">1144 14081 66 0,'-33'-15'38'16,"-7"5"2"-16,-9 21-3 16,-6-16-24-16,9 40-2 15,-7-2-3-15,9 42-1 16,11 13-2-16,9 24-1 15,22 6-2-15,24 17 0 16,23 1-1-16,20-3 0 16,14-5 0-16,16-26-3 15,10-14-4-15,2-29-35 16,9-6-2-16,-5-28 0 16,-7-7-1-16</inkml:trace>
  <inkml:trace contextRef="#ctx0" brushRef="#br1" timeOffset="306614.6542">5127 14034 40 0,'0'0'38'0,"-20"-29"0"16,20 29 1-16,-14-18-21 0,-5-6-6 16,19 24-2-16,0 0-2 15,41-1-1-15,-9 10-2 16,19 17 0-16,8 5-2 16,14 22 1-16,4 8-1 15,0 18-1-15,-8 7 0 16,-11 10-1-16,-19 6 0 15,-13-2 0-15,-20-4 0 16,-18-3-1-16,-20-9 1 16,-9-15-3-16,-18-6-1 15,-10-26-7-15,9 0-33 0,-7-13 0 16,2-3-2 0,0-9 0-16</inkml:trace>
  <inkml:trace contextRef="#ctx0" brushRef="#br1" timeOffset="311658.7884">1348 15869 62 0,'23'-19'36'15,"-23"19"2"-15,0 0 0 16,0 0-25-16,0 0-5 16,-25-2-1-16,-1 15-1 15,-4 17-1-15,-5 5 0 16,3 16-1-16,-9 6 0 16,3 12-1-16,7 1 0 15,15 7-1-15,10-8 0 0,14-5-1 16,12-9 1-16,5-2-1 15,15-13 1-15,5-9 0 16,-3-8-1 0,-3-3 0-16,-3-10 1 0,-9-2-1 15,-9-4 0-15,-18-4 0 16,16 6-1-16,-16-6-1 16,0 0-2-16,-20 2-3 15,20-2-30-15,-27 0-8 16,27 0 0-16,-34-12-1 15</inkml:trace>
  <inkml:trace contextRef="#ctx0" brushRef="#br1" timeOffset="312582.9637">1824 16044 55 0,'19'-2'37'15,"-19"2"1"-15,16-2 0 16,-16 2-25-16,0 0-4 16,0 0-2-16,24 0-1 15,-24 0-1-15,0 0 0 16,12 25-2-16,-12-25 1 16,8 30-2-16,-8-30 0 15,0 23-1-15,0-23 0 0,0 0 0 16,0 0 0-16,5-17 0 15,-5 17-1-15,-9-32 1 16,-1 15-1-16,-4-3 1 16,-10 2-1-16,-3 3 0 15,-5 5 1-15,-2 8-2 16,1 4 1-16,-3 8 2 16,3 9-1-16,11 11 1 15,-2 5-2-15,16 10 1 16,8 2-1-16,2-2 1 15,14-1-1-15,6-11-1 16,15-11 1-16,3-17-1 0,11-7 1 16,-7-15 0-16,1-9 0 15,-1-7 0-15,-11-12 1 16,-1 4-1-16,-17 3 0 16,-3 7 1-16,-6 3 0 15,-8 9-1-15,2 19 1 16,0 0 0-16,0 0 0 15,0 0-1-15,-6 43 1 16,6-4 1-16,0 12-2 16,-4 2 2-16,2 6-2 15,2 4 1-15,0 0-1 16,0-10 1-16,0-6-2 16,6-10 1-16,-6-11 0 0,8-5-1 15,-8-21 0-15,0 0 0 16,0 0-1-16,0 0-2 15,0 0-2-15,20-12-6 16,-20 12-31-16,-14-23-1 16,14 23 1-16,0 0-1 15</inkml:trace>
  <inkml:trace contextRef="#ctx0" brushRef="#br1" timeOffset="312814.5851">2341 16534 93 0,'20'0'43'16,"-20"0"-1"-16,25 6-1 16,-25-6-35-16,0 0-3 15,0 0-1-15,0 0-3 16,0 0-3-16,-31-15-6 15,31 15-31-15,0 0-1 16,0 0 0-16,-20-12-1 16</inkml:trace>
  <inkml:trace contextRef="#ctx0" brushRef="#br1" timeOffset="313276.3064">2548 16118 76 0,'14'-21'42'16,"2"7"0"-16,-16 14 0 15,0 0-28-15,0 0-5 16,-22 49-3-16,-4-14-1 16,1 15-2-16,-3-1-1 15,4 6 0-15,11-1-1 16,5-2-1-16,16-7 0 15,9-12-1-15,11-4 1 16,13-13 0-16,9-10 0 0,3-10-1 16,4-10 0-16,-3-5 0 15,-3-13-1 1,-9-1 2-16,-9-6-1 16,-7 5 0-16,-20 1 1 0,-8 6 0 15,-16 7 2-15,-8 10 0 16,-7 14-1-16,-9 14 1 15,-1 5-1-15,-3 7 0 16,13 9-2-16,-1 0 2 16,9 0-1-16,11 1-1 15,8-7-2-15,6-11-1 16,20 1-2-16,-20-23-6 0,67-2-32 16,-30-12 0-1,9-3 0-15,-1-22 0 16</inkml:trace>
  <inkml:trace contextRef="#ctx0" brushRef="#br1" timeOffset="313662.7239">3006 16036 64 0,'-37'-8'39'16,"3"6"2"-16,-3-2-2 16,17 20-28-16,0-18-5 15,20 2-1-15,4 20-2 16,24-5-1-16,17-3-1 15,14 6-2-15,13 3 2 16,-5 7-1-16,-2 3 2 16,-6 12-2-16,-12 1 1 15,-9 7 1-15,-14-2-1 16,-20 0 1-16,-18-6-1 0,-14-4 0 16,-11-11-1-16,-7-15 1 15,-5-15-1-15,-6-13 1 16,13-17-1-16,1-9 0 15,15-12 1-15,8-10 0 16,16-5 0-16,16-1 0 16,8 0 0-16,8 6 0 15,3 5-1-15,3 10 1 16,1 9-1-16,-7 8-1 16,4 15-2-16,-13-4-3 15,9 26-6-15,-28-6-29 16,18 18-1-16,-18 2-1 15,2 11 0-15</inkml:trace>
  <inkml:trace contextRef="#ctx0" brushRef="#br1" timeOffset="313883.0403">3707 16381 95 0,'40'26'44'0,"-7"-14"-1"16,-9 15 0-16,-14-9-36 16,2 11-2-16,-14 5-4 15,-4-3-1-15,-4-5-5 16,-12-25-14-16,16 17-25 0,6-18 0 16,-19 0 0-16,19-18-1 15</inkml:trace>
  <inkml:trace contextRef="#ctx0" brushRef="#br1" timeOffset="314386.2096">4069 16079 73 0,'0'0'40'0,"33"-29"-2"16,-1 29-8-16,-7-28-21 15,27 18-1-15,-11-11-1 16,14 13-2-16,-13 0 0 15,1 8-1-15,-15 8-1 16,-8 12 0-16,-14 9-2 16,-18 8 0-16,-14 7 0 15,-9 3-1-15,-7 2 1 16,1 6-1-16,1-4 0 0,3-8 0 16,9-6 1-16,8-4-1 15,14-13 1-15,6-20-1 16,0 0 1-1,40 10-1-15,-9-22 1 0,9-6-1 16,5 3 1-16,1-3-1 16,1 6 0-16,-3-1-1 15,-3 11-2-15,-13-10-4 16,15 26-6-16,-25-16-29 16,4 0-1-16,-22 2 0 15,21-20 0-15</inkml:trace>
  <inkml:trace contextRef="#ctx0" brushRef="#br1" timeOffset="314642.3027">4726 15545 77 0,'0'0'41'0,"0"0"1"16,30 36 0-16,-5-7-34 15,27 28-2-15,-1 12 0 16,10 15 0-16,-2 6-2 16,-1 10-1-16,-13 1-2 15,-13 3 0-15,-22 0-2 0,-18-12-1 16,-14 6-6 0,-43-23-34-16,-6-9-3 15,-16-13 0-15,-10-10 0 16</inkml:trace>
  <inkml:trace contextRef="#ctx0" brushRef="#br1" timeOffset="323866.5899">2564 17127 1 0,'28'4'14'16,"-28"-4"1"-16,29-20-1 15,-7 15 4-15,-16-17 2 16,20 20 1-16,-28-23-1 0,21 26-1 16,-34-22-2-16,15 21-5 15,0 0-1-15,0 0-4 16,0 0-1-16,0 0-1 15,-16 20-1-15,10 5 0 16,-12 6-1-16,4 13 0 16,-6 7 0-16,5 8-1 15,-9 3 1-15,10 5-1 16,6 2 0-16,2-6-1 16,14-5 1-16,6-7-1 15,4-5 0-15,8-9 0 16,1-6 0-16,-1-7 0 15,-1-8 0-15,9-1-1 0,-16-9 1 16,9 0 0-16,-1-6-2 16,-6 0 1-16,2-4 0 15,-3 0 0-15,-1-2-1 16,-18 6 2-16,20-10-2 16,-20 10 2-16,0 0-1 15,0 0 0-15,0 0 1 16,0 0-1-16,0 0 0 15,0 0 0-15,0 0 0 16,0 0-2-16,0 0 0 16,0-17-2-16,0 17-3 15,0 0-9-15,0 0-27 16,6-20 0-16,-6 20-2 0,0 0 2 16</inkml:trace>
  <inkml:trace contextRef="#ctx0" brushRef="#br1" timeOffset="325130.1949">3200 17268 33 0,'4'-23'37'15,"-4"1"3"-15,0-5-1 16,0 27-20-16,0-34-5 16,0 34-1-16,0 0-3 15,19-3-3-15,-19 3-1 16,16 31-2-16,-4-4 0 16,6 11-1-16,-4 9 1 15,3 0-2-15,-9 6 0 16,8 0-2-16,-10 0 1 0,-6 0-1 15,0-8 1-15,-6-4-2 16,4-11-1-16,-4-7 0 16,6-3-1-1,0-20-1-15,0 0-2 0,0 0-6 16,32-10-30-16,-24-14 0 16,10 7 0-16,-13-13 1 15</inkml:trace>
  <inkml:trace contextRef="#ctx0" brushRef="#br1" timeOffset="325706.3269">3460 17237 50 0,'0'0'36'0,"-15"-16"0"15,15 16 0-15,-6-35-26 16,31 25-2-16,-11-13-1 16,20 9-2-16,-7-2-1 15,17 6 0-15,-11 5-1 16,11 8-1-16,-9 3 1 16,-1 8-1-16,-2 4 0 15,-9 5 0-15,-9 5-1 0,-8 9 0 16,-16-2 0-1,-6 3 0-15,-19-3-1 0,-5-2 0 16,-7-1 2 0,7-7-2-16,1-5 0 0,5-8 1 15,11-6 0-15,23-6 0 16,0 0-1-16,23-16 0 16,11 6-1-16,5 0 1 15,7 2 0-15,5-1 0 16,0 3 0-16,-3 6 0 15,-7 4 0-15,-3 5 1 16,-12 5 1-16,-1 4-2 16,-25 3 2-16,2 3-2 15,-16 1 1-15,-5 1 0 16,-9-2 1-16,-4-5-1 16,-1-1-1-16,-1-4 1 15,9-5-1-15,-7-3 0 0,12-2-1 16,20-4-1-16,-27 0-2 15,27 0-3-15,0 0-14 16,0 0-21-16,19-12 0 16,-19 12 0-16,36-15 1 15</inkml:trace>
  <inkml:trace contextRef="#ctx0" brushRef="#br1" timeOffset="325902.984">4033 17610 60 0,'26'14'41'0,"-26"-14"0"16,0 0 0-16,0 0-16 0,21 2-19 15,-21-2-1-15,0 0-5 16,0 0-2-16,0 0-4 16,32 6-10-16,-32-6-25 15,28-22-1-15,-15 0 1 16,13 1-1-16</inkml:trace>
  <inkml:trace contextRef="#ctx0" brushRef="#br1" timeOffset="326323.2616">4499 17186 70 0,'-37'-22'40'15,"3"15"-1"-15,2 12 0 0,-7-5-31 16,13 18-4-16,4-2-1 15,17 7 0-15,8 1-2 16,25 3 0-16,12 5-1 16,13-3 0-16,10 3 0 15,8-5 0-15,-4 1 2 16,0-3-1-16,-9 1 1 16,-13-1-1-16,-19-1 0 15,-18-3 0-15,-22 1 2 16,-20-1-2-16,-15-3 0 15,-6-4-1-15,-10-8 0 16,-1-8 0-16,9-12 1 16,10-8-1-16,15-9 0 0,12-8 0 15,20-6 0-15,14-2 1 16,6-2-1 0,6 5 1-16,7 1-2 0,-1 6 2 15,-1 5-1-15,-3 3-1 16,4 5-2-16,-13-3-3 15,15 17-4-15,-34 10-31 16,28-25 0-16,-28 25-2 16,37-18 2-16</inkml:trace>
  <inkml:trace contextRef="#ctx0" brushRef="#br1" timeOffset="326562.9555">4916 16982 79 0,'0'0'43'0,"2"27"1"16,-8-5-1-16,18 15-33 16,-18 4-2-16,17 14-2 0,-3 6-1 15,6 6-2-15,0 2 0 16,10-6-2-16,-9-5 0 16,3-7-1-16,-6-5-1 15,-2-13-1-15,0-4-2 16,-10-29-3-16,10 36-9 15,-10-36-27-15,0 0-2 16,0 0 2-16,0 0-2 0</inkml:trace>
  <inkml:trace contextRef="#ctx0" brushRef="#br1" timeOffset="326752.9736">5358 17533 88 0,'16'18'43'0,"-6"13"-1"16,-12-1 1-16,0 13-37 16,-8-4-2-16,4 5-3 15,-2-1-4-15,-6-18-5 16,16 9-34-16,-2-34 0 16,-2 27-2-16,2-27 0 15</inkml:trace>
  <inkml:trace contextRef="#ctx0" brushRef="#br1" timeOffset="327631.6136">5658 17202 42 0,'0'0'34'0,"0"0"0"15,0 0-8-15,6-38-12 16,26 33-4-16,-13-23-1 15,21 18-1-15,-13-11-2 16,19 13-1-16,-7-2 0 16,7 14-2-16,-9 4-1 15,-3 6 0-15,-7 3-1 16,-3 7 1-16,-10 1-2 16,-14 3 2-16,-12-1-2 0,-10-1 1 15,-5-5-1 1,-5 1 0-16,1-8 0 15,-1-5 0-15,10-5 0 16,22-4-1-16,0 0 1 0,0 0 0 16,26-19 1-16,10 11-1 15,9 2 0-15,12 4 0 16,0 4 0-16,5 8 0 16,-3 6 1-16,-8 9-1 15,-9 1 2-15,-11 7-2 16,-17 2 3-16,-10 3-1 15,-16-1 0-15,-13-2-1 0,-9-5 1 16,-6-5-1-16,-3-1-1 16,2-7 0-1,1-5-3-15,1-8-2 16,15 2-3-16,-10-22-24 0,34 16-9 16,-19-31 0-16,23 7 0 15</inkml:trace>
  <inkml:trace contextRef="#ctx0" brushRef="#br1" timeOffset="327895.4496">6460 16735 66 0,'33'-4'40'0,"1"8"1"16,9 21-1-16,-13 7-30 15,21 30-1-15,-11 5-2 0,5 21-1 16,-7 5 0-16,-19 9-3 16,-11 2-1-16,-16 0 0 15,-17-2-1-15,-21-14-2 16,-11-4 0-16,-4-17-5 16,8 6-24-16,-11-32-13 15,13-4 0-15,4-13-1 16</inkml:trace>
  <inkml:trace contextRef="#ctx0" brushRef="#br1" timeOffset="604452.2518">22122 12517 68 0,'-4'24'40'0,"4"-24"1"15,0 23 0-15,4-5-23 16,-4-18-9-16,0 0-2 16,0 0-1-16,0 0-2 15,-6-22-3-15,6 22 1 16,0 0-1-16,-2-19-3 15,2 19-2-15,-12-24-5 16,12 24-32-16,8-25-1 16,-8 25 1-16,12-40-1 15</inkml:trace>
  <inkml:trace contextRef="#ctx0" brushRef="#br1" timeOffset="605496.1366">22599 11807 97 0,'0'0'42'16,"0"0"1"-16,0 0-13 15,18-4-21-15,-18 4-2 16,0 0-2-16,0 0-1 15,0 0-1-15,0 0-2 16,0 0 1-16,0 0-2 16,0 0 1-16,-12-18-3 0,12 18-1 15,0 0-5-15,0 0-33 16,-6-24-2-16,6 7 0 16,8-1-1-1</inkml:trace>
  <inkml:trace contextRef="#ctx0" brushRef="#br1" timeOffset="606240.6414">23125 11041 69 0,'0'0'42'15,"-10"22"0"-15,10-22 0 16,-10 17-24-16,10-17-8 15,0 0-3-15,0 0-2 16,-2-19-3-16,2 19-2 0,0-28-1 16,0 28-4-16,0-35-7 15,0 35-29 1,0-20-1-16,0 20 0 16,-18-21-1-16</inkml:trace>
  <inkml:trace contextRef="#ctx0" brushRef="#br1" timeOffset="609496.5015">23790 10103 61 0,'0'0'39'0,"6"18"0"15,-6-18 2-15,6 27-24 16,-6-27-6-16,0 0-2 16,0 0-2-16,0 0 0 15,10-21-3-15,-10 21 1 16,0 0-2-16,10-20 0 15,-10 20-1-15,0 0-1 16,0 0-1-16,0 0 0 16,0 0 0-16,0 0-2 0,0 0-3 15,-12-22-2-15,12 22-26 16,0 0-9-16,0-17-2 16,0 17 1-16</inkml:trace>
  <inkml:trace contextRef="#ctx0" brushRef="#br1" timeOffset="610308.3979">24412 9214 89 0,'18'2'41'0,"-18"-2"1"16,0 0-7-16,0 0-24 16,0 0-3-16,0 0-2 15,0 0-1-15,0 0-1 16,0 0-1-16,0 0-1 16,0 0-1-16,0 0-2 0,0 0 0 15,8-22-1-15,-8 22-3 16,0 0-3-16,0 0-34 15,0 0-1-15,0 0 0 16,0 0 0-16</inkml:trace>
  <inkml:trace contextRef="#ctx0" brushRef="#br1" timeOffset="611016.7744">25113 8590 75 0,'0'0'40'0,"0"0"2"15,0 0-13-15,26 14-11 16,-26-14-5-16,0 0-4 15,-14 21-2-15,14-21-2 16,0 18-2-16,0-18-1 16,0 0 0-16,0 0-2 15,0 0-1-15,0 0-1 16,0 0-2-16,6-22-4 0,-6 22-33 16,0 0-3-1,14-17 1-15,-14 17-1 16</inkml:trace>
  <inkml:trace contextRef="#ctx0" brushRef="#br1" timeOffset="611851.111">26215 7974 73 0,'0'0'42'15,"25"19"0"-15,-11 9-6 16,-14-28-18-16,16 13-6 16,-16-13-3-16,0 0-2 15,20 16-2-15,-20-16-1 16,0 0-1-16,18 10-1 16,-18-10 0-16,0 0-2 15,0 0 0-15,0 0 0 16,0 0 0-16,0 0 0 0,0 0 0 15,0 0-2-15,0 0-2 16,0 0-2-16,0 0-8 16,0 0-31-1,-20 12 1-15,20-12-2 0,-28-16 2 16</inkml:trace>
  <inkml:trace contextRef="#ctx0" brushRef="#br1" timeOffset="612448.4071">26339 7230 39 0,'0'0'39'0,"0"0"1"16,20-16 2-16,-20 16-18 15,0 0-4-15,0 0-5 16,6 26-5-16,-6-26-2 16,-6 31-2-16,6-31-2 15,-6 22 0-15,6-22-2 16,0 0 0-16,0 0-2 16,0 0 0-16,0 0 0 15,0 0 0-15,0 0 0 16,0 0 0-16,0 0 0 0,0 0-3 15,0 0-5-15,0 0-36 16,0 0 0-16,0 0-1 16,20-28 0-16</inkml:trace>
  <inkml:trace contextRef="#ctx0" brushRef="#br1" timeOffset="613004.0115">27421 6335 61 0,'0'0'41'16,"-20"2"1"-16,20-2 0 15,-19-4-21-15,19 22-9 16,-16-16-3-16,16-2-3 15,-14 21 0-15,14-21-3 16,0 0-1-16,0 0 0 16,0 0-1-16,22-2-1 0,-22 2-1 15,12-17-4-15,7 22-24 16,-19-5-14-16,0 0-1 16,14-23 0-16,-14 23-1 15</inkml:trace>
  <inkml:trace contextRef="#ctx0" brushRef="#br1" timeOffset="615868.0335">21946 12647 47 0,'22'-30'36'15,"-22"30"2"-15,23-23-9 16,-31-5-10-16,8 28-4 0,0-20-4 16,0 20-2-16,0 0-1 15,0 0-2 1,-25 6-2-16,15 18 1 15,-10-1-3-15,6 9 1 0,0-5-3 16,1 7 2-16,7-9-3 16,0-7 2-16,6-18-2 15,18 4 1-15,-18-4 0 16,35-32 0-16,-17 7 1 16,4-7-2-16,-5-1 2 15,3 2-1-15,-8 1 0 16,-4 7 1-16,-8 5 0 15,0 18 0-15,0 0 1 0,-28 14-1 16,8 7 1 0,-3 7-1-16,1-1 0 15,8 3 0-15,2-5 0 16,12-25-2-16,0 0 1 0,34 10 0 16,-14-28 0-16,7-7 0 15,-1-3-1-15,-2-1 1 16,-5 0 0-16,-13 7 0 15,-6 4 1-15,0 18-1 16,-19-11 0-16,19 11 0 16,-34 19-1-16,16-3-3 15,6 13-7-15,7-11-30 16,3 0-3-16,2-18 1 16,-4 19 0-16</inkml:trace>
  <inkml:trace contextRef="#ctx0" brushRef="#br1" timeOffset="616507.6636">22386 11915 48 0,'0'0'36'0,"0"0"0"16,-20-6 0-16,20 6-17 15,0 0-6-15,-9 17-4 16,9-17-3-16,-20 18 0 15,2-4-2-15,4 9 0 16,-4-5-1-16,11 7 0 16,-1-5-1-16,8-20 0 15,27 16-1-15,5-28 0 16,13-8 0-16,3-11-1 16,3-10 0-16,2-8 0 15,-7-2 1-15,-13 4-1 16,-13 5 0-16,-14 15 1 15,-18 7 0-15,-8 16 0 0,-7 10 1 16,-11 14-1-16,3 3 0 16,3 5 0-16,4-1 0 15,11-1-1-15,11-7 1 16,6-19-1-16,31 12 0 16,-3-16 0-16,8-7 0 15,-3-1 0-15,1-2 1 16,-9-4-1-16,-3 5 1 15,-22 13-1-15,0 0 1 16,0 0-1-16,-32 15 1 16,11 3-1-16,-5 2 0 15,-2-3-3-15,9 7-2 0,-11-26-16 16,30 2-22-16,0 0 0 16,0 0-1-16,0 0 1 15</inkml:trace>
  <inkml:trace contextRef="#ctx0" brushRef="#br1" timeOffset="617116.8824">22888 11161 39 0,'0'0'34'0,"12"-24"-5"16,-12 24-2-16,5-25-4 15,-5 25-3-15,2-20-5 16,-2 20-2-16,0 0-3 0,0 0-3 16,0 0-1-1,0 28-2-15,0-28-1 16,-7 37-2-16,1-17 2 0,6-1-3 15,0-19 0-15,6 22 0 16,-6-22 1-16,27-8-2 16,-1-8 2-16,0-9-1 15,-1-7-1-15,3 3 2 16,-2-6 0-16,-7 3-1 16,-13 11 1-16,-6 21 0 15,-25-18-1-15,-3 24 2 16,-10 8-1-16,5 1 1 15,-1 9-1-15,3 1-1 16,11-5-1-16,20-20 0 16,0 29-2-16,16-31-3 15,15 18-11-15,-1-20-26 0,-6 4 1 16,-5-10-2-16,3 3 3 16</inkml:trace>
  <inkml:trace contextRef="#ctx0" brushRef="#br1" timeOffset="617767.3989">23678 10201 42 0,'0'0'32'0,"-18"2"0"0,18-2-8 15,0 0-6-15,-6-33-2 16,24 31-2-16,-30-22-3 16,12 24-2-16,0 0-2 15,0 0-1 1,-20-15-1-16,0 28 0 0,-7 1-1 15,-5 10-2-15,4 5 0 16,3 0 0-16,7-3-1 16,16 0-1-16,2-26 1 15,41 23-2-15,-1-21 1 16,3-14-1-16,5-3 1 16,-3-7 0-16,-7-2-1 15,-17-3 2-15,-7 3-1 0,-8 3 1 16,-12 3 0-16,6 18 0 15,-27-16 0-15,7 14 0 16,-6 8 0 0,4 4 0-16,-1 4-1 0,3 2 1 15,6 1-1-15,0 3-1 16,14 0-1-16,0-20-5 16,26 27-35-16,-26-27 1 15,22 18-2-15,-22-18 1 16</inkml:trace>
  <inkml:trace contextRef="#ctx0" brushRef="#br1" timeOffset="618596.36">24416 9249 35 0,'0'0'38'16,"22"-25"0"-16,-22 25 0 16,33-14-14-16,-41-13-7 15,28 25-5-15,-20 2-3 16,0 0-3-16,-26 6-1 16,11 13-2-16,-9 1 0 15,-2 7-1-15,1-1 0 16,3 1-2-16,2-1 1 15,8-5-1-15,12-21 0 16,0 0 0-16,20 4 0 16,6-19 0-16,5-5 0 0,-1-6 0 15,5-5 0-15,-5 0 0 16,-6-1 1-16,-4 5 0 16,-15 3 0-16,-5 24 0 15,-23-23 0-15,1 21 0 16,-4 4 1-16,-1 7-1 15,1 3-1-15,6 2-1 16,6 8-3-16,14-22-14 16,-5 21-25-16,5-21 0 15,25 20-1-15,-9-20 0 16</inkml:trace>
  <inkml:trace contextRef="#ctx0" brushRef="#br1" timeOffset="619231.7603">25139 8757 51 0,'0'0'35'0,"0"0"2"16,0 0-6-16,0 0-13 16,-22 2-5-16,22 15-5 15,-24-13-2-15,10 14-2 0,-11-6 0 16,25-12-2-1,-36 35 1-15,26-15-1 16,10-20 0-16,4 23-1 0,-4-23-2 16,38 4 2-16,-11-10-2 15,1-7 1-15,0-9 0 16,-3-6 1-16,-7 1-1 16,-6 1 1-16,-12 3 1 15,-6 3 0-15,6 20 0 16,-31-23 0-16,11 25 0 15,-2 9-2-15,-2 5 2 16,5 2-3-16,7 3 0 0,2-3-4 16,12 17-13-1,-4-17-23-15,2-18-1 16,8 20 1-16,-8-20-2 16</inkml:trace>
  <inkml:trace contextRef="#ctx0" brushRef="#br1" timeOffset="619888.0347">26138 8401 61 0,'0'0'38'0,"8"-19"1"16,-8 19-6-16,-2-22-17 0,2 22-5 16,0 0-3-16,0 0-2 15,0 0-1-15,-26 8-2 16,6 4 0-16,-1 8 0 15,-3-3-1 1,4 1 0-16,20-18-2 0,-20 29 1 16,20-29 0-16,26 0-1 15,0-8 0-15,1-7 0 16,5-5 0-16,2-1 1 16,-9-5-1-16,-7 1 0 15,-8 5 1-15,-10 20 0 16,-8-20 0-16,8 20 0 15,-38 2 0-15,17 8 1 0,-3 4-1 16,2 0-1-16,3 1 1 16,19-15-1-16,-22 26 0 15,22-26-1 1,0 0-1-16,0 0-4 0,33 23-33 16,-33-23-4-16,26-4 1 15,-26 4-2-15</inkml:trace>
  <inkml:trace contextRef="#ctx0" brushRef="#br1" timeOffset="621503.0579">26319 7340 53 0,'0'0'36'0,"0"0"1"16,8-30-10 0,-8 30-8-16,0 0-6 15,0 0-4-15,0 0-3 0,0 0-1 16,-14 24-2-16,1-6 1 16,-5-3-2-16,-2 3 1 15,2 0-1-15,18-18-1 16,-21 23 0-16,21-23 1 15,0 0-1-15,31-2-1 16,-3-10 0-16,3-5 0 16,1-3 1-16,-2-3-1 15,-1-3 0-15,-9 4 0 16,-6-1 1-16,-8 5-1 16,-6 18 1-16,-24-19 1 15,-2 17-1-15,-3 9 1 16,-9 7-1-16,7 4 0 0,1 7 0 15,4 1 0-15,9-1 0 16,11-3-1-16,14-4 0 16,9-7 0-16,9-5-3 15,-4-8-1-15,9 6-4 16,-31-4-34-16,32-13 1 16,-32 13-2-16,2-18 2 15</inkml:trace>
  <inkml:trace contextRef="#ctx0" brushRef="#br1" timeOffset="622192.0678">27380 6470 47 0,'0'0'37'0,"-14"-21"2"16,14 21-1-16,-34-18-18 16,34 18-7-16,-37 14-5 0,23 3-2 15,-12-5-2-15,14 8-1 16,-1-2 0-16,13 1-2 16,0-19 1-16,0 30-1 15,0-30 0-15,27 7-1 16,-1-12 1-16,6-9 0 15,-1-6-1-15,3-7 1 16,-3-3-2-16,-3-3 2 16,-2 2 0-16,-13 5 0 15,-13 6-1-15,0 20 1 16,-33-13 0-16,7 24 0 16,-7 1 1-16,-1 10-1 15,-3-1 1-15,3 7-2 0,8-3 1 16,3-5-3-16,19 19-13 15,4-39-27 1,-20 28-1-16,20-28 0 16,-20 13-1-16</inkml:trace>
  <inkml:trace contextRef="#ctx0" brushRef="#br1" timeOffset="629357.0303">21816 12635 1 0,'0'0'11'0,"0"0"10"16,0 0-7-16,0 0-2 0,0 0-2 16,0 0-1-1,0 0 0-15,0 0-1 16,0 0-2-16,0 0-1 15,0 0-1-15,0 0 1 0,0 0-2 16,0 0 2-16,0 0-1 16,-14-20 2-16,14 20-1 15,0 0 0-15,0 0 0 16,0 0-1-16,0 0-1 16,-2-17 0-16,2 17 0 15,0 0-1-15,0 0 0 16,8-28 0-16,-8 28-1 0,6-20-1 15,-6 20 2 1,5-21-3-16,-5 21 2 16,0 0-1-16,10-22 1 15,-10 22-2-15,0 0 2 16,12-25 0-16,-12 25-1 0,14-24 1 16,-14 24-1-16,18-27 1 15,-18 27-1-15,20-28 1 31,-20 28-1-31,13-23 0 0,-13 23 1 0,12-18-1 16,-12 18 1-16,0 0 0 16,16-22-1-16,-16 22 0 15,14-27 1-15,-14 27-1 16,18-30 1-16,-18 30-1 16,13-31 0-16,-13 31 1 15,18-31-1-15,-18 31 0 16,14-26 1-16,-14 26-1 0,14-27 0 15,-14 27 1-15,12-32 0 16,-6 15-1-16,-6 17 1 16,15-32 0-16,-15 32-1 15,14-27 1-15,-14 27 0 16,18-24-1-16,-18 24 1 16,18-21-1-16,-18 21 1 15,14-24-1-15,-14 24 1 16,19-31-1-16,-7 13 1 15,-4-2-1-15,-8 20 1 16,20-29-1-16,-20 29 0 16,20-28 0-16,-20 28 1 15,13-23-1-15,-13 23 1 0,18-24-1 16,-18 24 0-16,22-33 1 16,-10 15-1-16,-12 18 0 15,25-33 0 1,-25 33 1-16,28-28-1 0,-28 28 0 15,26-25 0-15,-26 25 0 16,25-29 0-16,-25 29 1 16,28-36-2-16,-10 19 1 15,-18 17 0-15,27-34 0 16,-27 34 1-16,24-25-1 16,-24 25 0-16,22-24 0 15,-22 24 1-15,26-23-1 16,-13 3 0-16,1 0 1 0,4-3-1 15,-4 3 1 1,0 2-1-16,-3 1 1 16,-11 17-1-16,26-32 1 15,-26 32-1-15,16-21-1 0,-16 21 2 16,24-30-2-16,-24 30 2 16,25-35-3-16,-11 13 3 15,4 1-2-15,-4-1 2 16,-4 1 0-16,-10 21-1 15,23-32 0-15,-23 32 0 16,14-31 1-16,-14 31-1 16,12-26 1-16,-12 26-1 15,14-31 1-15,-6 11-1 0,3-1 0 16,3-1 0 0,-6 1 0-16,4-3 0 15,0 6 0-15,0-1 0 16,-4 1 0-16,-8 18 0 0,19-31 0 15,-13 13 0-15,2-2 1 16,4 3-1-16,-4-1 0 16,4 0 0-16,0-1 0 15,-2 1 0-15,1 0 0 16,1-3 0-16,0-3 1 16,-2 1-1-16,4-1 0 15,-2 1 0-15,-5 3 0 16,3 0 0-16,-10 20 0 15,20-27 0-15,-20 27-1 16,0 0 1-16,20-26 1 16,-20 26-1-16,14-19 0 15,-14 19 0-15,19-30 0 0,-5 13 0 16,-14 17 0-16,20-34 1 16,-20 34-1-16,24-31 0 15,-24 31 0-15,19-18 0 16,-19 18 0-16,14-19 0 15,-14 19 0-15,26-22 0 16,-26 22 0-16,28-27 0 16,-11 9 0-16,3 0 1 15,0-1-1-15,0 1 0 16,1-2 1-16,3-3-1 16,-4 1 0-16,-4 1 1 15,-3-1-1-15,5 0 0 0,-6 5 0 16,2-3 0-16,0 1 0 15,-14 19 0-15,27-24 0 16,-9 12 0-16,-18 12-1 16,32-19 1-1,-32 19 0-15,25-18 0 0,-25 18 0 16,20-20 0-16,-20 20 1 16,20-21-1-16,-20 21 0 15,20-26 0-15,-20 26 0 16,25-27-1-16,-25 27 1 15,26-24 0-15,-26 24 0 16,22-21 0-16,-22 21 0 16,21-14 0-16,-21 14 0 0,24-16 0 15,-24 16 1-15,22-21-1 16,-22 21 0-16,23-28-1 16,-23 28 2-1,26-25-1-15,-26 25 0 0,16-26 0 16,-16 26 0-16,0 0 0 15,18-22 0-15,-18 22 0 16,0 0 0-16,19-27-1 16,-19 27 1-16,20-28 0 15,-20 28 1-15,26-31-1 16,-26 31 0-16,22-29 0 16,-22 29 0-16,19-22 0 15,-19 22 0-15,18-20 0 0,-18 20 0 16,22-21 0-16,-22 21 0 15,29-35 0 1,-15 15 1-16,-2-2-1 16,2 5 0-16,0-7-1 0,0 6 2 15,-3-1-2-15,1 1 2 16,-12 18-1-16,22-23 0 16,-22 23-1-16,26-28 1 15,-26 28 1-15,27-29-2 16,-27 29 1-16,32-30 0 15,-32 30 0-15,25-29 0 16,-25 29 0-16,22-22 0 16,-22 22 0-16,18-19 0 0,-18 19 0 15,14-22 0 1,-14 22 0-16,18-24 1 16,-18 24-1-16,15-23 0 15,-15 23 0-15,18-16 0 0,-18 16 0 16,0 0 0-16,22-16 0 15,-22 16 0-15,0 0 0 16,24-17 0-16,-24 17 0 16,19-16 0-16,-19 16 0 15,22-20 1-15,-22 20-1 16,34-25 0-16,-11 7-1 16,3 3 1-16,6-3 0 15,-5 2 0-15,-1 1 0 0,-4 1 0 16,1 4 0-1,-23 10 0-15,28-10 0 16,-28 10 0-16,20-19 1 16,-20 19-2-16,31-30 2 0,-11 12-1 15,6-1 0-15,1-1 0 16,-1 3 1-16,0 7-2 16,-7 4 1-16,-19 6 1 15,26-8-1-15,-26 8 0 16,0 0 0-16,0 0 1 15,20 6 0-15,-20-6 0 16,0 0 0-16,0 0 0 16,0 0 1-16,0 0-1 15,0 0 0-15,0 0 1 16,20-22-1-16,-20 22 0 16,0 0-1-16,21-19 1 15,-21 19 0-15,20-10-1 0,-20 10 0 16,24-2 1-16,-24 2-1 15,21 2 0-15,-21-2 1 16,32 6-1-16,-12-6 0 16,5 0 1-16,-5-2-1 15,6 0 1-15,0 4-1 16,1-4 1-16,5 2-1 16,-1 0 1-16,3 2-1 15,5-2 1-15,3-2-1 16,1 0 0-16,3 0 1 15,1-2-1-15,-1 0 0 16,-1 0 0-16,-4 0 0 0,-3 0 0 16,-1 4 0-16,-3-2 0 15,0 2 0-15,-3-2 0 16,-5 0 0-16,1 0 0 16,-1-2 0-16,-4 4 1 15,2-3-2-15,-9 3 1 16,3-2 0-16,-18 2 1 15,32 0-1-15,-32 0 0 16,21 2 0-16,-21-2 0 16,30 0 0-16,-30 0 0 15,28-4 0-15,-28 4 0 16,19-2 0-16,-19 2 0 16,0 0 0-16,20-4 0 0,-20 4 0 15,0 0 0-15,0 0 0 16,0 0 0-16,0 0 0 15,0 0 0-15,0 0 0 16,0 0 1-16,0 0-1 16,0 0 0-16,0 0 0 15,0 0 0-15,0 0 0 16,0 0 0-16,0 0 0 16,0 0 0-16,0 0 0 15,0 0 0-15,0 0 0 16,0 0 0-16,0 0 0 15,0 0 0-15,0 0 0 16,0 0 0-16,0 0 0 0,0 0 0 16,0 0 0-1,0 0 0-15,0 0 0 16,0 0 0-16,0 0 0 16,0 0 0-16,0 0 0 0,0 0 0 15,0 0 0-15,0 0 0 16,0 0 0-16,0 0 0 15,0 0 0-15,0 0 0 16,-18-14 0-16,18 14 0 16,0 0 0-16,0 0 0 15,0 0-1-15,0 0 1 16,0 0 0-16,0 0 0 16,0 0 1-16,0 0-1 0,0 0 0 15,0 0 0 1,-15-20 0-16,15 20 0 15,0 0 0-15,0 0 0 16,-6-19 0-16,6 19 0 0,0 0 0 16,-6-20 0-16,6 20 0 15,-2-18 0-15,2 18 0 16,-6-25 1-16,6 25-2 16,-6-31 1-16,6 9 0 15,2-4 1-15,2-1-2 16,-2-4 1-16,4-1 0 15,-6-3 0-15,0-4 0 16,0-1 0-16,-8-1 0 16,2-4 0-16,2-4 0 15,0 0 1-15,0 0-1 16,2-2 0-16,2 4 0 16,2 2 0-16,-2-1 0 0,4 7 0 15,-8 4 0-15,4-2 0 16,-2 5 1-16,4-3-1 15,-2-1 0-15,4 3 0 16,-2 6 0-16,-2-3 0 16,6 3 0-16,0 7 0 15,2-5 0-15,-8 25 0 16,8-32 0-16,-8 32 0 16,12-23 0-16,-12 23 0 15,5-22 0-15,-5 22 1 16,0-20-2-16,0 20 1 15,0 0 0-15,0-17 0 0,0 17-1 16,0 0 1-16,0 0 0 16,0 0 0-16,0 0 0 15,0 0 0-15,0 0 0 16,0 0 0-16,0 0 0 16,12 17 0-16,-12-17 0 15,0 0 0-15,0 0 0 16,10 18 0-16,-10-18 0 15,0 0 0-15,0 0 0 16,0 0 0-16,0 0 0 16,20 14 0-16,-20-14 0 15,0 0 0-15,20-4 0 16,-20 4 0-16,0 0 0 0,23-12 0 16,-23 12 0-16,26-14-1 15,-6 3 1-15,-1-3 0 16,9-8 0-16,6-5 0 15,3-5 0-15,9-9 1 16,-5 0-1-16,8-12 0 16,-1-2 0-16,5 0 0 15,4-6-1-15,-3 2 1 16,5-7 0-16,4 1 0 16,8-2 0-16,2 4 0 15,8 4 0-15,0 4-1 16,-8 4 1-16,-2 12 0 15,-11 8 0-15,-13 7 0 0,-15 9-1 16,-5 7 0-16,-27 8-3 16,-2 21-7-1,2-21-31-15,-25 30 0 16,25-30-2-16,-20 15 0 0</inkml:trace>
  <inkml:trace contextRef="#ctx0" brushRef="#br2" timeOffset="661634.98">21403 13229 8 0,'0'0'29'15,"0"0"-1"-15,0 0-2 16,0-17-7-16,0 17-2 16,0 0-3-16,0 0-1 15,12-24-5-15,-12 24-2 0,8-19 0 16,-8 19 0-16,6-26-1 16,-6 26-1-16,7-18-1 15,-7 18 0-15,0 0 0 16,18-17 0-16,-18 17-1 15,14-24 0-15,-14 24 0 16,22-31 0-16,-10 11 0 16,-1 1-1-16,3 1 0 15,-2 0 1-15,-12 18-1 16,20-21 0-16,-20 21 0 16,26-16 0-16,-26 16 0 31,27-10 0-31,-27 10 0 0,34-29 0 0,-15 9 0 0,5-3 0 15,-2-1 0-15,-2 4 0 16,3-3 0 0,-3 1 0-16,-4 1 0 0,2 1 0 15,1 2 0-15,1-5-1 16,0-7-1-16,6-3 2 16,-5 0-2-16,9-3 2 15,-2 3-1-15,-3 2 1 16,3 5-1-16,-2 4 1 15,-5 7 0-15,3 3-1 16,2-6 1-16,-7 5-1 16,3-3 1-16,8-4-1 15,-3-3 0-15,5-1 1 0,1-5 0 16,1-1-1-16,-2 7 0 16,3-1 0-1,1-3 0-15,-7-5 0 16,3-9 0-16,0-2 1 0,1-4-1 15,-1-2 0-15,5-4 0 16,-7 0 1-16,3 4-1 16,-3 5 0-16,-2 7 1 15,-3 8-1-15,1 1 1 16,-6 3-1-16,1-3 1 16,3-1-1-16,-4-3 1 15,8-3-1-15,1 0-1 16,-1-6 2-16,5-1-1 0,-1 3 0 15,2 0 0-15,3 2 1 16,-1-7-1 0,1 5 1-16,3 0-1 15,1-4 0-15,2-2 0 0,-1-6 0 16,7-6 1-16,-1 0-1 16,3 0 0-16,2-2-1 15,-1 0 2-15,1 2-1 16,-2 4 0-16,1 2 0 15,-5 8 0-15,-3 0 0 16,-9 4 0-16,-1 1 0 16,-3 3 0-16,-3 7 1 15,1-5-1-15,-1 4 1 16,-2-1-1-16,1 3 0 16,-1-9 0-16,6 7 0 15,-1-2 1-15,3-5-2 0,-7 3 1 16,7-1 0-16,-4-1 0 15,5 0-1-15,1 3 1 16,-3-7 0-16,1 2 0 16,5-2 0-16,1-1 0 15,5-1 0-15,1-6 0 16,-1 2 0-16,1-4 0 16,5 4 0-16,-2-2 0 15,3-2 0-15,-5 1 0 16,-2 1 0-16,1 4 0 15,-3 2 0-15,-7 4 0 16,1-1 0-16,-3 1 1 16,-1 4-2-16,5-5 2 0,-5-3-2 15,5 2 2-15,1-4-1 16,-1-2 0-16,3 0 0 16,-3 1 0-16,1 1 1 15,-5 2-2-15,0 4 2 16,-3-1-1-16,-3 1 1 15,5 6-2-15,3-7 1 16,-2-1 0-16,-1-4 0 16,5-2 1-16,1 0-1 15,1-6 0-15,-1 2 0 16,1-6 0-16,1 2 0 16,2 0 1-16,3-4-2 15,-1 6 2-15,-1-2-1 0,1 6-1 16,1-2 2-16,-1 3-1 15,-6 5 0-15,5 0-1 16,-9 2 2 0,5-6-1-16,1 1 1 0,1-3-1 15,3-6 1-15,3-2-1 16,3-2 0-16,0-1 0 16,1 1 0-16,-3 0 0 15,2 0 0-15,1 0 0 16,-1-6 0-16,-4 6 0 15,7-6 0-15,1 1 0 16,6-5 0-16,4 0 0 16,1 4 0-16,-1 1 0 0,-4 5 0 15,2 0 0-15,-4 2 0 16,1 4 0 0,-9 0 0-16,2 2 0 0,-1 0 0 15,-5 0 0-15,4 5 0 16,-11 3 0-16,-3 8 0 15,-5 1 0-15,-8 7 0 16,-1 3 0-16,-9 5 0 16,-14 17 0-16,20-24 0 15,-20 24 0-15,20-24 0 16,-20 24 0-16,17-19 0 16,-17 19 0-16,0 0 0 15,16-18 0-15,-16 18 0 16,0 0 0-16,0 0 0 0,0 0 0 15,0 0 0 1,0 0 0-16,0 0 0 16,0 0 0-16,0 0 0 0,0 0 0 15,0 0-1-15,-2 20-3 16,2-20-3-16,2 45-35 16,-12-20-3-16,-5 11 0 15,-11 1-1-15</inkml:trace>
  <inkml:trace contextRef="#ctx0" brushRef="#br3" timeOffset="744274.7576">21434 13208 14 0,'0'0'15'0,"0"0"0"16,0 0-1-16,0 0-3 15,0 0-2-15,0 0-2 16,0 0 0-16,0 0-1 16,0 0-1-16,0 0 1 15,0 0-1-15,-9 23 0 16,9-23 0-16,0 0-1 15,0 0 0-15,-10 20 0 0,10-20 1 16,0 0 0-16,0 0 0 16,-12 24 0-16,12-24 1 15,0 0-1 1,0 0-1-16,0 0 1 0,0 0-1 16,0 0-1-16,0 0 0 15,0 0 1-15,0 0-1 16,0 0-1-16,0 0 1 15,0 0-1-15,0 0 0 16,0 0-1-16,-6-22 1 16,6 22 0-16,0 0 0 15,0 0-1-15,0-24 1 16,0 24 0-16,0 0 0 0,0 0 0 16,6-21-1-16,-6 21 1 15,6-18-1-15,-6 18 0 16,6-23 0-16,-6 23 0 15,8-22 0-15,-8 22 1 16,0 0-2-16,13-23 1 16,-13 23 0-16,14-26 0 15,-14 26 0-15,14-31-1 16,-10 11 1-16,-4 20-1 16,14-31 1-16,-14 31 0 15,8-34 0-15,-2 17-1 16,-6 17 0-16,13-32 0 0,-3 13 1 15,-2-3-1 1,0 0 1-16,2 1-1 16,-2-3 1-16,-2 3 0 15,2-1-1-15,0 2 1 0,2-5-1 16,-3 1 1-16,-1-5-1 16,6-3 0-16,-4 3 1 15,0-4-1-15,0-1 0 16,4-1 0-16,-4 8 1 15,2-1-1-15,-3 6 0 16,5 3 0-16,-4-1 0 16,4 3 1-16,-12 17-1 15,20-28 1-15,-6 10-1 16,-7 1 0-16,5-1 0 0,0 0 1 16,-4-1-1-1,0-1 0-15,4-5 0 16,-4-1 0-16,4-1 0 0,-1-1 0 15,3-5 1-15,-2 3-1 16,2-5 0-16,0 2 0 16,0 3 1-16,-1-1-1 15,-1 3 0-15,2-1 0 16,0-2 1-16,2-7-1 16,-3 3 0-16,3 2 1 15,0-3-1-15,-2 1 0 16,0 0 0-16,0 1 1 0,-3 1-1 15,3 1 0 1,0-1 0-16,-2 0 0 16,2-10 1-16,-1 1-1 15,1 1 1-15,4-6-2 0,-4 4 2 16,0 0-1-16,0 1 0 16,1 1 1-16,-1 8-1 15,0-4 0-15,0-3 0 16,0 3 0-16,3-2 0 15,-1-4 0-15,2-4 0 16,0 1 0-16,-2-1 0 16,1 0 0-16,3 4 0 15,-6 0 0-15,6-2 0 16,-7 1 0-16,7-1 0 16,-2-4 0-16,2-2 0 15,-1 0 0-15,1 2 0 16,0-2 0-16,-4 4 0 0,2 6 0 15,-1-4 0-15,-3 5 0 16,0-3 0-16,0 4 0 16,4-4 0-16,1 2 0 15,-3-5 0-15,4-3 0 16,0 8 0-16,-3 0 0 16,3 0 0-16,-6 3 0 15,0-3 0-15,1 0 0 16,1 0 0-16,-4-6 0 15,4 0 0-15,4-2 0 16,-3 1 0-16,7-5 0 16,-4 6 0-16,2 4 0 15,-3 0 0-15,1 6 0 0,0-3 0 16,-2 3 0-16,3-8 0 16,3-2 0-1,-2-12 0-15,5-2 0 0,-1-2 0 16,4 3 0-16,-3-5 0 15,-1 6 0-15,-4 2 0 16,1 0 0-16,-1 10 0 16,2-6 0-16,-4 2 0 15,-1-4 0-15,7 0 0 16,-4-2 0-16,-3 0 0 16,5 2 0-16,-2 2 0 15,-4 0 0-15,1 0 0 0,7 0 0 16,-4-4 0-16,3 2 0 15,7-3 0-15,-4-1 0 16,3-10 0 0,3 6 0-16,-7 2 0 15,3-1 0-15,-6 3 0 0,-2 0 0 16,-1 0 0-16,-3-4 0 16,2 8 0-16,-1-12 0 15,1 3 0-15,2-5 0 16,4 2 0-16,-1-5 0 15,3-1 0-15,9 2 0 16,-11-3 0-16,8 7 0 16,-3 4 0-16,-3 6 0 0,-8 8 0 15,-1 12 0 1,-5 4 0-16,-2 7 0 16,0 7 0-16,-10 1 0 15,-2 18 0-15,12-32 0 0,-6 15 0 16,2-3 0-16,-3 3 0 15,1-1 0-15,-6 18 0 16,14-26 0-16,-14 26 0 16,0 0 0-16,0 0 0 15,6-17 0-15,-6 17 0 16,0 0 0-16,0 0 0 16,-18 17 0-16,18-17 0 15,-21 36 0-15,-3-3 0 16,2 8 0-16,-3 12 0 15,-1 8 0-15,-2 6 0 16,-1 9 0-16,1 3 0 16,0 7 0-16,9-1 0 0,-7 5 0 15,0 4 0-15,3-2 0 16,-1-1 0-16,-6 1 0 16,3-6 0-16,1 4 0 15,-8-3 0-15,5-1 0 16,-7-7 0-16,3 1 0 15,-11 3 0-15,9-5 0 16,-9 6 0-16,5-1 0 16,-3-3 0-16,-1 1 0 15,1-1 0-15,-1-3 0 16,3 1 0-16,-5-5 0 16,6 2 0-16,-1-1 0 15,1-5 0-15,-1-1 0 0,7 3 0 16,1-2 0-16,-6-2 0 15,9 1 0-15,-3-5 0 16,3-4 0-16,1-2 0 16,-4-2 0-16,5-2 0 15,-5 4 0-15,4-2 0 16,1 4 0-16,-5 1 0 16,1 1 0-16,-1 8 0 15,4 0 0-15,-3 1 0 16,3-1 0-16,1 0 0 15,-5-5 0-15,4-1 0 16,-3 0 0-16,-1 0 0 16,-1 0 0-16,-5-3 0 0,4-1 0 15,-3 0 0-15,3 0 0 16,-1 4 0-16,-3 0 0 16,1-1 0-1,1 1 0-15,-1 4 0 0,-3 0 0 16,3 5 0-16,1-1 0 15,5 2 0-15,-1 1 0 16,4-3 0-16,9 1 0 16,-1-5 0-16,2-4 0 15,4-6 0-15,0 2 0 16,3-8 0-16,1 0 0 16,-6 2 0-16,2-4 0 15,0-2 0-15,0 0 0 0,-5 2 0 16,7-4 0-16,-2 2 0 15,0-5 0-15,0 1 0 16,-1 4 0 0,5 0 0-16,-2 0 0 0,-2 2 0 15,2 0 0-15,-2 0 0 16,3 0 0-16,-3 2 0 16,2 0 0-16,-2 0 0 15,0 2 0-15,0-3 0 16,-3-3 0-16,3 4 0 15,0-6 0-15,0-2 0 16,0-2 0-16,3-2 0 0,-1-1 0 16,-2 5 0-16,2-4 0 15,-2 4 0 1,2 2 0-16,-1-1 0 0,-1-3 0 16,0 0 0-16,2-8 0 15,-2-1 0-15,6-3 0 16,-2-3 0-16,8-7 0 15,-1-1 0-15,3-18 0 16,-2 26 0-16,2-26 0 16,0 17 0-16,0-17 0 15,2-17 0-15,-2 17 0 16,9-36 0-16,-1 11 0 16,4-9 0-16,4-9 0 0,8-14 0 15,3-9 0 1,5-13 0-16,1-19 0 15,5-14 0-15,3-16 0 16,-1-11 0-16,3-10 0 0,-3 6 0 16,1-8 0-16,3-1 0 15,-3 7 0-15,3-8 0 16,1-2 0-16,2-6 0 16,5 0 0-16,-7-8 0 15,3 11 0-15,-1 4 0 16,4 5 0-16,5 4 0 15,-3 14 0-15,0 7 0 16,4-2 0-16,3 1 0 0,-1-9 0 16,8-3 0-1,-8-6 0-15,5 1 0 16,-11 3 0-16,4-2 0 16,-2 9 0-16,-1 8 0 0,1 5 0 15,-8 3 0-15,5 2 0 16,-1-6 0-16,2-5 0 15,7 5 0-15,-3 0 0 16,-2 1 0-16,8 9 0 16,2 0 0-16,1 12 0 15,-5 15 0-15,-4 15 0 16,-10 13 0-16,-9 4 0 16,1 17 0-16,-33-9-43 15,8 20-1-15,-18-7-2 16,0-7 1-16</inkml:trace>
  <inkml:trace contextRef="#ctx0" brushRef="#br3" timeOffset="746140.0934">23520 4317 63 0,'4'-17'39'16,"-4"17"2"-16,3-40-1 15,-3 40-19-15,-11-23-8 0,11 23-3 16,0 0-3-16,0 0-2 16,0 0 0-16,0 0-2 15,-6 18 0-15,18 1 0 16,-5 1-2-16,11 3 0 16,-4 5-1-16,4-5 0 15,-2 1 0-15,-16-24 0 16,29 25 0-16,-29-25 0 15,16 0 0-15,-16 0 0 16,0-39 0-16,-6 10 0 16,-4-5 0-16,-12-7 0 15,1 2 0-15,-11 2 0 16,-1-1 0-16,-9 11 0 0,-3 11 0 16,-5 12 0-16,5 20 0 15,5 13 0-15,5 20 0 16,9 16 0-16,14 14 0 15,12 5 0-15,12 10 0 16,20-1 0-16,9-7 0 16,7-4 0-16,7-17 0 15,4-12 0-15,0-14 0 16,-3-13 0-16,1-18 0 16,-12-14 0-16,1-16 0 15,-9-19-4-15,3-4-3 16,-18-32-3-16,15 11-3 15,-27-36-2-15,20 23 2 0,-28-27 2 16,15 26 5-16,-15 1 3 16,4 8 5-16,0 26 3 15,-8-2 6-15,2 47 1 16,14-29 1-16,6 43-1 16,-20-14-3-16,25 29-2 15,-11-4-2-15,2 7-1 16,0-1-2-16,-2 1-2 15,-6-7 0-15,-1-5 0 16,-1-1 0-16,-6-19 0 16,0 0 0-16,0 0 0 15,-2-19 0-15,-9-1 0 16,-3-3 0-16,-6 1 0 0,-6 0 0 16,-1 17 0-16,-9 5 0 15,1 9 0-15,3 19 0 16,0 13 0-16,13 14 0 15,7 4 0-15,16 4 0 16,8-6 0-16,9-6 0 16,11-10 0-16,9-10 0 15,-1-19 0-15,3-14 0 16,3-14 0-16,-13-15 0 16,5-10 0-16,-11-10 0 15,-5-12 0-15,-12-8 0 16,-2 1 0-16,-10-3 0 0,-16 8 0 15,6 10 0-15,-3 14 0 16,-5 8 0-16,20 33 0 16,-26 0 0-1,20 29 0-15,12 12 0 16,10 4 0-16,8 7 0 0,1 2 0 16,3-2 0-16,4-11 0 15,1-10 0-15,1-15 0 16,-3-12 0-16,-9-10 0 15,2-6-3-15,-11-25-2 16,5 0-1-16,-16-20-1 16,4-2 0-16,-14-10 0 15,2 10 1-15,-6 0 3 0,1 2 2 16,3 16 2-16,-4 6 2 16,12 35 3-16,0-22 0 15,18 36 1 1,1 6-1-16,13 9 0 0,-2 4-2 15,13 11 1-15,-3-3-4 16,1 4-1-16,-3-8 0 16,-7-3 0-16,-3-11 0 15,-10-3 0-15,-18-20 0 16,0 0 0-16,0 0 0 16,0 0 0-16,-20-32 0 15,-4 5 0-15,2-3 0 16,3-5 0-16,5-4 0 0,2-4 0 15,8-2 0 1,14-1 0-16,4-5 0 0,5 4 0 16,7 2 0-1,-4-4-2-15,9 12-5 0,-11-10-2 16,26 21-19-16,-29-23-16 16,5 8 0-16,-10-20 1 15,2-2 1-15</inkml:trace>
  <inkml:trace contextRef="#ctx0" brushRef="#br3" timeOffset="746330.469">24868 2991 84 0,'14'-36'44'16,"-6"9"0"-16,12 23 1 15,-20 4-22-15,43 18-12 0,-21 17-7 16,9 30-4-16,1 13 0 16,2 16 0-16,-3 8 0 15,-1 4 0 1,-1-2 0-16,-1-13 0 0,4-5 0 15,-7-19 0-15,21-2-26 16,-19-34-19-16,1-13-2 16,-2-26-1-16,-3-24 1 15</inkml:trace>
  <inkml:trace contextRef="#ctx0" brushRef="#br2" timeOffset="751199.5352">28570 4733 47 0,'0'0'37'0,"-8"-29"3"16,8 29-1-16,0 0-20 15,-13-35-4-15,13 35-4 16,0 0-2-16,0 0-2 16,15 15-2-16,-1 9 0 15,-8-1-2-15,6 5 0 16,0-1-1-16,-2 1-1 15,2-7 0-15,-12-21 0 0,13 22-1 16,-13-22 1-16,12-20-1 16,-12-1 0-16,0-11 0 15,-12-1 0-15,5-10 0 16,-13 4 0-16,-6 1 0 16,-11 11 0-16,-7 17-1 15,-5 16 1-15,1 19 0 16,3 23 1-16,7 14-1 0,11 13 1 15,15 7-1 1,18 3 1-16,20-7-1 16,7-7 1-16,17-10-1 15,5-18 0-15,8-14 0 0,-2-15-2 16,2-10 0-16,-9-16-2 16,-1-7 0-16,-8-23-2 15,1-3-2-15,-21-27-3 16,15 9-1-16,-26-25 1 15,13 15 2-15,-15-9 3 16,6 11 4-16,-4 10 2 16,-8 6 4-16,14 24 4 15,-15-3 2-15,15 32 0 16,-20 2 0-16,28 6-1 16,-28-6-3-16,26 34 0 15,-15-11-2-15,-1 5-1 16,2-5 0-16,-6-1-1 0,-6-22-1 15,6 25 0-15,-6-25-1 16,0 0 1-16,6-19-1 16,-12 1 1-1,-2-6-1-15,-4 3 0 0,0-3 0 16,-7 11 0-16,-1 9 0 16,-2 13 0-16,-4 13 0 15,7 9 1-15,1 11-1 16,6 3 0-16,10 2 0 15,8 0 0-15,8-8 0 16,6-9 1-16,5-11-2 16,1-13 1-16,2-10 0 15,-3-9 0-15,-3-11 0 0,2-7 0 16,-10-13 0-16,5-7 0 16,-7-4 0-16,0 0-1 15,-10 2 2 1,6 4-2-16,-4 10 1 0,-4 4-1 15,0 7 1-15,2 9 0 16,-2 19 1-16,18-24-2 16,-18 24 1-16,33-14 0 15,-13 7 0-15,2-3 0 16,3 0 0-16,-1-2-1 16,-8 2 0-16,1-3 1 15,-17 13 1-15,28-20-1 16,-28 20 0-16,20-10 1 0,-20 10-1 15,18 24 0 1,-7 3 1-16,-1 9-1 16,6 5 0-16,0 4 0 15,2 4 1-15,3 0-1 0,5-6 0 16,0-5 0-16,1-13 1 16,-1-9-1-16,6-8-1 15,-7-10 0-15,3-4-1 16,-2-10-1-16,-1-2-2 15,-5-11-4-15,18 13-23 16,-25-19-13-16,3 0 1 16,-6-9 0-16</inkml:trace>
  <inkml:trace contextRef="#ctx0" brushRef="#br2" timeOffset="752186.9488">29903 3931 65 0,'0'0'40'0,"6"-18"0"0,-6-4-7 15,22 13-18-15,-24-31-4 16,22 21-3-16,-1-20-2 15,15 5 0-15,5-7-3 16,7 8 1-16,-5 1-1 16,9 7-1-16,-9 13 0 15,3 14-1-15,-11 16 1 16,-7 19-1-16,-12 10 1 16,-8 18-2-16,-6 7 2 15,-8 11-1-15,-4-3 1 0,-6-9-2 16,4-2 1-16,-4-13 0 15,9-12 0-15,3-13 1 16,8-13-1 0,-2-18-1-16,29-4 0 0,-3-14 0 15,7-9 0-15,13-9 0 16,7-5 0-16,6-8 0 16,7-4 0-16,5 0 0 15,0 0 0-15,-2 2 0 16,2 4 0-16,-8-8-11 15,2 20-35-15,-19-3 0 16,-5 11-2-16,-1-6 1 16</inkml:trace>
  <inkml:trace contextRef="#ctx0" brushRef="#br2" timeOffset="1.01693E6">8018 6880 38 0,'0'0'33'16,"0"0"3"-16,0 0-1 15,0 0-20-15,0 0-6 0,0-37 1 16,0 37-2-1,4-45 0-15,0 16-3 16,-8-20 0-16,0-1-2 16,-4-10 0-16,-4-3-1 0,-8-12-1 15,-2 7 1-15,-13-3-2 16,-7 8 0-16,-3 10 1 16,-6 16 0-16,-9 13 0 15,1 32 1-15,-6 20 1 16,0 31 0-16,6 31 0 15,13 28 0-15,7 29 0 16,17 23-1-16,12 15 0 16,28 7 0-16,8-5-1 0,21-13 1 15,18-21-2 1,12-27 1-16,14-38-2 16,8-39 1-16,7-35 0 15,-1-35-2-15,6-19-2 0,-15-26-5 16,15-3-30-16,-38-8-4 15,-8 7 1-15,-23 3 0 16</inkml:trace>
  <inkml:trace contextRef="#ctx0" brushRef="#br2" timeOffset="1.01772E6">8403 6977 43 0,'0'0'33'16,"-20"-8"1"-16,20 8 0 15,-26-28-22-15,26 28-4 16,-8-21 0-16,8 21-1 16,-12-22 0-16,12 22-2 15,0-18 0-15,0 18-1 16,0 0 1-16,0 24 0 16,0 2-1-16,14 13-1 15,0 0 0-15,12 20 0 16,-3 6-2-16,11 9 2 15,0-1-2-15,5 1 0 16,-1-7 0-16,-5-6-1 0,1-8 0 16,-14-14 0-16,-1-11 0 15,-19-28-1 1,0 0 1-16,0 0 0 16,-8-47 1-16,-11-2-1 0,-7-6 0 15,0-8 1-15,1-4 0 16,3-4 0-16,2 3-1 15,8-3-1-15,12 2 1 16,8 11 0-16,10 8 0 16,10 11 0-16,3 8 0 15,11 21 0-15,7 18 1 16,-2 15 0-16,5 21 0 16,1 13 0-16,-2 1-1 0,1 9 0 15,-11-2 0-15,-3-6 0 16,-5-10-2-1,-7-10 0-15,-6-6-2 16,-20-33-3-16,25 38-6 0,-44-46-27 16,19 8 0-16,-20-33-2 15,2 11 2-15</inkml:trace>
  <inkml:trace contextRef="#ctx0" brushRef="#br2" timeOffset="1.0179E6">8685 7383 71 0,'-16'27'37'0,"6"-9"3"16,10-18-1-16,0 0-29 15,18-23-2-15,16-5-2 16,-3-11-2-16,11-6-5 16,9 7-4-16,-13-21-17 0,9 20-17 15,-2 6-1-15,1 7 1 16,-13 7-1-16</inkml:trace>
  <inkml:trace contextRef="#ctx0" brushRef="#br2" timeOffset="1.01824E6">8880 6311 58 0,'-13'-25'37'16,"13"25"1"-16,0 0-1 16,0 0-23-16,13 70-3 15,5-17-2-15,16 30 0 16,-1-3-3-16,9 17-2 15,-1-5-1-15,1 2-2 16,3-6-1-16,-5-11-2 16,5-7-2-16,-13-22-3 15,15 10-9-15,-19-38-24 16,1-6 0-16,-9-20-1 0,2-6 1 16</inkml:trace>
  <inkml:trace contextRef="#ctx0" brushRef="#br2" timeOffset="1.01921E6">9481 6985 46 0,'19'7'36'0,"-19"-7"2"16,28-4-1-16,-10 12-16 16,-10-29-11-16,17 5-3 15,-9-15-1-15,10 3-2 16,-8-11-2-16,1-4-2 16,-5-10 2-16,-6-4-2 15,-2 0 0-15,-8 2 0 16,-4 6 0-16,-8 12 0 15,1 5 0-15,13 32 1 16,-38-6 1-16,18 34-1 16,3 15 1-16,9 12 0 15,-4 8 0-15,16 7 1 16,2 3-1-16,7-4 0 0,13-7-1 16,8-9 1-16,5-13-3 15,7-11 1-15,5-13-1 16,-4-16-1-16,1-10-1 15,-9-14-1-15,5-5-1 16,-19-18-2-16,3 6 0 16,-16-24-2-16,6 14 0 15,-22-16 0-15,10 12 2 16,-14-13 0-16,2 11 3 16,-6-4 2-16,0 2 1 15,2 4 3-15,-8-6 0 16,5 12 1-16,-11-8 0 15,14 12 1-15,-14-4 0 0,10 12 1 16,-5-3 1 0,5 21 0-16,-6-3 0 15,20 22 0-15,-20-10-1 16,20 10 1-16,0 30-2 0,8 3 0 16,6 8-1-16,16 16 0 15,-3 6 0-15,13 10-1 16,5-1 1-16,1 7-1 15,-5-7-1-15,3-1 0 16,-11-16 0-16,-5-12-1 16,-4-11 0-16,-11-13 0 15,-13-19 0-15,0 0 0 0,0-21 0 16,-8-11 0 0,-7-7 0-16,5-10-1 15,-2-6-1-15,4-6 2 16,8 2-2-16,8 0 2 15,12 8-1-15,11 6 1 0,9 10 0 16,5 13 0-16,8 14 1 16,13 16-1-16,-1 14 1 15,0 19 0-15,0 8 0 16,-12 14-1-16,-7 4 1 16,-13 3 1-16,-15 1-1 15,-22 2 0-15,-16-16-1 16,-15-14 1-16,-16-12-1 0,-15-19-1 15,1 0-4 1,-14-38-23-16,26 7-14 16,2-21 0-16,19 1-1 15,12-4 1-15</inkml:trace>
  <inkml:trace contextRef="#ctx0" brushRef="#br2" timeOffset="1.02058E6">11272 5760 34 0,'-16'-28'35'0,"-4"-5"1"16,4 0 1-16,16 33-17 15,-37-51-7-15,37 51-3 0,-8-40-1 16,8 40-3-1,20 2-1-15,5 28 0 16,3 7-2-16,11 20 2 16,1 6-2-16,17 17 1 0,-4 1-1 15,11 5 0-15,-5-5-1 16,-4-11 0-16,-3-11-1 16,-1-12 1-16,-12-21-1 15,-11-18-1-15,-4-18 0 16,-14-22-1-16,-5-17 0 15,-10-16 0-15,-5-9 0 16,-8-14-1-16,-4-3 1 16,-3 3 0-16,1 11 0 15,8 15 1-15,4 11 0 16,10 21 0-16,2 30 0 16,28 0 1-16,5 32-1 15,15 19 1-15,9 7 0 0,6 13 0 16,4 0 0-16,6-3 0 15,-1-7 0-15,-5-12-1 16,-8-15 0-16,-10-19 1 16,-9-18-1-16,-13-19 0 15,-9-15 0-15,-18-14 0 16,-6-6 0-16,-14-20 0 16,-11-1 1-16,-9-7-1 15,1-1 0-15,-3 3-1 16,-1 9 1-16,6 7-2 15,13 10 0-15,4 10-4 16,20 24-3-16,-4 1-27 16,24 18-6-16,11 12 1 0,15 16-1 15</inkml:trace>
  <inkml:trace contextRef="#ctx0" brushRef="#br2" timeOffset="1.02121E6">12508 5279 47 0,'-24'-16'32'0,"24"16"1"0,-2 20-10 16,2-20-12-16,0 0-1 15,0 0 0-15,6 27-1 16,-6-27-1-16,8 20-1 16,-8-20-1-16,20 33-1 15,-9-7 1-15,11 17-1 16,-4 2-1-16,10 16-1 15,-3 2 0-15,9 6 0 16,-9-1-1-16,7-1 0 16,-10-14-1-16,1-6 0 0,-9-12 0 15,-6-13 0-15,-8-22 0 16,0 0-1 0,-14-18 0-16,1-19 0 15,-7-12-1-15,-4-14 1 0,2-9 0 16,3-9-1-16,1-1 1 15,10 3-1-15,8 3 1 16,6 11 0-16,10 8 0 16,13 18 0-16,5 9 1 15,7 18 0-15,9 18 0 16,-1 14-1-16,0 17 1 16,5 10 0-16,-9 10-1 0,-5 2 0 15,-3 4 0-15,-9-6-1 16,-8-10-1-1,-9-16-2-15,3-3-3 16,-14-28-6-16,0 0-28 16,-8-20 0-16,8 20-1 0,-37-37 1 15</inkml:trace>
  <inkml:trace contextRef="#ctx0" brushRef="#br2" timeOffset="1.0214E6">12705 5642 74 0,'-24'24'40'0,"20"-5"0"16,4-19-1-16,28 16-28 0,-8-36-4 16,19 1-2-1,3-13-2-15,9-3-4 16,8 2-2-16,-5-13-5 16,17 23-6-16,-16-10-26 0,4 5 0 15,-9 8 1-15,-1 3-1 16</inkml:trace>
  <inkml:trace contextRef="#ctx0" brushRef="#br2" timeOffset="1.0218E6">13623 5057 71 0,'-8'-19'38'16,"-5"1"0"-16,-11 2 1 15,-4 8-29-15,-11-7-5 16,5 11 0-16,-17-4 0 0,3 16-2 16,-9 2-1-16,0 9-1 15,-2 5 0-15,5 1-1 16,3 1 1-16,12-3-1 16,11-3 0-16,28-20 1 15,-2 20-1-15,30-22 0 16,25-4 0-16,16-2 0 15,14-2 0-15,14 2 0 16,5 6 0-16,-3 6 0 16,-8 8 1-16,-12 12 0 15,-20 5 0-15,-17 12 1 16,-23 2-1-16,-19 8 1 16,-15-2-1-16,-17-1 0 0,-10-11 0 15,-9-10-2-15,2-3-5 16,-10-32-23-16,19 10-12 15,6-12 0-15,15-6-1 16</inkml:trace>
  <inkml:trace contextRef="#ctx0" brushRef="#br2" timeOffset="1.0234E6">8004 9149 14 0,'-28'-33'35'16,"10"7"1"-16,-3 1-2 16,-11-10-12-16,32 35-5 15,-24-34-3-15,24 34-4 16,0 0-1-16,36 45-3 0,-12-2 0 15,21 24 0-15,6 14-2 16,20 23 0-16,6 13-2 16,10 13 0-16,4 5-2 15,2-7 0-15,-4-4-4 16,-16-26-2-16,6-4-6 16,-34-39-28-16,1-24-1 15,-19-33 1-15,-15-25-2 16</inkml:trace>
  <inkml:trace contextRef="#ctx0" brushRef="#br2" timeOffset="1.02368E6">8330 8876 64 0,'0'0'39'0,"0"0"-1"15,0 0-3-15,25 32-25 16,9 9-2-16,37 34 0 16,-4 5-2-16,24 22 0 15,8 10-3-15,5 8 0 16,-1-3-2-16,-14-3 0 16,-6-10-2-16,-18-19-3 15,-10-11-1-15,-23-27-6 16,5 6-12-16,-29-33-18 15,-8-20 0-15,-20-16 0 16,-13-11 2-16</inkml:trace>
  <inkml:trace contextRef="#ctx0" brushRef="#br2" timeOffset="1.02388E6">8383 9930 89 0,'0'0'40'16,"0"0"2"-16,22-33-8 16,21-4-28-16,4-18-3 15,19-10 0-15,7-6-7 16,-4-13-34-16,16 5-3 16,-6 5 0-16,-8 9-1 15</inkml:trace>
  <inkml:trace contextRef="#ctx0" brushRef="#br2" timeOffset="1.02427E6">8847 8861 47 0,'0'0'39'0,"0"0"0"15,0 0 1-15,0 0-16 0,-6 23-17 16,28 17-1-16,-5 5-2 16,17 21 0-16,0 11-1 15,9 15 1-15,-3 6-2 16,11 2 1-16,-6-3-1 15,5-7 0-15,1-14-1 16,2-15 1-16,3-18-2 16,-3-21 1-16,6-20-1 15,-2-16 0-15,-1-13 0 16,-5-16-3-16,2-6-3 16,-21-22-5-16,19 16-23 15,-25-10-8-15,-10 10 0 0,-10 0 0 16</inkml:trace>
  <inkml:trace contextRef="#ctx0" brushRef="#br2" timeOffset="1.02456E6">8776 9083 86 0,'20'-32'40'15,"7"-7"0"-15,19-2-1 0,9-8-36 16,6-2-3-16,10 5-5 15,-12-14-21-15,9 16-13 16,-5 19-1-16,-10 11 0 16</inkml:trace>
  <inkml:trace contextRef="#ctx0" brushRef="#br2" timeOffset="1.02476E6">9048 9501 83 0,'0'0'40'0,"24"-30"0"15,8-9-3-15,11-14-38 16,16 6-11-16,12-18-25 16,-4 4-2-16,-1 10-1 15,-7 6 0-15</inkml:trace>
  <inkml:trace contextRef="#ctx0" brushRef="#br2" timeOffset="1.02507E6">9461 8902 75 0,'0'22'39'0,"8"-1"2"16,12 16-2-16,-1-3-32 16,21 13-2-16,-1-2 0 15,13 8-2-15,-1 2-3 16,0-4-3-16,3 0-4 15,-27-27-19-15,11 9-14 16,-16-8-1-16,-3-7 0 16,-19-18 0-16</inkml:trace>
  <inkml:trace contextRef="#ctx0" brushRef="#br2" timeOffset="1.02558E6">9287 8971 53 0,'0'0'38'16,"-21"-2"1"-16,21 2 0 15,0 0-26-15,5-34-3 16,21 15-2-16,-4-17-2 16,15 3-1-16,3-14-3 15,7 4 1-15,1 2-2 16,7 7 1-16,-6 18-3 16,1 18 1-16,-11 18 0 15,-11 15-2-15,-5 18 2 16,-15 18-1-16,-2 6 1 15,-12 9 0-15,-7-8 1 16,-5-5 0-16,-2-12 0 0,6-10 0 16,0-14-1-16,8-15 1 15,6-22-1 1,0 0 0-16,32-22 0 16,-2-5 0-16,11-5 0 0,6-3 1 15,11 0-1-15,1-3 0 16,0 9 0-16,-3-1-1 15,1 9-1-15,-14-7-5 16,13 15-30-16,-23-3-4 16,-3 6 0-16,-11 2 0 15</inkml:trace>
  <inkml:trace contextRef="#ctx0" brushRef="#br2" timeOffset="1.02639E6">10051 8786 47 0,'-13'-25'37'0,"13"25"0"16,-8-28 2-16,-4-1-27 16,12 29-2-16,6-30-1 15,13 30-1-15,-19 0-2 16,20 8-3-16,-20-8 1 16,34 43-3-16,-16-3 2 0,1 1-2 15,3 10 2-15,2 0-1 16,-3-6 1-16,7 0 0 15,4-12-1-15,1-7 1 16,5-12-2-16,3-10 0 16,3-10-1-16,-3-12-1 15,8-5-1-15,-9-17-2 16,5 7-3-16,-17-30-12 16,6 22-23-16,-9 0 0 15,1 5 0-15,-14 1 1 16</inkml:trace>
  <inkml:trace contextRef="#ctx0" brushRef="#br2" timeOffset="1.02669E6">9882 8763 81 0,'11'-32'40'16,"15"-9"0"-16,14-10 0 15,-1-24-35-15,14 5-3 16,7-3-4-16,-3-13-7 15,8 17-29-15,-12 14-1 16,-5 14 0-16,-11 17-2 16</inkml:trace>
  <inkml:trace contextRef="#ctx0" brushRef="#br2" timeOffset="1.0269E6">10194 8886 70 0,'0'0'40'15,"21"-4"1"-15,5-15 0 16,2-26-29-16,11-4-11 0,12 3-22 16,-1-11-17-16,-3 2-1 15,-7 4-1-15,-3 4-1 16</inkml:trace>
  <inkml:trace contextRef="#ctx0" brushRef="#br2" timeOffset="1.02901E6">9187 11067 75 0,'0'0'39'15,"0"0"2"-15,5 17-1 16,-5-17-33-16,0 0-1 16,22 26-1-16,-22-26-1 15,20 6-3-15,-20-6-4 16,20 8-7-16,7-1-29 16,-27-7-2-16,26 12 0 0,-26-12-1 15</inkml:trace>
  <inkml:trace contextRef="#ctx0" brushRef="#br2" timeOffset="1.02944E6">9749 10751 72 0,'0'0'39'16,"-18"15"1"-16,18-15-1 16,-13 38-31-16,13-38-5 15,-2 23-1-15,2-23-1 16,0 0-1-16,27 22-2 15,-27-22-8-15,28-8-27 16,-28 8-3-16,24-12 1 0,-24 12-1 16</inkml:trace>
  <inkml:trace contextRef="#ctx0" brushRef="#br2" timeOffset="1.0301E6">9110 11638 52 0,'0'0'35'0,"-8"-20"2"16,8 20 1-16,0 34-27 15,0-34-4-15,13 51-1 16,-1-24 1-16,16 20 0 15,-6 0-2-15,21 10 0 16,3-4-1-16,15 0 0 16,8-10-1-16,24-9 0 15,11-7-1-15,9-21 0 16,9-16 0-16,3-17 0 0,-7-26-1 16,-7-22-1-16,-13-19 0 15,-19-18 0 1,-15-10-1-16,-25-5 0 15,-17 1-1-15,-24 3 0 0,-10 17 1 16,-20 13-2-16,-3 23-3 16,-9 9-3-16,23 26-30 15,-17 9-2-15,12 6 1 16,13 3-1-16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4T12:02:24.88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7775 6258 24 0,'-46'-7'31'16,"-7"-15"0"-16,14-4-10 15,7 13-6-15,-2-23-3 16,28 15-2-16,6-24-2 16,28 9-2-16,18-19-1 15,19 6-1-15,8-8 0 16,21 4 0-16,-13 0 1 15,4 20 0-15,-27 7 0 0,-23 32 0 16,-45 22 0-16,-45 37-1 16,-46 21-1-16,-35 30 1 15,-40 17-2-15,-15 7 0 16,1-7-1-16,20-19 0 16,28-28 1-16,51-37-2 15,56-39 0-15,61-41-1 16,55-42 0-16,47-27 1 15,36-18 1-15,21-5 0 16,9 1 1-16,-9 20-1 16,-21 17 1-16,-33 40 1 15,-46 35 0-15,-54 38-2 16,-57 39 1-16,-52 29 0 0,-65 28-1 16,-30 9 0-16,-33 4-1 15,1-9 1-15,7-20-1 16,35-26 0-16,42-39 0 15,66-41 0-15,69-39 0 16,71-30 0-16,71-33 0 16,55-19 0-16,44-3 0 15,31 2 1-15,8 16-1 16,-18 28 1-16,-27 25-1 16,-47 35 1-16,-78 43 0 15,-71 40 0-15,-80 31 0 16,-84 30 0-16,-65 15 1 15,-55 14-1-15,-41 6 0 0,-18-8-1 16,11-20 0-16,36-32 0 16,52-41 0-1,76-46 0-15,88-49-1 0,92-60 1 16,99-40-1-16,96-42 0 16,68-15 1-16,57-6 0 15,14 9 0-15,-18 28 0 16,-41 36 1-16,-66 52 0 15,-96 45 0-15,-121 62 1 16,-108 40-1-16,-121 46 0 16,-102 35 0-16,-84 24 0 15,-56 11-1-15,-31-4 0 16,15-23 0-16,43-27 0 0,61-44 0 16,97-55 0-16,105-61 0 15,131-60 0 1,130-48 0-16,129-42-1 15,96-28 2-15,74-14-1 0,42-8 0 16,8 18 0-16,-22 27 0 16,-66 38 0-16,-90 43 0 15,-120 54 0-15,-117 54 0 16,-142 49 0-16,-111 47 0 16,-108 43 0-16,-75 22 0 15,-48 19 0-15,-23-4 0 16,17-19 0-16,52-29 0 0,79-44 0 15,92-41 0 1,123-59 0-16,117-45 0 16,137-55 0-16,117-32 0 15,95-19 0-15,65-8 0 16,34 8 0-16,0 16 0 0,-36 31 0 16,-71 39 0-16,-103 58 0 15,-126 48 0-15,-136 51 0 16,-131 44 0-16,-126 46 0 15,-108 28 0-15,-80 22 0 16,-52 2 0-16,-19-16 0 16,24-30 0-16,47-35 0 15,80-47 0-15,100-64 0 0,117-60 0 16,120-59 0 0,126-52 0-16,131-42 0 15,97-27 0-15,66-8 0 16,44 10 0-16,3 25 0 0,-33 34 0 15,-61 49 0-15,-90 62 0 16,-119 68 0-16,-123 58 0 16,-124 53 0-16,-112 45 0 15,-97 32 0-15,-61 21 0 16,-48 6 0-16,-10-15 0 16,19-32 0-16,40-43 0 15,78-53 0-15,78-67 0 16,110-67 0-16,104-60 0 15,116-57 0-15,109-44 0 16,99-37 0-16,66-11 0 16,37 7 0-16,7 24 0 15,-25 39 0-15,-54 45 0 0,-91 65 0 16,-108 53 0-16,-122 73 0 16,-123 49 0-16,-111 43 0 15,-94 33 0-15,-72 20 0 16,-35 3 0-16,-9-16 0 15,17-31 0-15,53-40 0 16,69-50 0-16,89-62 0 16,101-58 0-16,105-62 0 15,104-45 0-15,97-42 0 16,87-23 0-16,57-6 0 16,26 8 0-16,-2 36 0 15,-40 30 0-15,-53 54 0 16,-97 55 0-16,-108 70 0 0,-121 55 0 15,-122 53 0-15,-109 40 0 16,-91 32 0-16,-55 13 0 16,-33-2 0-16,-7-22 0 15,37-38 0-15,48-36 0 16,81-56 0-16,102-52 0 16,107-69 0-16,112-53 0 15,112-52 0-15,104-36 0 16,91-24 0-16,56-10 0 15,27 8 0-15,-13 22 0 16,-36 36 0-16,-64 45 0 16,-96 56 0-16,-110 56 0 15,-131 58 0-15,-119 49 0 0,-110 41 0 16,-92 28 0-16,-60 17 0 16,-38 8 0-16,-11-20 0 15,37-21 0-15,47-37 0 16,88-44 0-16,96-60 0 15,113-52 0-15,108-54 0 16,123-53 0-16,106-38 0 16,91-31 0-16,66-10 0 15,37 6 0-15,1 25 0 16,-32 32 0-16,-58 47 0 16,-81 49 0-16,-115 63 0 15,-120 51 0-15,-128 47 0 0,-113 35 0 16,-104 30 0-16,-76 17 0 15,-55 7 0 1,-33-1 0-16,8-25 0 16,31-28 0-16,59-33 0 15,78-41 0-15,94-54 0 0,105-48 0 16,110-47 0-16,103-48 0 16,99-31 0-16,81-25 0 15,59-9 0-15,37 7 0 16,5 25 0-16,-25 22 0 15,-52 39 0-15,-74 45 0 16,-104 55 0-16,-117 47 0 16,-112 39 0-16,-115 40 0 0,-101 23 0 15,-78 30 0-15,-64 11 0 16,-29-3 0 0,1-24 0-16,29-20 0 15,64-39 0-15,78-47 0 0,98-51 0 16,111-61 0-16,118-49 0 15,109-41 0-15,100-34 0 16,92-27 0-16,46-6 0 16,29 8 0-16,7 24 0 15,-37 29 0-15,-66 41 0 16,-82 51 0-16,-113 49 0 16,-118 55 0-16,-119 42 0 15,-110 42 0-15,-103 26 0 0,-67 20 0 16,-38 12 0-1,-8-17 0-15,26-18 0 16,54-33 0-16,72-44 0 16,101-52 0-16,113-52 0 0,114-47 0 15,115-48 0-15,98-37 0 16,80-25 0-16,53-13 0 16,31 9 0-16,-8 16 0 15,-43 26 0-15,-61 38 0 16,-93 48 0-16,-120 44 0 15,-119 53 0-15,-125 46 0 16,-123 41 0-16,-94 35 0 16,-76 17 0-16,-36-1 0 15,-2-8 0-15,41-22 0 16,58-31 0-16,82-41 0 16,115-53 0-16,107-59 0 15,144-44 0-15,111-38 0 0,92-36 0 16,71-16 0-16,46-11 0 15,16 15 0-15,-11 20 0 16,-48 35 0-16,-82 40 0 16,-102 44 0-16,-119 56 0 15,-118 46 0-15,-125 50 0 16,-104 33 0-16,-93 32 0 16,-56 9 0-16,-19 1 0 15,16-15 0-15,47-25 0 16,67-37 0-16,103-49 0 15,107-56 0-15,127-54 0 16,128-49 0-16,104-45 0 16,90-24 0-16,64-22 0 0,28 5 0 15,-1 13 0-15,-37 23 0 16,-65 36 0-16,-93 42 0 16,-107 54 0-1,-122 39 0-15,-116 40 0 0,-101 33 0 16,-95 30 0-16,-63 15 0 15,-48 10 0-15,-7-8 0 16,29-21 0-16,53-21 0 16,74-30 0-16,84-51 0 15,113-50 0-15,103-43 0 16,122-47 0-16,95-25 0 16,71-28 0-16,53-5 0 15,18-1 0-15,-6 22 0 0,-37 27 0 16,-60 32 0-16,-88 45 0 15,-100 41 0 1,-107 43 0-16,-112 32 0 16,-92 43 0-16,-91 21 0 0,-55 22 0 15,-38 2 0-15,8-10 0 16,28-25 0-16,63-34 0 16,73-31 0-16,104-63 0 15,111-47 0-15,109-47 0 16,118-39 0-16,84-28 0 15,68-6 0-15,28 3 0 16,12 15 0-16,-38 27 0 0,-47 44 0 16,-83 41 0-16,-95 48 0 15,-122 52 0-15,-105 36 0 16,-113 42 0 0,-82 24 0-16,-68 23 0 0,-35-3 0 15,2-12 0-15,20-28 0 16,61-35 0-16,67-43 0 15,102-59 0-15,102-51 0 16,104-51 0-16,101-39 0 16,80-32 0-16,64-12 0 15,32 3 0-15,1 19 0 16,-33 25 0-16,-44 34 0 16,-76 45 0-16,-100 48 0 0,-102 52 0 15,-102 43 0 1,-106 38 0-16,-70 25 0 15,-54 18 0-15,-31 0 0 16,12-18 0-16,45-22 0 0,53-42 0 16,79-48 0-16,99-59 0 15,101-48 0-15,106-54 0 16,93-37 0-16,72-21 0 16,52-17 0-16,20 13 0 15,-13 19 0-15,-36 32 0 16,-62 39 0-16,-88 48 0 15,-115 52 0-15,-112 49 0 16,-109 44 0-16,-102 34 0 16,-70 22 0-16,-47 12 0 0,-16-2 0 15,22-22 0 1,48-23 0-16,66-47 0 16,84-46 0-16,109-54 0 0,102-46 0 15,102-45 0-15,86-27 0 16,70-20 0-16,36-5 0 15,23 17 0-15,-23 21 0 16,-41 36 0-16,-72 39 0 16,-83 49 0-16,-94 44 0 15,-123 44 0-15,-81 36 0 16,-88 27 0-16,-54 14 0 16,-38 4 0-16,5-11 0 15,25-27 0-15,43-29 0 16,74-48 0-16,75-38 0 15,90-50 0-15,99-46 0 16,86-32 0-16,62-25 0 0,56-14 0 16,31 4 0-16,2 20 0 15,-24 17 0-15,-47 44 0 16,-70 50 0-16,-84 46 0 16,-89 50 0-16,-95 52 0 15,-86 33 0-15,-64 28 0 16,-33 13 0-16,-18-12 0 15,20-23 0-15,41-33 0 16,54-46 0-16,70-58 0 16,82-56 0-16,98-54 0 15,76-49 0-15,74-30 0 16,42-16 0-16,31 1 0 16,3 17 0-16,-24 33 0 0,-36 40 0 15,-67 53 0-15,-79 54 0 16,-77 64 0-16,-71 39 0 15,-69 39 0-15,-50 23 0 16,-27 6 0-16,-6-3 0 16,8-20 0-16,34-30 0 15,35-41 0-15,47-43 0 16,57-49 0-16,62-53 0 16,59-35 0-16,44-36 0 15,45-21 0-15,29-8 0 16,25 4 0-16,1 19 0 15,-16 26 0-15,-29 39 0 0,-44 50 0 16,-67 46 0-16,-66 47 0 16,-69 40 0-1,-72 31 0-15,-61 20 0 16,-36 10 0-16,-23 1 0 16,5-17 0-16,30-24 0 0,37-31 0 15,54-43 0-15,69-42 0 16,71-25 0-16,93-66 0 15,69-21 0-15,65-28 0 16,55-15 0-16,46-9 0 16,18 11 0-16,3 20 0 15,-25 24 0-15,-50 41 0 16,-70 39 0-16,-86 43 0 0,-90 49 0 16,-101 40 0-1,-91 37 0-15,-85 25 0 0,-53 14 0 16,-38 4 0-1,3-12 0-15,29-17 0 0,39-36 0 16,78-33 0-16,80-55 0 16,111-55 0-16,85-33 0 15,107-61 0-15,80-36 0 16,68-29 0-16,55-18 0 16,23 1 0-16,-7 21 0 15,-38 23 0-15,-57 34 0 16,-83 55 0-16,-107 55 0 15,-114 56 0-15,-111 56 0 0,-116 39 0 16,-81 37 0-16,-73 20 0 16,-32 4 0-1,0-10 0-15,36-20 0 16,71-39 0-16,74-53 0 0,108-49 0 16,112-53 0-16,132-75 0 15,103-34 0-15,97-45 0 16,55-30 0-16,37-6 0 15,3 9 0-15,-24 22 0 16,-56 22 0-16,-84 50 0 16,-95 54 0-16,-123 60 0 15,-114 52 0-15,-103 45 0 16,-90 33 0-16,-84 25 0 16,-45 28 0-16,-16-4 0 15,22-17 0-15,56-34 0 16,62-36 0-16,95-58 0 15,103-47 0-15,128-57 0 0,117-57 0 16,105-44 0-16,74-36 0 16,56-16 0-16,27-5 0 15,-6 17 0-15,-35 27 0 16,-71 31 0-16,-87 52 0 16,-117 54 0-16,-108 59 0 15,-126 46 0-15,-111 52 0 16,-103 42 0-16,-79 25 0 15,-59 20 0-15,-8-13 0 16,34-22 0-16,53-32 0 16,83-39 0-16,94-67 0 15,127-59 0-15,127-55 0 16,131-63 0-16,112-33 0 0,78-31 0 16,55-12 0-16,27 6 0 15,-5 25 0-15,-39 36 0 16,-66 34 0-16,-98 66 0 15,-110 47 0-15,-129 59 0 16,-115 46 0-16,-116 44 0 16,-89 34 0-16,-71 20 0 15,-45 3 0-15,13-21 0 16,42-23 0-16,59-38 0 16,83-46 0-16,107-63 0 15,116-56 0-15,133-59 0 16,104-40 0-16,91-41 0 15,59-19 0-15,39-4 0 0,3 5 0 16,-28 36 0-16,-53 27 0 16,-85 50 0-16,-103 46 0 15,-121 66 0 1,-111 46 0-16,-118 51 0 0,-90 40 0 16,-79 25 0-16,-46 14 0 15,-11-14 0-15,37-19 0 16,53-32 0-16,72-45 0 15,100-55 0-15,109-63 0 16,130-62 0-16,104-46 0 16,106-33 0-16,62-31 0 15,48-7 0-15,14 7 0 0,-18 23 0 16,-47 31 0-16,-86 52 0 16,-90 56 0-16,-118 54 0 15,-119 52 0-15,-111 54 0 16,-102 34 0-16,-86 31 0 15,-48 17 0-15,-5-7 0 16,21-28 0-16,54-30 0 16,72-51 0-16,94-57 0 15,113-56 0-15,136-60 0 16,111-57 0-16,98-42 0 16,82-37 0-16,47-8 0 15,21 9 0-15,-11 17 0 16,-48 28 0-16,-75 41 0 0,-88 64 0 15,-111 58 0-15,-117 56 0 16,-104 56 0 0,-98 47 0-16,-76 33 0 15,-53 24 0-15,-16 2 0 0,21-26 0 16,50-25 0-16,65-37 0 16,95-68 0-16,107-52 0 15,108-57 0-15,112-63 0 16,100-41 0-16,62-24 0 15,38-11 0-15,8-3 0 16,-32 26 0-16,-58 30 0 16,-78 47 0-16,-105 54 0 15,-112 56 0-15,-109 52 0 16,-114 46 0-16,-87 45 0 16,-69 27 0-16,-42 6 0 15,0-12 0-15,46-25 0 16,55-33 0-16,83-48 0 0,99-60 0 15,116-56 0-15,125-52 0 16,98-50 0-16,99-36 0 16,51-15 0-16,34 1 0 15,-2 13 0-15,-32 32 0 16,-60 33 0-16,-80 47 0 16,-99 53 0-16,-114 63 0 15,-105 47 0-15,-104 39 0 16,-79 36 0-16,-70 21 0 15,-27 6 0-15,6-18 0 16,39-25 0-16,60-43 0 16,72-49 0-16,110-54 0 15,103-58 0-15,108-55 0 0,104-49 0 16,83-32 0-16,55-15 0 16,36-5 0-16,-2 23 0 15,-35 21 0-15,-48 35 0 16,-72 49 0-16,-99 53 0 15,-104 56 0-15,-100 48 0 16,-95 38 0-16,-85 33 0 16,-55 21 0-16,-40 9 0 15,-13-11 0-15,25-19 0 16,58-33 0-16,58-46 0 16,80-43 0-16,98-58 0 15,95-44 0-15,88-43 0 16,84-37 0-16,53-24 0 0,32-9 0 15,7 19 0-15,-21 15 0 16,-43 32 0-16,-60 38 0 16,-86 46 0-16,-95 54 0 15,-89 47 0-15,-97 34 0 16,-83 31 0-16,-67 23 0 16,-47 10 0-16,-19-9 0 15,29-16 0-15,57-32 0 16,59-46 0-16,89-42 0 15,100-54 0-15,106-52 0 16,103-36 0-16,98-47 0 16,61-17 0-16,37-11 0 0,9 20 0 15,-29 22 0-15,-47 33 0 16,-63 50 0-16,-96 44 0 16,-102 65 0-1,-96 46 0-15,-105 34 0 0,-73 30 0 16,-55 18 0-16,-29 2 0 15,-1-14 0-15,34-28 0 16,53-38 0-16,65-46 0 16,83-43 0-16,87-48 0 15,95-46 0-15,83-37 0 16,77-34 0-16,51-16 0 16,32 2 0-16,-5 12 0 15,-23 26 0-15,-39 29 0 0,-70 43 0 16,-88 50 0-16,-101 56 0 15,-97 41 0 1,-96 38 0-16,-82 33 0 16,-65 18 0-16,-41 7 0 0,-16-7 0 15,30-32 0-15,53-38 0 16,55-46 0-16,83-54 0 16,89-44 0-16,95-49 0 15,85-37 0-15,65-40-2 16,37-8 0-16,16 6 0 15,-5 22 1-15,-25 24-1 16,-51 25 2-16,-51 33-1 16,-59 39 0-16,-63 36 0 0,-56 26 0 15,-49 15 0-15,-34 8 0 16,-16 3 0 0,5-9 0-16,11-11 1 15,24-17 0-15,28-23 0 0,31-17 0 16,34-17 0-16,27-7 0 15,12-4 1-15,20 6 0 16,0 13-1-16,0 26 1 16,0 24 1-16,-8 32-1 15,-2 33 0-15,3 15 0 16,1 8 1-16,6 3-2 16,6-7 1-16,5-9 0 15,9-25-1-15,6-25 0 16,1-25 0-16,-1-34 0 15,0-25-1-15,-5-22 1 16,-3-32-1-16,4-22 0 16,-4-35 0-16,-4-19 0 0,3-7 1 15,-7 9 0-15,0 18 1 16,-4 21-1-16,-10 38 1 16,-16 50-1-16,-11 52 2 15,-11 45-1-15,-9 45-1 16,-14 33 0-16,-14 24 0 15,-6 6 1-15,4-2-1 16,12-26 0-16,10-21-1 16,17-26 1-16,12-47 0 15,30-47 0-15,6-37-1 16,22-36 1-16,8-35-1 16,-3-23 0-16,3-22 2 15,3-14-2-15,-1 10 2 0,-13 17-2 16,-3 27 2-16,-6 30 0 15,-14 50-1-15,-2 33 0 16,-34 86 0-16,-5 40 1 16,-18 46 0-16,-11 31 1 15,-9 18-2-15,4-3 1 16,10-22 0-16,16-23-1 16,27-49 0-16,22-65 0 15,36-65 0-15,25-61 0 16,18-55-1-16,9-44 0 15,7-44 1-15,2-34-1 16,-6-3 1-16,-8 23-1 0,-20 26 1 16,-20 37 0-16,-19 51 1 15,-26 57 0-15,-24 73-1 16,-23 60 2-16,-26 62-2 16,-26 36 0-1,-15 26 0-15,-5 8 0 0,8-2 0 16,19-21 0-16,21-44 0 15,23-33 0-15,34-63 0 16,14-49 0-16,62-67 0 16,9-41 0-16,14-45-1 15,13-43 0-15,15-16 0 16,9-2 0-16,-3 14 1 16,-9 25 0-16,-17 38 1 0,-22 50-1 15,-25 70 1-15,-40 62 0 16,-34 67-1-16,-37 47 1 15,-38 41-1 1,-19 41 0-16,-11 6 0 0,3-11 0 16,17-30 0-16,29-31 0 15,32-60 0-15,52-65 0 16,59-68 0-16,44-70 0 16,55-64-1-16,26-42 0 15,29-51 1-15,10-16-1 16,0 12 1-16,-27 23 0 15,-32 41 1-15,-46 46 0 16,-55 70 0-16,-63 69-1 0,-43 83 0 16,-68 68 0-16,-55 61 0 15,-37 51 0 1,-30 33 0-16,4 8 0 16,26-15 0-16,35-38 0 0,53-45 0 15,56-74 0-15,79-81 0 16,61-81 0-16,67-72 0 15,35-65 0-15,33-56 0 16,17-34 0-16,11-10 0 16,-9 21 0-16,-23 32 0 15,-37 36 0-15,-34 38 0 16,-41 72 0-16,-58 68 0 16,-56 65 0-16,-59 56 0 0,-49 44 0 15,-40 33 0-15,-30 22 0 16,-15 4 0-1,15-30 0-15,28-27 0 16,46-49 0-16,65-71 0 0,53-47 0 16,84-102 0-16,63-47 0 15,56-61 0-15,40-42 0 16,23-26 0-16,3 1 0 16,-28 34 0-16,-26 25 0 15,-49 43 0-15,-52 59 0 16,-68 71 0-16,-68 79 0 15,-59 68 0-15,-63 59 0 16,-50 49 0-16,-29 39 0 16,-2 16 0-16,18-8 0 15,41-28 0-15,56-44 0 16,70-69 0-16,80-67 0 16,74-75 0-16,62-72 0 0,43-53 0 15,14-47 0-15,14-22 0 16,-24 0 0-16,-30 28 0 15,-47 31 0-15,-55 39 0 16,-53 59 0-16,-58 61 0 16,-55 61 0-16,-51 69 0 15,-46 45 0-15,-35 39 0 16,-9 15 0-16,13-3 0 16,31-22 0-16,36-37 0 15,51-47 0-15,61-73 0 16,74-61 0-16,50-62 0 15,49-58 0-15,28-42 0 16,25-34 0-16,3-12 0 0,-6 18 0 16,-35 31 0-16,-39 34 0 15,-44 43 0-15,-44 64 0 16,-57 64 0-16,-51 62 0 16,-53 57 0-16,-48 32 0 15,-35 33 0-15,-10 6 0 16,13-20 0-16,29-35 0 15,50-46 0-15,56-60 0 16,69-59 0-16,57-76 0 16,68-58 0-16,39-44 0 15,31-34 0-15,8-18 0 16,-7 6 0-16,-26 34 0 0,-38 27 0 16,-41 45 0-16,-52 48 0 15,-47 50 0-15,-61 63 0 16,-51 49 0-16,-50 40 0 15,-43 21 0-15,-18 10 0 16,8-16 0-16,25-23 0 16,42-48 0-16,59-50 0 15,60-50 0-15,78-54 0 16,64-54 0-16,53-44 0 16,28-30 0-16,17-12 0 15,-2 19 0-15,-25 23 0 16,-40 34 0-16,-49 40 0 15,-53 53 0-15,-50 67 0 0,-55 59 0 16,-48 48 0-16,-42 32 0 16,-25 18 0-16,4-2 0 15,24-14 0 1,36-34 0-16,51-50 0 0,69-46-1 16,61-62-3-16,77-44-4 15,42-66-15-15,65-16-21 16,0-43 0-16,17-18 0 15,-19-21 2-15</inkml:trace>
  <inkml:trace contextRef="#ctx0" brushRef="#br0" timeOffset="4011.8695">11848 5399 70 0,'6'-36'39'16,"-6"7"1"-16,0 29 1 16,0 0-24-16,-20 71-5 15,-17 1-2-15,-3 36-3 16,-23 18-3-16,-6 25 0 15,-14 0-1-15,2-2-1 0,6-15 0 16,20-21-1 0,19-32 0-16,34-38 0 15,34-43-1-15,35-41-1 16,30-30 0-16,21-35 1 0,9-25-1 16,15-28 0-16,-12-8 1 15,-3 4-1-15,-25 12 1 16,-23 21 0-16,-28 24 0 15,-25 38 0-15,-38 48 1 16,-45 48 0-16,-24 42-1 16,-31 42 1-16,-29 27 0 15,-13 18-1-15,-8 2 2 16,12-7-2-16,24-23 0 16,29-25 0-16,34-41 0 15,41-43 0-15,48-52 0 16,39-35 0-16,28-35-1 15,23-29 0-15,19-24 1 0,13-18-1 16,-4 8 1-16,-16 20 0 16,-21 21-1-16,-28 34 2 15,-40 39-1-15,-39 51 1 16,-59 45-1-16,-47 47 1 16,-48 38 0-16,-46 21-1 15,-33 12 0-15,-14 0 0 16,22-20 0-16,28-25 0 15,41-42-1-15,59-50 1 16,60-50-1-16,82-48 0 16,64-40 1-16,47-39-2 15,29-22 1-15,28-13 0 0,1 11 1 16,-7 22 0-16,-31 25 0 16,-46 36 0-16,-51 47 0 15,-59 53 1-15,-60 49 1 16,-62 59 0-1,-64 37-1-15,-50 31 0 0,-26 14-1 16,1 1 0-16,25-21 0 16,45-29 0-16,54-37 0 15,74-61 0-15,82-51 0 16,76-53 0-16,62-41 0 16,45-34 0-16,38-23 0 15,13-14 0-15,-3 5 0 16,-33 16 0-16,-39 25 0 0,-40 30 0 15,-56 36 0-15,-68 45 0 16,-68 42 0-16,-64 52 0 16,-53 36 0-16,-44 29 0 15,-28 18 0-15,-14 7 0 16,10-9 0-16,43-22 0 16,48-25 0-16,63-49 0 15,61-52 0-15,71-42 0 16,72-46 0-16,58-37 0 15,40-31 0-15,20-28 0 16,14-12 0-16,-15 10 0 16,-26 20 0-16,-35 24 0 15,-49 28 0-15,-67 44 0 0,-71 51 0 16,-49 49 0-16,-75 53 0 16,-60 40 0-1,-39 27 0-15,-34 19 0 16,3 2 0-16,25-15 0 0,41-22 0 15,62-41 0-15,72-49 0 16,76-51 0-16,71-50 0 16,75-44 0-16,43-36 0 15,36-39 0-15,21-29 0 16,9-3 0-16,-17 9 0 16,-31 23 0-16,-39 17 0 15,-60 44 0-15,-65 47 0 16,-65 49 0-16,-90 77 0 0,-68 36 0 15,-66 48 0 1,-56 26 0-16,-26 25 0 16,6-8 0-16,35-16 0 15,46-19 0-15,61-39 0 0,79-58 0 16,85-54 0-16,93-55 0 16,69-46 0-16,45-37 0 15,40-37 0-15,27-35 0 16,4-6 0-16,-11 21 0 15,-36 20 0-15,-44 28 0 16,-54 35 0-16,-74 50 0 16,-65 44 0-16,-89 73 0 15,-57 39 0-15,-62 27 0 16,-36 20 0-16,-17 12 0 0,18-16 0 16,42-24 0-1,55-27 0-15,61-47 0 16,85-57 0-16,45-13 0 0,81-54 0 15,50-41 0-15,30-20 0 16,34-29 0-16,9-4 0 16,-8 10 0-16,-32 16 0 15,-25 21 0-15,-48 24 0 16,-49 37 0-16,-63 41 0 16,-77 45 0-16,-64 38 0 15,-59 29 0-15,-35 14 0 16,-28 4 0-16,10-6 0 15,32-16 0-15,49-30 0 16,67-34 0-16,61-38 0 16,73-37 0-16,64-38 0 15,52-23 0-15,35-19 0 0,11-13 0 16,2 3 0-16,-15 13 0 16,-37 20 0-16,-28 18 0 15,-52 33 0-15,-60 33 0 16,-68 35 0-16,-62 36 0 15,-59 32 0-15,-47 23 0 16,-38 9 0-16,-11 5 0 16,13-12 0-16,41-20 0 15,50-29 0-15,72-36 0 16,84-27 0-16,43-55 0 16,77-19 0-16,62-24 0 15,27-18 0-15,20-10 0 0,1 7 0 16,-25 17 0-16,-31 11 0 15,-44 25 0-15,-45 28 0 16,-65 32 0-16,-70 36 0 16,-56 31 0-16,-52 25 0 15,-50 22 0-15,-27 10 0 16,-10 3 0-16,13-9 0 16,36-19 0-16,46-25 0 15,63-34 0-15,61-32 0 16,64-36 0-16,61-25 0 15,51-21 0-15,27-14 0 16,27-6 0-16,11-4 0 16,-19 15 0-16,-25 19 0 0,-31 15 0 15,-35 33 0-15,-56 26 0 16,-56 25 0-16,-61 32 0 16,-48 22 0-16,-42 17 0 15,-36 8 0-15,-17 6 0 16,2-18 0-16,25-16 0 15,42-21 0-15,57-37 0 16,52-28 0-16,64-30 0 16,50-24 0-16,55-23 0 15,34-15 0-15,22-12 0 16,9 0 0-16,-17 12 0 16,-28 14 0-16,-32 19 0 15,-33 24 0-15,-46 33 0 0,-58 25 0 16,-53 36 0-1,-42 18 0-15,-32 15 0 16,-26 9 0-16,-14 3 0 16,4-14 0-16,20-19 0 0,36-24 0 15,31-31 0-15,44-32 0 16,49-21 0-16,35-25 0 16,36-29 0-16,28-11 0 15,21-9 0-15,9 5 0 16,1 14 0-16,-20 19 0 15,-17 16 0-15,-26 34 0 16,-31 41 0-16,-34 27 0 16,-40 38 0-16,-29 23 0 0,-24 13 0 15,-4 11 0-15,-2 2 0 16,10-16 0 0,18-22 0-16,26-25 0 15,19-32 0-15,20-31 0 0,39-31 0 16,1-26 0-16,9-20 0 15,-1-21 0-15,-3-18 0 16,-5 4 0-16,-13 8 0 16,-9 12 0-16,-12 22 0 15,-12 15 0-15,-6 27 0 16,12 28 0-16,-27 45 0 16,15 14 0-16,6 18 0 15,12 11 0-15,8 2 0 16,17 6 0-16,7-13 0 15,9-12 0-15,0-15 0 16,7-18 0-16,-3-23 0 16,0-18 0-16,-11-19 0 0,-3-15 0 15,-7-10 0-15,0-10 0 16,-9-10 0-16,5 0 0 16,-8 10 0-16,2 4 0 15,-11 16 0-15,1 15 0 16,-10 22 0-16,-12 24 0 15,-5 17 0-15,-5 18 0 16,-4 8 0-16,-1 11 0 16,1-1 0-16,0-7 0 15,9-5 0-15,7-16 0 16,4-11 0-16,6-19 0 16,0-19 0-16,27-6 0 0,-7-19 0 15,8-7 0-15,1-11 0 16,5-14 0-16,0-7 0 15,3-11 0-15,-3-2 0 16,-1 3 0-16,-3 9 0 16,-9 10 0-16,-1 6 0 15,-8 22 0-15,-12 27 0 16,0 0 0-16,0 39 0 16,-12 4 0-16,-6 8 0 15,3 6 0-15,-9 4 0 16,2-6 0-16,3-6 0 15,-1-10 0-15,6-11 0 16,14-28 0-16,0 0 0 0,0 0 0 16,14-40 0-16,13-1 0 15,5-18 0-15,2-10 0 16,-1-3 0 0,1-3 0-16,-9 9 0 0,-5 7 0 15,-10 12 0-15,-16 13 0 16,-14 20 0-16,-25 24 0 15,-20 18 0-15,-28 15 0 16,-26 10 0-16,-23 14 0 16,-22 5 0-16,-13 3 0 15,-13 1 0-15,-3-5 0 16,-3-2 0-16,17-8 0 16,23-14 0-16,25-8 0 0,40-17 0 15,38-17 0-15,55-22 0 16,53-17 0-16,46-17 0 15,43-15 0-15,30-7 0 16,15-11 0-16,3 3 0 16,-20 16-1-16,-30 16 1 15,-43 20 0-15,-52 29 0 16,-51 27 1-16,-65 32-1 16,-47 26 0-16,-54 28 0 15,-30 21 0-15,-35 11 0 16,-13 10 0-16,7-8 0 15,25-11 0-15,45-20 0 16,40-24 0-16,66-39 0 0,65-53 0 16,53 0 0-16,70-47 0 15,47-30 0 1,25-19 0-16,18-20 0 16,3-3 0-16,-9 3 0 0,-29 18 0 15,-42 15 0-15,-39 24 0 16,-56 34 0-16,-41 25 0 15,-79 41 0-15,-39 30 0 16,-46 29 0-16,-26 16 0 16,-31 11 0-16,-6 1 0 15,24-15 0-15,37-12 0 16,55-35 0-16,64-36 0 16,67-42 0-16,68-35 0 15,66-39 0-15,42-24 0 16,23-28 0-16,16-13-1 15,0-2 0-15,-20 14 0 16,-31 23 1-16,-52 24 0 0,-49 39 1 16,-55 41 0-16,-56 55 0 15,-57 47-1-15,-59 50 0 16,-47 34 0-16,-42 25 0 16,-8 11 0-16,18-16 0 15,31-23 0-15,50-32 0 16,57-51 0-16,65-52 0 15,77-54 0-15,56-47 0 0,39-35 0 16,28-31 0 0,3-22 0-16,1-8 0 15,-26 9 0-15,-34 29 0 16,-45 23 0-16,-41 33 0 0,-46 43 0 16,-49 54 0-16,-54 46 0 15,-47 40 0-15,-31 27 0 16,-33 18 0-16,-3 6 0 15,18-12 0-15,31-25 0 16,40-34 0-16,61-45 0 16,57-47 0-16,58-39 0 15,51-42 0-15,39-27 0 16,14-20 0-16,0-9-4 0,-14-2 0 16,-31 31-2-1,-53 23 0-15,-33 42-4 16,-60 13-20-16,-24 50-11 15,-48 27-2-15,-17 41 1 0,-14 20 2 16</inkml:trace>
  <inkml:trace contextRef="#ctx0" brushRef="#br0" timeOffset="6192.0116">9175 11418 4 0,'-2'-108'35'16,"-14"-2"1"-16,-4 4 3 15,12 30-15-15,-33-13-1 0,25 60 0 16,-25 3-5-16,29 60-7 16,-10 19-3-16,16 39-2 15,0 24-2 1,6 33-1-16,-8 24 0 0,4 25-1 16,-6 4 0-16,-5-6-1 15,-1-17 0-15,4-22 1 16,6-32-2-16,12-48 1 15,6-52-2-15,23-60 1 16,11-43-1-16,5-44 1 16,2-31-1-16,-3-32 0 15,-11-19-1-15,-5-4 1 16,-8 8 2-16,-21 18-2 0,-9 21 2 16,-5 23-1-16,-7 36 1 15,0 41-1 1,-2 40 3-16,2 48-2 15,-1 38 0-15,9 43 1 0,-4 41-1 16,6 41 0-16,-2 22-1 16,8 12 2-16,-6-8-2 15,12-18 1-15,6-23-1 16,-2-42 1-16,14-50-2 16,3-60 1-16,19-50 0 15,5-46-1-15,14-39 1 16,-14-35-2-16,-3-29 1 0,-7-25 0 15,-3-3 1-15,-18 4-1 16,-15 16 1 0,-16 21-1-16,-9 29 2 15,-6 38-1-15,-1 43 1 16,-5 49 0-16,-2 47 0 0,7 44 1 16,-5 36-1-16,6 38 0 15,-1 32-1-15,1 13 1 16,1-2-1-16,13-14 0 15,-2-25 0-15,8-30 0 16,6-38-1-16,12-50 1 16,13-53 0-16,9-41-1 15,4-40 0-15,1-34 0 16,0-30 1-16,1-36-1 16,-4-19 1-16,-7-10-1 15,-13 10 1-15,-2 14 0 16,-8 23 0-16,-6 36 0 0,-2 40 0 15,-4 58 1-15,6 35 0 16,-14 86 0-16,8 26 0 16,-2 41 0-16,-4 34 0 15,4 27-1-15,-1 5 0 16,7-1 0-16,-4-16 0 16,6-23 0-16,0-38 0 15,8-35 0-15,3-49 0 16,9-53 0-16,6-41 0 15,-1-47 0-15,-3-34 0 16,4-37-2-16,-2-34 1 16,-3-27 0-16,3-3 1 15,-8 1 0-15,-4 16 0 0,1 31-1 16,-5 26 1-16,-4 43 1 16,4 53 0-16,-8 49 0 15,0 72 0-15,0 38 0 16,0 39-1-16,-2 38 0 15,-4 34 0-15,0 17 0 16,6 3 0-16,-2-19 0 16,-2-20 0-16,4-33 0 15,6-41 0-15,8-48 0 16,6-56 0-16,6-50 0 16,5-47 0-16,3-36 0 15,5-41 0-15,-7-32-1 16,1-24 0-16,-1-14 0 0,-6 0 1 15,-13 8-1-15,-5 22 0 16,0 29 1 0,-4 31 1-16,-4 42-1 15,2 45 2-15,-2 43-1 0,4 61-1 16,-2 37 1-16,-2 35-1 16,-2 36 0-16,-2 25 0 15,4 22 0-15,-2 4 0 16,8-14 0-16,-4-19 0 15,-2-30 0-15,6-42 0 16,8-44 0-16,6-51 0 16,5-50 0-16,1-38 0 15,2-44 0-15,-3-36 0 0,5-36 0 16,-2-24 0-16,-7-16 0 16,-1 4 0-1,-2 10-1-15,-4 26 1 16,-9 27 0-16,9 35 1 0,-8 50-1 15,2 50 0-15,-2 53 0 16,-6 46 0-16,4 39 0 16,-14 27 0-16,8 34 0 15,-10 15 0-15,4 2 0 16,1-7 0-16,1-20 0 16,-4-32 0-16,8-27 0 15,10-47 0-15,-8-61 0 16,33-16 0-16,-9-55 0 0,7-29 0 15,-9-43 0 1,10-26 0-16,-10-45 0 16,1-5 0-16,-7 3 0 15,-4 14-1-15,-6 23 1 0,0 24 1 16,-4 41-1-16,-4 39 0 16,2 75 0-16,-8 34 0 15,2 58 0-15,0 32 0 16,-6 37 0-16,-2 21 0 15,-5 20 0-15,5 2 0 16,-4-19 0-16,4-22 0 16,0-40 0-16,2-28 0 0,12-46 0 15,0-49 0 1,20-38 0-16,0-36 0 16,0-30 0-16,5-30 0 15,-3-29 0-15,4-17 0 0,-3-8 0 16,-3 17 0-16,-8 12 0 15,-2 25 0-15,-6 30 0 16,-2 42 0-16,-2 62 0 16,-12 17 0-16,2 64 0 15,0 29 0-15,0 27 0 16,1 20 0-16,1 10 0 16,0-2 0-16,2-8 0 15,4-30 0-15,-2-27 0 16,4-23 0-16,0-34 0 15,0-43 0-15,0 0 0 16,-2-45-2-16,-4-16-3 16,6 0-3-16,-6-23-5 0,20 17-23 15,-16-6-9-15,2 15 2 16,-6 7 0-16</inkml:trace>
  <inkml:trace contextRef="#ctx0" brushRef="#br0" timeOffset="7699.9278">9356 11179 56 0,'-98'23'36'16,"17"3"0"-16,21-5 2 16,25-23-29-16,35 2-1 15,39-23-1-15,40-15-1 16,28-28-3-16,37-15 1 16,16-21-1-16,12 2 1 15,-4 0 0-15,-16 16-1 16,-28 7 1-16,-33 28 0 15,-52 22 0-15,-39 27-2 16,-65 54 1-16,-45 7-1 16,-34 22-1-16,-28 11 0 0,-22 16 0 15,-7-4-1-15,15-10 1 16,24-16-1-16,44-25-1 16,51-27 1-1,67-28 0-15,49-57-1 0,74-27 1 16,48-26-1-16,43-14 1 15,22-9 0-15,7 5 1 16,-16 20-1-16,-43 26 1 16,-56 36 1-16,-66 43-1 15,-76 42 1-15,-71 39-1 16,-65 30 0-16,-54 22 1 16,-36 19-1-16,-17 2-1 15,8-10 0-15,28-15 0 0,51-30 0 16,58-33-1-16,74-36 1 15,64-40 0 1,78-38 0-16,64-32 0 16,43-15 1-16,24-8-1 0,0 10 1 15,-23 6-1-15,-37 33 2 16,-50 27-1-16,-68 40 0 16,-69 33-1-16,-67 34 1 15,-57 25-1-15,-42 10 0 16,-23 21 0-16,-8 1 0 15,7-13 0-15,32-13 0 16,38-25 0-16,47-32-1 0,63-30 1 16,56-34 0-16,57-34 0 15,55-28 0 1,38-15-1-16,25-10 0 16,4 3 2-16,-9 13-1 15,-33 19 1-15,-42 26-1 0,-50 33 0 16,-71 26 0-16,-56 33 1 15,-62 23-1-15,-40 16 0 16,-28 18 0-16,-16-2 0 16,3 2 0-16,23-19 0 15,28-15 0-15,43-21 0 16,56-31 0-16,41-24 0 16,80-48 0-16,49-16 0 15,43-21 0-15,23-5 0 16,20-2 0-16,-5 2 0 15,-21 19 0-15,-45 24 0 16,-51 31 0-16,-61 34 0 0,-70 29 0 16,-55 25 0-16,-49 19 0 15,-34 15 0-15,-15 8 0 16,-5-7 0-16,25-10 0 16,27-19 0-16,41-21 0 15,52-31 0-15,51-26 0 16,81-46 0-16,39-14 0 15,42-15 0-15,27-2 0 16,11-3 0-16,1 11 0 16,-23 14 0-16,-36 24 0 15,-51 29 0-15,-57 29 0 16,-62 25 0-16,-49 20 0 16,-48 13 0-16,-31 5 0 0,-13 10 0 15,-1-6 0-15,18-10 0 16,29-17 0-16,39-24 0 15,54-29 0-15,52-28 0 16,55-23 0-16,47-36 0 16,28-17 0-16,30-6 0 15,-1 0 0-15,-9 4 0 16,-26 11 0-16,-37 28 0 16,-48 28 0-16,-51 42 0 15,-50 30 0-15,-56 26 0 16,-29 13 0-16,-25 11 0 15,-18 9 0-15,8-10 0 16,24-14 0-16,26-33 0 0,48-29 0 16,62-20 0-16,26-51 0 15,61-16 0-15,37-19 0 16,26-14 0-16,12 0 0 16,-10 11 0-16,-27 19 0 15,-38 22 0-15,-48 33 0 16,-53 38 0-16,-47 28 0 15,-42 24 0-15,-35 17 0 16,-26 0 0-16,2-1 0 16,10-11 0-16,20-27-1 15,41-20-9-15,16-50-24 16,65-11-11-16,24-31-1 16,40-7 0-16</inkml:trace>
  <inkml:trace contextRef="#ctx0" brushRef="#br0" timeOffset="8964.8415">9666 8896 55 0,'64'-51'35'0,"7"2"1"15,14 6-9-15,-32-16-11 0,20 24-3 16,-30-11-4-16,-1 19-1 16,-28-8-2-1,-14 35 0-15,-46-12-1 16,-21 39-1-16,-45 15 0 0,-33 26-2 16,-28 19 0-16,-25 23-1 15,-15 7 0-15,15 1-2 16,35-10 2-16,44-26-2 15,60-31 1-15,59-51-1 16,75-5 1-16,59-52 0 16,56-22-1-16,33-27 1 15,12-6 0-15,0-4 0 16,-18 14 0-16,-29 14 1 16,-42 19 0-16,-48 30 1 15,-60 35-1-15,-62 42 0 16,-65 26 1-16,-59 40-1 15,-53 22 1-15,-36 25-1 0,-32 10-1 16,1-6 0-16,13-23 1 16,46-27-1-16,57-30-1 15,69-45 1-15,83-30-1 16,39-65 0-16,84-22 1 16,49-24-1-16,49-19 0 15,14-9 1-15,8-3 0 16,-26 19 1-16,-30 19-1 15,-35 25 2-15,-55 26-2 16,-57 34 1-16,-74 28 0 16,-61 35-1-16,-45 18 2 15,-44 21-3-15,-25 3 2 16,-16 6-1-16,6-9 1 0,23-18-2 16,46-22 1-16,52-31 0 15,48-26-1-15,60-31 1 16,55-24-1-16,48-25 1 15,43-14-1-15,27-8 1 16,9 8-1-16,-12 16 1 16,-26 19 0-16,-32 30 1 15,-55 37-2-15,-47 36 1 16,-56 30 1-16,-54 35-1 16,-55 24 1-16,-32 21-1 15,-33 3 1-15,-11-8-1 16,20-17 1-16,29-30-1 15,42-27-2-15,51-39 1 0,53-38 0 16,60-37-2-16,57-23 1 16,45-22-1-1,34-16-1-15,19-12-1 0,20 16-6 16,-31-4-30-16,4 18 1 16,-30 8-1-16,-22 17 0 15</inkml:trace>
  <inkml:trace contextRef="#ctx0" brushRef="#br0" timeOffset="10112.2175">9887 6378 49 0,'34'-10'33'15,"-14"-7"0"-15,-2-9-8 16,7 14-7-16,-25-25-8 16,20 15-1-16,-10-17-2 15,16 16 0-15,-9-5-1 16,3 32 1-16,-8 18 1 16,-4 50-2-16,-22 26 1 15,-10 44-1-15,-11 15-1 16,-9 17-1-16,-3 3-1 0,9-16-2 15,9-22 0-15,13-41 0 16,22-43-1-16,24-55 0 16,13-45 0-16,18-39 0 15,4-28 0-15,2-27 0 16,5-24-1-16,-13-14 0 16,-4 10 1-16,-13 12-1 15,-19 22 1-15,-5 27 0 16,-16 23 0-16,-6 36 1 15,-20 39 0-15,-7 38-1 16,-5 33 2-16,-9 33-1 16,-1 16 0-16,1 15-1 15,5 9 1-15,7 1 0 0,9-19 0 16,16-16-1-16,8-26 0 16,20-42 0-16,18-28 0 15,11-36 0-15,10-23 0 16,2-31 0-16,-1-18-1 15,-5-22 0-15,-4-9 0 16,-17 3 0-16,-11 7 1 16,-23 13 0-16,-9 10-1 15,-11 23 1-15,-10 28 0 16,-15 33 0-16,-5 32 1 16,-9 33 0-16,-6 26 0 15,-4 25 0-15,-8 15 1 16,-2 11-1-16,10-2 0 0,14-10-1 15,9-22 0-15,20-22 0 16,21-28 0-16,22-36 0 16,25-32 0-16,15-27 0 15,8-14 0-15,8-19-1 16,4-14-1-16,-10-14 1 16,-7 8 1-16,-13 4-1 15,-15 22 0-15,-13 15 0 16,-19 22 2-16,0 43-1 15,-47 4 1-15,2 47 0 16,-13 25 0-16,-9 28-1 16,-16 14 1-16,-6 13 0 0,-5-3-1 15,9-10 1-15,6-14-1 16,8-16-2-16,11-13-2 16,5-34-5-16,31-2-33 15,-15-25-2 1,3 0 0-16,-25-9 0 0</inkml:trace>
  <inkml:trace contextRef="#ctx0" brushRef="#br0" timeOffset="11104.6557">7291 8174 43 0,'12'-41'35'15,"10"-1"0"-15,9-13 2 16,5-19-25-16,25 13-1 16,-14-21 0-16,30 15-1 15,-15-10-3-15,9 18-1 16,-18 3 0-16,-4 26-1 15,-27 14 0-15,-8 36-2 16,-28 19 0-16,-12 30-1 16,-21 15 1-16,-6 14-1 0,-11 10-1 15,7-4 0 1,8-5 0-16,11-25 0 16,19-25-1-16,24-31 0 15,17-36 0-15,30-27 0 0,11-24 0 16,10-17 0-16,2-12 0 15,2-2 0-15,-8 4 0 16,-16 11 0-16,-11 22 1 16,-17 26 0-16,-25 37 0 15,0 0-1-15,-31 57 1 16,-9 20-1-16,-7 17 1 16,-12 6-1-16,-1 6 0 15,1-12 1-15,8-11-1 16,11-27 0-16,21-30 0 15,19-26 0-15,2-47 0 16,29-16 0-16,9-21 0 16,5-16 0-16,0-18 0 0,13 6 0 15,-15 8 0-15,1 22 1 16,-11 19-1-16,-7 31 1 16,-26 32 0-16,20 28-1 15,-20 37 0-15,-20 17 0 16,-2 16 1-16,-9 4-2 15,3-6 2-15,4-11-2 16,10-22 1-16,8-30 1 16,6-33-1-16,52-47 0 15,7-18 0-15,14-27 0 16,18-22 0-16,12-10 0 16,3 1 1-16,-3 15-1 15,-16 27 1-15,-22 30 0 0,-20 36 0 16,-37 36-2-16,-24 38 2 15,-33 29-1-15,-18 24-1 16,-10 8 1-16,-8 0-1 16,12-10 1-16,16-28-1 15,31-29 2-15,26-53-1 16,45-10 0-16,21-47 0 16,22-25 0-16,5-26 1 15,12-14-1-15,-6 0 1 16,-14 13-1-16,-22 24 1 15,-36 30-1-15,-19 36 0 16,-29 38 0-16,-29 46 0 16,-23 43 0-16,-20 29 0 0,-11 20 0 15,-1 16 0-15,8 6 0 16,18-11-3-16,26-22-6 16,61-15-34-16,6-37-3 15,37-21 0-15,16-18-1 16</inkml:trace>
  <inkml:trace contextRef="#ctx0" brushRef="#br1" timeOffset="379579.5134">24157 6080 21 0,'0'0'9'0,"0"0"-1"15,0 0-1-15,0 0-2 16,0 0-2-16,0 0-1 16,0 0 0-16,0 0 1 0,0 0 0 15,0 0 2-15,0 0 0 16,12-18 0-16,-12 18 1 15,0 0 0-15,0 0 0 16,0 0-1-16,0 0 1 16,0 0-2-16,0 0 0 15,0 0 0-15,0 0 1 16,0 0-1-16,0 0 2 16,0 0-1-16,0 0 0 15,0 0 0-15,0 0 0 16,0 0 1-16,0 0-1 15,0 0-1-15,0 0 1 16,0 0 0-16,0 0-1 0,-20 16 1 16,15 11 0-1,-15 3-1-15,8 11-1 16,-8-2 1-16,10 4-1 16,-2-1-1-1,7-7-1-15,5-14 1 0,0-21-1 0,19 12 0 16,3-25 0-16,4-7-1 15,5-6 0-15,-7-7 1 16,-2 2 0-16,-3-5-1 16,1 7 1-16,-14 3 0 15,0 9 1-15,-6 17-1 16,0 0 1-16,-32-4 0 16,13 23-1-16,-3 9 1 15,2 5 0-15,-3-1-1 16,9 1 0-16,6-8 1 15,10-3-2-15,-2-22 0 16,39 8 0-16,-13-22 0 0,6-5 0 16,1-9 0-16,1-5 0 15,-3-3-1-15,-3-9 1 16,-2 4 0-16,-9 2 0 16,-1 3 1-16,-10 7-1 15,-2 4 0-15,-4 25 1 16,-20-14-1-16,0 29 1 15,-5 9-1-15,-1 9 1 16,0 5 0-16,7 3-1 16,1-2 0-16,10-4 0 15,2-9 0-15,14-6 1 16,-8-20-1-16,30-2 1 16,-11-14-1-16,-3-8 0 0,2-1 1 15,-4-5 0-15,-6 5-1 16,-4 1 1-16,-4 24 0 15,-12-17-1-15,12 17 1 16,-34 13 0-16,14 1-1 16,1 2 0-16,7 4-2 15,12-20-1-15,-20 35-7 16,20-35-33-16,0 0 1 16,0 0-2-16,-6 19 2 15</inkml:trace>
  <inkml:trace contextRef="#ctx0" brushRef="#br1" timeOffset="382683.1552">22836 8984 16 0,'0'0'20'0,"0"0"-1"0,0 0-2 16,14-25 0-16,-14 25-1 16,0 0-1-16,0 0-1 15,4-30-2 1,-4 30-3-16,0 0 1 0,0 0-3 15,6-25 0-15,-6 25-1 16,0 0-1-16,0 0-1 16,-26 8 0-16,26-8-1 15,-33 23 0-15,13 1 0 16,-10-3-2-16,9 7 1 16,-3-5-1-16,8 3 0 15,2-2-1-15,9-5 1 16,5-19-1-16,13 18 1 0,3-22-1 15,8-6 0 1,1-4 1-16,1-7-1 16,2-5 1-16,-5 1 0 15,-1-5 0-15,-8 5 1 0,-6 1-1 16,-4 7 1-16,-4 17 0 16,-18-18 0-16,-4 18 0 15,-5 14 0-15,-9 5-1 16,3 9 0-16,-1 1 0 15,8 5 0-15,9-3-1 16,13-2 0-16,8-7 0 16,15-16 0-16,11-6 0 15,6-12 1-15,7-6-1 16,-4-3 0-16,-7-7 1 0,-4 3-1 16,-9 1 1-1,-19 24 0-15,8-29-1 0,-8 29 1 16,-27 0-1-16,5 14 2 15,-2 7-2-15,-1 7 1 16,3 5 0-16,2 2-2 16,8 9-5-16,-7-17-35 15,24-3-1-15,-5-24 0 16,22 7-1-16</inkml:trace>
  <inkml:trace contextRef="#ctx0" brushRef="#br1" timeOffset="385387.7719">24142 6284 39 0,'15'-10'31'0,"-15"10"-8"15,6-25-2-15,-6 25-3 16,0 0-4-16,0 0-3 16,-25 13-3-16,19 5-3 15,-10-6 0-15,4 11-1 16,-10-1 2-16,6 11-3 16,-5-1 1-16,1 13 0 0,-6 0-2 15,1 12 1-15,-7-4 0 16,4 10-1-1,-5-3-1-15,1 5 0 0,-1-4 0 16,-1 4 0-16,-3-2 0 16,3-3-1-16,-5 5 0 15,5 0 1-15,-3-6 0 16,5 4-1-16,4-8 0 16,1 0 0-16,1-8 0 15,0-4-1-15,1-2 2 16,-1-6-2-16,-2 1 2 15,-3-3-2-15,-3 2 2 0,3 3-1 16,-3 5 0-16,0 6 1 16,3 2-2-1,5 0 1-15,0 2 0 16,7-2 0-16,-1 0 0 0,2 0 1 16,2-2-1-16,-3 0 1 15,-1 0-1-15,-6 0 0 16,1-2 1-16,-1 1-1 15,0-5 0-15,5-4 0 16,-3 0 0-16,2-3 0 16,4-1 0-16,5 4-1 15,-1 0 2-15,-4 1-2 16,2-1 2-16,2-2-2 0,-1-3 2 16,1-3-2-16,4-4 2 15,-6-5 0 1,8-4-1-16,-4-1 1 15,12-17-1-15,-15 30 0 0,5-13 0 16,10-17 0-16,-16 32 0 16,16-32 0-16,-12 27 0 15,12-27-1-15,-8 22 2 16,8-22-1-16,0 0-1 16,0 0 1-16,0 0 0 15,0 0 0-15,0 0 0 16,0 0 0-16,14-30 0 15,-6 13-1-15,4-7 2 0,1-1-2 16,5-9 0 0,4-9 2-16,4-4-2 15,1-10 2-15,3-2-2 16,3-4 2-16,-1-1-2 0,2-5 2 16,-3-6-1-16,3 9 0 15,-7-5 0-15,7-2 0 16,2-1 0-16,-3-1 0 15,-1-5 0-15,1 3 0 16,-3 5 1-16,1 1-1 16,1 4 0-16,-6 8 1 15,-1-1-1-15,1 1 1 16,-4 2-1-16,3 2 1 16,-3 0-1-16,2-2 0 15,2 2 0-15,-1-2 0 16,1 10 1-16,0 2-1 15,-3 0 1-15,1 5-1 0,-2 1 0 16,3 2 1-16,1 0 0 16,0 1-1-16,-1-5 1 15,3 0-1-15,2 0 1 16,-3-1-1-16,-1-1 1 16,2 6-1-16,-3-2 1 15,-3 3 0-15,-2 7 0 16,-1 0 0-16,-1 3 0 15,2 2 0-15,-6 3 0 16,4 1 0-16,-18 20-2 16,19-33-5-1,-19 33 0-15,20-20 0 16,-20 20 0-16,0 0-2 0,0 0 0 16,0 0-4-16,0 0-20 15,0 0-6-15,-28-2 5 31,9-9-4-31,19 11 1 16,-36-38 31-16</inkml:trace>
  <inkml:trace contextRef="#ctx0" brushRef="#br1" timeOffset="389960.81">22305 10142 23 0,'20'-2'19'16,"-20"2"-3"-16,0 0-1 15,0 0-3-15,-2-17-2 16,2 17-1-16,0 0-1 0,0 0 0 15,0 0-2-15,0 0 1 16,0 0-2-16,0 0 0 16,-18-8 0-16,18 8 0 15,0 0-2-15,0 0 1 16,-31 14-1-16,31-14-2 16,-22 21 1-16,22-21 0 15,-18 24-1-15,18-24 0 16,-14 17 0-16,14-17 0 15,0 0 0-15,-2 18-1 16,2-18 0-16,0 0 1 16,0 0-1-16,22-4 1 15,-4-2-1-15,-2-4 0 0,7-1 0 16,-7 1 1-16,2-2 0 16,-18 12 0-16,26-18 0 15,-26 18 1-15,0 0-1 16,-24 8 2-16,2 0-1 15,2 6 1-15,-9-4-1 16,9 3 0-16,0-3 0 16,20-10-1-16,0 0 0 15,0 0 0-15,0 0 0 16,36-6-1-16,-14-2 0 16,1 1 2-16,-3-3-2 15,-20 10 2-15,20-6 0 16,-20 6 0-16,0 0 0 0,-30 29 1 15,14-17-1 1,16-12 1-16,-31 32-2 16,31-32 1-16,-20 27-2 15,20-27-1-15,0 0-3 0,0 0-6 16,0 0-30-16,0 0 0 16,0 0 0-16,0 0 0 15</inkml:trace>
  <inkml:trace contextRef="#ctx0" brushRef="#br1" timeOffset="391114.9282">21350 13312 42 0,'0'0'23'16,"0"0"-1"-16,0 0-2 15,0-22-3-15,0 22-3 0,0 0-4 16,0 0-1-16,0 0-1 15,0 0-2-15,0 0 1 16,-6 18-1-16,6-18-1 16,-24 25-1-16,24-25-1 15,-28 28-1-15,28-28 0 16,-19 20-1-16,19-20-1 16,0 0 1-16,13-30-1 15,5-1 0-15,2-7 0 16,0 1 0-16,-1 0 0 15,-3 5 0-15,-6 3 2 16,-10 29-1-16,-4-20 0 16,4 20 1-16,-28 20 1 0,9-4-1 15,-1-1-1 1,0 5 1-16,2-6-1 16,18-14 0-16,-19 19-3 15,19-19-5-15,10-21-29 0,-3-3-3 16,7-5-1-16,0-14 0 15</inkml:trace>
  <inkml:trace contextRef="#ctx0" brushRef="#br1" timeOffset="392562.1967">22181 10272 37 0,'0'0'30'0,"2"-18"-1"15,-2 18-3-15,0 0-19 16,0 0-2-16,0 0-1 15,0 0 1-15,0 0-2 16,-22 20 1-16,10 3 0 0,-8 1 0 16,13 15 0-16,-13 0 0 15,6 12-1-15,-4 2-1 16,4 10 1-16,-3-2-2 16,7 10 2-16,-10-3 0 15,4 7 1-15,-3-2-1 16,5 5 0-16,-6-3 0 15,6 5-2-15,-4-3 1 16,5 1-2-16,-1-7 1 16,0 1-2-16,2-5 1 15,0 0 0-15,4-6 0 16,-6-6 1-16,7 2-1 16,-5 2 1-16,0 3 0 0,0 3 0 15,-2-6-1-15,4 2 0 16,-2-4 0-16,-5 2 0 15,3-4 0-15,0-8 0 16,-4-6 1-16,10 0-1 16,-5 0 0-16,1 2 0 15,0-1 1-15,4-1-1 16,0 0 1-16,2 0-1 16,0-3 0-16,-2-7 0 15,0-2 0-15,-3 3 1 16,1-3-1-16,0 1 1 15,0-3-1-15,0 5 1 16,0-3-1-16,0 0 0 0,-1-1 0 16,3-4 0-16,-4-3 0 15,4-1 0 1,-4-1 0-16,12-19 0 16,-20 32 0-16,20-32 0 0,-19 27 0 15,19-27 0-15,-20 22 0 16,20-22 0-16,0 0 0 15,-20 14-1-15,20-14 2 16,0 0-1-16,0-18 0 16,0 18 0-16,8-24 0 15,-8 24 0-15,8-27 0 16,-8 27 0-16,12-30 0 0,-6 13-1 16,2-5 2-1,5-7-1-15,5-5-1 16,2-11 1-16,0-4 0 15,5-8 0-15,1-8-2 16,0-3 2-16,1-3 0 0,1-3 0 16,2-9 0-16,-3 1 0 15,-1-12 0-15,5-1 0 16,-1-7 2-16,0-4-3 16,-3 4 2-16,-3-2-2 15,-4 6 2-15,-1 4-2 16,-3 9 1-16,2 3 1 15,-2 7-1-15,2 9 1 16,1-5-1-16,-1 2 1 0,-2 1-1 16,2-5 1-1,-4 2-1-15,-3-1 0 16,-3 1 1-16,-2 4-1 0,0 1 0 16,2 7 0-16,-2 0 1 15,6 8-1-15,-4 4 1 16,9 2-1-16,3 3 0 15,0 5 0-15,-4 6 0 16,3 1 0-16,-1 7 0 16,-6 3-3-16,-12 20-2 15,-4-18-31-15,4 18-2 16,-33 6-1-16,7 2 0 16</inkml:trace>
  <inkml:trace contextRef="#ctx0" brushRef="#br2" timeOffset="529346.047">27929 6137 29 0,'0'0'31'0,"0"0"-3"16,0 0-6-16,2-18-4 15,-2 18-4-15,0 0-4 16,0 0-3-16,0 0-2 16,0 0 0-16,-22 10-2 0,22-10 0 15,-20 8 0-15,20-8 0 16,-26 15-1-16,26-15 0 16,-39 18-1-16,21-4 1 15,-3-2-1-15,1 3 0 16,-6 3 0-16,2 4-1 15,1-1 2-15,-1 9-1 16,-8-3 0 0,5 4 0-16,-7 1 0 0,3 3 0 15,-1-2 0-15,-2 1-1 16,3-1 1-16,-3 1 0 16,3-3-1-16,3 2 1 15,-5-1-1-15,5-1 1 0,-4 1 0 16,1 1 0-16,-1 4-1 15,4-1 0-15,1-3 1 16,-3 2-1 0,5-1 0-16,3-1 1 0,-2 2-1 15,2-5 0-15,3-5 1 16,-1 1-1-16,-4 1 0 16,2 1 1-16,3-1 0 15,-3 3-1-15,-2-5 1 16,-1 5-1-16,-3-1 1 15,2-2 0-15,1 3-1 16,-3 3 1-16,2-3-1 16,1 1 0-16,3-3 0 0,-2 1 0 15,5 0 0-15,1 3 0 16,-2-3 1 0,-2-1-2-16,-3 3 2 15,-1 3-2-15,-6 1 2 0,3 2-1 16,-3 2 0-16,-1 3 0 15,-3-5 0-15,6 0 1 16,-3 1-1-16,-3-1 1 16,1 4-1-16,3-2 0 15,-5 4 0-15,1 1 1 16,-7 5-2-16,1 0 2 16,3-2-2-16,-1 0 2 15,1-2-1-15,1-2 1 0,-1-2-1 16,-1-5 0-1,3-3 0-15,3 1 0 16,-3-5 0-16,1 2 1 16,-7 5-1-16,1-1-1 0,-1 2 2 15,-3 3-2-15,-1 1 2 16,0 2-2-16,-5 0 2 16,1 4-2-16,0-8 1 15,-3 3 0-15,1 3-1 16,-4-2 2-16,-3 2-2 15,1 0 2-15,0 2-1 16,-6 1 1-16,-2 3-1 0,-2 2 0 16,1 1 0-1,3-1 1-15,0 2-1 16,6-2 0-16,-6 2-1 16,2-2 1-16,1 0 1 0,3-2-1 15,2-4 0-15,2 8 1 16,-3-6-1-16,-1 4 0 15,2-1 1-15,2-3-2 16,-9 0 1-16,5 0 1 16,0 0-1-16,-6-6 0 15,5 6 0-15,1-4 0 16,2 4 0-16,4 2 0 16,3-2-1-16,7 4 1 15,-1-2 0-15,5 0 0 16,5 0 0-16,-3 0 0 15,1-2 0-15,-1-3 1 16,-3-1-1-16,1 2 1 0,-1 2-1 16,1-4 0-16,1 0 1 15,3 4-2-15,-1-2 1 16,3 2-1-16,1-3 1 16,2-1 0-16,-5-4-1 15,1 4 2-15,1-2-2 16,-5-4 1-16,3 3 0 15,-5 1 0-15,-5 0 0 16,1-2-1-16,5 0 1 16,-1 3 0-16,1 3 0 15,-1 0 0-15,3 2-1 16,3-2 1-16,5 0-1 16,-3-2 1-16,2 0-1 0,3-3 1 15,1-7-1-15,1-2 1 16,-1 3-1-16,2-3 1 15,-5 2 0-15,1 7-1 16,-4 3 1-16,-1-2-1 16,-1 2 1-16,-3-2-2 15,3 0 1-15,2-7-3 16,11 3-1-16,-11-25-5 16,20 15-23-16,-1-7-5 15,-1-3-1-15,0-1 2 16</inkml:trace>
  <inkml:trace contextRef="#ctx0" brushRef="#br2" timeOffset="531246.0879">21247 13306 7 0,'18'-8'30'0,"-12"-17"1"15,9 13 1 1,3 6-12-16,-12-18-2 15,20 19-3-15,-22-25-3 16,25 16-3-16,-9-21-2 0,12 10-1 16,-11-15-2-16,13 5-1 15,-4-10 0-15,-1 6-1 16,3-5-1-16,-1 3 1 16,3-4-1-16,-1-4 0 15,5-8 1-15,7-2-1 16,3-6 0-16,3 3 0 15,2-3 0-15,5 4 1 0,-3 2-2 16,2 4 1 0,2 4 0-16,-5 4-1 15,3 2 2-15,0-4-1 16,-1-4-1-16,1-4 1 16,0-4 0-16,-4 0-1 0,1 0 1 15,-3 1 0-15,0 3 0 16,-5 2-1-16,-3 0 1 15,3 0-1-15,-1 2 2 16,4-2-2-16,-3 0 0 16,1 0 1-16,-1-2 0 15,5-2 0-15,-4 4-1 16,-1 6 1-16,-1-2-1 16,1 6 2-16,1-6-2 15,4 2 1-15,3-4-1 16,5 0 1-16,0-2-1 15,4-2 0-15,-1 4 1 0,-3 0-2 16,0 6 2-16,-8 0-1 16,1 8 0-16,-9 3 0 15,-1-1 1-15,-3 4-1 16,1-3 0-16,5 3 0 16,-5-8 0-16,3-2 0 15,-2 3-1-15,5 1 1 16,-7 0 0-16,1 0 0 15,-3-3 0-15,-1 1 0 0,1 2 0 16,5 2 1 0,-1-1-1-16,-1-5 0 15,1-2 0-15,3 2 0 16,-3-2 1-16,-1-1-1 0,3 1 0 16,-9 2 0-16,5-2 0 15,-3 2 0-15,5 2 1 16,-5-3-1-16,1 5 0 15,3 0 0-15,-7 4 0 16,7 3 0-16,-7 1 0 16,-1 1 0-16,0 3 1 15,-5-1-2-15,1 5 1 16,1-1 0-16,-1-5 1 16,0-3-2-16,3 3 2 15,1 0-2-15,1-5 1 16,-7 7 1-16,6-5-2 15,-5 1 2-15,-3 5-1 0,-2-5 1 16,-1 2-2-16,3 1 2 16,-2 3-1-16,2-5 1 15,1 1-1-15,3 3 0 16,0-3 1-16,1 3-1 16,5-3 0-16,-1-1 0 15,1 3 0-15,3-4 0 16,3-5 1-16,-3 1-2 15,3-2 2-15,1 1-2 16,3-3 2-16,-5-2-1 16,3 2 0-16,1-3 0 15,-3 3-1-15,-1-2 1 16,1 2 1-16,-5 3-1 0,3-1 0 16,-5 4 0-1,5-5 1-15,-5 5-1 0,-1 0 0 16,2 1 0-1,3-1 0-15,-3-1 0 0,-3 1 1 16,-1 0-1-16,1-3 0 16,1 1 0-16,-4 2 0 15,1 3 1-15,1-3-1 16,1-2 0-16,3 3-1 16,4-5 1-16,-5 6 0 15,5-1 0-15,-5-1 0 16,1 3-1-16,-3-3 2 15,-3 5-1-15,0-5 0 0,1 2 0 16,-1-1 0-16,0-3-1 16,3 0 2-1,1-3-2-15,1 5 2 16,-1-2-2-16,1 1 2 0,-1 3-1 16,-4-4 0-16,-3 5 0 15,-5 1 0-15,-2-1 0 16,-4 3 0-16,0-1 0 15,-3 5 0-15,-1-1 0 16,2 1 0-16,2-1 0 16,4 3 0-16,-1-7-1 15,5 4 1-15,-2-3 0 0,6 2-1 16,-7-3 1 0,3 4-1-16,2 3 1 15,-5-1 0-15,1 5 0 16,-6-1-1-16,-14 18 1 0,28-27 0 15,-28 27 0-15,29-24 0 16,-29 24 0-16,20-18 0 16,-20 18 0-16,0 0 0 15,26-19-1-15,-26 19 1 16,0 0 0-16,0 0 0 16,19-20 0-16,-19 20 0 15,0 0 0-15,0 0 0 16,0 0 0-16,0 0-1 15,0 0 1-15,0 0 0 16,8-18 0-16,-8 18 0 16,0 0 0-16,0 0 0 15,0 0-1-15,0 0 1 0,0 0 0 16,0 0-1-16,-19 22 0 16,19-22-1-16,-18 12-1 15,14 5-4-15,-26-11-26 16,30-6-8-16,-39 28-2 15,17-14 1-15</inkml:trace>
  <inkml:trace contextRef="#ctx0" brushRef="#br2" timeOffset="539144.0861">24965 9457 18 0,'8'-19'15'16,"-8"19"-1"-16,2-24-2 15,-2 24-1-15,4-25 1 16,-10 3-1-16,6 22 2 16,-4-29-2-16,4 29 0 15,4-18-1-15,-4 18 1 0,0 0-1 16,0 0-2 0,0 0-2-16,0 0 0 0,0 0-1 15,0 0-1 1,0 0 0-16,0 0-1 0,0 0 0 15,0 0 0-15,0 0 0 16,0 0-1-16,12 29 0 16,-12-5 0-16,-4 3 0 15,-2 11 0-15,-2-1-1 16,6 12 1 0,-10 2-1-16,0 0 1 0,0 2-1 15,2 2 0-15,-1-4 0 16,3-4 0-16,-2 0 0 15,8 0 0-15,-4 1 1 16,6 1-2-16,-6-2 2 16,6 2-1-16,-8-2 0 15,2 2-1-15,0 0 1 0,-2-6 0 16,-3 4-1-16,3-4 1 16,2 3-1-16,0-1 1 15,4-2-1-15,-2 6 1 16,4-2-1-16,-2 4 0 15,2-4 0-15,-4 2 0 16,2-4 1-16,-2 3-1 16,2-1 0-16,-4-4 0 15,4-2 1-15,-4 0 0 16,6 0-1-16,-6-1 0 16,4-1 0-16,-4 2 0 15,2 0 0-15,-1 1-1 16,3-5 1-16,0 0 0 0,-2-3 0 15,4 1 0-15,-2 0 0 16,-2-7 0-16,-2 1 0 16,6 2 0-16,-8 5 0 15,8-3 0-15,-8 4 0 16,4 1 0-16,2-5 0 16,2-1 0-16,0-1 1 15,0-11-1-15,0 1 0 16,2-3 0-16,-2-18-1 15,4 29 1-15,-4-29 1 16,0 39-1-16,2-21 0 16,-4 6 1-16,2-5-1 0,0-19 0 15,0 32 0-15,0-32 0 16,0 0 0-16,0 0 0 16,0 17 0-16,0-17 0 15,0 0-1-15,0 0-1 16,0 0-2-16,0 0-5 15,0 0-34-15,-10-23 0 16,10 23-1-16,-33-18 0 16</inkml:trace>
  <inkml:trace contextRef="#ctx0" brushRef="#br2" timeOffset="541371.053">22317 12272 16 0,'0'0'34'15,"0"0"1"-15,0 0-1 16,0 0-14-16,0 0-3 15,0 0-3-15,0 0-3 16,0 0-3-16,14-20-2 16,2 20-1-16,-16 0 0 15,29-8 0-15,-29 8-1 16,40-12 0-16,-18 7-1 16,9 3-1-16,1-8 1 15,7 4-1-15,7-4 1 0,5 0-2 16,2-1 1-16,8 5 0 15,3-6-1-15,1 0 0 16,2 4 0-16,4-2-1 16,-6 3 1-16,8 1-1 15,-2-4 0-15,-4 0 0 16,3 2 1-16,1-2-1 16,-4 3 0-16,0-1 1 15,-4-4-1-15,-4 4 0 16,-1-2 1-16,-5 4-1 15,-6 4 0-15,-1 0 1 16,-3 2-1-16,-1-2 1 0,1 2-1 16,0-1 0-16,1-1 0 15,1 0 0-15,-5 0 0 16,-1 4 0-16,1-4 0 16,-1 2 0-16,-1 4 0 15,-5-2 0-15,1 3 0 16,-2-5-1-16,3 0 1 15,3 0 1-15,-5-4-2 16,1 3 1-16,1-3 0 16,-13 0 0-16,4 0 0 15,-7 4 0-15,1-2 1 16,-20 2-2-16,24-6 2 16,-24 6-1-16,0 0-1 0,0 0 1 15,0 0 1-15,20 0-1 16,-20 0 0-16,0 0-1 15,0 0 1-15,0 0 0 16,0 0 1-16,0 0-1 16,0 0 0-16,0 0 0 15,0 0 0-15,0 0 0 16,0 0 0-16,0 0 0 16,0 0 0-16,0 0 0 15,0 0 0-15,19-20 0 16,-19 20 1-16,2-37-1 15,-2 13 0-15,6 1 0 16,-10-7 0-16,8-7 0 0,-8 2 1 16,8-4 0-16,-4-5-1 15,0-3 0-15,0-4 0 16,0 2 1 0,-4-6-1-16,2 2 0 0,2 2 1 15,-2-4-1-15,2 2 1 16,-4 0-1-16,4-2 1 15,-2-6-1-15,2 3 0 16,-4 1 1-16,4-6-1 16,-1 2 0-16,2-2 1 15,-2-2-1-15,1 3 1 16,0 7-1-16,0 0 0 16,-4 0 0-16,4 2 0 0,0 4 0 15,0 2 0-15,4 3 0 16,-4 5 0-16,5-4 0 15,-3 0 0 1,6 2 0-16,-2 1 0 0,6 1 0 16,-6 2 0-16,6 2 0 15,-8-1 0-15,6 3 0 16,-2 7 0-16,-8-3 0 16,5 3 0-16,-5 3 0 15,2-5 0-15,2-1 0 16,-2-2 0-16,4-3 0 15,-2-1 0-15,0 0-1 16,0 1 1-16,2 1-1 0,-4-1 1 16,4 9 0-1,-6-1 0-15,0 7 0 16,0 19 1-16,0-22-1 16,0 22-1-16,0 0 2 0,-6-17-1 15,6 17 0-15,0 0 0 16,0 0-1-16,0 0 1 15,0 0 0-15,0 0 0 16,0 0 0-16,0 0 0 16,0 0 0-16,0 0 0 15,-20 15 0-15,20-15 0 16,0 0 0-16,-19 18 0 16,19-18-1-16,0 0 1 15,-20 21 0-15,20-21 0 16,-14 22 0-16,14-22 0 15,-12 22 0-15,10-5 0 0,-4 5 0 16,6 1 0-16,-6 5 1 16,4 11-2-16,-2 2 2 15,4 12-1-15,0 8-1 16,0 10 1-16,0 7 0 16,0 7 0-16,0 5 0 15,-6 4 0-15,1 6 0 16,1 10 0-16,-2 0 0 15,2 4 0-15,4 2 0 16,0 2 0-16,6 1 0 16,-2-3-1-16,0-8 1 15,0-6-1-15,3-6 1 16,-7-15-1-16,0-7 2 0,0-9-2 16,-2-8 1-16,-3-8 0 15,-1-4 0-15,0-6 0 16,4-3 0-16,-4-5 0 15,6-5 0-15,0-7 0 16,0-19 0-16,0 30-1 16,0-30 2-16,0 0-2 15,0 0 1-15,0 0 1 16,0 0-1-16,0 0-1 16,0 0 0-16,0 0-2 15,8-22-3-15,-8 22-22 16,0 0-17-16,-14-37 0 15,2 1 0-15,0-7-1 0</inkml:trace>
  <inkml:trace contextRef="#ctx0" brushRef="#br2" timeOffset="542468.5708">25733 9989 23 0,'20'-6'33'0,"-20"6"1"15,-8-25-11-15,8 25-2 16,0 0-4-16,0 0-3 15,0-20-3-15,0 20-1 16,0 0-2-16,0 0-2 16,0 0-1-16,0 18 0 15,0-18-1-15,-14 37-1 16,4-9 1-16,0 17-1 16,-4 0-1-16,-3 14 1 15,-1 2-1-15,-2-1 0 16,4 3-1-16,-3-4 0 0,5-4 0 15,2-8 0-15,0-10-1 16,4-5 0-16,4-11-1 16,4-21 0-16,-8 26-1 15,8-26-1-15,0 0-3 16,-8-26-4-16,8 26-13 16,14-37-19-16,-8 6 0 15,-4-12-1-15,8-1 2 16</inkml:trace>
  <inkml:trace contextRef="#ctx0" brushRef="#br2" timeOffset="542913.0441">25725 9981 55 0,'8'-27'40'16,"-2"3"0"-16,-6 24 1 16,-12-39-25-16,12 39-4 15,0 0-3-15,0 0-3 16,12 22 0-16,-4 5-3 15,4-7 0-15,5 13-1 16,3 2-1-16,8 5 1 16,3 5-2-16,1 2 1 15,2-2-1-15,-1-6 1 16,1 7-1-16,-3-5 0 16,-3-2 0-16,-2-6 0 15,-7-1 0-15,-5-3 1 16,-2-1-1-16,-6-5 1 0,-12-1-1 15,-8 3 1 1,-6-7 0-16,1-2-1 16,-13-3 2-16,-1-5-2 15,-7 0 1-15,-3-8-1 0,1 0 1 16,-3-6-1-16,1 0 0 16,3 2 1-16,1-5-1 15,7 5 0-15,1 0 0 16,8 0-1-16,9-2 0 15,15 6-2-15,-24-12-1 16,24 12-6-16,0 0-32 16,-4-18-2-16,4 18 0 15,0 0 0-15</inkml:trace>
  <inkml:trace contextRef="#ctx0" brushRef="#br2" timeOffset="544256.4523">26315 10062 15 0,'0'0'37'0,"6"-20"0"16,-6 20 1-16,0 0-14 16,6-29-6-16,-6 29-4 15,0 0-3-15,0 0-3 16,0 0-1-16,6 23-2 15,-14-1 0-15,2 15 0 16,-7 2-2-16,7 11 1 16,-6-1-2-16,12-2-1 0,2 4 0 15,8-14-1-15,9-8 0 16,9-13 0-16,6-8 1 16,5-16-2-1,1-8 1-15,-1-7 1 0,-1-10-2 16,-5-5 1-16,-1-3 0 15,-7-4 0-15,-5 0 0 16,-2 4 0-16,-8 5 1 16,2 5-1-16,-6 3 1 15,-4 9 0-15,-2 19 0 16,0 0 0-16,4 19 0 16,-8 15 0-16,8 9 1 0,-4 14 0 15,2 6-1-15,3 9 0 16,-3 5 0-1,8-1 0-15,0-3 0 16,6-2-1-16,-8-9 1 16,4-5-1-16,-2-6 1 0,-5-6-1 15,5-9 1-15,-8-13-1 16,0-3 0-16,-2-20-1 16,4 20-1-16,-4-20-2 15,0 0-1-15,0 0-4 16,0 0-15-16,0 0-21 15,-12-30 0-15,5 7 1 16,7-11 0-16</inkml:trace>
  <inkml:trace contextRef="#ctx0" brushRef="#br2" timeOffset="544580.4125">27088 10062 72 0,'0'0'40'16,"0"0"0"-16,-8-24-7 0,8 24-22 15,0 0-3 1,0 0-2-16,23 14-1 15,-7-14-3-15,4-4 0 16,11-4-1-16,3-2-1 0,0-7-2 16,3 5-1-16,-5-10-1 15,3 18-6-15,-31-13-11 16,-4 17-20-16,0 0 0 16,-18 16 0-16,-9 3 2 15</inkml:trace>
  <inkml:trace contextRef="#ctx0" brushRef="#br2" timeOffset="544734.8697">27111 10142 36 0,'-14'20'40'0,"3"-2"0"16,11-18 1-16,11 41-18 15,-11-41-9-15,34 12-5 16,-8-14-2-16,13 2-4 16,3-2-3-16,1-12-5 0,12 16-24 15,-17-14-10-15,-7 2-3 16,-3 0 2-16</inkml:trace>
  <inkml:trace contextRef="#ctx0" brushRef="#br2" timeOffset="545445.1119">27950 9793 41 0,'0'0'38'0,"6"-20"2"16,-6 20 0-16,24 0-20 16,-24 0-5-16,0 0-4 15,-20 20-2-15,16 11-3 16,-10 7-1-16,3 13-2 16,-3 4 1-16,0 7-2 0,0-1-1 15,2-2 0-15,4-8 0 16,2-8 0-16,1-9-2 15,5-17 0 1,0-17-1-16,0 0-1 0,25-13 0 16,-11-19-2-16,10-9-1 15,-14-14 1-15,9 0-1 16,-7-10 1-16,-4 3 1 16,-4 3 2-16,-8 8 2 15,2 9 2-15,-10 9 0 16,12 33 2-16,-12-23 0 15,12 23 0-15,20 17 0 0,4 7-2 16,7 5 1 0,5 16-1-16,7 6 1 15,5 8-1-15,1 0 0 16,-5 4 0-16,-7-6 0 0,-5 2-1 16,-16-4 1-16,-7-10-1 15,-13-4 0-15,-9-6 0 16,-13-7 0-16,-8-1 0 15,-5-7 0-15,-6 0 0 16,-1-7 0-16,5-7-1 16,1-6-2-16,1-10-2 15,15 4-3-15,-10-23-30 16,17 9-7-16,3-7-1 16,8 3 0-16</inkml:trace>
  <inkml:trace contextRef="#ctx0" brushRef="#br2" timeOffset="545992.2371">28661 10056 67 0,'28'-24'40'16,"3"-1"1"-16,-9-8-3 16,8 19-28-16,-24-14-2 15,-6 28-1-15,-10-17-1 16,-12 26 0-16,-15 17-2 0,-3 13-1 16,-13 8 1-16,-1 8-2 15,1 6 1-15,10 4-2 16,9 0 0-16,14-5 0 15,20-16-1-15,14-13 1 16,18-13-1-16,19-16-1 16,4-12 0-16,9-20 0 15,-5-11 0-15,0-20 0 16,-8-13 0-16,-9-16-1 16,-5-13 1-16,-15 1 1 15,-8 2-1-15,-4 10 1 16,-8 10 1-16,-4 17 0 15,-4 16 0-15,2 25 0 0,4 22 1 16,-14 37 0-16,8 9 0 16,4 16-1-16,0 17 1 15,2 9-2-15,2 10 1 16,0 0 0-16,4-3-1 16,6-7-2-16,-4-8-1 15,-2-25-9-15,8-4-32 16,-22-7 0-16,0-7-1 15,-18-8-1-15</inkml:trace>
  <inkml:trace contextRef="#ctx0" brushRef="#br2" timeOffset="547119.7553">22992 12397 47 0,'0'0'38'0,"32"-29"-1"16,-32 29 1-16,8-32-22 16,10 40-3-16,-18-8-3 15,0 0-2-15,0 0-2 16,-26 47-1-16,2-11 0 15,5 7-2-15,-3 6 1 16,-4 2-2-16,4 0 1 16,-1-6-2-16,11-8 1 15,4-11-2-15,8-8-1 16,0-18-1-16,0 0 0 16,26-20-2-16,-7-7-2 15,1-17 1-15,6-1-1 16,-4-8 1-16,3 0 1 0,-1 0 0 15,-2 6 1-15,-5 4 2 16,-3 16 3-16,-14 27 0 16,22-20 1-16,-22 20 1 15,16 31 2-15,-8 5-3 16,-2 3 2-16,1 14-1 16,5-4-1-16,2 4 0 15,0-8-1-15,0-6 0 16,-2-7-2-16,1-7 3 15,-13-25-2-15,12 26 1 16,-12-26 0-16,-19 19 0 16,-7-9 0-16,-14 0-1 15,-9 6 1-15,-4 1-1 0,-1 5 0 16,-3-2-1-16,10-3-2 16,7-7-1-16,15 4-2 15,5-16-8 1,20 2-30-16,0 0-1 0,25 0-1 15,-25 0 2-15</inkml:trace>
  <inkml:trace contextRef="#ctx0" brushRef="#br2" timeOffset="547606.7594">23490 12336 59 0,'18'-21'40'16,"-18"21"-1"-16,19-22-3 16,-26-1-20-16,26 25-4 0,-19-2-2 15,0 0-3-15,0 0 0 16,22 31-3 0,-22 4 2-16,-2 16-3 0,-2 6 0 15,4 10-2-15,-6 0 1 16,12 3-1-16,0-5 0 15,6-2 0-15,8-10-2 16,7-8 2-16,7-11-1 16,5-11 0-16,7-7 0 15,-3-14 0-15,5-8-1 16,-3-16-1-16,0 1-2 16,-11-21-2-16,3 15-6 15,-37-24-28-15,8 10-4 0,-21-8 0 16,-7 6 1-1</inkml:trace>
  <inkml:trace contextRef="#ctx0" brushRef="#br2" timeOffset="547771.7543">23454 12560 85 0,'0'0'42'16,"0"0"-1"-16,28 14 1 15,6-28-34-15,29 4-2 16,4-7-3-16,4-5-3 15,14 12-7-15,-18-13-34 16,2 9-1-16,-19-6-1 16,-7 7 1-16</inkml:trace>
  <inkml:trace contextRef="#ctx0" brushRef="#br2" timeOffset="550472.6669">29747 10884 27 0,'-25'4'38'0,"25"-4"1"15,-16 0 0-15,-14-16-17 16,42 36-5-16,-12-20-4 15,0 0-4-15,20 12-2 0,17-6-2 16,-1-8-1-16,21 2-1 16,4-8-1-16,8-2-1 15,-2-4-1-15,-1-7-1 16,-1 5-3-16,-20-13-5 16,12 21-26-16,-41-4-7 15,-16 12 0-15,0 0-1 16</inkml:trace>
  <inkml:trace contextRef="#ctx0" brushRef="#br2" timeOffset="550659.5077">29832 11082 78 0,'0'0'40'16,"34"18"2"-16,-3-28-2 15,17 8-33-15,-5-8-1 16,10 10-3-16,-1-3-3 15,-7-9-4-15,8 20-19 16,-27-14-19-16,0 6 1 16,-26 0-1-16,22-8 1 15</inkml:trace>
  <inkml:trace contextRef="#ctx0" brushRef="#br2" timeOffset="551268.4176">30975 10490 46 0,'26'-22'39'0,"-26"22"0"16,0 0 2-16,34 2-23 0,-60-8-6 15,12 28-2-15,-23-8-3 16,-5 11-3-16,-9 1-1 16,3 5 0-16,-3 0-2 15,12 3 1-15,7-1-2 16,18-2 1-16,20-5-1 16,22 3 0-16,11-3-1 15,15-3 1-15,9 3 0 16,8-4 0-16,-4 3-1 15,0 1 1-15,-10-1 0 16,-15 1 1-16,-13-1 0 16,-13 3 1-16,-18 1-1 15,-12-1 1-15,-17-3 0 0,-11 1-1 16,-9-3 1-16,-2-3-2 16,-5-8 1-16,5-3-1 15,2-5-2-15,5-6-1 16,15 2-3-16,-9-27-16 15,40 27-20-15,-31-28-2 16,29 11 0-16,8-9 1 16</inkml:trace>
  <inkml:trace contextRef="#ctx0" brushRef="#br2" timeOffset="551537.669">31382 10753 72 0,'0'0'41'16,"0"0"0"-16,0 0 0 15,47-4-32-15,-47 4-2 0,46-26-4 16,-15 16 0-1,1 1-3-15,8-1-2 16,-13-12-8-16,19 7-29 16,-27 5-2-16,-19 10-1 0,0 0 1 15</inkml:trace>
  <inkml:trace contextRef="#ctx0" brushRef="#br2" timeOffset="551690.1389">31374 10933 83 0,'36'18'38'0,"-5"-16"1"16,7-20-11-16,7 1-32 15,5-5-29-15,-1 8-4 16,-10-7-1-16,-3 5 0 16</inkml:trace>
  <inkml:trace contextRef="#ctx0" brushRef="#br2" timeOffset="553255.2893">31718 11226 72 0,'0'0'43'16,"29"-18"1"-16,27 10-1 16,19-8-30-16,29-3-6 15,21-15-1-15,19 5-1 16,-8 2-2-16,-4 3-2 16,-13 4-1-16,-14-5-2 15,-21 11-2-15,-38-2-4 16,-15 36-14-16,-31-20-21 15,-31 26 0-15,-13-7-1 16,1 3 2-16</inkml:trace>
  <inkml:trace contextRef="#ctx0" brushRef="#br2" timeOffset="553803.8031">32357 11391 55 0,'20'-30'39'16,"-2"7"3"-16,-2 19-11 16,-24-28-11-16,32 42-5 15,-24-10-5-15,0 0-2 16,8 33-3-16,3 1 0 15,-9 7-3-15,-2 12 1 16,-8 10-1-16,-3 11 0 16,-1 9-1-16,-2 5 1 15,2-5-2-15,8-5 1 16,6-9-1-16,10-10 1 0,16-10-1 16,5-16 0-16,11-15 0 15,9-16 0-15,4-6 1 16,-4-6-2-16,1-10 1 15,-7 1-2-15,-3-9-1 16,-17-5-1-16,3 3-4 16,-34-23-21-16,4 18-15 15,-14-10 0-15,-10 2-1 16,-17-8 2-16</inkml:trace>
  <inkml:trace contextRef="#ctx0" brushRef="#br2" timeOffset="553990.9394">32140 11750 85 0,'22'-2'43'0,"21"-2"0"15,9-6 0-15,15 0-36 16,-2-15-3-16,2 7-2 16,2 0-1-16,-15 1-3 15,-3 15-5-15,-31-6-35 16,-20 8 0-16,0 0-1 15,0 0-1-15</inkml:trace>
  <inkml:trace contextRef="#ctx0" brushRef="#br2" timeOffset="559731.5773">32296 10356 28 0,'0'0'35'16,"0"0"0"-16,-6-17 0 15,-7-1-18-15,13 18-4 16,0 0-3-16,0 0-1 16,-12-20-1-16,12 20-2 15,-34 14 0-15,8 10 0 16,-21 5-2-16,-2 18 1 16,-5 6-2-16,1 10 0 15,0 4-2-15,9-1 0 31,11-5 0-31,13-6 0 0,20-10-1 0,12-11-1 0,8-13 2 16,7-11-1-16,11-14 0 16,1-8 0-16,3-15 0 15,1-12 0-15,-3-8 0 16,-1-8 0-16,1-10 0 16,-13-6 0-16,-1-5 0 15,-4-1 0-15,-5-5 0 16,-3 1 0-16,-2 5 0 15,-16 3 0-15,2 10 0 16,4 12 1-16,-6 8 0 16,-2 10 0-16,0 13 0 15,6 20 0-15,-19-2 0 16,13 24 0-16,-2 13 1 0,-4 6-2 16,6 12 1-16,0 10 0 15,10 6-1 1,2 5 1-16,8-1 0 15,6-10-1-15,1-4 0 0,11-3 1 16,-1-1-1-16,-3-6 0 16,-2-7 1-16,5-7-1 15,-5-7 0-15,2-9 0 16,3-7-1-16,-3-16-1 16,3-6-2-16,-5-19-3 15,14 7-32-15,-25-17-4 16,5 4 0-16,-10-11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1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0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4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784B-1909-401A-A042-A0258C79D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1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emf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emf"/><Relationship Id="rId5" Type="http://schemas.openxmlformats.org/officeDocument/2006/relationships/customXml" Target="../ink/ink1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t8eZKb4GuW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7393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8000" b="1" dirty="0"/>
              <a:t>Gen Phys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2" y="1133341"/>
            <a:ext cx="11430000" cy="569209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4400" dirty="0" smtClean="0"/>
              <a:t>Today you need: </a:t>
            </a:r>
          </a:p>
          <a:p>
            <a:pPr lvl="1">
              <a:defRPr/>
            </a:pPr>
            <a:r>
              <a:rPr lang="en-US" sz="4000" dirty="0" smtClean="0"/>
              <a:t>Notebook</a:t>
            </a:r>
          </a:p>
          <a:p>
            <a:pPr lvl="1">
              <a:defRPr/>
            </a:pPr>
            <a:r>
              <a:rPr lang="en-US" sz="4000" dirty="0" smtClean="0"/>
              <a:t>Pen/Pencil </a:t>
            </a:r>
          </a:p>
          <a:p>
            <a:pPr lvl="1">
              <a:defRPr/>
            </a:pPr>
            <a:r>
              <a:rPr lang="en-US" sz="4000" dirty="0" smtClean="0"/>
              <a:t>Colored pencils (2)</a:t>
            </a:r>
          </a:p>
          <a:p>
            <a:pPr lvl="1">
              <a:defRPr/>
            </a:pPr>
            <a:r>
              <a:rPr lang="en-US" sz="4000" dirty="0" smtClean="0"/>
              <a:t>Data </a:t>
            </a:r>
            <a:r>
              <a:rPr lang="en-US" sz="4000" dirty="0" smtClean="0"/>
              <a:t>sheet (from Fri)</a:t>
            </a:r>
            <a:endParaRPr lang="en-US" sz="4000" dirty="0" smtClean="0"/>
          </a:p>
          <a:p>
            <a:pPr lvl="1">
              <a:defRPr/>
            </a:pPr>
            <a:r>
              <a:rPr lang="en-US" sz="4000" dirty="0" smtClean="0"/>
              <a:t>graph </a:t>
            </a:r>
            <a:r>
              <a:rPr lang="en-US" sz="4000" dirty="0" smtClean="0"/>
              <a:t>paper (from Fri)</a:t>
            </a:r>
            <a:endParaRPr lang="en-US" sz="4000" dirty="0" smtClean="0"/>
          </a:p>
          <a:p>
            <a:pPr lvl="1">
              <a:defRPr/>
            </a:pPr>
            <a:r>
              <a:rPr lang="en-US" sz="4000" dirty="0" smtClean="0"/>
              <a:t>calculator</a:t>
            </a:r>
            <a:endParaRPr lang="en-US" sz="4000" dirty="0"/>
          </a:p>
          <a:p>
            <a:pPr>
              <a:defRPr/>
            </a:pPr>
            <a:r>
              <a:rPr lang="en-US" sz="4400" dirty="0"/>
              <a:t>Leave ALL other materials </a:t>
            </a:r>
            <a:r>
              <a:rPr lang="en-US" sz="4400" b="1" dirty="0">
                <a:solidFill>
                  <a:srgbClr val="FF0000"/>
                </a:solidFill>
              </a:rPr>
              <a:t>in the </a:t>
            </a:r>
            <a:r>
              <a:rPr lang="en-US" sz="4400" b="1" dirty="0" smtClean="0">
                <a:solidFill>
                  <a:srgbClr val="FF0000"/>
                </a:solidFill>
              </a:rPr>
              <a:t>cubbies.</a:t>
            </a:r>
            <a:endParaRPr lang="en-US" sz="4400" dirty="0"/>
          </a:p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</a:rPr>
              <a:t>Ch</a:t>
            </a:r>
            <a:r>
              <a:rPr lang="en-US" sz="4400" b="1" dirty="0">
                <a:solidFill>
                  <a:srgbClr val="FF0000"/>
                </a:solidFill>
              </a:rPr>
              <a:t> 2 Test Tuesday </a:t>
            </a:r>
            <a:r>
              <a:rPr lang="en-US" sz="4400" b="1" dirty="0" smtClean="0">
                <a:solidFill>
                  <a:srgbClr val="FF0000"/>
                </a:solidFill>
              </a:rPr>
              <a:t>9/15 TOMORROW!!!!!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99" y="1265682"/>
            <a:ext cx="3797592" cy="37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14" y="197700"/>
            <a:ext cx="10515600" cy="1325563"/>
          </a:xfrm>
        </p:spPr>
        <p:txBody>
          <a:bodyPr/>
          <a:lstStyle/>
          <a:p>
            <a:r>
              <a:rPr lang="en-US" dirty="0" smtClean="0"/>
              <a:t>Graph the Data: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92" y="1368716"/>
            <a:ext cx="4597279" cy="43384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25" y="1615529"/>
            <a:ext cx="3737597" cy="38194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75400" y="1052640"/>
              <a:ext cx="10923840" cy="540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920" y="1036800"/>
                <a:ext cx="10944720" cy="54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396520" y="1694160"/>
              <a:ext cx="9449280" cy="3123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9960" y="1677600"/>
                <a:ext cx="9479520" cy="31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13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Average Lab cont.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09800" y="1784350"/>
            <a:ext cx="80010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 dirty="0" smtClean="0"/>
              <a:t>Lab Analysis</a:t>
            </a:r>
            <a:r>
              <a:rPr lang="en-US" altLang="en-US" dirty="0" smtClean="0"/>
              <a:t>:  Find the average velocity of each car (in m/s) using the slope of the line of best fit. Show your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06850" y="2975019"/>
                <a:ext cx="1835695" cy="692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50" y="2975019"/>
                <a:ext cx="1835695" cy="6928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51600" y="144000"/>
              <a:ext cx="11461680" cy="6063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200" y="130680"/>
                <a:ext cx="11491560" cy="6091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091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25229966"/>
              </p:ext>
            </p:extLst>
          </p:nvPr>
        </p:nvGraphicFramePr>
        <p:xfrm>
          <a:off x="2362200" y="685800"/>
          <a:ext cx="7315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445400" y="1328760"/>
              <a:ext cx="9261720" cy="3999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2800" y="1321920"/>
                <a:ext cx="9290880" cy="4018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802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0760" y="91800"/>
              <a:ext cx="11760840" cy="6197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160" y="79200"/>
                <a:ext cx="11777760" cy="62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1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4680" y="118440"/>
              <a:ext cx="11601720" cy="590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920" y="111600"/>
                <a:ext cx="11621520" cy="59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5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0800" y="157320"/>
              <a:ext cx="11510280" cy="604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080" y="150120"/>
                <a:ext cx="11525040" cy="60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24680" y="3979800"/>
              <a:ext cx="6243480" cy="2557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560" y="3966120"/>
                <a:ext cx="6271920" cy="25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3588" y="1393826"/>
            <a:ext cx="10293532" cy="1139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b="1" dirty="0"/>
              <a:t>Distance, Displacement, Speed, and Velocity</a:t>
            </a:r>
          </a:p>
        </p:txBody>
      </p:sp>
      <p:pic>
        <p:nvPicPr>
          <p:cNvPr id="5123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84" y="2360413"/>
            <a:ext cx="5805897" cy="43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685801"/>
            <a:ext cx="2590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</a:rPr>
              <a:t>Chapter 2:</a:t>
            </a:r>
          </a:p>
        </p:txBody>
      </p:sp>
    </p:spTree>
    <p:extLst>
      <p:ext uri="{BB962C8B-B14F-4D97-AF65-F5344CB8AC3E}">
        <p14:creationId xmlns:p14="http://schemas.microsoft.com/office/powerpoint/2010/main" val="2882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8153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Average Velocity from P-T Graphs  Lab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8001000" cy="4572000"/>
          </a:xfrm>
        </p:spPr>
        <p:txBody>
          <a:bodyPr/>
          <a:lstStyle/>
          <a:p>
            <a:r>
              <a:rPr lang="en-US" altLang="en-US" u="sng" dirty="0" smtClean="0"/>
              <a:t>Objective</a:t>
            </a:r>
            <a:r>
              <a:rPr lang="en-US" altLang="en-US" dirty="0" smtClean="0"/>
              <a:t>: Students will be able to calculate average velocity of a constant velocity car from a position-time graph. 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Materials</a:t>
            </a:r>
            <a:r>
              <a:rPr lang="en-US" altLang="en-US" dirty="0" smtClean="0"/>
              <a:t>: </a:t>
            </a:r>
          </a:p>
          <a:p>
            <a:pPr lvl="1"/>
            <a:r>
              <a:rPr lang="en-US" altLang="en-US" dirty="0" smtClean="0"/>
              <a:t>constant velocity car</a:t>
            </a:r>
          </a:p>
          <a:p>
            <a:pPr lvl="1"/>
            <a:r>
              <a:rPr lang="en-US" altLang="en-US" dirty="0" smtClean="0"/>
              <a:t>100m tape measure</a:t>
            </a:r>
          </a:p>
          <a:p>
            <a:pPr lvl="1"/>
            <a:r>
              <a:rPr lang="en-US" altLang="en-US" dirty="0" smtClean="0"/>
              <a:t>10 timers</a:t>
            </a:r>
          </a:p>
          <a:p>
            <a:pPr lvl="1"/>
            <a:r>
              <a:rPr lang="en-US" altLang="en-US" dirty="0" smtClean="0"/>
              <a:t>Graph paper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66294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CLE.3231.Math.1 Graph relationships and functions between manipulated (independent) variables and responding (dependent) variables.CLE.3231.Math.2 Solve for variables in an algebraic formula.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17800" y="916200"/>
              <a:ext cx="7611120" cy="452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3400" y="904320"/>
                <a:ext cx="7639200" cy="4549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35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Procedure: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18000" y="1571760"/>
              <a:ext cx="11779200" cy="5028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2400" y="1558080"/>
                <a:ext cx="11806560" cy="50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72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838200"/>
            <a:ext cx="7772400" cy="5715000"/>
          </a:xfrm>
        </p:spPr>
        <p:txBody>
          <a:bodyPr/>
          <a:lstStyle/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10 m of the tape measure will be laid out in the hallway in front of the classroom.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At every 1 m, a student will stand with a timer.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A constant velocity car will be placed at the 0 m mark.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The moment the car is set in motion, all the timers will start and as the car passes your timer, you will stop the timer.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The classes data will be recorded, graphed, and a line of best fit will be drawn in on the position-time graph.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Repeat steps 3-5 for a car running on 1 battery.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66294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CLE.3231.Math.1 Graph relationships and functions between manipulated (independent) variables and responding (dependent) variables.CLE.3231.Math.2 Solve for variables in an algebraic formula.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894760" y="1220760"/>
              <a:ext cx="9228960" cy="3694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2880" y="1206720"/>
                <a:ext cx="9248760" cy="3719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45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Roles: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8920" y="1421280"/>
              <a:ext cx="10190520" cy="4659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240" y="1406880"/>
                <a:ext cx="10209960" cy="46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69240" y="275400"/>
              <a:ext cx="11603880" cy="6640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320" y="266040"/>
                <a:ext cx="11616120" cy="66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take an average: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46240" y="1666440"/>
              <a:ext cx="9185400" cy="4451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4000" y="1653480"/>
                <a:ext cx="9213480" cy="447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2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Table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6355"/>
              </p:ext>
            </p:extLst>
          </p:nvPr>
        </p:nvGraphicFramePr>
        <p:xfrm>
          <a:off x="838200" y="1198608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 (m)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of Slow</a:t>
                      </a:r>
                      <a:r>
                        <a:rPr lang="en-US" sz="2400" baseline="0" dirty="0" smtClean="0"/>
                        <a:t> Car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Fast Car (s)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18400" y="1280160"/>
              <a:ext cx="8799120" cy="5037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2560" y="1265400"/>
                <a:ext cx="8823600" cy="5069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83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Metro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150000"/>
            </a:schemeClr>
          </a:gs>
          <a:gs pos="65000">
            <a:schemeClr val="bg1">
              <a:shade val="90000"/>
              <a:satMod val="375000"/>
            </a:schemeClr>
          </a:gs>
          <a:gs pos="100000">
            <a:schemeClr val="phClr">
              <a:tint val="88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0000"/>
              <a:satMod val="180000"/>
            </a:schemeClr>
            <a:schemeClr val="phClr">
              <a:tint val="90000"/>
              <a:satMod val="20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Metro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150000"/>
            </a:schemeClr>
          </a:gs>
          <a:gs pos="65000">
            <a:schemeClr val="bg1">
              <a:shade val="90000"/>
              <a:satMod val="375000"/>
            </a:schemeClr>
          </a:gs>
          <a:gs pos="100000">
            <a:schemeClr val="phClr">
              <a:tint val="88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0000"/>
              <a:satMod val="180000"/>
            </a:schemeClr>
            <a:schemeClr val="phClr">
              <a:tint val="90000"/>
              <a:satMod val="20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352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Gen Phys</vt:lpstr>
      <vt:lpstr>Distance, Displacement, Speed, and Velocity</vt:lpstr>
      <vt:lpstr>Average Velocity from P-T Graphs  Lab</vt:lpstr>
      <vt:lpstr>Procedure: </vt:lpstr>
      <vt:lpstr>Procedure</vt:lpstr>
      <vt:lpstr>Lab Roles:</vt:lpstr>
      <vt:lpstr>Data table</vt:lpstr>
      <vt:lpstr>How to take an average:</vt:lpstr>
      <vt:lpstr>Data Table</vt:lpstr>
      <vt:lpstr>Graph the Data:</vt:lpstr>
      <vt:lpstr>Average Lab cont.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Lab</dc:title>
  <dc:creator>Katherine J. Goepfert</dc:creator>
  <cp:lastModifiedBy>BETSY HONDORF</cp:lastModifiedBy>
  <cp:revision>13</cp:revision>
  <dcterms:created xsi:type="dcterms:W3CDTF">2015-08-25T13:19:22Z</dcterms:created>
  <dcterms:modified xsi:type="dcterms:W3CDTF">2015-09-14T12:40:38Z</dcterms:modified>
</cp:coreProperties>
</file>