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5" r:id="rId2"/>
    <p:sldId id="311" r:id="rId3"/>
    <p:sldId id="256" r:id="rId4"/>
    <p:sldId id="310" r:id="rId5"/>
    <p:sldId id="309" r:id="rId6"/>
    <p:sldId id="295" r:id="rId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78636" autoAdjust="0"/>
  </p:normalViewPr>
  <p:slideViewPr>
    <p:cSldViewPr>
      <p:cViewPr varScale="1">
        <p:scale>
          <a:sx n="58" d="100"/>
          <a:sy n="58" d="100"/>
        </p:scale>
        <p:origin x="1746" y="78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-2600" y="-112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3C8917-8B3F-B641-8CF6-8A53DF56F3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41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5790"/>
            <a:ext cx="548640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967"/>
            <a:ext cx="297180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017665-EBEB-4F47-8FF3-FD306E8207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113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17665-EBEB-4F47-8FF3-FD306E82079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28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17665-EBEB-4F47-8FF3-FD306E82079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16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56C765-5EC9-2E42-BCA8-1282A32E9766}" type="slidenum">
              <a:rPr lang="en-US"/>
              <a:pPr/>
              <a:t>3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15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17665-EBEB-4F47-8FF3-FD306E82079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88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017665-EBEB-4F47-8FF3-FD306E82079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93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E6DFE0-D283-7441-A0E6-58952163F076}" type="slidenum">
              <a:rPr lang="en-US"/>
              <a:pPr/>
              <a:t>6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85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D3A01C-59CE-EF41-BA09-514FF0D7DD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95ACC3-71C5-CA4E-8F2A-A14D36CBF8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7B6298-6AB4-3247-9FBF-25101AF88D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D5F201-7D6F-7340-9D53-14D167D14D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FD9C8F-3245-A14B-B9A6-B7472C6024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E9C11E-40AA-C641-BAD7-25FA3A89B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65FF75-223B-D346-92BD-BC3799E867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75F296-26F1-6148-A038-8F3BE853D8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75E28A-3817-7E45-8F87-CB4347D65A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85A50-2F53-F24A-84D7-1FEB5F85F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CB96BE-5EE8-C74F-A6E1-BDCD48A371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08D4E4-3AC5-344E-9582-84EB82CB34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4DE94D-11F5-5448-BF4D-9F8955C2A6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FB1CF81-5E89-9A49-B7AE-C1660071EB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J4U2VdKlW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w-i_VKd6Wo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oOPEPVYAn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Announcements: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r>
              <a:rPr lang="en-US" sz="4400" dirty="0" smtClean="0"/>
              <a:t>Motor/Generator Lab due 2/23</a:t>
            </a:r>
            <a:endParaRPr lang="en-US" sz="4400" dirty="0" smtClean="0"/>
          </a:p>
          <a:p>
            <a:r>
              <a:rPr lang="en-US" sz="4400" dirty="0" smtClean="0"/>
              <a:t>Unit II-3 Exam Friday 2/26</a:t>
            </a:r>
            <a:endParaRPr lang="en-US" sz="4400" dirty="0" smtClean="0"/>
          </a:p>
          <a:p>
            <a:r>
              <a:rPr lang="en-US" sz="4400" dirty="0" smtClean="0"/>
              <a:t>AP </a:t>
            </a:r>
            <a:r>
              <a:rPr lang="en-US" sz="4400" dirty="0" smtClean="0"/>
              <a:t>Exam(s): </a:t>
            </a:r>
            <a:r>
              <a:rPr lang="en-US" sz="5400" b="1" i="1" dirty="0" smtClean="0">
                <a:solidFill>
                  <a:srgbClr val="FF0000"/>
                </a:solidFill>
              </a:rPr>
              <a:t>75</a:t>
            </a:r>
            <a:r>
              <a:rPr lang="en-US" sz="5400" b="1" i="1" dirty="0" smtClean="0">
                <a:solidFill>
                  <a:srgbClr val="FF0000"/>
                </a:solidFill>
              </a:rPr>
              <a:t> </a:t>
            </a:r>
            <a:r>
              <a:rPr lang="en-US" sz="5400" b="1" i="1" dirty="0" smtClean="0">
                <a:solidFill>
                  <a:srgbClr val="FF0000"/>
                </a:solidFill>
              </a:rPr>
              <a:t>DAYS!</a:t>
            </a:r>
            <a:endParaRPr lang="en-US" sz="54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5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096233" cy="1600200"/>
          </a:xfrm>
        </p:spPr>
        <p:txBody>
          <a:bodyPr/>
          <a:lstStyle/>
          <a:p>
            <a:r>
              <a:rPr lang="en-US" dirty="0" smtClean="0"/>
              <a:t>Current Event:</a:t>
            </a:r>
            <a:br>
              <a:rPr lang="en-US" dirty="0" smtClean="0"/>
            </a:br>
            <a:r>
              <a:rPr lang="en-US" dirty="0" smtClean="0"/>
              <a:t>Gravitational Waves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  <p:extLst>
      <p:ext uri="{BB962C8B-B14F-4D97-AF65-F5344CB8AC3E}">
        <p14:creationId xmlns:p14="http://schemas.microsoft.com/office/powerpoint/2010/main" val="213160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pPr eaLnBrk="1" hangingPunct="1"/>
            <a:r>
              <a:rPr lang="en-US" sz="4800" dirty="0" smtClean="0">
                <a:latin typeface="Copperplate Gothic Bold" charset="0"/>
              </a:rPr>
              <a:t>Background 1</a:t>
            </a:r>
            <a:r>
              <a:rPr lang="en-US" sz="4800" dirty="0">
                <a:latin typeface="Copperplate Gothic Bold" charset="0"/>
              </a:rPr>
              <a:t/>
            </a:r>
            <a:br>
              <a:rPr lang="en-US" sz="4800" dirty="0">
                <a:latin typeface="Copperplate Gothic Bold" charset="0"/>
              </a:rPr>
            </a:br>
            <a:endParaRPr lang="en-US" sz="2400" dirty="0"/>
          </a:p>
        </p:txBody>
      </p:sp>
      <p:pic>
        <p:nvPicPr>
          <p:cNvPr id="2" name="Picture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447800"/>
            <a:ext cx="449580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New Findings</a:t>
            </a:r>
            <a:endParaRPr lang="en-US" dirty="0"/>
          </a:p>
        </p:txBody>
      </p:sp>
      <p:pic>
        <p:nvPicPr>
          <p:cNvPr id="2" name="Picture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" y="1652587"/>
            <a:ext cx="8953500" cy="3552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Neil Explains </a:t>
            </a:r>
            <a:r>
              <a:rPr lang="en-US" dirty="0" smtClean="0"/>
              <a:t>It All</a:t>
            </a:r>
            <a:endParaRPr lang="en-US" dirty="0"/>
          </a:p>
        </p:txBody>
      </p:sp>
      <p:pic>
        <p:nvPicPr>
          <p:cNvPr id="2" name="Picture 1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072342"/>
            <a:ext cx="7772400" cy="5180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Now You……….</a:t>
            </a:r>
            <a:endParaRPr lang="en-US" sz="40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Write a brief (2-3 paragraph) explanation of what gravity waves are, how they have been detected and what implications this development has for future studies.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1822</TotalTime>
  <Words>66</Words>
  <Application>Microsoft Office PowerPoint</Application>
  <PresentationFormat>On-screen Show (4:3)</PresentationFormat>
  <Paragraphs>16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Copperplate Gothic Bold</vt:lpstr>
      <vt:lpstr>Default Design</vt:lpstr>
      <vt:lpstr>Announcements: </vt:lpstr>
      <vt:lpstr>Current Event: Gravitational Waves</vt:lpstr>
      <vt:lpstr>Background 1 </vt:lpstr>
      <vt:lpstr>New Findings</vt:lpstr>
      <vt:lpstr>Neil Explains It All</vt:lpstr>
      <vt:lpstr>Now You……….</vt:lpstr>
    </vt:vector>
  </TitlesOfParts>
  <Company>Naimie Family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Quantum Mechanics A Special Topic in AP Physics at  Bow High School – Spring 2005</dc:title>
  <dc:creator>chrisnaimie</dc:creator>
  <cp:keywords/>
  <cp:lastModifiedBy>BETSY HONDORF</cp:lastModifiedBy>
  <cp:revision>90</cp:revision>
  <cp:lastPrinted>2015-04-27T14:15:25Z</cp:lastPrinted>
  <dcterms:created xsi:type="dcterms:W3CDTF">2011-05-25T14:12:23Z</dcterms:created>
  <dcterms:modified xsi:type="dcterms:W3CDTF">2016-02-17T13:52:06Z</dcterms:modified>
</cp:coreProperties>
</file>