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1.xml" ContentType="application/inkml+xml"/>
  <Override PartName="/ppt/notesSlides/notesSlide9.xml" ContentType="application/vnd.openxmlformats-officedocument.presentationml.notesSlide+xml"/>
  <Override PartName="/ppt/ink/ink2.xml" ContentType="application/inkml+xml"/>
  <Override PartName="/ppt/notesSlides/notesSlide10.xml" ContentType="application/vnd.openxmlformats-officedocument.presentationml.notesSlide+xml"/>
  <Override PartName="/ppt/ink/ink3.xml" ContentType="application/inkml+xml"/>
  <Override PartName="/ppt/notesSlides/notesSlide11.xml" ContentType="application/vnd.openxmlformats-officedocument.presentationml.notesSlide+xml"/>
  <Override PartName="/ppt/ink/ink4.xml" ContentType="application/inkml+xml"/>
  <Override PartName="/ppt/notesSlides/notesSlide12.xml" ContentType="application/vnd.openxmlformats-officedocument.presentationml.notesSlide+xml"/>
  <Override PartName="/ppt/ink/ink5.xml" ContentType="application/inkml+xml"/>
  <Override PartName="/ppt/notesSlides/notesSlide13.xml" ContentType="application/vnd.openxmlformats-officedocument.presentationml.notesSlide+xml"/>
  <Override PartName="/ppt/ink/ink6.xml" ContentType="application/inkml+xml"/>
  <Override PartName="/ppt/notesSlides/notesSlide14.xml" ContentType="application/vnd.openxmlformats-officedocument.presentationml.notesSlide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7"/>
  </p:notes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14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5" autoAdjust="0"/>
    <p:restoredTop sz="94660"/>
  </p:normalViewPr>
  <p:slideViewPr>
    <p:cSldViewPr>
      <p:cViewPr varScale="1">
        <p:scale>
          <a:sx n="70" d="100"/>
          <a:sy n="70" d="100"/>
        </p:scale>
        <p:origin x="13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" units="cm"/>
          <inkml:channel name="Y" type="integer" max="1569" units="cm"/>
          <inkml:channel name="T" type="integer" max="2.14748E9" units="dev"/>
        </inkml:traceFormat>
        <inkml:channelProperties>
          <inkml:channelProperty channel="X" name="resolution" value="100" units="1/cm"/>
          <inkml:channelProperty channel="Y" name="resolution" value="100" units="1/cm"/>
          <inkml:channelProperty channel="T" name="resolution" value="1" units="1/dev"/>
        </inkml:channelProperties>
      </inkml:inkSource>
      <inkml:timestamp xml:id="ts0" timeString="2015-08-04T14:40:39.61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15-08-04T14:40:44.927"/>
    </inkml:context>
  </inkml:definitions>
  <inkml:trace contextRef="#ctx0" brushRef="#br0">14086 12144 0</inkml:trace>
  <inkml:trace contextRef="#ctx0" brushRef="#br0" timeOffset="38.0109">17847 8786 0</inkml:trace>
  <inkml:trace contextRef="#ctx1" brushRef="#br0">16271 7279 1 0,'0'0'0'16,"-17"25"3"-16,17-25-1 0,-29 13-7 15,27 5 5 1,2-18 0-16,-17 13 0 16,17-13 0-16,0 0 17 15,0 0 4-15,0 0 7 0,0 0 0 16,0 0-2-16,0 0-7 16,0 0-8-16,0 0-5 15,0 0-2-15,0 0 0 16,0 0-1-16,0 0 1 15,0 0 0-15,0 0 0 16,0 0 1-16,-10-17-1 16,10 17 0-16,0 0 1 15,0 0-2-15,0 0 1 16,0 0-1-16,0 0 1 16,19 0-1-16,-19 0 0 15,0 0 1-15,25 23-1 16,-7-8 0-16,1 1 0 0,4 5-1 15,2 2 1-15,6 6-2 16,4-1 0-16,3 7 0 16,5 1 0-16,1 5-1 15,3 1 1-15,5 6-1 16,2 0 1-16,2 3-1 16,1 3 0-16,1 2 1 15,2 3-1-15,4 1 1 16,3 5-1-16,5 2 1 15,3 6-2-15,4 2 1 16,2 1 0-16,4 1-1 16,2 2 2-16,3 1-2 15,3-5 2-15,-3 0-2 0,1-6 1 16,-2 0 0-16,0 0 0 16,-3 4 0-16,1 0 0 15,0 2 0-15,-2 3 0 16,0-1 0-16,1 6-1 15,5-1 1-15,2 4 0 16,3-5-1-16,3 1 1 16,1-1-1-16,2 2 2 15,0 1-1-15,2-2 0 16,1 7 0-16,-5-5 0 16,2 4 0-16,-5 2 0 15,1 2 0-15,0-3-1 16,3 5 1-16,-1 4 0 0,6-3 0 15,4 1-1-15,0 0 1 16,2 8-1-16,2-6 1 16,-1 9-1 46,3 4 1-62,-4-3-1 0,4 1 1 0,-1 2 1 0,7 3-1 0,3-3 0 0,1 4 0 0,1-6 0 0,2-1 0 16,0-1 1-16,-1 2-1 15,-3-1-1-15,-1 1 1 16,3 0 0-16,4 1 0 16,0 7 1-16,2-6 0 15,2 4-1-15,0 0 0 0,-2-4 1 16,-1 1 0-16,-7-7-1 16,-7 1 0-1,-8-12-1-15,-4-4 2 16,-12-6-2-16,-3-9 2 0,-10-8-1 15,-12-9-1-15,-9-12 2 16,-12-8-1-16,-7-9 0 16,-10-4-1-16,-10-8 1 15,-21-17 0-15,21 17 1 16,-21-17-1-16,0 0 0 16,0 0 0-16,0 0 0 15,0 0 0-15,0 0-1 0,0 0-3 16,12 23-36-1,-12-23-2-15,34-3-1 16,1-20-1-16</inkml:trace>
  <inkml:trace contextRef="#ctx1" brushRef="#br0" timeOffset="8663.882">16620 7774 17 0,'2'-21'25'16,"-2"21"-2"-16,20-29-3 15,-20 12-2-15,0 17-2 16,-6-23-1-16,6 23-5 0,-16-19-2 15,16 19-2-15,-34-12-1 16,14 14-1 0,-10-6-1-16,1 6 0 15,-6-2 0-15,4 4-1 0,-6 0 1 16,8 0-1-16,-1-1 0 16,3 3-1-16,-2 0 1 15,0 4-1-15,-4 1 0 16,-2 6 0-16,-3-3 1 15,-1 5-1-15,0 0 0 16,3 0 0-16,1 1-1 16,2-1 1-16,2 2-1 15,6 2 1-15,4 0 0 16,2 2-1-16,2 2 1 16,7 1 0-16,2 1-1 15,6 2 1-15,6-2-1 16,8 1 1-16,1-1 0 0,6 4-1 15,5-3 1-15,3 5 0 16,5-2 0-16,3 1 0 16,0-1 0-16,3 3 0 15,-1 1 0-15,4 5 0 16,-5 0 0-16,1 2-1 16,-8 2 2-16,-4 6-3 15,-6 4 2-15,-9 5-1 16,-8 2 0-16,-12 2 0 15,-13-3 0-15,-18 3 0 16,-11-2 0-16,-15-1 0 16,-12-9 0-16,-10-3 1 15,-5-8-1-15,-3-7 0 0,6-4 0 16,16-12 0-16,12 0 0 16,22-7 0-16,41-12 0 15,6 21 0-15,40-12 0 16,27 3 1-16,20 1-1 15,9 8 0-15,6 4 0 16,-7 8 0-16,-15 7 0 16,-26 14 1-16,-27 11-1 15,-39 14 1-15,-36 9-1 16,-34 14 1-16,-30 7 0 16,-17 16 0-16,-10-1 0 15,0-1 0-15,7-2 0 16,22 0-1-16,23 2 2 0,31-5-2 15,35-8 0-15,32-3 0 16,29-5 0-16,31-6-1 16,22-2 1-16,9-6 0 15,8-11-1-15,-3-8 2 16,-12-8-1-16,-15-7 1 16,-22-4-2-16,-20-4-1 15,-7 11-13-15,-21-18-25 16,-7-5 1-16,-7-11-3 15,-2-23 0-15</inkml:trace>
  <inkml:trace contextRef="#ctx1" brushRef="#br0" timeOffset="9404.1281">12713 9128 23 0,'0'0'30'16,"0"0"2"-16,0 0-1 15,7 50-15-15,-28-17-2 16,17 28-1-16,-21-11-3 16,16 17-3-16,-11-7-3 15,9-1-1-15,-3-15-1 16,6-7-1-16,-3-16 0 15,11-21 0-15,0 0-1 0,-21-4 0 16,17-23 0-16,0-11-1 16,4-6 0-1,4-8 0-15,4 0 0 16,5 0 1-16,2 6 0 0,5 10 0 16,1 13 1-16,6 15-1 15,0 14 1-15,6 15 0 16,3 11 0-16,5 11 1 15,5 5-1-15,8 7 1 16,2-1-1-16,4 3 1 16,-4-7 0-16,-2-4-1 15,-14-9 0-15,-7-6 1 16,-17-10-1-16,-16-21 1 16,-41 17-1-16,-9-15 1 15,-16-6-1-15,-11 0 0 16,-8-2 0-16,-1 1-1 15,8 3-2-15,13-2-2 0,26 12-6 16,8-12-27-16,31 4 0 16,0 0-1-16,33-16 1 15</inkml:trace>
  <inkml:trace contextRef="#ctx1" brushRef="#br0" timeOffset="9740.2404">13255 9383 67 0,'2'-17'36'15,"-2"17"0"-15,0 0-1 16,25 2-25-16,13 23-2 16,-7-4-3-16,15 12-1 15,1 1-1-15,9 6-1 16,0 1-1-16,-2-5 0 16,-6 3-2-16,-8-13-1 15,-5 3-2-15,-16-21-8 16,4 0-23-16,-23-8-2 15,12-25 1-15,-14-6-2 0</inkml:trace>
  <inkml:trace contextRef="#ctx1" brushRef="#br0" timeOffset="9912.2982">13677 9389 62 0,'-31'23'34'15,"-5"0"1"-15,-7 6-1 16,12 9-24-16,-19-3-5 15,8 5-1-15,-5-2-1 16,9-1-4-16,13 11-10 16,7-17-23-16,11-10 0 15,7-21-2-15,21 21 1 16</inkml:trace>
  <inkml:trace contextRef="#ctx1" brushRef="#br0" timeOffset="10612.531">13739 9518 32 0,'-21'11'30'15,"21"-11"-1"-15,25-8 1 0,0-5-19 16,23 7-3-16,4-9-3 16,14 3-1-16,-3-1-4 15,-5-6-8-15,-4 5-21 16,-10 11-1-16,-18-5 0 15,-26 8-1-15</inkml:trace>
  <inkml:trace contextRef="#ctx1" brushRef="#br0" timeOffset="10756.5785">13804 9652 71 0,'50'15'30'16,"-7"-26"0"-16,21 1-19 0,5 8-38 15,-19-7-1-15,2 9-4 16,-21-2 2-16</inkml:trace>
  <inkml:trace contextRef="#ctx1" brushRef="#br0" timeOffset="11999.9918">12099 10630 28 0,'14'-21'29'0,"-14"21"0"15,29-21-8-15,-16 0-5 16,22 7-3-16,-8-14-3 16,17 12-4-16,-3-7-2 15,7 14 0-15,-9-1 0 16,-1 16 0-16,-17 2-1 16,-9 18 1-16,-20 7-1 15,-7 13 1-15,-16-4-1 16,-2 10 0-16,-5-8-1 15,1-4 0-15,2-9-1 16,12-4 1-16,6-10-1 16,17-17 0-16,0 0 1 0,0 17-1 15,0-17 0-15,36-9 0 16,-11 3 0-16,12-2-1 16,2-1 0-16,-3 1 0 15,5 2-2-15,-6-3-1 16,5 11-5-16,-17-14-20 15,6 8-7-15,-8 1-2 16,-21 3 1-16</inkml:trace>
  <inkml:trace contextRef="#ctx1" brushRef="#br0" timeOffset="12188.0549">12749 10822 77 0,'18'-8'36'0,"-18"8"-2"16,0 0-9 0,2-21-18-16,-2 21-4 0,19-7-4 15,-19 7-12-15,0 0-20 16,23-12-2-16,-23 12 0 16,0 0 0-16</inkml:trace>
  <inkml:trace contextRef="#ctx1" brushRef="#br0" timeOffset="12686.2254">13123 10425 60 0,'0'0'33'15,"-38"-15"-1"-15,3 15 0 16,-11 1-27-16,15 17-2 16,-8-3-1-16,12 2 0 15,4-1-1-15,19 1 0 16,4-17-1-16,35 27 0 16,4-16 0-16,11 3 1 0,6-3-1 15,4 7 1-15,-1-1-1 16,-5 2 1-16,-7 2 0 15,-11 4 1-15,-16 0-1 16,-18 2 0-16,-16-6 0 16,-13 2 1-16,-13-12-1 15,-5-3 0-15,-1-16 0 16,-2-11 0-16,9-15 0 16,10-12 0-16,14-12 0 15,15-7-1-15,9-4 2 16,16 4-2-16,6 5 1 15,8 8-1-15,3 8 0 16,-1 10-3-16,1 15-2 0,-15-4-18 16,4 13-11-16,-10 4-1 15,-21 6 0-15,18 2-1 16</inkml:trace>
  <inkml:trace contextRef="#ctx1" brushRef="#br0" timeOffset="13999.6581">13465 10385 36 0,'4'-18'32'16,"-4"18"0"-16,0 0 0 15,0 0-18-15,23 18-2 0,-25-1-2 16,14 23-1-16,-12-3-2 16,9 12-1-16,-7-4-2 15,6 4-1 1,-4-14 0-16,5-4-1 0,-3-12-1 16,-6-19 1-16,17 8-2 15,-17-8 0-15,18-29 0 16,-12 0 0-16,-1-4-1 15,3-7 0-15,4-4 0 16,-3 4 0-16,7-1 1 16,3 7 0-16,0 7 0 15,6 8 0-15,4 11 0 16,0 16 1-16,0 9 0 0,4 12 0 16,-10 2 1-1,0 7 0-15,-2-4-1 16,-3 3 1-16,-5-10-1 15,-3-6 1-15,-10-21-1 0,0 0 0 16,0 0-1-16,23-15 1 16,-13-10-1-16,5-4 1 15,4-2-1-15,7 2 0 16,1 6 1-16,3 10-1 16,3 15 0-16,2 15 1 15,-2 14-1-15,-2 11-1 16,1 16-3-16,-14-3-33 15,16 1-1-15,1-12-1 16,4-15 0-16</inkml:trace>
  <inkml:trace contextRef="#ctx1" brushRef="#br0" timeOffset="14835.9354">3198 4091 8 0,'0'0'27'0,"0"0"2"15,0 0 1-15,27-19-13 16,-2 4-7-16,33 11-2 16,2-17 0-16,34 11-2 15,4-13-2-15,22 8-3 16,3 3-3-16,-7-7-15 16,-4 6-14-16,-17 9 0 15,-26 2 0-15,-32 11-1 16</inkml:trace>
  <inkml:trace contextRef="#ctx1" brushRef="#br0" timeOffset="14971.9814">3188 4174 53 0,'-71'5'33'16,"36"-8"0"-16,35 3-2 16,62-16-28-16,36 8-30 15,35 3-5-15,18-11 0 16,24 9-1-16</inkml:trace>
  <inkml:trace contextRef="#ctx1" brushRef="#br0" timeOffset="18583.1823">16644 12606 22 0,'17'-8'27'16,"-17"8"1"-16,13-31-4 15,-13 31-6-15,6-30-2 16,-6 30-5-16,10-29-2 15,-10 29-3-15,15-25 0 16,-15 25-1-16,16-19-1 16,-16 19 0-16,0 0-1 0,25-4 0 15,-25 4-1-15,17 10 0 16,-17-10 0-16,23 13 0 16,-23-13 0-16,29 21-1 15,-29-21 1-15,25 29 0 16,-13-12-1-16,1 2 0 15,-5 10 0-15,2 4 1 16,-6 1-1-16,-2 9 0 16,-2 4 0-16,3 7 0 15,-3 0 0-15,4 2 0 16,2-5 0-16,6-5 0 16,-1-5-1-16,5-7 1 15,1-3-2-15,0-8 1 0,-1-4 0 16,-16-19 0-16,27 27 0 15,-27-27 0-15,23 25 0 16,-23-25 0 0,33 13 1-16,-12-13-1 0,4 0 0 15,2-5 0-15,6-1-1 16,7-4 2-16,5-5-2 16,5-2 1-16,6-6 0 15,7-4 0-15,5-8 0 16,9-1 0-16,6-8 0 15,4-2 0-15,1 1 0 16,5 5 1-16,0 0 0 0,-3 3-1 16,-3 7 1-16,-6 7 0 15,-6 5-1-15,-11 9 1 16,-8 1-1 0,-8 12 1-16,-5 8-1 15,-9 18 1-15,-9 11-1 0,-3 14 0 16,-7 7 1-16,2 5 0 15,-3 4 0-15,-3-2 0 16,1-2-1-16,2-13 1 16,1-8-2-16,6-16 2 15,6-9 0-15,8-11-1 16,11-12 0-16,6-13 0 16,8-12 0-16,8-13 0 0,3-14 1 15,0-13-2 1,-1-4 1-16,-7 0 0 15,-9 4 0-15,-11 9 0 16,-8 8 0-16,-10 20 0 0,-8 16 0 16,-17 14 0-16,35 40 0 15,-12 4 0-15,12 14-1 16,15 1 2-16,19 5-1 16,28-7 0-16,24-9 0 15,30-17 0-15,18-20 1 16,18-18-1-16,10-20 0 15,4-15 0-15,-6-12 0 16,-14-7 0-16,-21-3 1 16,-25-5-1-16,-29 4 0 15,-25-4 0-15,-19 6-2 16,-29 3-2-16,-6 16-6 16,-24-6-30-16,-16 12-1 0,-24 7-1 15,-7 14 0-15</inkml:trace>
  <inkml:trace contextRef="#ctx1" brushRef="#br0" timeOffset="28115.3546">18327 13732 11 0,'-9'-23'30'16,"9"23"1"-16,-2-19-1 15,-4 1-10-15,6 18-4 16,8-17-2-16,-8 17-4 15,0 0-3-15,17 8 0 16,-28 9-2-16,3 23 0 0,-15 4 0 16,1 16-2-16,-5 3 0 15,4 8-1-15,-2-2-2 16,10-5 1-16,5-15-1 16,8-14-1-16,10-18 0 15,-8-17-1-15,37-23 0 16,-16-17 0-16,6-10-1 15,-4-17-1-15,4 0 1 16,-6-8 0-16,0 8 2 16,-7 7 0-16,-4 12 2 15,-5 10 0-15,-1 11 1 16,-4 27 0-16,0 0 1 16,21-2-1-16,-5 21 0 0,11 12-1 15,9 4 0-15,9 9 0 16,3 8-1-16,2 3 1 15,-3 3-1 1,-7 1 2-16,-13-7-1 0,-12-2 0 16,-16-12 1-16,-17-9 0 15,-11-16-1-15,-7-9 0 16,-7-13 0-16,-1-11-2 16,-1-1 1-16,3-4-2 15,5 6-3-15,3-4-4 16,34 23-18-16,-31-2-10 15,31 2 0-15,0 0-1 16</inkml:trace>
  <inkml:trace contextRef="#ctx1" brushRef="#br0" timeOffset="28455.4672">18933 13619 68 0,'15'-29'37'0,"-5"0"3"15,0 8-2-15,-8-8-25 16,-2 29-6-16,11 23-2 0,-11 12-1 16,-4 5-3-1,6 12 0-15,2 7-1 16,6 8 1-16,-1-3-2 15,5-5 1-15,5-3 0 0,10-4 0 16,6-10 0-16,7-6 0 16,5-9 0-16,3-10-2 15,6-3-1-15,-4-14-2 16,8 6-5-16,-28-24-27 16,7-3-1-16,-20-9-1 15,-13-3 0-15</inkml:trace>
  <inkml:trace contextRef="#ctx1" brushRef="#br0" timeOffset="28611.5206">18950 13904 61 0,'0'0'34'16,"33"-1"-1"-16,10-1-1 15,11-14-34-15,23 3-28 16,2 1-2-16,-6-5-1 15,4 4-1-15</inkml:trace>
  <inkml:trace contextRef="#ctx1" brushRef="#br0" timeOffset="28823.5901">19637 13728 76 0,'19'-13'36'16,"4"5"-1"-16,8 16-7 15,2-16-26-15,12 4-6 16,10 8-24-16,-10 0-6 16,-7-2-2-16,-3 3 1 15</inkml:trace>
  <inkml:trace contextRef="#ctx1" brushRef="#br0" timeOffset="28979.6422">19695 13922 60 0,'-29'15'36'0,"29"-15"-1"16,0 0 0-16,0 0-26 0,39-6-6 16,5-9-5-16,12 13-14 15,4-11-18-15,-4 3-1 16,-6-1-1-16,-8 1 0 15</inkml:trace>
  <inkml:trace contextRef="#ctx1" brushRef="#br0" timeOffset="29643.8645">20627 14002 76 0,'0'0'37'0,"0"0"0"15,0 0-2-15,0 0-32 16,0 0-4-16,28-2-5 15,3 14-16-15,-8-10-14 16,3-8-1-16,-1 0 1 16,-4-7-1-16</inkml:trace>
  <inkml:trace contextRef="#ctx1" brushRef="#br0" timeOffset="37958.6303">20897 13488 55 0,'11'-25'36'16,"-11"25"1"-16,0 0 0 16,4-30-23-16,13 41-2 15,-17-11-3-15,18 33-1 16,-12-6-4-16,3 15 0 15,-3 6-2-15,4 9 1 16,-5 3-2-16,7-1 0 16,-2-3-2-16,1-12 1 15,3-6-1-15,-5-15-3 16,9-4-3-16,-18-19-6 16,31-13-25-16,-26-10-2 15,1-4 0-15,-6-9 1 0</inkml:trace>
  <inkml:trace contextRef="#ctx1" brushRef="#br0" timeOffset="38282.7378">21053 13594 59 0,'-12'-18'36'16,"12"18"0"-16,0 0 1 16,35-15-27-16,-12-6-3 15,18 8-3-15,1-9 1 16,10 3-3-16,4-2 0 15,2 2-1-15,-6 6 0 16,-4 5 0-16,-9 2 2 16,-6 8-1-16,-12 4 1 0,-6 15 1 15,-11 6-2-15,0 13 2 16,-10 8-1 0,2 8 0-16,-5 7-3 15,3 6 2-15,-6 0-2 0,7-4 1 16,-5-9-1-16,2-6 0 15,4-12-2-15,-3-13-2 16,12-4-5-16,-5-21-28 16,0 0-3-16,0-40-1 15,10 13 0-15</inkml:trace>
  <inkml:trace contextRef="#ctx1" brushRef="#br0" timeOffset="38566.833">21861 13619 85 0,'0'0'40'0,"0"0"1"15,-25 25-1-15,8-18-32 16,20 11-2-16,-3-18-3 16,25 36-1-16,4-19-1 15,12 4-1-15,1 6 1 16,5 4 0-16,-7 1-1 15,-7 3 1-15,-12 3 1 16,-13 3-1-16,-14-3 1 16,-9 2-1-16,-8-5 0 15,-6-4-1-15,3-3-5 16,-10-14-34-16,15-7-2 16,-3-12-2-16,7-3 1 15</inkml:trace>
  <inkml:trace contextRef="#ctx1" brushRef="#br0" timeOffset="41426.7842">13311 3234 31 0,'-10'-25'34'0,"10"25"1"16,-4-29 1-16,-11-7-16 0,15 36-3 15,-2-33-3 1,2 33-4-16,0 0-2 16,0 0-2-16,0 0-2 15,21 29 0-15,-13 3-2 0,5 9 1 16,1 8-2-16,1 9 1 15,0 3 0-15,1 5-1 16,-3-5 0-16,1-7-1 16,-1-6 1-16,-1-12 0 15,1-11-1-15,-13-25 1 16,28 2 0-16,-13-19 0 16,-2-20-1-16,3-5 1 15,-1-14-1-15,1-9 0 16,1-12 1-16,0-1-2 15,-1 7 0-15,-1 6 0 16,-1 11-1-16,-5 6-1 16,5 25-2-16,-16 4-7 0,2 19-28 15,4 29-1-15,-12 3 0 16,-11-3-1-16</inkml:trace>
  <inkml:trace contextRef="#ctx1" brushRef="#br0" timeOffset="42026.9839">13750 3579 64 0,'0'0'38'0,"0"0"0"15,12 29-2-15,-29-20-20 16,24 34-5-16,-14-3-2 16,12 15-4-16,-7-1 0 15,10 9-3-15,-2-7 1 0,4-4-3 16,-1-12 0-16,1-11-2 15,1-8-2 1,-11-21-6-16,31-31-29 16,-25-9-2-16,2-12 1 0,-10-19-1 15</inkml:trace>
  <inkml:trace contextRef="#ctx1" brushRef="#br0" timeOffset="42179.0336">13800 3341 73 0,'-25'-2'37'0,"25"2"1"16,-15 23-2-16,15-23-28 0,-6 17-9 16,6-17-8-16,18 16-25 15,-15 3-3 1,3 2 1-16,0 2-2 16</inkml:trace>
  <inkml:trace contextRef="#ctx1" brushRef="#br0" timeOffset="42591.1717">13901 3740 78 0,'0'0'40'0,"0"0"-1"16,23 33 2-16,-23-33-27 0,6 42-8 15,-8-8-1 1,6 14-1-16,-4 0-2 15,3 0 0-15,1-6-1 16,0-13-1-16,0-4 0 0,-4-25 0 16,0 0-1-16,27-21 0 15,-12-17 0-15,5-12 0 16,5-4 0-16,2-7 0 16,2-1-1-16,2 9 2 15,-6 7-1-15,0 17 2 16,-4 12-1-16,0 19 1 15,-21-2 0-15,29 40 0 16,-17-4 0-16,1 5-1 0,3 5 1 16,-5-4-1-1,3-2 0-15,-3-7-1 16,3-3-3-16,-14-30-3 16,29 37-19-16,-29-37-14 0,0 0-1 15,17-39 0-15,-5 13 0 16</inkml:trace>
  <inkml:trace contextRef="#ctx1" brushRef="#br0" timeOffset="43266.3952">14620 3665 81 0,'0'0'40'0,"0"0"-2"15,-15 37 2-15,-18-20-31 16,18 10-3-16,-5-2-3 15,11 5-1-15,1-5 0 16,14-2-2-16,15-9 1 0,14-8-2 16,13-10 1-16,4-2-1 15,2 0 1-15,-4 2 0 16,-4 3 1-16,-9 2 0 16,-16 11 0-16,-13 7 1 15,-16 4 0-15,-7 6 1 16,-10-2-1-16,-4 0 0 15,-2-6-1-15,2-2 0 16,2-11 0-16,4-8-1 16,23 0 0-16,-23-39-1 15,27 3-1-15,7-14-1 16,8-8 1-16,8-9 0 16,8 0 0-16,2 0 0 0,1 11 1 15,-1 6 1-15,-4 10 1 16,-2 17 1-16,-8 15 0 15,-2 20 0-15,-9 13 1 16,-3 17-1-16,-5 10 1 16,-2 11-1-16,-4 4 0 15,0 6-2-15,0-6 2 16,-2-5-2-16,1-16 0 16,1-12-2-16,2-7 0 15,0-27-3-15,0 0-2 16,-18-11-3-16,18 11-2 15,-19-52 2-15,13 27 1 0,-11-12 4 16,3 5 3-16,3 1 4 16,-3 6 3-16,14 25 4 15,-11-23 2-15,11 23-1 16,25 6-2 0,8 2-2-16,5-5-3 0,12 3 0 15,4-6-2-15,4-2-1 16,4 0-2-16,-16-7-4 15,4 16-14-15,-23-20-21 16,-27 13 0-16,0-34-2 16,-21 11 2-16</inkml:trace>
  <inkml:trace contextRef="#ctx1" brushRef="#br0" timeOffset="44746.8886">13168 2756 57 0,'-33'19'35'0,"33"-19"0"16,-27 27-6-16,6-36-17 15,21 9-2-15,0 0-4 16,42 7-1-16,-5-11-3 15,17 4 0-15,10-9-1 16,15 1 0-16,2-3 0 16,0-5 0-16,-10 1 0 15,-9-4 0-15,-18-2 0 16,-17 3 0-16,-25-1 1 16,-21 4-1-16,-18-1-1 15,-11 1 0-15,-4 9-2 16,-10-15-15-16,12 14-20 0,6-1 0 15,15 0-1-15,29 8 1 16</inkml:trace>
  <inkml:trace contextRef="#ctx1" brushRef="#br0" timeOffset="45203.04">15739 3098 59 0,'0'0'36'0,"0"0"0"16,0 0 0-16,29 19-24 16,-10-40-4-16,24 11-3 15,3-7-2-15,12-1-4 16,7 7-5-16,-11-6-28 16,6 3-3-16,-10 5 1 15,-15-1-1-15</inkml:trace>
  <inkml:trace contextRef="#ctx1" brushRef="#br0" timeOffset="45363.0936">15826 3249 83 0,'-21'17'37'16,"21"-17"0"-16,0 0-9 16,48-13-23-16,-6 5-3 15,10-9-8-15,12 4-28 16,0-3-2-16,-7-9-1 15,-5 0-1-15</inkml:trace>
  <inkml:trace contextRef="#ctx1" brushRef="#br0" timeOffset="47230.7149">16981 2647 27 0,'12'-25'35'0,"-12"25"1"15,7-23 0-15,-16 0-12 16,9 23-6-16,0 0-4 15,4 25-5-15,-16-6-2 16,8 27-2-16,-9 2 0 16,3 13-1-16,-9 4-1 15,3 5-1-15,-5-5 0 16,4-8 0-16,-1-13-2 16,7-11 1-16,1-16 0 0,10-17-1 15,0 0 0-15,0-25 0 16,12-11 0-16,5-18-1 15,6-1 1-15,4-14-2 16,8 9 1-16,-2 4 0 16,3 7 1-16,-3 8 0 15,-2 20 0-15,-2 17-1 16,-4 18 2-16,-2 15-1 16,-2 5 1-16,4 8 0 15,-11 2 0-15,5-1 0 16,-13-5 0-16,-4 6 1 15,-12-13-1-15,-7-2 1 16,-14-10-1-16,-9-4 1 0,-5-3-1 16,-7-1-1-16,2 1 1 15,2-9-1 1,3-1 0-16,7-2-1 16,7-2-2-16,4-9-3 0,27 11-5 15,-25-12-30-15,25 12-1 16,11-25 0-16,7 18 0 15</inkml:trace>
  <inkml:trace contextRef="#ctx1" brushRef="#br0" timeOffset="47522.8116">17351 2743 90 0,'2'-23'41'0,"-2"23"-1"16,-7-18 1-16,7 18-34 15,0 0-2-15,30 8-1 16,-8 15-1-16,10 12-1 16,7 3-2-16,5 2 1 15,7 6-2-15,3 0 0 16,0 2-2-16,-8-17-1 15,10-4-5-15,-25-35-18 16,15 2-13-16,-11-17-1 16,-4-13 1-16,-12-22 0 15</inkml:trace>
  <inkml:trace contextRef="#ctx1" brushRef="#br0" timeOffset="47678.8641">17882 2551 87 0,'-41'15'40'16,"1"24"-1"-16,-6 7 2 15,7 17-33-15,-3-7-3 16,9 13-1-16,4-8-3 16,8-4-3-16,11 9-7 15,-5-24-31-15,11-8 0 16,4-34-1-16,-6 29 1 16</inkml:trace>
  <inkml:trace contextRef="#ctx1" brushRef="#br0" timeOffset="47934.9494">16568 3521 79 0,'-13'20'40'15,"13"-20"0"-15,69-6 1 16,8-21-29-16,37-8-7 15,29-12 0-15,32 0-2 16,14-10-2-16,8-3-1 16,-6 11-3-16,-23-7-4 15,-6 35-14-15,-44-6-19 16,-33 16 0-16,-39 3 0 0,-46 8-1 16</inkml:trace>
  <inkml:trace contextRef="#ctx1" brushRef="#br0" timeOffset="48523.1445">17078 3711 57 0,'21'-23'37'0,"-4"4"1"16,-17 19 1-16,23-4-25 15,-23 4-3-15,2 25-3 16,-15 8 0-16,-1 24-3 16,-9 5 0-16,0 13-2 15,-4-6 0-15,6-2-2 16,1-15-1-16,5-8 0 15,9-14-1-15,6-30-2 16,19-19-1-16,5-27-2 16,8-8 1-16,-5-24-1 15,10 3-1-15,-6-15 3 16,7 5 0-16,-11 13 4 0,-9 10 1 16,-5 26 3-16,-11 13 1 15,-2 23 0-15,2 23 1 16,6 17-1-1,-4 8 0-15,13 11-3 0,2 5 1 16,12 3-2-16,6-2 0 16,3-7-1-16,1-9 0 15,-8-12 1-15,-8-10-1 16,-14-8 1-16,-11-19 0 16,-25 23 0-16,-15-15 0 15,-14 1 1-15,-10 1-1 16,-1 5-1-16,-1-1-1 0,6-5-2 15,20 8-4-15,-1-17-32 16,41 0-3-16,0 0 0 16,0 0 0-1</inkml:trace>
  <inkml:trace contextRef="#ctx1" brushRef="#br0" timeOffset="48842.2504">17758 3529 78 0,'0'0'40'16,"20"0"1"0,-22 17 0-16,-2 24-24 15,-13 1-10-15,9 23-2 16,-8 8-1-16,7 13-1 0,1 1-1 15,10 5-1-15,6-12 0 16,9-13-1-16,14-15 1 16,11-19-1-16,12-18 0 15,8-17-1-15,4-5-1 16,-5-24-2-16,5-2-3 16,-20-28-21-16,1 7-14 15,-22-9 0-15,-14 5 0 16,-24 3 1-16</inkml:trace>
  <inkml:trace contextRef="#ctx1" brushRef="#br0" timeOffset="48971.2935">17693 3780 71 0,'-62'8'37'0,"25"0"0"16,18-12 2-16,19 4-26 16,45-19-13-16,1 1-34 15,31-3-2-15,10-9-1 16,3-5 0-16</inkml:trace>
  <inkml:trace contextRef="#ctx1" brushRef="#br0" timeOffset="49191.367">18607 3197 93 0,'0'0'39'16,"0"0"-2"-16,37-4-2 15,-1-21-44-15,28 8-27 16,0 0-2-16,-8 4 0 16,-10 5 0-16</inkml:trace>
  <inkml:trace contextRef="#ctx1" brushRef="#br0" timeOffset="49330.4181">18578 3435 78 0,'-19'17'36'0,"19"-17"-1"0,0 0-15 16,15-17-51-16,26 9-3 16,1-13 0-16,10 2-2 15</inkml:trace>
  <inkml:trace contextRef="#ctx1" brushRef="#br0" timeOffset="50518.8088">19338 2695 52 0,'0'0'35'0,"0"0"-1"16,31-23 2-16,2 15-24 0,-10-27-2 15,31 18-2-15,-4-13-1 16,19 16-1-16,-9-5-1 16,8 17-1-16,-14 8-1 15,-6 13 0-15,-19 12 0 16,-16 17-1-16,-26 3-1 15,-14 5 1-15,-14 3-1 16,-9 1 0-16,-4-4 0 16,-2-5 0-16,6-14-1 15,10-10 1-15,11-10-1 16,29-17 0-16,-18 13 1 16,18-13-1-16,37-19 0 15,-2 4 0-15,7-1 0 0,6-1-2 16,4 6-1-16,-5-10-3 15,11 26-12 1,-18-14-22-16,-3 3-1 16,-10-2 0-16,-8 3 0 0</inkml:trace>
  <inkml:trace contextRef="#ctx1" brushRef="#br0" timeOffset="50682.8649">20038 3030 84 0,'4'31'40'16,"-4"-31"-1"-16,0 0-1 0,0 0-34 16,0 0-4-16,29-10-10 15,-12-9-26-15,10-6-2 16,0-13-1-16,8-10 0 16</inkml:trace>
  <inkml:trace contextRef="#ctx1" brushRef="#br0" timeOffset="51058.9888">20277 2601 72 0,'-34'9'38'0,"-9"1"1"15,7 7-2-15,-13-9-26 16,36 15-4-16,13-23-3 16,10 36-1-16,26-18-2 0,22-1-1 15,15 0 0-15,8 4 0 16,2 0 0-16,-4 6 1 15,-11 2-1 1,-18 0 1-16,-15 3 1 0,-22 7 0 16,-19-7 0-16,-9-5 0 15,-18-12 0-15,-1-7 0 16,-7-14 0-16,4-11 0 16,3-14-1-16,9-17 0 15,7-11 0-15,12-4-1 16,8-4 0-16,10-2 0 15,9-1 0-15,2 9 0 16,10 9-2-16,-2 6-2 0,11 19-1 16,-11-5-5-1,19 34-16-15,-21-10-15 16,0 16-1-16,-9 5 2 16,-3 6 0-16</inkml:trace>
  <inkml:trace contextRef="#ctx1" brushRef="#br0" timeOffset="51586.1634">20804 2798 85 0,'0'0'41'16,"0"0"-1"-16,0 0 0 16,12 19-31-16,-12-19-2 15,0 0-2-15,-12 27-3 16,12-9 0-16,2-1-2 15,-2-17 0-15,11 23-1 16,-11-23 0-16,27-8-1 0,-7-11 1 16,3-10 0-16,4-7-1 15,2-4 1-15,2-5-1 16,0 7 2-16,-2 3 0 16,-4 11 1-16,0 12-1 15,-6 14 2-15,-4 15-1 16,-3 8 0-16,-4 15 1 15,-4 5-1-15,-1 1 0 16,-1-6 0-16,-2-6-1 16,0-7 0-16,0-9 0 15,0-18 0-15,0 0 0 16,10-23 0-16,2-8-1 16,3-6 1-16,6-7 0 0,6-2 0 15,4-2-1-15,6 6 2 16,1 6-1-16,3 11 1 15,-3 13-1-15,-1 12 1 16,-4 14 0-16,-4 9 0 16,-6 9 0-16,-6 7-1 15,-1 3 1-15,-7 0-3 16,-7-6-2-16,4 10-7 16,-16-13-30-16,-3-2-1 15,-16-12 0-15,-6 0 0 16</inkml:trace>
  <inkml:trace contextRef="#ctx1" brushRef="#br0" timeOffset="51870.2587">19062 3355 88 0,'-36'1'41'0,"36"-1"0"16,46-24 0-16,43-1-34 16,32-21 0-16,55 7-1 15,28-9-2-15,28 2-1 16,14-4-1-16,-1 6-2 0,-11 4 0 16,-22 13-2-16,-31 14-3 15,-46-7-4-15,-21 42-17 16,-62-22-16-1,-36 17 0-15,-41 0 0 0,-26 14 1 16</inkml:trace>
  <inkml:trace contextRef="#ctx1" brushRef="#br0" timeOffset="52554.4857">19487 4177 89 0,'0'0'41'15,"0"0"0"-15,0 0 0 16,0 0-33-16,-10 20-3 15,10-20-2-15,0 0-1 16,8 17-2-16,-8-17-3 16,0 0-4-16,0 0-21 15,0 0-13-15,17-29 0 16,-13 4 0-16,-2-9 0 16</inkml:trace>
  <inkml:trace contextRef="#ctx1" brushRef="#br0" timeOffset="52787.5638">19699 3646 96 0,'0'0'41'0,"9"35"0"0,-7-9 1 16,6 17-37-16,-4-1 1 15,9 21-3-15,-9-1 0 16,8 3-3-16,1-4 0 15,1-11-2-15,1-6-2 16,-9-19-2-16,17 6-8 16,-23-31-27-16,23-14-1 15,-17-16 0-15,0-7 1 0</inkml:trace>
  <inkml:trace contextRef="#ctx1" brushRef="#br0" timeOffset="53142.6812">19870 3727 82 0,'0'0'40'15,"0"0"-2"-15,0 0 0 16,18-33-33-16,20 20 1 16,1-5-3-16,13 5-1 15,4-2-1-15,6 1 0 16,-1 3 0-16,-1-1 1 0,-8 8 0 15,-3 10 1 1,-15 4 0-16,-5 11-1 16,-13 4 2-16,-9 13-2 0,-9 10 1 15,-5 8-2-15,-7 5 1 16,-3 0-2-16,-1 1 1 16,-1-9-1-16,2-1 1 15,1-13-2-15,7-7 0 16,1-9-2-16,8-4-3 15,0-19-5-15,21-23-30 16,-13 2-1-16,11-6-1 16,1-9 1-16</inkml:trace>
  <inkml:trace contextRef="#ctx1" brushRef="#br0" timeOffset="53462.7886">20854 3702 96 0,'0'0'41'0,"-27"36"1"16,-4-15-2-16,2 10-35 15,-9-6 0-15,13 9-2 16,2-1-1-16,13 2-2 16,18-9 0-16,19-1-1 15,11-4 1-15,14-3-1 16,4 1 0-16,0 0 1 0,-8 0 0 15,-5 4 1 1,-20 0 0-16,-8 0 0 16,-17 0 1-16,-15 2 0 15,-10-2-1-15,-6-2 1 0,-7-5-2 16,-5-7-1-16,5 1-5 16,-20 0-35-16,22-10-1 15,-3-12 0-15,8-1-1 16</inkml:trace>
  <inkml:trace contextRef="#ctx1" brushRef="#br0" timeOffset="55299.3999">22146 3197 56 0,'-11'19'36'0,"11"-19"3"16,0 0-6 0,23 12-18-16,-23-12-4 0,25-8-3 15,-25 8-3-15,41-13-2 16,-16 1-1-16,6 3-2 15,-3-1 0-15,-1-1-1 16,0 5-2-16,-9-8-2 16,7 22-8-16,-25-8-25 15,0 0-1-15,0 0 0 16,0 0 1-16</inkml:trace>
  <inkml:trace contextRef="#ctx1" brushRef="#br0" timeOffset="55906.6016">22048 3445 61 0,'0'17'39'0,"0"-17"-1"16,16 17 2-16,-16-17-28 16,38-2-2-16,-11-5-3 15,12 9-1-15,-7-10-2 16,5 2 0-16,-8-2-1 15,0 5-1-15,-8-3 0 16,-3 4-1-16,-18 2 1 16,0 0-1-16,0 0 0 15,0 0-1-15,0 0 0 16,0 0 1-16,0 0-1 16,0 0 0-16,0 0 1 0,0 0-1 15,0 0 1-15,0 0 0 16,0 0-1-16,0 0 0 15,0 0 1-15,0 0-1 16,0 0 0-16,0 0 0 16,0 0 0-16,0 0 0 15,0 0 1-15,0 0-1 16,0 0 0-16,0 0-1 16,0 0 2-16,0 0-1 15,0 0-1-15,0 0 1 16,0 0 0-16,0 0 0 15,0 0 0-15,0 0 1 16,0 0-1-16,0 0 0 0,-18 15 0 16,18-15 0-16,0 0 0 15,0 0 0-15,0 0 0 16,0 0 0-16,0 0 0 16,0 0 0-16,0 0 0 15,0 0 0-15,0 0 0 16,0 0-1-16,0 0 0 15,0 0-2-15,0 0-2 16,-21-25-7-16,21 25-29 16,0 0-2-16,-17-19 1 15,17 19 0-15</inkml:trace>
  <inkml:trace contextRef="#ctx1" brushRef="#br0" timeOffset="58434.4425">18738 2984 60 0,'-23'-5'36'15,"23"5"1"-15,0 0-6 16,-31-2-16-16,31 2-5 16,0 0-2-16,0 0-3 15,0 0 0-15,20 19-2 16,1-23-1-16,17-2 0 16,12-5-1-16,8-1 0 15,-2-5 0-15,0 4 1 16,-11-7-1-16,-11 9 1 15,-34 11-1-15,0 0 1 16,-61 17 0-16,-1-3-1 16,-8 7 0-16,1-8-3 15,13 6-6-15,-2-11-31 0,25 2-3 16,14-7 2-16,19-3-2 16</inkml:trace>
  <inkml:trace contextRef="#ctx1" brushRef="#br0" timeOffset="59398.7635">11320 10926 40 0,'-23'19'35'16,"23"-19"-1"-16,0 0 0 15,-19 4-16-15,40 1-3 0,-21-5-4 16,38-15-2-16,-14 0-4 16,20 3 1-16,2-9-2 15,8 4-1-15,0-4 0 16,0 3-1-16,-9-1 0 16,-7 6 0-16,-9 3 0 15,-29 10-1-15,0 0 0 16,0 0 0-16,-23 17 0 0,-10-5-1 15,2 5-5 1,-17-1-34-16,17-7 0 16,0-5-2-16,6-2 1 15</inkml:trace>
  <inkml:trace contextRef="#ctx1" brushRef="#br0" timeOffset="65042.6412">22388 2946 29 0,'0'0'33'15,"23"-10"2"-15,-4-3-1 16,4-14-17-16,18 16-6 15,-12-12-4-15,11 7-3 0,-7-1-2 16,-2 2-4-16,5 15-6 16,-36 0-25-1,24-10-2-15,-24 10 1 16,0 0-1-16</inkml:trace>
  <inkml:trace contextRef="#ctx1" brushRef="#br0" timeOffset="65757.8795">22899 2472 33 0,'13'-19'36'15,"-13"19"2"-15,0-17-2 16,0 17-14-16,0 0-8 15,8 21-3-15,-8-21-3 0,8 40-3 16,-8-13 0-16,9 13-2 16,-5 4 1-16,-2 4-2 15,0 2-1-15,-4 2 0 16,0-2 0-16,-2-8-1 16,2 0 0-16,0-9-1 15,4-1-3-15,-2-32-1 16,16 33-3-16,-18-50-19 15,21 3-13-15,-3-12 0 16,5-7 0-16,-2-11 1 16</inkml:trace>
  <inkml:trace contextRef="#ctx1" brushRef="#br0" timeOffset="66142.0068">23213 2420 43 0,'0'0'39'15,"0"0"0"-15,0 0 1 0,0 0-15 16,-8 52-14-16,-13-23-2 16,10 25-3-16,-11 3-2 15,7 14-1-15,-1 0-1 16,9-2-1-16,7-13 0 16,9-4 0-16,11-14-1 15,7-15-1-15,7-11 1 16,5-24-1-16,3-7 0 0,-5-16-1 15,-2-1 1-15,-8-12 0 16,-8 6 0-16,-9 1 1 16,-10 7 0-1,-8 13 1-15,-11 9 0 0,-4 20 1 16,-8 11 0-16,2 20-1 16,2 1 1-16,4 10-1 15,3-2 0-15,9 5-1 16,13-3-4-16,2-19-2 15,19 17-16-15,-23-48-19 16,38 21 0-16,-16-27-1 16,5-1 0-16</inkml:trace>
  <inkml:trace contextRef="#ctx1" brushRef="#br0" timeOffset="66334.0716">23593 2892 80 0,'-13'29'41'0,"13"-29"0"16,-20 33-1-16,20-33-32 15,0 0-3-15,0 0-5 16,0 0-4-16,0 0-9 16,0 0-26-16,0 0-2 15,0 0 1-15,0 0-1 16</inkml:trace>
  <inkml:trace contextRef="#ctx1" brushRef="#br0" timeOffset="66818.2337">23659 2568 76 0,'0'0'39'16,"0"0"2"-16,0 0-2 15,-29 2-31-15,29-2-2 16,-2 23-2-16,2-23-1 16,-2 35-2-16,2-35 0 15,2 30 0-15,-2-30-1 16,13 19 0-16,-13-19 0 0,27 2-1 15,-7-4 1-15,5-3-1 16,5-1 1-16,3-2 0 16,6 1 0-16,-1 1 0 15,-1 6 0-15,0 4 0 16,-8 5 1-16,-4 3 0 16,-8 7 0-16,-13 2 0 15,-8 0 0-15,-11 6 0 16,-8 0 1-16,-8-2-1 15,-4 0 0-15,-4-6 0 16,1-6-1-16,1-3 0 16,2-8-1-16,8-2-3 15,0-19-2-15,27 19-14 0,-29-37-21 16,20 7-1-16,-5-17 1 16,7 5-1-16</inkml:trace>
  <inkml:trace contextRef="#ctx1" brushRef="#br0" timeOffset="66982.2868">23568 2476 74 0,'39'-10'39'16,"-11"3"-2"-16,5-1 1 16,-12-7-35-16,22 1-1 15,5 9-9-15,-23-7-29 0,8 8-2 16,-4-2-1-16,-4-3 2 15</inkml:trace>
  <inkml:trace contextRef="#ctx1" brushRef="#br0" timeOffset="67562.4797">24095 2238 75 0,'0'0'40'15,"0"21"2"-15,0-21-2 16,5 37-30-16,-5-37-3 16,6 36-2-16,-8-9-1 0,2-2-2 15,-2-4-1-15,6-2-1 16,-4-19 1-16,-2 27-2 16,2-27 1-16,0 0-1 15,0 0 0-15,10-27-1 16,1 8 0-16,1-10 1 15,7 4-2-15,1-7 2 16,7 3 0-16,0 0 0 16,-2 10 1-16,0 6 1 15,0 7 0-15,-4 8 0 16,0 7 1-16,-5 11 0 16,-5 3-1-16,-3 5 1 15,-4 3 0-15,-2 4-1 0,-10-3 0 16,2-1 0-16,-5-10 0 15,1-4 0 1,10-17-1-16,-19 12 0 16,19-12 0-16,-6-23 0 0,12-4-1 15,3-4 0-15,7-5 0 16,3-1 0-16,2 3 1 16,4 3 0-16,2 6-1 15,-2 10 1-15,-1 11 0 16,-5 6 0-16,-19-2 0 15,27 32 1-15,-17-7-2 16,-7 6 2-16,-3-4-1 16,-5 4-1-16,3 1-2 0,-8-15-5 15,16 16-22 1,-6-33-11-16,0 0 0 16,0 0-1-16</inkml:trace>
  <inkml:trace contextRef="#ctx1" brushRef="#br0" timeOffset="67802.5604">24812 2238 89 0,'-13'23'41'0,"1"14"2"16,-11-11-9-16,4 30-26 15,-10 2-1-15,5 16-2 16,-6 3-2-16,5 2-2 15,5-4-1-15,-1-8-1 16,8-10-2-16,-1-13-2 16,12-1-3-16,2-43-17 0,0 0-18 15,0 0 2-15,21-29-1 16,4-13 0-16</inkml:trace>
  <inkml:trace contextRef="#ctx1" brushRef="#br0" timeOffset="68093.6564">24889 2547 66 0,'-27'10'42'16,"2"15"-2"-16,-8-4 1 15,14 19-27-15,-4-25-7 16,19 10-3-16,4-4-1 16,15 4-2-16,11-2-1 0,10 4 1 15,3 0-1-15,3 6 2 16,-3-3-1-16,-4 7 1 15,-10 7-1-15,-8-2 1 16,-13 0 0-16,-12-3 0 16,-11-1-1-16,-14-5 0 15,-6-5 0-15,-5-7 0 16,-2-7-2-16,-4-10-2 16,5 3-5-16,-1-24-34 15,9 2-1-15,5-16 1 16,6 6-2-16</inkml:trace>
  <inkml:trace contextRef="#ctx1" brushRef="#br0" timeOffset="79341.3987">19371 6186 65 0,'29'-25'37'0,"-4"0"1"16,0 15-8-16,-25-18-10 15,25 29-5-15,-25-1-5 16,0 0-2-16,-33-13-1 15,4 26-2-15,-21 9-1 16,-12 4-2-16,-15 9 1 16,-10 1-2-16,-3 3 1 15,9 1 0-15,8-5-1 16,17-7-1-16,23-9-1 16,33-19 1-16,15 22 0 15,35-19 0-15,20-1-1 16,19 2 1-16,9 6 0 15,6 7 0-15,-4 6 0 0,-9 2 1 16,-16 8-1-16,-19 7 1 16,-25 10-1-16,-25 3 2 15,-25 1-1-15,-18-2 1 16,-19-2-2-16,-10-2 0 16,-5-10 0-16,-4-7 0 15,-4-12 0-15,5-9 0 16,5-10 0-16,7-6 0 15,12-8 0-15,8 1 0 16,9 1 0-16,8 1 0 16,7 1 0-16,18 10 0 15,0 0 0-15,-11-21 0 16,11 21 0-16,17-13-4 0,3 19-6 16,-20-6-33-16,25-6-1 15,-4-4 0-15,8 8 1 16</inkml:trace>
  <inkml:trace contextRef="#ctx1" brushRef="#br0" timeOffset="80317.7244">19473 6495 88 0,'23'-35'43'16,"0"12"-1"-16,-7 0 0 0,3 35-27 15,-19-12-7-15,21 26-2 16,-9 13-2-16,3 22-1 16,1 10-3-1,1 13 1-15,0 3 0 16,1 7-1-16,-3-10 0 0,1-3 1 16,-5-12-2-16,-3-15 1 15,0-22 0-15,-6-15-1 16,-2-17 0-16,0 0-1 15,-22-44 0-15,7-8-1 16,0-17-1-16,-11-15 0 16,3-10 1-16,-8-11 0 15,8 5 1-15,2 0 0 0,10 12 1 16,7 5 0-16,11 20 0 16,17 15 2-1,14 23 0-15,14 19 0 16,6 6 0-16,4 20 1 0,-2 6 0 15,-4 20 0-15,-12 6 2 16,-9 4-1-16,-22 3-1 16,-11 3 0-16,-17-3 0 15,-9-7-1-15,-10-10 0 16,-5-9 0-16,1-12 0 16,1-6-1-16,6-11 0 15,6-8 0-15,25 4 0 16,-25-23 0-16,25 23-1 15,10-23 0-15,-10 23 2 16,36-15-2-16,-11 13 0 16,6 0 1-16,4 2 0 15,3-6-1-15,5-3 1 0,-3-7 0 16,3 1-1-16,-1-10 1 16,-1-8 0-16,-3-3-1 15,-1-6 1-15,-6-4 0 16,-8 2 0-16,-8 0 1 15,-7-1-1-15,-10 9 1 16,-9 9 0-16,-9 10-1 16,-9 13 1-16,-3 17 0 15,-7 14 0-15,2 12-1 16,7 11 1-16,3 3 0 16,9 1-2-16,14 2 2 15,10-5-2-15,15-7 1 16,10-15 0-16,12-13-1 0,5-13 1 15,8-16-1-15,2-10 0 16,0-15 0-16,-3-6 1 16,-6-10-1-16,-9-2 1 15,-11 6-1-15,-8 4 1 16,-11 10 0-16,-14 11 1 16,4 25 0-16,-40-14-1 15,9 30 1-15,-4 11-1 16,2 11 1-16,2 6 0 15,8 6-1-15,12-2 0 16,7 0 0-16,13-8-1 16,13-9 0-16,9-8-2 15,1-25-4-15,18 19-11 0,-11-32-24 16,5 3-1-16,-7-14 0 16,2 1 1-16</inkml:trace>
  <inkml:trace contextRef="#ctx1" brushRef="#br0" timeOffset="80765.8731">20819 6374 92 0,'0'0'42'0,"0"0"-1"15,0 0 1-15,-3 17-32 16,-17-2-2-16,7 16-3 0,-7 4-2 15,3-1-2-15,0 1 0 16,7-3-1 0,6-3 0-16,8-10 0 0,-4-19-2 15,41 16 1-15,-9-32 0 16,5-11-1-16,2-11 0 16,-3-18 0-16,-5-11-1 15,-2-15 0-15,-15-7 2 16,-7-5 1-16,-9 10 0 15,-1 9 1-15,-5 14 1 16,-4 19 1-16,3 19 0 16,9 23 1-16,-25 28-1 0,19 22 0 15,4 14 0-15,4 16-1 16,0 5-1 0,2 5 1-16,5 2-2 0,7-6 0 15,3-13 0-15,0-17-1 16,0-12-1-16,-1-27-3 15,5-2-4-15,-23-15-32 16,25-34-2-16,-17-8-1 16,5-2 0-16</inkml:trace>
  <inkml:trace contextRef="#ctx1" brushRef="#br0" timeOffset="81005.9525">21230 6124 70 0,'0'0'41'0,"0"0"0"16,23-13-1-16,-5-14-15 16,11 18-19-16,0-11-2 15,7 5-2-15,1 0-3 16,-4-6-5-16,5 21-10 15,-11-12-25-15,-9 10 1 16,-18 2-2-16,0 0 2 16</inkml:trace>
  <inkml:trace contextRef="#ctx1" brushRef="#br0" timeOffset="81159.005">21309 6261 87 0,'0'0'41'0,"27"15"-1"16,-4-21 1-16,24 4-33 15,-16-11-4-15,5-6-9 16,13 5-33-16,-17-1-1 16,-5 3-2-16,-7 1 1 15</inkml:trace>
  <inkml:trace contextRef="#ctx1" brushRef="#br0" timeOffset="82285.378">22058 5699 46 0,'15'-35'38'0,"-9"14"1"15,-6 21 1-15,-4-46-17 16,4 46-8-16,0 0-4 16,0 0-3-16,0 0-2 15,2 31-1-15,-4 5-2 16,6 16-1-16,0 7 0 16,2 8 0-16,5 2-2 15,-1 8 1-15,5-8 0 16,-1-4-1-16,3-9 0 15,-3-12-2-15,1-9 0 16,-1-18-4-16,3 6-5 0,-17-23-29 16,13-19-2-16,1-14 0 15,-8-7 0-15</inkml:trace>
  <inkml:trace contextRef="#ctx1" brushRef="#br0" timeOffset="82721.523">22391 5520 83 0,'4'-17'42'0,"-4"17"0"16,-9 32-1-16,12 15-30 16,-20-1-4-16,9 23-1 0,-1-2-2 15,3 11-1-15,4-1-2 16,8-2 0-16,5-8-1 15,7-13 0-15,9-10 0 16,9-15-1-16,7-16 0 16,9-15 0-16,6-13 0 15,-8-14 0-15,-2-11-1 16,-9-10 1-16,-3-6 0 16,-12-1 1-16,-11 5 0 15,-7 6 0-15,-14 8 2 16,-5 11-1-16,-9 11 0 15,-3 16 1-15,-7 16 0 16,1 9-1-16,-4 7 0 0,4 10 0 16,4 3 0-16,6-1-1 15,17-2 0-15,0-2 0 16,16-3-2-16,5-14-2 16,14 0-5-16,-31-23-32 15,54 9-2-15,-17-20 0 16,-5-3 1-16</inkml:trace>
  <inkml:trace contextRef="#ctx1" brushRef="#br0" timeOffset="82918.5906">23045 5954 92 0,'0'0'42'0,"0"0"-1"16,-17 19 0-1,17-19-33-15,0 0-4 0,0 0-3 16,0 0-5-16,0 0-7 16,0 0-30-16,29 4 0 15,-29-4 0-15,19-21 0 16</inkml:trace>
  <inkml:trace contextRef="#ctx1" brushRef="#br0" timeOffset="83269.7059">23117 5683 82 0,'0'0'41'15,"-16"-17"0"-15,16 17-1 16,0 0-30-16,0 0-3 0,0 0-3 16,27 8-2-16,0-3-1 15,6 5-1-15,6-2 1 16,5 3-1-16,4 1 0 15,-3-1 0-15,-1 3 0 16,-4-1 1-16,-7 10 0 16,-10 2-1-16,-7 2 2 15,-12-2-1-15,-8 2 1 16,-10-2-1-16,-9-1 0 16,-6-4 1-16,-4-7-1 15,-3-7-1-15,-3-4 0 16,3-6-1-16,-1-11-1 15,4-1-3-15,-4-24-5 0,26 13-27 16,-16-17-5-16,4 4 0 16,-4-8-1-16</inkml:trace>
  <inkml:trace contextRef="#ctx1" brushRef="#br0" timeOffset="83441.7629">22870 5537 72 0,'0'-17'40'0,"13"-2"0"15,18 0 0-15,-6-16-27 16,33 14-5-16,2-10-2 16,17 7-3-16,-2 2-3 15,-3 1-3-15,-1 12-5 16,-27-20-20-16,8 21-13 0,-15 6 1 16,-8 4-1-16</inkml:trace>
  <inkml:trace contextRef="#ctx1" brushRef="#br0" timeOffset="84093.9807">23578 5311 83 0,'0'0'41'0,"0"0"1"16,25 0-1-16,-25 0-31 16,7 27-3-16,-1-6-2 15,12 10-2-15,-7 3 0 16,3 5-2-16,-1-3 0 16,-3-1-1-16,-1-7 0 15,-1-3 0-15,-8-25-1 16,0 0 0-16,17 6 0 15,-11-29 1-15,2-6-1 16,4-11 0-16,-3 0 1 16,5-10-1-16,1 4 1 15,3 0 0-15,-3 11 0 0,4 8 0 16,-3 6 1-16,5 14 0 16,-2 9-1-16,0 11 1 15,-1 8 0-15,-5 4 0 16,-1 8 0-16,-2 1-1 15,-3-5 1-15,-5 0-1 16,-2-12 0-16,0-17 0 16,0 25 0-16,0-25 0 15,0 0-1-15,10-31 1 16,-4 8-1-16,5-9 0 16,3 3 1-16,3-6 0 15,6 3 0-15,4 5 0 16,2 4 0-16,0 7 0 0,2 13 0 15,0 8 1-15,0 11-1 16,-6 9 0-16,-4 7 1 16,-6 8 0-16,-3-1-1 15,-4 3 0-15,-5-4-1 16,-3-9-1-16,2 0-3 16,-2-29-5-16,0 0-31 15,22-2-2-15,-22 2 1 16,21-33-1-16</inkml:trace>
  <inkml:trace contextRef="#ctx1" brushRef="#br0" timeOffset="84321.0553">24542 5079 88 0,'0'0'42'0,"0"0"2"0,8 42-2 15,-26-9-32 1,9 15-2-16,-7 7-4 0,3 11 0 15,-1-1-2-15,5 0-1 16,1-6 0-16,2-5-2 16,4-12-2-16,4-9-1 15,14-6-4-15,-16-27-8 16,34-6-26-16,-11-17-1 16,10-4-1-16,0-15 2 15</inkml:trace>
  <inkml:trace contextRef="#ctx1" brushRef="#br0" timeOffset="84589.1447">24800 5261 80 0,'-11'-21'42'0,"-6"31"0"15,-16-1 1-15,13 20-30 0,-20-14-6 16,15 16-1-16,4-4-3 16,19 4-2-16,15-3 0 15,18 5-1-15,19 3-1 16,8 3 1-16,4 1-1 15,-2 4 2-15,-4-3-1 16,-16-3 0-16,-13 0 0 16,-17-7 1-16,-18 0 0 15,-13-10 0-15,-14-4 0 16,-3-6-2-16,-7-3 0 16,-5-14-8-16,13 1-33 15,-3-7-1-15,3-1 0 16,2-6-1-16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8-04T14:42:36.0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5373 1444 42 0,'20'-10'34'0,"-20"10"1"16,0 0 1-16,6 25-23 16,-6-25-4-16,-10 52 0 15,-2-17-3-15,10 20 0 16,-9-1-2-16,5 17-1 15,-4-10 0-15,3-9-1 0,-1-10 0 16,2-15-1-16,6-27 0 16,0 0-1-1,6-57 1-15,7-10-1 16,1-10 1-16,3 0-1 0,1-2 1 16,1-1-1-16,-2 7 2 15,3 15-2-15,-7 16 1 16,5 19 1-16,-18 23-1 15,38 10 1-15,-13 15-2 16,4 25 2-16,2 17-2 16,4 8 1-16,-1 9 0 15,3 4-1-15,-4-3 0 16,-2-16 0-16,-6-16 0 0,-6-18-1 16,-2-16-1-1,-17-19-2-15,18-9-3 16,-32-26-4-16,16 14-26 15,-31-16-3-15,-7 13 0 0,-18-7 1 16</inkml:trace>
  <inkml:trace contextRef="#ctx0" brushRef="#br0" timeOffset="144.053">5368 1799 38 0,'-29'15'35'0,"29"-15"1"16,0 0 1-16,29 12-14 15,3-43-14-15,30 2-3 16,6-13-3-16,9-2-3 15,10 6-7-15,-18-3-27 16,8 5-3-16,-13 3 0 16,-10 12-1-16</inkml:trace>
  <inkml:trace contextRef="#ctx0" brushRef="#br0" timeOffset="324.12">6122 1607 54 0,'19'-13'35'0,"6"-3"0"16,6-9-1-16,0-7-29 15,9-9-3-15,5 5-6 16,-10-6-22-16,5 3-8 16,-7 13 1-16,-10 1-2 15</inkml:trace>
  <inkml:trace contextRef="#ctx0" brushRef="#br0" timeOffset="887.3284">6498 1235 66 0,'0'0'39'0,"8"31"-1"16,-6-12 2-16,13 12-30 16,-9-14-2-16,13 13-2 15,-7-3-2-15,9 2-1 16,-4-6-1-16,1-6-1 15,-18-17-1-15,23 18-1 16,-23-18-3-16,0 0-2 16,0 0-3-16,-2-54-11 15,4 31-13-15,-27-21 2 0,21 19 9 16,-29-25 9-16,16 15 6 16,-8-1 6-16,0 0 4 15,25 36 11-15,-24-52 14 16,40 31 0-16,-7-27-9 15,38 25-7-15,-7-14-4 16,26 14-3-16,-6-4 0 16,7 16-1-16,-13 7 0 15,-6 21 0-15,-23 8-1 16,-13 12-1-16,-24 3 0 16,-11 2 1-16,-11-2-1 15,-1-5-1-15,4-10-1 16,10-12 0-16,21-13-1 0,0 0 1 15,52-28 0-15,0 5-1 16,12 3 0 0,-1 9 1-16,1 9 0 15,-6 13 1-15,-16 16 1 0,-19 17-1 16,-19 6 1-16,-15 8 0 16,-18 3-1-16,-12 4 1 15,-13-9 0-15,-4-4-2 16,2-12-2-16,-1-21-7 15,18 8-32-15,-2-13 0 16,18-5-1-16,23-9-1 16</inkml:trace>
  <inkml:trace contextRef="#ctx0" brushRef="#br0" timeOffset="2235.8297">19483 1525 36 0,'11'-21'35'16,"-11"21"1"-16,0 0-2 15,4-43-13-15,14 47-4 16,-24-29-2-16,6 25-4 16,0 0-3-16,19 29-1 15,-19-8-2-15,6 10-1 16,-2 1-2-16,3-1 1 16,1 2-3-16,2-10 1 15,-10-23 0-15,27 13 0 0,-27-13 0 16,29-42-1-16,-14 5 0 15,-3-3 0-15,-5-4 1 16,-3 0-1-16,-4 0 1 16,-4 5-1-16,-3 9 1 15,-11 20 0-15,-1 6 0 16,-2 14 0-16,0 7 0 16,1 12-1-16,7 4 0 15,5 1 0-15,4 8 0 16,14-9 0-16,7-8 0 15,8-4 1-15,4-15-1 16,10-18 0-16,-4-7 0 16,1-8 0-16,-7-11 1 0,-6-4-2 15,-11-6 1-15,-8-8 0 16,-10 2-1-16,-15 6 2 16,-10 2-2-1,-10 4 2-15,-7 8-2 0,-8 13 1 16,-7 17 1-16,-11 19-1 15,3 20 0-15,-2 22 1 16,9 20 0-16,12 21-1 16,19 5 0-16,25 8 1 15,30-7-1-15,28-10 0 16,21-15-1-16,20-20 0 16,7-20 0-16,-1-32-3 15,-1-7-4-15,-32-30-35 0,-1-9 0 16,-24-18 0-16,-16-5-1 15</inkml:trace>
  <inkml:trace contextRef="#ctx0" brushRef="#br0" timeOffset="2872.0645">20372 1177 75 0,'0'0'41'0,"23"-13"0"0,-23 13 0 16,0 0-28-16,0 0-5 15,0 0-1-15,0 0-2 16,0 0-1-16,19-2-1 16,-19 2-2-16,0 0 1 15,0 0-1-15,20-2 0 16,-20 2 0-16,2-19 0 15,-2 19-1-15,-22-15 0 16,-1 15 0-16,-8 5 1 0,-9 16-1 16,-1 16 1-1,1 11-1-15,11 8 1 16,19 3 0-16,24-1 1 16,32-11-1-16,29-10 0 0,24-20-1 15,18-13 0-15,9-23-5 16,14 2-38-16,-26-24-1 15,-13-7-1-15,-28-9-1 16</inkml:trace>
  <inkml:trace contextRef="#ctx0" brushRef="#br0" timeOffset="4823.7887">2228 4419 39 0,'17'6'26'0,"-17"-6"1"16,0 0-2-16,0 0-1 16,0 0-7-16,0 0-4 15,0 0-3-15,10 31-3 16,-22-12 0-16,6 19-2 0,-5 2-1 16,7 8 0-16,-6 10-2 15,8 3 1-15,2 1-1 16,6-3 0-16,6-7 0 15,7-4 0 1,0-10 0-16,2-3-2 0,1-12 2 16,-3-8-3-16,-2 0-2 15,-17-15-4-15,29 12-4 16,-29-12-28-16,0 0-1 16,6-29-1-16,-6 29 1 15</inkml:trace>
  <inkml:trace contextRef="#ctx0" brushRef="#br0" timeOffset="5516.0462">2368 4513 65 0,'0'0'37'0,"18"-6"2"15,-18 6-5-15,17 10-23 16,-17-10-2-16,10 36-2 0,-4-13-3 16,3 12-1-16,-1-2-1 15,2-1-1-15,-1-1 0 16,-3-6-1-16,0-6 1 15,-6-19-1-15,4 19 1 16,-4-19-1-16,0 0 0 16,-6-17 0-16,6 17 0 15,-8-37 0-15,6 14-1 16,0 0 1-16,4-2-1 16,4 2 1-16,4 0 0 15,-10 23 0-15,30-30 1 16,-6 18-2-16,3 8 2 15,2 4-1-15,0 6 0 0,-2 8 0 16,-6 3 1-16,-2 4-1 16,-5 4 0-1,-11 2 1-15,-1-4 0 16,-6-2-1-16,4-21 1 0,-11 23-1 16,11-23-1-16,0 0 1 15,-12-21 0-15,14 0 0 16,6-8-1-16,2-4 1 15,3-1-1-15,4-1 1 16,3 5 0-16,-1 1 0 16,2 12 1-16,2 5-1 15,-1 10 1-15,1 10-1 16,-6 7 1-16,-1 12-1 0,-3 2 1 16,-1 3-1-1,-5 3 0-15,-1-3 0 16,-4-1-2-16,-4-8-2 15,6 4-4-15,-4-27-31 0,-14 17-1 16,14-17-1-16,0 0 1 16</inkml:trace>
  <inkml:trace contextRef="#ctx0" brushRef="#br0" timeOffset="5772.1407">3207 4431 78 0,'22'26'41'0,"-26"-2"0"16,4 22-2-16,-21-16-29 15,9 14-2-15,-11-1-2 16,2 8-2-16,-4 5-1 0,1-8-1 16,1-6-1-16,2-9-1 15,8-4 0-15,1-5-1 16,6-4-2-16,6-20-3 15,0 0-4-15,4-21-19 16,11 1-12-16,-1-8 0 16,11 1-1-16</inkml:trace>
  <inkml:trace contextRef="#ctx0" brushRef="#br0" timeOffset="6087.2572">3277 4684 56 0,'27'-4'39'16,"-27"4"0"-16,-6 15 1 0,6-15-21 15,-13 21-10-15,13-21-3 16,-18 23-2-16,18-23-1 16,10 18-2-16,13-16 0 15,10-4-1-15,7 2 0 16,5-2 1-16,3 2-1 16,-2 4 0-16,-3-1 0 15,-7 13 1-15,-13 1 0 16,-7 6 0-16,-12 0 0 15,-12 2 0-15,-9 0 0 16,-5 0 0-16,-7-2 0 16,-5-6 0-16,1-5-1 15,-2-8-1-15,6-1-3 0,-2-14-3 16,31 11-8-16,-28-31-26 16,20-1 0-16,4-14-1 15,8 0 1-15</inkml:trace>
  <inkml:trace contextRef="#ctx0" brushRef="#br0" timeOffset="6311.3403">3476 4365 73 0,'11'-19'40'0,"8"10"0"16,3-3 0-16,20 22-28 15,-11-10-4-15,23 21-3 16,-2 8-1-16,8 9-2 0,0 12 0 15,-4 9-1-15,-6 5 0 16,-8 8-1 0,-11 1 2-16,-19 0-3 15,-12 2-2-15,-26-14-34 0,3 5-3 16,-19-15-1-16,-4-3-1 16</inkml:trace>
  <inkml:trace contextRef="#ctx0" brushRef="#br0" timeOffset="7331.7223">23257 16166 38 0,'26'-31'37'0,"-26"31"0"16,0 0 0-16,21 8-18 15,-52 9-6-15,10 35-3 16,-26-2-3-16,7 32-2 15,-6 5-2-15,13 5-1 16,8-6-1-16,15-5 0 16,18-14-1-16,13-21-1 15,14-6-2-15,3-32-3 16,16 5-5-16,-21-30-27 16,8 0 0-16,-12-14-1 15,-2-2 0-15</inkml:trace>
  <inkml:trace contextRef="#ctx0" brushRef="#br0" timeOffset="7683.8488">23616 16270 65 0,'-40'-8'37'0,"9"8"0"16,2 9 0-16,-8-7-30 15,14 12-1-15,-2 1-3 16,13 4 0-16,12-19-2 16,12 29 1-16,15-14-2 15,10-1 1-15,7-1-1 0,4 7 1 16,2-3 0-16,-3 4-1 16,-7 0 1-1,-15 6 0-15,-11 0 1 16,-10 1-1-16,-14 1 0 0,-11-2 1 15,-8-6-1-15,-8 0 0 16,-5-7 0-16,-3-9-3 16,9-5-2-16,-5-19-5 15,41 19-28-15,-38-48-2 16,26 18 1-16,6-9-2 16</inkml:trace>
  <inkml:trace contextRef="#ctx0" brushRef="#br0" timeOffset="7931.9416">23865 15826 79 0,'17'-13'40'0,"1"2"-1"15,15 20 0-15,-1 3-31 16,26 30-3-16,4 15 0 15,9 32-3-15,4 18 0 16,-1 29-1-16,-11 14-1 16,-10 13 0-16,-17 10-5 0,-38-20-33 15,-7 2-1-15,-34-18-2 16,-15-15 0-16</inkml:trace>
  <inkml:trace contextRef="#ctx0" brushRef="#br0" timeOffset="42375.8551">4845 6556 36 0,'0'0'20'0,"-17"-12"1"16,17 12 0-16,0 0-4 15,-10-19-2-15,10 19-5 16,0 0-2-16,0 0-2 16,0 0-1-16,0 0 0 15,-10-19 0-15,10 19-1 16,0 0 0-16,0 0 0 0,0 0 0 16,0 0-1-16,0 0 1 15,0 0-1-15,0 0 0 16,0 0-1-16,0 0 0 15,0 0 0-15,0 0 0 16,0 0-1-16,0 0-1 16,0 0 1-16,0 0 0 15,0 0-1-15,0 0 1 16,0 0 0-16,0 0 0 16,0 0 0-16,0 0 0 15,0 0 1-15,0 0-1 16,0 0 0-16,0 0 0 15,0 0 0-15,0 0-1 0,0 0 1 16,0 0 0-16,0 0 0 16,0 0-1-16,23 17 1 15,-23-17 0-15,14 23 0 16,-14-23 0-16,21 21 0 16,-21-21 0-16,21 23-1 15,-21-23 1-15,27 25-1 16,-27-25 1-16,33 25-2 15,-13-11 1-15,-1 3 1 16,0 0-2-16,4 4 1 16,-3-3 0-16,3 5 1 15,-2 0-1-15,0 2 0 16,4 2 0-16,0 1 1 0,4-1-1 16,0 4 0-16,4 0 0 15,2-1 0-15,-1 1 0 16,5-2 0-16,-2 3 0 15,1-1 1-15,3 0-1 16,3 3 0-16,2 3 0 16,4 3 0-16,3 0-1 15,2 6 1-15,5-2-1 16,0 2 0-16,2 4 1 16,-2-2-1-16,7 2 2 15,-1 4-2-15,1 1 1 16,3 5 0-16,1 1 1 15,6 1-1-15,0 5 0 0,6-2 0 16,0 4 0-16,4-6 0 16,2 3 0-1,-3-5 1-15,3 0-2 16,-2 8 1-16,0-1 2 0,0-1-2 16,1 0 1-16,-3 2-1 15,2 2 1-15,2 4-1 16,1 1 1-16,9 3-1 15,1-2 0-15,4 7 0 16,0 1 0-16,2-1 0 16,1 2 0-16,2-1 0 15,-2-1 0-15,-3 0 0 0,-2-1 1 16,2-3 0-16,-4 1-1 16,10 0 1-1,2-1 0-15,0 3-1 16,4 3 0-16,-2 2 1 0,5 0-1 15,-1 5 0-15,3 4-1 16,-1-1 1-16,1 4 0 16,7 2 0-16,1-5 1 15,4 3-1-15,-2 2 0 16,2 0 0-16,0 1 1 16,-1 8-1-16,1 3 0 15,-2-5 0-15,4 8 0 16,6 0 0-16,-1 4 0 15,3-2 0-15,6 0 0 16,-1-4 1-16,3-2-1 16,-1 6 0-16,2 2 1 15,5-2-1-15,-1 1 1 0,2 5-1 16,4-4 1-16,0 0-2 16,4-2 1-16,2-2 0 15,-4-2 0-15,-6 0-1 16,-2-2 0-16,-3-2 2 15,-11-7-2-15,-7-4 1 16,-13-6 1-16,-14-14-2 16,-16-7 2-16,-14-13 0 15,-15-14 0-15,-11-14-1 16,-13-5 1-16,-10-10-1 16,-8-1 1-16,-21-16-1 15,27 13 0-15,-27-13-2 16,0 0-3-16,15 17-34 0,5-5-4 15,-3-24 0-15,8-11-1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8-04T14:44:38.56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7">
        <inkml:traceFormat>
          <inkml:channel name="X" type="integer" max="2776" units="cm"/>
          <inkml:channel name="Y" type="integer" max="1569" units="cm"/>
          <inkml:channel name="T" type="integer" max="2.14748E9" units="dev"/>
        </inkml:traceFormat>
        <inkml:channelProperties>
          <inkml:channelProperty channel="X" name="resolution" value="100" units="1/cm"/>
          <inkml:channelProperty channel="Y" name="resolution" value="100" units="1/cm"/>
          <inkml:channelProperty channel="T" name="resolution" value="1" units="1/dev"/>
        </inkml:channelProperties>
      </inkml:inkSource>
      <inkml:timestamp xml:id="ts1" timeString="2015-08-04T14:45:09.054"/>
    </inkml:context>
    <inkml:brush xml:id="br1">
      <inkml:brushProperty name="width" value="0.05292" units="cm"/>
      <inkml:brushProperty name="height" value="0.05292" units="cm"/>
      <inkml:brushProperty name="color" value="#00B0F0"/>
    </inkml:brush>
    <inkml:brush xml:id="br2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2324 6706 1 0,'0'0'13'0,"19"9"-3"16,-19-9-5-16,35-11-17 16,-8 9-3-16</inkml:trace>
  <inkml:trace contextRef="#ctx0" brushRef="#br0" timeOffset="324.1205">2467 6491 50 0,'0'0'36'0,"7"-21"2"0,-7 21-4 15,0 0-13-15,-9 26-5 16,-12-14-6-16,11 23-3 16,-15 5-1-16,0 23-1 15,-10 6-2-15,2 12 0 16,-1 1 0-16,5 3-1 15,6-3-1-15,7-3-1 16,16-14 0-16,12-15 1 16,15-16-1-16,7-18 0 0,7-11-1 15,-3-12-1-15,3-1-2 16,-10-21-2-16,4 14-7 16,-20-21-29-16,-3 3 2 15,-12-2-2-15,-2 5 0 16</inkml:trace>
  <inkml:trace contextRef="#ctx0" brushRef="#br0" timeOffset="895.3314">2565 6778 80 0,'25'4'39'0,"-25"-4"1"16,12 21 1-16,7 8-30 15,-19-29-3-15,-8 39-2 16,1-11-2 0,-1 7-1-16,2-3-1 0,0-1-1 15,1-4-1-15,1-6 0 16,4-4 0-16,0-17 0 16,0 0 0-16,0 0-1 15,19-34 0-15,-9 3 0 16,3 0 0-16,-1-3 0 15,3 3 1-15,-3 1-1 16,1 7 0-16,-13 23 1 0,18-8 0 16,-18 8 1-16,15 27-1 15,-9 0 1 1,0 3-1-16,-1 1 1 16,1 3 0-16,-4-3-1 0,0-2 1 15,0-8 0-15,-2-21-1 16,0 23 0-16,0-23 0 15,2-17 0-15,4-4 0 16,-1-10-1-16,7-5 1 16,0-5-1-16,5-3 0 15,-2 2 0-15,5 7 1 16,1 10-1-16,2 12 1 16,0 11 0-16,2 14 0 0,0 11 0 15,-3 7 0 1,3 5 0-16,-2 1-1 15,-6-1-1-15,0-4-3 16,-17-31-2-16,26 42-9 0,-26-42-25 16,0 0 0-16,9-44 1 15,-3 3 0-15</inkml:trace>
  <inkml:trace contextRef="#ctx0" brushRef="#br0" timeOffset="1068.3965">3238 6339 84 0,'0'0'41'0,"29"2"0"16,-25 29 0-16,21 26-30 16,-21 3-4-16,10 24-2 15,-7 10-1-15,1 12-3 16,0 9-3-16,-12-10-6 16,12 7-34-16,-20-15 0 0,0-8-2 15,-3-16 1-15</inkml:trace>
  <inkml:trace contextRef="#ctx0" brushRef="#br0" timeOffset="2039.7556">23269 17948 68 0,'0'0'37'0,"0"0"1"15,2 33-1-15,-21-9-29 0,9 23-1 16,-11 4-2-16,9 18 0 16,-5 2-1-16,7 10-1 15,4-1-1-15,10-3-1 16,8-6 1-16,7-8-2 15,6-9 1-15,2-14-3 16,4-5-1-16,-4-18-1 16,4 1-3-16,-31-18-7 15,48-23-23-15,-32-10-1 16,5 2-1-16,-6-11 3 16</inkml:trace>
  <inkml:trace contextRef="#ctx0" brushRef="#br0" timeOffset="2407.8934">23659 18253 63 0,'0'0'37'16,"0"0"0"-16,0 0 0 16,-33 11-25-16,-8-1-5 15,10 15-1-15,-9 0-1 16,9 2-3-16,4 0 0 15,16-2-1-15,12-4 1 16,25-4-2-16,10-6 1 16,10-1-1-16,5-4 0 0,5 1 0 15,-1 1 0-15,-6-2 0 16,-9 2 0-16,-7-1 1 16,-10 1 0-1,-23-8 1-15,21 15-1 0,-21-15 1 16,0 0-1-16,-23 23 0 15,2-15 0-15,-4-2-1 16,2-4-2-16,-8-2-3 16,12 3-3-16,-14-18-29 15,33 15-3-15,-33-27 1 16,29 8-1-16</inkml:trace>
  <inkml:trace contextRef="#ctx0" brushRef="#br0" timeOffset="2671.9913">23877 17829 75 0,'0'0'38'0,"21"-13"0"15,6 24 1-15,0-3-32 16,23 19-1-16,0 9-2 15,8 20 0-15,-4 17-2 16,0 11 1-16,-15 8-1 16,-16 6-2-16,-19 0-2 0,-30-20-11 15,-18 7-24-15,-21-14-3 16,-5-4 1 0,-11-17-2-16</inkml:trace>
  <inkml:trace contextRef="#ctx1" brushRef="#br0">21242 16519 0,'0'0'16,"0"0"-16,0 0 16,0 0-1</inkml:trace>
  <inkml:trace contextRef="#ctx0" brushRef="#br0" timeOffset="32175.9359">10267 1139 51 0,'-2'-19'37'16,"2"2"0"-16,-6-3 0 16,6 20-26-16,0 0-1 15,0 0-2-15,0 0-1 16,19 46-3-16,-7-9 0 15,5 13-2-15,1 9 1 16,5 8-1-16,-2 4 1 16,0 2-2-16,2-8 1 15,-1-9-1-15,-5-12 0 16,4-13 0-16,-3-23 0 16,1-18 0-16,-2-19 0 15,3-17-1-15,-7-8 1 0,4-9-1 16,1-6 0-16,-3 2 0 15,1 4 0-15,-5 9-1 16,1 12-2-16,-4 7 1 16,3 14-4-16,-11-2-3 15,17 35-16-15,-17-12-15 16,0 0 0-16,0 0 0 16,0 0 1-16</inkml:trace>
  <inkml:trace contextRef="#ctx0" brushRef="#br0" timeOffset="32492.0529">10128 894 63 0,'-21'-18'35'15,"21"18"2"-15,-2-44-2 16,27 33-28-16,6-14-1 15,25 17-1-15,5-5-2 16,20 1-2-16,8 4 0 16,4 5 0-16,-3-5-2 15,-5 4 1-15,-8-6 0 16,-21-5 0-16,-15-12 0 16,-26 4 0-16,-19-4 0 15,-23-3 1-15,-17-1-1 0,-14 0 0 16,-2 12-4-16,-7-6-27 15,15 18-5 1,6-3-1-16,11 8-1 16</inkml:trace>
  <inkml:trace contextRef="#ctx0" brushRef="#br0" timeOffset="32792.1636">11160 1333 64 0,'0'0'36'16,"0"0"-1"-16,31-17 0 16,5 11-31-16,11-2-7 15,-7 0-27-15,14-3-4 16,0 1 0-16,-6-1-2 16</inkml:trace>
  <inkml:trace contextRef="#ctx0" brushRef="#br0" timeOffset="32940.2192">11297 1513 69 0,'-4'17'35'0,"21"-24"-1"16,16-11-4-16,-2-3-51 16,8 0-11-16,7 6 0 15,-9-8-3-15</inkml:trace>
  <inkml:trace contextRef="#ctx0" brushRef="#br0" timeOffset="33743.5171">12414 1129 52 0,'0'0'35'0,"13"-26"3"16,-15 8-2-16,2 18-22 15,0 0-3-15,-19 0-3 16,-12 4-3-16,2 19-1 16,-9 0-1-16,-1 14-1 15,-9 5 1-15,1 4-2 16,3 4 0-16,11 0 0 16,12-2 0-16,10-8-1 0,14-8 0 15,13-10-1-15,15-13 1 16,9-9 0-16,3-13-1 15,5-14 1-15,-12-10 0 16,5-9-1-16,-8-7 0 16,-8-13 1-16,-10-6-2 15,-5-7 1-15,-4-5 0 16,-10 1 0-16,8 3 0 16,-12 5 1-16,-2 9 1 15,3 19 0-15,-7 18 0 16,14 29 1-16,-21 6 0 15,13 28 0-15,-1 16 0 16,5 15 0-16,-4 8-1 0,6 6 1 16,2-3 0-16,8-3 0 15,-2-7-1-15,3-9 0 16,3-11 1 0,1-11-2-16,5-9 2 0,-3-6-4 15,6-7 0-15,-21-13-2 16,33 4-4-16,-35-29-17 15,20 17-16-15,-15-13 1 16,5 2-1-16,-8-8 0 16</inkml:trace>
  <inkml:trace contextRef="#ctx0" brushRef="#br0" timeOffset="34084.6436">12616 1070 66 0,'0'0'39'0,"12"-27"-1"15,-12 27 1-15,-8-19-28 16,8 19-3-16,19 21-1 15,-5 0-3-15,-1 2-1 0,9 6-1 16,-3 7 1 0,12 3-2-16,-10-1 1 15,12-1-2-15,-6-7 1 16,-2-3-1-16,-2-2-1 0,-4-13-3 16,2 3-4-16,-21-15-30 15,12-17-2-15,-8-10-1 16,7-2 1-16</inkml:trace>
  <inkml:trace contextRef="#ctx0" brushRef="#br0" timeOffset="34284.7178">13008 905 80 0,'-14'17'40'15,"-5"2"0"-15,4 18 0 16,-16-4-32-16,8 22-1 15,-12-1-1-15,6 3-3 0,-8 3 0 16,4-6-5-16,6 1-1 16,-2-24-11-16,18 5-25 15,3-18-2-15,8-18 0 16,21 9 0-16</inkml:trace>
  <inkml:trace contextRef="#ctx0" brushRef="#br0" timeOffset="34683.8645">13500 742 76 0,'0'0'40'16,"23"-25"0"-16,-23 25 0 16,0 27-31-16,-8 29-1 15,-17 7-3-15,-2 17-1 16,-16 11 0-16,-5 12-2 15,-6 3 0-15,0-1-1 0,0-7 0 16,8-6 0-16,2-17 0 16,7-4-3-16,12-12 0 15,2-22-5 1,27 16-19-16,-4-53-15 0,0 23-1 16,0-23 1-16,17-17-1 15</inkml:trace>
  <inkml:trace contextRef="#ctx0" brushRef="#br0" timeOffset="35436.1448">13681 1546 58 0,'21'-31'35'0,"-21"31"1"16,6-36-8-16,-6 36-8 0,0 0-6 16,-17-2-3-16,-14 4-3 15,2 23-2-15,-14 1-2 16,-1 15-1-16,-8 3-2 15,6 8 0-15,1 5 0 16,10 1-1-16,7-5 0 16,12-5 1-16,14-15-1 15,16-12 0-15,13-13-1 16,5-14 1-16,7-15 0 16,4-16 0-16,-1-11 0 15,0-19 0-15,-3-6 0 16,-8-5 0-16,-4-3-1 0,-6 1 1 15,-6 3 0-15,-7 8 0 16,-4 13 0-16,-4 18 1 16,-10 17-1-16,10 21 0 15,-23 15 2-15,12 18-1 16,-5 15 0-16,5 13 0 16,-3 8 1-16,6 8-1 15,7-2 0-15,2 3 0 16,3-7 0-16,8-6 0 0,1-13-1 15,7-11 0 1,1-18 0-16,2-10 0 16,0-9-1-16,-4-18-2 15,7-1 0-15,-15-19-5 0,12 18-5 16,-19-28-28-16,6 11-1 16,-12-9 1-16,4 8 0 15</inkml:trace>
  <inkml:trace contextRef="#ctx0" brushRef="#br0" timeOffset="35952.3364">13984 1367 55 0,'0'0'38'16,"9"-17"2"-16,-9 17-1 15,0 0-19-15,6 21-6 0,-25-2-5 16,13 20-2-16,-9 3-3 16,3 15 0-16,-1 3-3 15,5 3 1-15,2-1-1 16,10-7 0-16,4-5 0 15,7-4-1-15,4-11 0 16,4-8 0-16,6-10 1 16,-2-6-1-16,4-11-1 15,0-5 0-15,0-3-1 16,-2-17-1-16,6 8-4 16,-22-31-18-16,12 19-16 15,-13-17 0-15,-4 9-1 16,-16-5 1-16</inkml:trace>
  <inkml:trace contextRef="#ctx0" brushRef="#br0" timeOffset="36112.3953">13934 1634 88 0,'-24'17'42'0,"24"-17"-1"16,35-2 0-16,6 2-32 15,-1-9-3-15,18-1-5 16,6 4-3-16,-12-7-36 15,11 13-3-15,-16-6 0 16,-9 4-1-16</inkml:trace>
  <inkml:trace contextRef="#ctx0" brushRef="#br0" timeOffset="37399.8727">17193 1183 69 0,'8'-25'37'0,"-4"8"1"16,-4-14-2-16,0 31-25 16,-4-25-3-16,4 25 1 15,0 0 0-15,-4 43-5 16,-9-7 2-16,3 10-3 15,-4 4 0-15,5 9-1 16,-1-1 0-16,6-10-1 16,4-10-1-16,4-15 0 15,-4-23 0-15,25 2 0 16,-11-21 0-16,-5-14 0 16,1-11 0-16,-8 0 0 15,-6-2-1-15,-6 2 2 0,-7 9-2 16,-8 9 2-16,-8 16-1 15,-3 10 0-15,-5 17 1 16,1 16-1-16,-5 9 1 16,7 16-1-16,7 3 0 15,11 6 1-15,13 0-2 16,13-3 1-16,15-7 0 16,4-13 0-16,15-13 0 15,5-14 0-15,1-19-1 16,-4-15 1-16,-1-16 1 15,-8-13-1-15,-8-7 0 16,-6-13 0-16,-7 7 1 16,-7-2-1-16,-5 13 1 0,-3 5-1 15,-5 19 1-15,8 24 0 16,0 0 0-16,-21 44-1 16,19-2 0-16,4 15 1 15,7 7-1-15,11 5 1 16,7 2-2-16,7-8 1 15,5-13 0-15,1-10-2 16,7-9-3-16,-13-33-8 16,13 2-29-16,-20-21-1 15,-2-10 0-15,-14-21 1 16</inkml:trace>
  <inkml:trace contextRef="#ctx0" brushRef="#br0" timeOffset="38188.1665">16667 1035 50 0,'-27'-13'34'16,"4"-4"2"-16,23 17-1 0,0 0-21 16,-8-37-2-16,48 39-4 15,-3-13-2 1,29 13-1-16,-1-6-1 16,16 10-1-16,6-4 0 0,0-1-2 15,-10 1 1-15,-10-2 0 16,-15-3 0-16,-13 3 0 15,-39 0-1-15,0 0 0 16,-23-35 0-16,-21 22 1 16,-12-9-2-16,-6-2 1 15,-4 2-2-15,7-8-1 16,14 11-3-16,3-20-24 0,42 39-10 16,-10-38-1-16,31 26 0 15</inkml:trace>
  <inkml:trace contextRef="#ctx0" brushRef="#br0" timeOffset="38888.4249">17897 1262 66 0,'0'0'37'16,"25"-25"0"-16,0 15 0 15,-11-11-28-15,30 19 0 16,-5-13-5-16,13 9 0 15,-2 4-8-15,-13-15-17 16,3 15-15-16,-9 2-3 16,-31 0 1-16,17 14 0 15</inkml:trace>
  <inkml:trace contextRef="#ctx0" brushRef="#br0" timeOffset="39028.477">17932 1385 62 0,'19'-10'35'0,"14"2"0"16,4-11-2-16,5 6-34 16,8 9-28-1,-15-15-3-15,7 13-1 16,-18-4-2-16</inkml:trace>
  <inkml:trace contextRef="#ctx0" brushRef="#br0" timeOffset="39607.6917">19012 936 41 0,'17'-21'37'0,"-5"0"1"16,-8-1 1-16,-4 22-21 15,-12-28 0-15,12 28-6 16,-40-6-2-16,9 17-3 16,-15 7-2-16,-3 14-2 15,-6 3-1-15,2 5-1 16,-1 10 1-16,14 2-1 15,11 0 0-15,10-3-1 16,17-8 1-16,15-11-1 16,16-12 0-16,12-13 0 15,9-10-2-15,0-15 2 0,0-10-2 16,-2-14 2-16,-5-20-1 16,-10-12 0-16,-14-15 0 15,-9-6 0-15,-10 1 1 16,-8-2-1-16,-6 10 1 15,-1 9 0-15,-1 16 0 16,-1 24 1-16,17 39 0 16,-21 2 0-16,13 33 0 15,10 20 0-15,2 13 0 16,6 8 0-16,-1 11 0 16,5-1-1-16,1 0-1 15,1-15 0-15,1-13-3 16,-9-24-4-16,24-3-32 0,-32-31-2 15,26 19 1-15,-26-19-1 16</inkml:trace>
  <inkml:trace contextRef="#ctx0" brushRef="#br0" timeOffset="40003.839">19120 468 55 0,'27'-16'37'0,"4"7"1"15,0-3 0-15,23 18-26 0,-31-23 0 16,21 26-4-16,-20-11-2 16,4 22-1-16,-12-3-3 15,-6 10 0-15,-16-2-1 16,-15 9 0-16,-12-1 0 15,-8 5 0-15,-1-1-1 16,-3 1 0-16,7-13 1 16,3 0-1-16,12-4 0 15,23-21 0-15,0 0 1 16,6 19 0-16,-6-19 0 16,40-9 0-16,-13 7 0 15,8-4 0-15,2 2-1 16,-1 4 1-16,1 0-2 0,-2-10-1 15,5 14-5-15,-21-19-32 16,14 9-1 0,-12-9-2-16,-3 3 2 15</inkml:trace>
  <inkml:trace contextRef="#ctx0" brushRef="#br0" timeOffset="40472.0124">19523 715 67 0,'0'0'39'15,"0"0"1"-15,0 0-1 16,37 33-27-16,-37-33-1 16,46 42-4-16,-19-13-2 15,12 7-2-15,-3 3-1 0,3-1-1 16,-4-5 0-16,-6-7-2 16,-4-3-1-16,-25-23-4 15,40 33-14-15,-40-33-22 16,0 0 2-16,12-31-1 15,-10 3 0-15</inkml:trace>
  <inkml:trace contextRef="#ctx0" brushRef="#br0" timeOffset="40661.0843">19896 635 82 0,'-10'40'41'0,"-11"-4"1"16,-2 16 0-16,-20-8-34 15,14 16-1-15,-8-5-3 16,3-3-2-16,3 2-5 16,-6-33-16-16,20 13-22 15,1-16 0-15,16-18 0 16,0 0-2-16</inkml:trace>
  <inkml:trace contextRef="#ctx0" brushRef="#br0" timeOffset="41224.2914">20642 521 53 0,'0'0'39'15,"0"0"1"-15,0 0 0 16,-19 23-19-16,-26 2-9 15,11 44-2-15,-24 0-3 16,-4 29-3-16,-11 10 0 16,-1 11-2-16,3-2 1 0,7-6-2 15,10-8 0-15,10-5 0 16,7-13-1-16,10-16 0 16,10-16-1-1,4-14-3-15,13 3-10 0,0-42-28 16,1 21 0-16,-1-21 0 15,12-23-2-15</inkml:trace>
  <inkml:trace contextRef="#ctx0" brushRef="#br0" timeOffset="42039.5936">20655 1496 53 0,'10'-25'38'0,"-10"25"0"16,4-25 2-16,-4 25-25 16,0 0-2-16,-17-10-4 15,-14 7-2-15,0 16-2 16,-15 4-1-16,1 16-1 15,-7 5-1-15,6 8 0 16,2-2-1-16,13 8 0 0,13-4-1 16,18 0 0-16,12-15 0 15,15-8 0-15,11-16 1 16,7-7-2-16,1-13 1 16,-2-20 0-16,-3-7-1 15,-6-18 0-15,-4-5 1 16,-12-14-2-16,-6-4 1 15,-9 0 0-15,-4 7 0 16,-6 6 0-16,-3 7 1 16,-1 11 0-16,-3 15 0 15,1 16 1-15,12 17-1 16,-21 12 1-16,11 12 1 16,6 13-1-16,-1 7 0 0,5 14 0 15,-2-1 1-15,5 8 0 16,3 2-1-16,4-9 0 15,1 2 0-15,1-9-1 16,2-7-1-16,-3-9 0 16,6-2-3-16,-17-33-7 15,33 21-30-15,-33-21-1 16,27 0 0-16,-13-18 0 16</inkml:trace>
  <inkml:trace contextRef="#ctx0" brushRef="#br0" timeOffset="42416.7342">20943 1229 83 0,'17'-19'41'15,"4"9"0"-15,-21 10 2 16,49-3-33-16,-49 3-3 16,11 38-2-16,-17 0-1 15,-5 14-1-15,-3 8 0 16,-1 12-2-16,1 1 0 16,1-2 0-16,5-2-1 0,14-5 1 15,9-13-2-15,11-6 1 16,6-15-1-1,7-16 0-15,5-14 0 16,4-6-1-16,5-7-1 0,-11-16-1 16,6 8-4-16,-23-27-10 15,4 15-24-15,-17-5 0 16,-8 9-1-16,-16-4 2 16</inkml:trace>
  <inkml:trace contextRef="#ctx0" brushRef="#br0" timeOffset="42592.8012">20819 1446 82 0,'31'-10'38'0,"10"-1"-1"16,7-4 1-16,6-1-37 0,0 9-7 15,-10-9-30-15,5-3-3 16,-7 0 1-16,-9-4-1 15</inkml:trace>
  <inkml:trace contextRef="#ctx0" brushRef="#br0" timeOffset="42935.926">21386 1034 61 0,'24'-10'39'16,"6"-3"-2"-16,13 5 3 16,-1-21-30-16,10 25-3 15,-13-9 0-15,3 19-2 16,-16-3-2-16,-11 15 0 16,-19 7-1-16,-11 5-1 15,-10 5 1-15,-4 9-1 16,-2-2 0-16,2-2 0 15,8-5 1-15,13-6-1 16,18-10 1-16,11-6 0 16,10-5-1-16,9-4 1 15,8-8-1-15,6 2-2 16,10 10-7-16,-4-14-32 0,-2 2-3 16,-8-3 2-16,0-1-3 15</inkml:trace>
  <inkml:trace contextRef="#ctx0" brushRef="#br0" timeOffset="81688.3014">4139 8628 17 0,'0'0'23'15,"-6"19"-4"-15,6-19-3 16,0 0-2-1,0 0-3-15,-13 29-1 16,13-29-1-16,0 0-2 0,0 0 0 16,0 0-1-16,0 0 0 15,0 0-2-15,-18 5 0 16,18-5 0-16,0 0 1 16,0 0-2-16,0 0 1 15,0 0-2-15,0 0-1 16,0 0 2-16,0 0-1 15,0 0-1-15,0 0-1 16,0 0 2-16,0 0-1 16,0 0 1-16,-2-17-1 15,2 17 1-15,0 0-2 16,0 0 2-16,8-17-1 16,-8 17-1-16,8-25 0 0,-8 25 1 15,13-29 0-15,-13 29-1 16,18-34 1-16,-9 16 0 15,1 1-1-15,-10 17 1 16,19-21-1-16,-19 21 1 16,20-23 0-16,-20 23-1 15,21-17 1-15,-21 17-1 16,27-18 1-16,-27 18-1 16,27-25 0-16,-27 25 1 15,31-26-1-15,-31 26 0 16,27-25 1-16,-27 25 0 15,21-20-1-15,-21 20 0 0,17-13 1 16,-17 13-1-16,20-11 0 16,-20 11 0-16,23-18 0 15,-23 18 0-15,31-25 1 16,-12 12-1-16,0-1 0 16,2 3 0-16,1-4 0 15,1-3 1-15,0 1-1 16,-2 0 0-16,2-2 0 15,-3-2 0-15,3-2 1 16,-2-2-1-16,-2 0 0 16,0 2 0-16,-1-2 1 15,-1 4-1-15,-1-1 0 16,1 1 0-16,-4-4 1 0,3 2-1 16,-3-3 0-16,3 1 1 15,-1-4-1-15,3 0 1 16,-1-4-1-16,2 3 0 15,1 3 0-15,-1-4 0 16,0 4 1-16,4 2-1 16,0-1 0-16,1-1 0 15,-1 0 0-15,2 2 1 16,0-2-1-16,0 2 1 16,2 2-2-16,-4-4 2 15,-4 0-1-15,3 3 0 16,-1-1 1-16,0-2-2 15,2 0 1-15,0 0 1 0,2-4-1 16,2 1 0-16,2 5 0 16,0-2 0-16,-2 0 0 15,0 4 0 1,0 0 0-16,-2 0 0 0,-1 2 0 16,-1-2 0-16,-2 2 0 15,4-4 0-15,0 0 1 16,0 0-1-16,0-4 0 15,0 2 0-15,0 2 0 16,-7 4 0-16,1 0 0 16,-19 21 0-16,25-23 0 15,-25 23 1-15,0 0-1 16,0 0 0-16,0 0 0 0,0 0 0 16,0 0 1-16,0 0-1 15,0 0 0 1,0 0-1-16,-25 17 1 15,25-17 0-15,-37 31 0 0,14-12 0 16,-2 2-1-16,-2 2 1 16,-4 2 0-16,0 4 0 15,2 0 0-15,1 2 0 16,-5 3 0-16,4-1 0 16,-4 1 0-16,2 3 1 15,0-3-1-15,2 6 0 16,-2-3 0-16,1-1 0 15,3-5 0-15,-4 2 1 16,6-3-1-16,-2 1 0 16,-2 2 0-16,0-5-1 15,2 1 2-15,0 0-1 16,0 0 0-16,0 1 0 0,0 1-1 16,0 0 2-16,0-4-1 15,-6 3 0-15,2 1-1 16,2 2 1-16,-2-3 0 15,0 5 0-15,3-3 0 16,1 3 0-16,1 0 0 16,3-7 0-16,2 1 0 15,0-2 0-15,0 4 0 16,-2-5 0-16,-4 1 0 16,0-2 0-16,-4 4 0 15,2-2 0-15,-2 4 0 16,-2-6 0-16,6-1-1 15,0-2 1-15,4-3 0 0,6-2 0 16,-1-2 1-16,1 1-1 16,17-16 0-16,-23 25 0 15,23-25 0-15,-23 21 0 16,23-21 0-16,-26 23 1 16,26-23-1-16,-27 23-1 15,27-23 2-15,-28 21-1 16,28-21 0-16,-29 19 0 15,29-19 0-15,-29 17 0 16,29-17-1-16,-23 16 1 16,23-16 1-16,-20 13-2 15,20-13 2-15,-15 19-2 0,15-19 2 16,-10 31-1-16,10-31 0 16,0 0 1-16,-8 19-1 15,8-19 0-15,0 0-1 16,0 0 1-16,0 0 1 15,0 0-2-15,0 0 1 16,0 0 0-16,0 0 0 16,0 0 0-16,0 0 0 15,10-21 0-15,-10 21 0 16,23-31 0-16,-7 14 0 16,7-10 0-16,4 2 0 15,4-5 0-15,7-9 0 16,12-5 0-16,6-8 0 0,8-5 0 15,4-5 0-15,-3-5 0 16,3-4 0-16,-3 0 0 16,-1-2 1-1,-10 4-1-15,-2 4 0 0,-4 4 0 16,-3 1 0-16,1 3 0 16,0-3 0-16,2 1 0 15,1 3 0-15,-1 3 0 16,-2-3 0-16,-2 8 1 15,-5 4-1-15,-6 4 0 16,-4 11 1-16,-8 6-1 16,-21 23 0-16,29-27 0 15,-29 27-1-15,19-8-2 0,-19 8-7 16,31 17-28-16,-31-17 0 16,14 18-2-1,-14-18 0-15</inkml:trace>
  <inkml:trace contextRef="#ctx0" brushRef="#br0" timeOffset="85535.7276">6990 7187 22 0,'0'0'20'16,"-14"-25"-3"-16,14 25 1 16,0 0-2-16,0 0 0 15,-21-17-2-15,21 17-4 16,0 0-1-16,0 0-1 15,0 0-1-15,0 0-2 16,0 0 1-16,0 0-1 16,0 0-1-16,0 0 1 0,0 0-2 15,0 0 0-15,0 0-1 16,0 0 0-16,-10 21 0 16,12-2-1-16,-2-19 1 15,10 35-1-15,-2-14 1 16,3 2-2-16,3 0 1 15,5 6-1-15,2-5 1 16,2 9 0-16,1-4-1 16,3 5 0-16,-4 3 0 15,2-1 1-15,0 1 0 16,0 3 0-16,-4-2-1 16,2 1 1-16,1-1 0 15,-1-1 0-15,0 1 0 0,2 0 0 16,-4-3 0-16,4-3 0 15,0 1 0-15,0-2-1 16,-3-1 1-16,-1 3-1 16,-2-4 1-16,-2 0 0 15,1-3 0-15,-3-1-1 16,1 4 0-16,-1-6 1 16,0 2-1-16,5 0 1 15,-3-2-1-15,2 2 0 16,-1 0 1-16,1 9-2 15,0-3 2-15,1 2-1 16,-3-4 0-16,4-3 0 16,-1-3 1-16,-1 2-2 0,0-2 2 15,2-5-1-15,-3 1 0 16,-1 0 1 0,0 2 0-16,1-2-1 15,-5 2 0-15,3-1 0 0,-1-1 1 16,-5 0-1-16,1-2 0 15,-11-17 0-15,20 33 1 16,-11-16-1-16,-9-17 0 16,14 31 0-16,-14-31 1 15,15 19-1-15,-15-19 0 16,0 0 0-16,0 0 1 16,12 19-1-16,-12-19 0 0,0 0 0 15,0 0 0-15,-21-31 0 16,9 14 0-1,-5-6 1-15,-1-4-2 16,-3-5 1-16,-2-3 0 16,-2-3 0-16,-4-10 0 0,-2 2 1 15,-2 0-2-15,0-4 1 16,1 0 0-16,-1 0 1 16,2 0-1-16,0 0 0 15,2 4 0-15,2 2 0 16,-2-4 0-16,2 2-1 15,0-4 1-15,-2-3-1 16,0-1 1-16,0 2 0 16,-1 0-1-16,-3 1 1 15,4-1 0-15,0 4 0 16,-2-2 0-16,4 4 1 16,0 6-1-16,2-1-1 0,4 11 1 15,3 1 0-15,5 10 0 16,3 0-1-16,10 19 2 15,0 0-2-15,0 0 0 16,-17-16-3-16,17 16-1 16,0 0-10-16,0 0-26 15,-17-13 2-15,17 13-2 16,0 0 0-16</inkml:trace>
  <inkml:trace contextRef="#ctx0" brushRef="#br1" timeOffset="127200.1827">10469 12537 9 0,'0'0'13'0,"4"-27"0"15,-4 27 1-15,-11-17-1 16,11 17 0-16,-18-18-2 0,18 18-1 16,-21-21-2-1,21 21 0-15,-21-15-2 16,21 15 0-16,0 0 0 15,-25-23 0-15,25 23 0 0,0 0-1 16,0 0 1-16,0 0-2 16,0 0 0-16,0 0-1 15,17 8-1-15,-17-8 0 16,23 25 0-16,-5-2 0 16,5 11 0-16,2 6 0 15,10 14 1-15,-1 0-1 16,9 9 0-16,3 4 0 15,8 10 1-15,-2-4-2 16,2 0 1-16,-2-10 0 16,0 4-2-16,-7-2 2 15,-5-1-1-15,-5-3-1 16,3-5 1-16,-5-10-1 0,0-4 0 16,-4-4 0-16,0-7 0 15,-4-10 0-15,-2-4 0 16,-4-9 1-16,-19-8-2 15,18 8 2-15,-18-8-1 16,0 0 0-16,-18-27 1 16,-1 6-1-16,-6-16-1 15,-6-5 1-15,-7-14 1 16,-9-7-2-16,-7-10 0 16,-7-7 0-16,-11-3 1 15,3-3-2-15,-6 2 2 16,-1 1 0-16,1 2-1 15,4 9 1-15,7 8-1 0,10 9 1 16,12 11 0-16,9 7 0 16,10 16 0-16,5 6 1 15,18 15-1-15,0 0 1 16,14 28 0-16,11 9-1 16,17 17 2-16,12 17 0 15,14 17 0-15,13 13 1 16,12 22-1-16,3 6 0 15,10 1-1-15,-4-7 2 16,-1-2-2-16,-11-16 0 16,-7-7-1-16,-11-21 0 15,-13-18 0-15,-10-16-1 0,-19-19-1 16,-6-8-4-16,-24-37-7 16,-2-2-25-16,-18-21-1 15,-9-10 0-15,-13-13 0 16</inkml:trace>
  <inkml:trace contextRef="#ctx0" brushRef="#br1" timeOffset="129180.9177">12628 13695 10 0,'-14'21'9'16,"14"-21"1"-16,0 0 2 15,-23 23 0-15,23-23 2 16,0 0-1-16,-23 6 0 16,23-6 0-16,0 0-3 15,0 0 0-15,0 0-2 16,0 0-2-16,0 0-1 0,0 0-1 16,-2-38-1-16,17 9 0 15,-1-11 1 1,7-2-1-16,2-10-2 15,10-4 1-15,4-9-1 0,9-4 1 16,10-14-1-16,13-1 1 16,5-12-2-16,9-4 1 15,-4-1 1-15,0 3-2 16,-8 4 1-16,-7 10-1 16,-14 13 1-16,-15 15-1 15,-10 14 0-15,-10 11 0 16,-3 10 1-16,-4 4-1 0,-8 17 0 15,0 0 1-15,0 0-1 16,0 0 0 0,0 0 1-16,-20 27 0 15,3 3-1-15,-8 12 1 0,-4 10-1 16,-4 12 1-16,-6 6 0 16,-5 15 0-16,-4-1 0 15,-6 6 0-15,-2 3-1 16,-4-1 1-16,-2 0 1 15,1 2-2-15,-1-8 1 16,4-4-1-16,4-9 1 16,10-4-1-16,3-11 1 15,10-10-1-15,6-8-1 16,6-11 2-16,6-8-1 16,13-21 0-16,-20 21 0 15,20-21 0-15,0 0 0 16,0 0 0-16,2-32 0 0,12-5 0 15,5-13 0-15,12-17 0 16,11-17-1-16,16-29 0 16,19-14 1-16,8-9 0 15,6-2 0-15,-1 5 0 16,-1 9 1-16,-8 12-1 16,-9 16 0-16,-18 33 1 15,-18 17-1-15,-15 23 0 16,-21 23 0-16,4 21 0 15,-21 25-1-15,-14 19 1 16,-15 26 0-16,-14 10 0 16,-6 10 0-16,-7 3-1 15,2-3-1-15,1-15-4 0,22-12-28 16,-4-19-1-16,10-17 0 16,9-15-1-16</inkml:trace>
  <inkml:trace contextRef="#ctx1" brushRef="#br2" timeOffset="121912.2213">17828 13238 0,'0'0'31,"0"0"-16,0 0 1</inkml:trace>
  <inkml:trace contextRef="#ctx0" brushRef="#br2" timeOffset="154560.3323">8656 9729 22 0,'0'0'15'0,"0"0"-2"0,0 0-1 15,0 0 0-15,0 0-3 16,0 0 1-16,0 0 0 16,0 0-1-16,0 0 0 15,0 0 0-15,0 0-2 16,0 0-2-16,0 0 0 15,0 0-1-15,0 0-1 16,0 0 0-16,0 0 0 16,0 19-1-16,0-19 1 15,0 0-1-15,0 0 0 16,0 0 0-16,0 0 1 16,12 27 0-16,-12-27-1 15,21 28 1-15,-4-3-1 0,10 8 0 16,2 7 1-16,12 12-1 15,1 4-1-15,12 9 1 16,2 6-1-16,4 9 1 16,6 3-1-16,7 5 0 15,2-3 0-15,2-3-2 16,0-5 2-16,-3-4-2 16,-3-8 2-16,-7-8-2 15,-10-9 1-15,-14-7-1 16,-7-18 2-16,-12 0-1 15,-21-23 1-15,23 25-1 16,-23-25 0-16,0 0 0 16,-17-20 1-16,0 1 1 0,-10-2-2 15,-8-13 1-15,-13-11-1 16,-14-10 1-16,-5-10-1 16,-13-8 1-16,-4-12-1 15,-3-3-1-15,2 0 1 16,2-4-1-16,8 0 1 15,3 2-1-15,9-1 0 16,3 1 0-16,8 6 1 16,6 1 0-16,3 5 0 15,5 7 0-15,3 6 0 16,10 11 0-16,6 12 1 16,3 13-1-16,8 12 0 15,8 17 1-15,0 0-1 0,18 26-1 16,1 9 1-16,14 19 1 15,5 13 0-15,11 19-1 16,7 16 2 0,9 19-1-16,7 11-1 0,9 6 2 15,3 4-1-15,3 0 0 16,2-10-1-16,-4-3 0 16,-4-18 0-16,-8-15 0 15,-9-21 0-15,-14-18-2 16,-13-12 2-16,-12-22 0 15,-25-23-1-15,3-20 2 16,-24-20-1-16,-21-19 0 0,-14-22 1 16,-16-17-1-16,-10-19 0 15,-11-13 0-15,-3-8 0 16,-9 1-1 0,7-6 1-16,5 6-1 15,9 13 1-15,8 12-1 0,11 17 1 16,11 16 0-16,7 16 1 15,17 15-1-15,10 21 0 16,20 27 1-16,0 0 0 16,35 42-1-16,9 16 2 15,20 32-2-15,13 25 2 16,22 33-1-16,12 9 0 16,11 12-1-16,-1-6 1 0,-3-12 0 15,-12-13-2 1,-15-25 1-16,-16-28 0 15,-21-31-1-15,-23-31 1 16,-31-23 0-16,-10-27 0 0,-24-27 1 16,-22-25-1-16,-23-34-1 15,-12-19-1-15,-15-16 1 16,-8 0-1-16,-2-3 0 16,6 9 0-16,12 15 1 15,17 28 0-15,19 28 1 16,20 28 0-16,19 32 0 15,23 11 1-15,15 56 1 16,18 7-1-16,15 25 0 16,10 20 1-16,15 20 0 15,8 14 0-15,12 4-1 16,7 3 0-16,0-1 0 16,-3-14-1-16,-6-15 0 0,-8-23 0 15,-18-21-1-15,-13-23 0 16,-23-35-1-16,-29-17 0 15,-13-42-1-15,-30-12-1 16,-30-40-1-16,-12-21-2 16,-27-42 0-16,0-8 1 15,-15-15-1-15,9 9 2 16,3 2 2-16,22 21 2 16,20 29 3-16,15 29 2 15,29 56 1-15,10 22 1 16,32 49 0-16,12 16 1 15,27 41-1-15,6 21-2 16,21 25 0-16,8 10-2 0,9 0 0 16,3-1-2-16,1-11-2 15,-7-5-3-15,-20-39-22 16,-2-18-12-16,-22-26-1 16,-20-21 0-16,-29-29 0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8-04T14:48:13.68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3">
        <inkml:traceFormat>
          <inkml:channel name="X" type="integer" max="2776" units="cm"/>
          <inkml:channel name="Y" type="integer" max="1569" units="cm"/>
          <inkml:channel name="T" type="integer" max="2.14748E9" units="dev"/>
        </inkml:traceFormat>
        <inkml:channelProperties>
          <inkml:channelProperty channel="X" name="resolution" value="100" units="1/cm"/>
          <inkml:channelProperty channel="Y" name="resolution" value="100" units="1/cm"/>
          <inkml:channelProperty channel="T" name="resolution" value="1" units="1/dev"/>
        </inkml:channelProperties>
      </inkml:inkSource>
      <inkml:timestamp xml:id="ts1" timeString="2015-08-04T14:50:58.873"/>
    </inkml:context>
  </inkml:definitions>
  <inkml:trace contextRef="#ctx0" brushRef="#br0">4677 6815 44 0,'8'-31'36'0,"-8"31"1"16,0 0-9-16,-2-30-7 15,2 30-6-15,0 0-2 16,-4 17-5-16,-13-4-3 16,5 16 0-16,-9 6-2 15,2 9 0-15,-4 7-1 16,7 13-1-16,1-1-1 16,5-5 0-16,8-5-2 0,4-9 0 15,12-1-4-15,-5-26-3 16,24 14-12-16,-16-33-19 15,3-10 2 1,-1-7-2-16,-2-4 3 0</inkml:trace>
  <inkml:trace contextRef="#ctx0" brushRef="#br0" timeOffset="760.2883">4729 6957 42 0,'0'0'37'0,"-2"-17"-1"16,2 17 1-16,0-22-19 15,0 22-4-15,0 0-5 16,18 31-3-16,-18-31-1 16,2 37-2-16,-2-12 0 15,3 1-1-15,-3 1-1 16,2-4 0-16,-2-4 0 15,0-1-1-15,0-18 0 16,0 0 0-16,0 0-1 0,0 0 1 16,6-27 0-16,-4 4-1 15,0-4 1-15,2-4 0 16,2 4-1-16,-1 3 1 16,3-1 0-16,2 3-1 15,-10 22 2-15,23-24-1 16,-23 24 1-16,27 1-1 15,-27-1 1-15,25 25 0 16,-17-5 0-16,-2 5 1 16,-4 1-2-16,-1 1 1 15,-4-4 0-15,-3 0-1 16,-4-5 1-16,10-18-1 16,0 0 0-16,-23 15 0 0,23-15-1 15,-8-21 1-15,10 4-1 16,2-8 0-16,6 2 0 15,1-4-1-15,5 2 1 16,5 4 1-16,0 3 0 16,2 7-1-16,-1 5 1 15,-1 8 0-15,-2 6 0 16,-19-8 0-16,27 36 0 16,-19-13 0-16,-6 2 0 15,-2 2-1-15,0 0-1 16,-6-4-2-16,6 6-3 15,-17-24-13-15,17-5-19 0,-6 18 0 16,6-18 0-16,0 0 1 16</inkml:trace>
  <inkml:trace contextRef="#ctx0" brushRef="#br0" timeOffset="992.3751">5262 6796 68 0,'0'0'38'0,"0"40"0"16,-10-9 0-16,12 19-26 15,-27-10-5-15,9 17-1 16,-7-5-3-16,4 4-2 0,-2-12 0 16,1-4-2-16,5-5-1 15,2-16-4-15,13 10-7 16,0-29-26-16,0 0 1 15,1-37-1-15,15 7 1 16</inkml:trace>
  <inkml:trace contextRef="#ctx0" brushRef="#br0" timeOffset="1280.4842">5277 6966 46 0,'19'-15'37'0,"-19"15"1"15,0 0 0-15,-17 14-18 16,19 10-8-16,-19-12-5 15,17 9-2-15,0-21-2 0,5 31-2 16,13-18 0-16,13-1-2 16,1-5 1-16,5 5 0 15,-2-1 0-15,1 3 0 16,-5 1 0-16,-10 6 0 16,-5 0 0-16,-14 0 1 15,-10-1-1-15,-7-3 1 16,-7-2-2-16,-8-3 0 15,1-3-2-15,-12-22-5 16,22 15-16-16,-18-23-15 16,8-4 1-16,4-14-1 15,6-7 1-15</inkml:trace>
  <inkml:trace contextRef="#ctx0" brushRef="#br0" timeOffset="1460.5516">5323 6610 78 0,'23'2'39'16,"4"13"1"-16,0 10-1 15,24 23-31-15,-22 4-3 16,7 17-2-16,-3 17-8 16,-10 0-32-16,-5 8-3 15,-15 0 0-15,-14-2-2 16</inkml:trace>
  <inkml:trace contextRef="#ctx0" brushRef="#br0" timeOffset="2627.9921">16906 11188 47 0,'19'-21'37'16,"-19"21"-1"-16,0 0 2 16,0 0-22-16,0 0-3 15,6 25-3-15,-20 0-4 16,7 21-1-16,-7 6-2 16,5 9-1-16,-1 6-1 15,2 4-1-15,8 2-2 16,0-11-2-16,18 5-8 0,-15-21-27 15,17-12 1-15,-1-14-2 16,4-13 1-16</inkml:trace>
  <inkml:trace contextRef="#ctx0" brushRef="#br0" timeOffset="3004.1341">17295 11357 50 0,'-23'21'36'0,"-8"-4"-1"0,4 7 1 16,2 6-22-16,0-13-8 16,20 10-2-1,3-7-2-15,2-20-1 16,38 26-2-16,-5-18 1 0,7 0-1 15,1-3 1-15,-2 1 0 16,-3 2 2-16,-5 1 0 16,-6 7 0-16,-25-16 2 15,14 27-1-15,-14-27 1 16,-20 32-1-16,-3-16 0 16,-2 5-1-16,-8-6 0 15,2 4-1-15,3-5-2 0,-3-10-1 16,11 11-6-1,-9-29-21-15,29 14-10 16,-11-30 0-16,13 11 0 16</inkml:trace>
  <inkml:trace contextRef="#ctx0" brushRef="#br0" timeOffset="3228.2195">17512 11121 72 0,'3'-19'40'0,"-3"19"-2"15,24 15 0-15,6 12-29 16,3 4-4-16,21 28-1 16,-2 10-2-16,8 18-2 15,-2 12-5-15,-29 3-31 0,0 7-2 16,-25 1 0-16,-26 1-1 15</inkml:trace>
  <inkml:trace contextRef="#ctx0" brushRef="#br0" timeOffset="61145.0842">20708 1824 23 0,'0'0'11'16,"0"0"1"-16,0 0 0 15,0 0-2-15,0 0-1 0,0 0-1 16,0 0-3-16,0 0-1 15,0 0 0-15,-20-4-1 16,20 4 1-16,0 0 0 16,0 0 0-16,-17 0 0 15,17 0 0-15,0 0 1 16,0 0-1-16,0 0 0 16,0 0 1-16,0 0-1 15,0 0 1-15,0 0-1 0,0 0-1 16,0 0 1-1,0 0-2-15,0 0 0 16,0 0-1-16,0 0 0 16,0 0 0-16,0 0 0 0,0 0 0 15,0 0 0-15,13-17 1 16,-13 17 0-16,0 0 0 16,29-2 0-16,-29 2-1 15,29-6 1-15,-29 6-1 16,35 0 0-16,-16-4 0 15,4 4 0-15,1-2-1 16,3 4 1-16,2-4 0 16,1 0-1-16,1 0 1 15,2 1 0-15,0-1 0 16,-2 2-1-16,0-2 1 16,1 0 0-16,-5 2 0 15,0 2-1-15,-2-2 1 0,2 0-1 16,0 0 1-16,-2 2-1 15,2-2 0-15,0 0 1 16,2 2-1-16,0-2 0 16,2 0 0-16,-2 3 1 15,0-5-1-15,0 2 0 16,-2 0 0-16,-2 2 0 16,-2 0 0-16,-2-2 0 15,-1 0 0-15,-20 0-1 16,29-2 0-16,-29 2-3 15,19 2-3-15,-19-2-3 16,0 0-21-16,0 0-6 0,0 0 1 16,-35 0-1-16</inkml:trace>
  <inkml:trace contextRef="#ctx0" brushRef="#br0" timeOffset="62272.5088">20580 1893 24 0,'0'0'25'0,"0"0"-6"16,-17 8-3-16,17-8-2 16,0 0-3-16,0 0 0 0,0 0-3 15,-17-2-2 1,17 2-1-16,0 0 0 15,0 0 0-15,0 0 0 16,0 0 0-16,0 0-1 0,27 15 0 16,-27-15-1-16,23 4 1 15,-23-4-1-15,38 2 0 16,-13-2-1-16,6 2 0 16,-2-4 0-16,8 4 0 15,-3-2 0-15,7-2-1 16,-1-2 0-16,5 6 0 15,-7-4 0-15,7 4 0 16,-3-4-1-16,5 2 1 16,-1-2-1-16,4 0 0 15,-6 2 1-15,1-4-1 16,-3 0 1-16,1 2 0 16,-7-1 0-16,-5-1 0 0,-4 2 0 15,-2 0-1-15,-4 0 2 16,-3 6-1-16,-18-4-1 15,31 2 1-15,-31-2-1 16,25 6 0-16,-25-6 1 16,21 7-1-16,-21-7 0 15,0 0 1-15,23 10-1 16,-23-10 0-16,0 0 1 16,0 0-1-16,0 0 1 15,0 0 0-15,0 0-1 16,0 0 1-16,0 0 0 15,17 8 0-15,-17-8-1 0,0 0 1 16,0 0-1-16,0 0 0 16,0 0 1-16,0 0-1 15,0 0 0-15,18-10 0 16,-18 10 0-16,0 0 0 16,0 0 0-16,0 0 0 15,0 0 0-15,0 0 0 16,0 0 0-16,0 0-1 15,0 0-3-15,0 0-7 16,0 0-28-16,-31-8-1 16,12 1 1-16,-5-3-3 15</inkml:trace>
  <inkml:trace contextRef="#ctx0" brushRef="#br0" timeOffset="67544.4984">6128 10043 8 0,'0'0'30'0,"17"-6"3"16,-17 6-9-16,0 0-4 16,0 0-1-16,-8-21-4 15,8 21-4-15,0 0-1 16,0 0-2-16,0-27-1 16,0 27-2-16,0 0 1 15,-21 6-2-15,0-2-1 16,4 8 0-16,-7 1-2 15,5 2 0-15,-2 3 0 16,2 1 0-16,5 0-1 16,6 2 0-16,4-2 1 0,4 4-1 15,6-4 0-15,6 1 0 16,3-3 0-16,7-8 0 16,1-7 0-16,4-4 0 15,0-5 0 1,5-9 0-16,-1-3 0 0,-4-4 1 15,-4-4-1-15,-1 1 1 16,-9 1 0-16,-3-2 0 16,-8 4 0-16,-2 23 0 15,-21-29 0-15,21 29 0 16,-37-13 0-16,12 18 0 16,-2 9 0-16,0 1-1 15,6 8 0-15,3-2 1 0,3 6-2 16,7-4 2-16,6 2-1 15,8-8 0 1,-6-17-1-16,35 16 1 16,-8-18 0-16,4-8 0 0,1-5 1 15,-3-6-1-15,-4-4 0 16,-5-2 1-16,-15-2-1 16,-5 2 1-16,-13 0 0 15,-6 6 0-15,-5 8-1 16,-3 5 0-16,-1 10 0 15,2 8 1-15,7 5-1 16,2 10-1-16,9 6-2 16,0-6-8-16,16 11-31 0,-6-5 1 15,10-6-1 1,1-8 0-16</inkml:trace>
  <inkml:trace contextRef="#ctx0" brushRef="#br0" timeOffset="91193.4265">7742 12759 17 0,'0'0'15'16,"17"-13"-1"-16,-17 13 0 0,0 0-3 16,0 0-1-16,0 0-1 15,0 0-2-15,0 0-2 16,0 0-1-16,0 0-1 16,0 0-1-16,-25 19 0 15,25-19-2-15,0 0 0 16,-23 13 0-16,23-13 0 15,0 0-1-15,0 0 2 16,0 0-1-16,25-19 0 16,-5 14 1-16,-1-5 1 0,2 2-1 15,-2 3 2-15,1 5 0 16,-20 0 1-16,23 9 0 16,-23-9 0-1,-4 25 0-15,4-25 1 0,-27 33 0 16,2-22-2-16,8 6 1 15,-7-9-1-15,7 0-1 16,17-8 0-16,-19-10 0 16,19 10-1-16,2-23-2 15,-2 23 0-15,17-23-3 16,0 19-18-16,-17 4-12 16,0 0 1-16,0 0-1 15</inkml:trace>
  <inkml:trace contextRef="#ctx0" brushRef="#br0" timeOffset="106069.0417">10628 14223 19 0,'-29'-2'26'16,"29"2"1"-16,-29 6-11 0,7-16-1 15,22 10-5-15,-19-13-2 16,19 13-1-16,0 0-2 16,18-16 0-16,-1 9-1 15,20 7-1-15,7-2-1 16,22 4 0-16,16-4 0 15,25 0-1-15,14-4 1 16,30 2 0-16,18-2 1 16,26 8-1-16,19-2 0 15,25 10 1-15,14-4-1 16,21 7-1-16,13 3 1 16,10 1-1-16,-2-6 0 15,-1-1 1-15,-15-12 0 0,-16-4 0 16,-38-3 1-16,-24-3 0 15,-43-3-1-15,-35 5 1 16,-38-5-1-16,-35 3-1 16,-32 1 0-16,-18 11 0 15,-45-17 0-15,-7 9-1 16,-19-2 1-16,-22 1-1 16,-18 1 1-16,-23 2-1 15,-20 1 1-15,-25 5-1 16,-20 3 0-16,-28 9 1 15,-22 5-1-15,-21 4 0 16,-12 8 1-16,-11 2-1 16,-10 1 0-16,2-5 0 0,10-8-2 15,7-17-3-15,32 8-21 16,11-27-11 0,25-16-1-16,36-5 0 15</inkml:trace>
  <inkml:trace contextRef="#ctx1" brushRef="#br0">24405 11031 0,'0'0'15,"0"0"-15,0 0 16,0 0 0,0 0-16</inkml:trace>
  <inkml:trace contextRef="#ctx0" brushRef="#br0" timeOffset="166974.0349">6203 10187 8 0,'0'0'14'16,"0"0"0"-16,-2-17-1 15,0 0 1-15,2 17-2 0,-12-25 1 16,12 25 0-1,0 0-1-15,0 0-2 16,-21-22-2-16,21 22-1 16,0 0-2-16,0 0-1 0,0 0 0 15,0 0 0-15,-7-23-1 16,7 23 2-16,0 0-1 16,0 0 1-16,0 0-1 15,15 25 0-15,-15-25 0 16,19 35 0-16,-7-18-2 15,7 8 1-15,-3-2-1 16,5 4 1-16,0-2-1 16,2 8 1-16,2 1-1 15,0 6 0-15,0 3 0 16,8 3 0-16,-2-2 0 16,6 2 0-16,-1-4 0 15,5-2-1-15,-1-1 0 0,5-3 0 16,-3-1 0-16,6 5 0 15,1 2 0-15,5-2-1 16,0 3 0-16,3 4 1 16,1 5 0-16,2 0 0 15,4 0-1-15,-6 3 1 16,1-3 0-16,1 4 0 16,-2 3 0-16,4 5 1 15,-2-3-1-15,5 4 0 16,3 2 0-16,7-1 0 15,-2 1 0-15,6 0 0 16,0 0-1-16,6-4 1 0,-2 3-2 16,0-1 1-16,-2-2 1 15,-6 4-1-15,2-4 0 16,-1 5 0-16,-3-5 0 16,-2 6 0-16,-1 2 1 15,-3-2 0-15,1 0-1 16,-1 2 1-16,-3 2-1 15,-4-8 1-15,-2 4-1 16,3-7 0-16,1-3 1 16,2-3-1-16,-3-5 1 15,5 3-1-15,0-4 0 16,-1 0 0-16,3 2 1 16,-5 1-1-16,1-1 0 0,-2 4 1 15,-4-4-2-15,-1-1 1 16,-3-1 1-16,-2 2-1 15,-3-2 0-15,1 2 1 16,-6-2-1-16,3-6 0 16,-5 0 1-16,-2-2-1 15,-5-4 0-15,-2-1 0 16,-2-10 0-16,-8-4 1 16,0-4-1-16,-7 0 0 15,-1-2 0-15,-15-17 0 16,27 35 0-16,-8-22 1 15,-5 5-1-15,3-5-1 16,-17-13 1-16,21 23 0 0,-21-23 0 16,0 0 0-16,20 19 0 15,-20-19-1 1,0 0 0-16,0 0-1 16,0 0-2-16,-29 10-4 0,29-10-33 15,-27 7-2-15,0 1 0 16,-16-2-2-16</inkml:trace>
  <inkml:trace contextRef="#ctx0" brushRef="#br0" timeOffset="176909.7855">6621 10396 8 0,'0'0'27'0,"0"0"-1"15,0 0-7-15,0 0-4 16,0 0-3-16,0 0-3 16,-3-19-2-16,3 19-2 0,0 0-1 15,19 8 0-15,-19-8-1 16,0 0 0-16,23 15 0 16,-23-15-1-16,25 19-1 15,-8-11 1-15,1-4-2 16,1-2 0-16,8-1 0 15,2-1-2-15,6 4 0 16,-2-4-2-16,7 12-1 16,-7-4-2-16,11 16-2 15,-13-16-4-15,11 19-3 16,-11-16-2-16,6 13 2 16,-6-11 3-16,4 4 4 15,-5-3 5-15,-1 1 6 0,2 12 6 16,-8-12 7-16,4 16 2 15,-11-12 1-15,11 14-2 16,-10-16-2-16,10 10-4 16,-6-14-3-16,10 3-3 15,-2-9-3-15,4-7-2 16,4 8-3-16,-5-12-2 16,9 14-1-16,-8-10-1 15,7 11 1-15,-13-3-1 16,8 11 2-16,-14 4 2 15,4 6 2-15,-5 0 3 16,-5-1 2-16,4-1 0 16,-5-2 1-16,5-4 0 0,-19-21 0 15,39 29-1-15,-18-21-1 16,6-1-1-16,0-3 0 16,-2-2-2-1,4 6-1-15,-2-2 0 0,6 3-1 16,-8 3 1-16,7 1-1 15,-6 4 2-15,2 2 0 16,1 8 2-16,-3 0 1 16,2 6 2-16,-8-6 1 15,5 7 1-15,-12-11 1 16,9 10 0-16,-13-10-1 16,12 2 0-16,-21-25-3 15,39 23-2-15,-8-12-5 0,-6-16-5 16,17 16-3-1,-13-13-3-15,18 17 0 16,-15-9 2-16,9 17 3 16,-14-4 3-16,-2 8 3 0,0 6 6 15,-6-4 2-15,4 3 2 16,-3-3 0-16,1 4 0 16,0-3 0-16,6 7-2 15,-2-7 1-15,6 7-1 16,-2-8-1-16,2 1 0 15,-4-10 0-15,0-1-2 16,-4-6-1-16,-4 3 0 16,3-1-1-16,-5 10 2 15,-2 2 0-15,5 7 0 16,-5 3 1-16,4 7-1 16,4-2 1-16,3 2-1 15,1-6 0-15,0 1-1 0,0-7-1 16,-4 3 2-16,4 3-3 15,-2 1 3-15,-2 3-3 16,0-4-5-16,4 4-13 16,8 4-8-16,-16-19 0 15,18 10 0-15</inkml:trace>
  <inkml:trace contextRef="#ctx0" brushRef="#br0" timeOffset="177030.8327">9850 12855 36 0,'0'0'28'0,"33"41"-3"16,-33-41-16-16,14 21-22 16,9 0-12-16,-23-21-1 0,25 44-2 15</inkml:trace>
  <inkml:trace contextRef="#ctx0" brushRef="#br0" timeOffset="177186.8927">9956 13289 25 0,'12'44'31'0,"-12"-17"-1"15,13 7-3-15,7 8-13 16,-13-13-6-16,17 11-1 16,-11-5-3-16,8 0-4 15,-1-5-15-15,5-1-14 16,-25-29-3-16,25 23 0 16,-25-23 0-16</inkml:trace>
  <inkml:trace contextRef="#ctx0" brushRef="#br0" timeOffset="177322.942">10344 13912 45 0,'27'25'29'15,"-27"-25"-1"-15,35 21-17 16,-14 0-36-16,-21-21-3 16,2 25-2-16,-2-25 1 15</inkml:trace>
  <inkml:trace contextRef="#ctx0" brushRef="#br0" timeOffset="178706.4664">6315 10174 6 0,'0'0'20'16,"0"0"-8"-16,0 0-1 0,0 0 0 16,0 0-1-16,0 0 1 15,0 0-1-15,0 0 1 16,0 0-1-16,0 0-2 15,4 19-2-15,-4-19-2 16,2 32-1-16,-2-5-2 16,1 6-1-16,-1 7 0 15,4 8-3-15,-2-2-3 16,8 19-8-16,0 8-16 16,-9-9 1-16,15 12 0 15,-14-18 7-15</inkml:trace>
  <inkml:trace contextRef="#ctx0" brushRef="#br0" timeOffset="178842.515">6477 11114 1 0,'19'38'13'0,"-23"-19"10"16,22 18 0-16,-20-7-16 0,7-1-8 16,11 11-17-16,-16-40-3 15,11 42-2-15,-11-42 20 16</inkml:trace>
  <inkml:trace contextRef="#ctx0" brushRef="#br0" timeOffset="179014.5883">6814 11833 1 0,'0'0'25'0,"27"50"0"16,-27-50-1-16,8 42-17 15,2-8-8-15,-1-16-16 0,18 18-5 16,-27-36-2-16,27 29 7 16</inkml:trace>
  <inkml:trace contextRef="#ctx0" brushRef="#br0" timeOffset="179178.6423">7142 12324 19 0,'8'36'28'0,"17"8"-1"15,-19-24 0 1,5-1-22-16,9 0-5 16,1-6-7-16,4 3-17 15,-25-16-2-15,39-4-1 0,-39 4 6 16</inkml:trace>
  <inkml:trace contextRef="#ctx0" brushRef="#br0" timeOffset="179342.704">7580 12683 7 0,'0'0'26'0,"39"44"1"15,-39-44-2-15,25 13-16 16,-2 2-4-16,0-3-3 16,2 1-7-16,0-5-19 15,8 19-1-15,-33-27-2 16,44 44 8-16</inkml:trace>
  <inkml:trace contextRef="#ctx0" brushRef="#br0" timeOffset="179527.7737">8070 13168 33 0,'21'23'29'16,"14"8"0"-16,-12-8-3 15,0-14-21-15,10 7-2 16,-2-9-2-16,5-1-3 15,-5 2-7-15,-4 7-20 16,-9-13 1-16,11 17-2 16,-29-19 3-16</inkml:trace>
  <inkml:trace contextRef="#ctx0" brushRef="#br0" timeOffset="179674.832">8600 13628 30 0,'18'16'30'0,"16"7"1"15,-8-14 0-15,-3-1-23 16,11 7-3-16,1-1-4 16,0-7-10-16,1 1-19 15,3 13-1-15,-20-13-2 16,12 13 0-16</inkml:trace>
  <inkml:trace contextRef="#ctx0" brushRef="#br0" timeOffset="179838.8913">9268 14225 27 0,'25'7'28'0,"17"11"-1"0,-15-28-1 16,18 1-25-16,-18 3-9 16,2-6-17-16,15 20-2 15,-25-20 0-15,14 20 6 16</inkml:trace>
  <inkml:trace contextRef="#ctx0" brushRef="#br0" timeOffset="180005.954">10006 14394 28 0,'22'-6'26'16,"22"10"-1"-16,-19-29-6 0,21 2-43 15,-5 15-1-15,-16-11 0 16,16 23 2-16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8-04T14:51:59.3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4172 6775 30 0,'2'-27'31'16,"-2"27"2"-16,0 0-9 15,0 0-5-15,0 0-4 16,0 0-4-16,0 0-2 16,-21 13-2-16,15 12-1 15,-15-2-1-15,5 21 0 0,-9 0-1 16,4 22 0-1,-6 3-2-15,6 7 1 16,1 3-1-16,9 2 0 16,5-7-1-16,12-3-1 0,3-7 1 15,11-11-1-15,3-7 0 16,6-5 0-16,0-11 0 16,0-7 0-16,-4-9 0 15,-2-8 0-15,-4-3-1 16,-19-3-1-16,25-5-2 15,-25 5-3-15,0 0-5 16,4-23-27-16,-4 23 0 16,2-31 0-16,-2 12 1 15</inkml:trace>
  <inkml:trace contextRef="#ctx0" brushRef="#br0" timeOffset="975.3658">4315 7266 30 0,'0'0'33'15,"0"0"0"-15,0 0 2 16,-8-19-20-16,23 36-3 15,-15-17-2-15,0 25-1 16,0-25-3-16,2 36-1 16,-8-17-1-16,8 8-1 15,-2-2 0-15,2 2-1 16,2-6 0-16,-2-2-2 16,-2-1 1-16,0-18-1 15,2 17 0-15,-2-17 0 16,0 0 0-16,4-17 0 15,-6-1 1-15,2-1 0 16,2-8-1-16,2 0 0 0,0-1 1 16,-1-7-1-16,11 4 1 15,1 3 0 1,3 5-1-16,3 9 0 16,-21 14 1-16,39-11 0 0,-20 16 0 15,4 17 0-15,-10 4-1 16,-3 9 1-16,-2 1-1 15,-6-1 1-15,5 3 0 16,-10-7-1-16,3-4 1 16,-2-6-1-16,2-21 0 15,-6 25 1-15,6-25-1 16,0 0 0-16,0 0-1 16,-14-23 2-16,14 23-1 0,-5-33 1 15,7 12-2 1,1 0 1-16,7 0 0 15,4 2 1-15,3 5-1 16,2 3 0-16,6 3 0 0,2 6-1 16,0 6 1-16,-2 6 0 15,-2 7 0-15,-5 6-1 16,-3 0 1-16,-5 4 0 16,-2 2-2-16,-6-6 0 15,-1 1-2-15,-1-24-1 16,2 29-4-16,-2-29-19 15,0 0-12-15,-11-29 1 16,13 6 1-16</inkml:trace>
  <inkml:trace contextRef="#ctx0" brushRef="#br0" timeOffset="1275.4794">4739 7003 61 0,'0'0'37'15,"19"-19"1"-15,-19 19-1 16,46 21-25-16,-22-14-3 16,18 22-1-16,-7-4-2 15,13 19-1-15,-9 4-2 16,3 16-1-16,-9-1 0 15,-6 4-1-15,-12 0 0 16,-5-2-1-16,-8-1-1 0,-8-14-4 16,10 11-20-16,-14-27-15 15,3-12-2-15,7-22 2 16,0 0-3-16</inkml:trace>
  <inkml:trace contextRef="#ctx0" brushRef="#br0" timeOffset="2515.9481">16860 15779 32 0,'0'0'14'16,"0"0"1"-16,11-18 1 16,-11 18 0-16,6-17-2 15,-6 17-1-15,10-17-3 16,-10 17-1-16,0 0-2 16,25-12 1-16,-25 12 0 0,0 0-1 15,0 0 1-15,0 0-2 16,0 0-1-1,4 29-1-15,-12-8 1 16,4 12-3-16,-6 3 2 16,5 12-3-16,-3 4 1 0,6 4-2 15,2-5 2-15,8-3-1 16,1-4-1-16,7-3 1 16,1-9-2-16,4-7 2 15,0-8-1-15,1-3 0 16,-5-5 0-16,-17-9-1 15,27 14-1-15,-27-14-3 16,0 0-1-16,6-17-7 0,-6 17-25 16,6-18 0-1,-6 18-1-15,-8-23 1 16</inkml:trace>
  <inkml:trace contextRef="#ctx0" brushRef="#br0" timeOffset="3019.1378">17319 15869 31 0,'13'-23'31'0,"-13"23"2"0,0 0 0 16,-19-16-21-16,19 16-3 15,-21 10 1-15,21-10-2 16,-39 21-3-16,22-4 0 16,-8-5-2-16,5 5 0 15,3-4-2-15,17-13 0 16,-19 29-1-16,19-29 0 15,11 21 0-15,7-11 0 16,5 0 0-16,10-1 0 16,1 3 0-16,3-3 0 15,0-1-1-15,-3 1 1 16,-3 3 0-16,-6-2 0 16,-7 1-1-16,-18-11 2 0,3 19-1 15,-3-19 1-15,-25 19 0 16,4-11 0-16,-2 0-1 15,0-1 0-15,0-1-1 16,0-4-1-16,23-2-5 16,-39 10-28-16,39-10-2 15,0 0 1-15,0 0-1 16</inkml:trace>
  <inkml:trace contextRef="#ctx0" brushRef="#br0" timeOffset="3603.3579">17515 15642 46 0,'0'0'34'15,"0"0"2"-15,-5-21-1 16,22 23-20-16,-15-19-4 16,23 19-2-16,-8-8-1 15,18 14-3-15,-2-1 0 16,11 18-3-16,-1 2 1 15,-1 15-2-15,-5 8 2 0,-3 10-3 16,-9 3 2 0,-5 8-2-16,-11-4 1 15,-7 2 0-15,-11-6 0 16,-5-3 0-16,-3-8-1 0,-4-6 1 16,-3-10-1-16,3-13-1 15,6 0-2-15,-4-17-3 16,19 15-13-16,0-21-22 15,-14-17 1-15,14 17-1 16,-13-37-1-16</inkml:trace>
  <inkml:trace contextRef="#ctx0" brushRef="#br0" timeOffset="64952.7292">6074 6694 8 0,'0'0'30'0,"0"0"0"16,0 0 2-16,0 0-16 16,0 0-1-16,0 0-4 15,15-25-2-15,18 16-2 16,-6-13-3-16,13 9 0 0,-3-10-1 16,4 8 0-1,-9-3-1-15,-1 9 2 16,-31 9-1-16,19 9 1 15,-38-1-1-15,-6 17 1 0,-19-6 0 16,1 8 0-16,-7-6-1 16,6 2-1-16,-1-8-1 15,13-5-1-15,12-4 1 16,20-6-1-16,0 0-1 16,35-17 1-16,2 5 0 15,7-3-1-15,0 3 1 16,3-1 0-16,-7 5 1 15,-5 2 1-15,-14 3-1 0,-21 3 1 16,0 0-1 0,-36 28 1-16,-3-20 1 15,-3 5-1-15,-1-5-1 16,3 7 0-16,1-3-1 0,8-8-3 16,20 19-12-16,11-23-24 15,0 0-2-15,0 0 1 16,0 0-2-16</inkml:trace>
  <inkml:trace contextRef="#ctx0" brushRef="#br0" timeOffset="71680.3106">4936 2775 21 0,'0'0'17'16,"0"0"-1"-16,0 0-1 16,0 0-4-16,0 0-1 15,0 0-2-15,0 0-1 16,0 0-2-16,0 0-1 16,0 0-1-16,0 0 0 0,0 0-1 15,19-5 0-15,-19 5 0 16,27-4 0-16,-27 4 0 15,33-2 0-15,-14 2 0 16,2 0-1-16,-1 0 1 16,1 2 0-16,-21-2-1 15,36 2 1-15,-36-2 0 16,39 0-1-16,-39 0 1 16,33 0-1-16,-33 0 0 15,33 2 0-15,-33-2-1 16,34 1 1-16,-16 1 0 15,3-2-1-15,0 0 1 16,2-2 0-16,0 2-1 0,2-1 1 16,-1 1 0-16,-3 1-1 15,-2-1 0 1,-2 4 1-16,-17-4-1 0,27 6 0 16,-27-6 1-16,29 6-1 15,-11-6 0-15,1 0 1 16,0-2 0-16,4 2 0 15,6-2 0-15,-2 2 0 16,2-4-1-16,2 2 1 16,0-2 0-16,6 1 0 15,-1 1-1-15,5 0 1 16,-3-2-1-16,5 4 0 16,-3 0 1-16,1 2-1 0,-4 0 0 15,-1 2 0-15,-1-1 0 16,0-1 0-1,-1-2 0-15,3 0 1 16,-2 0-1-16,1-2 1 0,3 2-1 16,-2-2 0-16,-1 2 1 15,-1-1-1-15,2 2 0 16,-5-1 0-16,3 0 0 16,0 2 0-16,0-2 0 15,-1 0 0-15,3 0 1 16,1 2-1-16,-1-2 0 15,0 2 0-15,-4 0 0 16,-3 0 0-16,-3 0 0 0,-2 0 1 16,1 0-1-1,-3 0 0-15,2 0 0 16,2-2 0-16,2 2 0 16,5-2 0-16,1 0 0 0,4 1 1 15,-1 1-2-15,-1 0 1 16,3 0 1-16,-1 0-1 15,2 2 0-15,-1-2 0 16,1 2 1-16,-3-2-1 16,1 0 0-16,-3-1 0 15,-3-1 1-15,-2 2-1 16,-8 0 0-16,0 0 0 16,-3 2 0-16,-3 0 0 15,-17-4 0-15,33 6 0 16,-16-4 0-16,2-1 0 15,5-1 0-15,3 2 0 16,1-2 0-16,3 0 0 0,0-2 0 16,4 4 0-16,-2 0 0 15,-1 2 0-15,1 0 0 16,-6-2 0-16,0 2 0 16,4 0 0-16,-4-1 0 15,2-1 0-15,-2-2 1 16,0 0-1-16,0 0 0 15,0 0 0-15,0 0 0 16,0 0 0-16,0-2 0 16,-2 0 1-16,0 1-1 15,-2-3 0-15,2 2 0 16,1 0 0-16,-1 0-1 0,2 0 2 16,2 0-1-16,-1 2 0 15,5 0 1-15,-2 0-1 16,4 2 0-16,1-4 1 15,-1 0-1-15,4 2 0 16,-3-4 1-16,1 1-1 16,2-1 0-16,-3 2 0 15,1 0 0-15,0-2 0 16,-1 0 1-16,-3 2-1 16,-2 0 0-16,-4 0 0 15,-2 2 1-15,-2-1-1 16,0-1 0-16,-3 2 1 15,-3 0-1-15,0 0 0 0,3 0 0 16,-1 0 0-16,0 0 0 16,-2 0 0-16,3 0 0 15,3 0 1-15,2-2-1 16,2 2 0-16,0-2 1 16,0 0-1-16,2 0 1 15,-2 0-1-15,0-2 1 16,-4 2-1-16,-2 0 1 15,-21 2-1-15,29-2 1 16,-29 2-1-16,0 0 1 16,21-1-1-16,-21 1-1 15,0 0 0-15,0 0-3 16,-19 11-19-16,19-11-12 0,-42 21-1 16,11-21-2-16,4-4 0 15</inkml:trace>
  <inkml:trace contextRef="#ctx0" brushRef="#br0" timeOffset="82420.4307">10061 8234 1 0,'0'0'4'15,"-26"-9"15"-15,26 9-9 16,0 0 0-16,-1-19 1 0,1 19 0 16,0 0 0-16,0 0 0 15,11-18-2-15,-11 18 1 16,0 0-2-16,17 21-1 15,-17-21-2-15,0 0 0 16,0 0-1-16,12 20-1 16,-12-20 0-16,0 0 1 15,0 0 0-15,10 21 0 16,-10-21-1-16,5 23 0 0,-5-23 0 16,12 34 0-1,-12-34-1-15,19 35 0 16,-11-18 0-16,6 4 0 15,-5 4 0-15,7 6 0 0,-7-1 1 16,9 7-1-16,-7-3 1 16,7 9-1-16,-1-5 1 15,2 8-2-15,2-8 1 16,3 1 0-16,-3-5-1 16,4 1 0-16,-4-1 0 15,2 3 1-15,-4-1-1 16,3 5 1-16,-5-5-1 15,6-2 0-15,-4 5 0 16,7-1 0-16,-1-1 0 16,2 1-1-16,0 0 1 15,2-3-1-15,-2 1 1 16,0 7-1-16,0-1 1 0,-2 0-1 16,0 0 1-16,0 0 0 15,0-1-1-15,4 7 0 16,0 0 1-16,0-2-1 15,-2 2 1-15,0 1-1 16,-2-1 1-16,-2 2-1 16,0 0 1-16,-4-4 0 15,1-2-1-15,3 6 1 16,-4-4-1-16,0 8 1 16,3 0-1-16,-1 9 2 15,-2 0-2-15,4 6 1 16,0-2 0-16,-1 1-1 15,3 1 0-15,2-4 0 0,2 2 0 16,0 0 0-16,1-2-1 16,1 4 1-16,2 2 0 15,-2 0-1-15,2 4 1 16,-2 6 1-16,-1-7-1 16,3 1 1-16,-2-4-1 15,4-2 1-15,-1 4-1 16,1-6 1-16,2 0-1 15,-2-3 0-15,-1 3 0 16,1-2 0-16,0 2 1 16,-2-2-2-16,-3-1 2 15,3 1-1-15,0-2-1 0,-2 4 2 16,2-7-2-16,-1 5 2 16,1 2-2-16,0 4 2 15,0 0-1-15,-2 2 1 16,1-2-1-1,5 0 0-15,0 4 1 0,1-4-2 16,-1 0 2-16,2 2-1 16,-1 0 0-16,1-6 0 15,-1 2 0-15,-3-4 0 16,0 0 0-16,-1 0 1 16,5-5-1-16,-2 3 0 15,-1-5 1-15,7 7-1 16,-3-4 0-16,3 4 1 0,-3-1-1 15,-1-7 1-15,-6-1-1 16,-5-8 0 0,-4-6-1-16,-11-13-1 15,-3-6-3-15,-10-23-7 0,-37-14-28 16,2-3-2-16,-7-6 0 16,-16-4-1-16</inkml:trace>
  <inkml:trace contextRef="#ctx0" brushRef="#br0" timeOffset="91561.9391">9871 8298 43 0,'20'21'31'15,"-20"-21"1"-15,17 15-1 16,6-15-28-16,0-11-29 16,6 7-4-16,-13-14-1 15,13 15-1-15</inkml:trace>
  <inkml:trace contextRef="#ctx0" brushRef="#br0" timeOffset="92505.3012">6633 6571 35 0,'17'-11'27'15,"-17"11"-8"-15,27-2-2 16,2 6-4-16,-2-14-5 0,16-3-6 15,1 1-4-15,6-9-9 16,6 4-6-16,6 0-5 16,-10-6-3-16,10 19-2 15</inkml:trace>
  <inkml:trace contextRef="#ctx0" brushRef="#br0" timeOffset="92821.4219">7536 6491 40 0,'38'5'30'0,"-11"-5"0"16,-9-3-8-16,9 14-7 16,-27-11-6-16,32 4-4 15,-12 0-3-15,5-6-4 0,10 4-1 16,-5-6-2-16,21 14-1 16,-9-10-1-16,14 17 1 15,-14-6 0-15,14 12 2 16,-8 2 2-16,3 4 1 15,-1-2 2-15,0-2 1 16,6-2 0-16,-4-4 0 16,6-4 0-16,-6-1-1 15,0-5 0-15,-2 3-1 16,-4-1-2-16,1 1 0 16,-7-10-8-16,-1-6-17 15,9 17-1-15,-15-20 0 16,19 13 4-16</inkml:trace>
  <inkml:trace contextRef="#ctx0" brushRef="#br0" timeOffset="93241.5833">9164 6995 46 0,'3'37'32'16,"7"3"-1"-16,-4-19 1 16,11 0-24-16,1-6-7 15,9 5-3-15,5-11 0 16,9 10-2-16,-1-9 1 15,9 15-2-15,-11-8-4 16,14 10-5-16,-11-6-7 16,3-4 0-16,-1 5 2 0,-1-1 6 15,-5-4 6-15,1 2 8 16,-1 6 6-16,-18-8 10 16,8 16 5-1,-11-4 2-15,3 7-2 0,-6-9-3 16,14 11-8-16,-11-13-6 15,9 4-3-15,-4 0-1 16,4 2-1-16,0 3 0 16,-2 1 0-16,-3 7-1 15,-5-4-2-15,3 8 0 16,-7-9 0-16,8 5-1 16,-5-13 2-16,3 3-1 15,-7-9 2-15,1-2 1 0,-1 4 1 16,-6-2-1-1,0 2-2-15,5 0-19 16,-1 10-9-16,-16-14 0 16,20 11-2-16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8-04T14:54:17.93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">
        <inkml:traceFormat>
          <inkml:channel name="X" type="integer" max="2776" units="cm"/>
          <inkml:channel name="Y" type="integer" max="1569" units="cm"/>
          <inkml:channel name="T" type="integer" max="2.14748E9" units="dev"/>
        </inkml:traceFormat>
        <inkml:channelProperties>
          <inkml:channelProperty channel="X" name="resolution" value="100" units="1/cm"/>
          <inkml:channelProperty channel="Y" name="resolution" value="100" units="1/cm"/>
          <inkml:channelProperty channel="T" name="resolution" value="1" units="1/dev"/>
        </inkml:channelProperties>
      </inkml:inkSource>
      <inkml:timestamp xml:id="ts1" timeString="2015-08-04T14:54:52.289"/>
    </inkml:context>
  </inkml:definitions>
  <inkml:trace contextRef="#ctx0" brushRef="#br0">430 5234 20 0,'0'0'30'15,"0"0"0"-15,0 0-7 0,-19-7-3 16,19 7-4-16,0 0-2 15,42-8-4-15,-13-7-2 16,35 9-2-16,13-9-2 16,29 1 0-16,21-5-2 15,18 2 0-15,11-2 0 16,4 3-1-16,4-1 1 16,-10 3-2-16,-13 7 0 15,-19-1-2-15,-20 14-3 16,-33-10-8-16,-7 16-23 15,-31-3 1-15,-31-9-2 16,-8 25 1-16</inkml:trace>
  <inkml:trace contextRef="#ctx0" brushRef="#br0" timeOffset="372.1426">347 5340 42 0,'-46'4'34'15,"15"0"0"-15,6 1 0 16,2-7-23-16,34 22-1 16,-11-20-1-16,50 13-1 0,-3-7-2 15,28 9-1-15,19-9-1 16,28-2 0-16,21-6-1 15,23-6-1-15,11-5 0 16,10 5-1-16,2-9 1 16,0-2-1-16,-15-5 0 15,-16 3 1-15,-25 0-1 16,-21 2 0-16,-25 4 0 16,-26 1-1-16,-18 7-1 15,-22 1-1-15,-21 6-5 16,-8 23-31-16,-9-4-1 15,-10 0-1-15,0 0-1 16</inkml:trace>
  <inkml:trace contextRef="#ctx1" brushRef="#br0">19815 18514 0,'0'0'0</inkml:trace>
  <inkml:trace contextRef="#ctx0" brushRef="#br0" timeOffset="37124.2429">11063 2865 21 0,'0'-30'32'0,"4"9"1"15,-4 3-1-15,-9 1-17 0,14 34 0 16,-5-17-2-16,-15 39-4 15,-4-9-3-15,7 26-1 16,-11 5-2-16,2 8-1 16,-4-1 0-16,0-1-1 15,0-8-1-15,1-7 0 16,3-8-2-16,4-15 1 16,5-4-3-16,-5-23-2 15,17-2-5-15,-8-25-12 16,18-8-11-16,1-17-1 15,7-3 5-15,-5-26 11 16,16 14 8-16,-9-14 8 0,-1 0 7 16,6 20 14-16,-10 9 13 15,-3 8 1-15,-1 7-3 16,9 32-10-16,-20 3-5 16,36 7-6-16,-9 20-3 15,18 17-1-15,3 6-1 16,14 15 0-16,-1 2-2 15,5 4 0-15,-6-3 0 16,-4-5 1-16,-18-8-1 16,-15-1 1-16,-21-12 1 15,-17-1-1-15,-22-13 1 16,-17-1 0-16,-15-9 0 16,-4-5-2-16,-5-5 0 0,1-6-2 15,12 3-4-15,-3-16-9 16,26 11-24-16,9-2 0 15,16-2 0-15,17 4-2 16</inkml:trace>
  <inkml:trace contextRef="#ctx0" brushRef="#br0" timeOffset="37612.4303">11578 3042 54 0,'6'-19'37'16,"-6"19"0"-16,18-27 1 16,-18 27-25-16,19-10-3 15,2 28-2-15,-9-1-2 16,9 15-2-16,-6 9 0 16,7 7-1-16,-3 5-1 0,4 7 0 15,-2-5-1-15,0-7 0 16,3-11 0-1,1-8 0-15,2-18 0 16,0-13 0-16,0-19 0 0,-2-13 0 16,-2-14 0-16,-6-10-1 15,-1-7 1-15,-5-4-1 16,-5 0 0-16,-4 7-2 16,-4 11 0-16,-4 1-4 15,8 29-3-15,-17-8-24 16,15 29-7-16,0 0-1 15,21-10 0-15</inkml:trace>
  <inkml:trace contextRef="#ctx0" brushRef="#br0" timeOffset="37885.5369">12446 2982 67 0,'-19'10'37'0,"19"-10"0"16,0 0 0-16,37-10-31 15,5 7-3-15,5-1-1 16,10-4-2-16,7 10-5 15,-20-8-30-15,8 6-1 0,-11 0-1 16,-16 6 0-16</inkml:trace>
  <inkml:trace contextRef="#ctx0" brushRef="#br0" timeOffset="38028.5908">12504 3247 53 0,'0'0'36'16,"0"17"-1"-16,23-19 0 15,14-3-22-15,0-7-32 16,11 3-14-16,8 3 0 16,-8-6-2-16,4 7-1 15</inkml:trace>
  <inkml:trace contextRef="#ctx0" brushRef="#br0" timeOffset="39229.0542">13687 3076 37 0,'5'-28'35'15,"-3"10"0"-15,-2 18 0 16,-11-42-17-16,11 42-6 15,6-23-2-15,-6 23-2 16,0 0-2-16,5 21-1 16,-14 8-1-16,7 7 0 15,-8 3-1-15,8 3 0 0,-5-2-1 16,7 1-1-16,0-11 0 16,3-12 0-16,-3-18 0 15,24-10 0 1,-11-19 0-16,-1-9-1 0,1-8 1 15,-5-10-1-15,-4-7 1 16,-4 1-1-16,-8 1 0 16,-2 11 0-16,-9 10 1 15,-2 17-1-15,-4 13 0 16,-4 20 1-16,0 15-1 16,2 15 1-16,8 14-1 15,1 13 1-15,11 4-1 16,8 4 0-16,7-6 1 0,8-12-1 15,3-3 0 1,6-16 1-16,2-11-1 16,0-15 0-16,0-14 1 15,-4-12-1-15,0-14 1 0,-7-7-1 16,-1-3 0-16,-5-4 0 16,-4-1 0-16,-3 9 0 15,-3 5 0-15,2 12-1 16,-2 17 1-16,0 0 0 15,18 23 0-15,1 2 0 16,2 7 0-16,10 5 0 16,2-1-1-16,7-1 1 15,3-1 0-15,-5-9 0 16,3-4-2-16,-8-9-2 16,1 1-3-16,-18-30-14 15,1 9-19-15,-9-17-2 16,-8-5 1-16,-14-20 0 0</inkml:trace>
  <inkml:trace contextRef="#ctx0" brushRef="#br0" timeOffset="39560.178">13339 2576 62 0,'0'0'36'16,"8"-17"0"-16,10 1 0 16,18 14-27-16,-5-13-3 15,25 9 0-15,0-5-3 0,13 5 0 16,3 0-2-16,-3 2 0 16,-3 0 0-16,-6 3 0 15,-12-3-1-15,-15-2 0 16,-14-2 0-16,-19 8 0 15,-21-23 0-15,-10 6-1 16,-12 2 0-16,-7-5-1 16,2 7-2-16,-6-12-6 15,25 14-26-15,-2-1-2 16,31 12 1-16,0 0 0 16</inkml:trace>
  <inkml:trace contextRef="#ctx0" brushRef="#br0" timeOffset="40440.5153">14765 2714 22 0,'0'0'34'0,"15"-19"1"16,-15 19 1-16,18-4-17 16,-36-13-3-16,18 17-3 15,-21 25-4-15,10 9-2 16,-16 1-2-16,3 20 0 16,-5 9-2-16,8 14-1 15,2 1 0-15,11 7-1 16,10-5 0-16,12-5 0 15,11-5-1-15,9-11 0 16,11-10-1-16,1-12 0 16,2-9-1-16,-7-16-2 0,7 3-5 15,-29-24-28-15,6-5-1 16,-9-10-2-16,-8-8 2 16</inkml:trace>
  <inkml:trace contextRef="#ctx0" brushRef="#br0" timeOffset="40808.6586">15145 2896 60 0,'27'-29'38'0,"-27"29"1"15,17-4-1-15,-13 28-24 16,-4-24-5 0,-13 49-3-16,1-10-1 0,6 14-2 15,0 1-1-15,4 9 0 16,2-3-1-16,10 3 0 16,4-3 0-16,7-10-1 15,2-4 1-15,6-10-1 16,2-7 1-16,4-8-1 15,5-8-1-15,1-11 0 16,5-6-1-16,-4-9-2 16,8 3-4-16,-23-28-17 0,8 13-14 15,-12-8-1-15,-9 3 0 16,-16-3 0 0</inkml:trace>
  <inkml:trace contextRef="#ctx0" brushRef="#br0" timeOffset="41000.7306">15052 3215 68 0,'23'-24'37'16,"2"9"0"-16,10 0-1 0,21 3-31 15,-11-5-4 1,3-8-7-16,17 4-29 15,-9 4 0-15,-8-4-2 16,1 1 0-16</inkml:trace>
  <inkml:trace contextRef="#ctx0" brushRef="#br0" timeOffset="41308.8491">15669 2677 81 0,'0'0'39'16,"0"0"2"-16,27 16-2 0,-15 3-31 16,21 21-1-16,-4 1-2 15,11 20-1 1,1 2-1-16,1 10 0 16,-5-2-1-16,-4 0 0 0,-12-2-1 15,-6-2 0-15,-11-3-1 16,-6-11 1-16,-7-5-1 15,-5-6 1-15,3-11 0 16,-3-4-1-16,4-8-1 16,10-19-3-16,-7 33-15 15,7-33-24-15,-20 4 1 16,20-4-2-16,-29-8 1 16</inkml:trace>
  <inkml:trace contextRef="#ctx0" brushRef="#br0" timeOffset="42512.3103">13046 4270 28 0,'0'0'35'0,"4"-31"1"0,-4 31-1 15,0 0-12-15,-2-37-6 16,2 37-5-16,0 0-4 16,0 0-2-16,8 29-2 15,0 4-1-15,-4 3 0 16,3 10-1-16,-3 2 0 15,6 6-1-15,-3-6 0 16,3-6 0-16,-4-7-1 16,2-9 1-16,-8-26-1 0,13 18 0 15,-13-18-1 1,10-29 1-16,-6 0 0 16,-2-11-1-16,3-4 1 15,3-6-1-15,2-2 1 0,3 4 0 16,6 8 0-16,3 3 0 15,3 16 0-15,2 16 1 16,4 10-1-16,-1 14 1 16,-3 8 0-16,-1 10 0 15,-5 3 0-15,-4 4 0 16,-3-4-1-16,-5-7 2 16,-3-4-2-16,-4-12 1 15,-2-17-1-15,0 0 0 16,0 0 0-16,-4-27 0 15,8-7 0-15,2-3 0 16,3-3 0-16,5-4-1 16,7 6 1-16,0-1-1 0,8 12 1 15,2 14 0-15,2 13 0 16,0 15 0-16,-4 12 0 16,0 11 1-16,-4 7-1 15,0 3 0-15,-8 1 0 16,-1-3-1-16,-5 4-4 15,-15-21-26-15,8 6-9 16,-14-7-1-16,1-5 1 16</inkml:trace>
  <inkml:trace contextRef="#ctx0" brushRef="#br0" timeOffset="42792.4182">12875 5117 80 0,'21'-7'39'16,"16"-7"1"-16,24 1-1 15,11-14-34-15,22 8-1 16,14-6-2-16,10 4 0 15,-2-2-2-15,-12 4-2 16,-10 9-4-16,-30-19-18 16,-12 25-14-16,-19 6-2 0,-33-2 1 15,0 0 0-15</inkml:trace>
  <inkml:trace contextRef="#ctx0" brushRef="#br0" timeOffset="43236.5888">13509 5463 59 0,'0'0'38'16,"25"-25"0"-1,-25 25 0-15,-19-23-24 16,19 23-5-16,-46 19-3 0,13-2-3 16,-8-2-1-16,5 5-1 15,3 1 0-15,6 0-2 16,13 0 0-16,13-4 1 16,1-17-1-16,44 31 0 15,-6-16 0-15,9-1 1 16,3 3 0-16,2 0 0 15,-8-1 1-15,-5 7 1 16,-20-2 0-16,-9 2 0 0,-16-4 0 16,-9 4 0-1,-16-6 0-15,-4-2 0 16,-3-3-2-16,1-8 0 16,6 0-3-16,0-18-3 0,31 14-8 15,-33-27-25-15,29-3-1 16,4-11-1-16,8-3 2 15</inkml:trace>
  <inkml:trace contextRef="#ctx0" brushRef="#br0" timeOffset="43520.6971">13544 5353 49 0,'23'-15'37'0,"8"3"1"15,4 5 0-15,-8-16-19 16,19 27-8-16,-15-14-4 15,9 18-1-15,-17-1-2 16,1 12 0-16,-17 1-2 0,-9 8 0 16,-13 1 0-16,-8 8-1 15,-10-5 0-15,0 1-1 16,0-6 1-16,6-2-1 16,6-8-1-16,21-17 0 15,0 0 1-15,20 10-1 16,12-12-1-16,5-12-3 15,15 20-12-15,-6-19-23 16,1 3 0-16,-11 2 0 16,-3 1 0-16</inkml:trace>
  <inkml:trace contextRef="#ctx0" brushRef="#br0" timeOffset="43724.7756">14366 5468 94 0,'19'-2'41'0,"-19"2"-1"16,0 0-1-16,0 0-39 16,0 0-22-16,0 0-18 15,0 0 0-15,10-19 0 16,-10 19-1-16</inkml:trace>
  <inkml:trace contextRef="#ctx0" brushRef="#br0" timeOffset="44172.9476">15099 5073 68 0,'0'0'40'0,"23"-19"0"16,-23 19 1-16,0 0-28 0,-33-10-3 16,0 18-4-16,-15-2-2 15,-2 5-2-15,2-1-2 16,5 3 1-16,5 3-2 15,14-3 1-15,17 4-1 16,20 1 0-16,20-3 0 16,15 4 1-16,12-2-1 15,7 1 1-15,5 1 0 16,-1 2 1-16,-7-4-1 16,-12 8 1-16,-15-4 0 15,-20 2 1-15,-23-2 0 16,-17 2 0-16,-17-1-1 15,-14-1 0-15,-6-6 0 0,-4-7-1 16,6 1-5-16,-5-18-22 16,18 7-15-16,9-10 0 15,12 7 0 1,24 5 0-16</inkml:trace>
  <inkml:trace contextRef="#ctx0" brushRef="#br0" timeOffset="44909.2302">13596 5349 50 0,'-19'-15'38'0,"19"15"1"16,0 0 1-16,-2-31-18 15,21 54-11-15,-11-3-2 16,19 24-2-16,0 0-3 16,11 8-1-16,1 3 0 15,7 5-1-15,-1-3 0 16,-3-5-2-16,-1-10 0 15,-5-11-2-15,3-2-4 16,-16-29-15-16,10 11-20 16,-4-17-1-16,2-5 1 15,-1-10-1-15</inkml:trace>
  <inkml:trace contextRef="#ctx0" brushRef="#br0" timeOffset="45232.3541">14755 5202 89 0,'0'0'42'0,"0"0"-1"0,10-19 1 15,13 28-35-15,-23-9-2 16,42 48-1-16,-11-15-2 16,10 9 0-1,9 0-1-15,8 6 0 0,4 0-2 16,-1-4 1-16,1-4-3 16,-10-15-3-16,8 6-23 15,-23-23-13-15,-7-8 0 16,-12-14 0-16,-3-9-1 15</inkml:trace>
  <inkml:trace contextRef="#ctx0" brushRef="#br0" timeOffset="45533.4696">16103 4881 76 0,'6'-21'39'15,"-6"21"-2"-15,31-23 2 16,-15 6-35-16,20 6-3 15,7 1-1-15,-1-5-3 16,14 13-8-16,-29-2-26 16,4 0 0-16,-12 14-1 15,-19-10 0-15</inkml:trace>
  <inkml:trace contextRef="#ctx0" brushRef="#br0" timeOffset="45672.5258">16132 5014 73 0,'-21'19'40'0,"21"-19"-1"15,-2 19 0-15,2-19-31 16,39-11-4-16,1 7-7 16,-7-6-27-16,15 1-8 15,1-1 1-15,-1 2-2 16</inkml:trace>
  <inkml:trace contextRef="#ctx0" brushRef="#br0" timeOffset="46496.8392">17041 4682 40 0,'0'0'37'16,"0"0"1"-16,0 0 0 16,0 0-14-16,0 0-12 15,15 42-3-15,-9-23-2 16,13 16-2-16,-5-3-1 16,3 9-1-16,-3-3 0 15,-1-1-1-15,-3-7 0 0,-4-7-1 16,-6-23 1-16,5 21-2 15,-5-21 0-15,0 0-1 16,-1-40-1 0,1 6 1-16,3-7-1 0,1-5 0 15,4 2 0-15,2 2 1 16,5 4 1-16,4 5 0 16,4 14 0-16,3 9 1 15,2 12-1-15,5 11 1 16,-2 7 0-16,4 10 1 15,-6 1-1-15,-2 5 0 16,-6 1 0-16,-4-4 0 16,-5-9 0-16,-4 0 0 0,-8-24 0 15,0 0 0-15,0 0-2 16,0 0 1 0,-18-31 0-16,18 0-1 15,6-1 1-15,6-5-1 0,9 1 0 16,4 1 0-16,8 14 0 15,1 4 1-15,-1 9 0 16,2 12 0-16,-4 11 0 16,-4 14 1-16,-8 7-1 15,-3 9 1-15,-7-1 1 16,-1 6-2-16,-4-4 1 16,-4-6-1-16,2 0-2 15,-12-23-5-15,24 16-17 16,-14-33-16-16,0 0-2 15,21-21 0-15,0-4 1 16</inkml:trace>
  <inkml:trace contextRef="#ctx0" brushRef="#br0" timeOffset="46720.9255">18300 4584 80 0,'0'23'42'16,"-5"4"-2"-16,-1 17 2 15,-29 0-32-15,20 18-3 16,-14-1-2-16,2 10 0 16,-6-12-2-16,4-3-1 0,0-2-1 15,4-18-2-15,13-3-1 16,12-33-5 0,16 30-7-16,-16-30-26 15,52-28-3-15,-6-5 1 0,16-7 0 16</inkml:trace>
  <inkml:trace contextRef="#ctx0" brushRef="#br0" timeOffset="47001.033">18594 4833 67 0,'25'-17'41'0,"-25"17"-1"15,0 0 2-15,-47 12-25 16,20 13-8-16,-11-6-3 16,7 6-2-16,4 2 0 15,13 5-3-15,18-1 1 16,14 0-2-16,14-1 0 15,11 5 1-15,3 1-2 16,0 5 2-16,-1-1-1 16,-9 4 1-16,-9-6 0 0,-13 3 0 15,-12-7 1-15,-10-7-1 16,-9-6 0-16,-10-6 0 16,-8-3 0-16,-5-14-2 15,1 2 0-15,-5-12-5 16,19 9-35-16,-14-15-1 15,6-5-1-15,2-5 0 16</inkml:trace>
  <inkml:trace contextRef="#ctx0" brushRef="#br0" timeOffset="55920.455">7017 8119 14 0,'29'-2'19'0,"-12"-1"-5"16,10 3-3-16,12 1-3 15,5-2 0-15,18 6 1 16,9-9 0-16,26 10-1 16,13-8 0-16,36 10 0 15,12-6-3-15,27 4 0 16,6-6-2-16,14 2-1 15,-3-1-1-15,-9 1-2 16,-15 4-3-16,-43-4-6 16,-20 6-11-16,-41 7-8 15,-41-9 0-15,-24 13 0 16</inkml:trace>
  <inkml:trace contextRef="#ctx0" brushRef="#br0" timeOffset="56332.6134">6442 8551 1 0,'0'19'19'0,"0"-19"8"16,19 4 1-16,30-2-15 15,10-8-2-15,44 8 1 16,12-15-2-16,47 9-1 15,20-10-4-15,43 10-1 16,22 1-3-16,27 5 1 16,10 1 0-16,15-1-2 15,-2 10-1-15,-23-8-4 16,-12 11-12-16,-38 2-13 0,-51-13 1 16,-34 11-2-1,-56-13 1-15</inkml:trace>
  <inkml:trace contextRef="#ctx0" brushRef="#br0" timeOffset="56744.7712">5910 9287 47 0,'-6'-21'20'0,"37"16"0"16,13-9-1-16,31 8-3 15,10-15-4-15,46 12-5 16,22-16-2-16,38 11 0 16,27-7-2-16,34 10 0 15,28-5-1-15,27 11 0 16,13-3-1-16,6 4-1 16,-4 0 0-16,-10 0-1 15,-20 12-4-15,-47-14-6 16,-31 4-22-16,-48 8 1 15,-58-6-1-15,-39 14 0 0</inkml:trace>
  <inkml:trace contextRef="#ctx0" brushRef="#br0" timeOffset="57188.9411">5688 9637 11 0,'-71'-8'28'16,"30"12"1"-16,2-18 2 16,24-5-21-16,46 15-1 15,19-11 0-15,46 9 0 16,20-11 0-16,52 7-3 16,27-5-1-16,56 9-1 15,24 0-1-15,42 6-1 16,24 2 0-16,24 0-1 0,11-2 0 15,-4 0-1-15,-11 2 1 16,-26-4-1-16,-24 6-2 16,-45-6-2-1,-35 12-6-15,-63-1-23 0,-44 1 1 16,-49 5-2-16,-54-5 1 16</inkml:trace>
  <inkml:trace contextRef="#ctx0" brushRef="#br0" timeOffset="57609.1029">6076 9880 18 0,'-54'12'26'0,"-10"-16"1"15,27 8 2-15,18 7-21 16,19-11-1-16,29 14 0 16,17-18 1-16,41 15 0 15,15-16 1-15,53 8-2 16,22-5-2-16,45 8-1 0,23 0-1 15,42 5 1 1,22-3-1-16,26 6-1 16,13-5-1-16,1 6 1 15,-10 1-2-15,-15-1 1 0,-25 1-1 16,-40-5 0-16,-41 2 0 16,-51-3-2-16,-39 5-4 15,-57-5-25-15,-38 0-3 16,-33-10-1-16,-50 3-1 15</inkml:trace>
  <inkml:trace contextRef="#ctx0" brushRef="#br0" timeOffset="59824.9528">12551 10502 1 0,'0'0'13'15,"0"0"12"-15,0 0-1 16,0 0-8-16,0 0-2 16,7 17-1-16,-9 6-1 0,14 31-2 15,-10-1-1-15,11 43-1 16,-7 4-2-16,10 36-1 15,-5 2-2-15,5 10-1 16,-3-2-1-16,4-8 0 16,-1-10-3-16,-3-24 1 15,7-16-2-15,-11-36-4 16,16-12-15-16,-7-24-11 16,-18-16 1-16,31-43 0 15</inkml:trace>
  <inkml:trace contextRef="#ctx0" brushRef="#br0" timeOffset="60193.0945">13393 10402 34 0,'0'0'30'0,"0"0"1"15,6 23-6-15,-10-6-13 16,14 33-2-16,-14 2-2 16,14 34-1-16,-10 18-2 0,11 38 0 15,-5 15-2-15,6 29 0 16,-5 4 1-16,7 9-4 15,-2-7 1-15,1-6 0 16,1-21-2-16,-1-25 0 16,1-23-1-16,-3-34-3 15,8-12-6-15,-11-27-21 16,-8-44-3-16,21 11 2 16,-15-45-2-16</inkml:trace>
  <inkml:trace contextRef="#ctx0" brushRef="#br0" timeOffset="60525.2216">13924 10609 53 0,'-14'52'35'15,"7"2"-1"-15,3 32 0 16,10 29-25-16,-6 17-1 16,17 49-2-16,-5 12 1 15,13 32-4-15,0 15-2 16,4 17 2-16,2-4-3 0,-1-13 0 16,-3-26 1-16,0-26-2 15,0-28-1-15,-9-42 0 16,3-31-2-16,-11-56-3 15,11-22-12-15,-12-43-16 16,-5-37-1-16,0-37 0 16,-12-34 0-16</inkml:trace>
  <inkml:trace contextRef="#ctx0" brushRef="#br0" timeOffset="60825.337">14643 10901 36 0,'31'-35'34'16,"-15"4"0"-16,-1 12 0 15,6 17-19-15,-21 2-4 16,10 33-1-16,-12 11 0 16,12 37-5-16,-8 16-1 15,7 38-1-15,-3 24 0 16,8 27-2-16,-1 8-1 15,8 1 1-15,2-7-1 16,4-11 0-16,2-14 0 16,0-29-3-16,6-17-1 15,-12-42-3-15,14-8-6 16,-24-36-23-16,5-25-1 0,-3-33 0 16,-3-31 0-16</inkml:trace>
  <inkml:trace contextRef="#ctx0" brushRef="#br0" timeOffset="61208.4838">15828 10906 52 0,'4'-21'35'0,"-10"-4"1"15,6 25-1-15,6-27-24 16,-6 27-3-16,0 0-1 0,0 25 1 16,15 35-2-16,-11 13-2 15,11 30-2-15,-3 14 1 16,5 35-1-16,-1 13 1 15,1 9-2-15,0-5-1 16,-1-13 1-16,-1-13-1 16,-1-20-1-16,-1-19-1 15,-5-35-1-15,5-19-3 16,-13-50-4-16,29 2-21 16,-21-46-7-16,6-29-1 15,-3-29 1-15</inkml:trace>
  <inkml:trace contextRef="#ctx0" brushRef="#br0" timeOffset="61500.5952">16692 10542 64 0,'25'-21'37'0,"-4"13"0"15,0 16-1-15,8 34-25 16,-21-2-3-16,21 43-3 16,-16 9 1-16,10 29-3 15,-7 15 0-15,1 10-2 16,-7-10 0-16,2-6 0 0,-3-9-2 16,-1-19 0-16,3-16-3 15,-5-34-2-15,15-8-9 16,-21-44-24-16,29-25 0 15,-9-23 0-15,-3-31 1 16</inkml:trace>
  <inkml:trace contextRef="#ctx0" brushRef="#br0" timeOffset="61672.6618">17461 10438 75 0,'22'18'39'16,"-9"35"0"-16,-9 22 1 0,0 29-34 15,-12 7-2-15,12 29-2 16,0 13-4-16,-4-18-18 16,11-3-18-16,7-21-2 15,3-22 0-15,4-34 0 16</inkml:trace>
  <inkml:trace contextRef="#ctx0" brushRef="#br0" timeOffset="71961.6099">9717 7757 40 0,'0'0'26'16,"0"0"-6"-16,0 0-2 15,0 0-3-15,0 0-3 16,23 2-4-16,-23-2-1 15,43-16-3-15,-10 3 1 16,11 5-2-16,4-7 0 16,6 0-2-16,-2-1 0 15,0 1-1-15,-2 5-1 0,-11-5-3 16,2 13-5-16,-41 2-23 16,25-13-1-16,-25 13 0 15,0 0 0-15</inkml:trace>
  <inkml:trace contextRef="#ctx0" brushRef="#br0" timeOffset="72360.7627">9935 7500 25 0,'0'0'34'15,"12"-23"1"-15,-12 23 0 16,0 0-18-16,0-25-2 16,0 25-4-16,0 0-2 15,25 4-4-15,-25-4-1 16,17 15-1-16,-17-15 0 16,19 34 0-16,-13-9-1 15,-2 12 0-15,-4-1 0 16,0 6 0-16,-4-1-1 15,2-1 1-15,-2-5-1 16,4-5-1-16,0-5 1 16,0-25 0-16,10 27-1 0,-10-27 1 15,0 0-1-15,21 6 0 16,-21-6 0-16,0 0-1 16,18-12-3-16,-18 12-6 15,17-30-28-15,-17 30-2 16,4-20 1-16,-4 20-1 15</inkml:trace>
  <inkml:trace contextRef="#ctx0" brushRef="#br0" timeOffset="74825.7084">10788 7500 30 0,'5'-19'32'0,"-5"19"2"0,22-27-1 16,-28 2-18-16,6 25-3 16,10-23-2-16,-10 23-1 15,0 0-2-15,0 0-2 16,0 0 0-16,15 25 0 16,-17 0-1-16,8 13-2 15,-4 4 1-15,4 10-1 16,-3 2 0-16,5-1-1 15,-2 3-1-15,0-10 0 16,1-2 0-16,-1-9-1 16,0-5-1-16,-2-12-1 15,5 1-3-15,-9-19-5 16,0 0-28-16,10-17 1 0,-10 17-1 16,-2-27 0-16</inkml:trace>
  <inkml:trace contextRef="#ctx0" brushRef="#br0" timeOffset="75552.9872">11083 7431 43 0,'0'0'34'0,"0"0"2"0,0 0-1 16,-20-4-22-16,36 21-4 15,-16-17 0-15,11 29-3 16,-9-12 0-16,14 12-3 15,-8-2 0-15,3 2-1 16,-5-5 0-16,2-2-1 16,-5-5 1-16,-3-17-1 15,12 21-1-15,-12-21 0 16,0 0 0-16,10-29-1 16,-4 8 1-16,-1-12-1 15,3 3 0-15,-2-7 0 16,2 3 0-16,-1 1 0 15,1 6 0-15,0 2 1 0,1 8-1 16,-9 17 2-16,25-11-1 16,-25 11 0-16,29 15 1 15,-13 4-1-15,-5 6 1 16,1 4 0-16,-4 2 0 16,-1-1 0-16,-5-1 0 15,2-4 0-15,-4-6 0 16,0-19 0-16,0 19-1 15,0-19 1-15,0 0-1 16,12-28 0-16,-3 4 0 16,3-6 0-16,1-3-1 15,3 1 1-15,1-1-1 0,2 6 1 16,1 8 0-16,-20 19 0 16,33-8 0-16,-33 8 0 15,25 33 1-15,-14-8-1 16,-3 4 1-16,-2 3-1 15,-2 1 1-15,-3-3-1 16,-1-1-2-16,-1-10-2 16,6 6-4-16,-5-25-29 15,0 0-2-15,0 0 1 16,0 0-1-16</inkml:trace>
  <inkml:trace contextRef="#ctx0" brushRef="#br0" timeOffset="75877.1119">11906 7277 72 0,'18'0'37'15,"-18"0"2"-15,17 19-1 16,-7 12-28-16,-26-8-2 15,11 23-3-15,-19-2-1 16,3 12-1-16,-6-2 0 16,0 5-1-16,-2-1 0 15,2-5-1-15,2-1-1 0,8-12 1 16,1-7-2-16,5-8 0 16,3-4 0-16,8-21-3 15,-6 17-3 1,0-36-8-16,12 2-25 0,-4-10 0 15,10-6-1-15,3-3 1 16</inkml:trace>
  <inkml:trace contextRef="#ctx0" brushRef="#br0" timeOffset="76253.2565">12120 7438 63 0,'18'4'38'0,"-18"-4"-1"16,0 0 1-16,-10 33-28 15,-17-29-2-15,10 11-3 0,-8-4-1 16,5 3-2-16,1-3-1 16,19-11 0-16,-8 25-1 15,8-25 0-15,39 23 0 16,-6-7 1-16,5 1-2 15,7 0 2-15,-1 2-1 16,-1 6 0-16,-5 0 1 16,-11 8 0-16,-9-2 1 15,-13 3 0-15,-12-1 0 16,-11-1 0-16,-11-1 0 16,-7-8-1-16,-5-10 1 15,-1-5-2-15,1-8-1 16,-3-21-8-16,19 2-30 0,-10-4-1 15,4-4-1-15,4 0 0 16</inkml:trace>
  <inkml:trace contextRef="#ctx0" brushRef="#br0" timeOffset="77676.8021">16321 13323 23 0,'0'0'28'15,"-21"14"2"-15,21-14-5 16,0 0-5-16,-31 11-5 16,31-11-2-16,0 0-4 0,0 0 0 15,0 0-2-15,27 10-2 16,-3-16-2-16,14 4 0 15,3-2 0-15,9 6-1 16,2-4-2-16,0-2-3 16,10 12-6-16,-24-6-27 15,5-6 0-15,-13 2-2 16,-30 2 1-16</inkml:trace>
  <inkml:trace contextRef="#ctx0" brushRef="#br0" timeOffset="78513.1232">17076 13059 13 0,'3'-25'33'0,"-3"25"1"15,4-20 1-15,-8-1-13 0,4 21-3 16,0 0-4-16,22 39-3 16,-28-14-3-16,12 21-3 15,-10 2-2-15,6 9-1 16,-2 1 0-16,0-1-2 16,0-7 1-16,4-2-2 15,-1-8-1-15,-1-11-2 16,10-8-3-16,-12-21-14 15,0 0-18-15,13-23-1 16,-5 6-1-16,-2-14 1 16</inkml:trace>
  <inkml:trace contextRef="#ctx0" brushRef="#br0" timeOffset="79461.4872">17452 12945 43 0,'11'-25'34'0,"-11"25"2"16,0 0-4-16,6-21-17 15,-6 21-4-15,0 0-2 16,21 25-1-16,-21-7-3 15,12 16 0-15,-8 1-2 16,7 7 0-16,-5 4 0 16,2 0-1-16,-2-4-1 15,-3-7 0-15,1-7 0 16,-4-8-1-16,0-20 0 16,0 0-1-16,0 0 1 15,-9-33 0-15,7-2-1 16,-2-7 0-16,4-11 0 0,0-3 1 15,6 0-1-15,-1 3 0 16,7 7 1-16,3 5-1 16,3 11 1-16,1 10 0 15,0 17 0-15,5 14 1 16,-3 6-1-16,0 16 1 16,-4 7 0-16,-3 12 0 15,-8-2 0-15,-1 4 0 16,-1-8 0-16,-4-10 0 15,-2-7-1-15,0-8 1 16,2-21-1-16,0 0 1 16,0 0-1-16,10-33 0 15,0 3-1-15,5-9 0 0,4-5 0 16,3-6 0-16,3 6 0 16,2 4 0-1,0 7 1-15,-2 16 1 16,-2 15-1-16,-23 2 0 0,27 44 1 15,-17-2 0-15,-10 4-1 16,-2 8 1-16,-6 0 0 16,0-6-1-16,0-6 0 15,-3-11-2-15,7-6-1 16,4-25-6-16,2 17-17 16,-2-17-14-16,0 0 1 15,21-37-2-15</inkml:trace>
  <inkml:trace contextRef="#ctx0" brushRef="#br0" timeOffset="79729.5903">18439 12725 66 0,'18'21'39'0,"-18"17"1"16,-8 8 0-16,-4 27-27 15,-15-13-5-15,6 16-2 16,-14 1-1-16,8 4-2 16,-2-5 0-16,2-8-2 15,2-15 0-15,4-5-2 0,8-9-1 16,-3-20-3-16,18 0-2 16,-2-19-7-1,6-19-27-15,-4-2 1 16,9-2 0-16,3-18 0 0</inkml:trace>
  <inkml:trace contextRef="#ctx0" brushRef="#br0" timeOffset="80097.7312">18621 13045 67 0,'5'19'38'15,"-16"0"0"-15,-9-9-4 16,7 23-23-16,-26-14-3 16,12 12-3-16,-2-12-1 0,10 4-1 15,6-4-2-15,13-19 0 16,13 27-1-16,14-14 0 16,8-1 0-16,7-1-1 15,1 1 1-15,1-1 0 16,-5 1 0-16,-6 3 0 15,-12-1 1-15,-21-14-1 16,4 21 3-16,-4-21-2 16,-43 26 2-16,10-4-2 15,-5-9 1-15,1 0-1 16,2-1 0-16,1-8-4 16,12 2-6-16,-10-12-30 15,32 6-2-15,-25-37 0 0,15 18 1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8-04T14:57:17.74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11926 7024 2 0,'0'0'28'0,"0"0"2"15,0 0 0-15,2 36-12 16,-14-18-3-16,20 28 1 16,-20 0-2-16,18 36-5 0,-18 10 0 15,12 39-3-15,-13 11 1 16,7 30-1 0,-9 14 1-16,1 23-3 15,-9 6 1-15,6 19-1 0,-3-2 0 16,11 4 0-16,3 0-1 15,10 14-1-15,2 1-1 16,9 8 1-16,2 4 0 16,5-4-1-16,-3-12 1 15,-4-3-1-15,-1-16-1 16,-5-15 0-16,-1-19 1 16,-4-16 0-16,0-19-1 15,0-9 0-15,0-6 1 0,-1-12-1 16,-1-9 0-1,0-10 0-15,0-8-2 16,-2-20-1-16,2-1-5 16,-15-38-22-16,17 0-10 0,-3-21-2 15,-1-25 1-15,26-4-2 16</inkml:trace>
  <inkml:trace contextRef="#ctx0" brushRef="#br0" timeOffset="976.3759">18771 6771 15 0,'0'0'31'15,"-29"2"1"-15,14 19 3 16,5 31-13-16,-23-10-4 0,26 54-4 16,-20-4-2-16,23 44-4 15,-12 8-1-15,18 36-1 16,-6 10-2 0,10 29-1-16,-4 15 0 0,6 25 1 15,-2 7-1-15,1 18-1 16,-1 8 0-16,4 11 0 15,-3 8-1-15,5 1 1 16,0-5-1-16,-1-4 0 16,-1-13-1-16,-3-14 0 15,-3-23 1-15,0-30-1 16,-4-31 0-16,0-31 0 16,-2-33 0-16,0-34 0 0,-2-21 1 15,1-27-2-15,-1-13 1 16,4-33-3-16,0 0-1 15,-33-2-4-15,33 2-21 16,-19-29-11-16,3 2-1 16,-5-9 0-16</inkml:trace>
  <inkml:trace contextRef="#ctx0" brushRef="#br0" timeOffset="3532.3561">13311 7172 19 0,'-18'21'15'0,"-17"-4"0"16,7 6 0-16,-15 4-1 15,-9 2-2-15,-4 7-2 16,-17 1-1-16,3 12-1 16,-22 5 0-16,-1 23-2 15,-23 9 0-15,1 22-1 0,-20 1-2 16,-4 18 1-16,-15 5-2 15,-1 6 0-15,-5-6 1 16,12-5-2-16,7-18 2 16,27-13-2-16,21-17 1 15,34-18-1-15,28-24 1 16,31-37-1-16,38 4 0 16,34-43 1-16,38-22-2 15,32-20 2-15,30-26-2 16,38-31 1-16,39-23 0 15,37-16 0-15,32-15-2 16,33 2 2-16,10-3 0 16,1 5 0-16,-1 11 1 0,-10 28-1 15,-33 22 0-15,-36 35-1 16,-45 19 2-16,-56 23-1 16,-44 23-1-16,-38 25 1 15,-43 27 0-15,-51 29 0 16,-51 19 0-16,-37 23 1 15,-40 23 0-15,-37 34 0 16,-54 26-1-16,-47 24 1 16,-38 18 0-16,-46 14-2 15,-18 24 1-15,-11 14-1 16,0 1 2-16,4 2-1 16,24-3 0-16,34 5-1 15,28-8 0-15,55-11 1 0,40-23 0 16,36-19-1-16,32-18-1 15,38-18 1-15,33-26 0 16,34-38-1-16,32-34 2 16,36-41-1-16,39-42-1 15,47-54 2-15,44-63 0 16,47-73-1-16,64-55-1 16,47-60 1-16,57-43 0 15,41-26 0-15,27-7 0 16,17 1-1-16,8 27 1 15,-14 46 0-15,-36 38 2 16,-37 57-1-16,-61 47-2 16,-59 48 1-16,-59 34 1 0,-62 47-1 15,-52 34 0-15,-52 36 1 16,-54 39-2 0,-58 35 2-16,-45 26-1 15,-43 33 0-15,-46 28 1 0,-58 36-1 16,-51 20 0-16,-45 15 1 15,-40 3 0-15,-17 13-1 16,-8 8 0-16,-8-5 0 16,16-6 1-16,40-19-1 15,45-8 0-15,52-11 0 16,61-16-1-16,56-29 1 16,49-26 0-16,59-20 1 15,41-27-2-15,46-26 1 0,47-35 0 16,47-47 1-1,42-51-1-15,49-62-1 16,50-56 1-16,43-66-1 16,44-64 1-16,30-52 0 0,8-30 0 15,5-14-1-15,-12 25 2 16,-36 45-1-16,-51 47 1 16,-50 65-1-16,-61 75 0 15,-64 81 1-15,-62 73 0 16,-68 67 0-16,-63 47 0 15,-46 53 1-15,-47 44-2 16,-38 40 2-16,-49 27-2 16,-38 22 1-16,-25-3-1 15,-2-11 1-15,10-24 0 16,28-32 0-16,38-44-1 16,51-42 1-16,60-49 0 15,69-59 0-15,63-51-2 0,60-53 1 16,61-61-2-16,58-59 2 15,42-44-1-15,37-33 1 16,26-18-1-16,7-3 1 16,-10 19 1-16,-22 33-1 15,-36 48 0-15,-52 57 0 16,-50 52 1-16,-58 55-1 16,-53 45 0-16,-43 42 0 15,-37 31 0-15,-39 32 0 16,-25 23 0-16,-21 16 0 15,-8-5-1-15,8-10 1 16,15-20 0-16,28-27 1 0,30-27-2 16,48-40 1-16,51-42 0 15,53-42 0-15,38-29 0 16,34-31 0-16,25-10 0 16,17-3-1-16,6 4 2 15,-5 17-2-15,-26 21 1 16,-31 38 0-16,-32 37 0 15,-39 42 1-15,-42 23 1 16,-47 21-1-16,-30 13-1 16,-26 5 1-16,-11-1 0 15,-10-7-2-15,6-12-2 16,0-25-7-16,23 0-30 16,6-28-1-16,12-24 0 0,3-21-1 15</inkml:trace>
  <inkml:trace contextRef="#ctx0" brushRef="#br0" timeOffset="4467.7163">16543 7210 43 0,'6'-57'33'0,"4"-37"1"15,24-18 2-15,30-5-26 16,-10-36-1-16,39 7 0 16,-5-13 0-16,30 15-4 0,-4 8-1 15,9 23-3-15,-9 17-1 16,-12 15-5-16,1 43-8 15,-28 15-23 1,-25 19-1-16,-21 21 0 0,-21 12 0 16</inkml:trace>
  <inkml:trace contextRef="#ctx0" brushRef="#br0" timeOffset="5059.9423">18300 5171 55 0,'-2'-27'36'0,"1"4"2"16,-1 6-1-16,-16-8-22 15,18 25-4-15,0 0-2 16,0 0-2-16,0 33-3 16,4 9 0-16,-8 4-1 15,2 17-1-15,-3 4 0 16,-1 8 0-16,-2-6-2 15,2 0 1-15,0-15 0 16,3-12-1-16,5-9 0 16,3-16 1-16,-5-17-1 15,29-2 0-15,-6-11 0 16,1-7-1-16,4 1 0 0,-1-10-2 16,6 8-2-16,-10-11-6 15,22 11-26-15,-22-6-4 16,0 6 1-16,-8-2 0 15</inkml:trace>
  <inkml:trace contextRef="#ctx0" brushRef="#br0" timeOffset="5332.0463">18576 5161 64 0,'0'0'39'15,"0"0"3"-15,-17-7-2 16,17 7-18-16,-4 53-12 15,-4-5-3-15,16 27-1 0,-10 6-2 16,6 15-1-16,-4 3-2 16,4 3 1-16,2-4-1 15,-1-8-1-15,3-11 0 16,-2-18 1-16,3-13-2 16,-1-11 1-16,4-14-3 15,-12-23 0-15,0 0-2 16,17-22-7-16,4-1-28 15,-17-15-3-15,2 2 2 16,-6-8-2-16</inkml:trace>
  <inkml:trace contextRef="#ctx0" brushRef="#br0" timeOffset="5984.2964">18908 5413 79 0,'0'0'40'16,"21"4"0"-16,-9 17 1 15,-18 7-31-15,18 26-2 16,-16 0-2-16,9 13-2 15,-3-2-2-15,2 4 0 0,2-11-1 16,-2-12 0-16,2-15-1 16,1-12 0-1,-7-19 1-15,25-4-2 16,-11-19 2-16,-1-17-2 0,7-16 0 16,3-13 0-16,6-8 1 15,2-9-1-15,1 7 0 16,3 4 1-16,0 8 0 15,2 15 0-15,-3 18 1 16,-1 21 0-16,-2 14 0 16,-2 19 1-16,-6 10 0 15,0 16 0-15,-5 8-1 0,-3 9 1 16,-5 1-1 0,-1-1 1-16,-5-9-2 15,0-3 1-15,-2-10-1 16,-2-18 0-16,0-23 0 0,0 0 0 15,23-33-1-15,-6-19 1 16,3-7 0-16,5-16 0 16,6-7 0-16,5 3 0 15,1 6 0-15,0 10 0 16,-5 13 0-16,1 23 0 16,-6 14 1-16,-4 22-1 15,-5 22 0-15,-7 9 0 16,-5 8 0-16,0 10 1 15,0 5-2-15,-3-2-2 16,5 5-3-16,-17-9-36 16,16-9-1-16,-7-8-1 15,2-5 0-15</inkml:trace>
  <inkml:trace contextRef="#ctx0" brushRef="#br0" timeOffset="7815.9997">6444 12358 23 0,'-17'-26'31'0,"17"26"2"16,-20-33-1-16,20 33-14 0,0 0-4 15,0 0-4 1,43 40-3-16,-12-5-3 16,17 22 1-16,4 9-1 15,15 20 0-15,3 8-3 0,9 11 2 16,-4-1-3-16,0-4 2 16,-5-12-2-16,-8-13 1 15,-10-18-1-15,-8-20 1 16,-11-28-1-16,-12-22-1 15,-6-22-1-15,-13-28-2 16,-5-16 0-16,-19-28-2 16,1-10 0-16,-23-25-1 15,5 0 2-15,-21-15 0 16,8 11 2-16,-6 8 3 16,2 15 2-16,14 27 1 15,0 16 2-15,26 39 0 16,1 20 1-16,34 46 1 0,8 21-2 15,29 39 0-15,8 12-2 16,19 28 1-16,5 17-1 16,13 12-1-16,1-1 0 15,0-3-1-15,-4-12-1 16,-3-14 1-16,-6-16-3 16,-8-30-1-16,-6-20-3 15,-23-46-10-15,-4-22-21 16,-23-40-1-16,-17-36 0 15,-25-35 0-15</inkml:trace>
  <inkml:trace contextRef="#ctx0" brushRef="#br0" timeOffset="8048.0887">7486 11438 53 0,'0'0'37'15,"3"32"0"-15,24 30 0 16,6 7-27-16,27 48 0 15,4 9-1-15,28 28-2 16,5 5-3-16,15 8-1 16,-3-2-2-16,5-16 1 15,-6-14-2-15,-7-22-1 16,-13-23-3-16,-18-34 0 16,-3-20-6-16,-34-47-27 15,-6-30-1-15,-23-39-1 0,-18-31 1 16</inkml:trace>
  <inkml:trace contextRef="#ctx0" brushRef="#br0" timeOffset="8280.1774">8035 11175 53 0,'-36'-60'36'0,"18"28"1"16,18 32 0-16,25 4-26 15,29 53-1-15,6 26-3 16,27 41 0-16,2 22-2 15,19 29-1-15,2 11-2 16,5 9 0-16,-5-7-1 16,-2-15-1-16,-7-23-1 0,-5-35-1 15,-5-27-3-15,-22-48-5 16,12-26-28 0,-37-43-1-16,-17-31 0 15,-28-43-1-15</inkml:trace>
  <inkml:trace contextRef="#ctx0" brushRef="#br0" timeOffset="8520.2691">8570 10262 61 0,'-6'-35'38'0,"6"35"0"16,50 64-1-16,12 32-27 15,13 22-1-15,27 44-2 0,6 24-1 16,19 32-2-1,1 5-2-15,3-12 0 16,-10-19-2-16,-7-22 0 16,-10-30-2-16,-11-32 0 0,-12-37-4 15,-27-56-6-15,2-24-25 16,-37-45-2-16,-15-40 0 16,-21-46 0-16</inkml:trace>
  <inkml:trace contextRef="#ctx0" brushRef="#br0" timeOffset="8764.3632">9343 9683 65 0,'0'0'39'16,"46"57"-1"-16,4 14-1 16,31 56-26-16,0 20-1 15,24 38-3-15,-1 16-1 0,13 14-3 16,1-8-1-16,2-13-1 15,-1-22-1-15,-7-43-1 16,-8-33-2-16,-15-48-2 16,-10-37-4-16,-42-61-11 15,-18-28-17-15,-36-53-2 16,-24-51-1-16,-26-48 1 16</inkml:trace>
  <inkml:trace contextRef="#ctx0" brushRef="#br0" timeOffset="8996.4524">10045 8954 57 0,'4'-21'36'0,"17"46"0"16,24 49 1-16,7 24-25 15,42 52-2-15,-3 17-1 16,21 34-2-16,-8 6-2 16,6 4-1-16,-10-13-2 15,-9-22 0-15,-14-20-1 16,-17-37 0-16,-12-33-3 15,-8-46 0-15,-7-28-3 16,-21-51-3-16,3-20-9 16,-25-54-21-16,-13-41-1 15,-15-53-1-15,-14-40 2 16</inkml:trace>
  <inkml:trace contextRef="#ctx0" brushRef="#br0" timeOffset="9184.5243">10628 8520 56 0,'-14'-46'34'0,"14"46"3"15,12 46-1-15,34 48-23 16,-2 27-3-16,37 42-2 16,2 6-1-16,21 25-2 15,1-3 0-15,5-3-3 16,-8-15-1-16,-8-23-2 16,-9-28-3-16,-25-45-12 15,-12-14-22-15,-21-41-1 16,-27-22-1-16,12-50 0 15</inkml:trace>
  <inkml:trace contextRef="#ctx0" brushRef="#br0" timeOffset="10812.1488">7962 9025 47 0,'8'-20'37'16,"-8"20"0"-16,2 45 0 15,3 33-24-15,-7 18-3 16,31 56-1-16,2 30-2 15,29 48 0-15,6 8-3 16,22 4 0-16,15-16-2 16,10-13 0-16,7-31 0 15,-6-38-1-15,-10-42-1 16,-15-51 0-16,-14-26-1 0,-15-40-2 16,-16-16-1-1,-27-43-10-15,-7-3-26 16,-14-25 0-16,-9-19-1 15,-12-11 1-15</inkml:trace>
  <inkml:trace contextRef="#ctx0" brushRef="#br0" timeOffset="11384.3684">6936 8321 1 0,'19'-23'27'16,"-2"-18"4"-16,22 5 0 16,13 1-16-16,-11-11 1 15,22 20-1-15,-16-11-3 16,14 27-3-16,-20-1-1 15,5 28-2-15,-19 8 0 0,-4 27-2 16,-19 13-1-16,-6 20 0 16,-19 7 0-16,-2 5-1 15,-10 1 1-15,2-6-2 16,0-15 1-16,8-12-1 16,6-24 1-16,9-15 0 15,8-26 0-15,0 0 0 16,37-9 0-16,-10-14 0 15,4-6-1-15,5-4-1 16,5 3 1-16,-3-3-2 16,1 12-2-16,-8-15-5 15,13 24-22-15,-13-5-10 0,-4-6 1 16,-10 2 0-16</inkml:trace>
  <inkml:trace contextRef="#ctx0" brushRef="#br0" timeOffset="11940.5821">7676 8112 56 0,'0'0'37'16,"0"0"1"-16,18-2 1 16,11 29-27-16,-20-6-1 15,17 25-3-15,-11 0-2 16,10 9-1-16,-8-5-2 0,1 6-1 15,-7-12 0-15,-3-2-1 16,-4-17 0 0,-4-25-2-16,0 0 1 0,0 0-1 15,-2-29 0-15,-2-19 0 16,4-5 0-16,0-16-1 16,4-2 1-16,4 2 0 15,1 0 1-15,3 11-1 16,5 14 2-16,3 21-1 15,1 21 1-15,4 15 1 16,2 14-1-16,2 13 1 16,-2 5-1-16,0 4 0 15,-4-2 0-15,-2-9 0 0,-4-9-1 16,-5-10 1-16,-12-19-1 16,0 0-1-16,0 0 2 15,19-48-2 1,-9-2 1-16,3-11-1 0,7-14 1 15,3-2 0-15,6 2-1 16,2 4 1-16,2 12 0 16,1 19 0-16,1 18 1 15,-2 24 0-15,-2 23 0 16,-4 19 0-16,-4 14 0 16,-2 9 0-16,-2 8-3 15,-7-8-4-15,21 4-33 16,-18-15-3-16,0-10 1 0,9-16-2 15</inkml:trace>
  <inkml:trace contextRef="#ctx0" brushRef="#br0" timeOffset="13269.0914">20914 9974 10 0,'0'0'33'0,"0"0"2"16,0 0 0-16,-27-6-14 15,44 6-4-15,-15-19-4 16,31 13-4-16,-6-15-3 15,19 0-3-15,1-8-1 16,12 6-1-16,3 2 0 16,-2 2-3-16,2 19-3 15,-28-11-17-15,3 16-14 16,-18 22-1-16,-23 2 0 0,-13 17 0 16</inkml:trace>
  <inkml:trace contextRef="#ctx0" brushRef="#br0" timeOffset="13421.1502">20835 10481 40 0,'0'0'31'15,"46"-10"0"-15,-9-13-2 16,9-8-28-16,8 1-4 16,4-9-23-16,2 18-4 15,-18-17 0-15,8 20-2 16</inkml:trace>
  <inkml:trace contextRef="#ctx0" brushRef="#br0" timeOffset="13936.3474">21857 9786 61 0,'0'0'37'0,"0"0"2"16,0 0-1-16,-25 12-31 16,2 32-2-16,-14 8-1 15,3 19 0-15,-9 5 0 16,10 16-1-16,6 2-2 0,10-4 0 15,11-7 0-15,14-8 0 16,13-14 0-16,14-13-1 16,7-17 0-16,10-22 0 15,4-20 0-15,2-16 0 16,0-19 0-16,-6-15 0 16,-6-8 0-16,-5-10-1 15,-8 6 2-15,-14 4-1 16,-7 10 0-16,-11 14 1 15,-10 17-1-15,-9 18 2 16,-7 18-2-16,0 20 1 16,-4 9 0-16,4 13 0 15,4 5 0-15,6 7-1 0,7-3 0 16,10-1-2-16,7-4-1 16,3-22-2-16,17 14-10 15,-8-30-25-15,4-9 0 16,-3-20-1-16,1-8 1 15</inkml:trace>
  <inkml:trace contextRef="#ctx0" brushRef="#br0" timeOffset="14824.6886">22337 10011 44 0,'0'0'37'0,"0"0"2"16,0 0 0-16,0 0-24 16,24 17-4-16,-23 0-4 15,15 16-1-15,-10 1-2 16,7 12-2-16,-5-2 0 16,0 1-1-16,-5-5 0 15,-3-6 0-15,0-3-1 16,-1-10 1-16,1-21-1 0,0 0 0 15,0 0 0 1,-4-29 0-16,9-1-1 16,1-11 1-16,6-7-1 15,1-5 0-15,3-3 1 0,3 8-1 16,2 10 1-16,-1 3 0 16,-1 12 0-16,2 14 1 15,-2 9 0-15,1 13 0 16,-7 12 0-16,-1 10 1 15,-5 5-1-15,-1 6 1 16,-4 0-1-16,2-2 1 16,-6-8-2-16,0-5 1 0,0-12-1 15,2-19 0-15,0 0 0 16,21-15 1 0,-7-14-1-16,1-13-1 15,5-6 1-15,7-6 0 16,2-7 0-16,1 1 0 0,-3 11 0 15,-1 3 0-15,-5 13 0 16,0 23 1-16,-4 16 0 16,-7 19-1-16,-6 13 1 15,0 20 1-15,-6 1-1 16,2 12-1-16,0-2 1 16,0-9-1-16,4-6-1 15,-4-16-3-15,11 2-3 16,-20-15-34-16,9-25-1 15,0 0-1-15,0 0 1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38897-06D0-48A7-ACF6-BDC3B6F63C74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59923-EA07-462B-8513-2C6939252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00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1-D Motion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2007-2008</a:t>
            </a:r>
          </a:p>
        </p:txBody>
      </p:sp>
      <p:sp>
        <p:nvSpPr>
          <p:cNvPr id="727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727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1A21E2-8865-4FC0-BF27-11C74A232A8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27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100" b="1" dirty="0">
                <a:latin typeface="Comic Sans MS" pitchFamily="66" charset="0"/>
              </a:rPr>
              <a:t>CB Standard: I. A. 1. a) (1) and b)  (1)</a:t>
            </a:r>
          </a:p>
          <a:p>
            <a:endParaRPr lang="en-US" sz="1100" dirty="0">
              <a:latin typeface="Comic Sans MS" pitchFamily="66" charset="0"/>
            </a:endParaRPr>
          </a:p>
          <a:p>
            <a:pPr defTabSz="864931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sz="1100" b="1" dirty="0">
                <a:latin typeface="Comic Sans MS" pitchFamily="66" charset="0"/>
              </a:rPr>
              <a:t>Learning objective</a:t>
            </a:r>
          </a:p>
          <a:p>
            <a:r>
              <a:rPr lang="en-US" sz="1100" dirty="0">
                <a:latin typeface="Comic Sans MS" pitchFamily="66" charset="0"/>
              </a:rPr>
              <a:t>TSW calculate displacement, velocity and acceleration.</a:t>
            </a:r>
          </a:p>
          <a:p>
            <a:r>
              <a:rPr lang="en-US" sz="1100" dirty="0">
                <a:latin typeface="Comic Sans MS" pitchFamily="66" charset="0"/>
              </a:rPr>
              <a:t>TSW graphically interpret displacement, velocity, and acceleration.</a:t>
            </a:r>
          </a:p>
          <a:p>
            <a:endParaRPr lang="en-US" sz="1100" dirty="0">
              <a:latin typeface="Comic Sans MS" pitchFamily="66" charset="0"/>
            </a:endParaRPr>
          </a:p>
          <a:p>
            <a:pPr defTabSz="864931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sz="1100" b="1" dirty="0">
                <a:latin typeface="Comic Sans MS" pitchFamily="66" charset="0"/>
              </a:rPr>
              <a:t>Formative assessment</a:t>
            </a:r>
          </a:p>
          <a:p>
            <a:r>
              <a:rPr lang="en-US" sz="1100" dirty="0">
                <a:latin typeface="Comic Sans MS" pitchFamily="66" charset="0"/>
              </a:rPr>
              <a:t>Informal evaluation of problems worked</a:t>
            </a:r>
          </a:p>
          <a:p>
            <a:endParaRPr lang="en-US" sz="1100" dirty="0">
              <a:latin typeface="Comic Sans MS" pitchFamily="66" charset="0"/>
            </a:endParaRPr>
          </a:p>
          <a:p>
            <a:pPr defTabSz="864931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sz="1100" b="1" dirty="0">
                <a:latin typeface="Comic Sans MS" pitchFamily="66" charset="0"/>
              </a:rPr>
              <a:t>Activity</a:t>
            </a:r>
          </a:p>
          <a:p>
            <a:r>
              <a:rPr lang="en-US" sz="1100" dirty="0">
                <a:latin typeface="Comic Sans MS" pitchFamily="66" charset="0"/>
              </a:rPr>
              <a:t>Problems, pictures, situations to draw motion diagrams for.</a:t>
            </a:r>
          </a:p>
          <a:p>
            <a:r>
              <a:rPr lang="en-US" sz="1100" dirty="0">
                <a:latin typeface="Comic Sans MS" pitchFamily="66" charset="0"/>
              </a:rPr>
              <a:t>Problems involving distance and displacement.</a:t>
            </a:r>
          </a:p>
          <a:p>
            <a:pPr defTabSz="864931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sz="1100" dirty="0">
                <a:latin typeface="Comic Sans MS" pitchFamily="66" charset="0"/>
              </a:rPr>
              <a:t>Problems involving speed and velocity.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70156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1-D Motion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2007-2008</a:t>
            </a:r>
          </a:p>
        </p:txBody>
      </p:sp>
      <p:sp>
        <p:nvSpPr>
          <p:cNvPr id="931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931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D17B20-184D-4F46-AE82-D749FFBF5B1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931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012468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1-D Motion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2007-2008</a:t>
            </a:r>
          </a:p>
        </p:txBody>
      </p:sp>
      <p:sp>
        <p:nvSpPr>
          <p:cNvPr id="942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942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3C9B44-23D9-4145-B68F-12FF1E1C929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942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732899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1-D Motion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2007-2008</a:t>
            </a:r>
          </a:p>
        </p:txBody>
      </p:sp>
      <p:sp>
        <p:nvSpPr>
          <p:cNvPr id="952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952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674F49-6FCA-4248-A59A-664554196D66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952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4923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1-D Motion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2007-2008</a:t>
            </a:r>
          </a:p>
        </p:txBody>
      </p:sp>
      <p:sp>
        <p:nvSpPr>
          <p:cNvPr id="962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962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64C62E-1B6A-4027-B7B1-1210F7E4DDE4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962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474916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1-D Motion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2007-2008</a:t>
            </a:r>
          </a:p>
        </p:txBody>
      </p:sp>
      <p:sp>
        <p:nvSpPr>
          <p:cNvPr id="972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972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25EB55-C366-4C87-BD12-C8C3463D239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97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15044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1-D Motion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2007-2008</a:t>
            </a:r>
          </a:p>
        </p:txBody>
      </p:sp>
      <p:sp>
        <p:nvSpPr>
          <p:cNvPr id="849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849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409600-DD08-46CC-B9B6-2680A90D661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49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9162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1-D Motion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2007-2008</a:t>
            </a:r>
          </a:p>
        </p:txBody>
      </p:sp>
      <p:sp>
        <p:nvSpPr>
          <p:cNvPr id="860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860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871793-867E-401C-BB80-818F9D9E40E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60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66904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1-D Motion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2007-2008</a:t>
            </a:r>
          </a:p>
        </p:txBody>
      </p:sp>
      <p:sp>
        <p:nvSpPr>
          <p:cNvPr id="870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870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3A1AAE-5D23-4AB5-AD6A-9CCB0429078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70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26637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1-D Motion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2007-2008</a:t>
            </a:r>
          </a:p>
        </p:txBody>
      </p:sp>
      <p:sp>
        <p:nvSpPr>
          <p:cNvPr id="880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880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DA96E4-C63C-4841-9DC0-D0368C0D14F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80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52663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1-D Motion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2007-2008</a:t>
            </a:r>
          </a:p>
        </p:txBody>
      </p:sp>
      <p:sp>
        <p:nvSpPr>
          <p:cNvPr id="890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890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74E510-8879-488F-BEF9-69FF71E519D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90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461599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1-D Motion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2007-2008</a:t>
            </a:r>
          </a:p>
        </p:txBody>
      </p:sp>
      <p:sp>
        <p:nvSpPr>
          <p:cNvPr id="901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901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5C28AE-0B05-4995-AA3E-3CE3EEA4EFD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01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88278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1-D Motion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2007-2008</a:t>
            </a:r>
          </a:p>
        </p:txBody>
      </p:sp>
      <p:sp>
        <p:nvSpPr>
          <p:cNvPr id="911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911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27966B-3671-4296-9C01-97767E488799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911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939389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1-D Motion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2007-2008</a:t>
            </a:r>
          </a:p>
        </p:txBody>
      </p:sp>
      <p:sp>
        <p:nvSpPr>
          <p:cNvPr id="921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921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3F147A-4889-4338-B80F-EDB79E5A852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921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90268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6E2F-06F2-43EA-BBDA-B3DBA6E9883F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37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6E2F-06F2-43EA-BBDA-B3DBA6E9883F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35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6E2F-06F2-43EA-BBDA-B3DBA6E9883F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510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6E2F-06F2-43EA-BBDA-B3DBA6E9883F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29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6E2F-06F2-43EA-BBDA-B3DBA6E9883F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89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6E2F-06F2-43EA-BBDA-B3DBA6E9883F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78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6E2F-06F2-43EA-BBDA-B3DBA6E9883F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036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6E2F-06F2-43EA-BBDA-B3DBA6E9883F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83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6E2F-06F2-43EA-BBDA-B3DBA6E9883F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4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6E2F-06F2-43EA-BBDA-B3DBA6E9883F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08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6E2F-06F2-43EA-BBDA-B3DBA6E9883F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0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26E2F-06F2-43EA-BBDA-B3DBA6E9883F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4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838200"/>
            <a:ext cx="7772400" cy="1470025"/>
          </a:xfrm>
        </p:spPr>
        <p:txBody>
          <a:bodyPr/>
          <a:lstStyle/>
          <a:p>
            <a:r>
              <a:rPr lang="en-US" dirty="0" smtClean="0"/>
              <a:t>Lesson 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828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Objective: Determine instantaneous velocity and acceleration.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450" y="2393950"/>
            <a:ext cx="52451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457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smtClean="0"/>
              <a:t>Average and Instantaneous Acceleration</a:t>
            </a:r>
            <a:endParaRPr lang="en-US" altLang="en-US" sz="3600" smtClean="0"/>
          </a:p>
        </p:txBody>
      </p:sp>
      <p:grpSp>
        <p:nvGrpSpPr>
          <p:cNvPr id="37891" name="Group 3"/>
          <p:cNvGrpSpPr>
            <a:grpSpLocks/>
          </p:cNvGrpSpPr>
          <p:nvPr/>
        </p:nvGrpSpPr>
        <p:grpSpPr bwMode="auto">
          <a:xfrm>
            <a:off x="365125" y="1368425"/>
            <a:ext cx="7945438" cy="4892675"/>
            <a:chOff x="230" y="862"/>
            <a:chExt cx="5005" cy="3082"/>
          </a:xfrm>
        </p:grpSpPr>
        <p:sp>
          <p:nvSpPr>
            <p:cNvPr id="37903" name="Line 4"/>
            <p:cNvSpPr>
              <a:spLocks noChangeShapeType="1"/>
            </p:cNvSpPr>
            <p:nvPr/>
          </p:nvSpPr>
          <p:spPr bwMode="auto">
            <a:xfrm>
              <a:off x="528" y="1296"/>
              <a:ext cx="0" cy="21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4" name="Line 5"/>
            <p:cNvSpPr>
              <a:spLocks noChangeShapeType="1"/>
            </p:cNvSpPr>
            <p:nvPr/>
          </p:nvSpPr>
          <p:spPr bwMode="auto">
            <a:xfrm>
              <a:off x="528" y="3456"/>
              <a:ext cx="42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5" name="Text Box 6"/>
            <p:cNvSpPr txBox="1">
              <a:spLocks noChangeArrowheads="1"/>
            </p:cNvSpPr>
            <p:nvPr/>
          </p:nvSpPr>
          <p:spPr bwMode="auto">
            <a:xfrm>
              <a:off x="5030" y="3502"/>
              <a:ext cx="20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sz="400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37906" name="Text Box 7"/>
            <p:cNvSpPr txBox="1">
              <a:spLocks noChangeArrowheads="1"/>
            </p:cNvSpPr>
            <p:nvPr/>
          </p:nvSpPr>
          <p:spPr bwMode="auto">
            <a:xfrm>
              <a:off x="230" y="862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sz="4000">
                  <a:solidFill>
                    <a:schemeClr val="tx1"/>
                  </a:solidFill>
                </a:rPr>
                <a:t>v</a:t>
              </a:r>
            </a:p>
          </p:txBody>
        </p:sp>
      </p:grpSp>
      <p:sp>
        <p:nvSpPr>
          <p:cNvPr id="37892" name="Arc 8"/>
          <p:cNvSpPr>
            <a:spLocks/>
          </p:cNvSpPr>
          <p:nvPr/>
        </p:nvSpPr>
        <p:spPr bwMode="auto">
          <a:xfrm>
            <a:off x="914400" y="2438400"/>
            <a:ext cx="4114800" cy="2971800"/>
          </a:xfrm>
          <a:custGeom>
            <a:avLst/>
            <a:gdLst>
              <a:gd name="T0" fmla="*/ 0 w 21592"/>
              <a:gd name="T1" fmla="*/ 0 h 21600"/>
              <a:gd name="T2" fmla="*/ 2147483647 w 21592"/>
              <a:gd name="T3" fmla="*/ 2147483647 h 21600"/>
              <a:gd name="T4" fmla="*/ 0 w 21592"/>
              <a:gd name="T5" fmla="*/ 2147483647 h 21600"/>
              <a:gd name="T6" fmla="*/ 0 60000 65536"/>
              <a:gd name="T7" fmla="*/ 0 60000 65536"/>
              <a:gd name="T8" fmla="*/ 0 60000 65536"/>
              <a:gd name="T9" fmla="*/ 0 w 21592"/>
              <a:gd name="T10" fmla="*/ 0 h 21600"/>
              <a:gd name="T11" fmla="*/ 21592 w 2159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92" h="21600" fill="none" extrusionOk="0">
                <a:moveTo>
                  <a:pt x="-1" y="0"/>
                </a:moveTo>
                <a:cubicBezTo>
                  <a:pt x="11695" y="0"/>
                  <a:pt x="21266" y="9308"/>
                  <a:pt x="21591" y="20999"/>
                </a:cubicBezTo>
              </a:path>
              <a:path w="21592" h="21600" stroke="0" extrusionOk="0">
                <a:moveTo>
                  <a:pt x="-1" y="0"/>
                </a:moveTo>
                <a:cubicBezTo>
                  <a:pt x="11695" y="0"/>
                  <a:pt x="21266" y="9308"/>
                  <a:pt x="21591" y="2099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Oval 9"/>
          <p:cNvSpPr>
            <a:spLocks noChangeArrowheads="1"/>
          </p:cNvSpPr>
          <p:nvPr/>
        </p:nvSpPr>
        <p:spPr bwMode="auto">
          <a:xfrm>
            <a:off x="4876800" y="4819650"/>
            <a:ext cx="152400" cy="133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Oval 10"/>
          <p:cNvSpPr>
            <a:spLocks noChangeArrowheads="1"/>
          </p:cNvSpPr>
          <p:nvPr/>
        </p:nvSpPr>
        <p:spPr bwMode="auto">
          <a:xfrm>
            <a:off x="1847850" y="2476500"/>
            <a:ext cx="133350" cy="114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091" name="Line 11"/>
          <p:cNvSpPr>
            <a:spLocks noChangeShapeType="1"/>
          </p:cNvSpPr>
          <p:nvPr/>
        </p:nvSpPr>
        <p:spPr bwMode="auto">
          <a:xfrm>
            <a:off x="1219200" y="1981200"/>
            <a:ext cx="4038600" cy="312420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092" name="Text Box 12"/>
          <p:cNvSpPr txBox="1">
            <a:spLocks noChangeArrowheads="1"/>
          </p:cNvSpPr>
          <p:nvPr/>
        </p:nvSpPr>
        <p:spPr bwMode="auto">
          <a:xfrm>
            <a:off x="914400" y="3200400"/>
            <a:ext cx="25146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sz="2000">
                <a:solidFill>
                  <a:srgbClr val="FF0000"/>
                </a:solidFill>
              </a:rPr>
              <a:t>Average acceleration is represented by the slope of a line connecting two points on a v/t graph.</a:t>
            </a:r>
          </a:p>
        </p:txBody>
      </p:sp>
      <p:sp>
        <p:nvSpPr>
          <p:cNvPr id="37897" name="Oval 13"/>
          <p:cNvSpPr>
            <a:spLocks noChangeArrowheads="1"/>
          </p:cNvSpPr>
          <p:nvPr/>
        </p:nvSpPr>
        <p:spPr bwMode="auto">
          <a:xfrm>
            <a:off x="4114800" y="35052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094" name="Line 14"/>
          <p:cNvSpPr>
            <a:spLocks noChangeShapeType="1"/>
          </p:cNvSpPr>
          <p:nvPr/>
        </p:nvSpPr>
        <p:spPr bwMode="auto">
          <a:xfrm flipH="1" flipV="1">
            <a:off x="2743200" y="2209800"/>
            <a:ext cx="2895600" cy="2819400"/>
          </a:xfrm>
          <a:prstGeom prst="line">
            <a:avLst/>
          </a:prstGeom>
          <a:noFill/>
          <a:ln w="38100" cap="rnd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095" name="Text Box 15"/>
          <p:cNvSpPr txBox="1">
            <a:spLocks noChangeArrowheads="1"/>
          </p:cNvSpPr>
          <p:nvPr/>
        </p:nvSpPr>
        <p:spPr bwMode="auto">
          <a:xfrm>
            <a:off x="5486400" y="1981200"/>
            <a:ext cx="3124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sz="2000">
                <a:solidFill>
                  <a:srgbClr val="0000FF"/>
                </a:solidFill>
              </a:rPr>
              <a:t>Instantaneous acceleration is represented by the slope of a tangent to the curve on a v/t graph.</a:t>
            </a:r>
          </a:p>
        </p:txBody>
      </p:sp>
      <p:sp>
        <p:nvSpPr>
          <p:cNvPr id="37900" name="Text Box 16"/>
          <p:cNvSpPr txBox="1">
            <a:spLocks noChangeArrowheads="1"/>
          </p:cNvSpPr>
          <p:nvPr/>
        </p:nvSpPr>
        <p:spPr bwMode="auto">
          <a:xfrm>
            <a:off x="1676400" y="2590800"/>
            <a:ext cx="481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r>
              <a:rPr lang="en-US" sz="3200"/>
              <a:t>A</a:t>
            </a:r>
          </a:p>
        </p:txBody>
      </p:sp>
      <p:sp>
        <p:nvSpPr>
          <p:cNvPr id="37901" name="Text Box 17"/>
          <p:cNvSpPr txBox="1">
            <a:spLocks noChangeArrowheads="1"/>
          </p:cNvSpPr>
          <p:nvPr/>
        </p:nvSpPr>
        <p:spPr bwMode="auto">
          <a:xfrm>
            <a:off x="4343400" y="4724400"/>
            <a:ext cx="4397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r>
              <a:rPr lang="en-US" sz="3200"/>
              <a:t>B</a:t>
            </a:r>
          </a:p>
        </p:txBody>
      </p:sp>
      <p:sp>
        <p:nvSpPr>
          <p:cNvPr id="37902" name="Text Box 18"/>
          <p:cNvSpPr txBox="1">
            <a:spLocks noChangeArrowheads="1"/>
          </p:cNvSpPr>
          <p:nvPr/>
        </p:nvSpPr>
        <p:spPr bwMode="auto">
          <a:xfrm>
            <a:off x="3810000" y="3581400"/>
            <a:ext cx="4397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lang="en-US" sz="3200"/>
              <a:t>C</a:t>
            </a:r>
          </a:p>
        </p:txBody>
      </p:sp>
      <p:sp>
        <p:nvSpPr>
          <p:cNvPr id="19" name="Rectangle 18"/>
          <p:cNvSpPr/>
          <p:nvPr/>
        </p:nvSpPr>
        <p:spPr>
          <a:xfrm>
            <a:off x="0" y="6581001"/>
            <a:ext cx="5181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Objective: Determine instantaneous velocity and acceleration.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795600" y="334080"/>
              <a:ext cx="8009280" cy="589680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81200" y="320400"/>
                <a:ext cx="8038080" cy="5915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20462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86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86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86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6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91" grpId="0" animBg="1"/>
      <p:bldP spid="686092" grpId="0" build="p" autoUpdateAnimBg="0"/>
      <p:bldP spid="686094" grpId="0" animBg="1"/>
      <p:bldP spid="68609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Line 3"/>
          <p:cNvSpPr>
            <a:spLocks noChangeShapeType="1"/>
          </p:cNvSpPr>
          <p:nvPr/>
        </p:nvSpPr>
        <p:spPr bwMode="auto">
          <a:xfrm>
            <a:off x="838200" y="2806700"/>
            <a:ext cx="0" cy="3429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5" name="Line 4"/>
          <p:cNvSpPr>
            <a:spLocks noChangeShapeType="1"/>
          </p:cNvSpPr>
          <p:nvPr/>
        </p:nvSpPr>
        <p:spPr bwMode="auto">
          <a:xfrm>
            <a:off x="838200" y="62357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7985125" y="6308725"/>
            <a:ext cx="423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sz="400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38917" name="Text Box 6"/>
          <p:cNvSpPr txBox="1">
            <a:spLocks noChangeArrowheads="1"/>
          </p:cNvSpPr>
          <p:nvPr/>
        </p:nvSpPr>
        <p:spPr bwMode="auto">
          <a:xfrm>
            <a:off x="365125" y="2117725"/>
            <a:ext cx="4841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sz="400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38918" name="Freeform 7"/>
          <p:cNvSpPr>
            <a:spLocks/>
          </p:cNvSpPr>
          <p:nvPr/>
        </p:nvSpPr>
        <p:spPr bwMode="auto">
          <a:xfrm>
            <a:off x="1295400" y="2400300"/>
            <a:ext cx="5562600" cy="3530600"/>
          </a:xfrm>
          <a:custGeom>
            <a:avLst/>
            <a:gdLst>
              <a:gd name="T0" fmla="*/ 0 w 3504"/>
              <a:gd name="T1" fmla="*/ 2147483647 h 2224"/>
              <a:gd name="T2" fmla="*/ 2147483647 w 3504"/>
              <a:gd name="T3" fmla="*/ 2147483647 h 2224"/>
              <a:gd name="T4" fmla="*/ 2147483647 w 3504"/>
              <a:gd name="T5" fmla="*/ 2147483647 h 2224"/>
              <a:gd name="T6" fmla="*/ 2147483647 w 3504"/>
              <a:gd name="T7" fmla="*/ 2147483647 h 2224"/>
              <a:gd name="T8" fmla="*/ 2147483647 w 3504"/>
              <a:gd name="T9" fmla="*/ 2147483647 h 2224"/>
              <a:gd name="T10" fmla="*/ 2147483647 w 3504"/>
              <a:gd name="T11" fmla="*/ 2147483647 h 222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504"/>
              <a:gd name="T19" fmla="*/ 0 h 2224"/>
              <a:gd name="T20" fmla="*/ 3504 w 3504"/>
              <a:gd name="T21" fmla="*/ 2224 h 222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504" h="2224">
                <a:moveTo>
                  <a:pt x="0" y="640"/>
                </a:moveTo>
                <a:cubicBezTo>
                  <a:pt x="232" y="320"/>
                  <a:pt x="464" y="0"/>
                  <a:pt x="768" y="160"/>
                </a:cubicBezTo>
                <a:cubicBezTo>
                  <a:pt x="1072" y="320"/>
                  <a:pt x="1528" y="1448"/>
                  <a:pt x="1824" y="1600"/>
                </a:cubicBezTo>
                <a:cubicBezTo>
                  <a:pt x="2120" y="1752"/>
                  <a:pt x="2352" y="1016"/>
                  <a:pt x="2544" y="1072"/>
                </a:cubicBezTo>
                <a:cubicBezTo>
                  <a:pt x="2736" y="1128"/>
                  <a:pt x="2816" y="1744"/>
                  <a:pt x="2976" y="1936"/>
                </a:cubicBezTo>
                <a:cubicBezTo>
                  <a:pt x="3136" y="2128"/>
                  <a:pt x="3320" y="2176"/>
                  <a:pt x="3504" y="22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b"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914400" y="2578100"/>
            <a:ext cx="4343400" cy="3751263"/>
            <a:chOff x="576" y="1248"/>
            <a:chExt cx="2736" cy="2363"/>
          </a:xfrm>
        </p:grpSpPr>
        <p:sp>
          <p:nvSpPr>
            <p:cNvPr id="38927" name="Text Box 9"/>
            <p:cNvSpPr txBox="1">
              <a:spLocks noChangeArrowheads="1"/>
            </p:cNvSpPr>
            <p:nvPr/>
          </p:nvSpPr>
          <p:spPr bwMode="auto">
            <a:xfrm>
              <a:off x="576" y="2208"/>
              <a:ext cx="2016" cy="1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sz="2800">
                  <a:solidFill>
                    <a:srgbClr val="FF0000"/>
                  </a:solidFill>
                </a:rPr>
                <a:t>Instantaneous acceleration is negative where curve is concave down</a:t>
              </a:r>
            </a:p>
          </p:txBody>
        </p:sp>
        <p:sp>
          <p:nvSpPr>
            <p:cNvPr id="38928" name="Line 10"/>
            <p:cNvSpPr>
              <a:spLocks noChangeShapeType="1"/>
            </p:cNvSpPr>
            <p:nvPr/>
          </p:nvSpPr>
          <p:spPr bwMode="auto">
            <a:xfrm flipV="1">
              <a:off x="1344" y="1248"/>
              <a:ext cx="96" cy="91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38929" name="Line 11"/>
            <p:cNvSpPr>
              <a:spLocks noChangeShapeType="1"/>
            </p:cNvSpPr>
            <p:nvPr/>
          </p:nvSpPr>
          <p:spPr bwMode="auto">
            <a:xfrm flipV="1">
              <a:off x="2304" y="2304"/>
              <a:ext cx="1008" cy="8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anchor="b"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267200" y="2274888"/>
            <a:ext cx="4419600" cy="2589213"/>
            <a:chOff x="2688" y="961"/>
            <a:chExt cx="2784" cy="1631"/>
          </a:xfrm>
        </p:grpSpPr>
        <p:sp>
          <p:nvSpPr>
            <p:cNvPr id="38925" name="Text Box 13"/>
            <p:cNvSpPr txBox="1">
              <a:spLocks noChangeArrowheads="1"/>
            </p:cNvSpPr>
            <p:nvPr/>
          </p:nvSpPr>
          <p:spPr bwMode="auto">
            <a:xfrm>
              <a:off x="3504" y="961"/>
              <a:ext cx="1968" cy="1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sz="2800" dirty="0">
                  <a:solidFill>
                    <a:srgbClr val="0000FF"/>
                  </a:solidFill>
                </a:rPr>
                <a:t>Instantaneous acceleration is positive where curve is concave up</a:t>
              </a:r>
            </a:p>
          </p:txBody>
        </p:sp>
        <p:sp>
          <p:nvSpPr>
            <p:cNvPr id="38926" name="Line 14"/>
            <p:cNvSpPr>
              <a:spLocks noChangeShapeType="1"/>
            </p:cNvSpPr>
            <p:nvPr/>
          </p:nvSpPr>
          <p:spPr bwMode="auto">
            <a:xfrm flipH="1">
              <a:off x="2688" y="1448"/>
              <a:ext cx="816" cy="114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anchor="b"/>
            <a:lstStyle/>
            <a:p>
              <a:endParaRPr lang="en-US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971800" y="1477963"/>
            <a:ext cx="2743200" cy="2547938"/>
            <a:chOff x="1872" y="931"/>
            <a:chExt cx="1728" cy="1605"/>
          </a:xfrm>
        </p:grpSpPr>
        <p:sp>
          <p:nvSpPr>
            <p:cNvPr id="38923" name="Text Box 16"/>
            <p:cNvSpPr txBox="1">
              <a:spLocks noChangeArrowheads="1"/>
            </p:cNvSpPr>
            <p:nvPr/>
          </p:nvSpPr>
          <p:spPr bwMode="auto">
            <a:xfrm>
              <a:off x="1872" y="931"/>
              <a:ext cx="1728" cy="1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b">
              <a:spAutoFit/>
            </a:bodyPr>
            <a:lstStyle/>
            <a:p>
              <a:r>
                <a:rPr kumimoji="0" lang="en-US" sz="2800" dirty="0">
                  <a:solidFill>
                    <a:srgbClr val="008000"/>
                  </a:solidFill>
                </a:rPr>
                <a:t>Instantaneous acceleration is zero where slope is constant</a:t>
              </a:r>
            </a:p>
          </p:txBody>
        </p:sp>
        <p:sp>
          <p:nvSpPr>
            <p:cNvPr id="38924" name="Line 17"/>
            <p:cNvSpPr>
              <a:spLocks noChangeShapeType="1"/>
            </p:cNvSpPr>
            <p:nvPr/>
          </p:nvSpPr>
          <p:spPr bwMode="auto">
            <a:xfrm flipH="1">
              <a:off x="2208" y="2112"/>
              <a:ext cx="240" cy="424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 anchor="b"/>
            <a:lstStyle/>
            <a:p>
              <a:endParaRPr lang="en-US"/>
            </a:p>
          </p:txBody>
        </p:sp>
      </p:grpSp>
      <p:sp>
        <p:nvSpPr>
          <p:cNvPr id="38922" name="Rectangle 2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smtClean="0"/>
              <a:t>Average and Instantaneous Acceleration</a:t>
            </a:r>
            <a:endParaRPr lang="en-US" altLang="en-US" sz="3600" smtClean="0"/>
          </a:p>
        </p:txBody>
      </p:sp>
      <p:sp>
        <p:nvSpPr>
          <p:cNvPr id="18" name="Rectangle 17"/>
          <p:cNvSpPr/>
          <p:nvPr/>
        </p:nvSpPr>
        <p:spPr>
          <a:xfrm>
            <a:off x="0" y="6581001"/>
            <a:ext cx="5181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Objective: Determine instantaneous velocity and acceleration.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797040" y="137160"/>
              <a:ext cx="7945560" cy="662364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81560" y="122040"/>
                <a:ext cx="7975440" cy="6652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56640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2400" b="1" smtClean="0"/>
              <a:t>Sample problem:</a:t>
            </a:r>
            <a:r>
              <a:rPr lang="en-US" sz="2400" smtClean="0"/>
              <a:t> Consider an object that is dropped from rest and reaches terminal velocity during its fall. What would the v vs t graph look like?</a:t>
            </a:r>
          </a:p>
        </p:txBody>
      </p:sp>
      <p:grpSp>
        <p:nvGrpSpPr>
          <p:cNvPr id="39939" name="Group 3"/>
          <p:cNvGrpSpPr>
            <a:grpSpLocks/>
          </p:cNvGrpSpPr>
          <p:nvPr/>
        </p:nvGrpSpPr>
        <p:grpSpPr bwMode="auto">
          <a:xfrm>
            <a:off x="1676400" y="1676400"/>
            <a:ext cx="4546600" cy="3657600"/>
            <a:chOff x="1056" y="1056"/>
            <a:chExt cx="2864" cy="2304"/>
          </a:xfrm>
        </p:grpSpPr>
        <p:sp>
          <p:nvSpPr>
            <p:cNvPr id="39941" name="Line 4"/>
            <p:cNvSpPr>
              <a:spLocks noChangeShapeType="1"/>
            </p:cNvSpPr>
            <p:nvPr/>
          </p:nvSpPr>
          <p:spPr bwMode="auto">
            <a:xfrm flipV="1">
              <a:off x="1392" y="1200"/>
              <a:ext cx="0" cy="21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39942" name="Line 5"/>
            <p:cNvSpPr>
              <a:spLocks noChangeShapeType="1"/>
            </p:cNvSpPr>
            <p:nvPr/>
          </p:nvSpPr>
          <p:spPr bwMode="auto">
            <a:xfrm>
              <a:off x="1392" y="2304"/>
              <a:ext cx="21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39943" name="Text Box 6"/>
            <p:cNvSpPr txBox="1">
              <a:spLocks noChangeArrowheads="1"/>
            </p:cNvSpPr>
            <p:nvPr/>
          </p:nvSpPr>
          <p:spPr bwMode="auto">
            <a:xfrm>
              <a:off x="3638" y="2230"/>
              <a:ext cx="28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39944" name="Text Box 7"/>
            <p:cNvSpPr txBox="1">
              <a:spLocks noChangeArrowheads="1"/>
            </p:cNvSpPr>
            <p:nvPr/>
          </p:nvSpPr>
          <p:spPr bwMode="auto">
            <a:xfrm>
              <a:off x="1056" y="1056"/>
              <a:ext cx="287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/>
                <a:t>v</a:t>
              </a:r>
            </a:p>
          </p:txBody>
        </p:sp>
      </p:grpSp>
      <p:sp>
        <p:nvSpPr>
          <p:cNvPr id="631835" name="Freeform 27"/>
          <p:cNvSpPr>
            <a:spLocks/>
          </p:cNvSpPr>
          <p:nvPr/>
        </p:nvSpPr>
        <p:spPr bwMode="auto">
          <a:xfrm>
            <a:off x="2209800" y="3657600"/>
            <a:ext cx="3352800" cy="1308100"/>
          </a:xfrm>
          <a:custGeom>
            <a:avLst/>
            <a:gdLst>
              <a:gd name="T0" fmla="*/ 0 w 2112"/>
              <a:gd name="T1" fmla="*/ 0 h 824"/>
              <a:gd name="T2" fmla="*/ 2147483647 w 2112"/>
              <a:gd name="T3" fmla="*/ 2147483647 h 824"/>
              <a:gd name="T4" fmla="*/ 2147483647 w 2112"/>
              <a:gd name="T5" fmla="*/ 2147483647 h 824"/>
              <a:gd name="T6" fmla="*/ 2147483647 w 2112"/>
              <a:gd name="T7" fmla="*/ 2147483647 h 824"/>
              <a:gd name="T8" fmla="*/ 2147483647 w 2112"/>
              <a:gd name="T9" fmla="*/ 2147483647 h 824"/>
              <a:gd name="T10" fmla="*/ 2147483647 w 2112"/>
              <a:gd name="T11" fmla="*/ 2147483647 h 82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12"/>
              <a:gd name="T19" fmla="*/ 0 h 824"/>
              <a:gd name="T20" fmla="*/ 2112 w 2112"/>
              <a:gd name="T21" fmla="*/ 824 h 82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12" h="824">
                <a:moveTo>
                  <a:pt x="0" y="0"/>
                </a:moveTo>
                <a:cubicBezTo>
                  <a:pt x="32" y="72"/>
                  <a:pt x="64" y="144"/>
                  <a:pt x="144" y="240"/>
                </a:cubicBezTo>
                <a:cubicBezTo>
                  <a:pt x="224" y="336"/>
                  <a:pt x="336" y="488"/>
                  <a:pt x="480" y="576"/>
                </a:cubicBezTo>
                <a:cubicBezTo>
                  <a:pt x="624" y="664"/>
                  <a:pt x="792" y="728"/>
                  <a:pt x="1008" y="768"/>
                </a:cubicBezTo>
                <a:cubicBezTo>
                  <a:pt x="1224" y="808"/>
                  <a:pt x="1592" y="808"/>
                  <a:pt x="1776" y="816"/>
                </a:cubicBezTo>
                <a:cubicBezTo>
                  <a:pt x="1960" y="824"/>
                  <a:pt x="2036" y="820"/>
                  <a:pt x="2112" y="816"/>
                </a:cubicBezTo>
              </a:path>
            </a:pathLst>
          </a:cu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 anchor="b"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581001"/>
            <a:ext cx="5181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Objective: Determine instantaneous velocity and acceleration.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635840" y="640080"/>
              <a:ext cx="7150320" cy="45421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21080" y="626760"/>
                <a:ext cx="7174440" cy="456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7704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31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18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2400" b="1" smtClean="0"/>
              <a:t>Sample problem:</a:t>
            </a:r>
            <a:r>
              <a:rPr lang="en-US" sz="2400" smtClean="0"/>
              <a:t> Consider an object that is dropped from rest and reaches terminal velocity during its fall. What would the x vs t graph look like?</a:t>
            </a:r>
          </a:p>
        </p:txBody>
      </p:sp>
      <p:grpSp>
        <p:nvGrpSpPr>
          <p:cNvPr id="40963" name="Group 13"/>
          <p:cNvGrpSpPr>
            <a:grpSpLocks/>
          </p:cNvGrpSpPr>
          <p:nvPr/>
        </p:nvGrpSpPr>
        <p:grpSpPr bwMode="auto">
          <a:xfrm>
            <a:off x="1676400" y="1676400"/>
            <a:ext cx="4546600" cy="4267200"/>
            <a:chOff x="1056" y="1056"/>
            <a:chExt cx="2864" cy="2688"/>
          </a:xfrm>
        </p:grpSpPr>
        <p:sp>
          <p:nvSpPr>
            <p:cNvPr id="40965" name="Line 4"/>
            <p:cNvSpPr>
              <a:spLocks noChangeShapeType="1"/>
            </p:cNvSpPr>
            <p:nvPr/>
          </p:nvSpPr>
          <p:spPr bwMode="auto">
            <a:xfrm flipV="1">
              <a:off x="1392" y="1200"/>
              <a:ext cx="0" cy="21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40966" name="Line 5"/>
            <p:cNvSpPr>
              <a:spLocks noChangeShapeType="1"/>
            </p:cNvSpPr>
            <p:nvPr/>
          </p:nvSpPr>
          <p:spPr bwMode="auto">
            <a:xfrm>
              <a:off x="1392" y="3348"/>
              <a:ext cx="21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40967" name="Text Box 6"/>
            <p:cNvSpPr txBox="1">
              <a:spLocks noChangeArrowheads="1"/>
            </p:cNvSpPr>
            <p:nvPr/>
          </p:nvSpPr>
          <p:spPr bwMode="auto">
            <a:xfrm>
              <a:off x="3638" y="3264"/>
              <a:ext cx="28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40968" name="Text Box 7"/>
            <p:cNvSpPr txBox="1">
              <a:spLocks noChangeArrowheads="1"/>
            </p:cNvSpPr>
            <p:nvPr/>
          </p:nvSpPr>
          <p:spPr bwMode="auto">
            <a:xfrm>
              <a:off x="1056" y="1056"/>
              <a:ext cx="32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/>
                <a:t>x</a:t>
              </a:r>
            </a:p>
          </p:txBody>
        </p:sp>
      </p:grpSp>
      <p:sp>
        <p:nvSpPr>
          <p:cNvPr id="692236" name="Freeform 12"/>
          <p:cNvSpPr>
            <a:spLocks/>
          </p:cNvSpPr>
          <p:nvPr/>
        </p:nvSpPr>
        <p:spPr bwMode="auto">
          <a:xfrm>
            <a:off x="2209800" y="2590800"/>
            <a:ext cx="2971800" cy="2743200"/>
          </a:xfrm>
          <a:custGeom>
            <a:avLst/>
            <a:gdLst>
              <a:gd name="T0" fmla="*/ 0 w 1248"/>
              <a:gd name="T1" fmla="*/ 0 h 1728"/>
              <a:gd name="T2" fmla="*/ 2147483647 w 1248"/>
              <a:gd name="T3" fmla="*/ 2147483647 h 1728"/>
              <a:gd name="T4" fmla="*/ 2147483647 w 1248"/>
              <a:gd name="T5" fmla="*/ 2147483647 h 1728"/>
              <a:gd name="T6" fmla="*/ 2147483647 w 1248"/>
              <a:gd name="T7" fmla="*/ 2147483647 h 1728"/>
              <a:gd name="T8" fmla="*/ 2147483647 w 1248"/>
              <a:gd name="T9" fmla="*/ 2147483647 h 1728"/>
              <a:gd name="T10" fmla="*/ 2147483647 w 1248"/>
              <a:gd name="T11" fmla="*/ 2147483647 h 172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48"/>
              <a:gd name="T19" fmla="*/ 0 h 1728"/>
              <a:gd name="T20" fmla="*/ 1248 w 1248"/>
              <a:gd name="T21" fmla="*/ 1728 h 172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48" h="1728">
                <a:moveTo>
                  <a:pt x="0" y="0"/>
                </a:moveTo>
                <a:cubicBezTo>
                  <a:pt x="64" y="4"/>
                  <a:pt x="128" y="8"/>
                  <a:pt x="192" y="48"/>
                </a:cubicBezTo>
                <a:cubicBezTo>
                  <a:pt x="256" y="88"/>
                  <a:pt x="336" y="184"/>
                  <a:pt x="384" y="240"/>
                </a:cubicBezTo>
                <a:cubicBezTo>
                  <a:pt x="432" y="296"/>
                  <a:pt x="424" y="296"/>
                  <a:pt x="480" y="384"/>
                </a:cubicBezTo>
                <a:cubicBezTo>
                  <a:pt x="536" y="472"/>
                  <a:pt x="592" y="544"/>
                  <a:pt x="720" y="768"/>
                </a:cubicBezTo>
                <a:cubicBezTo>
                  <a:pt x="848" y="992"/>
                  <a:pt x="1160" y="1568"/>
                  <a:pt x="1248" y="1728"/>
                </a:cubicBezTo>
              </a:path>
            </a:pathLst>
          </a:cu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 anchor="b"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581001"/>
            <a:ext cx="5181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Objective: Determine instantaneous velocity and acceleration.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432440" y="994320"/>
              <a:ext cx="5010120" cy="491760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18040" y="982440"/>
                <a:ext cx="5039280" cy="4942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45248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9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22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067800" cy="8382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Sample problem: </a:t>
            </a:r>
            <a:r>
              <a:rPr lang="en-US" sz="2400" dirty="0" smtClean="0"/>
              <a:t>Estimate the net change in velocity from 0 s to 4.0 s.</a:t>
            </a:r>
          </a:p>
        </p:txBody>
      </p:sp>
      <p:grpSp>
        <p:nvGrpSpPr>
          <p:cNvPr id="41987" name="Group 31"/>
          <p:cNvGrpSpPr>
            <a:grpSpLocks/>
          </p:cNvGrpSpPr>
          <p:nvPr/>
        </p:nvGrpSpPr>
        <p:grpSpPr bwMode="auto">
          <a:xfrm>
            <a:off x="0" y="1289050"/>
            <a:ext cx="8609013" cy="4273550"/>
            <a:chOff x="246" y="1388"/>
            <a:chExt cx="5423" cy="2692"/>
          </a:xfrm>
        </p:grpSpPr>
        <p:sp>
          <p:nvSpPr>
            <p:cNvPr id="41988" name="Line 3"/>
            <p:cNvSpPr>
              <a:spLocks noChangeShapeType="1"/>
            </p:cNvSpPr>
            <p:nvPr/>
          </p:nvSpPr>
          <p:spPr bwMode="auto">
            <a:xfrm flipV="1">
              <a:off x="1296" y="1440"/>
              <a:ext cx="0" cy="26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89" name="Line 4"/>
            <p:cNvSpPr>
              <a:spLocks noChangeShapeType="1"/>
            </p:cNvSpPr>
            <p:nvPr/>
          </p:nvSpPr>
          <p:spPr bwMode="auto">
            <a:xfrm>
              <a:off x="1296" y="2928"/>
              <a:ext cx="4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90" name="Text Box 5"/>
            <p:cNvSpPr txBox="1">
              <a:spLocks noChangeArrowheads="1"/>
            </p:cNvSpPr>
            <p:nvPr/>
          </p:nvSpPr>
          <p:spPr bwMode="auto">
            <a:xfrm>
              <a:off x="246" y="1388"/>
              <a:ext cx="93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0" lang="en-US" sz="2800" i="1">
                  <a:solidFill>
                    <a:schemeClr val="tx1"/>
                  </a:solidFill>
                  <a:latin typeface="Tahoma" pitchFamily="34" charset="0"/>
                </a:rPr>
                <a:t>a (m/s</a:t>
              </a:r>
              <a:r>
                <a:rPr kumimoji="0" lang="en-US" sz="2800" i="1" baseline="30000">
                  <a:solidFill>
                    <a:schemeClr val="tx1"/>
                  </a:solidFill>
                  <a:latin typeface="Tahoma" pitchFamily="34" charset="0"/>
                </a:rPr>
                <a:t>2</a:t>
              </a:r>
              <a:r>
                <a:rPr kumimoji="0" lang="en-US" sz="2800" i="1">
                  <a:solidFill>
                    <a:schemeClr val="tx1"/>
                  </a:solidFill>
                  <a:latin typeface="Tahoma" pitchFamily="34" charset="0"/>
                </a:rPr>
                <a:t>)</a:t>
              </a:r>
            </a:p>
          </p:txBody>
        </p:sp>
        <p:sp>
          <p:nvSpPr>
            <p:cNvPr id="41991" name="Line 6"/>
            <p:cNvSpPr>
              <a:spLocks noChangeShapeType="1"/>
            </p:cNvSpPr>
            <p:nvPr/>
          </p:nvSpPr>
          <p:spPr bwMode="auto">
            <a:xfrm>
              <a:off x="1200" y="292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92" name="Line 7"/>
            <p:cNvSpPr>
              <a:spLocks noChangeShapeType="1"/>
            </p:cNvSpPr>
            <p:nvPr/>
          </p:nvSpPr>
          <p:spPr bwMode="auto">
            <a:xfrm>
              <a:off x="1200" y="21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93" name="Text Box 8"/>
            <p:cNvSpPr txBox="1">
              <a:spLocks noChangeArrowheads="1"/>
            </p:cNvSpPr>
            <p:nvPr/>
          </p:nvSpPr>
          <p:spPr bwMode="auto">
            <a:xfrm>
              <a:off x="624" y="1952"/>
              <a:ext cx="47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0" lang="en-US" sz="3200">
                  <a:solidFill>
                    <a:schemeClr val="tx1"/>
                  </a:solidFill>
                  <a:latin typeface="Tahoma" pitchFamily="34" charset="0"/>
                </a:rPr>
                <a:t>1.0</a:t>
              </a:r>
            </a:p>
          </p:txBody>
        </p:sp>
        <p:sp>
          <p:nvSpPr>
            <p:cNvPr id="41994" name="Line 9"/>
            <p:cNvSpPr>
              <a:spLocks noChangeShapeType="1"/>
            </p:cNvSpPr>
            <p:nvPr/>
          </p:nvSpPr>
          <p:spPr bwMode="auto">
            <a:xfrm>
              <a:off x="2064" y="28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95" name="Line 10"/>
            <p:cNvSpPr>
              <a:spLocks noChangeShapeType="1"/>
            </p:cNvSpPr>
            <p:nvPr/>
          </p:nvSpPr>
          <p:spPr bwMode="auto">
            <a:xfrm>
              <a:off x="2832" y="28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96" name="Line 11"/>
            <p:cNvSpPr>
              <a:spLocks noChangeShapeType="1"/>
            </p:cNvSpPr>
            <p:nvPr/>
          </p:nvSpPr>
          <p:spPr bwMode="auto">
            <a:xfrm>
              <a:off x="3600" y="28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97" name="Line 12"/>
            <p:cNvSpPr>
              <a:spLocks noChangeShapeType="1"/>
            </p:cNvSpPr>
            <p:nvPr/>
          </p:nvSpPr>
          <p:spPr bwMode="auto">
            <a:xfrm>
              <a:off x="4368" y="28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98" name="Line 13"/>
            <p:cNvSpPr>
              <a:spLocks noChangeShapeType="1"/>
            </p:cNvSpPr>
            <p:nvPr/>
          </p:nvSpPr>
          <p:spPr bwMode="auto">
            <a:xfrm>
              <a:off x="5136" y="28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99" name="Text Box 14"/>
            <p:cNvSpPr txBox="1">
              <a:spLocks noChangeArrowheads="1"/>
            </p:cNvSpPr>
            <p:nvPr/>
          </p:nvSpPr>
          <p:spPr bwMode="auto">
            <a:xfrm>
              <a:off x="5136" y="3030"/>
              <a:ext cx="53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0" lang="en-US" sz="2800" i="1">
                  <a:solidFill>
                    <a:schemeClr val="tx1"/>
                  </a:solidFill>
                  <a:latin typeface="Tahoma" pitchFamily="34" charset="0"/>
                </a:rPr>
                <a:t>t (s)</a:t>
              </a:r>
            </a:p>
          </p:txBody>
        </p:sp>
        <p:sp>
          <p:nvSpPr>
            <p:cNvPr id="42000" name="Text Box 15"/>
            <p:cNvSpPr txBox="1">
              <a:spLocks noChangeArrowheads="1"/>
            </p:cNvSpPr>
            <p:nvPr/>
          </p:nvSpPr>
          <p:spPr bwMode="auto">
            <a:xfrm>
              <a:off x="2496" y="3040"/>
              <a:ext cx="47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0" lang="en-US" sz="3200">
                  <a:solidFill>
                    <a:schemeClr val="tx1"/>
                  </a:solidFill>
                  <a:latin typeface="Tahoma" pitchFamily="34" charset="0"/>
                </a:rPr>
                <a:t>2.0</a:t>
              </a:r>
            </a:p>
          </p:txBody>
        </p:sp>
        <p:sp>
          <p:nvSpPr>
            <p:cNvPr id="42001" name="Text Box 16"/>
            <p:cNvSpPr txBox="1">
              <a:spLocks noChangeArrowheads="1"/>
            </p:cNvSpPr>
            <p:nvPr/>
          </p:nvSpPr>
          <p:spPr bwMode="auto">
            <a:xfrm>
              <a:off x="4128" y="3030"/>
              <a:ext cx="47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0" lang="en-US" sz="3200">
                  <a:solidFill>
                    <a:schemeClr val="tx1"/>
                  </a:solidFill>
                  <a:latin typeface="Tahoma" pitchFamily="34" charset="0"/>
                </a:rPr>
                <a:t>4.0</a:t>
              </a:r>
            </a:p>
          </p:txBody>
        </p:sp>
        <p:sp>
          <p:nvSpPr>
            <p:cNvPr id="42002" name="Line 17"/>
            <p:cNvSpPr>
              <a:spLocks noChangeShapeType="1"/>
            </p:cNvSpPr>
            <p:nvPr/>
          </p:nvSpPr>
          <p:spPr bwMode="auto">
            <a:xfrm>
              <a:off x="1296" y="2160"/>
              <a:ext cx="417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03" name="Line 18"/>
            <p:cNvSpPr>
              <a:spLocks noChangeShapeType="1"/>
            </p:cNvSpPr>
            <p:nvPr/>
          </p:nvSpPr>
          <p:spPr bwMode="auto">
            <a:xfrm>
              <a:off x="1296" y="2928"/>
              <a:ext cx="417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04" name="Line 19"/>
            <p:cNvSpPr>
              <a:spLocks noChangeShapeType="1"/>
            </p:cNvSpPr>
            <p:nvPr/>
          </p:nvSpPr>
          <p:spPr bwMode="auto">
            <a:xfrm flipV="1">
              <a:off x="2064" y="1536"/>
              <a:ext cx="0" cy="249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05" name="Line 20"/>
            <p:cNvSpPr>
              <a:spLocks noChangeShapeType="1"/>
            </p:cNvSpPr>
            <p:nvPr/>
          </p:nvSpPr>
          <p:spPr bwMode="auto">
            <a:xfrm>
              <a:off x="1200" y="369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06" name="Line 21"/>
            <p:cNvSpPr>
              <a:spLocks noChangeShapeType="1"/>
            </p:cNvSpPr>
            <p:nvPr/>
          </p:nvSpPr>
          <p:spPr bwMode="auto">
            <a:xfrm flipV="1">
              <a:off x="2832" y="1536"/>
              <a:ext cx="0" cy="249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07" name="Line 22"/>
            <p:cNvSpPr>
              <a:spLocks noChangeShapeType="1"/>
            </p:cNvSpPr>
            <p:nvPr/>
          </p:nvSpPr>
          <p:spPr bwMode="auto">
            <a:xfrm flipV="1">
              <a:off x="3600" y="1536"/>
              <a:ext cx="0" cy="249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08" name="Line 23"/>
            <p:cNvSpPr>
              <a:spLocks noChangeShapeType="1"/>
            </p:cNvSpPr>
            <p:nvPr/>
          </p:nvSpPr>
          <p:spPr bwMode="auto">
            <a:xfrm flipV="1">
              <a:off x="4368" y="1536"/>
              <a:ext cx="0" cy="249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09" name="Line 24"/>
            <p:cNvSpPr>
              <a:spLocks noChangeShapeType="1"/>
            </p:cNvSpPr>
            <p:nvPr/>
          </p:nvSpPr>
          <p:spPr bwMode="auto">
            <a:xfrm flipV="1">
              <a:off x="5136" y="1536"/>
              <a:ext cx="0" cy="249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10" name="Line 25"/>
            <p:cNvSpPr>
              <a:spLocks noChangeShapeType="1"/>
            </p:cNvSpPr>
            <p:nvPr/>
          </p:nvSpPr>
          <p:spPr bwMode="auto">
            <a:xfrm>
              <a:off x="1296" y="3696"/>
              <a:ext cx="417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11" name="Text Box 26"/>
            <p:cNvSpPr txBox="1">
              <a:spLocks noChangeArrowheads="1"/>
            </p:cNvSpPr>
            <p:nvPr/>
          </p:nvSpPr>
          <p:spPr bwMode="auto">
            <a:xfrm>
              <a:off x="528" y="3510"/>
              <a:ext cx="56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0" lang="en-US" sz="3200">
                  <a:solidFill>
                    <a:schemeClr val="tx1"/>
                  </a:solidFill>
                  <a:latin typeface="Tahoma" pitchFamily="34" charset="0"/>
                </a:rPr>
                <a:t>-1.0</a:t>
              </a:r>
            </a:p>
          </p:txBody>
        </p:sp>
        <p:sp>
          <p:nvSpPr>
            <p:cNvPr id="42012" name="Line 27"/>
            <p:cNvSpPr>
              <a:spLocks noChangeShapeType="1"/>
            </p:cNvSpPr>
            <p:nvPr/>
          </p:nvSpPr>
          <p:spPr bwMode="auto">
            <a:xfrm flipV="1">
              <a:off x="1296" y="2160"/>
              <a:ext cx="768" cy="768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13" name="Line 28"/>
            <p:cNvSpPr>
              <a:spLocks noChangeShapeType="1"/>
            </p:cNvSpPr>
            <p:nvPr/>
          </p:nvSpPr>
          <p:spPr bwMode="auto">
            <a:xfrm>
              <a:off x="2064" y="2160"/>
              <a:ext cx="768" cy="768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14" name="Line 29"/>
            <p:cNvSpPr>
              <a:spLocks noChangeShapeType="1"/>
            </p:cNvSpPr>
            <p:nvPr/>
          </p:nvSpPr>
          <p:spPr bwMode="auto">
            <a:xfrm>
              <a:off x="2832" y="2928"/>
              <a:ext cx="768" cy="768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15" name="Line 30"/>
            <p:cNvSpPr>
              <a:spLocks noChangeShapeType="1"/>
            </p:cNvSpPr>
            <p:nvPr/>
          </p:nvSpPr>
          <p:spPr bwMode="auto">
            <a:xfrm flipV="1">
              <a:off x="3600" y="2928"/>
              <a:ext cx="768" cy="768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0" y="6581001"/>
            <a:ext cx="5181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Objective: Determine instantaneous velocity and acceleration.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79920" y="840240"/>
              <a:ext cx="7053840" cy="58251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760" y="831600"/>
                <a:ext cx="7074360" cy="5843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89049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678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dirty="0" smtClean="0"/>
              <a:t>Sample problem: </a:t>
            </a:r>
            <a:r>
              <a:rPr lang="en-US" sz="2800" dirty="0" smtClean="0"/>
              <a:t>Estimate the net displacement from 0 s to 4.0 s</a:t>
            </a:r>
          </a:p>
        </p:txBody>
      </p:sp>
      <p:grpSp>
        <p:nvGrpSpPr>
          <p:cNvPr id="43011" name="Group 26"/>
          <p:cNvGrpSpPr>
            <a:grpSpLocks/>
          </p:cNvGrpSpPr>
          <p:nvPr/>
        </p:nvGrpSpPr>
        <p:grpSpPr bwMode="auto">
          <a:xfrm>
            <a:off x="152400" y="1217612"/>
            <a:ext cx="8609013" cy="4497388"/>
            <a:chOff x="246" y="1388"/>
            <a:chExt cx="5423" cy="2833"/>
          </a:xfrm>
        </p:grpSpPr>
        <p:sp>
          <p:nvSpPr>
            <p:cNvPr id="43012" name="Line 3"/>
            <p:cNvSpPr>
              <a:spLocks noChangeShapeType="1"/>
            </p:cNvSpPr>
            <p:nvPr/>
          </p:nvSpPr>
          <p:spPr bwMode="auto">
            <a:xfrm flipV="1">
              <a:off x="1296" y="1440"/>
              <a:ext cx="0" cy="22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13" name="Line 4"/>
            <p:cNvSpPr>
              <a:spLocks noChangeShapeType="1"/>
            </p:cNvSpPr>
            <p:nvPr/>
          </p:nvSpPr>
          <p:spPr bwMode="auto">
            <a:xfrm>
              <a:off x="1296" y="3696"/>
              <a:ext cx="4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14" name="Text Box 5"/>
            <p:cNvSpPr txBox="1">
              <a:spLocks noChangeArrowheads="1"/>
            </p:cNvSpPr>
            <p:nvPr/>
          </p:nvSpPr>
          <p:spPr bwMode="auto">
            <a:xfrm>
              <a:off x="246" y="1388"/>
              <a:ext cx="8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0" lang="en-US" sz="2800" i="1">
                  <a:solidFill>
                    <a:schemeClr val="tx1"/>
                  </a:solidFill>
                  <a:latin typeface="Tahoma" pitchFamily="34" charset="0"/>
                </a:rPr>
                <a:t>v (m/s)</a:t>
              </a:r>
            </a:p>
          </p:txBody>
        </p:sp>
        <p:sp>
          <p:nvSpPr>
            <p:cNvPr id="43015" name="Line 6"/>
            <p:cNvSpPr>
              <a:spLocks noChangeShapeType="1"/>
            </p:cNvSpPr>
            <p:nvPr/>
          </p:nvSpPr>
          <p:spPr bwMode="auto">
            <a:xfrm>
              <a:off x="1200" y="292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16" name="Line 7"/>
            <p:cNvSpPr>
              <a:spLocks noChangeShapeType="1"/>
            </p:cNvSpPr>
            <p:nvPr/>
          </p:nvSpPr>
          <p:spPr bwMode="auto">
            <a:xfrm>
              <a:off x="1200" y="21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17" name="Text Box 8"/>
            <p:cNvSpPr txBox="1">
              <a:spLocks noChangeArrowheads="1"/>
            </p:cNvSpPr>
            <p:nvPr/>
          </p:nvSpPr>
          <p:spPr bwMode="auto">
            <a:xfrm>
              <a:off x="624" y="1952"/>
              <a:ext cx="47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0" lang="en-US" sz="3200">
                  <a:solidFill>
                    <a:schemeClr val="tx1"/>
                  </a:solidFill>
                  <a:latin typeface="Tahoma" pitchFamily="34" charset="0"/>
                </a:rPr>
                <a:t>2.0</a:t>
              </a:r>
            </a:p>
          </p:txBody>
        </p:sp>
        <p:sp>
          <p:nvSpPr>
            <p:cNvPr id="43018" name="Line 9"/>
            <p:cNvSpPr>
              <a:spLocks noChangeShapeType="1"/>
            </p:cNvSpPr>
            <p:nvPr/>
          </p:nvSpPr>
          <p:spPr bwMode="auto">
            <a:xfrm>
              <a:off x="2064" y="36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19" name="Line 10"/>
            <p:cNvSpPr>
              <a:spLocks noChangeShapeType="1"/>
            </p:cNvSpPr>
            <p:nvPr/>
          </p:nvSpPr>
          <p:spPr bwMode="auto">
            <a:xfrm>
              <a:off x="2832" y="36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20" name="Line 11"/>
            <p:cNvSpPr>
              <a:spLocks noChangeShapeType="1"/>
            </p:cNvSpPr>
            <p:nvPr/>
          </p:nvSpPr>
          <p:spPr bwMode="auto">
            <a:xfrm>
              <a:off x="3600" y="36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21" name="Line 12"/>
            <p:cNvSpPr>
              <a:spLocks noChangeShapeType="1"/>
            </p:cNvSpPr>
            <p:nvPr/>
          </p:nvSpPr>
          <p:spPr bwMode="auto">
            <a:xfrm>
              <a:off x="4368" y="36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22" name="Line 13"/>
            <p:cNvSpPr>
              <a:spLocks noChangeShapeType="1"/>
            </p:cNvSpPr>
            <p:nvPr/>
          </p:nvSpPr>
          <p:spPr bwMode="auto">
            <a:xfrm>
              <a:off x="5136" y="36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23" name="Text Box 14"/>
            <p:cNvSpPr txBox="1">
              <a:spLocks noChangeArrowheads="1"/>
            </p:cNvSpPr>
            <p:nvPr/>
          </p:nvSpPr>
          <p:spPr bwMode="auto">
            <a:xfrm>
              <a:off x="5136" y="3788"/>
              <a:ext cx="53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0" lang="en-US" sz="2800" i="1">
                  <a:solidFill>
                    <a:schemeClr val="tx1"/>
                  </a:solidFill>
                  <a:latin typeface="Tahoma" pitchFamily="34" charset="0"/>
                </a:rPr>
                <a:t>t (s)</a:t>
              </a:r>
            </a:p>
          </p:txBody>
        </p:sp>
        <p:sp>
          <p:nvSpPr>
            <p:cNvPr id="43024" name="Text Box 15"/>
            <p:cNvSpPr txBox="1">
              <a:spLocks noChangeArrowheads="1"/>
            </p:cNvSpPr>
            <p:nvPr/>
          </p:nvSpPr>
          <p:spPr bwMode="auto">
            <a:xfrm>
              <a:off x="2592" y="3846"/>
              <a:ext cx="47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0" lang="en-US" sz="3200">
                  <a:solidFill>
                    <a:schemeClr val="tx1"/>
                  </a:solidFill>
                  <a:latin typeface="Tahoma" pitchFamily="34" charset="0"/>
                </a:rPr>
                <a:t>2.0</a:t>
              </a:r>
            </a:p>
          </p:txBody>
        </p:sp>
        <p:sp>
          <p:nvSpPr>
            <p:cNvPr id="43025" name="Text Box 16"/>
            <p:cNvSpPr txBox="1">
              <a:spLocks noChangeArrowheads="1"/>
            </p:cNvSpPr>
            <p:nvPr/>
          </p:nvSpPr>
          <p:spPr bwMode="auto">
            <a:xfrm>
              <a:off x="4080" y="3856"/>
              <a:ext cx="47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0" lang="en-US" sz="3200">
                  <a:solidFill>
                    <a:schemeClr val="tx1"/>
                  </a:solidFill>
                  <a:latin typeface="Tahoma" pitchFamily="34" charset="0"/>
                </a:rPr>
                <a:t>4.0</a:t>
              </a:r>
            </a:p>
          </p:txBody>
        </p:sp>
        <p:sp>
          <p:nvSpPr>
            <p:cNvPr id="43026" name="Line 17"/>
            <p:cNvSpPr>
              <a:spLocks noChangeShapeType="1"/>
            </p:cNvSpPr>
            <p:nvPr/>
          </p:nvSpPr>
          <p:spPr bwMode="auto">
            <a:xfrm flipV="1">
              <a:off x="1296" y="2160"/>
              <a:ext cx="1536" cy="1536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27" name="Line 18"/>
            <p:cNvSpPr>
              <a:spLocks noChangeShapeType="1"/>
            </p:cNvSpPr>
            <p:nvPr/>
          </p:nvSpPr>
          <p:spPr bwMode="auto">
            <a:xfrm flipV="1">
              <a:off x="2832" y="2160"/>
              <a:ext cx="1632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28" name="Line 19"/>
            <p:cNvSpPr>
              <a:spLocks noChangeShapeType="1"/>
            </p:cNvSpPr>
            <p:nvPr/>
          </p:nvSpPr>
          <p:spPr bwMode="auto">
            <a:xfrm>
              <a:off x="1296" y="2160"/>
              <a:ext cx="417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29" name="Line 20"/>
            <p:cNvSpPr>
              <a:spLocks noChangeShapeType="1"/>
            </p:cNvSpPr>
            <p:nvPr/>
          </p:nvSpPr>
          <p:spPr bwMode="auto">
            <a:xfrm>
              <a:off x="1296" y="2928"/>
              <a:ext cx="417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30" name="Line 21"/>
            <p:cNvSpPr>
              <a:spLocks noChangeShapeType="1"/>
            </p:cNvSpPr>
            <p:nvPr/>
          </p:nvSpPr>
          <p:spPr bwMode="auto">
            <a:xfrm flipV="1">
              <a:off x="2064" y="1632"/>
              <a:ext cx="0" cy="206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31" name="Line 22"/>
            <p:cNvSpPr>
              <a:spLocks noChangeShapeType="1"/>
            </p:cNvSpPr>
            <p:nvPr/>
          </p:nvSpPr>
          <p:spPr bwMode="auto">
            <a:xfrm flipV="1">
              <a:off x="2832" y="1632"/>
              <a:ext cx="0" cy="206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32" name="Line 23"/>
            <p:cNvSpPr>
              <a:spLocks noChangeShapeType="1"/>
            </p:cNvSpPr>
            <p:nvPr/>
          </p:nvSpPr>
          <p:spPr bwMode="auto">
            <a:xfrm flipV="1">
              <a:off x="3600" y="1632"/>
              <a:ext cx="0" cy="206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33" name="Line 24"/>
            <p:cNvSpPr>
              <a:spLocks noChangeShapeType="1"/>
            </p:cNvSpPr>
            <p:nvPr/>
          </p:nvSpPr>
          <p:spPr bwMode="auto">
            <a:xfrm flipV="1">
              <a:off x="4368" y="1632"/>
              <a:ext cx="0" cy="206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34" name="Line 25"/>
            <p:cNvSpPr>
              <a:spLocks noChangeShapeType="1"/>
            </p:cNvSpPr>
            <p:nvPr/>
          </p:nvSpPr>
          <p:spPr bwMode="auto">
            <a:xfrm flipV="1">
              <a:off x="5136" y="1632"/>
              <a:ext cx="0" cy="206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0" y="6581001"/>
            <a:ext cx="5181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Objective: Determine instantaneous velocity and acceleration.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2306520" y="1828440"/>
              <a:ext cx="5951880" cy="29426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95000" y="1814400"/>
                <a:ext cx="5977800" cy="297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4156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 fees? </a:t>
            </a:r>
          </a:p>
          <a:p>
            <a:r>
              <a:rPr lang="en-US" dirty="0" smtClean="0"/>
              <a:t>Book number and selfie?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5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Average Velocity from a Graph</a:t>
            </a:r>
          </a:p>
        </p:txBody>
      </p:sp>
      <p:grpSp>
        <p:nvGrpSpPr>
          <p:cNvPr id="30723" name="Group 3"/>
          <p:cNvGrpSpPr>
            <a:grpSpLocks/>
          </p:cNvGrpSpPr>
          <p:nvPr/>
        </p:nvGrpSpPr>
        <p:grpSpPr bwMode="auto">
          <a:xfrm>
            <a:off x="1676400" y="1676400"/>
            <a:ext cx="4546600" cy="3657600"/>
            <a:chOff x="1056" y="1056"/>
            <a:chExt cx="2864" cy="2304"/>
          </a:xfrm>
        </p:grpSpPr>
        <p:sp>
          <p:nvSpPr>
            <p:cNvPr id="30734" name="Line 4"/>
            <p:cNvSpPr>
              <a:spLocks noChangeShapeType="1"/>
            </p:cNvSpPr>
            <p:nvPr/>
          </p:nvSpPr>
          <p:spPr bwMode="auto">
            <a:xfrm flipV="1">
              <a:off x="1392" y="1200"/>
              <a:ext cx="0" cy="21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30735" name="Line 5"/>
            <p:cNvSpPr>
              <a:spLocks noChangeShapeType="1"/>
            </p:cNvSpPr>
            <p:nvPr/>
          </p:nvSpPr>
          <p:spPr bwMode="auto">
            <a:xfrm>
              <a:off x="1392" y="2304"/>
              <a:ext cx="21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30736" name="Text Box 6"/>
            <p:cNvSpPr txBox="1">
              <a:spLocks noChangeArrowheads="1"/>
            </p:cNvSpPr>
            <p:nvPr/>
          </p:nvSpPr>
          <p:spPr bwMode="auto">
            <a:xfrm>
              <a:off x="3638" y="2230"/>
              <a:ext cx="28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30737" name="Text Box 7"/>
            <p:cNvSpPr txBox="1">
              <a:spLocks noChangeArrowheads="1"/>
            </p:cNvSpPr>
            <p:nvPr/>
          </p:nvSpPr>
          <p:spPr bwMode="auto">
            <a:xfrm>
              <a:off x="1056" y="1056"/>
              <a:ext cx="32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/>
                <a:t>x</a:t>
              </a:r>
            </a:p>
          </p:txBody>
        </p:sp>
      </p:grpSp>
      <p:sp>
        <p:nvSpPr>
          <p:cNvPr id="30724" name="Text Box 8"/>
          <p:cNvSpPr txBox="1">
            <a:spLocks noChangeArrowheads="1"/>
          </p:cNvSpPr>
          <p:nvPr/>
        </p:nvSpPr>
        <p:spPr bwMode="auto">
          <a:xfrm>
            <a:off x="2362200" y="5484813"/>
            <a:ext cx="67818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Remember that the average velocity between the time at A and the time at B is the slope of the connecting line.</a:t>
            </a:r>
          </a:p>
        </p:txBody>
      </p:sp>
      <p:grpSp>
        <p:nvGrpSpPr>
          <p:cNvPr id="30725" name="Group 9"/>
          <p:cNvGrpSpPr>
            <a:grpSpLocks/>
          </p:cNvGrpSpPr>
          <p:nvPr/>
        </p:nvGrpSpPr>
        <p:grpSpPr bwMode="auto">
          <a:xfrm>
            <a:off x="2209800" y="2316163"/>
            <a:ext cx="2798763" cy="925512"/>
            <a:chOff x="1392" y="1459"/>
            <a:chExt cx="1763" cy="583"/>
          </a:xfrm>
        </p:grpSpPr>
        <p:sp>
          <p:nvSpPr>
            <p:cNvPr id="30731" name="Arc 10"/>
            <p:cNvSpPr>
              <a:spLocks/>
            </p:cNvSpPr>
            <p:nvPr/>
          </p:nvSpPr>
          <p:spPr bwMode="auto">
            <a:xfrm>
              <a:off x="1392" y="1459"/>
              <a:ext cx="710" cy="576"/>
            </a:xfrm>
            <a:custGeom>
              <a:avLst/>
              <a:gdLst>
                <a:gd name="T0" fmla="*/ 0 w 26653"/>
                <a:gd name="T1" fmla="*/ 0 h 21600"/>
                <a:gd name="T2" fmla="*/ 0 w 26653"/>
                <a:gd name="T3" fmla="*/ 0 h 21600"/>
                <a:gd name="T4" fmla="*/ 0 w 26653"/>
                <a:gd name="T5" fmla="*/ 0 h 21600"/>
                <a:gd name="T6" fmla="*/ 0 60000 65536"/>
                <a:gd name="T7" fmla="*/ 0 60000 65536"/>
                <a:gd name="T8" fmla="*/ 0 60000 65536"/>
                <a:gd name="T9" fmla="*/ 0 w 26653"/>
                <a:gd name="T10" fmla="*/ 0 h 21600"/>
                <a:gd name="T11" fmla="*/ 26653 w 2665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653" h="21600" fill="none" extrusionOk="0">
                  <a:moveTo>
                    <a:pt x="-1" y="1280"/>
                  </a:moveTo>
                  <a:cubicBezTo>
                    <a:pt x="2349" y="433"/>
                    <a:pt x="4828" y="-1"/>
                    <a:pt x="7327" y="0"/>
                  </a:cubicBezTo>
                  <a:cubicBezTo>
                    <a:pt x="15513" y="0"/>
                    <a:pt x="22996" y="4627"/>
                    <a:pt x="26652" y="11952"/>
                  </a:cubicBezTo>
                </a:path>
                <a:path w="26653" h="21600" stroke="0" extrusionOk="0">
                  <a:moveTo>
                    <a:pt x="-1" y="1280"/>
                  </a:moveTo>
                  <a:cubicBezTo>
                    <a:pt x="2349" y="433"/>
                    <a:pt x="4828" y="-1"/>
                    <a:pt x="7327" y="0"/>
                  </a:cubicBezTo>
                  <a:cubicBezTo>
                    <a:pt x="15513" y="0"/>
                    <a:pt x="22996" y="4627"/>
                    <a:pt x="26652" y="11952"/>
                  </a:cubicBezTo>
                  <a:lnTo>
                    <a:pt x="7327" y="21600"/>
                  </a:lnTo>
                  <a:close/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2" name="Arc 11"/>
            <p:cNvSpPr>
              <a:spLocks/>
            </p:cNvSpPr>
            <p:nvPr/>
          </p:nvSpPr>
          <p:spPr bwMode="auto">
            <a:xfrm flipH="1" flipV="1">
              <a:off x="2064" y="1462"/>
              <a:ext cx="566" cy="576"/>
            </a:xfrm>
            <a:custGeom>
              <a:avLst/>
              <a:gdLst>
                <a:gd name="T0" fmla="*/ 0 w 21243"/>
                <a:gd name="T1" fmla="*/ 0 h 21600"/>
                <a:gd name="T2" fmla="*/ 0 w 21243"/>
                <a:gd name="T3" fmla="*/ 0 h 21600"/>
                <a:gd name="T4" fmla="*/ 0 w 2124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243"/>
                <a:gd name="T10" fmla="*/ 0 h 21600"/>
                <a:gd name="T11" fmla="*/ 21243 w 212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243" h="21600" fill="none" extrusionOk="0">
                  <a:moveTo>
                    <a:pt x="0" y="85"/>
                  </a:moveTo>
                  <a:cubicBezTo>
                    <a:pt x="637" y="28"/>
                    <a:pt x="1277" y="-1"/>
                    <a:pt x="1917" y="0"/>
                  </a:cubicBezTo>
                  <a:cubicBezTo>
                    <a:pt x="10103" y="0"/>
                    <a:pt x="17586" y="4627"/>
                    <a:pt x="21242" y="11952"/>
                  </a:cubicBezTo>
                </a:path>
                <a:path w="21243" h="21600" stroke="0" extrusionOk="0">
                  <a:moveTo>
                    <a:pt x="0" y="85"/>
                  </a:moveTo>
                  <a:cubicBezTo>
                    <a:pt x="637" y="28"/>
                    <a:pt x="1277" y="-1"/>
                    <a:pt x="1917" y="0"/>
                  </a:cubicBezTo>
                  <a:cubicBezTo>
                    <a:pt x="10103" y="0"/>
                    <a:pt x="17586" y="4627"/>
                    <a:pt x="21242" y="11952"/>
                  </a:cubicBezTo>
                  <a:lnTo>
                    <a:pt x="1917" y="21600"/>
                  </a:lnTo>
                  <a:close/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3" name="Arc 12"/>
            <p:cNvSpPr>
              <a:spLocks/>
            </p:cNvSpPr>
            <p:nvPr/>
          </p:nvSpPr>
          <p:spPr bwMode="auto">
            <a:xfrm flipV="1">
              <a:off x="2589" y="1466"/>
              <a:ext cx="566" cy="576"/>
            </a:xfrm>
            <a:custGeom>
              <a:avLst/>
              <a:gdLst>
                <a:gd name="T0" fmla="*/ 0 w 21243"/>
                <a:gd name="T1" fmla="*/ 0 h 21600"/>
                <a:gd name="T2" fmla="*/ 0 w 21243"/>
                <a:gd name="T3" fmla="*/ 0 h 21600"/>
                <a:gd name="T4" fmla="*/ 0 w 2124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243"/>
                <a:gd name="T10" fmla="*/ 0 h 21600"/>
                <a:gd name="T11" fmla="*/ 21243 w 212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243" h="21600" fill="none" extrusionOk="0">
                  <a:moveTo>
                    <a:pt x="0" y="85"/>
                  </a:moveTo>
                  <a:cubicBezTo>
                    <a:pt x="637" y="28"/>
                    <a:pt x="1277" y="-1"/>
                    <a:pt x="1917" y="0"/>
                  </a:cubicBezTo>
                  <a:cubicBezTo>
                    <a:pt x="10103" y="0"/>
                    <a:pt x="17586" y="4627"/>
                    <a:pt x="21242" y="11952"/>
                  </a:cubicBezTo>
                </a:path>
                <a:path w="21243" h="21600" stroke="0" extrusionOk="0">
                  <a:moveTo>
                    <a:pt x="0" y="85"/>
                  </a:moveTo>
                  <a:cubicBezTo>
                    <a:pt x="637" y="28"/>
                    <a:pt x="1277" y="-1"/>
                    <a:pt x="1917" y="0"/>
                  </a:cubicBezTo>
                  <a:cubicBezTo>
                    <a:pt x="10103" y="0"/>
                    <a:pt x="17586" y="4627"/>
                    <a:pt x="21242" y="11952"/>
                  </a:cubicBezTo>
                  <a:lnTo>
                    <a:pt x="1917" y="21600"/>
                  </a:lnTo>
                  <a:close/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26" name="Text Box 14"/>
          <p:cNvSpPr txBox="1">
            <a:spLocks noChangeArrowheads="1"/>
          </p:cNvSpPr>
          <p:nvPr/>
        </p:nvSpPr>
        <p:spPr bwMode="auto">
          <a:xfrm>
            <a:off x="2574925" y="1482725"/>
            <a:ext cx="5921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0727" name="Text Box 15"/>
          <p:cNvSpPr txBox="1">
            <a:spLocks noChangeArrowheads="1"/>
          </p:cNvSpPr>
          <p:nvPr/>
        </p:nvSpPr>
        <p:spPr bwMode="auto">
          <a:xfrm>
            <a:off x="4191000" y="2286000"/>
            <a:ext cx="5365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30728" name="Oval 16"/>
          <p:cNvSpPr>
            <a:spLocks noChangeArrowheads="1"/>
          </p:cNvSpPr>
          <p:nvPr/>
        </p:nvSpPr>
        <p:spPr bwMode="auto">
          <a:xfrm>
            <a:off x="4419600" y="3124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Oval 17"/>
          <p:cNvSpPr>
            <a:spLocks noChangeArrowheads="1"/>
          </p:cNvSpPr>
          <p:nvPr/>
        </p:nvSpPr>
        <p:spPr bwMode="auto">
          <a:xfrm>
            <a:off x="2819400" y="2286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Line 18"/>
          <p:cNvSpPr>
            <a:spLocks noChangeShapeType="1"/>
          </p:cNvSpPr>
          <p:nvPr/>
        </p:nvSpPr>
        <p:spPr bwMode="auto">
          <a:xfrm>
            <a:off x="2667000" y="2209800"/>
            <a:ext cx="2209800" cy="1219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anchor="b"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0"/>
            <a:ext cx="5181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Objective: Determine instantaneous velocity and acceleration.</a:t>
            </a:r>
          </a:p>
        </p:txBody>
      </p:sp>
    </p:spTree>
    <p:extLst>
      <p:ext uri="{BB962C8B-B14F-4D97-AF65-F5344CB8AC3E}">
        <p14:creationId xmlns:p14="http://schemas.microsoft.com/office/powerpoint/2010/main" val="28345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Average Velocity from a Graph</a:t>
            </a:r>
          </a:p>
        </p:txBody>
      </p:sp>
      <p:grpSp>
        <p:nvGrpSpPr>
          <p:cNvPr id="31747" name="Group 3"/>
          <p:cNvGrpSpPr>
            <a:grpSpLocks/>
          </p:cNvGrpSpPr>
          <p:nvPr/>
        </p:nvGrpSpPr>
        <p:grpSpPr bwMode="auto">
          <a:xfrm>
            <a:off x="1676400" y="1676400"/>
            <a:ext cx="4546600" cy="3657600"/>
            <a:chOff x="1056" y="1056"/>
            <a:chExt cx="2864" cy="2304"/>
          </a:xfrm>
        </p:grpSpPr>
        <p:sp>
          <p:nvSpPr>
            <p:cNvPr id="31758" name="Line 4"/>
            <p:cNvSpPr>
              <a:spLocks noChangeShapeType="1"/>
            </p:cNvSpPr>
            <p:nvPr/>
          </p:nvSpPr>
          <p:spPr bwMode="auto">
            <a:xfrm flipV="1">
              <a:off x="1392" y="1200"/>
              <a:ext cx="0" cy="21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31759" name="Line 5"/>
            <p:cNvSpPr>
              <a:spLocks noChangeShapeType="1"/>
            </p:cNvSpPr>
            <p:nvPr/>
          </p:nvSpPr>
          <p:spPr bwMode="auto">
            <a:xfrm>
              <a:off x="1392" y="2304"/>
              <a:ext cx="21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31760" name="Text Box 6"/>
            <p:cNvSpPr txBox="1">
              <a:spLocks noChangeArrowheads="1"/>
            </p:cNvSpPr>
            <p:nvPr/>
          </p:nvSpPr>
          <p:spPr bwMode="auto">
            <a:xfrm>
              <a:off x="3638" y="2230"/>
              <a:ext cx="28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31761" name="Text Box 7"/>
            <p:cNvSpPr txBox="1">
              <a:spLocks noChangeArrowheads="1"/>
            </p:cNvSpPr>
            <p:nvPr/>
          </p:nvSpPr>
          <p:spPr bwMode="auto">
            <a:xfrm>
              <a:off x="1056" y="1056"/>
              <a:ext cx="32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/>
                <a:t>x</a:t>
              </a:r>
            </a:p>
          </p:txBody>
        </p:sp>
      </p:grpSp>
      <p:sp>
        <p:nvSpPr>
          <p:cNvPr id="31748" name="Text Box 8"/>
          <p:cNvSpPr txBox="1">
            <a:spLocks noChangeArrowheads="1"/>
          </p:cNvSpPr>
          <p:nvPr/>
        </p:nvSpPr>
        <p:spPr bwMode="auto">
          <a:xfrm>
            <a:off x="2362200" y="5911850"/>
            <a:ext cx="6781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What happens if A and B become closer to each other?</a:t>
            </a:r>
          </a:p>
        </p:txBody>
      </p:sp>
      <p:grpSp>
        <p:nvGrpSpPr>
          <p:cNvPr id="31749" name="Group 9"/>
          <p:cNvGrpSpPr>
            <a:grpSpLocks/>
          </p:cNvGrpSpPr>
          <p:nvPr/>
        </p:nvGrpSpPr>
        <p:grpSpPr bwMode="auto">
          <a:xfrm>
            <a:off x="2209800" y="2316163"/>
            <a:ext cx="2798763" cy="925512"/>
            <a:chOff x="1392" y="1459"/>
            <a:chExt cx="1763" cy="583"/>
          </a:xfrm>
        </p:grpSpPr>
        <p:sp>
          <p:nvSpPr>
            <p:cNvPr id="31755" name="Arc 10"/>
            <p:cNvSpPr>
              <a:spLocks/>
            </p:cNvSpPr>
            <p:nvPr/>
          </p:nvSpPr>
          <p:spPr bwMode="auto">
            <a:xfrm>
              <a:off x="1392" y="1459"/>
              <a:ext cx="710" cy="576"/>
            </a:xfrm>
            <a:custGeom>
              <a:avLst/>
              <a:gdLst>
                <a:gd name="T0" fmla="*/ 0 w 26653"/>
                <a:gd name="T1" fmla="*/ 0 h 21600"/>
                <a:gd name="T2" fmla="*/ 0 w 26653"/>
                <a:gd name="T3" fmla="*/ 0 h 21600"/>
                <a:gd name="T4" fmla="*/ 0 w 26653"/>
                <a:gd name="T5" fmla="*/ 0 h 21600"/>
                <a:gd name="T6" fmla="*/ 0 60000 65536"/>
                <a:gd name="T7" fmla="*/ 0 60000 65536"/>
                <a:gd name="T8" fmla="*/ 0 60000 65536"/>
                <a:gd name="T9" fmla="*/ 0 w 26653"/>
                <a:gd name="T10" fmla="*/ 0 h 21600"/>
                <a:gd name="T11" fmla="*/ 26653 w 2665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653" h="21600" fill="none" extrusionOk="0">
                  <a:moveTo>
                    <a:pt x="-1" y="1280"/>
                  </a:moveTo>
                  <a:cubicBezTo>
                    <a:pt x="2349" y="433"/>
                    <a:pt x="4828" y="-1"/>
                    <a:pt x="7327" y="0"/>
                  </a:cubicBezTo>
                  <a:cubicBezTo>
                    <a:pt x="15513" y="0"/>
                    <a:pt x="22996" y="4627"/>
                    <a:pt x="26652" y="11952"/>
                  </a:cubicBezTo>
                </a:path>
                <a:path w="26653" h="21600" stroke="0" extrusionOk="0">
                  <a:moveTo>
                    <a:pt x="-1" y="1280"/>
                  </a:moveTo>
                  <a:cubicBezTo>
                    <a:pt x="2349" y="433"/>
                    <a:pt x="4828" y="-1"/>
                    <a:pt x="7327" y="0"/>
                  </a:cubicBezTo>
                  <a:cubicBezTo>
                    <a:pt x="15513" y="0"/>
                    <a:pt x="22996" y="4627"/>
                    <a:pt x="26652" y="11952"/>
                  </a:cubicBezTo>
                  <a:lnTo>
                    <a:pt x="7327" y="21600"/>
                  </a:lnTo>
                  <a:close/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6" name="Arc 11"/>
            <p:cNvSpPr>
              <a:spLocks/>
            </p:cNvSpPr>
            <p:nvPr/>
          </p:nvSpPr>
          <p:spPr bwMode="auto">
            <a:xfrm flipH="1" flipV="1">
              <a:off x="2064" y="1462"/>
              <a:ext cx="566" cy="576"/>
            </a:xfrm>
            <a:custGeom>
              <a:avLst/>
              <a:gdLst>
                <a:gd name="T0" fmla="*/ 0 w 21243"/>
                <a:gd name="T1" fmla="*/ 0 h 21600"/>
                <a:gd name="T2" fmla="*/ 0 w 21243"/>
                <a:gd name="T3" fmla="*/ 0 h 21600"/>
                <a:gd name="T4" fmla="*/ 0 w 2124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243"/>
                <a:gd name="T10" fmla="*/ 0 h 21600"/>
                <a:gd name="T11" fmla="*/ 21243 w 212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243" h="21600" fill="none" extrusionOk="0">
                  <a:moveTo>
                    <a:pt x="0" y="85"/>
                  </a:moveTo>
                  <a:cubicBezTo>
                    <a:pt x="637" y="28"/>
                    <a:pt x="1277" y="-1"/>
                    <a:pt x="1917" y="0"/>
                  </a:cubicBezTo>
                  <a:cubicBezTo>
                    <a:pt x="10103" y="0"/>
                    <a:pt x="17586" y="4627"/>
                    <a:pt x="21242" y="11952"/>
                  </a:cubicBezTo>
                </a:path>
                <a:path w="21243" h="21600" stroke="0" extrusionOk="0">
                  <a:moveTo>
                    <a:pt x="0" y="85"/>
                  </a:moveTo>
                  <a:cubicBezTo>
                    <a:pt x="637" y="28"/>
                    <a:pt x="1277" y="-1"/>
                    <a:pt x="1917" y="0"/>
                  </a:cubicBezTo>
                  <a:cubicBezTo>
                    <a:pt x="10103" y="0"/>
                    <a:pt x="17586" y="4627"/>
                    <a:pt x="21242" y="11952"/>
                  </a:cubicBezTo>
                  <a:lnTo>
                    <a:pt x="1917" y="21600"/>
                  </a:lnTo>
                  <a:close/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7" name="Arc 12"/>
            <p:cNvSpPr>
              <a:spLocks/>
            </p:cNvSpPr>
            <p:nvPr/>
          </p:nvSpPr>
          <p:spPr bwMode="auto">
            <a:xfrm flipV="1">
              <a:off x="2589" y="1466"/>
              <a:ext cx="566" cy="576"/>
            </a:xfrm>
            <a:custGeom>
              <a:avLst/>
              <a:gdLst>
                <a:gd name="T0" fmla="*/ 0 w 21243"/>
                <a:gd name="T1" fmla="*/ 0 h 21600"/>
                <a:gd name="T2" fmla="*/ 0 w 21243"/>
                <a:gd name="T3" fmla="*/ 0 h 21600"/>
                <a:gd name="T4" fmla="*/ 0 w 2124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243"/>
                <a:gd name="T10" fmla="*/ 0 h 21600"/>
                <a:gd name="T11" fmla="*/ 21243 w 212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243" h="21600" fill="none" extrusionOk="0">
                  <a:moveTo>
                    <a:pt x="0" y="85"/>
                  </a:moveTo>
                  <a:cubicBezTo>
                    <a:pt x="637" y="28"/>
                    <a:pt x="1277" y="-1"/>
                    <a:pt x="1917" y="0"/>
                  </a:cubicBezTo>
                  <a:cubicBezTo>
                    <a:pt x="10103" y="0"/>
                    <a:pt x="17586" y="4627"/>
                    <a:pt x="21242" y="11952"/>
                  </a:cubicBezTo>
                </a:path>
                <a:path w="21243" h="21600" stroke="0" extrusionOk="0">
                  <a:moveTo>
                    <a:pt x="0" y="85"/>
                  </a:moveTo>
                  <a:cubicBezTo>
                    <a:pt x="637" y="28"/>
                    <a:pt x="1277" y="-1"/>
                    <a:pt x="1917" y="0"/>
                  </a:cubicBezTo>
                  <a:cubicBezTo>
                    <a:pt x="10103" y="0"/>
                    <a:pt x="17586" y="4627"/>
                    <a:pt x="21242" y="11952"/>
                  </a:cubicBezTo>
                  <a:lnTo>
                    <a:pt x="1917" y="21600"/>
                  </a:lnTo>
                  <a:close/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0" name="Text Box 13"/>
          <p:cNvSpPr txBox="1">
            <a:spLocks noChangeArrowheads="1"/>
          </p:cNvSpPr>
          <p:nvPr/>
        </p:nvSpPr>
        <p:spPr bwMode="auto">
          <a:xfrm>
            <a:off x="2574925" y="1482725"/>
            <a:ext cx="5921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1751" name="Text Box 14"/>
          <p:cNvSpPr txBox="1">
            <a:spLocks noChangeArrowheads="1"/>
          </p:cNvSpPr>
          <p:nvPr/>
        </p:nvSpPr>
        <p:spPr bwMode="auto">
          <a:xfrm>
            <a:off x="4191000" y="2286000"/>
            <a:ext cx="5365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31752" name="Oval 15"/>
          <p:cNvSpPr>
            <a:spLocks noChangeArrowheads="1"/>
          </p:cNvSpPr>
          <p:nvPr/>
        </p:nvSpPr>
        <p:spPr bwMode="auto">
          <a:xfrm>
            <a:off x="4419600" y="3124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Oval 16"/>
          <p:cNvSpPr>
            <a:spLocks noChangeArrowheads="1"/>
          </p:cNvSpPr>
          <p:nvPr/>
        </p:nvSpPr>
        <p:spPr bwMode="auto">
          <a:xfrm>
            <a:off x="2819400" y="2286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Line 17"/>
          <p:cNvSpPr>
            <a:spLocks noChangeShapeType="1"/>
          </p:cNvSpPr>
          <p:nvPr/>
        </p:nvSpPr>
        <p:spPr bwMode="auto">
          <a:xfrm>
            <a:off x="2667000" y="2209800"/>
            <a:ext cx="2209800" cy="1219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anchor="b"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0"/>
            <a:ext cx="5181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Objective: Determine instantaneous velocity and acceleration.</a:t>
            </a:r>
          </a:p>
        </p:txBody>
      </p:sp>
    </p:spTree>
    <p:extLst>
      <p:ext uri="{BB962C8B-B14F-4D97-AF65-F5344CB8AC3E}">
        <p14:creationId xmlns:p14="http://schemas.microsoft.com/office/powerpoint/2010/main" val="235111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Average Velocity from a Graph</a:t>
            </a:r>
          </a:p>
        </p:txBody>
      </p:sp>
      <p:grpSp>
        <p:nvGrpSpPr>
          <p:cNvPr id="32771" name="Group 3"/>
          <p:cNvGrpSpPr>
            <a:grpSpLocks/>
          </p:cNvGrpSpPr>
          <p:nvPr/>
        </p:nvGrpSpPr>
        <p:grpSpPr bwMode="auto">
          <a:xfrm>
            <a:off x="1676400" y="1676400"/>
            <a:ext cx="4546600" cy="3657600"/>
            <a:chOff x="1056" y="1056"/>
            <a:chExt cx="2864" cy="2304"/>
          </a:xfrm>
        </p:grpSpPr>
        <p:sp>
          <p:nvSpPr>
            <p:cNvPr id="32782" name="Line 4"/>
            <p:cNvSpPr>
              <a:spLocks noChangeShapeType="1"/>
            </p:cNvSpPr>
            <p:nvPr/>
          </p:nvSpPr>
          <p:spPr bwMode="auto">
            <a:xfrm flipV="1">
              <a:off x="1392" y="1200"/>
              <a:ext cx="0" cy="21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32783" name="Line 5"/>
            <p:cNvSpPr>
              <a:spLocks noChangeShapeType="1"/>
            </p:cNvSpPr>
            <p:nvPr/>
          </p:nvSpPr>
          <p:spPr bwMode="auto">
            <a:xfrm>
              <a:off x="1392" y="2304"/>
              <a:ext cx="21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32784" name="Text Box 6"/>
            <p:cNvSpPr txBox="1">
              <a:spLocks noChangeArrowheads="1"/>
            </p:cNvSpPr>
            <p:nvPr/>
          </p:nvSpPr>
          <p:spPr bwMode="auto">
            <a:xfrm>
              <a:off x="3638" y="2230"/>
              <a:ext cx="28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32785" name="Text Box 7"/>
            <p:cNvSpPr txBox="1">
              <a:spLocks noChangeArrowheads="1"/>
            </p:cNvSpPr>
            <p:nvPr/>
          </p:nvSpPr>
          <p:spPr bwMode="auto">
            <a:xfrm>
              <a:off x="1056" y="1056"/>
              <a:ext cx="32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/>
                <a:t>x</a:t>
              </a:r>
            </a:p>
          </p:txBody>
        </p:sp>
      </p:grpSp>
      <p:sp>
        <p:nvSpPr>
          <p:cNvPr id="32772" name="Text Box 8"/>
          <p:cNvSpPr txBox="1">
            <a:spLocks noChangeArrowheads="1"/>
          </p:cNvSpPr>
          <p:nvPr/>
        </p:nvSpPr>
        <p:spPr bwMode="auto">
          <a:xfrm>
            <a:off x="2362200" y="5911850"/>
            <a:ext cx="6781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What happens if A and B become closer to each other?</a:t>
            </a:r>
          </a:p>
        </p:txBody>
      </p:sp>
      <p:grpSp>
        <p:nvGrpSpPr>
          <p:cNvPr id="32773" name="Group 9"/>
          <p:cNvGrpSpPr>
            <a:grpSpLocks/>
          </p:cNvGrpSpPr>
          <p:nvPr/>
        </p:nvGrpSpPr>
        <p:grpSpPr bwMode="auto">
          <a:xfrm>
            <a:off x="2209800" y="2316163"/>
            <a:ext cx="2798763" cy="925512"/>
            <a:chOff x="1392" y="1459"/>
            <a:chExt cx="1763" cy="583"/>
          </a:xfrm>
        </p:grpSpPr>
        <p:sp>
          <p:nvSpPr>
            <p:cNvPr id="32779" name="Arc 10"/>
            <p:cNvSpPr>
              <a:spLocks/>
            </p:cNvSpPr>
            <p:nvPr/>
          </p:nvSpPr>
          <p:spPr bwMode="auto">
            <a:xfrm>
              <a:off x="1392" y="1459"/>
              <a:ext cx="710" cy="576"/>
            </a:xfrm>
            <a:custGeom>
              <a:avLst/>
              <a:gdLst>
                <a:gd name="T0" fmla="*/ 0 w 26653"/>
                <a:gd name="T1" fmla="*/ 0 h 21600"/>
                <a:gd name="T2" fmla="*/ 0 w 26653"/>
                <a:gd name="T3" fmla="*/ 0 h 21600"/>
                <a:gd name="T4" fmla="*/ 0 w 26653"/>
                <a:gd name="T5" fmla="*/ 0 h 21600"/>
                <a:gd name="T6" fmla="*/ 0 60000 65536"/>
                <a:gd name="T7" fmla="*/ 0 60000 65536"/>
                <a:gd name="T8" fmla="*/ 0 60000 65536"/>
                <a:gd name="T9" fmla="*/ 0 w 26653"/>
                <a:gd name="T10" fmla="*/ 0 h 21600"/>
                <a:gd name="T11" fmla="*/ 26653 w 2665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653" h="21600" fill="none" extrusionOk="0">
                  <a:moveTo>
                    <a:pt x="-1" y="1280"/>
                  </a:moveTo>
                  <a:cubicBezTo>
                    <a:pt x="2349" y="433"/>
                    <a:pt x="4828" y="-1"/>
                    <a:pt x="7327" y="0"/>
                  </a:cubicBezTo>
                  <a:cubicBezTo>
                    <a:pt x="15513" y="0"/>
                    <a:pt x="22996" y="4627"/>
                    <a:pt x="26652" y="11952"/>
                  </a:cubicBezTo>
                </a:path>
                <a:path w="26653" h="21600" stroke="0" extrusionOk="0">
                  <a:moveTo>
                    <a:pt x="-1" y="1280"/>
                  </a:moveTo>
                  <a:cubicBezTo>
                    <a:pt x="2349" y="433"/>
                    <a:pt x="4828" y="-1"/>
                    <a:pt x="7327" y="0"/>
                  </a:cubicBezTo>
                  <a:cubicBezTo>
                    <a:pt x="15513" y="0"/>
                    <a:pt x="22996" y="4627"/>
                    <a:pt x="26652" y="11952"/>
                  </a:cubicBezTo>
                  <a:lnTo>
                    <a:pt x="7327" y="21600"/>
                  </a:lnTo>
                  <a:close/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0" name="Arc 11"/>
            <p:cNvSpPr>
              <a:spLocks/>
            </p:cNvSpPr>
            <p:nvPr/>
          </p:nvSpPr>
          <p:spPr bwMode="auto">
            <a:xfrm flipH="1" flipV="1">
              <a:off x="2064" y="1462"/>
              <a:ext cx="566" cy="576"/>
            </a:xfrm>
            <a:custGeom>
              <a:avLst/>
              <a:gdLst>
                <a:gd name="T0" fmla="*/ 0 w 21243"/>
                <a:gd name="T1" fmla="*/ 0 h 21600"/>
                <a:gd name="T2" fmla="*/ 0 w 21243"/>
                <a:gd name="T3" fmla="*/ 0 h 21600"/>
                <a:gd name="T4" fmla="*/ 0 w 2124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243"/>
                <a:gd name="T10" fmla="*/ 0 h 21600"/>
                <a:gd name="T11" fmla="*/ 21243 w 212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243" h="21600" fill="none" extrusionOk="0">
                  <a:moveTo>
                    <a:pt x="0" y="85"/>
                  </a:moveTo>
                  <a:cubicBezTo>
                    <a:pt x="637" y="28"/>
                    <a:pt x="1277" y="-1"/>
                    <a:pt x="1917" y="0"/>
                  </a:cubicBezTo>
                  <a:cubicBezTo>
                    <a:pt x="10103" y="0"/>
                    <a:pt x="17586" y="4627"/>
                    <a:pt x="21242" y="11952"/>
                  </a:cubicBezTo>
                </a:path>
                <a:path w="21243" h="21600" stroke="0" extrusionOk="0">
                  <a:moveTo>
                    <a:pt x="0" y="85"/>
                  </a:moveTo>
                  <a:cubicBezTo>
                    <a:pt x="637" y="28"/>
                    <a:pt x="1277" y="-1"/>
                    <a:pt x="1917" y="0"/>
                  </a:cubicBezTo>
                  <a:cubicBezTo>
                    <a:pt x="10103" y="0"/>
                    <a:pt x="17586" y="4627"/>
                    <a:pt x="21242" y="11952"/>
                  </a:cubicBezTo>
                  <a:lnTo>
                    <a:pt x="1917" y="21600"/>
                  </a:lnTo>
                  <a:close/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1" name="Arc 12"/>
            <p:cNvSpPr>
              <a:spLocks/>
            </p:cNvSpPr>
            <p:nvPr/>
          </p:nvSpPr>
          <p:spPr bwMode="auto">
            <a:xfrm flipV="1">
              <a:off x="2589" y="1466"/>
              <a:ext cx="566" cy="576"/>
            </a:xfrm>
            <a:custGeom>
              <a:avLst/>
              <a:gdLst>
                <a:gd name="T0" fmla="*/ 0 w 21243"/>
                <a:gd name="T1" fmla="*/ 0 h 21600"/>
                <a:gd name="T2" fmla="*/ 0 w 21243"/>
                <a:gd name="T3" fmla="*/ 0 h 21600"/>
                <a:gd name="T4" fmla="*/ 0 w 2124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243"/>
                <a:gd name="T10" fmla="*/ 0 h 21600"/>
                <a:gd name="T11" fmla="*/ 21243 w 212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243" h="21600" fill="none" extrusionOk="0">
                  <a:moveTo>
                    <a:pt x="0" y="85"/>
                  </a:moveTo>
                  <a:cubicBezTo>
                    <a:pt x="637" y="28"/>
                    <a:pt x="1277" y="-1"/>
                    <a:pt x="1917" y="0"/>
                  </a:cubicBezTo>
                  <a:cubicBezTo>
                    <a:pt x="10103" y="0"/>
                    <a:pt x="17586" y="4627"/>
                    <a:pt x="21242" y="11952"/>
                  </a:cubicBezTo>
                </a:path>
                <a:path w="21243" h="21600" stroke="0" extrusionOk="0">
                  <a:moveTo>
                    <a:pt x="0" y="85"/>
                  </a:moveTo>
                  <a:cubicBezTo>
                    <a:pt x="637" y="28"/>
                    <a:pt x="1277" y="-1"/>
                    <a:pt x="1917" y="0"/>
                  </a:cubicBezTo>
                  <a:cubicBezTo>
                    <a:pt x="10103" y="0"/>
                    <a:pt x="17586" y="4627"/>
                    <a:pt x="21242" y="11952"/>
                  </a:cubicBezTo>
                  <a:lnTo>
                    <a:pt x="1917" y="21600"/>
                  </a:lnTo>
                  <a:close/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774" name="Text Box 13"/>
          <p:cNvSpPr txBox="1">
            <a:spLocks noChangeArrowheads="1"/>
          </p:cNvSpPr>
          <p:nvPr/>
        </p:nvSpPr>
        <p:spPr bwMode="auto">
          <a:xfrm>
            <a:off x="3200400" y="2133600"/>
            <a:ext cx="5921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2775" name="Text Box 14"/>
          <p:cNvSpPr txBox="1">
            <a:spLocks noChangeArrowheads="1"/>
          </p:cNvSpPr>
          <p:nvPr/>
        </p:nvSpPr>
        <p:spPr bwMode="auto">
          <a:xfrm>
            <a:off x="4191000" y="2286000"/>
            <a:ext cx="5365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32776" name="Oval 15"/>
          <p:cNvSpPr>
            <a:spLocks noChangeArrowheads="1"/>
          </p:cNvSpPr>
          <p:nvPr/>
        </p:nvSpPr>
        <p:spPr bwMode="auto">
          <a:xfrm>
            <a:off x="4419600" y="3124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Oval 16"/>
          <p:cNvSpPr>
            <a:spLocks noChangeArrowheads="1"/>
          </p:cNvSpPr>
          <p:nvPr/>
        </p:nvSpPr>
        <p:spPr bwMode="auto">
          <a:xfrm>
            <a:off x="3276600" y="2819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17"/>
          <p:cNvSpPr>
            <a:spLocks noChangeShapeType="1"/>
          </p:cNvSpPr>
          <p:nvPr/>
        </p:nvSpPr>
        <p:spPr bwMode="auto">
          <a:xfrm>
            <a:off x="2667000" y="2667000"/>
            <a:ext cx="22860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anchor="b"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0"/>
            <a:ext cx="5181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Objective: Determine instantaneous velocity and acceleration.</a:t>
            </a:r>
          </a:p>
        </p:txBody>
      </p:sp>
    </p:spTree>
    <p:extLst>
      <p:ext uri="{BB962C8B-B14F-4D97-AF65-F5344CB8AC3E}">
        <p14:creationId xmlns:p14="http://schemas.microsoft.com/office/powerpoint/2010/main" val="196122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Average Velocity from a Graph</a:t>
            </a:r>
          </a:p>
        </p:txBody>
      </p:sp>
      <p:grpSp>
        <p:nvGrpSpPr>
          <p:cNvPr id="33795" name="Group 3"/>
          <p:cNvGrpSpPr>
            <a:grpSpLocks/>
          </p:cNvGrpSpPr>
          <p:nvPr/>
        </p:nvGrpSpPr>
        <p:grpSpPr bwMode="auto">
          <a:xfrm>
            <a:off x="1676400" y="1676400"/>
            <a:ext cx="4546600" cy="3657600"/>
            <a:chOff x="1056" y="1056"/>
            <a:chExt cx="2864" cy="2304"/>
          </a:xfrm>
        </p:grpSpPr>
        <p:sp>
          <p:nvSpPr>
            <p:cNvPr id="33806" name="Line 4"/>
            <p:cNvSpPr>
              <a:spLocks noChangeShapeType="1"/>
            </p:cNvSpPr>
            <p:nvPr/>
          </p:nvSpPr>
          <p:spPr bwMode="auto">
            <a:xfrm flipV="1">
              <a:off x="1392" y="1200"/>
              <a:ext cx="0" cy="21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33807" name="Line 5"/>
            <p:cNvSpPr>
              <a:spLocks noChangeShapeType="1"/>
            </p:cNvSpPr>
            <p:nvPr/>
          </p:nvSpPr>
          <p:spPr bwMode="auto">
            <a:xfrm>
              <a:off x="1392" y="2304"/>
              <a:ext cx="21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33808" name="Text Box 6"/>
            <p:cNvSpPr txBox="1">
              <a:spLocks noChangeArrowheads="1"/>
            </p:cNvSpPr>
            <p:nvPr/>
          </p:nvSpPr>
          <p:spPr bwMode="auto">
            <a:xfrm>
              <a:off x="3638" y="2230"/>
              <a:ext cx="28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33809" name="Text Box 7"/>
            <p:cNvSpPr txBox="1">
              <a:spLocks noChangeArrowheads="1"/>
            </p:cNvSpPr>
            <p:nvPr/>
          </p:nvSpPr>
          <p:spPr bwMode="auto">
            <a:xfrm>
              <a:off x="1056" y="1056"/>
              <a:ext cx="32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/>
                <a:t>x</a:t>
              </a:r>
            </a:p>
          </p:txBody>
        </p:sp>
      </p:grpSp>
      <p:grpSp>
        <p:nvGrpSpPr>
          <p:cNvPr id="33796" name="Group 9"/>
          <p:cNvGrpSpPr>
            <a:grpSpLocks/>
          </p:cNvGrpSpPr>
          <p:nvPr/>
        </p:nvGrpSpPr>
        <p:grpSpPr bwMode="auto">
          <a:xfrm>
            <a:off x="2209800" y="2316163"/>
            <a:ext cx="2798763" cy="925512"/>
            <a:chOff x="1392" y="1459"/>
            <a:chExt cx="1763" cy="583"/>
          </a:xfrm>
        </p:grpSpPr>
        <p:sp>
          <p:nvSpPr>
            <p:cNvPr id="33803" name="Arc 10"/>
            <p:cNvSpPr>
              <a:spLocks/>
            </p:cNvSpPr>
            <p:nvPr/>
          </p:nvSpPr>
          <p:spPr bwMode="auto">
            <a:xfrm>
              <a:off x="1392" y="1459"/>
              <a:ext cx="710" cy="576"/>
            </a:xfrm>
            <a:custGeom>
              <a:avLst/>
              <a:gdLst>
                <a:gd name="T0" fmla="*/ 0 w 26653"/>
                <a:gd name="T1" fmla="*/ 0 h 21600"/>
                <a:gd name="T2" fmla="*/ 0 w 26653"/>
                <a:gd name="T3" fmla="*/ 0 h 21600"/>
                <a:gd name="T4" fmla="*/ 0 w 26653"/>
                <a:gd name="T5" fmla="*/ 0 h 21600"/>
                <a:gd name="T6" fmla="*/ 0 60000 65536"/>
                <a:gd name="T7" fmla="*/ 0 60000 65536"/>
                <a:gd name="T8" fmla="*/ 0 60000 65536"/>
                <a:gd name="T9" fmla="*/ 0 w 26653"/>
                <a:gd name="T10" fmla="*/ 0 h 21600"/>
                <a:gd name="T11" fmla="*/ 26653 w 2665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653" h="21600" fill="none" extrusionOk="0">
                  <a:moveTo>
                    <a:pt x="-1" y="1280"/>
                  </a:moveTo>
                  <a:cubicBezTo>
                    <a:pt x="2349" y="433"/>
                    <a:pt x="4828" y="-1"/>
                    <a:pt x="7327" y="0"/>
                  </a:cubicBezTo>
                  <a:cubicBezTo>
                    <a:pt x="15513" y="0"/>
                    <a:pt x="22996" y="4627"/>
                    <a:pt x="26652" y="11952"/>
                  </a:cubicBezTo>
                </a:path>
                <a:path w="26653" h="21600" stroke="0" extrusionOk="0">
                  <a:moveTo>
                    <a:pt x="-1" y="1280"/>
                  </a:moveTo>
                  <a:cubicBezTo>
                    <a:pt x="2349" y="433"/>
                    <a:pt x="4828" y="-1"/>
                    <a:pt x="7327" y="0"/>
                  </a:cubicBezTo>
                  <a:cubicBezTo>
                    <a:pt x="15513" y="0"/>
                    <a:pt x="22996" y="4627"/>
                    <a:pt x="26652" y="11952"/>
                  </a:cubicBezTo>
                  <a:lnTo>
                    <a:pt x="7327" y="21600"/>
                  </a:lnTo>
                  <a:close/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4" name="Arc 11"/>
            <p:cNvSpPr>
              <a:spLocks/>
            </p:cNvSpPr>
            <p:nvPr/>
          </p:nvSpPr>
          <p:spPr bwMode="auto">
            <a:xfrm flipH="1" flipV="1">
              <a:off x="2064" y="1462"/>
              <a:ext cx="566" cy="576"/>
            </a:xfrm>
            <a:custGeom>
              <a:avLst/>
              <a:gdLst>
                <a:gd name="T0" fmla="*/ 0 w 21243"/>
                <a:gd name="T1" fmla="*/ 0 h 21600"/>
                <a:gd name="T2" fmla="*/ 0 w 21243"/>
                <a:gd name="T3" fmla="*/ 0 h 21600"/>
                <a:gd name="T4" fmla="*/ 0 w 2124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243"/>
                <a:gd name="T10" fmla="*/ 0 h 21600"/>
                <a:gd name="T11" fmla="*/ 21243 w 212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243" h="21600" fill="none" extrusionOk="0">
                  <a:moveTo>
                    <a:pt x="0" y="85"/>
                  </a:moveTo>
                  <a:cubicBezTo>
                    <a:pt x="637" y="28"/>
                    <a:pt x="1277" y="-1"/>
                    <a:pt x="1917" y="0"/>
                  </a:cubicBezTo>
                  <a:cubicBezTo>
                    <a:pt x="10103" y="0"/>
                    <a:pt x="17586" y="4627"/>
                    <a:pt x="21242" y="11952"/>
                  </a:cubicBezTo>
                </a:path>
                <a:path w="21243" h="21600" stroke="0" extrusionOk="0">
                  <a:moveTo>
                    <a:pt x="0" y="85"/>
                  </a:moveTo>
                  <a:cubicBezTo>
                    <a:pt x="637" y="28"/>
                    <a:pt x="1277" y="-1"/>
                    <a:pt x="1917" y="0"/>
                  </a:cubicBezTo>
                  <a:cubicBezTo>
                    <a:pt x="10103" y="0"/>
                    <a:pt x="17586" y="4627"/>
                    <a:pt x="21242" y="11952"/>
                  </a:cubicBezTo>
                  <a:lnTo>
                    <a:pt x="1917" y="21600"/>
                  </a:lnTo>
                  <a:close/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5" name="Arc 12"/>
            <p:cNvSpPr>
              <a:spLocks/>
            </p:cNvSpPr>
            <p:nvPr/>
          </p:nvSpPr>
          <p:spPr bwMode="auto">
            <a:xfrm flipV="1">
              <a:off x="2589" y="1466"/>
              <a:ext cx="566" cy="576"/>
            </a:xfrm>
            <a:custGeom>
              <a:avLst/>
              <a:gdLst>
                <a:gd name="T0" fmla="*/ 0 w 21243"/>
                <a:gd name="T1" fmla="*/ 0 h 21600"/>
                <a:gd name="T2" fmla="*/ 0 w 21243"/>
                <a:gd name="T3" fmla="*/ 0 h 21600"/>
                <a:gd name="T4" fmla="*/ 0 w 2124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243"/>
                <a:gd name="T10" fmla="*/ 0 h 21600"/>
                <a:gd name="T11" fmla="*/ 21243 w 212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243" h="21600" fill="none" extrusionOk="0">
                  <a:moveTo>
                    <a:pt x="0" y="85"/>
                  </a:moveTo>
                  <a:cubicBezTo>
                    <a:pt x="637" y="28"/>
                    <a:pt x="1277" y="-1"/>
                    <a:pt x="1917" y="0"/>
                  </a:cubicBezTo>
                  <a:cubicBezTo>
                    <a:pt x="10103" y="0"/>
                    <a:pt x="17586" y="4627"/>
                    <a:pt x="21242" y="11952"/>
                  </a:cubicBezTo>
                </a:path>
                <a:path w="21243" h="21600" stroke="0" extrusionOk="0">
                  <a:moveTo>
                    <a:pt x="0" y="85"/>
                  </a:moveTo>
                  <a:cubicBezTo>
                    <a:pt x="637" y="28"/>
                    <a:pt x="1277" y="-1"/>
                    <a:pt x="1917" y="0"/>
                  </a:cubicBezTo>
                  <a:cubicBezTo>
                    <a:pt x="10103" y="0"/>
                    <a:pt x="17586" y="4627"/>
                    <a:pt x="21242" y="11952"/>
                  </a:cubicBezTo>
                  <a:lnTo>
                    <a:pt x="1917" y="21600"/>
                  </a:lnTo>
                  <a:close/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797" name="Text Box 13"/>
          <p:cNvSpPr txBox="1">
            <a:spLocks noChangeArrowheads="1"/>
          </p:cNvSpPr>
          <p:nvPr/>
        </p:nvSpPr>
        <p:spPr bwMode="auto">
          <a:xfrm>
            <a:off x="3124200" y="3033713"/>
            <a:ext cx="5921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3798" name="Text Box 14"/>
          <p:cNvSpPr txBox="1">
            <a:spLocks noChangeArrowheads="1"/>
          </p:cNvSpPr>
          <p:nvPr/>
        </p:nvSpPr>
        <p:spPr bwMode="auto">
          <a:xfrm>
            <a:off x="4191000" y="2286000"/>
            <a:ext cx="5365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33799" name="Oval 15"/>
          <p:cNvSpPr>
            <a:spLocks noChangeArrowheads="1"/>
          </p:cNvSpPr>
          <p:nvPr/>
        </p:nvSpPr>
        <p:spPr bwMode="auto">
          <a:xfrm>
            <a:off x="4419600" y="3124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Oval 16"/>
          <p:cNvSpPr>
            <a:spLocks noChangeArrowheads="1"/>
          </p:cNvSpPr>
          <p:nvPr/>
        </p:nvSpPr>
        <p:spPr bwMode="auto">
          <a:xfrm>
            <a:off x="3429000" y="2944813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Line 17"/>
          <p:cNvSpPr>
            <a:spLocks noChangeShapeType="1"/>
          </p:cNvSpPr>
          <p:nvPr/>
        </p:nvSpPr>
        <p:spPr bwMode="auto">
          <a:xfrm>
            <a:off x="2819400" y="2895600"/>
            <a:ext cx="22098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anchor="b"/>
          <a:lstStyle/>
          <a:p>
            <a:endParaRPr lang="en-US"/>
          </a:p>
        </p:txBody>
      </p:sp>
      <p:sp>
        <p:nvSpPr>
          <p:cNvPr id="33802" name="Text Box 18"/>
          <p:cNvSpPr txBox="1">
            <a:spLocks noChangeArrowheads="1"/>
          </p:cNvSpPr>
          <p:nvPr/>
        </p:nvSpPr>
        <p:spPr bwMode="auto">
          <a:xfrm>
            <a:off x="2362200" y="5911850"/>
            <a:ext cx="6781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What happens if A and B become closer to each other?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0" y="0"/>
            <a:ext cx="5181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Objective: Determine instantaneous velocity and acceleration.</a:t>
            </a:r>
          </a:p>
        </p:txBody>
      </p:sp>
    </p:spTree>
    <p:extLst>
      <p:ext uri="{BB962C8B-B14F-4D97-AF65-F5344CB8AC3E}">
        <p14:creationId xmlns:p14="http://schemas.microsoft.com/office/powerpoint/2010/main" val="111430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Average Velocity from a Graph</a:t>
            </a:r>
          </a:p>
        </p:txBody>
      </p:sp>
      <p:grpSp>
        <p:nvGrpSpPr>
          <p:cNvPr id="34819" name="Group 3"/>
          <p:cNvGrpSpPr>
            <a:grpSpLocks/>
          </p:cNvGrpSpPr>
          <p:nvPr/>
        </p:nvGrpSpPr>
        <p:grpSpPr bwMode="auto">
          <a:xfrm>
            <a:off x="1676400" y="1676400"/>
            <a:ext cx="4546600" cy="3657600"/>
            <a:chOff x="1056" y="1056"/>
            <a:chExt cx="2864" cy="2304"/>
          </a:xfrm>
        </p:grpSpPr>
        <p:sp>
          <p:nvSpPr>
            <p:cNvPr id="34830" name="Line 4"/>
            <p:cNvSpPr>
              <a:spLocks noChangeShapeType="1"/>
            </p:cNvSpPr>
            <p:nvPr/>
          </p:nvSpPr>
          <p:spPr bwMode="auto">
            <a:xfrm flipV="1">
              <a:off x="1392" y="1200"/>
              <a:ext cx="0" cy="21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34831" name="Line 5"/>
            <p:cNvSpPr>
              <a:spLocks noChangeShapeType="1"/>
            </p:cNvSpPr>
            <p:nvPr/>
          </p:nvSpPr>
          <p:spPr bwMode="auto">
            <a:xfrm>
              <a:off x="1392" y="2304"/>
              <a:ext cx="21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34832" name="Text Box 6"/>
            <p:cNvSpPr txBox="1">
              <a:spLocks noChangeArrowheads="1"/>
            </p:cNvSpPr>
            <p:nvPr/>
          </p:nvSpPr>
          <p:spPr bwMode="auto">
            <a:xfrm>
              <a:off x="3638" y="2230"/>
              <a:ext cx="28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34833" name="Text Box 7"/>
            <p:cNvSpPr txBox="1">
              <a:spLocks noChangeArrowheads="1"/>
            </p:cNvSpPr>
            <p:nvPr/>
          </p:nvSpPr>
          <p:spPr bwMode="auto">
            <a:xfrm>
              <a:off x="1056" y="1056"/>
              <a:ext cx="32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/>
                <a:t>x</a:t>
              </a:r>
            </a:p>
          </p:txBody>
        </p:sp>
      </p:grpSp>
      <p:grpSp>
        <p:nvGrpSpPr>
          <p:cNvPr id="34820" name="Group 9"/>
          <p:cNvGrpSpPr>
            <a:grpSpLocks/>
          </p:cNvGrpSpPr>
          <p:nvPr/>
        </p:nvGrpSpPr>
        <p:grpSpPr bwMode="auto">
          <a:xfrm>
            <a:off x="2209800" y="2316163"/>
            <a:ext cx="2798763" cy="925512"/>
            <a:chOff x="1392" y="1459"/>
            <a:chExt cx="1763" cy="583"/>
          </a:xfrm>
        </p:grpSpPr>
        <p:sp>
          <p:nvSpPr>
            <p:cNvPr id="34827" name="Arc 10"/>
            <p:cNvSpPr>
              <a:spLocks/>
            </p:cNvSpPr>
            <p:nvPr/>
          </p:nvSpPr>
          <p:spPr bwMode="auto">
            <a:xfrm>
              <a:off x="1392" y="1459"/>
              <a:ext cx="710" cy="576"/>
            </a:xfrm>
            <a:custGeom>
              <a:avLst/>
              <a:gdLst>
                <a:gd name="T0" fmla="*/ 0 w 26653"/>
                <a:gd name="T1" fmla="*/ 0 h 21600"/>
                <a:gd name="T2" fmla="*/ 0 w 26653"/>
                <a:gd name="T3" fmla="*/ 0 h 21600"/>
                <a:gd name="T4" fmla="*/ 0 w 26653"/>
                <a:gd name="T5" fmla="*/ 0 h 21600"/>
                <a:gd name="T6" fmla="*/ 0 60000 65536"/>
                <a:gd name="T7" fmla="*/ 0 60000 65536"/>
                <a:gd name="T8" fmla="*/ 0 60000 65536"/>
                <a:gd name="T9" fmla="*/ 0 w 26653"/>
                <a:gd name="T10" fmla="*/ 0 h 21600"/>
                <a:gd name="T11" fmla="*/ 26653 w 2665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653" h="21600" fill="none" extrusionOk="0">
                  <a:moveTo>
                    <a:pt x="-1" y="1280"/>
                  </a:moveTo>
                  <a:cubicBezTo>
                    <a:pt x="2349" y="433"/>
                    <a:pt x="4828" y="-1"/>
                    <a:pt x="7327" y="0"/>
                  </a:cubicBezTo>
                  <a:cubicBezTo>
                    <a:pt x="15513" y="0"/>
                    <a:pt x="22996" y="4627"/>
                    <a:pt x="26652" y="11952"/>
                  </a:cubicBezTo>
                </a:path>
                <a:path w="26653" h="21600" stroke="0" extrusionOk="0">
                  <a:moveTo>
                    <a:pt x="-1" y="1280"/>
                  </a:moveTo>
                  <a:cubicBezTo>
                    <a:pt x="2349" y="433"/>
                    <a:pt x="4828" y="-1"/>
                    <a:pt x="7327" y="0"/>
                  </a:cubicBezTo>
                  <a:cubicBezTo>
                    <a:pt x="15513" y="0"/>
                    <a:pt x="22996" y="4627"/>
                    <a:pt x="26652" y="11952"/>
                  </a:cubicBezTo>
                  <a:lnTo>
                    <a:pt x="7327" y="21600"/>
                  </a:lnTo>
                  <a:close/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8" name="Arc 11"/>
            <p:cNvSpPr>
              <a:spLocks/>
            </p:cNvSpPr>
            <p:nvPr/>
          </p:nvSpPr>
          <p:spPr bwMode="auto">
            <a:xfrm flipH="1" flipV="1">
              <a:off x="2064" y="1462"/>
              <a:ext cx="566" cy="576"/>
            </a:xfrm>
            <a:custGeom>
              <a:avLst/>
              <a:gdLst>
                <a:gd name="T0" fmla="*/ 0 w 21243"/>
                <a:gd name="T1" fmla="*/ 0 h 21600"/>
                <a:gd name="T2" fmla="*/ 0 w 21243"/>
                <a:gd name="T3" fmla="*/ 0 h 21600"/>
                <a:gd name="T4" fmla="*/ 0 w 2124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243"/>
                <a:gd name="T10" fmla="*/ 0 h 21600"/>
                <a:gd name="T11" fmla="*/ 21243 w 212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243" h="21600" fill="none" extrusionOk="0">
                  <a:moveTo>
                    <a:pt x="0" y="85"/>
                  </a:moveTo>
                  <a:cubicBezTo>
                    <a:pt x="637" y="28"/>
                    <a:pt x="1277" y="-1"/>
                    <a:pt x="1917" y="0"/>
                  </a:cubicBezTo>
                  <a:cubicBezTo>
                    <a:pt x="10103" y="0"/>
                    <a:pt x="17586" y="4627"/>
                    <a:pt x="21242" y="11952"/>
                  </a:cubicBezTo>
                </a:path>
                <a:path w="21243" h="21600" stroke="0" extrusionOk="0">
                  <a:moveTo>
                    <a:pt x="0" y="85"/>
                  </a:moveTo>
                  <a:cubicBezTo>
                    <a:pt x="637" y="28"/>
                    <a:pt x="1277" y="-1"/>
                    <a:pt x="1917" y="0"/>
                  </a:cubicBezTo>
                  <a:cubicBezTo>
                    <a:pt x="10103" y="0"/>
                    <a:pt x="17586" y="4627"/>
                    <a:pt x="21242" y="11952"/>
                  </a:cubicBezTo>
                  <a:lnTo>
                    <a:pt x="1917" y="21600"/>
                  </a:lnTo>
                  <a:close/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9" name="Arc 12"/>
            <p:cNvSpPr>
              <a:spLocks/>
            </p:cNvSpPr>
            <p:nvPr/>
          </p:nvSpPr>
          <p:spPr bwMode="auto">
            <a:xfrm flipV="1">
              <a:off x="2589" y="1466"/>
              <a:ext cx="566" cy="576"/>
            </a:xfrm>
            <a:custGeom>
              <a:avLst/>
              <a:gdLst>
                <a:gd name="T0" fmla="*/ 0 w 21243"/>
                <a:gd name="T1" fmla="*/ 0 h 21600"/>
                <a:gd name="T2" fmla="*/ 0 w 21243"/>
                <a:gd name="T3" fmla="*/ 0 h 21600"/>
                <a:gd name="T4" fmla="*/ 0 w 2124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243"/>
                <a:gd name="T10" fmla="*/ 0 h 21600"/>
                <a:gd name="T11" fmla="*/ 21243 w 212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243" h="21600" fill="none" extrusionOk="0">
                  <a:moveTo>
                    <a:pt x="0" y="85"/>
                  </a:moveTo>
                  <a:cubicBezTo>
                    <a:pt x="637" y="28"/>
                    <a:pt x="1277" y="-1"/>
                    <a:pt x="1917" y="0"/>
                  </a:cubicBezTo>
                  <a:cubicBezTo>
                    <a:pt x="10103" y="0"/>
                    <a:pt x="17586" y="4627"/>
                    <a:pt x="21242" y="11952"/>
                  </a:cubicBezTo>
                </a:path>
                <a:path w="21243" h="21600" stroke="0" extrusionOk="0">
                  <a:moveTo>
                    <a:pt x="0" y="85"/>
                  </a:moveTo>
                  <a:cubicBezTo>
                    <a:pt x="637" y="28"/>
                    <a:pt x="1277" y="-1"/>
                    <a:pt x="1917" y="0"/>
                  </a:cubicBezTo>
                  <a:cubicBezTo>
                    <a:pt x="10103" y="0"/>
                    <a:pt x="17586" y="4627"/>
                    <a:pt x="21242" y="11952"/>
                  </a:cubicBezTo>
                  <a:lnTo>
                    <a:pt x="1917" y="21600"/>
                  </a:lnTo>
                  <a:close/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21" name="Text Box 13"/>
          <p:cNvSpPr txBox="1">
            <a:spLocks noChangeArrowheads="1"/>
          </p:cNvSpPr>
          <p:nvPr/>
        </p:nvSpPr>
        <p:spPr bwMode="auto">
          <a:xfrm>
            <a:off x="3810000" y="3352800"/>
            <a:ext cx="5921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4822" name="Text Box 14"/>
          <p:cNvSpPr txBox="1">
            <a:spLocks noChangeArrowheads="1"/>
          </p:cNvSpPr>
          <p:nvPr/>
        </p:nvSpPr>
        <p:spPr bwMode="auto">
          <a:xfrm>
            <a:off x="4191000" y="2286000"/>
            <a:ext cx="5365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34823" name="Oval 15"/>
          <p:cNvSpPr>
            <a:spLocks noChangeArrowheads="1"/>
          </p:cNvSpPr>
          <p:nvPr/>
        </p:nvSpPr>
        <p:spPr bwMode="auto">
          <a:xfrm>
            <a:off x="4419600" y="3124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Oval 16"/>
          <p:cNvSpPr>
            <a:spLocks noChangeArrowheads="1"/>
          </p:cNvSpPr>
          <p:nvPr/>
        </p:nvSpPr>
        <p:spPr bwMode="auto">
          <a:xfrm>
            <a:off x="4191000" y="3200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Line 17"/>
          <p:cNvSpPr>
            <a:spLocks noChangeShapeType="1"/>
          </p:cNvSpPr>
          <p:nvPr/>
        </p:nvSpPr>
        <p:spPr bwMode="auto">
          <a:xfrm flipV="1">
            <a:off x="2819400" y="2971800"/>
            <a:ext cx="24384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anchor="b"/>
          <a:lstStyle/>
          <a:p>
            <a:endParaRPr lang="en-US"/>
          </a:p>
        </p:txBody>
      </p:sp>
      <p:sp>
        <p:nvSpPr>
          <p:cNvPr id="34826" name="Text Box 18"/>
          <p:cNvSpPr txBox="1">
            <a:spLocks noChangeArrowheads="1"/>
          </p:cNvSpPr>
          <p:nvPr/>
        </p:nvSpPr>
        <p:spPr bwMode="auto">
          <a:xfrm>
            <a:off x="2362200" y="5911850"/>
            <a:ext cx="6781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What happens if A and B become closer to each other?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0" y="0"/>
            <a:ext cx="5181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Objective: Determine instantaneous velocity and acceleration.</a:t>
            </a:r>
          </a:p>
        </p:txBody>
      </p:sp>
    </p:spTree>
    <p:extLst>
      <p:ext uri="{BB962C8B-B14F-4D97-AF65-F5344CB8AC3E}">
        <p14:creationId xmlns:p14="http://schemas.microsoft.com/office/powerpoint/2010/main" val="100140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Average Velocity from a Graph</a:t>
            </a:r>
          </a:p>
        </p:txBody>
      </p:sp>
      <p:grpSp>
        <p:nvGrpSpPr>
          <p:cNvPr id="35843" name="Group 3"/>
          <p:cNvGrpSpPr>
            <a:grpSpLocks/>
          </p:cNvGrpSpPr>
          <p:nvPr/>
        </p:nvGrpSpPr>
        <p:grpSpPr bwMode="auto">
          <a:xfrm>
            <a:off x="1676400" y="1676400"/>
            <a:ext cx="4546600" cy="3657600"/>
            <a:chOff x="1056" y="1056"/>
            <a:chExt cx="2864" cy="2304"/>
          </a:xfrm>
        </p:grpSpPr>
        <p:sp>
          <p:nvSpPr>
            <p:cNvPr id="35854" name="Line 4"/>
            <p:cNvSpPr>
              <a:spLocks noChangeShapeType="1"/>
            </p:cNvSpPr>
            <p:nvPr/>
          </p:nvSpPr>
          <p:spPr bwMode="auto">
            <a:xfrm flipV="1">
              <a:off x="1392" y="1200"/>
              <a:ext cx="0" cy="21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35855" name="Line 5"/>
            <p:cNvSpPr>
              <a:spLocks noChangeShapeType="1"/>
            </p:cNvSpPr>
            <p:nvPr/>
          </p:nvSpPr>
          <p:spPr bwMode="auto">
            <a:xfrm>
              <a:off x="1392" y="2304"/>
              <a:ext cx="21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35856" name="Text Box 6"/>
            <p:cNvSpPr txBox="1">
              <a:spLocks noChangeArrowheads="1"/>
            </p:cNvSpPr>
            <p:nvPr/>
          </p:nvSpPr>
          <p:spPr bwMode="auto">
            <a:xfrm>
              <a:off x="3638" y="2230"/>
              <a:ext cx="28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35857" name="Text Box 7"/>
            <p:cNvSpPr txBox="1">
              <a:spLocks noChangeArrowheads="1"/>
            </p:cNvSpPr>
            <p:nvPr/>
          </p:nvSpPr>
          <p:spPr bwMode="auto">
            <a:xfrm>
              <a:off x="1056" y="1056"/>
              <a:ext cx="32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/>
                <a:t>x</a:t>
              </a:r>
            </a:p>
          </p:txBody>
        </p:sp>
      </p:grpSp>
      <p:grpSp>
        <p:nvGrpSpPr>
          <p:cNvPr id="35844" name="Group 8"/>
          <p:cNvGrpSpPr>
            <a:grpSpLocks/>
          </p:cNvGrpSpPr>
          <p:nvPr/>
        </p:nvGrpSpPr>
        <p:grpSpPr bwMode="auto">
          <a:xfrm>
            <a:off x="2209800" y="2316163"/>
            <a:ext cx="2798763" cy="925512"/>
            <a:chOff x="1392" y="1459"/>
            <a:chExt cx="1763" cy="583"/>
          </a:xfrm>
        </p:grpSpPr>
        <p:sp>
          <p:nvSpPr>
            <p:cNvPr id="35851" name="Arc 9"/>
            <p:cNvSpPr>
              <a:spLocks/>
            </p:cNvSpPr>
            <p:nvPr/>
          </p:nvSpPr>
          <p:spPr bwMode="auto">
            <a:xfrm>
              <a:off x="1392" y="1459"/>
              <a:ext cx="710" cy="576"/>
            </a:xfrm>
            <a:custGeom>
              <a:avLst/>
              <a:gdLst>
                <a:gd name="T0" fmla="*/ 0 w 26653"/>
                <a:gd name="T1" fmla="*/ 0 h 21600"/>
                <a:gd name="T2" fmla="*/ 0 w 26653"/>
                <a:gd name="T3" fmla="*/ 0 h 21600"/>
                <a:gd name="T4" fmla="*/ 0 w 26653"/>
                <a:gd name="T5" fmla="*/ 0 h 21600"/>
                <a:gd name="T6" fmla="*/ 0 60000 65536"/>
                <a:gd name="T7" fmla="*/ 0 60000 65536"/>
                <a:gd name="T8" fmla="*/ 0 60000 65536"/>
                <a:gd name="T9" fmla="*/ 0 w 26653"/>
                <a:gd name="T10" fmla="*/ 0 h 21600"/>
                <a:gd name="T11" fmla="*/ 26653 w 2665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653" h="21600" fill="none" extrusionOk="0">
                  <a:moveTo>
                    <a:pt x="-1" y="1280"/>
                  </a:moveTo>
                  <a:cubicBezTo>
                    <a:pt x="2349" y="433"/>
                    <a:pt x="4828" y="-1"/>
                    <a:pt x="7327" y="0"/>
                  </a:cubicBezTo>
                  <a:cubicBezTo>
                    <a:pt x="15513" y="0"/>
                    <a:pt x="22996" y="4627"/>
                    <a:pt x="26652" y="11952"/>
                  </a:cubicBezTo>
                </a:path>
                <a:path w="26653" h="21600" stroke="0" extrusionOk="0">
                  <a:moveTo>
                    <a:pt x="-1" y="1280"/>
                  </a:moveTo>
                  <a:cubicBezTo>
                    <a:pt x="2349" y="433"/>
                    <a:pt x="4828" y="-1"/>
                    <a:pt x="7327" y="0"/>
                  </a:cubicBezTo>
                  <a:cubicBezTo>
                    <a:pt x="15513" y="0"/>
                    <a:pt x="22996" y="4627"/>
                    <a:pt x="26652" y="11952"/>
                  </a:cubicBezTo>
                  <a:lnTo>
                    <a:pt x="7327" y="21600"/>
                  </a:lnTo>
                  <a:close/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2" name="Arc 10"/>
            <p:cNvSpPr>
              <a:spLocks/>
            </p:cNvSpPr>
            <p:nvPr/>
          </p:nvSpPr>
          <p:spPr bwMode="auto">
            <a:xfrm flipH="1" flipV="1">
              <a:off x="2064" y="1462"/>
              <a:ext cx="566" cy="576"/>
            </a:xfrm>
            <a:custGeom>
              <a:avLst/>
              <a:gdLst>
                <a:gd name="T0" fmla="*/ 0 w 21243"/>
                <a:gd name="T1" fmla="*/ 0 h 21600"/>
                <a:gd name="T2" fmla="*/ 0 w 21243"/>
                <a:gd name="T3" fmla="*/ 0 h 21600"/>
                <a:gd name="T4" fmla="*/ 0 w 2124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243"/>
                <a:gd name="T10" fmla="*/ 0 h 21600"/>
                <a:gd name="T11" fmla="*/ 21243 w 212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243" h="21600" fill="none" extrusionOk="0">
                  <a:moveTo>
                    <a:pt x="0" y="85"/>
                  </a:moveTo>
                  <a:cubicBezTo>
                    <a:pt x="637" y="28"/>
                    <a:pt x="1277" y="-1"/>
                    <a:pt x="1917" y="0"/>
                  </a:cubicBezTo>
                  <a:cubicBezTo>
                    <a:pt x="10103" y="0"/>
                    <a:pt x="17586" y="4627"/>
                    <a:pt x="21242" y="11952"/>
                  </a:cubicBezTo>
                </a:path>
                <a:path w="21243" h="21600" stroke="0" extrusionOk="0">
                  <a:moveTo>
                    <a:pt x="0" y="85"/>
                  </a:moveTo>
                  <a:cubicBezTo>
                    <a:pt x="637" y="28"/>
                    <a:pt x="1277" y="-1"/>
                    <a:pt x="1917" y="0"/>
                  </a:cubicBezTo>
                  <a:cubicBezTo>
                    <a:pt x="10103" y="0"/>
                    <a:pt x="17586" y="4627"/>
                    <a:pt x="21242" y="11952"/>
                  </a:cubicBezTo>
                  <a:lnTo>
                    <a:pt x="1917" y="21600"/>
                  </a:lnTo>
                  <a:close/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3" name="Arc 11"/>
            <p:cNvSpPr>
              <a:spLocks/>
            </p:cNvSpPr>
            <p:nvPr/>
          </p:nvSpPr>
          <p:spPr bwMode="auto">
            <a:xfrm flipV="1">
              <a:off x="2589" y="1466"/>
              <a:ext cx="566" cy="576"/>
            </a:xfrm>
            <a:custGeom>
              <a:avLst/>
              <a:gdLst>
                <a:gd name="T0" fmla="*/ 0 w 21243"/>
                <a:gd name="T1" fmla="*/ 0 h 21600"/>
                <a:gd name="T2" fmla="*/ 0 w 21243"/>
                <a:gd name="T3" fmla="*/ 0 h 21600"/>
                <a:gd name="T4" fmla="*/ 0 w 2124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243"/>
                <a:gd name="T10" fmla="*/ 0 h 21600"/>
                <a:gd name="T11" fmla="*/ 21243 w 212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243" h="21600" fill="none" extrusionOk="0">
                  <a:moveTo>
                    <a:pt x="0" y="85"/>
                  </a:moveTo>
                  <a:cubicBezTo>
                    <a:pt x="637" y="28"/>
                    <a:pt x="1277" y="-1"/>
                    <a:pt x="1917" y="0"/>
                  </a:cubicBezTo>
                  <a:cubicBezTo>
                    <a:pt x="10103" y="0"/>
                    <a:pt x="17586" y="4627"/>
                    <a:pt x="21242" y="11952"/>
                  </a:cubicBezTo>
                </a:path>
                <a:path w="21243" h="21600" stroke="0" extrusionOk="0">
                  <a:moveTo>
                    <a:pt x="0" y="85"/>
                  </a:moveTo>
                  <a:cubicBezTo>
                    <a:pt x="637" y="28"/>
                    <a:pt x="1277" y="-1"/>
                    <a:pt x="1917" y="0"/>
                  </a:cubicBezTo>
                  <a:cubicBezTo>
                    <a:pt x="10103" y="0"/>
                    <a:pt x="17586" y="4627"/>
                    <a:pt x="21242" y="11952"/>
                  </a:cubicBezTo>
                  <a:lnTo>
                    <a:pt x="1917" y="21600"/>
                  </a:lnTo>
                  <a:close/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45" name="Text Box 12"/>
          <p:cNvSpPr txBox="1">
            <a:spLocks noChangeArrowheads="1"/>
          </p:cNvSpPr>
          <p:nvPr/>
        </p:nvSpPr>
        <p:spPr bwMode="auto">
          <a:xfrm>
            <a:off x="4724400" y="3124200"/>
            <a:ext cx="5921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5846" name="Text Box 13"/>
          <p:cNvSpPr txBox="1">
            <a:spLocks noChangeArrowheads="1"/>
          </p:cNvSpPr>
          <p:nvPr/>
        </p:nvSpPr>
        <p:spPr bwMode="auto">
          <a:xfrm>
            <a:off x="4191000" y="2286000"/>
            <a:ext cx="5365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35847" name="Oval 14"/>
          <p:cNvSpPr>
            <a:spLocks noChangeArrowheads="1"/>
          </p:cNvSpPr>
          <p:nvPr/>
        </p:nvSpPr>
        <p:spPr bwMode="auto">
          <a:xfrm>
            <a:off x="4419600" y="3124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Line 16"/>
          <p:cNvSpPr>
            <a:spLocks noChangeShapeType="1"/>
          </p:cNvSpPr>
          <p:nvPr/>
        </p:nvSpPr>
        <p:spPr bwMode="auto">
          <a:xfrm flipV="1">
            <a:off x="2971800" y="2667000"/>
            <a:ext cx="2819400" cy="1219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anchor="b"/>
          <a:lstStyle/>
          <a:p>
            <a:endParaRPr lang="en-US"/>
          </a:p>
        </p:txBody>
      </p:sp>
      <p:sp>
        <p:nvSpPr>
          <p:cNvPr id="655378" name="Text Box 18"/>
          <p:cNvSpPr txBox="1">
            <a:spLocks noChangeArrowheads="1"/>
          </p:cNvSpPr>
          <p:nvPr/>
        </p:nvSpPr>
        <p:spPr bwMode="auto">
          <a:xfrm>
            <a:off x="2819400" y="4630738"/>
            <a:ext cx="5715000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The line “connecting” A and B is a tangent line to the curve. The velocity at that instant of time is represented by the slope of this tangent</a:t>
            </a:r>
            <a:r>
              <a:rPr lang="en-US" sz="2800" i="1">
                <a:solidFill>
                  <a:srgbClr val="FF0000"/>
                </a:solidFill>
              </a:rPr>
              <a:t> </a:t>
            </a:r>
            <a:r>
              <a:rPr lang="en-US" sz="2800">
                <a:solidFill>
                  <a:srgbClr val="FF0000"/>
                </a:solidFill>
              </a:rPr>
              <a:t>line.</a:t>
            </a:r>
          </a:p>
        </p:txBody>
      </p:sp>
      <p:sp>
        <p:nvSpPr>
          <p:cNvPr id="35850" name="Text Box 19"/>
          <p:cNvSpPr txBox="1">
            <a:spLocks noChangeArrowheads="1"/>
          </p:cNvSpPr>
          <p:nvPr/>
        </p:nvSpPr>
        <p:spPr bwMode="auto">
          <a:xfrm>
            <a:off x="6477000" y="1828800"/>
            <a:ext cx="23622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lang="en-US" sz="2400"/>
              <a:t>A and B are effectively the same point. The time difference is effectively zero.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0" y="0"/>
            <a:ext cx="5181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Objective: Determine instantaneous velocity and acceleration.</a:t>
            </a:r>
          </a:p>
        </p:txBody>
      </p:sp>
    </p:spTree>
    <p:extLst>
      <p:ext uri="{BB962C8B-B14F-4D97-AF65-F5344CB8AC3E}">
        <p14:creationId xmlns:p14="http://schemas.microsoft.com/office/powerpoint/2010/main" val="292097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7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5181600"/>
          </a:xfrm>
        </p:spPr>
        <p:txBody>
          <a:bodyPr/>
          <a:lstStyle/>
          <a:p>
            <a:pPr eaLnBrk="1" hangingPunct="1"/>
            <a:r>
              <a:rPr lang="en-US" sz="2400" b="1" smtClean="0"/>
              <a:t>Sample problem:</a:t>
            </a:r>
            <a:r>
              <a:rPr lang="en-US" sz="2400" smtClean="0"/>
              <a:t> From the graph, determine the instantaneous speed and instantaneous velocity for the particle at point B.</a:t>
            </a:r>
          </a:p>
        </p:txBody>
      </p:sp>
      <p:grpSp>
        <p:nvGrpSpPr>
          <p:cNvPr id="36867" name="Group 69"/>
          <p:cNvGrpSpPr>
            <a:grpSpLocks/>
          </p:cNvGrpSpPr>
          <p:nvPr/>
        </p:nvGrpSpPr>
        <p:grpSpPr bwMode="auto">
          <a:xfrm>
            <a:off x="533400" y="990600"/>
            <a:ext cx="8240713" cy="4572000"/>
            <a:chOff x="480" y="1440"/>
            <a:chExt cx="5191" cy="2880"/>
          </a:xfrm>
        </p:grpSpPr>
        <p:grpSp>
          <p:nvGrpSpPr>
            <p:cNvPr id="36868" name="Group 70"/>
            <p:cNvGrpSpPr>
              <a:grpSpLocks/>
            </p:cNvGrpSpPr>
            <p:nvPr/>
          </p:nvGrpSpPr>
          <p:grpSpPr bwMode="auto">
            <a:xfrm>
              <a:off x="864" y="1728"/>
              <a:ext cx="4608" cy="2304"/>
              <a:chOff x="480" y="1776"/>
              <a:chExt cx="4608" cy="2304"/>
            </a:xfrm>
          </p:grpSpPr>
          <p:sp>
            <p:nvSpPr>
              <p:cNvPr id="36889" name="Rectangle 71"/>
              <p:cNvSpPr>
                <a:spLocks noChangeArrowheads="1"/>
              </p:cNvSpPr>
              <p:nvPr/>
            </p:nvSpPr>
            <p:spPr bwMode="auto">
              <a:xfrm>
                <a:off x="480" y="1776"/>
                <a:ext cx="4608" cy="230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36890" name="Line 72"/>
              <p:cNvSpPr>
                <a:spLocks noChangeShapeType="1"/>
              </p:cNvSpPr>
              <p:nvPr/>
            </p:nvSpPr>
            <p:spPr bwMode="auto">
              <a:xfrm>
                <a:off x="480" y="2928"/>
                <a:ext cx="460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36891" name="Line 73"/>
              <p:cNvSpPr>
                <a:spLocks noChangeShapeType="1"/>
              </p:cNvSpPr>
              <p:nvPr/>
            </p:nvSpPr>
            <p:spPr bwMode="auto">
              <a:xfrm>
                <a:off x="480" y="3312"/>
                <a:ext cx="460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36892" name="Line 74"/>
              <p:cNvSpPr>
                <a:spLocks noChangeShapeType="1"/>
              </p:cNvSpPr>
              <p:nvPr/>
            </p:nvSpPr>
            <p:spPr bwMode="auto">
              <a:xfrm>
                <a:off x="480" y="3696"/>
                <a:ext cx="460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36893" name="Line 75"/>
              <p:cNvSpPr>
                <a:spLocks noChangeShapeType="1"/>
              </p:cNvSpPr>
              <p:nvPr/>
            </p:nvSpPr>
            <p:spPr bwMode="auto">
              <a:xfrm>
                <a:off x="480" y="4080"/>
                <a:ext cx="460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36894" name="Line 76"/>
              <p:cNvSpPr>
                <a:spLocks noChangeShapeType="1"/>
              </p:cNvSpPr>
              <p:nvPr/>
            </p:nvSpPr>
            <p:spPr bwMode="auto">
              <a:xfrm>
                <a:off x="480" y="2544"/>
                <a:ext cx="460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36895" name="Line 77"/>
              <p:cNvSpPr>
                <a:spLocks noChangeShapeType="1"/>
              </p:cNvSpPr>
              <p:nvPr/>
            </p:nvSpPr>
            <p:spPr bwMode="auto">
              <a:xfrm>
                <a:off x="480" y="2160"/>
                <a:ext cx="460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36896" name="Line 78"/>
              <p:cNvSpPr>
                <a:spLocks noChangeShapeType="1"/>
              </p:cNvSpPr>
              <p:nvPr/>
            </p:nvSpPr>
            <p:spPr bwMode="auto">
              <a:xfrm>
                <a:off x="480" y="1776"/>
                <a:ext cx="460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36897" name="Line 79"/>
              <p:cNvSpPr>
                <a:spLocks noChangeShapeType="1"/>
              </p:cNvSpPr>
              <p:nvPr/>
            </p:nvSpPr>
            <p:spPr bwMode="auto">
              <a:xfrm>
                <a:off x="1248" y="1776"/>
                <a:ext cx="0" cy="23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36898" name="Line 80"/>
              <p:cNvSpPr>
                <a:spLocks noChangeShapeType="1"/>
              </p:cNvSpPr>
              <p:nvPr/>
            </p:nvSpPr>
            <p:spPr bwMode="auto">
              <a:xfrm>
                <a:off x="2016" y="1776"/>
                <a:ext cx="0" cy="23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36899" name="Line 81"/>
              <p:cNvSpPr>
                <a:spLocks noChangeShapeType="1"/>
              </p:cNvSpPr>
              <p:nvPr/>
            </p:nvSpPr>
            <p:spPr bwMode="auto">
              <a:xfrm>
                <a:off x="2784" y="1776"/>
                <a:ext cx="0" cy="23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36900" name="Line 82"/>
              <p:cNvSpPr>
                <a:spLocks noChangeShapeType="1"/>
              </p:cNvSpPr>
              <p:nvPr/>
            </p:nvSpPr>
            <p:spPr bwMode="auto">
              <a:xfrm>
                <a:off x="3552" y="1776"/>
                <a:ext cx="0" cy="23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36901" name="Line 83"/>
              <p:cNvSpPr>
                <a:spLocks noChangeShapeType="1"/>
              </p:cNvSpPr>
              <p:nvPr/>
            </p:nvSpPr>
            <p:spPr bwMode="auto">
              <a:xfrm>
                <a:off x="4320" y="1776"/>
                <a:ext cx="0" cy="23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36902" name="Line 84"/>
              <p:cNvSpPr>
                <a:spLocks noChangeShapeType="1"/>
              </p:cNvSpPr>
              <p:nvPr/>
            </p:nvSpPr>
            <p:spPr bwMode="auto">
              <a:xfrm>
                <a:off x="5088" y="1776"/>
                <a:ext cx="0" cy="23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</p:grpSp>
        <p:sp>
          <p:nvSpPr>
            <p:cNvPr id="36869" name="Text Box 85"/>
            <p:cNvSpPr txBox="1">
              <a:spLocks noChangeArrowheads="1"/>
            </p:cNvSpPr>
            <p:nvPr/>
          </p:nvSpPr>
          <p:spPr bwMode="auto">
            <a:xfrm>
              <a:off x="528" y="2736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  <p:sp>
          <p:nvSpPr>
            <p:cNvPr id="36870" name="Text Box 86"/>
            <p:cNvSpPr txBox="1">
              <a:spLocks noChangeArrowheads="1"/>
            </p:cNvSpPr>
            <p:nvPr/>
          </p:nvSpPr>
          <p:spPr bwMode="auto">
            <a:xfrm>
              <a:off x="480" y="3120"/>
              <a:ext cx="2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/>
                <a:t>-1</a:t>
              </a:r>
            </a:p>
          </p:txBody>
        </p:sp>
        <p:sp>
          <p:nvSpPr>
            <p:cNvPr id="36871" name="Text Box 87"/>
            <p:cNvSpPr txBox="1">
              <a:spLocks noChangeArrowheads="1"/>
            </p:cNvSpPr>
            <p:nvPr/>
          </p:nvSpPr>
          <p:spPr bwMode="auto">
            <a:xfrm>
              <a:off x="480" y="3504"/>
              <a:ext cx="3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/>
                <a:t>-2</a:t>
              </a:r>
            </a:p>
          </p:txBody>
        </p:sp>
        <p:sp>
          <p:nvSpPr>
            <p:cNvPr id="36872" name="Text Box 88"/>
            <p:cNvSpPr txBox="1">
              <a:spLocks noChangeArrowheads="1"/>
            </p:cNvSpPr>
            <p:nvPr/>
          </p:nvSpPr>
          <p:spPr bwMode="auto">
            <a:xfrm>
              <a:off x="528" y="2352"/>
              <a:ext cx="20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36873" name="Text Box 89"/>
            <p:cNvSpPr txBox="1">
              <a:spLocks noChangeArrowheads="1"/>
            </p:cNvSpPr>
            <p:nvPr/>
          </p:nvSpPr>
          <p:spPr bwMode="auto">
            <a:xfrm>
              <a:off x="528" y="1968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/>
                <a:t>2</a:t>
              </a:r>
            </a:p>
          </p:txBody>
        </p:sp>
        <p:sp>
          <p:nvSpPr>
            <p:cNvPr id="36874" name="Text Box 90"/>
            <p:cNvSpPr txBox="1">
              <a:spLocks noChangeArrowheads="1"/>
            </p:cNvSpPr>
            <p:nvPr/>
          </p:nvSpPr>
          <p:spPr bwMode="auto">
            <a:xfrm>
              <a:off x="768" y="4032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  <p:sp>
          <p:nvSpPr>
            <p:cNvPr id="36875" name="Text Box 91"/>
            <p:cNvSpPr txBox="1">
              <a:spLocks noChangeArrowheads="1"/>
            </p:cNvSpPr>
            <p:nvPr/>
          </p:nvSpPr>
          <p:spPr bwMode="auto">
            <a:xfrm>
              <a:off x="1440" y="4032"/>
              <a:ext cx="3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 dirty="0"/>
                <a:t>0.1</a:t>
              </a:r>
            </a:p>
          </p:txBody>
        </p:sp>
        <p:sp>
          <p:nvSpPr>
            <p:cNvPr id="36876" name="Text Box 92"/>
            <p:cNvSpPr txBox="1">
              <a:spLocks noChangeArrowheads="1"/>
            </p:cNvSpPr>
            <p:nvPr/>
          </p:nvSpPr>
          <p:spPr bwMode="auto">
            <a:xfrm>
              <a:off x="2194" y="4032"/>
              <a:ext cx="39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/>
                <a:t>0.2</a:t>
              </a:r>
            </a:p>
          </p:txBody>
        </p:sp>
        <p:sp>
          <p:nvSpPr>
            <p:cNvPr id="36877" name="Text Box 93"/>
            <p:cNvSpPr txBox="1">
              <a:spLocks noChangeArrowheads="1"/>
            </p:cNvSpPr>
            <p:nvPr/>
          </p:nvSpPr>
          <p:spPr bwMode="auto">
            <a:xfrm>
              <a:off x="2962" y="4032"/>
              <a:ext cx="39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/>
                <a:t>0.3</a:t>
              </a:r>
            </a:p>
          </p:txBody>
        </p:sp>
        <p:sp>
          <p:nvSpPr>
            <p:cNvPr id="36878" name="Text Box 94"/>
            <p:cNvSpPr txBox="1">
              <a:spLocks noChangeArrowheads="1"/>
            </p:cNvSpPr>
            <p:nvPr/>
          </p:nvSpPr>
          <p:spPr bwMode="auto">
            <a:xfrm>
              <a:off x="3730" y="4032"/>
              <a:ext cx="39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/>
                <a:t>0.4</a:t>
              </a:r>
            </a:p>
          </p:txBody>
        </p:sp>
        <p:sp>
          <p:nvSpPr>
            <p:cNvPr id="36879" name="Text Box 95"/>
            <p:cNvSpPr txBox="1">
              <a:spLocks noChangeArrowheads="1"/>
            </p:cNvSpPr>
            <p:nvPr/>
          </p:nvSpPr>
          <p:spPr bwMode="auto">
            <a:xfrm>
              <a:off x="4498" y="4032"/>
              <a:ext cx="39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/>
                <a:t>0.5</a:t>
              </a:r>
            </a:p>
          </p:txBody>
        </p:sp>
        <p:sp>
          <p:nvSpPr>
            <p:cNvPr id="36880" name="Text Box 96"/>
            <p:cNvSpPr txBox="1">
              <a:spLocks noChangeArrowheads="1"/>
            </p:cNvSpPr>
            <p:nvPr/>
          </p:nvSpPr>
          <p:spPr bwMode="auto">
            <a:xfrm>
              <a:off x="480" y="3888"/>
              <a:ext cx="3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/>
                <a:t>-3</a:t>
              </a:r>
            </a:p>
          </p:txBody>
        </p:sp>
        <p:sp>
          <p:nvSpPr>
            <p:cNvPr id="36881" name="Text Box 97"/>
            <p:cNvSpPr txBox="1">
              <a:spLocks noChangeArrowheads="1"/>
            </p:cNvSpPr>
            <p:nvPr/>
          </p:nvSpPr>
          <p:spPr bwMode="auto">
            <a:xfrm>
              <a:off x="535" y="1632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/>
                <a:t>3</a:t>
              </a:r>
            </a:p>
          </p:txBody>
        </p:sp>
        <p:sp>
          <p:nvSpPr>
            <p:cNvPr id="36882" name="Text Box 98"/>
            <p:cNvSpPr txBox="1">
              <a:spLocks noChangeArrowheads="1"/>
            </p:cNvSpPr>
            <p:nvPr/>
          </p:nvSpPr>
          <p:spPr bwMode="auto">
            <a:xfrm>
              <a:off x="5232" y="4032"/>
              <a:ext cx="43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/>
                <a:t>t(s)</a:t>
              </a:r>
            </a:p>
          </p:txBody>
        </p:sp>
        <p:sp>
          <p:nvSpPr>
            <p:cNvPr id="36883" name="Text Box 99"/>
            <p:cNvSpPr txBox="1">
              <a:spLocks noChangeArrowheads="1"/>
            </p:cNvSpPr>
            <p:nvPr/>
          </p:nvSpPr>
          <p:spPr bwMode="auto">
            <a:xfrm>
              <a:off x="672" y="1440"/>
              <a:ext cx="5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/>
                <a:t>x(m)</a:t>
              </a:r>
            </a:p>
          </p:txBody>
        </p:sp>
        <p:sp>
          <p:nvSpPr>
            <p:cNvPr id="36884" name="Freeform 100"/>
            <p:cNvSpPr>
              <a:spLocks/>
            </p:cNvSpPr>
            <p:nvPr/>
          </p:nvSpPr>
          <p:spPr bwMode="auto">
            <a:xfrm>
              <a:off x="864" y="2136"/>
              <a:ext cx="4608" cy="1512"/>
            </a:xfrm>
            <a:custGeom>
              <a:avLst/>
              <a:gdLst>
                <a:gd name="T0" fmla="*/ 0 w 4608"/>
                <a:gd name="T1" fmla="*/ 744 h 1512"/>
                <a:gd name="T2" fmla="*/ 336 w 4608"/>
                <a:gd name="T3" fmla="*/ 408 h 1512"/>
                <a:gd name="T4" fmla="*/ 1008 w 4608"/>
                <a:gd name="T5" fmla="*/ 120 h 1512"/>
                <a:gd name="T6" fmla="*/ 2304 w 4608"/>
                <a:gd name="T7" fmla="*/ 72 h 1512"/>
                <a:gd name="T8" fmla="*/ 3312 w 4608"/>
                <a:gd name="T9" fmla="*/ 552 h 1512"/>
                <a:gd name="T10" fmla="*/ 4032 w 4608"/>
                <a:gd name="T11" fmla="*/ 1272 h 1512"/>
                <a:gd name="T12" fmla="*/ 4608 w 4608"/>
                <a:gd name="T13" fmla="*/ 1512 h 1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08"/>
                <a:gd name="T22" fmla="*/ 0 h 1512"/>
                <a:gd name="T23" fmla="*/ 4608 w 4608"/>
                <a:gd name="T24" fmla="*/ 1512 h 1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08" h="1512">
                  <a:moveTo>
                    <a:pt x="0" y="744"/>
                  </a:moveTo>
                  <a:cubicBezTo>
                    <a:pt x="84" y="628"/>
                    <a:pt x="168" y="512"/>
                    <a:pt x="336" y="408"/>
                  </a:cubicBezTo>
                  <a:cubicBezTo>
                    <a:pt x="504" y="304"/>
                    <a:pt x="680" y="176"/>
                    <a:pt x="1008" y="120"/>
                  </a:cubicBezTo>
                  <a:cubicBezTo>
                    <a:pt x="1336" y="64"/>
                    <a:pt x="1920" y="0"/>
                    <a:pt x="2304" y="72"/>
                  </a:cubicBezTo>
                  <a:cubicBezTo>
                    <a:pt x="2688" y="144"/>
                    <a:pt x="3024" y="352"/>
                    <a:pt x="3312" y="552"/>
                  </a:cubicBezTo>
                  <a:cubicBezTo>
                    <a:pt x="3600" y="752"/>
                    <a:pt x="3816" y="1112"/>
                    <a:pt x="4032" y="1272"/>
                  </a:cubicBezTo>
                  <a:cubicBezTo>
                    <a:pt x="4248" y="1432"/>
                    <a:pt x="4428" y="1472"/>
                    <a:pt x="4608" y="1512"/>
                  </a:cubicBezTo>
                </a:path>
              </a:pathLst>
            </a:cu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36885" name="Oval 101"/>
            <p:cNvSpPr>
              <a:spLocks noChangeArrowheads="1"/>
            </p:cNvSpPr>
            <p:nvPr/>
          </p:nvSpPr>
          <p:spPr bwMode="auto">
            <a:xfrm>
              <a:off x="816" y="283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6" name="Text Box 102"/>
            <p:cNvSpPr txBox="1">
              <a:spLocks noChangeArrowheads="1"/>
            </p:cNvSpPr>
            <p:nvPr/>
          </p:nvSpPr>
          <p:spPr bwMode="auto">
            <a:xfrm>
              <a:off x="816" y="2880"/>
              <a:ext cx="28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800"/>
                <a:t>A</a:t>
              </a:r>
            </a:p>
          </p:txBody>
        </p:sp>
        <p:sp>
          <p:nvSpPr>
            <p:cNvPr id="36887" name="Text Box 103"/>
            <p:cNvSpPr txBox="1">
              <a:spLocks noChangeArrowheads="1"/>
            </p:cNvSpPr>
            <p:nvPr/>
          </p:nvSpPr>
          <p:spPr bwMode="auto">
            <a:xfrm>
              <a:off x="4512" y="3264"/>
              <a:ext cx="25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800"/>
                <a:t>B</a:t>
              </a:r>
            </a:p>
          </p:txBody>
        </p:sp>
        <p:sp>
          <p:nvSpPr>
            <p:cNvPr id="36888" name="Oval 104"/>
            <p:cNvSpPr>
              <a:spLocks noChangeArrowheads="1"/>
            </p:cNvSpPr>
            <p:nvPr/>
          </p:nvSpPr>
          <p:spPr bwMode="auto">
            <a:xfrm>
              <a:off x="4656" y="3216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" name="Rectangle 38"/>
          <p:cNvSpPr/>
          <p:nvPr/>
        </p:nvSpPr>
        <p:spPr>
          <a:xfrm>
            <a:off x="0" y="6581001"/>
            <a:ext cx="5181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Objective: Determine instantaneous velocity and acceleration.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109520" y="799560"/>
              <a:ext cx="7904520" cy="44596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98720" y="784440"/>
                <a:ext cx="7931160" cy="4488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881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</TotalTime>
  <Words>701</Words>
  <Application>Microsoft Office PowerPoint</Application>
  <PresentationFormat>On-screen Show (4:3)</PresentationFormat>
  <Paragraphs>175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Comic Sans MS</vt:lpstr>
      <vt:lpstr>Tahoma</vt:lpstr>
      <vt:lpstr>Office Theme</vt:lpstr>
      <vt:lpstr>Lesson 2</vt:lpstr>
      <vt:lpstr>Announcements</vt:lpstr>
      <vt:lpstr>Average Velocity from a Graph</vt:lpstr>
      <vt:lpstr>Average Velocity from a Graph</vt:lpstr>
      <vt:lpstr>Average Velocity from a Graph</vt:lpstr>
      <vt:lpstr>Average Velocity from a Graph</vt:lpstr>
      <vt:lpstr>Average Velocity from a Graph</vt:lpstr>
      <vt:lpstr>Average Velocity from a Graph</vt:lpstr>
      <vt:lpstr>PowerPoint Presentation</vt:lpstr>
      <vt:lpstr>Average and Instantaneous Acceleration</vt:lpstr>
      <vt:lpstr>Average and Instantaneous Acceleration</vt:lpstr>
      <vt:lpstr>Sample problem: Consider an object that is dropped from rest and reaches terminal velocity during its fall. What would the v vs t graph look like?</vt:lpstr>
      <vt:lpstr>Sample problem: Consider an object that is dropped from rest and reaches terminal velocity during its fall. What would the x vs t graph look like?</vt:lpstr>
      <vt:lpstr>Sample problem: Estimate the net change in velocity from 0 s to 4.0 s.</vt:lpstr>
      <vt:lpstr>Sample problem: Estimate the net displacement from 0 s to 4.0 s</vt:lpstr>
    </vt:vector>
  </TitlesOfParts>
  <Company>Oak Ridge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Physics C!</dc:title>
  <dc:creator>ORS User</dc:creator>
  <cp:lastModifiedBy>BETSY HONDORF</cp:lastModifiedBy>
  <cp:revision>30</cp:revision>
  <dcterms:created xsi:type="dcterms:W3CDTF">2012-08-06T17:45:08Z</dcterms:created>
  <dcterms:modified xsi:type="dcterms:W3CDTF">2015-08-04T15:12:52Z</dcterms:modified>
</cp:coreProperties>
</file>