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1"/>
  </p:notesMasterIdLst>
  <p:handoutMasterIdLst>
    <p:handoutMasterId r:id="rId12"/>
  </p:handoutMasterIdLst>
  <p:sldIdLst>
    <p:sldId id="513" r:id="rId2"/>
    <p:sldId id="459" r:id="rId3"/>
    <p:sldId id="510" r:id="rId4"/>
    <p:sldId id="290" r:id="rId5"/>
    <p:sldId id="291" r:id="rId6"/>
    <p:sldId id="292" r:id="rId7"/>
    <p:sldId id="293" r:id="rId8"/>
    <p:sldId id="363" r:id="rId9"/>
    <p:sldId id="511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0" autoAdjust="0"/>
    <p:restoredTop sz="81450" autoAdjust="0"/>
  </p:normalViewPr>
  <p:slideViewPr>
    <p:cSldViewPr>
      <p:cViewPr varScale="1">
        <p:scale>
          <a:sx n="61" d="100"/>
          <a:sy n="61" d="100"/>
        </p:scale>
        <p:origin x="1272" y="7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4:41:30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21188 5106 21 0,'-8'-21'25'16,"8"21"1"-16,-25-18-1 15,-2 1-20-15,-10 2 2 0,-15-10 1 16,-7 10 1-16,-28-16 0 16,-6 12 1-16,-32-20-1 15,1 16 0 1,-30-11-3-16,-6 9-1 0,-21-8-3 16,-12 8 0-16,-16-2 0 15,-3 6-1-15,-10 4 0 16,-7 4-1-16,-14 1 1 15,-8 3 0-15,-5 7-1 16,-5 2 0-16,-7 7 0 16,-6 7 0-16,-2 7-1 15,3 4 1-15,6 4 0 16,9 3-1-16,9 3 2 0,12 1 0 16,19-1 0-16,19 1-1 15,18-3 1 1,25 1-1-16,19-1 1 15,25 3-1-15,25 1-1 0,23 3 1 16,26 6-1-16,26-2 0 16,26 0 1-16,26 0 0 15,26 4 0-15,30-2 0 16,28-3 0-16,30-1 1 16,25-6-1-16,24-3 1 15,25-1 0-15,26-5 0 16,20-7 1-16,17-11-1 15,16-5 0-15,13-8 0 16,8-7 0-16,8-5 0 16,-3-3-1-16,-9-4 1 15,-7-2-1-15,-18 0 0 16,-18-2 0-16,-18 2 0 0,-24 2 0 16,-25-2 1-16,-29-1-2 15,-29 1 1-15,-32-6 1 16,-32 2-1-16,-38-3 1 15,-38-3 0-15,-45-1 0 16,-43-1-1-16,-36-1 2 16,-38-1-2-16,-32 3 1 15,-34 0-1-15,-27 5-1 16,-25 0 0-16,-6 10-5 16,-23-13-14-16,7 14-17 15,10 5-1-15,8-6 0 16,23 11-1-16</inkml:trace>
  <inkml:trace contextRef="#ctx0" brushRef="#br0" timeOffset="2510.891">7420 6504 17 0,'0'0'6'0,"0"0"-2"16,-19 8-1-16,19-8-1 16,-27 4-2-16,27-4 0 15,-33 5-2-15,33-5 3 16,-35 2-1-16,35-2 1 15,-29 6 1-15,29-6-1 16,-27 10 0-16,27-10-2 0,-21 7 1 16,21-7 0-16,0 0 1 15,-19 14 1-15,19-14 4 16,0 0 1-16,0 0 2 16,0 0 3-16,-18-2 0 15,18 2 0-15,0 0 0 16,-17 11-2-16,17-11-1 15,-17 8-1-15,17-8 0 16,0 0 0-16,-24 2-2 16,24-2-1-16,0 0 0 15,0 0 0-15,0 0-1 16,0 0-1-16,0 0-1 16,0 0 0-16,0 0 0 0,0 0 0 15,4-17 0-15,-4 17 0 16,27-6-1-16,-5 0 1 15,1-5 0-15,8 3 0 16,1-5 0-16,3 7-1 16,6-6 0-16,-3 10 1 15,3-1-1-15,1-1-1 16,-1 2 1-16,3-2-1 16,0 0 1-16,5 0 0 15,-5 2-1-15,2 0 1 16,1 1 0-16,3 1 0 15,-4 3 0-15,4 1-1 16,2 0 1-16,4 0-1 0,4 0 1 16,5-4-1-1,5 0 0-15,3 2 1 16,8-4-1-16,2 4 1 16,2-2-1-16,2-2 0 0,0 0 0 15,1 4 0-15,-1 0 1 16,4 0-1-16,-1-1 0 15,1 1 0-15,-2 0 1 16,1 4-1-16,-1 0 0 16,0 0 0-16,-4-4 0 15,4-1 0-15,-3 3 1 16,1-4-1-16,2 0 1 16,3 0-1-16,-1-7 1 0,2 3 0 15,-3 2-1 1,1-4 0-16,-4 4 0 15,-4 0 0-15,-2 0-1 16,-4 4 1-16,-2-2 0 0,2 2 1 16,-2-4-1-16,-1 0 0 15,1 0 1-15,0-1-1 16,-1 1 0-16,3-4 0 16,0 4 1-16,-4-2-2 15,2 4 1-15,-1 2 0 16,-3 0 0-16,-3-2 0 15,-1 0 1-15,-5 2-1 0,-2-2 0 16,-3 2 0 0,1-6 0-16,-2 4 0 15,4-6 0-15,2-1 0 16,-1 1 1-16,1-2-1 16,-2 2 0-16,2-3 1 0,-4 1-1 15,-4 0 0-15,-8 7 0 16,0 1 0-16,-3-2 0 15,-3 4-1-15,-3-4 1 16,-6 2 0-16,-4 0 1 16,-2 0-1-16,-4-2-1 15,-2 2 1-15,-19 0 0 16,21 4 0-16,-21-4 0 16,0 0-1-16,0 0-1 15,0 0-4-15,25 3-29 16,-25-3-4-16,0 0-1 15,0-17 0-15</inkml:trace>
  <inkml:trace contextRef="#ctx0" brushRef="#br0" timeOffset="7209.8619">12632 7387 36 0,'0'0'31'15,"0"0"1"-15,0 0-10 16,0 0-6-16,0 0-3 16,0 0-2-16,21 5-1 15,10 3-2-15,1-16-2 16,26 12 0-16,12-12-2 0,22 5 1 16,9-5-2-16,12 2 0 15,1 0-1 1,0 6 0-16,-12 0-1 15,-11 6 0-15,-22 4 1 0,-17 3-2 16,-13 3 0-16,-16 1-1 16,-7 4-2-16,-16-21-9 15,0 0-25-15,19 23-1 16,-19-23-1-16,0 0 0 16</inkml:trace>
  <inkml:trace contextRef="#ctx0" brushRef="#br0" timeOffset="9753.9612">11548 8309 54 0,'32'0'35'16,"-7"4"2"-16,20-2-10 16,28 17-9-16,-1-17-5 15,45 11-5-15,12-7-3 16,39 0-2-16,19-6-1 16,22-4-2-16,10 0-6 15,-6-1-30-15,3-13 0 0,-6 5-2 16,-19-10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4:43:39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20744 16931 12 0,'-23'-4'28'16,"23"4"-1"-16,0 0-5 0,0 0-7 15,-2 20-2-15,2-20-1 16,0 0-2-1,0 0-2-15,41 7-1 16,-24-10-1-16,16 4-1 0,1-6-1 16,15 5-1-16,3-6-2 15,10 4 1-15,-1-2 0 16,11 4-1-16,-5-2 1 16,3 6-1-16,-9 0 0 15,-9 2 0-15,-7 1 0 16,-7 1 1-16,-11 2-2 15,-4-3 1-15,-23-7 0 16,24 12 0-16,-24-12 0 16,0 0 1-16,0 0-1 15,0 0 1-15,-10-21-1 16,-15 13 0-16,-6-2 0 0,-11 1 0 16,-9-3-1-16,-8 3 1 15,-7-1-1-15,-1 6 0 16,-1 0 0-16,6-3 0 15,8 5 1-15,4-4-1 16,8 4 0-16,9 4 0 16,12 0-1-16,21-2 1 15,-22 12-1-15,22-12 1 16,20 15-1-16,9-7 1 16,13-3 0-16,12-3-1 15,8-4 1-15,11-3 0 16,4-7 0-16,4-1 0 15,-7 1-1-15,-13-3 1 0,-10 5 0 16,-11 1 0-16,-13 3 0 16,-27 6 1-16,0 0-1 15,-25 29 1-15,-16-12-1 16,-13 10 0-16,-11-2 1 16,-10 0-1-16,-8 0 0 15,-4-8-2-15,10 4-3 16,-14-17-31-16,18 0-1 15,7-10-1-15,16-2 0 16</inkml:trace>
  <inkml:trace contextRef="#ctx0" brushRef="#br0" timeOffset="2710.9652">21115 11269 14 0,'11'-29'29'0,"-11"29"1"16,0 0-12-16,14-25-1 16,-14 25-5-16,0 0-1 15,0 0-2-15,0 0-2 16,-14 29-2-16,1-6 0 15,7 19 0-15,-10 4-2 16,11 12 1-16,-7 3-1 16,10 14 0-16,-4-4-1 15,8 6 1-15,-2-8-1 0,4-2 0 16,-2-10 0-16,2-3 0 16,-2-10-1-16,0-5 0 15,-4-14 1-15,2-4-1 16,0-21 0-16,-2 23 0 15,2-23-1-15,0 0 1 16,0 0-1-16,0 0 0 16,0 0-1-16,0 0-1 15,0 0-1-15,-25-29-2 16,25 29-5-16,-19-15-16 16,19 15-11-16,-24-16 0 15,24 16 0-15</inkml:trace>
  <inkml:trace contextRef="#ctx0" brushRef="#br0" timeOffset="3535.4976">20933 12057 22 0,'0'0'28'0,"0"0"-5"16,0 0-3-16,20-15-1 16,-20 15-4-16,0 0-2 15,-14-19-3-15,14 19-3 16,0 0 0-16,0 0-2 0,0 0-1 15,14 17 0-15,-14-17-1 16,13 23 0-16,-13-23 1 16,14 38-2-1,-9-15 3-15,7 8-4 0,-6-4 2 16,3 2-1-16,-1-4 0 16,2-4-1-1,-3-4 0-15,-7-17 0 0,12 21-2 16,-12-21 2-16,0 0 0 31,0 0-1-31,0 0 0 0,17-8 1 0,-17 8-1 16,4-21 1-16,-4 21-2 15,10-32 0-15,-2 14 0 16,-1-3 1-16,3-2-1 16,0-2 1-16,5 4-1 15,0-2 0-15,1 0 1 16,1 4 0-16,-1 0-1 0,-16 19 1 15,27-29 0-15,-27 29 0 16,19-17 0-16,-19 17 0 16,0 0 0-16,0 0 1 15,0 0-1-15,0 0 1 16,0 0-1-16,-29-6 1 16,8 8-1-16,-8 2 0 15,-6-2 1-15,-5 2 0 16,1-4-1-16,-3 3 0 15,3 1-2-15,2-8-2 16,16 20-8-16,-2-12-27 16,6-2 0-16,17-2-1 0,-18-4 0 15</inkml:trace>
  <inkml:trace contextRef="#ctx0" brushRef="#br0" timeOffset="7250.413">21452 12497 23 0,'0'0'34'15,"0"0"1"-15,27-10-1 16,-2 14-16-16,-25-4-3 16,39-12-4-16,-22-3-2 15,24 13-3-15,-12-10-2 16,9 9-1-16,-7-5-1 16,-2 0-1-16,-2 6-2 15,-27 2-3-15,35 0-5 16,-35 0-23-16,0 0-6 15,0 0 1-15,-20 18-1 16</inkml:trace>
  <inkml:trace contextRef="#ctx0" brushRef="#br0" timeOffset="7474.9377">21466 12717 53 0,'0'0'35'16,"40"-11"0"-16,-15 9-6 15,-2-16-21-15,16 15-1 16,-6-11-5-16,-1-1-4 16,7 13-8-16,-14-2-24 15,-2-9 0-15,-3 13-2 16,-20 0 1-16</inkml:trace>
  <inkml:trace contextRef="#ctx0" brushRef="#br0" timeOffset="7660.5402">21496 12892 39 0,'29'5'31'0,"-11"-22"0"0,20 11-3 15,-5-9-29-15,4-6-20 16,1 17-9-16,-20-13 0 16,7 17-1-16</inkml:trace>
  <inkml:trace contextRef="#ctx0" brushRef="#br0" timeOffset="7834.5441">21442 13193 43 0,'0'0'32'0,"22"-17"1"15,9 7-1-15,5-5-28 16,1-1-5-16,-6-7-17 16,-2-2-13-16,9 14-1 15,-17-6 0-15</inkml:trace>
  <inkml:trace contextRef="#ctx0" brushRef="#br0" timeOffset="8046.6976">21435 13375 59 0,'0'0'36'0,"0"0"0"16,29 0-1-16,-29 0-28 15,32-13-2-15,-5 5-4 16,6-2-3-16,12 10-7 16,-18-5-26-16,3-5-1 15,-3 4-1-15,-7-1 3 16</inkml:trace>
  <inkml:trace contextRef="#ctx0" brushRef="#br0" timeOffset="8226.0624">21454 13534 33 0,'37'-2'32'0,"-6"-17"-2"16,11 13 1-16,-2 3-25 16,-5 1-13-16,4 7-19 15,-20-18-3-15,8 19-1 16,-27-6-1-16</inkml:trace>
  <inkml:trace contextRef="#ctx0" brushRef="#br0" timeOffset="8986.8946">20310 12437 14 0,'0'0'32'15,"0"0"0"-15,0 0 2 16,0 0-14-16,0 0-6 0,0 0-5 16,23-19-1-16,6 17-3 15,-4-6-1-15,10 4-1 16,-6-1-1-16,2-1-2 16,0 4-2-16,-12-9-5 15,10 16-17-15,-29-5-10 16,17-4-2-16,-17 4 1 15</inkml:trace>
  <inkml:trace contextRef="#ctx0" brushRef="#br0" timeOffset="9226.5567">20420 12257 43 0,'-11'-18'36'0,"11"18"1"16,0 0-2-16,17 22-17 16,0 6-9-16,-15-7-4 15,18 12 0-15,-11-6-5 16,3-2-1-16,-1 6-2 16,-11-31-7-16,16 34-26 15,-14-15 0-15,-2-19-1 16,-14 35 1-16</inkml:trace>
  <inkml:trace contextRef="#ctx0" brushRef="#br0" timeOffset="9483.2625">20289 12757 33 0,'37'-13'33'0,"-18"0"0"15,12 7-1-15,-4 2-20 16,0-9-6-16,6 3-5 16,1 2-6-16,-14 1-17 0,-1-7-10 15,6 14 0-15,-25 0-1 31</inkml:trace>
  <inkml:trace contextRef="#ctx0" brushRef="#br0" timeOffset="9768.3591">20391 12596 34 0,'0'0'34'0,"0"0"1"15,0 0-1-15,0 0-22 16,20 29-2-16,-24-10-2 16,15 16-3-16,-13-8-1 0,8 5-2 15,-6 1-1-15,2-2-2 16,2-1-1-16,-4-30-6 15,8 35-20-15,-8-35-8 16,0 21 1 0,0-21-1-16</inkml:trace>
  <inkml:trace contextRef="#ctx0" brushRef="#br0" timeOffset="10098.3928">20181 13143 51 0,'0'0'33'0,"23"8"2"16,6-14-6 0,13-2-21-16,-3-11-1 15,19 4-2-15,-4-8-2 16,4 0-2-16,-2 5-3 0,-12-8-7 16,2 4-24-16,-15 19-2 15,-31 3 1-15,0 0-1 16</inkml:trace>
  <inkml:trace contextRef="#ctx0" brushRef="#br0" timeOffset="10765.9322">20322 13053 41 0,'0'0'34'0,"0"0"2"16,0 0-1-16,4 25-23 0,-4-25-4 16,7 34-2-16,-1-13-3 15,6 4-2-15,-1 0-2 16,-5-4-2-16,15 14-11 15,-15-10-22-15,-6-25 2 16,2 32-2-16,-2-32 0 16</inkml:trace>
  <inkml:trace contextRef="#ctx0" brushRef="#br0" timeOffset="11065.5781">20212 13496 29 0,'25'-12'33'0,"-2"-1"-1"16,19 5 1-16,16-1-21 16,-19-16-3-16,17 13-3 15,-10-9-6-15,-5 6-20 0,-10-2-12 16,1 13-1-16,-32 4-1 16</inkml:trace>
  <inkml:trace contextRef="#ctx0" brushRef="#br0" timeOffset="11279.0491">20466 13362 73 0,'-17'25'39'0,"9"3"0"16,3 3-1-16,-9 2-34 0,14 7-3 15,10 2-7-15,1-7-30 16,3-12-3-16,3-4 1 16,1-11-2-16</inkml:trace>
  <inkml:trace contextRef="#ctx0" brushRef="#br0" timeOffset="17610.0666">20765 13732 24 0,'0'0'33'0,"0"0"0"15,0 0 0-15,0 0-16 16,29 15-3-16,-29-15-4 15,39 0-2-15,-14-4-2 16,19 8-1-16,-1-10-1 16,9 6-1-16,-4-9-1 15,-2 7-1-15,-1-4 0 16,-7 0-2-16,-3 6-2 16,-14-9-3-16,6 16-5 15,-27-7-24-15,0 0-2 16,21-15 0-16,-21 15 1 15</inkml:trace>
  <inkml:trace contextRef="#ctx0" brushRef="#br0" timeOffset="17902.8075">21153 13611 29 0,'0'0'32'0,"0"0"-1"16,4 19 2-16,-4-19-21 16,19 0-4-16,8 8-1 15,-7-12-1-15,8 8-1 16,-8-6-2-16,1 8 0 0,-21-6 1 16,21 13-1-16,-21-13-1 15,-6 21 1 1,6-21-1-16,-23 21-1 15,23-21-4-15,-31 16-13 0,14-13-20 16,17-3 1-16,-17 0-2 16,17 0 1-16</inkml:trace>
  <inkml:trace contextRef="#ctx0" brushRef="#br0" timeOffset="18306.1406">20806 13335 27 0,'0'0'31'16,"19"11"0"-16,-19-11-8 15,0 0-8-15,43 2-2 16,-22-13-4-16,21 9-1 15,-3-12-5-15,13 5 0 0,-4-7-1 16,2 1-1-16,0 0-3 16,-11-3-4-16,3 13-16 15,-16-3-12-15,-26 8 0 16,17-19 0-16</inkml:trace>
  <inkml:trace contextRef="#ctx0" brushRef="#br0" timeOffset="18569.5928">21066 13220 23 0,'0'0'31'0,"31"9"-1"0,-10-18 1 16,1-3-22-16,16 10-2 15,-5-4-1-15,4 5-2 16,-10-5-1-1,-2 6-1-15,-25 0 0 0,17 6 0 16,-17-6 0-16,-15 17-1 16,15-17 0-16,-33 15-2 15,19 2-8-15,-3-1-23 16,-6-14 0-16,23-2-1 16,-29 4 1-16</inkml:trace>
  <inkml:trace contextRef="#ctx0" brushRef="#br0" timeOffset="19066.4875">20831 12855 25 0,'0'0'29'16,"0"0"0"-16,0 0-8 16,0 0-6-16,17-7-4 15,-17 7-2-15,41-18-3 16,-14 5-2-16,17 3 0 15,-3-3-1-15,5 1-2 16,-5 5-1-16,-3-3-2 16,-3 8-1-16,-14-7-5 15,0 10-10-15,-21-1-14 0,0 0-1 16,0 0 0-16,-33-19 6 16</inkml:trace>
  <inkml:trace contextRef="#ctx0" brushRef="#br0" timeOffset="19289.9869">21049 12671 14 0,'0'0'31'16,"0"0"0"-16,21-13 1 15,2 20-17-15,-23-7 0 16,41 0-5-16,-24-4-3 16,18 12-2-16,-8-4-2 15,0 6 0-15,-6-7-1 16,-2 7-1-16,-19-10 0 0,14 17-1 15,-14-17-2-15,-21 21-2 16,7 2-9-16,-11-7-21 16,-6-11 0-16,4 5-1 15,-2-12 0-15</inkml:trace>
  <inkml:trace contextRef="#ctx0" brushRef="#br0" timeOffset="19770.4901">20796 12485 19 0,'0'0'29'0,"0"0"-1"16,0 0-6 15,0 0-7-31,0 0-5 0,43-19-3 0,-16 2-2 0,13 5-2 16,1-7-1-16,7 2-2 15,-2-1 1-15,-5 1-2 16,-3 7-1-16,-9-5-4 15,-2 15-8-15,-27 0-11 16,0 0-6-16,0 0 1 16,-11-19-1-16</inkml:trace>
  <inkml:trace contextRef="#ctx0" brushRef="#br0" timeOffset="19982.3708">21003 12339 3 0,'0'0'26'0,"0"0"0"16,23-4 1-16,2-7-16 0,4-4-2 15,13 3-3-15,-5-3 2 16,5 5-2-16,-9 1 1 16,6 14 0-16,-39-5-1 15,34 18 2-15,-34-18-2 16,0 30 0-16,0-30-4 16,-21 37-1-16,15-9-13 15,-5-8-20-15,-7-15-3 0,18-5 1 16,-28 2-1-1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4:44:31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1705 8052 15 0,'0'0'32'16,"-17"-21"2"-16,17 21 1 0,0 0-13 15,-27-21-6-15,27 21-4 16,0 0-2-16,3 19-1 16,-3-19-1-16,-2 48-2 15,-1-10 0-15,5 22-2 16,-6 7 0-16,6 12-1 16,-4 7 0-16,4 4-3 15,0-5 3-15,3 3-3 16,7-11 2-16,5-8-2 0,4-6 2 15,6-11-2 1,2-6 1-16,2-12 0 16,0-9-1-16,6-10 1 15,-1-3 0-15,-1-8 0 0,0-8-1 16,-6 2 1-16,-2-6-1 16,-2 3 1-16,-4-1-1 15,-21 6 0-15,25-8-1 16,-25 8 0-16,0 0 0 15,0 0-2-15,18-9-1 16,-18 9 0-16,0 0-1 16,21-23 0-16,-21 23 1 15,29-23 1-15,-8 9 0 0,-2 1 1 16,2-1 1 0,-1 3 2-16,-20 11 1 15,25-16 1-15,-25 16 0 16,0 0 1-16,0 0 1 0,-27 37 0 15,2-14-1-15,5 6-1 16,-1-2-1-16,8 1 0 16,1-5 0-16,12-3-2 15,0-20 0-15,17 24 0 16,-17-24 0-16,31 18 1 16,-31-18-1-16,27 17 0 15,-27-17 0-15,6 23-2 16,-6-23-2-16,0 0-7 15,-17 8-31-15,-1-20 1 16,1 3-2-16,-8-14 0 16</inkml:trace>
  <inkml:trace contextRef="#ctx0" brushRef="#br0" timeOffset="856.3519">1161 7166 36 0,'10'-19'32'0,"-10"19"-1"15,0 0-7-15,0 0-4 16,0 0-4-16,0 0-3 16,0 0-4-16,0 0-2 15,0 0-1-15,0 0-1 0,9 29 0 16,-9-29-1-16,6 23-1 15,-6-23-1 1,8 23 1-16,-8-23-1 16,0 0-1-16,0 0 0 0,19-10-1 15,-15-9 1-15,2 2-1 16,-2-10 0-16,-3 4 0 16,-1-2 1-16,-7 4-1 15,7 21 1-15,-27-18-1 16,4 24 0-16,-2 8 0 15,-2 7 0-15,-2 11 1 16,2 10-2-16,3 8 1 16,1 4 1-16,10 5-1 15,3-1 1-15,8-2-2 16,6-5 1-16,8-6-1 16,7-7-1-16,2-13-3 15,12 0-2-15,-8-33-6 0,23 4-27 16,-11-13 0-16,3-2-1 15,-5-12 2-15</inkml:trace>
  <inkml:trace contextRef="#ctx0" brushRef="#br0" timeOffset="1447.3482">1535 7204 54 0,'0'0'37'16,"0"0"1"-16,-19 16 1 15,2 24-23-15,-16-19-4 16,17 21-3-16,-13-1-3 16,10 8-2-16,-2-4-1 0,7 1-1 15,5-8-2-15,7-11 0 16,8-8 0-16,-6-19-1 16,25 2-1-16,-10-23 0 15,2-8 0-15,-1-9 0 16,-1-6 0-16,-3-8 1 15,-1 2 0-15,-3 4 1 16,-2 2 0-16,2 7 1 16,-1 7 1-16,3 5-1 15,-10 25 1-15,19-16 0 16,-19 16 0-16,22 25 0 16,-13-2 0-16,3 12-1 0,-6 3 1 15,1 6-1-15,-1-5 0 16,0-1 0-16,0-7 0 15,-1-14-1-15,-5-17 0 16,0 0 0-16,24-4-1 16,-13-23 1-16,1-5-1 15,-1-13 1-15,3-2-1 16,1-7 1-16,3 4 0 16,-1 4 0-16,0 8 1 15,1 9-2-15,1 8 2 16,-2 11-1-16,3 12 1 15,-20-2-1-15,28 36 1 16,-16-9-1-16,-2 6 1 0,-5 5-1 16,3 6-2-16,-2-5-1 15,-2 1-1-15,0-13-3 16,15 6-5-16,-19-33-22 16,0 0-6-16,31 1 0 15,-12-20 2-15</inkml:trace>
  <inkml:trace contextRef="#ctx0" brushRef="#br0" timeOffset="1867.517">2162 7026 74 0,'0'0'38'0,"-25"21"1"16,-2 2-2-16,10 29-24 0,-16-14-6 15,17 12-1-15,-3-8-3 16,13-1-1-16,6-9-1 15,12-9-1-15,9-19-1 16,6-14 0-16,4-9 0 16,-2-13-1-16,2-9 1 15,-6-18-2-15,-2-4 1 16,-8-16 0-16,-1 2 1 16,-8 0 0-16,-2 5 1 15,-6 8 1-15,-2 3 1 16,0 21 1-16,-2 3 0 15,6 37 0-15,-11-19 0 16,11 36 1-16,-4 10-2 0,8 17 1 16,-3 6-2-1,7 10 1-15,2 3-1 16,1 2-1-16,1 0 0 16,1-9 0-16,1-6-1 0,-1-16-2 15,5-3-1-15,-18-31-5 16,35 27-17-16,-35-27-15 15,30-25 0-15,-18-6 1 16,1-5 0-16</inkml:trace>
  <inkml:trace contextRef="#ctx0" brushRef="#br0" timeOffset="2235.3553">2463 6855 66 0,'0'0'38'0,"0"0"2"31,13 29 0-31,-13-29-25 0,10 50-4 15,-12-21-3-15,10 15-2 32,-2-6-2-32,3-1-1 0,5-9-2 0,3-7-1 0,2-9 0 15,5-12-2-15,-1-6 1 16,0-11-2-16,2-8 0 16,-4-10 0-16,-2-5 0 15,-5-10 1-15,-4 6 0 16,-3 0 1-16,-3 6 0 15,-2 9 2-15,-4 4 1 0,2 25 1 16,0 0 0 0,0 0 0-16,-11 36-1 15,9-3 1-15,2 0-2 16,4 3 0-16,-3 1 0 0,5-7-2 16,2 1-1-16,2-12-1 15,7 0-3-15,-17-19-5 16,48-2-23-16,-27-11-7 15,6-4 1-15,0-14-1 16</inkml:trace>
  <inkml:trace contextRef="#ctx0" brushRef="#br0" timeOffset="3432.6755">3042 6767 73 0,'0'0'39'0,"-2"38"0"16,-18-9-1-16,15 19-25 15,-13-15-6-15,14 11-1 0,-1-8-3 16,10-3-1-16,11-12-2 16,11-11 0-16,11-16-1 15,3-11-2-15,3-14 0 16,-7-21 0-16,3-6-2 16,-7-24 0-16,0 0 1 15,-18-20-1-15,1 10 3 16,-10-2 1-16,-4 6 1 15,-1 17 3-15,-10 5 1 16,7 30 1-16,-10 9 0 16,12 27 1-16,0 0 0 15,-19 35-1-15,9 7-1 16,10 13-2-16,0 7 1 0,6 9-2 16,0-4 2-16,2 0-3 15,7 2 0-15,-1-9-1 16,5-9 1-16,-4-16-2 15,5-3-2-15,-20-32-2 16,27 27-3-16,-27-27-5 16,0 0-14-16,13-38-12 15,-19 13 0-15,-5-9 2 16,9 10 15-16,-23-20 9 16,19 18 7-16,-6-3 8 15,3-10 17-15,5 5 14 16,14 5 2-16,5-2 0 15,-5-11-12-15,28 21-7 0,-20-21-1 16,22 19-4-16,-19-10-1 16,14 20-2-16,-16-2-1 15,6 18-1-15,-25-3-1 16,23 33 0-16,-19-4-2 16,-2 15 1-16,-4 6-2 15,0 0 0-15,-1-1 0 16,1 1 0-16,0-7-1 15,6-9-1-15,1-13 1 16,-5-21 0-16,23 0-1 16,-23 0 1-16,33-34-1 15,-17-7 0-15,1 1 0 16,-1-8 0-16,1 2 0 0,-2 0 0 16,1 4 0-16,-3 0 0 15,3 9 1-15,-3 10 0 16,1 4 1-1,-14 19 0-15,23-8 0 0,-23 8 1 16,23 33-1-16,-11-4 0 16,-3 5 0-1,3 4 1-15,-1 3-1 0,1-1 0 16,-2-5-1-16,-1-9 1 16,-1-5 0-16,0-3 0 15,-8-18-1-15,0 0 0 16,0 0 0-16,17-29-1 0,-17 4 0 15,2-4 0-15,2-1-1 16,-2-9-1 0,5 9-1-16,-1-7-1 15,10 6-1-15,-3-5 1 0,14 5 0 16,0-5 0-16,8 3 0 16,-2 1 3-16,3-1 0 15,1 6 2-15,-8 0 3 16,0 10 0-16,-12 4 1 15,-17 13 0-15,0 0 1 16,6 17 0-16,-6-17-2 16,-21 38 1-16,7-19-3 15,8 4 1-15,4-2 0 16,4 1-1-16,10-5 0 16,17-2-1-16,4 1 1 15,1 1 0-15,3 4 1 16,2 6-2-16,-3-4 1 0,-3 7 1 15,-10-5-1-15,-11 6-1 16,-12-2 1-16,-10-2-1 16,-11-2-1-16,-10-10-2 15,0 14-8-15,-2-20-30 16,-7 1-2-16,-8-10 1 16,1 0-1-16</inkml:trace>
  <inkml:trace contextRef="#ctx0" brushRef="#br0" timeOffset="4808.2572">1578 8831 32 0,'0'0'31'16,"0"0"-4"-16,7 31-6 15,-14-14-4-15,12 25-4 16,-12-9-4-16,11 24-2 16,-12-1-2-16,8 17 0 0,-8 2-1 15,6 11 0-15,-6-2 0 16,3 10 0 0,-7 6-1-16,6 11 0 15,-5 4 1-15,1 14-1 0,0 9-1 16,3 12 1-16,-3 3-1 15,2 12-1-15,1-4-1 16,-3 8 1-16,-2-4 0 16,3 2-1-16,-3-6 1 15,1-4-1-15,-3 0 1 16,6-1 0-16,1-3 0 16,1 3-1-16,2-1 0 15,2-2 0-15,-6 3 1 16,5-1-1-16,-9-3 1 15,0-1-1-15,-1-5 1 16,1-8 0-16,3-4 0 16,5-7-1-16,-2-10 1 0,6-8-1 15,0-5 0-15,0-8 1 16,2-10-1-16,0-7 0 16,-2-6 0-16,0-16 1 15,4-3-1-15,2-14 0 16,7-7 0-16,4-10-1 15,5-6 1-15,5-7 0 16,3-3 1-16,1-1-2 16,6-4 1-16,-2 2 0 15,3-2 1-15,-1 0-1 16,2 0-1-16,-1-4 2 16,-1-2-2-16,-6 0 2 15,-4-2-1-15,-6 3 0 0,-21 3 0 16,29-8 1-16,-29 8-1 15,0 0 0-15,0 0-1 16,0 0 0-16,17-16-3 16,-17 16-1-16,4-23-4 15,-16-7-6-15,26 9-22 16,-16-8-4-16,4 2 1 16,-4-2 1-16</inkml:trace>
  <inkml:trace contextRef="#ctx0" brushRef="#br0" timeOffset="5107.3188">1786 14188 59 0,'0'0'38'15,"0"0"-1"-15,0 0 1 16,19-3-27 0,16-1-6-16,2-4-3 0,13 2 0 15,0 2 0-15,4 8 0 16,-6 0 0-16,-5 11 1 15,-13 1 0-15,-6 13 1 16,-23 1-1-16,-6 9 1 16,-18-1 0-16,-6 6 0 15,-12 2-1-15,3 0-1 16,-1-7 1-16,6-5-2 16,6-11-2-16,4-6-1 15,6-3-2-15,17-14-4 0,0 0-24 16,0 0-10-16,0 0 0 15,-14-25-1 1</inkml:trace>
  <inkml:trace contextRef="#ctx0" brushRef="#br0" timeOffset="30938.3458">16861 12972 18 0,'0'0'28'0,"0"0"1"16,-11-32-8-1,11 3-5-15,25 15-2 16,-10-22-2-16,32 11-2 0,-5-17-1 16,31 9-4-16,8-13 0 15,27 8-1-15,8-2 0 16,15 15-1-16,-3 4 1 15,-1 22 0-15,-17 17-1 16,-16 24 0-16,-26 17 1 16,-22 26-1-16,-25 16-1 15,-19 18 1-15,-15 16 0 16,-10 14-1-16,-10 7 0 0,4 14 0 16,-4-1 0-1,0-2 0-15,-3-6 0 16,-1-2-1-16,-3-15-1 15,-1-11 1-15,-5-16 0 0,-4-16-1 16,-2-13 2-16,3-5-2 16,9-14-1-16,5-13 0 15,14-7-2-15,6-22-5 16,24 6-22-16,-9-33-10 16,25 6-1-16,-25-6 0 15</inkml:trace>
  <inkml:trace contextRef="#ctx0" brushRef="#br0" timeOffset="31630.9746">17292 15546 39 0,'0'0'34'15,"-2"-25"3"-15,2 25-5 16,0 0-11-16,0 0-8 16,0 0-3-16,-4 29-3 15,10 4-2-15,-6 1 0 16,5 10-4-16,-3-1 2 16,4 3-2-16,-2-4 0 15,-2-8-2-15,2-3 0 16,-4-31-3-16,4 31-3 0,-4-31-8 15,-8-19-24 1,6-4 2-16,-2-8-2 16,0-11 1-16</inkml:trace>
  <inkml:trace contextRef="#ctx0" brushRef="#br0" timeOffset="31778.3049">17189 15255 17 0,'0'0'22'0,"0"0"-4"16,16-17-14-16,-16 17-20 15,0 0-9-15,19 9 6 16</inkml:trace>
  <inkml:trace contextRef="#ctx0" brushRef="#br0" timeOffset="32247.0998">17373 15339 53 0,'0'0'35'16,"9"35"2"-16,-3-6-1 15,13 13-23-15,-21-13-4 16,18 18-3-16,-14-4-2 15,5 3-1-15,-1-10-2 16,0-1 0-16,-2-12 0 16,0-8 0-16,-4-15-1 15,0 0 0-15,0 0 0 0,-12-15 0 16,10-6 0-16,0-10 0 16,2-6-1-16,4-3 1 15,6 0-1-15,3-4 1 16,3 3 0-16,1 9-1 15,2 1 2-15,3 12 0 16,-1 9-1-16,0 12 1 16,-2 8 0-16,1 15 0 15,-5 4 0-15,-1 7 1 16,-5 4-1-16,-1 3 0 16,-6-1 0-16,-4-2-1 15,0-4-1-15,-4-14-2 0,6 1-2 16,0-23-7-16,0 0-25 15,0 0-2-15,10-35 1 16,0-1-1-16</inkml:trace>
  <inkml:trace contextRef="#ctx0" brushRef="#br0" timeOffset="32591.1668">17907 15218 49 0,'0'0'36'15,"0"0"1"-15,-33 18-1 16,22 10-24-16,-22-10-4 16,21 12-2-16,-3-7-2 0,17 2-2 15,7-5-1-15,18-3 0 16,12-4-1-16,5-3 0 16,3-1 0-1,-1 1 0-15,-6 0 1 0,-9 5 0 16,-10 2 1-16,-13 12 0 15,-17-2 1-15,-7 7-1 16,-17-3 1-16,0 4-1 16,-9-5 0-16,2-3-1 15,-3-4-1-15,5-6 0 16,5-5-2-16,4-12-1 16,29 0-5-16,-37-27-14 15,29 8-16-15,5-8-1 0,6-2 0 16,5-7 1-16</inkml:trace>
  <inkml:trace contextRef="#ctx0" brushRef="#br0" timeOffset="33191.6434">18019 15320 71 0,'23'25'37'15,"-17"2"2"-15,-6-27-5 16,13 55-24-16,-19-24-3 15,14 11-2-15,-4-9-2 16,10-2-1-16,1-10 0 16,4-10-2-16,6-7-1 0,0-13 0 15,2-9 0-15,-2-11-1 16,2-3 1 0,-5-6 0-16,-5 1-1 15,-3 6 2-15,-5 3-1 0,-9 28 2 16,2-23 0-16,-2 23-1 15,-11 23 1-15,5 2 1 16,0 5-1-16,4 5 0 16,4 1 0-16,8-3 0 15,5-4-1-15,8-10 1 16,4-6-1-16,6-11 1 16,2-13-1-16,5-14 0 0,1-12 0 15,-3-9-1-15,-3-9 1 16,-4-11-2-1,-6-5 2-15,-6-2-2 16,-3 3 1-16,-12-1 0 16,-3 11 0-16,-6 3 1 0,-7 12-1 15,-3 13 1-15,-1 11 0 16,-5 13 1-16,0 18 0 16,1 11 0-16,-1 13 0 15,4 14 0-15,3 6 0 16,5 7 1-16,3 1-1 15,8 1 0-15,6-7 0 16,9-3 0-16,4-10-1 16,8-15 0-16,2-10-1 15,2-22-2-15,3-2-1 16,-9-19-5-16,16 14-18 16,-26-22-12-16,-1 8 0 0,-11 0 0 15</inkml:trace>
  <inkml:trace contextRef="#ctx0" brushRef="#br0" timeOffset="34594.6292">19029 14996 34 0,'22'-27'30'0,"-22"27"-4"16,13-25-3-16,5 23-2 15,-26-19-3-15,8 21-5 16,0 0-2-16,-18 15-3 15,-9 3-1-15,4 18-2 0,-11 6-1 16,1 14-1 0,-2 0-1-16,8 1-1 15,4 3 0-15,8-7 0 16,9-12-1-16,12-13 1 0,-6-28-1 16,38 8 0-16,-7-23 0 15,4-12 0-15,-1-12 0 16,-1-8 0-16,-2-3 0 15,-6-2 0-15,-4 4 0 16,-9 8 0-16,-6 5 1 16,-8 12-1-16,2 23 1 15,-18-15 0-15,18 15 0 16,-25 23 0-16,12 4 0 16,3 7 0-16,6 4 0 15,8-1-1-15,8-1 1 16,11-5-1-16,8-10 0 15,9-11 0-15,7-12 0 0,1-15 0 16,2-18 0-16,-6-7 0 16,1-10 0-16,-13-11 0 15,-3-12 0-15,-7-2-1 16,-7-1 0-16,-3 9 1 16,-7 7 0-16,-3 10 1 15,-4 16-2-15,-1 15 2 16,3 21 0-16,-16 32 0 15,6 11 0-15,3 14-1 16,1 8 0-16,4 8 0 16,6-2 1-16,6 0-1 15,3-6-1-15,6-13 1 16,3-11 0-16,-1-17-3 0,4-6-1 16,-25-18-3-16,40-4-5 15,-44-15-27-15,10-10-1 16,-13-9 0-1,-3-3 0-15</inkml:trace>
  <inkml:trace contextRef="#ctx0" brushRef="#br0" timeOffset="35158.147">19442 14827 14 0,'25'-29'31'0,"16"4"4"15,1-1-3-15,-7-11-9 16,21 26-5-16,-27-24-3 15,17 29-4-15,-27-13-2 0,7 25-1 16,-26-6-3-16,11 36 1 16,-21-3-3-16,-1 13 0 15,-8 4-1 1,-1 7 0-16,3 3-1 0,5-1 0 16,5-7-1-16,9-14 0 15,5-5 0-15,14-18 0 16,8-9 0-16,2-15 0 15,2-13 0-15,0-8-1 16,-2-9 1-16,-4-10-1 16,-4-7 1-16,-4 0 0 15,-3 6 0-15,-5 8 0 16,-1 6 1-16,-2 5-1 0,-3 14 1 16,-5 17 0-16,14 19-1 15,-10 6 1 1,-4 8-2-16,2 1 1 15,0 3 0-15,-1 1 1 0,1-6-1 16,-2-7 1-16,0-25 0 16,8 23-1-16,-8-23 2 15,17-17-2-15,-5-6 1 16,5-2 0-16,3-13 0 16,5-4 0-16,0-8-1 15,6 0 2-15,1-4-1 16,-1 1 0-16,0 5 0 0,2-10-1 15,0 12 0-15,0-4-1 16,3 8-3 0,-7-8-7-16,12 21-29 15,-12 2-2-15,-4 10 1 16,-25 17-1-16</inkml:trace>
  <inkml:trace contextRef="#ctx0" brushRef="#br0" timeOffset="63470.6107">22224 11138 10 0,'-24'14'33'15,"24"-14"1"-15,0 0 1 0,0 0-15 16,0 0-4-16,-23-4-5 15,23 4-1-15,0 0-4 16,0 0-1-16,0 0-1 16,0 0 0-16,0 0 0 15,0 0-1-15,0 0 0 16,0 0 0-16,23 8-1 16,-5-8 1-16,-1-2-1 15,10 4 0-15,-2-6 1 16,8 2-2-16,0-2 1 15,3-2-1-15,-1 3 0 16,-2-3 0-16,-6 0-1 0,-4 2 1 16,-6-2-1-16,-17 6-1 15,26-3 0-15,-26 3 0 16,0 0-2-16,0 0-2 16,0 0-3-16,0 0-8 15,0 0-24-15,5-20 0 16,-5 20-1-16,-5-23 2 15</inkml:trace>
  <inkml:trace contextRef="#ctx0" brushRef="#br0" timeOffset="65022.3597">22376 10874 21 0,'0'0'26'0,"0"0"-3"16,0 0-2-16,0 0-2 16,0 0-4-16,0 0-2 15,0 0-2-15,0-18-2 16,0 18-2-16,0 0-1 16,0 0-1-16,0 0 0 15,0 0-1-15,0 0-1 16,0 0 0-16,0 0 0 15,0 0-1-15,0 0 0 16,-10 24 0-16,10-24 0 16,-5 28 0-16,-1-7 0 15,2 10 0-15,-4 4 0 16,2 5-1-16,-1-2 1 0,1 3-2 16,-2-5 1-16,4 0 0 15,0-7-1-15,3-6 1 16,1-6-1-16,0-17 0 15,3 23 1-15,-3-23 0 16,0 0 0-16,6 18-1 16,-6-18 1-16,0 0-1 15,0 0 0-15,0 0 1 16,0 0-1-16,0 0 0 16,0 0 1-16,0 0-1 15,4-18 0-15,-4 18 0 16,0-17 0-16,0 17 0 15,2-29 0-15,-2 12-1 0,2-2 1 16,0 0-1-16,0-8 1 16,-2-4-1-16,4 3 1 15,-2-7 0-15,1 2-1 16,1-1 1-16,0 5 0 16,-2 0 0-16,0 10 0 15,-2 19 0-15,6-25 1 16,-6 25-1-16,0 0 0 15,0 0 1-15,0 0-1 16,0 0 0-16,-6 29 1 16,2-6-1-16,0 8-1 15,2 5 2-15,-3 2-1 16,3 5 0-16,-2-3 0 0,0-4 0 16,4 1 0-16,-2-12 0 15,2-4-1-15,0-21 0 16,2 27-1-1,-2-27-1-15,0 0-1 0,0 0-3 16,0 0-7-16,0 0-27 16,19 2 0-16,-19-2 1 15,0-20 0-15</inkml:trace>
  <inkml:trace contextRef="#ctx0" brushRef="#br0" timeOffset="65533.4381">22116 11152 5 0,'0'0'32'15,"0"0"0"-15,0 0-3 0,0 0-8 16,-20-2-5-16,20 2-3 16,0 0-3-1,20 10-3-15,-20-10-3 0,23-10 0 16,-4 4 0-16,12 4-1 15,4-9-1-15,7 7 1 16,2-11-1-16,3 3-1 16,-3 4 1-16,-2 5-1 15,-9-11 0-15,-4 5 0 16,-10-1 1-16,-19 10-2 16,0 0 1-16,0 0 0 15,-19 0 0-15,-4 2-1 16,-6 4 1-16,-2 3-1 15,-7-7 0-15,1 4 1 16,2-6-2-16,3-6-1 16,6 10-3-16,-6-14-29 15,14 1-4-15,18 9-1 0,-21-21 0 16</inkml:trace>
  <inkml:trace contextRef="#ctx0" brushRef="#br0" timeOffset="67117.4085">22204 12485 43 0,'0'0'34'0,"-5"19"0"15,5-19-12-15,0 0-7 16,0 0-3-16,0 0-4 16,0 0-2-16,0 0-1 15,23-4-2-15,-4-5 1 16,14 5-1-16,3-8 0 16,13 1-1-16,-1-1 0 15,2 3 0-15,-8-3-1 0,1 5 0 16,-10 1 0-1,-8 4 0-15,-25 2 0 16,0 0 0-16,0 0 0 16,0 0 0-16,-29 17 0 0,2-9 0 15,-6-2-1-15,-2-1 1 16,1 3-1-16,1-2 0 16,4-2 0-16,4 0 0 15,4-1-1-15,21-3 1 16,-20 2 0-16,20-2-1 15,0 0 1-15,31-5-1 16,-6 1 1-16,4 2 0 16,4 0-1-16,0-2 1 15,-1 2 0-15,-6 0 0 16,-26 2 1-16,17 6-1 16,-17-6 1-16,-31 13 0 15,2-5-1-15,-8 0 0 0,-3-4-2 16,-6-8-5-16,19 4-32 15,-6-6 0-15,8-6-1 16,25 12 0-16</inkml:trace>
  <inkml:trace contextRef="#ctx0" brushRef="#br0" timeOffset="97252.3546">17591 16011 25 0,'-2'17'24'0,"2"-17"-3"0,0 0-4 16,0 0-1-16,0 0-2 15,0 0-2 1,0 0-3-16,0 0-1 15,0 0-2-15,0 0-1 0,0 0-1 16,0 0-1-16,19-14 0 16,-19 14 0-16,33-15 0 15,-10 2-1-15,6 3 0 16,2-3 1-16,5-1-2 16,-1-1 1-16,9 1 0 15,3-5 0-15,7 8 0 16,4-7-1-16,7 1 1 15,1-2-2-15,9-2 3 16,2-2-2-16,4-2 1 16,-4-2-1-16,0 0 1 15,-1-1-1-15,-5-1 1 16,-2-2-1-16,1 2 0 0,-3-1 0 16,1 3-1-16,1-2 1 15,3 2 0-15,1-4-1 16,0 5 1-16,3-3 0 15,-1 2 0-15,-6 0-1 16,1 0 1-16,-7 0 0 16,1 4-1-16,-4-3 1 15,-2 1-1-15,-4 0 0 16,-4 4 0-16,-4-1 0 16,-4 3 0-16,-5 6 0 15,-8-3-1-15,-6 9 0 16,-23 7-2-16,29-8-2 15,-29 8-6-15,23-13-27 0,-23 13-2 16,0 0 1-16,0 0-1 16</inkml:trace>
  <inkml:trace contextRef="#ctx0" brushRef="#br0" timeOffset="99076.4839">17641 16191 25 0,'0'0'21'0,"0"0"-3"16,0 0-2-16,0 0-1 15,0 0-2-15,0 0-2 16,0 0-2-16,0 0-1 16,0 0-3-16,19-6 0 15,-19 6-2-15,19-8 1 16,-19 8-2-16,31-13 0 16,-12 3 0-16,5 3 0 15,-1-3-1-15,0 4 0 16,-2-3 1-16,2 3-1 0,0 0 0 15,2 1-1-15,1-1 1 16,1-4-1-16,1 4 1 16,3-3 0-16,2-1 0 15,2-1 0-15,-2-1 0 16,1 3-1-16,-3-1 1 16,2 6 0-16,-4-5-1 15,4 3 0-15,-4 0 0 16,3 0 0-16,-3-1 0 15,4 1 1-15,-4 0-1 16,2-1 0-16,-2-1 0 16,0 0 1-16,2 1-1 31,1-3 1-31,3 2-1 0,-2-3 0 0,2-1 0 0,-1 7 0 31,1-7 0-31,-2 4 0 0,-6 1 0 0,-2 1 1 16,0 0-1-16,-2 0 0 15,0 1 0-15,1-1 2 16,1-2-2-16,2-1 1 16,2-1-1-16,-4 2 1 15,2-1-1-15,-2-1 1 16,0 3-1-16,-2-1 0 16,0 2 0-16,0 2 1 15,2 0-1-15,2-3 0 16,2 1 0-16,2-2 0 0,0 3 0 15,0-3 1-15,-2-2-1 16,0-1 0-16,-4-3 0 16,2 3 0-16,-4-3 0 15,2 5 1-15,0-7-1 16,-2 3 0-16,2 0 0 16,-2-5 0-16,2 5 0 15,-3 0 1-15,-1 1-1 16,-2 0 0-16,0 1 0 15,-1-1 0-15,3-1 0 16,-2 2 0-16,1 1 0 16,-1-3 0-16,2-1 0 0,-2-1 1 15,3-1-1-15,1 1 0 16,-2 2 1-16,0-1-1 16,0 1 0-1,1 1 0-15,-1 1 0 16,0-1 0-16,-2 5 0 0,-19 7 0 15,29-12 0-15,-29 12 0 16,23-8 0-16,-23 8 1 16,22-3-1-16,-22 3 0 15,17-4 0-15,-17 4-1 16,23-6 2-16,-23 6-1 16,25-8 0-1,-25 8-1-15,25-9 2 0,-25 9-1 0,27-10 0 16,-27 10 0-16,27-9 0 15,-27 9 0-15,25-12 1 16,-25 12-1 0,22-6 1-16,-22 6-1 0,0 0 0 15,0 0 0-15,17-5 0 16,-17 5-3-16,0 0-5 16,0 0-28-16,0 0-1 15,0 0 0-15,-25-18 0 16</inkml:trace>
  <inkml:trace contextRef="#ctx0" brushRef="#br0" timeOffset="114791.5435">18007 16450 13 0,'0'0'28'16,"0"0"1"-16,-11 21-5 15,11-21-4-15,0 0-4 0,0 0-3 16,0 0-1-16,0 0-2 16,15 17-1-16,-15-17-1 15,15 42-2-15,-7-5-2 16,8 18 0-16,-7 7-1 16,7 11-1-16,-5 2 1 15,1 9-2-15,-1-9 1 16,1-10-1-16,-2-17 0 15,-5-8-2-15,3-11 1 16,-8-29-3-16,4 19-1 16,-12-36-4-16,8 17-17 15,-4-40-14-15,-9 3 1 0,-6-20-1 16,-4-10 0-16</inkml:trace>
  <inkml:trace contextRef="#ctx0" brushRef="#br0" timeOffset="115064.1732">17920 16279 11 0,'47'-11'31'0,"-3"-1"1"16,12 16 1-16,13 17-18 16,-28-4 0-16,17 27-1 15,-33-3-1-15,8 22-4 16,-28-7-2-16,-3 9-1 0,-19-11-1 15,-2-1-1 1,-12-14-2-16,-2-5-1 16,0-13 0-16,-1-9-2 15,7-8-2-15,-2-16-3 0,29 12-5 16,-31-9-27-16,31 9 1 16,-4-33-1-16,12 14 1 15</inkml:trace>
  <inkml:trace contextRef="#ctx0" brushRef="#br0" timeOffset="115407.6465">18416 16423 56 0,'19'-11'36'0,"-19"11"1"15,0 24 0-15,-17-12-27 16,13 24-2-16,-11-5-1 0,7 15-3 15,-4-9 0-15,7 7-2 16,3-10 0-16,6-1 0 16,7-10-2-16,7-12 0 15,7-14 0-15,2-17 0 16,3-8 0-16,-4-9 0 16,-3-5 0-16,-8-4 0 15,-9-2 0-15,-10 6 1 16,-11 5-1-16,-7 9 0 0,-5 4-1 15,-2 5 0 1,1 6-1-16,-3-4-3 16,13 15-5-16,-9-8-24 15,27 10-5-15,0 0 0 0,-9-19 1 16</inkml:trace>
  <inkml:trace contextRef="#ctx0" brushRef="#br0" timeOffset="115807.6355">18684 16055 48 0,'0'0'36'15,"0"0"2"-15,0 0-1 16,-23-12-22-16,35 39-4 16,-16-8-4-16,13 20-1 15,-5-1-2-15,10 16-1 16,-5-3-1-16,3 3 0 15,0 4-1-15,-1-5 0 16,1 1-2-16,-3-8 1 16,1-6-3-16,-2-13-1 0,5 2-3 15,-13-29-12-15,0 0-20 16,21-31-1-16,-7 8 2 16,-1-13-1-16</inkml:trace>
  <inkml:trace contextRef="#ctx0" brushRef="#br0" timeOffset="116227.0958">19041 16143 56 0,'0'0'37'16,"-21"17"1"-16,0 4-1 15,7 23-25-15,-21-3-4 0,16 14-1 16,-8-3-2-16,12 10-2 15,3-5-1 1,10-3-1-16,8-12-1 16,9-15 0-16,9-18-1 0,4-18 0 15,5-8 0-15,-2-14-1 16,-2-9 1-16,-4-10 0 16,-2-2 0-16,-7-2 0 15,-5 8 1-15,-5 8 0 16,-4 7 0-16,2 6 1 15,-4 8 0-15,0 17 0 16,0 0 1-16,0 0 0 16,0 34-1-16,-2-1 0 0,2 2 0 15,0 1 0 1,4 2-1-16,0-1-1 16,5-3-2-16,1-13-1 15,9 1-2-15,-19-22-10 0,41-10-21 16,-20-5-2-16,6-5 1 15,-4-10 0-15</inkml:trace>
  <inkml:trace contextRef="#ctx0" brushRef="#br0" timeOffset="116615.017">19398 16197 36 0,'0'0'35'16,"0"0"1"-16,19 9 0 15,0 18-20-15,-19-27-4 16,6 44-3-16,-10-25-2 15,10 12-3-15,-8-6 0 16,4-6-2-16,-2 0 0 16,0-19-1-16,0 0-2 0,0 0 1 15,23-5-1-15,-11-15 0 16,3-6 0-16,3-3 0 16,1-4-1-16,-2-1 1 15,3 5 1-15,-3 0-1 16,-4 8 2-16,3 2-1 15,-16 19 2-15,27-10 0 16,-27 10 0-16,25 21 1 16,-15-1 0-16,3 8 0 15,-5 7 0-15,1 7-1 16,-3-4 0-16,0 5 0 16,-2-11-1-16,0-5-1 15,0-6-1-15,-4-21-2 0,0 0-3 16,0 0-14-16,13-23-20 15,-11-6 0-15,2 1-1 16,-8-7 1-16</inkml:trace>
  <inkml:trace contextRef="#ctx0" brushRef="#br0" timeOffset="117535.6238">19890 15928 29 0,'19'2'35'16,"-19"-2"1"-16,23-15 0 16,-7-8-16-16,11 25-6 0,-27-2-5 15,40-20-2-15,-19 13-2 16,8 7-1-16,-6 0-1 15,1 5 0-15,-5 5-1 16,-2 5-1-16,-7 7 1 16,-6 10-1-16,-10 5 0 15,-8 5 0-15,-3 2-1 16,-2 4 0-16,-4-6 0 16,1 2 1-16,5-11-1 15,4-8 0-15,3-6 0 16,10-19 1-16,-4 19-1 15,4-19 1-15,0 0 0 16,21-6-1-16,-21 6 1 0,29-11-1 16,-10 1 1-16,7 1-1 15,2-5 0 1,7-3 0-16,4 0 0 16,1-4 1-16,3-4-1 0,1-4 0 15,0-4 0-15,-1-5 0 16,-5 0 0-16,-3-5 0 15,-8 5 0-15,-4 0 0 16,-5 3 0-16,-9 4 0 16,-9 12 1-16,0 19-1 15,-27-7 0-15,4 20 0 16,-6 6 0-16,2 10 0 16,0 5 0-16,10 7 1 15,9-3-1-15,16 0 1 0,11-7-1 16,16-4 1-1,7-14 0-15,8-1 1 16,3-6-1-16,-1-14 0 0,0-5 1 16,-8 1-1-16,-2-5 0 15,-7 1 1-15,-6 3 0 16,-4 2-1-16,-5-1 0 16,-20 12 1-16,23-6-2 15,-23 6 1-15,0 0 0 31,0 0-1-31,0 0 0 0,0 0-1 0,0 0 1 16,0 0-3-16,-8 19-1 16,8-19-8-16,-29-5-31 15,8-3 0-15,-2 6-1 16,-8-6 0-16</inkml:trace>
  <inkml:trace contextRef="#ctx0" brushRef="#br0" timeOffset="126598.722">13704 10337 36 0,'0'0'28'0,"0"0"-1"0,0 0-4 0,0 0-5 15,0 0-4-15,0 0-2 16,0 0-1-16,0 0-3 15,0 0 0-15,0 0-2 0,0 0-1 16,17 9-1-16,-17-9 0 16,25-2-1-16,-3 0 0 15,-3-3-1 1,6-1 0-16,0 0-1 16,-2 2 0-16,-2 4-2 0,-21 0-2 15,31 8-6-15,-31-8-29 16,0 0 0-16,0 0-1 15,0 0 0-15</inkml:trace>
  <inkml:trace contextRef="#ctx0" brushRef="#br0" timeOffset="127150.7299">15093 10283 51 0,'11'15'35'16,"-11"-15"1"-16,0 0-4 15,0 0-16-15,22 18-4 16,-22-18-1-16,40-2-4 16,-13-6-1-16,17 12-1 15,-3-12-1-15,7 0-1 16,-3 3-1-16,-3-3-1 15,-7 4-1-15,-6 0-1 0,-4 4-3 16,-25 0-6-16,32-15-29 16,-32 15 0-16,18-6-1 15,-18 6 1-15</inkml:trace>
  <inkml:trace contextRef="#ctx0" brushRef="#br0" timeOffset="127547.4915">16389 10216 46 0,'21'4'36'16,"4"1"1"-16,2 1 0 15,-2-19-17-15,16 22-8 0,-18-18-5 16,14 11-2 0,-8-6-3-16,3 0-2 15,1 6-4-15,-33-2-30 16,33-17-3-16,-16 9 0 0,-17 8-1 16</inkml:trace>
  <inkml:trace contextRef="#ctx0" brushRef="#br0" timeOffset="137926.1333">11451 10176 39 0,'0'0'34'0,"0"0"1"15,-6 17-3 1,6-17-15-16,0 0-5 15,20-12-3-15,5 18-2 16,-6-10-2-16,14 8-3 0,-4-8 0 16,5-2-3-16,5 6-2 15,-10-15-10-15,11 4-22 16,-12 5-1-16,-28 6-1 16,25-15 1-16</inkml:trace>
  <inkml:trace contextRef="#ctx0" brushRef="#br0" timeOffset="138467.0567">9343 10371 11 0,'0'0'30'16,"0"0"1"-16,35-4 1 15,-35 4-16-15,29-3-2 16,7 6-3-16,-11-12-3 0,20 7-3 16,-11-4-4-16,5-3-8 15,2 3-20-15,-3 10-5 16,-19-14-1-16,3 14 0 15</inkml:trace>
  <inkml:trace contextRef="#ctx0" brushRef="#br0" timeOffset="138926.7982">7503 10122 39 0,'19'4'33'15,"-19"-4"0"-15,23-6 0 0,6 14-21 16,-11-20-3-16,22 12-4 16,-5-10-2-16,5 5-3 15,7 9-8-15,-20-4-17 16,0-4-9-16,-2 9 0 16,-25-5 0-16</inkml:trace>
  <inkml:trace contextRef="#ctx0" brushRef="#br0" timeOffset="139459.0388">5908 10256 9 0,'9'17'31'0,"-9"-17"0"16,22 4 1-16,-5 4-14 15,0-14-6-15,20 14-3 0,-2-12-4 16,11 6-3-16,2-4-5 16,-7-10-10-16,5-3-17 15,2 15-2-15,-23-11 0 16,6 11 0-16</inkml:trace>
  <inkml:trace contextRef="#ctx0" brushRef="#br0" timeOffset="139902.5872">4930 10346 1 0,'17'-25'0'0,"33"27"17"15,-21-23 3-15,18 12-15 16,1-1-2-16,2 0-4 16,4 20-16-16,-27-27-2 15,17 28 11-15,-44-11 8 16</inkml:trace>
  <inkml:trace contextRef="#ctx0" brushRef="#br0" timeOffset="140294.6849">3464 10199 28 0,'25'-4'32'16,"-25"4"1"-1,21-16-1-15,2 13-19 0,-11-19-4 16,17 13-4-16,-8-10-1 16,8 3-4-16,6 12-13 15,9 4-19-15,-17-11-1 16,14 17-1-16,-12-12-1 16</inkml:trace>
  <inkml:trace contextRef="#ctx0" brushRef="#br0" timeOffset="140971.057">4803 12370 4 0,'-26'-4'25'16,"26"4"2"-16,-7 17-10 15,7-17-1-15,0 0-3 16,21-13-2-16,8 11-1 16,-4-13-1-16,16 9-2 15,-3-9-1-15,10 7-2 16,1-2-1-16,-5 3-2 16,0 3-2-16,-13-4-3 15,4 14-9-15,-12-2-18 0,-23-4-2 16,17-2 1-16,-17 2-2 15</inkml:trace>
  <inkml:trace contextRef="#ctx0" brushRef="#br0" timeOffset="141178.7184">5013 12224 44 0,'0'0'36'15,"0"0"-1"-15,-6 25-1 16,10 13-22-16,-20-11-4 0,18 17-2 16,-11-7-5-16,9 3-3 15,6 6-8-15,-1-17-24 16,5-12-2-16,13-7 0 16,0-16 0-16</inkml:trace>
  <inkml:trace contextRef="#ctx0" brushRef="#br0" timeOffset="141654.353">6778 12498 9 0,'19'4'32'16,"-19"-4"0"-16,25 4 1 0,-8 8-13 15,8-18-7-15,22 14-4 16,-7-10-4-16,14 4-2 15,-4-6-2-15,2 2-1 16,-3 4-4-16,-15-14-7 16,3 1-21-16,-6 9 0 15,-31 2-2-15,21-23 1 16</inkml:trace>
  <inkml:trace contextRef="#ctx0" brushRef="#br0" timeOffset="141842.836">7212 12316 45 0,'2'31'35'15,"-6"-8"-1"-15,4 15 1 16,-8 14-26-16,-5-10-3 16,9 8-5-16,-2 4-5 15,-10-8-23-15,7-6-7 16,13-1 0-16,0-18-1 15</inkml:trace>
  <inkml:trace contextRef="#ctx0" brushRef="#br0" timeOffset="142390.5124">9198 12819 17 0,'0'0'30'0,"0"0"0"0,-17-2 0 16,17 2-14-16,37-15-6 15,-3-1-3-15,18 7-3 16,-3-7-1-1,12 7-2-15,1 3-4 0,-10-9-5 16,4 15-12-16,-6 1-11 16,-27-8-1-16,2 13 0 15</inkml:trace>
  <inkml:trace contextRef="#ctx0" brushRef="#br0" timeOffset="142587.3223">9420 12702 51 0,'-23'44'34'16,"11"12"1"-16,-3 7-3 0,3-11-24 16,20 5-6-16,9-7-21 15,10-4-13-15,-7-27-1 16,18-9-2-16</inkml:trace>
  <inkml:trace contextRef="#ctx0" brushRef="#br0" timeOffset="143082.5182">11488 12625 46 0,'17'-8'34'0,"16"8"-1"16,6 2-10-16,1-21-7 16,26 19-7-16,-10-15-3 15,13 9-3-15,-7-6-2 16,-1-1-2-16,-3 11-4 16,-19-17-10-16,-6 9-18 15,-10 10-1-15,-23 0 0 16,0 0 1-16</inkml:trace>
  <inkml:trace contextRef="#ctx0" brushRef="#br0" timeOffset="143283.0744">11885 12385 48 0,'0'0'36'0,"-9"25"0"16,5 4 1-16,13 17-25 15,-26-8-3-15,17 24-2 16,-14-9-2-16,9 7-4 16,5 1-6-16,-10-18-21 15,18-13-10-15,11-5 0 0,2-21-1 16</inkml:trace>
  <inkml:trace contextRef="#ctx0" brushRef="#br0" timeOffset="143758.4884">13301 12596 39 0,'0'0'34'15,"27"-9"1"-15,-27 9-5 0,25-14-10 16,14 18-8 0,-7-19-4-16,22 7-4 15,0-7-1-15,8 1-3 16,0-1 0-16,-4 0-1 0,-2 7-3 15,-18-11-6-15,5 13-20 16,-26 4-5-16,-17 2 0 16,0 0 0-16</inkml:trace>
  <inkml:trace contextRef="#ctx0" brushRef="#br0" timeOffset="143958.9455">13642 12389 62 0,'0'0'36'16,"-15"31"1"-16,9-4 0 15,18 11-28-15,-26-5-1 0,18 16-3 16,-6-6-4-16,0 1-2 16,12 4-9-16,-6-14-25 15,7-9-2-15,7-8 0 16,1-13-1-16</inkml:trace>
  <inkml:trace contextRef="#ctx0" brushRef="#br0" timeOffset="144488.4947">15652 12299 27 0,'0'0'32'0,"0"0"1"15,0 0 0-15,12 25-16 16,-12-25-6-16,46 0-3 16,-23-6-2-16,18 6-2 15,-7-2-3-15,7-7-3 0,5 7-7 16,-15-6-18-16,-2-5-8 15,2-1 1-15,-16-5 0 16</inkml:trace>
  <inkml:trace contextRef="#ctx0" brushRef="#br0" timeOffset="144675.0189">15928 12169 55 0,'-8'19'36'0,"2"13"0"15,-3 3 0-15,-1 1-25 16,4 16-3-16,-13-8-4 16,9 2-2-16,-5 0-4 0,2-17-5 15,14 7-18-15,-2-13-10 16,1-23 0-16,1 22-1 16</inkml:trace>
  <inkml:trace contextRef="#ctx0" brushRef="#br1" timeOffset="159702.2102">7534 10064 25 0,'0'0'34'0,"0"0"1"15,0 0 1-15,-18-4-11 16,18 4-7-16,0 0-5 15,-15 22-3-15,-4-24-3 16,19 2-1-16,0 0-1 16,0 0-1-16,0 0-1 15,0 0-1-15,38 7 0 16,1-16 0-16,7-5 0 16,6 5-1-16,-2-3 0 15,1 3 0-15,-13 3 0 16,-9 10 1-16,-29-4-1 15,10 27 1-15,-30-10-1 0,-7 0 0 16,-7-2 0-16,-9-3 0 16,1-6-1-16,-8-8-1 15,3-6 1-15,5 0-3 16,11 6-4-16,-8-21-16 16,22 16-20-16,17 7 0 15,0 0 0-15,35-16 0 16</inkml:trace>
  <inkml:trace contextRef="#ctx0" brushRef="#br1" timeOffset="160437.646">9628 10331 34 0,'-36'11'34'15,"18"-5"0"-15,18-6-7 0,-46 0-3 16,46 0-6-16,-42 2-6 16,42-2-2-1,-45 2-3-15,26 0-1 16,-16-8 0-16,8 8-1 15,-5 2-1-15,5 4 0 0,-2-5-1 16,9 7-1-16,20-10 0 16,0 0-1-16,2 17 0 15,43-24-1-15,12-9 0 16,19 1 1-16,11-4-1 16,11-2 1-16,0 3 0 15,-9 3 0-15,-14 7 0 31,-27 16 1-31,-28 5-1 0,-26 10 1 0,-29 1 0 16,-27 6-1-16,-19-5 0 16,-7 2-1-16,-7-12 0 15,3-9-2-15,11-2-3 0,3-27-9 16,34 13-29-16,13-13-1 16,27 6 0-16,24-8 0 15</inkml:trace>
  <inkml:trace contextRef="#ctx0" brushRef="#br1" timeOffset="161121.3817">11731 10158 34 0,'-23'0'36'0,"1"-4"0"16,5 3-1-16,17 1-8 16,-31-2-8-16,31 2-6 15,0 0-3-15,0 0-3 16,0 0-2-16,0 0 0 16,27 15-2-16,6-9 0 15,6-6-1-15,15 2 0 16,7-4 0-16,5 0-1 0,-2-2-1 15,-3 4 1-15,-11-8 1 16,-17 1-1-16,-33 7 1 16,0 0-1-1,-34-4 0-15,-26 6 0 0,-14 0 1 16,-8 0-1-16,-9-1 0 16,4 1 0-16,6 0-1 15,14-6 0-15,14 1-2 16,17-5 0-16,36 8-6 15,-29-19-34-15,48 7-2 16,12-3 0-16,17 0 0 16</inkml:trace>
  <inkml:trace contextRef="#ctx0" brushRef="#br1" timeOffset="161730.0314">13712 10197 33 0,'-25'2'35'15,"-2"-4"1"-15,0-2-4 16,27 4-8-16,-58-4-4 16,58 4-4-16,-56 8-4 15,39 5-2-15,-5-13-3 16,22 0-1-16,0 0-2 16,29 15-1-16,18-20-1 15,20-1 0-15,12-8 0 0,18 3-1 16,-1 1 0-16,6 1 0 15,-13 1 0-15,-14 12 0 16,-25 2 0-16,-27 13 1 16,-24-2-1-16,-28 8 0 15,-23-4 0-15,-18 0-1 16,-13-3 0-16,-8-5 0 16,9-7 0-16,6-12-2 15,15-2-3-15,7-22-11 16,36 10-28-16,22-5 1 15,27-1-2-15,23-3 1 16</inkml:trace>
  <inkml:trace contextRef="#ctx0" brushRef="#br1" timeOffset="162293.2291">15284 10304 70 0,'-35'-2'39'0,"6"2"1"16,-4-8-6-16,33 8-17 15,-44 0-4-15,44 0-4 16,-23 0-2-16,23 0-3 15,0 0-1-15,0 0-1 16,40 0 0-16,3-3-1 16,11-9 0-16,17-1 0 0,10-1-1 15,6-3 0 1,-2 0 1-16,-8 3-1 0,-13 3 1 16,-26 5 0-16,-38 6 0 15,-11 17 1-15,-42-1 0 16,-18 5-1-16,-18 0 1 31,-5 0-2-31,-4-6 1 0,9-7-2 0,16-8-1 16,17-13-3-16,32 5-4 15,3-4-34-15,40-7 0 16,16-8 0-16,17 10-1 16</inkml:trace>
  <inkml:trace contextRef="#ctx0" brushRef="#br1" timeOffset="162757.5691">16605 10235 45 0,'-37'10'37'16,"-3"3"2"-16,-5-5 0 15,18 11-16-15,-23-25-7 16,50 6-4-16,-36 10-4 16,36-10-3-16,34-14-1 15,9 1-3-15,15-6 0 16,7 3 1-16,7-5-1 16,-5 2 0-16,-5 2 1 15,-20 9-1-15,-22 6 0 16,-20 2 0-16,-41 21 0 15,-13-11-5-15,2 21-17 16,-19-24-20-16,-3-1-1 0,-1-14 0 16,6-7-2-16</inkml:trace>
  <inkml:trace contextRef="#ctx0" brushRef="#br1" timeOffset="163629.0621">5987 10166 39 0,'-21'19'34'16,"-3"-7"1"-16,24-12 1 16,-9 26-21-16,9-26-3 15,0 0-3-15,35-11-1 16,7 13-2-16,4-12 0 15,16 6 0-15,2-5-2 0,9 5-1 16,-6-2 0 0,-3 6-1-16,-8-2 0 15,-12 6 0-15,-19 0-1 16,-25-4 1-16,-3 19-2 0,-28-9 2 16,-21 1-1-16,-14-1 0 15,-7-4-1-15,-6-4-1 16,2 0 0-16,1-12-5 15,24 14-15-15,2-20-21 16,19-3 0-16,16-2 0 16,11 2-2-16</inkml:trace>
  <inkml:trace contextRef="#ctx0" brushRef="#br1" timeOffset="164205.6278">4450 10275 60 0,'0'0'37'16,"0"0"1"-16,3 21-13 15,-3-21-9-15,18 0-5 16,-18 0-3-16,52-2-3 16,-15 4-1-16,11 0-1 15,0-2-1-15,4 0-1 16,-6 4 1-16,-5 0-1 15,-8 0 0-15,-10 2 0 0,-23-6 1 16,17-2-1-16,-17 2 0 16,-38 3 0-16,-3-4 0 15,-9 1 0-15,-12-8-1 16,-7-2-1-16,5 8-3 16,-5-17-5-16,28 6-31 15,-3-3-1-15,15 5 0 16,10-8-1-16</inkml:trace>
  <inkml:trace contextRef="#ctx0" brushRef="#br1" timeOffset="164701.3205">3447 10089 13 0,'0'0'33'0,"17"4"1"16,-17-4 0-1,17-11-16-15,12 24-1 0,-29-13-4 16,41 13-2-16,-41-13-3 16,40 16-1-16,-20-14-2 15,5 3-1-15,-4-8-1 16,4-1 0-16,-25 4 0 15,29-25-1-15,-25 6 0 16,-10-2 1-16,-15 1-1 16,-8 7 0-16,-14-2-1 15,-5 3 1-15,-4 4-1 0,4 3-1 16,3 5-2-16,5-4-10 16,19 8-29-1,21-4 0-15,0 0-1 16,17 23 0-16</inkml:trace>
  <inkml:trace contextRef="#ctx0" brushRef="#br1" timeOffset="165329.0106">4619 12374 61 0,'0'0'38'0,"-17"11"1"15,17-11-7-15,25 2-18 16,-25-2-3-16,48-15-4 15,-9 1 0-15,19 9-3 16,1-9 0-16,9 7-2 16,-6-5 0-16,-1 2-1 15,-5 5-1-15,-11-7-1 0,-3 12-2 16,-23-15-4-16,10 21-9 16,-25-24-25-16,-4 18 0 15,-15-34-1-15,-4 11 2 16</inkml:trace>
  <inkml:trace contextRef="#ctx0" brushRef="#br1" timeOffset="165514.0025">4901 12067 56 0,'-4'23'42'16,"6"19"1"-16,-4 4-2 15,6 21-15-15,-12-13-16 0,12 15-4 16,-6-2-3-16,6-4-3 15,6-1-5-15,-8-39-10 16,9 6-27-16,10-24 0 16,6-7 0-16,6-17 0 15</inkml:trace>
  <inkml:trace contextRef="#ctx0" brushRef="#br1" timeOffset="166129.8277">7121 12335 43 0,'0'-21'37'16,"0"21"2"-16,0 0-3 15,-12-30-16-15,12 30-6 16,0 0-4-16,0 0-2 16,12 19-1-16,-4 10-2 0,-4 3-1 15,1 16-1 1,1 6 0-16,2 11-2 16,-2-2 0-16,-1-5 0 15,-1-2-1-15,0-16 0 16,0-6-2-16,-4-13-2 0,0-21-4 15,0 0-13-15,-10-26-20 16,1 3-1-16,-5-8 0 16,-5-6 1-16</inkml:trace>
  <inkml:trace contextRef="#ctx0" brushRef="#br1" timeOffset="166303.894">6857 12554 54 0,'-21'10'40'16,"21"-10"0"-16,0 0 2 15,32 36-20-15,3-49-12 16,27 13-4-16,5-14 0 16,14 5-3-16,6-3-4 0,-6-5-3 15,4 21-9-15,-19-18-28 16,-7 7 0-16,-12-5 0 16,-7 4-2-16</inkml:trace>
  <inkml:trace contextRef="#ctx0" brushRef="#br1" timeOffset="166914.236">9202 12876 54 0,'-17'16'36'0,"17"-16"1"16,0 0-7-16,38-12-14 16,-22-11-4-16,26 15-3 0,-11-13-1 15,15 12-2-15,-5-7-1 16,3 9-2-1,-1-1 0-15,-3 2-3 0,-3 4 0 16,-4-11-3-16,1 11-3 16,-16-29-10-16,5 12-24 15,-10-4-1-15,-3-6 1 16,-12 4 0-16</inkml:trace>
  <inkml:trace contextRef="#ctx0" brushRef="#br1" timeOffset="167115.2356">9409 12481 89 0,'-6'40'41'0,"4"8"0"16,11 21-12-16,-12-15-19 16,18 19-3-16,-7-8-2 0,5 4-2 15,-1-5-4-15,-1-18-2 16,7 0-6-16,-20-25-32 15,2-21 0-15,27 4-1 16,-10-22 1-16</inkml:trace>
  <inkml:trace contextRef="#ctx0" brushRef="#br1" timeOffset="167837.8947">11528 12596 56 0,'0'0'38'0,"0"0"1"15,20 12-1-15,-20-12-21 16,30-6-5-16,-8-5-4 15,24 11-1-15,-2-12-3 16,12 6-1-16,-2-3 0 16,2 1-2-16,0-2 0 15,-8 5-1-15,-1-1 0 16,-11-2-2-16,-5 2-1 0,-12-11-3 16,5 17-7-16,-26-17-26 15,2 17-2-15,-6-37 0 16,-8 18 1-16</inkml:trace>
  <inkml:trace contextRef="#ctx0" brushRef="#br1" timeOffset="168054.2511">11841 12364 66 0,'0'0'41'0,"-6"17"0"15,6-17 1-15,12 54-26 16,-28-27-3-16,16 27-5 15,-11-4-2-15,5 13-2 0,-4-6-3 16,4-1 0 0,1-6-2-16,1-12-1 15,11-1-5-15,-7-37-20 16,18 5-15-16,3-18 0 0,12 0-1 16,3-14 1-16</inkml:trace>
  <inkml:trace contextRef="#ctx0" brushRef="#br1" timeOffset="168653.7325">13343 12560 55 0,'0'0'36'16,"0"0"0"-16,22-4-5 15,5 15-15-15,-27-11-4 16,46-7-1-16,-17-5-1 16,23 10-4-16,-2-9-1 15,8 5-1-15,0-5-2 16,0-3 0-16,-4 5-2 0,-6-5 0 15,-6 7-2-15,-17-7-2 16,-3 14-3-16,-24-21-7 16,2 21-26-16,0 0 1 15,-27-25-1-15,-2 17 0 16</inkml:trace>
  <inkml:trace contextRef="#ctx0" brushRef="#br1" timeOffset="168881.9069">13567 12312 65 0,'0'0'40'15,"0"0"1"-15,12 35 1 0,-12-35-20 16,4 59-11-16,-14-11-4 16,6 16-2-16,-6 1-2 15,1-4-1-15,-1-1-2 16,0-14-2-16,9-4-3 15,1-42-13-15,-2 19-23 16,2-19-1-16,32-25 0 16,-5-4 0-16</inkml:trace>
  <inkml:trace contextRef="#ctx0" brushRef="#br1" timeOffset="169501.0454">15619 12220 51 0,'-13'19'38'15,"13"-19"-1"-15,-10 24 1 16,20-1-19-16,-10-23-6 16,17 3-4-16,4-12-3 15,22 3 0-15,7-5-3 0,12-3 0 16,11-3-1-16,4-2 0 16,-4-1-2-16,-5 3 2 15,-10 4-3-15,-10 1 0 16,-11 6-1-16,-14-5-3 15,-23 11-5-15,0 0-27 16,0 0-3-16,-27-6-1 16,4 0 2-16</inkml:trace>
  <inkml:trace contextRef="#ctx0" brushRef="#br1" timeOffset="169738.618">16001 12021 87 0,'0'0'42'0,"0"25"-1"16,-2 15 1-16,-9-2-31 15,11 22-4-15,-8-1-1 16,2 16-3-16,0-6-1 16,1-2-2-16,1-7 0 15,0-14-4-15,10-4-6 0,-6-42-31 16,4 21-1-1,-4-21-1-15,19-25 0 32</inkml:trace>
  <inkml:trace contextRef="#ctx0" brushRef="#br1" timeOffset="178841.7503">15785 12330 43 0,'23'23'35'0,"-23"-23"0"15,0 0 1-15,18 7-23 16,-26-28-1-16,8 21-2 16,6-30-1-16,2 10-2 15,-10-18-1-15,9-2-1 16,-3-18-1-16,4-7 0 16,0-21-1-16,1-6-1 15,3-16-1-15,1 5 1 0,-3-5 0 16,0 3-1-16,-3-1 0 15,1 8-1-15,-2 10 1 16,-2 2 0 0,0 7 0-16,-3 4-1 0,3 8 0 15,0 4 1-15,2 5-1 16,-2 12 1-16,0 4-1 16,-2 6 0-16,0 5 1 15,1 6-1-15,-1-4 1 16,0 4-1-16,2 4 1 15,-4 0 0-15,2 2-1 16,-2 19 1-16,0-25 0 16,0 25 0-16,0 0 0 0,-2-17 0 15,2 17 0-15,0 0-1 16,-11 34 1 0,3-7 0-16,-4 4 0 15,-3 9 0-15,-1 6 0 0,-3 2-1 16,2 4 1-16,1-6-1 15,5-10 0-15,1-5 0 16,2-8 0-16,8-23 0 16,0 0 0-16,0 0 0 15,4-40 0-15,4-16 0 16,0-5 1-16,1-6-2 16,1-6 1-16,0 0 0 15,-3 6 0-15,1 7 0 16,-4 18 0-16,-2 13 0 15,-2 29 0-15,6-17 0 16,-6 17 1-16,11 50-1 16,-5-6 0-16,0 14 1 0,0 11 0 15,-1 5-1-15,3 3 0 16,0-12-2-16,5-3 0 16,5-33-4-16,14 3-13 15,-3-38-24-15,4-15 0 16,-6-13-1-16,-2-12 0 15</inkml:trace>
  <inkml:trace contextRef="#ctx0" brushRef="#br1" timeOffset="179849.0195">13538 12293 49 0,'-2'17'35'0,"2"-17"1"16,0 0 0-16,2-17-21 16,-2 17-4-16,8-55-4 0,2 16 0 15,-9-26-2-15,7-8-1 16,-6-23 0-16,6-9-2 16,-6-14 0-16,2-16-1 15,-4-3 0-15,0 0 1 16,-2 2-1-16,-2 6-1 15,-2 7 1-15,2 14 0 16,-2 11 0-16,3 23 1 0,-1 14-1 16,2 13 0-16,0 9 0 15,4 14 0 1,-2 25 1-16,0 0-1 16,0 0 1-16,23 33-1 0,-17 5 1 15,1 16 0-15,-3 9 0 16,0 6-1-16,-6 10 1 15,2-2-2-15,-6-6 1 32,1-8 0-32,-3-11-1 0,2-10 0 0,0-13-1 15,1-10 2-15,5-19-2 16,-10-31 0-16,8-9 1 16,4-18 0-16,0-7-1 15,0-8 1-15,0-7 0 16,2-1 0-16,-1 8 0 15,1 14 1-15,-2 15-1 16,0 13 0-16,-2 31 0 0,0 0 1 16,-4 23-1-16,2 19 1 31,0 12-1-31,2 9 0 0,0 8 1 0,4 4-3 16,4-4 1-16,5-19-5 15,14 3-6-15,-3-22-30 16,6-12 0-16,-3-13 0 15,0-12-2-15</inkml:trace>
  <inkml:trace contextRef="#ctx0" brushRef="#br1" timeOffset="180853.6674">11407 12533 2 0,'0'0'29'15,"0"0"2"-15,0 0 2 16,17 17-13-1,-23-40-2-15,6 23-3 16,8-42-1-16,4 17-4 0,-16-21-1 16,12 0-1-16,-8-19-2 15,5-4-1-15,-7-21-1 16,4-10-1-16,-4-15-1 16,2-8-1-16,-3-6 0 15,1 5 0-15,-4-5-1 16,0 8 0-16,0 16 2 15,4 11-1-15,0 11 0 0,2 16 1 16,4 2-2 0,2 6 1-16,2 13 0 0,1 5 1 15,-3 9-2 1,2 5 1-16,-2 6 0 0,-6 21 0 16,7-23 0-16,-7 23 1 15,0 0-1-15,-11 25 0 16,3-4-1-16,-2 8 2 15,-3 5-2-15,-2 4 0 16,-5 5 1-16,3 1-1 16,0-2 1-16,1-8-1 15,3-5 1-15,3-10-1 16,10-19 0-16,0 0 2 16,4-25-3-16,7-19 2 15,5-17-2-15,3-2 2 16,-2-14-1-16,1 4 1 15,-1 4-1-15,-3 11 0 0,-5 12 1 16,-3 23 0-16,-6 23-1 16,0 0 1-16,2 48 0 15,0-5 0-15,-2 6-1 16,4 3 1-16,0 8-1 16,1-10-1-16,7-1-1 15,-4-12-3-15,9 7-7 16,-11-17-29-16,5-6-1 15,-7-4 0-15,-4-17 0 16</inkml:trace>
  <inkml:trace contextRef="#ctx0" brushRef="#br1" timeOffset="181869.122">8705 12497 40 0,'-14'24'32'0,"14"-24"-1"16,0 0-6-16,0 0-6 15,-13-40-7-15,24 15-2 16,-17-25-4-16,20-3 0 16,-12-26-1-16,7-5-1 15,-3-26 0-15,2-7-1 16,-4-9 0-16,0-5-1 0,-4 1 1 15,0 1-2-15,-6 7 0 16,2 6 0 0,0 19 1-16,0 12-1 0,0 10-1 15,1 10 1-15,4 10 0 16,1 7 1-16,2 7-2 16,2 7 0-16,0 3 1 15,0 8 0-15,-1 4 0 16,-5 19 1-16,0 0-1 15,0 0 0-15,0 0 1 16,-3 31 0-16,-7 5-1 16,0 12-1-16,-5 6 1 15,-3 5-1-15,3 4 1 0,-4 3-1 16,3-13 0 0,5-8 0-16,-1-13 0 0,4-15 1 15,8-17-1 1,2-28 1-16,8-17-1 0,2-12 0 15,1-18 0-15,1-7 1 16,1-12-1-16,2 0 0 16,-7 17 1-16,2 14-1 15,-9 19 1-15,1 24-1 16,-4 20 1-16,-4 37 0 16,3 15-1-16,-7 13 0 15,6 8-1-15,-4 0-2 16,8 13-1-16,0-30-7 15,21 7-30-15,-13-17-1 0,1-6 0 16,-1-7 0 0</inkml:trace>
  <inkml:trace contextRef="#ctx0" brushRef="#br1" timeOffset="182752.4963">6556 12332 62 0,'0'0'36'16,"17"-25"0"-16,-19-12-8 0,22 14-11 16,-24-31-8-16,15-1-3 15,-7-20-2-15,10-7 0 0,-9-18-1 16,7-10-1-16,-4-7-1 16,-1 2 0-16,-3-7 0 15,2 3 0-15,-2 0 0 16,0 11-1-16,0 10 0 15,0 12 1-15,-3 8-1 16,3 12 1-16,2 16-1 16,0 12 1-16,-6 11-1 15,6 10 1-15,-6 17 0 16,2-19-1-16,-2 19 1 16,0 0 0-16,0 0-1 15,0 0 1-15,0 0 0 0,0 0 0 16,0 0-1-16,0 0 1 15,0 0 0-15,-8 19 0 16,-2-2 0-16,1 4 0 16,-5 8 0-1,-5 6 0-15,-2 5 0 0,-3 6 0 16,1-6 0-16,4-5-1 16,2-3 0-16,1-7 1 15,5-7-2-15,11-18 1 16,0 0 1-16,2-39-1 15,7-1 0-15,5-8 1 16,-1-10-2-16,3-1 1 16,1-4 1-16,-2 7-1 0,-1 10-1 15,-4 13 1-15,-10 33 1 16,0 0-1-16,19 18 0 16,-17 22 0-1,-2 16 0-15,4-3 1 0,1 7-2 16,1-5-1-16,8 3-2 15,-8-25-5-15,22-7-32 16,-28-26 0-16,27 21-1 16,-27-21 0-16</inkml:trace>
  <inkml:trace contextRef="#ctx0" brushRef="#br1" timeOffset="183649.4869">4405 12364 10 0,'23'-6'33'15,"-23"6"0"-15,29-32-2 16,-9 30-10-16,-24-23-2 16,4 25-4-16,6-33-4 15,3 12-2-15,-15-17-3 16,16-4 0-16,-10-14-3 15,6-7 0-15,-2-22-1 16,3-3 0-16,-1-19 0 16,2-10-1-16,-2-10 0 0,-4-5 0 15,-2-1-1-15,2 11 1 16,-2 7-1-16,0 11 1 16,0 16-1-16,1 15 0 15,-1 13 0-15,8 14 0 16,0 6 1-16,3 7-2 15,-1 9 2-15,-10 24 0 16,16-31 0-16,-16 31 0 16,0 0 1-16,3 21 0 15,-12 12-1-15,-7 11 1 16,-3 9 0-16,-2 7-1 16,-2 5 0-16,-2 2 1 15,0-5-1-15,3-11 0 0,1-10 0 16,6-13-1-16,15-28 0 15,-20-2 0-15,20-22-1 16,6-21 1-16,4-10-1 16,1-18 0-16,1-10 0 15,1-1 1-15,-1 7-1 16,-2 6 1-16,-6 12 0 16,-4 19 0-16,0 40 1 15,0 0 0-15,-18 38-1 16,10 18 2-16,1 11-1 15,3 9-1-15,4 7-1 16,6-6-4-16,19-3-15 0,-4-37-22 16,10-24 0-16,5-32-1 15,7-17 1-15</inkml:trace>
  <inkml:trace contextRef="#ctx0" brushRef="#br1" timeOffset="208491.9587">17982 5449 60 0,'19'-7'37'0,"-19"7"0"15,0 0-1-15,20 13-21 16,-20-13-4-16,0 0-3 15,-8-19-1-15,8 19-3 16,0 0 0-16,6-18-2 0,-6 18 1 16,0 0-1-16,-12-23 0 15,12 23 0-15,-27 0 0 16,6 16-1-16,-10 7 0 16,-6 17 1-16,-3 10-2 15,-1 15 1-15,3 10-1 16,3 2 0-16,12-1 0 15,10-10 0-15,16-11 0 16,13-22-1-16,17-16 1 16,9-24-1-16,6-22 0 15,4-21 0-15,-2-15 0 16,-5-20-1 0,-9-9 2-16,-8-17-1 0,-11 2 1 0,-11-1-1 15,-6 9 1-15,-8 12 0 16,-4 18 0-16,3 16 1 15,-5 18-1-15,14 37 2 16,-21 0-1-16,17 37 1 16,4 15 1-16,6 21-1 15,5 15 0-15,5 10-1 16,3 1 1-16,6 1-1 16,2-12-1-16,2-15-1 15,0-15 0-15,-2-28-2 16,6-14-4-16,-14-49-12 15,6-1-23-15,-2-18 0 0,-3-11 0 16,-5-14 0-16</inkml:trace>
  <inkml:trace contextRef="#ctx0" brushRef="#br1" timeOffset="208665.2345">18416 5282 90 0,'4'41'41'15,"4"8"0"1,-4-1 1-16,7 8-34 0,-9-18-1 15,10 7-2-15,-7-17-2 16,3-10-2-16,-8-18-3 16,21-14-7-16,8 1-20 15,-17-26-12-15,-1-9-1 16,-9-19 0-16,0-6 0 0</inkml:trace>
  <inkml:trace contextRef="#ctx0" brushRef="#br1" timeOffset="208771.6743">18437 4935 74 0,'-11'-17'36'0,"11"17"-2"16,-20-8-4-16,20 8-58 16,0 0-4-16,0 0-2 15,0 0-1-15</inkml:trace>
  <inkml:trace contextRef="#ctx0" brushRef="#br1" timeOffset="209535.2055">18692 5428 83 0,'29'12'40'15,"0"-20"1"-15,4-7 0 16,-14-22-30-16,19 5-3 0,-7-16-3 16,2-6-2-16,-6-8-3 15,-8 1 1-15,-5 7-2 16,-6 10 2-16,-8 12-1 15,-12 12 0-15,-9 19 1 16,-4 20 0-16,-4 17 0 16,4 20 0-16,-2 5 0 15,6 6 0-15,9-1-1 16,12-3 1-16,13-13-1 16,14-10 1-16,12-19-1 15,11-21 0-15,8-21 0 16,2-17 0-16,0-12 0 15,-6-19-1-15,-4-16-1 0,-12-16 1 16,-3-13-1-16,-12-3 1 16,-5 8-1-16,-9 7 1 15,-3 10 0-15,-2 18 1 16,-4 14 1-16,0 33 0 31,0 27 1-31,-17 21 0 0,7 22-1 0,2 24 1 16,2 17 0-16,4 4-1 15,2 14 1-15,10-6-1 16,9-6 0-16,10-11-1 16,8-14 1-16,5-23-1 15,10-25-2-15,4-19 1 0,8-17-2 16,-4-19-1-16,-2-14-1 16,-8-21 1-16,-2-2-1 15,-7-7 2-15,-9 9 0 16,-10 6 2-16,-11 9 2 15,-3 16 1-15,-10 15 1 16,2 27 1-16,-17 0 0 16,1 23 0-16,-13 12-1 15,2 19 1-15,0 7-2 16,8 6 0-16,5 0-1 16,13-2 1-16,8-5-1 15,13-10-1-15,16-14 1 16,10-24-1-16,10-16-1 0,4-13 1 15,4-6-2-15,-4-10 1 16,-1 0-2-16,-8-9-2 16,6 17-10-16,-14-13-28 15,-18 11 0-15,-17-2 0 16,-6 6 1-16</inkml:trace>
  <inkml:trace contextRef="#ctx0" brushRef="#br1" timeOffset="210312.5229">20482 4538 87 0,'17'-15'41'15,"-17"15"1"-15,0 0 0 16,39 13-33-16,-39-13-2 0,0 0-2 15,23 21-2-15,-23-21 0 16,27 16-1 0,-27-16-1-16,31 11 0 15,-31-11-1-15,27-10 1 0,-27 10-1 16,21-24 1-16,-13 6-1 16,-4-1 0-16,-4 19 1 15,-12-31-1-15,12 31 0 16,-37-5 0-16,8 14 0 15,-3 12 0-15,-1 12 0 16,2 5 0-16,10 5 1 16,5 4-2-16,16-2 2 15,12-7-2-15,13-11 1 0,17-10 0 16,7-15 0 0,7-12-1-16,1-11 1 15,1-15-1-15,-6-16-1 16,-3-5-2-16,-13-28-2 0,5 1-4 15,-26-28-2-15,12 15 2 16,-25-13 1-16,4 16 3 16,-10 6 3-16,-2 15 4 15,2 27 3-15,-13 10 4 16,17 36 2-16,-17 15 0 16,21 27-1-16,-10 8-2 15,15 19-2-15,-5 6-1 0,10 21-1 16,-1-2-1-1,9 0 0-15,-1-4 0 16,2-9-1-16,-2-10-1 16,0-14-1-16,1-13 0 15,-7-23-1-15,-15-21-4 0,19 0-4 16,1-13-25-16,-30-25-8 16,-2-10-1-16,-13-6 1 15</inkml:trace>
  <inkml:trace contextRef="#ctx0" brushRef="#br1" timeOffset="210837.1895">20947 4312 85 0,'-4'-27'41'16,"4"27"0"-16,37-29 0 15,-14 2-32-15,17 4-3 16,-5-11-1-16,11 7-1 16,-3 0-1-16,-3 4-2 15,-5 2 1-15,0 11 0 0,-7 3-1 16,1 12 0-16,-5 13 0 15,-3 5 0-15,-2 13 0 16,0 10 0-16,-1 6 0 16,-1 2 0-16,-1-1 0 15,-1-1 0-15,-2-8-1 16,-1-9 1-16,-2-10-1 16,-10-25 0-16,0 0 0 15,17 0 0-15,-13-25 0 16,-4-12-1-16,2-7 0 15,-2-8 0-15,8-9 0 16,-1 0 0-16,5 1 0 16,5 5 0-16,2 7 1 0,7 9-1 15,-1 7 1-15,4 9 0 16,-4 5 1-16,4 11-1 16,-2 7 1-16,0 7-1 15,0 9 1-15,0 11 0 16,-4 11 0-16,2 8 1 15,-6 6-1-15,0 5 0 16,-1-1-1-16,-5-4 2 16,-3-10-2-16,-2-13 0 15,-1-12 0-15,-7-17-2 16,0 0-1-16,12-38-1 16,-4 1-5-16,-18-32-9 15,12 4-25-15,-8-12-1 16,6 0 1-16,-2-5 0 0</inkml:trace>
  <inkml:trace contextRef="#ctx0" brushRef="#br1" timeOffset="211136.5869">22036 3652 83 0,'0'0'39'15,"33"-25"3"-15,-15 8-7 16,11 20-23-16,-29-3-3 16,44-17-4-16,-21 11-1 15,2 6-1-15,-4-3 0 16,-1 3-1-16,-20 0-1 15,25 19 1-15,-27 6 0 16,-8 11-1-16,-3 8 1 16,-3 16 0-16,3-1 0 0,9 10-1 15,4-3 1-15,11-13-1 16,20-14 0 0,18-20-1-16,12-17 1 15,16-23-1-15,2-12 0 0,2-13 0 16,-5-8 0-16,-11-3-1 15,-11 7-4-15,-31 2-8 16,-13 21-32-16,-41 10 1 16,-21 19-1-16,-29 11 0 15</inkml:trace>
  <inkml:trace contextRef="#ctx0" brushRef="#br1" timeOffset="211683.8212">19396 6149 83 0,'0'0'39'0,"0"0"2"15,19-2 1-15,4 23-31 16,-23-21-1-16,24 39-3 15,-15-7-1-15,10 15-2 16,-3 2 0-16,-1 3-1 16,-1 2-2-16,-3-10 1 15,-1 0-1-15,-2-11 0 16,-4-14-1-16,-4-19 0 16,0 0 0-16,3-37 0 15,-3-3 0-15,0-6 0 16,4-8 0-16,0-5 0 15,2-4 0-15,4-3 0 16,3 9-2-16,4-1 1 0,7 12-2 16,5-2 0-16,5 8-1 15,-3 4-4-15,15 22-6 16,-17-3-29-16,6 7 0 16,-10 10 0-16,0 8 1 15</inkml:trace>
  <inkml:trace contextRef="#ctx0" brushRef="#br1" timeOffset="212031.9387">19950 6216 91 0,'0'0'41'16,"28"27"2"-16,-4-31-2 0,16-9-33 15,-7-18-1-15,17-3-3 16,-4-8-3-16,3-8 0 15,-5-8 0-15,-7-3-2 16,-10 5 2-16,-12 14-1 16,-13 9 0-16,-16 14 0 15,-13 13 0-15,-9 22 0 16,-7 18 1-16,-1 20-1 16,0 15 2-16,3 10-1 15,8-3 0-15,12 5 0 16,13-14 0-16,16-9-1 15,11-16-1-15,14-29-1 16,15-11-4-16,-1-34-5 0,26 14-13 16,-15-37-19-16,4-1 1 15,-6-15 0 1,1 2 0-16</inkml:trace>
  <inkml:trace contextRef="#ctx0" brushRef="#br1" timeOffset="212795.1505">20715 5762 64 0,'0'0'40'15,"23"-17"1"-15,-23 17 0 16,6 26-21-16,-33-14-6 16,12 30-4-16,-22-2-3 15,2 14-3-15,-5 2-1 16,7 3 0-16,4-5-2 16,12-4 0-16,11-14-1 0,14-17 0 15,19-19-2 1,11-19 0-16,9-11-1 15,-1-16 0-15,2-10-2 16,-9-23 1-16,-1-7-1 0,-15-12 0 16,-3 8 2-16,-15-2 0 15,-3 7 3-15,-2 11 1 16,-7 10 1-16,3 24 2 16,-4 17 0-16,8 23 0 15,-13 23 0-15,9 23 0 16,-2 12 0-16,2 18-2 15,0 7 0-15,4 5 0 16,4-2-1-16,2-7 0 16,5-12 0-16,5-17-1 15,3-17-1-15,10-24 0 16,6-18-1-16,-2-18 0 16,1-10-2-16,-3-16 1 0,0-9 0 15,-8-9-1-15,0 6 2 16,-11 8 1-16,-4 9 1 15,-6 15 1-15,-4 14 2 16,2 19 0-16,-10 21 0 16,8 15 1-16,-4 8-1 15,6 10-1-15,0 2-1 16,4-1 1-16,6-7-2 16,3-9 1-16,7-10-1 15,3-14 0-15,6-15 0 16,3-19-2-16,3-8 1 15,-4-15-1-15,0-14-1 0,-6-11 1 16,-2 0-1-16,-7-2 1 16,-5 7 0-16,-5 12 2 15,-6 6 1-15,0 17 0 16,0 27 1-16,0 0 0 16,-14 35 0-16,9 7 1 15,1 6-1-15,2 6-1 16,2 5 0-16,6-3 0 15,3-8-1-15,5-6 0 16,5-9 0-16,2-14-2 16,10-13-2-16,-2-22-2 15,14 5-5-15,-26-37-24 16,20 4-8-16,-5-14 0 0,5 3 1 16</inkml:trace>
  <inkml:trace contextRef="#ctx0" brushRef="#br1" timeOffset="213436.0566">21869 5294 80 0,'17'-23'41'16,"-17"23"0"-16,25-35-1 16,-6 41-24-16,-19-6-6 15,0 0-3-15,-17 6-2 16,4 15-2-16,-9 8 0 16,-1 9-1-16,-2 6-1 15,2 10 0-15,2 1 0 16,9 1-1-16,8-2 0 15,14-6 1-15,9-10-1 0,12-11 0 16,8-17 0-16,7-18-1 16,4-15 0-16,-2-12 0 15,1-13 1 1,-9-11-1-16,-1-16 1 0,-10 4-1 16,-8 2 1-16,-8 6-1 15,-7 13 2-15,-10 8-1 16,-5 15 0-16,9 27 0 15,-31 4 1-15,13 24 0 16,1 15-1-16,2 7 1 16,3 1-1-16,8 3 0 15,10-8 0-15,6-6 0 16,5-11 0-16,12-14 0 0,6-18-1 16,3-15 1-16,3-12-1 15,-5-16 1 1,3-6-1-16,-4-13 0 15,-7-4-1-15,-4-6 1 0,-7 2 0 16,-2 2 1-16,1 10-1 16,1 9 1-16,1 10-1 15,3 9 2-15,2 14-1 16,6 9 0-16,9 18 1 16,-3 5-1-16,2 8 1 15,-4 14 0-15,-1 3 1 16,-8 12-1-16,-3 0 0 15,-14 6 0-15,-10-6 1 0,-5-3-1 16,-9-4 0 0,-3-7-1-16,-7-13 0 15,-2-9-1-15,2-9-2 16,-4-30-14-16,3 10-26 0,-3-8-2 16,7 4 0-16,1-4 1 15</inkml:trace>
  <inkml:trace contextRef="#ctx0" brushRef="#br1" timeOffset="217119.9854">19788 7294 49 0,'17'-13'34'15,"-7"-8"3"-15,-5 4-6 16,13 13-12-16,-36-25-5 16,18 29-2-16,-23 10-2 0,2 24-3 15,-14 10-1 1,4 25-2-16,-3 6 0 15,5 13-2-15,9 1-1 16,9-5-1-16,11-11 1 0,13-17 0 16,14-22-1-16,8-24 0 15,4-26 0-15,1-14-1 16,-3-14 2-16,-4-12-1 16,-8-7 0-16,-4-3 0 15,-13 1 0-15,-6 6 1 16,-6 9 0-16,-4 10 0 15,-2-1-1-15,-1 14 1 0,1 2-1 16,10 25 1 0,-10-28-1-16,10 28-1 15,6-21 1-15,-6 21 0 16,20-8-1-16,-20 8 2 16,30 10-1-16,-10-3 0 0,-1 12 0 15,2 10-1-15,0 6 2 16,4-1-2-16,-1 8 1 15,3 1 0-15,0-3 0 16,-2-2-1-16,-2-7 2 16,0-8-1-16,-2-13 1 15,0-9-1-15,-3-10 1 16,-18 9-1-16,25-42 1 16,-17 13 0-16,-3-9-1 15,-3-1 1-15,-2-5 0 16,-2 0 0-16,0 4-2 15,0 1 2-15,2 7-2 0,0-1 1 16,6 6 0-16,4 0-2 16,-10 27 1-16,23-28-1 15,-6 14 1-15,3-1 0 16,1 1 0-16,2-1 0 16,4-2 0-16,-2 0 0 15,2-7 1-15,0 1 0 16,0-3 0-16,-4 1 0 15,-3 0 0-15,-7 6 1 16,-13 19 0-16,12-23 1 16,-12 23-1-16,-20 21 0 15,-3 7 0-15,0 15 1 16,-6 8-1-16,6 13-1 0,0 1 1 16,11 2-1-16,8-7 0 15,12-5-1-15,13-11 2 16,6-13-2-16,8-14 0 15,4-15 2-15,3-11-2 16,-5-13 2-16,-1-8-2 16,-3-12 2-16,-6-3-2 15,-4-3 1-15,-3-1-1 16,-7-3 0-16,1 0 1 16,-3 2-2-16,1 12 2 15,-3-1 0-15,1 7 0 16,0 1 0-16,1 10 1 15,-11 21-1-15,21-25 1 0,-21 25 0 16,22 15 0-16,-11 7 0 16,-1 4 0-1,7 9 0-15,-3-1 0 0,5 7-1 16,0-1 0-16,5-5 0 16,-1-9 0-16,0-6 0 15,4-11-1-15,-4-13-1 16,6 0-3-16,-12-20-6 15,16 2-26-15,-19-12-6 16,-1 1 1-16,-3-5-1 16</inkml:trace>
  <inkml:trace contextRef="#ctx0" brushRef="#br1" timeOffset="218019.2269">21529 6596 42 0,'0'-21'39'16,"0"21"1"-16,-17-4 1 15,1 23-13-15,-26-15-12 16,21 35-5-16,-20-5-3 0,10 18-3 16,1-2-3-16,8 6 1 15,11-3-3-15,13-7 1 16,13-5-1-16,12-18 0 15,12-12 0-15,3-13 0 16,3-11 0-16,1-6 0 16,-4-12 0-16,-1-6 0 15,-8-3 0-15,-8 4 0 16,-8 3 1-16,-7 8 0 16,-10 25-1-16,-8-17 1 15,8 17 0-15,-27 31 0 16,11-1 0-16,5 7-1 0,5 3 0 15,6-4 1-15,12-5-1 16,9-8 0-16,10-11-1 16,7-16 1-16,5-15 0 15,5-10-1-15,6-17 1 16,-2-14-1-16,2-9 0 16,-8-13 0-16,-3-5 1 15,-10-3 0-15,-6 10-1 16,-12 5 1-16,-11 16 0 15,-10 18 0-15,-9 20 0 16,-7 25 1-16,-5 17 0 16,4 25 0-16,2 6 0 15,8 5 0-15,7 3 0 0,10-6 0 16,11-8 0-16,10-16-1 16,8-14 1-16,9-24-2 15,3-15 1-15,-1-12 0 16,0-11 0-16,-5-11 0 15,-2-14-1-15,-12-8 1 16,-10 1 0-16,-11 9 0 16,-10 5 0-16,-1 14 0 15,-11 14 0-15,-1 19 1 16,-6 21 0-16,4 26 0 16,7 16 1-16,8 16-2 15,8 5 2-15,4 8-2 16,9-8 1-16,7-4-1 0,7-7 0 15,7-20-3-15,9-9-3 16,-9-48-15-16,20 2-23 16,-2-25 1-16,10-8-1 15,-2-15 0-15</inkml:trace>
  <inkml:trace contextRef="#ctx0" brushRef="#br1" timeOffset="218607.6574">23248 5754 51 0,'0'0'39'0,"27"-9"1"15,-27 9 0 1,0 0-18 0,25 1-8-16,-25-1-3 0,0 33-3 15,-4-4-2-15,4 11-2 0,-2 2-1 16,0 8 0-16,4 0-2 16,2 0 0-16,2-4 0 15,5-4 0-15,1-11 1 16,1-4-2-16,5-8 1 15,7-9-1-15,-2-5 1 16,10-7 0-16,1-5-1 16,7-7 0-16,1-1 0 0,5-4 1 15,3-2-2-15,-4 0 1 16,0-2-1 0,-9-2 0-16,-4 0-1 15,-10-2-3-15,-2 4-2 0,-21-19-13 16,-2 19-24-16,-7-6 0 15,-5 4 1-15,-7 0-1 16</inkml:trace>
  <inkml:trace contextRef="#ctx0" brushRef="#br1" timeOffset="218923.9834">23165 5727 44 0,'0'0'32'0,"0"0"1"16,0 0-1-16,0 0-27 16,0 0-1-16,23-5 0 15,-4 5 0-15,-19 0-1 16,43-20-1-16,-20 5 1 15,10 2 0-15,1-12 0 16,9 2-1-16,-3-4 0 16,7-2-2-16,1 4-2 15,-8-8-6-15,12 7-26 16,-11 6-1-16,-14-4 0 16,0 8 0-16</inkml:trace>
  <inkml:trace contextRef="#ctx0" brushRef="#br1" timeOffset="219480.2739">23267 5923 74 0,'-10'29'40'15,"10"-29"1"-15,6 17-1 16,23-9-30-16,-15-26-1 31,15 13-3-31,-4-7-2 0,9 1-1 0,1-5 0 16,4-1-2-16,-5 2 1 15,3 5-1-15,-8 1 0 16,0 1 1-16,-6-2-1 16,-4 6 0-16,-19 4 0 15,27-2 0-15,-27 2-1 16,0 0 1-16,18-1-1 16,-18 1 1-16,0 0 0 15,0 0-1-15,0 0 1 0,0 0-1 16,0 0 0-16,0 0 0 15,0 0 1-15,0 0-1 16,0 0-1 0,0 0 1-16,0 0 0 0,0 0 0 15,0 0 1-15,0 0-1 16,0 0-1-16,0 0 0 16,0 0 0-16,0 0-1 15,0 0-2-15,-6-23-6 16,6 23-32-16,0 0-1 15,-8-22-1-15,-11 17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4:50:47.0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8485 13534 29 0,'0'0'19'16,"0"0"0"-16,0 0-1 0,0 0-2 15,-8 19-1-15,8-19-3 16,0 0-3-1,0 0-2-15,0 0 0 16,0 0-3-16,0 0 1 16,0 0 0-16,0 0-2 0,23-25 2 15,-2 14-2-15,-1-6 2 16,9 1-2-16,5-5-2 16,9 4 1-16,3-4-2 15,12-2 1-15,2-6-1 16,11-2 1-16,4-9-1 15,12-2 2-15,-4-6 0 16,6 0-1-16,-3-2 2 0,-1 2-2 16,-7 2 1-1,-11 4 0-15,-7 6-1 16,-14 7-1-16,-11 6 1 16,-12 7-1-16,-6 7 0 0,-17 9 0 15,0 0-1-15,0 0 0 16,0 0-1-16,0 0-1 15,0 0-3-15,0 0-5 16,0 0-18-16,0 0-9 16,0 0 0-16,0 0 1 15</inkml:trace>
  <inkml:trace contextRef="#ctx0" brushRef="#br0" timeOffset="256.0356">9673 12809 54 0,'-19'10'34'0,"19"-10"-1"0,0 0-10 16,0 0-12-16,0 0-3 15,32-12-3-15,-7 3-2 16,8-1-1-16,-2 2 0 16,4 3 0-16,-12 3 1 15,-2 6 0-15,-21-4 0 16,-10 26 0-16,-13-6 0 15,-4 6 0-15,-4-3-4 16,-5-15-13-16,3 9-23 16,10-3 0-16,6-8-1 15,17-6-1-15</inkml:trace>
  <inkml:trace contextRef="#ctx0" brushRef="#br0" timeOffset="1376.4009">10084 15155 7 0,'2'21'25'16,"-2"-21"3"-16,0 0-1 16,0 0-11-1,0 0-3-15,-10 17 0 0,10-17-1 16,0 0-1-16,0 0 0 16,0 0-3-16,0 0-1 15,-4-23-1-15,8 2-3 16,11-6 1-16,-1-15-2 15,11-2 0-15,0-21 0 16,6-2-1-16,4-8 0 16,1 2 2-16,1-6-2 15,1 5 1-15,-5-1-1 16,2-4 0-16,-2 6 0 0,1 4 0 16,-3 6-1-1,0 4 0-15,-6 9 0 16,-4 7 0-16,-3 7 0 15,-5 13 0-15,-13 23 0 0,0 0 0 16,0 0 0-16,-17 19 0 16,-2 2 0-16,-1 6 0 15,-1 4 0-15,2 1 0 16,-2-3 0-16,5-4 0 16,3-4 0-16,13-21-1 15,-14 23 1-15,14-23 0 16,0 0-1-16,12-36 1 15,1 11 0-15,3-6-1 16,1 0 1-16,0-1-1 16,1-1 1-16,-3 10 0 15,-1 0 0-15,-14 23 1 16,13-23 0-16,-13 23 0 0,0 0 1 16,0 0 0-16,10 21 0 15,-10 0 0-15,-4 6 0 16,0 10-1-16,0 1-2 15,-1-1-3-15,14 9-20 16,-3-20-16-16,6-4 1 16,-12-22-2-16,40 13 0 15</inkml:trace>
  <inkml:trace contextRef="#ctx0" brushRef="#br0" timeOffset="2307.0606">12653 15253 46 0,'-19'-4'35'0,"19"4"0"16,-2-17-3-16,-10-18-16 15,20 10-5-15,-14-23-3 16,12 2-3-16,-8-17 0 0,4-10-2 15,-4-13 0-15,-2-4-1 16,-4-10 0-16,-1-2-1 16,-1-1 0-1,-2 3 0-15,3 8-1 16,1 13 1-16,0 8-1 0,4 12 0 16,3 15 0-16,1 9 0 15,0 12 0-15,0 4 0 16,1 2 1-16,-1 17-2 15,2-21 2-15,-2 21-1 16,0 0 0-16,0 0 1 16,0 0 0-16,0 0 0 15,0 0-1-15,-5 19 2 0,-3 0-1 16,0 12 1-16,-5-1 0 16,1 11-1-1,-7-3 0-15,5-2 0 16,-3-3 0-16,2-6 0 0,1-6-1 15,14-21 0-15,-23 17 1 16,23-17-1-16,-10-23 0 16,6-2 0-16,6-5 0 15,6-9-1-15,2-5 1 16,1 2 0-16,1 2-1 16,-3 5 1-16,1 8 0 15,-10 27 1-15,16-21-1 16,-16 21 1-16,11 17-1 0,-3 3 1 15,1 3 0 1,3 2-1-16,2 0 0 16,1-2 0-16,2-2-1 15,1-6-1-15,1-2-3 0,-19-13-2 16,42 18-11-16,-20-24-22 16,-3 4 0-16,0-8-1 15,-1 1 2-15</inkml:trace>
  <inkml:trace contextRef="#ctx0" brushRef="#br0" timeOffset="3507.8557">15141 13296 6 0,'-25'-11'29'0,"25"11"2"16,-31-15 1-16,8-1-15 15,23 16 0-15,-48-25-3 16,25 23-1-16,-24-17-3 15,13 15-2-15,-20-13-2 16,7 6-2-16,-14-12 0 16,1 3-1-16,-10-3-2 0,3 0 0 15,-5-2 0 1,1 4 0-16,2 0-1 0,3 4 1 16,4 3-1-1,10 5 1-15,12 1 0 0,9 6-1 16,8 0 0-16,23 2 0 15,-25-3 0-15,25 3 0 16,0 0 0-16,0 0 1 16,-18-20-1-16,18 20 1 15,-7-19 0-15,7 19 0 16,-10-19 0-16,10 19 0 16,0 0 0-16,-16-19 0 15,16 19-1-15,0 0 2 0,0 0-2 16,0 0 0-1,0 0 1-15,0 0-1 16,0 0 0-16,39-2 0 16,-10 4 0-16,2-2 1 0,4-4-1 15,1-2 0-15,3 0 0 16,-4-7 0-16,-3 3 0 16,-7 1 1-16,-7 1-1 15,-18 8 0-15,13-17 0 16,-13 17 1-16,-23-12-1 15,-2 12 1-15,-8 2-1 16,-7 4 1-16,-5-4-1 16,1 8 1-16,0 1 0 0,5 3-1 15,4-1 1 1,8 8-1-16,10-4 0 16,11 4 1-16,12 1-1 15,9 1 0-15,7-2 1 0,8 6-1 16,3-3 0-16,2-2 0 15,-4-5-1-15,-2-2-2 16,4 12-9-16,-6-15-28 16,-27-12 1-16,25 3-1 15,-25-3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5:00:51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14722 6823 66 0,'-40'3'34'16,"21"-6"2"-16,1-1-7 0,1-31-18 15,29 6-2-15,-3-24-2 16,30-9-3-16,7-14-1 15,18 1-1-15,9-6-2 16,16 5 1-16,3 8-1 16,1 20 0-16,-8 14 3 15,-12 30-1-15,-17 18 0 16,-16 24 0-16,-14 14 3 0,-15 15-1 16,-15-4 0-16,0-3-1 15,-3-9-1-15,12-20 1 16,-5-31-1-16,51-17 0 15,-11-27-1 1,14-14 0-16,4-13-2 0,4 0 0 16,3-4-2-16,-11 4-1 15,0 22-4-15,-25-11-10 16,6 26-24-16,-10 5 1 16,-6 11 1-16,-19 18-1 15</inkml:trace>
  <inkml:trace contextRef="#ctx0" brushRef="#br0" timeOffset="579.3">16566 5549 84 0,'0'0'39'15,"6"-25"0"-15,-6 25-9 16,0 0-20-16,0 0-2 15,0 0-2-15,4 21-1 0,4 0-2 16,-8-21 0-16,13 31-1 16,-13-31 0-16,23 9 0 15,-23-9-1-15,33-23 0 16,-15 0-1-16,-5-5 1 16,1-7-1-16,-3-5 1 15,-7 1-1-15,-6 3 0 16,-10 5 0-16,-7 8 1 15,-10 12-1-15,-9 7 0 16,-7 19 0-16,-3 16 0 16,2 15 1-16,3 14 0 15,11 5-1-15,8 8 1 16,17 1-1-16,18-3 1 0,18-5 0 16,16-15-1-16,9-12 0 15,7-16 0-15,7-12-2 16,-1-18 0-16,1-9-4 15,-16-22-3-15,8 9-12 16,-24-30-21-16,-7-7 0 16,-13-8 0-16,-7-3 2 15</inkml:trace>
  <inkml:trace contextRef="#ctx0" brushRef="#br0" timeOffset="2309.1236">16979 5156 75 0,'19'-14'39'0,"-19"14"1"15,22 33 1-15,-13-8-27 0,11 23-4 16,-13-4-3-16,13 19 0 16,-11-1-3-16,5 7 0 15,-1-4-2 1,-1-4 0-16,-3-9-1 0,1-6-1 16,-2-11 1-16,0-16-2 15,-8-19 1-15,0 0-1 16,19-25 0-16,-13-14 0 15,3-5 1-15,3-9-1 16,3-13 0-16,6 3 1 16,1 0 0-16,3 9 0 15,0 12 0-15,2 9 1 16,-2 14 0-16,4 13-1 16,-2 18 1-16,-8 13 0 0,-1 11 0 15,-3 14 0 1,-2 4-1-16,-3 5 1 15,-2-1-2-15,-2-6 1 0,-4-6-1 16,-1-12-2-16,5-5-1 16,-6-29-2-16,0 0-2 15,-2-21-4-15,2 21-4 16,-7-63-4-16,16 36-1 16,-28-33 4-16,23 22 6 15,-16-18 4-15,10 8 5 16,2 6 5-16,-2-12 7 0,20 20 5 15,-16-18 1-15,27 25-2 16,-20-17-2 0,26 23-3-16,-14-8-1 15,16 23-1-15,-8-3-1 0,7 18-1 16,-3-1 0-16,8 15-1 16,-7 0-1-16,5 12 0 15,-4 1-1-15,-4 3 0 16,-4-3-1-16,-4-5 0 15,-6 1 0-15,-5-9 0 16,-5-4-1-16,-7-19 1 16,0 0-1-16,0 0 0 15,-21-23 0-15,6 4 0 0,-5-4-1 16,-5 6 1 0,-4 0-1-16,-3 9 1 15,-1 10 0-15,-6 11 0 16,5 12 0-16,1 8 0 0,2 5 0 15,8 6 0-15,7 1-1 16,12-5 1-16,10-6 0 16,14-11-1-16,8-9-1 15,5-16-1-15,8-10-2 16,-3-20-1-16,11 1-2 16,-21-26-3-16,21 10 0 15,-26-20 0-15,13 17 2 16,-18-7 3-16,3 9 4 15,-5 6 2-15,-9 5 4 16,9 18 3-16,-18-2 1 16,2 21 2-16,0 0-1 15,23 27-1-15,-25-6-2 0,12 15 0 16,-8 3-3-16,5 7 2 16,-5-2-3-16,4-6 1 15,-4-1-1-15,0-7-1 16,0-8 0-16,-2-22 0 15,4 17-1-15,-4-17 0 16,0-17 0-16,0-3-1 16,-2-5 0-16,2-3 0 15,2-3 0-15,0-7-1 16,3-1 0-16,5-1-1 16,3 5 0-16,3-1 1 15,7 5-1-15,0-3 1 16,4 5-1-16,0 2 1 0,2 2 1 15,0 4 0-15,-2 2 0 16,0 4 2-16,-6-1-1 16,0 9 1-16,-21 7 1 15,29-4 0-15,-29 4 0 16,6 25 0-16,-14-2 2 16,-5 9-2-16,-4 5 1 15,-1 5-1-15,1 4-1 16,0-4 1-16,7-3-1 15,4-9-2-15,10-9 1 16,-4-21-2-16,31 2 0 16,-10-23 0-16,2-4-1 15,4-17 1-15,-2 0-2 0,-4-12 2 16,-7 0-1-16,-1 5 1 16,-3 6 1-1,-4 7 0-15,0 5 1 16,-6 31 1-16,5-25 0 0,-5 25 0 15,18 23 1-15,-5 6 0 16,1 6 0-16,3 11 0 16,4 3 2-16,3 9-2 15,3 11 0-15,-2-2 0 16,-2 4 0-16,-2 2 0 16,-7-4-1-16,-5-2 0 15,-7-7-1-15,-6-7 1 0,-7-12 0 16,-5-12-1-16,-5-18 1 15,0-13-1 1,-2-15 0-16,3-16 0 16,5-11 0-16,3-19-1 15,9-8 1-15,4-10-1 0,9-5-1 16,6-10 1-16,5 6-1 16,2-2 1-16,0 7 0 15,2 13 0-15,-4 6 0 16,-3 18 1-16,-9 12 1 15,-9 36-1-15,0 0 1 16,0 0 0-16,-2 33 0 16,2 9 0-16,4 8 0 0,10 5 0 15,5 1 0 1,16-4 0-16,5-10 1 16,12-4-2-16,2-19 2 15,6-11-2-15,0-12-1 0,-8-11-3 16,2 3-8-16,-13-14-31 15,-14-1 0-15,-24-2-1 16,-10 4 0-16</inkml:trace>
  <inkml:trace contextRef="#ctx0" brushRef="#br0" timeOffset="3011.6244">20067 3968 60 0,'0'0'37'15,"0"0"1"-15,0 0 0 16,-6 27-26-16,-17-8-2 16,14 27-2-16,-16 2-2 15,13 21 0-15,-7 4-2 16,15 8 0-16,4-1-1 15,13 1 0-15,9-10-2 16,14-12 1-16,7-7-1 16,5-13-1-16,0-9 0 15,-6-11-2-15,3-3-2 16,-16-18-4-16,17 11-17 16,-29-20-17-16,1-6 1 15,-9-10-1-15,-1-8 2 0</inkml:trace>
  <inkml:trace contextRef="#ctx0" brushRef="#br0" timeOffset="3418.8488">20704 4193 57 0,'0'0'38'16,"0"0"1"-16,19-2 0 15,-19 2-23-15,0 0-6 16,0 0-3-16,19 6-2 0,-19-6-1 16,0 0-2-16,0 0 0 15,20-8-1-15,-20 8 0 16,5-17 0 0,-5 17 0-16,0 0 0 0,-23-18 0 15,6 20-1-15,-8 6 1 16,0 9 0-16,-4 8-1 15,4 6 1-15,0 7 0 16,9 4 0-16,10-3 0 16,8 5 0-16,12-8-1 15,9-3 1-15,8-6-1 16,5-10 0-16,9-9-1 16,-3-10-1-16,3 0-1 0,-7-17-3 15,12 11-5 1,-26-15-29-16,12-13-1 15,-7-7-1-15,-6-1 1 16</inkml:trace>
  <inkml:trace contextRef="#ctx0" brushRef="#br0" timeOffset="3711.3459">21078 3780 80 0,'0'0'39'15,"0"0"2"-15,0 0-2 16,23 21-31-16,12 12 0 16,-2 0-3-16,13 20 0 15,-2 5 0-15,4 17-2 16,-5 3 0-16,-5 9-1 16,-7-1 0-16,-10-2 0 0,-9-1-1 15,-8-10 1-15,-8-6-1 16,-4-11-1-16,-3-12 0 15,-5-14-1-15,7-1-3 16,-13-23-11-16,22-6-27 16,-27 17-2-16,27-17 1 15,-25 10-2-15</inkml:trace>
  <inkml:trace contextRef="#ctx0" brushRef="#br0" timeOffset="6420.5229">15249 9780 48 0,'48'-17'33'0,"-3"27"3"0,-18 17-7 15,-31 1-12 1,6 38-6-16,-33-1-3 16,-2 23-3-16,-21-4-1 15,4 14 0-15,-4-15-3 0,13-7 1 16,9-14 0-16,20-10 0 15,14-20-1-15,25-11 0 16,15-11 0-16,16-4 0 16,6 1 0-16,9 9 1 15,-3 3-1-15,-3 13 1 16,-9 7 0-16,-14 11 0 16,-13-2-1-16,-10-4-2 15,-5-4-1-15,-18-21-7 0,19 0-24 16,-17-19-6-1,0 0 0-15,23-32-2 16</inkml:trace>
  <inkml:trace contextRef="#ctx0" brushRef="#br0" timeOffset="7207.6947">16213 10906 29 0,'0'0'20'0,"-5"-32"1"16,5 32 0-16,-6-37 1 0,6 37 0 15,-4-34-4-15,4 34-3 16,-4-25-2-16,4 25-4 15,0 0-1-15,4 21 0 16,-8 4-2-16,14 27-2 16,-6 9 0-16,9 16-1 15,1 9-1-15,3 16 0 16,2-6-1-16,2 1 0 16,1-6-1-16,-7-17 1 15,1-12-1-15,-5-16-1 16,-3-14 0-16,-8-32-2 15,0 0-2-15,-12-34-5 16,12 1-17-16,-19-36-14 0,-4-15 0 16,-8-18 1-16,0-5 2 15</inkml:trace>
  <inkml:trace contextRef="#ctx0" brushRef="#br0" timeOffset="7438.7417">16156 10555 44 0,'34'-59'34'16,"7"15"2"-16,13 15-1 15,6 35-12-15,-6-8-12 16,13 42-2-16,-19-3-2 16,-1 28 0-16,-32 4-2 15,-9 15 0-15,-27-3 0 16,-12 5-2-16,-19-13 0 0,-6-8-1 16,-6-15 0-1,2-12-3-15,7-11-2 16,4-23-1-16,22-6-3 15,2-32-9-15,37 1-23 16,4-9-1-16,16-6 0 0,13-4 0 16</inkml:trace>
  <inkml:trace contextRef="#ctx0" brushRef="#br0" timeOffset="7723.6347">16753 10598 84 0,'18'9'40'16,"-14"12"0"-16,-8 25 0 15,-23-4-29 1,15 22-3-16,-15-5-1 0,10 12-3 0,0-6-1 16,9-1-1-1,10-11-1-15,13-16-1 16,10-16-1-16,10-21 1 0,7-13-2 16,1-24 2-16,-5-9-1 15,-5-13 1-15,-6-9-1 16,-11-1 1-16,-12 0-1 15,-10 6 0-15,-10 9-1 16,-3 6-1-16,2 18-3 16,-8-11-6-16,25 24-26 15,-10 0-2-15,10 17-1 16,4-21 0-16</inkml:trace>
  <inkml:trace contextRef="#ctx0" brushRef="#br0" timeOffset="7935.6608">17045 10296 87 0,'25'-17'41'0,"-25"17"2"31,19 23-1-31,-5 19-32 0,-12 6-2 0,11 18-2 16,-3 3-1-16,3 7-3 16,1 5 0-16,1-4-2 15,1-10 0-15,-1-15-3 16,4-8-1-16,-9-23-5 15,21 4-24-15,-31-25-10 16,0 0 1-16,11-35 0 16</inkml:trace>
  <inkml:trace contextRef="#ctx0" brushRef="#br0" timeOffset="8767.3324">17141 10693 65 0,'-8'-23'36'16,"8"23"1"-16,39-21-1 15,5 16-26-15,-9-20-3 16,17 4-1-16,-4-12-2 16,8 0-2-16,-9-5 0 15,-1 7 0-15,-13-3 1 16,-4 5 0-16,-14 2 0 16,-15 27 0-16,6-17 0 15,-18 38 0-15,-9 10 0 16,0 13 0-16,-6 9-1 15,8 15 0-15,-3 4 0 0,11 3-1 16,5-6 0-16,10-13-1 16,6-10 1-16,5-15-2 15,6-12-1-15,-2-21-1 16,10-10-3-16,-4-18 1 16,6-3-3-16,-9-21 0 15,8 7-1-15,-10-15 3 16,5 16 0-16,-12 0 3 15,1 8 3-15,-3 17 3 16,-7 3 1-16,-4 18 2 16,14 20 0-16,-3 14 1 15,-9-5-1-15,12 17-1 16,-9-8 0-16,11 6-2 0,-5-7 0 16,3-5-1-16,-2-9-1 15,5-9 0-15,2-14-1 16,4-14-1-1,2-9-1-15,-3-15 0 0,5-4 0 16,-4-12-1-16,4 4 1 16,-10 0 0-16,-3 6 1 15,-5 15 1-15,-9 29 1 16,0 0 1-16,0 0 0 16,-5 39 1-16,-1-1 0 15,8 6-1-15,0 2 1 16,7 0-2-16,9-9 0 0,5-10 0 15,10-14-1 1,1-17 0-16,5-7-1 16,-1-14 1-16,3-15-1 15,-6-18 0-15,-5-13 0 0,-4-11-1 16,-3-5 1-16,-8-1 0 16,-1 6 1-16,-7 3-1 15,-1 14 2-15,0 17 0 16,-6 19 0-16,0 29 1 15,0 0 0-15,-19 42-1 16,9 4 1-16,0 17-1 16,1 7-1-16,1 6 1 15,4-1-1-15,6-4 0 16,4-8-3-16,0-17-1 16,7-3-4-16,-13-43-29 15,8 24-5-15,-8-24-1 16,-4-30 0-16</inkml:trace>
  <inkml:trace contextRef="#ctx0" brushRef="#br0" timeOffset="9039.4669">18300 10333 85 0,'6'-31'37'0,"8"14"1"16,7 9-11-16,-2-19-18 15,20 14-2-15,-8-8-2 16,13 9 0-16,-7 5-2 0,7 12 1 15,-9 9 0 1,-1 18 0-16,-7 3-1 16,2 13 0-16,-5 4 0 15,-3 3-1-15,-2-3-1 0,-2-4 1 16,3-11-3-16,-1-18-1 16,6-6-2-16,-6-28-3 15,12 13-10-15,-13-33-26 16,1-7 1-16,-8-8-1 15,5-2 1-15</inkml:trace>
  <inkml:trace contextRef="#ctx0" brushRef="#br0" timeOffset="9647.0018">18966 10158 61 0,'0'0'37'16,"0"0"-1"-16,0 0 1 15,2-23-26-15,-2 23-4 16,23 4-2-16,-2-2 0 0,-21-2-1 15,41-2-1-15,-18-2 1 16,2 6-1-16,-6-6 0 16,2 4 0-1,-21 0 0-15,20 16 0 0,-20 3-1 16,-8 12 1-16,-9 1-1 16,-1 12 0-16,-3 4-1 15,4 4 1-15,3-6-1 16,6 0 0-16,5-15-1 15,10-8 0-15,11-14 0 16,5-14 0-16,6-13-1 16,2-7 1-16,1-11-1 15,-5-6 1-15,0 2-1 0,-7-3 0 16,-5 11 1-16,-7 5 0 16,-10 8 0-1,2 19 0-15,-17-4 1 16,17 4 0-16,-24 32-1 0,21-1 1 15,3 0-1-15,9 1 1 16,9-1 0-16,9-10 0 16,9-9-1-16,7-8 0 15,7-10 0-15,0-15 0 16,-2-10 0-16,-4-15-1 16,-5-6 1-16,-8-13-1 15,-12-6 1-15,-5 6 0 0,-12-4 1 16,-8 9-1-16,-6 10 0 15,-3 20 0 1,-8 20 1-16,-2 22-1 16,-4 20 1-16,-2 12-1 15,4 14 1-15,4 13-1 0,5 4-1 16,7-2 0-16,18 3-5 16,3-26-12-16,27 12-24 15,19-20-1-15,23-10-1 16,21-24 1-16</inkml:trace>
  <inkml:trace contextRef="#ctx0" brushRef="#br0" timeOffset="10363.4265">20978 9965 38 0,'15'-20'34'0,"2"1"2"16,5 2-13-16,-22-21-2 16,21 20-4-16,-25-16-5 15,4 34-2-15,-2-35-2 16,2 35-1-16,-44 10-1 15,11 22-1-15,-13 5-1 16,-1 15-1-16,-3-1 0 16,6 9-1-16,9-1-1 15,14-7-1-15,13-10 1 16,18-13-1-16,15-14 0 16,15-15-1-16,9-11 0 15,5-18-1-15,0-13 1 0,-4-21-2 16,-4-4 1-16,-11-10-1 15,-6-2 1-15,-16-3 1 16,-5 5-1-16,-10 4 2 16,-4 10 0-16,0 15 1 15,-5 8 1-15,3 15-1 16,8 25 1-16,0 0 0 16,-23 19 0-16,21 17-1 15,0 10 1-15,4 18-1 16,0 3 1-16,4 2-1 15,1 2 0-15,1-4-1 16,6-8 1-16,-3-11-2 16,7-7-2-16,-5-22-2 0,12 2-5 15,-25-21-32-15,35-6 0 16,-14-19 0-16,4-11-1 16</inkml:trace>
  <inkml:trace contextRef="#ctx0" brushRef="#br0" timeOffset="10551.9585">21435 9746 68 0,'-4'27'41'0,"-2"3"0"15,6 5 0-15,-2-8-30 16,12 13-4-16,-6-11-3 16,9-2-1-16,-13-27-2 15,33 21-4-15,-8-17-3 0,-13-31-18 16,9 2-17-16,-4-12 1 15,1-7-1 1,-1-8 0-16</inkml:trace>
  <inkml:trace contextRef="#ctx0" brushRef="#br0" timeOffset="10962.9025">21684 9320 64 0,'0'0'37'0,"9"-31"1"16,-9 31-1-16,21-17-30 15,-21 17-2-15,24-17-1 16,-24 17-1-16,21-10-1 0,-21 10-1 16,0 0 1-16,19-7 0 15,-19 7 0 1,0 0 0-16,-12 19 0 16,12-19 1-16,-28 38-1 0,6-11 1 15,3 7-1-15,-2 3 1 16,5 5-1-16,7 6 0 15,7 2-1-15,8 0 1 16,7 9-1-16,8 3 0 16,2 3 0-16,4 2 0 15,2 2 1-15,-2-4-2 16,-3-1 1-16,-5-7 0 16,-4-5 0-16,-5-10-1 0,-4-2 1 15,-4-11-1 1,-8-2 0-16,-2-10 0 15,8-17-1-15,-31 14-2 16,6-24-2-16,8 6-6 0,-24-19-31 16,10-2-1-16,-3-13 0 15,1 2 0-15</inkml:trace>
  <inkml:trace contextRef="#ctx0" brushRef="#br0" timeOffset="11092.1853">21647 9894 57 0,'37'-22'36'16,"9"5"0"-16,-4-6-3 16,3-2-61-16,16 16-3 15,-14-7-4-15,7 14 0 16</inkml:trace>
  <inkml:trace contextRef="#ctx0" brushRef="#br0" timeOffset="11227.8587">22361 9968 80 0,'0'31'39'16,"0"-31"-7"-16,0 0-31 15,0 0-37-15,0 0-2 16,-10-17-1-16</inkml:trace>
  <inkml:trace contextRef="#ctx0" brushRef="#br0" timeOffset="13838.9838">22175 10830 36 0,'0'0'35'0,"0"0"0"16,0 0-10-16,0 0-10 16,-13 26-1-16,-12-6-2 15,19 31-3-15,-15-3-3 16,11 18-2-16,-3 1 0 16,9 13-1-16,4-5-1 15,9 2 0-15,9-10-1 16,11-13 0-16,5-10-1 15,3-8 0-15,4-11-2 16,-5-13-2-16,7-1-4 0,-22-26-20 16,8 0-12-16,-12-3 0 15,-5-7 1-15</inkml:trace>
  <inkml:trace contextRef="#ctx0" brushRef="#br0" timeOffset="14235.2844">22474 11100 60 0,'0'0'39'0,"0"0"1"16,22-9 0-16,1 32-29 16,-23-23-4-16,23 47 0 0,-12-18-1 15,9 21-2-15,-3-6 0 16,8 10-1-16,-4-2-2 15,3-6 1-15,-3-2 0 16,2-10-1-16,-6-7 0 16,3-9 0-16,-3-9 0 15,2-13 0-15,0-13-1 32,1-6 1-32,1-15-1 0,-2-5 1 0,1-5-1 15,-1-1 0-15,-4-5 1 16,-5 4-1-16,-4 0 0 15,-4 0 0-15,-2 8-2 16,-6-2 0-16,4 13-3 0,-6-7-2 16,8 38-4-16,-8-50-15 15,8 50-15-15,0 0-1 16,0 0 2-16,20-2 0 16</inkml:trace>
  <inkml:trace contextRef="#ctx0" brushRef="#br0" timeOffset="14652.4287">23223 10686 62 0,'0'-21'38'16,"4"0"2"-1,-2 3-2-15,-2 18-26 0,19-9-4 16,2 20-1-1,-21-11-2-15,41 31-1 16,-16 2-1-16,7 11-1 0,-5 9 1 16,2 16-2-16,-9 6 1 15,-1 8 0-15,-11 1-1 16,-5 6 0-16,-8 2 0 16,-9 0 0-16,-1-9-1 15,-6-4 2-15,-1-14-2 16,-1-8 1-16,6-7-1 15,1-11 1-15,3-13-1 0,1-6 0 16,12-20 1 0,-11 19-1-16,11-19 0 15,0 0 0-15,0 0-1 16,0 0 0 0,0 0 0-16,0 0-3 0,0 0-5 0,-27-31-33 15,27 31-2-15,-18-27 1 16,18 27-1-16</inkml:trace>
  <inkml:trace contextRef="#ctx0" brushRef="#br0" timeOffset="21343.6841">17419 6084 1 0,'0'0'9'0,"0"0"3"16,0 0-3-16,0 0 0 15,0 0 1-15,0 0 1 16,0 0 0-16,0 0 0 16,0 0 1-16,0 0-1 15,0 0-1-15,0 0-2 16,0 0-1-16,0 0-1 15,0 0 0-15,0 0-1 16,0 0 0-16,0 0-1 16,0 0 2-16,0 0-1 15,0 0-1-15,0 0 0 0,0 0-1 16,0 0 0-16,0 0 0 16,0 0-1-1,0 0 0-15,-14-17 1 16,14 17-1-16,0 0 0 0,0 0 0 15,0 0 0-15,0 0 0 16,0 0 0-16,0 0 0 16,0 0-1-16,18 8 2 15,-18-8-2-15,0 0 1 16,4 24 0-16,-4-24 0 16,0 33 0-16,0-10 0 15,-4 4 1-15,4 6-1 0,0 1 0 16,0 4 0-16,2-3 0 15,2 1 0-15,1-1-1 16,5-2 0 0,0-1-1-16,3-3 1 0,3 0-1 15,-1-2 1-15,0-1 0 16,5-3-1-16,-3-5 0 16,2 1 2-16,1-8-2 15,1-3 1-15,-2-6-1 16,6-4 0-16,-2-2 0 15,2 0 1-15,-1 1-1 16,-3-3 0-16,-2 0 1 16,-2 2-1-16,-17 4 1 0,24-6-1 15,-24 6 0 1,0 0 0-16,0 0 0 16,0 0 0-16,0 0 0 15,0 0 0-15,0 0 0 0,0 0 0 16,0 0 0-16,0 0-2 15,0 0 0-15,0 0-3 16,0 0-3-16,0 0-6 16,25-19-27-16,-25 19-1 15,9-19 0-15,-9 19 2 16</inkml:trace>
  <inkml:trace contextRef="#ctx0" brushRef="#br0" timeOffset="21975.0381">17978 6460 24 0,'-27'8'33'15,"10"-1"2"-15,-2-1-3 16,-10-12-9-16,19 24-4 16,-21-28-4-16,31 10-5 15,-27 10-3-15,27-10-2 16,0 0-1-16,-2 23 0 15,2-23-2-15,29 7 0 16,-2-3 0-16,12 0-1 16,-1 2 0-16,7 1 0 0,-5-1 0 15,-3 4 1-15,-8 1 0 16,-12 12 0-16,-17 6 1 16,-9 11 0-16,-18-3 0 15,-2 7 0-15,-8-6 0 16,-2 1-1-16,5-5-1 15,1-11 0-15,12-4-3 16,-1-15-1-16,22-4-2 16,0 0-7-16,0 0-29 15,20-25-2-15,-20 25 1 16,32-28-1-16</inkml:trace>
  <inkml:trace contextRef="#ctx0" brushRef="#br0" timeOffset="23746.3391">18541 6479 13 0,'0'0'12'16,"0"0"-3"-16,0 0-1 16,0 0-2-16,0 0-2 15,0 0 4-15,0 0 0 16,18-7 0-16,-18 7 0 16,0 0 1-16,0 0 1 15,0 0-1-15,0 0 1 16,0 0-4-16,0 0 1 15,0 0-2-15,0 0 1 0,0 0-2 16,4-18-1-16,-4 18 0 16,0 0-1-16,0 0 1 15,0 0-1-15,0 0 0 16,0 0 1-16,0 0 0 16,0 0 0-16,0 0 1 15,0 0-2-15,17-15 1 16,-17 15 0-16,0 0-1 15,0 0 0-15,0 0 0 16,10-21 0-16,-10 21 0 16,0 0 1-16,0 0 0 15,2-21-1-15,-2 21 0 16,0 0 0-16,-2-19 1 0,2 19-2 16,0 0 2-16,-22-18-1 15,22 18 0 1,-30 8 0-16,10 5 1 15,-5 5-1-15,0 7 0 0,-6 3 0 16,8 7 0-16,-2-1-1 16,6 9 0-16,1-3 0 15,11 2 0-15,3-5-1 16,8-7 1-16,5-1-1 16,5-10 0-16,5-3 0 15,4-15 0-15,0-8 1 16,4-10-1-16,0-6 0 15,0-2 0-15,-3-10 0 16,-3 2 0-16,-6-7 0 16,-1 4 0-16,-12 3 0 15,-2 8 0-15,-6 2 0 16,6 23 0-16,-16-21 1 0,16 21 0 16,0 0 0-16,-19 23 0 15,25-2-1-15,-2 0 1 16,9 2-1-16,1 0 1 15,9 2-1-15,0-4 1 16,6-5-2-16,0-5 0 16,2-7 0-16,-2-6-3 15,7 4-4-15,-14-31-12 16,5 20-22-16,-2-12-1 0,-2 1 1 16,-4-3 0-1</inkml:trace>
  <inkml:trace contextRef="#ctx0" brushRef="#br0" timeOffset="24062.5156">19201 6209 81 0,'0'0'41'15,"0"0"-1"-15,21 21 2 16,-1 8-33-16,-15-6-1 16,17 21-2-16,-7 0-1 15,8 12-2-15,0-3-1 16,1 5 0-16,1-5-1 0,-2-5-1 16,-2-9 0-16,-6-12-2 15,1-8-1-15,-16-19-2 16,17-2-2-16,-28-31-9 15,16 1-25-15,-20-10 0 16,-4-6-1-16,-6-10 2 16</inkml:trace>
  <inkml:trace contextRef="#ctx0" brushRef="#br0" timeOffset="24311.0084">19178 6117 44 0,'6'-25'33'16,"21"6"1"-16,8 1 3 0,-10-9-24 15,36 27-1-15,-18-11-2 16,22 24-1-16,-22-3-1 16,7 19-1-16,-23-4 0 15,-2 13-2-15,-17-2 0 16,-8 7-1-16,-16-9-1 16,-5 3 0-16,-10-10-1 15,-4-8-3-15,3 0-1 16,-5-13-3-16,14 5-4 15,-16-28-22-15,39 17-10 16,-23-35 0-16,23 10-1 16</inkml:trace>
  <inkml:trace contextRef="#ctx0" brushRef="#br0" timeOffset="24587.2131">19652 5787 75 0,'18'-21'40'16,"-18"21"0"-16,0 0 2 15,0 0-30-15,9 34-3 16,-5-13-2-16,14 18-2 16,-9-3-1-16,11 4-2 15,-3 3 0-15,2-1-1 16,-1-4-2-16,-3-7 0 0,2 0-2 15,-9-12-2-15,11 4-2 16,-19-23-16-16,0 0-18 16,24-16-2-1,-24 16 3-15,25-32-2 0</inkml:trace>
  <inkml:trace contextRef="#ctx0" brushRef="#br0" timeOffset="25046.8555">20073 5856 64 0,'0'0'38'16,"0"0"3"-16,0 0-2 15,0 0-23-15,-41 13-5 0,26 12-4 16,-14-4-1 0,10 12-2-16,-2-4-1 15,9 5 0-15,2-5-3 16,12-2 1-16,4-6-1 15,-6-21 0-15,37 21 0 0,-14-21 0 16,2-4-1-16,-2-5 0 16,2-5 1-16,-6-5-1 15,1 2 0-15,-7-4 0 16,-3 1 1-16,-4 3-1 16,-4 0 1-16,-2 17 0 15,-4-29 0-15,4 29 0 16,-14-19 0-16,14 19 1 15,0 0-1-15,-23 0 1 16,23 0-1-16,0 0 0 16,-8 29 1-16,8-29-1 15,10 29 0-15,-10-29 1 0,29 28-1 16,-8-18 0-16,4-6-1 16,4-6 0-16,4-2-3 15,-6-11-2-15,13 11-5 16,-28-19-27-16,15-4-3 15,-10-2 0-15,1-3 1 16</inkml:trace>
  <inkml:trace contextRef="#ctx0" brushRef="#br0" timeOffset="25519.801">20430 5516 71 0,'8'-19'39'16,"-8"19"2"-16,0 0-1 15,0 0-26-15,3 42-4 16,-6-17-2-16,12 17-2 16,-3-1-2-16,6 9 0 15,-1-1-1-15,6 1-1 16,5-4-1-16,1-11 0 16,2-6-1-16,6-10 0 15,3-10 0-15,1-10 0 16,4-13 0-16,-1-11 0 15,-1-7 0-15,-4-7-1 16,0-9 1-16,-8-4-1 16,-6 1 0-16,-7 3 0 0,-7 2 0 15,-5 3 0-15,-4 13 1 16,-3 11 0-16,7 19 0 16,-20 7 0-1,11 12 0-15,5 10 0 0,4 8 0 16,8 5 1-16,3 0-1 15,14-4 1-15,4-7-1 16,10-8 1-16,1-11-1 16,7-10 0-16,-1-10 0 15,2-6-2-15,0-3 0 16,-11-8-3-16,0 8-2 16,-22-21-7-16,12 17-28 15,-25-1-1-15,-2 22 1 0,-27-28 0 16</inkml:trace>
  <inkml:trace contextRef="#ctx0" brushRef="#br0" timeOffset="25731.5966">20237 5549 79 0,'25'-17'40'0,"10"1"-1"16,7-3 1-16,8 8-33 16,-1-7-5-16,-1-1-7 0,6 8-32 15,-12-1-2-15,-11 3 0 16,-10 5-1 0</inkml:trace>
  <inkml:trace contextRef="#ctx0" brushRef="#br0" timeOffset="33150.5424">8624 8948 21 0,'0'0'29'0,"0"0"-4"32,-27 10-1-32,27-10-5 0,-29 7-2 0,29-7-4 0,-22 12-2 31,22-12-3-31,-17 15-2 0,17-15-1 0,-4 17-1 16,4-17 0-16,21 16 0 15,4-5-1-15,12-9 1 16,17 0-1-16,12-10 0 15,17-5-1-15,5-6 0 16,15-4 0-16,-5-6-1 16,-2 0 0-16,-15-2 0 15,-11 8-1-15,-12 6-1 16,-20 4-2-16,-7 7-1 16,-31 6-3-16,25-2-9 15,-25 2-22-15,0 0-1 0,-21-11 1 16,21 11 0-16</inkml:trace>
  <inkml:trace contextRef="#ctx0" brushRef="#br0" timeOffset="33459.6787">9328 8700 48 0,'-24'-5'36'15,"24"5"0"-15,-17-2-1 16,-2-10-21-16,19 12-3 15,17-4-4-15,12 3-2 16,4-9-2-16,9 6-1 16,5-5 0-16,7 7 0 0,-8-2 0 15,0 11 1-15,-15 7-1 16,-12 11 2-16,-15 4-1 16,-10 15 1-1,-11-4-1-15,-2 4 1 0,-8 0-2 16,4-4 0-16,-1-9-2 15,5-6-1-15,8-4-3 16,11-21-4-16,0 0-33 16,0 0 0-16,0 0 0 15,15-19-1-15</inkml:trace>
  <inkml:trace contextRef="#ctx0" brushRef="#br0" timeOffset="35562.6637">6683 9462 28 0,'16'-19'35'15,"-5"-4"2"-15,-1 7 0 16,-10 16-17-16,2-24-2 16,-2 24-5-16,0 0-4 15,0 0-1-15,0 0-3 16,0 0 0-16,0 0-1 16,0 0-1-16,0 0-1 15,13 24 0-15,-13-24 0 16,8 16-1-16,-8-16 0 15,0 0 0-15,21-4 0 16,-21 4-1-16,12-29 1 0,-8 4-1 16,-2-5 0-16,-4-3 0 15,-8 2 0-15,-9 10 0 16,-16 8 0-16,-7 9 0 16,-5 15-1-16,-5 16 1 15,-2 10 0-15,0 13 0 16,12 5 0-16,11 3 1 15,15-3-1-15,18-7 0 16,16-4 0-16,13-7 1 16,13-10-1-16,12-10 0 15,6-11 1-15,9-12-1 16,-2-7 0-16,-1-3 0 0,-6-3 0 16,-8 0 0-16,-6 0-1 15,-13-2-2-15,-7 11-2 16,-28 10-3-16,33-2-14 15,-33 2-21-15,0 0 1 16,0 0 0-16,-13 25 1 16</inkml:trace>
  <inkml:trace contextRef="#ctx0" brushRef="#br0" timeOffset="36034.482">6348 10114 41 0,'-22'2'36'0,"22"-2"1"16,-17 14-5-1,-2-24-13-15,19 10-5 16,0 0-4-16,19 8-2 15,-2-20-2-15,20 4-2 0,2-7 0 16,16 2-1-16,3-10 0 16,8 5-1-16,-2-5 0 15,-3 6-1-15,-7 4-1 16,-9 1 0-16,-7 10-3 16,-13 0 0-16,-3 10-5 15,-22-8-14-15,0 0-19 16,-10 17 0-16,10-17 1 15,-31 37 1-15</inkml:trace>
  <inkml:trace contextRef="#ctx0" brushRef="#br0" timeOffset="36682.1758">6409 10494 24 0,'0'0'34'15,"0"0"2"-15,-11-19 0 16,11 19-14-16,0 0-4 15,0 0-6-15,0-17-2 16,0 17-2-16,0 0-1 16,23 32-2-16,-14-13-1 15,11 10 0-15,-3 6-1 16,6 13 0-16,-2-2-1 0,5 0-1 16,-1 2 0-16,0-8 1 15,-4-2-2-15,-2-5 1 16,-1-8 0-16,-18-25-1 15,29 17 1-15,-29-17 0 16,21-17-1-16,-21 17 0 16,15-39 2-16,-9 13-2 15,0-7 1-15,0-5-1 16,-3 1 0-16,1-1 0 16,4-3 0-16,-2-5-1 15,1 2-1-15,-1-2-2 16,12 8-3-16,-15-12-7 0,19 16-28 15,-7-1-1-15,4 8 1 16,-1 8 0-16</inkml:trace>
  <inkml:trace contextRef="#ctx0" brushRef="#br0" timeOffset="37162.2737">7428 10053 44 0,'0'0'37'15,"0"0"0"1,0 0 1-16,0 0-21 0,0 0-6 16,31 2-3 15,-8-14-2-31,13 6-2 0,1-5-1 0,5-1-1 0,1 5-2 16,-5-3-1-16,-1 6-4 15,-16-9-6-15,10 9-27 16,-31 4 0-16,0 0-2 15,0 21 1-15</inkml:trace>
  <inkml:trace contextRef="#ctx0" brushRef="#br0" timeOffset="37334.046">7480 10241 71 0,'23'11'38'0,"6"-11"2"16,7-4-1-16,-5-19-30 0,23 12-3 15,-9-10-3-15,-1-2-5 16,10 15-21-16,-13-7-16 16,-11 1 0-16,-4 5 0 15,-26 9-1-15</inkml:trace>
  <inkml:trace contextRef="#ctx0" brushRef="#br0" timeOffset="40389.5538">8346 9830 23 0,'0'0'32'16,"-23"-23"2"-16,19 6-9 15,4 17-4-15,-12-21-3 16,12 21-3-16,-7-25-4 16,7 25 0-16,-2-17-4 15,2 17-1-15,0 0 0 16,0 0-2-16,0 0 0 16,5 48 0-16,-7-8-1 15,2 10 0-15,0 9-1 16,4 12 0-16,0 6 0 15,2 2-1-15,2-8 0 16,3-8 0-16,1-11-1 0,3-10 0 16,1-17-1-16,-16-25 0 15,31 11-1-15,-18-28-2 16,2 0-2-16,-11-25-6 16,18 9-20-16,-19-13-10 15,1-2 0-15,-8 2 1 16</inkml:trace>
  <inkml:trace contextRef="#ctx0" brushRef="#br0" timeOffset="40637.8613">8157 9740 72 0,'-25'-2'39'0,"25"2"1"16,17-7 1-16,-9-13-32 15,44 11-1 1,-2-10-3-16,18 1 0 0,1-5-3 16,8 8 0-16,0 0-3 15,-7 1 0-15,-5 10-3 16,-18 1-2-16,1 20-8 16,-25-2-27-16,-17 6 0 15,-22 6 1-15,-13 10-1 16</inkml:trace>
  <inkml:trace contextRef="#ctx0" brushRef="#br0" timeOffset="40818.6422">8228 10099 77 0,'0'0'40'0,"48"-2"0"16,-3-17-1-16,20 5-30 15,1-16-3-15,15 1-2 16,-2 0-4-16,-4 0-3 15,2 20-14-15,-19-10-22 16,-10 7-1-16,-17 8-1 16,-31 4 0-16</inkml:trace>
  <inkml:trace contextRef="#ctx0" brushRef="#br0" timeOffset="43230.2248">4270 12427 52 0,'0'0'37'0,"0"0"-1"15,0 0-5-15,12 43-20 16,-12-16-2-16,15 28-2 16,-9 7-2-16,11 18-1 15,-5 6-1-15,3 3 0 16,-3-5-2-16,1-3 1 15,-7-12-1-15,4-10-1 16,-2-17 0-16,-5-17-2 16,-3-25-2-16,0 0-6 0,0 0-16 15,-1-36-13-15,-11-10 1 16,-7-16-1 0</inkml:trace>
  <inkml:trace contextRef="#ctx0" brushRef="#br0" timeOffset="43477.4409">4129 12433 13 0,'27'-36'32'0,"24"19"2"15,3 1 0-15,-6-1-19 16,29 30-1-16,-25-5 1 16,12 38-3-16,-33-10-3 15,-3 30-2-15,-26-13-2 0,-7 9 0 16,-26-10-1-1,-2-3-1-15,-13-10-2 16,-3-12 0-16,5-10-3 16,-4-21-5-16,25 12-15 0,-4-22-17 15,13-3 1-15,8 0-2 16,8-4 1-16</inkml:trace>
  <inkml:trace contextRef="#ctx0" brushRef="#br0" timeOffset="44438.2428">4774 12144 15 0,'0'0'33'0,"0"0"3"16,3-18 0-16,-3 18-17 15,0 0-3-15,8 25-2 16,-17-6-2-16,18 27-4 16,-13-5-1-16,12 18-2 15,-6-1-1-15,6 9-1 16,-3-2 0-16,5-4-1 16,-4-9-2-16,2-8 1 0,-1-9-2 15,-1-10 0 1,0-6-2-16,-6-19-2 15,0 0-5-15,0-23-21 16,0-4-9-16,-2-13 0 0,-4-6 0 16</inkml:trace>
  <inkml:trace contextRef="#ctx0" brushRef="#br0" timeOffset="44650.4822">4623 12138 65 0,'0'0'36'16,"0"0"1"-16,29-17-10 15,14 18-18-15,-5-10-3 16,22 3-3-16,4-2-3 16,3-7-5-16,12 13-11 0,-13-5-21 15,-8-3 1-15,-12 8-1 16,-15 2 0-16</inkml:trace>
  <inkml:trace contextRef="#ctx0" brushRef="#br0" timeOffset="44806.4388">4897 12381 45 0,'0'0'33'15,"23"10"2"-15,4-18-1 16,0-7-27-16,18-6-13 15,9-8-24-15,5 10-2 0,-10-8-2 16,8 6-1-16</inkml:trace>
  <inkml:trace contextRef="#ctx0" brushRef="#br0" timeOffset="45813.7449">6386 12284 43 0,'0'0'37'0,"-2"-25"-1"16,2 25-5-16,0 0-14 15,-9-27-5-15,9 27-2 16,0 0-3-16,3 31-1 16,-8-10-3-16,8 11 1 15,-4 5-2-15,2 9 1 16,1 2 0-16,4 2-1 15,-4-8-2-15,6-2 1 0,-2-9 0 16,-1-10 0 0,-5-21 1-16,10 17-2 15,-10-17 1-15,8-23-1 16,-4-4 0-16,-1-7 0 0,1-3-1 16,2-5 1-16,0-4-1 15,4 2 0-15,1 0 1 16,5 5-1-16,-1 9 1 15,4 5 0-15,1 6-1 16,3 17 2-16,-2 7 0 16,2 15 0-16,-2 6 0 15,2 11 0-15,-1 1 0 0,-1 8 1 16,-4 2-1 0,1-4-1-16,-5-5 0 15,-1-9 0-15,-3-3-1 16,-9-27-2-16,14 37-3 0,-14-37-6 15,0 0-29-15,8-19 0 16,-8 19-1-16,1-27 1 16</inkml:trace>
  <inkml:trace contextRef="#ctx0" brushRef="#br0" timeOffset="46346.6661">7038 12059 48 0,'0'-17'37'0,"0"17"2"16,0 0-1-16,21 50-21 15,-27-23-5-15,20 21-5 16,-10 0-1-16,9 15-1 16,-5-4-1-16,4 7-1 15,-1-5-1-15,1-4 0 16,-1-12-2-16,1-7 0 15,-2-9 0-15,-3-12-3 16,-7-17 1-16,0 0-4 16,23 10-9-16,-24-32-25 15,-3-2-1-15,-2-13 0 0,-4-7 1 16</inkml:trace>
  <inkml:trace contextRef="#ctx0" brushRef="#br0" timeOffset="46566.198">6938 12063 69 0,'34'-13'37'16,"-3"7"2"-16,8-2 0 16,9 6-32-16,-5-7-1 15,13 9-3-15,-8 0-2 16,-2 2-2-16,-2 7-6 0,-19-15-16 15,-1 16-15-15,-24-10-1 16,11 33 0-16,-24-8 1 16</inkml:trace>
  <inkml:trace contextRef="#ctx0" brushRef="#br0" timeOffset="46705.9731">7107 12376 48 0,'26'7'36'0,"-5"-14"-2"15,14 5 1-15,9-2-27 16,-4-2-12-16,11 0-27 16,-13-7-2-16,12 9-1 0,-11-9-1 15</inkml:trace>
  <inkml:trace contextRef="#ctx0" brushRef="#br0" timeOffset="48509.3901">9314 11996 65 0,'0'0'39'16,"41"-10"1"-16,-1 1 0 15,24 3-30-15,-10-13-1 16,23 5-4-16,-8-5 0 16,10 4-2-16,-7-2-2 15,-5 3-1-15,-9 6-2 16,-14 3-1-16,-1 16-5 16,-43-11-22-16,27 12-10 0,-27-12-1 15,-21 36 1-15</inkml:trace>
  <inkml:trace contextRef="#ctx0" brushRef="#br0" timeOffset="48722.3999">9630 12203 77 0,'31'-2'41'0,"12"-2"-1"16,1-5 0-16,14 3-31 15,-12-11-3-15,8 11-2 16,-8-2-3-16,-5 2-2 0,-2 8-6 16,-39-2-33-16,36 0 1 15,-36 0-3 1,0 0 2-16</inkml:trace>
  <inkml:trace contextRef="#ctx0" brushRef="#br0" timeOffset="52089.7424">8452 12266 34 0,'0'0'37'0,"0"0"-2"16,0 0 2-16,19 33-22 15,-19-33-3-15,2 59-3 16,-4-18-3-16,14 22 0 0,-10 0-3 16,9 12 0-16,-1-2-1 15,0 4 1-15,-1-6-3 16,1-4 1-16,-1-12-1 15,-1-10-2-15,4-11-3 16,-12-34-4-16,25 21-13 16,-16-38-16-16,-3-8 0 15,-4-15-1-15,-4-16 1 16</inkml:trace>
  <inkml:trace contextRef="#ctx0" brushRef="#br0" timeOffset="52465.7278">8535 12441 58 0,'0'0'38'0,"0"0"0"16,8 19-1-16,3 18-26 16,-13-5-4-16,20 22-1 15,-7-8-2-15,14 4 0 16,0-8-2-16,8-9-1 16,0-14-1-16,5-19-1 15,1-14 1-15,-2-18 0 16,-7-10 0-16,-4-12-1 15,-7-11 1-15,-4-4-1 16,-5-1 0-16,-6 7 2 16,-4 8-1-16,-2 9 1 15,-4 7 0-15,4 14 1 16,2 25 0-16,0 0 0 0,-8 19 0 16,12 22-1-16,0 9 1 15,2 11-2-15,0 8 1 16,5 4-1-1,3 4-2-15,1-12 2 0,5-11-4 16,-1-18-3-16,14 2-8 16,-8-28-25-16,2-14-1 15,-6-11 1-15,2-14 0 16</inkml:trace>
  <inkml:trace contextRef="#ctx0" brushRef="#br0" timeOffset="52902.0298">9428 12025 52 0,'0'0'37'0,"9"-21"2"16,-9 21-6-16,20 9-14 0,-20-9-4 15,-4 35-6-15,-4-3 0 16,12 18-4-16,-6 0-1 16,6 9-1-16,-2-1-1 15,4-2-1-15,0-6 0 16,1-8-2-16,5-8-2 16,-4-15-3-16,13 12-13 15,-21-31-22-15,21 6-1 16,-21-6 0-16,0 0-1 0</inkml:trace>
  <inkml:trace contextRef="#ctx0" brushRef="#br0" timeOffset="53663.2638">3672 13950 51 0,'-33'2'36'0,"33"-2"1"15,-25 23-11-15,8-26-13 16,17 3-3-16,0 0-2 16,17 23-3-1,-17-23-1-15,39 2-2 0,-6-8 0 16,7 0-1-16,1-4 0 16,1-7-3-16,5 8-2 15,-17-16-5-15,15 23-17 16,-18-10-12-16,-27 12 0 15,19-2-1-15</inkml:trace>
  <inkml:trace contextRef="#ctx0" brushRef="#br0" timeOffset="53986.5285">4151 13697 46 0,'0'0'37'16,"23"-13"1"-16,-23 13-1 16,0 0-22-16,11 36-5 15,-15-9-3-15,14 21-1 0,-8 0-2 16,6 6-1-16,-2-2-1 15,3 1 0 1,-3-3-2-16,2-11-1 16,1-5-2-16,-9-17-4 0,14 8-6 15,-14-25-25-15,0 0-2 16,0 0 1-16,2-40 0 16</inkml:trace>
  <inkml:trace contextRef="#ctx0" brushRef="#br0" timeOffset="54306.114">4357 13743 19 0,'31'-19'35'15,"-6"-6"0"-15,12 8 2 16,11 15-18-16,-31-15-3 16,24 28-4-16,-41-11-1 15,38 39-4-15,-34-9-2 0,0 20-1 16,-16 2-1-16,-1 4 0 15,-10-1-1-15,0 3 0 16,-1-6-1-16,3-6 1 16,4-6-1-16,5-9 1 15,8-10-1-15,8 0 0 16,-4-21-1-16,27 15 1 16,-4-15-2-16,4-6 1 15,6-3-1-15,0-10-2 16,6 9-3-16,-9-23-13 15,5 12-21-15,2 0-1 16,3 2 0-16,1 0 1 16</inkml:trace>
  <inkml:trace contextRef="#ctx0" brushRef="#br0" timeOffset="54825.8226">6276 13880 58 0,'0'0'36'15,"0"0"0"-15,0 0-13 16,19 5-9 0,-19-5-5-16,35-4-3 15,-14 1-2-15,18 1-2 0,-6-4 0 16,5-2-3-16,5 3-1 15,-9-9-4-15,15 18-14 16,-16-12-17-16,-6-3 0 16,-4-1-1-16,-2-3 0 15</inkml:trace>
  <inkml:trace contextRef="#ctx0" brushRef="#br0" timeOffset="55217.2883">6918 13517 49 0,'0'0'38'0,"0"0"0"16,-34 27 1-16,20 15-23 15,-34-13-7-15,17 23-3 16,-9-10-2-16,17 0-1 16,5-9-1-16,18-5-1 15,6-10-1-15,15-15-1 16,8-8 1-16,10-13 0 15,-1-5-1-15,1-3 1 16,-6-1 0-16,-6 2 0 0,-6 0 2 16,-4 11 0-1,-17 14 0-15,14-19 0 16,-14 19 1-16,0 0 0 16,-8 27 0-16,12 8 0 0,0 1-1 15,0 14 0-15,1 4 0 16,3 1-1-16,2 1-1 15,-1-4 0-15,5-2-2 16,-8-24-5-16,15 15-12 16,-21-41-23-16,29 9 0 15,-12-16-1-15,2-5 1 16</inkml:trace>
  <inkml:trace contextRef="#ctx0" brushRef="#br0" timeOffset="55801.5432">8793 13797 39 0,'0'0'34'16,"0"0"1"-16,29 19-6 15,-29-19-15-15,47-7-3 16,-28-5-2-16,19 12-4 16,-11-6-1-16,6 4-2 15,-6 0-3-15,-4-3-3 16,4 10-5-16,-27-5-16 15,0 0-11-15,22-13 1 16,-22 13-1-16</inkml:trace>
  <inkml:trace contextRef="#ctx0" brushRef="#br0" timeOffset="56214.1641">9239 13504 53 0,'0'0'37'0,"9"24"1"15,-12 11 1-15,-21-10-24 16,26 33-5-16,-11-11-4 16,9 17 0-16,4-9-3 15,11-5 0-15,4-9-2 16,16-13 0-16,6-12 0 15,9-16-1-15,4-8 0 0,2-11 0 16,-2-12 0-16,-8-3 0 16,-4-7 0-16,-11-5 0 15,-6 8 0 1,-13 5-1-16,-6 6 1 0,-10 10 1 16,4 17-1-16,-35 0 1 15,8 19-1-15,-4 14 1 16,2 7 0-16,0 8 0 15,2-2 0-15,8-2-1 16,6 0-1-16,3-11-5 16,20 5-22-16,-8-16-13 15,-2-22 1-15,17 23 0 16</inkml:trace>
  <inkml:trace contextRef="#ctx0" brushRef="#br0" timeOffset="64369.2521">1931 11831 54 0,'-6'-40'37'16,"-8"3"1"-16,-5-7-11 15,0 42-12-15,-26-15-3 16,18 30-4-16,-17-1-2 16,11 15-2-1,0 3-2-15,8 14 0 0,8 8 0 0,15 8-1 16,10 9 1-16,15 8-2 16,8 7 1-1,7 10 0 1,7 8-1-16,1 5 1 0,0-2-1 0,-5 5 0 15,-8-7-1-15,-10 1 3 16,-12-10-3-16,-9-12 2 16,-11-14-2-16,-11-22-1 15,1-2-4-15,-22-37-8 16,16-5-24-16,-15-17-3 16,-1-18 1-16,-1-13-1 15</inkml:trace>
  <inkml:trace contextRef="#ctx0" brushRef="#br0" timeOffset="64564.0694">1576 12694 57 0,'0'0'38'15,"36"-13"1"-15,-3-3 0 16,15 7-29-16,-11-18-3 16,15 12-3-16,0-3-3 15,-6-5-7-15,14 17-16 16,-15-9-16-16,-9-2-1 15,-5 0 0-15,-4-4 0 16</inkml:trace>
  <inkml:trace contextRef="#ctx0" brushRef="#br0" timeOffset="64779.5822">2245 12096 69 0,'0'0'40'0,"19"11"0"16,-9 10 1-16,7 20-32 16,-17-3-1-16,14 19-2 15,-8-9-2-15,3 2-3 16,-1-2-1-16,-2-9-2 16,1-7-3-16,-7-32-6 15,0 0-29-15,0 0-1 16,4-25-1-16,-11-2 2 15</inkml:trace>
  <inkml:trace contextRef="#ctx0" brushRef="#br0" timeOffset="64957.3424">2120 12055 57 0,'0'0'38'15,"5"-17"0"-15,15 6 0 16,11 3-30-16,-1-13-3 15,13 5-2-15,-1 3-3 16,-5-8-8-16,15 8-27 16,-19 9-3-16,-10 6 1 15,-23-2-2-15</inkml:trace>
  <inkml:trace contextRef="#ctx0" brushRef="#br0" timeOffset="65112.8511">2285 12284 46 0,'49'-8'34'0,"-22"-15"0"16,21 8-5-16,-15-1-47 15,-4-18-12-15,13 20-2 16,-17-7-2-16</inkml:trace>
  <inkml:trace contextRef="#ctx0" brushRef="#br0" timeOffset="65528.5626">868 14288 65 0,'0'0'39'0,"0"0"1"16,0 0 0-16,44-9-32 15,-15-11-2-15,17 11-2 16,3-10-1-16,1 1-3 16,0 7-4-16,-15-14-5 15,13 25-20-15,-27-6-11 16,-21 6 0-16,19-8 0 15</inkml:trace>
  <inkml:trace contextRef="#ctx0" brushRef="#br0" timeOffset="65813.3311">1535 13945 82 0,'0'0'41'0,"0"0"0"15,16 40-11-15,-24-17-21 16,12 21-2-16,-6 0-3 16,4 4 0-16,0 4-3 15,0-4 0-15,1 0-1 16,1-10-2-16,0-3-3 15,-4-35-5-15,16 25-24 16,-16-25-8-16,2-18 1 0,-1-6-1 16</inkml:trace>
  <inkml:trace contextRef="#ctx0" brushRef="#br0" timeOffset="66070.4701">1734 13960 65 0,'-4'29'40'16,"-2"-2"0"-16,0 7-2 15,-9-11-29-15,15 16-3 16,-8-14-3-16,8-2-2 0,0-23-2 16,0 0-4-16,29-2-2 15,-23-25-2-15,17 15-2 16,-19-26-3-16,27 25-1 15,-23-22-3 1,26 22-5-16,-14 1-11 0,-9-5 2 16,14 17 1-16</inkml:trace>
  <inkml:trace contextRef="#ctx0" brushRef="#br0" timeOffset="66669.3046">1769 14117 4 0,'0'0'33'0,"0"0"-1"16,0 0 0-16,9-19-13 15,-9 19-4-15,14-19-4 16,7 15-4-16,-11-15-1 16,17 9-1-16,-8-11 1 15,14 16-1-15,-6-7 0 16,7 12 0-16,-1 2 0 15,0 8-1-15,-6-1 0 0,2 14-1 16,-14-2 0-16,3 6-1 16,-14-4 1-1,-1 8-1-15,-10-4 0 16,-3 1-1-16,-7-3 0 0,-5-5 0 16,-1-3-3-16,-6-11-1 15,4 1-3-15,-13-22-7 16,38 15-22-16,-43-15-6 15,20 9 1-15,0-6-1 16</inkml:trace>
  <inkml:trace contextRef="#ctx0" brushRef="#br0" timeOffset="66916.7345">1709 13941 54 0,'0'0'40'0,"31"-35"0"15,-1 10 0-15,-6-17-24 16,32 23-7-16,-8-17-2 16,13 11-2-16,-6 0-3 15,-3-2-4 16,0 15-5-31,-27-3-33 0,4 0-1 0,-12-1 1 0,-17 16-2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5:03:20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 7970 45 0,'12'-31'36'0,"-12"31"0"0,0 0-5 15,-10-17-14-15,10 17-5 16,0 0-1-1,0 0-4-15,0 19-1 0,0-19-1 16,2 27-1-16,0-10-1 16,-2-17-1-16,2 25 0 15,-2-25-1-15,4 21 0 16,-4-21 0-16,0 0 0 16,0 0-1-16,13-17 0 15,-11-2 0-15,-2-4 0 16,-2-2 0-16,-2 0 0 15,-5 0 0-15,-7 6 0 16,-5 7 0-16,-16 14 1 0,-3 21 0 16,-7 12-1-1,-1 14 0-15,0 19 1 16,4 12 0-16,9 6-2 16,10 3 3-16,19-7-3 0,14-5 1 15,21-6 0-15,9-16 0 16,14-14-2-16,4-12 2 15,2-12-2-15,2-6-1 16,-6-15-2-16,4 3-1 16,-23-24-5-16,17 9-29 15,-25-11-1-15,-4 2 0 16,-6-1 2-16</inkml:trace>
  <inkml:trace contextRef="#ctx0" brushRef="#br0" timeOffset="243.6663">2027 8104 71 0,'29'-6'39'0,"2"-2"0"16,0 1-1-16,3 3-33 15,-3-6-1-15,4 7-2 16,-2 3-3-16,-8-10-5 16,11 23-15-16,-14-9-18 15,-5 2 1-15,-17-6 0 16,8 19-1-16</inkml:trace>
  <inkml:trace contextRef="#ctx0" brushRef="#br0" timeOffset="403.6774">2150 8323 49 0,'-13'19'37'16,"13"-19"1"-16,0 0-1 16,0 0-18-16,27-2-13 15,2-12-3-15,4 1-5 16,-8-12-21-16,6 8-14 16,1 3 0-16,-5-1-1 15,-2 5 0-15</inkml:trace>
  <inkml:trace contextRef="#ctx0" brushRef="#br0" timeOffset="859.3628">3406 7461 45 0,'2'-25'39'0,"-12"8"1"16,-17 9 0-16,-11 33-13 0,-20-11-19 16,12 28-1-16,-18 4-1 15,8 19-1 1,0 4-2-16,16 8-2 15,15-6 0-15,21-2 1 0,19-15-2 16,24-16 0-16,17-19 1 16,15-21-1-16,10-15 0 15,2-19 1-15,-2-14-1 16,-6-15 0-16,-11-8 1 16,-18-4-2-16,-19 2 2 15,-15 2-1-15,-18 8 0 16,-13 9 0-16,-10 10-1 15,-10 12-2-15,1 20-2 0,-15 3-4 16,26 36-18-16,-11-4-14 16,5 14-1-1,6 3 0-15,6 12 1 16</inkml:trace>
  <inkml:trace contextRef="#ctx0" brushRef="#br0" timeOffset="1072.0451">3300 7761 78 0,'0'0'41'0,"0"0"1"16,0 0 0-16,35 9-32 15,-35-9-3-15,36 4-2 16,-7 2-2-16,8 1-2 16,3 3-1-16,1-4 1 15,-1 7-3-15,-9-3-2 16,2 19-5-16,-29-12-33 15,4 2 0-15,-12-2 0 0,-4 4-1 16</inkml:trace>
  <inkml:trace contextRef="#ctx0" brushRef="#br0" timeOffset="1439.621">3099 8397 79 0,'0'0'39'0,"0"0"1"15,0 0-12-15,20 12-19 16,5-26-2-16,15 11-3 16,9-5-2-16,8-7-3 15,9 3-3-15,-10-17-14 16,6 18-20-16,-6 1-2 0,-10 1 0 15,-11 5 0-15</inkml:trace>
  <inkml:trace contextRef="#ctx0" brushRef="#br0" timeOffset="2159.1897">3109 8921 41 0,'-4'-33'36'0,"4"33"2"15,-4-24-1-15,-11 2-23 16,15 22-4-16,0 0-1 15,0 0-2-15,19 25-2 16,-3 8 0-16,-7 3-2 16,9 14 0-16,-3 4-1 15,6 4 0-15,1-3-1 0,-1-1 1 16,0-10-1-16,2-8-1 16,-2-13 1-1,1-15 0-15,-1-6 0 16,-4-10 0-16,0-9 0 0,-3-4-1 15,-2-10 1-15,-3-5-1 16,1-2 0-16,-4 1-1 16,1-3 0-16,-1-1 0 15,4 1-2-15,-3-10-1 16,11 14-4-16,-10-20-10 16,13 12-23-16,-2-2 0 15,4 0 0-15,2 0 2 16</inkml:trace>
  <inkml:trace contextRef="#ctx0" brushRef="#br0" timeOffset="2523.5285">4160 8175 56 0,'14'17'37'15,"7"-17"1"-15,4-6 0 16,10-9-30-16,15 7-1 16,-6-9-3-16,8 2-3 15,-1 3-3-15,-15-11-10 16,5 12-24-16,-14 9-1 16,-27 2-1-16,0 0 0 15</inkml:trace>
  <inkml:trace contextRef="#ctx0" brushRef="#br0" timeOffset="2663.9286">4170 8415 59 0,'0'0'34'15,"19"15"3"-15,8-11-3 16,12-8-31-16,-4-7-4 16,-10 1-24-16,0-2-8 15,4 10-3-15,-29 2 1 16</inkml:trace>
  <inkml:trace contextRef="#ctx0" brushRef="#br0" timeOffset="3691.3881">4988 7452 35 0,'2'-19'34'0,"-2"19"2"16,7-20-1-16,-12-1-23 15,30 17-1-15,-10-15-2 16,22 15-2-16,-4-11-1 16,15 9-2-16,-4-5-1 15,14 7 0-15,-6-4 0 16,2 6-2-16,-10 0 1 16,-1 6-1-16,-12 0 1 15,-8 10 0-15,-8 3 0 16,-11 14-1-16,-13 3 2 15,-7 14-1-15,-5 4 0 16,-2 5 0-16,-4 5-1 0,0-3 1 16,-2 1-1-16,4-1-1 15,3-7 1-15,5-6-1 16,4-10 0-16,5-5-1 16,6-8-2-16,2-23-2 15,12 25-5-15,-12-44-17 16,23 5-14-16,-2-9 0 15,6-9 0-15,2-7 1 16</inkml:trace>
  <inkml:trace contextRef="#ctx0" brushRef="#br0" timeOffset="3995.431">5634 7588 40 0,'0'0'37'0,"0"0"3"15,-4 25-1-15,-13-8-15 16,9 31-11-16,-21-8-4 15,17 16-2-15,1-10-3 16,17 0-1-16,11-9-1 16,16-13-1-16,9-18-1 15,10-12 1-15,6-20-1 16,0-13 1-16,-4-11-1 16,-10-7 0-16,-11-1 0 15,-14-1-1-15,-13 3 2 16,-13 4-1-16,-15 10 0 15,-10 4 0-15,-5 13-2 16,-6 0-1-16,11 19-4 0,-17-15-17 16,21 23-17-16,6 6 0 15,22-8 0-15,-9 25 0 16</inkml:trace>
  <inkml:trace contextRef="#ctx0" brushRef="#br0" timeOffset="4399.7971">6276 7488 71 0,'27'-25'41'0,"-27"25"-1"15,16-17 2-15,-16 17-33 16,0 0-1-16,7 25-3 0,-7-25 0 16,-7 42-2-16,1-9-2 15,2 7 1-15,0-2-1 16,4 5 0-16,0-3 0 16,6-4 0-16,2-1-1 15,3-6 0-15,5-4 0 16,5-12 0-16,0 2 0 15,6-13 0-15,4 0-1 16,0-4 1-16,3-4 0 16,-1-5-2-16,4 5 0 15,-8-7-2-15,8 5-3 16,-20-13-6-16,21 8-28 16,-38 13 0-16,27-29 0 0,-23 12 1 15</inkml:trace>
  <inkml:trace contextRef="#ctx0" brushRef="#br0" timeOffset="4631.5086">6342 7498 70 0,'0'0'39'0,"27"-31"-1"16,2 16 1-16,13 3-32 15,-1-7-3-15,9 8-2 0,2 7-5 16,-14-12-9-16,5 13-24 16,-10 4-3-16,-10 1 0 15,-23-2 0-15</inkml:trace>
  <inkml:trace contextRef="#ctx0" brushRef="#br0" timeOffset="4768.623">6484 7642 47 0,'0'0'36'0,"39"-8"0"16,-8-9-2-16,11-4-21 15,5 0-11-15,7 7-16 16,-2-3-19-16,-12-6-3 0,5 11 1 16,-15-5-1-16</inkml:trace>
  <inkml:trace contextRef="#ctx0" brushRef="#br0" timeOffset="4979.5343">7036 7563 60 0,'31'4'38'0,"-8"-12"-2"16,10 0 1-16,0 3-30 15,0-11-3-15,3-1-8 0,9 11-17 16,-13-3-15-16,-10-3-1 16,-1 5 1-16,-21 7-1 15</inkml:trace>
  <inkml:trace contextRef="#ctx0" brushRef="#br0" timeOffset="5203.4852">7399 7421 68 0,'0'0'40'0,"-2"25"1"0,0-2 1 0,2-23-30 15,0 46-3-15,-8-10-3 16,8 11-1 0,-4-3-3-16,4-2 0 0,0-6-2 0,2-5-1 15,4-6-1-15,-6-25-3 16,21 21-5-16,-21-21-29 15,16-27-2-15,-1 2-1 16,1-4 1-16</inkml:trace>
  <inkml:trace contextRef="#ctx0" brushRef="#br0" timeOffset="5564.5929">7621 7340 59 0,'17'-28'39'0,"6"5"1"15,0 0-1-15,6 21-24 0,-11-25-3 16,20 25-4-16,-15 0-1 16,6 14-3-16,-11 11 0 15,-9 9-2 1,-11 8 0-16,-11 7 0 0,-8 4-1 16,-8 7-1-16,-4-3 0 15,0 1 0-15,4-6 0 16,4-6 1-16,4-7 0 15,7-11-1-15,7-6 1 16,7-20-1-16,0 25 0 16,0-25 0-16,0 0 1 15,25 3-2-15,-25-3 1 0,30-5-1 16,-8 5 0 0,1-6-1-16,6 0 0 15,-2-3-4-15,15 10-5 16,-22-16-30-16,18-2-1 0,1-8 0 15,3-4-1-15</inkml:trace>
  <inkml:trace contextRef="#ctx0" brushRef="#br0" timeOffset="5975.6709">8346 7360 81 0,'0'0'43'0,"0"0"-1"16,0 0-1-16,0 0-30 0,0 0-2 15,19 21-4 1,-19-21-1-16,16 23-2 16,-16-23-1-16,28 13 0 15,-10-11 0-15,1-4-1 0,0-4 1 16,1-3-1-16,-3-6 1 16,-2-7 0-16,-5-4-1 15,-4-1 1-15,-6 2-2 16,-8 6 2-16,-7-1-1 15,-8 11 0-15,-8 7 0 16,-8 12 0-16,-3 13 0 16,-3 7 0-16,3 12 0 15,7 4 0-15,6 4 0 16,16 4-1-16,13-2 1 16,17-4 0-16,16-10 0 15,15-5 0-15,16-14 0 16,15-11 0-16,8-10 0 0,3-12-2 15,3-3-1-15,-10-14-4 16,11 16-29-16,-36-10-7 16,-13 6-1-16,-30 2 1 15</inkml:trace>
  <inkml:trace contextRef="#ctx0" brushRef="#br0" timeOffset="6639.0645">5007 8587 63 0,'-19'2'38'0,"19"-2"1"16,-27 2 1-16,27-2-32 15,0 0 0-15,27 4-2 16,2-14 0-16,30 7-1 16,21-15-1-16,37-1 0 0,28-6-2 15,32-2 1-15,22-5-1 16,29-5 1 0,13 1-1-1,2-1 0-15,-4 7-1 0,-19 5 1 16,-23 0 0-16,-28 8-1 0,-32 1 1 15,-35 10-2-15,-30 5 1 16,-28 2-1-16,-21 7-1 16,-23-8-1-16,-11 21-3 15,-18-19-5-15,29-2-32 16,-48 10-1-16,7-6-1 16,-1-6 0-16</inkml:trace>
  <inkml:trace contextRef="#ctx0" brushRef="#br0" timeOffset="7883.5497">5539 9086 42 0,'-15'-35'35'16,"13"16"1"-16,2 19-8 15,-6-42-14-15,35 29-3 16,-10-20 0-16,28 14-4 16,-7-6-1-16,20 12-1 15,-6 3-1-15,4 14 0 16,-10 9 0-16,-7 18-1 16,-20 11-1-16,-13 19 0 0,-20 5-1 15,-15 9 1 1,-14-5-1-16,-3 0 0 15,-6-9-1-15,4-11 0 16,1-14 1-16,11-9-1 0,7-13 0 16,27-14 0-16,-20-4 0 15,20 4 0-15,20-33 0 16,1 12 0-16,4-4 1 16,6 2-1-16,2 2 0 15,1 6 1-15,-1 5-1 16,0 4 1-16,-2 6 0 15,-2 2-1-15,-2 4 1 16,-4 0-2-16,2-1 0 0,-2-5-3 16,6 6-2-16,-12-21-10 15,20 7-24 1,-12-7-1-16,2-4 0 16,-2-4 0-16</inkml:trace>
  <inkml:trace contextRef="#ctx0" brushRef="#br0" timeOffset="8171.7124">6257 9107 66 0,'-19'6'40'16,"-3"9"0"-16,1 12 1 15,-19-4-28-15,26 23-4 16,-7-8-2-16,19 7-2 16,4-9-2-16,21-9-2 15,14-14 1-15,11-11-1 16,12-13-1-16,5-12 1 15,-1-14 0-15,-4-7-1 16,-10 0 1-16,-13-6-1 0,-18 8-1 16,-17 0 1-16,-12 5 0 15,-13 9-1-15,-8 8-1 16,-6 7 0-16,5 9-3 16,-7-5-6-16,39 9-29 15,-31 0-2-15,31 0 0 16,-13 23 0-16</inkml:trace>
  <inkml:trace contextRef="#ctx0" brushRef="#br0" timeOffset="8556.4293">6830 8890 84 0,'0'0'42'16,"0"0"0"-16,17 29 0 16,-21-10-34-16,16 18-1 15,-8 1-2-15,7 10-2 16,-3 2-1-16,7 2-1 16,-3-6-1-16,3-10 1 15,1-5-1-15,-1-12 0 16,-15-19 0-16,33 6 1 15,-33-6-1-15,33-42 0 16,-18 3 0-16,3-9 0 0,-3-5 1 16,0-7-1-16,1-1 0 15,-6 3 0-15,1 1 0 16,-3 5 0-16,-2 8-1 16,-3 4-2-16,5 16-5 15,-16-2-33-15,8 26-2 16,8-20 0-16,-8 20 0 15</inkml:trace>
  <inkml:trace contextRef="#ctx0" brushRef="#br0" timeOffset="9619.7753">2372 10797 46 0,'-19'10'36'16,"19"-10"0"-16,0 0 2 16,-25-10-26-16,25 10-3 15,23-8-1-15,4 10-1 16,-6-11-3-16,18 7-1 15,-3-4-1-15,7-4-3 16,-3 7-1-16,-7-13-5 16,10 22-12-16,-14-12-20 15,-12 0 1-15,-17 6-2 0,0 0 2 16</inkml:trace>
  <inkml:trace contextRef="#ctx0" brushRef="#br0" timeOffset="9787.939">2374 10949 53 0,'-2'32'37'16,"2"-32"-1"-16,25 14 2 15,-2-11-32-15,3-14-1 16,12 3-3-16,3 1-7 16,-9-11-23-16,7-1-8 15,5 8 0-15,-9-5-1 16</inkml:trace>
  <inkml:trace contextRef="#ctx0" brushRef="#br0" timeOffset="10534.555">3233 10636 59 0,'-33'4'37'0,"33"-4"-1"15,-18 4-12-15,7-24-11 16,32 17-4-16,-11-15-3 15,24 9-1-15,-1-9-1 16,13 7-1-16,-1-2-1 16,3 9 0-16,-6 2-1 15,-3 13 1-15,-12 7 0 0,-10 8-1 16,-11 5 0-16,-14 7 0 16,-11 5-1-16,-10-1 1 15,-7 0-1-15,-1-7 1 16,-2-5-1-16,3-3 0 15,9-10 0-15,7-5 0 16,20-12-1-16,0 0 1 16,0 0-1-16,35-14 1 15,-2 3 0-15,6-1 0 16,3 3 0-16,0 3 0 16,-1 8 1-16,-6 8-1 15,-8 5 2-15,-8 10-1 16,-11 6 1-16,-8 5 0 0,-12 0 0 15,-7 3-1-15,-10-7 1 16,-2 1 0-16,-6-8-2 16,1-6 1-16,1-7-2 15,6-9 0-15,4-4-2 16,6-13-2-16,19 14-6 16,-10-25-30-16,20 2-1 15,3 0 1-15,10 2-1 16</inkml:trace>
  <inkml:trace contextRef="#ctx0" brushRef="#br0" timeOffset="10723.3035">3690 11031 76 0,'17'29'41'0,"-17"-29"0"15,12 19 0-15,-12-19-33 16,0 0-3-16,0 0-3 15,0 0-4-15,0 0-5 16,29-15-33-16,-29 15 0 16,7-37-1-16,1 12 0 15</inkml:trace>
  <inkml:trace contextRef="#ctx0" brushRef="#br0" timeOffset="11107.8996">3967 10661 73 0,'0'0'41'0,"0"0"-1"15,-25 25 0-15,25-25-32 16,-17 30-2-16,17-30-1 16,-4 25-3-16,4-25-1 15,23 20 0-15,-2-13-1 16,8-3 0-16,8-2 0 15,5 0 0-15,5 0 0 16,1 6 1-16,-2 3-1 16,1 4 0-16,-5 1 1 0,-7 7 0 15,-8 0 0-15,-12 7 0 16,-9 3 0 0,-8 2 0-16,-11-7 0 15,-9 7 0-15,-5-6 0 0,-5-6 0 16,-5-6-2-16,-2-11 0 15,5-2-1-15,-7-18-4 16,14 14-7-16,-8-27-29 16,6-3 0-16,-1-9 0 15,6-1 0-15</inkml:trace>
  <inkml:trace contextRef="#ctx0" brushRef="#br0" timeOffset="11271.4397">3881 10647 71 0,'17'-17'41'0,"10"2"0"16,6-4-1-16,28 5-32 0,-18-7-3 15,15 6-4-15,5 13-7 16,-16-8-33-16,14 6 0 16,-3 1-1-16,-4 1-1 15</inkml:trace>
  <inkml:trace contextRef="#ctx0" brushRef="#br0" timeOffset="11903.3928">4696 10929 54 0,'-17'-19'39'0,"17"19"0"16,0 0 1-16,-29-6-28 0,45 31-2 15,-18-2-2-15,19 18-3 16,-3 3-1-16,7 13-1 15,0 3-2-15,0 1 0 16,-2-1 0 0,-1-7-1-16,-5-7 0 0,-1-7-1 15,-4-10-2-15,-8-29-3 16,9 23-6-16,-9-23-28 16,-17-25-1-16,3-4 1 15,-3-6-1-15</inkml:trace>
  <inkml:trace contextRef="#ctx0" brushRef="#br0" timeOffset="12159.4728">4573 10849 32 0,'29'-21'34'0,"17"13"0"16,2 0 2-16,-5 1-23 15,28 26 0-15,-24-11-3 16,10 22-1-16,-24-5-1 15,4 17-2-15,-29-5-1 16,-5 5-1-16,-16-4-1 16,-10-1-2-16,-12-10 0 15,-2-4-2-15,1-6-1 16,-9-19-6-16,26 17-15 16,-8-20-17-16,6-7 0 0,21 12 1 15,-19-29-1-15</inkml:trace>
  <inkml:trace contextRef="#ctx0" brushRef="#br0" timeOffset="12559.8547">5287 10584 67 0,'0'0'40'16,"13"-19"0"-16,-13 19 2 16,0 0-31-16,0 0-1 0,8 19-4 15,-2 10-2-15,-2 3 0 16,3 11-2-16,1 3 0 15,2 6-1 1,-1-3 0-16,3-1-1 0,-1-4 1 16,3 1-1-16,-6-13 0 15,3-3 0-15,-7-10-1 16,-4-19 0-16,0 0-1 31,0 0-1-31,17 4-4 0,-26-37-4 0,28 16-29 16,-27-17-1-16,8 1-1 15,-13-7 1-15</inkml:trace>
  <inkml:trace contextRef="#ctx0" brushRef="#br0" timeOffset="12810.9651">5194 10523 59 0,'0'0'39'15,"0"0"0"-15,0 0 1 16,-6-31-28-16,45 31-4 0,-2-13-1 16,17 13-3-1,3-8-2-15,13 4 0 16,1-2-1-16,1-1-1 16,-3 7-1-16,-9-2-2 0,-6 13-3 15,-23-18-9-15,-4 20-23 16,-20 2-3-16,-16 5 1 15,-16 4 0-15</inkml:trace>
  <inkml:trace contextRef="#ctx0" brushRef="#br0" timeOffset="12970.2928">5337 10803 57 0,'0'0'40'0,"36"15"-1"16,1-19 0-16,13-7-22 15,12 5-11-15,4-4-6 0,-5-1-35 16,9-1-3-16,-3 5-2 16,-7-3 1-16</inkml:trace>
  <inkml:trace contextRef="#ctx0" brushRef="#br0" timeOffset="26593.8214">22264 1124 15 0,'0'0'33'15,"0"0"0"-15,0 0 0 16,0 0-19-16,0 0-1 16,0 0-3-16,37-16-2 15,-18 1-3-15,18 9 1 16,-8-11-3-16,11 11 1 16,-7-5 0-16,4 7-1 15,-7-6-1-15,-1 10-2 0,-6-2 0 16,-3-1-2-1,3 8-3-15,-23-5-6 16,35-5-17-16,-35 5-9 16,19-12 1-16,-19 12-1 0</inkml:trace>
  <inkml:trace contextRef="#ctx0" brushRef="#br0" timeOffset="26885.352">22476 871 51 0,'0'0'36'0,"0"0"1"0,-11-29-4 16,20 56-20-16,-9-27-3 16,4 38-2-16,-4-13-3 15,10 9-1-15,-6 5-1 0,5-1-1 16,-3 1 1-16,0-3-2 15,0-3 0-15,-4-12-2 16,1 2-1-16,-3-23-7 16,20 9-28-16,-20-9-2 15,19-13-1-15,-4-6 0 16</inkml:trace>
  <inkml:trace contextRef="#ctx0" brushRef="#br0" timeOffset="27302.2945">22984 706 49 0,'-22'1'37'16,"-14"1"0"-16,-5 6 0 16,8 11-27-16,-11-23-2 15,23 24-2-15,2-11-3 16,26 10-1-16,13-1-1 15,20 1-1-15,8 6 0 16,8 2 0-16,4 1 0 16,2 5 1-16,-4 0-1 15,-8 1 0-15,-10 3 2 16,-7-5-1-16,-10-5 1 16,-7-2-1-16,-13-6 0 15,-6-2 0-15,3-17 0 0,-33 6 1 16,10-17-2-16,-2-7 0 15,-2-7 1 1,1-5-1-16,5-12 1 16,8-6-1-16,3-4 1 0,8-2-2 15,6 2 1-15,4 4 0 16,3 2 0-16,3 2-2 16,5 15-2-16,-9-11-6 15,21 27-27-15,-14-1-2 16,-17 14 0-16,31-19 0 15</inkml:trace>
  <inkml:trace contextRef="#ctx0" brushRef="#br0" timeOffset="27646.832">23529 617 80 0,'0'0'40'0,"-11"31"0"16,-7 13-11-16,-14-17-21 15,10 23-2-15,-8-10-1 16,8 14-2-16,5-12 0 16,15-4-2-16,16-7 0 15,11-14-1-15,13-13 0 16,7-13 0-16,5-11 0 15,-4-14 0-15,-2-6 0 16,-5-5 0-16,-16-10 1 0,-11 1 0 16,-12 4-1-16,-12 0 0 15,-7 10-2-15,-10 0-4 16,13 15-34-16,-20 4-2 16,-1 19 1-16,1 6-1 15</inkml:trace>
  <inkml:trace contextRef="#ctx0" brushRef="#br0" timeOffset="28602.9659">21701 4310 50 0,'0'0'36'15,"0"0"1"-15,0 0 0 16,0 0-27-16,37-2 0 0,-14-13-2 16,19 15-1-1,-9-12-2-15,9 6-3 16,-5 1 0-16,2 3-1 15,-7 0-1-15,-7-4-4 0,8 14-4 16,-33-8-22-16,29-12-8 16,-10 8-1-16,-19 4 0 15</inkml:trace>
  <inkml:trace contextRef="#ctx0" brushRef="#br0" timeOffset="29262.6111">22658 3940 49 0,'3'-18'37'0,"-3"18"-1"15,-27-9 2-15,27 9-26 0,-50 5-3 16,23 13-2-16,-9-11-2 16,11 11-2-16,1 1-1 15,17 0-1-15,9 6 0 16,17-2-1-16,14 2 0 16,11 0 0-16,8 0-1 15,6 0 2-15,-2 4-1 16,-4 1 0-16,-6-1 0 15,-11 4 1-15,-16-5-1 16,-9-1 1-16,-14 0 0 16,-7-4 0-16,-13-9 0 15,-3-5 0-15,-7-13 0 16,1-11-1-16,2-6 1 0,2-12-1 16,6-9 0-16,6-8 0 15,9-4 1-15,10-1-1 16,7 1 0-16,13 6 0 15,1 0 1-15,6 6-2 16,4 6 1-16,-3 1-2 16,5 14-3-16,-12-12-3 15,16 31-11-15,-16-15-19 16,4 6-2-16,-6 5 2 16,2-2-1-16</inkml:trace>
  <inkml:trace contextRef="#ctx0" brushRef="#br0" timeOffset="29519.8614">23128 3807 58 0,'-6'25'37'16,"-5"12"3"-16,-10 9-1 0,-18-12-25 15,24 26-3-15,-14-12-4 16,17 7-1-16,2-11-3 16,18-5 0-16,11-16-2 15,16-12 0-15,10-15 0 16,1-11-1-16,2-14 1 15,-5-5 0-15,-9-7 0 16,-11-1-1-16,-11 0 1 16,-14 4-1-16,-11 9 0 15,-9 4-3-15,1 19-6 0,-16-5-31 16,8 3-2 0,1 2 1-16,1 1-2 15</inkml:trace>
  <inkml:trace contextRef="#ctx0" brushRef="#br0" timeOffset="35670.4026">18551 1035 19 0,'0'0'28'0,"0"0"5"0,0 0-2 16,0 0-13-16,10-34-8 15,9 26 0-15,-19-19 2 16,17 22-3-16,-20-18-1 15,3 23-1-15,7-39-2 16,-5 22-1-16,-8-16-1 16,4-3 0-16,-5-16 0 15,1-2-1-15,-8-9 0 16,-1 6 0-16,-4-7 0 16,-4 1-1-16,-8 0 1 15,0 9 0-15,-8 4-1 16,1-7 0-16,-5 1 0 15,-1-2-1-15,-8 3 1 0,-6 7-1 16,-4-2 0 0,-7 2 0-16,-6 4 0 15,-8 17 0-15,0 4 0 16,-6 6 0-16,0 5 1 0,-3 1-1 16,1 1-1-16,-2 8 1 15,1 4 0-15,-6 2 0 16,-10 4 0-16,-4 7 0 15,-4 0 0-15,0 8 0 16,0 10 1-16,-1 13-1 16,-1 4-1-16,6 0 1 15,8 2-1 1,4 1 1-16,7 3 0 0,3 3-1 16,1 3 1-16,0-9 0 15,12 9 0-15,4 9 0 16,5 7 0-16,3 13 1 15,5 10 0-15,6 9-1 0,4 10 1 16,7 11-1-16,3 1 1 16,7 6 0-16,6-3 0 15,13-5-1-15,11-11 0 16,14-8 1-16,10-15-1 16,16-15 0-16,7-10 1 15,5-16-1-15,3-7 1 16,2-15 0-16,-4-6 0 15,-6-10-1-15,-9-6 1 16,-6-1-1-16,-10-6 1 16,-19-4-1-16,21-8 1 15,-21 8-1-15,0 0-1 16,-15-17 0-16,15 17-1 0,-23-15-4 16,23 15-6-16,-21-4-29 15,21 4 0-15,0 0 0 16,0 0 0-16</inkml:trace>
  <inkml:trace contextRef="#ctx0" brushRef="#br0" timeOffset="36831.4928">14948 1245 18 0,'0'0'31'0,"0"0"1"16,0 0-1-16,-23-2-9 15,23 2-4-15,0 0-4 16,25 11-4-16,-25-11-2 16,41 8-1-16,-11-10 0 15,21 11-2-15,-5-9-2 16,12 6 1-16,-8-8-3 16,2 4 1-16,-10-2-2 15,-7-6-1-15,-6 6-2 0,-29 0-2 16,29 0-6-16,-29 0-22 15,0 0-6-15,-21-15 1 16,21 15 0-16</inkml:trace>
  <inkml:trace contextRef="#ctx0" brushRef="#br0" timeOffset="38602.555">14861 932 31 0,'0'0'31'16,"0"0"0"-16,-13-25-8 15,13 25-2-15,0 0-7 16,0 0-3-16,0 0-2 15,0 0-1-15,0 0-2 16,38 10 0-16,-9-10-2 16,21 13 1-16,4-5-1 15,16 7-1-15,-5 2 0 16,7 12-1-16,-5-2-1 0,-1 0 0 16,-8 2 0-16,-6-6-1 15,-8-6 0 1,-5-6 0-16,-1-3-3 15,-9-12-1-15,4 4-3 0,-25-21-20 16,9 10-11-16,-11-7-1 16,-8 1 0-16,-11 0 0 15</inkml:trace>
  <inkml:trace contextRef="#ctx0" brushRef="#br0" timeOffset="39058.0152">15066 654 31 0,'0'0'29'15,"0"0"2"-15,0 0-10 16,0 0-3-16,0 0-3 0,27 7-3 15,-27-7-3-15,25 16 0 16,-25-16-2-16,42 27-2 16,-17-16 0-16,8 14-2 15,-2-8 0-15,2 4-1 16,-6-5-1-16,-2-5-1 16,-4 1-1-16,-4-16-4 15,5 21-7-15,-22-17-25 16,5-17 0-16,-5 0 0 15,-1-1 0-15</inkml:trace>
  <inkml:trace contextRef="#ctx0" brushRef="#br0" timeOffset="39590.2205">15141 241 35 0,'0'0'32'16,"0"0"2"-16,-17-9 1 15,7-8-19-15,29 28-2 16,-19-11-2-16,33 13-2 15,-16-3-2-15,22 17-1 16,0-4-2-16,18 15 0 16,3-3-2-16,10 9 1 15,-1-8-2-15,1 7 0 0,-5-9-1 16,-3 4 0-16,-12-7 0 16,-11-8-1-1,-10-6 0-15,-12-1 0 0,-17-16-1 16,19 13-1-16,-19-13-2 15,2-17-6-15,-2 17-29 16,14-31-2-16,-14 31 1 16,-2-36-1-16</inkml:trace>
  <inkml:trace contextRef="#ctx0" brushRef="#br0" timeOffset="86315.925">1499 9046 20 0,'0'0'24'16,"0"0"-1"-16,0 0-3 15,0 0-4-15,21-6-5 0,-21 6-2 16,0 0-3-16,0 0-1 15,17-4 0-15,-17 4 0 16,0 0-1-16,-2 29 1 16,-4 2-1-16,-15 1-1 15,-2 16 1-15,-19 2 0 16,-7 17-1-16,-16 2-1 16,-9 12 0-16,-12 11 1 15,-9 10 0-15,-7 7 0 16,2 14 0-16,3 5-1 15,12 10 1-15,12 6-1 16,19 4 0-16,23-6 0 16,29 0-1-16,23-10-1 0,32-5 0 15,26-10 1-15,31-8-2 16,21-11 2-16,29-6-2 16,19-8 1-16,20-1 0 15,7-1 0-15,4 3 0 16,-7 3-1-16,-14 14 2 15,-21 11-1-15,-31 13 0 16,-37 16 1-16,-36 16 0 16,-37 10-1-16,-27 11 0 15,-29 5 2-15,-12-2-1 16,-5-5 0-16,13-9-1 16,14-16 1-16,23-16-1 0,29-19 1 15,30-11 0-15,39-22-2 16,39-13 1-16,33-12 1 15,28-11-1-15,34-7 1 16,28-9 0 0,19-7-1-16,16-7 1 0,8-5 0 15,-4-5-1-15,-14 3 0 16,-15-3-1-16,-27 5-1 16,-31-7-2-16,-23 9-1 15,-41-13-4-15,-13 15-13 16,-37-20-17-16,-26-9 0 15,-26-9 0-15,-15-12 2 16</inkml:trace>
  <inkml:trace contextRef="#ctx0" brushRef="#br0" timeOffset="89152.5251">6880 14115 31 0,'0'0'33'0,"-19"6"1"16,19-6 0-16,0 0-22 15,0 0-4 1,0 0-1-16,19 8-2 16,6-2 0-16,2-6-3 0,10 9 1 15,-5 3-1-15,7 9 0 16,-12 2 0-16,0 13 0 15,-12 5 1-15,-5 8-2 16,-14 3 3-16,-2 8-2 16,-11-5 1-16,-2 9-1 15,-8-11 1-15,2-1-2 16,-6-6 0-16,2-4 1 16,-4-3-1-16,6-1 1 15,2-5-1-15,2-6 1 16,4-1-1-16,1-1 1 15,11-5-2-15,-1-3 1 16,8-17-1-16,-2 17 0 0,2-17 0 16,0 0 0-16,0 0 0 15,0 0 0-15,0 0 0 16,0 0 0-16,0 0 0 16,0 0 1-16,0 0-1 15,-17-6 0-15,17 6 0 16,-16-28 0-16,5 5 0 15,-1-2 0-15,-2-4 0 16,3-11 0-16,-3-7 0 16,-1 1 0-16,0-2 0 15,-1 1 0-15,1 1 1 16,1 3-1-16,3 3-1 0,-1 7 2 16,2 3-2-16,3-1 2 15,-1 0-1-15,2 4 0 16,4 3 0-16,-2 1 0 15,2 3 0-15,2 20 1 16,0-26-2-16,0 26 1 16,0 0 0-16,0 0 0 15,0 0 0-15,0-18 0 16,0 18 0-16,0 0 0 16,0 0 0-16,0 0 0 15,2-17-1-15,-2 17 1 16,0 0 0-16,6-27 0 15,-6 27 0-15,4-25 0 0,-4 25 0 16,6-29 0-16,-6 29 1 16,4-28-1-16,-4 28 0 15,2-23-1 1,-2 23 1-16,0 0 0 0,3-20 0 16,-3 20 0-16,0 0 0 15,0 0 0-15,0-19 0 16,0 19 1-16,0 0-2 15,0 0 1-15,0 0 0 16,-5-17 0-16,5 17 0 16,0 0 1-16,0 0-1 15,0 0 1-15,-18-10-1 16,18 10 0-16,0 0 1 0,0 0-1 16,0 0 0-16,0 0 0 15,0 0-1 1,10 25 2-16,-10-25-1 15,31 25 1-15,-10-9-1 0,6 5 1 16,4-2-1-16,9-2 1 16,7 0 0-16,5-1-1 15,6-3 0-15,3-1 1 16,-1-7-1-16,4-1 0 16,-4 2 0-16,-10 0 0 15,-6 3 0-15,-7 1 0 16,-8 0-1-16,-8-1 2 15,-21-9-1-15,27 17 0 0,-27-17 0 16,0 0 0-16,17 16 0 16,-17-16 1-1,0 0-1-15,0 0 0 16,-4 23 0-16,4-23-1 0,-13 25 2 16,13-25-1-16,-19 30 0 15,3-12 0-15,-1 1 0 16,-1-2 0-16,-1 4-1 15,-2 0 1-15,-6 4 1 16,-2 2-2-16,-8 11 2 16,1 1-2-16,-7 3 1 15,1 2 1-15,-4-2-1 16,1-1 0-16,7-5 0 16,1-3 0-16,6-10-1 15,4-2 1-15,6-6 0 16,4-3 0-16,17-12 0 15,-24 17-1-15,24-17 2 0,-17 13-2 16,17-13 2-16,0 0-1 16,0 0 0-16,0 0 0 15,0 0 0-15,0 0-1 16,-17-19 1-16,17 19 1 16,-4-23-2-16,4 23 1 15,-2-31 0-15,2 12 0 16,2-11 0-16,0 1 0 15,0-10 1-15,0-1-1 16,-2-4 0-16,-2 0 1 16,-2 0-1-16,-4 2 0 15,-3 3 0-15,-3-1 1 16,1 0-2-16,-1 1 2 0,1 5-1 16,-1-5-1-16,4 7 1 15,1 1 0-15,1 0 0 16,4 8 0-16,0 2 0 15,4 21 0-15,-4-28 0 16,4 28 0-16,0-18 0 16,0 18 0-16,0 0 0 15,0 0 0-15,0 0 0 16,0 0 0-16,0 0 0 16,0 0 1-16,0 0-1 15,2 21-1-15,0 2 1 16,-2 6 0-16,-2 8 0 0,0 13 1 15,0 5-1-15,1 5 0 16,-3 1 1-16,2 6-1 16,2-4 0-16,2-3 0 15,2-10 0-15,1-10-1 16,3-9 1-16,0-6 0 16,0-4 0-16,-8-21-1 15,0 0 1-15,0 0 0 16,0 0 0-16,0 0 0 15,0 0 0-15,0 0 0 16,0 0 0-16,0 0 0 16,0 0 0-16,0 0 0 15,0 0 0-15,0 0 0 0,0 0 0 16,0 0-1-16,0 0 2 16,0 0-2-16,7 19 1 15,-7-19 0-15,0 0 0 16,16 17 0-16,-16-17 0 15,17 10 0-15,-17-10-1 16,17 9 1-16,-17-9 1 16,20 6-1-16,-20-6 0 15,0 0 0-15,25-2 0 16,-25 2 0-16,19-6 0 16,-19 6 0-16,29-11 0 15,-29 11-1-15,33-21 1 16,-14 9 0-16,2 1 0 0,2-1 0 15,2-1 0-15,1-1 0 16,-1-5 0-16,2-2 0 16,2 0 1-1,-1 0-1-15,3 0 0 16,0-4 0-16,0 0 0 0,2 0 1 16,0 10-1-16,-2-4 0 15,1 3-1-15,-3 1 1 16,0 1 0-16,0 3 0 15,-2-4 0-15,-2 3 0 16,-4 1-1-16,4 3 1 16,-5 0 0-16,-1-1 0 15,-19 9 0-15,27-12 0 16,-27 12 0-16,0 0-1 16,0 0 1-16,17-11 0 15,-17 11 0-15,0 0 0 16,0 0-1-16,0 0 1 0,0 0 0 15,0 0 0-15,0 0 0 16,0 0 0-16,0 0-1 16,0 0 1-16,-19-10 0 15,19 10 0-15,0 0 0 16,-19-17 0-16,19 17 0 16,-18-21 0-16,18 21 0 15,-28-29 0-15,6 12 1 16,-7-3-1-16,-3 5 0 15,-11-2 0-15,-9 2 0 0,-6-1 1 16,-11 5-1 0,1 3 1-16,-7 0-1 15,0 4 0-15,0 3 0 0,5-1-2 16,18 9-9-16,12-18-29 16,9-1-1-16,6-7-1 15,15 2 0-15</inkml:trace>
  <inkml:trace contextRef="#ctx0" brushRef="#br0" timeOffset="91955.446">8855 13383 37 0,'0'0'33'16,"0"-27"3"-16,0 27-2 16,0 0-19-16,-25-14-5 0,25 14 1 15,0 0-2-15,-10 25-2 16,10-25-2-16,0 0-1 15,-4 18-1-15,4-18 0 16,18 2-1-16,-18-2-1 16,21-14 0-16,-21 14 1 15,23-31-1-15,-13 12-1 16,-2-8 1-16,-5 1 0 16,-5-3-1-16,-7 2 0 15,-9 4 1-15,-11 11-1 16,-13 12 1-16,-14 21-1 15,-11 26 2-15,-7 22-1 16,-5 17 1-16,6 17-1 0,5 11 1 16,18 5-2-16,19 1 0 15,26-6 1-15,18-17-3 16,22-12 3 0,15-16-2-16,18-21 1 0,5-16-2 15,0-12 0-15,2-17-2 16,-13-12-4-16,7 9-8 15,-14-27-25-15,-13 4 1 16,-13-2-1-16,-8 0 2 16</inkml:trace>
  <inkml:trace contextRef="#ctx0" brushRef="#br0" timeOffset="93614.7913">10035 13369 13 0,'-3'-17'30'0,"3"17"-1"16,0 0-6-16,0 0-4 15,0 0-1-15,0 0-5 0,0 0-2 16,0 0-4 0,3 17 1-16,-3-17 0 15,-1 37-3-15,-7-10 1 16,6 17-2-16,-6-2 1 0,4 12-2 16,-9 3 1-16,3 5-2 15,-7-5 0-15,-3-3 0 16,-1-8-1-16,-2-4 0 15,-2-7 0-15,-4-5 1 16,0-11-2-16,-2-9 1 16,2-8 0-16,0-14-1 15,-1-5 0 17,3-10 1-32,2-3-1 0,3-7-1 0,3-3 2 0,9-4-1 15,5 0-1-15,7 3 1 16,7 5 0-16,5 3 0 15,7-1 1-15,4 13-1 0,6 2 0 16,2 13 1-16,5 8 0 16,5 11 0-16,-1 8 0 15,2 12 1-15,-3 11-1 16,1 2 1-16,-3 8-1 16,-2-3 1-16,-5-4-1 15,-5-5 0-15,-3-14-1 16,-5-3 1-16,-4-5-1 15,-15-20 0-15,23 13-1 16,-23-13-1-16,0 0-2 16,16-25-7-16,-16 25-29 15,15-31-2-15,-11 12 0 16,-4-6-1-16</inkml:trace>
  <inkml:trace contextRef="#ctx0" brushRef="#br0" timeOffset="95186.7425">11048 13281 21 0,'19'-10'29'16,"-19"10"1"-16,0 0-9 15,0 0-2-15,-2-17-4 16,8 34-3-16,-6-17-3 0,-15 46-1 15,-3-7 1-15,7 22-3 16,-14 3 1-16,5 20-1 16,-8-3-2-16,4 11-1 15,-3-12 0-15,6-5-1 16,2-16-1-16,3-9 0 16,7-15 0-16,1-14-1 15,8-21 1-15,0 0-1 16,2-19 0-16,4-10-1 15,2-11 0-15,1-16-1 16,3-7 1-16,3-16-2 16,4 0 1-16,-1-5 0 0,5 2 0 15,-2-1 0-15,6 8 0 16,2 8 2-16,2 13 0 16,0 22 2-16,-4 11 0 15,4 19 1-15,-2 13 0 16,2 24 0-16,-3 17 2 15,5 21-2-15,-10 7 1 16,4 10-1-16,-2 0 0 16,-1 6-2-16,-3-11 1 15,-4-3 0-15,-5-19-2 16,-1-7 1-16,-1-14-1 16,-4-11-1-16,-2-6-3 15,-4-25-1-15,0 0-5 0,0 0-29 16,-16-23-2-16,3-12 1 15,-3 3 0-15</inkml:trace>
  <inkml:trace contextRef="#ctx0" brushRef="#br0" timeOffset="95376.1542">10923 13753 49 0,'0'0'38'0,"19"15"-2"15,18-11 2-15,11 6-18 16,-2-18-13-16,18 6-3 16,-2-2-5-16,-10-11-16 0,-4 5-19 15,-6 5 0-15,-17 1-2 16,-7 2-1-16</inkml:trace>
  <inkml:trace contextRef="#ctx0" brushRef="#br0" timeOffset="97223.8457">9981 15080 1 0,'22'2'28'16,"-22"-2"2"-16,0 0 2 16,0 0-13-16,-2 17-2 15,6 6-2-15,-24-9-2 16,11 19-3-16,-18-5-2 15,9 15-1-15,-16-9-2 16,7 8-1-16,-12-11 0 16,4 2-1-16,-7-16-1 0,3-2 0 15,-3-17 0-15,1-9-2 16,1-12 1-16,3-4-1 16,2-10 0-16,10-7 0 15,6 2 0-15,9-4 0 16,10 8 0-16,10 1 0 15,7 7 1-15,10 5 0 16,8 9-1-16,6 16 2 16,-1 10 0-16,6 15 0 15,3 11 0-15,1 18 0 16,-2 5 1-16,0 10-1 16,-5 1 0-16,-1-5-1 15,-5-10-1-15,-2-11 0 0,-8-7 0 16,-4-24-2-16,-4-7-2 15,-11-23-3 1,9 7-7-16,-13-22-26 16,2-1 0-16,-6-2 0 0,2 5-1 15</inkml:trace>
  <inkml:trace contextRef="#ctx0" brushRef="#br0" timeOffset="97924.6269">11004 14451 10 0,'0'0'30'0,"2"-27"2"16,-2 27 0-1,0 0-10-15,-2-32-5 16,2 32-3-16,0 0-2 16,0 0-3-16,0 0 0 15,4 19-2-15,-10 4 0 0,8 17-3 16,-8 8 1-16,4 12-2 15,-4 3 0-15,4 0-1 16,-4-1 0 0,6-9-2-16,-3-7 0 0,3-7 0 15,2-20-1-15,-2-19 0 16,3 21-2-16,-3-21-3 16,0 0-3-16,-3-33-14 15,3 33-16-15,-8-34-1 16,8 34 1-16,-25-27 1 15</inkml:trace>
  <inkml:trace contextRef="#ctx0" brushRef="#br0" timeOffset="98163.3219">10446 14911 61 0,'-21'8'38'16,"21"-8"0"-16,0 0 0 15,41 14-26-15,-11-20-3 16,28 10-2-16,0-10-2 16,21 2-2-16,0-2-1 15,12-1-1-15,-6-1-2 16,-10-4-2-16,-4 11-3 16,-24-13-6-16,7 10-26 0,-27 6-1 15,-27-2 0-15,17 17 0 16</inkml:trace>
  <inkml:trace contextRef="#ctx0" brushRef="#br0" timeOffset="99243.0363">10981 15497 22 0,'0'0'33'0,"11"-18"0"16,-11 18 2-16,-6-36-14 16,6 36-8-16,-5-19-2 15,5 19-1-15,-31-8-2 16,8 18-2-16,-18 1 0 0,-1 24-1 16,-12 3-1-1,-2 18-2-15,-4 5 1 16,10 2-1-16,1 4-1 15,21 1 0-15,10-13 0 0,18-9-2 16,16-11 2-16,13-14-1 16,11-15 0-16,8-8-1 15,6-16 1-15,-4-12-1 16,1-9-1-16,-9-12 1 16,0-7-1-16,-11-13 1 15,-6-2-2-15,-9-5 2 16,-7 1-1-16,-5 0 1 15,-4 4 1-15,-4 4-1 0,1 13 1 16,-3 9 1 0,2 14 0-16,2 12 0 15,2 21 1-15,0 0 0 16,2 36 0-16,4 14 0 0,0 10 1 16,1 16-1-16,1 1-1 15,2 9 0-15,-3-7 0 16,3-6-1-16,-2-10 0 15,-1-13-2-15,1-13 1 16,-6-18-4-16,8 2-2 16,-10-21-17-16,4-23-15 15,-3 0-1-15,3-4 1 16,-2-8 0-16</inkml:trace>
  <inkml:trace contextRef="#ctx0" brushRef="#br0" timeOffset="99666.8264">11308 15086 65 0,'26'-13'36'0,"1"1"2"15,0-5-9-15,11 15-16 16,-21-13-3-16,12 18-2 15,-29-3-2-15,24 22-1 16,-28 1-2-16,-2 9-1 16,-13 5 0-16,-3 9 0 15,-3 4-1-15,0-3 0 16,0-1 0-16,4-9 0 0,4-6-1 16,7-5 1-16,6-3 0 15,4-23 0-15,10 20 0 16,-10-20 0-16,31 4 1 15,-10-4-1-15,4-4 0 16,4 0 0-16,0-4-1 16,2 2 1-16,-1-1-1 15,-1 1 0-15,0 0-1 16,-4 2-1-16,0 6-4 16,-13-19-8-16,-12 17-27 15,19-8-1-15,-19 8 0 16,0 0 0-16</inkml:trace>
  <inkml:trace contextRef="#ctx0" brushRef="#br0" timeOffset="105275.5176">12298 13394 31 0,'-19'2'32'0,"19"-2"2"0,0 0-1 16,-24-8-16-16,24 8-5 15,0 0-2 1,26 10-3-16,-26-10 0 15,46 13-4-15,-13-5 0 0,11 13 0 16,2-2-1-16,6 8-1 16,2-2 0-16,4 4-1 15,-4-2 0-15,-4 0 2 16,-3 1-2-16,-3 3 2 16,-13 9 0-16,-6 18 1 15,-15 17 0-15,-5 23 0 16,-10 7-1-16,1 16 1 15,-4 4-1-15,4 7-1 16,2-5 0-16,10-7-1 16,4-16 1-16,7-10-1 15,2-10 1-15,2-11-1 16,0-6 0-16,-1-13 1 0,-3-10-1 16,-4-9 0-16,-3-8 0 15,-6-8 1-15,-6-19-1 16,-22 25 1-16,-5-19-1 15,-15-1 1-15,-8 1 0 16,-10 6-1-16,-4-7 1 16,-1 5-1-16,3-6 0 15,-2 0-2-15,14 1-3 16,-2-20-6-16,21 5-29 16,-1-11-1-16,8-4-1 15,5-7 0-15</inkml:trace>
  <inkml:trace contextRef="#ctx0" brushRef="#br0" timeOffset="106843.7668">13899 14372 29 0,'0'0'30'0,"0"0"2"15,0 0-8-15,15 18-7 0,-15-18-4 16,0 0-3 0,0 0-1-16,0 0-3 15,0 0 0-15,0 0 0 16,-4-25-1-16,4 25 0 0,0 0-1 15,2-23-1-15,-2 23 0 16,-2-27-1-16,-1 10 1 16,1-2-2-16,-4-3 1 15,0 3 0-15,-6-4-1 16,-3 6 1-16,-10 4 0 16,-2 14 0-16,-14 13-1 15,-1 20 1-15,-4 16 0 16,3 14-1-16,3 14 1 15,11 12-2-15,10 4 1 16,15-4-1-16,15-9 0 16,16-14 0-16,10-17 0 15,7-13 0-15,5-20-1 0,1-17 1 16,0-16 0-16,-6-10 0 16,-3-20 0-16,-10-8 0 15,-8-4 0-15,-10-3 0 16,-7-2 1-16,-10 7 0 15,-4 2-1-15,-9 6 1 16,0 18-1-16,-1 5 0 16,18 25 1-16,-27-16-1 15,27 16 1-15,-5 33-2 16,12 3 2-16,7 16-2 16,5 8 2-16,4 14-1 15,0 5 0-15,6 9 0 16,-2 1 0-16,-2-1 0 0,-1-2 0 15,-3-3 1-15,-8-9-1 16,-3-5 0-16,-6-7 0 16,-8-8 1-1,-8-12 0-15,-9-4-1 0,-10-9 1 16,-13-6-1-16,-6-4 1 16,-10-2-1-16,-10-3 0 15,1-5 0-15,2 1 0 16,3-6-1-16,12-2-2 15,7-12-2-15,22 6-4 16,-4-24-32-16,33-1 0 16,6-12-2-16,15-1 1 15</inkml:trace>
  <inkml:trace contextRef="#ctx0" brushRef="#br0" timeOffset="107304.1472">14148 14800 56 0,'0'0'35'16,"0"0"0"-16,29 0-6 15,1-6-18-15,-12-18-2 16,22 4-2 0,-5-10-2-16,11-3-1 0,-1-11-2 15,1 0 1-15,-9-4-1 16,-8 4 0-16,-10 2-1 16,-10 5 2-16,-14 5 0 15,-13 12-1-15,-16 11 1 16,-7 14-1-16,-11 15 1 15,2 18-1-15,-6 8 0 16,6 15-1-16,9 9 0 16,14 0-1-16,18-2 1 31,18-5-1-31,18-11-1 0,12-18-1 0,19-7-3 16,2-25-2-16,13-2-3 15,-19-35-16-15,8 5-13 0,-10-14 0 16,-6-4-1-1,-9-4 2-15</inkml:trace>
  <inkml:trace contextRef="#ctx0" brushRef="#br0" timeOffset="108503.0014">14773 14434 51 0,'0'0'36'0,"-24"27"1"16,1-2 3-16,2 32-20 15,-19-18-8-15,22 20-4 16,-11-5 0-16,16 5-4 15,-1-9-1-15,14-2 0 16,8-8-3-16,7-19 1 16,9-7-1-16,3-16-1 0,5-13 0 15,5-12 0-15,-6-15 1 16,0-5-2-16,-2-10 1 16,-4-1 0-16,-4 1 0 15,-4 1 1-15,-1 4-1 16,-7 12 2-16,7 9-2 15,-1 12 2-15,-15 19 0 16,29 0 0-16,-29 0-1 16,31 44 1-16,-19-7 1 15,1 17-1-15,-7 3 0 16,0 6 0-16,-4-5 0 16,-2-2-1-16,0-10 1 15,-2-6-1-15,2-13 0 0,0-27 0 16,0 0-1-16,0 0 1 15,9-46 0-15,-3 4-1 16,2-5 0-16,1-8 2 16,3-1-2-16,2 4 2 15,1 4-1-15,2 8 1 16,3 17-1-16,-1 10 1 16,0 11-1-16,2 17 0 15,-3 12 2-15,-3 15-3 16,-3 8 2-16,-1 6 0 15,-3 1-1-15,0-1 0 16,-2-6 1-16,-1-10-1 16,-1-9-1-16,-4-31 1 0,18 17 0 15,-18-17-1-15,27-36 1 16,-14-3-1-16,3-5 1 16,3-10 0-16,0-1 0 15,0 1 1-15,-1 2-2 16,-5 10 2-16,1 13-1 15,-1 12 1-15,-13 17-1 16,21 12 0-16,-11 12 1 16,0 17 0-16,1 1-1 15,7 8 0-15,1-4 0 16,4 0 0-16,6-6 0 16,0-11 0-16,4-8-1 0,0-17 1 15,3-14 1-15,-1-11-2 16,2-8 2-1,-5-7-2-15,-1-12 1 0,-4-4 1 16,-6-1-1 0,-5 3 0-16,-8 7 0 0,-10 13 0 15,-8 7 0-15,10 23 1 16,-35-8 0-16,12 29-2 16,0 10 2-16,4 15-2 15,3 8 2-15,9-1-2 16,7 3 1-16,11-2-1 15,10-4 2-15,6-12-1 16,8-7-1-16,6-16 1 0,-1-15-1 16,4-8 0-16,-1-15 0 15,-5-13-1 1,3-8 0-16,-6-16-1 16,-1-9 0-16,-10-15 0 0,1-3 0 15,-10-7 0-15,1 10 1 16,-9 2 0-16,-1 9 1 15,-6 7 1-15,-2 15 2 16,0 18 0-16,-4 10 0 16,6 23 1-16,0 0 0 15,0 0 1-15,-15 38-1 16,15 12 0-16,-4 8-1 16,6 11 0-16,0 8-1 15,2 5 0-15,2-3 1 16,1-1-2-16,1-12 1 15,2-13-2-15,-3-11 0 16,1-9-2-16,0-10 0 0,-8-23-1 16,0 0-5-16,2-17-7 15,-2 17-24-15,-12-42 0 16,4 15 0-16,-9-10 0 16</inkml:trace>
  <inkml:trace contextRef="#ctx0" brushRef="#br0" timeOffset="109502.7056">16144 14461 63 0,'0'0'37'15,"2"21"0"-15,-2-21 2 16,0 0-29-16,40 7-1 16,-22-12-3-16,13 7-1 0,-8-8-2 15,2 4-1-15,-6-4-1 16,0 2 0-16,-19 4-1 15,27-3 0-15,-27 3-1 16,22-4 1-16,-22 4-1 16,21-6 0-16,-21 6 0 15,27-15 0-15,-27 15 0 16,27-20 0-16,-27 20 0 16,23-19 1-16,-23 19 1 15,0 0 1-15,17-23 0 16,-17 23 1-16,0 0 0 15,8 21 0-15,-6-1 1 16,4 6-2-16,-4 9 1 0,5 13-1 16,-1 2 0-16,2 5-2 15,0-5 1-15,-1 0-1 16,-1-6 0-16,2-5 1 16,-4-9-2-16,2-12 2 15,-6-18-1-15,0 0-1 16,23-23 1-16,-14-8 0 15,3-4 1-15,-4-7-1 16,5-2 0-16,-3-8 0 16,3 2 0-16,-1 2 0 15,1 8 0-15,1 6-1 16,1-1 0-16,6 6 1 0,-3 2 0 16,3 6-1-16,0 10 2 15,-1 7-1-15,-1 6 0 16,-19-2 1-16,29 32 0 15,-22-3-1 1,1 8 2-16,0 5-3 0,0 2 3 16,1 4-2-16,3-6 0 15,5-2-1-15,4-11 1 16,6-4 0-16,4-15-2 16,4-8 2-16,2-8-1 15,-1-19 0-15,-1 0 1 16,-2-15 0-16,0-1-1 15,-8-5 1-15,-2 6 0 0,-8 4 1 16,-3 3-2-16,-4 10 2 16,-8 23 0-16,0 0 0 15,0 0 0 1,3 38-1-16,-1-3 2 0,8 5-2 16,0 6 2-16,7 6-1 15,2-4-1-15,6-2 0 16,4-9 0-16,2-5 0 15,-2-7 0-15,-4-6 0 16,-4-5-1-16,-3-10 2 16,-18-4-1-16,25 7 1 15,-25-7-1-15,4 17 1 16,-6 5-1-16,0 8 2 0,-2 12-2 16,0 14 1-16,2 7 0 15,2 8 0 1,0 10 0-16,2 3-1 15,0-3 1-15,-2-6-1 0,0-8 0 16,-2-12-2-16,-2-7 1 16,-3-11-2-16,1-8-4 15,-14-27-29-15,20-2-7 16,-17 1-1-16,17-1 0 16</inkml:trace>
  <inkml:trace contextRef="#ctx0" brushRef="#br0" timeOffset="121499.138">11727 6034 1 0,'-19'23'27'0,"-20"-21"3"16,20 6 0-16,19-8-13 16,-35-6-2-16,35 6-1 15,0 0-1-15,0 0-2 16,21-36-3-16,28 20-2 15,7-11-1-15,30 6-2 16,15-6 1-16,24 12 1 0,2 6-1 16,10 22 0-16,-11 16 2 15,-15 34-1-15,-28 23 1 16,-23 31-1-16,-33 10 0 16,-15 11-2-16,-22-7 0 15,-5-7-1-15,-7-16-1 16,5-22 0-16,4-29-1 15,11-26 0-15,2-31 0 16,0 0-3-16,31-32 0 16,-20-11-3-16,12 13-4 15,-21-20-26-15,14 6-5 16,-7 3 0-16,3 11 0 16</inkml:trace>
  <inkml:trace contextRef="#ctx0" brushRef="#br0" timeOffset="122222.8273">13193 6660 69 0,'6'-23'39'15,"-1"-2"1"-15,-5 25 0 16,0-29-28-16,0 29-1 0,10 21-2 16,0 13-3-16,-8 9 0 15,3 20-3 1,-3 14 0-16,4 15-1 16,-6 4-1-16,4 1 0 0,-6-4 0 15,2-9-1-15,-2-15 0 16,0-17-1-16,4-10 0 15,-4-25-1-15,2-17-1 16,0 0-5-16,8-19-2 16,-23-29-15-16,11 0-17 15,-8-11 1-15,1-8 0 16,-5-6 1-16,-1 21 23 0,-14-23 11 16,10 12 7-16,5 22 18 15,-3 3 18 1,2 11 3-16,1 6 0 15,16 21 2-15,-21-29-22 0,33 49-7 16,-12-20-2-16,15 36-4 16,0-5-1-16,14 11-2 15,2 6-1-15,12 15 0 16,1 4-2-16,6 0 1 16,0 1-2-16,0-9 0 15,-1-5 0-15,-3-10 0 16,-4-10 0-16,-5-9 0 15,-6-17 0-15,-2-8 0 0,-8-13 0 16,-4-12 0 0,-1-12 0-16,-7-7 0 15,-7-12 0-15,-2-9 0 16,-3-8 0-16,-7-3 0 0,-2-7 0 16,1 4 0-16,3 9 0 15,-2 2-1-15,8 9-2 16,-3 9-3-16,14 21-1 15,-3 2-3-15,15 35-4 16,-21-8-28-16,18 17 0 16,1-1 0-16,8 5 2 15</inkml:trace>
  <inkml:trace contextRef="#ctx0" brushRef="#br0" timeOffset="122529.9285">13961 6673 59 0,'30'-12'40'16,"-3"3"1"-16,-27 9 2 15,26 25-16-15,-46-12-11 0,12 41-6 16,-22 3-2-16,1 22-1 16,-4-2-3-16,6 11-4 31,6-7 0-31,15-10 0 0,14-8 0 0,24-21 0 16,15-17 0-16,22-23 0 15,4-17 0-15,5-18 0 31,-7-9 0-31,-5-8 0 0,-16-8 0 0,-19 1 0 16,-16-1 0-16,-25 5 0 16,-17 8 0-16,-13 11 0 15,-8 5 0-15,-6 8 0 16,5 12 0-16,-3-9-10 0,29 26-33 16,-8-8-1-16,14 4-1 15,17-4 0-15</inkml:trace>
  <inkml:trace contextRef="#ctx0" brushRef="#br0" timeOffset="122778.012">14686 6172 94 0,'13'-17'42'16,"-13"17"1"-16,18 10 2 15,-13 34-35-15,-12 2-2 0,9 25-2 16,-8 11-1-16,2 10-3 16,0 8-2-1,0 2 0-15,2-4 0 16,0-14-4-16,10 6-8 0,-8-28-32 16,4-7 0-16,-4-11 0 15,0-2 0-15</inkml:trace>
  <inkml:trace contextRef="#ctx0" brushRef="#br0" timeOffset="122907.0536">14699 7598 94 0,'0'32'39'0,"0"-9"0"16,0-23-10-16,0 0-64 16,16-29-2-16,-7-3-3 15,1-5 0-15</inkml:trace>
  <inkml:trace contextRef="#ctx0" brushRef="#br0" timeOffset="127698.4425">18532 14403 41 0,'19'-23'18'0,"4"-2"0"15,4 4 1-15,-11-8-2 16,17 18-2-16,-22-16-3 15,16 23-2-15,-23-15 1 16,-4 19-2-16,0 0-1 16,-29 35-1-16,-13-20 0 0,-3 16-2 15,-9-8-2-15,8 3 0 16,5-4-2-16,18-9 0 16,23-13-1-16,31 8 0 15,17-10-1-15,20 2 0 16,5 7 1-16,2 9-1 15,-11 11 2-15,-14 11-1 16,-21 14 2-16,-25 7-1 16,-23 3 1-16,-12-1-1 15,-14-7 1-15,3-6-1 16,0-16 0-16,15-9 0 16,9-19-2-16,18-4 0 15,10-33-1-15,11 1-2 0,16 3-2 16,-10-13-3-16,19 13-29 15,-29-4-1-15,-7 5-1 16,-12 5 2-16</inkml:trace>
  <inkml:trace contextRef="#ctx0" brushRef="#br0" timeOffset="127894.3907">18428 13596 88 0,'-22'-2'38'0,"-3"2"-2"15,25 0-8-15,-30 5-35 16,30-5-28-16,17 35-2 16,-7-12-1-16,5 10-1 15</inkml:trace>
  <inkml:trace contextRef="#ctx0" brushRef="#br0" timeOffset="130126.5577">20937 13866 43 0,'0'0'34'0,"0"0"1"15,0 0-12-15,8 21-5 0,-20 4-5 16,24 35-2-16,-16 1-4 16,12 21 0-16,-8-1-3 15,7 9-2-15,-3-7 1 16,2-7-2-16,-2-12 0 15,2-14-2-15,-1-14 1 16,-5-19-4-16,0-17 1 16,0 0-5-16,0 0-11 15,-5-38-18-15,-5-6-1 16,-5-12 0-16,-7-17 0 16</inkml:trace>
  <inkml:trace contextRef="#ctx0" brushRef="#br0" timeOffset="130366.3998">20790 13927 7 0,'-17'-72'30'15,"27"24"0"-15,-3-6 1 16,15 10-14-16,20 23-3 16,-5-2-3-16,21 27-2 15,-16-1-1-15,10 30 0 16,-21 1-1-16,4 22 0 16,-20 0-2-16,-5 13 0 15,-24-10-1-15,-5 1-1 16,-10-8-1-16,0-10 0 15,-6-14-2-15,3-12-1 16,3-8-1-16,-2-22-5 16,31 14-8-16,-21-21-22 15,17-4-1-15,6-4 0 0,7 1-1 16</inkml:trace>
  <inkml:trace contextRef="#ctx0" brushRef="#br0" timeOffset="131493.8342">21205 13912 29 0,'19'-9'34'0,"10"3"0"15,-4-11 0-15,8-8-16 16,8 9-10-16,-12-13-2 16,7 8-3-16,-7-7-1 15,-2 3 0-15,-7 2 0 16,-20 23 1-16,5-27-1 0,-5 27 2 15,-32 2 0 1,6 17 0-16,-10 2 0 16,3 19-1-16,-4 4-1 15,8 10 1-15,4-2-2 0,12 5 0 16,7-7-1-16,10-9 0 16,11-9-1-16,7-18-1 15,10-12-1-15,-1-20-2 16,10-7 0-16,-7-23-2 15,11 2 1-15,-14-11-1 16,11 7 1-16,-15-6 1 16,6 12 2-16,-10 4 2 15,0 9 2-15,-2 18 2 16,-21 13 1-16,33-2 1 16,-33 2 1-16,23 38 0 15,-19-13 0-15,8 17-1 16,-8-5-1-16,3 7 0 0,-5-8-2 15,4-1 0-15,-6-12-1 16,0-23-1-16,0 0 0 16,17 2-1-16,-9-21 1 15,2-12-2-15,1-5 1 16,1-7 0-16,3 3 0 16,1 2-1-16,1 5 2 15,-1 4-1-15,1 8 1 16,-17 21 0-16,31-13 1 15,-31 13 0-15,29 19 1 16,-18 8 1-16,-3 3 0 16,0 17 0-16,-4-3 0 0,1 6 1 15,-3-1-2-15,2 7 1 16,-4-12-1-16,4-5 0 16,-4-11-1 15,0-28-1-31,10 21 0 0,-10-21 0 0,0 0-1 0,9-23 0 15,-5 4 0-15,-2-4-1 16,2-2 0-16,-6-5 0 16,4 1 0-16,-6-4 1 15,4-3-1-15,-2-5 0 16,4 3 1-16,0-2-1 16,0 7 2-16,2 6 0 15,0 0 0-15,3 10 1 0,-7 17 0 16,20-17 1-16,-20 17-1 15,23 10 1-15,-23-10 0 16,25 32 0-16,-13-7 0 16,-3 12 0-16,-3 3-1 15,0 6 1-15,-4 0-1 16,0 0 0-16,-2-6 0 16,-2-7-1-16,2-8 0 15,0-25-1-15,0 0 1 16,0 0-1-16,23-31-1 15,-10-3 1-15,5-5 0 16,-3-7 0-16,4 2 0 16,-1 4 1-16,-1 1 0 0,-1 12 0 15,-1 10 1-15,-15 17 0 16,21-6 0 0,-11 24 0-16,-2 7 1 15,-1 11-1-15,1 4 0 0,0 3 0 16,-1 3 0-16,-1-2 0 15,2-4-2-15,-4-7 0 16,5-10-1-16,-9-23-4 16,24 13-5-16,-24-13-29 15,13-33-1-15,-1-1-1 16,7-4 1-16</inkml:trace>
  <inkml:trace contextRef="#ctx0" brushRef="#br0" timeOffset="131682.8531">22598 13730 78 0,'4'25'41'0,"-2"4"0"0,-4-10-2 16,9 27-29-16,-12-10-3 15,12 6-2-15,-7-5-2 16,8-6-2-16,2-5-3 16,-10-26-2-16,23 18-4 15,-21-45-8-15,13 8-25 16,-9-20-1-16,2-7 1 15,-6-13 0-15</inkml:trace>
  <inkml:trace contextRef="#ctx0" brushRef="#br0" timeOffset="131802.1218">22661 13419 56 0,'-13'-34'35'0,"7"16"-1"16,6 18 0-16,-33-21-30 15,33 21-10-15,0 0-26 0,0 0-2 16,6 18 0-16,-6-18-1 15</inkml:trace>
  <inkml:trace contextRef="#ctx0" brushRef="#br0" timeOffset="132017.9354">22814 13390 77 0,'4'25'42'0,"-2"8"0"15,3 15 0 1,-14-4-33-16,16 25-1 15,-10-4-4-15,6 10 0 16,-1-4-3-16,4-8-1 0,0-7-1 16,0-16-2-16,5-5-2 15,-11-35-4-15,20 19-7 16,-28-40-25-16,6-6 0 16,-10-15 0-16,3-2 0 15</inkml:trace>
  <inkml:trace contextRef="#ctx0" brushRef="#br0" timeOffset="132246.617">22779 13651 40 0,'2'-30'34'0,"15"10"3"16,5 1 0-16,-7-11-21 15,27 28-4-15,-15-10-2 16,14 24 1-16,-18-9-3 16,8 32 0-16,-16-8-3 0,3 21 0 15,-11 0-2-15,1 4 1 16,-4-6-3-16,0-2 0 15,0-8-2-15,2-19-1 16,-6-17-3-16,0 0-3 16,32-3-10-16,-22-30-24 15,0-7 0-15,-8-10 0 16,3-12 0-16</inkml:trace>
  <inkml:trace contextRef="#ctx0" brushRef="#br0" timeOffset="132374.5902">23109 13371 58 0,'0'-19'34'16,"0"19"0"-16,0 0-1 0,11 17-31 16,-11-17-15-16,18 12-19 15,1 3-2-15,-19-15 0 16,29 27 0-16</inkml:trace>
  <inkml:trace contextRef="#ctx0" brushRef="#br0" timeOffset="132949.4748">23286 13575 56 0,'0'0'40'16,"0"0"2"-16,14 30-1 15,-14-30-25-15,2 50-3 16,-8-19-6-16,12 11 0 16,-4 0-3-16,4 4-2 15,1-5-1-15,3-5 0 16,1-11 0-16,7-12-1 15,-1-13 0-15,6-17 0 16,0-6 0-16,-1-13 0 0,-1-7 0 16,-2-10-1-16,0-5 0 15,-3-1 0 1,1 9 0-16,-5 4 0 16,1 5-1-16,-3 5 0 0,3 7-1 15,-5 8 0-15,-8 21 1 16,19-13 1-16,-19 13-1 15,0 0 2-15,22 29 0 16,-17-3 1-16,-3 5 1 16,2 7 1-16,-2 7-1 15,4 8 1-15,-4-1-1 16,8 6 0-16,-1-14-1 0,1-6 1 16,1-3-2-16,-1-9-1 15,-10-26-1 1,23 10-3-16,-23-10-4 15,8-25-32-15,2-8-1 16,-9-14 0-16,7-15 0 0</inkml:trace>
  <inkml:trace contextRef="#ctx0" brushRef="#br0" timeOffset="133762.3461">23838 13018 59 0,'0'0'36'0,"6"-21"2"15,-6 21-2-15,0 0-31 16,21 8-2-16,-21-8-2 16,29 19-1-16,-29-19-1 15,35 23-1-15,-35-23 1 16,32 29 0-16,-16-8 2 0,-8 2 1 16,5 11 1-16,-11-1 2 15,8 15 2-15,-14-2 1 16,6 19-1-16,-6-7 0 15,4 5-2-15,2-7 0 16,4-4-2-16,-3-6 0 16,9-12-2-16,2-11-1 15,11-15 0-15,0-12-1 16,4-11 1-16,-2-12 0 16,2-10-1-16,-2 1 1 15,-10 1-1-15,0 5 1 16,-9 5 0-16,-6 7 2 15,-2 18-1-15,0 0 0 0,0 0 0 16,2 31-1-16,7-10 1 16,3 2-1-16,9 0 0 15,8-5 0-15,6-5 0 16,4-9-1-16,-1-16 1 16,1-9 1-16,-1-10-1 15,-1-11-2-15,-8-6 2 16,-4 0-2-16,-6 2 2 15,-1 2-1-15,-9 15 1 16,-7 12 0-16,-2 17 2 16,-6 23 1-16,-3 23-1 15,-5 14 1-15,1 24 0 16,-7 12-1-16,7 17 0 0,1 0 0 16,5 4-1-16,1-3-1 15,6-19 0-15,0-12-1 16,2-27 0-16,4-16-1 15,-6-40-1-15,0 0-2 16,-6-37-3-16,6-11-5 16,-27-28-29-16,9-16-2 15,-12-8 2-15,-11-2 0 16,-40-1 31-16,17 18 7 16,-13 12 5-16,-6 12 6 15,22 25 32-15,-7 14 2 16,20 21 0-16,21 2 1 15,46 19-31-15,0-15-5 0,30 11-2 16,7-11-1-16,11-3-2 16,6-2-1-1,-1-13-4-15,3 19-14 0,-21-29-24 16,-12-2 0-16,-17-16-1 16,-5-5-1-16</inkml:trace>
  <inkml:trace contextRef="#ctx0" brushRef="#br0" timeOffset="136531.9852">20179 14021 6 0,'0'0'25'15,"0"0"0"-15,19-13-4 16,-19 13-11-16,0 0-9 15,0 0-5-15,0 0-2 16,-7-17 1-16,7 17 0 0,0 0 3 16,0 0 2-1,0 0 3-15,0 21 4 16,0-21 2-16,0 0 2 16,-12 29-1-16,12-29-1 0,0 0 0 15,-19-6 0-15,19 6-1 16,0 0 0-16,19-15-1 15,-17-3 0-15,-2 18-1 16,15-23 0-16,-15 23 0 16,12-27-1-16,-12 27 0 15,-6-30-1-15,6 30 0 16,-38-19-1-16,3 20 1 16,-17 5-2-16,-14 15 1 15,-13 8 0-15,-4 13-1 16,-2 6 0-16,10 6-1 15,13 0 0-15,22-4 0 16,24-14 0-16,32-11-1 0,26-14 0 16,20-18 0-16,11-9 0 15,1-1 0-15,-7-4 0 16,-15 11 0-16,-21 10 1 16,-29 18 0-16,-29 16-1 15,-25 20 1-15,-16 11 1 16,-1 2-2-16,0 6 2 15,15-4-2-15,19-5 0 16,29-17-1-16,35-14 2 16,25-19-1-16,19-11 0 15,12-6-1-15,4-7 0 16,-12-15-2-16,4 12-10 16,-25-18-28-16,-19 6 0 0,-24 2-1 15,-13 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1T15:07:29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3591 8902 23 0,'0'0'34'16,"-27"-23"-1"-16,27 23 3 15,0 0-21-15,-17 9-2 16,21 11-2-16,-4-20-3 16,-8 26-2-16,8-26-1 15,-4 37-1-15,4-37 0 16,2 31-1-16,-2-31-1 31,0 0-1-31,0 0 1 0,25 0-1 0,-19-18 0 16,2-5 0-1,-3-5 0-15,-3-3 0 0,-4-2-1 16,-5 3 1-16,-13 1 0 16,-7 8-1-16,-11 7 1 0,-12 14-1 15,-14 12 1-15,-1 15 0 16,-7 17 0-16,3 21 0 16,5 12 0-16,16 11 1 15,13 6-1-15,20 2 1 16,24-4-1-16,18-4 0 15,18-11-1-15,13-18 1 16,7-11-1-16,1-15 0 16,-5-8-1-16,-3-12 0 15,-8-5-2-15,-17-14-3 16,4 6-11-16,-20-19-24 16,-3-6 1-16,-8-4-2 0,-3-5 2 15</inkml:trace>
  <inkml:trace contextRef="#ctx0" brushRef="#br0" timeOffset="211.9448">3890 9215 47 0,'39'-10'36'16,"-16"2"2"-16,4-1-1 15,4 7-20-15,2-15-12 16,11 1-3-16,4 8-6 0,-11-13-20 16,5 4-12-16,-1 9-1 15,-8-3 0 1</inkml:trace>
  <inkml:trace contextRef="#ctx0" brushRef="#br0" timeOffset="384.5532">4141 9389 52 0,'0'0'36'16,"-10"25"0"-16,10-25 0 15,25-11-28-15,6 5-4 16,6-4-5-16,-6-15-17 16,9 4-16-16,10 2-3 0,-3-6 1 15,3-2-1-15</inkml:trace>
  <inkml:trace contextRef="#ctx0" brushRef="#br0" timeOffset="796.4765">5323 8430 54 0,'29'-40'37'15,"-13"3"2"-15,-12 12-2 16,-4 25-25-16,-39-19-2 16,14 29-3-16,-21 5 0 15,-3 27-3-15,-8 10 0 16,4 17-2-16,5 4 1 16,12 11-2-16,18 1 1 0,22-5-2 15,23-11 1-15,27-21 0 16,21-13 0-16,20-24-1 15,5-18 1-15,8-18-1 16,-8-17 1-16,-11-10-1 16,-16-19 1-16,-17-4 0 15,-23-4-1-15,-23 5 1 16,-20 3-1-16,-21 7 0 16,-13 9-1-16,-12 5 0 15,-2 19-2-15,-9 4-3 16,15 25-5-16,-16 0-28 15,24 16-2-15,3 7 0 16,10 10 0-16</inkml:trace>
  <inkml:trace contextRef="#ctx0" brushRef="#br0" timeOffset="1017.3597">5364 8647 81 0,'21'11'40'0,"2"1"2"15,10 7-1-15,-6-6-32 16,23 16-1-16,-4-6-4 16,8 6 0-16,-1-2-2 15,-1 3-1-15,-6-3-1 16,-6-6-2-16,-3 4-3 16,-18-19-6-16,10 8-30 0,-29-14-2 15,8 19 0-15,-8-19 1 16</inkml:trace>
  <inkml:trace contextRef="#ctx0" brushRef="#br0" timeOffset="1248.5671">5248 9362 72 0,'31'6'39'0,"8"-14"1"0,11-9-1 16,15-2-33-16,7-10-1 16,11 4-3-16,-6 0-1 15,-4 0-4-15,-2 18-5 16,-26-13-25-16,-1 17-6 16,-19 6 0-16,-25-3 0 15</inkml:trace>
  <inkml:trace contextRef="#ctx0" brushRef="#br0" timeOffset="1744.8479">5217 9825 61 0,'0'0'40'0,"0"0"-1"15,0 0 2-15,0 0-28 16,21 30-5-16,1 10-2 15,-7-7 0-15,12 23-1 16,-2 5-2-16,4 4 0 16,-2 1-1-16,4-3 0 15,-6-6-1-15,0-3 0 16,2-12 0-16,-6-9 0 0,-1-10 0 16,1-12 0-16,-4-12 0 15,-17 1 0-15,29-29 0 16,-13-2 0-16,-5-7 0 15,1-8-1-15,1-8 0 16,-3-9 0-16,0-1 0 16,-3-3-1-16,-1-4-2 15,-4-2-2-15,10 18-5 16,-20-11-32-16,12 11-2 16,-6 5 1-16,0 6 0 15</inkml:trace>
  <inkml:trace contextRef="#ctx0" brushRef="#br0" timeOffset="2572.7523">3335 11585 61 0,'-12'-34'37'16,"4"7"1"-16,8 27-11 16,-46-21-14-16,35 50-4 15,-24 9-2-15,16 39-1 0,-12 23-1 16,11 24-2-16,3 16-1 16,9 16 0-16,6-1-1 15,20-3 1 1,15-20-2-16,13-25 1 0,12-34-1 15,9-31-1-15,5-28 2 16,1-33-1-16,-6-24 0 16,-7-24 0-16,-12-19 2 15,-15-20-2-15,-15-9 1 16,-16-5-1-16,-16-3 1 16,-11 2-1-16,-10 4 0 15,-5 15 0-15,-7 14 0 16,1 19-1-16,4 19-1 0,-1 12-2 15,16 32-5 1,-11-4-20-16,22 33-11 16,7 6-1-16,5 13 0 15</inkml:trace>
  <inkml:trace contextRef="#ctx0" brushRef="#br0" timeOffset="2805.2965">3512 12172 93 0,'18'31'41'0,"5"7"1"15,2-22-14-15,9 30-20 0,-3-8-3 16,12 4-1-16,-5-5-3 16,3-8-1-1,-4-4 0-15,-9-10-1 16,-1-4-3-16,-9-18-3 0,11 11-23 15,-20-24-10-15,-1-3-2 16,-4-7 1-16</inkml:trace>
  <inkml:trace contextRef="#ctx0" brushRef="#br0" timeOffset="3036.7287">4191 12013 79 0,'31'-2'40'0,"-2"2"0"0,4-2 0 16,-33 2-35-16,52-7-1 16,-12 1-4-16,-5-2-2 15,7 10-6-15,-42-2-31 16,45-11 1-16,-26 3-2 15,-19 8 0-15</inkml:trace>
  <inkml:trace contextRef="#ctx0" brushRef="#br0" timeOffset="3200.1235">4318 12126 64 0,'-1'19'37'0,"1"-19"1"16,19 16-2-16,16-16-31 0,1 0-7 15,-1-2-32-15,9-13-1 16,8 5-2-16,2-5 0 16</inkml:trace>
  <inkml:trace contextRef="#ctx0" brushRef="#br0" timeOffset="3755.9715">5318 11883 45 0,'11'-18'38'15,"-11"18"0"-15,16-21 1 16,-13 0-22-16,-3 21-4 16,0 0-5-16,12 18-1 15,-12-18-2-15,0 0-2 0,-2 19-1 16,2-19 0-16,0 0 0 15,17 2-1-15,-17-2-1 16,12-29 1-16,-8 6-1 16,-2 0 1-16,-4-14-1 15,-8 9 0-15,-7 1 1 16,-10 11-2-16,-8 16 1 31,-9 20 1-31,-12 22-1 0,-2 15 0 0,0 26 1 16,6 9 0-16,12 10-1 15,20-1 1-15,18-7 0 16,24-15 0-16,22-18 0 16,20-17 0-16,9-23-2 0,12-13 1 15,5-16-2-15,-5-13-3 16,8 0-5 0,-24-19-31-16,3-4 0 15,-16-4-2-15,-8 2 2 0</inkml:trace>
  <inkml:trace contextRef="#ctx0" brushRef="#br0" timeOffset="4360.5914">5850 11837 66 0,'2'-21'39'0,"0"3"1"16,-2 18 0-16,4-28-29 15,15 35-2-15,-19-7-2 0,29 39-2 16,-12 1-1-16,8 15-1 15,-4 5 0-15,6 9 0 16,-5 6-1-16,-1-2-1 16,-4-4 1-16,-1-8-1 15,-3-9 0-15,-3-12 0 16,0-7-1-16,-3-12 2 16,-7-21-2-16,21 11 0 15,-21-11 1-15,27-34-1 16,-11-1 0-16,7-13 1 15,0-13-1-15,4-10 0 16,2-11-1-16,-2-9 0 0,0-3-2 16,-2-3-2-16,6 16-5 15,-27-3-32-15,11 13-2 16,-9 7 1-16,-4 20-1 16</inkml:trace>
  <inkml:trace contextRef="#ctx0" brushRef="#br0" timeOffset="5132.0668">3846 14236 41 0,'-17'8'36'15,"17"-8"0"-15,0 0 2 16,0 0-26-16,25 4-2 16,-6-14-4-16,19 10 0 15,-3-9-2-15,13-1-3 16,-1 0-2-16,-7-11-6 16,14 14-21-16,-19-3-10 0,-8 0 1 15,-27 10-1-15</inkml:trace>
  <inkml:trace contextRef="#ctx0" brushRef="#br0" timeOffset="5344.3531">3987 14359 65 0,'25'8'38'0,"-6"-12"-1"16,6 12-1-16,0-22-30 15,14 12 0-15,-1-9-2 0,1 3-3 16,-2 2-2-16,-7-3-7 16,15 11-27-16,-18-2-3 15,-8 2 0-15,-19-2-1 16</inkml:trace>
  <inkml:trace contextRef="#ctx0" brushRef="#br0" timeOffset="14396.1066">4972 14091 9 0,'0'0'32'0,"0"0"1"15,0 0 0-15,0 0-16 16,-27-10-4-16,27 10-3 16,16-27-1-16,9 12-3 0,-2-12-1 15,12 8-1-15,-3-6 0 16,11 9-1-16,-6 1 1 15,3 13 0-15,-13 8 0 16,-4 19-1-16,-11 7 0 16,-8 18-1-16,-12 8 0 15,-6 11 1-15,-9 0-3 16,-4 6 1-16,-4-8 1 16,-1-4-2-16,-1-7 2 15,10-12-2-15,0-11 1 16,7-10-1-16,3-4 1 15,13-19 0-15,0 0 0 16,7 17-1-16,-7-17 1 0,31-6-1 16,-10 2 0-16,6-1 0 15,0-1-1-15,-3-4-1 16,3 5-3-16,-8-11-3 16,16 18-17-16,-16-15-14 15,0-5-1-15,-3-5 1 16,-1-3-1-16</inkml:trace>
  <inkml:trace contextRef="#ctx0" brushRef="#br0" timeOffset="14756.3972">5433 14119 64 0,'0'0'37'15,"0"0"1"-15,0 0-1 16,0 0-30-16,0 0-1 15,4 19-2 1,-4-19-2-16,31 22-1 0,-10-13 0 16,6 1 0-16,8-3-1 15,5 3 1-15,3-4-1 16,1 3 0-16,1-1 0 16,-3 5 1-16,-1 5 0 15,-7 7-1-15,-9-2 2 16,-7 5 0-16,-13 1 0 15,-6 2 0-15,-11 2 0 0,-7-7 0 16,-10 1-2-16,-4-4 1 16,-9-5-1-16,-1-3-2 15,1-7 0 1,-5-12-2-16,13 4-8 0,-15-16-27 16,21-12 0-16,-1-11-1 15,11-5 0-15</inkml:trace>
  <inkml:trace contextRef="#ctx0" brushRef="#br0" timeOffset="14928.3633">5416 14020 58 0,'29'-14'37'0,"6"-7"-1"0,13 4 0 16,12 3-30-16,-3-7-2 15,11 6-2 1,-6 5-4-16,-8-5-9 15,7 9-24-15,-10 14-1 0,-15 0 1 16,-5 9-2-16</inkml:trace>
  <inkml:trace contextRef="#ctx0" brushRef="#br0" timeOffset="15296.6352">6236 14100 61 0,'17'19'39'16,"-3"4"1"-16,-7 0-1 16,11 16-26-16,-26-11-4 15,16 15-2-15,-18-5-2 16,4 4-1-16,-3-3-2 0,7-1-1 16,-6-2 1-16,8-3-1 15,0-8 0-15,2 0-1 16,4-6 1-16,5-2-1 15,-11-17 1-15,23 25-1 16,-5-19 0-16,1-2 1 16,6-4-1-16,2 0 1 15,6 0-1-15,3-4 0 16,1-2 0-16,0 1-1 0,-1-5 0 16,-3 2 0-1,0 2-3-15,-12-5-1 16,6 9-6-16,-27 2-29 15,10-25-1-15,-10 4 0 0,-2 0 1 16</inkml:trace>
  <inkml:trace contextRef="#ctx0" brushRef="#br0" timeOffset="15520.7933">6187 14219 50 0,'29'-23'36'0,"16"2"-1"15,5-10 1-15,12-5-26 16,7 9-5-16,-5-2-3 0,-5 2-3 16,-3 16-7-16,-21 11-26 15,-6-4-1-15,-29 4 0 16,10 17-1-16</inkml:trace>
  <inkml:trace contextRef="#ctx0" brushRef="#br0" timeOffset="15680.1393">6371 14336 58 0,'17'15'35'0,"4"-18"1"15,12-11-2-15,9 3-25 16,-1-12-7-16,1-12-17 0,3 4-18 15,-1 8-2-15,-5-3-1 16,3 4 0-16</inkml:trace>
  <inkml:trace contextRef="#ctx0" brushRef="#br0" timeOffset="16289.7851">7036 14238 44 0,'0'0'35'16,"0"0"1"-16,23-6 0 15,4 8-24-15,-27-2-4 0,48-23-3 16,-20 10-1 0,4 3-2-16,-1 5-3 0,-6-9-5 15,10 20-13 1,-10-12-16-16,-25 6 0 0,23-8-2 15,-23 8 1-15</inkml:trace>
  <inkml:trace contextRef="#ctx0" brushRef="#br0" timeOffset="16827.7803">7513 13956 59 0,'0'0'34'16,"0"0"1"-16,0 0-8 15,21-9-18-15,-21 9-3 16,52-12-1-16,-21 4 0 15,15 12-1-15,-7-2-1 16,5 10-1-16,-11 1 1 16,-2 8-1-16,-12 4 0 15,-11 8 0-15,-14-1-1 16,-6 1 1-16,-5-4-1 16,-4-2 0-16,1-6-1 15,20-21 1-15,-23 21-1 0,23-21 0 16,23-4 0-16,6-7 0 15,8 1 0-15,3 0 0 16,7 5 0-16,3 3 0 16,-8 9 0-16,-3 7 1 15,-14 3 1-15,-10 12 0 16,-15 3 0-16,-9 9 0 16,-20-5 1-16,-12 6 0 15,-13-5-1-15,-4-1 0 16,-3-7-1-16,-1-4 0 15,6-4-3-15,2-15-2 16,21 9-7-16,0-23-30 16,16-3 1-16,7-12-2 0,12-6 1 15</inkml:trace>
  <inkml:trace contextRef="#ctx0" brushRef="#br0" timeOffset="17288.434">8377 13839 61 0,'0'0'38'15,"0"0"1"-15,0 0 1 16,0 0-27-16,11 19-4 15,-13 8-2-15,8 25-2 16,-4 2-1-16,6 9-1 16,-2 2-1-16,3 1 0 0,-1-5-2 15,2-9 1 1,-1-4-2-16,1-20 0 16,-1-3-1-16,-9-25-2 15,16 18-2-15,-20-38-8 0,4 20-26 16,10-42-1-16,-14 10 1 15,-4-11 0-15</inkml:trace>
  <inkml:trace contextRef="#ctx0" brushRef="#br0" timeOffset="17475.8606">8265 13935 56 0,'11'-29'36'0,"14"12"0"0,8 4-1 16,2-14-26-1,25 13-2-15,-4-9-2 16,11 8-2-16,3 2-4 16,-9-7-5-16,13 20-15 0,-20-9-15 15,-10 1 0-15,-13 6-1 16,-31 2 0-16</inkml:trace>
  <inkml:trace contextRef="#ctx0" brushRef="#br0" timeOffset="17639.4707">8477 14043 55 0,'25'19'35'15,"16"-19"0"-15,5-14 0 16,6-7-29-16,15 2-4 16,3 8-9-16,-5-7-25 0,-14-5 0 15,-3 14-3-15,-23-11 0 16</inkml:trace>
  <inkml:trace contextRef="#ctx0" brushRef="#br0" timeOffset="18273.0369">5009 13607 33 0,'-27'-2'35'0,"0"14"2"15,-12 9 1-15,-1 2-18 16,9 40-8-16,-23 4-3 0,21 33-1 16,-7 7-3-16,20 20-2 15,9 7 0-15,17 3-2 16,15-11-1 0,14-15-2-16,20-5-4 0,-1-29-28 15,22-12-4-15,1-17-1 16,0-19-1-16</inkml:trace>
  <inkml:trace contextRef="#ctx0" brushRef="#br0" timeOffset="19068.0662">9156 13304 32 0,'0'0'33'16,"13"-19"3"-16,-13 19-1 16,35-4-18-16,-35 4-4 15,37 0-3 1,-14 6-1-16,27 21-3 0,-8 5 1 15,18 22-2-15,-4 5 0 16,2 20-1-16,-6 9-1 16,-7 18 0-16,-15-3 0 15,-12 11-1-15,-18-9-2 16,-12-1 2-16,-13-10-2 0,-6-8 0 16,-9-11 1-16,-5-20-2 15,-1-5 1-15,0-15-2 16,7-6-1-16,-3-16-3 15,17 2-4-15,-16-18-23 16,22-1-6-16,2-10-2 16,17 14 1-16</inkml:trace>
  <inkml:trace contextRef="#ctx0" brushRef="#br0" timeOffset="19480.7522">9800 13511 61 0,'12'-27'38'0,"-12"27"1"16,0 0 0-16,-22 12-26 16,9 34-3-16,-18 4-3 15,8 28-1-15,-10 7-2 16,6 22 1-16,0 5-3 0,12-1 1 16,9-4-2-16,12-5 0 15,9-8 1-15,8-19-2 16,6-14 1-1,4-17-1-15,2-11 1 0,-1-16-2 16,1-9 0-16,-4-16-3 16,4 0-4-16,-14-26-10 15,8 9-23-15,-6-8 0 16,4 3-1-16,-6-3 1 16</inkml:trace>
  <inkml:trace contextRef="#ctx0" brushRef="#br0" timeOffset="20007.9611">10307 13705 47 0,'0'0'37'0,"0"0"0"15,-17-15 1-15,27 32-21 16,-10-17-4-16,-8 48-2 16,0-10-4-16,18 20 0 15,-10 3-2-15,10 18-1 16,-5-2-1-16,3 3-1 15,0-3-1-15,-1-8 0 16,1-10 0-16,-2-11-1 16,2-9-1-16,-1-18-1 15,-7-21-1-15,22 17-2 0,-5-17-4 16,-13-31-7-16,21 8-24 16,-15-11-1-16,1-7 2 15,-5-3-1-15</inkml:trace>
  <inkml:trace contextRef="#ctx0" brushRef="#br0" timeOffset="20376.362">10533 13904 32 0,'27'-21'34'16,"-4"-4"2"-16,10 8 0 16,2 17-14-16,-14-23-7 15,27 27-4-15,-21-8-2 16,12 21-2-16,-18 3-1 0,0 20-1 15,-15 4-2-15,-6 12 0 16,-17 7-1-16,-7 6 0 16,-8 0-1-1,-5-2 1-15,-3-5-1 0,3-11 0 16,0-7-1-16,8-11 1 16,8-10-1-16,6-6 1 15,15-17 0-15,0 0-1 16,0 0 0-16,0 0 0 15,29 2 0-15,-8-6 1 16,4 1-1-16,2-3-1 16,2 2 0-16,0-4-1 15,4 3-1-15,-6-9-3 0,11 10-5 16,-17-23-20-16,14 4-10 16,-4-11 0-1,2-3 0-15</inkml:trace>
  <inkml:trace contextRef="#ctx0" brushRef="#br0" timeOffset="20688.3248">11150 13968 73 0,'0'0'39'16,"-11"46"2"-16,-11-6 0 16,17 18-29-16,-22-5-4 15,13 11-2-15,1-11-1 16,17-5-2-16,15-7-1 0,14-20-1 15,11-17 0 1,12-20-1-16,0-15 0 0,2-15 1 16,-4-9-1-1,-14-5 0-15,-9-7 0 0,-15 6 0 16,-13 1 0-16,-12 9 0 16,-9 8 0-16,-7 11 0 15,-4 9-1-15,0 7-1 16,2 14-2-16,-1-1-4 15,18 26-13-15,-9-12-19 16,11 6-2-16,8-17 1 16,-8 35 0-16</inkml:trace>
  <inkml:trace contextRef="#ctx0" brushRef="#br0" timeOffset="21012.9349">11505 13912 73 0,'19'21'41'16,"3"14"1"-16,-3 5-1 16,6 29-27-16,-10-15-5 15,18 9-2-15,-4-3-3 16,8-3 0-16,0-9-3 16,1-11 1-16,3-13-1 15,-3-10 0-15,-3-14 0 16,-6-10-1-16,-6-11 1 15,-6-10-1-15,-7-11 1 16,-4-4-1-16,-4-6 0 16,-2 1 0-16,-6-3 0 0,0 0-1 15,2 6-1-15,-2-2-3 16,6 20-1-16,-9-18-8 16,15 23-28-16,-12-6-1 15,8 12 0-15,-2 2 1 16</inkml:trace>
  <inkml:trace contextRef="#ctx0" brushRef="#br0" timeOffset="21343.426">12217 13392 83 0,'0'-19'39'16,"0"19"2"-16,17 6 0 16,4 19-32-16,-1-2-1 15,20 19-4-15,-1 6 1 16,11 21-2-16,-2 8-1 16,0 19 0-16,-5 7-1 15,-8 5 0-15,-10 5 0 16,-16 0-1-16,-9-6 1 15,-13-3-1-15,-10-20 0 16,-6-11-2-16,-6-17-2 16,-13-29-9-16,3-6-29 0,-1-21-1 15,0-4 0-15,-2-19-1 16</inkml:trace>
  <inkml:trace contextRef="#ctx0" brushRef="#br0" timeOffset="22220.1464">3684 16024 56 0,'8'17'38'0,"-8"-17"-1"16,30-5 1-16,5 6-29 0,-6-14-1 15,21 13-2-15,-5-15 0 16,12 7-3-16,-1-3 0 15,2 5-1-15,-10 2-2 16,-3-4-2-16,-5 10-2 16,-17-13-6-16,8 13-29 15,-31-2 1-15,0 0-2 16,-27 28 1-16</inkml:trace>
  <inkml:trace contextRef="#ctx0" brushRef="#br0" timeOffset="22396.4773">3773 16271 71 0,'0'0'38'0,"0"0"1"16,34 6 0-16,5-10-34 15,-1-7-2-15,15 5 0 16,-1-5-2-16,0-1-2 16,0 10-6-16,-16-7-30 15,7 1-3-15,-5 0 1 16,-9 1-1-16</inkml:trace>
  <inkml:trace contextRef="#ctx0" brushRef="#br0" timeOffset="26616.3787">8446 13469 2 0,'0'0'28'16,"12"-46"0"-16,-1 13-9 16,7-3-1-16,-5-18-3 15,16 6 0-15,-4-21-4 16,10 14-3-16,-6-11-2 15,9 15-1-15,-11-3 0 16,2 14-2-16,-8 3-1 16,-1 16-2-16,-9 4 0 0,-11 17-4 15,20-10-10 1,-20 10-19-16,0 0-1 16,0 0 0-16,0 0-1 0</inkml:trace>
  <inkml:trace contextRef="#ctx0" brushRef="#br0" timeOffset="28864.1014">9407 12063 16 0,'0'0'32'15,"0"0"2"-15,0 0-2 16,0 0-12-16,-4-17-5 16,4 17-3-16,0 0-3 15,0 0-2-15,0 0-2 16,0 0 0-16,0 0-1 15,0 0 0-15,0 0-2 0,0 0 0 16,0 0-1 0,0 0 0-16,0 0 0 15,0 0 0-15,0 0 0 16,17-16 0-16,-17 16 0 0,0 0 0 16,17-25-1-16,-17 25 1 15,8-21-1-15,-8 21 1 16,2-19-1-16,-2 19 1 15,0 0 0-15,-21-13 0 16,21 13-1-16,-35 13 1 16,10 3 0-16,0 7-1 15,0 5 0-15,4 1 0 16,1 6 1-16,5 1-2 0,9 1 1 16,12-3 0-1,9-11 1-15,16-2-1 16,10-15 0-16,7-6 1 15,8-8-2-15,8-9 2 0,1-8 0 16,-5-2-1-16,-2 2-2 16,-12-7 0-16,-5 14-4 15,-20-10-8-15,-2 16-25 16,-19 12-2-16,0 0 1 16,0 0 0-16</inkml:trace>
  <inkml:trace contextRef="#ctx0" brushRef="#br0" timeOffset="29292.0514">9320 12535 37 0,'0'0'35'0,"0"0"2"16,0 0-3-16,21-8-17 15,25 2-5-15,-13-17-2 16,25 12-3-16,-10-14-3 16,10 10-1-16,-6-5-3 15,-6-1-3-15,1 14-3 16,-24-12-21-16,2 7-11 15,-6 6 1-15,-19 6-2 16</inkml:trace>
  <inkml:trace contextRef="#ctx0" brushRef="#br0" timeOffset="29771.5728">9592 12615 28 0,'0'0'36'16,"0"0"0"-16,0 0 1 0,-18-9-15 15,18 9-8-15,0 0-4 16,8 19-2-16,-8-19-2 16,8 19-3-1,-8-19 0-15,15 31 0 0,-3-12-1 16,3 2 0-16,1 2-1 16,-1-4 0-16,1 1 0 15,-1-3 0-15,-15-17-1 16,23 23 1-16,-23-23 0 15,18 8 0-15,-18-8 0 16,17-10-1-16,-17 10 1 16,15-35-1-16,-5 10 1 15,0-1-1-15,-3-5 1 0,1-2-2 16,2-1-1 0,-5-3-2-16,11 16-9 15,1-11-27-15,-9 5-1 16,0-2 1-16,1 4-2 0</inkml:trace>
  <inkml:trace contextRef="#ctx0" brushRef="#br0" timeOffset="30875.7768">10167 12209 13 0,'0'0'30'0,"0"0"3"16,-35 9-4-16,6 1-11 15,8 28-3-15,-24-3-3 16,13 28-3-16,-21-3-2 16,7 22-2-16,-10-7-2 15,6 9 0-15,-2-7-3 16,6-14-4-16,17-1-23 16,0-16-8-16,4-19 0 15,25-27-1-15</inkml:trace>
  <inkml:trace contextRef="#ctx0" brushRef="#br0" timeOffset="31696.3953">12232 13561 24 0,'0'0'33'16,"0"0"0"-16,0 0 3 15,-25 56-17-15,-15-24-5 16,7 43-2-16,-25-2-4 16,10 29-1-16,-16-3-3 15,8 17 0-15,-2-11-1 16,10-5-3-16,4-10 0 15,5-21-3-15,16-4-5 16,-8-25-28-16,12-16-2 0,19-24 0 16,-25 13 0-16</inkml:trace>
  <inkml:trace contextRef="#ctx0" brushRef="#br0" timeOffset="35500.4709">4916 16057 31 0,'0'0'32'15,"-27"5"1"-15,27-5-11 16,-25 0-4-16,25 0-4 15,0 0-4-15,0 0-2 0,-25 2-3 16,25-2 0-16,0 0-1 16,4-23-2-16,-4 23 1 15,21-30-2 1,-3 10 2-16,7-1-2 0,8-2 1 16,5 6-2-16,3 4 1 15,3 3 0-15,-2 4-1 16,-3 6 1-16,-4 6-1 15,-8 9 1-15,-12 10 0 16,-9 10 0-16,-10 3-1 16,-9 6 2-16,-11 2-2 15,-5 2 2-15,-1-5-3 16,-1-5 2-16,2-11-1 0,6-8 1 16,23-19-1-1,-18 11 0-15,18-11 0 16,27-17-1-16,4 6 2 15,8 1-2-15,7 0 1 0,4 3 0 16,2 7 0-16,-2 9 1 16,-5 11-2-1,-11 8 1-15,-8 9 0 0,-11 9 2 16,-17 4-2-16,-11 11 1 16,-14 2 0-16,-10-1 0 15,-9-5 0-15,-5-7 1 16,-6-11-1-16,-1-9 0 15,-2-9 0-15,4-11 0 16,2-12-1-16,4-10-1 16,7-3-1-16,3-8-1 15,15 8-2-15,2-18-4 16,23 33-15-16,0-34-17 0,11 14 1 16,7 5-1-16,7 0 2 15</inkml:trace>
  <inkml:trace contextRef="#ctx0" brushRef="#br0" timeOffset="35995.4133">5644 16153 37 0,'0'0'36'0,"11"-27"1"16,-11 27 0-16,0 0-23 16,-23-14-2-16,17 32-3 15,-15-5-1-15,9 25-3 16,-9 5-1-16,6 12 0 15,-5 10-2-15,9 10 0 16,3 0-1-16,10 0 0 16,6-10-1-16,11-11 1 15,10-18-2-15,10-13 2 16,3-21-1-16,4-17 0 0,-3-14 0 16,-5-9 0-16,-7-14 0 15,-12-4 0-15,-9-5 1 16,-14 1-2-1,-7 3 2-15,-12 5-2 0,-4 4 2 16,-6 6-2-16,0 9 1 16,0 6-3-16,6 16-1 15,-2-4-2-15,29 15-9 16,-15 17-25-16,15-17 0 16,11 25 0-16,7-10 0 15</inkml:trace>
  <inkml:trace contextRef="#ctx0" brushRef="#br0" timeOffset="36371.6196">6039 16126 49 0,'0'0'38'0,"0"0"1"15,0 30 0-15,-12 13-25 16,-13-3-5-16,14 21-2 15,-11 1-2-15,11 12-1 16,3-3-2-16,12 2-1 16,8-9 0-16,9-9-1 15,8-16 0-15,13-18 0 0,5-19 0 16,3-22 1 0,0-8-1-16,-6-15 0 15,-7-8 0-15,-6-9 0 16,-12-7 1-16,-15 2-1 0,-12 5 0 15,-13 7 0-15,-6 5 0 16,-6 6 0-16,-2 7-2 16,-3 6-1-16,7 18-2 15,-4-5-4-15,35 16-12 16,-17 10-18-16,17-10-1 16,0 0 1-16,0 0 0 15</inkml:trace>
  <inkml:trace contextRef="#ctx0" brushRef="#br0" timeOffset="36671.2018">6346 16030 50 0,'21'30'38'0,"-21"7"1"0,0 20 0 16,-8 3-23-16,6 30-7 16,-9-4-4-16,13 14 0 15,3-14-2-15,15-7-1 16,5-18-1-16,17-18 0 15,8-16-1-15,8-26 1 16,2-22-1-16,2-15 1 16,-8-8-1-16,-10-8 1 15,-11-6-1-15,-14-3 0 0,-13 2 1 16,-16 1 0 0,-15 6-1-16,-10 10 1 15,-7 2-2-15,-6 0-2 16,7 15-6-16,-9-6-30 0,10 2-2 15,-1 6 0-15,12 2 0 16</inkml:trace>
  <inkml:trace contextRef="#ctx0" brushRef="#br0" timeOffset="54911.7248">7528 15972 26 0,'0'0'36'15,"6"-21"-2"-15,-6 21 4 16,17 6-22-16,-17-6-3 0,0 0-4 15,0 0-2-15,0 0-1 16,0 0-1-16,0 0 0 16,8-23-2-16,-8 23 1 15,4-25-2-15,1 8 1 16,-5-4-2-16,2 1 1 16,-7 1-2-16,5 19 2 15,-29-15-1-15,4 28 0 16,-10 18 0-16,0 19 1 15,-1 13-1-15,3 16 0 16,6 9 0-16,13 6 1 16,16 0-2-16,19-4 1 15,14-13-1-15,13-10 1 0,12-19 0 16,11-17-1-16,9-29 0 16,3-20-2-16,9-10-3 15,-17-40-17-15,6 3-20 16,-13-10 0-16,-10 1-1 15,-14-1 0-15</inkml:trace>
  <inkml:trace contextRef="#ctx0" brushRef="#br0" timeOffset="62034.7407">5372 16784 24 0,'0'0'24'0,"0"0"-4"15,17-27-3 1,-17 27-3-16,10-17 0 15,-10 17-2-15,0 0-1 16,17-10-2-16,-17 10-1 0,0 0-1 16,-17 2-1-16,13 15-1 15,4-17-1-15,-20 31 0 16,7-10-2-16,5 4 0 16,-1-4 0-16,7-2-1 15,2-19 0-15,3 27-1 16,-3-27 1-16,26 0-1 15,-7-10 0-15,0-5 0 16,2-4 0-16,-1 0 0 16,-5-2 1-16,-1-1 0 15,-9 5 0-15,-5 17 0 16,0 0 1-16,0 0-1 16,-23 4 1-16,23-4-1 0,-25 36-2 15,25-36-4-15,-10 35-31 16,-3-18-3-16,13-17 0 15,-14 23-1-15</inkml:trace>
  <inkml:trace contextRef="#ctx0" brushRef="#br0" timeOffset="99369.7142">17288 10076 18 0,'0'0'30'0,"0"0"1"16,-16 21 1-16,16-21-17 15,0 0-4-15,0 19-2 16,0-19-1-16,12 33-1 16,-8-10-1-16,7 17 0 15,-3 2-2-15,2 20 0 16,-8 1 0-16,3 12-1 16,-7-1 0-16,6 13 0 15,-8-5 0-15,8 5-2 16,-4-1 1-16,2 0 0 15,-8-3-1-15,6 5 1 0,-3-2-1 16,1 4 0-16,-4 1-1 16,0 6 2-16,0-3-2 15,4 6 0 1,2-2 1-16,8 2 0 0,-4 1 0 16,6-1-1-16,-5-4 1 15,1-4 0-15,-2 0 0 16,0-2-1-16,-6-1 1 15,-4-3 0-15,2-4 0 16,-3 5 1-16,1 3-2 16,-2 2 2-16,2 0 0 15,1 6-2-15,-1 2 1 0,2-3-1 16,0 1 1-16,4-8-1 16,0-5 0-16,4-3 1 15,0-5-2-15,2-6 2 16,-1-2-1-1,7 0 1-15,-8-4-1 0,2 0 0 16,-1-5-1-16,-3-10 0 16,2-4-2-16,-6-15-2 15,10-3-4-15,-8-28-16 16,0 0-15-16,-16-23-2 16,16 23 2-16,-15-28-1 15</inkml:trace>
  <inkml:trace contextRef="#ctx0" brushRef="#br0" timeOffset="100242.0093">16466 14386 35 0,'16'23'33'0,"-16"-23"1"16,0 0-1-16,21 38-19 16,-21-38-4-16,34 14-2 15,-10-14-1-15,22 11-1 16,0-9 0-16,16 4-2 0,0-4-1 15,11 4 0 1,-4-6 0-16,9 1-1 16,-3 1-1-16,6 2 1 15,-4-2-2-15,4 2 1 0,4-2 0 16,4 4-1-16,1-1 1 16,10 3 0-16,3-2 1 15,-1 2-1-15,2-3 1 16,0 3-2-16,-2-2 2 15,1 1-1-15,-1-1 0 16,-4 0 0-16,1-2-1 16,5 0 1-16,2-3 0 15,12 1 0-15,5-2 0 16,6-2-1-16,8 2 1 16,4-1-1-16,6 2 1 15,3 1-1-15,4 2 0 16,1 4 0-16,-1-2 0 0,2 1 0 15,-2 3 0-15,3-2 0 16,1 1 0-16,0 7 0 16,-2-7-1-1,-1 6 1-15,-1-5-1 0,-4 7 1 16,-5-1-1-16,-2 3 2 16,-6-4-2-16,-6-7 1 15,-4 3 0-15,-3-7 0 16,-7 4 0-16,1-4 0 15,-6-2 0-15,-12 0 0 16,-7-1 1-16,-12 5-2 16,-10 2 1-16,-17-2-2 15,-8 5-1-15,-17-11-4 0,8 12-33 16,-37-12 0-16,0 0-1 16,0 0 0-16</inkml:trace>
  <inkml:trace contextRef="#ctx0" brushRef="#br0" timeOffset="101673.8819">16310 9838 39 0,'0'0'33'0,"0"0"-4"0,-6-23-3 15,6 23-5-15,0 0-5 16,0 0-3-16,-13-23-4 16,13 23-2-16,0 0-2 15,0 0 0-15,0 0-1 16,0 0 0-16,-8 21-2 15,10-2 1-15,0 0 0 16,0 10-1-16,0 2 0 0,1 9 0 16,1-5-1-1,2 1 0-15,0-1 0 16,2-3 0-16,-3-5-1 0,1-8-1 16,2 0-1-16,-8-19-1 15,0 0-1-15,0 0-3 16,23 22-4-16,-23-22-24 15,0 0-5-15,-17-2 1 16,17 2 0-16</inkml:trace>
  <inkml:trace contextRef="#ctx0" brushRef="#br0" timeOffset="101913.205">16109 10312 64 0,'-19'5'37'16,"19"-5"1"-16,-25 20 1 15,25-20-26-15,0 0-4 16,13-29-1-16,22 14-3 0,0-7-2 16,11 3 0-16,0-6-1 15,5 2-1-15,-1-2 0 16,-6 2-1-16,-3 6-1 16,-11 0-2-16,1 7-1 15,-15-9-4-15,11 19-12 16,-27 0-19-16,6-25-1 15,-6 25 1-15,-31-31 0 16</inkml:trace>
  <inkml:trace contextRef="#ctx0" brushRef="#br0" timeOffset="102133.0283">15799 9746 83 0,'-20'-10'39'15,"20"10"1"-15,4-23 1 16,14 4-33-16,26 9-2 16,8-5-1-16,12 4-2 15,5-1-1-15,4 1-3 16,7 3-2-16,-7-2-4 16,21 14-31-16,-20-4-2 15,-5 4 0-15,-1 2-1 16</inkml:trace>
  <inkml:trace contextRef="#ctx0" brushRef="#br0" timeOffset="103080.8622">23377 14802 15 0,'0'0'32'0,"0"0"1"15,12-21-2-15,-1 38-13 16,-11-17-2-16,8 23-2 16,-8-23-2-16,2 48-2 15,-4-19-4-15,12 19 0 16,-9 4-2-16,7 9 0 15,0 1-2-15,5 5 1 0,1 0-2 16,1-6 1-16,3-3-1 16,-1-6 0-1,2-14 0-15,3-5 0 16,1-10-1-16,0-8 1 0,4-9-1 16,0-3 0-16,4-6 0 15,1-9-1-15,-1 1 0 16,0-7-2-16,0 3 0 15,-8-14-3-15,8 12-3 16,-25-25-15-16,9 11-14 16,-5 0-1-16,-6-1 1 15,-6 3 0-15</inkml:trace>
  <inkml:trace contextRef="#ctx0" brushRef="#br0" timeOffset="103288.8158">23259 15245 60 0,'-7'-21'36'0,"22"0"0"16,16 0-1-16,13-2-30 16,3-12-1-16,10 9-1 15,-3-1-2-15,-1 0-6 16,8 10-25-16,-14 7-5 15,-15 0-1-15,-3 8-1 16</inkml:trace>
  <inkml:trace contextRef="#ctx0" brushRef="#br0" timeOffset="107949.7767">21761 14313 30 0,'0'0'17'16,"11"-27"1"-16,-11 27-1 16,0 0-1-16,-2-17-3 15,2 17-2-15,0 0-2 16,0 29-2-16,0-29-1 16,-9 51-1-16,-3-14 1 15,8 17-4-15,-7 7 3 16,7 16-3-16,-6-4 1 15,4 3-2-15,1-5 1 16,3-7-2-16,0-9 0 16,0-11 1-16,2-11-2 0,0-10 2 15,0-23-1-15,0 0 1 16,0 0-1-16,0 0 0 16,2-48 0-16,2-6 0 15,1-11 0-15,5-17 0 16,2-9 0-16,1 1 1 15,1 4-1-15,-1 9 1 16,1 10-2-16,-3 17 2 16,-3 16 0-16,-8 34 0 15,0 0 0-15,6 17 1 16,-14 29 0-16,0 29 0 16,-5 13 0-16,1 21 0 15,-7 8 0-15,5 12-1 0,1-8 0 16,5-10-1-16,2-19-2 15,4-30 0-15,14-20-5 16,-12-42-28 0,12-18-2-16,1-22 1 0,-3-17-2 15</inkml:trace>
  <inkml:trace contextRef="#ctx0" brushRef="#br0" timeOffset="111556.3612">21901 14587 25 0,'0'0'15'0,"0"0"1"0,-19-19-1 16,19 19-1 0,0 0-1-16,-19-4-1 15,19 4-1-15,-21 0-2 16,3-4 0-16,18 4-1 0,-21 4-1 15,21-4 0-15,0 0-2 16,0 0 0-16,0 0 0 16,0 0-3-16,0 0 0 15,41-2 0-15,-16 0 0 16,11 6 0-16,5-4 0 16,11 6-2-16,10-6 1 15,13 2 1-15,8-2-1 16,15-8 0-16,6-1-1 15,6-3 1-15,0 3-2 16,-6 3 3-16,-13 6-2 16,-12 8 0-16,-11 3 1 15,-20 8-1-15,-13 2 1 0,-12 0-1 16,-10 1 2-16,-5-3-2 16,-8-19 1-16,-8 21 0 15,8-21 0-15,-38 0-1 16,3-8 1-16,-8-1-1 15,-9-5-1-15,-11-3 2 16,-11 0-2-16,-5-3 2 16,-5 1-2-16,-5 4 2 15,0 0-2-15,0 1 2 16,3-1 0-16,3 3-1 16,5 3 0-16,5 1 0 15,6 4 1-15,13 4 0 16,3 0-1-16,11 6 0 0,9 3 1 15,12 5-1-15,13 5 2 16,14 0-2-16,15 4 1 16,14-2-2-16,11 1 3 15,15-1-3-15,16-2 2 16,10 6-1-16,8-12-1 16,3 8 1-16,4-11-1 15,-7 5 1-15,-1-7-1 16,-11 1 2-16,-8-5-2 15,-13-9 1-15,-18 3 1 16,-11-10-1-16,-35 12 1 16,13-19-1-16,-32 13 2 15,-14-5-2-15,-17 5 2 0,-10-2-2 16,-9-1 0-16,-10-1 1 16,-6 0-2-1,-6-1 1-15,-1-1-2 16,-3 3 2-16,4 1 0 0,7 2 0 15,8 3-1-15,13 5 1 16,16 1 2-16,24 7-2 16,23-10 1-16,16 23-1 15,22-8 0-15,18 10 0 16,17 2 0-16,14-2 0 16,8 0-1-16,11-4 1 15,-2-6-1-15,2-5 1 16,-6-4-1-16,-9-12 1 0,-16-11 0 15,-17-1 0-15,-17-1 1 16,-30 2-1 0,-11 17 2-16,-38-15-2 15,-14 15 1-15,-16 7-1 0,-13 9 1 16,-8-1-1-16,-7 2-1 16,-1 2 2-16,3-3-2 15,7-8 0-15,14-5 0 16,7-6-4-16,26 14-17 15,5-15-18 1,18 2 0-16,17 2 0 0,0 0-2 16</inkml:trace>
  <inkml:trace contextRef="#ctx0" brushRef="#br0" timeOffset="121447.25">17440 11246 27 0,'0'0'11'0,"0"0"1"16,0 0-1-16,0 0-1 16,19-4-4-16,-19 4 0 15,0 0 0-15,0 0 1 16,22 10 0-16,-22-10-1 15,23 5 0-15,-23-5-1 16,36 2 1-16,-14-4-2 16,9 2 0-16,3-5-1 15,7 1 0-15,-1-2-1 0,5 4 0 16,1-2 0-16,4 4 0 16,2-2 0-16,2 0-1 15,-2-1 1-15,4-1 0 16,0-4-1-16,4 2 1 15,-4-3-1-15,6-1 1 16,-7-1-1-16,5 5 0 16,0-2 0-16,0 4 0 15,0 1 0-15,1 1 0 16,1 0 0-16,4-6-1 16,-1 2 1-16,5 1-1 15,-1-1 1-15,1 0-1 0,1 0 1 16,-4 1-1-16,-1 3 2 15,0 4-2-15,-7-1 0 16,1 7 1-16,-8-4-1 16,4 4 0-16,-6-6 0 15,6 7 0-15,-4-5 0 16,4 4 0-16,-4-5 0 16,0 1 1-16,1-4-1 15,-1 4 0-15,2-2 0 16,0-2 0-16,-2-2 0 15,2-2 0-15,4 2 0 16,-3-7 0-16,1 5 1 16,0 0-2-16,-2-2 1 0,-3 6 0 15,-1-2 0-15,0 1 0 16,-2-1 0-16,2-4 0 16,0 0 0-16,0-5 0 15,4-1 1-15,1-1-2 16,-3 1 2-16,0 1-1 15,-4 1 1-15,0 8-1 16,0-4-1-16,-3 6 1 16,-3 0 0-16,-3 2 0 15,1 0 0-15,-1-2 0 16,-1-2 0-16,-3 0 0 16,-6-1 0-16,-4-1 0 15,0 0 0-15,-4-2 0 0,-3 2 0 16,-18 4 0-16,25-2 0 15,-25 2-1-15,21 16-9 16,-21-16-25-16,0 0-2 16,12 30 1-16,-12-30-2 15</inkml:trace>
  <inkml:trace contextRef="#ctx0" brushRef="#br0" timeOffset="127901.2653">17139 14436 1 0,'0'0'9'0,"0"0"15"15,-19-4 1-15,19 4-13 0,0 0 1 16,10-31-3-16,-10 31 0 16,29-36-3-16,-6 15-1 15,0-10 0-15,10 4-1 16,-3-7-1-16,11 3 0 16,-6-5 0-16,5 3 0 15,-3-5 0-15,5 5-1 16,-5-9 1-16,9 3-1 15,-1-9 1-15,7 4-1 0,0-6 0 16,11 2-1 0,3-5 0-16,7-1-1 15,2-2 2-15,5 7-2 16,-7-3 1-16,0 4-1 0,-3-2 0 16,-3 0 0-16,3 2 0 15,-3 0-1-15,-1-2 0 16,3-3 1-16,-1-3-1 15,5 0 0-15,2-3 0 16,0 3 1-16,1 1 0 16,-1 1 0-16,-2 2-1 15,0 4 0-15,1-2 1 16,-1 4-1-16,-4 0 1 16,1 0-1-16,-5 2 0 15,1 2-1-15,-4 3 1 16,-3-1 0-16,1 2 0 15,0-1 0-15,2-1 0 0,0-2 0 16,5-2-1-16,-1-2 1 16,5-2-1-16,4 2 1 15,0-4 0-15,-1 0-1 16,-3 2 1-16,-3 0 0 16,-3 0 0-16,3 2 0 15,-3-6 1-15,3-1-2 16,-1 1 1-16,3 0 0 15,-3 4 0-15,-1 2 0 16,-1 4 1-16,-5 4-1 16,-8 9 0-16,-9 8 0 15,-9 3 0-15,-5 7 1 16,-6 3-1-16,-23 8 0 0,29-13 0 16,-29 13-3-16,18 4-10 15,-18-4-24-15,0 0-1 16,-4 21 0-16,4-21-1 15</inkml:trace>
  <inkml:trace contextRef="#ctx0" brushRef="#br0" timeOffset="136003.7726">17238 14263 18 0,'0'0'30'0,"0"0"1"0,0 0 0 16,-24 23-17-16,24-23-2 16,0 0-2-16,0 0-2 15,8 17-2-15,-8-17 0 16,23 18-1-16,-23-18-1 16,37 27 1-16,-16-16-2 15,10 4 0-15,-2-5 0 16,4 0-2-16,1-5 1 15,5 1 0-15,2-4-1 16,1 0 1 0,-1-4-1-16,7-2 0 0,2 0 1 15,2-1 0-15,2-5-1 0,6 2 0 16,3-3 1-16,1-3-1 16,4-1 1-16,-1 0-2 15,1-1 1-15,-1-1 0 16,1 0 0-1,-3 1 0-15,1-1-1 0,-3 0 1 16,-1 2-1-16,2-5 1 16,-4-3 0-16,3 0 0 15,1 0-1-15,-2-3 1 16,1 1-1-16,3 0 1 16,-3 0 0 15,3 4-1-31,0 0 1 0,-1-4-1 0,-1 2 1 0,1-2-1 0,-1 2 0 15,-2-6 0-15,-2-2 1 16,-1 4-1-16,-1-3 0 16,-2 1 1-1,-6-2-1-15,-1 0 1 0,-1-5-1 16,0 0 0-16,-2-3 0 31,4-3-1-31,1 2 1 0,1-4 0 0,2 1 0 16,2 1 0-16,0 8 0 15,0-5 0-15,-2 1 1 16,-2-2-1-16,-2 1 0 16,-2-1 1-16,0-4-1 15,-5 4 0-15,1-6 1 0,-5-4-2 16,-1 0 2-16,-1 2-1 16,-1-4 1-1,1 4-2-15,-6 0 2 16,2-4-1-16,-2 4 0 0,-1 2 0 15,-3-2 0-15,2 2 0 16,-2-3 0-16,-3-3 0 16,3 0-1-16,-4 0 1 15,0 0 0-15,-2-1 0 16,0-1-1-16,-1 2 1 16,1-2-1-16,0 3 1 15,-2 1 0-15,4 2 0 16,-1 0 1-16,3 0-1 0,-4 2 0 15,0 8 0 1,-2-1 1-16,1 7-1 16,-5-7 0-16,-5 7-1 15,1 1 2-15,-5 6-1 0,0 0 0 16,-4 6 0-16,4 0 1 16,-6 19 0-16,5-27-1 15,-5 27 1-15,8-23-1 16,-8 23 0-16,6-23 0 15,-6 23 0-15,0-17 0 16,0 17 0-16,0 0 0 16,0 0 0-16,0 0-1 15,0 0 0-15,0 0-1 16,0 0-3-16,0 0-4 16,-27 7-32-16,27-7-2 15,-31 23 0-15,6-9 0 16</inkml:trace>
  <inkml:trace contextRef="#ctx0" brushRef="#br0" timeOffset="140623.5398">21562 11271 17 0,'2'-29'22'16,"-10"-5"-3"-16,1 3 1 16,7 8-4-16,-10-6 0 15,10 29-5-15,-2-23 1 16,10 42-3-16,-16 0-2 15,10 33 0-15,-14 13-3 16,8 43 2-16,-9 18-2 16,13 43 0-16,-8 21-1 31,10 33 0-31,0 24 1 0,8 22-1 0,-3 1-1 16,5 2 1-16,-6-9 0 15,-4-8 0-15,-4-24 0 16,0-24-1-16,-6-27 0 0,2-25 0 15,-7-28 0-15,3-27-1 16,3-24-1-16,1-22-1 16,4-17 0-16,2-37-2 15,6 19-7-15,-3-44-28 16,11-12-1-16,-4-9-1 16,-3-9-1-16</inkml:trace>
  <inkml:trace contextRef="#ctx0" brushRef="#br0" timeOffset="144411.3345">17228 14252 1 0,'0'0'0'15,"2"-31"18"-15,-2 31 4 16,0 0-11-16,15-23-1 15,-15 23 0-15,6-27 0 16,-6 27-1-16,6-29 0 16,-6 29-2-16,2-30 0 15,-2 30 1-15,2-31-1 16,-2 31 0-16,2-29-2 0,3 12-1 16,-5-4-1-16,6-2-1 15,-4-4 1-15,4 0-1 16,-2-6 0-16,4 5 0 15,-3-3 0-15,3 6 1 16,0-6-2-16,-1 8 1 16,3-5 0-16,2 3-2 15,1-2 2-15,1-6-2 16,-1-1 2-16,3-1-2 16,-5 1 2-16,5 1-1 15,-5 0 1-15,1 3-1 16,-3-1 0-16,5 8 0 0,-1-4-2 15,3-2 2-15,3-3-2 16,4-3 3 0,2-1-4-16,2-6 2 15,4 3 1-15,0-3-1 0,-2 6 0 16,2-1 0-16,-2 5 0 16,-2-1 0-16,-2 2 1 15,2 2-1-15,2-1 0 16,4-3 0-16,1-1 1 15,1 1-1-15,2 0 0 16,-1 5 0-16,1-3 1 16,-2 2-1-16,-6-2 0 15,0 8 0-15,-2-1 1 0,-2-1-1 16,0 0 1-16,2 0-1 16,0 0 0-1,2 0 1-15,2 2-1 16,-1 0 0-16,-1-4 1 0,2 2-1 15,0-4 0-15,4 0 0 16,-1 3 0-16,3-1 0 16,-2-2 0-16,-2 6 0 15,1-2 0-15,1-2 0 16,0 6-1-16,-4-2 2 16,1 4-1-16,1-4 0 15,-2 0 1-15,2 2 0 16,-2 0-1-16,0 1 1 0,-2 1 0 15,-4 2-1-15,2 0 0 16,-2-1 0 0,4 3 0-16,0-4 1 15,1 4-1-15,3-3 0 0,4 1 0 16,5 0 0-16,1-6 1 16,-1 4-1-16,3-2 0 15,-3 1 0-15,-2 5 0 16,-1-6 0-16,0 9 0 15,-5-7 0-15,3 8 0 16,-2-5-1-16,1 3 1 16,3-2 0-16,1-5 0 15,1 1 0-15,-2 0 0 0,1 0 0 16,1 2 0 0,-3 1 0-16,-1-1 0 15,-3 2 0-15,3 1 0 16,0 1 0-16,1 1 0 0,3-1 0 15,-1-1 0-15,7-1 0 16,1 2 1-16,2-1-1 16,0 1 0-16,-2-1 0 15,1 1 1-15,1 1-1 16,-2-1 1-16,2 3-1 16,-2-5 1-16,2 5-1 15,1-1 0-15,3 3 1 16,-4-1-1-16,-2-3 0 15,-2 5 0-15,-3-1 1 16,-3 0-1-16,-1 0 0 16,-4 1 0-16,-3 1 1 15,-1 2-1-15,-2 2 1 0,-2 2 0 16,-2 0 0-16,0 0 0 16,0 4-1-16,-2-2 1 15,1-2-1-15,-1 0 1 16,0 0 0-16,-2 0-1 15,0 0 1-15,-3-2-1 16,-18 2 1-16,27-4-1 16,-27 4 1-16,17-2-1 15,-17 2 1-15,0 0 0 16,0 0 0-16,0 0 0 16,0 0-1-16,0 0 0 15,0 0-2-15,12 20-4 0,-12-20-24 16,0 0-11-16,0 0 0 15,0 0-1-15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09AEF-DC61-416E-ADAC-4BB56B033288}" type="slidenum">
              <a:rPr lang="en-US" sz="1300">
                <a:latin typeface="Times New Roman" pitchFamily="18" charset="0"/>
              </a:rPr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601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67D30-62BE-4EC0-BADE-4D9267DC35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8AF437-90DF-4B83-9C77-EF52B10FDFA6}" type="slidenum">
              <a:rPr lang="en-US" sz="1300">
                <a:latin typeface="Times New Roman" pitchFamily="18" charset="0"/>
              </a:rPr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8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2251B4-9146-4B8C-996A-E4D9287DF3FA}" type="slidenum">
              <a:rPr lang="en-US" sz="1300">
                <a:latin typeface="Times New Roman" pitchFamily="18" charset="0"/>
              </a:rPr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884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45F783-C9EE-426E-89C1-E33EC88E2212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102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38D0CE-3332-44C3-A462-C6FB0E9B61F1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39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EC7F5A-4AD9-49ED-9026-AF8487EA694A}" type="slidenum">
              <a:rPr lang="en-US" sz="1300">
                <a:latin typeface="Times New Roman" pitchFamily="18" charset="0"/>
              </a:rPr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140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EC7F5A-4AD9-49ED-9026-AF8487EA694A}" type="slidenum">
              <a:rPr lang="en-US" sz="1300">
                <a:latin typeface="Times New Roman" pitchFamily="18" charset="0"/>
              </a:rPr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291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H9dGl4g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5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0" y="0"/>
            <a:ext cx="717802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879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Tomorrow</a:t>
            </a:r>
            <a:r>
              <a:rPr lang="en-US" sz="4800" b="1" dirty="0" smtClean="0"/>
              <a:t>: </a:t>
            </a:r>
            <a:r>
              <a:rPr lang="en-US" sz="4800" b="1" dirty="0" smtClean="0"/>
              <a:t>AMC 12 (most)</a:t>
            </a:r>
          </a:p>
          <a:p>
            <a:r>
              <a:rPr lang="en-US" sz="4800" b="1" dirty="0" smtClean="0"/>
              <a:t>Capacitance derivation quiz </a:t>
            </a:r>
            <a:r>
              <a:rPr lang="en-US" sz="4800" b="1" dirty="0" smtClean="0"/>
              <a:t>2/5</a:t>
            </a:r>
            <a:endParaRPr lang="en-US" sz="4800" b="1" dirty="0" smtClean="0"/>
          </a:p>
          <a:p>
            <a:r>
              <a:rPr lang="en-US" sz="4800" b="1" dirty="0" err="1" smtClean="0"/>
              <a:t>Ch</a:t>
            </a:r>
            <a:r>
              <a:rPr lang="en-US" sz="4800" b="1" dirty="0" smtClean="0"/>
              <a:t> 25 HW Quiz and HW due Thursday </a:t>
            </a:r>
            <a:r>
              <a:rPr lang="en-US" sz="4800" b="1" dirty="0" smtClean="0"/>
              <a:t>2/11</a:t>
            </a:r>
            <a:endParaRPr lang="en-US" sz="4800" b="1" dirty="0" smtClean="0"/>
          </a:p>
          <a:p>
            <a:r>
              <a:rPr lang="en-US" sz="4800" b="1" dirty="0" smtClean="0"/>
              <a:t>Electrostatics Exam </a:t>
            </a:r>
            <a:r>
              <a:rPr lang="en-US" sz="4800" b="1" dirty="0" smtClean="0"/>
              <a:t>2/14-15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166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1911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Defining and Calculating Capacitance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3757613"/>
            <a:ext cx="7772400" cy="1500187"/>
          </a:xfrm>
        </p:spPr>
        <p:txBody>
          <a:bodyPr/>
          <a:lstStyle/>
          <a:p>
            <a:pPr eaLnBrk="1" hangingPunct="1"/>
            <a:r>
              <a:rPr lang="en-US" sz="4400" b="1" i="1" dirty="0" smtClean="0"/>
              <a:t>Electrostatics Unit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4343400"/>
            <a:ext cx="830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81000"/>
            <a:ext cx="4292600" cy="3924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4038600"/>
            <a:ext cx="7620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Standards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4475"/>
            <a:ext cx="10210800" cy="17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data:image/jpeg;base64,/9j/4AAQSkZJRgABAQAAAQABAAD/2wCEAAkGBhIQDxQSEhASEBIREBAUEBYUFhIYEhIQFRQVFBYQFBUXHCYeGBkjGRIVHy8gJScsLSwtFR8xNTAqNSYrLCkBCQoKDgwOFA8PGikkHCQpLCwsKSwsKSwpKSwpLCksLCwsLCksKSwsLCkpKiwpLCwsLCwsKSksLCwsKSwsLCwpKf/AABEIAOEA4QMBIgACEQEDEQH/xAAbAAEAAQUBAAAAAAAAAAAAAAAABQEDBAYHAv/EADsQAAIBAgQDBgMGBQMFAAAAAAABAgMRBBIhMQVBUQYTImFxgTKxwQcjQlKRoRRi4fDxFbLRFjNTgpL/xAAXAQEBAQEAAAAAAAAAAAAAAAAAAQID/8QAIBEBAQEBAAIBBQEAAAAAAAAAAAERAhIxIQMyUWGBQf/aAAwDAQACEQMRAD8A7iAAAAAAAAAAAAAAAAAAAAAAAAAAAAAAAAAAAAAAAAAAAAAAAAAAAAAAAAAAAAAAAAAAAAAAAAAAAAAAAAAAAAAAAAAAAAAAAAAAAAAAAAAAAAAAAAAAAAAAAAAAAAAAAAAAAAAAAAAAAAAAAAAAAPNSooq8mklu3ojXOKdtKcHkpLvJ8t7etunm7IlsntZNbHUqKKvJpJbt6I1njPb2jRvGnerO2y2/vzdl5kFxB4iv4q9Xu09YwT1t6Lb9vVkfXxVGgk7Rh0bXicv5Yrd+ibOfnevtn9asnPteq8dx2JeZ1JYeG6ytq66aav2/+jIwPbavSxUaLffwjRc62b403LLDI76N6uzvsRuHxqq3tmunaSkmprS6unrqtSO4XFqtXlVp1ozrVlk+6m49zCOWHijdfmfubnGfLF612HAY+FeCnB3T/VP8rXJmSaf2dx8YN5JRlG9qqT1jJXWz1Rt8ZXV1zNJFQAFAAAAAAAAAAAAAAAAAAAAAAFuvXjCLlOSjFbtuyRqXEPtGoZ+6w7VWd8t9cuZ8vX1sS3Bt1WrGKvJqKW7bsjXuI9sYReShF1Z7c8qf9+hE4jBVqv3mMrd1G+kPxNeUV/QwsX2go4ZKNPLRvopya71+a/KurSS6nLz66+2N5OfbJxVOtWtLFVXSi9oK+b0UVa37e5C4Hi0J95KjTUIRrSp05PWc8nhlUb21le1um5Z43xGVPD1amspxhLLu26j0j+7Mbs9OgqFKlCvTnKEIqSUlmc7Xk8rs3eTb2NT6U3evms36lz4Z+M7yUJKnJKbWjavZ9Nf0vrbozGwlCnCLq6qV2pzqO9VS5wcvfaOm1lqifw2AS1lpfZdS7Dh8FLPGnFS08VtfVN/3sdnNG4HAJyjUtKNk1d6OpF65XF62vZpv6snaeHfLTr/kwMXxejQ+KacrNpXS26e/Q13i32h0IxfjVTRWjG6i30835EVs+NxNBK0lGeqWukb8tSX7JcWU51aGZS7txnDVu0J7x16SV/8A3Rw7jfEK9amp1qqoZpPJh3mVZwVnGailonfeVvhJ/wCxzEVY8TWeTfe0akHd3bypSX+0lHdwAGgAAAAAAAAAAAAAAAAAAY+O4hToQc6s404rm+vRdWaxS+03C1qjhh82Ikr6R0vbpfVmn/aTxmVXFypXeSj4IrlmsnJ+t9PY1LhVCVKUq1JuNSLSTWkknq7Mzd/xXQu1nGKuIpyU6UsPCH/cjOcIThC2tSO+aVtl5o1+j2XpYVRq0JTzyhGXihkdJtXcYxu2nrq731sR2J47/E1KFKpK16neYhya8Uaa8MdXreVtPI6PgODvEwu7Ld33uJPyzemi1uK1J1o0pzdNTVlU+Kc5/wDji5aQdtU2nfW1mSdDB0qUW7RWbSc5u8p35SnK7l6fsWu0fAbZoyXuuqd1JPk07O5mdnqcG7yvOpynPWS65eUfSKW509MPXB8DJJq0o0lbuXLSeRrWGV62XJvk0uV3LR4dBtNwi2tpSSb9tLmBxXtVhsKvFPPPW0Y2crrdPlH3ZoPHftGr1rxp/cQvtH4mv5pfREqt24pxnCYJyfeSdSW8YzlK7jbSzbjF6rQ1XFfaDLESdNTlRjkk4tJZ5zSuqS0snK1k7PW2jNFxXeRSlKE4qSi1JqSUsyumns7pXLnDIVI1IVVJwlCcZRdrtNPez+TJq42LDYmrD8NfDpxaz1KkKslfRqnDwu/ibtaWv4b6qJ4ThZU607VP4deK05xSrQjF3Sje/d1GrK667k/QwUKN3CDpp3lKTio1JJ65p256/Dqlf4FuYscIqlVtOUYt3vO8p+bdt238ykW/u4KSpQUpTvmqTWabvu801mlLz8PpzNp+y7BN8RpytpCFWT9Mrj85ItcP7OSrtU6VOTV73drvzl/myOodkeykcFBt2dWaSk1tGK1yp+vyRGmwgqAAAAAAAAAAAAAAAAUuTRUo2W5VTHniDN6WRw77RKUv4/FQ2bhiaq6u0IzVvabfsatwHikqUUtZRaWZbta/FG/Nfodb7bdmKEsSsdisUsLRhSyzWmeq3FwcVfrHLsm7rkcu41xvDZnQweGVCjTdryvKpUf5ptt38vqNMSGLjTdq6jGola7smnHe6vs7PbqdG7HxpOmpUnUpafglKybvK+V3Xs1zOScO446UJQcc6bvHWyT5+x64V2xxGHrpZm6Und01pF/W5qM12DtRxOMaM0pQxVSjRc5qNoTvGzvK14q8W3p0OO1+N4utZqpTw1Go5ZF3ihnyu0lmfievLReRl8Y7Ruti3WwjcHKgo1Fyktc8Wno1ql7XInBYKU6counFypzjOLqybpQg9JrIpaybS1S63ZZUZeKwiWGbhTlUqR8VScJ56UYRX3jbsot6x0jmaW71SMbhGBVTXu5VZ3ek7xw8Ffwyk4+Oo3r4VbbmTtDh8FSlHJTV43dm6dPyk7NyaT1SbabS0TLXDsHVlFxjKUYaOetoXtZOXnbSwFrG4ZO2erKrUjZRilGNGlBL4Y01pDkklr1tsKGCb5E1h+BXklHxJLV9X8l7fqzaeEdk27XQVCw4d3itbdWsm3qktXJ73ev1Nj7P9jk2nNOxs/DuzsYWuicw+FUdkFVwWChSiowgory5+r5mQAAAAAAAAAAAAAAAClypbmyWispmLWxBSvVSV27L5+nUwcRjrfCrect36LkcrW5GTUqWV5NRXnu/REfieKWvl8K6u2b2Wy97+xG4nHX1u2+rbb/Uja+IbOd6b8WF2wwscXhp07ZpfFBvWTla1rvXVNr3RxrFYduHeL46NoV1za2hVt5rR9Gjs9eLS1vqm4x3lLTdLkv5nZeZzztNgHCc62WOab8UYN5VHR6ytd6rkrX1Lz1U6jVaVb1XlzRK0IyShVp06SnF3i802k9neN97cv2I7H4RZu8oyzRl+GTXeQf5ZLn6rckMBhXJPLO0ua8Suuqcb39DtzXKpOGEcat5SjOc4rPlVlHSyhaytZJaW5l3DYZKpJtfglZ5b2emq/L0uZfB+FPMr7Ld2fyepsOF7LurK9mlf9TaIePC5TstrS1it723aX/PPkbFwjsm5WujauE9lowS02Nmw2BUVsVUJwzs3GCWhO0cGo7IyIxseiDzGB7AAAAAAAAAAAAAALgAWK2LUfNvbfX0tq/YsxpznrLwLktL/psve/sZ8vwuL1TFRXP0835dfYtSc5csi87ZvZbL3v6F6FFR2WvNvd+54qSMX9rGDWhbXdvm22yJxl2S9dX+hiOC5LN8vd/8X9jFmt6hY4GU3ovVvZLqUnThD4fHL834U/L+n6kzPBufxbdNo/pzfmzz/pd+RPBdariKW/nq/Xr5vzZA4zAZr3V7nR5cETRY/wCm1fYs4qeUcgr9iZyd6a06P6MkOEdgazks0cqvq7rbysdZw/AEuRJ0eGqPI7cxzrV+E9lIxS02NmwnDIwWiM2FKx7SNI8xppHtIqAAAAAAAAAAAAAAAAAMPEcShGoqV/vJQzJWlZxva90tdeQVKc/ieVe1/ZbL3v7GXlKmc32urdKgo7LV7t6t+rPbPNSqo7u31MKfEHJ2pRzdX+Festvm/IWyDLqTSWpHzxLlpBXtz0t+u3z9C7DAuWtSWa/LaPp1l76eRlRopbLYxlqsBYRv4tb8uX9fcvRwyMxQK5TXiaxlQLkaJesDWJq13YVMu2FgjyonqxUFFCoAAAAAAAAAAAAAAAAAAFqviYwV5SS6dX6LmR74rOo7UYN/zPRL6L935Gb1i4kateMVeTS9efoYH+pyqaUY5tfifwrzvt835FKXCLvNVk6kumuX06y+XkSMKaWiVktrbL0RPmnww6fDr61Jd43uto+nn8vIzIU0tErJbdD2Czk1SxUA0gAAAAAAAAAAAAAAAAAAAAAAAAAALNfFRpq85KK5X5volzZGVOLTqPLRg/OTt9dI++vkZOM4dCvkc033cm4tNrdOLTtyae3kjKpUlFJRSSWySSS9jndrWYjcNwS7zVZOpJ9b29G93+y8iVhTSVkrW2tserFTU5xLQAGkAAAAAAAAAAAAAAAAAAAAAAAAAAAAAAAAeVE9WAJgAAo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3429000"/>
            <a:ext cx="8373978" cy="3350128"/>
            <a:chOff x="381000" y="3429000"/>
            <a:chExt cx="8373978" cy="3350128"/>
          </a:xfrm>
        </p:grpSpPr>
        <p:pic>
          <p:nvPicPr>
            <p:cNvPr id="34820" name="Picture 4" descr="Raptor C2.0FM: main pict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3810000" cy="334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4" name="Picture 8" descr="http://www.elementaryelectronics.com/components/capacitor/pic%2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348749"/>
              <a:ext cx="2430378" cy="243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6" name="Picture 10" descr="http://www.westfloridacomponents.com/mm5/graphics/00000001/470pf-6000v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63" y="3733800"/>
              <a:ext cx="1295400" cy="163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568240" y="1679400"/>
              <a:ext cx="5059800" cy="1330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5280" y="1666440"/>
                <a:ext cx="5076360" cy="13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9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a Capacitor?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>
          <a:xfrm>
            <a:off x="32084" y="1600200"/>
            <a:ext cx="46482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A capacitor</a:t>
            </a:r>
          </a:p>
          <a:p>
            <a:pPr lvl="1"/>
            <a:r>
              <a:rPr lang="en-US" altLang="en-US" dirty="0" smtClean="0"/>
              <a:t>is a device designed to store electrical energy</a:t>
            </a:r>
          </a:p>
          <a:p>
            <a:pPr lvl="1"/>
            <a:r>
              <a:rPr lang="en-US" altLang="en-US" dirty="0" smtClean="0"/>
              <a:t>consists of two conducting “plates” in close proximity</a:t>
            </a:r>
          </a:p>
          <a:p>
            <a:pPr lvl="1"/>
            <a:r>
              <a:rPr lang="en-US" altLang="en-US" dirty="0" smtClean="0"/>
              <a:t>can be “charged” by applying a voltage across the plates so they bear equal and opposite charges</a:t>
            </a:r>
          </a:p>
        </p:txBody>
      </p:sp>
      <p:pic>
        <p:nvPicPr>
          <p:cNvPr id="37890" name="Picture 2" descr="af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5998"/>
            <a:ext cx="3648075" cy="56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4068041"/>
            <a:ext cx="4038600" cy="278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265160" y="4037400"/>
              <a:ext cx="579600" cy="209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7960" y="4026960"/>
                <a:ext cx="599400" cy="211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38200" y="3429000"/>
            <a:ext cx="5486400" cy="14478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 dirty="0">
                <a:latin typeface="Times" pitchFamily="18" charset="0"/>
              </a:rPr>
              <a:t>dielectric</a:t>
            </a:r>
          </a:p>
        </p:txBody>
      </p:sp>
      <p:sp>
        <p:nvSpPr>
          <p:cNvPr id="62467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Parallel Plate Capacitor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838200" y="3124200"/>
            <a:ext cx="5486400" cy="2057400"/>
            <a:chOff x="192" y="1968"/>
            <a:chExt cx="3456" cy="1296"/>
          </a:xfrm>
        </p:grpSpPr>
        <p:sp>
          <p:nvSpPr>
            <p:cNvPr id="60479" name="Rectangle 5"/>
            <p:cNvSpPr>
              <a:spLocks noChangeArrowheads="1"/>
            </p:cNvSpPr>
            <p:nvPr/>
          </p:nvSpPr>
          <p:spPr bwMode="auto">
            <a:xfrm>
              <a:off x="192" y="1968"/>
              <a:ext cx="3456" cy="19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0" name="Rectangle 6"/>
            <p:cNvSpPr>
              <a:spLocks noChangeArrowheads="1"/>
            </p:cNvSpPr>
            <p:nvPr/>
          </p:nvSpPr>
          <p:spPr bwMode="auto">
            <a:xfrm>
              <a:off x="192" y="3072"/>
              <a:ext cx="3456" cy="19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429000"/>
            <a:ext cx="2667000" cy="1600200"/>
            <a:chOff x="3648" y="2160"/>
            <a:chExt cx="1680" cy="1008"/>
          </a:xfrm>
        </p:grpSpPr>
        <p:sp>
          <p:nvSpPr>
            <p:cNvPr id="62519" name="Line 8"/>
            <p:cNvSpPr>
              <a:spLocks noChangeShapeType="1"/>
            </p:cNvSpPr>
            <p:nvPr/>
          </p:nvSpPr>
          <p:spPr bwMode="auto">
            <a:xfrm>
              <a:off x="4896" y="254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Line 9"/>
            <p:cNvSpPr>
              <a:spLocks noChangeShapeType="1"/>
            </p:cNvSpPr>
            <p:nvPr/>
          </p:nvSpPr>
          <p:spPr bwMode="auto">
            <a:xfrm flipV="1">
              <a:off x="4992" y="264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1" name="Line 10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Line 11"/>
            <p:cNvSpPr>
              <a:spLocks noChangeShapeType="1"/>
            </p:cNvSpPr>
            <p:nvPr/>
          </p:nvSpPr>
          <p:spPr bwMode="auto">
            <a:xfrm flipV="1">
              <a:off x="4992" y="28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Line 12"/>
            <p:cNvSpPr>
              <a:spLocks noChangeShapeType="1"/>
            </p:cNvSpPr>
            <p:nvPr/>
          </p:nvSpPr>
          <p:spPr bwMode="auto">
            <a:xfrm>
              <a:off x="3648" y="2160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4" name="Line 13"/>
            <p:cNvSpPr>
              <a:spLocks noChangeShapeType="1"/>
            </p:cNvSpPr>
            <p:nvPr/>
          </p:nvSpPr>
          <p:spPr bwMode="auto">
            <a:xfrm flipH="1">
              <a:off x="5136" y="216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5" name="Line 14"/>
            <p:cNvSpPr>
              <a:spLocks noChangeShapeType="1"/>
            </p:cNvSpPr>
            <p:nvPr/>
          </p:nvSpPr>
          <p:spPr bwMode="auto">
            <a:xfrm>
              <a:off x="3648" y="316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6" name="Line 15"/>
            <p:cNvSpPr>
              <a:spLocks noChangeShapeType="1"/>
            </p:cNvSpPr>
            <p:nvPr/>
          </p:nvSpPr>
          <p:spPr bwMode="auto">
            <a:xfrm>
              <a:off x="5136" y="283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98550" y="3429000"/>
            <a:ext cx="5029200" cy="1447800"/>
            <a:chOff x="672" y="2208"/>
            <a:chExt cx="3168" cy="912"/>
          </a:xfrm>
        </p:grpSpPr>
        <p:grpSp>
          <p:nvGrpSpPr>
            <p:cNvPr id="62510" name="Group 17"/>
            <p:cNvGrpSpPr>
              <a:grpSpLocks/>
            </p:cNvGrpSpPr>
            <p:nvPr/>
          </p:nvGrpSpPr>
          <p:grpSpPr bwMode="auto">
            <a:xfrm>
              <a:off x="672" y="2208"/>
              <a:ext cx="3168" cy="912"/>
              <a:chOff x="336" y="2160"/>
              <a:chExt cx="3168" cy="912"/>
            </a:xfrm>
          </p:grpSpPr>
          <p:sp>
            <p:nvSpPr>
              <p:cNvPr id="62512" name="Line 18"/>
              <p:cNvSpPr>
                <a:spLocks noChangeShapeType="1"/>
              </p:cNvSpPr>
              <p:nvPr/>
            </p:nvSpPr>
            <p:spPr bwMode="auto">
              <a:xfrm>
                <a:off x="33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3" name="Line 19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4" name="Line 20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Line 21"/>
              <p:cNvSpPr>
                <a:spLocks noChangeShapeType="1"/>
              </p:cNvSpPr>
              <p:nvPr/>
            </p:nvSpPr>
            <p:spPr bwMode="auto">
              <a:xfrm>
                <a:off x="1920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6" name="Line 22"/>
              <p:cNvSpPr>
                <a:spLocks noChangeShapeType="1"/>
              </p:cNvSpPr>
              <p:nvPr/>
            </p:nvSpPr>
            <p:spPr bwMode="auto">
              <a:xfrm>
                <a:off x="2448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7" name="Line 23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Line 24"/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1" name="Text Box 25"/>
            <p:cNvSpPr txBox="1">
              <a:spLocks noChangeArrowheads="1"/>
            </p:cNvSpPr>
            <p:nvPr/>
          </p:nvSpPr>
          <p:spPr bwMode="auto">
            <a:xfrm>
              <a:off x="758" y="2381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b="1">
                  <a:solidFill>
                    <a:schemeClr val="accent2"/>
                  </a:solidFill>
                  <a:latin typeface="Times" pitchFamily="18" charset="0"/>
                </a:rPr>
                <a:t>E</a:t>
              </a:r>
              <a:endParaRPr lang="en-US" altLang="en-US" sz="2400">
                <a:latin typeface="Times" pitchFamily="18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90600" y="2484438"/>
            <a:ext cx="5257800" cy="3352800"/>
            <a:chOff x="624" y="1565"/>
            <a:chExt cx="3312" cy="2112"/>
          </a:xfrm>
        </p:grpSpPr>
        <p:grpSp>
          <p:nvGrpSpPr>
            <p:cNvPr id="62483" name="Group 27"/>
            <p:cNvGrpSpPr>
              <a:grpSpLocks/>
            </p:cNvGrpSpPr>
            <p:nvPr/>
          </p:nvGrpSpPr>
          <p:grpSpPr bwMode="auto">
            <a:xfrm>
              <a:off x="624" y="2027"/>
              <a:ext cx="3312" cy="1115"/>
              <a:chOff x="288" y="2027"/>
              <a:chExt cx="3312" cy="1115"/>
            </a:xfrm>
          </p:grpSpPr>
          <p:grpSp>
            <p:nvGrpSpPr>
              <p:cNvPr id="62487" name="Group 28"/>
              <p:cNvGrpSpPr>
                <a:grpSpLocks/>
              </p:cNvGrpSpPr>
              <p:nvPr/>
            </p:nvGrpSpPr>
            <p:grpSpPr bwMode="auto">
              <a:xfrm>
                <a:off x="288" y="2027"/>
                <a:ext cx="3312" cy="144"/>
                <a:chOff x="288" y="2027"/>
                <a:chExt cx="3312" cy="144"/>
              </a:xfrm>
            </p:grpSpPr>
            <p:sp>
              <p:nvSpPr>
                <p:cNvPr id="62496" name="Line 29"/>
                <p:cNvSpPr>
                  <a:spLocks noChangeShapeType="1"/>
                </p:cNvSpPr>
                <p:nvPr/>
              </p:nvSpPr>
              <p:spPr bwMode="auto">
                <a:xfrm>
                  <a:off x="358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7" name="Line 30"/>
                <p:cNvSpPr>
                  <a:spLocks noChangeShapeType="1"/>
                </p:cNvSpPr>
                <p:nvPr/>
              </p:nvSpPr>
              <p:spPr bwMode="auto">
                <a:xfrm>
                  <a:off x="288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8" name="Line 31"/>
                <p:cNvSpPr>
                  <a:spLocks noChangeShapeType="1"/>
                </p:cNvSpPr>
                <p:nvPr/>
              </p:nvSpPr>
              <p:spPr bwMode="auto">
                <a:xfrm>
                  <a:off x="886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9" name="Line 32"/>
                <p:cNvSpPr>
                  <a:spLocks noChangeShapeType="1"/>
                </p:cNvSpPr>
                <p:nvPr/>
              </p:nvSpPr>
              <p:spPr bwMode="auto">
                <a:xfrm>
                  <a:off x="816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0" name="Line 33"/>
                <p:cNvSpPr>
                  <a:spLocks noChangeShapeType="1"/>
                </p:cNvSpPr>
                <p:nvPr/>
              </p:nvSpPr>
              <p:spPr bwMode="auto">
                <a:xfrm>
                  <a:off x="1414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1" name="Line 34"/>
                <p:cNvSpPr>
                  <a:spLocks noChangeShapeType="1"/>
                </p:cNvSpPr>
                <p:nvPr/>
              </p:nvSpPr>
              <p:spPr bwMode="auto">
                <a:xfrm>
                  <a:off x="1344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2" name="Line 35"/>
                <p:cNvSpPr>
                  <a:spLocks noChangeShapeType="1"/>
                </p:cNvSpPr>
                <p:nvPr/>
              </p:nvSpPr>
              <p:spPr bwMode="auto">
                <a:xfrm>
                  <a:off x="1942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3" name="Line 36"/>
                <p:cNvSpPr>
                  <a:spLocks noChangeShapeType="1"/>
                </p:cNvSpPr>
                <p:nvPr/>
              </p:nvSpPr>
              <p:spPr bwMode="auto">
                <a:xfrm>
                  <a:off x="1872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4" name="Line 37"/>
                <p:cNvSpPr>
                  <a:spLocks noChangeShapeType="1"/>
                </p:cNvSpPr>
                <p:nvPr/>
              </p:nvSpPr>
              <p:spPr bwMode="auto">
                <a:xfrm>
                  <a:off x="2470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5" name="Line 38"/>
                <p:cNvSpPr>
                  <a:spLocks noChangeShapeType="1"/>
                </p:cNvSpPr>
                <p:nvPr/>
              </p:nvSpPr>
              <p:spPr bwMode="auto">
                <a:xfrm>
                  <a:off x="2400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6" name="Line 39"/>
                <p:cNvSpPr>
                  <a:spLocks noChangeShapeType="1"/>
                </p:cNvSpPr>
                <p:nvPr/>
              </p:nvSpPr>
              <p:spPr bwMode="auto">
                <a:xfrm>
                  <a:off x="2998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7" name="Line 40"/>
                <p:cNvSpPr>
                  <a:spLocks noChangeShapeType="1"/>
                </p:cNvSpPr>
                <p:nvPr/>
              </p:nvSpPr>
              <p:spPr bwMode="auto">
                <a:xfrm>
                  <a:off x="2928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8" name="Line 41"/>
                <p:cNvSpPr>
                  <a:spLocks noChangeShapeType="1"/>
                </p:cNvSpPr>
                <p:nvPr/>
              </p:nvSpPr>
              <p:spPr bwMode="auto">
                <a:xfrm>
                  <a:off x="3526" y="2027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9" name="Line 42"/>
                <p:cNvSpPr>
                  <a:spLocks noChangeShapeType="1"/>
                </p:cNvSpPr>
                <p:nvPr/>
              </p:nvSpPr>
              <p:spPr bwMode="auto">
                <a:xfrm>
                  <a:off x="3456" y="209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88" name="Group 43"/>
              <p:cNvGrpSpPr>
                <a:grpSpLocks/>
              </p:cNvGrpSpPr>
              <p:nvPr/>
            </p:nvGrpSpPr>
            <p:grpSpPr bwMode="auto">
              <a:xfrm>
                <a:off x="288" y="3142"/>
                <a:ext cx="3312" cy="0"/>
                <a:chOff x="288" y="3142"/>
                <a:chExt cx="3312" cy="0"/>
              </a:xfrm>
            </p:grpSpPr>
            <p:sp>
              <p:nvSpPr>
                <p:cNvPr id="62489" name="Line 44"/>
                <p:cNvSpPr>
                  <a:spLocks noChangeShapeType="1"/>
                </p:cNvSpPr>
                <p:nvPr/>
              </p:nvSpPr>
              <p:spPr bwMode="auto">
                <a:xfrm>
                  <a:off x="288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0" name="Line 45"/>
                <p:cNvSpPr>
                  <a:spLocks noChangeShapeType="1"/>
                </p:cNvSpPr>
                <p:nvPr/>
              </p:nvSpPr>
              <p:spPr bwMode="auto">
                <a:xfrm>
                  <a:off x="816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1" name="Line 46"/>
                <p:cNvSpPr>
                  <a:spLocks noChangeShapeType="1"/>
                </p:cNvSpPr>
                <p:nvPr/>
              </p:nvSpPr>
              <p:spPr bwMode="auto">
                <a:xfrm>
                  <a:off x="1344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2" name="Line 47"/>
                <p:cNvSpPr>
                  <a:spLocks noChangeShapeType="1"/>
                </p:cNvSpPr>
                <p:nvPr/>
              </p:nvSpPr>
              <p:spPr bwMode="auto">
                <a:xfrm>
                  <a:off x="1872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3" name="Line 48"/>
                <p:cNvSpPr>
                  <a:spLocks noChangeShapeType="1"/>
                </p:cNvSpPr>
                <p:nvPr/>
              </p:nvSpPr>
              <p:spPr bwMode="auto">
                <a:xfrm>
                  <a:off x="2400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4" name="Line 49"/>
                <p:cNvSpPr>
                  <a:spLocks noChangeShapeType="1"/>
                </p:cNvSpPr>
                <p:nvPr/>
              </p:nvSpPr>
              <p:spPr bwMode="auto">
                <a:xfrm>
                  <a:off x="2928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5" name="Line 50"/>
                <p:cNvSpPr>
                  <a:spLocks noChangeShapeType="1"/>
                </p:cNvSpPr>
                <p:nvPr/>
              </p:nvSpPr>
              <p:spPr bwMode="auto">
                <a:xfrm>
                  <a:off x="3456" y="314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484" name="Group 51"/>
            <p:cNvGrpSpPr>
              <a:grpSpLocks/>
            </p:cNvGrpSpPr>
            <p:nvPr/>
          </p:nvGrpSpPr>
          <p:grpSpPr bwMode="auto">
            <a:xfrm>
              <a:off x="2822" y="1565"/>
              <a:ext cx="506" cy="2112"/>
              <a:chOff x="2822" y="1565"/>
              <a:chExt cx="506" cy="2112"/>
            </a:xfrm>
          </p:grpSpPr>
          <p:sp>
            <p:nvSpPr>
              <p:cNvPr id="62485" name="Text Box 52"/>
              <p:cNvSpPr txBox="1">
                <a:spLocks noChangeArrowheads="1"/>
              </p:cNvSpPr>
              <p:nvPr/>
            </p:nvSpPr>
            <p:spPr bwMode="auto">
              <a:xfrm>
                <a:off x="2822" y="1565"/>
                <a:ext cx="46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b="1">
                    <a:latin typeface="Times" pitchFamily="18" charset="0"/>
                  </a:rPr>
                  <a:t>+Q</a:t>
                </a:r>
                <a:endParaRPr lang="en-US" altLang="en-US" sz="2400">
                  <a:latin typeface="Times" pitchFamily="18" charset="0"/>
                </a:endParaRPr>
              </a:p>
            </p:txBody>
          </p:sp>
          <p:sp>
            <p:nvSpPr>
              <p:cNvPr id="62486" name="Text Box 53"/>
              <p:cNvSpPr txBox="1">
                <a:spLocks noChangeArrowheads="1"/>
              </p:cNvSpPr>
              <p:nvPr/>
            </p:nvSpPr>
            <p:spPr bwMode="auto">
              <a:xfrm>
                <a:off x="2928" y="3312"/>
                <a:ext cx="4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200" b="1">
                    <a:latin typeface="Times" pitchFamily="18" charset="0"/>
                  </a:rPr>
                  <a:t>-Q</a:t>
                </a:r>
                <a:endParaRPr lang="en-US" altLang="en-US" sz="2400">
                  <a:latin typeface="Times" pitchFamily="18" charset="0"/>
                </a:endParaRP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28600" y="3109913"/>
            <a:ext cx="6096000" cy="1995487"/>
            <a:chOff x="144" y="1959"/>
            <a:chExt cx="3840" cy="1257"/>
          </a:xfrm>
        </p:grpSpPr>
        <p:sp>
          <p:nvSpPr>
            <p:cNvPr id="62473" name="Line 55"/>
            <p:cNvSpPr>
              <a:spLocks noChangeShapeType="1"/>
            </p:cNvSpPr>
            <p:nvPr/>
          </p:nvSpPr>
          <p:spPr bwMode="auto">
            <a:xfrm>
              <a:off x="528" y="2160"/>
              <a:ext cx="3456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56"/>
            <p:cNvSpPr>
              <a:spLocks noChangeShapeType="1"/>
            </p:cNvSpPr>
            <p:nvPr/>
          </p:nvSpPr>
          <p:spPr bwMode="auto">
            <a:xfrm>
              <a:off x="528" y="2352"/>
              <a:ext cx="3456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57"/>
            <p:cNvSpPr>
              <a:spLocks noChangeShapeType="1"/>
            </p:cNvSpPr>
            <p:nvPr/>
          </p:nvSpPr>
          <p:spPr bwMode="auto">
            <a:xfrm>
              <a:off x="528" y="2592"/>
              <a:ext cx="3456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58"/>
            <p:cNvSpPr>
              <a:spLocks noChangeShapeType="1"/>
            </p:cNvSpPr>
            <p:nvPr/>
          </p:nvSpPr>
          <p:spPr bwMode="auto">
            <a:xfrm>
              <a:off x="528" y="3072"/>
              <a:ext cx="3456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59"/>
            <p:cNvSpPr>
              <a:spLocks noChangeShapeType="1"/>
            </p:cNvSpPr>
            <p:nvPr/>
          </p:nvSpPr>
          <p:spPr bwMode="auto">
            <a:xfrm>
              <a:off x="528" y="2832"/>
              <a:ext cx="3456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Text Box 60"/>
            <p:cNvSpPr txBox="1">
              <a:spLocks noChangeArrowheads="1"/>
            </p:cNvSpPr>
            <p:nvPr/>
          </p:nvSpPr>
          <p:spPr bwMode="auto">
            <a:xfrm>
              <a:off x="144" y="1959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chemeClr val="folHlink"/>
                  </a:solidFill>
                  <a:latin typeface="Times" pitchFamily="18" charset="0"/>
                </a:rPr>
                <a:t>V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" pitchFamily="18" charset="0"/>
                </a:rPr>
                <a:t>1</a:t>
              </a:r>
              <a:endParaRPr lang="en-US" altLang="en-US" sz="2400">
                <a:solidFill>
                  <a:schemeClr val="folHlink"/>
                </a:solidFill>
                <a:latin typeface="Times" pitchFamily="18" charset="0"/>
              </a:endParaRPr>
            </a:p>
          </p:txBody>
        </p:sp>
        <p:sp>
          <p:nvSpPr>
            <p:cNvPr id="62479" name="Text Box 61"/>
            <p:cNvSpPr txBox="1">
              <a:spLocks noChangeArrowheads="1"/>
            </p:cNvSpPr>
            <p:nvPr/>
          </p:nvSpPr>
          <p:spPr bwMode="auto">
            <a:xfrm>
              <a:off x="144" y="2160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chemeClr val="folHlink"/>
                  </a:solidFill>
                  <a:latin typeface="Times" pitchFamily="18" charset="0"/>
                </a:rPr>
                <a:t>V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" pitchFamily="18" charset="0"/>
                </a:rPr>
                <a:t>2</a:t>
              </a:r>
              <a:endParaRPr lang="en-US" altLang="en-US" sz="2400">
                <a:solidFill>
                  <a:schemeClr val="folHlink"/>
                </a:solidFill>
                <a:latin typeface="Times" pitchFamily="18" charset="0"/>
              </a:endParaRPr>
            </a:p>
          </p:txBody>
        </p:sp>
        <p:sp>
          <p:nvSpPr>
            <p:cNvPr id="62480" name="Text Box 62"/>
            <p:cNvSpPr txBox="1">
              <a:spLocks noChangeArrowheads="1"/>
            </p:cNvSpPr>
            <p:nvPr/>
          </p:nvSpPr>
          <p:spPr bwMode="auto">
            <a:xfrm>
              <a:off x="144" y="244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chemeClr val="folHlink"/>
                  </a:solidFill>
                  <a:latin typeface="Times" pitchFamily="18" charset="0"/>
                </a:rPr>
                <a:t>V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" pitchFamily="18" charset="0"/>
                </a:rPr>
                <a:t>3</a:t>
              </a:r>
              <a:endParaRPr lang="en-US" altLang="en-US" sz="2400">
                <a:solidFill>
                  <a:schemeClr val="folHlink"/>
                </a:solidFill>
                <a:latin typeface="Times" pitchFamily="18" charset="0"/>
              </a:endParaRPr>
            </a:p>
          </p:txBody>
        </p:sp>
        <p:sp>
          <p:nvSpPr>
            <p:cNvPr id="62481" name="Text Box 63"/>
            <p:cNvSpPr txBox="1">
              <a:spLocks noChangeArrowheads="1"/>
            </p:cNvSpPr>
            <p:nvPr/>
          </p:nvSpPr>
          <p:spPr bwMode="auto">
            <a:xfrm>
              <a:off x="144" y="268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chemeClr val="folHlink"/>
                  </a:solidFill>
                  <a:latin typeface="Times" pitchFamily="18" charset="0"/>
                </a:rPr>
                <a:t>V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" pitchFamily="18" charset="0"/>
                </a:rPr>
                <a:t>4</a:t>
              </a:r>
              <a:endParaRPr lang="en-US" altLang="en-US" sz="2400">
                <a:solidFill>
                  <a:schemeClr val="folHlink"/>
                </a:solidFill>
                <a:latin typeface="Times" pitchFamily="18" charset="0"/>
              </a:endParaRPr>
            </a:p>
          </p:txBody>
        </p:sp>
        <p:sp>
          <p:nvSpPr>
            <p:cNvPr id="62482" name="Text Box 64"/>
            <p:cNvSpPr txBox="1">
              <a:spLocks noChangeArrowheads="1"/>
            </p:cNvSpPr>
            <p:nvPr/>
          </p:nvSpPr>
          <p:spPr bwMode="auto">
            <a:xfrm>
              <a:off x="144" y="292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chemeClr val="folHlink"/>
                  </a:solidFill>
                  <a:latin typeface="Times" pitchFamily="18" charset="0"/>
                </a:rPr>
                <a:t>V</a:t>
              </a:r>
              <a:r>
                <a:rPr lang="en-US" altLang="en-US" sz="2400" baseline="-25000">
                  <a:solidFill>
                    <a:schemeClr val="folHlink"/>
                  </a:solidFill>
                  <a:latin typeface="Times" pitchFamily="18" charset="0"/>
                </a:rPr>
                <a:t>5</a:t>
              </a:r>
              <a:endParaRPr lang="en-US" altLang="en-US" sz="2400">
                <a:solidFill>
                  <a:schemeClr val="folHlink"/>
                </a:solidFill>
                <a:latin typeface="Times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6760" y="1291320"/>
              <a:ext cx="8232840" cy="489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0" y="1275480"/>
                <a:ext cx="8263080" cy="492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Cylindrical Capacitor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2247900" y="2457450"/>
            <a:ext cx="3886200" cy="388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Oval 5">
            <a:hlinkClick r:id="rId3"/>
          </p:cNvPr>
          <p:cNvSpPr>
            <a:spLocks noChangeArrowheads="1"/>
          </p:cNvSpPr>
          <p:nvPr/>
        </p:nvSpPr>
        <p:spPr bwMode="auto">
          <a:xfrm>
            <a:off x="2768600" y="3040063"/>
            <a:ext cx="2835275" cy="28352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Oval 6"/>
          <p:cNvSpPr>
            <a:spLocks noChangeArrowheads="1"/>
          </p:cNvSpPr>
          <p:nvPr/>
        </p:nvSpPr>
        <p:spPr bwMode="auto">
          <a:xfrm>
            <a:off x="3713163" y="3984625"/>
            <a:ext cx="946150" cy="946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3124200" y="2590800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latin typeface="Times" pitchFamily="18" charset="0"/>
              </a:rPr>
              <a:t>-Q</a:t>
            </a:r>
            <a:endParaRPr lang="en-US" altLang="en-US" sz="3200" dirty="0">
              <a:latin typeface="Times" pitchFamily="18" charset="0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794125" y="3911600"/>
            <a:ext cx="239713" cy="246063"/>
            <a:chOff x="506" y="2112"/>
            <a:chExt cx="144" cy="144"/>
          </a:xfrm>
        </p:grpSpPr>
        <p:sp>
          <p:nvSpPr>
            <p:cNvPr id="63538" name="Line 10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11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6" name="Group 12"/>
          <p:cNvGrpSpPr>
            <a:grpSpLocks/>
          </p:cNvGrpSpPr>
          <p:nvPr/>
        </p:nvGrpSpPr>
        <p:grpSpPr bwMode="auto">
          <a:xfrm>
            <a:off x="4429125" y="3937000"/>
            <a:ext cx="238125" cy="246063"/>
            <a:chOff x="506" y="2112"/>
            <a:chExt cx="144" cy="144"/>
          </a:xfrm>
        </p:grpSpPr>
        <p:sp>
          <p:nvSpPr>
            <p:cNvPr id="63536" name="Line 13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14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7" name="Group 15"/>
          <p:cNvGrpSpPr>
            <a:grpSpLocks/>
          </p:cNvGrpSpPr>
          <p:nvPr/>
        </p:nvGrpSpPr>
        <p:grpSpPr bwMode="auto">
          <a:xfrm>
            <a:off x="4462463" y="4594225"/>
            <a:ext cx="238125" cy="246063"/>
            <a:chOff x="506" y="2112"/>
            <a:chExt cx="144" cy="144"/>
          </a:xfrm>
        </p:grpSpPr>
        <p:sp>
          <p:nvSpPr>
            <p:cNvPr id="63534" name="Line 16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17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8" name="Group 18"/>
          <p:cNvGrpSpPr>
            <a:grpSpLocks/>
          </p:cNvGrpSpPr>
          <p:nvPr/>
        </p:nvGrpSpPr>
        <p:grpSpPr bwMode="auto">
          <a:xfrm>
            <a:off x="4064000" y="4676775"/>
            <a:ext cx="238125" cy="246063"/>
            <a:chOff x="506" y="2112"/>
            <a:chExt cx="144" cy="144"/>
          </a:xfrm>
        </p:grpSpPr>
        <p:sp>
          <p:nvSpPr>
            <p:cNvPr id="63532" name="Line 19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0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9" name="Group 21"/>
          <p:cNvGrpSpPr>
            <a:grpSpLocks/>
          </p:cNvGrpSpPr>
          <p:nvPr/>
        </p:nvGrpSpPr>
        <p:grpSpPr bwMode="auto">
          <a:xfrm>
            <a:off x="3665538" y="4511675"/>
            <a:ext cx="238125" cy="247650"/>
            <a:chOff x="506" y="2112"/>
            <a:chExt cx="144" cy="144"/>
          </a:xfrm>
        </p:grpSpPr>
        <p:sp>
          <p:nvSpPr>
            <p:cNvPr id="63530" name="Line 22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3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0" name="Group 24"/>
          <p:cNvGrpSpPr>
            <a:grpSpLocks/>
          </p:cNvGrpSpPr>
          <p:nvPr/>
        </p:nvGrpSpPr>
        <p:grpSpPr bwMode="auto">
          <a:xfrm>
            <a:off x="3586163" y="4183063"/>
            <a:ext cx="238125" cy="246062"/>
            <a:chOff x="506" y="2112"/>
            <a:chExt cx="144" cy="144"/>
          </a:xfrm>
        </p:grpSpPr>
        <p:sp>
          <p:nvSpPr>
            <p:cNvPr id="63528" name="Line 25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26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1" name="Group 27"/>
          <p:cNvGrpSpPr>
            <a:grpSpLocks/>
          </p:cNvGrpSpPr>
          <p:nvPr/>
        </p:nvGrpSpPr>
        <p:grpSpPr bwMode="auto">
          <a:xfrm>
            <a:off x="4143375" y="3854450"/>
            <a:ext cx="238125" cy="246063"/>
            <a:chOff x="506" y="2112"/>
            <a:chExt cx="144" cy="144"/>
          </a:xfrm>
        </p:grpSpPr>
        <p:sp>
          <p:nvSpPr>
            <p:cNvPr id="63526" name="Line 28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Line 29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2" name="Group 30"/>
          <p:cNvGrpSpPr>
            <a:grpSpLocks/>
          </p:cNvGrpSpPr>
          <p:nvPr/>
        </p:nvGrpSpPr>
        <p:grpSpPr bwMode="auto">
          <a:xfrm>
            <a:off x="4502150" y="4265613"/>
            <a:ext cx="238125" cy="246062"/>
            <a:chOff x="506" y="2112"/>
            <a:chExt cx="144" cy="144"/>
          </a:xfrm>
        </p:grpSpPr>
        <p:sp>
          <p:nvSpPr>
            <p:cNvPr id="63524" name="Line 31"/>
            <p:cNvSpPr>
              <a:spLocks noChangeShapeType="1"/>
            </p:cNvSpPr>
            <p:nvPr/>
          </p:nvSpPr>
          <p:spPr bwMode="auto">
            <a:xfrm>
              <a:off x="576" y="2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Line 32"/>
            <p:cNvSpPr>
              <a:spLocks noChangeShapeType="1"/>
            </p:cNvSpPr>
            <p:nvPr/>
          </p:nvSpPr>
          <p:spPr bwMode="auto">
            <a:xfrm>
              <a:off x="506" y="218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3" name="Line 34"/>
          <p:cNvSpPr>
            <a:spLocks noChangeShapeType="1"/>
          </p:cNvSpPr>
          <p:nvPr/>
        </p:nvSpPr>
        <p:spPr bwMode="auto">
          <a:xfrm flipV="1">
            <a:off x="4038600" y="2895600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35"/>
          <p:cNvSpPr>
            <a:spLocks noChangeShapeType="1"/>
          </p:cNvSpPr>
          <p:nvPr/>
        </p:nvSpPr>
        <p:spPr bwMode="auto">
          <a:xfrm flipV="1">
            <a:off x="5105400" y="32766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36"/>
          <p:cNvSpPr>
            <a:spLocks noChangeShapeType="1"/>
          </p:cNvSpPr>
          <p:nvPr/>
        </p:nvSpPr>
        <p:spPr bwMode="auto">
          <a:xfrm flipV="1">
            <a:off x="5656263" y="4348163"/>
            <a:ext cx="319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37"/>
          <p:cNvSpPr>
            <a:spLocks noChangeShapeType="1"/>
          </p:cNvSpPr>
          <p:nvPr/>
        </p:nvSpPr>
        <p:spPr bwMode="auto">
          <a:xfrm flipV="1">
            <a:off x="5257800" y="54102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38"/>
          <p:cNvSpPr>
            <a:spLocks noChangeShapeType="1"/>
          </p:cNvSpPr>
          <p:nvPr/>
        </p:nvSpPr>
        <p:spPr bwMode="auto">
          <a:xfrm flipV="1">
            <a:off x="4038600" y="59436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39"/>
          <p:cNvSpPr>
            <a:spLocks noChangeShapeType="1"/>
          </p:cNvSpPr>
          <p:nvPr/>
        </p:nvSpPr>
        <p:spPr bwMode="auto">
          <a:xfrm flipV="1">
            <a:off x="2868613" y="5497513"/>
            <a:ext cx="319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40"/>
          <p:cNvSpPr>
            <a:spLocks noChangeShapeType="1"/>
          </p:cNvSpPr>
          <p:nvPr/>
        </p:nvSpPr>
        <p:spPr bwMode="auto">
          <a:xfrm flipV="1">
            <a:off x="2438400" y="43434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41"/>
          <p:cNvSpPr>
            <a:spLocks noChangeShapeType="1"/>
          </p:cNvSpPr>
          <p:nvPr/>
        </p:nvSpPr>
        <p:spPr bwMode="auto">
          <a:xfrm flipV="1">
            <a:off x="2971800" y="32766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42"/>
          <p:cNvSpPr>
            <a:spLocks noChangeShapeType="1"/>
          </p:cNvSpPr>
          <p:nvPr/>
        </p:nvSpPr>
        <p:spPr bwMode="auto">
          <a:xfrm flipH="1" flipV="1">
            <a:off x="4229100" y="3048000"/>
            <a:ext cx="0" cy="762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43"/>
          <p:cNvSpPr>
            <a:spLocks noChangeShapeType="1"/>
          </p:cNvSpPr>
          <p:nvPr/>
        </p:nvSpPr>
        <p:spPr bwMode="auto">
          <a:xfrm flipV="1">
            <a:off x="4564063" y="3355975"/>
            <a:ext cx="557212" cy="6572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Line 44"/>
          <p:cNvSpPr>
            <a:spLocks noChangeShapeType="1"/>
          </p:cNvSpPr>
          <p:nvPr/>
        </p:nvSpPr>
        <p:spPr bwMode="auto">
          <a:xfrm flipV="1">
            <a:off x="4621213" y="4348163"/>
            <a:ext cx="9556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Line 45"/>
          <p:cNvSpPr>
            <a:spLocks noChangeShapeType="1"/>
          </p:cNvSpPr>
          <p:nvPr/>
        </p:nvSpPr>
        <p:spPr bwMode="auto">
          <a:xfrm>
            <a:off x="4621213" y="4759325"/>
            <a:ext cx="717550" cy="5746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46"/>
          <p:cNvSpPr>
            <a:spLocks noChangeShapeType="1"/>
          </p:cNvSpPr>
          <p:nvPr/>
        </p:nvSpPr>
        <p:spPr bwMode="auto">
          <a:xfrm flipH="1">
            <a:off x="4222750" y="4922838"/>
            <a:ext cx="0" cy="9858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47"/>
          <p:cNvSpPr>
            <a:spLocks noChangeShapeType="1"/>
          </p:cNvSpPr>
          <p:nvPr/>
        </p:nvSpPr>
        <p:spPr bwMode="auto">
          <a:xfrm flipH="1">
            <a:off x="3187700" y="4840288"/>
            <a:ext cx="596900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48"/>
          <p:cNvSpPr>
            <a:spLocks noChangeShapeType="1"/>
          </p:cNvSpPr>
          <p:nvPr/>
        </p:nvSpPr>
        <p:spPr bwMode="auto">
          <a:xfrm flipH="1">
            <a:off x="2789238" y="4343400"/>
            <a:ext cx="792162" cy="476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Line 49"/>
          <p:cNvSpPr>
            <a:spLocks noChangeShapeType="1"/>
          </p:cNvSpPr>
          <p:nvPr/>
        </p:nvSpPr>
        <p:spPr bwMode="auto">
          <a:xfrm flipH="1" flipV="1">
            <a:off x="3324225" y="3336925"/>
            <a:ext cx="477838" cy="6572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3073400" y="3305175"/>
            <a:ext cx="2260600" cy="2362200"/>
            <a:chOff x="1936" y="2064"/>
            <a:chExt cx="1424" cy="1488"/>
          </a:xfrm>
        </p:grpSpPr>
        <p:sp>
          <p:nvSpPr>
            <p:cNvPr id="63521" name="Oval 52"/>
            <p:cNvSpPr>
              <a:spLocks noChangeArrowheads="1"/>
            </p:cNvSpPr>
            <p:nvPr/>
          </p:nvSpPr>
          <p:spPr bwMode="auto">
            <a:xfrm>
              <a:off x="2304" y="2448"/>
              <a:ext cx="672" cy="672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63522" name="Oval 53"/>
            <p:cNvSpPr>
              <a:spLocks noChangeArrowheads="1"/>
            </p:cNvSpPr>
            <p:nvPr/>
          </p:nvSpPr>
          <p:spPr bwMode="auto">
            <a:xfrm>
              <a:off x="2160" y="2300"/>
              <a:ext cx="960" cy="964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3" name="Oval 54"/>
            <p:cNvSpPr>
              <a:spLocks noChangeArrowheads="1"/>
            </p:cNvSpPr>
            <p:nvPr/>
          </p:nvSpPr>
          <p:spPr bwMode="auto">
            <a:xfrm>
              <a:off x="1936" y="2064"/>
              <a:ext cx="1424" cy="1488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20" name="Text Box 59"/>
          <p:cNvSpPr txBox="1">
            <a:spLocks noChangeArrowheads="1"/>
          </p:cNvSpPr>
          <p:nvPr/>
        </p:nvSpPr>
        <p:spPr bwMode="auto">
          <a:xfrm>
            <a:off x="3810000" y="4191000"/>
            <a:ext cx="737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>
                <a:latin typeface="Times" pitchFamily="18" charset="0"/>
              </a:rPr>
              <a:t>+Q</a:t>
            </a:r>
            <a:endParaRPr lang="en-US" altLang="en-US" sz="3200" dirty="0">
              <a:latin typeface="Times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51720" y="4598280"/>
              <a:ext cx="2399400" cy="89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9840" y="4585680"/>
                <a:ext cx="2414160" cy="91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Capacitance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68840"/>
              </p:ext>
            </p:extLst>
          </p:nvPr>
        </p:nvGraphicFramePr>
        <p:xfrm>
          <a:off x="3352800" y="2209800"/>
          <a:ext cx="217559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2209800"/>
                        <a:ext cx="2175592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12480" y="1360800"/>
              <a:ext cx="8138160" cy="381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880" y="1347120"/>
                <a:ext cx="8166240" cy="38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fg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10" y="304800"/>
            <a:ext cx="469959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8482"/>
            <a:ext cx="4572000" cy="2654718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i="1" dirty="0" smtClean="0"/>
              <a:t>Sample Problem: </a:t>
            </a:r>
            <a:r>
              <a:rPr lang="en-US" dirty="0" smtClean="0"/>
              <a:t>These two objects have net charges of +70 </a:t>
            </a:r>
            <a:r>
              <a:rPr lang="en-US" dirty="0" err="1" smtClean="0"/>
              <a:t>pC</a:t>
            </a:r>
            <a:r>
              <a:rPr lang="en-US" dirty="0" smtClean="0"/>
              <a:t> and -70 </a:t>
            </a:r>
            <a:r>
              <a:rPr lang="en-US" dirty="0" err="1" smtClean="0"/>
              <a:t>pC</a:t>
            </a:r>
            <a:r>
              <a:rPr lang="en-US" dirty="0" smtClean="0"/>
              <a:t>, which result in a 20 V potential difference between them. What is the capacitance? Will it change if the amount of charge is increased or decreased?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0800" y="-81000"/>
              <a:ext cx="8682840" cy="583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120" y="-95760"/>
                <a:ext cx="8711640" cy="586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3"/>
          <p:cNvSpPr>
            <a:spLocks noGrp="1" noChangeArrowheads="1"/>
          </p:cNvSpPr>
          <p:nvPr>
            <p:ph idx="1"/>
          </p:nvPr>
        </p:nvSpPr>
        <p:spPr>
          <a:xfrm>
            <a:off x="0" y="88482"/>
            <a:ext cx="4572000" cy="26547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Sample Problem: </a:t>
            </a:r>
            <a:r>
              <a:rPr lang="en-US" dirty="0" smtClean="0"/>
              <a:t>The </a:t>
            </a:r>
            <a:r>
              <a:rPr lang="en-US" dirty="0"/>
              <a:t>25 mF </a:t>
            </a:r>
            <a:r>
              <a:rPr lang="en-US" dirty="0" smtClean="0"/>
              <a:t>capacitor in the figure is initially uncharged. If the battery provides 120 V, how much charge will pass through it after the switch is closed?</a:t>
            </a:r>
          </a:p>
        </p:txBody>
      </p:sp>
      <p:pic>
        <p:nvPicPr>
          <p:cNvPr id="39938" name="Picture 2" descr="afg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8" y="228600"/>
            <a:ext cx="4342072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83960" y="2971800"/>
              <a:ext cx="7519680" cy="311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0" y="2958480"/>
                <a:ext cx="7540560" cy="31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7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13805</TotalTime>
  <Words>188</Words>
  <Application>Microsoft Office PowerPoint</Application>
  <PresentationFormat>On-screen Show (4:3)</PresentationFormat>
  <Paragraphs>37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</vt:lpstr>
      <vt:lpstr>Times New Roman</vt:lpstr>
      <vt:lpstr>Wingdings</vt:lpstr>
      <vt:lpstr>Office Theme</vt:lpstr>
      <vt:lpstr>Equation</vt:lpstr>
      <vt:lpstr>ANNOUNCEMENTS:</vt:lpstr>
      <vt:lpstr>Defining and Calculating Capacitance</vt:lpstr>
      <vt:lpstr>College Board Standards</vt:lpstr>
      <vt:lpstr>What is a Capacitor?</vt:lpstr>
      <vt:lpstr>Parallel Plate Capacitor</vt:lpstr>
      <vt:lpstr>Cylindrical Capacitor</vt:lpstr>
      <vt:lpstr>Capacitance</vt:lpstr>
      <vt:lpstr>PowerPoint Presentation</vt:lpstr>
      <vt:lpstr>PowerPoint Presentation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526</cp:revision>
  <cp:lastPrinted>2014-01-31T14:20:32Z</cp:lastPrinted>
  <dcterms:created xsi:type="dcterms:W3CDTF">2001-01-09T03:02:53Z</dcterms:created>
  <dcterms:modified xsi:type="dcterms:W3CDTF">2016-02-01T15:13:06Z</dcterms:modified>
</cp:coreProperties>
</file>