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5.xml" ContentType="application/inkml+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4"/>
  </p:notesMasterIdLst>
  <p:sldIdLst>
    <p:sldId id="310" r:id="rId2"/>
    <p:sldId id="297" r:id="rId3"/>
    <p:sldId id="298" r:id="rId4"/>
    <p:sldId id="299" r:id="rId5"/>
    <p:sldId id="301" r:id="rId6"/>
    <p:sldId id="302" r:id="rId7"/>
    <p:sldId id="305" r:id="rId8"/>
    <p:sldId id="308" r:id="rId9"/>
    <p:sldId id="306" r:id="rId10"/>
    <p:sldId id="309" r:id="rId11"/>
    <p:sldId id="303" r:id="rId12"/>
    <p:sldId id="30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60"/>
  </p:normalViewPr>
  <p:slideViewPr>
    <p:cSldViewPr>
      <p:cViewPr varScale="1">
        <p:scale>
          <a:sx n="70" d="100"/>
          <a:sy n="70" d="100"/>
        </p:scale>
        <p:origin x="13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08-06T13:47:19.189"/>
    </inkml:context>
    <inkml:brush xml:id="br0">
      <inkml:brushProperty name="width" value="0.05292" units="cm"/>
      <inkml:brushProperty name="height" value="0.05292" units="cm"/>
      <inkml:brushProperty name="color" value="#FF0000"/>
    </inkml:brush>
  </inkml:definitions>
  <inkml:trace contextRef="#ctx0" brushRef="#br0">17101 4776 14 0,'19'-12'29'0,"-19"12"2"16,0 0 0-16,0 0-13 15,8-23-3-15,-8 23-2 16,0 0-1-16,23 21-4 0,-23-21-1 16,6 48 0-16,-8-17-1 15,7 15-1-15,-3-2 0 16,6 10-2-16,-4-2 0 15,4-4-1-15,-1-6 1 16,3-2-2-16,0-7 0 16,-1-4 0-16,-3-8 0 15,-6-21 0-15,10 25 0 16,-10-25 0-16,0 0 0 16,11-18 0-16,-7-5 0 15,4-5 1-15,0-11-2 16,5-5 0-16,1-13 0 15,5-3-1-15,0-1 1 0,0 3-1 16,1 3 0-16,-1 3 0 16,0 10 0-16,-7 3-1 15,1 16-2-15,-9-2-4 16,-4 25-12-16,18-4-19 16,-18 4 1-16,0 0 0 15,0 0 0-15</inkml:trace>
  <inkml:trace contextRef="#ctx0" brushRef="#br0" timeOffset="608.2215">17782 4920 25 0,'0'0'32'0,"-6"-25"3"16,6 25-1-16,0 0-12 16,-33-16-6-16,33 16-3 15,-23 6-3 1,21 12-4-16,2-18-1 0,-17 26-1 16,11-8 0-16,8 7-1 15,0 3 0-15,5 7 0 16,1-1-1-16,6 7 0 15,-3-1 0-15,6 2 0 16,-1 0-1-16,-3-1 0 16,-3-5-1-16,0 2 1 15,-6-3 0-15,-3-6 0 0,-6 1 1 16,-5-1-1-16,-2-6-1 16,-1 0 1-1,13-23 0-15,-33 29 1 16,33-29-2-16,-33 12 0 0,33-12 0 15,-32-2-1-15,32 2 1 16,-33-8-1-16,33 8-1 16,-29-14-2-16,29 14-2 15,-25-17-6-15,25 17-27 16,6-19-1-16,-6 19 1 16,0-23 0-16</inkml:trace>
  <inkml:trace contextRef="#ctx0" brushRef="#br0" timeOffset="811.2951">17585 5371 57 0,'-23'-6'36'0,"23"6"1"0,0 0 0 16,0 0-17-16,0 0-9 16,2-21-4-16,-2 21-1 15,25-6-3-15,-8 2-2 16,0 0-3-16,-17 4-5 15,45-4-19-15,-45 4-12 16,33-13 0-16,-33 13-1 16,27-13 1-16</inkml:trace>
  <inkml:trace contextRef="#ctx0" brushRef="#br0" timeOffset="1668.608">18156 5002 56 0,'-18'10'35'15,"18"-10"1"-15,0 0-1 16,-17-10-20-16,17 10-3 16,0 0-3-16,25 2-2 15,-25-2-2-15,25-4-2 16,-7 0 0-16,5 4-2 16,0-3 0-16,4-1-2 15,2 2-2-15,-6-10-4 0,10 18-9 16,-16-12-21-1,-17 6-1-15,17 0 0 16,-17 0 0-16</inkml:trace>
  <inkml:trace contextRef="#ctx0" brushRef="#br0" timeOffset="1827.6716">18117 5133 61 0,'0'0'36'0,"0"0"1"16,23 17 0-16,-23-17-17 15,49 0-11-15,-28-2-5 16,6-6-9-16,4 6-30 16,-2 1-1-16,-2-1-2 15,-4 0 1-15</inkml:trace>
  <inkml:trace contextRef="#ctx0" brushRef="#br0" timeOffset="2483.9056">18704 4903 41 0,'0'0'35'16,"7"-31"2"-16,-7 31-1 16,0 0-17-16,4-17-5 15,12 34-2-15,-16-17-2 0,11 36-5 16,-7-5 0-16,9 11-1 15,-3 2-1-15,4 2-1 16,-3-3 0 0,5-3 0-16,-3-10-1 0,4-5 0 15,-17-25 0-15,35 22 0 16,-16-30-1-16,3-6 1 16,-1-11 0-16,0-3-1 15,-2-7-1-15,3-5 1 16,-3-6-1-16,-2-2 1 15,1 2-1-15,-5 0 0 16,1 2 0-16,-1 5 0 16,-1 7-1-16,-8 1-2 0,-4 31-2 15,11-34-8 1,-11 34-25-16,0 0-1 16,19 13 1-16,-19-13-1 15</inkml:trace>
  <inkml:trace contextRef="#ctx0" brushRef="#br0" timeOffset="2860.0461">19328 5079 79 0,'0'0'38'0,"0"0"-1"16,0 0 0-16,0 0-27 15,-3 23-3-15,3 12-1 16,-10-1-3-16,6 8 0 16,-4 6-2-16,8 0 1 15,0-4-1-15,4 0-1 16,4-9 0-16,4-10 1 15,-12-25-1-15,30 21 0 16,-8-21 1-16,1-6-1 0,2-5 0 16,-2-7-1-16,4 1-1 15,-8-17-6 1,16 14-30-16,-20-12-2 16,1-1 0-16,-10-7 1 0</inkml:trace>
  <inkml:trace contextRef="#ctx0" brushRef="#br0" timeOffset="3028.1041">19336 4868 84 0,'0'0'36'16,"0"0"0"-16,0 0-4 15,0 0-52-15,0 0-13 16,19 6-3-16,-19-6 1 15,35 15-2-15</inkml:trace>
  <inkml:trace contextRef="#ctx0" brushRef="#br0" timeOffset="3320.2109">19853 5089 70 0,'19'5'37'16,"-1"-12"1"-16,11-1 0 0,-8-13-29 15,21 15 0-15,-9-11-4 16,10 9-1-16,-9-1-2 15,1-1-4-15,2 12-5 16,-37-2-27-16,32-10-4 16,-32 10-1-16,20-15 2 15</inkml:trace>
  <inkml:trace contextRef="#ctx0" brushRef="#br0" timeOffset="3508.2813">20115 4809 87 0,'-2'19'40'0,"-7"4"-2"0,5 13 2 16,-10-1-31-16,13 13-4 15,-9 0-1-15,4 1-4 16,4 11-4-16,-7-29-20 16,14 7-15-16,1-11 0 15,10-8-1-15,3-13 1 16</inkml:trace>
  <inkml:trace contextRef="#ctx0" brushRef="#br0" timeOffset="4331.583">20831 4851 49 0,'13'-21'35'0,"-13"21"-1"0,0 0-7 16,6-39-6-16,-6 39-6 16,0 0-3-1,0 0-3-15,8-17-2 16,-8 17-1-16,0 0-3 0,2 21 0 16,-2-21 0-16,0 27-2 15,0-27 0-15,2 29 0 16,-2-29 0-16,0 19-1 15,0-19 1-15,0 0-1 16,0 0 0-16,0 0 0 16,-10-23 0-16,10 23 0 15,-13-31 0-15,1 14 0 16,12 17 0-16,-25-19 0 16,6 15 0-16,-2 8 0 15,-5 13 0-15,1 8 0 16,-2 8 1-16,2 9-1 15,0 6 1-15,6 2 0 0,5 1-1 16,9-3 0-16,5-9 1 16,9-9-1-16,5-7 0 15,7-11 0-15,4-10 0 16,2-10 0-16,2-7 0 16,-2-8 0-16,0-6 1 15,-6-6-2-15,-3 1 0 16,-9-2 2-16,-3-3-2 15,-4 10 1-15,-4-1-1 16,0 11 2-16,2 19-2 16,0 0 1-16,0 0 0 15,-17 17 1-15,17 13 0 16,0 5 0-16,4 5 0 0,-1 2 0 16,5 1 1-16,4-3-2 15,3-6 2-15,4-5-2 16,3-11 0-16,7-9-2 15,3-5 0-15,-1-16-2 16,6 5-3-16,-14-30-9 16,8 12-26-16,-8-17 0 15,0-2 2-15,-15-12 0 16</inkml:trace>
  <inkml:trace contextRef="#ctx0" brushRef="#br0" timeOffset="4611.6815">21192 4622 59 0,'11'-28'38'15,"-3"5"1"-15,-8 23 1 0,0 0-16 16,21 21-14-16,-25 6-2 16,12 22-3-16,-10 7 0 15,6 9-2-15,-4 6 0 16,6 2-1-16,0-6-1 16,5-1 0-16,5-9 0 15,3-15-1-15,6-11 0 16,8-10 0-16,3-15-1 15,3-4 1-15,1-10 0 16,1-3-1-16,-1-7 0 16,-5 5-1-16,-2-2-1 15,-10-5-3-15,6 20-8 0,-12-17-27 16,-17 17-1-16,-2-27 2 16,2 27 0-16</inkml:trace>
  <inkml:trace contextRef="#ctx0" brushRef="#br0" timeOffset="4791.7474">21047 4943 95 0,'23'-12'40'16,"0"-5"-1"-16,24 2 0 15,1-3-35-15,8 5-4 16,0 13-6-16,-20-12-33 0,11 12 1 15,-17-5-3-15,1 5 2 16</inkml:trace>
  <inkml:trace contextRef="#ctx0" brushRef="#br0" timeOffset="9883.6045">16962 6527 22 0,'0'0'28'15,"0"0"2"-15,0 0-6 16,-18-6-2-16,18 6-4 16,0 0-2-16,0 0-4 0,-3-19-1 15,3 19-3-15,0 0 0 16,0 0-1-16,11 21-2 16,1-1-1-16,-1 3 0 15,7 7-1-15,5 1-1 16,4 2 0-16,2-1-1 15,2 3 0-15,-1-8-1 16,-3 3 1-16,-3-11-2 16,-3-3 1-16,-21-16 0 15,25 15-1-15,-25-15 0 16,0 0-3-16,27-8-3 16,-29-17-8-16,2 25-23 15,12-28 0-15,-12 28 0 0,1-29 0 16</inkml:trace>
  <inkml:trace contextRef="#ctx0" brushRef="#br0" timeOffset="10535.8426">17274 6387 47 0,'0'0'33'16,"4"-21"2"-16,-4 21-9 16,0 0-3-16,0 0-8 15,-11-17-3-15,11 17-3 16,-10 19-2-16,2 10-2 15,-11 1-1-15,0 22 0 16,-8 0-2-16,-4 15 0 0,-2-2-1 16,4 3 1-16,0-7-1 15,4-11 0-15,8-8-1 16,3-15 0 0,6-8-1-16,8-19-1 0,0 0-1 15,0 0-3-15,0 0-6 16,-5-21-26-16,5 21 1 15,13-37-2-15,1 16 1 16</inkml:trace>
  <inkml:trace contextRef="#ctx0" brushRef="#br0" timeOffset="10859.9614">17467 6656 62 0,'0'0'36'15,"-21"-4"-1"-15,21 4 2 16,0 0-23-16,0 0-3 15,0 0-3-15,0 0-3 16,21-17-1-16,-3 19-3 0,-1-4 0 16,4-2-1-16,2 4-3 15,-3-10-6 1,18 12-25-16,-19-2-3 16,1 2 0-16,-20-2 0 0</inkml:trace>
  <inkml:trace contextRef="#ctx0" brushRef="#br0" timeOffset="11140.0681">17737 6502 80 0,'0'0'38'16,"21"-13"0"-16,-21 13 0 15,31 23-27-15,-31-23-3 16,37 31-1-16,-16-14-3 0,12 12-1 16,-6-1-1-16,2 1-1 15,-6-2 0-15,0-6-1 16,-2-4-2-16,-21-17-1 16,33 29-6-16,-33-29-24 15,8-17-6-15,-4 0 0 16,2-1 0-16</inkml:trace>
  <inkml:trace contextRef="#ctx0" brushRef="#br0" timeOffset="11364.1449">18127 6351 93 0,'0'0'39'15,"-23"23"-1"-15,0-4 1 16,5 21-30-16,-19-7-2 15,9 19-2-15,-9-3-2 16,6 7-2-16,0-2 0 16,4-6-1-16,4-4-2 15,2-17-2-15,19 9-7 16,-19-24-27-16,21-12-2 16,0 0 0-16,0 0 1 15</inkml:trace>
  <inkml:trace contextRef="#ctx0" brushRef="#br0" timeOffset="11764.2987">18327 6748 91 0,'0'0'40'16,"0"0"-1"-16,20-6 0 16,-42 8-29-16,21 23-3 15,-13-4-2-15,2 12-2 16,-3 5-2-16,2 2 0 0,1 2 0 16,6-5-1-16,6-6 0 15,8-8 1-15,-8-23-1 16,35 17-1-16,-8-27 1 15,3-7 0-15,1-14-1 16,-4-3 1-16,-4-7 0 16,-3 1 0-16,-9 0-1 15,-7 3 1-15,-6 5-1 16,-9 3-1-16,11 29-3 16,-29-44-18-16,29 44-17 15,-25-21 0-15,25 21 0 16,-18-12 0-16</inkml:trace>
  <inkml:trace contextRef="#ctx0" brushRef="#br0" timeOffset="12064.4002">18835 6506 77 0,'0'0'37'0,"0"0"0"16,0 0 0-1,0 0-28-15,44-6-1 16,-23-5-2-16,16 5-3 15,-2-2-4-15,-3-9-6 0,22 11-29 16,-21-3-1-16,-6 3-1 16,-27 6 0-16</inkml:trace>
  <inkml:trace contextRef="#ctx0" brushRef="#br0" timeOffset="12220.4606">18839 6642 88 0,'0'0'36'16,"30"2"1"-16,-3-4-1 16,10-3-35-16,13-1-31 15,-4 2-4-15,-3 0-2 16,-5 0 0-16</inkml:trace>
  <inkml:trace contextRef="#ctx0" brushRef="#br0" timeOffset="12911.7102">19436 6412 59 0,'0'0'35'15,"0"0"2"-15,0 0 0 16,0 0-22-16,0 0-4 16,16 29-2-16,-3 7-1 15,-7-3-3-15,8 13-2 16,-1-8-1-16,5 3 0 0,-1-11-1 15,6-11 1-15,0-11-1 16,4-14 0-16,0-13 0 16,0-13 0-1,0-9 1-15,2-7-2 0,-6 0 1 16,4 0-1-16,-4 1 0 16,-3 0-2-16,-3 17 0 15,-5-1-4-15,9 33-9 16,-21-2-24-16,0 0 0 15,0 0 0-15,-2 36-1 16</inkml:trace>
  <inkml:trace contextRef="#ctx0" brushRef="#br0" timeOffset="13227.827">19942 6652 96 0,'0'0'39'16,"0"0"0"-16,-6 54-6 16,-13-35-26-16,7 13-2 15,-5 1-3-15,5 3 0 16,3-1-1-16,5-12-1 16,4-23 1-16,19 10-1 15,2-24 1-15,6-9-1 16,0-6 1-16,-2-5-1 15,0-1 1-15,-5 1 0 16,-7-1-1-16,-5 3-1 16,-6 9 0-16,-4-2-2 15,2 25-6-15,-12-21-27 0,12 21-4 16,-5-29 1-16,5 29-1 16</inkml:trace>
  <inkml:trace contextRef="#ctx0" brushRef="#br0" timeOffset="13527.9342">20324 6211 86 0,'19'-19'38'0,"-19"19"1"16,0 0 0-16,0 0-29 16,-4 28-3-16,-7 1 0 15,3 19-3-15,-4 2 0 0,5 13-3 16,-1-7 1-16,10 1-1 15,4-1-1-15,5-8 0 16,7-6 0-16,9-13 0 16,7-4-1-16,5-14 2 15,7-3-1-15,-2-10-1 16,5-9 0-16,-7-9-1 16,2 9-2-16,-17-18-4 15,8 20-22-15,-25-20-10 16,-8 6-1-16,-18-6 1 15,-5 10 0-15</inkml:trace>
  <inkml:trace contextRef="#ctx0" brushRef="#br0" timeOffset="13683.9909">20206 6475 74 0,'0'0'37'15,"42"-23"-2"-15,1 10 0 16,7 3-28-16,6-7-6 15,0-6-19-15,2 8-16 16,-2 3-1-16,-4 3-1 16,-6 1 0-16</inkml:trace>
  <inkml:trace contextRef="#ctx0" brushRef="#br0" timeOffset="13904.0767">20943 6439 92 0,'33'10'40'15,"-12"-20"-1"-15,12 2 0 16,-6-9-32-16,11 7-3 16,-1-1-2-16,-2-1-4 15,-3 12-6-15,-32 0-31 16,25-3-1-16,-25 3 1 15,0 0 0-15</inkml:trace>
  <inkml:trace contextRef="#ctx0" brushRef="#br0" timeOffset="14114.151">21103 6224 96 0,'0'0'39'0,"0"0"3"16,-8 42-2-16,8-19-32 15,10 16-2-15,-6-3-2 16,3 6-1-16,1-1-3 16,0-3 0-16,2-7-3 15,-10-31-7-15,25 27-31 16,-25-27 0-16,23-10-1 16,-14-13 1-16</inkml:trace>
  <inkml:trace contextRef="#ctx0" brushRef="#br0" timeOffset="14340.2307">21568 5931 98 0,'0'0'41'0,"13"23"0"15,-17-6-1-15,1 16-34 16,-5 1-1-16,8 10-2 15,-4-2-1-15,4 1-2 16,2-7-1-16,0-9-5 0,21 9-10 16,-23-36-24-16,37 20-2 15,-16-30 2 1,8-2-1-16</inkml:trace>
  <inkml:trace contextRef="#ctx0" brushRef="#br0" timeOffset="14536.302">22006 5977 92 0,'-6'30'41'0,"-8"1"0"15,1 13-1-15,-24 0-31 16,18 14-4-16,-10 3 0 16,6 1-3-16,-2 1-2 15,7-9-2-15,7 1-5 16,-16-18-32-16,23-3-3 15,-2-15 1-15,6-19 0 16</inkml:trace>
  <inkml:trace contextRef="#ctx0" brushRef="#br0" timeOffset="14879.4269">21913 6368 83 0,'17'-13'39'0,"8"3"-1"15,1-5 2-15,8 7-32 16,-5-7-1-16,10 11-2 16,-8 0-2-16,0 10 0 15,-10 1-1-15,-8 11-1 16,-7 5 0-16,-14 9 0 16,-9 5-1-16,-8 3 0 0,-6 2 1 15,2 2-1-15,-2-3-1 16,4-7 1-16,6-1 0 15,7-12 0-15,14-21 0 16,-1 27 1-16,1-27-1 16,27-2 1-16,-6-2-1 15,4-8 0-15,2 3-2 16,0-7-3-16,11 18-11 16,-12-23-24-16,2 10-1 15,-6-8 1-15,1 1-2 16</inkml:trace>
  <inkml:trace contextRef="#ctx0" brushRef="#br0" timeOffset="15391.6138">22756 6314 75 0,'0'0'38'16,"21"-23"2"-16,-21 23-2 16,-8-27-24-16,8 27-5 15,-25-3-2-15,2 8-3 16,-10 9-1-16,-3 9-1 16,-5 6 0-16,5 9-1 0,3 6 0 15,8 2 0-15,11-4-1 16,10 2 0-1,10-11 0-15,10-8 0 16,9-10 0-16,7-11 0 0,7-15 0 16,0-9 0-16,-3-8 0 15,3-13-1-15,-6-3 2 16,-6-6-2-16,-8 0 1 16,-7 4-1-16,-7 12 2 15,-7 5-1-15,0 12 1 16,2 17-1-16,0 0 1 15,-21 27 1-15,14 2-2 16,5 9 1-16,0 0 0 0,7 4-1 16,1-5 0-1,8-3 1-15,5-7-3 16,2-11 1-16,10-9-3 16,-4-14-4-16,17 9-21 0,-15-29-12 15,4-2-1-15,-8-17 1 16,2 0 1-16</inkml:trace>
  <inkml:trace contextRef="#ctx0" brushRef="#br0" timeOffset="15647.7076">23159 6007 84 0,'4'-25'40'0,"-4"25"1"16,0 0-1-16,21 37-28 16,-31-8-2-16,12 21-5 15,-5 3 0-15,4 11-2 16,3-5 0-16,6-1-2 15,4-9 1-15,7-4-1 0,6-11-1 16,4-11 0-16,7-11 1 16,3-7-1-16,3-7 0 15,-3-1-1-15,-1-7 0 16,-7-5-1-16,-6 1 0 16,-12-5-3-16,-15 19-3 15,-11-40-27-15,-3 19-8 16,-21-12 1-16,-1 8 0 15</inkml:trace>
  <inkml:trace contextRef="#ctx0" brushRef="#br0" timeOffset="15788.7616">23086 6180 90 0,'0'0'40'0,"-18"0"-1"0,40 0 1 16,-22 0-33-16,48-6-3 15,-4 6-4-15,4-15-22 16,6 11-16-16,-7-4-3 15,-7 1 2-15,-11-3-2 16</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08-06T14:20:06.63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698 6456 1 0,'-12'-21'28'0,"12"21"4"16,0 0 1-16,-19-34-12 16,19 34-4-16,-8-18 1 0,8 18-5 15,0 0-3-15,0 0-3 16,6-19-2-16,-6 19 0 15,21 4-1-15,3 9 0 16,-5 5-1-16,12 10 0 16,-2 9-1-16,7 5 0 15,-1-2 0-15,0 6 0 16,-2-3-2-16,-4-7 0 16,-2-5 0-16,-8-8-2 15,-2 0 0-15,-17-23-3 16,23 21-4-16,-30-38-16 15,7 17-13-15,9-31 0 0,-9 4 0 16,-2-7 1-16</inkml:trace>
  <inkml:trace contextRef="#ctx0" brushRef="#br0" timeOffset="197.0691">1028 6374 50 0,'0'0'35'0,"-25"0"1"16,6 19 0-16,-12-6-23 15,15 31-3-15,-18-11-2 16,12 15-3-16,-9 0-2 16,4 4-1-16,2-4-2 15,2-8-2-15,12 6-4 16,-11-31-19-16,19 10-12 0,3-25 0 16,5 21-1-16,-5-21 0 15</inkml:trace>
  <inkml:trace contextRef="#ctx0" brushRef="#br0" timeOffset="444.1593">1061 6573 59 0,'0'0'37'0,"0"0"-2"16,27-15 2-16,-27 15-30 16,29-10-1-16,-2 3-3 15,2-3-2-15,-2-7-6 16,13 19-17-16,-7-8-13 0,-6-4-2 16,0 5 1-16,-8 1-1 15</inkml:trace>
  <inkml:trace contextRef="#ctx0" brushRef="#br0" timeOffset="654.241">1194 6688 58 0,'-16'19'35'0,"16"-19"1"15,0 0-2-15,22-7-25 16,3 3-4-16,-4-9-3 15,6 3-4-15,8 12-14 0,-1-10-19 16,-9-3-1-16,0 5 0 16,-5-7 0-16</inkml:trace>
  <inkml:trace contextRef="#ctx0" brushRef="#br0" timeOffset="1084.3929">1668 6326 64 0,'0'0'37'0,"0"0"0"15,0 0 0-15,0 0-27 16,8 32-3-16,-18-12-1 15,8 12-2-15,-7 3-1 16,1 5 0-16,-2-2-2 16,3 1 1-16,-3-7-1 15,6-1 0-15,-2-8-1 16,4-4 1-16,2-19-1 16,-1 19 1-16,1-19 0 15,0 0-1-15,0 0 1 16,19-3-1-16,-19 3 1 15,27-4-1-15,-8 2 1 0,0-2-1 16,5 2 0-16,-1-6 0 16,2 12-1-1,-2-6-1-15,0 2-1 16,-4-9-2-16,10 5-4 0,-19-19-7 16,21 9-22-16,-31 14-1 15,27-34 0-15,-16 9 2 16</inkml:trace>
  <inkml:trace contextRef="#ctx0" brushRef="#br0" timeOffset="1324.4805">1934 6372 59 0,'-5'-21'37'0,"5"21"2"16,0 0-1-16,-18-4-24 16,30 31-2-16,-18-8-4 15,16 21-2-15,-8 0-1 16,7 18-1-16,-3 1-2 15,2 7 0-15,-1-3-1 16,1 0 0-16,0-7-1 16,-2-10 0-16,-1-2-2 15,-3-17-2-15,6 2-2 16,-8-29-8-16,0 0-25 16,0 0-2-16,0 0 0 15,12-18 1-15</inkml:trace>
  <inkml:trace contextRef="#ctx0" brushRef="#br0" timeOffset="2060.7494">2181 6635 59 0,'0'0'38'16,"18"-16"0"-16,-18 16 0 15,0 0-24-15,17-2-3 0,-17 2-2 16,8 21-3-16,-8-21-2 16,9 43 0-1,-7-13-1-15,0 7 0 16,-2 1-2-16,-2 1 0 0,0-3 0 15,0-7-1-15,1-6 1 16,-1-6-1-16,2-17 0 16,0 0 0-16,0 0 0 15,2-21-1-15,3-4 0 16,1-13 0-16,2 3 1 16,3-7-2-16,5-2 2 15,-1 0-1-15,6 5 1 16,1 9 1-16,1-1-1 15,0 17 1-15,2-3 0 16,-2 11 0-16,-2 12 0 16,1 10 0-16,-9 5 1 15,1 7 0-15,-7 5-1 0,-3 2 0 16,-2 1 0-16,0-7 0 16,-4 0 0-16,-2-8-1 15,4-21 0-15,-2 17 0 16,2-17 0-16,6-17 0 15,0-4-1-15,7-4 0 16,1-12 1-16,5-1-1 16,1-2 1-16,1 3-1 15,2 4 1-15,-2 9-1 16,-2 4 1-16,-19 20 0 16,31 2 0-16,-31-2 1 15,25 37 0-15,-15-5 0 16,0 11 0-16,1 6 0 0,-1-1 0 15,-1-4 0-15,-1-7-1 16,0-1 0-16,-2-3-1 16,-2-10-2-16,-1-4-2 15,-3-19-5-15,0 0-32 16,0 0 0-16,0 0-1 16,-17-8 1-16</inkml:trace>
  <inkml:trace contextRef="#ctx0" brushRef="#br0" timeOffset="5532.0184">794 7486 9 0,'18'-30'32'16,"-18"30"3"-16,15-37-1 16,-17 6-11-16,20 26-4 15,-30-24-4-15,29 29-3 16,-20-21-5-16,3 21-1 16,0 0-1-16,0 0-1 15,17 17 1-15,-13 14-2 16,-2 5 0-16,-6 18-1 0,-4 11 0 15,2 2 0-15,-5 10 0 16,-1 5-1 0,-1-5-1-16,3 0 1 15,2-12-1-15,8-11 1 0,2-8 0 16,8-6-1-16,2-11-1 16,-12-29 1-16,36 23 0 15,-11-23 0-15,2-2-1 16,-2-6 0-16,4-7 0 15,-4-2-1-15,4 3-1 16,-7-9-3-16,5 14-4 16,-22-20-20-16,-5 29-10 0,22-35 0 15,-22 35 1-15</inkml:trace>
  <inkml:trace contextRef="#ctx0" brushRef="#br0" timeOffset="5737.0929">793 7789 41 0,'0'0'36'0,"0"0"0"16,0-21 1-16,0 21-15 16,28-7-14-16,3 5-4 15,0-2-3-15,0-6-7 16,15 14-23-16,-11-2-7 15,-2-2-1-15,-2 0 1 16</inkml:trace>
  <inkml:trace contextRef="#ctx0" brushRef="#br0" timeOffset="5968.1745">1250 7705 59 0,'19'0'36'15,"-19"0"-1"-15,37-13 0 16,-1 9-29-16,-13-17-3 16,10 11-4-16,-2 6-7 15,-4-2-25-15,-6-1-3 0,-1 7 1 16,-20 0-1-16</inkml:trace>
  <inkml:trace contextRef="#ctx0" brushRef="#br0" timeOffset="6133.2351">1311 7926 51 0,'0'0'34'15,"24"3"0"-15,-5-10-1 16,-10-12-25-16,24 7-6 15,-4 2-9-15,0 1-25 16,-6-12-1-16,2 11-2 16,-13-7 1-16</inkml:trace>
  <inkml:trace contextRef="#ctx0" brushRef="#br0" timeOffset="6433.3473">1782 7532 73 0,'0'0'39'0,"0"0"0"0,17 8 0 16,-17-8-33-16,-3 33-1 15,1-7-1 1,5 13-2-16,-3 3-1 16,4 2-1-16,2 2-2 0,-6-7-2 15,10 16-5-15,-18-20-29 16,14-5-1-16,-4-10 1 16,-2-20-1-16</inkml:trace>
  <inkml:trace contextRef="#ctx0" brushRef="#br0" timeOffset="6608.4076">1890 8004 51 0,'15'23'37'16,"-15"-23"0"-16,0 0 0 0,0 0-23 16,18 23-7-1,-18-23-6-15,0 0-9 0,0 0-26 16,0 0-3-16,8-23 0 15,-8 23 0-15</inkml:trace>
  <inkml:trace contextRef="#ctx0" brushRef="#br0" timeOffset="7080.5823">2122 7686 71 0,'0'0'37'16,"0"0"1"-16,0 0-2 16,-20-8-28-16,20 8-4 15,0 0-1-15,8 19-1 16,-8-19-1-16,17 12 0 15,-17-12-1-15,23 7 0 16,-3-10 0-16,-1 5 0 0,4-8 0 16,2 4 1-1,0 0 0-15,0 4 1 16,0 2-1-16,-3 7 1 16,-5 6 0-16,-3 3 0 0,-7 3 0 15,-3 0-1-15,-8-2 1 16,-2 2-1-16,-7-2 0 15,-1 0 1-15,-5-6-1 16,-2-1-1-16,-2 1 1 16,2-3 0-16,1-9-1 15,1-3-1-15,19 0-1 16,-33-11-3-16,33 11-5 16,-25-15-30-16,23-5 0 15,-2-10-1-15,4 7 1 16</inkml:trace>
  <inkml:trace contextRef="#ctx0" brushRef="#br0" timeOffset="7292.6599">2160 7544 70 0,'6'-23'36'16,"-6"23"1"-16,35-29-1 15,-18 6-31-15,18 8-1 16,1-5-5-16,1-3-3 16,13 18-8-16,-15-11-24 15,7 1 1-15,-3 5-2 16,-4 1 2-16</inkml:trace>
  <inkml:trace contextRef="#ctx0" brushRef="#br0" timeOffset="7604.7778">2635 7362 53 0,'-27'28'36'16,"11"-8"0"-16,-1-5 1 16,15 16-24-16,-19-24-3 15,26 14-5-15,-5-21 0 16,8 23-3-16,-8-23 0 16,39 25-1-16,-14-11 0 15,8-1 0-15,-1 1 1 16,3 3 0-16,-4-4-1 15,2 8 0-15,-6-5 1 16,-4 7 0-16,-8-4 0 0,-3 6 0 16,-12-4 1-16,-8 2-1 15,-5-6 0-15,-7 1 1 16,-5-1-2 0,2-6-1-16,-4 1 0 0,0-6-2 15,6 5-4-15,-12-17-28 16,33 6-7-16,-33-2-1 15,33 2 0-15</inkml:trace>
  <inkml:trace contextRef="#ctx0" brushRef="#br0" timeOffset="10555.8513">640 8971 17 0,'-4'-27'34'0,"4"27"1"16,6-23 1-1,-21-4-15-15,15 27-4 16,5-23-4-16,-5 23-3 16,0 0-3-16,22-15-2 0,-22 15 0 15,0 0-1-15,21 15 0 16,-6 8-1-16,-1 2-1 16,5 12-1-16,-3 5 1 15,1 6 0-15,0 2-1 16,-1 3 0-16,-1-7 0 15,-3-2-1-15,-1-9 1 16,-3-8-1-16,0-10 1 16,-8-17-1-16,0 0 1 15,17-2 0-15,-17 2-1 16,10-40 1-16,-4 5 0 16,3-1 0-16,1-12 0 15,5 0 1-15,-1-8-2 0,1-1 0 16,4 1 1-16,1 4-2 15,-1 6 1-15,0 4-1 16,1 13-1-16,-5 3-2 16,2 12 0-16,-17 14-5 15,35-4-18-15,-35 4-14 16,17 21-1-16,-15-1 2 16,0 6-2-16</inkml:trace>
  <inkml:trace contextRef="#ctx0" brushRef="#br0" timeOffset="10963.9965">1178 9165 59 0,'0'0'36'16,"0"0"1"-16,0 0 0 16,20 27-25-16,-20-27-3 15,-10 44-3-15,-2-14-2 16,5 7-1-16,-3-3-2 16,4 3 1-16,0-7-1 0,8-5-1 15,2-7 1-15,-4-18-1 16,25 5 1-16,-7-14 0 15,-1-8 0-15,4-8-1 16,-5-6 1-16,-5 2-1 16,-3-5 1-16,-6 3 0 15,-2 0-1-15,-6 8 0 16,-2 6-2-16,-5-4-1 16,13 21-8-16,-17-6-27 15,17 6-2-15,0 0 0 16,-18 6 0-16</inkml:trace>
  <inkml:trace contextRef="#ctx0" brushRef="#br0" timeOffset="11272.1124">1570 8931 69 0,'0'0'38'0,"0"0"0"16,0 0 0-16,0 0-32 0,21-2-1 15,-21 2-2 1,39-8-2-16,-14 2 0 15,0-1-3-15,6 3-3 16,-31 4-9-16,36-16-24 0,-36 16 0 16,0 0-2-16,0 0 2 15</inkml:trace>
  <inkml:trace contextRef="#ctx0" brushRef="#br0" timeOffset="11437.1727">1572 9069 64 0,'0'0'37'16,"0"0"0"-16,27 2-3 16,-19-20-25-16,17 11-4 15,-2-3-5-15,-8-13-17 16,6 10-19-16,1 1-2 16,-22 12 1-16,29-21-1 0</inkml:trace>
  <inkml:trace contextRef="#ctx0" brushRef="#br0" timeOffset="11836.3147">1961 8773 47 0,'29'-17'36'16,"-11"8"1"-16,3-3 0 15,-2-11-25-15,20 17-3 16,-18-9-2-16,12 9-2 16,-8-3-2-16,2 9 0 15,-8-2 0-15,0 7-1 16,-19-5 1-16,18 25 0 15,-20-6-1-15,-6 10 1 16,-5 0-1-16,-1 2 0 16,-5 1-1-16,2-1-1 15,-3-2 1-15,5-4-1 16,3-2-2-16,12-23-3 0,-4 34-7 16,4-34-28-16,0 0 0 15,0 0-1-15,4 23 0 16</inkml:trace>
  <inkml:trace contextRef="#ctx0" brushRef="#br0" timeOffset="12008.3797">2170 9251 80 0,'0'0'41'15,"2"19"-1"-15,-2-19 0 16,0 0-33-16,0 0-5 15,0 0-5-15,0 0-35 0,0 0-2 16,0 0-1-16,0 0 0 16</inkml:trace>
  <inkml:trace contextRef="#ctx0" brushRef="#br0" timeOffset="15012.473">891 10279 18 0,'0'0'29'0,"0"0"-4"15,10-23 0-15,-10 23-4 16,2-25-1-16,-2 25-4 15,0 0-2-15,0 0-2 16,1-23-3-16,-1 23-2 16,0 0-2-16,0 0-1 15,-5 19-1-15,5-19-1 16,-4 20-1-16,4-20 1 16,-4 17-1-16,4-17 0 15,0 19 0-15,0-19 0 16,0 0-1-16,0 0 1 0,0 0 0 15,0 0 0-15,0 0-1 16,-2-17 0-16,2 17 2 16,-8-33-1-16,1 12 0 15,7 21 0-15,-22-29-1 16,22 29 0-16,-31-6 0 16,10 24 1-16,-4 10-1 15,4 20 1-15,0 4-1 16,3 13 1-16,9 1 0 0,7 5 1 15,8-8-2 1,9-11 1-16,8-8-1 16,4-19 0-16,2-10 0 15,0-15 1-15,-4-11-1 0,-4-14 0 16,-1-10 0-16,-5-9 0 16,-5-6 0-16,-3-4 0 15,-1 1 0-15,-6 1 0 16,-2 12 0-16,0 7 0 15,0 4 0-15,2 29 0 16,0 0 0-16,0 0 0 16,4 21 0-16,2 10 0 0,8 0 0 15,-1 3 0 1,4 7 0-16,3-5-1 16,1-3 1-16,2-14 0 15,-2-8-2-15,-1-9 0 0,3 6-1 16,-23-8-2-16,34-13-2 15,-26-12-5-15,19 15-29 16,-27 10 1-16,6-31 0 16,-12 16 1-16</inkml:trace>
  <inkml:trace contextRef="#ctx0" brushRef="#br0" timeOffset="15404.6165">712 10037 53 0,'0'0'36'0,"-31"2"1"15,31-2-1-15,0 0-25 16,0 0-2-16,31-5-2 15,-1-9-2-15,13 8-2 16,1-3 0-16,10 1-2 16,-4-1 2-16,1 1-2 15,-9 0 0-15,-3 2 0 16,-11 3-1-16,-4 1 0 16,-24 2 0-16,21-6 1 15,-21 6-1-15,-12-21-1 0,-5 7 1 16,-12-3 0-16,-2 9 0 15,-6-9-3-15,9 10-2 16,-11-16-8-16,22 13-25 16,17 10 1-16,-24-10-2 15,24 10 1-15</inkml:trace>
  <inkml:trace contextRef="#ctx0" brushRef="#br0" timeOffset="15744.7424">1443 10197 49 0,'-22'0'34'15,"22"0"2"-15,0 0-1 16,0 0-23-16,0 0-3 16,0 0-5-16,37-16-1 15,-16 11-3-15,2-1-3 0,10 10-4 16,-33-4-22-1,39-6-7-15,-20 8 0 16,-19-2 1-16</inkml:trace>
  <inkml:trace contextRef="#ctx0" brushRef="#br0" timeOffset="15912.8029">1475 10400 47 0,'0'0'35'0,"0"0"0"15,37-17-2-15,-25-2-23 16,20 11-5-16,-3-6-7 0,-7 9-29 16,-1-7-2-1,4 10-2-15,-25 2-1 16</inkml:trace>
  <inkml:trace contextRef="#ctx0" brushRef="#br0" timeOffset="16164.8946">1886 10400 63 0,'0'0'38'16,"0"0"-1"-16,23-6 1 15,-13-13-29-15,7 19-5 16,-17 0-2-16,35-15-4 0,-6 24-12 16,-6-13-22-16,-2 3-1 15,-1-3-1-15,-3 0 1 16</inkml:trace>
  <inkml:trace contextRef="#ctx0" brushRef="#br0" timeOffset="16840.1417">2444 10060 44 0,'11'-28'37'0,"-11"28"-1"0,-6-21 2 16,6 21-22-16,-27-4-3 15,27 4-5-15,-46 19-1 16,19 4-1 0,-8 0-4-16,6 10 2 0,1-1-3 15,6 5 0-15,9-9 0 16,5-1 0-16,12-2-1 15,-4-25-1-15,31 19 1 16,-6-24 0-16,6-9-1 16,0-9 0-16,1 0 1 15,1-4-1-15,-2-3 1 16,-8 5-1-16,-4 2 2 16,-3 5-1-16,-16 18 1 0,0 0 1 15,17-13 0 1,-17 13 0-16,-4 36 0 15,2-5 1-15,-3 4-1 16,1 13 1-16,-2 0-2 0,2 7 0 16,2-3 0-16,0-2 0 15,2-4-1-15,0-10-1 16,6-3-2-16,-6-14-3 16,17 16-10-16,-17-35-26 15,22 9 0-15,-22-9-1 16,21-19 2-16</inkml:trace>
  <inkml:trace contextRef="#ctx0" brushRef="#br0" timeOffset="17029.2181">2687 10548 77 0,'0'0'39'15,"0"0"1"-15,0 0-1 16,0 21-32-16,0-21-3 15,-4-17-3-15,4 17-4 16,2-33-9-16,17 12-26 16,-11-6-2-16,7-10 1 15,-1-7-1-15</inkml:trace>
  <inkml:trace contextRef="#ctx0" brushRef="#br0" timeOffset="17407.3508">2822 10066 66 0,'-20'6'37'16,"3"4"1"-16,17-10-2 16,-35 17-27-16,33 4-3 15,2-21-2-15,16 29-1 16,3-14-2-16,14 2 0 16,5 2-1-16,3 1 1 15,5 7-1-15,-3-3 1 16,-7 9-1-16,-1 0 0 15,-10-1 1-15,-6 5 0 16,-7-9 0-16,-8-1 0 16,-12-7 0-16,8-20 0 15,-29 3 0-15,6-16-1 16,0-8 0-16,0-14 0 0,0-7 2 16,3-8-3-16,9-2 2 15,7 1-1-15,4-1 0 16,8 0 0-16,3 10-1 15,3 0-2-15,7 13-3 16,-11-13-14-16,9 21-19 16,-4 1 0-16,3 11-1 15,-18 9 1-15</inkml:trace>
  <inkml:trace contextRef="#ctx0" brushRef="#br0" timeOffset="18092.5972">3196 10001 78 0,'0'0'40'0,"17"-8"0"16,-17 8-10-16,0 0-20 16,0 0-3-16,2 31-1 15,-8-12-3-15,6 8 0 16,-2-2-2-16,4 2 0 0,-2-4-1 16,0-23 1-16,16 25-2 15,-16-25 1-15,23-2-1 16,-23 2 0-16,27-33 0 15,-14 8 0-15,3 0 0 16,-5-3 0-16,3 1 0 16,-2 0 0-16,-3 6 1 15,1 4 0-15,-10 17 1 16,19-12 0-16,-19 12 0 16,19 6 1-16,-19-6-1 15,25 27 2-15,-15-10-2 16,4 4 0-16,-5 2 0 15,1-6 0-15,-10-17-1 0,13 27 1 16,-13-27-2-16,0 0 1 16,0 0 0-16,0 0-1 15,18-9 1 1,-14-9-1-16,3-1 0 0,3-6-1 16,2 2 2-16,-1 2-1 15,3 2 1-15,-14 19 0 16,21-27 1-16,-21 27-1 15,19 0 1-15,-19 0 0 16,14 31 0-16,-9-6 0 16,1 1-1-16,0 7 1 15,2 4-1-15,-4-3 1 0,3 1-2 16,-1-9-2-16,4 1-3 16,-10-27-12-1,0 0-24-15,17 12 1 16,-17-12-1-16,21-17 1 0</inkml:trace>
  <inkml:trace contextRef="#ctx0" brushRef="#br0" timeOffset="18348.6943">3998 9959 83 0,'4'32'42'16,"-8"-1"0"-16,-9 2 1 0,-5 20-35 15,-7-1-2 1,8 21-1-16,-12-2-2 16,6 6-1-16,-4-10-1 15,4-2 0-15,2-5-2 0,5-16 0 16,8-4-2-16,-3-21-1 16,17 4-4-16,-6-23-10 15,0 0-24-15,17-29 0 16,4 10 0-16,2-13 0 15</inkml:trace>
  <inkml:trace contextRef="#ctx0" brushRef="#br0" timeOffset="18708.8318">4199 10364 85 0,'0'0'40'0,"6"30"2"16,-24-32-6-16,9 33-28 0,-16-8-2 15,9 6-2-15,-3-8-1 16,9 4-1-16,4-8-2 16,6-17 0-16,0 0 0 15,37 14 0-15,-12-18 0 16,4 0-1-16,2 2 1 16,2 0 0-16,0 2 0 15,-3 8 0-15,-5 1 0 16,-5 7 1-16,-20-16 0 15,11 32 1-15,-13-11-1 16,-7 0 0-16,-12-1 0 16,-3-5-1-16,-3 2 0 15,-2-7-2-15,6-3-1 0,0-10-2 16,6 3-4-16,-10-31-7 16,19 12-25-16,0-14-1 15,6-3 2-15,2-12-1 16</inkml:trace>
  <inkml:trace contextRef="#ctx0" brushRef="#br0" timeOffset="19047.9452">4344 10097 42 0,'17'-25'37'0,"4"4"2"15,0 2 0-15,8 11-13 16,-17-13-13-16,21 21-4 0,-12-8-3 15,4 12 0-15,-6 2-2 16,-1 3-2-16,-18-9 0 16,11 39 0-1,-11-18 0-15,-6 4-1 0,-1 0 1 16,-1 2-1-16,2-4-1 16,2 0 2-16,4-23-1 15,4 25-1-15,-4-25 1 16,21 9 0-16,-1-13-1 15,1-3 1-15,4-7 0 16,0 1-2-16,6-1 0 16,-4-5-2-16,8 8-4 0,-18-8-35 15,14 11 0-15,-12 2-2 16,0 6 1 0</inkml:trace>
  <inkml:trace contextRef="#ctx0" brushRef="#br0" timeOffset="23572.596">656 11225 48 0,'0'0'36'15,"-16"-17"1"1,16 17 0-16,-8-20-25 16,8 20-1-16,0 0-2 0,22 23-1 15,-22-23-3-15,40 43-1 16,-15-13 0-16,12 14-1 15,0-1 0-15,7 5-1 16,-2-4 0-16,-3-6-2 16,0-2 0-16,-11-11-2 15,3-7-2-15,-11-18-2 16,5 11-6-16,-25-11-28 16,15-29 0-16,-15 3 1 15,-6-5-1-15</inkml:trace>
  <inkml:trace contextRef="#ctx0" brushRef="#br0" timeOffset="23792.6773">933 11154 64 0,'-17'-8'38'16,"11"27"0"-16,-7-1-2 15,11 31-23-15,-23-8-4 16,11 18-1-16,-13 3-4 15,6-1-1-15,-6-2-2 16,0-11-1-16,2 2-4 16,0-27-3-16,23 2-32 15,2-25-1-15,-21 14 0 16,21-14 0-16</inkml:trace>
  <inkml:trace contextRef="#ctx0" brushRef="#br0" timeOffset="24240.8425">1103 11560 51 0,'0'0'37'16,"0"0"1"-16,17-5-1 15,-17 5-21-15,0 0-5 16,6 32-3-16,-8-14-2 16,6 12-1-16,-2-5-3 15,6 6 1-15,-2-2-2 16,3-8 0-16,5-2 0 15,3-15-1-15,2-8 0 16,6-9-1-16,-1-9 1 16,-3-4 0-16,-8-3 1 15,-5 4 0-15,-6 2-1 16,-8 2 1-16,-7 2-1 0,-9 5 1 16,1 8-1-16,-2-1-3 15,23 7-3-15,-35-16-14 16,35 16-20-1,0 0 0-15,0 0-1 0,0 0 1 16</inkml:trace>
  <inkml:trace contextRef="#ctx0" brushRef="#br0" timeOffset="24548.9522">1589 11305 63 0,'0'0'39'16,"0"0"-1"-16,8-19 0 15,17 23-27-15,-25-4-5 16,39-12-2-16,-18 14-3 16,0-5-4-16,10 12-7 15,-31-9-27-15,25 8-1 16,-25-8 0-16,8 17-1 16</inkml:trace>
  <inkml:trace contextRef="#ctx0" brushRef="#br0" timeOffset="24709.0114">1616 11497 63 0,'0'0'38'16,"0"0"0"-16,25 2 0 15,-25-2-28-15,41-23-3 16,-22 12-5-16,0-1-7 16,16 2-32-16,-16 3 0 15,-1 3-2-15,-18 4 1 16</inkml:trace>
  <inkml:trace contextRef="#ctx0" brushRef="#br0" timeOffset="25292.223">2280 11305 56 0,'15'-23'38'15,"-15"23"1"-15,0 0 0 16,0 0-24-16,-6 18-3 15,-9 10-4-15,11 22-1 16,-6 6-3-16,8 13-1 16,1-8-1-16,8 6 0 15,11-9-1-15,11-16 1 0,7-17-1 16,12-17 0-16,6-24 0 16,2-14-1-16,-2-11 1 15,-3-10 0 1,-11-9 0-16,-9-1-1 0,-18 1 1 15,-15 5-1-15,-17 13-1 16,-16 3 0-16,-3 12-4 16,-18-9-11-16,10 22-26 15,-6 5 0-15,7 7-1 16,5 2 0-16</inkml:trace>
  <inkml:trace contextRef="#ctx0" brushRef="#br0" timeOffset="29292.6845">2862 11394 11 0,'0'0'32'15,"6"-18"1"-15,-6 18 1 16,0 0-13-16,0-23-3 0,0 23-4 16,0 0-3-16,0 0-2 15,0 0-1-15,21 0-2 16,-21 0-1-16,16 21 0 15,-11 0-1-15,9 6-1 16,-4 2-1-16,-1 9 1 16,-1-5-2-16,0 2 0 15,-3-3 0-15,-1-5 0 16,-2-10-1-16,-2-17 2 16,0 0-2-16,0 0 0 15,0 0 1-15,6-23-1 16,-4-4 0-16,4-3-1 15,-1-5 1-15,3-3 0 0,4 3 0 16,1 5 1-16,-1-3-1 16,-1 12 0-16,-11 21 0 15,31-17 1-15,-31 17 0 16,31 15-1-16,-19 4 1 16,3 10 0-16,1 4-1 15,5-3 0-15,-8 3 1 16,3-2 0-16,-3-3-1 15,1-7 1-15,-14-21-1 16,29 12 0-16,-12-29 1 16,-3-4-1-16,3-14 0 15,0-11 0-15,1 0 0 16,1 0 1-16,0 2 0 0,-1 11-1 16,-3 8 0-16,-15 25 0 15,27-13 0-15,-27 13 1 16,25 36-1-16,-11-9 0 15,-3 6 1-15,1-3-2 16,1 7-3-16,-3-8-1 16,7 9-8-16,-11-21-29 15,4 8 0-15,-10-25-2 16,3 25 2-16</inkml:trace>
  <inkml:trace contextRef="#ctx0" brushRef="#br0" timeOffset="34220.4885">6479 6355 15 0,'0'0'32'0,"0"0"0"16,0 0 2-16,0 0-14 15,-22-29-4-15,22 29-4 16,0 0-3-16,18-8-1 16,-18 8-2-16,0 0 0 15,23 19 0-15,-4 6-2 16,-3-2 1-16,11 8-2 15,2 2 0-15,5 5-1 16,1-2 0-16,4-5-2 16,-5-4 1-16,1-4 0 15,-4-4-2-15,-8-4 0 16,-4-5-1-16,-19-10-1 0,22 6-3 16,-22-6-3-16,0 0-22 15,11-17-7-15,-11 17-1 16,-4-37 1-16</inkml:trace>
  <inkml:trace contextRef="#ctx0" brushRef="#br0" timeOffset="34452.5724">6926 6236 53 0,'0'0'34'15,"-2"-21"1"-15,2 21-2 16,0 0-19-16,-46 11-3 15,29 22-2-15,-20-6-2 0,8 15-2 16,-10-2 0-16,11 2-3 16,-5 4-1-16,8-9-2 15,7-3-2 1,1-13-3-16,17 6-6 0,0-27-26 16,-12 23-1-16,12-23 1 15,0 0-1-15</inkml:trace>
  <inkml:trace contextRef="#ctx0" brushRef="#br0" timeOffset="34708.6604">7133 6424 66 0,'0'0'37'16,"21"-4"-1"-16,-21 4 0 16,36-6-28-16,-18-5-2 15,9 7-3-15,-2-4-2 16,0 0-3-16,4 12-5 16,-29-4-28-16,33-9-1 15,-16 7-1-15,-17 2-1 16</inkml:trace>
  <inkml:trace contextRef="#ctx0" brushRef="#br0" timeOffset="35088.7968">7520 6278 52 0,'0'0'37'0,"-4"-21"-1"15,4 21 1-15,18 5-24 16,-18-5-3-16,0 0-3 15,23 20-1-15,-4 3-2 0,-3 0-1 16,7 9 0-16,-2 1-2 16,4 3 1-16,-2-5-2 15,0-4 0-15,-1-4-2 16,-3-8 0-16,4-3-3 16,-23-12-7-16,46-17-25 15,-46 17-2-15,31-35 1 16,-21 8 0-16</inkml:trace>
  <inkml:trace contextRef="#ctx0" brushRef="#br0" timeOffset="35308.8769">7891 6170 70 0,'0'0'39'15,"0"0"-1"-15,-24 39-6 16,-4-26-22-16,14 20-3 15,-15-6 0-15,8 9-3 16,-2-1-1-16,3-3-3 16,5 1-3-16,-2-12-2 15,19 15-8-15,-2-36-24 16,1 25-2-16,-1-25 0 16,18 4 0-16</inkml:trace>
  <inkml:trace contextRef="#ctx0" brushRef="#br0" timeOffset="35643.9989">8018 6529 64 0,'-2'23'38'15,"-2"6"0"-15,-7-2 0 16,16 13-27-16,-26-19-3 15,17 10-3-15,-2-10-1 16,6-2-2-16,0-19-1 16,27 8 0-16,-1-18 0 15,4-3-1-15,3-5 1 0,2-6-1 16,-8 1 1-16,0-2 0 16,-12 2 0-1,-5 5 0-15,-10 18 0 16,-17-23 0-16,-3 16-1 0,-7 5-2 15,6 6-4-15,-14-18-13 16,14 20-20-16,-2-4 0 16,23-2-1-16,-25 7 1 15</inkml:trace>
  <inkml:trace contextRef="#ctx0" brushRef="#br0" timeOffset="36164.1907">8450 6391 69 0,'17'6'37'15,"-17"-6"-1"-15,27 11-9 16,-27-11-17-16,45-13-4 15,-18 3-3-15,9 1-1 16,3 3-3-16,-2-8-5 16,7 20-11-16,-11-13-18 0,-12 3-1 15,-21 4-1-15,0 0 1 16</inkml:trace>
  <inkml:trace contextRef="#ctx0" brushRef="#br0" timeOffset="36335.2518">8494 6520 70 0,'37'7'37'16,"-6"-11"0"-16,9-1 0 15,16 5-29-15,-11-12-6 16,3-1-6-16,8-1-31 16,-14 8-1-16,-9-1-1 15,-8 9 1-15</inkml:trace>
  <inkml:trace contextRef="#ctx0" brushRef="#br0" timeOffset="39704.4804">9117 6333 39 0,'8'-23'34'0,"-8"23"2"16,0 0 0-16,-8-23-18 16,8 23-6-16,0 0-2 15,0 0-2-15,14 22-1 16,3-3-3-16,-7 4 0 15,11 9 0-15,-2 1 0 16,8 5-1-16,-2 1-1 16,2 1 0-16,-3-7 0 0,-3-1 0 15,-2-5-1-15,0-10 0 16,-19-17 0-16,27 16 0 16,-27-16 0-16,0 0 0 15,23-35 1-15,-15 8-1 16,0-9-1-16,0-3 1 15,1-5 0-15,3-4-1 16,3-2-1-16,3 1 0 16,3 3-1-16,4 1-1 15,2 7 0-15,-4 4-2 16,8 14-2-16,-16-5-5 16,20 27-26-16,-35-2-1 0,21 21-2 15,-25 4 2-15</inkml:trace>
  <inkml:trace contextRef="#ctx0" brushRef="#br0" timeOffset="40072.6151">9758 6569 64 0,'21'-11'37'0,"-21"11"0"16,0 0 1-16,0 0-26 0,0 0-3 16,-16 32-3-16,9-1-1 15,-7 0-3 1,5 3 0-16,-1 1 0 16,4-2-1-16,2-12 0 0,4-21 0 15,14 21 0-15,-14-21 0 16,27-18-1-16,-14-1 1 15,1-4 0-15,-5-4 0 16,-1 2 0-16,-4 1-1 16,-4 1 0-16,-4 0-1 15,4 23-1-15,-13-31-3 16,13 31-5-16,-23-14-28 16,23 14-2-16,0 0 1 0,0 0-1 15</inkml:trace>
  <inkml:trace contextRef="#ctx0" brushRef="#br0" timeOffset="40448.7515">10026 6174 65 0,'0'0'37'16,"0"0"0"-16,0 0 2 15,27 16-27-15,-27-16-1 16,9 49-5-16,-5-18 1 16,6 17-4-16,-4 0 1 0,1 2-1 15,-1 0-2-15,-2 2 0 16,0-10-1-16,0-4 1 15,2-5-1-15,-1-6 0 16,3-8 0-16,-8-19-1 16,23 17-1-16,-23-17-1 15,33-10-1-15,-18-13-3 16,14 16-4-16,-25-26-25 16,17 4-3-16,-11-9 0 15,-2 5 1-15</inkml:trace>
  <inkml:trace contextRef="#ctx0" brushRef="#br0" timeOffset="40644.8306">9995 6379 72 0,'0'0'38'16,"0"0"0"-16,25-11 0 15,14 13-28-15,-16-19-2 16,19 7-5-16,-1-1-2 15,-1-5-5-15,14 22-13 16,-15-16-20-16,-3 3-2 16,-7-3 1-16,-4 10-2 15</inkml:trace>
  <inkml:trace contextRef="#ctx0" brushRef="#br0" timeOffset="41012.96">10714 6381 60 0,'0'0'36'0,"0"0"0"16,0 0 2-16,35-5-28 0,-35 5-2 16,48-16-2-16,-21 7-1 15,10 5-3-15,-4-2 0 16,0 2-2-16,1-1-3 15,-13-9-4-15,14 12-23 16,-35 2-7-16,19-21-1 16,-19 21 1-16</inkml:trace>
  <inkml:trace contextRef="#ctx0" brushRef="#br0" timeOffset="41244.0416">10859 6165 59 0,'0'0'39'0,"0"0"-2"0,0 0 3 16,-15-23-26-16,34 40-3 16,-19-17-2-16,15 33-3 15,-9-12-1-15,8 7-1 16,-5 1-1-16,3 6-2 16,-1-5-1-16,3-5-1 15,-3-2-1-15,-11-23-3 16,31 31-4-16,-31-31-30 15,18-2-2-15,-18 2 1 16,19-21 0-16</inkml:trace>
  <inkml:trace contextRef="#ctx0" brushRef="#br0" timeOffset="41824.2629">11293 6061 54 0,'0'0'35'16,"0"0"2"-16,0 0-1 15,0 0-25-15,0 0-1 16,0 0-4-1,6 27 0-15,11-4-2 0,-5-4 0 16,5 10-1-16,0-4-1 16,3 2-1-16,-1-4 0 15,-2-4-3-15,5 2-2 16,-22-21-7-16,42 4-27 16,-42-4 0-16,35-12-1 15,-35 12 0-15</inkml:trace>
  <inkml:trace contextRef="#ctx0" brushRef="#br0" timeOffset="42032.3297">11694 6065 64 0,'0'0'38'16,"-6"29"0"-16,-1 1 1 16,-20-5-25-16,19 23-6 15,-17-4 0-15,8 14-3 16,-5-4 0-16,5 3-3 15,5-3-1-15,-1-12-4 16,11 0-2-16,-6-24-6 16,28 8-20-16,-20-26-8 15,17 4 0-15,-17-4-1 0</inkml:trace>
  <inkml:trace contextRef="#ctx0" brushRef="#br0" timeOffset="42424.4757">11733 6378 67 0,'17'-6'37'15,"4"0"0"-15,3-2 1 16,14 12-27-16,-19-15-3 16,20 16-1-16,-18-3-2 15,4 8-2-15,-7 3 0 16,-7 9-1-16,-11 2-1 0,-9 11 0 15,-11-4 0-15,-3 3 0 16,-4 1-1 0,2-1 0-16,-2-5 0 15,6-2 1-15,2-12 0 0,19-15-1 16,-16 27 1-16,16-27 0 16,2 21 1-16,-2-21-1 15,0 0 0-15,27 10-1 16,-27-10 1-16,33 2-1 15,-14-2 0-15,2-10-1 16,2 4-1-16,-3-7-2 16,5 11-4-16,-17-19-12 15,-8 21-20-15,27-21 0 0,-27 21-1 16,23-29 1 0</inkml:trace>
  <inkml:trace contextRef="#ctx0" brushRef="#br0" timeOffset="43603.9046">12340 6312 41 0,'10'-17'33'16,"-10"17"1"-16,0 0-7 15,4-25-5-15,-4 25-5 0,0 0-6 16,0 0-2-16,-4-17-2 15,4 17-1 1,0 0-2-16,-23 8 0 16,4-3 0-16,1 13-2 0,-5 1 1 15,2 11-2-15,0 5 1 16,1 3-1-16,3 6 0 16,5-3 1-16,7-3-2 15,3 2 2-15,7-9-2 16,7-8 1-16,5-8-1 15,7-7 1-15,1-17 0 16,5-11 0-16,-2-3 0 16,0-13-1-16,-6-6 1 0,-1 1 0 15,-11-5-1 1,-3 2 1-16,-7 8-1 16,-4 7 0-16,1 8 0 15,3 21 1-15,-18-8-1 0,7 27 1 16,5 4-1-16,-4 16 0 15,8 3 0-15,0 4 1 16,4-2-1-16,8 2 0 16,1-9 0-16,7-10 1 15,3-8-1-15,2-8 0 16,4-5-2-16,-2-10 0 16,6 4-2-16,-10-21-3 15,10 15-6-15,-19-24-28 16,11 1-1-16,-10-13 0 15,5-1 1-15</inkml:trace>
  <inkml:trace contextRef="#ctx0" brushRef="#br0" timeOffset="43880.0059">12697 6142 73 0,'10'-20'40'0,"-10"20"0"15,0 0 1-15,0 0-27 16,13 37-5-16,-13-8-2 15,8 15-1-15,-4 0-2 16,7 13-1-16,-3-1 0 16,2 0-1-16,1-6-1 15,1-4-1-15,0-8 0 16,1-5 0-16,2-7 0 16,-15-26-1-16,33 23-1 15,-33-23 0-15,37 4-3 0,-37-4 0 16,42-15-5-16,-36-21-18 15,13 12-13-15,-11-12 0 16,2 7 1-16,-12-9 0 16</inkml:trace>
  <inkml:trace contextRef="#ctx0" brushRef="#br0" timeOffset="44069.0749">12614 6330 73 0,'0'0'37'16,"0"0"2"-16,27 3-1 0,2-20-28 16,14 13-4-16,-3-5-4 15,3-3-3-15,5 12-8 16,-17-7-27-16,3-1-3 16,-7 0 1-16,-5-3 0 15</inkml:trace>
  <inkml:trace contextRef="#ctx0" brushRef="#br0" timeOffset="44528.2399">13125 6115 35 0,'35'-25'35'16,"-14"13"2"-16,4-1 0 0,4 11-16 16,-11-25-7-16,26 23-4 15,-17-11-2-15,10 11-2 16,-8-4-1-16,0 8-2 16,-6 2 0-16,-6 10-1 15,-17-12-1-15,6 34 1 16,-16-9 0-16,-7 8 0 15,-4-2 0-15,-3 1-1 16,-1-1 1-16,4-4-1 0,2 0 1 16,5-8-2-1,14-19 1-15,-5 25 0 16,5-25-1-16,21 6 1 16,-2-6-1-16,6-2 1 0,2-6-1 15,6 2 0-15,2-1 1 16,1-3-1-16,-1 4-1 15,-2 2-1-15,2 4-3 16,-16-17-15-16,8 19-20 16,-27-2-1-16,25-8-1 15,-25 8 1-15</inkml:trace>
  <inkml:trace contextRef="#ctx0" brushRef="#br0" timeOffset="50412.3885">6064 7711 5 0,'0'0'29'15,"8"-18"1"-15,-8 18-1 16,2-26-11-16,-2 26-4 0,0 0-2 16,19-8-3-16,-19 8-1 15,0 0-3-15,0 0 1 16,17 29-1-16,-17-29 0 16,18 44-1-16,-7-17-1 15,10 9 1-15,-1 1-2 16,5 1 1-16,-2 0-2 15,2-1 1-15,-2-7-1 16,2-3 1-16,-4-8-1 0,-3-5 0 16,-18-14 0-1,29 4 0-15,-29-4 0 16,25-25 0-16,-12 2 0 0,1-10 0 16,-1-5 0-16,5-8-1 15,-1-2 1-15,-2-6-1 16,1 2 0-16,-3 0 0 15,3 6-1-15,-7 8-2 16,3 11-2-16,-10 0-4 16,17 25-22-16,-19 2-6 15,0 0-1-15,0 0 1 16</inkml:trace>
  <inkml:trace contextRef="#ctx0" brushRef="#br0" timeOffset="59228.6024">6753 7941 46 0,'0'0'36'0,"-18"9"1"0,5 11 0 16,9 16-23-16,-23-11-5 15,17 23-1-15,-17-12-2 16,18 12 0-16,-5-7-3 16,12-1 1-16,8-11-2 15,11-6 0-15,8-14-1 16,12-11-1-16,5-11 1 15,3-10-1-15,-3-6 1 16,-7-5-1-16,-10-7 1 16,-10 3 0-16,-11-2 0 15,-13 11 0-15,-14-4 0 16,-6 12-1-16,-6 4 0 0,-2 0-2 16,10 13-4-16,-11-19-14 15,16 23-20-15,22 0 0 16,0 0 0-16,0 0 0 15</inkml:trace>
  <inkml:trace contextRef="#ctx0" brushRef="#br0" timeOffset="59716.7821">7044 7739 50 0,'-19'12'37'0,"19"-12"0"16,0 0 0-16,28 2-25 16,-28-2-5-16,37-14-1 15,-16 7-2-15,8 3-2 16,2-2-2-16,-6 2-2 16,4 8-5-16,-29-4-22 15,25-6-8-15,-25 6 0 16,0 0-1-16</inkml:trace>
  <inkml:trace contextRef="#ctx0" brushRef="#br0" timeOffset="59896.848">7080 7878 44 0,'0'0'37'0,"8"17"1"0,-8-17 0 16,43 11-13-16,-22-24-16 15,19 11-2-15,-7-13-3 16,4 1-2-16,-2 1-2 15,-7-4-4-15,11 20-16 16,-20-12-19-16,-19 9 1 16,25-25-1-16,-25 25 0 15</inkml:trace>
  <inkml:trace contextRef="#ctx0" brushRef="#br0" timeOffset="66908.4039">7896 7371 19 0,'0'0'35'0,"0"0"1"16,0 0-1-16,0 0-14 15,-23-23-4-15,23 23-3 16,0 0-5-16,18 21-2 16,-18-21-2-16,30 31-2 15,-6-12 1-15,10 8-1 16,1-2-1-16,6 6-1 16,-3-3 1-16,3 1-1 15,-5-6 0-15,-5 2-1 16,-6-6-1-16,-6-5 0 15,-1-3-1-15,-18-11-2 16,21 6-2-16,-21-23-7 0,21 7-25 16,-17-13-1-16,2-2 0 15,-2-4 1-15</inkml:trace>
  <inkml:trace contextRef="#ctx0" brushRef="#br0" timeOffset="67124.4827">8321 7279 33 0,'0'0'34'16,"0"0"3"-16,-21 10-1 16,5 26-13-16,-19-21-9 15,24 32-4-15,-26-15-3 16,10 18-2-16,-10-6-1 16,9 4-2-16,1-2 0 0,3-9-2 15,5-1-1-15,2-15-4 16,15 12-7-1,2-33-26-15,0 0-1 16,0 0 1-16,25-8-2 0</inkml:trace>
  <inkml:trace contextRef="#ctx0" brushRef="#br0" timeOffset="67508.6236">8550 7527 43 0,'-17'7'35'0,"17"-7"1"15,0 0 1-15,0 0-20 16,17-9-7-16,-17 9-2 16,47-8-2-16,-20 0-2 15,11 6 0-15,-3-3-3 16,0 1-1-16,1 6-3 15,-15-16-13-15,-1 12-22 0,-20 2 0 16,23-11-1-16,-23 11 1 16</inkml:trace>
  <inkml:trace contextRef="#ctx0" brushRef="#br0" timeOffset="68080.8321">9069 7256 40 0,'0'0'34'0,"-8"-27"2"16,8 27-1-16,0 0-19 16,0 0-3-16,0 0-3 15,0 0-2-15,24 27-3 16,-24-27-1-16,15 29 0 15,-15-29-2-15,17 38 0 16,-7-17 0-16,2 0-2 16,-3 4 1-16,1-5-3 15,1 1 0-15,-11-21-3 16,29 27-3-16,-29-27-18 0,22-12-12 16,-5 2-1-16,6-3 1 15,-4-8 1 1</inkml:trace>
  <inkml:trace contextRef="#ctx0" brushRef="#br0" timeOffset="68319.9183">9497 7179 55 0,'14'21'38'0,"-16"-1"-2"15,-6 7 3-15,-17-10-25 16,15 29-5-16,-17-10-1 0,8 14-3 15,-12-6-1-15,8 0-3 16,-6-1 1 0,6-9-3-16,2 1-1 15,3-12-1-15,11 3-3 16,7-26-7-16,0 0-25 0,0 0 0 16,0 0-1-16,29-17 1 15</inkml:trace>
  <inkml:trace contextRef="#ctx0" brushRef="#br0" timeOffset="68724.0692">9505 7438 46 0,'0'0'36'0,"17"-5"-1"15,-17 5 1-15,41 9-22 16,-41-9-4-16,38-8-3 0,-20 5-1 15,9 6-3-15,-6 1 1 16,2 4-1-16,-23-8-1 16,25 29 1-16,-25-8-2 15,-6 8 1-15,-11-3-1 16,-2 5 0-16,-6 2-1 16,-4-4 1-16,2-5 0 15,2-2-1-15,4-7 1 16,1-2 0-16,20-13-1 15,-17 18 1-15,17-18 1 16,0 0-2-16,0 0 1 16,21 11-1-16,-21-11 1 15,35 6-1-15,-14-8 0 0,2-4-2 16,6 4 0-16,-6-5-1 16,8 7-4-16,-15-20-14 15,11 13-19-15,-4-5 1 16,0 3-1-16,-2-1 1 15</inkml:trace>
  <inkml:trace contextRef="#ctx0" brushRef="#br0" timeOffset="69288.2723">10130 7475 37 0,'31'-23'36'15,"-31"23"1"-15,31-25-1 16,-4 27-18-16,-31-21-4 16,21 19-3-16,-17 0-3 15,0 0-2-15,0 0-1 16,-21-4-1-16,2 11 0 15,-3 11 0-15,-5 1-1 16,2 8-2-16,-5 3 1 16,4 3-1-16,3 2 0 15,8-1 0-15,5-3-1 0,8-4 0 16,10-10 0-16,9-6 0 16,7-13 0-1,3-7-1-15,3-7 0 16,-1-8 0-16,0-7 0 0,-6-4 0 15,-3-1 0-15,-11-2 1 16,-3 3 0-16,-6 6 0 16,-4 4 0-16,0 4 1 15,4 21-1-15,-13-17 1 16,13 17 0-16,-12 19-1 16,10 4 1-16,2 6 0 15,4 4 0-15,2 3 0 16,6 0-1-16,3-1 0 0,2-4-1 15,3-12-1 1,5-4-2-16,-6-15-3 16,12 14-8-16,-14-22-26 15,3-4 0-15,-11-9 0 0,3-7 1 16</inkml:trace>
  <inkml:trace contextRef="#ctx0" brushRef="#br0" timeOffset="69628.3966">10493 7158 64 0,'0'0'38'0,"0"0"0"16,15 18 2-16,-15-18-26 15,-4 47-4-15,-2-16-3 0,12 15-2 16,-6-6-1-16,10 10-1 15,-3-4 0-15,7-3-2 16,-1-7 0-16,5-1-1 16,3-5 1-16,2-9 0 15,4-1-1-15,0-11 0 16,2-3 0-16,2-6-1 16,4-6 0-16,-4-7-1 15,1-1-1-15,-8-11-2 0,4 10-2 16,-18-23-8-1,11 13-25-15,-19-6-1 16,-6 6 2-16,-11 0-1 16</inkml:trace>
  <inkml:trace contextRef="#ctx0" brushRef="#br0" timeOffset="69808.4621">10489 7392 56 0,'19'-7'36'0,"8"3"-1"16,4-6 1-16,-6-11-25 16,17 13-9-16,-1 1-5 15,-14-14-19-15,0 7-12 16,4 5-1-16,-10-5 0 16,2 1-1-16</inkml:trace>
  <inkml:trace contextRef="#ctx0" brushRef="#br0" timeOffset="70244.6206">10959 7039 44 0,'31'-19'35'0,"-13"10"3"16,1 1-1-16,6 17-16 16,-25-9-8-16,33 0-4 0,-33 0-3 15,15 22-1-15,-15-22-2 16,4 38 0-16,-10-17 0 16,0 0-2-16,-5 0 1 15,1 0 0-15,1 2-1 16,-1-3 1-16,10-20-1 15,-14 28 0-15,14-28 0 16,-5 29 1-16,5-29-1 16,11 21 0-16,-11-21-1 15,27-7 2-15,-8 3-1 16,8-2-1-16,2-6 1 16,6 5-1-16,0-7 1 15,-2 1-2-15,3 11-2 0,-13-15-5 16,22 17-31-16,-45 0-3 15,21-6 1-15,-21 6-2 16</inkml:trace>
  <inkml:trace contextRef="#ctx0" brushRef="#br0" timeOffset="74224.0723">8109 8083 27 0,'-20'11'30'16,"20"-11"-1"-16,-25-7-5 16,25 7-5-16,-21-2-5 15,21 2-2-15,0 0-3 16,0 0-2-16,-17-6-1 16,17 6-1-16,0 0-1 0,30 4 0 15,-8-8-1-15,9 4 0 16,5-6 0-16,10 8 0 15,5-8 0-15,8 6-1 16,-1-5 1-16,4-1-1 16,0 2-1-16,5 2 0 15,-3-2 0-15,0 0 0 16,-1 1 0-16,3-1-1 16,-3 2 0-16,7 2 1 15,-3-4-1-15,-3 4 1 16,4-4-1-16,-1 4 1 15,2-4-1-15,3 2 1 0,-3 1-1 16,-1-3 0-16,-1 2 0 16,1-2 1-16,-8 2-1 15,-3-4 0-15,-1 8 0 16,-2-4 0-16,-3 4 1 16,-3-2 0-16,2 0-1 15,-2 2 1-15,2-2-1 16,2-2 0-16,-5-4 0 15,3 5 1-15,-4-11-1 16,-3 6 1-16,-7-1 0 16,-5 1-1-16,-8 2 0 15,-2 4 1-15,-21 0-1 16,18 4-1-16,-18-4 0 0,0 0-1 16,0 0-2-16,0 0-4 15,7 29-20-15,-7-29-13 16,-19 3 0-16,19-3-1 15</inkml:trace>
  <inkml:trace contextRef="#ctx0" brushRef="#br0" timeOffset="75224.4384">9177 8344 19 0,'0'0'35'0,"0"0"-1"0,21-12-1 16,-21 12-10-1,0 0-5-15,6-23-5 16,-6 23-3-16,0 0-2 15,0 0-3-15,0 0 1 0,0 0-3 16,6 29 1-16,-6-10-1 16,-4 0-1-16,4 8 0 15,0 8 0-15,4 3 0 16,-2 2-1-16,2 3 1 16,1-5 0-16,3 0-2 15,-2-1 2-15,4 1-1 16,-1-11 0-16,5-2 0 0,1-8-1 15,8-2 0 1,0-9 1-16,4-6-1 16,6-4 0-16,0-5 0 15,4-1-1-15,-3-5 0 0,1 1-2 16,-4-7-1-16,0 8-1 16,-12-8-3-16,6 17-7 15,-23-13-25-15,4-2-1 16,-10-8 1-16,-6 2 0 15</inkml:trace>
  <inkml:trace contextRef="#ctx0" brushRef="#br0" timeOffset="75456.5227">9088 8465 56 0,'20'3'37'0,"1"-6"1"16,4-1-2-16,12 8-22 15,-8-22-7-15,13 13-4 16,-2 1-4-16,-7-8-10 16,2 8-25-16,-6 4-2 15,-8-2 2-15,-4 8-2 16</inkml:trace>
  <inkml:trace contextRef="#ctx0" brushRef="#br0" timeOffset="82432.0685">6803 10379 67 0,'0'0'36'15,"-18"4"1"-15,18-4-11 16,0 0-16-16,0 0-2 16,31-4-1-16,4 6-1 15,4-10-1-15,9 6-1 16,8-4-1-16,2-1-1 15,-1-1-1-15,-4-1-1 16,-9 1-2-16,-9-4-1 16,-8 16-2-16,-27-4-4 0,19 16-9 15,-42-5-17 1,0 6-4-16,-12 6 1 16,-9 2 0-16</inkml:trace>
  <inkml:trace contextRef="#ctx0" brushRef="#br0" timeOffset="82597.1287">6903 10569 52 0,'-17'15'38'0,"17"-15"0"16,2 19 1-16,-2-19-21 16,30 0-8-16,-8-2-3 15,16 4-2-15,-7-4-1 16,4 0-3-16,0 2-2 16,-7-3-3-16,5 10-5 15,-33-7-29-15,27-4-2 16,-27 4 1-16,27-3-1 15</inkml:trace>
  <inkml:trace contextRef="#ctx0" brushRef="#br0" timeOffset="84067.6626">7808 10045 37 0,'0'0'33'0,"7"-27"-3"15,-7 27-6-15,6-25-4 0,-6 25-5 16,10-17-2-16,-10 17-5 16,0 0-1-1,0 0-1-15,0 0-2 16,0 0 0-16,0 0-1 0,8 23 1 16,-16-6-2-16,2 4 1 15,-6 2-2-15,3 8 1 16,-1 0-1-16,-1 0 0 15,-1 1 0-15,2-5 0 16,5 0-1-16,1-4 0 16,2-6 1-16,2-17-1 15,-4 23 0-15,4-23 1 16,0 0-1-16,0 0 0 0,21 12 1 16,-21-12-1-1,29-6 1-15,-8 4-1 16,2-2-1-16,6-2 2 15,0-1-2-15,0 5 2 0,-2 2-2 16,-4-2 0-16,-1 6-2 16,-22-4 0-16,32 4-3 15,-32-4-3-15,18 5-9 16,-18-5-21-16,0 0-2 16,0 0 2-16,-20-15 0 15</inkml:trace>
  <inkml:trace contextRef="#ctx0" brushRef="#br0" timeOffset="84444.8098">8062 10101 20 0,'20'-18'34'0,"-20"18"1"15,7-17 1-15,-7 17-12 16,0 0-8-16,0 0-3 15,0 0-3-15,0 0-2 16,0 0-2-16,0 0-1 16,10 31-1-16,-6-2 0 15,-10-2-1-15,8 9 0 16,-2 4-2-16,2 2 1 16,2 3-1-16,1 3 0 15,1-6 0-15,2-8 0 16,0 1-1-16,-3-8 1 15,3-6-1-15,-4-2 0 0,-4-19-1 16,0 0 0-16,0 0-2 16,0 0-1-16,19 4-2 15,-24-27-3-15,22 25-18 16,-15-23-14-16,2 3 1 16,-2-1 0-16,0-4 0 15</inkml:trace>
  <inkml:trace contextRef="#ctx0" brushRef="#br0" timeOffset="85512.1897">8298 10193 37 0,'0'0'36'0,"0"0"0"16,0 0-2-16,-10-31-13 15,10 31-7-15,0 0-4 0,0 0-3 16,0 0-1 0,23-2-2-16,-23 2 0 15,14 21 0-15,-14-21-2 16,9 39 2-16,-3-12-3 0,0 1 1 15,-2-5 0-15,-2 6-1 16,1-6 0-16,-1 0 0 16,-2-23 0-16,6 27 0 15,-6-27-1-15,0 0 1 16,0 0-2-16,0 0 2 16,2-19-1-16,-2 19 0 15,4-37 0-15,0 14 0 16,0-2 0-16,5 2 0 15,1-3 0-15,2 2 0 16,3 0 0-16,2-1 0 16,1 7 0-16,1 5 0 15,2 3 1-15,-2 7-1 0,1 3 0 16,-3 5 0-16,-17-5 1 16,27 33-1-16,-19-10 0 15,0 8 0-15,-5-5 0 16,1 7 1-16,-4-6-1 15,0-2 1-15,-2-2-1 16,2-23 1-16,-2 21-2 16,2-21 2-16,0 0-1 15,0 0 0-15,0 0 1 16,-5-21-1-16,7 4-1 16,1-6 1-16,5 0 0 15,2-8-1-15,5 2 0 16,1 0 1-16,-1 8 0 0,6 0 0 15,-1 8 0-15,-1 13 0 16,-2 4 1-16,-17-4-1 16,27 32 0-16,-15-9 1 15,-1 6-1-15,-5 2 0 16,2 3 0-16,-4-5 1 16,1 0 0-16,-1-2-2 15,2-6 1-15,-6-21-3 16,14 25 0-16,-14-25-4 15,21 7-9-15,-21-7-26 16,21-23 1-16,-9 2-1 16,1 2 1-16</inkml:trace>
  <inkml:trace contextRef="#ctx0" brushRef="#br0" timeOffset="85825.3038">9115 10191 55 0,'0'0'38'0,"0"0"-1"0,0 0 2 15,-5-25-24-15,28 31-5 16,-23-6-3 0,36-8-1-16,-16 6-3 0,11 0-1 15,-3 0-3-15,-1-5-2 16,10 12-9-16,-10-8-27 16,-4-5 0-16,-2 0 0 15,-3-1-1-15</inkml:trace>
  <inkml:trace contextRef="#ctx0" brushRef="#br0" timeOffset="86868.6888">9814 9863 39 0,'0'0'35'16,"0"0"1"-16,0-21 1 16,-20 9-19-16,20 30-4 15,-23-17-4-15,12 24-3 16,-16-7-1-16,7 14-1 15,-7-7-1-15,10 17 0 16,-2-7 0-16,9 5-1 16,4 0-1-16,12 3 0 15,0-5 0-15,9 2 0 16,1-7-1-16,3 0 1 16,2-5-2-16,0-1 2 15,-1-10-1-15,-1 1 0 0,-19-18 0 16,29 19 0-16,-29-19-1 15,17 13 1-15,-17-13 0 16,0 0-1-16,0 0 0 16,0 0 0-16,0 0 0 15,0 0 0-15,0 0-1 16,0 0 0-16,0 0 0 16,0 0-1-16,0 0-3 15,0 0 1-15,0 0-4 16,0 0-7-16,2-17-26 15,-2 17 0-15,2-25 0 16,0 8 0-16</inkml:trace>
  <inkml:trace contextRef="#ctx0" brushRef="#br0" timeOffset="87364.8661">10032 9800 67 0,'0'0'37'16,"0"0"0"-16,2-29-9 15,13 50-13-15,-15-21-5 16,0 0-3-16,-8 31-1 0,12-8-3 16,-6 0-1-1,6 2 0-15,-4-4-1 16,2-4 0-16,0 2-1 16,-2-19-1-16,4 23-1 0,-4-23-2 15,0 0-1-15,0 0-8 16,0 0-26-16,0 0 0 15,17 12 0-15,-17-12 0 16</inkml:trace>
  <inkml:trace contextRef="#ctx0" brushRef="#br0" timeOffset="87651.9739">10359 9821 88 0,'-5'34'40'0,"-3"-9"-1"0,-13-8-11 16,9 26-18-16,-21-15-2 15,12 20-2-15,-8-11-2 16,6 3-1-16,2-3-2 16,2-1 1-16,3-5-2 15,7-6 0-15,1-4-2 16,8-21 0-16,-6 25-3 15,6-25-1-15,0 0-3 16,0 0-15-16,0 0-16 16,6-27 0-16,-6 27 1 15,21-29 1-15</inkml:trace>
  <inkml:trace contextRef="#ctx0" brushRef="#br0" timeOffset="88004.0986">10329 10089 49 0,'0'0'37'16,"36"-13"0"-16,-15 7 1 16,1-11-18-16,12 23-7 15,-16-14-5-15,9 17-1 16,-27-9-3-16,23 22-1 16,-25-3 0-16,0 8-1 15,-13-1-1-15,-5 3 0 16,-1 0-1-16,0 0 1 15,0-4-1-15,5-2 0 16,3-6 1-16,13-17 0 0,-10 27 0 16,10-27 0-16,14 17 0 15,-14-17-1-15,30 2 1 16,-6-2-1 0,1-2 1-16,6 0 0 0,-1 0-1 15,1 0-1-15,-2 4-1 16,-4-4-2-16,2 16-4 15,-27-14-32-15,0 0-1 16,20 13-1-16,-20-13 1 16</inkml:trace>
  <inkml:trace contextRef="#ctx0" brushRef="#br0" timeOffset="90159.885">11048 9738 49 0,'10'-19'36'16,"-10"19"-1"-16,0 0-4 15,-18 2-16-15,20 23-3 16,-23-12-4-16,15 18-1 16,-11-4-2-16,7 13 0 15,-5 0-1-15,3 6 0 16,-1-1-2-16,3-1 1 15,2-4-1-15,5 2 0 16,1-3 0-16,5-5-1 16,3-3 1-16,8-8-1 15,1-4 1-15,3-8-1 0,1 1-1 16,0-8 1-16,-2 0-1 16,-17-4 1-16,26-2-1 15,-26 2 1-15,0 0-2 16,0 0 1-16,17-8-2 15,-17 8-1-15,0 0-3 16,-2-27-2-16,2 27-10 16,0 0-22-16,13-21-1 15,-13 21 1-15,2-29 1 16</inkml:trace>
  <inkml:trace contextRef="#ctx0" brushRef="#br0" timeOffset="90380.9669">11137 10062 70 0,'0'0'37'16,"0"0"1"-16,17-3-1 16,-17 3-27-16,21-8-4 15,-21 8-3-15,31-8-2 16,-13 12-4-16,-18-4-6 15,38-4-28-15,-38 4 0 16,21 0-2-16,-21 0 2 16</inkml:trace>
  <inkml:trace contextRef="#ctx0" brushRef="#br0" timeOffset="90928.166">11594 9851 52 0,'10'-17'35'0,"-10"17"0"16,15-27 1-16,-21 2-21 15,6 25-7-15,0 0-2 16,0 0-2-16,-25-7 0 15,25 7-1-15,-37 25 0 16,14-6 0-16,-6 0 1 16,2 6-2-16,0 0 0 15,6 2 0-15,2-2-1 0,9-2-1 16,8-6 0-16,2-17 0 16,20 23 0-16,1-19 0 15,4-8-1-15,2-4 0 16,4-1 0-16,-2-11 1 15,0 1-1-15,-4 0 1 16,-2 0 1-16,-23 19-1 16,27-29 1-16,-27 29 1 15,0 0 0-15,0 0 0 16,0 0 1-16,0 0 0 16,-8 27-1-16,2 0 0 15,-3 2 0-15,1 1 1 16,-2 7-2-16,5 1 0 0,-3-1-1 15,2-9 1-15,2-1-2 16,0-6 1-16,2-2-3 16,2-19-1-16,8 25-3 15,-8-25-23-15,0 0-11 16,17-21-1-16,3 12 1 16</inkml:trace>
  <inkml:trace contextRef="#ctx0" brushRef="#br0" timeOffset="91108.2323">11812 10110 78 0,'6'21'38'0,"-6"-21"0"16,0 0 0-16,0 0-30 16,0 0-5-16,0 0-5 15,0 0-11-15,25 6-24 16,-25-6-1-16,34-31-1 15,-12 8 1-15</inkml:trace>
  <inkml:trace contextRef="#ctx0" brushRef="#br0" timeOffset="91500.3746">12036 9780 70 0,'-24'12'39'0,"-1"3"-1"0,2 1 0 16,16 9-27-16,-13-8-4 15,20 8-2 1,6-4-2-16,13 2-1 16,8-4-1-16,10 2-1 0,3 2 1 15,5 4 0-15,-5-2-1 16,-1 0 0-16,-6 4 0 16,-8 1 1-16,-8-3-1 15,-7-2 1-15,-8-6-1 16,-2-19 1-16,0 0-1 15,-33 16 1-15,12-32 0 16,-1-9 0-16,-1-1-1 16,2-7 0-16,2-5 0 0,3 1 0 15,9 3 1 1,3-5-1-16,8 3 0 16,5 3 0-16,5 2-1 15,3 5 0-15,4 1-2 0,-3-2-3 16,9 23-12-16,-4-11-22 15,-6 5 0-15,-17 10 0 16,25-17 2-16</inkml:trace>
  <inkml:trace contextRef="#ctx0" brushRef="#br0" timeOffset="92108.5977">12400 9777 74 0,'0'0'41'0,"25"26"0"0,-25-26 0 15,8 41-25-15,-8-41-8 16,-2 42-2-16,-2-19-3 16,8 4 0-16,2-8-3 15,-2 0 1-15,-4-19-1 16,13 27 0-16,-13-27-1 15,0 0 0-15,23 8 0 16,-23-8-1-16,8-18 1 16,-4 1-1-16,0 0 0 0,2-4 0 15,1-2 1 1,-1 4 0-16,4-4 1 16,-10 23 0-16,17-27 0 15,-17 27 1-15,19 0 0 0,-19 0 1 16,20 23 0-16,-20-23-1 15,17 36 1-15,-17-36 0 16,15 39-1-16,-15-39 0 16,12 28 0-16,-12-28-1 15,0 0 1-15,0 0-1 16,0 0-1-16,23 2 0 16,-23-2 0-16,21-30 0 15,-5 3-1-15,-3 2 1 16,5-2-1-16,-3 6 1 15,-3 4 0-15,-12 17 2 16,17-10-1-16,-17 10 1 0,12 21 0 16,-9 0 1-16,-1 6-1 15,2 2 0-15,-2-2-1 16,2-4 0-16,4-2-1 16,-6-4-3-16,7 4-2 15,-9-21-15-15,0 0-20 16,0 0 0-16,23 2 0 15,-23-2 0-15</inkml:trace>
  <inkml:trace contextRef="#ctx0" brushRef="#br0" timeOffset="92348.691">13110 9803 88 0,'25'-3'41'16,"-25"3"0"-16,0 36 1 15,-23-11-32-15,11 17-3 16,-15-2-2-16,2 8-1 16,-6 0-2-16,2-2 0 15,4-7-3-15,4-3 1 16,8-7-3-16,1-12-1 16,10 0-3-16,2-17-7 15,0 0-28-15,0 0 1 16,16-21-1-16,-3-2 1 15</inkml:trace>
  <inkml:trace contextRef="#ctx0" brushRef="#br0" timeOffset="92699.8114">13218 10020 85 0,'0'0'40'15,"-21"25"0"-15,1-15 0 16,7 11-31-16,-12-10-2 15,9 7-3-15,16-18 0 16,-19 21-3-16,19-21 0 16,25 11-1-16,2-9 0 15,6 2 0-15,4-4 0 16,1 0 0-16,1 4 0 16,-6 0 1-16,-6 3-1 0,-10 3 1 15,-17-10-1-15,12 21 1 16,-12-21 0-1,-18 27 0-15,1-14-1 16,-4-3 1-16,-3-2-1 0,1-7 0 16,0-2-2-16,0-5-1 15,23 6-2-15,-35-23-4 16,35 23-16-16,-4-25-16 16,8 4 0-16,0-2 0 15,8-2 2-15</inkml:trace>
  <inkml:trace contextRef="#ctx0" brushRef="#br0" timeOffset="93067.9457">13374 9884 54 0,'12'-21'37'0,"-12"21"2"15,17-19-1-15,-9 0-13 16,13 19-16-16,-21 0-3 15,23-8 0-15,-23 8-2 16,27 11-2-16,-27-11 0 16,20 31 0-16,-17-14-2 15,-3 6 2-15,-3 0-2 16,-5-5 1-16,-4-1-1 16,3 4 1-16,9-21 0 15,-18 27 0-15,18-27 0 16,-4 19 0-16,4-19 0 15,0 0-1-15,25 13 1 16,-25-13-1-16,33 2 0 0,-15-4-1 16,1 2 0-16,-19 0-2 15,40 0-2-15,-40 0-7 16,33-15-29-16,-33 15 1 16,27-11-1-16,-27 11 1 15</inkml:trace>
  <inkml:trace contextRef="#ctx0" brushRef="#br0" timeOffset="94172.349">13746 9711 19 0,'0'0'33'15,"0"0"1"-15,0 0-4 16,0 0-8-16,24 2-3 0,-24-2-5 16,0 0-3-16,0 0-2 15,36 0-3 1,-36 0-1-16,35 19-1 15,-14 3 1-15,0 10-2 0,-5 1 1 16,1 9-1-16,-7 2-1 16,-2 6 0-16,-8 0 1 15,-4 2-1-15,-8-6-1 16,-1-2 0-16,-3-4 0 16,-1 0 0-16,-1-7 0 15,3-2-1-15,3-5 1 16,3-4-1-16,9-22 0 0,-8 32 0 15,8-32 1 1,0 0-2-16,4 17 1 16,-4-17-3-16,0 0-4 15,0 0-23-15,0 0-11 0,17-17 0 16,-17 17-1-16</inkml:trace>
  <inkml:trace contextRef="#ctx0" brushRef="#br0" timeOffset="97152.4364">14007 9826 40 0,'4'-26'28'0,"-4"26"-2"16,4-18-1-16,-4 18-4 15,0 0-1-15,17-2-5 0,-17 2-4 16,0 0-3-16,0 0-1 15,0 0-1-15,0 0-1 16,-8 35 0-16,-1-16-2 16,1 12 0-16,-4-2 0 15,1 11 0-15,-3-2-1 16,1 1 0-16,5-1-1 16,2 0 0-16,6-5 0 15,6 0 0-15,2-5 0 16,3 1 0-16,1-4 0 15,1-2 0-15,-13-23 0 16,25 29 0-16,-25-29 0 16,29 15-1-16,-29-15 0 0,29 2 1 15,-29-2-1-15,29-6 1 16,-29 6-1-16,23 0 0 16,-23 0 0-16,0 0 0 15,0 0-1-15,0 0 0 16,18 6-1-16,-18-6-2 15,0 0-2-15,0 0-3 16,0 0-20-16,0 0-13 16,0 0 1-16,0 0-1 15,-2-25 1-15</inkml:trace>
  <inkml:trace contextRef="#ctx0" brushRef="#br0" timeOffset="97596.5998">14252 9913 49 0,'0'0'36'15,"0"0"0"-15,21-12-3 16,-21 12-11-16,0 0-7 16,0 0-6-1,-6 25 0-15,6-25-3 0,-4 35-1 16,1-10-1-16,6 7 0 15,-3-1-1-15,2 5 0 16,2-5-1-16,2-2-1 16,-2-2 0-16,2-8-1 15,-1-2 0-15,-5-17-1 16,0 0-2-16,0 0-1 16,24 21-5-16,-24-21-20 0,1-25-13 15,-1 25 2-15,20-27-2 16,-7 8 2-16</inkml:trace>
  <inkml:trace contextRef="#ctx0" brushRef="#br0" timeOffset="97783.6697">14555 10116 77 0,'0'0'38'16,"15"19"0"-16,-15-19-1 15,0 0-30-15,0 0-3 16,17 6-4-16,-17-6-7 0,0 0-29 16,0 0-2-1,0 0 0-15,0 0 1 16</inkml:trace>
  <inkml:trace contextRef="#ctx0" brushRef="#br0" timeOffset="98204.8221">14688 9957 68 0,'0'0'38'0,"0"0"0"16,0 0 2-16,23 23-28 15,-23-23-4-15,0 0-2 16,6 27-2-16,-6-27-1 15,19 23-1-15,-2-12-1 16,3-3-1-16,5-2 1 0,4-1-2 16,3 1 2-16,1-4-1 15,-2 4 1-15,-4 2 1 16,-4-1-2-16,-5 3 2 16,-11 7-1-16,-7-17 1 15,-2 31 0-15,2-31-1 16,-25 30 1-16,4-16-2 15,-2-1 0-15,-2-3 1 16,2-2 0-16,-2-1-1 16,1-3 0-16,5-2-2 15,0-4-1-15,19 2 0 16,-27-13-3-16,27 13-5 16,-21-14-29-16,19-5-1 0,-2-8 1 15,4 2-1-15</inkml:trace>
  <inkml:trace contextRef="#ctx0" brushRef="#br0" timeOffset="98428.9018">14611 9886 69 0,'0'0'39'15,"0"0"0"-15,34-15 0 16,-5-7-24-16,19 24-7 15,-7-13-3-15,11 11-1 16,-2-2-4-16,-2 0-1 0,-1 8-2 16,-16-16-4-16,11 29-6 15,-42-19-26-15,31 10 0 16,-31-10 0 0,0 0 0-16</inkml:trace>
  <inkml:trace contextRef="#ctx0" brushRef="#br0" timeOffset="99872.4308">15345 10007 60 0,'0'0'37'16,"0"0"-1"-16,-3-25-10 15,3 25-8-15,0 0-4 16,0 0-5-16,-25-6-2 15,25 6-1-15,-41 6-2 16,18 1 0-16,-4-1-2 16,4 4 0-16,0-4-1 15,23-6 0-15,-27 13-1 16,27-13 0-16,0 0 0 16,25 15 0-16,-2-7 0 15,8-4 1-15,3 2-2 16,7 3 1-16,-1-1 0 0,1 3 1 15,-4-1-1-15,-9 5 0 16,-4 1 1-16,-13 1-1 16,-11-17 1-16,-6 34 1 15,6-34-1-15,-30 33 0 16,6-20 0-16,3-1 0 16,0-8-1-16,2-4-2 15,19 0-1-15,-25-10-3 16,25 10-3-16,-16-19-32 15,22 2 0-15,-6-10 0 16,10 4 0-16</inkml:trace>
  <inkml:trace contextRef="#ctx0" brushRef="#br0" timeOffset="100232.5659">15544 9757 84 0,'0'0'38'15,"17"-7"1"-15,-17 7 1 16,45 11-31-16,-20 1-3 16,17 11-1-16,-3 0 0 15,7 9-1-15,-1 9-2 16,-5 5 1-16,-3 0-2 0,-8 2 0 15,-6 3 0 1,-12 1-1-16,-7-2 1 16,-6 0 0-16,-7-6-1 15,-3 2 1-15,-3-9-1 0,-3-12 0 16,1-6-1-16,0-12-1 16,17-7-2-16,-33-3-3 15,33 3-7-15,-23-20-28 16,15-1 0-16,-4-2 1 15,7-4-1-15</inkml:trace>
  <inkml:trace contextRef="#ctx0" brushRef="#br0" timeOffset="100712.7394">16030 9661 43 0,'29'-13'37'0,"2"0"1"15,6 5 0-15,-14-11-16 16,25 21-7-16,-29-10-4 16,14 18-3-16,-33-10-2 15,25 19-3-15,-27-2 0 0,-7 2-1 16,-11 6 0-16,-3 2-1 16,-6-2 2-16,0 4-2 15,0-2 0-15,6 1 0 16,2-5 0-16,9-2 0 15,12-21-1-15,4 29 1 16,-4-29 0-16,39 10-1 16,-6-12 1-16,5-2 0 15,7 0-1-15,1-3-1 16,2 5-2-16,-9-6-2 16,7 19-10-16,-15-12-25 15,-6 2-2-15,-25-1 0 0,0 0 0 16</inkml:trace>
  <inkml:trace contextRef="#ctx0" brushRef="#br0" timeOffset="103655.8104">7914 10887 1 0,'0'0'14'0,"-6"19"7"16,6-19-4-16,0 0-2 15,0 0-2-15,0 0 0 16,0 0 0-16,0 0 1 16,0 0-1-16,0 0-2 15,0 0-2-15,0 0-3 16,29-9-3-16,-29 9 0 16,31-4 0-16,-14-2 0 0,12 4 0 15,-2-3 0 1,8 5 0-16,-2-4-1 15,3 4 0-15,3-2 0 16,3 0-1-16,-3 0 0 0,1 4 0 16,-1-2-1-16,1 2 0 15,-1-4 1-15,1 0 0 16,-1 0 0-16,0-2 0 16,3 2-1-16,-1-2 1 15,-1-1-1-15,1 3 1 16,-3 0-1-16,3 0 1 15,1 4-1-15,2 0 0 16,-1-4 1-16,5 4 0 16,2-2-1-16,2-2 0 15,4-2 0-15,2 0 1 16,2-2-1-16,0 3 0 0,-2-1 1 16,-1-2-1-16,1 0 1 15,0 0 0-15,-2 5-1 16,2-3 0-16,0-2 1 15,2 2-1-15,1-4 1 16,3 3-1-16,2-3 0 16,-1 2 1-16,5 1-2 15,1-5 1-15,2 2 1 16,-1-1-1-16,3 1 0 16,0 0 0-16,2 1 0 15,-3-1 0-15,-1 0 1 16,-6 3-1-16,1-3 0 15,-5 4 0-15,1 0 0 0,-4-2 0 16,-6-1 1-16,0 5-1 16,-4-6 0-16,0 4 0 15,-3 2 0-15,-1-1 1 16,-4 3-2-16,1 0 2 16,1 0-1-16,-2-4 0 15,1 4 0-15,1 0 1 16,-1 0-1-16,1-2-1 15,2-2 2-15,1 4-1 16,-1-2 0-16,4 2 0 16,-2 2 0-16,4 0 0 15,2-4 0-15,-2 0 1 16,2 0-1-16,-3-2 0 0,1 2 0 16,2-1 0-16,-2-7 0 15,0 4 1-15,0 0-2 16,2 5 1-16,-2-1 1 15,6 2-1-15,2-2 0 16,-1 0 0-16,1 2 0 16,4-4-1-16,2 0 1 15,-3 0 0-15,1-1 0 16,-2 3 1-16,-3-4-1 16,-1 2 0-16,-2 2 0 15,-2 0 0-15,-2 0 0 16,-4 2 0-16,1 0-1 15,-1-2 1-15,0 2 0 0,0-2 0 16,-3-1 1-16,-5 1-1 16,1 2 0-16,-1-4 0 15,1 2 1 1,-5 0-2-16,1 2 2 0,0 2-2 16,3 0 2-16,1 2-2 15,1-4 1-15,-1-2 0 16,1 4 1-16,2-4-1 15,1 4-1-15,1-4 2 16,0 2-2-16,1-4 1 16,-1 2 0-16,2 4 0 15,-2-2 0-15,-1 2 0 16,-3-2 0-16,-1 2 0 0,-3 2 0 16,1-2 0-1,-2 1 1-15,5 3-2 16,2-4 1-16,1 2 0 15,3-2 1-15,4-4-1 0,2 2 0 16,4 2 1-16,2-2-1 16,-2 2 0-16,5-4 1 15,9 2-1-15,5 0 0 16,4 2 1-16,4 2-1 16,-1-3 1-16,1 3 0 15,0-2-1-15,-8 2 0 16,-7 0 0-16,-9 0-1 0,-14-2-1 15,-7 3-2 1,-19-12-3-16,6 20-9 16,-27-13-16-16,-19-11-6 15,-6 9-1-15,-8 4 1 16</inkml:trace>
  <inkml:trace contextRef="#ctx0" brushRef="#br0" timeOffset="104580.1457">10766 11069 25 0,'0'0'33'16,"-13"-17"1"-16,15-2-1 16,-2 19-13-16,8-29-4 15,9 27-2-15,-21-21-3 0,21 23-1 16,-17 0-3 0,0 0 0-16,0 0-1 15,24 39-1-15,-22-9-2 16,1 18 0-16,-3 0-1 0,0 10 1 15,-3 1-2-15,1 3 1 16,-2-3-3-16,2-7 2 16,2-10-1-16,2-7 0 15,5-10-2-15,-7-25-3 16,27 23-2-16,-21-41-16 16,17 11-18-16,-3-13-1 15,3 5 0-15,-4-10 1 16</inkml:trace>
  <inkml:trace contextRef="#ctx0" brushRef="#br0" timeOffset="104776.2174">11139 11426 76 0,'15'21'40'0,"-15"-21"0"15,0 0-1-15,0 0-30 16,4 21-3-16,-4-21-3 15,0 0-2-15,0 0-3 16,0 0-6-16,31 2-26 16,-31-2-5-16,0 0-1 15,23-28 0-15</inkml:trace>
  <inkml:trace contextRef="#ctx0" brushRef="#br0" timeOffset="105184.3659">11341 11242 68 0,'0'0'40'0,"0"0"-1"16,0 0 1-16,0 0-27 16,-21-2-6-16,21 2-3 15,0 0-1-15,17 14-1 16,-17-14-1-16,31 5-1 15,-8-3 0-15,8 2 1 16,6 0-2-16,3 0 2 16,5-2-1-16,-1 3 0 0,-1 1 0 15,-3 6 0-15,-7 3 1 16,-10 4 0-16,-8 4 1 16,-11 2-2-16,-13 4 2 15,-7 0 0-15,-9 1-1 16,-6-3 0-16,-2-4-1 15,-1-7 1-15,1-11-2 16,2-3 0-16,4-9-2 16,2-14-2-16,13 1-3 15,-13-24-14-15,14 8-19 16,1-6 0-16,6 3 1 16,-1-1 1-16</inkml:trace>
  <inkml:trace contextRef="#ctx0" brushRef="#br0" timeOffset="105356.4313">11366 11112 68 0,'0'0'39'0,"0"0"-1"15,29-4 0-15,12 13-26 16,-12-22-7-16,25 9-1 16,4-9-4-16,5-5-4 15,14 22-8-15,-11-17-25 16,-2-4-1-16,-7 5 0 15,-3 6 0-15</inkml:trace>
  <inkml:trace contextRef="#ctx0" brushRef="#br0" timeOffset="105680.5469">12038 11135 65 0,'-22'11'38'15,"3"3"-1"-15,2-7 3 16,22 14-25-16,-5-21-7 15,0 0-3-15,0 0-1 16,39 10-1-16,-10-10-1 16,6 6 0-16,1-1-1 15,3 5 0-15,-2 3 1 16,-3 9 0-16,-9-5 1 16,-3 10-2-16,-13 0 1 15,-5 1 0-15,-12 1 0 0,-7 0 0 16,-10-4-1-16,-4-6-1 15,-4-4 0 1,-2-5 1-16,3-4-1 16,-3-4-2-16,10-1-2 0,-6-16-5 15,31 15-33-15,-31-9 0 16,31 9 0-16,-21-14-1 16</inkml:trace>
  <inkml:trace contextRef="#ctx0" brushRef="#br1" timeOffset="115019.9561">13012 9959 5 0,'0'0'30'15,"0"0"2"-15,0 0-7 16,0 0-3-16,21-12-2 0,-21 12-1 16,23-7-4-16,-23 7-2 15,39 0-5-15,-14 0-1 16,21 17-2-16,-2-8-1 16,10 14-1-16,2 0-1 15,0 6 1-15,2 2-2 16,4 2-1-16,-4-3-2 15,-8-9-2-15,11 16-14 16,-14-26-20-16,-1-5-1 16,-7-10 0-16,-7-5-1 15</inkml:trace>
  <inkml:trace contextRef="#ctx0" brushRef="#br1" timeOffset="115840.2527">16252 9669 1 0,'0'0'26'0,"0"-17"4"16,0 17 0-16,0 0-13 0,-19 6-1 16,19-6-1-16,-37 19 0 15,16 6-3-15,-24-4-4 16,5 19-1-16,-22-5-1 15,1 16-1-15,-19-1-1 16,-6 8 0-16,-9-3-3 16,3 7 2-16,-3-10-2 15,8-4 0-15,10-4-1 16,13-12-2-16,22 3-4 16,2-26-17-16,40-9-14 15,-22 25-1-15,22-25 1 16,0 0-1-16</inkml:trace>
  <inkml:trace contextRef="#ctx0" brushRef="#br1" timeOffset="117323.7958">12614 9516 13 0,'0'0'29'0,"-40"21"3"16,15 4 0-16,-14 13-15 16,-9-5-1-16,19 22-3 15,-15-11-2-15,20 16-2 16,-3-10-2-16,24 5-2 16,8-9-2-16,22-1 0 15,10-17-1-15,15-7-1 0,8-11 1 16,9-8-1-16,7-12 0 15,1-7 0-15,-8-8 0 16,-7-13-1-16,-14-1 1 16,-15-3-1-16,-18 2-2 15,-22-4 0-15,-17 9-3 16,-24-9-13-16,-8 12-18 16,2 12-1-16,-6-3 0 15,8 10-1-15</inkml:trace>
  <inkml:trace contextRef="#ctx0" brushRef="#br1" timeOffset="118144.0932">12192 10927 27 0,'-19'-23'35'15,"19"23"-1"-15,-35 4 2 16,10 2-14-16,5 27-7 16,-20-8-4-16,15 32-2 15,-18-3-1-15,16 23-4 16,-5 1 0-16,18 9 0 15,6-5-2-15,20 0 0 16,11-14-2-16,18-19 1 16,13-18 0-16,15-19-1 0,12-20 0 15,4-17 0-15,0-13 1 16,-6-14-1-16,-8-2 1 16,-11 1 0-16,-16 1-1 15,-13 2 1-15,-17 4-1 16,-16 7-1-16,-8 7-2 15,-15-5-3-15,10 20-21 16,-16-12-12-16,4 6-1 16,0-2 1-16,4 4 0 15</inkml:trace>
  <inkml:trace contextRef="#ctx0" brushRef="#br1" timeOffset="121124.1802">15452 8482 29 0,'0'0'32'0,"0"0"2"15,1-29-6-15,-1 29-8 16,0-23-6-16,0 23-1 16,4-19-3-16,-4 19-2 15,0 0-2-15,0 0-1 16,-2 25-1-16,4 0-1 0,-6 2 0 16,6 3-1-16,0 1 1 15,2 0-3-15,0-8 3 16,2-2-3-16,-6-21 1 15,17 21-1-15,-17-21 0 16,18-4 0-16,-18 4-2 16,19-29 2-16,-8 8-1 15,-1-4 1-15,2 0-2 16,-1 4 3-16,1-2-3 16,-1 2 3-16,-11 21-1 15,23-23 0-15,-23 23-1 16,24-2 2-16,-24 2-1 15,21 23 0-15,-12-2 2 0,-1 2-2 16,-2 4 2-16,0-2-1 16,-6 0 0-16,2-2-1 15,-2-4 2-15,0-19-2 16,-2 17 0-16,2-17 0 16,0 0-1-16,0 0 1 15,23-34-2-15,-12 9 2 16,5 4-2-16,-3-6 1 15,7 2-1-15,-5 4 2 16,3 4-1-16,-18 17 2 16,27-12-1-16,-27 12 1 15,21 31 0-15,-14-6 0 16,-3 7 0-16,-2 1-1 0,-2 3 2 16,0 5-3-16,-4-9 2 15,1-5-3-15,3-2-3 16,0-25-3-1,1 27-30-15,-1-27 0 0,0 0-2 16,0 0 2-16</inkml:trace>
  <inkml:trace contextRef="#ctx0" brushRef="#br1" timeOffset="121408.2837">16156 8501 72 0,'5'29'38'0,"-12"-8"1"16,-5 8-1-16,-11-8-27 0,7 27-3 16,-16-10-2-16,5 18-2 15,-6-8-2-15,6 3 1 16,0-5-2-16,6-1-1 15,5-11 0-15,5-11-3 16,7-2-1-16,4-21-5 16,0 0-30-16,21-7 0 15,-21 7-1-15,31-43 1 16</inkml:trace>
  <inkml:trace contextRef="#ctx0" brushRef="#br1" timeOffset="121748.4153">16289 8679 71 0,'0'0'38'0,"-31"25"0"15,6-6-4-15,-16-13-21 16,22 19-5-16,-12-11-4 16,16 7 0-16,15-21-2 15,-10 27-1-15,10-27-1 16,40 23 1-16,-5-18-1 0,6 3 0 15,1 0 0-15,3-3 1 16,-3 5-1 0,-7 3 1-16,-10-1 0 15,-10 7 1-15,-15-2 0 0,-9 1 0 16,-13-1-1-16,-7 0 1 16,-5-5-1-16,-1-7-1 15,0-1-2-15,4-9-2 16,14 14-11-16,0-20-24 15,17 11-2-15,-8-29 0 16,12 12 0-16</inkml:trace>
  <inkml:trace contextRef="#ctx0" brushRef="#br1" timeOffset="122580.7115">16269 8200 45 0,'0'0'33'16,"0"0"2"-16,20-12-11 15,-20 12-6-15,0 0-4 0,13 29-3 16,-13-29-4-16,-6 27-1 16,6-27-1-16,-4 33-1 15,4-33 1 1,-5 36-1-16,-3-17-1 0,8 0 0 15,0-19 0-15,4 31 0 16,-4-31-1-16,23 8 0 16,2-18-1-16,12-9 0 15,7-10 0-15,10-11-1 16,10-8-2-16,3-17-3 16,22 5-34-16,-16-15-2 15,1-3 0-15,-7-7 0 0</inkml:trace>
  <inkml:trace contextRef="#ctx0" brushRef="#br0" timeOffset="126576.1695">17666 10339 60 0,'21'-10'37'0,"-21"10"0"15,37-12 0-15,-10 12-26 16,2-11-5-16,21 7-1 16,-4-11-2-16,6 5-2 15,-2 3-1-15,-5-5-3 0,-1 10-2 16,-21-13-9-16,-2 11-22 16,-21 4-1-16,-17 15 0 15,-14 3 1-15</inkml:trace>
  <inkml:trace contextRef="#ctx0" brushRef="#br0" timeOffset="126728.225">17654 10496 57 0,'-19'23'35'15,"19"-23"2"-15,-10 23-1 16,35-12-24-16,-25-11-5 16,54-13-3-16,-9 5-4 15,1-13-18-15,12 4-16 16,6 2-3-16,-3-5 0 0,3 7-1 15</inkml:trace>
  <inkml:trace contextRef="#ctx0" brushRef="#br0" timeOffset="127624.5634">18819 11422 1 0,'-23'2'13'0,"23"-2"14"16,-21 2 3-16,21-2-13 15,0 0-2-15,-35-13-1 16,35 13-2-16,-17-4 0 16,17 4-3-16,0 0-1 15,0 0-1-15,0 0-2 16,36-4 0-16,-9-4-1 16,24 10 0-16,10-9-1 15,28 3-1-15,21-2 0 0,25 0 0 16,25-3-1-1,31 5 0-15,27-4 1 16,27 4 0-16,19-3 0 16,26 3-1-16,16 2 1 0,11 2 0 15,10 0-1-15,5 6 0 16,-8 1-1-16,-11 7 0 16,-14 3 0-16,-25 2 1 15,-28 0-3-15,-26-3 0 16,-25 7-5-16,-62-8-32 15,-17-11-2-15,-41-10 1 16,-38-11-1-16</inkml:trace>
  <inkml:trace contextRef="#ctx0" brushRef="#br0" timeOffset="132524.3398">22881 10247 33 0,'0'0'29'0,"-4"-20"-5"16,4 20-2-16,0 0-3 16,0 0-3-1,-5-19-2-15,5 19-4 0,0 0-3 16,0 0 0-16,0 0-1 15,19 12-1-15,-19-12-1 16,13 27 0-16,-5-10-1 16,8 17 0-16,-5 1-1 15,3 13 0-15,-5-2-1 16,1-2 0 0,-2-6 0-16,-3 3 1 0,-3-9-1 15,0-7 0-15,-2-8 0 0,0-17 0 16,0 0-1-16,0 0 1 15,6-19-1 1,0-11 0-16,2-3 1 16,1-9-1-16,3-4 0 0,1 0 0 15,3 3 0-15,1 3 0 16,2 4 1-16,3 11-2 16,-1 6 1-16,2 5 0 15,0 12 1-15,0 10-1 16,0 11 1-16,-5 12-1 15,-3 7 1-15,-5 14 0 16,-4-2-1-16,-4 5 1 16,-2-7 0-16,-2-7-1 15,0-7 0-15,0-15 1 16,2-19-1-16,0 0 0 0,15-38 0 16,-3 4 0-1,-1-7 0-15,5-11 0 0,1-1 1 16,1-5-2-16,-1 8 2 15,0 10-1-15,-1 9 0 16,-1 10 0-16,-15 21 0 16,25-13 1-16,-25 13-1 15,18 34 0-15,-17 3 0 16,1 9 0-16,-2 6 0 16,-5 5 1-16,1 6-1 15,-4-3 1-15,2-4-1 0,-3-7-1 16,3-8 0-1,2-13-1-15,2-5-3 16,2-23-5-16,0 0-31 16,23-11-1-16,-23 11 0 0,27-35-1 15</inkml:trace>
  <inkml:trace contextRef="#ctx0" brushRef="#br0" timeOffset="132832.4511">23938 10247 71 0,'0'0'41'16,"0"0"0"-16,-2 30 0 0,-15-20-33 15,7 44 0-15,-15 3-3 16,0 22 0-16,-11-1-2 15,-3 11-1-15,-2-3 0 16,1 0-1-16,1-5-1 16,3-12 1-16,5-15-2 15,8-16 0-15,7-4-3 16,1-16-2-16,17 1-5 16,-2-19-30-16,-4-19 0 15,10-2-2-15,7-1 2 16</inkml:trace>
  <inkml:trace contextRef="#ctx0" brushRef="#br0" timeOffset="133200.5862">24100 10617 71 0,'-21'7'40'0,"-6"11"2"15,-15 3-2-15,-1 11-32 16,-7-9-1-16,13 10-2 16,5-4-1-16,12-2-2 15,15-8-1-15,20-2-1 16,14-5 1-16,21-1-1 16,6-1 0-16,10-3 0 0,-1 1 0 15,-3 2 0-15,-8 1 1 16,-14 3 0-16,-11 5 0 15,-19 6 0-15,-18-8 1 16,-17 10-2-16,-11 0 2 16,-9-4-1-16,-7-4-1 15,0-2 0-15,4-5-3 16,-2-28-9-16,11 11-30 16,12-13 0-16,14 1-2 15,3-8 1-15</inkml:trace>
  <inkml:trace contextRef="#ctx0" brushRef="#br0" timeOffset="155144.5921">20327 9715 48 0,'0'0'37'0,"11"-17"1"16,-11 17-5-16,0 0-18 16,0 0-3-16,-11 50-4 15,-8-8-1-15,9 19-3 0,-13 8 0 16,7 18-1-16,-7 11 0 16,4 9-1-16,0-2-1 15,7-9-1-15,-1-13-1 16,7-14-1-16,10-10-1 15,-4-26-3-15,19-10-4 16,-19-23-29-16,33-40 1 16,-6-10-2-16,11-17 2 15</inkml:trace>
  <inkml:trace contextRef="#ctx0" brushRef="#br0" timeOffset="155415.6915">20707 9771 73 0,'0'0'40'15,"-10"40"1"-15,-15 21 0 16,-13 12-31-16,11 41-3 16,-6 3 0-16,15 17-3 15,18-10-1-15,20-12 0 16,22-24-2-16,22-25 0 16,15-34-1-16,10-42 1 15,-1-30-1-15,-5-28 0 16,-17-15 1-16,-16-17-2 15,-27-9 2-15,-23 9 0 16,-25-1-2-16,-19 14-1 16,-12 25-3-16,-20 3-36 15,17 26-1-15,1 15 0 0,6 17-2 16</inkml:trace>
  <inkml:trace contextRef="#ctx0" brushRef="#br0" timeOffset="205551.9775">1237 14775 6 0,'8'-30'33'0,"-8"12"2"15,0-1-2-15,-2-8-10 16,2 27-5-16,-4-21-4 16,4 21-3-16,0 0-3 15,0 0-3-15,0 0-1 16,18 29-1-16,-16-8 1 16,11 14-1-16,-1 5 1 15,1 10-3-15,5 9 1 16,-1 6 0-16,-2 5-1 15,-1-5 1-15,5-8-2 16,0-1 1-16,1-10 0 16,-1-4 0-16,0-17 0 0,-1-10-1 15,-18-15 1-15,25-11 0 16,-18-10 0-16,-1-14-1 16,2-7 1-16,-4-14-1 15,3-3 0-15,1-2 0 16,2-1 0-16,-2-7-1 15,3 12 0-15,1 3 0 16,-3 12-2-16,-3 5-1 16,6 16-2-16,-18-2-9 15,6 23-24-15,0 0-1 16,13 31 0-16,-7-14 1 16</inkml:trace>
  <inkml:trace contextRef="#ctx0" brushRef="#br0" timeOffset="205821.0781">1909 14841 32 0,'-20'11'32'0,"20"-11"2"15,0 0-2-15,2-19-18 16,18 21-6-16,-20-2-3 16,44-14-1-16,-19 9-2 0,8-9-3 15,5 14-6-15,-13-15-11 16,0 15-16-16,1 4 2 16,-26-4-2-1,13 23 1-15</inkml:trace>
  <inkml:trace contextRef="#ctx0" brushRef="#br0" timeOffset="205993.146">1920 15090 45 0,'-6'17'31'0,"6"-17"1"16,25-15-11-16,8 15-10 16,-15-12-4-16,16 8-2 15,-9-3-5-15,0-7-9 0,6 7-21 16,-6 7-2-16,-25 0-1 15,29-4 1 1</inkml:trace>
  <inkml:trace contextRef="#ctx0" brushRef="#br0" timeOffset="206612.3645">2356 14800 1 0,'17'0'23'15,"-17"0"4"-15,0 0 1 0,16-13-14 16,-16 13 0-16,0 0-1 15,0 0-1-15,0 0-1 16,0 0-3-16,0 0 0 16,0 0-2-16,19-16 0 15,-19 16-2-15,0 0 0 16,0 0-1-16,0 0 0 16,0 0 0-16,25 2 0 0,-25-2 0 15,14 37 0-15,-10-10-1 16,1 3 1-1,-1 9-1-15,2-1-1 16,0 4 1-16,3 4-1 0,1-3 0 16,0 1-1-16,3-4 1 15,3-6-1-15,-5-3 0 16,3-8 0-16,-3-4 0 16,-11-19 2-16,14 21-2 15,-14-21 1-15,0 0 0 16,19-17 0-16,-13-8 0 15,2-5-1-15,1-11 1 16,5-7-2-16,1-9 2 0,4-5-1 16,1-3 1-1,-1 2-2-15,0 9 1 16,-1 6 0-16,-5 6-1 16,-3 7-1-16,-2 14-3 0,-7-4-1 15,-1 25-11-15,0 0-22 16,0 0 0-16,0 0-1 15,0 0 2-15</inkml:trace>
  <inkml:trace contextRef="#ctx0" brushRef="#br0" timeOffset="207903.8388">2854 15251 12 0,'11'-23'28'0,"-11"23"1"15,20-15-7-15,-24-5-2 16,4 20-5-16,0 0-2 16,0 0-2-16,0 0-2 15,0 0-3-15,-20 20-2 16,9 7 0-16,-3 1-2 15,5 7 1-15,-3-1-2 0,8-1 0 16,4-4 0-16,10-8-1 16,-10-21 1-16,35 17-1 15,-10-21 1-15,0-9-1 16,2-10 1-16,2 0 0 16,-10-4-1-16,-5 2 1 15,-7-6 0-15,-7 4-1 16,-6 3 0-16,-3 0 0 15,9 24-3-15,-35-30-5 16,35 30-15-16,0 0-12 16,-23-6-1-16,23 6-1 15,0 0 0-15</inkml:trace>
  <inkml:trace contextRef="#ctx0" brushRef="#br0" timeOffset="208224.9529">3309 15053 25 0,'0'0'31'0,"0"0"1"0,0 0 0 16,0 0-17-16,29-3-6 16,-29 3-2-16,48-10-2 15,-17 4-2 1,6 4-1-16,-5-1-1 0,1-3-2 16,0 6-3-16,-33 0-11 15,29-14-18-15,-29 14-1 16,0 0 1-16,13-17-1 15</inkml:trace>
  <inkml:trace contextRef="#ctx0" brushRef="#br0" timeOffset="208428.0261">3469 14837 35 0,'0'0'34'0,"0"0"1"16,0 0-1-16,31 25-19 15,-31-25-5-15,8 46-3 0,-10-18-2 16,4 15-2-16,-2-3-3 16,-4-6-4-16,11 16-12 15,-5-17-19-15,-2-8-1 16,6-8 0-16,-6-17 0 16</inkml:trace>
  <inkml:trace contextRef="#ctx0" brushRef="#br0" timeOffset="209308.3505">4215 14821 16 0,'0'0'33'16,"0"0"-1"-16,20-23 2 16,-20 23-18-16,0 0-2 15,25 14-3-15,-25-14-3 16,0 19-2-16,0-19-2 16,-6 27 0-16,6-27-1 15,-2 29-1-15,2-29 0 16,-4 19-1-16,4-19 1 15,0 0 0-15,0 0-2 16,0 0 0-16,6-25 1 16,-2 8-1-16,-8-8 0 15,-2-2 1-15,0 0-1 0,-7 4 1 16,-2 4 0-16,-9 5 0 16,-5 5 1-16,-1 16-1 15,-9 13 0-15,0 12 1 16,-3 5-1-16,11 11 1 15,-2-1-1-15,18 7 0 16,5-4-1-16,10-6 1 16,12-9 0-16,13-12-1 15,8-10 0-15,3-11 0 16,5-10 0-16,1-11 0 16,-1-6 2-16,-3-7-2 15,-5-5 1-15,-2-5-1 16,-12-4 0-16,-5 0 1 0,-3 2-1 15,-7 7 1-15,-4 3 0 16,-4 7-1-16,-1 6 1 16,5 21 0-16,0 0 0 15,0 0-1-15,-14 31 0 16,14-1 1-16,4 7-1 16,0 9 0-16,2 4 0 15,3 0 0-15,1 1 0 16,1-5 1-16,3-3-1 15,-1-7-1-15,5-5 0 16,-5-14-1-16,7-6-2 16,-1-16-1-16,6-5-3 15,-13-24-7-15,22 3-21 0,-14-17-3 16,9-2 0-16,-14-15 2 16</inkml:trace>
  <inkml:trace contextRef="#ctx0" brushRef="#br0" timeOffset="209600.4552">4657 14576 24 0,'16'-31'33'16,"-1"12"2"-16,-15 19 1 16,27-25-15-16,-4 44-5 15,-23-19-3-15,12 50-4 16,-16-12-1-16,8 20-3 16,-8 1-1-16,4 7-1 15,-6-5 0-15,6 0-3 0,0-5 0 16,6-2 0-16,0-12-1 15,5-8 1 1,3-7-1-16,7-7 1 0,4-9 0 16,6-9-1-16,2-6 0 15,3-9 1-15,3-7-1 16,-6-1-1-16,9-4-1 16,-15-7-3-16,10 17-6 15,-28-12-24-15,11 2-2 16,-14-2 0-16,-6 2-1 15</inkml:trace>
  <inkml:trace contextRef="#ctx0" brushRef="#br0" timeOffset="209832.5403">4599 14864 45 0,'25'-6'35'16,"0"0"-1"-16,8-2 1 15,0-9-24-15,11 13-6 16,-5-3-3-16,-2-13-20 16,1 5-15-16,1 2-1 15,-6-5-2-15,-5 3 1 0</inkml:trace>
  <inkml:trace contextRef="#ctx0" brushRef="#br0" timeOffset="256104.4176">5774 14789 29 0,'-15'-10'32'0,"15"10"0"15,0 0 1-15,0 0-21 16,0-25-2-16,23 23-3 16,-6-13-2-16,14 11-2 15,2-9 0-15,7 5-2 16,10-5-1-16,-5 3-2 16,7 6-2-16,-8-7-3 15,6 18-10-15,-19-11-12 16,-6 6-3-16,-25-2 0 15,10 23 0-15</inkml:trace>
  <inkml:trace contextRef="#ctx0" brushRef="#br0" timeOffset="256256.4764">5907 14904 17 0,'-37'23'31'16,"12"-8"0"-16,25-15 1 16,0 25-13-16,0-25-5 15,39 4-6-15,-10-6-4 16,11 4-4-16,12 8-13 15,4-7-18-15,-9-3-2 16,3 2 1-16,-12-7-3 16</inkml:trace>
  <inkml:trace contextRef="#ctx0" brushRef="#br0" timeOffset="258988.4725">7275 14585 4 0,'1'-17'30'0,"-2"-6"2"16,2 4-1-16,-1 19-10 0,-7-35-4 15,7 35-2-15,-6-19-4 16,6 19-4-16,0 0-1 15,10 27-2-15,-14-2 0 16,8 13-1-16,-8 10 0 16,8 12-2-16,-8 1 1 15,4 8-1-15,-2-2 0 16,-2-3-2-16,4-7-1 16,4-7 1-16,4-8-3 15,-7-19-4-15,28 6-10 16,-29-29-17-16,41-6-1 15,-16-15 1-15,2-11 0 16</inkml:trace>
  <inkml:trace contextRef="#ctx0" brushRef="#br0" timeOffset="259283.5799">7531 14660 51 0,'-6'-23'33'0,"6"23"2"0,-21 2-10 15,-6 10-10-15,17 26-5 16,-15-2-3-16,18 16-3 15,-5 0 0-15,18 4-3 16,5-3 0-16,11-3 0 16,12-17-2-16,7-12 1 15,5-11 0-15,4-16 1 16,-5-8 0-16,-3-13-1 16,-13-7 1-16,-10-12-1 0,-15-6 0 15,-12-2 1 1,-15 3-2-16,-8-1 1 15,-7 6-2-15,-3 4 1 16,3 15-4-16,-7 2-5 0,26 21-23 16,-6 6-3-16,25-2 2 15,-19 33-2-15</inkml:trace>
  <inkml:trace contextRef="#ctx0" brushRef="#br0" timeOffset="260379.9774">8042 14570 23 0,'0'0'31'0,"-13"-27"2"16,13 27-2-16,0 0-14 15,-31-25-3-15,31 25-4 16,0 0-3-16,6 21-1 16,-6-21-2-16,11 41-1 15,-3-14 1-15,2 13-2 16,-3-4 0-16,1 3-1 16,0-5 0-16,3-5-1 15,-3-8 1-15,-8-21 0 16,25 17-1-16,-25-17 0 15,23-25 1-15,-15 4 0 0,4-8-2 16,-7-3 2-16,1-1-2 16,-2-1 2-1,0 5-2-15,2 0 2 16,-4 6-3-16,5 6 3 0,-7 17-1 16,18-15 0-16,-18 15 0 15,23 17 0-15,-14 0 0 16,3 6-1-16,-4 4 3 15,3 0-3-15,-3-2 3 16,-4-2-3-16,-2-6 3 16,-2-17-3-16,0 0 3 15,0 0-2-15,0 0-1 16,19-12 1-16,-11-9-1 0,3-2 1 16,3-7-1-1,5-1 1-15,4-4-1 16,-2 7 2-16,5 1-2 15,-7 8 1-15,4 7 0 0,-8 8 0 16,-15 4 1-16,29 21-1 16,-19 4 0-16,-4 4 0 15,-2 4 1-15,1 1 0 16,-3-1 0-16,0 7-1 16,-2-5 0-16,6-3 0 15,0-3-1-15,-6-10-1 16,11 4-4-16,-11-23-14 15,0 0-17-15,20 2 2 16,-5-17-2-16,3-8 1 16</inkml:trace>
  <inkml:trace contextRef="#ctx0" brushRef="#br0" timeOffset="261004.2079">8918 14478 34 0,'10'-23'32'16,"-10"23"2"-16,5-17-2 16,-5 17-17-16,0 0-3 15,-17 21-3-15,-8-4-2 16,4 20-2-16,-14 10-1 15,2 15-1-15,-11 1 1 16,3 8-2-16,-3-2 0 16,2 2-1-16,7-6 0 15,4-5-1-15,4-16 0 16,10-8 0-16,3-7 0 16,6-12 0-16,8-17-1 15,0 0-1-15,0 0-2 16,0 0-3-16,39-9-9 0,-29-12-18 15,9 2-2-15,4-4 0 16,4-2 1-16</inkml:trace>
  <inkml:trace contextRef="#ctx0" brushRef="#br0" timeOffset="261372.3393">8947 14833 43 0,'0'0'34'15,"0"0"0"-15,-29 19 1 16,0-15-21-16,4 27-3 16,-18-16-5-16,13 8-1 15,3-6-2-15,7 0-1 0,20-17-1 16,-7 25-1-16,7-25 1 16,38 14-1-16,-7-8 0 15,4 1 0 1,3 1 0-16,1 3 0 0,-8 1 0 15,2-1 1-15,-10 5 0 16,-8 1 0-16,-9 0-1 16,-6-17 1-16,-10 27 0 15,10-27 0-15,-29 19 0 16,4-11 0-16,0-8-2 16,-2-2 2-16,0-2-3 15,-2-3 0-15,10 5-3 16,-10-14-13-16,12 14-18 0,17 2-1 15,-20-5 1-15,20 5-1 16</inkml:trace>
  <inkml:trace contextRef="#ctx0" brushRef="#br0" timeOffset="262504.7526">9601 14806 24 0,'0'0'31'0,"0"0"-1"0,-12-17 1 15,12 17-17-15,17-10-3 16,14 10-4-16,-4-6-3 16,18 6-1-16,-3-2-1 15,4 4-1-15,1 2-2 16,-9-6-4-16,7 12-9 15,-14-10-17-15,-12-8 0 16,-19 8 0-16,13-19-1 0</inkml:trace>
  <inkml:trace contextRef="#ctx0" brushRef="#br0" timeOffset="262691.8249">9797 14557 34 0,'0'0'33'15,"0"0"-1"-15,-17 2 1 16,17-2-18-16,-13 38-4 16,-1-5-2-16,14 11-5 15,-6-2-2-15,6 0-9 16,12 0-24-16,1-3-3 16,1-7-1-16,11-7 1 15</inkml:trace>
  <inkml:trace contextRef="#ctx0" brushRef="#br0" timeOffset="263368.0685">10845 14445 16 0,'-18'-2'31'16,"18"2"0"-16,-32 20 1 0,10-11-13 16,11 28-5-16,-20-10-1 15,17 28-4-15,-11-9 0 16,18 16-4-16,-3-5 0 16,20 3-2-16,3-9 0 15,12 3 0-15,6-10-1 16,10-7 0-16,1-10 0 15,4-1 0-15,-5-8 0 16,-4-3 0-16,-10-4-1 16,-2-3 0-16,-25-8 1 15,19 10-1-15,-19-10 0 16,0 0 0-16,0 0-2 16,-25 5 0-16,25-5-1 0,-27 4-1 15,27-4-3-15,-21 0-5 16,21 0-25-1,0 0-1-15,0 0-1 16,15 2 1-16</inkml:trace>
  <inkml:trace contextRef="#ctx0" brushRef="#br0" timeOffset="263632.1636">11038 14885 43 0,'-20'-2'33'16,"20"2"0"-16,0 0-1 16,14-18-21-16,11 22-4 0,-6-6-3 15,12 4-2-15,-4 0-1 16,4 2-2-16,2 8-7 15,-10-9-23-15,4 1-1 16,0-2-1-16,-4-4-1 16</inkml:trace>
  <inkml:trace contextRef="#ctx0" brushRef="#br0" timeOffset="264136.35">11786 14589 36 0,'0'0'32'16,"19"-25"-1"-16,-19 25 3 16,-13-28-21-16,13 28-2 15,-54 3-4-15,19 13-2 16,-17 1 0-16,8 8-2 15,-6 9 1-15,9 7-4 0,4-1 2 16,22-2-2 0,5-3 1-16,22-10-3 15,11-6 2-15,10-13-1 16,7-14 1-16,5-11-1 0,-1-6 2 16,-2-6-1-16,-3-3 0 15,-12-1 1-15,0 1-1 16,-10 11 2-16,-9 2-1 15,-8 21 2-15,0 0-1 16,0 0 0-16,0 0 3 16,-10 34-3-16,-1 1 2 15,3 9-2-15,-1 0 0 16,1 6-1-16,0-4 1 16,2 2-1-16,-3-4-1 15,7-8 1-15,-4-3-2 16,6-8-2-16,4 2-2 15,-4-27-12-15,9 21-21 0,-9-21 0 16,43 4-1-16,-16-16 0 16</inkml:trace>
  <inkml:trace contextRef="#ctx0" brushRef="#br0" timeOffset="264300.4096">12077 14961 75 0,'0'0'34'16,"-29"20"0"-16,29-20-10 16,-27 15-21-16,27-15-6 15,0 0-25-15,0 0-5 16,27-12-1-16,-3-1 0 0</inkml:trace>
  <inkml:trace contextRef="#ctx0" brushRef="#br0" timeOffset="264702.5544">12274 14585 57 0,'-29'8'32'16,"-2"0"1"-16,4 1-1 16,14 9-26-16,-5-5 0 15,24 4-4-15,8 2 1 16,17 4-3-16,5 1 0 15,5-1 0-15,3 1 0 0,-2 3 0 16,-1 2-1-16,-10 0 1 16,-12 0 0-16,-13-4 0 15,-10 0 1 1,-6-4-1-16,-9-4 1 0,-4-9-1 16,-4-7 0-16,4-8 1 15,-2-12-1-15,9-14 1 16,5-9 1-16,5-8 0 15,10-2-1-15,5 2 1 16,3 0-1-16,11 4 1 16,-2 6-2-16,6 9 1 15,2 10-5-15,-7 0-5 0,16 8-23 16,-13 3-3-16,0 2 2 16,-3 5-3-16</inkml:trace>
  <inkml:trace contextRef="#ctx0" brushRef="#br0" timeOffset="265283.7669">12658 14516 55 0,'0'0'35'0,"0"0"-1"0,0 0 1 15,0 0-24 1,2 37-3-16,-2-37-1 16,8 36-4-16,-3-17 0 15,7 1-2-15,-12-20 1 0,19 26-2 16,-19-26 1-16,18 12-2 16,-18-12 0-16,0 0 2 15,23-21-3-15,-23 21 3 16,25-33-3-16,-10 14 2 15,4 0 0-15,-3 2 0 16,3 5 0-16,-19 12 0 16,33-11 0-16,-33 11 0 15,23 15 1-15,-23-15-1 16,8 34 1-16,0-10-1 16,-8-3 1-16,5 0-1 15,1-4 1-15,-6-17-1 16,17 19 1-16,-17-19-1 0,31-4-1 15,-9-5 1-15,3-7 0 16,0-5 0-16,2 0-1 16,4-4 2-16,-1 0-1 15,-1 4 0-15,-4 6 1 16,-1 5-1-16,-5 6 1 16,-19 4 1-16,27 20-1 15,-19 3 0-15,-5 5 1 16,-1 13-1-16,2-3 1 15,-2 2-2-15,2-1-1 16,0-7-3-16,7 1-2 16,-11-16-29-16,18-1-3 15,-18-16 1-15,35-8-1 0</inkml:trace>
  <inkml:trace contextRef="#ctx0" brushRef="#br0" timeOffset="265516.8517">13725 14497 69 0,'-6'25'38'15,"-14"4"-1"-15,1 19-1 16,-18-4-24-16,12 21-5 16,-13-7-1-16,5 7-3 15,-4-6 0-15,5 1-4 16,7-8 0-16,-1-14-2 0,19-2-3 15,7-36-10-15,0 25-21 16,0-25-1-16,36-9 0 16,-7-12 0-1</inkml:trace>
  <inkml:trace contextRef="#ctx0" brushRef="#br0" timeOffset="265847.9721">13848 14844 59 0,'0'0'35'0,"-37"-3"1"16,8 16-1-16,-19-9-24 16,27 13-4-16,-10-4-2 15,31-13-2-15,-15 27-1 0,15-27-1 16,34 16 0-16,3-11-1 16,4 1 0-1,3 2 0-15,-2 0 0 16,-1 7 1-16,-8-2-1 0,-3 8 2 15,-16 4-1-15,-8 4 2 16,-12 0-2-16,-8 0 2 16,-11-4-1-16,-2-4-1 15,-9-4 0-15,-3-7-1 16,4-7 0-16,-1-8-3 16,11-1-1-16,-6-17-5 15,31 23-27-15,-19-40-2 0,13 15 0 16,6-6 1-1</inkml:trace>
  <inkml:trace contextRef="#ctx0" brushRef="#br0" timeOffset="266192.0976">13996 14568 45 0,'29'-32'34'0,"-7"14"1"16,7 3 0-16,-10-8-21 16,29 19-2-16,-19-9-4 0,10 15-3 15,-18-1-1 1,-2 15-1-16,-15 3-1 0,-10 6 0 16,-11 2 0-1,-8 0-2-15,0 0 3 0,-2 1-3 16,5-5 2-16,7-2-1 15,15-21 1-15,-8 23-1 16,8-23 0-16,27 18 0 16,-6-16-1-16,3 0 0 15,6-1-2-15,-4-2-4 16,20 14-31-16,-21-5 0 16,6-3-2-16,-4-7 1 15</inkml:trace>
  <inkml:trace contextRef="#ctx0" brushRef="#br0" timeOffset="266884.3585">14542 14403 56 0,'0'0'32'16,"22"-21"2"-16,3 2-7 15,15 25-14-15,-3-10-5 16,21 19-1-16,-8 2-2 16,8 20 0-16,-8 3 0 15,-4 22-3-15,-15 3 1 16,-12 8-2-16,-17-2 1 16,-11 3-2-16,-15-6 1 0,-3-3-2 15,-5-10 0-15,-5-12 0 16,6-5-2-16,-2-17-4 15,22 16-18-15,-5-28-11 16,16-9 0 0,0 0-2-16</inkml:trace>
  <inkml:trace contextRef="#ctx0" brushRef="#br0" timeOffset="267800.6844">15204 14438 38 0,'0'0'32'16,"0"0"2"-16,0 0-1 15,0 19-17-15,-35-6-4 16,16 24-5-16,-18-3 1 15,18 18-3-15,-8-4-1 16,13 10-1-16,-1-5 1 0,19 5-1 16,2-6 0-16,9-4 0 15,8-4-2-15,4-10 1 16,2-3 1-16,10-8-1 16,-5-6-1-16,9-5 0 15,-5-7 1-15,-3-5-1 16,-10-1 0-16,4-1 0 15,-10-4-2-15,-19 6 0 16,0 0-2-16,4-17-1 16,-4 17-4-16,-38-8-18 15,38 8-13-15,-39-4 0 16,24 2 0-16,-5-4 1 0</inkml:trace>
  <inkml:trace contextRef="#ctx0" brushRef="#br0" timeOffset="268108.7994">15657 14459 54 0,'0'0'37'0,"0"0"-1"15,0 0 2-15,-13 25-16 0,13 7-15 16,-14 1-1-16,12 17-2 16,-7 0 0-16,3 5-2 15,6-3 0 1,0-2-2-16,0-6 1 0,4-6-2 16,1-1-3-16,-3-20-1 15,12 12-8-15,-14-29-24 16,0 0-1-16,29 10 0 15,-10-16-1-15</inkml:trace>
  <inkml:trace contextRef="#ctx0" brushRef="#br0" timeOffset="268275.8593">15790 14885 61 0,'0'0'34'0,"0"0"0"16,0 0-1-16,20 15-26 15,-20-15-3-15,0 0-4 0,13 17-14 16,-13-17-18-16,23-2-3 16,-23 2 2-16,31-19-3 15</inkml:trace>
  <inkml:trace contextRef="#ctx0" brushRef="#br0" timeOffset="268696.0119">16028 14557 48 0,'0'0'35'0,"0"0"-2"16,-16-4 2-16,16 4-19 0,0 0-7 16,0 0-4-16,-6 27-2 15,6-27-1-15,14 21-1 16,-14-21 0-16,33 19-1 15,-8-13 1-15,7-2-1 16,3-1 2-16,4 1-3 16,-1 2 3-16,1 4-3 15,-4 1 3-15,-5 2-2 16,-6 7 2-16,-9 5-1 16,-9-4-1-16,-6 2 2 15,-12-2-2-15,-1-2 2 16,-12-4-2-16,0-1 2 15,-8-10-2-15,-4-2 0 0,4 1 1 16,-5-3-1-16,-1-3 0 16,-5-5-2-16,3-4 0 15,-1-5-3-15,15 15-6 16,-10-21-25-16,18 2 0 16,11-6-1-16,6 0 0 15</inkml:trace>
  <inkml:trace contextRef="#ctx0" brushRef="#br0" timeOffset="268892.0824">15956 14514 64 0,'0'0'34'0,"39"-9"1"16,-12 1-1-16,23 8-26 15,-6-11-2-15,18 5-3 16,-2-2-3-1,-2-1-4-15,15 14-11 0,-13-7-20 16,-8 4 0-16,-8-2-1 16,-11 4 2-16</inkml:trace>
  <inkml:trace contextRef="#ctx0" brushRef="#br0" timeOffset="269328.2434">16787 14557 56 0,'0'0'33'16,"0"0"3"-16,-32 9-2 16,12 5-23-16,-24-14-2 15,5 11-3-15,1-3-3 16,5 1-2-16,6 1 1 15,27-10-2-15,-15 19 1 16,15-19-1-16,38 21 1 16,1-13-2-16,5 2 2 15,6 1-1-15,2 1 2 0,2 5-2 16,-5 4-1-16,-11-2 1 16,-1 2 0-16,-10 2 0 15,-10 0 0-15,-9-2 1 16,-10 0-1-16,2-21 1 15,-33 27 1-15,4-17-1 16,-5-2 1-16,-9-5-2 16,5-1 1-16,-3-2-2 15,8-2-2-15,-3-7-3 16,36 9-15-16,-33-10-16 16,33 10 0-16,-10-40-1 15,26 13 1-15</inkml:trace>
  <inkml:trace contextRef="#ctx0" brushRef="#br0" timeOffset="269688.3731">17117 14154 64 0,'0'-23'36'0,"0"23"-1"16,27 0 1-16,-27 0-28 16,50 38-1-16,-19-5-2 15,10 13 0-15,1 4-2 0,5 7 1 16,-15 5-2 0,1-3 0-16,-14 1 1 15,-7 3-1-15,-12-8 0 16,-6 1-2-16,-13-6 2 0,-6-6-2 15,-2-7 1-15,-4-3 0 16,0-7-2-16,4-12 0 16,2 1-2-16,4-11-2 15,9 15-13-15,-7-19-20 16,19-1-2-16,-31 2 1 16,31-2-2-16</inkml:trace>
  <inkml:trace contextRef="#ctx0" brushRef="#br1" timeOffset="273475.7539">17200 14223 28 0,'16'-25'31'0,"-18"4"2"16,2 21 0-16,-23 15-15 0,-18 2-5 15,4 39-2 1,-22 2-2-16,1 32-3 16,-17 4 0-16,5 13-3 15,-7-3 0-15,6 3-2 0,-1-7 0 16,5-12-2-16,9-5-2 16,4-26-2-16,19 3-9 15,2-32-22-15,12-10-1 16,-4-22 1-16,6-13-2 15</inkml:trace>
  <inkml:trace contextRef="#ctx0" brushRef="#br1" timeOffset="274272.0446">14008 14396 24 0,'-19'0'33'15,"19"0"1"-15,0 0 0 16,-31-14-12-16,31 14-4 16,0 0-5-16,0 0-3 15,0 0-3-15,0 0 0 16,0 0-2-16,-8 19-1 16,8-19 1-16,18 27-2 15,-3-4 0-15,10 6 1 16,6 2-2-16,6 7 0 15,3 2 0-15,4 6-1 16,3 4 0-16,3-2 0 16,-4-4 0-16,4-5-1 0,-5-9 1 15,-7-3 0-15,-1-8-1 16,-10-9 0-16,-8-6 1 16,-19-4-1-1,0 0 0-15,0 0 0 0,0 0-1 16,0 0 0-16,-27-4-1 15,8 0-3-15,19 4-6 16,-31 10-30-16,31-10-1 16,0 0 0-16,0 0-1 15</inkml:trace>
  <inkml:trace contextRef="#ctx0" brushRef="#br1" timeOffset="276159.7333">13784 13578 14 0,'0'0'30'0,"25"-13"3"16,-25 13-1-16,0 0-12 15,0 0-5-15,0 0-4 16,25 29-1-16,-25-29-4 15,12 44-1-15,-4-23-2 16,-1 10 0-16,-1-8-2 16,2 0 1-16,-2-2-1 0,-6-21-1 15,6 27 1-15,-6-27-1 16,0 0 1-16,0 0-1 16,23-21 0-16,-14-3 0 15,9-2 1-15,1-5-1 16,2-5 0-16,-2 3 0 15,1 2 1-15,-3 6-1 16,0 6 1-16,-17 19-1 16,22-6 1-16,-22 6 0 15,13 27 1-15,-7 0-1 16,-2 2-1-16,0 3 2 16,1-1-2-16,1-2 2 15,-6-4-1-15,8-6-1 0,-8-19 1 16,17 21-1-16,-17-21 0 15,25-8 1-15,-25 8-1 16,33-32 0-16,-14 11 0 16,7-4 0-16,1 0 0 15,-2 6-1-15,4 1 1 16,-6 7 0-16,0 9 0 16,-2 10 0-16,-21-8 0 15,29 36 0-15,-21-11 0 16,-1 4 1-16,-3 1-2 15,-2 1 1-15,-2-2-2 16,0-8 0-16,4 4-5 16,-4-25-22-16,-4 21-7 0,4-21-2 15,18-2 1-15</inkml:trace>
  <inkml:trace contextRef="#ctx0" brushRef="#br1" timeOffset="276392.8207">14834 13607 53 0,'-8'23'35'16,"-8"8"1"-16,-7 5-1 16,-21 1-22-16,19 18-5 15,-16-5-3-15,9 4-2 0,-3-4-2 16,8-6-2-16,8 0-3 15,3-23-6 1,26 0-24-16,-10-21-2 16,19 12 0-16,0-16 0 0</inkml:trace>
  <inkml:trace contextRef="#ctx0" brushRef="#br1" timeOffset="276679.9227">14909 13807 33 0,'0'0'33'16,"0"0"-1"-16,-25 5 1 16,25-5-21-16,-33 14-1 0,33-14-4 15,4 17-1 1,-4-17-4-16,38 21 0 16,-5-5-1-16,2-1 0 15,3 4 0-15,-1-2 1 0,-6 8 0 16,-10-6 1-16,-11 8 0 15,-16-8 0-15,-11 6-1 16,-10-3 1-16,-6-5-3 16,-4 4-2-16,-7-21-11 15,13 9-21-15,2-3-2 16,6 2 0-16,6-2-2 16</inkml:trace>
  <inkml:trace contextRef="#ctx0" brushRef="#br1" timeOffset="277980.3985">8879 14259 1 0,'39'-7'0'0,"-10"-24"4"15,29 10 4-15,-6-10 0 16,13-1 2-1,11-3 1-15,7-7 0 16,13 7 1-16,6-9 0 0,20 6-2 16,11-10-1-16,21 13-2 15,12-5-1-15,17 13-2 16,10-5 1-16,13 10 0 16,11-4-1-16,12 12 0 15,-7-1 0-15,7 5 0 16,-3 3-1-16,4 5 0 15,-1 0-1-15,3 8 0 0,-20 3 0 16,-4 6 1 0,-17 1-2-16,-12 7 1 15,-20-2 0-15,-17 4-1 16,-28-6 0-16,-16 2 0 0,-17-6-1 16,-21-5-2-16,0 9-7 15,-27-7-22-15,-18-10-2 16,-15-2 0-16,0 0-1 15</inkml:trace>
  <inkml:trace contextRef="#ctx0" brushRef="#br1" timeOffset="278871.726">15746 13411 59 0,'13'-21'34'16,"-13"21"0"-16,0 0-2 15,0 18-22-15,6 14-4 0,-8-5 2 16,10 17-3-16,-14-5 0 16,12 5-1-16,-2-4-1 15,4 2 1-15,-1-11-3 16,7-10 2-16,11-17-2 16,13-10 1-16,7-17 0 15,18-13 0-15,15-10-3 16,18-20-4-16,31-8-32 0,-1-22-2 15,-3-14-1-15,-1-12 0 16</inkml:trace>
  <inkml:trace contextRef="#ctx0" brushRef="#br0" timeOffset="285388.1007">17910 14532 36 0,'0'0'33'0,"0"0"2"15,0 0-1-15,0 0-20 0,0 0-5 16,14 17-1-16,-14-17-3 16,46 2 0-16,-17-2-1 15,9 4-2-15,-3-4-1 16,2-2 0-16,-5 6-3 15,-8-12-9-15,5 6-23 16,-8 4-2-16,-21-2 0 16,0 0-1-16</inkml:trace>
  <inkml:trace contextRef="#ctx0" brushRef="#br0" timeOffset="285574.1719">17906 14789 59 0,'-2'17'36'15,"2"-17"-1"-15,37-6 1 16,-8-1-29-16,19 8-2 16,-4-6-2-16,7-3-3 15,1 16-9-15,-8-6-26 16,-5 3-1-16,-5 9 0 16,-14-10-2-16</inkml:trace>
  <inkml:trace contextRef="#ctx0" brushRef="#br0" timeOffset="289491.5962">18653 15719 15 0,'0'0'18'16,"0"0"-5"-16,19 4 1 15,-19-4-2-15,35 0 0 16,-14-6-1-16,19 8-1 16,-3-8-1-16,29 6-2 15,3-9-1-15,26 5-1 16,9-4-2-16,21 4 1 16,10-3-2-16,19 3 0 15,18-2 0-15,21 4 1 16,8-4-1-16,16 4 0 0,15-3 0 15,23 1-1-15,9-4 1 16,15 4 0 0,3-5-1-16,13 1 1 15,-7-1-1-15,-3 5 1 0,-23-4-1 16,-24 6 0-16,-24 0 1 16,-33 4-1-16,-34 0-1 15,-39 2 0-15,-31 7-5 16,-44-1-27-16,-33-10-2 15,0 0 0-15,-41 19-1 16</inkml:trace>
  <inkml:trace contextRef="#ctx0" brushRef="#br0" timeOffset="295384.7466">23195 14277 6 0,'0'0'30'16,"0"0"2"-16,0 0-1 16,0 0-12-16,-19-18-5 15,19 18-3-15,0 0-1 16,0 0-2-16,0 0-1 16,17 29-1-16,-15-12-1 15,4 18-1-15,-2-3-1 16,5 13 0-16,-3-3 1 15,4 0-3-15,-3-4 1 16,1-3-1 0,-2-6 1-16,7-8-2 0,-13-21 2 15,12 27-2-15,-12-27 1 16,0 0 0-16,0 0-2 0,0 0 2 16,0-33-2-16,-2 12 2 15,2-6-2-15,4-7 2 16,2 3-2-16,3-4 1 15,1 5 1-15,2 3-1 16,-1 2 2-16,-1 8-2 16,-10 17 1-16,25-16-1 15,-25 16 0-15,23 17 1 16,-10 1-1-16,-1 5 2 16,2 4-2-16,-3 1 1 15,3 3 0-15,-3 2-1 16,-3-6 2-16,0-6-2 15,-8-21 0-15,11 25 0 0,-11-25 1 16,0 0-2-16,0 0 2 16,21-31 0-16,-9 6-1 15,0-6 0-15,3-1 1 16,4 1-1-16,-1-2 0 16,1 3 0-16,0 5 0 15,1 4 0-15,-20 21 0 16,27-23 0-16,-27 23 1 15,25 2 0-15,-25-2-1 16,23 32 1-16,-16-5 0 16,-1 4 0-16,0 3 1 15,-4 5-2-15,4-3 0 16,-4-5 0-16,2-3 1 0,-3-4-2 16,-1-7 1-16,0-17-2 15,4 25-1-15,-4-25-1 16,0 0-3-16,0 0-10 15,0 0-23-15,0 0 1 16,12-21-2-16,-12 21 2 16</inkml:trace>
  <inkml:trace contextRef="#ctx0" brushRef="#br0" timeOffset="295711.8678">24157 14311 50 0,'0'0'37'0,"27"-13"-1"15,-27 13 2-15,0 0-25 16,0 38-3-16,-13-11-3 16,5 19-1-16,-17 2 1 15,0 21-3-15,-12 4 0 16,5 11-2-16,-13-3 0 15,1 3-1-15,5-3 0 16,5-3 0-16,-1-7-1 16,8-11 0-16,2-12 0 15,6-14-1-15,9-5-1 0,10-29-2 16,0 0-2-16,0 0-5 16,0 0-17-16,23-52-12 15,2 16 0 1,0-6 1-16</inkml:trace>
  <inkml:trace contextRef="#ctx0" brushRef="#br0" timeOffset="296224.0521">24329 14693 25 0,'0'0'34'0,"0"0"0"16,21-16 1 0,-21 16-16-16,0 0-4 15,6-19-3-15,-6 19-4 0,0 0-1 16,-17 35-1-16,-3-18-2 16,1 12 0-16,-8-6-1 15,2 4-1-15,-2-2-2 16,4 0 2-16,8 0-2 15,15-25 1-15,-12 32-1 16,12-32 0-16,23 23 0 16,0-11 0-16,6-1 0 15,4-1 0-15,6-3 0 16,-1 5 0-16,-1-2 0 16,1 1 0-16,-11 2 0 15,0 5 1-15,-9-1 0 16,-7 4 0-16,-9 0 0 0,-8 0 0 15,6-21 0-15,-32 29 0 16,7-17 0-16,-2-3 0 16,-4-7 0-16,0 0 0 15,2-2-1-15,0-6 1 16,4 4-2-16,4-5 0 16,21 7-2-16,-37-16-6 15,37 16-31-15,0 0-1 16,-19-11 0-16,19 11 0 0</inkml:trace>
  <inkml:trace contextRef="#ctx0" brushRef="#br0" timeOffset="324280.2875">18921 14743 30 0,'0'0'32'16,"-20"19"2"-16,20-19-2 15,-27-4-18-15,27 4-3 16,0 0-3-16,0 0-1 15,0 0-2-15,0 0-1 16,22-17 0-16,3 17 1 16,0-8-1-16,13 16 0 0,1-10-2 15,13 2 1-15,2-8 0 16,6 4 0-16,-2-5-1 16,0 1 0-16,-4-2-1 15,-10-3 0-15,-9 3 2 16,-10 3-2-16,-25 7-1 15,0 0-1-15,0 0-2 16,-20 9-3-16,20-9-31 16,-21 16-2-16,21-16-1 15,-23 7 0-15</inkml:trace>
  <inkml:trace contextRef="#ctx0" brushRef="#br0" timeOffset="325475.7227">19980 14371 35 0,'0'0'33'0,"13"-20"2"0,-13 20-1 15,25-3-19 1,-25 3-3-16,0 0-3 16,0 0-1-16,8 21-2 15,-10-2-2-15,2 13 0 0,-8 1 1 16,-1 9-3-16,-5 0 2 15,1 12-2-15,-7-14-1 16,1 8 0-16,0-7 0 16,-1-7 0-16,3-5-1 15,6-6 0-15,3-4-1 16,8-19 1-16,0 0 0 16,0 0 0-16,0 0 0 15,11-19 0-15,-11 19 0 16,25-25 0-16,-25 25 1 15,39-17-1-15,-14 23 0 16,2-5 0-16,6 9 0 16,-2-6 0-16,5 7 0 0,3-1 0 15,2 2-2-15,-5-9 1 16,-1 1-1-16,-4-6-1 16,2 2-3-16,-16-17-3 15,16 17-9-15,-28-23-19 16,7-4 0-16,-6-9 0 15,-2-3 1-15,-12-14 17 16,20 14 15-16,-18-3 4 16,0-12 0-16,12 10 32 15,-8 10 3-15,-4 3 2 16,2 4-2-16,4 27-12 16,-9-31-5-16,9 31-6 0,-10 23-3 15,10 16-3-15,-14 3 1 16,14 23-3-16,-11 4 0 15,7 10-2-15,-2 0 0 16,2-1-2-16,8-9 1 16,2-7 0-16,-2-7-2 15,7-18 1-15,-3-5-1 16,4-14-1-16,-5 1-1 16,-7-19-3-16,0 0-4 15,0 0-21-15,0 0-10 16,6-23 1-16,-6 23-1 15</inkml:trace>
  <inkml:trace contextRef="#ctx0" brushRef="#br0" timeOffset="325992.9118">20645 14994 38 0,'0'0'33'0,"0"0"1"0,0 0-11 16,0 0-8-16,0 0-3 15,0 0-5-15,0 0-3 16,0 0-2-16,0 0-1 16,0 0 0-16,14-19 0 15,-14 19 0-15,23-10-1 16,-23 10 1-16,21-6 1 15,-21 6 0-15,19 4 1 16,-19-4-1-16,0 0 0 0,10 23 1 16,-10-23-1-1,0 0 0-15,-23 14 0 16,23-14-1-16,-25 0 0 16,25 0-1-16,-27-10 0 0,27 10-2 15,-23-15-3-15,3-4-13 16,20 19-19-16,-15-20 0 15,15 20-1-15,-4-17 0 16</inkml:trace>
  <inkml:trace contextRef="#ctx0" brushRef="#br0" timeOffset="326948.2627">20888 14472 38 0,'-21'0'33'0,"21"0"0"16,-17 0-11-16,-3-11-7 16,20 11-3-16,0 0-2 15,0 0-2-15,-15-10-2 16,15 10-2-16,0 0 0 16,0 0 0-16,0 0-2 15,0 0 0-15,0 0-1 16,0 0 0-16,19-23 0 15,-19 23-1-15,19-15 0 16,-19 15 1-16,22-14-1 16,-22 14 0-16,32-7 0 15,-14 7 0-15,1-4 1 16,2 4-1-16,4-2 0 0,4 2 0 16,0-2 0-16,0 0 1 15,-2 0-1-15,-2-2 0 16,-4 4 1-16,-3-4-1 15,-18 4 2-15,25-5-1 16,-25 5 2-16,0 0-1 16,0 0 0-16,6 32 1 15,-12-11 0-15,0 12-2 16,-5 7 3-16,3 16-2 16,-4 2 0-16,1 9-1 15,3 0 1-15,0 0-1 16,2-4 0-16,6-3 0 15,0-7-1-15,2-8 1 0,4-7-1 16,0-9 0-16,2-8 0 16,1-4-1-16,-9-17-1 15,0 0-2 1,16 15-6-16,-16-15-31 0,-8-32 0 16,-4 9-1-16,5 5 0 15</inkml:trace>
  <inkml:trace contextRef="#ctx0" brushRef="#br0" timeOffset="332904.4322">21492 7968 18 0,'-4'-31'33'16,"16"10"1"-16,-12 21-10 0,-4-50-5 15,4 50-2-15,-2-42-2 16,2 42-2-16,-18-21-4 16,18 21-2-16,-34-8-1 15,14 16 0-15,-16-4-2 16,5 17 0-16,-4 4-1 16,6 5 0-16,2 5-1 15,10 7 0-15,3-4-1 0,18-3-1 16,12-8 1-16,15-18-1 15,11-11 0-15,6-11-1 16,6-16 2 0,0-11-1-16,2-12 0 15,-12-3 1-15,-9-1-1 0,-12 2 0 16,-15 1 1-16,-14 8-1 16,-13 5 1-16,-16 9-1 15,-7 12 1-15,-4 10 0 16,-7 9-1-16,-1 13-1 15,10 10-2-15,4 2-2 16,20 35-9-16,-3-9-27 16,19 15-1-16,0-7 1 0,12 4-1 15</inkml:trace>
  <inkml:trace contextRef="#ctx0" brushRef="#br0" timeOffset="333332.5914">21297 8181 20 0,'0'0'35'16,"10"-33"1"-16,-10 33 1 16,0 0-16-16,0-33-3 0,0 33-5 15,0 0-2-15,0 0-4 16,7 20-1-16,-5 6-1 16,-4 3 0-16,2 15-1 15,-5-1 0-15,-1 14-2 16,0 3 0-16,0-3-2 15,-1-5 1-15,5-6-1 16,-2-10 0-16,4-7-1 16,0-8 1-16,0-21-1 15,9 18-3-15,-9-18 0 16,0 0-3-16,0 0-9 16,24-12-25-16,-24 12 0 15,0 0-1-15,0 0 1 0</inkml:trace>
  <inkml:trace contextRef="#ctx0" brushRef="#br0" timeOffset="334083.8661">21258 8695 1 0,'0'0'25'15,"0"0"10"-15,0 0 0 0,6-21-13 16,-6 21-2-16,0 0-2 15,0 0-5 1,0 0-4-16,-13 19-1 16,-10-10-2-16,3 12-1 0,-9 4-1 15,4 6-1-15,-8-8 0 16,8 6 0-16,0-4-1 16,8-6 0-16,3-2-1 15,14-17 0-15,-17 18-1 16,17-18 0-16,0 0 0 15,4-22 1-15,2 1-1 16,1-6 0-16,1-1-1 0,10-3 1 16,-5-2 1-1,6 5 0-15,-1 1 0 16,3 10 0-16,-2 5 1 16,6 14-1-16,0 6 1 0,2 9 0 15,4 2 0-15,8 8-1 16,-1 4 0-16,1 3 0 15,0-3-1-15,-7-2 1 16,-1-10-1-16,-6-2 0 16,-5-5-1-16,-20-12 0 15,0 0-1-15,0 0-2 16,0 0-2-16,-20-10-6 16,20 10-30-16,-31-17 0 15,6 7 0-15,-13-1 1 16</inkml:trace>
  <inkml:trace contextRef="#ctx0" brushRef="#br0" timeOffset="334348.9692">20911 8591 67 0,'0'0'39'0,"21"-25"1"16,10 10 1-16,0-8-34 15,23 11 0-15,4-9-3 16,12 2 0-16,1 4-4 16,-4-6-2-16,3 19-5 0,-32-10-32 15,3 3 0-15,-10 1-2 16,-31 8 2-16</inkml:trace>
  <inkml:trace contextRef="#ctx0" brushRef="#br0" timeOffset="336691.8237">21519 7423 13 0,'0'0'18'16,"-18"-4"0"-16,18 4-3 15,0 0-3-15,0 0 0 16,0 0-1-16,-25-8 0 16,25 8 0-16,0 0-2 15,0 0-2-15,0 0-1 16,0 0-1-16,-19-21-1 16,19 21 0-16,0 0-2 15,0 0 1-15,-6-23-2 16,6 23 0-16,4-28 0 15,-2 8 0-15,2 3 0 0,2-6-1 16,-4-4 1-16,5 2-1 16,-1-3 1-16,-2 6-1 15,-2-6 0-15,4 7 0 16,-4-8 1-16,2 4-1 16,-3 0 0-16,3-4 1 15,-2-2-1-15,4 3 1 16,-4-5-1-16,4-1 1 15,0-1 0-15,-3 1 0 16,-1-1-1-16,0 6 1 16,-2-3 1-16,4-1-2 15,-4 0 2-15,2 5-2 16,-2-7 1-16,0 4-1 0,4-3 1 16,-2-6-1-16,4 3 1 15,-4 1-1-15,3-3 1 16,5 1-1-16,-6 0 1 15,7-3 0-15,-1-1-1 16,-2 4 1-16,-2-4-2 16,-1-1 2-16,-1 1-2 15,6 2 2-15,-2 0-2 16,-3 3 2-16,3 1-1 16,6 1 1-16,-5 4-1 15,1-1 0-15,1 1 1 16,3-3-1-16,-4 1 1 0,-1-1-1 15,5 1 0-15,-3-4 0 16,7-3 0-16,-3 6 0 16,2 1 1-16,1 0-1 15,-3 3 0 1,5-1 1-16,-1 0-1 0,0 3 0 16,0-1 1-16,1 0-1 15,-1-2 1-15,4 3-1 16,-2-3 0-16,8 2 0 15,-2 4 0-15,0-2 1 16,2 4-1-16,0 2 0 16,0 0 0-16,0 6 0 15,-4-2 1-15,-6 5-1 0,-1 2 1 16,-18 10-1-16,27-15 1 16,-27 15-1-16,29-10 0 15,-29 10 1 1,29-3-1-16,-6-1 0 0,-2 2 0 15,-2 4 0-15,6-2 0 16,-5 0 1-16,3 4 0 16,-4 1 0-16,-19-5 0 15,29 16 0-15,-29-16 0 16,31 21 0-16,-31-21 0 16,29 21 0-16,-29-21-1 15,23 23 1-15,-23-23 0 16,17 27 0-16,-17-27 0 0,8 29-1 15,-8-29 1 1,6 34 0-16,-2-17-1 16,-2 4 1-16,-1-3-1 15,3 1 0-15,-2 0 1 0,2 4 0 16,-4 0-1-16,2 0 1 16,-4-2 0-16,2 0 0 15,0 0 0-15,0-1-1 16,-4-1 1-16,4-19-1 15,0 31 1-15,0-31-1 16,4 28 0-16,-8-10 1 16,8 1-1-16,-8-2 0 15,4 0 0-15,-6 2 0 16,6 1 1-16,-7-1-1 16,5 0 0-16,2 0 1 15,-6-2-1-15,2 3 1 16,-4 3-1-16,12-6 0 0,-8 2 0 15,8 0 0-15,-4 0 0 16,0 4 0-16,2-1 1 16,-4 1-1-16,6-2 1 15,-6-2-1-15,4 4 0 16,-6 0 1-16,6-4-1 16,-2-19 0-16,-2 27 1 15,2-27-1-15,0 0 0 16,4 19 1-16,-4-19-1 15,0 0 0-15,0 0 0 16,0 0-1-16,0 0 0 16,0 0-1-16,0 0-2 15,0 0-3-15,19 14-12 0,-19-14-23 16,0 0 1-16,0 0-1 16,0 0 2-16</inkml:trace>
  <inkml:trace contextRef="#ctx0" brushRef="#br0" timeOffset="337696.1812">22352 6004 13 0,'6'-18'31'15,"-6"18"-1"-15,0 0-7 16,0 0-4-16,17-9 0 16,-28-9-2-16,11 18-3 15,0 0-2-15,0 0-2 0,4-17-3 16,-4 17 0-1,0 0-1-15,0 0-2 16,0 0 0-16,0 0-1 16,0 0 0-16,0 0-1 0,0 0 1 15,21 15-1-15,-21-15-1 16,19 29 0-16,-5-11 1 16,5 1-1-16,0-2 0 15,4 0-1-15,-2-1 0 16,-1-5 0-16,-1-1 0 15,-19-10 0-15,29 9 0 16,-29-9 0-16,0 0 0 16,0 0 0-16,0 0 0 15,15 4 1-15,-15-4-1 0,0 0 0 16,0 0 1 0,0 0-2-16,0 0 1 15,20-25 0-15,-20 25 0 0,13-19 0 16,-13 19 0-16,16-27 0 15,-16 27-1-15,21-29 1 16,-21 29 0-16,38-28-1 16,-18 12 1-16,5 3-1 15,0-3 1-15,-4 7-1 16,-2-3 1-16,-19 12-1 16,31-17 1-16,-31 17 0 15,0 0 0-15,0 0 0 0,0 0 0 16,-33 0 1-1,6 2-1-15,-3 0 0 16,-1 2 1-16,0-6-2 16,-2 4 1-16,0-8-2 0,6 6-2 15,-2-8-3-15,29 8-12 16,-25 14-23-16,25-14 0 16,-27 4 0-16,27-4 0 15</inkml:trace>
  <inkml:trace contextRef="#ctx0" brushRef="#br0" timeOffset="340908.3521">22119 4835 65 0,'0'0'38'15,"0"0"-1"-15,9 18-9 0,-9-18-18 16,12 21-2-16,-12-21-1 16,19 40-2-16,-15-17 0 15,6 8-2-15,-5-3 1 16,-1-3-2-16,-4-7 1 16,0-18-1-16,6 19 0 15,-6-19-1-15,0 0 0 16,4-23 0-16,-4-4-1 15,6-6 1-15,-2-3-1 0,-2 0 0 16,1-1-1 0,-1 4 1-16,0 7 0 15,-2 8 0-15,0 18 0 16,0 0 1-16,0 23 0 0,0 6 0 16,-2 4 0-16,0 5-1 15,-1-1 1-15,3 1 0 16,-2-5 0-16,-2-14-2 15,4 2-1-15,0-21-3 16,11 17-8-16,-11-17-28 16,14-19-1-16,-14 0 1 15,8-4-1-15</inkml:trace>
  <inkml:trace contextRef="#ctx0" brushRef="#br0" timeOffset="341891.7138">22082 4185 17 0,'8'-25'34'16,"-2"6"2"-16,-6-2 0 15,3-16-15-15,13 32-4 16,-22-20-3-16,6 25-3 16,0 0-3-16,0 0-1 15,-2 23 0-15,-9 15-2 16,-9 2-1-16,5 12-1 0,-3 0 0 15,7 2-2 1,3-10 0-16,10-8 0 16,15-11-1-16,9-17 0 15,4-20 0-15,5-13 0 0,-4-7 0 16,2-12 1-16,-8-6-1 16,-14-6 0-16,-5-1 0 15,-10 5 1-15,-9 8-1 16,-3 7-1-16,1 10-3 15,-10 1-5-15,25 26-32 16,-21-2 0-16,21 2-2 16,-31 30 1-16</inkml:trace>
  <inkml:trace contextRef="#ctx0" brushRef="#br0" timeOffset="343920.4516">23176 5804 28 0,'0'0'31'0,"0"0"-11"16,0 0 1-16,0 0-3 15,0 0-2-15,-20 2-2 16,20-2-3-16,0 0-2 16,-7 17-2-16,7-17-1 15,0 0-1-15,-25 4-1 16,25-4-1-16,0 0 0 0,0 0 0 15,0 0 0-15,0 0 0 16,0 0-1 0,25-6 0-16,-8-1 0 15,12-1 0-15,2-4 0 0,11 1-2 16,-3 1 1 0,-1 3 0-16,-3-1 0 0,-6 6 0 15,-8-2 0-15,-21 4-1 16,23 4 1-16,-23-4 0 15,0 0-1-15,0 0-1 16,0 0-1-16,0 0-2 16,-3 19-4-16,-13-19-24 15,16 0-8-15,-10 19-1 0,10-19 0 16</inkml:trace>
  <inkml:trace contextRef="#ctx0" brushRef="#br0" timeOffset="345484.0289">20460 6924 36 0,'0'0'27'16,"0"0"-1"-16,-19 10-2 16,19-10-5-16,0 0-5 15,0 17-2-15,0-17-2 0,0 0-2 16,0 0-3-16,0 0-1 15,25-2 0-15,2 4-2 16,4-10 1-16,13 5-1 16,2-9-1-1,12 4 0-15,-2-1 0 0,-4-1-1 16,-2 3-1-16,-11-3-1 16,-3 12-2-16,-20-14-5 15,7 26-10-15,-23-14-17 16,0 0 0-16,-17 4-1 15,-8-2 1-15</inkml:trace>
  <inkml:trace contextRef="#ctx0" brushRef="#br0" timeOffset="345800.1382">20601 6727 42 0,'-6'-18'34'0,"6"18"1"16,0 0 0-16,-14-17-18 15,28 38-4-15,-14-21-3 0,0 52-2 16,-4-10-2-16,8 16 0 15,-12 1-2-15,8 8 0 16,0 4-3-16,-6-9-3 16,12 1-5-16,-12-19-31 15,20-19-1-15,-14-25-1 16,29 8 0-16</inkml:trace>
  <inkml:trace contextRef="#ctx0" brushRef="#br0" timeOffset="374456.5896">7327 15566 26 0,'0'0'20'0,"-27"13"-1"16,3-9 0-16,24-4-2 15,-38 8-2-15,38-8-2 16,-25 7-3-16,25-7-2 16,0 0-2-16,0 0 0 15,0 0 0-15,0 0-1 16,0 17-1-16,17-11 0 16,8-4-1-16,20 0 0 15,11-6 0-15,23 2 0 16,21-3-2-16,18-1 2 15,3 0-2-15,1 2 0 0,-9-2 0 16,-10 3-1-16,-15 3 0 16,-22 2-2-16,-18 1-1 15,-27-3-2-15,-1 8-2 16,-20-8-6 0,0 0-19-16,0 0-4 0,-31 17 2 15,-2-9-1-15</inkml:trace>
  <inkml:trace contextRef="#ctx0" brushRef="#br0" timeOffset="374847.7345">7255 15842 25 0,'-52'11'30'0,"-4"-5"1"16,10 0 1-1,17 9-17-15,-13-17-1 0,42 2-4 16,-22 12-1-16,44-5-4 16,7-7 0-16,26 4-2 15,15-8 0-15,28 3 3 16,16-5-4-16,25 0 3 16,8-2-3-16,3 3 2 15,-3-3-2-15,-7 4 1 16,-12 0-2-16,-20 0 0 15,-20 1-1-15,-28 1 0 0,-15 0 1 16,-15 2-1 0,-6-2 1-16,-24 2-1 15,0 0 0-15,0 0 0 16,0 0-1-16,-18 6 0 0,1 1-2 16,-4-5-4-16,21-2-22 15,-27 17-9-15,27-17 1 16,-29 4-2-16</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08-06T13:48:29.120"/>
    </inkml:context>
    <inkml:brush xml:id="br0">
      <inkml:brushProperty name="width" value="0.05292" units="cm"/>
      <inkml:brushProperty name="height" value="0.05292" units="cm"/>
      <inkml:brushProperty name="color" value="#FF0000"/>
    </inkml:brush>
  </inkml:definitions>
  <inkml:trace contextRef="#ctx0" brushRef="#br0">7482 2562 53 0,'0'0'34'16,"-14"-17"-1"-16,-7 0-8 15,21 17-8-15,0 0-5 0,0 0-3 16,-21-12-1-16,21 12-2 15,0 0-3-15,31 2 0 16,-31-2 0-16,36 21 0 16,-11 2-1-16,6 6 0 15,0 6 0-15,2 5-1 16,2 2 0-16,1 4 0 16,-1-2 0-16,0-7-1 15,-4-10 0-15,-1-6-1 16,-3-6-2-16,-9-17-2 15,7 6-5-15,-27-23-26 16,12-2-4-16,-14-10 1 16,2 2 0-16</inkml:trace>
  <inkml:trace contextRef="#ctx0" brushRef="#br0" timeOffset="236.0871">7902 2424 52 0,'0'0'37'0,"0"0"-1"16,6 42 2-16,-37-19-25 16,14 31-2-16,-22-8-2 15,6 17-4-15,-13-7 0 16,4 4-2-16,-1-5-1 16,5-11-2-16,5-3 0 15,4-15-3-15,13 5-3 0,-9-33-16 16,25 2-16-16,0 0-1 15,0 0 0-15,0 0 0 16</inkml:trace>
  <inkml:trace contextRef="#ctx0" brushRef="#br0" timeOffset="536.1956">7952 2746 44 0,'0'0'36'0,"0"0"0"0,22-15 1 16,-5 23-23-16,-17-8-3 15,33-8-3-15,-33 8-3 16,42-4-3-16,-17 6-3 16,-7-13-8-16,10 9-26 15,-10 2-2-15,-18 0 0 16,21-8 0-16</inkml:trace>
  <inkml:trace contextRef="#ctx0" brushRef="#br0" timeOffset="888.324">8456 2449 56 0,'0'0'36'0,"0"0"2"16,0 0-1-16,31-2-25 16,-31 2-3-16,25 14-1 15,-25-14-1-15,36 44-2 16,-13-14-1-16,8 3-1 16,0 2 0-16,2 3-1 0,-2-3 0 15,0-3-1-15,-2-3-2 16,-4-10 0-16,-4 2-3 15,-21-21-3-15,33 23-13 16,-33-23-19-16,7-17-1 16,-9-6 0-16,2-6 0 15</inkml:trace>
  <inkml:trace contextRef="#ctx0" brushRef="#br0" timeOffset="1120.4091">8923 2330 67 0,'-6'18'39'0,"-10"12"1"15,-13 3 0-15,12 15-31 16,-29-6 0-16,5 17-4 16,-9-3 0-16,6 4-4 15,1-9-1-15,5-8-2 16,11 3-5-16,-4-33-8 15,21 14-24-15,10-27 0 16,-11 29-1-16,11-29 1 16</inkml:trace>
  <inkml:trace contextRef="#ctx0" brushRef="#br0" timeOffset="1480.5421">9007 2833 74 0,'20'17'39'16,"-20"-17"-1"-16,-12 29 0 16,2-2-30-16,-17-8-1 15,10 19-2-15,-6-5-2 16,8-2-1-16,5-7-1 15,10 1 0-15,0-25 0 16,29 27-1-16,0-31 0 0,7-11 0 16,5-8 0-16,-1-4 0 15,-3 4 1-15,-8-2-1 16,-8-2 0-16,-9 2 1 16,-12 4-1-16,0 21-1 15,-29-23-1-15,-4 4-9 16,14 11-28-16,-16-7-1 15,6 15 0-15,-2-6 0 16</inkml:trace>
  <inkml:trace contextRef="#ctx0" brushRef="#br0" timeOffset="2136.7819">9823 2662 43 0,'0'0'36'16,"0"0"0"-16,21 19 1 16,1 0-20-16,-22-19-6 15,36 0-3-15,-16-5-1 16,10 5-4-16,-1-4-1 15,-2-6-4-15,6 8-4 16,-33 2-25-16,29-23-6 16,-29 23 0-16,0 0-1 15</inkml:trace>
  <inkml:trace contextRef="#ctx0" brushRef="#br0" timeOffset="2328.8524">9814 2800 69 0,'17'10'37'16,"4"-8"2"-16,10 3-1 16,-10-18-28-16,16 11-3 15,-8-7-2-15,4 7-3 16,-6 0-3-16,-27 2-8 16,40-21-28-16,-40 21-1 15,0 0 0-15,8-23-1 16</inkml:trace>
  <inkml:trace contextRef="#ctx0" brushRef="#br0" timeOffset="8332.0387">10795 2662 16 0,'0'0'30'0,"8"-21"1"16,-8 21-2-16,0 0-9 15,10-38-4-15,-10 38-4 16,9-20-2-16,-9 20-1 16,0 0-2-16,20 0-1 15,-20 0-1-15,9 29 0 16,-7-6-2-16,6 8 0 15,-2 7-1-15,1 3 0 16,-1 1-1-16,0-2 0 16,0-4-1-16,0-7 1 15,-3-2-1-15,1-8 1 16,-4-19 0-16,4 23-1 0,-4-23 1 16,0 0-1-16,0 0 1 15,14-34 0-15,-7 5 0 16,1-9-1-16,4-3 1 15,-1-5-1-15,3-2 1 16,1 0-1-16,-1 4 0 16,-1 2-1-16,-3 11 0 15,-1 6 0-15,-1 8-1 16,-2-2-4-16,-6 19-2 16,0 0-18-16,0 0-13 15,0 0 1-15,12 36 0 16,-16-3 0-16</inkml:trace>
  <inkml:trace contextRef="#ctx0" brushRef="#br0" timeOffset="8864.2331">11146 2804 43 0,'0'0'31'0,"24"-13"2"16,-24 13-9-16,0 0-8 15,0 0-4-15,0 0-2 16,-10 26-2-16,-6-4-2 16,15 14-2-16,-15 0 0 15,14 9-1-15,-4-3-1 16,8-2-1-16,2-7 0 15,10-8 0-15,-14-25 0 0,34 15 0 16,-14-27 0 0,3-3 0-16,-6-12 0 15,3-3 0-15,-7-7 0 16,-5 3 0-16,-6-3 0 0,-4 3-1 16,-4 5 0-16,-2 0 0 15,-7 12-2-15,-3-2-3 16,18 19-4-16,-36-18-27 15,36 18-2-15,-31 0 1 16,31 0-2-16</inkml:trace>
  <inkml:trace contextRef="#ctx0" brushRef="#br0" timeOffset="9436.4432">11565 2382 27 0,'15'-17'32'0,"1"-6"3"16,-3 0-1-16,-13 23-13 15,8-33-7-15,11 31-2 16,-19 2-2-16,0 0-2 15,0 0-2-15,6 40-2 16,-14-3 1-16,5 15-3 16,-9 7 2-16,0 12-3 15,-5 4 1-15,0 4-2 16,-1-5 1-16,5-1-1 16,1-7 0-16,6-7 0 15,8-15 0-15,8-13 0 16,7-14 0-16,7-11 1 0,6-10-1 15,3-11 0-15,2-1 1 16,3-9-1-16,-1 0 0 16,-2 0-1-16,0 2 0 15,-12-3-2-15,6 12-6 16,-27-20-18-16,11 14-13 16,-19-1 2-16,6 21-2 15</inkml:trace>
  <inkml:trace contextRef="#ctx0" brushRef="#br0" timeOffset="9608.5066">11499 2837 56 0,'0'0'38'16,"0"0"0"-16,39-4-1 16,-10-23-14-16,11 8-17 15,3-2-5-15,-1-10-12 16,3 16-25-16,-1-3-1 15,-3 5-1-15,-9 1 0 16</inkml:trace>
  <inkml:trace contextRef="#ctx0" brushRef="#br0" timeOffset="9944.628">12286 2770 56 0,'33'3'35'0,"-8"-6"2"16,4-1-1-16,-4-16-26 16,16 17-1-16,-8-15-3 15,7 11-2-15,-7 1-3 0,-4-9-7 16,5 20-17-16,-34-5-12 16,27-17-2-1,-27 17 1-15,-5-19-1 16</inkml:trace>
  <inkml:trace contextRef="#ctx0" brushRef="#br0" timeOffset="10132.6964">12487 2545 93 0,'0'0'40'0,"0"0"-1"16,0 0-9-16,10 54-21 15,-10-20-3-15,7 22-1 0,-3-6-2 16,4 0-2-16,0 3-3 15,-5-18-5 1,21 1-30-16,-24-36-2 16,21 21-2-16,-21-21 1 15</inkml:trace>
  <inkml:trace contextRef="#ctx0" brushRef="#br0" timeOffset="10420.8027">12994 2217 74 0,'27'-19'40'0,"-27"19"0"15,21-4 0-15,-21 4-29 0,0 0-3 16,4 33-3-16,-2 1-2 15,-6 1 1-15,2 1-3 16,1 1-1-16,-1-1-1 16,4 4-2-16,-8-19-5 15,29-1-30-15,-23-20-2 16,10 21-1-16,-10-21 1 16</inkml:trace>
  <inkml:trace contextRef="#ctx0" brushRef="#br0" timeOffset="10647.8884">13386 2290 92 0,'0'0'40'16,"15"29"2"-16,-15-10-2 16,0 19-33-16,-9 6-1 15,3 18-3-15,-8-1 0 16,1 1-2-16,-3-1 0 15,3-7-3-15,5-4-2 16,-5-18-4-16,22 3-30 16,-9-35-3-16,-6 26 0 15,6-26 0-15</inkml:trace>
  <inkml:trace contextRef="#ctx0" brushRef="#br0" timeOffset="11004.0173">13417 2618 62 0,'19'-17'40'0,"8"5"-1"16,-2-7 2-16,14 17-18 15,-10-21-14-15,15 13-3 16,-9-1-1-16,1 13-1 16,-9 2-2-16,-6 9-1 15,-7 6 0-15,-12 10-1 16,-14 8 0-16,-7 9 0 15,-4 0 0-15,-4 2 0 16,0-4 0-16,2-2 0 16,4-8 0-16,3-11 0 0,11-5 1 15,7-18-1-15,0 0 1 16,0 0 0 0,17 5-1-16,-17-5 1 15,35-17-1-15,-14 10 1 0,2-5-2 16,2-1 0-16,2 7-3 15,-6-17-8-15,18 17-29 16,-14-5 0-16,6 7-1 16,-4-6 0-16</inkml:trace>
  <inkml:trace contextRef="#ctx0" brushRef="#br0" timeOffset="11800.3083">14254 2606 58 0,'21'-28'39'0,"-21"28"0"16,19-23 1-16,4 32-21 0,-32-28-6 15,9 19-4-15,0 0-2 16,0 0-3-16,0 0-1 15,7 17-1-15,-7-17 0 16,-1 18-1-16,1-18 0 16,0 0 0-16,0 0-1 15,-4 17 1-15,4-17-1 16,0 0 0-16,0 0 1 16,0 0-2-16,-18-25 2 15,18 25-1-15,-27-12-1 16,6 12 1-16,-6 4 0 15,-6 10 1-15,-1 5-1 16,-3 10 0-16,2 7 0 0,6 6 0 16,6-1 0-16,8-1 0 15,11 0 1-15,10-5-1 16,9-10 0-16,8-8 0 16,6-11 0-16,6-10 0 15,3-12 1-15,3-7-1 16,-2-7 0-16,-1-9 0 15,-5-3 0-15,-4-4 0 16,-8 2 0-16,-7 0 0 16,-7 6 0-16,-5 3 0 15,-6 10 0-15,-1 8 1 16,5 17-1-16,-20-2 0 16,20 2 1-16,-9 36 0 0,7-7-1 15,6 6 1-15,3 3-1 16,5 0 1-16,3 3-1 15,5-7 0-15,-1-1 0 16,0-8-1-16,0-2 0 16,-1-6-2-16,1-2-1 15,-19-15-6-15,41-7-28 16,-34-11-4-16,9 1-1 16,-11-23 1-16</inkml:trace>
  <inkml:trace contextRef="#ctx0" brushRef="#br0" timeOffset="12088.4114">14641 2267 85 0,'0'0'39'0,"20"-10"3"15,-20 10-2 1,33 37-30-16,-35-12-1 0,11 25-4 16,-9 9 0-16,2 12-2 15,0 0 0-15,6 2-2 16,-2-2 0-16,3-6 0 15,5-11 0-15,7-12-1 16,6-13 1-16,2-10-1 16,4-11 0-16,-2-12-1 15,1-8 1-15,-1-11-2 16,0-2 0-16,-10-7-3 16,6 5-3-16,-27-31-16 0,10 28-18 15,-18-9 0-15,-1 7 1 16,-15-3 0-16</inkml:trace>
  <inkml:trace contextRef="#ctx0" brushRef="#br0" timeOffset="12260.4723">14624 2549 89 0,'-23'10'42'16,"23"-10"-2"-16,0 0 1 15,46 3-32-15,-25-22-4 16,14 0-2-16,2 4-2 15,-2 1-3-15,5 8-6 0,-17-15-32 16,8 6 0-16,-12-2-1 16,3 5 1-16</inkml:trace>
  <inkml:trace contextRef="#ctx0" brushRef="#br0" timeOffset="12704.6362">15083 2138 81 0,'19'-11'39'0,"-19"11"-1"15,39-17-8 1,-27-12-19-16,24 19-2 15,-15-9-2-15,8 17-1 0,-5-2-3 16,-1 10 0-16,-23-6-1 16,29 27 0-16,-27-4-1 15,-8 8-1-15,-6 3 1 16,-3 5 0-16,-3-3-2 16,3-1 2-16,-2-7 0 15,5-7 0-15,2-3 1 16,10-18-1-16,0 19 1 15,0-19 0-15,20 2 1 16,-3-2-2-16,6-2 1 16,2-4-2-16,6 0 0 15,2-3 1-15,4 1-2 16,-3-3 0-16,3 3-2 0,-12-9-6 16,8 13-33-16,-33 4-1 15,17-10 1-15,-17 10-2 16</inkml:trace>
  <inkml:trace contextRef="#ctx0" brushRef="#br0" timeOffset="42260.416">8452 8014 36 0,'4'-31'33'0,"-4"31"0"16,2-17-3-16,-10-6-15 16,8 23-2-16,0 0-1 15,27 4-2-15,-27-4-3 0,19 44 0 16,-11-10-2-16,7 14 0 16,-3 4-2-16,3 6 0 15,-1-1-1-15,-1-1 0 16,-1-8-1-16,1-4 1 15,1-12-1-15,-1-5 1 16,-1-9-2-16,-12-18 2 16,29-6-1-16,-10-17 0 15,2-14 0-15,3-7 0 16,-3-10 0-16,2-7-1 16,-4-10 2-16,1 2-2 15,-5 4 0-15,-5 0-1 16,-1 15 0-16,-3-2-3 0,6 21-2 15,-8-9-8-15,13 30-27 16,-17 10 1-16,33 12-1 16,-18 17 0-16</inkml:trace>
  <inkml:trace contextRef="#ctx0" brushRef="#br0" timeOffset="42508.5073">9391 8046 70 0,'4'-19'37'16,"-4"19"0"-16,8-21 0 16,-8 21-27-16,23 0-5 15,-23 0-1-15,44 2-2 16,-15 0-2-16,4-2-3 15,11 8-5-15,-15-6-28 16,6-2-1-16,-6 0 0 16,-8 1 0-16</inkml:trace>
  <inkml:trace contextRef="#ctx0" brushRef="#br0" timeOffset="42675.5688">9441 8227 73 0,'0'0'37'0,"0"0"0"16,0 0 0 0,24-16-32-16,12 7-3 15,5 5-8-15,-3-6-29 0,5-1 0 16,-5 1-3-16,-5 3 1 16</inkml:trace>
  <inkml:trace contextRef="#ctx0" brushRef="#br0" timeOffset="43067.7123">10151 8002 65 0,'12'-19'39'0,"-5"-2"0"0,-7 21 1 15,14-23-17-15,-14 23-15 16,17 34-3-16,-3 5-1 16,-6 5-1-16,5 8-1 15,1 1-1-15,3 1 1 16,2-4-2-16,0-8 1 16,3-7-1-16,-1-10 1 15,2-16 0-15,-2-5-1 16,2-13 1-16,4-13-1 15,0-8 1-15,4-11-1 16,2-8 1-16,2-9-1 16,1-11 1-16,3 0-1 0,-2-2-1 15,-6 8-1-15,-3 9-2 16,-12 2-5-16,15 27-32 16,-25 6 0-16,-6 19 0 15,-10 19 0-15</inkml:trace>
  <inkml:trace contextRef="#ctx0" brushRef="#br0" timeOffset="43415.8399">10838 8376 70 0,'0'0'40'15,"0"0"-1"-15,2 23 0 16,-10-2-21-16,4 16-13 16,-2-8 0-16,4 9-2 15,1-2 0-15,6-1-3 16,5-10 2-16,5-8-2 16,7-17 1-16,5-9 0 15,0-14-1-15,3-10 1 16,-4-3-1-16,-3-5 1 15,-6 1-2-15,-5 0 2 16,-10 1-2-16,-8 7-1 16,-2 13-2-16,-11-8-10 0,-1 13-25 15,1 5-1-15,2 7 0 16,17 2-1-16</inkml:trace>
  <inkml:trace contextRef="#ctx0" brushRef="#br0" timeOffset="43744.9573">11499 8163 79 0,'0'0'37'0,"0"0"1"15,18-7 0-15,18 9-29 16,-16-10-2-16,20 6-2 16,-3-4-1-16,7 1-2 15,-1-1-1-15,-3 2-1 16,-3 4-4-16,-16-13-6 15,14 7-28-15,-35 6-1 16,9-18 0-16,-9 18 0 16</inkml:trace>
  <inkml:trace contextRef="#ctx0" brushRef="#br0" timeOffset="43940.0276">11719 7893 89 0,'0'0'39'0,"0"0"1"15,8 19 0-15,-8-19-31 16,12 42-2-16,-10-13-3 16,5 8-1-16,-5 1-1 15,-2-4-3-15,4 5-3 16,-10-16-6-16,26-2-29 16,-20-21-1-16,0 0 0 15,23 4-1-15</inkml:trace>
  <inkml:trace contextRef="#ctx0" brushRef="#br0" timeOffset="49323.9914">11762 7987 22 0,'4'-25'30'0,"-4"25"2"15,0 0-5-15,0 0-10 16,0 0-2-16,2-17-3 15,-2 17-4-15,0 0-1 16,0 0-2-16,0 0 0 16,0 0 0-16,0 0 0 15,23 30-1-15,-23-30 0 16,9 45 1-16,-9-19-2 16,8 11 1-16,-8-5-1 15,2 11-1-15,-4-9 1 0,2 3-2 16,-4-7 1-16,4-3-1 15,-4-4 0-15,4-23 0 16,-4 29-1-16,4-29 0 16,0 0 0-16,0 0 0 15,0 0-2-15,0 0-1 16,0 0-4-16,0 0-16 16,-1-21-16-16,1 21-1 15,0 0 0-15,-8-19 0 16</inkml:trace>
  <inkml:trace contextRef="#ctx0" brushRef="#br0" timeOffset="50160.2971">12635 8075 38 0,'18'-11'35'16,"-18"11"0"-16,0 0 1 15,-8-18-16 1,8 18-6-16,0 0-1 16,0 0-3-16,0 0-2 0,0 0-2 15,4 18-2-15,-4-18-1 16,4 19 0-16,-4-19-2 16,0 0 0-16,8 23 0 15,-8-23 0-15,0 0 0 16,0 0 0-16,0 0-1 15,0 0 1-15,0 0 0 16,17-12-1-16,-17 12 0 16,0-27 1-16,0 27-1 0,-6-28 0 15,6 28 1 1,-17-18-1-16,17 18 0 16,-35 14 0-16,12 7 0 15,-4 6 0-15,2 4 0 0,0 9 0 16,4 2 0-16,5 4 0 15,5-4 0-15,7-1 0 16,8-7 0-16,1-5 0 16,9-4 0-16,-14-25 0 15,33 21 0-15,-12-23 0 16,2-8 0-16,0-9 1 16,0-8-1-16,0-9 1 15,-3-6-1-15,-3-4 0 16,-5 0 0-16,-3-2 1 15,-3 4-1-15,-4 7 0 16,-2 4 0-16,-2 14 0 16,2 19 1-16,0 0 0 0,0 0 0 15,-8 41-1-15,8-3 1 16,0 10 0-16,2 2 0 16,4 5-1-16,2 3 0 15,3-12 0-15,7-2 0 16,-1-9 0-16,6-5 0 15,-2-12-1-15,4-5 0 16,-1-11-2-16,-5-16-2 0,10 11-5 16,-21-28-29-1,15 4-2-15,-10-23-1 16,8 4 1-16</inkml:trace>
  <inkml:trace contextRef="#ctx0" brushRef="#br0" timeOffset="50504.4231">13204 7613 88 0,'0'0'39'15,"0"0"1"-15,14-17-3 16,-8 45-26-16,-12 3-4 16,8 19-1-16,-6 7-2 15,4 13-1-15,-2 1-1 16,4 5 0-16,0-3-2 15,8-6 1-15,1-3-1 16,5-11 1-16,3-7-1 0,4-9 0 16,2-10 1-16,4-6-2 15,2-6 2-15,0-5-1 16,0-7 0-16,-2-3 0 16,1-5-1-16,-1-7 1 15,-4 5-1-15,1-11-2 16,-5 5-1-16,-12-12-3 15,11 11-4-15,-30-16-29 16,10 5-1-16,-12-4 0 16,-1 0 0-16</inkml:trace>
  <inkml:trace contextRef="#ctx0" brushRef="#br0" timeOffset="50724.5027">13058 8056 87 0,'0'0'40'0,"0"0"0"16,21-8 1-16,4-22-30 15,23 20-4-15,-3-9-2 16,11 5-1-16,-2-1-2 16,-2-2-1-16,-4 9-4 15,-9-17-7-15,1 19-30 16,-17-3-2-16,-23 9 1 15,20-6-1-15</inkml:trace>
  <inkml:trace contextRef="#ctx0" brushRef="#br0" timeOffset="60896.2148">7541 3391 18 0,'0'0'21'0,"0"0"-5"0,0 0-1 15,0 0 0-15,0 0-3 16,10 27-3-16,-10-27-1 15,-6 29-1-15,6-29-1 16,-5 44 0-16,-1-23 0 16,12 11-2-16,-8-3-1 15,11 0 0-15,-7-2 0 16,10 2-1-16,-8-8 1 16,9-2-1-16,-13-19-1 15,17 27 1-15,-17-27 0 16,20 4-1-16,-20-4 1 15,25-12-1-15,-25 12-1 0,27-15 1 16,-27 15-1-16,29-27 0 16,-14 10 0-16,-15 17 1 15,31-31-1-15,-31 31 0 16,33-38 0-16,-14 16 0 16,0 1 1-16,5 0-1 15,1 2 0-15,0 2 1 16,0 1 0-16,2 3-1 15,-2 2 1-15,2 3 0 16,-2 2 0-16,0 4-1 16,-2 2 1-16,0 4 0 15,-1 4 0-15,-1 1 0 16,-4 3-1-16,0 3 1 0,-17-15-1 16,31 31 1-16,-31-31 0 15,23 21-1-15,-23-21 0 16,0 0 1-16,22 17-1 15,-22-17 0-15,0 0 1 16,17 2 0-16,-17-2-1 16,0 0 0-16,27-13 1 15,-27 13-1-15,29-21 0 16,-10 7 0-16,-1 1 0 16,3-1 0-16,-4 1 1 15,3 1-1-15,-1 5 0 16,-2 5 0-16,-17 2 1 15,33 7-1-15,-16 1 0 0,1 2 0 16,1 1 0-16,0-1 1 16,1-4-1-16,3-3 1 15,2-6-1-15,4-9 1 16,3-5 0-16,3-4 0 16,0-2-1-16,0-4 0 15,-1 0 1-15,-1 0-1 16,-4 4 0-16,-8 6 0 15,-3 5-2-15,-18 12-4 16,21-9-4-16,-21 9-25 16,0 0-1-16,0 0-1 15,0 0 1-15</inkml:trace>
  <inkml:trace contextRef="#ctx0" brushRef="#br0" timeOffset="62455.7863">8425 3849 7 0,'0'0'26'15,"0"0"3"-15,0 0 0 16,-10-23-13-16,10 23-3 16,0 0-2-16,0 0-1 15,0 0-2-15,0 0-2 16,0 0-1-16,0 0-1 16,0 0 0-16,-11 22-1 15,11-22 0-15,-2 23-1 16,2-23 0-16,-4 36 1 0,2-13-1 15,0 6 0-15,-2 1 0 16,4 9 1-16,-4-5-2 16,4 7 1-16,0-3-1 15,2 2 1-15,-2-1-1 16,4 1 0-16,-4-2 0 16,4 1 0-16,-4-1 1 15,4 0-1-15,-2-3 0 16,4 5 0-16,-3-5 0 15,3-1-1-15,0-1 1 16,2-1 0-16,-1 1 0 16,1 0 0-16,-2-1-1 15,0 5 1-15,-1-3 0 0,1 1 0 16,-2-1-1-16,0 1 1 16,0 1 1-16,-2-1-1 15,0-1 1-15,0 1-2 16,0-1 2-16,-2 1-1 15,1 3 0-15,-1 1 0 16,0 3-2-16,0-4 2 16,0 4-2-16,2 3 1 15,-2-1 0-15,2 4 1 16,-2 0-2-16,2 1 2 16,0-1-2-16,0 2 2 15,2 2-1-15,-2-4 0 16,0 4 0-16,0-2 0 0,0-2 0 15,0 1 1-15,-2-1-1 16,0 0 0-16,0 4 0 16,0 0 0-1,0-2 1-15,0 2-1 0,0 1 1 16,2 3 0-16,-1 0 0 16,1-3-1-16,-2-3 2 15,4 0-2-15,0-4 0 16,0-2 0-16,0-5 0 15,-2-9 0-15,2 3 0 16,1 3 0-16,-1-1 0 16,2 1 1-16,-4-1-1 0,0-3 0 15,0 1 1-15,2 2-1 16,-4-5 0 0,2-5 1-16,0-4-1 15,-2-21 0-15,3 31 0 0,-3-31 1 16,2 27-2-16,-2-27 2 15,2 19-1-15,-2-19 0 16,0 0 0-16,0 0 0 16,0 0 0-16,0 0-1 15,0 0 1-15,0 0-2 16,0 0 0-16,4-23-4 16,-4 23-4-16,-8-19-29 15,6 2-2-15,-5-6 0 0,-3 5 0 16</inkml:trace>
  <inkml:trace contextRef="#ctx0" brushRef="#br0" timeOffset="63336.1037">8355 7185 18 0,'0'0'31'16,"0"0"2"-16,4-19-2 15,-4 19-9-15,-4-17-5 16,4 17-6-16,0 0-2 15,0 0-1-15,8-23-1 16,-8 23-2-16,0 0 0 16,0 0-1-16,12-21 0 15,-12 21-1-15,0 0 0 16,0 0-1-16,17 9 0 16,-17-9 0-16,14 19-1 15,-3-3 1-15,-1 7-1 0,1-2 0 16,1 0 0-16,0 4 0 15,-3 2-1-15,3-4 1 16,-3 0 0 0,-1-6-1-16,-8-17 1 0,14 19-1 15,-14-19 0-15,0 0 1 16,0 0 0-16,17 8-1 16,-17-8 1-16,13-23-1 15,-5 4 0-15,2-2 1 16,-1-4-1-16,3 0 0 15,-2 0 0-15,-3 0 0 16,1 4 0-16,0-2 1 0,-2 3-1 16,1 1-1-16,-1 0 1 15,4 0 0 1,-3-2-1-16,1 2-1 16,-8 19-1-16,10-31-4 15,-10 31-32-15,0 0-2 0,0 0 1 16,-21-8-2-16</inkml:trace>
  <inkml:trace contextRef="#ctx0" brushRef="#br0" timeOffset="69920.505">7079 2069 59 0,'0'0'33'16,"-27"-7"1"-1,-2 16-9-15,2 43-15 0,-25 6 0 16,11 39-3-16,-13 17-1 15,12 37-1-15,5 10 0 16,23 10-3-16,22-6 1 16,33-8-4-16,26-5-6 15,3-29-29-15,26-18-1 16,2-32 0-16,-1-19-1 16</inkml:trace>
  <inkml:trace contextRef="#ctx0" brushRef="#br0" timeOffset="70655.7738">16374 1975 68 0,'-12'-21'34'0,"12"21"2"16,15-28-10-16,24 56-15 0,-12 9-2 15,25 38 0-15,-19 1-2 16,2 36-2-16,-12 10-1 15,-12 13-2-15,-17 5-1 16,-13-8-4-16,4 6-16 16,-20-27-19-16,4-15-1 15,-5-23 0-15,-7-23 0 16</inkml:trace>
  <inkml:trace contextRef="#ctx0" brushRef="#br0" timeOffset="71772.1833">5917 2478 10 0,'4'-19'26'0,"-4"19"4"15,-2-23-2-15,2 23-12 16,-25-18-6-16,25 18-1 15,-52 10-1-15,12 11-2 16,-12 0 0-16,3 16-2 16,-5-1 1-16,10 8-3 15,4-3 2-15,16-5-2 0,19-5 0 16,18-12-1-16,16-13 0 16,17-12 0-16,10-13 0 15,10-12 0-15,1-9-2 16,-1-8 0-16,-8-10 0 15,-8-5 1-15,-13-6-2 16,-14-2 2-16,-14 2-1 16,-11 4 3-16,-11 1 1 15,-1 14 0-15,-5 12 0 16,0 21 0-16,-4 15 1 16,9 29-1-16,-1 13 0 15,9 21 0-15,-2 10-2 16,8 10 1-16,4 0 1 0,2 1-2 15,5-5 0-15,-3-12-3 16,4 0-3-16,-16-25-22 16,6 8-9-16,-12-15-2 15,-1 2 0-15</inkml:trace>
  <inkml:trace contextRef="#ctx0" brushRef="#br0" timeOffset="71984.2584">5321 3170 50 0,'0'0'36'0,"16"-36"0"0,19 3 1 16,26 3-19-16,7-14-11 16,17 7-4-16,1 3-1 15,-1 5-3 1,2 19-5-16,-27 10-28 0,0 4-3 15,-28 8 1-15,-10 14-1 16</inkml:trace>
  <inkml:trace contextRef="#ctx0" brushRef="#br0" timeOffset="72532.4585">5655 3485 41 0,'19'-19'33'0,"-19"19"1"15,0 0-1-15,0 0-21 16,-32 0-4-16,16 21-1 15,-19 0-3-15,5 12-1 16,-11 1 0-16,10 6-1 16,2-1 0-16,12-5-1 0,7-5 0 15,14-8-1-15,-4-21 1 16,43 6-1-16,-11-19 0 16,7-11 0-1,0-8-1-15,-3-8 0 16,-1-12 0-16,-8-10 0 0,0-7 0 15,-8-7 0-15,-3 1 1 16,-7 4 0-16,-3 2 1 16,2 11 0-16,-6 12 1 15,2 21 1-15,-4 25-1 16,0 0 1-16,0 50 0 16,1 4 0-16,-6 13-1 15,3 10 0-15,0 3 0 0,0 3-1 16,4-6 0-16,-2-14-1 15,8-9-1 1,-5-22-2-16,15-3-3 16,-18-29-18-16,21-6-12 0,-8-17-3 15,7-4 2-15,-5-13-1 16</inkml:trace>
  <inkml:trace contextRef="#ctx0" brushRef="#br0" timeOffset="72747.5363">5991 3249 74 0,'0'0'37'16,"0"0"0"-16,0 0-10 16,-6 21-15-16,8 18-5 15,-10 3-1-15,10 15-2 16,2 3-1-16,9 3-1 16,7-5 0-16,7-10-2 15,7-8 1-15,9-13-2 0,7-10-1 16,-6-19-2-16,7 2-6 15,-28-25-27-15,6-6-1 16,-20-7 0-16,-11 3 0 16</inkml:trace>
  <inkml:trace contextRef="#ctx0" brushRef="#br0" timeOffset="72864.5828">6029 3498 63 0,'-23'8'36'15,"23"-8"0"-15,0 0-2 16,50 12-47-16,-1-12-16 15,18 0-5-15,1-2 0 16,13 0-3-16</inkml:trace>
  <inkml:trace contextRef="#ctx0" brushRef="#br0" timeOffset="74444.1569">9667 4755 32 0,'0'0'31'0,"10"-23"-2"15,-10 23-6-15,2-27-5 16,-2 27-5-16,0-17-4 15,0 17-2-15,0 0-1 16,-29 7-2-16,0 9-1 16,-4 11-1-16,-6 7 0 15,-1 6-1-15,-4 4 2 16,5 4-2-16,8-5 0 16,12-3 0-16,9-7 1 0,20-10-2 15,9-12 2-15,12-11-2 16,8-8-2-16,1-9 2 15,-1-12-2-15,-3-9 1 16,-3-10-1-16,-6-6 1 16,-6-5-1-16,-5-6 1 15,-3-1 1-15,-5 3-1 16,-2 6 2-16,-2 5-2 16,-4 6 2-16,1 13 0 15,-2 8 0-15,1 25 0 16,0 0 0-16,0 0 0 15,-20 46 0-15,16 0 1 16,-3 10-1-16,1 9 0 0,-2 8 0 16,4-2 0-16,6-4 0 15,4-11-2-15,6-4-1 16,-3-26-10-16,12-5-23 16,1-13-1-16,3-16 1 15,-4-11-2-15</inkml:trace>
  <inkml:trace contextRef="#ctx0" brushRef="#br0" timeOffset="74761.2714">9887 4680 67 0,'0'0'37'16,"0"0"-1"-16,0 0 1 15,17-17-29-15,6 26-1 16,-3-1-2-16,9 7 0 16,-4 8-2-16,4 2-1 15,-2 2 0-15,-2 8-1 16,-2-7-1-16,-4 1-1 15,0-4-2-15,-19-25-4 16,45 33-25-16,-45-33-6 0,29-10 1 16,-22-13-2-16</inkml:trace>
  <inkml:trace contextRef="#ctx0" brushRef="#br0" timeOffset="74953.3472">10174 4530 63 0,'-21'-17'36'15,"21"17"1"-15,-21 31-1 16,17 7-25-16,-19-3-3 16,7 15-1-16,-12-1-2 15,4 7-2-15,-3 0-2 16,2-6-3-16,12 3-5 0,-8-16-30 16,11-3 0-16,0-11-1 15,10-23-1-15</inkml:trace>
  <inkml:trace contextRef="#ctx0" brushRef="#br0" timeOffset="75216.4371">9148 5491 69 0,'0'0'38'0,"33"-3"0"16,23-13-1-16,11-24-26 16,28 17-6-16,13-12 0 15,17 7-1 1,-1-3-2-16,3 8-1 0,-7 0-2 16,-18 0-3-16,-6 29-13 15,-30-12-20-15,-22 8-2 16,-44-2 1-16,18 13 0 15</inkml:trace>
  <inkml:trace contextRef="#ctx0" brushRef="#br0" timeOffset="76171.7852">9682 5862 43 0,'0'0'34'16,"20"-22"0"-16,-20 22-2 15,4-32-17-15,13 26-3 16,-27-11-2-16,10 17-3 16,0 0-2-16,-34 6-1 15,-1 9-1-15,-2 12-1 16,-9 4-1-16,2 7 0 15,-3 2-1-15,9-1 1 16,7 1-1-16,13-4 0 16,13-5 0-16,16-12 0 15,14-5 0-15,10-11-1 16,9-6 0-16,1-9-1 0,1-7 1 16,-2-10-2-16,1-4 1 15,-10-9-1-15,-5-4-1 16,-12-9 1-1,-3-1 0-15,-7-3 0 0,0 1 2 16,-5 2 1-16,-1 6 1 16,0 10 1-16,-4 8 1 15,2 32 0-15,8-23 1 16,-8 23 0-16,14 34 0 16,-7 4 0-16,-5 5-1 15,4 14 0-15,-8 5-1 16,-2 3 0-16,0-4-1 0,-1-5 0 15,1-6-1-15,2-12 0 16,2-7-1-16,6-12-1 16,-6-19-3-1,21 6-9-15,2-12-23 0,-8-15-2 16,9-4 1-16,-3-12-1 16</inkml:trace>
  <inkml:trace contextRef="#ctx0" brushRef="#br0" timeOffset="76404.8717">10093 5620 64 0,'20'-15'37'0,"-20"15"0"15,21 19 0-15,-2 15-25 0,-21-7-2 16,14 21-3 0,-12-2-2-16,7 6-2 15,-5 0-1-15,2-4-1 16,-2-8 0-16,4-6-1 0,0-7-1 15,-6-27 0-15,25 23-2 16,-25-23-3-16,36-4-14 16,-24-19-18-16,5-5 0 15,-7-11-2-15,0 3 2 16</inkml:trace>
  <inkml:trace contextRef="#ctx0" brushRef="#br0" timeOffset="76564.9296">10074 5779 79 0,'0'0'37'0,"0"0"-1"16,0 0-7-16,31-15-20 15,13 11-4-15,3-6-5 0,1-5-23 16,10 7-12-16,-6-3-1 16,0 1-1-16,-8-1 0 15</inkml:trace>
  <inkml:trace contextRef="#ctx0" brushRef="#br0" timeOffset="77188.1567">11299 5252 35 0,'0'0'33'0,"0"0"1"16,0 0-1-16,-21-16-14 15,40 16-5-15,-15-17-5 16,25 13-2 0,-8-9-3-16,16 5-2 15,1-3-2-15,-1 1-3 0,11 16-14 16,-13-8-17-16,-8 2-1 16,-27 0-1-16,19 6 0 15</inkml:trace>
  <inkml:trace contextRef="#ctx0" brushRef="#br0" timeOffset="77327.2078">11295 5351 63 0,'0'0'34'0,"2"20"0"15,19-20-1 1,16 0-31-16,5-6-29 16,3 6-3-16,-3-8-3 0,6 4-1 15</inkml:trace>
  <inkml:trace contextRef="#ctx0" brushRef="#br0" timeOffset="78396.5967">12620 4833 33 0,'-4'-21'29'0,"4"21"2"15,-23-21-8-15,23 21-4 16,-44 4-6-16,19 17-3 15,-20-7-3-15,12 14-1 16,-7-3-1-16,11 8-1 16,2-2-2-16,12-1 0 15,9-7 0-15,19-3-1 16,9-7 1-16,8-9-1 16,9-10-2-16,3-7 2 15,3-10-2-15,-1-14 0 16,-1-5 0-16,-11-12 0 15,-5-5 0-15,-7-6 0 16,-9-1 1-16,-7 1 0 0,-8 4 2 16,-4 13-1-16,-3 7 1 15,-1 20 0-15,12 21 0 16,-27 0 1-16,18 27-1 16,5 14 1-16,4 6-1 15,6 9 0-15,-1 5 0 16,7 5-1-16,3-3-1 15,-3-9-1-15,5-2-2 16,-13-20-14-16,2 6-20 16,-4-9 0-16,-2-8-1 15,0-21 0-15</inkml:trace>
  <inkml:trace contextRef="#ctx0" brushRef="#br0" timeOffset="80260.2767">12086 5507 33 0,'0'0'31'0,"19"-18"1"16,16 1 0-16,21 8-19 16,2-22-4-16,30 12-2 15,3-12-2-15,13 8-1 16,-4 2-2-16,-3 2-2 0,-3 15-4 15,-32-10-15-15,-8 13-13 16,-21 8 0-16,-33-7-1 16,8 25-1-16</inkml:trace>
  <inkml:trace contextRef="#ctx0" brushRef="#br0" timeOffset="80792.4714">12396 5810 9 0,'35'-21'29'0,"-16"0"1"16,3 5 1-16,5 3-13 15,-18-12-3-15,12 21-3 16,-21 4-2-16,0 0-2 15,-23 2-2-15,2 23-2 16,-14 2-1-16,4 13-1 16,-7 2-1-16,3 2 0 15,4-3 0-15,10-3-1 16,9-7 0-16,12-6 1 16,0-25-1-16,39 17 0 15,-6-23 0-15,5-11-2 16,9-6 0-16,-7-16-1 0,7-1 0 15,-11-17-1-15,-3 3 1 16,-12-13 0-16,-2 7 2 16,-9-1 1-16,-8 5 2 15,2 16 0-15,-10 4 2 16,6 36 1-16,-11-18 0 16,9 39 1-16,-6 8-2 15,6 19 1-15,-4 0-1 16,6 10 0-16,-4-3-2 15,8 1 0-15,0-8-1 16,4-8-1-16,-1-7-2 16,-1-14-3-16,14 2-5 15,-20-21-26-15,0 0-1 0,25-11 0 16,-8-12 0-16</inkml:trace>
  <inkml:trace contextRef="#ctx0" brushRef="#br0" timeOffset="81032.559">12879 5580 63 0,'0'0'36'0,"23"-23"1"16,-23 23 0-16,25 17-25 15,-27 2-4-15,10 21-1 16,-12 1-2-16,6 14-1 16,-4-3-1-16,4 2-1 15,1-6-1-15,11-8 0 16,7-13-1-16,10-12-1 0,11-11 1 15,5-10-2 1,5-7 0-16,0-10-2 16,8 6-5-16,-29-18-28 15,3 4-1-15,-18-1 0 0,-12 7 0 16</inkml:trace>
  <inkml:trace contextRef="#ctx0" brushRef="#br0" timeOffset="81168.6086">12925 5787 47 0,'-19'9'32'16,"19"-9"1"-16,0 0-2 16,44 2-24-16,-4-4-18 0,14 0-17 15,-2-15-1 1,12 4-3-16,-2-14 0 16</inkml:trace>
  <inkml:trace contextRef="#ctx0" brushRef="#br0" timeOffset="81799.8403">13891 4668 32 0,'12'-17'31'16,"-12"17"2"-16,4-36-7 16,-4 36-4-16,0 0-5 15,0 0-5-15,0 0-3 0,-20 34-2 16,3 5-2-16,7 16 0 15,-5 9-1-15,7 18 0 16,-3 8 0-16,9 10-1 16,2-2 0-16,9 3-1 15,5-10 1-15,9-9-2 16,4-11 1-16,11-13-1 16,1-20 1-16,7-11-1 15,-3-18 0-15,3-9 0 16,-7-5 0-16,-3-5 0 15,-9-1-1-15,-5-1-1 16,-22 12 0-16,23-15-1 16,-23 15-2-16,0 0-5 0,0 0-17 15,0 0-15-15,-22 15 1 16,5-23 0-16,17 8-1 16</inkml:trace>
  <inkml:trace contextRef="#ctx0" brushRef="#br0" timeOffset="82175.9763">14391 4933 71 0,'23'-30'37'0,"-8"1"1"0,6 15 0 16,-21 14-28-1,20 0-1-15,-20 0-3 16,27 52-2-16,-16-8 0 16,5 12-1-16,-5 3-1 0,5 1-1 15,-5-3 1-15,3-3-2 16,-3-10 1-16,3-9-1 16,1-12 0-16,3-18 1 15,1-12 0-15,0-11 0 16,1-12-1-16,-1-10 0 15,2-7 0-15,-4-2-1 16,1 1-1-16,-5 0 0 16,1 9-3-16,-8 3-2 15,-6 36-5-15,7-31-28 16,-7 31 1-16,0 0 0 16,0 0 1-16</inkml:trace>
  <inkml:trace contextRef="#ctx0" brushRef="#br0" timeOffset="82488.0901">14917 5236 67 0,'0'0'38'16,"21"31"0"-16,-21-14 0 16,10 10-26-16,-27-12-4 15,11 18-1-15,-9-6-3 16,9 2-1-16,4-1-2 15,8-5 1-15,-6-23-2 16,40 18 1-16,-3-26 0 0,5-11 0 16,1-8-1-16,-5-8 1 15,-3-1-1-15,-10-4 0 16,-8 5 1-16,-13 1-2 16,-8 7 0-16,-11 4 0 15,15 23-2-15,-41-23-4 16,41 23-7-16,-36 7-24 15,36-7-1-15,-29 2 0 16,29-2 0-16</inkml:trace>
  <inkml:trace contextRef="#ctx0" brushRef="#br0" timeOffset="82776.1948">15371 4749 53 0,'17'-19'38'0,"-17"19"-1"16,19-10 2-16,-19 10-15 16,4 29-15-16,-17 4-2 15,5 17-2-15,-8 3-1 16,7 12-2-16,1-1 1 16,6 1-1-16,2-7 0 15,10-11-1-15,9-8-1 16,12-10 1-16,6-12-1 15,5-11 0-15,6-8-1 16,-3-14-2-16,5 7-5 0,-21-18-31 16,9-2 0-16,-17-7 0 15,-1 1-1-15</inkml:trace>
  <inkml:trace contextRef="#ctx0" brushRef="#br0" timeOffset="82940.2548">15280 5043 68 0,'-17'7'38'0,"17"-7"-2"16,17-4 1-16,31 2-26 15,-9-13-4-15,20 7-6 16,9 8-11-16,-1-7-24 16,-3 1-3-16,-10-2 1 0,0 1-2 15</inkml:trace>
  <inkml:trace contextRef="#ctx0" brushRef="#br0" timeOffset="83152.332">16111 4998 70 0,'37'-7'37'16,"-6"-1"-2"-16,5-2 0 15,9 5-25-15,-3-9-7 16,4 5-5-16,8 11-8 0,-17-10-26 16,-4 0 1-16,-14 1-1 15,-19 7 1 1</inkml:trace>
  <inkml:trace contextRef="#ctx0" brushRef="#br0" timeOffset="83340.4012">16227 4818 64 0,'-17'14'38'16,"17"-14"0"-16,-18 30 1 16,18-30-25-16,-2 37-5 15,4-12-2-15,10 11-3 16,-5-3 0-16,5-1-4 0,3 1-2 16,-9-16-11-16,6 6-25 15,-12-23 0 1,36 21-2-16,-12-25 0 15</inkml:trace>
  <inkml:trace contextRef="#ctx0" brushRef="#br0" timeOffset="83592.5012">16873 4530 86 0,'8'-17'39'16,"-8"17"2"-16,17-15-1 16,2 26-33-16,-17 8-1 15,6 16-2-15,-10 5-2 16,4 14 0-16,-6 2-1 0,4-1-1 16,4 1-1-16,0-14-6 15,21 4-31-15,-10-21-3 16,14-8 1-16,-4-19-1 15</inkml:trace>
  <inkml:trace contextRef="#ctx0" brushRef="#br0" timeOffset="83820.5764">17461 4617 84 0,'-7'23'40'0,"-7"17"2"16,-17-2-2-16,2 29-29 15,-11-9-3-15,3 9-3 0,-7-4 0 16,1 3-3-16,5-7 0 16,3-7-2-16,12-6-1 15,4-13-3-15,15-3-3 16,4-30-10-16,0 0-24 16,0 0 1-16,23-5-2 15,-10-18 3-15</inkml:trace>
  <inkml:trace contextRef="#ctx0" brushRef="#br0" timeOffset="84135.6917">17272 5062 50 0,'27'-23'34'0,"6"4"1"15,6-1 1-15,-1-10-12 16,14 22-14-16,-19-9-3 0,10 17 0 16,-18-2-1-16,4 15-1 15,-29-13 1-15,21 40-2 16,-29-11 0-16,-7 8-2 15,-10-1 1-15,-6 3-2 16,-2-5 0-16,-2 1 0 16,4-10 0-16,8-2 0 15,6-10 0-15,17-13 0 16,-8 17 0-16,8-17-1 16,25 6 1-16,2-4-1 15,4 0 0-15,4 0-1 16,7 3-1-16,3-6-1 15,7 8-3-15,-14-18-12 0,9 11-23 16,-11-8 0-16,7 0 0 16,-11-5 1-1</inkml:trace>
  <inkml:trace contextRef="#ctx0" brushRef="#br0" timeOffset="84871.9619">18219 5010 48 0,'18'-25'35'0,"-18"25"-1"16,7-31 0-16,-7 31-19 16,4-46-4-16,-4 46-1 15,-4-42-3-15,4 42 0 0,-23-33-2 16,4 33-1-16,-14 4 1 16,2 15-2-16,-7 6 1 15,-1 12-1-15,3-1-1 16,7 10 0-16,5-3 0 15,11-3-1-15,13-6 0 16,13-5-1-16,11-8 1 16,8-11-1-16,7-8 0 15,3-8 0-15,3-11 1 16,-3-4-1-16,-3-8 0 16,-8-4 0-16,-10 1-2 15,-8 1 2-15,-7 4-1 16,-10 8 1-16,4 19-1 0,-25-17 1 15,8 22 0-15,1 15 1 16,1 1 1-16,5 13-1 16,7 1 0-16,6 1 0 15,7 3 1-15,9-7-2 16,4-1 1-16,6-10-2 16,6-6 1-16,-2-9-2 15,4-2 0-15,-3-16-3 16,3 5-3-16,-20-26-6 15,22 8-25-15,-22-17-2 16,2-6 0-16,-7-11 2 16</inkml:trace>
  <inkml:trace contextRef="#ctx0" brushRef="#br0" timeOffset="85104.0433">18624 4645 69 0,'8'-40'37'16,"4"13"1"-16,-10 6 0 15,19 27-23-15,-21-6-5 16,-2 35-2-16,-2-1-3 15,4 24 0-15,-4 5 0 16,6 10-2-16,0 2-1 16,8-1 0-16,3-3 0 15,8-7-1-15,6-13 1 16,6-8-2-16,4-15-1 16,3-12 0-16,3-7-1 15,-8-14-3-15,5 5-5 16,-32-27-29-16,9 4-2 0,-19-12 0 15,-2 3 0-15</inkml:trace>
  <inkml:trace contextRef="#ctx0" brushRef="#br0" timeOffset="85268.1041">18516 4979 71 0,'-38'2'38'0,"20"0"0"15,18-2-1-15,33-4-25 16,-4-9-5-16,25 9-2 15,0-8-4-15,4-3-4 16,13 17-8-16,-17-17-27 16,-3 3 2-16,-13-5-3 15,-3 0 1-15</inkml:trace>
  <inkml:trace contextRef="#ctx0" brushRef="#br0" timeOffset="85808.3006">19014 4601 29 0,'0'0'32'0,"2"-17"-1"16,-2 17 2-16,6-23-13 0,13 21-11 15,-19 2-1-15,23-13-2 16,-23 13 0-16,39-12-1 16,-18 3-1-16,14 9 1 15,-8-6-1-15,4 10 0 16,-6-2-1-16,0 5 0 15,-25-7-1-15,13 23 0 16,-24-5-1-16,-11-1 0 16,-6 2 0-16,-5 2 0 0,-4-2-1 15,0-1 1 1,5-3-1-16,7-4 1 16,5 1 0-16,20-12 0 15,0 0 0-15,0 0 0 0,21 11 0 16,5-14 0-16,6-3 0 15,5 0-1-15,4 0 1 16,-3 1-1-16,-1 1 0 16,-3 0-1-16,-5 4-1 15,-9-4-3-15,3 18-12 16,-23-14-22-16,0 0 0 16,0 0 0-16,17 3 0 15</inkml:trace>
  <inkml:trace contextRef="#ctx0" brushRef="#br0" timeOffset="86252.4628">19797 4166 69 0,'0'0'38'15,"-11"-29"0"-15,11 29 1 16,-6-17-27-16,21 34-3 16,-3 0-3-16,15 24-1 15,2 7-2-15,13 15 0 0,1 8 0 16,7 9-1-16,-4 7 0 15,-2 9 0-15,-11-2 0 16,-8 0 0 0,-15-4 0-16,-14-2-1 0,-11-5 1 15,-12-3-1-15,-4-11 0 16,-6-9 0-16,2-14 0 16,1-4 0-16,3-11-1 15,4-8 1-15,8-8-1 16,1-5-1-16,18-10-1 15,-21 1-5-15,21-1-33 16,0 0-2-16,0 0-1 16,-8-19 0-16</inkml:trace>
  <inkml:trace contextRef="#ctx0" brushRef="#br0" timeOffset="94780.5737">9573 6573 40 0,'0'0'32'0,"0"0"2"15,0 0-12-15,-2-17-5 16,2 17-3-16,0 0-2 15,0 27-2-15,0-27-2 0,-16 21-1 16,-1-6-3-16,7 16 1 16,-13 2-3-16,0 5 2 15,-8 0-2 1,0 8 0-16,-4 0 1 0,1 0-1 16,3-5-1-16,2-5 1 15,8-11-1-15,3-8 0 16,18-17-1-16,0 0-1 15,0 0-1-15,0 0-2 16,0 0-2-16,-9-27-14 16,9 27-18-16,13-36-2 15,3 15 1-15,-3-2 0 16</inkml:trace>
  <inkml:trace contextRef="#ctx0" brushRef="#br0" timeOffset="95107.6924">9725 6663 53 0,'23'-15'37'15,"-23"15"0"-15,0 0-1 16,31-2-20-16,-31 2-4 15,-10 17-2-15,-7 1-3 16,5 14-2-16,-11 1-2 16,2 11 0-16,-8-2 0 15,0 2-1-15,-2-3 0 16,2-1 0-16,-2-4-1 0,6-7 1 16,2-6-1-16,4-6-2 15,7 1-2-15,-5-20-9 16,17 2-28-16,0 0 0 15,0 0-1-15,0 0-2 16</inkml:trace>
  <inkml:trace contextRef="#ctx0" brushRef="#br0" timeOffset="98243.839">14504 5850 12 0,'0'0'14'16,"0"0"2"-16,0 0-1 16,-19 12-2-16,19-12 0 15,0 0-2-15,0 0-1 0,0 0-1 16,0 0-2-16,-19 7-2 15,19-7-1 1,0 0-1-16,0 0 1 16,0 0-1-16,0 0 1 15,0 0-1-15,23 14 1 0,-23-14-1 16,35 5 1-16,-10-5 0 16,13 6-1-16,1-8 0 15,13 6-1-15,2-6 1 16,12 0-1-16,-3-3 1 15,3 1-1-15,-8-2 1 16,-2 4 0-16,-12-4-1 16,-3 4 0-16,-13 0 0 0,-6 4 0 15,-22-2-1 1,21 0 0-16,-21 0 0 16,0 0 0-16,0 0-1 15,0 0 0-15,0 0-1 0,0 0-1 16,15 21-6-16,-15-21-27 15,0 0 0-15,0 0-2 16,0 0 0-16</inkml:trace>
  <inkml:trace contextRef="#ctx0" brushRef="#br0" timeOffset="102732.4744">17369 5817 8 0,'-20'-1'19'16,"20"1"-3"-16,0 0 0 0,0 0-2 15,0 0-1-15,0 0-2 16,0 0-1-16,0 0-2 15,0 0-1-15,0 0-1 16,0 0 0-16,0 0-2 16,0 0 1-16,0 0-1 15,43-10-1-15,-18 4 1 16,21 6 0-16,3-9 0 16,18 5 0-16,6-10 0 15,16 7 1-15,2-9-1 16,11 7 0-16,-6-5 0 15,1 7-1-15,-14-5 0 16,-4 8 0-16,-19-1-1 0,-10 5-1 16,-14 0 0-16,-9 1 0 15,-9-1 0-15,-18 0 0 16,19 2-1 0,-19-2 0-16,0 0 0 0,0 0-1 15,0 0-3-15,0 0-12 16,0 0-19-16,0 0-2 15,0 0 0-15,0 0-1 16</inkml:trace>
  <inkml:trace contextRef="#ctx0" brushRef="#br0" timeOffset="131387.9293">6367 5867 8 0,'-23'0'27'16,"-12"-7"2"-16,10 5 0 15,2 6-14-15,-4-12-1 16,27 8-1-16,-25 2-1 15,25-2-4-15,0 0-1 16,50 19-2-16,-4-17 0 16,31 9 0-16,14-7 0 0,34 8-1 15,10-6 0-15,23 1-1 16,-3 1 0-16,-1 1-1 16,-11 1-1-16,-16-4 1 15,-19 1-2-15,-21-5 0 16,-18-2 0-16,-24-3-2 15,-7 3-4-15,-30-20-17 16,-8 20-12-16,2-25-1 16,-16 8 0-16,-11-6-1 15</inkml:trace>
  <inkml:trace contextRef="#ctx0" brushRef="#br0" timeOffset="131916.1195">7345 5823 59 0,'-21'10'33'16,"21"-10"0"0,19-10-2-16,29 14-23 0,8-10-3 15,23 6 0-15,0-4-3 16,10 6 0-16,-2 0-2 16,-10 2 1-16,-15 0 0 15,-16 6 1-15,-19-1 1 16,-10 3 0-16,-17-12 1 15,-11 28-1-15,-11-10 0 16,3 7 0-16,-10 3 0 0,0 5-1 16,-2 3-1-16,2 5 0 15,8-3 0 1,2-1 0-16,5-5 0 16,5-3-1-16,5-6 2 15,4-4-2-15,0-19 1 0,0 21-1 16,0-21 0-16,0 0 1 15,0 0-1-15,0 0 1 16,0 0-1-16,-4-27 1 16,2 2-1-16,-2-3 1 15,-5-9-1-15,-3-3 1 16,1-6-1-16,-3-2 1 16,-1-4 0-16,-5 0-1 0,1 1 1 15,2-1 0 1,-3 6-1-16,7 7 1 15,-1 5-1-15,3 7 0 16,11 27 0-16,-18-23-1 0,18 23-2 16,0 0-9-16,-21 44-26 15,17-25-1-15,4 6 0 16,-2-6-2-16</inkml:trace>
  <inkml:trace contextRef="#ctx0" brushRef="#br0" timeOffset="132808.4526">3452 5560 14 0,'12'-23'28'16,"-12"23"0"-16,29-23 0 16,-18 4-11-16,15 21-2 15,-26-2-4-15,0 0-1 16,0 0-4-16,-33 37 0 16,-15-14-2-16,-6 11 0 15,-6-7-1-15,4 6-2 16,0-7 0-16,10-1 0 15,19-9-1-15,27-16 0 16,36 19 0-16,26-13 0 0,17 5 0 16,19 5 0-1,14 5 0-15,8 4 0 0,-2 5 0 16,-16 9 0-16,-19 1 1 16,-22 4 1-16,-28 0 0 15,-31 4 0-15,-31-8 2 16,-23 4 0-16,-19-7 0 15,-12-3-1-15,-10-7 0 16,3 0-1-16,-1-10 0 16,21-9-3-16,11 0-1 15,12-14-4-15,30 10-10 16,17-4-21-16,14-40 1 0,13 3-2 16,17-5 2-16</inkml:trace>
  <inkml:trace contextRef="#ctx0" brushRef="#br0" timeOffset="133032.5274">4031 5459 68 0,'0'0'35'16,"21"-29"2"-16,-21 29-1 16,4 19-28-16,0 31 0 15,-16 6-3-15,7 17 0 16,-11 5-1-16,3 9-1 15,-1 1-2-15,1-6-1 0,5-7 0 16,2-15-3-16,18-1-6 16,-8-23-27-1,17-9 0-15,2-23-2 16,14-12 1-16</inkml:trace>
  <inkml:trace contextRef="#ctx0" brushRef="#br0" timeOffset="134047.9008">4396 5737 61 0,'0'0'35'16,"-31"4"0"-16,4 7 0 15,2 20-24-15,-12-2-2 16,14 15-3-16,-10-4-1 16,8 10-1-16,4-4-2 15,7-2-1-15,20-9-1 16,8-7 0-16,9-10 0 15,9-13-1-15,9-6 0 0,3-11-1 16,7-11 1-16,-5-13-1 16,-8-7 1-16,-3-8 0 15,-2-3 0-15,-8 0 1 16,-4 4-1-16,-3 2 1 16,-7 6 1-16,5 10 0 15,-7 7-1-15,-9 25 1 16,16-20 0-16,-16 20 1 15,11 22-1-15,-7 4 0 16,2 7 1-16,3 7-1 16,3 10 0-16,0 6 1 15,-1 3-1-15,3 3 1 16,1-3-1-16,2-3 1 0,-1-5 0 16,-3-6-1-16,-5-9 1 15,0-7-2-15,-2-14 1 16,-6-15 0-16,0 0-3 15,2-21 1-15,-12-8 0 16,-2-11 1-16,3-14-2 16,-1-7 0-16,2-8 1 15,6-8-1-15,4 2 2 16,10-1-1-16,7 3 0 16,12 4 0-16,4 11 2 15,3 18-1-15,7 11 0 16,1 21 0-16,-2 14 0 15,-1 19 1-15,-8 13-1 0,-7 12 1 16,-8 6-1-16,-9 0 1 16,-11 1-1-16,-15-5 1 15,-6-6-1-15,-8-10 1 16,-6-7-1-16,2-10 0 16,2-7 1-16,2-8-1 15,8-6 0-15,21 2 0 16,-15-18 1-16,15 18-1 15,19-26 0-15,6 12 1 16,6-1-1-16,11 3 0 16,9-1 0-16,6-2 0 15,5-5 1-15,4-1-1 0,-1-2 0 16,-9-5 0-16,-6-9 0 16,-15-3 0-16,-12-6 1 15,-23 2-2 1,-11 3 1-16,-14 9 0 15,-14 7 0-15,-1 21 0 0,-5 17 0 16,10 20 0-16,5 13 1 16,22 15 0-16,21 8 0 15,32 1 1-15,26-1-1 16,26-14 0-16,20-9 0 16,14-17 1-16,12-14-2 15,-6-18-4-15,8-7-34 16,-45-19-1-16,-11-32-4 15,-16-3-2 1,-23-1 0 0,-11 6 34-16</inkml:trace>
  <inkml:trace contextRef="#ctx0" brushRef="#br0" timeOffset="147811.9176">729 12744 47 0,'0'0'20'16,"0"0"2"-1,0 0 1-15,6 19-4 16,-6-19-5-16,0 0-2 0,-18 12-4 16,18-12-2-16,0 0-1 15,-2 27-1-15,2-27 0 16,-7 24-1-16,7-24 0 16,-10 31 0-16,4-14-1 15,4 3-1-15,2-20 0 16,0 0 0-16,0 0-1 15,18-33 0-15,-5-2 1 16,1-5-1-16,-1-2 0 0,-1-4 1 16,-8 9 1-1,-2 13-1-15,-2 24 1 16,-35 3 0-16,2 24-1 16,-2 17 0-16,-3 12 1 0,1 7-1 15,4 8 0-15,6 0 0 16,8-4-1-16,11-9 0 15,8-8 0-15,8-10 0 16,6-13 0-16,5-12 1 16,2-13-2-16,6-11 1 15,2-14 0-15,4-6 1 16,0-8-1-16,-5 1 0 16,-1-1 1-16,-5 11 0 15,-3 8 0-15,-19 18-1 16,15 18 1-16,-15 7-1 15,2 13 1-15,4 2-1 16,2 8 0-16,3 0 0 0,5-6 0 16,3-11-1-16,4-4-2 15,0-18-2-15,14 3-5 16,-37-12-28-16,48-33-1 16,-23-3-1-16,6 1 1 15</inkml:trace>
  <inkml:trace contextRef="#ctx0" brushRef="#br0" timeOffset="148129.0342">1329 12771 54 0,'-23'4'36'0,"23"-4"-1"16,0 0 1-16,3 25-27 16,-3-25-2-16,26 2-3 15,1-1-1-15,5-6-3 16,7 1-3-16,-4-12-5 15,11 16-14-15,-17-9-12 16,-8 5-2-16,-21 4 1 0,0 0 0 16</inkml:trace>
  <inkml:trace contextRef="#ctx0" brushRef="#br0" timeOffset="148275.09">1333 12943 34 0,'-14'23'34'15,"14"-23"0"-15,0 0 0 16,12 18-15-16,-12-18-10 15,40-21-4-15,-15 7-4 16,4-9-12-16,2 0-22 16,-8 6 0-16,-5 2-2 15,-18 15 0-15</inkml:trace>
  <inkml:trace contextRef="#ctx0" brushRef="#br0" timeOffset="150067.7406">1985 12287 43 0,'15'-23'35'15,"-15"23"0"-15,-2-25-9 16,2 25-7-16,0 0-6 16,0 0-1-16,6-19-5 15,-6 19-1-15,17 10-1 16,-1 9 0-16,-11 2-3 15,9 14 2-15,-6 3-1 16,3 10 0-16,-9 2-1 16,2 9 1-16,-6-3-3 15,0-10 2-15,0-8-2 0,2-7 1 16,0-14 0-16,0-17 0 16,0 0 0-16,20-11 0 15,-5-18-1-15,2-4 1 16,5-13 0-16,3 2-1 15,5-9 0-15,-3-3 0 16,4 6-1-16,-8 6 1 16,-1 6-2-16,-5 3 0 15,0 14-2-15,-7-4-2 16,-10 25-4-16,0 0-26 16,0 0-4-16,0 0-1 15,14 23 1-15</inkml:trace>
  <inkml:trace contextRef="#ctx0" brushRef="#br0" timeOffset="150260.8113">2432 12403 84 0,'14'19'39'0,"-14"-19"-1"15,0 0-11-15,0 0-20 16,38-2-4-16,-17-8-2 15,2-1-6-15,14 16-10 16,-12-16-22-16,0-1-1 16,-5 3 1-16,-3-1-2 15</inkml:trace>
  <inkml:trace contextRef="#ctx0" brushRef="#br0" timeOffset="150616.9431">2762 12169 71 0,'0'0'38'0,"0"0"2"15,0 0-2-15,23 19-27 16,-23-19-2-16,4 48-4 16,-6-18 1-16,10 11-3 15,-4-3-1-15,3 2-1 0,-3-1 1 16,2-11-1-16,2-3-1 15,-1-7 1-15,-7-18-1 16,25 7 1 0,-25-7-1-16,31-25 1 15,-10 2-1-15,1-13 0 0,3-8 0 16,-2-4-1-16,-2 2 1 16,-2-2-2-16,-1 6 0 15,-9 3-2-15,5 12-3 16,-14 1-6-16,19 18-26 15,-19 8-2-15,0 0 1 16,-9 23-1-16</inkml:trace>
  <inkml:trace contextRef="#ctx0" brushRef="#br0" timeOffset="150952.0646">3186 12439 75 0,'0'0'39'15,"-21"13"1"-15,11 9-2 16,-13-13-29-16,14 16-3 16,-9-2-3-16,10 8 0 15,3-4-1-15,12-2-1 0,7-8-1 16,11-15 0-1,6-6 1-15,6-8-1 16,-1-11 1-16,-3-2-1 16,-4-9 1-16,-10-4-1 0,-11 1 1 15,-14 3-1-15,-4 9-3 16,-13-10-3-16,23 35-15 16,-48-23-18-16,19 19-1 15,-11 4 0-15,3 12 0 16</inkml:trace>
  <inkml:trace contextRef="#ctx0" brushRef="#br0" timeOffset="151321.1983">2129 12911 39 0,'0'0'36'0,"0"0"1"15,18-8 1-15,3 16-13 16,-6-31-13-16,32 17-2 15,-5-19-2-15,25 10-2 16,-1-8-3-16,11 7 0 16,-4-5-1-16,-3 4-2 0,-3 4-1 15,-13-1-3-15,-5 10-3 16,-30-15-21-16,0 21-12 16,-19-2 0-16,0 0-1 15,0 0 1-15</inkml:trace>
  <inkml:trace contextRef="#ctx0" brushRef="#br0" timeOffset="153031.8218">2563 13087 31 0,'0'0'34'0,"10"-19"2"0,-10 19 0 16,19 8-17-16,-19-8-5 15,0 0-2-15,0 0-4 16,8 19-1-1,-8-19-2-15,-8 44-1 0,-1-15 0 16,3 13-1-16,-4 2-1 16,0 6-1-16,1 2 1 15,1-2-2-15,6-8 0 16,2-2 0-16,8-7 1 16,5-10-2-16,3-6 2 15,1-11-1-15,4-4 0 16,3-6 1-16,-1-8-2 15,-4-3 1-15,0 0-3 0,-5-6 0 16,3 5-3-16,-13-16-7 16,13 7-26-1,-17-4 0-15,-4 6 0 16,-9 0-1-16</inkml:trace>
  <inkml:trace contextRef="#ctx0" brushRef="#br0" timeOffset="153191.8835">2426 13266 66 0,'0'0'38'16,"0"0"-1"-16,43-25 0 15,-20 4-28-15,23 5-4 16,-1 5-5-16,-11-5-34 16,5 5-2-16,-8 3-2 15,-8 6 0-15</inkml:trace>
  <inkml:trace contextRef="#ctx0" brushRef="#br0" timeOffset="157955.6184">696 14677 23 0,'0'0'33'0,"0"0"1"16,0 0 1-16,-4-21-16 16,6 42-8-16,-19-21-1 15,19 23-1-15,-2-23-2 16,-10 35-3-16,10-35 0 16,0 31-1-16,0-31 0 15,0 0 0-15,0 0-1 0,19-6-1 16,-15-11 1-16,0-2-1 15,-4-1-1 1,0-1 1-16,0 21 0 16,-11-36 0-16,3 19-1 0,8 17 1 15,-31 3 0-15,10 18 0 16,-2 8 0-16,-2 13 0 16,1 4 0-16,5 6 0 15,2 0 0-15,7 0 0 16,6-8 0-16,10-10 0 15,8-9-1-15,3-13 0 16,6-12 0-16,0-8 0 16,4-13 0-16,-2-8 0 0,0-3 0 15,0-9 0 1,-7-6 0-16,-3 4-1 16,-7 1 1-16,0 17 1 15,-10-2-2-15,2 27 2 0,0 0-1 16,0 0 0-16,-18 27 1 15,16 6 0-15,4 7-1 16,4-3 0-16,8 9 1 16,3-10 0-16,10-1-2 15,2-9 2-15,8-6-2 16,1-15 0-16,3-3-1 16,-3-15-1-16,7-3-2 15,-16-16-4-15,11 7-4 16,-28-36-13-16,15 13-11 15,-20-10 0-15,11 12 11 16,-28-21 11-16,16 21 5 16,-20-8 8-16,1 4 6 0,7 25 15 15,-9-5 13-15,7 10 2 16,-9-4-9-16,17 24-8 16,0 0-4-16,7 21-3 15,-7 0-1-15,14 15-2 16,-8 10-1-16,5 12-2 15,-1-1 0-15,3 5-2 16,1-5 0-16,1-1-1 16,3-10-1-16,-3-6-1 15,4-13 0-15,-1-14-2 16,3-1-2-16,-21-12-4 16,50-4-18-16,-35-21-12 15,3 2-1-15,-14-8 1 0,-2 1-1 16</inkml:trace>
  <inkml:trace contextRef="#ctx0" brushRef="#br0" timeOffset="158128.6812">1036 14716 63 0,'0'0'36'0,"0"0"1"15,0 0-2-15,19-12-28 16,18 7-3-16,1-9-4 15,1-7-6-15,19 17-22 16,-12-5-8-16,-4 3-1 0,-5 0 0 16</inkml:trace>
  <inkml:trace contextRef="#ctx0" brushRef="#br0" timeOffset="158347.7606">1541 14630 48 0,'-17'1'34'16,"17"-1"-1"-16,0 0 0 16,32-30-27-16,-8 26-4 0,3-2-3 15,-6-2-26-15,4-1-4 16,2 5-3-1,-10-2 1-15</inkml:trace>
  <inkml:trace contextRef="#ctx0" brushRef="#br0" timeOffset="158511.8207">1556 14793 53 0,'0'0'34'16,"0"0"-1"-16,22 9 1 15,-1-20-31-15,0 7-9 16,-2 2-24-16,-1-8-3 0,7 5 0 16,-6-7-1-1</inkml:trace>
  <inkml:trace contextRef="#ctx0" brushRef="#br0" timeOffset="158851.9458">1863 14633 60 0,'0'0'37'16,"0"0"1"-16,21-5 0 15,-21 5-26-15,12 23-4 16,-8-2-2-16,9 13-1 16,-5-1-1-16,11 7-2 15,-1-3 1-15,-3-5-1 16,2-1-2-16,3-12 2 15,-1-7-1-15,4-11 0 16,2-12 0-16,0-6 0 0,-4-14-1 16,1-7 0-16,-1-6 1 15,-2-2-2-15,-1-4 1 16,-5 4-2-16,1 5 0 16,-7-1-2-16,9 19-2 15,-16-10-7-15,23 16-26 16,-21 0 0-16,-2 17-1 15,0 0 1-15</inkml:trace>
  <inkml:trace contextRef="#ctx0" brushRef="#br0" timeOffset="159044.015">2361 14687 61 0,'32'12'35'0,"-12"-14"0"16,7-2 0-16,13 0-30 16,-11-9-6-16,0-5-10 15,2 3-23-15,-4 7 0 16,-10-7-1-16,3 9 0 16</inkml:trace>
  <inkml:trace contextRef="#ctx0" brushRef="#br0" timeOffset="159472.1718">2785 14537 57 0,'29'-24'37'15,"-29"24"2"-15,23-14-1 16,-23 14-20-16,0 0-10 16,19 19-2-16,-21 0-1 15,8 8-3-15,-2 10 1 16,4 3-1-16,-2 2-1 0,3 2 1 16,1-7-1-16,3-1 0 15,1-5-1-15,-1-10 1 16,-13-21-1-1,29 12 1-15,-11-16 0 0,1-10 0 16,0-11-1-16,1-11 1 16,-1-6-1-16,4-4 0 15,0-4 0-15,-2-2 0 16,1 2-1-16,-5 2 0 16,2 12-3-16,-5 5-1 15,9 18-5-15,-25-7-26 16,2 20-4-16,0 0-1 15,21-1 1-15</inkml:trace>
  <inkml:trace contextRef="#ctx0" brushRef="#br0" timeOffset="159768.2823">3335 14731 59 0,'6'29'39'0,"-10"-2"1"15,2 5-2-15,-6-12-17 16,14 8-14-16,-6-7-2 16,11 4-2-16,1-3-1 15,7-11-1-15,6-7 0 16,6-6 1-16,2-10-1 0,0-5 0 16,0-8 0-16,-8-5 0 15,-8-9-1 1,-5 3 1-16,-11-1 0 15,-6 3-2-15,-7 5-2 0,-9-6-5 16,11 16-31-16,-17-2-2 16,6 12 1-16,-10 5-1 15</inkml:trace>
  <inkml:trace contextRef="#ctx0" brushRef="#br0" timeOffset="161455.8984">434 16176 24 0,'0'0'34'15,"0"0"1"-15,17-20-1 16,-15 1-15-16,17 21-5 15,-19-2-3-15,20-4-2 16,-20 4-2-16,21 18-2 16,-13 3 0-16,5 11-2 15,-7 3 0-15,5 9-1 0,-1 0 0 16,2-2 0-16,1-3-1 16,1-5 0-16,1-17 0 15,10-11 0-15,0-12 1 16,4-13-1-16,0-8 0 15,2-9 0-15,0-6 0 16,0-8-1-16,-2 4 1 16,-8 4-2-16,-4 1 2 15,-5 11-2-15,-3 1-1 16,-7 2-2-16,-2 27-3 16,0-27-7-16,0 27-26 15,0 0 0-15,24 0-1 16,-24 0 2-16</inkml:trace>
  <inkml:trace contextRef="#ctx0" brushRef="#br0" timeOffset="161668.9733">1184 16089 60 0,'0'0'35'15,"10"18"0"-15,-10-18-2 16,21 0-27-16,6 0-4 16,4 0-4-16,-4-18-10 0,8 11-22 15,-7-1 0-15,-2 2-1 16,-9 4 0 0</inkml:trace>
  <inkml:trace contextRef="#ctx0" brushRef="#br0" timeOffset="161848.0378">1163 16229 54 0,'0'0'35'15,"0"0"1"-15,19 6-1 16,8-8-27-16,-27 2-3 16,46-11-2-16,-19 5-2 15,-5-4-6-15,12 16-18 0,-12-12-12 16,-22 6-1-1,23 0-1-15</inkml:trace>
  <inkml:trace contextRef="#ctx0" brushRef="#br0" timeOffset="162824.3944">1647 16204 16 0,'0'0'31'16,"0"0"0"-16,8-21-9 15,-8 21-2-15,0 0-2 16,19-2-2-16,-19 2-5 15,0 0-3-15,0 0-1 16,10 27-1-16,-10-27-2 16,7 44-1-16,-1-19 0 0,4 8-1 15,-2-6-1-15,3 1 1 16,1-5-1-16,3-3 0 16,2-13 0-16,7-7 1 15,-5-7-1-15,6-9-1 16,-2-7 1-16,6-9-1 15,-2-9 1-15,0-3 0 16,-6-4-1-16,0-3 0 16,1 3 1-16,-5 0-1 15,0 9 0-15,-9 1-4 16,8 13-3-16,-20-10-10 16,4 35-22-16,0 0 0 0,0 0-1 15,0 0 1-15</inkml:trace>
  <inkml:trace contextRef="#ctx0" brushRef="#br0" timeOffset="163183.5272">2108 16369 71 0,'0'0'37'15,"0"0"-1"-15,0 0-7 16,0 0-22-16,-12 23-1 0,3 0-1 16,-5 0-1-16,5 2-2 15,1-2-1 1,6 4 1-16,6-10-1 16,-4-17 0-16,37 12-1 0,-5-22 0 15,7-7 1-15,-2-6 0 16,-1-6 0-16,-3-5-1 15,-10 3 1-15,-9-2-1 16,-12 5 1-16,-8 3-1 16,-10 7-1-16,-3 3-2 15,19 15-4-15,-46-13-14 16,28 17-18-16,18-4 1 16,-21 11-2-16,21-11 2 0</inkml:trace>
  <inkml:trace contextRef="#ctx0" brushRef="#br0" timeOffset="163404.6058">2471 16193 63 0,'32'-10'36'15,"-7"4"0"-15,2-1 0 16,14 5-30-16,-10-8-2 15,7 3-3-15,-1 3-2 16,-4-10-4-16,7 20-18 16,-20-12-12-16,-20 6-2 15,17-13 1-15,-17 13-1 16</inkml:trace>
  <inkml:trace contextRef="#ctx0" brushRef="#br0" timeOffset="163600.6841">2735 15936 68 0,'0'0'39'0,"0"0"1"16,0 0-1-16,0 42-28 15,-10-17-6-15,8 17 1 16,-3-4-5-16,3 7 0 16,4-3-4-16,-2-10-2 15,15 9-8-15,-15-41-26 16,13 27 0-16,-13-27-1 15,31-6 1-15</inkml:trace>
  <inkml:trace contextRef="#ctx0" brushRef="#br0" timeOffset="164219.9066">3246 15949 80 0,'17'0'40'0,"-17"0"1"16,24 12-2-16,-24-12-32 15,0 0-2-15,5 21-1 16,-5-21-1-16,10 21-1 0,-10-21-2 16,0 0 1-16,23 0 0 15,-23 0-1-15,23-19 0 16,-23 19 0-16,16-39 1 15,-11 22-1 1,-5 17 1-16,-9-31-2 0,9 31 1 16,-41-13 0-16,10 21 1 15,-3 9-1-15,-1 14 0 16,-2 3-1-16,7 14 1 16,2 2 1-16,9 4-1 15,11-4-1-15,10-2 1 16,6-8 0-16,8-13 0 15,7-8-1-15,6-13 2 0,3-8-2 16,5-10 1-16,0-11 1 16,-3-9-1-1,1-14 1-15,-10-2-1 16,-4 2 1-16,-7-2-1 0,-4 5 1 16,-8 9-1-16,-1 7 0 15,-1 27 0-15,-7-17 1 16,7 17 0-16,-10 38-1 15,8-1 0-15,4 3 1 16,2 8 0-16,2 2-2 16,3 3 2-16,3 1-2 15,1-8 1-15,7-9-2 16,-3-7 1-16,4-9-2 0,-3-13-1 16,7-2-4-1,-16-31-9-15,18 2-24 16,-11-17 0-16,7-1 0 15,-10-26 0-15</inkml:trace>
  <inkml:trace contextRef="#ctx0" brushRef="#br0" timeOffset="164475.9964">3807 15677 69 0,'10'-19'38'0,"-10"19"3"15,-17 40-1-15,17 6-29 16,-20 2-3-16,13 23-2 15,-5 0-1-15,14 6-2 16,4-5-2-16,11-1 0 16,6-11-2-16,8-14 1 15,2-8 0-15,2-17-1 16,1-11 1-16,-1-10-1 0,2-4-1 16,-12-13-3-16,2 5-2 15,-20-18-9-15,9 9-24 16,-16-10-1-16,-2 6 1 15,-17-11 0-15</inkml:trace>
  <inkml:trace contextRef="#ctx0" brushRef="#br0" timeOffset="164628.0518">3655 15970 77 0,'0'0'40'15,"0"0"0"-15,21 0-1 16,35-2-33-16,-10-5-3 15,5-7-7-15,14 7-33 0,-19-5-1 16,-7 6-3-16,-16-1 1 16</inkml:trace>
  <inkml:trace contextRef="#ctx0" brushRef="#br0" timeOffset="167412.0671">4413 15420 9 0,'0'0'25'16,"-15"-37"0"-1,16 18 0-15,-8-15-20 16,1-20-1-16,8 2 1 0,-10-21 0 15,6 4 1-15,-15-23 0 16,9 0-1-16,-11-19 0 16,2-8-1-16,-7-21-1 15,3-16-1-15,0-10 0 16,0-19-1-16,7 1-1 16,-1-9-1-16,-1 8 1 15,3 9 0-15,-5 15 1 16,5 23 1-16,-2 13 0 0,7 25-1 15,-4 14 2 1,10 17-1-16,8 4 0 16,13 7-1-16,8 4 0 15,14-3 0-15,15-4-2 0,8-7 1 16,9-3 0-16,10-7 0 16,2-7 0-16,1-1 0 15,-1-16 0-15,-6-7 0 16,-7-6 1-16,-9-6 0 15,-12-7 1-15,-13 3 1 16,-17-4-1-16,-11 7 1 16,-22-3-1-16,-3 14 1 15,-20-4 0-15,2 9-1 16,-9-1 0-16,3 9-1 16,3 0 1-16,11 2-2 15,9 2 1-15,16 6-1 16,12 2 0-16,15 3 0 0,15-3 0 15,14 0 0-15,12-3 0 16,15 5 0-16,11-4 0 16,18 1 1-16,10 5 0 15,5 9 0-15,-4 8 0 16,-1 11 0-16,-6 12-1 16,-14 13 1-16,-15 19 0 15,-22 16 0-15,-17 10-1 16,-13 10 0-16,-8 7 1 15,-10 9 0-15,-3 4 0 16,3 2 0-16,8-9-1 16,14-9 1-16,13-12-1 15,21-15 1-15,16-8 0 0,11-13-1 16,6-7 1-16,2-11-1 16,-5-2 1-16,-9-3-1 15,-11 5 0-15,-19 3 0 16,-12-1 1-16,-12-1-2 15,-7 1 2-15,-6-5-2 16,-8 5 0-16,-11-5-2 16,8 13-5-16,-24-9-28 15,6 8 0-15,0 4-1 16,-4 4 0-16</inkml:trace>
  <inkml:trace contextRef="#ctx0" brushRef="#br0" timeOffset="168036.3018">7474 8294 51 0,'-35'-8'35'16,"6"6"-1"-16,8 6 1 16,-2-6-25-16,33 19-2 15,-10-17-2-15,54 33-2 16,-12-14 0-16,20 8-1 15,7-2-1-15,14 0 0 16,10 6 0-16,3-3-1 16,-5-3-1-16,-8 0 1 15,-12-2 1-15,-13 4-1 16,-21-4 1-16,-18 4 0 16,-33-8 1-16,-16 0-1 15,-19 1 1-15,-7-3-1 0,-7-4 1 16,-1 1-2-16,2-7 1 15,5 1-2-15,10 0 1 16,7-1-1 0,5 5 0-16,6 1 1 0,4 3-1 15,8 1 0-15,17-17-1 16,-25 25 2-16,25-25-1 16,0 0 1-16,0 0 0 15,0 0 0-15,-18-16-1 16,12-5 1-16,1 2 0 15,-7-2 0-15,0 0-1 16,1 0-2-16,11 21-1 16,-31-38-8-16,31 38-30 0,-31-33 0 15,18 16 0-15,3-3-1 16</inkml:trace>
  <inkml:trace contextRef="#ctx0" brushRef="#br0" timeOffset="299079.1935">6054 12195 25 0,'0'0'23'0,"0"0"-3"15,0 0-2-15,0 0-3 16,0 0 0-16,0 0-1 15,0 0-3-15,-15-17-2 0,15 17-1 16,0 0 0 0,0 0-2-16,-4-25 0 15,4 25-2-15,0 0 0 0,10-19-1 16,-10 19 0-16,0 0-1 16,19-12 0-16,-19 12 1 15,23 25-2-15,-7 2 1 16,-9 6 0-16,1 11-1 15,-2 2 1-15,0 2-2 16,-1-2 2-16,-1-2-2 16,0-5 1-16,0-11-1 15,0-3 1-15,2-8-1 0,-6-17 0 16,17 20 1 0,-17-20-1-16,0 0 1 15,27-14-1-15,-10-3 1 16,3-12 0-16,3-5 0 15,-4-5-1-15,4-7 0 0,0 0 1 16,-1 0-1-16,-3-2 0 16,-6 8-1-16,-1 5 0 15,-4 1-1-15,1 13-1 16,-7-6-3-16,-2 27-8 16,0 0-25-16,0 0 0 15,0 0 0-15,-6 25 0 16</inkml:trace>
  <inkml:trace contextRef="#ctx0" brushRef="#br0" timeOffset="299755.4319">6641 12464 11 0,'0'0'32'0,"19"-12"1"15,-19 12 0-15,-2-25-13 16,2 25-4-16,0 0-3 16,0 0-3-16,-27 4-3 15,27-4-2-15,-29 27-2 16,16-6 0-16,-3 0-2 15,5 2 1-15,-1-2-1 16,4 1 0-16,3-3-1 16,1-2 0-16,4-17 1 15,2 25-1-15,-2-25 1 0,0 0-1 16,0 0 0-16,29-4 0 16,-29 4-1-16,30-36 1 15,-14 13 1-15,5-4-1 16,-4-4 0-16,-3 6 0 15,-2 2 1-15,-12 23 0 16,13-27 0-16,-13 27 0 16,0 0 0-16,0 0 0 15,0 0 1-15,-2 33-1 16,0-14 1-16,2 6 0 16,0-2-1-16,2 2-1 15,0-2 1-15,4-2-1 16,2-2-2-16,-8-19-1 0,19 27-5 15,-19-27-24-15,0 0-6 16,17-8 0-16,-17 8 0 16</inkml:trace>
  <inkml:trace contextRef="#ctx0" brushRef="#br0" timeOffset="300135.5658">6851 12464 58 0,'21'0'37'15,"-21"0"-1"-15,19 8 1 0,3 9-26 16,-22-17-2-16,13 27-2 16,-13-27-3-1,16 34-1-15,-9-15-1 16,1 1 0-16,-8-20-1 0,14 30 1 15,-14-30-1-15,0 0 0 16,23 6 0-16,-23-6-1 16,21-17 1-16,-21 17-1 15,19-31 0-15,-9 14 1 16,-2-2-1-16,-8 19 0 16,13-33 0-16,-13 33 0 15,6-25-1-15,-6 25 0 0,0 0-2 16,0-25-1-16,0 25-4 15,0 0-12 1,0 0-19-16,0 0 1 16,0 0 0-16,-18 16 0 0</inkml:trace>
  <inkml:trace contextRef="#ctx0" brushRef="#br0" timeOffset="300619.7379">7271 12470 65 0,'0'0'37'16,"0"0"0"-16,0 0-6 15,8 30-19-15,-33-20-3 16,10 15-4-16,-8-4-2 16,7 4-1-16,5-4-1 15,5-4-1-15,6-17 0 0,9 19-1 16,11-20 0-16,1-7 0 15,4-2 0-15,0-7 0 16,0 0 0-16,-4-4 0 16,-3 5 1-16,-18 16 0 15,21-23 1-15,-21 23-2 16,0 0 2-16,0 0-1 16,17 29 1-16,-11-4-1 15,0 2 0-15,3 4 1 16,1 5-1-16,0-1 1 15,-3-5 0-15,1 3 0 16,-6-4 0-16,-4-1 1 16,-4-3 0-16,-3-2 0 0,-9-5-1 15,-5-1 2-15,-2-6-2 16,-6-3 1-16,0-2-1 16,-1-8-1-16,1 2-1 15,-2-4-1-15,8 4-2 16,-2-19-10-16,27 19-25 15,-23-17 0-15,23 17 0 16,-2-27-1-16</inkml:trace>
  <inkml:trace contextRef="#ctx0" brushRef="#br0" timeOffset="301007.875">7649 12243 38 0,'0'0'36'16,"0"0"-1"0,31 10 2-16,-11 1-13 15,-20-11-16-15,44-11-1 0,-23 1-3 16,2 8-3-16,2 8-7 15,-25-6-17-15,22-9-13 16,-22 9 1-16,0 0-1 16,-6 17 1-16</inkml:trace>
  <inkml:trace contextRef="#ctx0" brushRef="#br0" timeOffset="301166.9303">7617 12420 80 0,'27'-2'37'0,"-2"-8"0"16,6 8-9-16,-4-15-21 16,11 8-5-16,1 10-12 0,-12-10-25 15,-8 5-2-15,-19 4 0 16,0 0-2-16</inkml:trace>
  <inkml:trace contextRef="#ctx0" brushRef="#br0" timeOffset="303934.9025">8519 11748 26 0,'0'0'32'16,"6"-19"2"-16,-6 19-5 15,0 0-11-15,0 0-3 16,0 0-5-16,-17 18-2 16,11 8-2-16,-15 3-2 0,5 17 0 15,-13 0-1-15,4 14 0 16,-7-7 0-16,7 3-2 16,-2-12 1-16,3-4-1 15,7-11-1-15,5-10 0 16,12-19-3-16,0 0-2 15,0 0-8-15,4-40-6 16,23 17-5-16,-17-31 0 16,23 16 3-16,-22-23 3 15,24 18 8-15,-16-6 7 16,-3 3 10-16,7 24 8 16,-23-6 6-16,0 28 1 15,0 0-2-15,17 3-2 0,-17-3-5 16,-6 31-5-16,1-8-3 15,12 12-1-15,-5-3-1 16,10 7 0-16,-1-1-1 16,7 0 0-16,1-1-1 15,2-5-1-15,1-5 2 16,-3-2-3-16,-2-6 2 16,-17-19-1-16,21 23 2 15,-21-23-2-15,0 0 0 16,0 0 1-16,-21 8-2 15,0-6 2-15,-6 0 0 16,-6 8-2-16,-2-1 0 16,1 1 1-16,3-5-1 0,2-1-3 15,12 14-4-15,-8-15-26 16,25-3-6 0,0 0 2-16,0 0 1 15</inkml:trace>
  <inkml:trace contextRef="#ctx0" brushRef="#br0" timeOffset="304383.0609">8724 11892 15 0,'0'0'32'16,"0"0"2"-16,0 0 0 15,0 0-14-15,-18-15-3 16,18 15-3-16,0 0-3 15,24-4-4-15,-24 4-1 16,21 6-2-16,-21-6-1 16,33 27 1-16,-14-8-2 0,4 6 0 15,0 2 0-15,0-2-1 16,-1 1 0 0,-1-1 0-16,-2-5-1 15,-19-20 0-15,23 30-1 0,-23-30 0 16,12 23-2-16,-12-23-2 15,8 19-8-15,-8-19-24 16,0 0 0-16,-10-23-2 16,10 4 2-16</inkml:trace>
  <inkml:trace contextRef="#ctx0" brushRef="#br0" timeOffset="304615.1409">9071 11794 33 0,'14'-17'34'0,"-14"17"2"0,0 0 0 16,-10 33-17-16,-19-27-4 15,17 28-3-15,-20-11-5 16,5 17-2-16,-8-7-3 16,6 3 0-16,-2-3-1 15,4-6-2-15,8-2-2 16,-2-16-7-16,22 11-17 15,-1-20-11-15,0 0 1 16,0 0-2-16</inkml:trace>
  <inkml:trace contextRef="#ctx0" brushRef="#br0" timeOffset="305159.3322">8490 12462 26 0,'0'0'33'0,"0"0"1"16,0 0 0-16,0 0-17 16,22 2-5-16,-22-2-3 0,32-14-2 15,-6 1-3-15,12 0-2 16,3-3 0-16,7 1-2 15,0 0 0-15,-2-1-2 16,1 10-3-16,-18-9-6 16,9 17-19-16,-19 6-4 15,-19-8-1-15,8 23 0 16</inkml:trace>
  <inkml:trace contextRef="#ctx0" brushRef="#br0" timeOffset="305658.5069">8724 12587 14 0,'0'0'33'16,"17"-21"2"-16,-17 21-1 0,21-2-11 16,-21 2-5-16,0 0-4 15,0-20-5 1,0 20-1-16,0 0-3 15,8 25 0-15,-8-25-2 16,-2 43-1-16,-2-17 0 0,4 9 0 16,-2 0-1-16,0 3 0 15,1-4 0-15,1-1-1 16,0-2 0-16,3-4 1 16,3-4 0-16,2-4 0 15,-8-19-1-15,21 19 0 16,-21-19 0-16,29 2 0 15,-29-2-1-15,31-6-1 16,-31 6-1-16,27-23-2 16,-8 25-4-16,-23-19-22 15,4 17-8-15,10-23 1 16,-10 23-1-16</inkml:trace>
  <inkml:trace contextRef="#ctx0" brushRef="#br0" timeOffset="305843.5743">8697 12759 62 0,'0'0'37'0,"33"-17"1"16,-4 2 0-16,-10-4-28 16,23 11-3-16,-7-6-6 15,-10 3-34-15,4 5-3 16,-6 6-2-16,-23 0-1 15</inkml:trace>
  <inkml:trace contextRef="#ctx0" brushRef="#br0" timeOffset="314310.5494">5618 13494 3 0,'0'0'29'16,"12"-25"0"-16,-12 25 0 0,17-8-9 16,-17 8-4-16,0 0-1 15,-5-23-4-15,5 23-3 16,0 0-2-16,25 6-1 16,-25-6 1-16,19 17-3 15,-7 1 1-15,3 7-2 16,-5-1 1-16,3 9-2 15,-1-2 1-15,1 3-1 16,3-3-1-16,1-2 1 16,0-8-1-16,3-6 0 15,1-5 1-15,0-4-1 16,-2-6 1-16,-1-4 0 16,-1-6-1-16,-17 10 1 0,25-36 1 15,-15 7-1-15,-1-2-1 16,1-1 2-16,-4-3-2 15,-2 2 1-15,0 3-1 16,-3 5 0-16,-1 6-2 16,0 19 1-16,0-19-2 15,0 19-5-15,0 0-16 16,0 0-13-16,24 1 1 16,-24-1-2-16,0 0 2 15</inkml:trace>
  <inkml:trace contextRef="#ctx0" brushRef="#br0" timeOffset="314746.7026">6226 13619 1 0,'0'0'22'0,"0"0"7"16,0 0-1-16,25-8-10 15,4 10-4-15,-29-2 1 16,46-12-4-16,-26 5-1 16,14 7-4-16,-9-6-2 15,6 0-2-15,-4 2-1 16,-7-3-6-16,10 11-13 15,-10-4-13-15,-20 0-2 0,19-4 1 16,-19 4-1-16</inkml:trace>
  <inkml:trace contextRef="#ctx0" brushRef="#br0" timeOffset="315046.8083">6369 13481 46 0,'0'0'33'15,"4"-18"1"-15,-4 18 0 16,-10-17-21-16,10 17-3 0,0 0-3 16,25 21-2-1,-25-21 1-15,12 35-5 16,-10-14 2-16,-1 4-2 15,1-2 0-15,-4 2-1 0,2-2 0 16,0-4-1-16,2-2-2 16,-2-17-3-16,14 31-8 15,-14-31-20-15,21 9-2 16,-21-9 1-16,23 2-2 16</inkml:trace>
  <inkml:trace contextRef="#ctx0" brushRef="#br0" timeOffset="316015.1509">6782 13484 18 0,'0'0'32'15,"7"-21"-1"-15,-7 21 3 16,2-34-14-16,-2 34-4 0,6-19-4 15,-6 19-3-15,0 0-1 16,21 1-3-16,-21-1 0 16,19 20-3-16,-19-20 3 15,26 36-4-15,-13-13 2 16,6 4-1-16,-5-2-1 16,-3 2-1-16,1-2 2 15,1-2-2-15,-3-2-1 16,2-4 2-16,-12-17-1 15,23 23 1-15,-23-23 0 16,21 14 0-16,-21-14-1 16,23 0 1-16,-23 0-1 15,19-20 1-15,-19 20 0 0,24-34-1 16,-13 9 0-16,3-2 0 16,-3-2 0-16,-1 2 1 15,3-1-3 1,-3-1 2-16,0 8-4 0,-4-4 1 15,-6 25-5-15,9-31-4 16,9 25-24-16,-18 6-3 16,0 0 3-16,0 0-2 15</inkml:trace>
  <inkml:trace contextRef="#ctx0" brushRef="#br0" timeOffset="316347.2658">7300 13544 60 0,'0'0'33'0,"0"29"1"0,0-29-9 16,-5 30-14-16,-13-12-3 16,16 10-1-16,-11-7-4 15,11 4 0-15,2-5-2 16,0-20 0-16,23 24 0 15,-2-22-1-15,4-5 1 16,4-5 0-16,2-7 0 16,-2-3 0-16,-6-3 0 15,-4 2 0-15,-9-6 0 16,-6 2 0-16,-8 2 0 16,-7 0-2-16,11 21-1 15,-37-25-8-15,37 25-25 16,-33-4 0-16,10 14-1 0,-4 3 0 15</inkml:trace>
  <inkml:trace contextRef="#ctx0" brushRef="#br0" timeOffset="317106.535">5823 14052 24 0,'0'0'31'16,"0"0"1"-1,0 0 0-15,23-2-16 0,-23 2-4 16,50-17-1-16,-17 0-2 15,27 9 0-15,0-9-3 16,17 9-2-16,-6-3 0 16,10 5 0-16,-8-2-2 15,3 8-1-15,-7-2 0 16,-7 4-1-16,-10 4 0 16,-6-2-1-16,-9 3-2 15,-6-7-6-15,9 20-14 0,-22-13-13 16,-18-7-1-16,13 21 1 15,-13-21-1 1</inkml:trace>
  <inkml:trace contextRef="#ctx0" brushRef="#br0" timeOffset="317594.7042">6193 14317 39 0,'4'-21'33'16,"13"4"1"-16,7-8-4 15,16 17-15-15,-15-19-1 16,18 19-4-16,-13-7-4 16,7 11-1-16,-8 2-2 15,-6 14-1-15,-23-12-1 16,19 42 0-16,-24-13-1 16,-7 5 1-16,-5 1-1 15,-4-1 1-15,-1 1-1 16,1-6 0-16,0-6 0 15,7-4 0-15,14-19 1 16,-11 27-1-16,11-27 2 16,0 0-1-16,19 13 1 0,-2-11-1 15,5-4 1-15,5-2 0 16,4 0-2-16,3 1 1 16,3-3-3-16,-6-4-6 15,11 10-28-15,-13-2-2 16,-4 4 0-16,-7 6 0 15</inkml:trace>
  <inkml:trace contextRef="#ctx0" brushRef="#br0" timeOffset="319670.4377">5256 13482 46 0,'0'0'33'16,"-10"22"2"-16,1 4 0 15,-18 3-26-15,27 36 0 16,-20 4-2-16,22 29-1 15,-10 0-2-15,18 17 0 16,-4-5-3-16,9-7 0 16,7-1-4-16,-3-31-10 15,17-12-22-15,3-19-1 16,2-15 0-16,3-13-1 16</inkml:trace>
  <inkml:trace contextRef="#ctx0" brushRef="#br0" timeOffset="320466.7167">7634 13599 44 0,'19'-17'33'0,"-19"17"4"15,22-11-3-15,-22 11-20 16,17 5-4-16,-17-5-3 16,27 43 0-16,-19-15-2 15,5 22-1-15,-5 0-3 16,0 10 2-16,-3 9-1 16,1 7-1-16,-4 1-1 15,0 2 2-15,-4-8-1 16,0 0 1-16,-4-8-1 15,-1-7 0-15,-3-10 0 0,-2-12 1 16,1-5-1-16,11-29 0 16,-21 29 0-16,21-29 0 15,0 0 0-15,-22 15-1 16,22-15-1-16,0 0-1 16,0 0-3-16,-17-29-9 15,17 29-24-15,6-23-1 16,-6 23 0-16,2-28-1 15</inkml:trace>
  <inkml:trace contextRef="#ctx0" brushRef="#br0" timeOffset="320806.8365">7977 13868 63 0,'20'-23'37'15,"-20"23"0"-15,0 0 0 16,17 33-29-16,-19-12-1 16,4 15-3-16,-2 3 0 15,0 10-1-15,0 5-2 16,6 0-1-16,0-4 1 0,1-6-1 15,5-6 0-15,1-7 0 16,1-6-1-16,-14-25-1 16,37 21-1-1,-37-21-4-15,44-4-16 0,-29-15-14 16,1-2 1-16,-7-8-2 16,-1-4 2-16</inkml:trace>
  <inkml:trace contextRef="#ctx0" brushRef="#br0" timeOffset="320970.8915">7948 14060 54 0,'37'-19'34'16,"-12"7"0"-16,12 3-1 16,11-1-27-16,-9 0-6 15,-9-1-26-15,1-1-6 16,6 5-1-16,-16-3-2 15</inkml:trace>
  <inkml:trace contextRef="#ctx0" brushRef="#br0" timeOffset="321182.9659">8409 13870 58 0,'22'-12'32'15,"-22"12"0"-15,36-11-6 0,-36 11-47 16,25-21-10-16,-1 19-1 16,-24 2 0-16</inkml:trace>
  <inkml:trace contextRef="#ctx0" brushRef="#br0" timeOffset="321331.0227">8359 14054 66 0,'23'23'38'0,"1"-25"-1"16,5-2-2 0,5 2-35-16,1-7-32 15,-12-5-2-15,-4 9-3 16,-19 5-1-16</inkml:trace>
  <inkml:trace contextRef="#ctx0" brushRef="#br0" timeOffset="339546.4235">8899 13843 17 0,'0'0'27'16,"0"0"-1"-16,0 0-6 15,-25-10-2-15,25 10-2 16,0 0-3-16,0 0-1 16,0 0-1-16,0 0-2 15,-15-19-1-15,15 19-2 16,0 0-1-16,0 0-1 15,0 0-1-15,0 0-1 16,0 0 0-16,0 0-1 16,19 8 1-16,-19-8-1 15,33 21 1-15,-8-6-1 0,0 3 0 16,6 5 1-16,0-2-1 16,0 4 0-16,-4 0-1 15,2-4 0 1,-4-2 0-16,-4-4 1 0,-4-1-2 15,-17-14 1-15,25 9-1 16,-25-9-2-16,0 0 0 16,0 0-4-16,0 0-10 15,0 0-21-15,0 0 0 16,-32 2 0-16,14-8 0 16</inkml:trace>
  <inkml:trace contextRef="#ctx0" brushRef="#br0" timeOffset="339854.5345">9194 13705 33 0,'22'-12'33'16,"-22"12"1"-16,0 0 0 15,0 0-15-15,0 0-6 16,-22 22-3-16,11 4-2 16,-16 3-4-16,8 13 0 0,-8-7-1 15,3 7 0 1,-3-7-2-16,8 1 1 16,4-5-3-16,3-14 0 15,6 0-3-15,6-17-5 0,0 0-19 16,0 0-9-16,0 0 0 15,2-25 0-15</inkml:trace>
  <inkml:trace contextRef="#ctx0" brushRef="#br0" timeOffset="340238.6758">9326 13941 39 0,'0'0'34'16,"0"0"-1"-16,19 6-2 15,-19-6-17-15,29-12-3 16,-29 12-4-16,46-13-2 16,-21 5-3-16,6 2-2 15,-2 2-2-15,-8-5-4 0,12 17-12 16,-14-10-15-16,-19 2-1 15,25-2 0-15,-25 2-1 16</inkml:trace>
  <inkml:trace contextRef="#ctx0" brushRef="#br0" timeOffset="340634.8062">9706 13805 41 0,'0'0'35'0,"0"0"-1"15,0 0-1-15,23-4-19 16,-23 4-2-16,25 6-5 16,-25-6-1-16,42 25-1 15,-15-12-1-15,6 14 0 16,-4-4-1-16,2 6-1 16,-6-1 0-16,2 3-1 0,-6-8-1 15,-2-2 1-15,-19-21-3 16,26 25-1-16,-9-15-3 15,-17-10-13-15,8-18-17 16,-8 18-2-16,5-24 1 16,-5 4 0-16</inkml:trace>
  <inkml:trace contextRef="#ctx0" brushRef="#br0" timeOffset="340890.8971">10047 13747 68 0,'0'0'36'15,"0"0"2"-15,-15 17-9 16,-7-15-17 0,17 23-3-16,-21-6-3 0,7 12-3 15,-6-2 0-15,6 4-1 16,-2-1-2-16,1-3-1 15,3-2-3-15,-2-20-7 16,26 11-25-16,-7-18-2 16,0 0-1-16,0 0 1 15</inkml:trace>
  <inkml:trace contextRef="#ctx0" brushRef="#br0" timeOffset="341275.033">10288 13989 73 0,'0'0'36'16,"12"23"1"-16,-12-23-11 15,-14 32-17-15,-9-16-2 16,13 15-2-16,-5-5-2 16,7 5-2-16,6-6 0 15,6-4 0-15,6-4-1 16,-10-17 0-16,35 12 0 16,-14-10 1-16,0-14-1 0,0-5 0 15,-3-2 0-15,-3-2 1 16,-7 0-1-16,-3 0 1 15,-5-2-2-15,-5-10-5 16,10 12-30-16,-5 21-1 16,-32-23 0-16,9 17-1 15</inkml:trace>
  <inkml:trace contextRef="#ctx0" brushRef="#br0" timeOffset="374689.7805">1076 17378 20 0,'0'0'28'15,"0"0"1"-15,2-23-10 16,-2 23-6-16,0 0-1 16,17 25-1-16,-17-25 0 0,12 40-1 15,-14-15-2-15,14 23 0 16,-18-4-3-16,8 16 0 16,-10-4-2-16,8 3-1 15,-2-3 0-15,4-6-1 16,2-8 0-16,9-8-1 15,3-5 1-15,7-10 0 16,2-9 0-16,2-4 0 16,2-8-1-16,0-4 1 15,0 0-2-15,-4-7-3 16,2 9-4-16,-21-15-24 16,-6 19-5-16,17-31 0 15,-17 31-1-15</inkml:trace>
  <inkml:trace contextRef="#ctx0" brushRef="#br0" timeOffset="374894.8531">1047 17724 41 0,'0'0'34'16,"18"-25"-1"-16,-1 15 0 15,8 4-25-15,-4-11-4 16,10-4-11-16,10 7-23 16,-3 7-2-16,-1-7-2 0,1 1 0 15</inkml:trace>
  <inkml:trace contextRef="#ctx0" brushRef="#br0" timeOffset="375141.9414">1545 17541 24 0,'0'0'29'0,"33"6"-2"15,-16-17-3-15,12-3-34 16,9 5-14-16,-12-18-3 16,12 11 0-16,-15-11 12 15</inkml:trace>
  <inkml:trace contextRef="#ctx0" brushRef="#br0" timeOffset="375305.9972">1556 17800 37 0,'22'16'33'0,"3"-26"1"16,11-7-2-16,13-2-24 15,-13-10-6-15,1 10-28 16,-2-4-4 0,-5 9-3-16,-30 14 0 15</inkml:trace>
  <inkml:trace contextRef="#ctx0" brushRef="#br0" timeOffset="378614.1608">2120 17321 26 0,'3'-19'32'0,"-3"19"1"0,0 0 0 16,0 0-17-1,0 0-5-15,0 0-3 16,0 0-1-16,18 24-2 16,-3 3-1-16,-5-2-1 0,7 6 0 15,-3-2-1-15,-1 1 0 16,-1 1-1-16,-1-2-1 16,-1-6 1-16,-2-4 0 15,-8-19 0-15,9 27 0 16,-9-27 1-16,0 0-1 15,0 0 0-15,0 0 1 16,18-31-1-16,-9 6 0 16,-1-9 0-16,6-5-1 15,-3-3 0-15,1 2 0 16,1 0-1-16,-1-1 0 16,-3 11-1-16,-5 3 0 15,-4 27-4-15,8-31-3 0,-8 31-11 16,17 6-16-16,-17-6-1 15,0 0 0-15,14 25 1 16</inkml:trace>
  <inkml:trace contextRef="#ctx0" brushRef="#br0" timeOffset="378846.2428">2453 17476 34 0,'0'0'33'16,"18"8"1"-16,-18-8-1 0,29-8-21 15,-26-11-3-15,-3 19-3 16,29-15-3-16,-29 15-2 16,37-6-4-16,-37 6-6 15,37-4-17-15,-37 4-7 16,25 2-1-16,-25-2 0 15</inkml:trace>
  <inkml:trace contextRef="#ctx0" brushRef="#br0" timeOffset="379242.3815">2791 17271 48 0,'0'0'35'0,"0"0"1"0,13-19 0 15,-13 19-26-15,0 0-3 16,27 25-1-16,-27-25-2 16,25 38-1-16,-11-17-1 15,1 4 0-15,1 0 0 16,1-4-1-16,-17-21 1 15,31 33-1-15,-31-33 1 16,21 11-1-16,-21-11 0 16,0 0 0-16,21-23-1 0,-13 6 1 15,-4-4 0 1,4-4-1-16,-1-4 0 16,1-2 0-16,2 1-1 15,-3-5-2-15,9 8 0 0,-8-7-4 16,17 20-8-16,-25-9-22 15,0 23 0-15,19-21 0 16,-19 21-1-16</inkml:trace>
  <inkml:trace contextRef="#ctx0" brushRef="#br0" timeOffset="379558.4929">3225 17353 59 0,'21'31'35'16,"-21"-31"1"-16,17 31-9 16,-17-31-17-16,0 0-3 0,0 0-2 15,27-2-2-15,-27 2 0 16,31-19-1-16,-31 19 0 16,31-33-1-16,-17 14 1 15,-3-4-2-15,-7-4 1 16,0 4 0-16,-6-2-1 15,0 2 0-15,-4 4 1 16,-1 2-1-16,7 17-1 16,-14-25-1-16,14 25-2 15,0 0-3-15,0 0-6 16,-19 5-17-16,19-5-7 16,-4 20 0-16,4-20 0 0</inkml:trace>
  <inkml:trace contextRef="#ctx0" brushRef="#br0" timeOffset="380289.7532">2303 17986 26 0,'-25'8'33'16,"25"-8"-1"-16,-21-8-2 0,3-9-14 16,18 17-3-1,0 0-2-15,21-8-3 16,-21 8-1-16,52-26-3 16,-9 3 0-16,22 1-1 0,9-10 0 15,15 1-2-15,3-5 1 16,3 1-1-16,-9 1 0 15,-1 7-1-15,-11 8-1 16,-19 3 0-16,-12 14-3 16,-26-2-6-16,8 22-19 15,-25-18-6-15,-9 38-3 16,-13-13 1-16</inkml:trace>
  <inkml:trace contextRef="#ctx0" brushRef="#br0" timeOffset="380949.9844">2957 18134 36 0,'17'-21'35'16,"-5"0"1"-16,-12 21-4 16,5-29-16-16,-5 29-4 15,0 0-3-15,0 0-4 16,0 0-1-16,0 0-1 0,0 0-1 16,2 23 1-16,-2-23-2 15,0 0 1-15,-5 17 0 16,5-17 0-16,0 0 0 15,0 0 0-15,0 0-1 16,0 0 0-16,0 0 1 16,0 0-2-16,-20-9 1 15,20 9-1-15,-27-10 0 16,4 8-1-16,0 4 2 16,-6 6-1-16,2 9-1 15,0 6 2-15,2 4-1 16,6 2-1-16,9-1 1 15,12-1 1-15,8-2-1 0,11-11 0 16,8-9 0-16,7-8 1 16,3-9-1-16,0-7 2 15,-7-10-2-15,-1-3 0 16,-10-5 1-16,-5 5-1 16,-7-1 1-16,-7 6-1 15,-2 10 1-15,0 17-1 16,0 0 1-16,0 0 1 15,8 40-1-15,8-5 0 16,7 3 0-16,11 0-2 16,9 5 2-16,3-11-1 15,8-3-1-15,2-14 0 16,6-3-3-16,-2-28-7 0,9-1-28 16,-3-14-2-16,5-9-1 15,-3-12-1-15</inkml:trace>
  <inkml:trace contextRef="#ctx0" brushRef="#br0" timeOffset="384809.3436">5497 15485 14 0,'4'-17'32'15,"-4"17"0"-15,13-25 1 16,-22 0-14-16,9 25-4 16,0 0-1-16,0 0-2 15,-20 23-3-15,11 27-1 0,-16 3-2 16,3 20-2-16,-8 8 0 15,4 13-1-15,1 0 0 16,8 0-2-16,7-8 2 16,12-7-2-16,6-10-1 15,11-4 2-15,4-13-2 16,8-6 1-16,0-10 0 16,0-9 1-16,-2-8-1 15,-2-3-1-15,-6-5 1 16,-3-1 0-16,-18-10-1 15,27 4 1-15,-27-4-1 16,0 0-1-16,0 0-1 16,0 0 1-16,0 0-3 0,9-19-2 15,-9 19-5-15,-7-22-26 16,7 22-4-16,1-38 1 16,3 15 0-16</inkml:trace>
  <inkml:trace contextRef="#ctx0" brushRef="#br0" timeOffset="385241.4923">5792 15608 44 0,'8'-21'35'15,"1"2"2"1,-9 19-1-16,20-16-18 16,-20 16-7-16,0 0-3 0,17 4-3 15,-3 17-1-15,-7 4 0 16,7 13-2-16,-5 7 0 16,3 2 0-16,-2 3 0 15,1-6 0-15,3-1-1 16,-1-11 0-16,5-9 1 15,1-11-1-15,6-14 0 16,0-13 0-16,0-10-2 16,-2-12 3-16,-2-7-2 0,-1-6 1 15,-5-5-1 1,-3-3 0-16,-6-1 1 16,-5 5-2-16,1 6 0 15,-5 9-1-15,3 15-2 0,-8 4-3 16,8 20-4-16,0 0-27 15,-12 43-2-15,8-11 0 16,2 8 2-16</inkml:trace>
  <inkml:trace contextRef="#ctx0" brushRef="#br0" timeOffset="385505.5863">6274 15738 56 0,'20'-19'36'0,"-20"19"-2"16,30 8-2-16,-30-8-23 16,45-16-2-16,-22 5-2 15,10 9-2-15,-2-6-2 16,3-1-1-16,-1-1-3 15,-14-9-6-15,16 9-24 16,-35 10-2-16,17-28 0 16,-15 10-2-16</inkml:trace>
  <inkml:trace contextRef="#ctx0" brushRef="#br0" timeOffset="385738.6661">6446 15460 74 0,'0'0'38'0,"0"0"0"16,0 0-9-16,19 33-18 16,-27-6-2-16,10 24-3 15,-11 3 0-15,5 7-4 16,-2 1 0-16,0-7-3 16,1-3 0-16,1-15-2 15,6-5-1-15,-2-32-7 16,17 14-27-16,-17-14-1 15,10-23-1-15,-7-4 1 16</inkml:trace>
  <inkml:trace contextRef="#ctx0" brushRef="#br0" timeOffset="386053.7777">6546 15518 68 0,'23'-33'38'16,"-23"33"2"-16,22-4-1 15,-1 25-26-15,-21-21-5 16,13 50-1-16,-3-13-3 16,7 3-1-16,1 4-1 15,3-4-1-15,-4-5-1 16,4-4 0-16,-1-12 1 16,3-10-1-16,-2-13 0 0,0-13 2 15,-1-12-2-15,-1-9 0 16,0-6 0-1,0-8 0-15,-3-3-2 16,-6-1 0-16,3 4-1 0,-7 2-1 16,3 20-3-16,-14-5-3 15,5 35-13-15,0 0-16 16,0 0 0-16,-4 17 0 16,-2 10 1-16</inkml:trace>
  <inkml:trace contextRef="#ctx0" brushRef="#br0" timeOffset="386349.883">7013 15692 75 0,'15'27'37'16,"-15"-27"0"-16,2 36-5 0,-2-36-24 15,2 25-2-15,-2-25-2 16,20 27-2-16,-20-27-1 15,38 10 0-15,-13-14 0 16,2-6 0-16,0-3 0 16,-4-6-1-16,-3-6 1 15,-7-2 1-15,-7-4-2 16,-8 1 0-16,-6-1 0 16,-3-4-1-16,-3 7-3 15,-9-13-4-15,19 22-29 16,-17-2-2-16,21 21 1 15,-35-17-1-15</inkml:trace>
  <inkml:trace contextRef="#ctx0" brushRef="#br0" timeOffset="387881.4195">5950 16316 23 0,'0'0'33'15,"-19"9"1"-15,19-9 1 16,0 0-16-16,19-6-7 16,12 6-2-16,-8-11-2 15,22 5-2-15,3-11-1 16,19 5-2-16,3-9 0 16,11-2-2-16,-4 0 1 15,2 2-2-15,-8 2 0 16,-9 0-2-16,-8 9-2 15,-27-11-13-15,-8 23-19 16,-19-2-1-16,-5 19-1 16,-15-5 1-16</inkml:trace>
  <inkml:trace contextRef="#ctx0" brushRef="#br0" timeOffset="388917.7837">6160 16672 1 0,'0'0'29'0,"0"0"1"15,0 0 2-15,8-26-14 16,17 26-5-16,-11-27-1 16,19 21-1-16,-14-19-2 15,17 13-2-15,-10-3-2 0,6 15 0 16,-12 2-1-16,-1 21 0 15,-9 4-1-15,-5 13-1 16,-9 2-1-16,-3 10 0 16,-7-4 1-16,-3 0-2 15,-6-2 1-15,0-6 0 16,-1-7 0-16,5-4 0 16,4-6 0-16,15-23 0 15,-18 29 0-15,18-29 0 16,0 0 0-16,27 7-1 15,-7-13 0-15,1 1 1 16,6-3-2-16,0 0-1 16,6 5-3-16,-14-17-12 0,6 18-20 15,-4-7-1-15,4 7 1 16,-2-4-2-16</inkml:trace>
  <inkml:trace contextRef="#ctx0" brushRef="#br0" timeOffset="389638.0373">7445 15452 30 0,'0'0'33'0,"0"0"1"15,0 0-1-15,0 0-16 16,0 0-6-16,17 20-3 16,8 12-2-16,-1 1-2 15,8 22 0-15,-1 3 0 0,6 19-1 16,-10 1-1-16,-4 14 1 15,-11 2 0-15,-7 6-1 16,-12-4 1 0,-7 6 0-16,-9-8-2 0,-2-4 1 15,-8-8 0-15,4-9-1 16,-2-13 1-16,4-7-1 16,4-10-1-16,6-15 1 15,3-8 0-15,14-20-2 16,-13 19 1-16,13-19-2 15,0 0-4-15,-6-29-13 16,6 29-20-16,6-36 0 0,4 13-1 16,-1-10 1-16</inkml:trace>
  <inkml:trace contextRef="#ctx0" brushRef="#br0" timeOffset="390298.2742">7864 15640 60 0,'0'0'36'16,"0"0"1"-16,21 12-9 16,-21-12-13-16,-12 36-5 0,-3-7-1 15,9 21-5-15,-9 6 0 16,9 15-1-16,-6 1-1 15,6 9 0-15,1 0-1 16,7-1 0-16,5-9 0 16,7-2 0-16,5-11 0 15,6-10 0-15,4-8 0 16,0-11 0-16,0-10 0 16,2-9 0-16,-2-9 1 15,-4-1-2-15,-6-5 1 16,-2 3 0-16,-17 2-1 15,26-12 0-15,-26 12 1 16,0 0-2-16,0 0-1 0,0 0-2 16,0 0-1-16,-2-32-9 15,2 32-26-15,-20-16 0 16,20 16 0-16,-25-23-1 16</inkml:trace>
  <inkml:trace contextRef="#ctx0" brushRef="#br0" timeOffset="391101.5546">8060 15694 42 0,'0'0'34'0,"0"0"0"16,18-19 1-1,-24 0-21-15,25 19-2 16,-19 0-3-16,23-8-1 15,-23 8-2-15,23 19-1 0,-23-19-2 16,24 42 1-16,-17-13-1 16,3 6-1-16,-2-1 0 15,1 5-1-15,-1-5 1 16,0-3-2-16,1-2 2 16,-1-6-2-16,-8-23 1 15,12 30-1-15,-12-30 0 16,0 0 1-16,19-2-1 15,-7-15 1-15,-1-8-1 16,3-4 1-16,1-7-1 16,1-6 1-16,-1-4-1 15,0-2 1-15,-1 0-3 16,-4 4 2-16,-3 9-1 0,-3 5-3 16,4 12 0-16,-10-5-4 15,2 23-14-15,0 0-18 16,17 10 0-16,-17-10 1 15,-2 19 0-15</inkml:trace>
  <inkml:trace contextRef="#ctx0" brushRef="#br0" timeOffset="391350.6416">8489 15794 60 0,'0'0'36'16,"25"0"0"-16,-25 0-1 15,36-2-25-15,-36 2-5 16,33-19-2-16,-33 19-2 16,33-12-2-16,-8 10-4 15,-15-19-16-15,9 10-13 16,-19 11-2-16,27-16 0 15,-27 16 0-15</inkml:trace>
  <inkml:trace contextRef="#ctx0" brushRef="#br0" timeOffset="391817.8066">8766 15529 58 0,'20'-9'36'15,"-20"9"0"-15,17 19-5 16,-17-19-19-16,6 25-2 15,-6-8-2-15,11 17-2 0,-7-1-2 16,6 7-2-16,-3-1 1 16,3-3-2-1,-2-1 1-15,2-8-1 16,-5-3 0-16,3-6-1 0,-8-18 1 16,15 17 0-16,-15-17-1 15,20-13 1-15,-9-7-1 16,3-6 1-16,-1-9-1 15,3-9 0-15,-3-4 0 16,1-2 0-16,-3-2 0 16,1 6-2-16,-1 4 0 15,-7 4-3-15,10 18-4 0,-22-12-17 16,8 32-13-16,2-19 0 16,-2 19 1-1,0 0-1-15</inkml:trace>
  <inkml:trace contextRef="#ctx0" brushRef="#br0" timeOffset="392125.9119">9073 15736 60 0,'4'29'36'0,"4"4"0"16,-3-10 0-16,15 9-24 0,-20-32-5 15,11 37-4-15,-11-37 2 16,19 23-3-16,-19-23-1 16,26 0 1-1,-26 0-2-15,25-21 1 0,-14 0-1 16,3-2 2-16,-5-6-3 16,-1-6 2-16,0-3-2 15,-6 1 1-15,-4 3-1 16,-4-1-2-16,6 35-8 15,-15-40-26-15,15 40 0 16,-37-23-1-16,16 25 1 16</inkml:trace>
  <inkml:trace contextRef="#ctx0" brushRef="#br0" timeOffset="393761.4865">8286 16402 8 0,'-19'-2'32'0,"19"2"-1"16,0 0 2-16,0 0-12 16,0 0-5-16,23-29-3 15,15 27-4-15,-7-15-2 16,25 7-1-16,4-14-1 16,17 2-2-16,2-1 0 15,8 4 0-15,-4 0-3 16,-6 2 1-16,-5 5-3 15,-17 1-1-15,-4 18-7 16,-51-7-23-16,25 14-3 0,-25-14 0 16,-22 34-1-16</inkml:trace>
  <inkml:trace contextRef="#ctx0" brushRef="#br0" timeOffset="394353.7022">8845 16567 25 0,'0'0'32'0,"25"-10"1"15,-25 10 0-15,12-25-17 16,-12 25-4-16,0 0-1 15,23-11-2 1,-23 11-1-16,0 0-3 0,0 0-1 16,0 0 0-16,0 0-2 15,0 0 0-15,-11-21-1 16,11 21 1-16,-18-2-2 16,18 2 2-16,-40-2-2 15,11 15 1-15,-6 8 0 16,0 8 0-16,3 4 0 15,1 5 0-15,4 1 0 16,11 3-1-16,12-4 1 0,12-9 0 16,9-12 0-1,10-9-1-15,4-12 1 16,8-11-1-16,-2-10 1 16,1-10-1-16,-5-1 0 0,-4-3 1 15,-8-3-1-15,-7 6 0 16,-7 1 0-16,-3 8 1 15,-4 27 0-15,-9-25 0 16,9 25 0-16,0 0 0 16,-20 25 0-16,20 0 0 15,0 4 0-15,6 11-1 16,0-3 0-16,7 3 0 16,1-9-1-16,1-4-2 15,10-6-3-15,-7-29-5 16,22 6-27-16,-17-19-2 15,4-2 0-15,-2-13 0 16</inkml:trace>
  <inkml:trace contextRef="#ctx0" brushRef="#br0" timeOffset="394813.8568">9530 15757 41 0,'-11'-19'36'15,"11"19"0"-15,0 0 1 16,-16-27-14-16,16 27-12 15,0 0-3-15,31 20-3 16,-31-20-1-16,44 42-1 16,-13-12 1-16,8 13-2 15,-5 8 2-15,3 11-3 16,-6 5 1-16,-4 8 0 0,-8 0 0 16,-7-4-1-1,-10 1-1-15,-8 5 2 16,-8-10-2-16,-5 0 1 15,-4-11 0-15,0-6-1 16,-2-12 1-16,4 1 0 0,-1-14-1 16,22-25 0-16,-25 25 0 15,25-25-2-15,0 0-3 16,-21-6-34-16,21 6-1 16,8-23-2-16,-8 23 0 15</inkml:trace>
  <inkml:trace contextRef="#ctx0" brushRef="#br0" timeOffset="399905.6486">10082 15982 46 0,'-2'23'34'15,"2"-23"-1"-15,0 0 0 16,40 17-25-16,-18-28-3 15,10 9-1-15,1-8-2 16,4-5-4-16,5 5-9 16,-17-3-20-16,-5 1-1 15,-20 12 0-15,0 0-2 16</inkml:trace>
  <inkml:trace contextRef="#ctx0" brushRef="#br0" timeOffset="400036.6942">10120 16124 49 0,'-15'25'34'0,"9"-6"0"15,6-19 0-15,23 19-23 16,-23-19-5-16,35-13-11 16,-10 3-26-16,2 4-2 15,-2-5-1-15,2-1-1 16</inkml:trace>
  <inkml:trace contextRef="#ctx0" brushRef="#br0" timeOffset="400549.8741">10693 15844 57 0,'0'0'36'0,"10"19"-1"16,-10-19 2-16,40 29-25 16,-40-29-3-16,37 38-3 15,-14-13-1-15,10 10-1 16,0-5-2-16,3 1 0 15,-3 0-1-15,0-6 0 0,-6-2-2 16,-6-12-1-16,-2-1-2 16,-19-10-3-1,24-8-11-15,-28-11-18 16,0-2-2-16,-6-12 1 0,2-3-1 16</inkml:trace>
  <inkml:trace contextRef="#ctx0" brushRef="#br0" timeOffset="400737.9445">10986 15790 78 0,'0'0'37'0,"0"0"-1"16,-21 33-7-16,0-20-19 15,11 27-3-15,-17-1-2 0,4 14-2 16,-6 1-1 0,2 6-2-16,0-3-1 15,0-5-2-15,14-2-4 16,-10-33-13-16,21 6-18 0,2-23 0 15,0 0 0-15,32-6 0 16</inkml:trace>
  <inkml:trace contextRef="#ctx0" brushRef="#br0" timeOffset="401510.22">11264 16049 51 0,'0'0'36'0,"0"0"-1"16,17 11 0-16,-17-11-24 15,29-7-3-15,-11 1-2 16,11 4-2-16,-8-4-3 0,4 1-2 15,0 8-5-15,-25-3-21 16,0 0-9 0,0 0 1-16,0 0-1 15</inkml:trace>
  <inkml:trace contextRef="#ctx0" brushRef="#br0" timeOffset="401761.3004">11447 15966 63 0,'0'0'36'16,"0"0"1"-16,31 18 0 0,-31-18-26 15,31 32-3 1,-12-9-3-16,14 12-1 16,-4-4-1-16,4 5-2 15,-4 0-1-15,0-3 0 16,-2-4-2-16,-6-14-2 0,8 10-10 15,-29-25-22-15,27-2-3 16,-27 2 1-16,25-40 0 16</inkml:trace>
  <inkml:trace contextRef="#ctx0" brushRef="#br0" timeOffset="401945.3647">11835 15888 76 0,'-21'25'37'0,"-6"7"2"16,2 14-1-16,-16-1-31 16,12 16-2-16,-7-4-2 0,5 9 0 15,4-7-4-15,4-7-1 16,11-6-7-16,-13-17-27 16,19-4-2-16,6-25-1 15,-2 17 1-15</inkml:trace>
  <inkml:trace contextRef="#ctx0" brushRef="#br0" timeOffset="402241.4684">11843 16300 73 0,'-4'44'38'0,"0"18"0"0,0 3-1 16,18 14-28-16,-9-10-4 15,19 0-1-15,5-16-3 16,11-14 0-16,10-18 0 16,8-25-1-16,-4-21 2 15,-8-13-1-15,-13-10 1 16,-14 0 0-16,-21-6 0 16,-15 2 0-16,-18 6-1 15,-11 12 0-15,-6 13-4 16,-12-12-11-16,12 18-25 15,0 3-1-15,10 10-1 16,9 2 0-16</inkml:trace>
  <inkml:trace contextRef="#ctx0" brushRef="#br0" timeOffset="432385.0716">5950 17618 12 0,'0'0'31'0,"0"-19"2"15,0 19-1-15,-13-25-12 16,13 25-4-16,-8-17-3 0,8 17-2 16,0 0-3-16,-15 30-1 15,-1-7-2-15,5 23-1 16,-5 2-1 0,3 12 0-16,1 7-2 0,10 2 2 15,2-2-1-15,14 2-1 16,3-11 1-16,12-8-1 15,4-8 1-15,5-6-1 16,-1-9 1-16,2-6-1 16,-5-9 0-16,-1-5 0 15,-8-3 0-15,-6-2-1 16,-19-2 1-16,27-8 0 16,-27 8-1-16,0 0 0 0,0 0-1 15,0 0 0-15,0 0-3 16,0 0 0-1,0 0-3-15,8-24-12 16,-8 24-20-16,0 0-1 0,0 0 2 16,2-20-2-16</inkml:trace>
  <inkml:trace contextRef="#ctx0" brushRef="#br0" timeOffset="437156.7483">6267 17877 24 0,'0'0'28'16,"7"-17"2"-16,-7 17-11 16,0 0-5-16,4-27-1 15,-4 27-2-15,0 0-2 16,0 0-2-16,0 0 0 16,16-17-2-16,-16 17 0 0,0 0 0 15,0 0-1-15,0 0-1 16,9-18 1-16,-9 18-1 15,0 0-1 1,21 29 0-16,-21-29 0 0,18 42 0 16,-7-19-1-16,5 10 0 15,-5 0 0-15,3 3 1 16,1-3-1-16,-1-1 0 16,-1 1 0-16,3-8-1 15,-5-4 1-15,-1-4 0 16,-10-17-1-16,17 21 0 15,-17-21 1-15,0 0-1 16,0 0 1-16,0 0 0 0,20-4-1 16,-20 4 1-1,7-25-1-15,-7 25 1 16,10-38-1-16,-2 9 0 16,-1-3 1-16,1-7-1 0,2-3 0 15,1 4 0-15,3-3 0 16,-3-1-1-16,3 10 0 15,-4-1-2-15,1 12-1 16,-7-6-5-16,17 25-11 16,-21 2-20-16,0 0 2 15,0 0-1-15,0 0 0 16</inkml:trace>
  <inkml:trace contextRef="#ctx0" brushRef="#br0" timeOffset="438185.1105">6828 17541 18 0,'0'0'26'15,"0"0"1"-15,0 0-7 0,0 0-3 16,0 0-4-16,0 0-2 16,0 0-2-16,0 0-1 15,25-5-3-15,-25 5 0 16,31-16-1-16,-14 3 0 16,10 7-1-16,-6-5 0 15,4 7 0-15,-3-6 0 16,-3 8-1-16,-19 2 1 15,27 2-1-15,-27-2 0 0,6 23-1 16,-6-23 0 0,-12 35 1-16,-5-10-1 15,-3 3 0-15,-7-1-1 16,4 2 1-16,0-4 0 0,2 0 0 16,4-6 0-16,17-19-1 15,-8 25 1-15,8-25 0 16,27 10 0-16,-2-9 0 15,2-2 0-15,6-5 0 16,0 2 0-16,-1 0-1 16,1 0 0-16,-6 0 0 15,0 8-3-15,-27-4-4 0,46 2-30 16,-46-2 0 0,20 12-2-16,-20-12 1 15</inkml:trace>
  <inkml:trace contextRef="#ctx0" brushRef="#br0" timeOffset="438658.2743">7540 17990 50 0,'0'0'34'15,"0"0"-1"-15,0 0-5 16,11-29-18-16,16 29-2 0,-10-13-1 15,12 9-2-15,0-2-3 16,6-1-2-16,6 11-6 16,-12-10-27-16,9 2-1 15,-1-4-1-15,-1 1 0 16</inkml:trace>
  <inkml:trace contextRef="#ctx0" brushRef="#br0" timeOffset="439537.5845">8126 17727 40 0,'0'0'31'15,"0"0"1"-15,25-17-10 16,-31-2-8-16,27 25-2 16,-21-6-2-16,0 0-2 15,0 0-1-15,29 32-2 16,-27-3-1-16,8 11 0 16,-8 1-1-16,7 5-1 15,-3 4 0-15,6-6-1 0,-3 0 0 16,3-12 0-1,0-7 0-15,1-6-1 16,-13-19 1-16,23 14-1 16,-23-14 1-16,18-4 0 0,-18 4-1 15,15-25 1-15,-7 0-1 16,-2 0 1-16,1-4-1 16,1-5 0-16,0-2 1 15,1-3-1-15,3 3 0 16,0-1-1-16,-1 7 0 15,3 1 0-15,5 10-1 16,-6-2-3-16,9 11-2 16,-19-17-17-16,-3 27-13 15,22-6 0-15,-22 6 0 16,0 0 0-16</inkml:trace>
  <inkml:trace contextRef="#ctx0" brushRef="#br0" timeOffset="440040.7615">8604 18065 31 0,'0'0'33'0,"0"0"0"16,21-12-1-16,-21 12-15 15,0 0-5-15,0 0-1 16,0 0-4-16,0 0-1 15,-13 41-3-15,7-16 1 16,4 3-2-16,0 1 0 16,4 2 0-16,2-8-1 15,6-6 0-15,-10-17-1 16,33 6 1-16,-12-14 0 16,-2-3 0-16,0-8 0 15,-1-6 0-15,-5-2 0 0,-1 2-1 16,-8-2 2-16,-4 2-3 15,-4 4 1-15,-6 4-1 16,10 17-1-16,-19-21-4 16,19 21-9-16,0 0-22 15,-21 2 0-15,21-2-1 16,-20 1 1-16</inkml:trace>
  <inkml:trace contextRef="#ctx0" brushRef="#br0" timeOffset="440548.9384">8822 17603 14 0,'0'0'30'0,"23"-18"2"16,-5 9 0-16,-9-16-12 16,20 21-5-16,-17-19-3 0,19 19-2 15,-14-13-3-15,8 11-2 16,-25 6-1-1,35-6 0-15,-35 6-1 16,11 18-1-16,-11-18 0 0,-19 40 0 16,0-15-1-16,0 0 1 15,-3 6-1-15,1-7 0 16,2-1-1-16,5-5 1 16,14-18 0-16,-15 25-1 15,15-25 1-15,4 19 0 16,-4-19-1-16,19 6 1 15,-19-6 0-15,33 3 0 16,-10-6-2-16,2 1 0 0,2 0-1 16,-4-6-3-1,14 14-7-15,-18-16-25 16,4 8 0-16,-23 2-1 16,27-2 1-16</inkml:trace>
  <inkml:trace contextRef="#ctx0" brushRef="#br0" timeOffset="440993.0981">9297 17323 53 0,'0'0'35'15,"11"-18"-1"-15,-11 18 2 16,27-3-26-16,-27 3-1 0,27 13-3 16,-9 0-1-16,11 14-1 15,-2 0-1-15,9 17 0 16,-5 4-1-16,2 12 1 16,-6 5-2-16,-4 6 1 15,-9 0 0-15,-3-4 0 16,-11 0-1-16,-2-11 1 15,-7-6-1-15,-3-4 1 16,-3-16 1-16,1-3-1 16,-3-10-1-16,-1-1 1 15,18-16 0-15,-29 21-1 16,29-21 0-16,-23 6-1 16,23-6 1-16,0 0-2 0,-17 3 0 15,17-3-1-15,0 0-1 16,0 0-5-16,0 0-30 15,0 0-3-15,0 0 1 16,19-15-1-16</inkml:trace>
  <inkml:trace contextRef="#ctx0" brushRef="#br0" timeOffset="441745.3593">9856 17727 52 0,'19'8'32'0,"-19"-8"1"16,31-10-9-16,-2 10-15 0,-8-9-3 16,18 5-1-16,-8-6-1 15,9 1-3 1,-3 5-3-16,-10-9-5 15,6 14-15-15,-33-1-11 0,0 0 0 16,0 0 0-16</inkml:trace>
  <inkml:trace contextRef="#ctx0" brushRef="#br0" timeOffset="441909.4205">9898 17850 24 0,'-5'21'30'16,"5"-21"2"-16,32-2 0 15,-5 2-13-15,-11-17-9 16,19 15-3-16,-10-13-3 16,4-4-10-16,-4 5-23 15,-4 6-3-15,-21 8 0 16,19-7-2-16</inkml:trace>
  <inkml:trace contextRef="#ctx0" brushRef="#br0" timeOffset="446885.1675">10460 17647 28 0,'-12'-19'29'0,"6"1"2"16,6 18-1-16,18-19-18 15,-16-2-1-15,23 10-2 16,-8-14 0-16,18 11-3 15,-2-9 0-15,7 16-1 16,-5-9-1-16,3 16-1 16,-11-2 0-16,-3 20 1 0,-11-1-2 15,-5 13 1-15,-14 1-1 16,-6 11 0 0,-9 6 0-16,-6 4 0 15,-9-2-1-15,-1 0 0 0,2-4-1 16,-1-6 1-16,1 0 0 15,4-9-1-15,6-4 1 16,6-10 0-16,19-17-1 16,-22 29 0-16,22-29 0 15,0 0 1-15,0 0-1 16,35 8 0-16,-4-12 0 16,11-2 0-16,5 0 0 15,3-1 0-15,0-1 0 0,0 4 0 16,-5 4-2-16,-11-2-1 15,3 10-5-15,-37-8-28 16,35-4-1 0,-35 4-2-16,23-4 1 0</inkml:trace>
  <inkml:trace contextRef="#ctx0" brushRef="#br0" timeOffset="447457.3722">11278 17718 60 0,'25'-16'35'16,"-25"16"1"-16,17 0 0 16,-17 0-24-16,0 0-5 15,6 18-1-15,-6-18-1 0,11 28-2 16,-5-10 0-16,-6-18-2 15,8 23 1-15,-8-23-1 16,0 0 0-16,0 0 0 16,0 0 0-16,6-27 0 15,-6 27 0-15,-12-31 0 16,12 31-2-16,-29-27 2 16,8 16-1-16,-10 9 0 0,0 4 0 15,-2 4 1 1,1 11-1-16,1 2 1 15,6 6 0-15,7 2-1 16,9 7 0-16,14-1 1 16,13-2 0-16,5-6 0 0,10-6 0 15,3-12-1-15,5-7 1 16,-2-5-1-16,-1-11 1 16,-5-1 0-16,-10-6-1 15,-6 0 0-15,-7 2 0 16,-10 21 0-16,4-23 0 15,-4 23 1-15,0 0-1 16,-23 13 0-16,23-13 0 16,-16 39-1-16,14-18 1 15,2 6-1-15,4-2 0 16,8 1-2-16,1-8-1 16,12 9-8-16,-7-24-26 0,11 5-1 15,-4-12 0-15,6-2-1 16</inkml:trace>
  <inkml:trace contextRef="#ctx0" brushRef="#br0" timeOffset="447793.4859">12005 17411 54 0,'0'0'37'0,"0"0"1"16,0 0 0-16,0 0-14 15,-33 21-15-15,19 23-3 16,-11 2-2-16,10 16 1 16,1-1-3-16,11 10 1 15,5 2-2-15,9-2 1 16,8-10-1-16,14-9 0 15,4-4 0-15,1-14-1 16,3-5 0-16,-8-10-2 16,3 1-3-16,-14-26-12 15,8 15-22-15,-12-11-2 16,3 1 1-16,-4-9-1 16</inkml:trace>
  <inkml:trace contextRef="#ctx0" brushRef="#br0" timeOffset="448312.6686">12554 17637 62 0,'0'0'36'0,"0"0"0"15,14-17 1-15,7 27-24 16,-21-10-5-16,35 19-1 16,-14-6-1-16,14 12-2 15,-2 2 0-15,9 7-1 16,-5 5-1-16,1 1-1 15,-3-2 0-15,-4 3 0 16,-6-7 0-16,-4-7-1 0,-2-6-1 16,-19-21 0-16,24 23-2 15,-24-23-1-15,17-2-4 16,-29-26-23-16,14 8-7 16,-13-18-2-16,3 0 2 15</inkml:trace>
  <inkml:trace contextRef="#ctx0" brushRef="#br0" timeOffset="448524.7471">12882 17532 65 0,'0'-18'37'16,"0"18"1"-16,-21 37-1 0,17 5-25 16,-32-4-4-16,3 24-2 15,-13-7-2-15,3 7-1 16,1-5-2-16,3-7-1 15,10-6-1-15,4-11-3 16,21 3-8-16,4-36-26 16,0 0 0-16,21 4 0 15,6-17-1-15</inkml:trace>
  <inkml:trace contextRef="#ctx0" brushRef="#br0" timeOffset="448749.8236">13077 17779 76 0,'21'-4'36'16,"10"2"0"-16,0-17-8 15,13 19-20-15,-15-9-4 16,8 11-2-16,-4 1-4 15,-10-8-31-15,4 8-3 16,-6-1 0-16,-21-2 0 16</inkml:trace>
  <inkml:trace contextRef="#ctx0" brushRef="#br0" timeOffset="449253.0056">13812 17447 47 0,'0'0'36'16,"0"0"-1"-16,14-17 2 15,-14 17-18-15,0 0-7 16,25 33-4-16,-14-14-2 16,14 15-1-16,0-1-1 15,14 7-1-15,-2 2-1 16,5 1 0-16,-1-1-2 16,-3-6 1-16,-5-5-1 0,-6-10-1 15,-4-2-1-15,-23-19-1 16,21 19-3-1,-21-19-8-15,0-23-24 0,-9 0-1 16,5 0 0-16,-10-17 0 16</inkml:trace>
  <inkml:trace contextRef="#ctx0" brushRef="#br0" timeOffset="449449.0694">14125 17386 64 0,'0'0'37'0,"-18"15"1"0,5 3 0 15,15 22-26-15,-26-6-4 16,11 24-3 0,-16 1-1-16,6 8-1 15,-6-3-2-15,2-5-1 16,2-3-3-16,-2-18-3 0,21 6-29 16,-9-23-3-16,11-3 0 15,4-18-1-15</inkml:trace>
  <inkml:trace contextRef="#ctx0" brushRef="#br0" timeOffset="449785.1897">14240 17727 59 0,'21'31'37'16,"-15"-2"0"-16,-8-2 0 0,2 11-18 15,-15-15-12-15,11 14-3 16,-9-9-1-16,9 1 0 16,4-29-2-16,7 33 0 15,-7-33 0-15,27 13 0 16,-7-11 0-16,1-6-1 16,0-5 1-16,0-9-1 15,-5-5 0-15,-5-4 0 16,-7-1 1-16,-8 1-2 15,-7-2 1-15,-5 6-1 16,-3 4-1-16,-2-2-3 16,21 21-5-16,-37-12-27 15,37 12-1-15,0 0 0 0,0 0-1 16</inkml:trace>
  <inkml:trace contextRef="#ctx0" brushRef="#br0" timeOffset="450245.3521">14641 17263 55 0,'0'0'36'16,"6"-23"1"-16,-6 23 1 16,0 0-21-16,29 10-6 15,-19 7-3-15,13 19-2 16,0-1-1-16,14 19-1 15,1 1-1-15,3 7 0 16,-6 1-2-16,1 8 1 16,-7-2-1-16,-6-2 0 15,-9-5 0-15,-12-3 0 0,-14-7 1 16,-3 0-2-16,-8-10 1 16,-3-10 0-16,1-9 0 15,0-5-2 1,6-3 0-16,-2-9-3 0,21-6-30 15,-18 6-8-15,18-6 1 16,0 0-2-16</inkml:trace>
  <inkml:trace contextRef="#ctx0" brushRef="#br0" timeOffset="459508.6058">15615 17326 27 0,'0'0'27'15,"33"8"1"-15,-33-8 0 16,37-4-20-16,-16 12-6 16,0-8 1-16,8 8 2 15,-7-10 0-15,10 6 0 16,-14-20 1-16,9 1 0 16,-14-22 1-16,5-7-1 15,-17-23-2-15,3-8 0 16,-15-24-1-16,-3-7 0 15,-13-17-2-15,-7-5 0 16,-15-16 0-16,-9-8 1 0,-11-11 0 16,-6-13-1-16,-10-8-1 15,-6-12 1-15,-3-13 0 16,-5-4 1-16,3-7-1 16,3-3 0-16,7 1 0 15,8 7 0-15,11 4-1 16,15 7 1-16,15 11 0 15,22 5-1-15,15 11 1 16,17 14-1-16,18 12 0 16,13 18 1-16,14 12-1 15,9 14 0-15,10 19 1 16,6 23-2-16,0 19 2 16,0 17-1-16,-5 19 0 0,-6 16 1 15,-7 11-1-15,-11 16 1 16,-8 3-2-16,-17-5-4 15,7 9-17-15,-22-23-14 16,-18-17 0-16,0 0-1 16,0-46-1-16</inkml:trace>
  <inkml:trace contextRef="#ctx0" brushRef="#br0" timeOffset="459868.7321">15556 11984 75 0,'-29'29'36'0,"29"-29"1"16,-12 31-1-16,12-31-30 15,25 25-2-15,12-14-1 16,21-1 0-16,5-1 0 15,20 7-1-15,2-1-1 16,4 10 0-16,-4 0 0 16,-10 10 0-16,-15 3 0 15,-16 8 1-15,-21-2-1 16,-19 2 1-16,-23 0 0 0,-14-4 0 16,-15-3 0-16,-6 1-1 15,-4-4-1-15,0-11-3 16,16 6-8-1,-3-23-28-15,22-3 0 0,23-5-2 16,0 0 1-16</inkml:trace>
  <inkml:trace contextRef="#ctx0" brushRef="#br0" timeOffset="460516.9604">16952 11992 62 0,'-2'-17'36'0,"2"17"1"15,-4-33-6-15,4 33-16 16,0 0-5-16,18 10-2 16,-18-10-1-16,23 30-3 15,-8-3-1-15,7 14-1 16,-5 1 1-16,4 6-1 0,-4-2 0 15,-1 0-1-15,-5-6 1 16,-1-7 0-16,-4-6 0 16,-6-27-1-1,0 0 1-15,0 0-1 16,13-20-2-16,-9-16 2 0,2-6-1 16,-2-6 1-16,4-8-1 15,-1-3-1-15,3 1 0 16,-2 4-1-16,7 16 0 15,-5 4-6-15,17 26-8 16,-27 8-25-16,33-8 1 16,-33 8-1-16,27 44 0 15</inkml:trace>
  <inkml:trace contextRef="#ctx0" brushRef="#br0" timeOffset="461137.1787">17945 12145 88 0,'20'-13'39'15,"3"5"-2"-15,12 14-7 16,-6-21-26-16,19 7-1 15,-2 4-4-15,-5-11-11 16,5 15-25-16,-17 0-1 16,-10 8 1-16,-19-8-2 15</inkml:trace>
  <inkml:trace contextRef="#ctx0" brushRef="#br0" timeOffset="461318.2445">17972 12337 76 0,'0'0'38'16,"26"-2"0"-16,-1-9-1 16,9 3-31-16,-9-3-3 15,2-12-13-15,2 13-25 16,-4 6-2-16,-5-1-1 16,-20 5 1-16</inkml:trace>
  <inkml:trace contextRef="#ctx0" brushRef="#br0" timeOffset="461948.4639">18414 12025 59 0,'0'-18'37'0,"0"18"0"16,0 0-6-16,-15-19-16 15,15 19-4-15,0 0-2 16,11 23-2-16,-5-4 0 15,8 20-3-15,-3 7 0 16,7 15-1-16,-3 2 0 16,6 12-1-16,-3-4 0 0,5 4 0 15,-6-14-3-15,2-15 2 16,1-13 0-16,3-14-1 16,-4-19 1-16,6-17-1 15,-4-16 1-15,1-11-1 16,-1-13 0-16,0-7 0 15,-2-5 0-15,-1-5 0 16,-3 1 0-16,-1 0 0 16,-5 4-1-16,-1 4 0 15,0 11-1-15,-4 6-2 16,1 19-1-16,-9-5-7 16,4 34-28-16,0 0-2 15,4 38 1-15,-11 2 0 0</inkml:trace>
  <inkml:trace contextRef="#ctx0" brushRef="#br0" timeOffset="462356.6095">18983 12485 78 0,'19'0'39'0,"-19"0"0"16,0 0 0-16,10 31-31 16,-10-31-2-1,-19 36-2-15,9-15-1 0,4 8 0 16,4-8-2-16,6-2 0 15,-4-19 0-15,29 10-1 16,-6-16 1-16,8-9-1 16,0-6 1-16,-2-10-1 15,-10 0 0-15,-5-5 0 16,-12 3 0-16,-12-1 0 16,-7 3 0-16,-8 2-1 15,0 6-2-15,-6-7-4 0,31 30-31 16,-23-27-1-16,23 27-2 15,-12-23 1 1</inkml:trace>
  <inkml:trace contextRef="#ctx0" brushRef="#br0" timeOffset="462812.7678">19344 11704 36 0,'0'0'35'0,"29"-28"1"0,-8 10 1 16,6-14-19-16,14 24-5 15,-18-21-2-15,17 25-3 16,-15-3-2-16,4 14-2 16,-11 3-1-16,-7 15 0 15,-13 9-1-15,-6 9 0 16,-11 1-1-16,-2 2 0 16,-8-2 0-16,0 2 0 15,0-8 1-15,4-3-1 16,4-12 0-16,7-4 0 15,14-19 1-15,0 0-1 16,0 0 0-16,22 12 0 0,3-20-1 16,4-9 0-16,9-1-2 15,-1-5-1-15,11 12-4 16,-19-14-33-16,15 10 0 16,-5-3-2-16,-4 11 1 15</inkml:trace>
  <inkml:trace contextRef="#ctx0" brushRef="#br0" timeOffset="463633.0622">19988 12241 37 0,'0'0'34'16,"0"0"2"-16,0 0-2 0,0 0-14 16,39-3-6-16,-22-17-7 15,25 13-1-15,-3-12-4 16,15 7 1 0,0-3-4-16,4 3 3 0,-4 1-4 15,-4 3 3-15,-7 2-1 16,-11 2-1-16,-1 8-3 15,-31-4-7-15,27-7-19 16,-27 7-8-16,0 0 1 16,-33 5-1-16</inkml:trace>
  <inkml:trace contextRef="#ctx0" brushRef="#br0" timeOffset="463905.1517">20314 11984 59 0,'0'0'38'15,"10"-23"0"-15,-10 23 1 16,0 0-26-16,0 0-5 16,11 27 0-16,-9 4-3 15,-9 5 0-15,3 10-2 16,-8 6 0-16,8-6-2 15,-2-2 0-15,1-7-2 0,3-3-2 16,-2-15-4 0,25 1-28-16,-21-20-5 15,19-2-1-15,-1-12 1 16</inkml:trace>
  <inkml:trace contextRef="#ctx0" brushRef="#br0" timeOffset="464444.3409">20821 11940 37 0,'0'0'36'16,"-17"-23"0"-16,19 6 2 15,6-12-19-15,17 16-9 16,-10-24-1-16,26 18-2 16,-5-12-2-16,13 14 0 15,-5 0-2-15,2 11 1 16,-5 6-1-16,-5 17-1 15,-11 10 0-15,-11 12-1 16,-12 11 0-16,-14 11 0 16,-13 0 2-16,-6 8-2 15,-5 2 0-15,-5-5 0 16,-1-7 0-16,3-7-1 0,4-12 1 16,7-7-1-16,10-10-1 15,7-6 1-15,11-17 0 16,0 0 0-16,0 0 0 15,30 0 0-15,-6-8 0 16,8-1 0-16,5-3 0 16,4-1 0-16,1 3-1 15,-2 1-1-15,5 3-3 16,-12-13-11-16,3 15-25 16,-11-2 0-16,-2 6-1 15,-5-4 1-15</inkml:trace>
  <inkml:trace contextRef="#ctx0" brushRef="#br0" timeOffset="465076.5669">21685 11988 70 0,'29'-13'39'16,"-29"13"1"-16,22 0 0 15,-22 0-31-15,0 0-2 0,9 23-2 16,-3-4-1-16,-8-2 0 16,8 2-2-16,-4-1 1 15,4-1-2 1,-6-17 0-16,0 0 0 15,25 13-1-15,-25-13 1 0,23-23-1 16,-15 6 0-16,-7-6 0 16,-1 0 0-16,-9-6 0 15,-7 8 0-15,-7 2 1 16,-8 13-1-16,-7 12 0 16,-3 9 1-16,-3 16-1 15,5 9 0-15,5 10 2 16,9 4-1-16,11-2 0 0,14 1 0 15,12-10 0 1,15-9-1-16,11-13 1 16,10-13-1-16,5-16-2 15,1-5 2-15,-6-10-2 0,-2-6 1 16,-7-9 1-16,-12-5 0 16,-10-1-1-16,-9 10 2 15,-4 5 0-15,-6 4-1 16,2 25 1-16,-14-23 0 15,14 23-1-15,-15 21-1 16,9 2 1-16,4 8 1 16,2 3-1-16,4 5 0 15,2-1 0-15,1-1-3 16,9-1 0-16,-16-36-10 16,44 31-29-16,-21-29 0 15,10 0-1-15,-4-10 1 16</inkml:trace>
  <inkml:trace contextRef="#ctx0" brushRef="#br0" timeOffset="465676.782">22559 11798 43 0,'0'0'39'16,"0"0"1"-16,0 0 0 15,19 43-14-15,-36-34-15 0,15 24-3 16,-19-1-2-16,6 16-2 16,-9 6 1-16,3 4-3 15,0-7 1-15,4-5-3 16,3-7 1-16,6-12-2 15,8-27 0-15,0 0-3 16,29-12-4-16,-13-30-1 16,17 0-2-16,-14-27 2 15,12 7 1-15,-10-9 4 16,-2 10 1-16,-5 11 5 16,-10 4 2-16,1 19 3 15,-14 8 2-15,9 19 0 16,-4 21-2-16,12 10-1 0,-1 3-2 15,13 10-1-15,5 2-1 16,6 4-1-16,5-6 1 16,5-1-1-1,-3-9-1-15,-3-7 0 0,-8-6 0 16,-8-6 0-16,-13 3 3 16,-10 3-2-16,-9 0 0 15,-16 2 0-15,-8 2 1 16,-7 7-1-16,-4-3 1 15,-3-4-1-15,5-2-1 16,6-13 0-16,5-6-1 16,6-6-2-16,12-2-1 0,5-25-6 15,27 12-31-15,-13-12-2 16,8-2 0-16,2-1-1 16</inkml:trace>
  <inkml:trace contextRef="#ctx0" brushRef="#br0" timeOffset="466013.893">23003 11865 79 0,'25'-9'43'0,"-2"-1"-1"16,10 18 1-16,-12-2-34 16,20 17-3-16,-7 4-1 15,7 17-2-15,-1 4 2 16,9 9-3-16,-1 1-1 16,4-3-1-16,-4-1 2 15,-4-10-2-15,-3-7-1 16,-6-14 0-16,-5-8-4 15,-10-21-1-15,1 0-3 16,-29-26-30-16,12-6-5 16,-12-18 0-16,3-9 2 0</inkml:trace>
  <inkml:trace contextRef="#ctx0" brushRef="#br0" timeOffset="466180.9519">23472 11747 82 0,'-35'42'42'0,"0"25"1"15,-5 8 1-15,9 17-35 16,-10 0-2-16,10 4-3 16,-3-6-1-16,3-13-5 15,10 3-8-15,-3-34-32 16,9-15-3-16,-2-18 2 16,17-13-1-16</inkml:trace>
  <inkml:trace contextRef="#ctx0" brushRef="#br0" timeOffset="543719.3036">17284 11597 17 0,'0'0'31'16,"-17"-17"1"-16,17 17 0 16,0 0-13-16,-18-39-3 0,18 39-4 15,-8-25-2-15,8 25-3 16,10-27-2 0,7 12-1-16,3-8 0 15,11 6-1-15,-1-4-1 0,7 3 0 16,-2 3 0-16,-2 7 0 15,-6 7 0-15,-6 14 0 16,-11 6-1-16,-7 12 1 16,-10 5 0-16,-7 12 1 15,-11 4-2-15,-2 4 0 16,-4-1 0-16,0-1-1 16,0-4 0-16,6-8 1 0,2-5-1 15,8-13 1 1,15-24 0-16,-4 18 0 15,4-18 0-15,29-10 1 16,-6-5 0-16,8-2-1 16,0-5 1-16,5 3-1 0,1 0 1 15,0 4-1-15,-3-1-1 16,-3 5 0-16,-4 3 0 16,-4-1-4-16,4 26-11 15,-27-17-25-15,20 23 0 16,-22-6-2-16,-2 2 1 15</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08-06T13:58:54.70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7605 3057 26 0,'-21'10'27'16,"21"-10"-6"-16,0 0-1 15,-29-10-1-15,29 10-1 16,0 0-4-16,0 0-1 0,-29-7-2 15,29 7-2-15,-17 1-1 16,17-1-2-16,-25 8 0 16,25-8-2-16,-24 8 0 15,24-8-1-15,-19 6 0 16,19-6-1-16,0 0 0 16,0 0 0-16,21 19 0 15,6-15 0-15,10 1 0 16,13 3-1-16,10-6 1 15,15 4 0-15,6-6-1 16,2 0 0-16,-4 0 0 16,-5 4-1-16,-13 7 1 15,-13 6-1-15,-15 2 0 0,-15 1 0 16,-13 1-2-16,-5-21-2 16,-5 48-8-16,5-48-29 15,-18 7 0-15,12-24-1 16,12-2 0-16</inkml:trace>
  <inkml:trace contextRef="#ctx0" brushRef="#br0" timeOffset="1660.595">14501 3218 9 0,'-29'4'30'16,"29"-4"1"-16,-25 4 1 0,25-4-14 16,0 0-2-16,-27-8-1 15,27 8-3-15,0 0-3 16,0 0-2-16,0 0-1 16,0 0-2-16,0 0 1 15,17-5-2-15,-17 5 1 16,27-4-2-16,-6 2 0 15,14 2 0-15,7-8 0 16,16 4 1-16,8-3-1 16,13 1 0-16,8 0 0 15,15 0 0-15,6 1 0 16,13 3 0-16,9 0 0 16,7 4-1-16,5-2 1 0,9 5 0 15,1-1-1-15,6 2 1 16,4 0 0-16,0-2-1 15,-2 1 0-15,1 1 0 16,-3 0 0-16,-6 0 0 16,-5-2 0-16,-8 5 0 15,-16-1-1-15,-15 1 0 16,-15 1 0-16,-18 0 0 16,-17 1 0-16,-18-5 0 15,-11 3 0-15,-29-9-2 16,17 10-2-16,-17-10-5 15,0 0-31-15,-38-21-2 16,13 7 0-16,-10-7-1 0</inkml:trace>
  <inkml:trace contextRef="#ctx0" brushRef="#br0" timeOffset="123503.2392">816 6562 42 0,'9'-25'29'0,"-9"25"-1"16,10-17-3-16,-20-5-2 15,10 22-6-15,0 0-4 16,0 0-3-16,6-23-1 16,-6 23-2-16,0 0-2 0,0 0 0 15,0 0 0-15,27 29-2 16,-17-4 0-16,3 10 0 15,3 5-1 1,-1 6-1-16,1 6 2 0,-3-2-2 16,1 5 0-16,-5-3 1 15,-1-6-1-15,0-9 0 16,-3-7-1-16,-1-5 2 16,-4-25-1-16,0 0 0 15,0 0 0-15,18-25 0 16,-9-17-1-16,3-10 1 15,1-7 0-15,3-10-1 16,3-2 0-16,0 4 0 0,-1 3 0 16,-3 12-1-16,-1 14 0 15,-5 9-1 1,3 12-1-16,-12 17-1 16,17-9-4-16,-17 9-6 0,14 30-27 15,-14 5-1-15,2 18 0 16,-6 9 1-16</inkml:trace>
  <inkml:trace contextRef="#ctx0" brushRef="#br0" timeOffset="123839.3637">1219 7085 60 0,'0'0'39'0,"29"-28"-1"16,-12 18 1-16,-9-15-23 15,11 31-5-15,-19-6-2 16,2 31-3-16,-8-3-2 0,0 11-1 16,1-5-1-16,-3 3 0 15,2-7 0-15,0-3 0 16,6-27-2-16,0 0 1 16,22 4 0-16,-7-29-2 15,-1 0 2-15,1-13-1 16,-3 1 0-16,-1-5-1 15,-5 6 1-15,-8 1 0 16,-2 4-1-16,-7 8 0 16,1 4-1-16,-4 2-3 15,14 17-5-15,-17-6-30 16,17 6-2-16,0 0 1 16,19 18-1-16</inkml:trace>
  <inkml:trace contextRef="#ctx0" brushRef="#br0" timeOffset="124127.4632">1824 6562 68 0,'0'0'38'0,"0"0"1"16,0 0 0-16,24 11-29 16,-24-11-3-16,34-2-3 15,-11 2-1-15,8-4-3 16,6 1-2-16,-8-11-4 16,11 22-13-16,-13-12-19 15,-27 4 0-15,0 0 0 16,10 23-1-16</inkml:trace>
  <inkml:trace contextRef="#ctx0" brushRef="#br0" timeOffset="124327.5348">1819 6744 79 0,'-22'19'39'0,"22"-19"0"0,6-17-9 16,12 21-19-16,-18-4-1 15,29-19-4-15,-8 5-2 16,6 3-1-1,-2 1-2-15,-2 0-1 0,-2 7 0 16,-2-3-2-16,1 6-3 16,-20 0-6-16,21-14-29 15,-21 14 1-15,0 0-1 16,0 0 0-16</inkml:trace>
  <inkml:trace contextRef="#ctx0" brushRef="#br0" timeOffset="124891.7375">2500 6295 56 0,'0'0'38'0,"15"-21"1"15,-15 21 0-15,0 0-20 16,0 0-7-16,2 23-3 15,6 6-3-15,-6 0-1 0,3 13-2 16,-3-2 0-16,4 4-1 16,-4-2-1-1,0 2 0-15,-2-3-1 16,0-3 0-16,2-9-1 0,-4-12-2 16,4 4-1-16,-2-21-5 15,8 21-9-15,-8-21-21 16,-2-25-2-16,-2-1 1 15,0-1 0-15</inkml:trace>
  <inkml:trace contextRef="#ctx0" brushRef="#br0" timeOffset="127615.7239">2750 6378 40 0,'0'0'22'0,"0"0"0"15,0 0-1 1,0-25-1-16,0 25-4 16,0 0-3-16,0 0-2 0,12-27 0 15,-12 27-3-15,15-19-2 16,3 11 0-16,-1-9-2 16,12 5-1-16,0-7-1 15,8 6 0-15,-3-1-1 16,3 8 2-16,-6 1-1 15,-6 12 1-15,-25-7-1 16,23 37 0-16,-25-7 1 16,-13 11-2-16,-10 5 1 0,-4 6 0 15,-4 1-2-15,2-5 1 16,-2-4-1 0,4-3 0-16,4-13 0 15,10-3 0-15,3-7 1 0,12-18-1 16,-4 21 1-16,4-21-1 15,20 5 1-15,-20-5-1 16,38-3 1-16,-11 3-1 16,2-6 1-16,6 2-1 15,0 2-1-15,-5 2 0 16,5 6-3-16,-10-12-4 16,23 16-24-16,-22-16-9 15,4 12 0-15,-6-10-1 0</inkml:trace>
  <inkml:trace contextRef="#ctx0" brushRef="#br0" timeOffset="128031.8615">3722 6426 91 0,'20'-6'40'0,"-20"6"0"15,25 0-10-15,-25 0-20 16,0 0-3-16,0 0-2 16,0 0-2-16,0 0-1 15,0 0 0-15,11-17-1 16,-11 17-1-16,0 0 1 16,-3-25 0-16,3 25 0 15,0 0-1-15,-26-12 0 0,7 16 1 16,-4 9-1-16,-2 7 0 15,-2 4 0-15,2 11 0 16,2 1 1-16,7 3 0 16,9 1 0-16,7 0 0 15,5-3-1-15,11-3 1 16,9-5 0-16,4-12-1 16,5-3-1-16,-1-7-1 15,6-3-1-15,-6-17-2 16,9-1-5-16,-23-12-31 15,10 1 0-15,-9-10-2 16,-5-3 2-16</inkml:trace>
  <inkml:trace contextRef="#ctx0" brushRef="#br0" timeOffset="128640.0826">4041 6362 69 0,'0'0'40'0,"21"-6"0"16,-21 6 0-16,0 0-25 16,25 2-4-16,-25-2-4 15,12 18-1-15,-9-1-2 16,7 10-1-16,-4 0-1 16,0 1 0-16,-1 5-1 0,-1 2 0 15,-2-1 0-15,4-7 0 16,-4-4-1-16,-2-23 0 15,10 25 0-15,-10-25-1 16,17-6 1 0,-7-13 0-16,5-12 0 0,-2 1-1 15,7-13 1-15,-5-3-1 16,4-2 1-16,1 0-1 16,1 8 2-16,2 8-1 15,0 7 0-15,2 11 1 16,0 12-1-16,4 12 1 15,-4 9 0-15,2 10 0 16,-7 0 0-16,-1 11 0 0,-5-2 0 16,-3-1 0-16,-1-5-1 15,-4-1 1-15,-3-10-2 16,-3-21 1 0,6 21 0-16,-6-21 0 0,14-21 0 15,-3-6-1-15,5-5 1 16,3-9 0-16,6-7-1 15,6-2 1-15,7 4-2 16,1 10 2-16,2 9 0 16,1 16 1-16,-1 9-1 15,-1 17 0-15,-7 18 2 16,-6 15-1-16,-6 3 0 16,-4 5-2-16,-3-2 0 0,-10-6-5 15,7 2-34 1,-16-18-4-16,3-7 1 15,2-25-1-15</inkml:trace>
  <inkml:trace contextRef="#ctx0" brushRef="#br0" timeOffset="131595.1416">5551 6238 27 0,'0'0'19'15,"-2"-22"1"-15,2 22-3 16,-2-17-3-16,2 17-2 16,0 0-3-16,14-17 0 0,-16 0-2 15,2 17 0-15,5-25-1 16,-5 25 1-16,0 0 0 15,0 0-1-15,-11-21 0 16,11 21 0-16,0 0-2 16,-25 38 0-16,6-11 0 15,-3 13-2-15,-7 4 2 16,-3 10-2-16,-9 5 1 16,1 5-1-16,-7-5 1 15,3 4-1-15,1-11-1 16,7-2 0-16,3-10-1 15,10-9 1-15,2-6-2 16,7-6 1-16,14-19-1 0,-13 19-2 16,13-19-2-16,0 0-3 15,19 16-7-15,-19-16-18 16,0 0-5-16,31-31 1 16,-6 12-1-16</inkml:trace>
  <inkml:trace contextRef="#ctx0" brushRef="#br0" timeOffset="131951.2653">5574 6481 43 0,'43'-29'36'0,"-11"8"0"15,-12 6 1-15,-3 19-17 16,-44-16-5-16,10 35-5 16,-26-7-3-16,7 14-2 0,-13-1-3 15,11 0 1-15,5 0-2 16,12-8 0-16,15-2 0 15,6-19-2 1,44 21 1-16,3-15 1 0,9-2-2 16,-1 9 1-16,3-3 0 15,-6 9 1-15,-5-2-1 16,-13 12 1-16,-14-6 0 16,-16 6 1-16,-16-4 0 15,-13 0 0-15,-12-6 0 16,-5 0 0-16,-12-4-1 15,-2-3 0-15,0-3 0 16,-2-1-1-16,10 3-3 0,2-7-4 16,28 14-25-16,-7-11-8 15,25-7-2 1,-19 4 1-16</inkml:trace>
  <inkml:trace contextRef="#ctx0" brushRef="#br0" timeOffset="133923.9721">935 8092 39 0,'0'0'32'15,"-17"-28"-2"-15,2 5-7 16,15 23-5-16,-24-25-4 16,24 25-4-16,-15-31-1 15,15 31-3-15,-8-23 0 16,8 23-1-16,0 0-1 15,0 0 1-15,0 0-2 16,31 25 1-16,-14 4-1 16,9 11 0-16,1 0-2 15,5 12 2-15,3-6-1 16,-2 6 0-16,0-2-1 16,-6-4-1-16,-2-10 0 15,-6-9-1-15,-4-2 0 0,-3-8-2 16,-12-17-2-16,0 0-5 15,31-2-16-15,-29-24-14 16,-2-1 1-16,-6-12-2 16,4-7 2-16</inkml:trace>
  <inkml:trace contextRef="#ctx0" brushRef="#br0" timeOffset="134136.0504">1232 7843 75 0,'8'-21'37'15,"-8"21"1"-15,-10 46-10 16,-20-21-16-16,14 32-3 16,-21 1-3-16,7 23 0 0,-11-1-2 15,4 8-2-15,-5-9 0 16,9-10-3-16,8-6-1 16,2-17-4-16,23 4-7 15,0-50-28-15,8 25 1 16,-8-25-1-16,38-13 1 15</inkml:trace>
  <inkml:trace contextRef="#ctx0" brushRef="#br0" timeOffset="134599.214">1541 8478 54 0,'10'-21'37'16,"-10"21"1"-16,0 0 0 15,-22-6-24-15,19 29-4 16,-17-4-3-16,9 20-2 16,-9-1-1-16,9 6-2 0,-1-5 0 15,8-7-1 1,4-1 0-16,8-14-2 16,-8-17 1-16,37 4 0 15,-12-21 0-15,0-10 1 0,-2-4-2 16,-2-3 1-16,-3-7 0 15,-5 5 2-15,-7-8-2 16,-8 3 1-16,-6 9-2 16,-1 3 0-16,-1 6 0 15,-7 0-3-15,17 23-5 16,-35-17-31-16,35 17 1 16,-21 7-1-16,21-7 1 0</inkml:trace>
  <inkml:trace contextRef="#ctx0" brushRef="#br0" timeOffset="134880.3149">2042 8002 67 0,'0'0'39'16,"6"19"-1"-16,-6-19 1 16,-11 18-30-16,11-18-4 15,0 0-1-15,27 19-2 16,-10-11-2-16,4-8-1 16,4 5-3-16,-25-5-8 0,45-17-25 15,-45 17-1-15,19-2-1 16,-19 2 1-16</inkml:trace>
  <inkml:trace contextRef="#ctx0" brushRef="#br0" timeOffset="135043.3737">1944 8242 58 0,'0'0'37'0,"0"0"-1"15,0 0 1-15,17-8-28 16,12-1-6-16,2-1-6 15,-8-7-26-15,4 2-6 16,2 1-1-16,-6-1-1 0</inkml:trace>
  <inkml:trace contextRef="#ctx0" brushRef="#br0" timeOffset="135651.5961">2471 7908 38 0,'0'0'34'16,"-24"2"0"-16,24-2 1 15,0 0-19 1,-3-17-6-16,3 17-3 0,21-12-2 16,4 5-1-16,-2-3-1 15,10 6 0-15,0 0 0 16,5 4-1-16,-3 4 0 16,-2 6-1-16,-8 7 0 15,-8 12 0-15,-9 0 0 16,-12 7-1-16,-9 3 0 15,-13 3 1-15,-2 0-1 16,-3-4 1-16,4-7-2 0,0-12 1 16,7-3 0-16,20-16 0 15,0 0-1 1,0 0 0-16,18-6 1 0,3-4-1 16,6 4 1-16,4 4 0 15,0 2 0-15,5 4 1 16,-5 4-1-16,0 5 1 15,-4 1 0-15,-4 5 0 16,-7-2 1-16,-7 2 1 16,-11-1-2-16,-9 3 2 15,-10-6 0-15,-10 8-1 16,-6-9 0-16,-7 7 0 0,-5-4-2 16,1 0 0-16,8-1-2 15,1-16-4-15,22 17-17 16,-1-29-17-1,18 12 0-15,0-21-2 16,22 6 1-16</inkml:trace>
  <inkml:trace contextRef="#ctx0" brushRef="#br0" timeOffset="136019.723">3244 8115 70 0,'-2'-17'41'16,"2"17"-1"-1,0 0 1-15,-8-29-29 16,8 29-5-16,0 0-2 0,0 0-1 16,0 0-1-16,-17 2-1 15,17-2-1-15,-27 31 0 16,12-10 0-16,-3 4 0 15,5 8-1-15,-5-3 0 16,7 5 0-16,9-3-1 16,6-3 1-16,11-8 0 15,5 0-1-15,8-7 1 16,7-6 0-16,8-10-2 0,5-10-1 16,-6-7-1-1,12 2-4-15,-21-24-10 16,9 9-23-16,-15-8 0 15,-1-1 0-15,-13-1 1 0</inkml:trace>
  <inkml:trace contextRef="#ctx0" brushRef="#br0" timeOffset="136558.9169">3591 7899 85 0,'8'19'40'0,"-8"-19"1"16,13 46-10-16,-13-46-21 15,12 42-2-15,-4-13-2 16,5 7-2-16,-1-1-1 16,1-3-1-16,-1-1-1 15,-2-8-1-15,-3-6 1 16,-7-17-2-16,14 20-1 0,-14-20 1 16,13-21-1-16,-9-6 0 15,4-8-1-15,0-17-1 16,9 1 1-16,-2-9 1 15,5 4 1-15,-3 5-1 16,2 8 2-16,3 13 1 16,-5 14 0-16,6 26 2 15,-23-10-1-15,29 48 1 16,-17-14 0-16,3 13 0 16,-3-5-1-16,-1 0 0 15,-1-8 0-15,-3-7-1 16,-1-6 0-16,-6-21 0 15,6 18-1-15,-6-18 0 0,0 0 0 16,19-35 0-16,-7 4 0 16,3-9-1-16,8-6 1 15,3-6-2-15,2 6 2 16,1 2 0-16,0 12 1 16,0 9-2-16,-4 19 2 15,-3 15 0-15,-3 14-1 16,-8 10 1-16,3 3-1 15,-10-1-1-15,7 5-3 16,-11-15-4-16,20 1-34 16,-22-5 0-16,-4-3 0 15,6-20-1-15</inkml:trace>
  <inkml:trace contextRef="#ctx0" brushRef="#br0" timeOffset="137491.2494">1059 9470 59 0,'-20'-2'36'15,"20"2"2"-15,-5-27-10 16,5 27-12-16,5-17-3 16,15 19-4-16,-20-2-2 15,38 15-1-15,-11 2-1 16,12 12-1-16,-1 4-1 0,3 5-1 15,-1 6 0-15,1 0-1 16,-6 0 0-16,-3 4-1 16,-5-8 1-16,-5-3-1 15,-5-6-2-15,-3-10-1 16,1-2-3-16,-15-19-10 16,27-23-25-16,-23-4-1 15,0-6 0-15,-4-13 0 16</inkml:trace>
  <inkml:trace contextRef="#ctx0" brushRef="#br0" timeOffset="137696.3238">1473 9397 79 0,'-15'29'40'0,"-10"9"0"16,-4 33-8-16,-13-25-22 15,9 21-1 1,-12-2-2-16,11 6-2 0,-3-7-1 15,6-13-4-15,12-5-1 16,3-17-5-16,18 6-11 16,-2-35-23-16,18-8-1 15,-7-21-1-15,16-1 0 16</inkml:trace>
  <inkml:trace contextRef="#ctx0" brushRef="#br0" timeOffset="137927.4063">1830 9556 58 0,'-29'29'37'0,"29"-29"1"15,-7 19-1-15,28-9-28 16,-21-10-3-16,38-12-3 15,-5 8-3-15,0-11-7 16,19 3-29-16,-9-1-1 16,-7-1 0-16,3-3-1 0</inkml:trace>
  <inkml:trace contextRef="#ctx0" brushRef="#br0" timeOffset="138099.4702">1925 9677 77 0,'0'0'37'0,"4"19"-2"16,15-9-12-16,0-16-24 15,4-10-23-15,10-1-9 16,6 2-2-16,-6-2 0 16</inkml:trace>
  <inkml:trace contextRef="#ctx0" brushRef="#br0" timeOffset="138595.6491">2507 9358 66 0,'0'0'39'0,"0"0"1"15,8 18 0-15,-2 7-27 16,-6-25-6-16,9 23-2 16,-7-4-1-16,6 8-2 15,-4-4 0-15,-2-2-1 16,0 0 1-16,4-4-3 16,-6-17 1-16,5 23 0 15,-5-23 0-15,22-4-1 0,-3-3 1 16,4-1-2-16,6-5 1 15,2 1 1-15,7 1-1 16,1-3 2-16,3 6-1 16,3 10 0-16,-5-2 1 15,3 10-1-15,-7 3 2 16,-5 8-1-16,-10 2 1 16,-5 4-1-16,-16 4 2 15,-10 0-1-15,-11-1 0 16,-6 7-1-16,-12-12 1 15,-1 4-1-15,-4-12 1 16,-5-6-2-16,5-5 0 16,2-10-2-16,1 2 0 0,-1-25-3 15,15 18-6-15,-18-24-31 16,20 3-1-16,-2-7 1 16,2-1-1-16</inkml:trace>
  <inkml:trace contextRef="#ctx0" brushRef="#br0" timeOffset="138756.7034">2419 9385 62 0,'27'-4'36'0,"5"-1"1"16,7-3-1-16,9 10-28 16,2-16-5-16,10-7-6 0,15 16-22 15,-11-3-11-15,-6 0 0 16,-4 8-1-16</inkml:trace>
  <inkml:trace contextRef="#ctx0" brushRef="#br0" timeOffset="139226.8746">3499 9464 77 0,'21'-12'41'15,"-21"12"0"-15,0 0 0 16,0 0-31 0,0 0-3-16,13-19-3 0,-13 19-1 15,0 0-1-15,0 0-1 16,0 0-1-16,0 0 0 15,0 0 1-15,0 0-1 16,2-21 0-16,-2 21 1 16,0 0 0-16,-19-25-1 15,19 25 0-15,-37-19 0 16,7 17 0-16,-3 6 0 16,-8 11 0-16,-3 4 0 0,-2 8 0 15,3 4 1-15,7 5-1 16,12 3 1-1,15 1-1-15,15-3 0 16,19-9 0-16,13-9 0 0,16-5-1 16,8-14-1-16,7-8-1 15,-5-13-3-15,13 6-12 16,-21-24-24-16,-6-5 0 16,-7-11-1-16,-5-3 2 15</inkml:trace>
  <inkml:trace contextRef="#ctx0" brushRef="#br0" timeOffset="139767.065">3821 9182 78 0,'0'27'42'0,"-10"2"-1"16,14 13 0-16,-12-13-31 16,24 13-2-16,-9-2-3 0,3 4-1 15,4-9-1-15,-7-5-2 16,5-9 0-16,-4-3-1 15,-8-18 0-15,0 0-1 16,0 0 2-16,19-14-2 16,-13-11 1-16,1-13 0 15,3-6-1-15,2-10-1 16,1 2 2-16,4-1 0 16,3 5-1-16,-5 9 0 15,4 9 0-15,1 14 2 16,-1 14-1-16,0 18 2 15,1 5-1-15,-3 11 0 16,-2 7 0-16,-1 9 1 0,-3-2 0 16,-1 2-2-16,-2-10 1 15,-4-7 0-15,-2-6-1 16,-2-8 1-16,0-17-1 16,0 0-1-16,19-23 1 15,-6-12 0-15,3-7-1 16,5-6 0-16,2-5 0 15,6-7 1-15,2 5-1 16,0 8 1-16,-6 13 0 16,-2 15 1-16,-2 15 0 15,1 17-1-15,-7 12 1 16,-3 14 0-16,-5 9 0 16,-1 0-1-16,0 5-1 0,-4-11-3 15,7 6-3-15,-20-23-30 16,15 4-5-16,-4-29-2 15,-4 21 1-15</inkml:trace>
  <inkml:trace contextRef="#ctx0" brushRef="#br0" timeOffset="141255.5986">1173 10749 10 0,'0'0'32'16,"5"-23"1"-16,-5 23 2 15,0 0-12-15,0-27-5 16,0 27-2-16,0 0-4 16,-2 23-3-16,-15 0-2 15,7 21-2-15,-11 4 1 16,0 18-2-16,-8-3-2 0,6 2 0 15,-2-4 0-15,6-9-2 16,3-15-1-16,6-10 0 16,10-27-2-16,0 0-2 15,33-22-2-15,-17-24-3 16,22 0-3-16,-17-32 2 16,22 14 0-16,-20-22 6 15,2 9 2-15,-6 10 4 16,-13 0 5-16,6 31 2 15,-22-5 4-15,10 41 0 16,0 0-1-16,0 41-4 16,0-7-1-16,17 18-2 15,3 0-2-15,11 9 0 0,5 1-1 16,11-5 0-16,-1-5-1 16,4-4 0-16,-4-6 0 15,-9-4 0-15,-10-1 1 16,-14-7 0-16,-13-1-1 15,-11-2 1-15,-16-6 0 16,-10-2-1-16,-13-3 2 16,-4-9-1-16,-4 1-1 15,2-8 1-15,6 0-2 16,4-4 0-16,13 2-3 16,2-7-1-16,31 9-5 15,-23-6-29-15,23 6-2 16,19-13 1-16,-1 3-1 0</inkml:trace>
  <inkml:trace contextRef="#ctx0" brushRef="#br0" timeOffset="141615.7362">1697 10711 63 0,'8'-19'40'0,"-8"19"1"16,15-18-1-16,10 37-25 15,-25-19-5-15,10 35-3 0,-8 0-1 16,4 14-3-16,-4 7 1 16,5 5-3-1,-5 3 1-15,2 1-1 16,2-9 0-16,2-3 0 0,1-11-1 15,3-11 1-15,7-6-1 16,4-12 0-16,8-9-1 16,4-15-2-16,5-3-1 15,-5-11 0-15,10 2-2 16,-13-13-4-16,15 17-10 16,-26-20-20-16,-6 5-1 15,-9 1 1-15,-10 3 1 16</inkml:trace>
  <inkml:trace contextRef="#ctx0" brushRef="#br0" timeOffset="141783.7886">1747 10962 53 0,'0'0'37'16,"0"0"-2"-16,39-12 2 15,1-11-24-15,9 4-9 16,1 4-8-16,-4-4-28 15,6 0-2-15,0 1-3 16,-5 3 2-16</inkml:trace>
  <inkml:trace contextRef="#ctx0" brushRef="#br0" timeOffset="141983.8607">2411 10764 60 0,'0'0'37'16,"23"-5"0"-16,-2-5-1 15,6 8-27-15,0-19-6 16,6-6-11-16,9 6-24 16,-15 12-5-16,-5 1 0 15,-22 8 0-15</inkml:trace>
  <inkml:trace contextRef="#ctx0" brushRef="#br0" timeOffset="142149.9189">2392 10949 59 0,'0'0'35'0,"23"-4"-1"16,-2-4-2-16,6-13-34 15,6-6-27-15,1 10-4 16,-9-4 0-16,8 2-3 15</inkml:trace>
  <inkml:trace contextRef="#ctx0" brushRef="#br0" timeOffset="142555.0636">2856 10576 51 0,'16'-21'38'16,"5"8"2"0,6-4 0-16,12 15-21 0,-9-27-8 15,23 14-2-15,-15-5-3 16,3 24-1-16,-10 6-2 16,-8 15-1-16,-14 0-1 15,-11 13 0-15,-13 10-1 16,-12 6 0-16,-6 3 0 15,-9 3 0-15,-1-5 0 16,-3-1 0-16,9-4 1 16,5-12-2-16,6-3 1 0,9-12 1 15,7-2 0-15,10-21-1 16,0 0 1 0,27 19-1-16,-5-27 1 15,7 7-1-15,3-7 0 0,5 0 1 16,4 1-2-16,1-9-1 15,6 5-3-15,-9-14-3 16,23 11-32-16,-20-11-2 16,-2 0 1-16,-1-3-2 15</inkml:trace>
  <inkml:trace contextRef="#ctx0" brushRef="#br0" timeOffset="142887.1853">3616 10458 79 0,'-29'5'41'0,"0"11"0"0,2-7-1 15,12 16-32-15,-8-13-2 16,19 9-3-16,4-21 0 16,19 36-1-16,4-13-2 15,10 2 0-15,4 4 2 16,3 0-2-16,-1-2 1 15,2 1 1-15,-13 5-1 16,-1 0 0-16,-15-5 1 16,-8 7 0-16,-14-10-1 15,-7 5 0-15,-10-8 0 16,-8 1 0-16,2-8-1 16,-7-7-1-16,7 1-2 15,-6-18-6-15,22 3-32 0,-14-13-2 16,8 3 0-16,-2-9-1 15</inkml:trace>
  <inkml:trace contextRef="#ctx0" brushRef="#br0" timeOffset="143907.5526">1294 12497 22 0,'0'0'33'15,"0"0"3"-15,0 0-1 16,0 0-14-16,0 0-5 0,0 0-1 16,21 38-4-16,-21-38-2 15,6 44-3 1,0-23-3-16,3 2 1 16,-9-23 0-16,10 27-2 0,-10-27 1 15,0 0-2-15,19 2 0 16,-19-2 1-16,8-38-1 15,-4 9 0-15,-8-2-1 16,2-2 1-16,-7 1-1 16,-7 7 1-16,-3 4 0 15,-8 11-1-15,-6 18 0 16,-4 13 1-16,3 14-1 16,-7 12 1-16,8 3-1 0,4 12 0 15,6-3 0-15,12 1 1 16,9-7-1-16,10-9 0 15,11-7 0 1,6-18 0-16,8-17 1 0,7-17-1 16,3-1-1-16,-1-14 1 15,-1-13 0-15,-7-5 0 16,-3-9 0-16,-8 3-1 16,-3 10 0-16,-11 2 1 15,-5 5 0-15,-4 11 1 16,0 26-1-16,0 0 0 15,0 0 0-15,-17 30 1 16,17 9-1-16,4 9 2 16,1-2-3-16,7 5 2 15,5-5-1-15,5-3 1 16,1-13-1-16,0-10 0 16,2-11-1-16,2-11-1 0,0-4-1 15,-6-18-2-15,6 6-4 16,-19-35-19-16,9 10-14 15,-9-12 0-15,0 1 1 16,-14-5 0-16</inkml:trace>
  <inkml:trace contextRef="#ctx0" brushRef="#br0" timeOffset="144240.6675">1188 12182 49 0,'0'0'36'16,"0"0"-1"-16,0 0 2 16,-17-15-21-16,38 17-7 15,-2-10-4-15,16 10-1 16,-2-12-1-16,13 4-2 16,-2-3 1-16,6-5-2 15,1-1 0-15,-3 2 0 16,-10-3 0-16,-5 1 0 15,-8 3 0-15,-25 12 0 16,0 0 0-16,2-17 0 16,-23 15 0-16,-8 2 1 15,0 2-2-15,-4-6 0 16,6 6-3-16,-5-17-6 0,32 15-26 16,-20-14-2-16,20 14 1 15,0 0-1-15</inkml:trace>
  <inkml:trace contextRef="#ctx0" brushRef="#br0" timeOffset="144495.7643">1932 12399 42 0,'18'17'36'16,"1"-19"0"-16,-2-8-2 15,9-11-12-15,4 0-20 16,5 0-1-16,-4-8-7 16,11 18-18-16,-9-6-10 15,-13-1-1-15,-3 16 0 16</inkml:trace>
  <inkml:trace contextRef="#ctx0" brushRef="#br0" timeOffset="144673.8266">1904 12525 49 0,'0'0'34'0,"0"0"-1"0,27-11 1 15,15-3-24-15,-13-12-7 16,8-9-4-1,11 14-12-15,-4-12-20 0,-7-1-1 16,-1 7 0-16,-10-4 0 16</inkml:trace>
  <inkml:trace contextRef="#ctx0" brushRef="#br0" timeOffset="144983.9339">2517 11959 36 0,'25'-17'35'0,"6"2"0"16,2-2 1-16,-12-14-19 0,27 23-5 16,-23-11-4-16,16 15-1 15,-18-3-3-15,-2 12 0 16,-21-5-1-16,14 41 0 15,-20-11-1-15,-6 9 0 16,-9 3 0-16,-2 2 0 16,-4 2-1-16,2 0-1 15,2-4 0-15,1-7-4 0,13 1-3 16,-16-17-24 0,23 2-8-16,-2 1 0 15,4 2-1-15</inkml:trace>
  <inkml:trace contextRef="#ctx0" brushRef="#br0" timeOffset="145119.9826">2575 12677 55 0,'2'40'36'15,"-4"-3"0"-15,6-14 1 16,13 2-25-16,-17-25-15 16,21-2-29-16,-19-18-3 15,4 1-1-15,-2-13-2 16</inkml:trace>
  <inkml:trace contextRef="#ctx0" brushRef="#br0" timeOffset="169847.8403">8290 6295 29 0,'0'0'33'0,"0"0"0"16,0 0 2-16,-6 21-18 15,6-21-3-15,0 0-3 16,0 0-3-16,10 33-1 16,1-16-2-16,16 18 1 15,0-5-2-15,12 11 0 16,-1-5-1-16,5 0 0 15,-3-3-2-15,1-4 0 0,-6-6-1 16,-8-10 0-16,-4-1-1 16,-23-12-2-1,31 6-2-15,-31-6-5 16,23-29-25-16,-23 2-4 0,0-6 1 16,-4-9 0-16</inkml:trace>
  <inkml:trace contextRef="#ctx0" brushRef="#br0" timeOffset="170063.9181">8651 6134 57 0,'-18'19'36'0,"-5"10"1"0,-6 17 0 16,-21-6-24-1,17 29-4-15,-15-9-2 16,7 15-2-16,-1-6-2 15,11-6-2-15,4-7-2 0,6-22-3 16,21 4-8-16,0-38-25 16,0 0-1-16,29-44 0 15,-6 0 0-15</inkml:trace>
  <inkml:trace contextRef="#ctx0" brushRef="#br0" timeOffset="170351.024">9021 6057 40 0,'-4'25'34'16,"4"-25"2"-16,-2 25-1 15,6-8-12-15,-4-17-14 16,21 6-3-16,-2-8-2 16,14 0-3-16,8-2 0 15,-5-7-5-15,20 13-9 16,-19-14-23-16,0-1 0 16,-12 5-1-16,-25 8 2 15</inkml:trace>
  <inkml:trace contextRef="#ctx0" brushRef="#br0" timeOffset="170526.0844">8990 6307 69 0,'-6'21'38'0,"6"-21"-2"16,16 19 1-16,11-11-29 16,0-18-4-16,17 2-2 15,0 4-6-15,-13 3-30 16,2-7-3-16,-4 2 1 15,-12-3-2-15</inkml:trace>
  <inkml:trace contextRef="#ctx0" brushRef="#br0" timeOffset="171723.5121">9756 6211 21 0,'0'0'34'16,"0"0"-1"-16,0 0-4 0,0 0-7 15,0 0-2-15,0 0-4 16,0 0-5-16,4 30-4 16,-4-30-1-16,23 39-1 15,-6-14-1-15,8 5-1 16,-2 3 0-16,8 3-1 15,-2-1-1-15,2 3 1 16,-4-7-1-16,0-2-2 16,-4-10 0-16,-4-11-2 15,5 1-3-15,-15-30-6 16,18 8-26-16,-17-18-1 16,0-9 0-16,-5-12-1 15</inkml:trace>
  <inkml:trace contextRef="#ctx0" brushRef="#br0" timeOffset="171919.5826">10068 6048 70 0,'-15'25'39'0,"-4"7"0"16,1 14 0-16,-22-4-29 16,24 24-2-16,-13-5-2 15,6 6-1-15,-4-7-2 16,6-3-3-16,5-3-3 15,-1-22-4-15,23 5-23 16,-6-37-9-16,0 0-1 16,0 0 0-16</inkml:trace>
  <inkml:trace contextRef="#ctx0" brushRef="#br0" timeOffset="172671.8537">10400 6452 39 0,'0'0'35'16,"13"-17"2"-16,-13 17 0 15,0 0-15-15,0 0-8 16,-21 12-4-16,14 16-2 16,-15-3-3-16,9 18 0 15,-8-3-2-15,7 14 0 16,3-7-2-16,7 0 0 15,8-15 0-15,9-5 0 16,4-10-1-16,8-19 0 0,2-9 0 16,0-16 0-16,-3-4 1 15,-9-9-1-15,-3-2 2 16,-9-6-1-16,-8 4 0 16,-5 7 0-16,-7 1 0 15,-1 9 0-15,-1 6-1 16,2 2-3-16,17 19-2 15,-31-16-5-15,31 16-29 16,2 18-1-16,-2-18-1 16,4 28 0-16</inkml:trace>
  <inkml:trace contextRef="#ctx0" brushRef="#br0" timeOffset="172971.9684">10859 6262 91 0,'-4'20'39'0,"4"-20"-1"16,21-6-8-16,6 17-23 15,-2-12-2-15,12 8 0 16,0-5-2-16,3 4-1 0,1-2-2 16,-5-4-2-16,1 4-3 15,-12-18-6-15,14 8-27 16,-39 6-2 0,25-27 0-16,-25 8 0 0</inkml:trace>
  <inkml:trace contextRef="#ctx0" brushRef="#br0" timeOffset="173183.0353">11000 6025 74 0,'0'0'38'16,"-14"25"2"-16,7-8-1 16,18 21-29-16,-15-9-1 0,10 17-3 15,-6-2-2-15,8 2-2 16,0 0-1-1,-5-9-4-15,11 5-2 16,-14-42-13-16,13 23-23 0,-13-23 1 16,24-6 0-16,-24 6 1 15</inkml:trace>
  <inkml:trace contextRef="#ctx0" brushRef="#br0" timeOffset="173579.1848">11496 6126 81 0,'19'-11'41'16,"-19"11"-2"-16,21 9 3 0,-21-9-31 15,23 31-4-15,-15-4 0 16,9 15-2-16,-5 4 1 15,1 16-3-15,1-1 0 16,-3-4-2-16,5-3 0 16,-3-8 0-16,3-9-1 15,3-18 0-15,4-13 0 16,6-20 0-16,0-18 1 16,2-9 0-16,-2-14-2 15,2-11 1-15,-4-6-2 16,0-5 2-16,-4 4-2 15,-6 4 1-15,1 9-2 0,-9 5-2 16,5 18 1-16,-14 7-4 16,0 30-9-16,0 0-25 15,0 17 1-15,-14 4-1 16,1 14 1-16</inkml:trace>
  <inkml:trace contextRef="#ctx0" brushRef="#br0" timeOffset="173927.304">12086 6610 83 0,'31'-4'40'0,"-31"4"1"16,17-6 0-16,-17 6-30 15,0 0-4-15,-17-4-1 16,5 25-1-16,-3 2-3 15,1 6 0-15,1 2-2 16,3 1 1-16,6-5 0 16,10-6-1-16,-6-21-1 15,37 2 1-15,-9-23 0 16,1-6 0-16,0-9 1 16,-6-4-1-16,-1-3 0 15,-11 7 0-15,-7-2 1 16,-8 11-2-16,-3 9-1 15,-9-5-4-15,16 23-4 0,-29-1-31 16,29 1 0-16,-19-6-1 16,19 6 0-16</inkml:trace>
  <inkml:trace contextRef="#ctx0" brushRef="#br0" timeOffset="174235.4121">12472 6009 81 0,'0'0'41'15,"21"-17"-1"-15,-21 17 2 16,0 0-30-16,6 33-4 0,-16-3 0 16,6 13-4-16,-2 3 0 15,4 9-1-15,2 1-1 16,2 7 0-16,4-3-1 15,4-7 0-15,1-9-1 16,5-3 1-16,3-7-2 16,2-13 1-16,2-9-1 15,0-14-2-15,6-4-2 16,-9-21-6-16,20-1-31 16,-22-11 1-16,-5-5-2 15,-11-6 1-15</inkml:trace>
  <inkml:trace contextRef="#ctx0" brushRef="#br0" timeOffset="174391.4698">12358 6299 90 0,'19'4'39'0,"16"-14"0"16,7-3-1-16,10-1-35 15,12 3-7-15,-2-1-32 16,-5 5-1-16,-4-1-1 15,-1 4-2-15</inkml:trace>
  <inkml:trace contextRef="#ctx0" brushRef="#br0" timeOffset="174623.553">13102 6345 90 0,'33'2'40'0,"-8"-8"1"16,10 0-1-16,1-13-31 15,13 8-4-15,-5-7-3 16,-2 5-2-16,-3 3-3 16,-14-9-10-16,4 10-28 15,-29 9 0-15,17-23-1 16,-24 5 1-16</inkml:trace>
  <inkml:trace contextRef="#ctx0" brushRef="#br0" timeOffset="174803.6177">13183 6051 92 0,'0'0'40'0,"18"33"2"15,-18-33-2-15,23 38-33 16,-12-16-1-16,5 6-3 15,-3 5-4-15,-5-12-6 16,19 15-30-16,-27-36-4 16,25 24 1-16,-25-24-1 15</inkml:trace>
  <inkml:trace contextRef="#ctx0" brushRef="#br0" timeOffset="175041.7008">13708 5821 88 0,'0'0'41'15,"21"23"1"-15,-21-23-2 16,33 39-32-16,-27-22-4 16,9 6 0-16,-7 2-2 15,1 2-3-15,9 2-3 16,-18-29-6-16,44 23-29 15,-23-20-3-15,6-8 2 16,6-7-1-16</inkml:trace>
  <inkml:trace contextRef="#ctx0" brushRef="#br0" timeOffset="175235.7708">14319 5800 68 0,'-5'31'42'16,"-17"5"0"-16,3 18 1 15,-12-8-14-15,8 29-20 16,-12-4-2-16,8 9-2 16,-5 1-1-16,3-6-3 15,9-2-1-15,-3-20-5 16,17 9-12-16,1-37-25 16,3-6-2-16,2-19 1 15,0 0 0-15</inkml:trace>
  <inkml:trace contextRef="#ctx0" brushRef="#br0" timeOffset="175578.8926">14177 6309 85 0,'38'-18'38'0,"-15"7"3"16,12-1-2-16,-10-7-31 15,25 9 0-15,-5-9-4 16,1 15 1-16,-8-1-1 15,1 10-1-15,-12 5-2 16,-10 13 1-16,-13 8 1 16,-11 11-1-16,-11 6 0 0,-3 6-1 15,-8-3-1-15,2 3 0 16,-2-4 0-16,8-2 1 16,4-12 0-1,7-5-1-15,8-10 1 0,8 0 0 16,-6-21-1-16,34 21 0 15,-5-19 1-15,4-9-2 16,10 3-3-16,-1-17-2 16,16 19-7-16,-14-23-29 15,12 6-1-15,-8-10 1 16,3 6-1-16</inkml:trace>
  <inkml:trace contextRef="#ctx0" brushRef="#br0" timeOffset="176443.2047">15237 6370 75 0,'0'0'42'0,"20"-8"1"16,-20 8 0-16,0 0-11 15,21-7-23-15,-21 7-3 16,0 0-1-16,0 0-5 15,8 19 0-15,-8-19 0 16,0 0 0-16,9 17 0 16,-9-17 0-16,18 2 0 15,-18-2 0-15,19-27 0 16,-11 6 0-16,-4 0 0 16,-6-4 0-16,-2 2 0 15,-8 0 0-15,-7 6 0 0,-12 13 0 16,-4 10 0-16,-11 13 0 15,2 13 0-15,-5 12 0 16,5 2 0-16,5 6 0 16,7 4 0-16,10 0 0 15,13-9 0-15,13 0 0 16,9-19 0-16,10-10 0 16,6-9 0-16,6-15 0 15,4-7 0-15,1-20 0 16,-1-5 0-16,-5-18 0 15,-3 5 0-15,-6-1 0 16,-7 6 0-16,-5 4 0 16,-7 9 0-16,-4 12 0 0,-2 21 0 15,0 0 0-15,-17 13 0 16,13 16 0-16,0 4 0 16,6 7 0-16,2 4 0 15,5-8 0-15,7 3 0 16,3-16 0-16,4 2 0 15,2-19 0-15,10-5-3 16,-8-24-6-16,17 6-4 16,-24-33-16-16,20-5-15 15,-7-12 1-15,7-10 0 16,-15-13 25-16,8 17 11 16,-12 6 8-16,-11-4 5 15,15 32 18-15,-23 5 16 0,-2 34 2 16,0 0 0-16,0 0-22 15,-10 32-9-15,14 14-3 16,-6 4-1 0,8 14-1-16,2 1-4 0,5 12-2 15,5-5 0-15,7-2 0 16,4-9 0-16,11-15 0 16,1-12 0-16,7-11 0 15,4-13 0-15,-4-16 0 16,0-3 0-16,-7-9 0 15,-2 1 0-15,-16-12 0 16,2 14-4-16,-23-19-8 0,13 11-31 16,-32-10 0-16,-8 6-1 15,-16-9-1-15</inkml:trace>
  <inkml:trace contextRef="#ctx0" brushRef="#br0" timeOffset="176615.2641">15471 6170 99 0,'0'0'41'16,"42"-7"0"-16,-5-7-1 15,17 3-36-15,4-3-3 16,2-3-5-16,5 21-11 16,-17-19-26-16,-1 5 1 0,-15-5-3 15,-1 7 3-15</inkml:trace>
  <inkml:trace contextRef="#ctx0" brushRef="#br0" timeOffset="177095.4365">16177 5833 74 0,'0'0'39'16,"27"-25"1"-16,-16 8-1 15,22 11-26-15,-17-15-3 16,14 11-3 0,-4-7-1-16,8 13-1 0,-1-6-2 15,2 9 0-15,-4-1-1 16,-4 5-1-16,-10 7 0 15,-7 7 0-15,-10 1 0 16,-8 5-1-16,-8 3 1 16,-3-3-1-16,-4 4 1 15,2-4-1-15,2-2 0 16,5-3 1-16,14-18-1 16,-8 23 1-16,8-23 0 0,18 15 0 15,1-9-1 1,8 0 1-16,4-4 0 15,2-1 0-15,1 1 0 16,3-2-1-16,0-3 0 0,3 1 0 16,-3 0 0-16,-4-6-2 15,1 8-5-15,-34 0-36 16,39-10 0-16,-39 10-1 16,0 0 0-16</inkml:trace>
  <inkml:trace contextRef="#ctx0" brushRef="#br0" timeOffset="183671.7941">7825 7903 45 0,'17'-12'36'0,"-17"12"2"16,27 10 0-16,-2 18-20 0,-25-28-5 15,51 48-5-15,-21-13-1 16,17 13-1-16,-7-4-3 16,8 4-1-16,-5-2-1 15,-3-10-1-15,-5-7-1 16,-8-15-2-16,0-3-2 15,-27-11-6-15,35-17-21 16,-35-6-7-16,-2-8-1 16,-6-13 2-16</inkml:trace>
  <inkml:trace contextRef="#ctx0" brushRef="#br0" timeOffset="183907.8777">8215 7665 43 0,'0'0'39'0,"-2"-18"-1"15,2 18 2-15,-10 35-12 16,-17-18-16-16,15 33-4 16,-20 6-1-16,1 17-1 15,-12 1-3-15,3 7 0 16,-3-6-2-16,5-14 0 16,5-7-2-16,6-16-1 15,12-9-1-15,-3-14-3 16,18-15-4-16,0 0-30 15,0 0-1-15,10-17 0 16,7-2 1-16</inkml:trace>
  <inkml:trace contextRef="#ctx0" brushRef="#br0" timeOffset="184491.0859">8415 7868 5 0,'0'0'30'16,"0"0"3"-16,0 0-4 0,0 0-9 15,0 0-2-15,20 6-1 16,-20-6-4-16,0 0-3 16,0 0-2-16,0 0-1 15,0 0-2-15,17 7 0 16,-17-7-1-16,0 0-1 15,17-7 0-15,-17 7-1 16,0 0 1-16,20 0-2 16,-20 0 0-16,0 0 0 15,0 0-1-15,0 0 1 16,0 0-1-16,0 0 1 16,0 0-1-16,0 0 1 15,0 0-1-15,0 0 1 0,0 0-1 16,0 0 0-16,17 9 1 15,-17-9-1-15,0 0 0 16,25-9-1-16,-25 9 1 16,35-14 1-16,-18 5-1 15,2 3-1-15,-1 4-1 16,-18 2-2-16,32 2-6 16,-32-2-29-16,0 0-1 15,0 0 0-15,0 0-1 16</inkml:trace>
  <inkml:trace contextRef="#ctx0" brushRef="#br0" timeOffset="184919.2407">8886 7726 61 0,'0'0'38'16,"6"-21"0"-16,-6 21 0 15,21-13-24-15,-19-5-4 16,17 30-1-16,-19-12-3 16,27 30-1-16,-11-1-1 15,7 12 0-15,-4 3-2 16,6 4 0-16,-4-4-1 16,2-2-1-16,1 0 0 15,-5-9 0-15,0-6-2 16,-5-10-2-16,3-4-2 15,-17-13-8-15,19-25-27 16,-15 6 0-16,4-6 0 0,-6-9-1 16</inkml:trace>
  <inkml:trace contextRef="#ctx0" brushRef="#br0" timeOffset="185139.3177">9293 7638 86 0,'0'0'39'0,"-6"40"1"16,-17-28-4-16,6 32-26 16,-18-4-4-16,6 19-1 15,-10-5-2-15,3 4-1 16,3-1-1-16,2-11-2 16,10-4-3-16,0-18-2 0,21 10-13 15,0-34-21-15,0 0-1 16,0 0-1-16,0 0 1 15</inkml:trace>
  <inkml:trace contextRef="#ctx0" brushRef="#br0" timeOffset="185483.4414">9430 8079 83 0,'0'0'41'0,"2"17"1"0,-6 4-2 16,-21-3-31-16,17 8-3 15,-11-1-3-15,5 6 0 16,1 2-1 0,7-3-2-16,6-3 0 0,12-9 0 15,9-11 0-15,6-7 0 16,4-7 0-16,-2-7 0 15,0-7 0-15,-4-6 0 16,-8-4 1-16,-9-1 0 16,-10 1-1-16,-8 2 0 15,-7 3-1-15,-6 2-2 16,23 24-6-16,-49-19-31 0,28 15-1 16,2 3-1-16,19 1 1 15</inkml:trace>
  <inkml:trace contextRef="#ctx0" brushRef="#br0" timeOffset="187308.0982">10342 7993 64 0,'0'0'36'0,"0"0"0"16,0 0-10-16,0 0-15 15,41-14-3-15,-12-1-2 16,17 9-1-16,-4-3-2 0,10 3-3 15,-3 0-1-15,-9-9-7 16,10 7-27-16,-19 6-1 16,-31 2-2-16,19 4 1 15</inkml:trace>
  <inkml:trace contextRef="#ctx0" brushRef="#br0" timeOffset="187483.157">10325 8198 64 0,'36'6'36'0,"-1"-10"1"16,8-4-2-16,18-1-26 15,-16-7-5-15,9 5-5 0,0 13-14 16,-8-10-20-16,-9 2-2 16,-5 0 1-16,-7 3-1 15</inkml:trace>
  <inkml:trace contextRef="#ctx0" brushRef="#br0" timeOffset="187915.3118">11067 8041 74 0,'0'-21'41'16,"0"21"-1"-16,0 0 0 0,0 0-28 15,0 0-4-15,0 0-2 16,12 30-1-16,3 9-2 16,-1 1 0-16,5 10 0 15,0 0-1-15,3 1 0 16,-3-8-2-16,2-11 2 15,-2-7-1-15,-19-25 0 16,31 15-1-16,-31-15 0 16,27-24 1-16,-13-1 0 0,-1-14-1 15,1-7 0-15,1-6 0 16,-1-7 0 0,-3 1 0-16,1 7-2 15,-2-1 0-15,-5 10-2 0,5 11-1 16,-8 4-2-16,-2 27-6 15,0 0-28-15,0 0-1 16,0 33 1-16,0-5 0 16</inkml:trace>
  <inkml:trace contextRef="#ctx0" brushRef="#br0" timeOffset="188307.4527">11544 8319 75 0,'0'0'40'16,"0"0"-2"-16,0 0 2 15,0 0-29-15,0 0-2 16,0 0-3-16,-18 23-2 15,13 0-1-15,5 9-2 16,-2-9 1-16,9 2-1 16,5-5 0-16,9-11-1 15,8-7 0-15,6-12 0 16,-2-3 1-16,-1-18-1 16,-1 6 1-16,-6-5-1 15,-11-3 1-15,-10 2 0 0,-8 5-1 16,-6 1 0-16,-3 2-2 15,-7 2-1-15,20 21-5 16,-38-25-32-16,38 25-1 16,-18-16-1-16,18 16 1 15</inkml:trace>
  <inkml:trace contextRef="#ctx0" brushRef="#br0" timeOffset="188718.6028">12061 7722 75 0,'0'0'39'16,"15"-27"2"-16,-15 27 0 15,0 0-27-15,19 4-4 16,-22 13-3-16,3 26-1 16,-6 8-3-16,0 13 0 15,-2 3-2-15,1 6 1 16,-1-2-1-16,6-6-1 16,4-6-1-16,2-9 1 0,3-9 0 15,5-13 0-15,5-7 0 16,3-9-1-16,3-6 2 15,2-8-1 1,2-6 0-16,0-5 0 16,2-1-2-16,-6-5 0 0,2 4-3 15,-11-12-5-15,11 13-27 16,-27-14-5-16,-2 9 0 16,-12-10 0-16</inkml:trace>
  <inkml:trace contextRef="#ctx0" brushRef="#br0" timeOffset="188923.6816">11889 8085 91 0,'0'0'42'0,"0"0"0"16,52 7-1-16,-52-7-32 0,66-21-2 15,-18 4-4-15,-2 6-2 16,0 5-3-16,-11-10-4 15,6 30-13-15,-22-16-22 16,-19 2 0-16,17 4-1 16,-17-4 1-16</inkml:trace>
  <inkml:trace contextRef="#ctx0" brushRef="#br0" timeOffset="190200.1341">13162 7975 56 0,'17'-5'36'15,"12"-1"-1"-15,2-8 0 16,-2-5-25-16,21 8-4 15,-11-5-2-15,7 13-1 16,-9 1-3-16,-4-4-5 16,3 19-8-16,-36-13-22 15,21 4 0-15,-21-4 0 16,0 0 0-16</inkml:trace>
  <inkml:trace contextRef="#ctx0" brushRef="#br0" timeOffset="190556.2639">13336 7678 83 0,'0'0'38'16,"0"0"1"-16,0 0-8 16,-20 12-18-16,24 14-4 15,-12 3-3-15,7 15-1 16,-3-1-2-16,4 10 0 16,-2 1-1-16,4-6 0 15,0-2-2-15,0-10 0 16,3-7-2-16,-1-12-2 15,8 1-2-15,-12-18-10 16,19-16-24-16,-9-1-1 16,3 0 0-16,-1-10 0 15</inkml:trace>
  <inkml:trace contextRef="#ctx0" brushRef="#br0" timeOffset="190891.3817">13860 7469 71 0,'0'0'40'16,"0"0"0"-16,0 0 1 0,0 0-22 15,0 0-9-15,20 25-2 16,-20-8-3-16,5 16-1 16,-1-1-2-16,2 13 0 15,0-7-1-15,-2 4 0 16,1-2-2-16,-3-5-1 16,2-2-2-16,-4-16-4 15,18 10-21-15,-18-27-13 16,0 0 0-16,21-14 1 15,-8-9-2-15</inkml:trace>
  <inkml:trace contextRef="#ctx0" brushRef="#br0" timeOffset="191147.4705">14306 7481 105 0,'13'21'42'0,"-18"9"0"0,-15-16-9 15,1 36-24-15,-16-2-2 16,4 17-1-16,-7 8-3 16,3 0-1-16,4-2-1 15,6-8-1-15,4-9 0 16,7-10 1-16,7-8-3 16,3-11-1-16,4-25-2 15,0 0-3-15,21 29-12 16,-21-29-22-16,14-23-1 0,-11 2 0 15,7-2 1-15</inkml:trace>
  <inkml:trace contextRef="#ctx0" brushRef="#br0" timeOffset="191650.6534">14329 7883 66 0,'0'0'36'16,"0"0"1"-16,0 0-4 15,0 0-17-15,0 0-7 16,10-38-2-16,13 30-2 0,-2-11-1 15,14 8 0-15,-3-9-1 16,9 11 1-16,-4-5-1 16,-1 12 0-16,-7 4 0 15,-6 12-1-15,-9 3 0 16,-10 14-1-16,-12 7 0 16,-9 1 0-16,-8 8 0 15,-6-2-1-15,-4-1 0 16,2-8 1-16,2-5-1 15,8-4 1-15,4-12-1 16,19-15 0-16,0 0 0 16,0 0 1-16,0 0-1 15,17 4 0-15,4-10 0 0,3-2 0 16,5 1 0-16,-1 3 0 16,3 2-1-16,-2-4-1 15,2 2-3-15,-10-11-9 16,12 7-27-16,-12-5-2 15,3 3 2-15,-3-13-2 16</inkml:trace>
  <inkml:trace contextRef="#ctx0" brushRef="#br0" timeOffset="192286.8778">15131 7768 95 0,'20'-17'42'0,"-20"17"2"16,0 0-2-16,9-19-29 16,-9 19-5-16,0 0-3 15,0 0-2-15,16 27-1 16,-16-27-1-16,9 28-1 16,-9-28 0-16,12 29 0 15,-12-29 0-15,17 14 0 16,-17-14 0-16,20-12 0 15,-20 12 0-15,9-34 0 16,-5 11 0-16,-4-4 0 16,-8 0 0-16,-3 2 0 0,-8 6 0 15,-8 7 0-15,-8 14 0 16,-4 10 0-16,-7 9 0 16,0 13 0-1,-1 7 0-15,9 10-1 0,11 5 1 16,6-2 0-16,17-4 0 15,8-6-1-15,13-6 2 16,12-9-1-16,6-16 1 16,3-9-1-16,3-14 0 15,3-11 0-15,-5-9 0 16,-3-12 0-16,-5-3 0 16,-6-4 0-16,-6 10 0 15,-7 1 0-15,-4 7 0 0,-8 10 0 16,0 21 0-16,0 0 0 15,-14 19 0 1,8 8 0-16,1 8 0 16,3 5 0-16,0 2 0 0,6 6 0 15,0-6 0-15,7-3 0 16,3-9 0-16,1-5 0 16,4-11 0-16,4-5 0 15,-1-7-4-15,5-2-2 16,-10-17-4-16,25 13-17 15,-22-29-16-15,7-9 1 16,-10-13-1-16,8-7 1 16</inkml:trace>
  <inkml:trace contextRef="#ctx0" brushRef="#br0" timeOffset="192550.9831">15639 7484 81 0,'3'-28'41'15,"-3"28"1"-15,-1-20 0 0,2 40-21 16,-1-20-12-16,-7 44-2 15,3 0-3-15,6 17 0 16,0 8-2-16,5 6 0 16,3 0-2-16,7-4 0 15,7-6 0-15,1-9 0 16,6-18 0-16,1-9 0 16,3-16 0-16,0-11 0 15,-2-8 0-15,-6-3-1 16,0-1-2-16,-10-13-2 15,0 12-4-15,-21-30-13 16,4 41-20-16,-15-40-1 16,-4 17 1-16,-12-11 0 0</inkml:trace>
  <inkml:trace contextRef="#ctx0" brushRef="#br0" timeOffset="192747.0428">15415 7709 92 0,'29'0'42'16,"13"-4"1"-16,6-15-1 16,18 23-32-16,-2-31-4 15,9 6-2-15,-7 3-1 16,-14 5-4-16,-8 5-4 16,-21-9-20-16,-2 21-17 15,-21-4 1-15,0 0-2 0,0 0 1 16</inkml:trace>
  <inkml:trace contextRef="#ctx0" brushRef="#br0" timeOffset="194810.7855">16055 7375 46 0,'0'0'36'0,"0"0"0"15,0 0 1-15,-7-25-17 16,32 17-7-16,-14-17-5 16,22 8-2-16,-6-8-1 15,13 12-1-15,-5-4 1 0,4 9-2 16,-14 10 1-16,-4 17 0 15,-15 6 0 1,-6 9-2-16,-14 3 0 16,-1 3 0-16,-6-1-1 0,-2 3 0 15,1-13-1-15,5-6 0 16,2-6 1-16,15-17 0 16,-6 21 0-16,6-21-1 15,25 2 2-15,2-6-1 16,6-2-1-16,9 0 0 15,8 3-2-15,2-11-3 16,14 24-12-16,-14-18-24 0,-6 8-1 16,-17 0 0-16,-10 8 0 15</inkml:trace>
  <inkml:trace contextRef="#ctx0" brushRef="#br0" timeOffset="195623.0771">7717 9623 29 0,'-12'-27'36'15,"12"27"0"-15,-5-19 2 16,-1-4-13-16,6 23-7 16,2-17-6-16,-2 17-3 15,25-4-1-15,2 14-3 16,0 5-1-16,13 8 0 15,1 8-1-15,9 13-1 16,-4-2 1-16,1 8-3 16,-5 0 2-16,-5-2-2 15,-8-10 0-15,-10-7-2 16,0-4-1-16,-19-27-4 16,21 21-9-16,-23-41-24 0,4-4-3 15,-5-13 1-15,-1-7 1 16</inkml:trace>
  <inkml:trace contextRef="#ctx0" brushRef="#br0" timeOffset="195827.1459">8078 9426 76 0,'-23'23'38'16,"-4"13"2"-16,-8 8 0 15,10 21-31-15,-20-7-1 16,13 19-3-16,-9-5 0 15,6-1-3-15,3-11 0 0,7-6-3 16,9-4-2-16,-1-35-6 16,28 4-31-16,-11-19 0 15,0 0-2-15,31-33 2 16</inkml:trace>
  <inkml:trace contextRef="#ctx0" brushRef="#br0" timeOffset="196043.2237">8244 9717 79 0,'17'4'39'0,"-17"-4"2"0,27-2-2 16,6 4-28-16,-33-2-6 15,40-15-1-15,-17 15-3 16,-1-4-5-1,8 10-7-15,-30-6-29 0,39-10 0 16,-39 10-1-16,31-15 2 16</inkml:trace>
  <inkml:trace contextRef="#ctx0" brushRef="#br0" timeOffset="196327.3257">8691 9514 77 0,'10'-23'40'16,"-10"23"1"-16,27-2 1 0,-6 19-31 16,-21-17-3-16,46 25-1 15,-19 0-3-15,8 11 0 16,0 5-2-16,-3 1-2 15,-1 2 1-15,-2-4-1 16,-2-5-3-16,-6-18-2 16,10 10-8-16,-31-27-28 15,31-4 0-15,-23-17-1 16,2-6 0-16</inkml:trace>
  <inkml:trace contextRef="#ctx0" brushRef="#br0" timeOffset="196539.401">9092 9462 67 0,'0'0'40'0,"-23"-10"-1"15,15 28 2-15,8-18-26 16,-27 48-5-16,0-16-4 16,0 22-2-16,-5 2 0 15,3-1-3-15,4 1-2 16,1-16-5-16,15 8-6 15,-5-25-28-15,14-23-1 16,0 0 1-16,0 0-1 16</inkml:trace>
  <inkml:trace contextRef="#ctx0" brushRef="#br0" timeOffset="196958.554">9337 9757 52 0,'0'0'39'15,"0"0"0"-15,0 0 2 0,0 0-17 16,-11 25-12-16,-11-7-3 16,11 14-4-16,-5-3-2 15,5 7-1 1,3-1 0-16,6-4-2 0,10-8 1 16,11-14 1-16,4-7-3 15,8-11 2-15,-2-14-1 16,2-10 1-16,-2 0-2 15,-8-3 2-15,-7 5-1 16,-12-5-1-16,-8 13-2 16,-12-4-2-16,18 27-14 15,-34 4-22-15,9-4 0 0,-4 4 0 16,6 1-1-16</inkml:trace>
  <inkml:trace contextRef="#ctx0" brushRef="#br0" timeOffset="203102.7523">7705 10521 20 0,'-17'9'34'0,"-4"-7"2"16,21-2-1-16,-19 20-11 15,-5-34-7-15,24 14-4 0,0 0-3 16,0 0-2-16,18-21-1 16,18 17-2-16,15-15 0 15,24 4-2 1,19-10 0-16,22 7 0 0,7-1-1 15,12 4 0-15,-3 3-1 16,-9 1-1-16,-13 7 0 16,-23 0-1-16,-18 12-2 15,-26-2-2-15,-9 17-5 16,-35-6-30-16,-5 2-1 16,-19 0 0-16,-4 4 0 15</inkml:trace>
  <inkml:trace contextRef="#ctx0" brushRef="#br0" timeOffset="203558.919">8346 10841 71 0,'13'-17'37'15,"-13"17"2"1,14-21-9-16,3 23-17 16,-19-20-4-16,2 18-1 15,0 0-2-15,20 33-1 16,-22-8 0-16,2 8-2 0,-8 5 0 15,0 10-2-15,2 2 1 16,1 0-1-16,-1-8 0 16,6-2-2-16,0-7 2 15,8-3-1-15,3-8 0 16,8-5 0-16,5-11 0 16,4-1 0-16,7-5 0 15,-2-4 0-15,6-3-1 16,-3-7-1-16,3 5-2 15,-8-12-1-15,-1 9-4 16,-24-24-16-16,4 13-16 16,-14-8 0-16,-6 4 1 0,-13 0 0 15</inkml:trace>
  <inkml:trace contextRef="#ctx0" brushRef="#br0" timeOffset="203718.9747">8332 10983 75 0,'0'0'40'0,"0"0"-2"16,29-6 0-16,14 2-31 16,-12-11-4-16,9-2-4 15,12 13-20-15,-11-9-17 16,-1-1 0-16,-1 1-1 16,-3-3 1-16</inkml:trace>
  <inkml:trace contextRef="#ctx0" brushRef="#br0" timeOffset="204207.1512">10008 10185 79 0,'0'0'37'16,"0"0"0"-16,20-4-10 15,14-1-18-15,-7-9-4 16,12 3-2-16,3-3-4 16,-5-7-5-16,17 17-19 15,-21-7-12-15,-10 3 0 16,-23 8 0-16</inkml:trace>
  <inkml:trace contextRef="#ctx0" brushRef="#br0" timeOffset="204364.2079">10006 10304 63 0,'0'0'37'16,"18"23"1"-16,7-19 0 0,12 9-22 15,-7-28-10-15,17 5-3 16,-3 5-6 0,-13-11-32-16,8 5-2 15,-5-1-1-15,-5 1 0 0</inkml:trace>
  <inkml:trace contextRef="#ctx0" brushRef="#br0" timeOffset="206362.9318">11008 10158 24 0,'0'0'33'0,"-4"-28"1"16,4 28 1-16,9-22-13 15,-22-6-4-15,13 28-3 16,0-31-4-16,0 31-3 0,2-25-1 16,-2 25-1-16,0 0-1 15,0 0 0-15,17 8-1 16,-11 11-2-16,0 8 1 15,1 9-1-15,1 12 0 16,2 4-1-16,-1 2 0 16,5-3 0-16,-3-3 0 15,3-4-1-15,-4-11 1 16,3-10 0-16,-13-23-1 16,27-8 2-16,-13-13-2 15,-1-13 1-15,1-6 0 16,1-10 0-16,4-6-1 15,1-3 0-15,-3 7 0 0,0-2-1 16,-3 10 1-16,-3 7-2 16,3 14-1-16,-8 4-2 15,-6 19 0 1,0 0-4-16,21 33-13 0,-23-12-19 16,2 12-1-16,-6 1 2 15,2 6 0-15</inkml:trace>
  <inkml:trace contextRef="#ctx0" brushRef="#br0" timeOffset="206679.0461">11389 10317 93 0,'18'4'39'0,"-18"-4"1"15,-2 21-11-15,-17-15-18 16,15 23-3-16,-10 0-4 15,8 5 0-15,1-1-2 16,3-1 0-16,6-1-1 16,7-10 0-16,-11-21 0 15,41 8 0-15,-16-25 0 16,4-6 0-16,-4-6 0 16,-2 0-1-16,-6-7 0 15,-7 5 1-15,-2 0-2 16,-10 1-1-16,2 30-2 0,-12-37-2 15,12 37-10-15,0 0-25 16,0 0 0-16,-13-19-1 16,13 19 1-1</inkml:trace>
  <inkml:trace contextRef="#ctx0" brushRef="#br0" timeOffset="206979.1553">12026 10106 75 0,'-21'2'40'0,"21"-2"-1"16,0 0 0-16,0 0-27 0,21-9-4 15,10 3-2-15,-4 2-2 16,9 8-2-16,1-8-1 16,2 4-1-16,-3 0-1 15,-7-6-4-15,6 16-9 16,-18-18-25-16,-17 8-1 16,22-23 0-16,-22 23-1 15</inkml:trace>
  <inkml:trace contextRef="#ctx0" brushRef="#br0" timeOffset="207179.2283">12184 9949 78 0,'-25'17'39'0,"25"-17"2"0,-13 31-1 16,13-31-27-16,-12 35-4 16,8-14-3-16,6 6-2 15,-2-2-1-15,2 1-2 16,4-3-2-16,-6-23-2 15,11 31-2-15,-11-31-6 16,23 0-29-16,-23 0 0 16,18-4-1-16,-18 4 0 15</inkml:trace>
  <inkml:trace contextRef="#ctx0" brushRef="#br0" timeOffset="207707.4321">12713 9734 40 0,'-2'-21'37'16,"2"21"1"-16,2-27 1 16,-14-3-17-16,12 30-4 15,4-18-5-15,-4 18-4 16,0 0-2-16,4 20-1 16,-6-1-1-16,6 12-2 15,-2 3-1-15,0 4 0 0,1-1-1 16,3 3 0-16,-2-5 0 15,2-3-2-15,2-1-2 16,-8-31-1 0,15 33-4-16,-15-33-15 0,0 0-19 15,25-14 0-15,-6 5 1 16,1-20-1-16</inkml:trace>
  <inkml:trace contextRef="#ctx0" brushRef="#br0" timeOffset="207922.4992">13073 9752 81 0,'18'23'40'16,"-20"3"2"-16,-16 5-1 0,7 17-29 15,-24-8-4-15,8 16-1 16,-13 0-2 0,3 9-2-16,-2-11-2 15,7-3 0-15,6-6-2 0,5-9-1 16,12-5-2-16,9-31-4 15,0 30-10-15,0-30-23 16,15-17-1-16,-5-4 1 16,5 0 0-16</inkml:trace>
  <inkml:trace contextRef="#ctx0" brushRef="#br0" timeOffset="208278.6309">12985 10128 48 0,'25'-12'37'15,"2"2"1"-15,4 1-1 16,3-18-9-16,13 21-16 16,-19-11-2-16,15 15-3 0,-14 0-2 15,0 10 0-15,-10 3-1 16,-7 12-1-16,-12 4-1 16,-8 8-1-16,-11-3 0 15,-6 7 0-15,-4-5-1 16,-4 1 1-16,4-8-1 15,2-4 0-15,4-8-1 16,5-2 1-16,18-13 1 16,0 0-1-16,0 0 0 15,0 0 1-15,0 0-1 16,33 16 0-16,-8-20 1 16,0 2-2-16,8-2 0 15,-2 0-2-15,6 2-3 0,-10-15-3 16,23 15-31-16,-21-15-1 15,5 5-1-15,-3-11 1 16</inkml:trace>
  <inkml:trace contextRef="#ctx0" brushRef="#br0" timeOffset="208886.8516">13800 10060 89 0,'0'0'42'15,"0"0"0"-15,24 0 0 16,-24 0-30-16,0 0-3 16,0 0-4-16,0 0 0 0,9 18-3 15,-9-18-1-15,0 0 1 16,8 21-1-16,-8-21-1 16,0 0 0-16,17-8 1 15,-17 8-1-15,12-27 1 16,-8 8-1-16,-2 0 0 15,-4 0-1-15,-4 1 1 16,6 18 1-16,-37-21-1 16,5 21 0-16,-7 14-1 15,-3 7 1-15,-3 4 0 16,5 9 0-16,5 3 0 16,8 3 0-16,8 0-1 0,17-1 2 15,11-14-1-15,15-6 0 16,6-6 0-16,5-15 1 15,4-3-1 1,-1-9 0-16,-1-7 0 0,-4-8 1 16,-6 1-1-16,-10-1 0 15,-5 4 0-15,-5 2 0 16,-5 6 0-16,-2 17 0 16,-4-22 0-16,4 22 0 15,0 0 0-15,-13 23 0 16,15 0 0-16,2 10 0 15,5-4 0-15,9 3 0 16,7-1 0-16,9-6 0 0,11-6 0 16,7-9 0-16,4-14 0 15,8-6 0 1,-5-5 0-16,-1-8 0 16,-6 0 0-16,-13-2-1 0,-4 10-6 15,-34-12-34-15,-1 27-3 16,-7-27 0-16,-14 19 0 15</inkml:trace>
  <inkml:trace contextRef="#ctx0" brushRef="#br0" timeOffset="210135.3062">14308 9723 23 0,'0'0'34'16,"0"0"-2"-1,-2-17 4-15,4-6-14 16,17 23-3-16,-31-22-5 0,30 22-1 15,-18 0-2-15,0 0-2 16,0-19-2-16,0 19 0 16,9 21-1-16,-1-1-2 15,0 12 0-15,5 8-2 16,-3 5 0-16,4 10 0 16,-3 3 0-16,3-1-1 15,-3-5 0-15,1 4 0 0,-5-20-1 16,1-1 1-1,6-12-1-15,-14-23 1 16,32 19-1-16,-6-23 0 16,2-9-1-16,3-7 0 15,4-1 0-15,-2-6-1 0,0 3-2 16,-8-7-1-16,0 8-2 16,-17-10-3-16,9 24-21 15,-23-16-11-15,6 25 1 16,-37-35 0-16,7 22 1 15</inkml:trace>
  <inkml:trace contextRef="#ctx0" brushRef="#br0" timeOffset="210307.3695">14258 9926 94 0,'-18'2'42'16,"18"-2"0"-16,0 0 0 15,52 0-33-15,-19-23-1 0,23 13-3 16,-4-9-2-16,10 10-2 15,0-9-2-15,-6-3-5 16,11 12-32-16,-26-10-4 16,-1 13 0-16,-17-8-1 15</inkml:trace>
  <inkml:trace contextRef="#ctx0" brushRef="#br0" timeOffset="213927.6905">7349 12403 61 0,'0'0'37'15,"25"-16"1"-15,-25 16 0 16,19-4-26-16,14 22-3 16,-8-7-2-16,13 20-1 15,-1-2-1-15,5 11-2 16,-3 2 0-16,-2 2-1 16,-6-2-1-16,-8 1-1 15,-8-5 0-15,-3-13-2 16,-5-4-2-16,-7-21-1 15,0 0-5-15,0-17-14 16,2-2-16-16,-4-18 1 0,1-1-1 16,-1-12 1-16</inkml:trace>
  <inkml:trace contextRef="#ctx0" brushRef="#br0" timeOffset="214114.7575">7686 12301 61 0,'-25'-17'38'16,"25"17"0"-16,-33 28 1 15,24 16-24-15,-22-11-8 16,10 23-2-16,-8-3-2 16,7 11-1-16,-3-7-1 15,6-3-2-15,4 0-2 16,-3-18-4-16,22 12-16 16,-10-29-16-16,6-19 0 0,0 0 0 15,0 0 1-15</inkml:trace>
  <inkml:trace contextRef="#ctx0" brushRef="#br0" timeOffset="214295.824">7632 12566 72 0,'27'-6'38'0,"-8"4"-2"15,3-6-1-15,12 6-29 16,3-3-3-16,7 1-3 15,8 6-5-15,-11-12-24 16,9 6-8-16,0-2 1 0,-9 1-2 16</inkml:trace>
  <inkml:trace contextRef="#ctx0" brushRef="#br0" timeOffset="214626.9451">8215 12406 64 0,'21'-2'39'0,"-21"2"2"0,29 4-1 15,-29-4-23 1,44 6-9-16,-17 6-1 15,12 12-2-15,-5 1-1 16,9 6-1-16,1 6-2 0,-3 5 0 16,-3-2-1-16,1-7 1 15,-10-1-3-15,-2-9-1 16,-2 2-3-16,-25-25-2 16,40 23-15-16,-40-23-18 15,22-27-1-15,-22 1 1 16,5-5 1-16</inkml:trace>
  <inkml:trace contextRef="#ctx0" brushRef="#br0" timeOffset="214823.0164">8778 12305 72 0,'-33'-4'39'16,"12"19"1"-16,-6 6-1 15,8 18-27-15,-16-9-6 16,10 16-1-16,-4-1-3 15,10 2-1-15,1 0-2 16,5-7-3-16,9 6-4 16,-15-19-31-16,17-2-1 15,2-25 0-15,2 21 1 16</inkml:trace>
  <inkml:trace contextRef="#ctx0" brushRef="#br0" timeOffset="215131.1286">8890 12661 74 0,'-12'25'40'0,"3"8"-1"16,-5 0 0-16,8 5-30 15,-3-11-4-15,12 5-1 16,7-12-1-16,9-7-2 15,10-13 0-15,8-10 0 16,0-9-1-16,-1-9 1 16,-5-5 0-16,-6-5 0 15,-11 1 0-15,-9 3 0 16,-12 3 0-16,-11 2-2 0,-3 14-2 16,-14-6-9-16,12 13-27 15,-13 4-2-15,7 8 0 16,-2 4 0-16</inkml:trace>
  <inkml:trace contextRef="#ctx0" brushRef="#br0" timeOffset="215579.2921">7491 13371 74 0,'-19'17'39'15,"19"-17"-2"-15,14 27-9 16,-14-27-15-16,34 0-3 0,-1-4-2 16,31 6-2-16,7-9-2 15,31 3 0-15,8-8-1 16,14 5-1-1,1-5-1-15,-3 3 0 0,-9 3-1 16,-20 0-2-16,-12 8-3 16,-35-8-6-16,-1 14-29 15,-45-8-2-15,0 0 1 16,0 21-1-16</inkml:trace>
  <inkml:trace contextRef="#ctx0" brushRef="#br0" timeOffset="216227.5286">7983 13776 43 0,'14'-35'36'0,"-7"16"1"16,-7 19 1-16,14-48-19 15,5 41-6-15,-19-14-3 16,0 21-1-16,0 0-3 16,16 36-1-16,-24-3 0 15,2 20-2-15,-5 5 1 0,1 17-2 16,2-1 0-16,4 5-1 16,6-10 0-16,12-6 0 15,5-13 0-15,12-15-1 16,6-10 0-16,5-19 0 15,4-8 0-15,4-16 0 16,1-5-1-16,-7-5 0 16,0-3-1-16,-9-4-3 15,0 8-1-15,-22-13-7 16,16 8-27-16,-31-5-1 16,-2 10-1-16,-15-1 1 15</inkml:trace>
  <inkml:trace contextRef="#ctx0" brushRef="#br0" timeOffset="216383.5857">7985 13981 68 0,'0'0'38'0,"10"-19"-1"16,24 4 0-16,-1-10-28 16,19 6-7-16,6 9-11 15,0-9-27-15,-10 5 0 16,1 1-2-16,-9 9 0 15</inkml:trace>
  <inkml:trace contextRef="#ctx0" brushRef="#br0" timeOffset="216991.81">9351 13195 58 0,'0'0'37'0,"0"0"1"15,0 0 0-15,34 11-23 16,-28-28-5-16,21 13-4 16,-6-7-1-16,8 1-2 15,-2 2-2-15,0 3-2 16,0 5-3-16,-27 0-4 16,47 0-21-16,-47 0-10 15,21-2 0-15,-21 2 0 16</inkml:trace>
  <inkml:trace contextRef="#ctx0" brushRef="#br0" timeOffset="217599.0288">9775 13059 68 0,'6'-22'39'0,"-6"22"1"16,6-17 0-16,-6 17-27 16,0 0-3-16,27-6-4 15,-27 6 0-15,17 18-1 16,-5 1-2-16,3 10 0 15,-3 9-1-15,3 4-1 16,-3 6 0-16,3 0 1 16,-3-2-2-16,1-2 0 0,1-3 2 15,-1-11-1-15,1-9 0 16,-14-21 0-16,32 10 0 16,-32-10-2-1,35-29 2-15,-19-2 0 0,3-9-2 16,-2-4 1-16,1-8-1 15,-1-3 2-15,-2 1-1 16,-3 2 0-16,1 12-2 16,-5 2 0-16,2 11-3 15,-6 6-2-15,-4 21-7 16,0 0-28-16,11 19 0 16,-17-2-1-16,4 12 1 15</inkml:trace>
  <inkml:trace contextRef="#ctx0" brushRef="#br0" timeOffset="217955.1589">10329 13339 69 0,'0'0'40'0,"17"2"0"16,-17-2 0-16,-15 34-20 15,-11-19-11-15,11 18-4 16,-8 5-1-16,6 6-2 0,5 3 0 16,8-5-1-16,12-8 0 15,11-5-1-15,12-14 0 16,8-13 0-16,7-17 0 16,2-8 1-16,-4-10-1 15,-5-1 0-15,-8-5 0 16,-14-3 0-16,-13 2-1 15,-10 5 2-15,-7 9-3 16,-10 1 0-16,-1 9-4 16,-10-11-9-16,5 22-25 15,0 1-2-15,10 8 1 16,1-1-1-16</inkml:trace>
  <inkml:trace contextRef="#ctx0" brushRef="#br0" timeOffset="219455.7085">11006 12844 47 0,'-22'7'34'15,"22"-7"-1"-15,0 0-9 16,0 0-8-16,0 0-3 16,0 0-3-16,27 4-2 15,-27-4-2-15,39 0 0 16,-14-2-2-16,8 6 0 15,0-6-2-15,3 0-2 0,1 4-1 16,-2-6-3-16,3 10-4 16,-38-6-13-16,33-13-17 15,-33 13 0-15,0 0 0 16,0 0 0-16</inkml:trace>
  <inkml:trace contextRef="#ctx0" brushRef="#br0" timeOffset="219623.7711">11050 13007 51 0,'0'0'36'16,"-15"21"1"-16,15-21 0 16,17 17-20-16,-17-17-7 15,37-11-3-15,-14 3-3 16,9-2-2-16,3 8-4 0,-6-19-11 16,10 12-23-16,-8-3-2 15,-2 5 1-15,-6-1-2 16</inkml:trace>
  <inkml:trace contextRef="#ctx0" brushRef="#br0" timeOffset="219967.8937">11820 12454 70 0,'0'0'37'0,"0"0"1"16,0 0-1-16,0 0-26 15,0 0-4-15,9 33-1 16,5-4-2-16,-7 1 0 15,9 11-1-15,-1 1-2 16,1 2 0-16,-1-2-1 16,-3-11-2-16,5 0-3 15,-17-31-5-15,37 23-28 0,-37-23-1 16,29-8-1-16,-29 8 1 16</inkml:trace>
  <inkml:trace contextRef="#ctx0" brushRef="#br0" timeOffset="220190.974">12230 12520 76 0,'-2'26'39'0,"-5"7"1"16,-11 2 1-16,11 16-30 16,-24 1-4-16,8 15 0 15,-10 0-3-15,6 4-2 16,0-5 0-16,2-7-2 0,6-5-3 15,1-14 0-15,14-4-4 16,4-36-8-16,0 0-24 16,0 0-1-16,0 0 0 15,25-17 0-15</inkml:trace>
  <inkml:trace contextRef="#ctx0" brushRef="#br0" timeOffset="220523.0958">12167 12924 74 0,'21'-13'35'16,"2"-1"2"-16,4-16-10 16,10 32-15-16,-14-20-3 15,16 24-1-15,-18-4-1 0,10 17-1 16,-20 2-2-16,-3 18 0 16,-14 1-2-1,-9 6 0-15,-7 2-1 16,-10-2 0-16,-1 4-2 0,-4-6 2 15,6-6-1-15,4-9-1 16,8-6 1-16,6-4 0 16,13-19 0-16,-6 20 1 15,6-20-2-15,21-4 2 16,-2-2-2-16,6 0 0 16,8-2 0-16,2-3-2 15,9 3-2-15,-7-7-4 16,17 9-24-16,-17-5-8 0,1-1 2 15,-5-7-1 1</inkml:trace>
  <inkml:trace contextRef="#ctx0" brushRef="#br0" timeOffset="221371.4069">12880 12934 83 0,'0'0'40'16,"24"-19"1"-16,-24 19-1 16,17-12-29-16,-17 12-3 15,0 0-3-15,0 0-1 16,0 0-2-16,0 0-1 16,0 0 0-16,8-21 0 15,-8 21 0-15,0 0-1 16,5-27 0-16,-5 27 1 0,-11-23 0 15,11 23-1-15,-41-7 0 16,9 16 0-16,-9 10 1 16,-3 16-2-16,-3 7 2 15,7 4-1-15,5 6 0 16,8 2 0-16,14-1 1 16,11-5-1-16,13-13 0 15,11-10 0-15,6-14 1 16,5-9-2-16,6-11 1 15,-3-11 1-15,1-10-1 16,-2-13 0-16,-8-6 0 16,-2-7 1-16,-10 0-1 0,-1 5 1 15,-10 5-1-15,0 7 0 16,-6 7-1-16,2 32 2 16,0 0 0-16,0 0-1 15,-14 42 0-15,10 0 1 16,8 12 0-16,-2 1 0 15,8 9-1-15,1-5 0 16,11-7 0-16,1-10-1 16,6-13 1-16,3-8-2 15,3-15-1-15,6-4-1 16,-7-20-2-16,9 1-3 16,-20-33-9-16,19 4-23 15,-20-23-1-15,3 8 1 0,-14-14 1 16,7 15 19-16,-18-12 14 15,1 6 7-15,3 26 12 16,-15 0 24-16,11 15 3 16,-8 6 0-16,8 19 1 15,0 0-17-15,-10 21-11 16,3 9-4-16,9 20-2 16,-2 4-2-16,3 13 0 15,3 0 0-15,4 4-2 16,3-7 0-16,5-3-1 15,1-15 0-15,2-12-1 16,6-9 1-16,2-11-1 16,2-8-1-16,0-12-1 0,2-6-1 15,-2-16-1-15,1-1-2 16,-10-21-3 0,5 13-8-16,-25-26-25 15,-1 4 0-15,-12-8 1 0,-8 5 1 16</inkml:trace>
  <inkml:trace contextRef="#ctx0" brushRef="#br0" timeOffset="221551.4732">13172 12615 76 0,'0'0'39'16,"0"0"0"-16,0 0 2 16,56-5-29-16,-24-11-3 15,22 9-3-15,-7-3-2 0,9 6 0 16,-6-2-4-1,-6-1-2-15,2 7-4 16,-46 0-33-16,33 0-2 16,-33 0 0-16,-17 13 0 0</inkml:trace>
  <inkml:trace contextRef="#ctx0" brushRef="#br0" timeOffset="223635.2312">6866 15750 37 0,'0'0'32'16,"-17"-2"2"-16,17 2-7 0,17-17-10 16,-13-6-5-1,29 13-2-15,-8-15-3 16,23 10-2-16,-5-10 0 15,11 11 0-15,-6 3-1 0,0 11 0 16,-9 6-1-16,-6 13 0 16,-16 9 0-16,-13 17-2 15,-16 6 1-15,-15 15-1 16,-9 1 0-16,-9 4-1 16,-7-2 0-16,0-6 0 15,0-9 0-15,8-4 1 16,5-12-2-16,14-7 3 15,6-14-2-15,19-17 1 16,0 17-1-16,23-21 1 16,10-1-1-16,5-7 0 15,12-1 1-15,2-1-1 16,4 3 0-16,-2-1-2 0,-2 7-1 16,-11-5-3-16,5 23-11 15,-17-18-23-15,2 7 0 16,-6-10 0-16,4 2 0 15</inkml:trace>
  <inkml:trace contextRef="#ctx0" brushRef="#br0" timeOffset="225530.9216">8089 15192 23 0,'29'-25'34'16,"-29"25"1"-16,21-21 2 15,-21 21-16-15,0 0-5 16,0 0-4-16,-23 24-2 16,8 19-2-16,-18 3-2 15,6 23-1-15,-6 6-2 16,8 9 2-16,4 4-2 16,13-3-1-16,8-3 1 15,16-7-2-15,9-12 1 16,15-9-1-16,8-14 0 15,6-7-1-15,2-10 1 16,-2-4 0-16,-1-8-1 16,-9-1 0-16,-6-6 0 0,-9-4 0 15,-7 0 1-15,-22 0-1 16,23-4 0-16,-23 4 0 16,0 0-1-16,0 0-2 15,0 0-2-15,-23-19-2 16,23 19-11-16,-20 6-23 15,20-6 0-15,-38-14 0 16,20 5 0-16</inkml:trace>
  <inkml:trace contextRef="#ctx0" brushRef="#br0" timeOffset="225899.06">8492 15094 49 0,'0'0'35'0,"-2"-27"2"16,2 27-1-16,-9-25-20 15,9 25-5-15,19-2-2 16,2 12-2-16,-3-1-1 15,16 8-1-15,-1 6-2 16,10 14 1-16,-3-4-1 0,3 11-2 16,-5 0 0-16,-1 0 1 15,-4-4-3-15,-8-3 1 16,-6-9-2-16,-19-28-1 16,23 29-1-16,-23-29-3 15,0 0-2-15,4-50-14 16,-4 23-15-16,-2-13-1 15,2-2 1-15,0-8 0 16</inkml:trace>
  <inkml:trace contextRef="#ctx0" brushRef="#br0" timeOffset="226103.1334">8913 14971 61 0,'-33'6'36'0,"10"7"2"15,-4 12-1 1,-23-6-23-16,23 25-6 15,-12-3-2-15,8 12-2 16,-3 1-1-16,7 2-1 0,0-5-3 16,7-6 0-16,7-5-2 15,-1-21-4-15,22 12-16 16,-8-31-15-16,0 0 0 16,31-31-1-16,-8 8 2 15</inkml:trace>
  <inkml:trace contextRef="#ctx0" brushRef="#br0" timeOffset="226283.1964">8896 15169 57 0,'21'-2'36'16,"0"4"0"-16,2-2 0 16,10 11-24-16,-12-17-6 0,12 18-2 15,-2-8-3-15,2 3-3 16,5 7-7-16,-17-7-26 15,8-3-1-15,-6-4 0 16,-1 0 0-16</inkml:trace>
  <inkml:trace contextRef="#ctx0" brushRef="#br0" timeOffset="226523.2848">9270 15101 82 0,'0'0'38'0,"0"0"0"0,0 0-8 16,40 2-22-16,-17 10-2 15,18 9-1-15,-1 0-2 16,7 4-1-16,1-2-2 16,-4 2-1-16,1-4-1 15,-9-9-3-15,3 7-4 16,-39-19-29-16,35 4 0 15,-35-4-1-15,23-29 1 16</inkml:trace>
  <inkml:trace contextRef="#ctx0" brushRef="#br0" timeOffset="226787.384">9762 14963 63 0,'-26'4'37'16,"9"11"0"-16,-4 8 1 15,-22-5-26-15,16 20-4 16,-17 4-4-16,6 4 0 16,-5 2-2-16,6 2 0 15,3-10-3-15,7-3 0 16,7-4-2-16,20-33-4 15,-3 28-22-15,3-28-10 0,0 0 1 16,27-27-1-16</inkml:trace>
  <inkml:trace contextRef="#ctx0" brushRef="#br0" timeOffset="227238.5485">9947 15234 82 0,'0'0'37'0,"0"0"1"16,-14-18-12-16,14 18-18 16,-29 24-3-16,14-1-1 15,-3-2-2-15,7 5 0 16,5-1-2-16,6 0 0 16,6-4 1-16,-6-21-1 15,33 25 1-15,-10-23-1 16,2-7 0-16,2-9 1 15,-2-1 0-15,-2-8-1 0,-5 2 1 16,-9-4-1-16,-5-2 0 16,-6 8 1-1,2 19-2-15,-19-29-1 16,19 29-3-16,-33-21-8 0,33 21-24 16,-21-6-1-16,21 6-1 15,-21 6 1-15</inkml:trace>
  <inkml:trace contextRef="#ctx0" brushRef="#br0" timeOffset="228847.1403">8525 15606 56 0,'0'0'36'0,"0"0"1"0,25-8-1 15,8 6-24 1,-4-17-3-16,23 10-2 16,6-11-1-16,29 11 0 15,11-12-2-15,26 0-1 0,7-6 0 16,8 2-2-16,1-2 0 15,-3 2-1-15,-13 0 0 16,-22 6-1-16,-19 5-1 16,-29 5-2-16,-16 18-3 15,-38-9-14-15,0 0-18 16,-23 18 0-16,-2 1 0 16,-11-2-1-16</inkml:trace>
  <inkml:trace contextRef="#ctx0" brushRef="#br0" timeOffset="229275.2897">9264 15736 49 0,'21'-23'37'15,"-21"23"-1"-15,27-15 2 16,-27 15-19-16,17-8-8 16,-17 8-3-16,4 23-3 15,-6 2 0-15,0 12-2 0,-3 3 1 16,5 4-3-16,0-2 1 15,4 2-2-15,-1-3 1 16,9-3-2-16,5-9 2 16,6-6-1-16,3-10 0 15,4 1 0-15,3-9 0 16,2-6 0-16,5-9-1 16,-1-4-1-16,-2 1-2 15,-8-12-3-15,7 16-8 16,-22-18-23-16,-1 4-2 15,-15-4 1-15,-7 6 1 16</inkml:trace>
  <inkml:trace contextRef="#ctx0" brushRef="#br0" timeOffset="229423.343">9372 15886 72 0,'0'0'35'0,"25"2"-1"16,0-16-9-16,14 7-22 15,3-1-9-15,-1 0-26 16,1-9-1-16,6 2 0 16,-3-4-2-16</inkml:trace>
  <inkml:trace contextRef="#ctx0" brushRef="#br0" timeOffset="233535.8425">10566 15431 60 0,'0'0'36'16,"0"0"1"-16,-19 6-2 16,19-6-23-16,0 0-3 0,32 13-3 15,-14-14-1-15,15 2-2 16,1-6 0-16,9 3-2 16,3-8 1-16,-2 1-3 15,-1-1 0-15,-12-7-2 16,-1 17-7-16,-30 0-27 15,0 0-1-15,4-17-1 16,-4 17 1-16</inkml:trace>
  <inkml:trace contextRef="#ctx0" brushRef="#br0" timeOffset="233922.9861">10998 15295 66 0,'23'-19'39'16,"-4"2"0"-16,1 13 0 0,-20 4-27 15,30-10-3-15,-30 10-2 16,33 31-2-16,-25 3-1 16,5 13-1-16,-5 2-1 15,4 11 0-15,-8 1-1 16,1 3 0-16,3-9 0 15,-2-9-1-15,4-6 1 16,-1-15 0-16,-9-25-1 16,31 16 0-16,-8-32 1 0,-2-9-1 15,1-9 1 1,1-10-2-16,-2-16 2 16,0-5-1-16,-1-6 0 15,-3 0-2-15,-2 6 0 0,-5 4-2 16,3 11-1-16,-7 0-2 15,12 33-7-15,-18-6-26 16,0 23 0-16,0 0-1 16,3 17 2-16</inkml:trace>
  <inkml:trace contextRef="#ctx0" brushRef="#br0" timeOffset="234231.0959">11530 15723 58 0,'6'29'37'16,"-6"7"1"-16,-6-1-1 15,0 11-16-15,-9-16-14 16,13 3-3-16,-2-8 0 16,10-6-2-16,-6-19 0 15,33 8 0-15,-8-20 0 16,2-5 0-16,-2-4-1 15,-2-8 1-15,-2-5-2 16,-7-1 1-16,-10 2 0 0,-8 3 0 16,-6 5-3-1,-5 2 0-15,1 6-3 16,-9-8-6-16,23 25-27 16,-27-12-2-16,27 12 1 0,-23 0-2 15</inkml:trace>
  <inkml:trace contextRef="#ctx0" brushRef="#br0" timeOffset="234579.2235">11939 14852 67 0,'12'-19'37'0,"-12"19"0"0,19-19 0 16,4 28-28-16,-23-9-3 15,21 37-1-15,-5-3-1 16,9 18-1-16,0 6 1 16,10 22-2-16,-4 8 0 15,1 12 1-15,-5 6-2 16,-2-3 0-16,-11 1 0 15,-6-8-1-15,-12-6 0 16,-8-17-1-16,-7-6-3 16,-12-33-9-16,-4 1-26 15,-5-10 0-15,-1-10-1 16,-9-9 0-16</inkml:trace>
  <inkml:trace contextRef="#ctx0" brushRef="#br0" timeOffset="235718.6407">8292 16479 35 0,'0'0'33'0,"-23"2"0"16,23-2-7-16,0 0-7 15,-27 1-5-15,27-1-4 16,0 0-3-16,30 6 0 15,-10-15-3-15,16 3 1 16,7-8-1-16,22 1 0 16,13-6-1-16,18 0 0 15,16-1 0-15,17-1-1 16,12 2 0-16,9 4-1 0,7-2 0 16,1 5 0-16,-2 2 0 15,-9 1-1-15,-10 1 0 16,-16 2 1-16,-17 1-2 15,-21-3 1-15,-19 0-1 16,-28-5-1-16,-14 3-1 16,-22 10-1-16,-18-21-3 15,-24-4-15-15,3 20-17 16,-13-3 0-16,4 6 0 16,-8 4 0-16</inkml:trace>
  <inkml:trace contextRef="#ctx0" brushRef="#br0" timeOffset="236498.9231">9503 17062 54 0,'19'-35'35'16,"-3"-7"-3"-16,13 15-8 15,-25-17-6-15,19 27-3 16,-19-10-6-16,15 23-1 16,-19 4-3-16,25 17 0 15,-12 14-1-15,1 19-1 0,-1 7 1 16,1 18-2 0,-2 4 1-16,-3 9-2 15,-1 0 1-15,0-5-1 16,-3-6 0-16,3-14 0 0,0-9-1 15,1-18 0-15,3-7-1 16,-12-29 1-16,29 6-1 16,-29-6 0-16,31-33-1 15,-18 10 0-15,3-2-3 16,-7-6 0-16,11 4-2 16,-18-13-8-16,15 15-24 15,-11-5 0-15,1 3 0 16,-8-6 1-16</inkml:trace>
  <inkml:trace contextRef="#ctx0" brushRef="#br0" timeOffset="236695.9975">9463 17325 70 0,'0'0'38'15,"0"0"0"-15,36-4 0 16,-5-6-29-16,23 8-4 15,2-7-1-15,12 3-2 16,-5 0-2-16,-7-9-9 16,2 7-28-16,-19-3-1 15,-5 1-1-15,-16-5 0 16</inkml:trace>
  <inkml:trace contextRef="#ctx0" brushRef="#br0" timeOffset="238347.5982">12522 15723 13 0,'-20'25'32'15,"20"-25"2"-15,0 0-1 16,25 15-10-16,-17-32-6 15,31 19-1-15,-20-18-6 16,20 9-3-16,-7-9-3 0,9 3-3 16,1 2-1-16,-5-5-4 15,9 12-5-15,-26-13-18 16,5 11-8-16,-25 6-1 16,0 0 1-16</inkml:trace>
  <inkml:trace contextRef="#ctx0" brushRef="#br0" timeOffset="238522.661">12460 16051 57 0,'6'17'35'16,"5"2"0"-16,7-3-1 16,3-22-25-16,10 10-5 0,2-14-3 15,-1-5-10-15,17-2-24 16,-9-1-1-1,-3-5-1-15,-5 4 0 16</inkml:trace>
  <inkml:trace contextRef="#ctx0" brushRef="#br0" timeOffset="239258.93">13540 15717 70 0,'17'-8'39'16,"-17"8"-2"-16,22-5 3 15,-22 5-29-15,0 0-4 16,0 0-1-16,0 0-2 16,0 0 0-16,21 15-1 15,-21-15 0-15,11 21-2 16,-11-21 1-16,10 17-1 16,-10-17 0-16,0 0 0 15,0 0 0-15,0 0-1 16,0 0 1-16,0 0-1 15,-10-26 1-15,10 26-1 16,-32-20 0-16,7 15 0 0,-4 7 0 16,-8 9-1-16,2 8 2 15,-1 8-2-15,1 10 2 16,8 7-1-16,8 2 1 16,9 5-1-16,10-1 0 15,10-7 1-15,9-7-1 16,2-9 0-16,6-8 0 15,2-13 1-15,0-14-2 16,4-15 2-16,-6-8-1 16,2-9 0-16,-8-8 1 15,2-2 0-15,-7 4-1 16,-1-2 1-16,-9 10 1 0,-2 11-1 16,-4 8-1-16,0 19 1 15,0 0 0-15,-2 17-2 16,11 6 2-16,1 10-2 15,7 5 1-15,3 6 0 16,7-3 0-16,2-1 0 16,5-8-1-16,-3-3 1 15,2-13 0-15,-6-5-2 16,4-9 0-16,-10-15-2 16,2 7-3-16,-19-27-10 15,4 14-25-15,-12-10 0 16,-2 8 0-16,-11-10 0 15</inkml:trace>
  <inkml:trace contextRef="#ctx0" brushRef="#br0" timeOffset="247663.9969">14597 15663 16 0,'0'0'32'0,"0"0"3"0,0 0 0 16,0 0-11-16,-17 0-8 15,17 0-3-15,0 0-3 16,33 8-4-16,-33-8-2 16,32 2 0-16,-10-4-2 15,3 2-1-15,0-4-1 16,-4-5-3-16,8 5-7 15,-20-13-21-15,-9 17-5 16,22-31-2-16,-22 31 2 0</inkml:trace>
  <inkml:trace contextRef="#ctx0" brushRef="#br0" timeOffset="247835.0584">14603 15734 58 0,'-14'21'34'0,"14"-21"1"15,0 0 1-15,27 14-28 16,-27-14-3-16,29-6-2 16,-7 6-4-16,-3-13-14 15,4 7-19-15,2 2-1 16,-2-5 0-16,-2-7-1 16</inkml:trace>
  <inkml:trace contextRef="#ctx0" brushRef="#br0" timeOffset="249115.5255">15182 14708 20 0,'-20'4'18'0,"20"-4"1"15,0 0 1 1,-17 0 0-16,17 0-3 0,0 0-1 16,0 0-3-16,-18-15-2 15,18 15-3-15,0 0-1 16,4-18-2-16,-2-1-1 15,-2 19 0-15,20-23-1 16,-3 12 1-16,0-3-2 16,10 5 2-16,-2-1-1 15,10 6 0-15,-4 0-1 16,2 10 0-16,-4 4 1 0,-2 17-1 16,-8 1-1-1,-7 16 0-15,-11 3 0 16,-10 10-1-16,-12 10 1 15,-8 8 0-15,-6 2-1 0,-2-8 1 16,1 0-1-16,-1-14 0 16,6-7 0-16,6-7 0 15,8-14 0-15,17-27 1 16,-18 23-1-16,18-23 1 16,0 0-1-16,0 0 1 15,27-20 0-15,-7 15 0 16,3-3-1-16,8 4 1 15,1-5-1-15,3 1 1 16,-2 6-1-16,-2-2 0 16,-2 4-2-16,-4-6 1 15,-4 8-3-15,-21-2-1 16,29 4-4-16,-29-4-13 0,0 0-17 16,0 0-1-16,0 0 1 15,0 0 1-15</inkml:trace>
  <inkml:trace contextRef="#ctx0" brushRef="#br0" timeOffset="250467.0297">16115 14027 34 0,'0'0'33'16,"23"-19"1"-16,-23 19-8 16,2-25-8-16,-2 25-2 15,0 0-4-15,-8 29-2 16,-13-12-2-16,12 31-1 16,-18 6-1-16,3 26-2 15,-8 5 1-15,10 24-2 16,-3 2 0-16,8 12-1 0,2-8 0 15,11 2 0-15,4-7-1 16,9-9 1-16,5-7-2 16,7-17 2-16,4-12-1 15,8-9 1-15,-2-10-2 16,2-14 1-16,-3-5 0 16,1-6 0-16,-6-9 0 15,-3-1-1-15,-5-7 0 0,-17-4 1 16,17 0-1-1,-17 0 1-15,0 0-1 16,0 0-1-16,0 0-1 16,0 0-2-16,0 0-2 0,-23-32-5 15,23 32-30-15,-15-25-1 16,15 25 0-16,-37-29 0 16</inkml:trace>
  <inkml:trace contextRef="#ctx0" brushRef="#br0" timeOffset="252022.5877">16339 14035 51 0,'17'-23'36'16,"-17"23"0"-16,0 0-2 16,6-27-17-16,-6 27-6 15,0 0-2-15,19 4-3 16,-19-4-2-16,6 17 0 16,-6-17 0-16,2 35-2 15,-4-14 0-15,0 4 0 16,2-25-1-16,-8 32 0 15,8-32 0-15,-7 25-1 16,7-25 1-16,0 0-1 0,0 0 0 16,0 0 0-16,0 0 0 15,0 0 0-15,27-19-1 16,-10 6 1-16,6 3-1 16,4-3 1-16,2 3 0 15,4 4 0-15,-2 8 0 16,-4 10 0-16,-2 3 0 15,-10 12 1-15,-3 0-1 16,-8 5 1-16,-8-1 0 16,-10 4-1-16,-7 3 1 15,-2-7-1-15,-8-1 1 16,2-11-1-16,-4 1 0 16,-1-9-2-16,7 3-2 0,-4-16-1 15,31 2-6-15,-45-6-29 16,45 6 1-16,-30-38-2 15,18 11 2 1</inkml:trace>
  <inkml:trace contextRef="#ctx0" brushRef="#br0" timeOffset="252222.6582">16200 14056 46 0,'0'0'36'0,"0"0"0"15,0 0-1-15,35-2-12 16,-16-17-17-16,16 7-2 0,1-3-2 16,3-2-3-1,7 13-4-15,-17-17-14 16,6 13-16-16,-6 4-1 16,-4 2 0-16,-4 8-1 0</inkml:trace>
  <inkml:trace contextRef="#ctx0" brushRef="#br0" timeOffset="252514.7654">16794 13958 65 0,'0'0'39'15,"0"0"-1"-15,-29 25 0 16,25 6-23-16,-31-10-7 15,8 23-2-15,-7-4-2 16,7 14-2-16,4-8 0 0,9-4-1 16,8-1-1-16,10-11 1 15,6-7-2-15,9-9 0 16,8-11-1-16,2-10 0 16,4 1-2-16,-8-11-2 15,12 13-8-15,-22-17-24 16,10 2 0-16,-10-8 0 15,-1 8 0-15</inkml:trace>
  <inkml:trace contextRef="#ctx0" brushRef="#br0" timeOffset="253199.0147">16960 14012 43 0,'0'0'36'16,"19"-8"1"-16,-19 8 1 15,25 4-18-15,-25-4-5 16,0 0-6-16,0 0-1 16,21 25-3-16,-21-25-1 15,12 42 0-15,-10-11-2 16,4 7 1-16,-6-7-2 15,2 5 0-15,-2-5 0 0,0-6 0 16,-2-8-1-16,2-17 0 16,0 0 1-16,0 0-1 15,0 0 0-15,0-36 0 16,4 5 0-16,-1-7-1 16,7-3 1-16,0-3-1 15,1 2 1-15,3 4 0 16,-1 5 0-16,3 8 0 15,-1 6 0-15,3 11 1 16,-18 8-1-16,30 6 1 16,-30-6-2-16,29 35 2 15,-19-5 0-15,0 5 0 16,-7 1-1-16,-1 5 1 0,-4-5 0 16,-3-5 0-16,-1-1 0 15,-2-5-1-15,8-25 0 16,-11 18 0-1,11-18-1-15,-4-21 0 0,8-4 0 16,1-6 0-16,3-9 0 16,4-3 0-16,1 3 1 15,3 2-2-15,-1 7 2 16,0 6-1-16,-15 25 1 16,35-11 0-16,-17 16 0 15,-18-5 0-15,28 35 0 16,-16-4 1-16,-2 1-1 15,-3 5 0-15,1-1-1 0,-10-7-3 16,4 2-2-16,-2-31-13 16,0 0-21-16,0 0-1 15,0 0 1 1,0 0-2-16</inkml:trace>
  <inkml:trace contextRef="#ctx0" brushRef="#br0" timeOffset="253515.1331">17492 13910 67 0,'-6'17'38'0,"6"-17"0"16,0 0 1-16,0 0-27 15,35 8-5 1,-35-8-1-16,37-4-2 15,-18 0-1-15,4 6-1 0,-3-4-1 16,-1 4 0-16,-19-2-1 16,27 0 0-16,-27 0-1 15,0 0 1-15,17 10 0 16,-17-10 0-16,0 0-1 16,0 0-1-16,0 0-2 15,0 0-7-15,0 0-28 16,0 0 0-16,-21-19 0 0,21 19-1 15</inkml:trace>
  <inkml:trace contextRef="#ctx0" brushRef="#br0" timeOffset="254499.4918">17780 13636 38 0,'0'0'35'0,"-18"2"1"16,18-2-3-16,0 0-15 16,-21-12-4-16,21 12-5 15,0 0-2-15,21-13-3 16,-21 13 0-16,35-21-1 0,-16 2-1 15,14 5 1-15,-4 1 0 16,6 3-1-16,-4 8 1 16,-3 4 0-16,-6 6-2 15,1 7 1-15,-12 10-1 16,-13 8 1-16,-11 3-3 16,-8 6 3-16,-8 1-3 15,-4-3 2-15,-2-8-1 16,3 1 0-16,3-10 1 15,7-8-2-15,22-15 1 16,0 0-1-16,0 0 1 16,8-17-1-16,13 4 1 15,6-5 0-15,6 5-1 0,4 2 1 16,-1 3 0-16,1 8 0 16,-4 11 1-16,-4 12 0 15,-6 0-1 1,-11 8 1-16,-12 4 0 0,-8 5 1 15,-11 0-1-15,-8-1 0 16,-8-7 1-16,0-3-2 16,-4-2 1-16,3-8-2 15,5-2 0-15,2-17-2 16,29 0-1-16,-31-27-4 16,31 27-17-16,4-36-16 15,8 9 1-15,-3-11-1 16,11 5 1-16</inkml:trace>
  <inkml:trace contextRef="#ctx0" brushRef="#br0" timeOffset="254746.5813">18283 13718 58 0,'0'0'39'0,"0"0"2"15,-4 18-1-15,-21-13-15 16,2 30-16-16,-16-8-2 15,12 13-2-15,-2-5-1 16,12 3-2-16,7-5-1 16,12-3-1-16,14-5 0 0,7-13-2 15,12-3-1 1,-4-20-2-16,11 7-2 16,-19-32-19-16,14 11-14 15,-12-14-1-15,0-3 0 0,-8-8 0 16</inkml:trace>
  <inkml:trace contextRef="#ctx0" brushRef="#br0" timeOffset="255282.7752">18462 13649 80 0,'0'23'41'0,"2"10"-1"16,-4 1-1-16,8 14-29 15,-10-7-3-15,8 9 0 16,-6-4-3-16,6-4-1 15,-4-10-2-15,4-7 0 16,-4-25-1-16,2 23-1 16,-2-23 1-16,0 0-1 0,10-36 0 15,-5 5-1-15,3-1 1 16,2-7 0-16,1 1-1 16,1 0 1-16,1 7 1 15,3 6-1-15,-16 25 1 16,29-17 0-16,-29 17 1 15,33 21 0-15,-18 2 1 16,0 6-1-16,-3-1 0 16,-2 9 0-16,-1-3 0 15,-5-5 0-15,-4-2 0 16,0-10-1-16,0-17 0 16,0 0 0-16,0 0 0 15,0-27-1-15,4-9 1 0,4-12-1 16,1-4 0-16,3-2 0 15,1 3 1-15,-1 7 0 16,0 9 1-16,-3 18-1 16,-9 17 1-16,18 13 0 15,-13 14 0-15,1 15 0 16,0 6 0-16,0 8-1 16,1 1 1-16,1-3-1 15,0-4-1-15,-4-14-2 16,7 1-5-16,-22-18-33 15,11-19 0-15,0 0-1 16,-20 0 0-16</inkml:trace>
  <inkml:trace contextRef="#ctx0" brushRef="#br0" timeOffset="255911.0062">16657 14854 46 0,'-48'11'35'0,"7"-1"1"16,10-2 0-16,-7-20-18 15,38 12-6-15,0 0-4 16,65-13 0-16,-1-10-2 16,33 2-1-16,12-8 2 15,28 4-3-15,6-6 0 16,6 2-1-16,-1 3-1 16,-15-3-1-16,-11 8-1 0,-20 0-2 15,-15 5-4-15,-31-3-1 16,0 23-21-1,-56-4-13-15,0 0 0 16,0 0 1-16,-29 19-1 0</inkml:trace>
  <inkml:trace contextRef="#ctx0" brushRef="#br0" timeOffset="256706.2963">16780 15190 50 0,'0'0'35'15,"18"-10"0"-15,1 10-3 16,-9-27-19-16,30 18-4 16,-9-16-1-16,15 13-2 15,-7-5-2-15,7 11 0 16,-9 0 0-16,0 12 0 16,-14 8-1-16,-4 7 0 0,-11 9-1 15,-10 13-1-15,-12 1 1 16,-7 7-1-16,-8 1 1 15,-4 2-1-15,-5 2-1 16,1-5 1-16,2-12 0 16,7-9 1-16,6-8-1 15,22-22 0-15,-23 26-1 16,23-26 0-16,0 0 1 16,25-9 0-16,-5-1 0 15,5 4-1-15,2-3 1 16,5-3-1-16,3 1 0 15,0-1 1-15,-2 1-3 0,-3-1 0 16,1 7-1-16,-8-11-3 16,4 14-3-16,-21-15-29 15,-6 17-2 1,23-25-2-16,-23 25 2 16</inkml:trace>
  <inkml:trace contextRef="#ctx0" brushRef="#br0" timeOffset="257106.4439">17567 15090 53 0,'0'0'36'16,"-13"21"2"-16,-2-2-1 15,-11-5-19-15,7 16-9 0,-16-9-4 16,8 10 0-16,2-10-3 16,12 4 0-16,7-6-1 15,6-19 0-15,27 16-1 16,0-14 0-16,8-4 0 16,3 7 0-16,3-1 1 15,-6 8-1-15,-6-1 2 16,-2 14 0-16,-12-2 0 15,-5 6 0-15,-10 2 0 16,-6-4 1-16,-8 1-2 16,-3-5 1-16,-6-2-2 15,-4-9 0-15,4 1-4 16,-8-22-5-16,31 9-30 0,-41-16-2 16,24 5 1-16,-2-8-3 15</inkml:trace>
  <inkml:trace contextRef="#ctx0" brushRef="#br0" timeOffset="260011.4999">19176 14509 64 0,'0'0'40'15,"0"0"-2"-15,0 0 1 16,0 0-27-16,37-12-3 15,-3-1-2-15,22 7-2 16,2-2-1-16,8 8-2 16,-1-4 0-16,-3 6 0 0,-10 2-2 15,-11 0 1-15,-12 6-1 16,-10-5-1-16,-19-5-2 16,0 0-2-16,17 20-8 15,-17-20-27-15,0 0 1 16,-23-27-3-16,23 27 2 15</inkml:trace>
  <inkml:trace contextRef="#ctx0" brushRef="#br0" timeOffset="260515.6863">20127 13933 82 0,'0'0'39'0,"0"0"0"16,0 0-11-16,-14 21-18 15,20 18-2-15,-12 7-2 16,10 15-1-16,-4 4-2 16,6 10-1-16,-4-2 0 15,4-10-2-15,0-3-1 16,-1-16-1-16,1-8 1 16,-4-18-4-16,-2-18-1 15,0 0-19-15,0 0-15 0,2-35 1 16,-2 10-1-16,-2-13 1 15</inkml:trace>
  <inkml:trace contextRef="#ctx0" brushRef="#br0" timeOffset="260890.8208">20283 13974 61 0,'37'-24'38'0,"5"7"1"16,-1-4-2-16,13 27-23 15,-23-10-4-15,9 27-1 16,-19 8-3-16,1 13-1 16,-17 10-2-16,-8 9-1 15,-13 6-1-15,-9-2 0 16,-4-6-1-16,-9 3 0 16,1-11 0-16,4-8 0 15,2-11 0-15,8-9-1 0,6-12 2 16,17-13-1-16,-12 22 1 15,12-22 0-15,19 5-1 16,1-5 1-16,5 0 0 16,6 0-1-16,1 0 1 15,5-2-2-15,2 2 1 16,-3 0-1-16,1 4 1 16,-8-6-4-16,4 6-1 15,-33-4-11-15,36-13-25 16,-36 13 0-16,25-18-1 15,-17-1 2-15</inkml:trace>
  <inkml:trace contextRef="#ctx0" brushRef="#br0" timeOffset="261338.9933">21080 13920 74 0,'0'0'39'0,"23"-2"1"15,-23 2 0-15,0 0-32 16,0 0-1-16,21 8-2 16,-21-8-1-16,0 0-1 0,0 0-1 15,18 9-1-15,-18-9 0 16,0 0-1-16,17-13 1 15,-17 13-1-15,8-18 0 16,-8 18 1-16,-4-23-2 16,4 23 2-16,-27-9-1 15,4 7 0-15,-4 10 0 16,-6 11-1-16,2 6 2 16,-2 9-1-16,4 5 1 15,8 1-1-15,11 2 1 16,7-4-1-16,8-3 0 15,15-6 0-15,5-8 0 16,4-13 0-16,5-7-2 0,-3-12-1 16,8 1-3-16,-14-30-15 15,10 9-19-15,-14-11-1 16,2 2 0-16,-6-8 0 16</inkml:trace>
  <inkml:trace contextRef="#ctx0" brushRef="#br0" timeOffset="261843.1706">21319 13751 58 0,'19'15'39'0,"-13"8"1"15,-4 0 0-15,6 23-20 16,-14-19-11-16,16 14-2 16,-10-7-2-16,5 4-1 0,-3-9-2 15,2-6-1-15,-4-23-1 16,10 27 0-16,-10-27-1 15,0 0 0-15,21-21-1 16,-9-8-1-16,3-1 1 16,0-9 0-16,3 7 0 15,-5-3 1-15,3 4 1 16,-3 8 0-16,-13 23 0 16,20-13 2-16,-20 13 0 15,9 27 0-15,-3-4-1 16,0 6 1-16,1-1 0 15,3 7-1-15,0-4 1 16,-1-1-2-16,-1-3 1 0,2-10-1 16,-10-17-1-16,19 12 1 15,-19-12-1-15,25-33 0 16,-8 8 0 0,-1-11 0-16,5-1 0 0,0 3 0 15,1-3 2-15,-3 14-2 16,-2 6 1-16,1 11 1 15,1 10-1-15,2 15 1 16,0 3-1-16,2 4 0 16,2 9 0-16,-1-2-2 15,3 9-4-15,-20-17-33 16,7 11 0-16,-16-9-2 0,-4 6 0 16</inkml:trace>
  <inkml:trace contextRef="#ctx0" brushRef="#br0" timeOffset="262075.2602">21086 14582 82 0,'50'-22'39'0,"8"-2"0"15,9-3-1-15,-1-6-35 0,3 4 1 16,-1 2-6 0,-12 3-4-16,7 20-27 15,-32 0-5-15,-10 8-1 16,-21-4 0-16</inkml:trace>
  <inkml:trace contextRef="#ctx0" brushRef="#br0" timeOffset="262451.39">21400 14562 77 0,'-31'12'39'0,"14"-1"-1"15,-6 1 1-15,23-12-32 16,-31 21-4-16,31-21-1 15,-6 29-1-15,6-29 0 0,40 36-1 16,-3-17 0-16,11-7-1 16,8 5 1-16,0 4-1 15,4-2 1-15,-8-1 0 16,-6 5 1-16,-13-8 0 16,-10 6 2-16,-19 8-1 15,-10-2 1-15,-15 0-1 16,-8 0 0-16,-11-4-1 15,-3-2 1-15,-1-6-3 16,-2-9-2-16,13 0-3 16,-6-31-10-16,18 3-25 15,2-10 1-15,11-10-1 16,4-16 1-16</inkml:trace>
  <inkml:trace contextRef="#ctx0" brushRef="#br0" timeOffset="262798.5195">22150 13404 72 0,'-5'-17'38'15,"5"17"1"-15,0 0 2 0,0 0-29 16,19 28-5-16,2 1-3 16,14 21 2-16,-4 4-1 15,5 24-2 1,-3 5 0-16,-2 24-1 0,-10 14-3 16,-7 2 2-16,-18 3 1 15,-8-5-1-15,-13-6 0 16,-6-7-2-16,-2-8-1 15,-5-28-5-15,19-12-33 16,-16-29-2-16,10-10-1 16,-6-12 0-16</inkml:trace>
  <inkml:trace contextRef="#ctx0" brushRef="#br0" timeOffset="263662.8327">15056 16270 21 0,'0'0'31'0,"19"-4"1"0,6 0 1 16,20 6-18-16,-8-23-1 16,40 21-2-16,6-19-2 15,38 13-2-15,18-15-1 16,50 3-1-16,29-16-1 15,46 5-2-15,31-5 1 16,39 1-2-16,25-2 1 16,28 7-2-16,19 3 1 15,4 9 0-15,-3 7-1 16,-2 1 0-16,-11 0 0 16,-30-1-1-16,-30 3 0 15,-33 0 0-15,-43 3-2 16,-51-7-4-16,-30 18-13 0,-67-16-20 15,-44 4-1-15,-49 2 1 16,-17 2-1-16</inkml:trace>
  <inkml:trace contextRef="#ctx0" brushRef="#br0" timeOffset="264391.0975">17724 17002 10 0,'-22'10'33'0,"22"-10"1"0,-21 9 1 15,21-9-13-15,0 0-3 16,-25-9-5-16,25 9-3 16,21-10-4-16,6 5-2 15,0-11-1-15,14 9 0 16,3-7 0-16,8 12 0 15,-3 2-2-15,1 6 1 16,-8 9 0-16,-7 8-2 16,-12 8 1-16,-11 7-1 15,-16 8 1-15,-16 2-2 0,-7 4 2 16,-9 2-2 0,-7-2 0-16,1-2 1 15,-1-8-1-15,7-10 0 0,5-7 0 16,14-4 1-16,17-21-1 15,0 0 1-15,0 0-1 16,27-3 0-16,3-7 1 16,9-2-1-16,3 5 0 15,3-1 0-15,3 6 1 16,-5-2-3-16,-1 8 1 16,-5-8-3-16,3 10-2 15,-17-17-8-15,16 9-25 0,-18-12-2 16,6 5 1-1,-8-12 0-15</inkml:trace>
  <inkml:trace contextRef="#ctx0" brushRef="#br0" timeOffset="264827.2568">18731 16975 69 0,'27'-17'38'15,"-27"17"-1"-15,0 0-5 16,0 0-20-16,0 0-3 16,0 0-2-16,-24 6-2 15,3 0-1-15,-6 7-2 16,-6 1 1-16,-5 5-2 16,-3 4 1-16,5-2-1 15,1 0 0-15,10-4 0 0,13 0 0 16,12-17-1-16,21 18 0 15,14-14 0-15,10-1 0 16,9-3 0-16,7 6 0 16,5 0 0-16,-4 5 0 15,-5 5 1-15,-14 5 0 16,-10 8 0-16,-16 1 0 16,-13 9 0-16,-18-5 0 15,-9-1 0-15,-10-4 0 16,-5-4 0-16,-1-8 0 15,1-8-1-15,1-12 0 16,2-7-1-16,8 0-1 16,-2-9-5-16,29 19-33 0,-30-30-2 15,30 30 0-15,-29-31-1 16</inkml:trace>
  <inkml:trace contextRef="#ctx0" brushRef="#br1" timeOffset="274774.8851">18958 13435 40 0,'-21'0'32'0,"21"0"3"16,13-18-1-16,3-11-23 15,36 14-1-15,-2-16-3 16,29 1-1-16,4-12-2 16,27-1-1-16,10-12-2 15,20-1 1-15,11-7 0 16,7 7-1-16,0 8 1 16,0 14 0-16,-11 7 1 15,-6 23 0-15,-20 17 1 16,-15 24-1-16,-23 15 1 0,-13 17-1 15,-16-2 0-15,-4 6 0 16,-10-4 1-16,1-10-2 16,-3-9 0-1,1-10-1-15,-2-11 2 0,-6-8-2 16,-6-5 1-16,-6-9-1 16,-19-7-2-16,19 2-1 15,-19-2-3-15,0 0-5 16,0 0-30-16,0 0 0 15,0 0-2-15,-25-21 1 16</inkml:trace>
  <inkml:trace contextRef="#ctx0" brushRef="#br1" timeOffset="275983.3263">21068 11929 25 0,'14'-19'34'16,"-14"19"-1"-16,0 0-8 15,-4-22-6-15,4 22-3 16,0 0-3-16,0 0-5 16,0 0-2-16,11 20-1 15,-11-20-1-15,0 0-1 0,0 0 0 16,0 0-1 0,0 0 0-16,0 0-1 15,18-6 1-15,-18 6-1 16,15-25 0-16,-3 4-1 0,-3-6 1 15,1-6-1-15,-2 3 1 16,-6-3-1-16,-4 6 1 16,-10 4-1-16,-11 8 0 15,-8 15 0-15,-9 9 1 16,-5 13-1-16,1 8 0 16,0 12 1-16,3 4-1 15,10 6 1-15,14 0-1 16,11-4 1-16,12-4 0 15,9-2-1-15,8-7 1 16,10-10-1-16,4-4 0 16,3-12-1-16,1-3 0 15,-4-12-3-15,3 5-2 0,-15-26-14 16,6 13-17-16,-10-3-4 16,-3-2 3-16,-9 2-2 15</inkml:trace>
  <inkml:trace contextRef="#ctx0" brushRef="#br1" timeOffset="276790.6205">21253 11754 18 0,'-23'-13'34'0,"23"13"0"16,0 0 2-16,-4-29-15 16,18 46-4-16,-14-17-4 15,4 18-3-15,-4-18-4 0,9 44-1 16,-3-16-1-16,6 9 0 16,-3 1-2-16,5 1 0 15,-3-9-1 1,1-3 0-16,-2-8-1 0,-10-19 1 15,13 27 0-15,-13-27-1 16,0 0 1-16,0 0-1 16,-4-25 0-16,2 2 0 15,-1-6 0-15,1-3-1 16,0-1 1-16,2 1 0 16,0 1 0-16,4 2-1 15,1 10 1-15,-5 19 0 0,22-10-1 16,-5 18 2-16,0 5-1 15,4 7 0-15,1 7 0 16,-1 3 1 0,-2 1-1-16,-3-2 0 0,-5-2 1 15,-5-6 0-15,-6-21-1 16,2 28 1-16,-2-28-1 16,0 0 0-16,0 0 1 15,-17-17-2-15,17-6 1 16,3-6 0-16,7-3 0 15,4-7 0-15,5 3 0 16,4 1-1-16,2 5 1 16,4 9 0-16,-2 7 0 0,-2 16 0 15,-2 10 0 1,-5 9 0-16,-3 6-1 16,-7 5 2-16,-2 1-1 15,-6-1-1-15,0 3 0 0,-4-12-2 16,6 2-4-16,-2-25-12 15,0 0-19-15,0 0-2 16,0 0 1-16,21-6-2 16</inkml:trace>
  <inkml:trace contextRef="#ctx0" brushRef="#br1" timeOffset="277038.7114">22133 11612 62 0,'8'37'38'0,"-14"-3"1"16,-15 8 1-16,11 22-30 0,-30-7-2 15,5 14-1-15,-15-6-2 16,3 1-2-16,-1-7 2 16,4-7-4-16,3-12 0 15,8-11-2-15,12-4-1 16,4-19-4-16,25 11-5 15,-8-17-29-15,15-23-1 16,10-4 0-16,12-2 1 16</inkml:trace>
  <inkml:trace contextRef="#ctx0" brushRef="#br1" timeOffset="277370.8328">22316 11835 59 0,'0'0'37'0,"-13"23"2"15,-16-4-1-15,9 17-26 16,-26-13-4-16,13 14-1 16,-3-10-2-16,11 1-2 15,11-6-1-15,14-5-1 16,0-17 0-16,31 27-1 16,-4-16 0-16,6 1 0 15,0-1-1-15,-1 5 1 16,-7-3 0-16,-1 2 1 15,-24-15 1-15,13 27-1 16,-13-27 2-16,-23 31-1 16,0-18 0-16,-4 1 0 0,-4-3 0 15,0 3-2-15,6-5-3 16,-6-3-1-16,20 13-19 16,-9-21-16-1,20 2-3-15,-29-4 1 0,29 4-1 16</inkml:trace>
  <inkml:trace contextRef="#ctx0" brushRef="#br1" timeOffset="278910.3972">22509 12266 40 0,'0'0'35'16,"-19"-19"-3"-16,13 2-2 16,6 17-17-16,0 0-3 15,0 0-2-15,-6-19-3 16,6 19 0-16,0 0 0 16,31 25 0-16,-6-8-3 15,21 8 1-15,12 7-2 16,25 14 1-16,14 12 1 15,16 23-2-15,13 18-2 0,5 26 2 16,-2 17 1-16,-3 27 0 16,-16 19-2-16,-16 19 2 15,-21 10-1-15,-22-1 0 16,-26-16 2-16,-23-6-1 16,-28-20-1-16,-26-17 1 15,-25-20 1-15,-19-24 0 16,-16-21-1-16,-6-13 1 15,-1-10-1-15,5-14 0 16,8-11-1-16,19-7 1 16,16-10-1-16,20-6-1 15,15-4 1-15,15-4-1 16,21-13 0-16,-22 25 0 0,22-25 0 16,-7 35-1-16,7-35 0 15,-10 17-3-15,10-17-3 16,0 0-4-1,0 0-29-15,-8-21-1 0,8 21-1 16,-5-23 0-16</inkml:trace>
  <inkml:trace contextRef="#ctx0" brushRef="#br1" timeOffset="279654.6662">22478 15107 44 0,'8'-17'36'0,"-8"17"0"0,13-17 1 16,-13 17-20-16,0 0-5 16,18 40-3-16,-24-15-1 15,4 25-2-15,-10 9-1 16,1 18-1-16,-10 5-1 16,-4 14-1-16,-12 4 0 15,-5 9-1-15,-7 1 0 16,-1-5-1-16,-2-7 1 15,4-6-1-15,2-9 1 16,5-14 0-16,8-16-1 16,12-14 1-16,4-11-1 15,7-8 0-15,10-20 1 16,0 0-1-16,0 0 0 0,-17 7 0 16,17-7 0-16,0 0 0 15,0 0 0-15,17-19 1 16,-17 19-2-16,39-29 1 15,-8 14 0-15,11-10 0 16,4 2 0-16,6 4 1 16,-2 2-1-16,1 7 0 15,-7 2 0-15,-5 12 0 16,-11 8 0-16,-12 7 0 16,-16-19 0-16,8 27 0 15,-8-27-1-15,-18 15-3 16,18-15-4-16,-36 0-32 0,36 0-1 15,-27-25-1-15,27 25-1 16</inkml:trace>
  <inkml:trace contextRef="#ctx0" brushRef="#br1" timeOffset="280895.1204">23909 12604 40 0,'0'0'35'0,"0"0"1"15,-3-17 0-15,-7-1-22 16,10 18-3-16,0 0-3 16,0 0-2-16,0 0-1 15,21-3-1-15,-21 3 0 0,0 0-1 16,0 0 0-16,25-6-1 15,-25 6-1-15,21-16 0 16,-21 16 0-16,20-23 0 16,-20 23 0-16,11-26-1 15,-11 26 1-15,0 0 0 16,-38-18 0-16,15 24 0 16,-10 6 0-16,-4 9 0 15,-5 9 1-15,1 13 0 16,3-1-1-16,7 13 0 15,8 3 1-15,11 0-1 16,8-1-1-16,16-9 1 16,7-4-1-16,14-13 0 0,3-8 0 15,9-15 0-15,3-7-1 16,-6-8-2-16,5-3 0 16,-13-9-3-16,3 7-1 15,-23-20-14-15,3 13-19 16,-11-4-1-16,-4 5 1 15,-8-5 0-15</inkml:trace>
  <inkml:trace contextRef="#ctx0" brushRef="#br1" timeOffset="281674.4021">24066 12587 54 0,'0'0'36'15,"0"0"1"-15,0 0 0 16,19 15-24 0,-19-15-4-16,17 35-2 15,-11-9-2-15,9 9 0 0,-9-1-2 16,4 7 1-16,-8-3-2 15,0 0-1-15,-2-9 0 16,0-4 0-16,0-25-1 16,0 19 0-16,0-19 1 15,6-23-2-15,-1 2 0 16,1-13 0-16,2-3 1 16,0-7-1-16,-1 0 1 15,3 2 0-15,-2 5-1 0,1 7 1 16,1 5 0-1,-10 25 1-15,23-18-1 16,-6 28 1-16,-17-10 0 16,33 37 0-16,-14-11-1 0,1 7 2 15,-5 0-1-15,-1 1 0 16,-5-5 0-16,-1-6-1 16,-4 0 1-16,-4-6-1 15,0-17 1-15,0 0-1 16,0 0 0-16,0 0 0 15,12-21-1-15,1-8 1 16,4-3 0-16,7-7 0 16,1 3-1-16,2 7 1 15,2 0 0-15,-1 6 0 16,-2 16 0-16,-5 12 0 16,-2 11 0-16,-5 11 0 15,-9 7 1-15,-1 10-1 0,-4 2-1 16,-4 6-1-16,2 2-3 15,-13-25-11-15,7 15-24 16,-1-14-1-16,3-1 0 16,-6-12 0-16</inkml:trace>
  <inkml:trace contextRef="#ctx0" brushRef="#br1" timeOffset="281931.4957">23792 13273 63 0,'34'10'38'16,"9"-12"-1"-16,17-4 2 15,7-13-32-15,16 15-1 16,-4-11-3-16,4 5-3 15,-6 5-2-15,-21-17-16 16,-2 19-19-16,-19 3-1 16,-12 2 0-16,-23-2-1 15</inkml:trace>
  <inkml:trace contextRef="#ctx0" brushRef="#br1" timeOffset="282410.6711">24359 13488 55 0,'-18'-6'37'16,"-3"18"-1"-16,-8-1 1 0,-2 16-25 16,-11-13-5-16,9 13-2 15,-2-4-3 1,14 3 0-16,8-8-1 16,13-18 0-16,19 25 0 0,10-14-1 15,8-1 1-15,7-1-1 16,2 3 0-16,1 1 0 15,-5 3 1-15,-9 5-1 16,-8 2 1-16,-12 4 0 16,-9-1 1-16,-10 5 0 15,-13-4 0-15,-2 2 0 16,-12-6 0-16,0-2 1 16,-5-4-2-16,3-1 1 0,0-9-2 15,3-9-2 1,8-2-2-16,-3-15-4 15,27 19-22-15,-11-32-9 16,9 7 0-16,-2-12 0 0</inkml:trace>
  <inkml:trace contextRef="#ctx0" brushRef="#br1" timeOffset="282886.8466">24500 13306 23 0,'0'0'32'0,"21"-17"0"0,-21 17 2 15,23-23-16-15,4 28-7 16,-27-5-2-16,39-1-1 15,-39 1-2-15,38 9-1 16,-38-9 0-16,19 23 0 16,-19-23-2-16,-2 37-1 15,-9-16 2-15,-3 2-3 16,-3 2 2-16,0-4-3 16,-1-2 3-16,3 2-3 15,3-4 2-15,12-17-2 16,0 0 1-16,-17 19 0 15,17-19 0-15,0 0 0 0,0 0 0 16,25 4 0-16,-8-11 1 16,10 10-1-16,6-6 0 15,4 3 0-15,1-2 0 16,1 0-1-16,-2 2-1 16,-5-2-2-16,1 19-7 15,-33-17-28-15,29 15-2 16,-29-15 1-16,-6 18-2 15</inkml:trace>
  <inkml:trace contextRef="#ctx0" brushRef="#br1" timeOffset="291526.9968">18628 9299 21 0,'-23'13'33'16,"23"-13"2"-16,-21 6 1 15,4-19-16-15,17 13-3 16,0 0-2-16,0 0-4 15,-22 0-2-15,22 0-2 16,0 0-2-16,0 0 0 16,29 4-1-16,-6-3-1 15,3-4 0-15,6 3-1 0,3-2 0 16,4 2-1-16,1-4-1 16,-1 0-3-16,5 0-1 15,-9-15-5-15,17 25-14 16,-23-20-18-16,-2 10 0 15,-27 4 0-15,0 0 0 16</inkml:trace>
  <inkml:trace contextRef="#ctx0" brushRef="#br1" timeOffset="291743.0744">18447 9602 78 0,'-8'21'41'0,"8"-21"-1"0,14 23 1 15,7-29-30-15,23 6-4 16,3-11-1-16,14 3-1 16,-3-1-1-16,0 1-3 15,-4 0 0-15,-6 3-2 16,-7 6-3-16,-14-8-5 16,13 3-32-16,-40 4-1 15,0 0 0-15,0 0 0 16</inkml:trace>
  <inkml:trace contextRef="#ctx0" brushRef="#br1" timeOffset="293019.55">19554 9261 64 0,'-19'7'39'15,"19"-7"2"-15,-23 16 0 16,27 10-24-1,-4-26-7-15,32-5-2 16,-3-3-2-16,14 4-1 0,1 0-2 16,6 2 0-16,-2-5-2 15,-1 3-1-15,-11 0 0 16,-3-2-1-16,-8 4-1 16,-25 2-1-16,29-7-4 15,-25-12-5-15,19 7-29 16,-23 12-2-16,14-31 1 15,-7 12 0-15</inkml:trace>
  <inkml:trace contextRef="#ctx0" brushRef="#br1" timeOffset="293398.6825">20306 8777 75 0,'0'0'41'0,"0"0"0"15,0 0 1-15,0 0-31 16,0 0-3-16,14 21-1 15,-10 6-3-15,7 17 0 16,-1 4-2-16,5 14 1 0,-5 5-2 16,2 2 1-16,-3 0-2 15,-1-2 1-15,2-11 0 16,-5-7-1-16,3-10-1 16,-6-16-2-16,6-2-2 15,-8-21-2-15,13 19-8 16,-17-36-28-16,12 0 0 15,-8-20 0-15,8-3 1 16</inkml:trace>
  <inkml:trace contextRef="#ctx0" brushRef="#br1" timeOffset="293670.783">20673 8689 93 0,'0'0'42'16,"0"0"2"-16,11 27-1 15,-13-2-35-15,12 21-1 16,-6 7-2-16,4 13-1 16,-1 1-2-16,5 6 0 15,-2-2-1-15,1-4 0 16,-1-12-1-16,-1-7 1 16,-1-15-2-16,-2-8 1 15,-2-6 0-15,-4-19-2 16,0 0-2-16,0 0-2 15,17 0-5-15,-21-23-33 0,12 4 1 16,-8-14-2-16,8 5 1 16</inkml:trace>
  <inkml:trace contextRef="#ctx0" brushRef="#br1" timeOffset="294122.9437">21201 8756 92 0,'0'0'44'15,"22"0"-2"-15,-22 0 2 16,0 0-37-16,17 6-2 0,-17-6-1 16,17 11-2-16,-17-11 0 15,0 0-2 1,23 12 1-16,-23-12-1 0,0 0 1 15,18-8 0-15,-18 8-1 16,7-21 0-16,-7 21 0 16,-3-21 0-16,3 21 0 15,-18-23 0-15,-1 17 0 16,-6 6-1-16,-6 10 1 16,-6 7 1-16,3 10-1 15,-1 9 1-15,6 5-1 16,6 9 0-16,13-1 0 15,8 3 0-15,12 0 0 0,9-4 0 16,10-12 0 0,10-7 0-16,3-12-1 15,6-9-1-15,-3-12-1 16,3-3-2-16,-11-24-3 0,9 10-6 16,-25-25-29-16,2 2-1 15,-11-10 1-15,-2 6 1 16</inkml:trace>
  <inkml:trace contextRef="#ctx0" brushRef="#br1" timeOffset="294699.1621">21518 8662 52 0,'0'0'41'16,"0"0"0"-16,0 0 1 0,27 52-13 16,-27-35-19-1,17 16-1-15,-11-3-2 16,11 13-2-16,-7-5-1 15,3 10-2-15,-3-8-1 0,0-1 1 16,-5-11-2-16,-1-5 0 16,2-5 0-16,-6-18 0 15,0 0 0-15,0 0-1 16,14-33 0-16,-9 4 0 16,1-3 0-16,2-7 0 15,0 5 1-15,1-1-1 16,1 5 1-16,1 7 0 15,1 3 0-15,-12 20 0 16,33-15 0-16,-16 21 1 16,2 1 0-16,1 16-1 15,-3 0 1-15,-2 8 0 16,-1 2-1-16,-4 3 1 0,-5 1 0 16,-1-5-1-16,-4-3 0 15,0-12 1-15,0-17-2 16,0 0 1-16,0 0 0 15,0 0-1-15,18-44 1 16,-9 8-1-16,7-8 1 16,1-2-1-16,2 0 1 15,3 7 0-15,-1 3 0 16,0 11 0-16,2 13 0 16,-2 8 0-16,-1 18 1 15,-1 9-1-15,-4 8 0 16,-1 11 0-16,-4 0 0 15,-1 8 1-15,-3-6-2 0,-4-6 0 16,2 1-5-16,-8-20-4 16,25 0-33-16,-21-19 0 15,0 0-1-15,29-27-1 16</inkml:trace>
  <inkml:trace contextRef="#ctx0" brushRef="#br1" timeOffset="294939.2406">22604 8654 96 0,'0'0'44'0,"7"41"-1"15,-20-7 1-15,-1 24-36 0,-11 7-3 16,-6 16-1-16,-3 1-2 16,-1 8 0-16,0-3-1 15,8-7-1-15,4-9-1 16,6-17 0-16,9-10-2 15,4-25-2-15,14-2-3 16,-6-40-12-16,17 4-23 16,0-27-2-16,10-10 2 15,6-13-1-15</inkml:trace>
  <inkml:trace contextRef="#ctx0" brushRef="#br1" timeOffset="295294.3721">22806 8887 68 0,'0'0'42'15,"-27"30"0"-15,6-5 0 16,-10-15-22-16,10 13-14 16,-4-6-1-1,11 2-1-15,14-19-2 0,-9 27 0 16,9-27-2-16,38 15 0 16,-5-3 0-16,6-2 0 15,5 3 0-15,2 10 0 16,0 4 0-16,-3 2 1 15,-8 5 0-15,-6 8 0 16,-14 1 0-16,-11 3 1 16,-16-4-1-16,-13-10 1 15,-11-1-2-15,-5-6 1 0,-5-12-1 16,-2-3 0-16,3-12 0 16,3-6-1-1,9-7-1-15,6-10-2 16,12-2 0-16,-1-13-4 0,22 15-5 15,-18-21-29-15,24 4-1 16,-2-12 1-16,13 6-1 16</inkml:trace>
  <inkml:trace contextRef="#ctx0" brushRef="#br1" timeOffset="295730.5327">23053 8608 63 0,'10'-17'39'0,"-10"17"0"16,21-15 1-16,19 17-28 16,-22-20-3-16,13 22-1 15,-6-17-3-15,6 15 1 16,-6-2-2-16,-2 15-1 15,-4-5 0-15,-7 15-2 16,-10-2 1-16,-4 0-1 16,-16 7 1-16,1-1-2 15,-10 6 2-15,4-7-1 16,-4-5 0-16,4 0 0 16,3-3 0-16,9-3 0 15,11-17 0-15,2 23 0 16,-2-23-1-16,34 10 1 0,-9-10 0 15,6-2-2-15,2 2 2 16,4 0 0-16,-3-2-1 16,7 2 0-16,1 0-1 15,1-6-2-15,9 10-3 16,-12-8-32-16,14 6-6 16,-9-6-1-16,-1 0 0 15</inkml:trace>
  <inkml:trace contextRef="#ctx0" brushRef="#br1" timeOffset="299847.0305">23641 8094 1 0,'10'-36'15'16,"23"21"9"-16,-26-24 4 16,-5 7-17-16,12 12 0 0,-18-12 0 15,4 32 2-15,-19-48-1 16,9 31 0-16,-25-22-3 15,8 14-2-15,-17-15-4 16,2 4 0-16,-16-9-1 16,-8 3 0-16,-11-6 0 15,-18 4 0-15,-11-2-1 16,-9 2 1-16,-15 0-1 16,-14 2 1-16,-13 1-1 0,-8 5 0 15,-15 3 0 1,-1 3-1-16,-10 1 1 15,-6 8 0-15,-7 5-1 16,-8 7 1-16,-4 5 0 0,-12 10-1 16,-2 11 1-16,1 8 0 15,-3 11 0-15,1 12-1 16,-2 10 0-16,9 13 0 16,4 13 1-16,10 14 0 15,3 10 0-15,3 12 0 16,9 9-1-16,18 13 1 15,13 7 0-15,21 7 0 16,20 1 0-16,26 8-1 16,24-2 1-16,30 2 0 0,24-2 0 15,25 0 1 1,23-2-1-16,31 4 1 0,24-9-1 16,30-1 0-16,31-5 0 15,30-10-1-15,40-12 0 16,37-15 0-16,32-19-1 15,30-19 1-15,24-23 0 16,19-23 0-16,9-27 1 16,14-18 0-16,-2-24 1 15,-8-21-2-15,-9-26 2 16,-14-14-2-16,-15-24 1 0,-23-15-1 16,-32-19 0-16,-32-20 1 15,-38-13-1 1,-41-9 1-16,-45-10-1 15,-46-4 2-15,-44-2-1 0,-39-5 1 16,-32-2 0-16,-35 18 0 16,-24 18-1-16,-28 18-2 15,-20 32-4-15,-36 15-34 16,2 35 0-16,-18 32-1 16,-5 31-2-16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08-06T14:05:46.69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1269 6552 19 0,'0'0'15'0,"-8"-17"1"16,8 17 1-16,2-21 0 15,-10-2 1-15,8 23-1 16,-1-37-2-16,1 37-2 16,-2-34-1-16,2 34-2 0,0-25-1 15,0 25-1-15,0 0-2 16,0 0 0-16,0 0-1 16,-12 38-2-16,-3-1 1 15,1 13-1-15,-7 5-1 16,2 8 0-16,-5 1-1 15,5-7 0-15,0-3-1 16,3-18 0-16,7-9-1 16,9-27-1-16,0 0 0 15,0 0-1-15,17-38-2 16,-3-14 1-16,9-7-1 16,-4-14 1-16,4 2 1 0,-3-4 0 15,-5 12 3-15,-2 13 1 16,-7 8 2-16,0 19 0 15,-6 3 1-15,0 20 0 16,0 0 0-16,25 39-1 16,-9-12 0-16,11 13-1 15,3 0-1-15,9 12 2 16,3 4-2-16,3 5 0 16,-3-5-1-16,-3-6 1 15,-4-6 0-15,-7-6 0 16,-6-7-1-16,-11-6 0 15,-11-25 0-15,-6 25 0 16,-13-20 0-16,-12-3-1 0,-5 2 1 16,-14-4-1-16,-1 6 0 15,-1-4-1-15,10 7-3 16,-4-16-6 0,24 14-28-16,3-7 0 0,19 0-1 15,0 0-1-15</inkml:trace>
  <inkml:trace contextRef="#ctx0" brushRef="#br0" timeOffset="480.1756">1765 6535 49 0,'-2'-21'36'16,"2"21"1"-16,2-21 1 16,-6-4-23-16,4 25-4 15,0 0-2-15,25 4-1 16,-25-4-2-16,37 30-1 16,-14-7-2-16,9 4 0 0,3 6 0 15,6 3-1-15,-1 1-1 16,5-3 0-16,-7-3-1 15,-1-2 0-15,-2-8-1 16,-8-2 1-16,-2-4-3 16,-8-11-1-16,6 4-3 15,-17-29-8-15,17 9-25 16,-17-13 0-16,2 0 0 16,-7-13 1-16</inkml:trace>
  <inkml:trace contextRef="#ctx0" brushRef="#br0" timeOffset="676.2535">2239 6481 68 0,'0'0'39'0,"-19"12"-1"16,2-1 1-16,9 20-27 15,-25-2-4-15,6 19-1 16,-13-4-3-16,7 9 0 16,-6 3-3-16,6-4 0 15,1-2-2-15,3-8-2 16,19 2-5-16,-7-34-19 15,17-10-13-15,19 2 0 16,4-18 1-16,2-13-1 16</inkml:trace>
  <inkml:trace contextRef="#ctx0" brushRef="#br0" timeOffset="948.3466">2455 6564 61 0,'23'-4'36'15,"6"-10"-1"-15,6-3 1 16,17 2-28-16,-13-12-3 15,11 12-2-15,-2-5-6 0,-11-3-17 16,1 6-16-16,-7 9 0 16,-14 7-1-16,-17 1 1 15</inkml:trace>
  <inkml:trace contextRef="#ctx0" brushRef="#br0" timeOffset="1104.4053">2590 6727 73 0,'0'0'37'16,"37"0"0"-16,-10-12-2 16,2-5-30-16,4 5-6 15,7 10-19-15,-11-7-15 16,-6 1-2-16,-2 4 1 0,-3-1-2 16</inkml:trace>
  <inkml:trace contextRef="#ctx0" brushRef="#br0" timeOffset="1823.665">3749 6243 58 0,'-23'-17'34'16,"4"11"2"-16,-12 12-12 16,-23-16-9-16,10 26-5 15,-22-12-3-15,12 11-1 16,-4-5-2-16,14-1-2 15,7 7 0-15,18-5-2 0,19-11 1 16,10 21 0-16,22-11-1 16,11 1 0-16,11 1 0 15,6 5 1-15,7 2-1 16,-3 4 1-16,-6 4 0 16,-8 2 0-16,-12 3 0 15,-9 3 0-15,-17-2 1 16,-12 5-1-16,-15-9 0 15,-5-2 1-15,-11-10-1 16,1-6 1-16,-7-11-1 16,4-5 0-16,4-13 1 15,6-10-1-15,6-9 1 16,7-5-1-16,6-6 0 0,12-2 0 16,5-4-1-16,7 1 0 15,3 1-2-15,2 0 2 16,2 12-1-16,-6 3-2 15,2 12-1-15,-7 2-2 16,9 27-11-16,-6-6-23 16,-19 2 1-16,14 19 0 15,-14-19-2-15</inkml:trace>
  <inkml:trace contextRef="#ctx0" brushRef="#br0" timeOffset="2868.0466">3209 6752 67 0,'0'0'40'0,"12"-18"1"15,-12 18 1-15,4-23-27 16,-4 23-5-16,0 0-3 16,0 0-2-16,0 0-3 15,17-5-1-15,-17 5-3 16,0 0-4-16,33 7-25 16,-33-7-10-16,17-4-1 15,-17 4 1-15</inkml:trace>
  <inkml:trace contextRef="#ctx0" brushRef="#br0" timeOffset="3364.2296">3994 6284 47 0,'18'-29'36'0,"-18"29"2"16,15-21 0-16,-13 2-19 15,-2 19-8-15,0 0-2 16,0 0-2-16,17 13-1 16,-7 6-2-16,-4 2-2 15,7 10 1-15,-1 2 0 0,5 7-1 16,-1 0 0-16,-1 4-2 15,1-4 0-15,-1-3 0 16,0-4-1 0,-3-12 0-16,2 0-1 0,-14-21-2 15,21 27-4-15,-23-45-8 16,2 18-23-16,11-21-1 16,-7-4-1-16,-2-7 2 15</inkml:trace>
  <inkml:trace contextRef="#ctx0" brushRef="#br0" timeOffset="3696.3485">4390 6197 44 0,'21'-5'37'15,"-2"3"-2"-15,-19 2 3 16,20 26-22 0,-20-26-4-16,-25 43-3 15,1-20-1-15,9 5-4 0,-4-5-2 16,-3 2 0-16,3-4-1 15,6-3 0-15,13-18-1 16,-16 23 1-16,16-23-1 16,0 0 1-16,0 21 0 15,0-21 0-15,23 6 0 16,-23-6 1-16,31 13 0 16,-8-5-1-16,-1-1 1 15,3 5-1-15,2-4-1 16,-2 1 1-16,-2 1-2 15,-2-1 0-15,0 3-2 16,-21-12-5-16,39 8-30 16,-39-8-1-16,17 1-1 0,-17-1 0 15</inkml:trace>
  <inkml:trace contextRef="#ctx0" brushRef="#br0" timeOffset="4295.5668">4668 6307 70 0,'0'0'40'0,"21"5"0"15,-21-5 1-15,33 33-29 16,-33-33-2-16,17 52-3 16,-9-20-2-16,5 5-1 15,-3-3-2-15,-1-3-1 0,1-2 0 16,-4-4-1-16,0-4 0 15,-6-21-1-15,5 21 0 16,-5-21-1-16,0 0 1 16,0-19-1-16,0 0 1 15,0-8-1-15,6-6 0 16,2-3 2-16,3-1 0 16,1 5 0-16,2-1 0 15,3 14 1-15,0 7-1 16,5 10 1-16,-22 2 1 15,30 35 0-15,-16-8-1 16,1 9 1-16,-7 1-1 0,4 1 0 16,-5-2 0-16,-1-5 0 15,0-4-1-15,-4-10-1 16,-2-17 0-16,0 0 1 16,0 0-2-16,0 0 2 15,19-15-1-15,-11-12 0 16,3-6 0-16,3-7 1 15,3-2 0-15,3 2 0 16,1-1 0-16,2 11 0 16,-2 5 1-16,0 13-1 15,-1 10 1-15,-1 12 0 16,-4 7 0-16,1 8 0 16,-5 8 0-16,3-3-1 0,-3 3-1 15,-3-2 0-15,4 3-3 16,-12-15-4-16,23 8-32 15,-23-27-1 1,9 27-1-16,-9-27 1 0</inkml:trace>
  <inkml:trace contextRef="#ctx0" brushRef="#br0" timeOffset="4536.6563">5505 6410 73 0,'27'-4'40'0,"-8"6"-1"15,2-7 0 1,24 12-30-16,-26-13-2 16,14 14-3-16,-8-6-3 0,4 0-2 15,1 8-3-15,-12-18-9 16,9 14-26-16,-27-6 1 15,0 0-2-15,0 0 2 16</inkml:trace>
  <inkml:trace contextRef="#ctx0" brushRef="#br0" timeOffset="4684.7105">5591 6558 67 0,'0'0'38'0,"-5"23"-1"15,5-23 2-15,40 11-29 16,-22-20-4-16,14 7-6 15,7 6-9-15,-4-8-26 16,1-2-3-16,-3-3 1 0,2-3-2 16</inkml:trace>
  <inkml:trace contextRef="#ctx0" brushRef="#br0" timeOffset="5467.9959">6355 6332 48 0,'18'-25'34'16,"-18"25"0"-16,-4-37-9 16,4 37-7-16,-37-9-6 15,18 16-3-15,-20-13-2 16,12 14-3-16,-7-4 0 15,8 8-2-15,1-7 0 16,25-5-1-16,-17 19 0 16,17-19-1-16,33 18 0 15,0-11 1-15,9-1-1 16,12 4 0-16,8-3 1 0,7 9 1 16,1-1-1-16,-7 6 1 15,-7 0 0-15,-9 10 0 16,-11 0 0-16,-15-1-1 15,-13-1 0-15,-14 2 1 16,-15-8-2-16,-6-6 1 16,-8-2-1-16,-3-11 0 15,-3-9 0-15,1-7 1 16,5-11-1-16,8-12 0 16,12-5 0-16,13-6 1 15,9-6-2-15,13-1 1 16,11-3 0-16,9 4 0 15,3 8-1-15,1 4 1 0,0 7-3 16,-9 12 1-16,2 15-3 16,-18-9-7-1,14 23-26-15,-33-8-2 0,11 27 0 16,-15-10 1-16</inkml:trace>
  <inkml:trace contextRef="#ctx0" brushRef="#br0" timeOffset="6108.2282">7046 6184 63 0,'21'-16'39'0,"-6"-1"0"0,-15 17 1 16,10-29-24-16,-10 29-6 15,-31 25-1-15,6 6-4 16,-12 4 0-1,9 9-3-15,-3 4 0 0,9 5 0 16,11 3-1-16,15-8-1 16,9-10 1-16,10-5-1 15,8-10 0-15,4-12 0 16,5-5 0-16,-3-10-1 16,0-13 1-16,-6-6 0 15,-2-4-1-15,-6-9-1 16,-4 1 1-16,-4-3 0 15,-3 1 0-15,-6 1 0 0,-2 5-1 16,0 1 1-16,-4 5-1 16,3 0 1-1,3 6-1-15,2 1 2 16,-8 18-1-16,15-27 1 0,-15 27 1 16,22-15-1-16,-22 15 1 15,19 10 1-15,-13 9 0 16,-3 12 0-16,-1 3 0 15,-2 12 0-15,0 6 0 16,0 7 0-16,4-3 0 16,8-2-1-16,1-8 0 15,10-12 0-15,6-11-1 0,6-13 0 16,6-12 0 0,1-17 0-16,-1-10 0 15,-5-9 0-15,-1-12 1 16,-8-4-2-16,-6-7 0 0,-11-1 1 15,-6 5-1-15,-8 5 0 16,-4 8 0-16,-7 7-1 16,1 11-3-16,-3 3 0 15,17 23-6-15,-39 0-29 16,39 0-1-16,-31 21-1 16,18 2 2-16</inkml:trace>
  <inkml:trace contextRef="#ctx0" brushRef="#br0" timeOffset="6759.4658">7748 6259 70 0,'0'0'40'16,"31"-6"0"-16,-31 6-1 15,33 23-22-15,-33-23-8 16,21 40-2-16,-15-15-3 16,3 10 0-16,1-3-3 15,-2 5 1-15,-3-5 0 16,-3-5-2-16,2-4 0 0,-4-23-1 15,2 25 0-15,-2-25 0 16,0 0 1-16,12-27-1 16,-7 4 0-16,9-7 0 15,1-7 1-15,5-3 0 16,3 0-2-16,4 1 2 16,2 5-1-16,2 11 2 15,-3 7 0-15,1 12 0 16,-4 8 0-16,1 17 1 15,-9 8 0-15,-4 6 0 16,-5-1 0-16,-2-1-1 16,-4 1-1-16,-4-9 1 15,0-2-1-15,2-23 0 0,-2 21 0 16,2-21-1-16,0 0 1 16,17-32 0-16,-1 5 0 15,3-2 0 1,6-3 0-16,4-3 0 0,4 4 0 15,0 10 1-15,1 10 0 16,-1 11 0-16,0 15-1 16,-4 8 0-16,-4 12 0 15,-2 9 0-15,-2 6-1 16,-7-1-1-16,1 3-4 16,-13-21-6-16,10 7-30 15,-20-7 0-15,0 0-1 16,-11-14 0-16</inkml:trace>
  <inkml:trace contextRef="#ctx0" brushRef="#br0" timeOffset="8904.251">1304 8192 28 0,'0'0'20'16,"-20"4"-2"-16,20-4 2 15,0 0-1-15,0 0-1 16,-29-10-2-16,29 10-2 0,0 0-1 16,0 0-2-16,-17-11-1 15,17 11-3-15,0 0-1 16,4-23-1-16,-4 23-1 16,2-19-1-16,-2 19 0 15,0 0-1-15,11-18 1 16,-11 18 0-16,16 25-1 15,-3 2-1-15,1 8 0 16,3 11 1-16,-1 2-1 16,3 5 0-16,-4 3 0 15,3-6-2-15,-1-4 2 16,-3-6-1-16,-3-11 1 16,1-12-2-16,-12-17 1 0,19 14 0 15,-19-14 0-15,19-21 0 16,-9-10 1-16,2-6 0 15,-3-7 0-15,5-7 0 16,-1-3-1-16,3-8 1 16,-5 5-1-16,3 1 0 15,-1 10 0-15,1 6-1 16,-1 4-1-16,-1 7-1 16,1 8-1-16,-5 3-2 15,13 20-5-15,-21-2-30 16,0 0-1-16,16 18 1 15,-7 10 0-15</inkml:trace>
  <inkml:trace contextRef="#ctx0" brushRef="#br0" timeOffset="9324.4028">1857 8493 48 0,'0'0'37'16,"0"0"1"-16,0 0-1 0,20 6-22 16,-20-6-4-16,0 0-3 15,-14 23-1 1,14 0-4-16,-4 0 1 15,8 6-2-15,-6-2 0 16,6 0-3-16,0-10 3 0,-4-17-1 16,33 15-1-16,-8-21 1 15,4-11-1-15,-4-8 0 16,2-4 0-16,0-3 2 16,-8-5-3-16,-9 1 3 15,-8 3-2-15,-10 10 2 16,-8 2-3-16,-1 10 2 15,-6-1-2-15,-4 1-2 0,6 15-3 16,-8-16-26 0,29 12-8-16,-31-2-1 15,31 2 1-15</inkml:trace>
  <inkml:trace contextRef="#ctx0" brushRef="#br0" timeOffset="10028.6609">1342 7866 39 0,'0'0'35'15,"0"0"0"-15,0 0-1 16,0 0-22-16,0 0-3 16,0 0-3-16,6-17-1 15,15 7-3-15,-21 10 1 16,41-27-2-16,-18 12 1 15,8-2 0-15,-4-2 0 0,4-1-1 16,-4-1 1-16,-4 4 0 16,-6-4-1-16,-5 2 1 15,-12-2-1 1,0 21 0-16,-25-25 0 0,5 15 0 16,-3 4-1-16,-2 1-2 15,6 10-5-15,-12-8-28 16,31 3-3-16,-23-2 0 15,23 2-1-15</inkml:trace>
  <inkml:trace contextRef="#ctx0" brushRef="#br0" timeOffset="10471.823">2372 8050 24 0,'0'0'34'15,"0"0"1"-15,0 0 1 16,0 0-18-16,23-13-7 15,-15-4-2-15,15 13-3 16,-5-15-3-16,7 3-2 16,4 10-4-16,-12-13-6 15,18 8-23-15,-16 7-3 16,-19 4 0-16,0 0-1 16</inkml:trace>
  <inkml:trace contextRef="#ctx0" brushRef="#br0" timeOffset="10735.9177">2368 8211 33 0,'0'0'37'0,"25"8"-2"16,-7-12 3-16,-7-13-19 16,18 25-5-16,-29-8-5 15,37-14-2-15,-37 14-2 16,40-9-2-16,-40 9-2 0,33-2 0 15,-33 2 0 1,25-2-1-16,-25 2 0 16,0 0-2-16,20 15 0 15,-20-15-3-15,0 0-7 0,0 0-25 16,0 0-1-16,-25-8-1 16,25 8 1-16</inkml:trace>
  <inkml:trace contextRef="#ctx0" brushRef="#br0" timeOffset="12043.3933">3196 7870 29 0,'6'-21'28'16,"-12"0"0"-16,2 0-10 16,4 21-3-16,6-39-2 15,11 32-1-15,-25-26 0 16,8 33-1-16,12-33-1 16,-12 33-1-16,0 0-2 15,0 0 0-15,0 0-2 0,10 29-1 16,-12 6 0-16,4 13-1 15,-4 5-1-15,4 7 1 16,-2 7-2-16,2 4 0 16,1-6 0-16,1 0 0 15,0-11-1-15,0-4 0 16,4-17-1-16,-6-9 0 16,5-6-1-16,-7-18-1 15,18 5-3-15,-14-26-4 16,23 14-15-16,-14-30-15 15,1 10 0-15,-5-7 0 16,3-8 1-16</inkml:trace>
  <inkml:trace contextRef="#ctx0" brushRef="#br0" timeOffset="12627.6089">3609 7734 43 0,'0'0'37'15,"23"-23"1"-15,-23 23 1 16,0 0-19-16,0 0-8 16,-18 42-1-16,-3-9-4 15,4 18-2-15,-8 7-1 16,2 13-1-16,1 2-2 16,5 2 0-16,7-6 0 0,7-6 0 15,8-11 0-15,7-6-1 16,9-18 0-16,6-14 0 15,6-8 0-15,0-16 0 16,3-7-1 0,3-12 1-16,-6-7 0 0,1-22-1 15,-3 2 1-15,-4-3-1 16,-5-6 1-16,-7 3 0 16,-5 7 0-16,-10 7 0 15,-4 7 0-15,-8 17 0 16,-5 16 1-16,-2 17 0 15,-3 18 0-15,1 14 1 16,4 7-1-16,3 5 0 0,10 9 0 16,12-5 0-16,9-3-1 15,10-10 0 1,10-17-1-16,7-16 1 16,7-14 0-16,3-15-1 0,-2-16 2 15,-8-10 0-15,-7-20-1 16,-10-5 1-16,-14-9 0 15,-13 3-1-15,-9-4 1 16,-15 12-1-16,-6 8 0 16,-5 7-1-16,-2 17 1 15,1 12-2-15,7 19 0 16,0 6-4-16,15 33-4 16,-15-8-31-16,25 17-1 0,-1 6 0 15,7 7-1 1</inkml:trace>
  <inkml:trace contextRef="#ctx0" brushRef="#br0" timeOffset="13371.8779">4349 7845 41 0,'0'0'39'16,"14"-21"-1"-16,-14 21 2 15,23 13-15-15,-23-13-15 16,19 25-2-16,-11 0-1 16,7 19-2-16,-7-2-2 15,8 1-1-15,-9-5 0 16,3-3-1-16,-2-9-1 16,1-6 0-16,-9-20 0 15,18 5 0-15,-18-5 0 16,17-32-1-16,-7 7 1 15,-5-15-2-15,5-1 2 16,-2-3-1-16,-1 2 1 0,1 4-1 16,2 1 1-16,-2 12 0 15,1 0 0-15,-9 25 1 16,33-11-1-16,-12 18 1 16,0 5 0-16,3 7 1 15,-3 6-2-15,0 4 2 16,-4 7 0-16,-1-1-2 15,-5-3 1-15,-5-5 1 16,-2-6-2-16,-4-21-1 16,4 27 1-16,-4-27-1 15,0 0 1-15,11-25-1 16,-3 0 1-16,4-11 0 16,3-1-1-16,1-3 1 0,3-2-1 15,0 13 1-15,0 6-1 16,-1 14 2-16,-18 9-2 15,29 21 1 1,-18 9 1-16,-1 9 0 0,-4 3-1 16,1 0 0-16,-3-2 0 15,-2-5-2-15,4 3-3 16,-6-38-11-16,4 21-25 16,-4-21 0-16,21 0 0 15,-21 0 0-15</inkml:trace>
  <inkml:trace contextRef="#ctx0" brushRef="#br0" timeOffset="13595.9617">5368 7724 96 0,'9'19'41'0,"-11"10"1"16,-15-6-14-16,4 23-20 15,-14-6-1-15,7 12-3 16,-5 0-1-16,8-4-3 15,1-2 0-15,5-11-2 16,9-3-2-16,2-32-1 16,8 27-6-16,-8-27-16 15,17-25-15-15,-4 4 1 16,13-6 0-16,2-11 1 0</inkml:trace>
  <inkml:trace contextRef="#ctx0" brushRef="#br0" timeOffset="13892.0685">5574 7828 70 0,'0'0'40'16,"6"32"0"-16,-16-5 1 16,8 6-30-16,-25-12-3 15,18 11-3-15,-7-10-2 16,12 1-1-16,4-23-1 16,20 28 0-16,7-26-1 15,9 4 0-15,5-2 0 16,1-2 1-16,3 5 0 15,-5 3 0-15,-5 5 0 0,-12 3 0 16,-10 5 1-16,-7 0 0 16,-13-2-1-1,-7 4 0-15,-7-4 0 16,-6 0-1-16,-4-8-1 0,-8-3-2 16,9-2-3-16,-23-18-36 15,17 6 0-15,-12-5 0 16,3 1-1-16</inkml:trace>
  <inkml:trace contextRef="#ctx0" brushRef="#br0" timeOffset="15543.6705">1491 9356 55 0,'0'0'39'0,"9"-21"1"0,-10 4 0 16,1 17-27-16,0 0-1 16,0 0-4-16,13-19-1 15,-13 19-3-15,19 0 0 16,-19 0 0-16,35 25-1 15,-14-6-1-15,2 6 0 16,1 10-1-16,-3 1 0 16,2 10 1-16,-4 2-2 15,-3-4 1-15,-1-2 0 16,-3-5 0-16,-5-5-1 16,3-12 1-16,-4 1-1 15,-6-21 1-15,7 17 0 16,-7-17 0-16,0 0-2 0,0 0 1 15,22-33 0-15,-15 4 0 16,1-11 0-16,-2-12 0 16,4-1 0-16,-3-3 0 15,3 0 0-15,-2 7-1 16,1 3 1-16,-1 9 0 16,4 12-2-16,-12 25 0 15,32-25-1-15,-10 14-4 16,12 24-8-16,-7-15-29 15,8 10 1-15,-10 0-1 16,8 1 1-16</inkml:trace>
  <inkml:trace contextRef="#ctx0" brushRef="#br0" timeOffset="16263.9328">1564 9094 9 0,'-13'-19'32'0,"13"19"1"15,0 0 0-15,-24-16-12 16,24 16-6-16,0 0-3 16,0 0-3-16,0 0-2 15,0 0-3-15,0 0 1 16,0 0-1-16,8-17 0 16,13 15-1-16,-1-2-1 15,12 4 1-15,3-4-1 0,10 8 1 16,-3-6-2-16,-5 2 0 15,-3 2 0 1,-1-2 0-16,-10-6-1 16,-5 1 1-16,-18 5-1 0,3-23 0 15,-3 23 1-15,-9-29-1 16,9 29-1-16,-23-33-2 16,23 33-5-16,-37-13-29 15,37 13-3-15,0 0 0 16,0 0 0-16</inkml:trace>
  <inkml:trace contextRef="#ctx0" brushRef="#br0" timeOffset="16724.1005">2432 9381 53 0,'0'0'37'16,"0"0"0"-16,0 0 0 15,0 0-27-15,8-17-3 16,11 9-1-16,12 8-3 15,-2-3-1-15,6-3-2 16,-3 6 0-16,-1-2-4 16,2 6-1-16,-33-4-9 15,39-17-22-15,-39 17-2 16,0 0 1-16,0 0-2 16</inkml:trace>
  <inkml:trace contextRef="#ctx0" brushRef="#br0" timeOffset="16888.1646">2442 9523 45 0,'0'0'36'0,"32"-2"-2"15,-5-7 1-15,-1-10-26 16,12 7-7-16,5 4-10 16,-3 3-25-16,-7-7-1 15,4 8-2-15,-10-3 1 16</inkml:trace>
  <inkml:trace contextRef="#ctx0" brushRef="#br0" timeOffset="17264.3059">3238 9228 70 0,'0'0'40'16,"0"0"0"-16,-19 31-3 16,-14-12-28-16,18 23-1 15,-8 2-2-15,11 16-2 16,4-3-2-16,16-5-1 16,15-10 0-16,18-11-1 0,9-16 0 15,12-15 0-15,3-15 0 16,3-16-1-1,-3-13 2-15,-11-8-1 16,-13-7 0-16,-16 1 0 0,-16-1 1 16,-12-1-2-16,-17 9 2 15,-9 6-1-15,-7 9-2 16,-5 7 0-16,3 12-3 16,-9-16-13-16,17 26-23 15,1 3 0-15,9 6 0 16,20-2 0-16</inkml:trace>
  <inkml:trace contextRef="#ctx0" brushRef="#br0" timeOffset="18239.6536">3908 9268 46 0,'0'-21'36'16,"0"21"1"-16,0 0 0 15,-6-29-24-15,6 29-4 16,0 0-1-16,25 21-2 15,-21-3-1-15,9 12-1 16,-3-3 0-16,3 8 0 16,-1-3-3-16,0 1 1 15,-1-8-1-15,1-6-1 16,-12-19 0-16,27 6 0 16,-27-6 0-16,25-31 0 15,-18 6-1-15,3-9 1 16,-4-5-1-16,0-1 1 15,-4 2 0-15,1-1-1 0,-1 5 1 16,-2 9 0-16,4 4 1 16,-4 21-1-16,14-17 1 15,-14 17 0-15,23 15-1 16,-23-15 0-16,31 40 1 16,-14-11-1-16,-1 2 1 15,-3 3-1-15,-1-1 1 16,-3-4 0-16,-3-8-1 15,0-4 1-15,-6-17 0 16,0 0-1-16,0 0 0 16,0 0 0-16,13-40-1 15,-7 13 1-15,0-4-1 16,0-7 1-16,5 3 0 0,3-1 0 16,5 9 0-16,0 4 0 15,5 9 0 1,-3 14 0-16,4 4 0 15,0 14 0-15,-2 5 1 0,-4 11-1 16,-1 4-1-16,-7 5 1 16,-1-3-1-16,-2-7-1 15,3 5-3-15,-11-38-15 16,0 0-20-16,21 17-1 16,-1-23 1-16,-3-7-1 15</inkml:trace>
  <inkml:trace contextRef="#ctx0" brushRef="#br0" timeOffset="18495.7495">4965 9040 66 0,'23'21'41'16,"-23"8"-1"-16,-10 2 1 15,0 28-28-15,-20-15-4 16,5 21-3-16,-8 1-1 15,6-3-3-15,0-2 0 16,5-9-1-16,3-6-1 16,4-13-1-16,7-8-2 15,8-25 0-15,0 0-5 16,0 0-5-16,25-16-27 16,-15-11-2-16,7-1 1 15,4-13 1-15</inkml:trace>
  <inkml:trace contextRef="#ctx0" brushRef="#br0" timeOffset="18819.8663">5084 9262 67 0,'21'-7'40'0,"-3"13"1"15,-18-6-3-15,11 32-25 16,-34-16-3-16,8 18-4 16,-8-7-1-16,5 4-3 15,-1-3 0-15,11-8-1 16,8-20 0-16,0 0-1 15,37 11 0-15,-4-17 0 16,5-1 0-16,7 5 0 16,-1 0 0-16,-4 8 0 15,-3 3 0-15,-8 8 0 0,-10 5 0 16,-9 6 1-16,-10 3-1 16,-10-2 1-16,-9-2 0 15,0-6-1-15,-6 0 0 16,-2-8-1-16,2 1-1 15,-2-18-3-15,27 4-8 16,-35 0-29-16,18-12 0 16,-7 1 0-16,7-6 0 15</inkml:trace>
  <inkml:trace contextRef="#ctx0" brushRef="#br0" timeOffset="20644.5311">1468 10776 12 0,'23'-4'30'0,"-23"4"3"16,11-17-9-16,-11 17-3 16,0 0-3-16,22 8-2 15,-22-8-4-15,0 0-2 16,2 21-2-16,5-2-1 15,-7 0-1-15,8 4-1 16,-6-6-2-16,6 1 0 16,-8-18-1-16,0 0-1 15,0 0 0-15,19 0 0 16,-15-18-1-16,0-3 0 16,-2-4 1-16,-1-4-1 15,-4 1 1-15,-1 3-1 0,-6-2 1 16,-1 8-1-16,11 19 1 15,-35-19 0-15,8 22-1 16,-4 17 0 0,-10 10 2-16,-1 18-1 0,-2 8 0 15,3 9 1-15,1 2-1 16,11 0 1-16,13-1-1 16,16-13 0-16,12-7 0 15,15-13-2-15,8-16 1 16,5-7 0-16,4-10-2 15,1-12 2-15,-3-11 0 16,-9-6 0-16,2-13-1 16,-12-8 1-16,-4 0 0 0,-5-1 0 15,-7-1 1-15,-3 10-1 16,-4-1 0 0,-4 13 0-16,-1 11 2 15,5 19-2-15,0 0 0 0,-18 21 1 16,18 7 1-16,2 15-1 15,4 5 0-15,7 5-1 16,7 5 1-16,5-1 0 16,2-12-1-16,6-7 0 15,-3-4-1-15,-3-14-1 16,2-9 0-16,-9-13-2 16,1 0-4-16,-23-25-9 0,4 8-25 15,-12-11-1 1,1-13 1-16,-9-5 1 15</inkml:trace>
  <inkml:trace contextRef="#ctx0" brushRef="#br0" timeOffset="21063.686">1201 10540 49 0,'-17'8'38'0,"17"-8"-1"16,-21 15 1-16,13-32-21 16,8 17-7-16,0 0-2 0,19 11-2 15,3-15-3-15,14 8-1 16,5-2 0-16,9-2-2 15,2 0 1-15,4-4-1 16,-2 1 0-16,-2-7-1 16,-11 4 2-16,-9-2-1 15,-7-7 0-15,-9-2 1 16,-6-4-1-16,-10 4 0 16,-4-3 1-16,-6-1-1 15,-5 0-1-15,-5-4 1 16,1 4-1-16,-2 0-1 15,21 21-2-15,-33-36-6 16,33 36-28-16,0 0-1 0,0 0-1 16,0 0 0-16</inkml:trace>
  <inkml:trace contextRef="#ctx0" brushRef="#br0" timeOffset="21523.8516">2168 10640 37 0,'-19'2'35'0,"19"-2"2"16,0 0 0-16,0 0-18 0,0 0-6 16,0 0-4-16,17-8-4 15,4 4-1-15,-4-4-2 16,5 3-1-16,3-1-2 16,-4-4-4-16,8 18-10 15,-10-14-22-15,-19 6-1 16,19-5 0-16,-19 5 0 15</inkml:trace>
  <inkml:trace contextRef="#ctx0" brushRef="#br0" timeOffset="21723.9258">2106 10764 42 0,'0'0'36'15,"0"0"3"-15,25 4-2 0,-4 12-15 16,-21-16-12-16,49-12-3 15,-28 8-2 1,12 6-2-16,-8-2-2 0,0-2-2 16,0 4-4-16,-25-2-9 15,27-19-23-15,-27 19-2 16,17-15 1-16,-17 15-1 16</inkml:trace>
  <inkml:trace contextRef="#ctx0" brushRef="#br0" timeOffset="22716.2874">2949 10847 41 0,'0'0'37'16,"0"0"-1"-16,0 0 2 0,-14-17-22 16,14 17-4-16,18-4-3 15,3 0-4-15,-4-6-1 16,12 5-2-1,0-3-1-15,4 2-1 0,0-5-1 16,-6 3-1-16,2 10-3 16,-29-2-7-16,42-13-24 15,-42 13-3-15,20 1 2 16,-20-1-2-16</inkml:trace>
  <inkml:trace contextRef="#ctx0" brushRef="#br0" timeOffset="23211.4665">3454 10609 38 0,'27'-25'38'0,"-27"25"0"16,20-8 0-16,-15 39-11 15,-5-31-16-15,0 0-3 16,-11 25-2-16,11-2-2 15,-2-4-2-15,2 2 0 16,0-3-1-16,0-18 0 16,0 0-1-16,11 21 0 15,-11-21 0-15,22-6-1 0,-22 6 1 16,34-21 0 0,-12 11 0-16,5-3-1 15,3 3 1-15,7 5 0 16,0-1 1-16,1 8-1 0,-1 3 1 15,-2 7-1-15,-6-1 1 16,-2 12 0-16,-10 2 0 16,-7 2 0-16,-14 2 0 15,-2 0 1-15,-9-2-2 16,-7 1 2-16,-1-1-1 16,-4-2 0-16,-2-9 0 15,-2-3-1-15,4-2 0 16,-3-5-1-16,1-2 1 15,2-6-2-15,2-4 0 16,-2-9-1-16,9 5-5 16,-13-24-12-16,14 9-21 15,0-8 0-15,3 3 0 0,1-14 1 16</inkml:trace>
  <inkml:trace contextRef="#ctx0" brushRef="#br0" timeOffset="23416.543">3412 10548 57 0,'17'-12'39'16,"-17"12"1"-16,41-11 0 15,-14-26-24-15,15 22-8 16,-11-8-1-16,15 9-2 16,-5-1-3-16,7 0-2 15,-2 1 0-15,-3-1-3 16,1 17-5-16,-17-14-19 0,14 12-13 15,-7 0 0-15,5-2 0 16</inkml:trace>
  <inkml:trace contextRef="#ctx0" brushRef="#br0" timeOffset="25655.3604">4195 10490 25 0,'4'-17'32'0,"-4"17"2"16,0 0-11-16,-2-31-4 0,2 31-2 15,2-25-3-15,-2 25-2 16,0 0-3-1,17-11-2-15,-17 11-1 16,0 0-1-16,21 13-1 0,-11 18-1 16,0 1-1-16,1 11 0 15,-1-5 0-15,2 6-1 16,-5-4 1-16,1-9-1 16,-4-6-1-16,-4-25 0 15,8 23 0-15,-8-23 1 16,0 0-1-16,5-34 0 15,-1 11 0-15,-6-4 0 16,8-10 0-16,-2-1 0 0,-2-2 0 16,6-1-1-1,-1 7 2-15,13 5-2 16,-5 8 1-16,6 2 0 16,-2 11 0-16,5 10 0 0,1 9 0 15,-4 11 1-15,-4 4-1 16,-3 11 0-16,-3-6 0 15,-3 3 1-15,-2-5-1 16,-2-6 1-16,-2 0-1 16,-2-23 0-16,3 17 0 15,-3-17 1-15,6-23-1 16,0-2 0-16,4-4 0 16,-1-5-1-16,7-4 1 15,1-5-1-15,2 3 1 16,1 0 0-16,1 11 0 15,0 8-1-15,0 17 2 16,-1 6 0-16,-20-2-1 0,30 42 1 16,-20-2-1-16,-4 10 1 15,0 2-1-15,-4 2 0 16,0 0 0-16,-4-8-1 16,2-2-2-16,0-25-2 15,11 2-5-15,-11-21-30 16,0 0 0-16,23-27-2 15,-5 2 1-15</inkml:trace>
  <inkml:trace contextRef="#ctx0" brushRef="#br0" timeOffset="25908.4511">5188 10243 54 0,'20'-4'39'15,"-3"12"1"-15,-17-8 1 16,10 49-23-16,-30-22-6 15,7 31-4-15,-16 1-2 16,-4 18 0-16,-5-2-4 16,3 3 1-16,-4-5-2 15,8-7 0-15,4-11 0 16,6-9-2-16,4-11 1 16,11-14-3-16,6-21 0 15,0 0-4-15,-6 19-5 16,6-19-29-16,-4-23 0 15,8-6-1-15,10 2 0 0</inkml:trace>
  <inkml:trace contextRef="#ctx0" brushRef="#br0" timeOffset="26299.596">5341 10567 54 0,'0'0'39'16,"11"21"-1"-16,-15-2 2 15,-28-5-25-15,26 16-5 16,-17-11-3-16,13 10-2 16,-3-10-1-16,7 1-2 15,6-20-2-15,17 17 1 16,4-15-1-16,8 0 0 0,4-2 0 16,4 2 0-16,-1 3 0 15,3 5 0-15,-6 3 0 16,-8 8 1-1,-6 2 0-15,-7 4 0 0,-10-2 2 16,-4 2-2-16,-10-2 1 16,-7-2 0-16,-6-4 0 15,-2-3-1-15,-4-5 0 16,0-5-1-16,0 0 0 16,0-8-1-16,4-2-1 15,4-6 0-15,23 10-3 16,-33-32-2-16,33 32-6 15,-11-35-28-15,11 6 0 0,-2-1-1 16,8 1 3 0</inkml:trace>
  <inkml:trace contextRef="#ctx0" brushRef="#br0" timeOffset="26751.7587">5607 10239 46 0,'19'-14'37'0,"6"-3"-1"16,4-4 2-16,16 10-25 15,-26-22-1-15,21 21-3 16,-18-11-2-16,8 18-1 15,-10-3-2-15,-1 12 0 0,-19-4-1 16,13 27-1-16,-16-4 0 16,-3 9 0-16,-8-1 0 15,1 5-1-15,-5-1 0 16,3 1 0-16,2-5 0 16,1-6 0-16,4-4 0 15,6-4 0-15,2-17 0 16,10 23 1-16,-10-23-1 15,27 8 0-15,-8-12 1 16,4-2-1-16,2-3-1 16,4-3 0-16,0 1 0 15,-2-8-1-15,0 7-1 16,-9-11-3-16,5 35-14 0,-23-12-24 16,0 0 1-16,0 0-1 15,0 0-1-15</inkml:trace>
  <inkml:trace contextRef="#ctx0" brushRef="#br0" timeOffset="30079.9725">11517 6558 51 0,'0'-17'20'16,"0"17"2"-16,-4-18 1 15,4 18-2-15,0 0-5 16,-19-30-2-16,19 30-4 15,0 0-1-15,0 0-2 16,3-18-1-16,-3 18 0 0,0 0-1 16,33 29-1-1,-19-8-1-15,7 18 0 16,2 7 0-16,4 9-1 16,-2 7 0-16,4 3 0 0,0-4-1 15,-2 1 1-15,-4-11-1 16,-3-6 0-16,-5-15 0 15,-3-7 0-15,-12-23 0 16,19 16-1-16,-19-16 1 16,15-27 0-16,-5-8 0 15,1-9-1-15,3-13 1 16,-1-7 0-16,5-11-1 0,-3-1 0 16,1-3 0-16,-3 4 0 15,1 10-1 1,-5 8 0-16,3 14-1 15,-6 1-1-15,5 19-2 0,-11-2-4 16,20 33-17-16,-20-8-15 16,0 0-1-16,5 27 1 15,-7 3 0-15</inkml:trace>
  <inkml:trace contextRef="#ctx0" brushRef="#br0" timeOffset="32179.7392">12242 6186 32 0,'-17'-2'34'0,"17"2"-2"15,0 0-2-15,9-27-15 16,11 23-2-16,-17-17-4 15,21 15 0-15,-13-13-4 16,18 15 1-16,-12-7 0 16,9 11-1-16,-26 0-1 15,34 13 0-15,-34-13-2 0,18 27 1 16,-18-8 0 0,-4 4-2-16,-8 0 2 15,-1 4-2-15,-5-4 1 16,1 0-1-16,2 0 1 0,-5-6-1 15,20-17 0-15,-21 25-1 16,21-25 0-16,0 0 1 16,0 0-1-16,0 0 1 15,0 0-1-15,0 0 1 16,31-5-1-16,-12-1 1 16,2-4-1-16,1 1 1 15,1 1-1-15,-2 4-1 16,2 2 0-16,-4-3-3 15,8 12-3-15,-27-7-31 16,24 0-2-16,-24 0 0 16,28 4-1-16</inkml:trace>
  <inkml:trace contextRef="#ctx0" brushRef="#br0" timeOffset="32611.8973">12689 6602 45 0,'0'0'34'15,"-17"6"1"-15,17-6-10 16,0 0-6-16,0 0-4 15,0 0-4-15,31 6-3 16,-31-6-3-16,46-12-2 16,-13 6-2-16,4-11-2 0,5 7-2 15,-11-11-6-15,19 19-17 16,-23-7-10-16,-27 9-2 16,23-6 1-16</inkml:trace>
  <inkml:trace contextRef="#ctx0" brushRef="#br0" timeOffset="32777.9573">12649 6796 48 0,'35'2'32'16,"-14"-16"-1"-16,19 10-2 15,-1-5-25-15,0-1-21 0,3 12-11 16,-21-13-2-16,10 16 0 15</inkml:trace>
  <inkml:trace contextRef="#ctx0" brushRef="#br0" timeOffset="33631.2715">13343 6543 31 0,'0'0'34'15,"20"-8"2"-15,-20 8 0 16,0 0-14-16,19 4-5 16,-19-4-4-16,11 25-3 0,-7-4-2 15,10 17-3-15,-6 2 0 16,5 12-2-16,-3-2-1 15,1 8 1-15,-1-9-2 16,0-1 1-16,-3-7-1 16,1-11 0-16,-4-5 0 15,2-7 0-15,-6-18 0 16,4 17 0-16,-4-17 0 16,0 0-1-16,9-23 1 15,-3 0-1-15,4-8 1 16,3-9-1-16,3-12 1 15,7-5-1-15,2-9 0 16,4 1 1-16,0 6-1 0,-2 1-1 16,2 8 0-16,-6 0-1 15,4 20-2-15,-14 1-1 16,8 21-5-16,-21-13-16 16,0 21-14-16,0 0-1 15,14 27 1-15,-20 2 0 16</inkml:trace>
  <inkml:trace contextRef="#ctx0" brushRef="#br0" timeOffset="34043.4204">13831 6961 64 0,'18'-14'38'16,"-18"14"-1"-16,0 0 1 15,21 6-24-15,-21-6-5 16,0 0-1-16,-27 35-3 16,17-1-1-16,-5 1-2 15,5 7 0-15,1 0-2 16,5-4 1-16,6-1-1 15,7-12 1-15,9-18-2 16,7-12 2-16,6-9-1 0,-3-11 1 16,1-2 0-16,-4-5-1 15,-5-7 1-15,-5 5 0 16,-7 1 0-16,-8 6-1 16,-6 1 0-16,-5 1-1 15,3 4-1-15,-8-4-3 16,16 25-11-16,-9-25-24 15,9 25 0-15,-20-35 0 16,20 35 0-16</inkml:trace>
  <inkml:trace contextRef="#ctx0" brushRef="#br0" timeOffset="34519.5951">14184 6320 37 0,'14'-19'34'0,"9"4"3"16,6-3-1-16,-10-16-17 15,27 30-4-15,-22-21-5 0,18 23-1 16,-17-9-4-16,10 12 0 16,-16 1-2-1,2 16-1-15,-15 3 2 16,-6 9-1-16,-13 9-1 0,-11 7-1 16,-4 0 2-16,-7 4-2 15,0-4-1-15,0-8 0 16,5-5 0-16,6-10 0 15,7-10 0-15,17-13 1 16,0 0-1-16,0 0 0 16,19-6 1-16,3-3-1 15,3-5 1-15,4 3-1 16,3-4-1-16,-1-1 0 16,4 7-2-16,-8-9-5 15,19 20-24-15,-17-9-8 16,2 8 0-16,-2-1 0 15</inkml:trace>
  <inkml:trace contextRef="#ctx0" brushRef="#br0" timeOffset="34848.713">15029 6671 55 0,'17'2'34'16,"12"4"1"-16,-2-4 0 15,-7-18-23-15,20 14-4 16,-11-5-5-16,4 3-2 16,0 4-5-16,-20-17-14 15,-13 17-17-15,25-20 0 16,-25 20 0-16,-9-19 1 16</inkml:trace>
  <inkml:trace contextRef="#ctx0" brushRef="#br0" timeOffset="35067.792">15112 6420 72 0,'0'0'39'15,"0"0"0"-15,14 27 0 16,3 5-27-16,-25-7-3 16,14 23-2-16,-14-4-2 15,8 12-2-15,-4-4-2 16,2 1 0-16,2-3-3 15,0-15-2-15,14-1-5 16,-14-34-30-16,0 0 0 16,25 2-1-16,-6-21 1 15</inkml:trace>
  <inkml:trace contextRef="#ctx0" brushRef="#br0" timeOffset="35515.9559">15567 6424 53 0,'0'0'36'16,"20"-4"2"-16,-20 4-1 16,23-29-18-16,9 31-6 15,-14-25-3-15,20 15-2 16,-5-5-2-16,8 9-2 0,-7-2-1 15,3 14 0-15,-10 3-2 16,-2 10 1 0,-13 10-1-16,-8 9 0 0,-12 5-2 15,-9 8 2-15,-9 7-1 16,-6 3 0-16,-3-2 0 16,-2 1 0-16,1-7 0 15,5-7 0-15,6-9 0 16,5-10 0-16,11-8 0 15,9-21 0-15,4 17 1 16,-4-17-1-16,36-10 1 16,-9 5-1-16,4-3 0 15,6-6 0-15,3 5 0 0,7-6-1 16,3 5-1-16,-6-9-5 16,18 23-15-16,-16-18-19 15,4 3 1 1,-5 3-1-16,-3 6 0 0</inkml:trace>
  <inkml:trace contextRef="#ctx0" brushRef="#br0" timeOffset="36567.3394">16686 6671 73 0,'0'0'38'16,"0"0"2"-16,0 0-2 15,-4-27-24-15,4 27-3 0,0 0-3 16,0 0-2-16,0 0-2 16,6 29 0-16,-10-12-2 15,2 8 1-15,0-4-2 16,2 4 1-16,0-2-1 15,2-2 0-15,-2-21-1 16,0 0 0-16,0 0 1 16,0 0-1-16,17-13 0 15,-15-6 1-15,-4-6-1 16,-1-2-1-16,-5 0 2 16,-6 4-1-16,1 2 0 15,-6 8 0-15,-5-1 0 0,-3 10 0 16,0 6-1-16,-1 15 2 15,-1 3-1-15,5 12 1 16,3 7-1-16,8 5 1 16,3 2-1-1,10 0 0-15,6-2 1 0,7-10-1 16,5-5 1-16,3-12-1 16,4-9 0-16,2-10 0 15,-2-11 0-15,0-6 0 16,0-4 0-16,-4-10-1 15,-3-7 1-15,-7-2 0 16,-3-1 0-16,-4 7-1 16,-2 5 1-16,-2 4 0 0,-4 10 1 15,4 17-1-15,0 0 0 16,-8 23 1-16,6 8-1 16,4 3 1-1,4 7-1-15,0-1 0 0,5 0-1 16,3-9 0-16,5 0-1 15,-1-20-4-15,16 8-8 16,-12-25-28-16,6-3-1 16,-4-12 0-16,5-6 1 15</inkml:trace>
  <inkml:trace contextRef="#ctx0" brushRef="#br0" timeOffset="37147.5541">17380 6462 93 0,'0'0'41'0,"22"29"0"16,-24-8 1-16,9 17-33 15,-24-11-2-15,9 19-2 16,-15 4-1-16,4 8-2 15,0-9-1-15,1-3 0 16,7-7-2-16,-1-9 0 16,10-7-1-16,2-23-1 15,0 0-2-15,16-19-2 16,-1 0 0-16,-5-21-1 16,11 5 0-16,-12-22 0 15,11 3 3-15,-9-5 3 0,-3 5 2 16,2 12 3-16,-10 1 1 15,7 15 2-15,-10-1 2 16,3 27-2-16,0 0 0 16,15 27-1-16,-7 1-2 15,7 16 0-15,3-3-1 16,7 5-1-16,4 2 0 16,-1-8-1-16,3 0 0 15,-2-1 0-15,-2-9 0 16,-7-9 1-16,-7 2-1 15,-9-1 2-15,-10-1-2 16,-7 0 2-16,-9-6-1 16,-1-1 1-16,-4-5-1 0,-2-3 0 15,0-4-1-15,0-6 0 16,4-2-1-16,0-7-2 16,6-1-2-16,-10-16-8 15,29 30-27-15,-27-37-2 16,27 37 0-16,-21-32 0 15</inkml:trace>
  <inkml:trace contextRef="#ctx0" brushRef="#br0" timeOffset="37551.6997">17828 6579 79 0,'0'0'39'0,"23"-23"2"16,-4 17 0-16,-19 6-30 15,43-9-2-15,-18 5-2 16,11 13-1-16,-1 11-2 0,8 14 0 16,-3 8-3-16,4 6 1 15,1 4-1-15,-3-6 0 16,-3 2-1 0,-6 2 0-16,-4-12-1 0,-10-11-1 15,0-8 0-15,-19-19-2 16,27 12-3-16,-27-33-9 15,10 3-25-15,-8-10 0 16,2-7 0-16,-3-11 0 16</inkml:trace>
  <inkml:trace contextRef="#ctx0" brushRef="#br0" timeOffset="37756.7737">18416 6464 75 0,'0'0'40'15,"-29"38"0"-15,8 1 1 16,-8-14-25-16,2 30-7 0,-15-7-3 16,1 15-1-16,-3-3-3 15,5-4 0-15,4-5-3 16,5-16-3-16,18 9-9 16,12-44-28-16,-19 27 0 15,19-27 0-15,0 0 0 16</inkml:trace>
  <inkml:trace contextRef="#ctx0" brushRef="#br0" timeOffset="38868.1785">16522 6280 51 0,'-17'13'34'16,"17"-13"2"-16,0 0-5 16,0 0-16-16,0 0-3 15,0 0-3-15,36 0-3 16,-18-2-2-16,16 4 0 16,-1-4-1-16,10 2 0 15,-1-4-2-15,2-1 0 16,-3-3-1-16,-1 0 1 15,-9 1-1-15,-8-3 0 0,-23 10 0 16,18-19 0 0,-18 19-2-16,-23-25 1 0,5 15-2 15,-5-5 0 1,23 15-5-16,-46-17-29 0,46 17-1 16,-19-29-2-16,19 29 4 15</inkml:trace>
  <inkml:trace contextRef="#ctx0" brushRef="#br0" timeOffset="39580.4403">17992 6155 38 0,'-21'8'35'0,"21"-8"0"16,0 0 1-16,0 0-18 0,28 7-7 15,-28-7-3-15,29 0 0 16,-29 0-4-16,47-5 0 16,-16-3-2-16,11 4 1 15,-3-4-2-15,7 3 0 16,-6-5-1-16,3 2 2 16,-10 3-1-16,-4-1 0 15,-12-2 1-15,-17 8-1 16,0 0 0-16,-2-19 0 15,-15 13-1-15,-5-5-2 16,1 1-1-16,-8-11-4 16,29 21-21-16,-36-27-12 15,12 8 2-15,3 0-1 0</inkml:trace>
  <inkml:trace contextRef="#ctx0" brushRef="#br0" timeOffset="40431.7488">13436 6105 40 0,'0'0'34'15,"0"0"0"-15,23 12-8 16,-23-12-8-16,35 0-4 15,-18-6-4-15,22 12-3 16,-10-12-2-16,15 6-1 16,-5-10-2-16,7 5 0 15,-8-7 0-15,3 4-1 16,-14-3 0-16,-2 3 0 16,-25 8 0-16,21-17-1 15,-21 17 1-15,0 0-2 16,-23-8 0-16,2 3-1 0,21 5-5 15,-54-8-28-15,31-2-2 16,0-1-1-16,-2-5 1 16</inkml:trace>
  <inkml:trace contextRef="#ctx0" brushRef="#br0" timeOffset="41308.0682">11461 6088 45 0,'-4'21'32'0,"4"-21"3"16,17-6-7-16,8 10-15 15,-25-4-3-15,43-9 0 0,-26-5-2 16,24 12-2-16,-12-7-1 15,13 7-1 1,-5-8-1-16,1 8 0 16,-5-4-2-16,-4 3 1 0,-8-3-2 15,-1-2 1-15,-20 8 0 16,0 0-1-16,15-21 1 16,-15 21 0-16,-17-21-1 15,17 21 1-15,-35-19-1 16,14 11 0-16,-1 0-2 15,-1-5-4-15,23 13-29 16,-19-10-4-16,19 10 1 16,-23-11-2-16</inkml:trace>
  <inkml:trace contextRef="#ctx0" brushRef="#br0" timeOffset="44512.2374">11768 8357 31 0,'0'0'31'16,"7"-19"1"-16,-7 19-9 15,0 0-5-15,-19 13-2 16,17 18-3-16,-23-2-2 16,11 21-5-16,-16-4 1 15,6 15-3-15,-5-1-1 0,6-3-2 16,-4-1 1-16,6-10-2 15,2-12-2 1,5-13-1-16,12-3-2 16,2-18-7-16,16-20-12 0,1-8-10 15,2-11-3-15,5-14 2 16,5-1 10-16,-14-17 13 16,14 8 8-16,-8 11 11 15,-19-2 13-15,4 18 13 16,-4 11 2-16,-2 25 2 15,0 0-10-15,-4 36-10 16,-8-5-6-16,26 21-4 16,-3-2-2-16,18 9-1 0,6 2-1 15,11 1-1 1,5-7 0-16,1-9-2 16,2-3 0-16,-8-11 1 15,-8-5-1-15,-12-2 1 0,-15-6-1 16,-13-1 0-16,-11-1 0 15,-14-6 0-15,-10 1 1 16,-9 3-1-16,-4-5 0 16,-4-3 0-16,-2-3 0 15,6 0 0-15,3-6-1 16,5-2-3-16,17 12-3 16,-10-29-14-16,16 17-18 15,19 4 1-15,-8-21-1 16,8 21 0-16</inkml:trace>
  <inkml:trace contextRef="#ctx0" brushRef="#br0" timeOffset="44999.4165">12356 8599 27 0,'0'0'35'15,"0"0"0"-15,0 0 2 16,27 11-14-16,-27-11-5 16,0 0-6-16,17 16-3 15,6 9-2-15,-5-8-1 16,11 14-3-16,-2-3 1 15,5 13-1-15,-3-5-2 16,0 2 0-16,-4 1 0 0,-2-7-1 16,-5-3-1-16,-3-8 0 15,-3-3-1-15,-12-18-2 16,0 0-4-16,0 0-21 16,13-22-10-16,-13-4 0 15,0-5-1-15</inkml:trace>
  <inkml:trace contextRef="#ctx0" brushRef="#br0" timeOffset="45240.5055">12734 8453 61 0,'0'0'37'15,"-19"35"1"-15,-3-7 0 16,5 15-26-1,-24-17-2-15,14 30-3 16,-17-6-2-16,7 7-2 0,1-11-2 16,7-3-1-16,4-3-2 15,4-17-3-15,17 6-5 16,4-29-28-16,0 0 0 16,0 0 0-16,0 0-1 15</inkml:trace>
  <inkml:trace contextRef="#ctx0" brushRef="#br0" timeOffset="45668.659">13224 8562 65 0,'0'0'35'0,"17"18"0"16,-17-18-3-16,25 2-26 15,6-8 0-15,-4 0-6 16,-4-9-8-16,10 1-26 15,-10 3-1-15,-23 11 1 16,23-25-2-16</inkml:trace>
  <inkml:trace contextRef="#ctx0" brushRef="#br0" timeOffset="45844.7237">13183 8700 62 0,'0'0'37'16,"16"20"0"-16,5-17-1 15,4-12-25-15,14 9-5 16,-7-4-6-16,-3-7-19 16,-2 5-17-16,2 2 0 15,-10-4 0-15,-1 6-1 16</inkml:trace>
  <inkml:trace contextRef="#ctx0" brushRef="#br0" timeOffset="48967.8642">14514 8503 48 0,'-19'13'35'0,"19"-13"0"16,-14 25-3-16,14-25-17 0,0 0-3 16,0 0-5-16,20 10 0 15,-20-10-1 1,40 4-1-16,-17-8-1 16,14 0-1-16,-6 2 0 15,5-4-1-15,-5 4 1 0,-2 4-2 16,-4-2-1-16,-7 0 0 15,-18 0 0-15,23 0-1 16,-23 0-4-16,0 0-4 16,25-9-16-16,-25 9-14 15,2-27 1-15,-2 27-2 16,0-31 1-16</inkml:trace>
  <inkml:trace contextRef="#ctx0" brushRef="#br0" timeOffset="49544.0752">15048 8286 65 0,'0'0'38'0,"0"0"-1"0,20-4-5 15,-20 4-16-15,0 0-5 16,0 0-3-16,27 0-2 15,-27 0-1-15,27 31-1 16,-12-10-1-16,4 10-1 16,1 1 0-16,-1 5-2 15,-2 1 3-15,3 1-3 16,-5-5 2-16,2-1-2 16,-3-8 1-16,-2-4 0 15,-12-21 0-15,17 25 0 16,-17-25 0-16,0 0-1 15,23-10 0-15,-23 10 1 16,14-31-1-16,-9 5 1 0,7-1-1 16,-2-10 1-16,1-1-2 15,3-6 1-15,-1-2 0 16,1-2-1-16,1 6 1 16,2-1-2-16,-1 7-1 15,-3-1-1-15,10 11-2 16,-15-11-6-16,25 24-28 15,-23-6-1-15,-10 19 0 16,21-20 1-16</inkml:trace>
  <inkml:trace contextRef="#ctx0" brushRef="#br0" timeOffset="50191.3082">15662 8537 60 0,'17'-19'35'15,"-17"19"2"-15,0 0-5 16,33-9-18-16,-33 9-4 0,0 0-2 16,0 0-2-1,-12 28-2-15,1-3 1 16,5 8-3-16,-6-2 1 15,5 3-1-15,3 1 0 0,4-7-1 16,6-4 0-16,-6-24-1 16,27 23 1-16,-8-23-1 15,4-2 1-15,-4-10-1 16,1-3 1-16,-5-4-1 16,-3-1 0-16,-5 1 1 15,-3-4-1-15,-6 4 0 16,-2-6-2-16,-3 0 1 15,1 8-3-15,-6-10-3 16,12 27-22-16,-5-27-11 16,5 27 0-16,-16-34 0 15</inkml:trace>
  <inkml:trace contextRef="#ctx0" brushRef="#br0" timeOffset="51003.6051">15876 8140 44 0,'0'0'33'16,"0"0"2"-16,17 6-5 16,-17-6-13-16,0 0-5 15,37-6-3-15,-37 6-2 16,29-15-1-16,-29 15 0 16,42-15-2-16,-24 7 0 15,5 8 0-15,-23 0 0 16,27 4-1-16,-27-4-1 15,6 19-1-15,-6-19 0 0,-18 31 0 16,5-10-1-16,-5 0 0 16,1-2 0-1,0-2 1-15,17-17-1 16,-22 23 0-16,22-23 1 0,0 0-1 16,0 0 1-16,-11 18 0 15,11-18 0-15,0 0 0 16,19-4 0-16,-19 4-1 15,29 2 1-15,-10-4 0 16,3 0-1-16,1 2 0 16,0-4 0-16,0 4-1 15,-2 0-1-15,-21 0-1 0,39-2-4 16,-39 2-19-16,0 0-14 16,17-19-1-1,-17 19 0-15,0 0 1 16</inkml:trace>
  <inkml:trace contextRef="#ctx0" brushRef="#br0" timeOffset="54075.7276">14819 9274 40 0,'0'0'35'16,"0"0"2"-16,0 0 0 15,21 19-20-15,-21-19-4 16,33 0-2-16,-10-7-3 0,27 8-1 16,4-8-2-16,21-1 0 15,8-7-1-15,10 1-1 16,0-3 0 0,-3 4-1-16,-9-1 0 0,-11 7 0 15,-14-1-2-15,-12 4 0 16,-17 4 0-16,-27 0-1 15,17 2-2-15,-17-2-2 16,0 0-5-16,-25 13-30 16,25-13 0-16,-25 10 0 15,25-10-1-15</inkml:trace>
  <inkml:trace contextRef="#ctx0" brushRef="#br0" timeOffset="54888.0311">14983 9627 45 0,'0'0'33'0,"0"0"0"15,9-19-7-15,11 17-13 0,-14-17-1 16,22 13-1-16,-12-15-1 16,21 11-2-16,-10-9-1 15,19 15-1-15,-13-7 0 16,11 13-1-16,-13-2-1 16,2 15 0-16,-12 2-1 15,-6 10-1-15,-13 6 0 16,-9 13 0-16,-11-2-1 15,-7 8 1-15,-4-4 0 0,-6-2-2 16,1-4 1 0,-1-2-2-16,4-5 2 15,2-12 0-15,8-6-1 16,2-6 0-16,19-11 0 0,-23 16 0 16,23-16 0-16,0 0 0 15,0 0 0-15,0 0 0 16,0 0 0-16,17 2 0 15,2-4 0-15,6-2 1 16,4-2-1-16,8 2-1 16,1 0 1-16,1-3-2 15,2 3 0-15,-9-2-1 16,5 4-2-16,-16-7-4 16,20 18-15-16,-24-16-17 15,0-1 0-15,-17 8 1 16,27-23-1-16</inkml:trace>
  <inkml:trace contextRef="#ctx0" brushRef="#br0" timeOffset="55523.2557">15872 9640 74 0,'0'0'40'0,"27"-11"-1"15,-27 11 2-15,0 0-29 16,0 0-2-16,0 0-3 16,0 0-2-16,0 0-2 15,14 23-1-15,-14-23-1 16,0 0 1-16,0 17-1 0,0-17 0 16,0 0-1-16,0 0 0 15,0 0 0-15,0 0 0 16,0 0 1-16,1-17-1 15,-1 17 0-15,-9-19 0 16,9 19 0-16,-19-16 0 16,19 16 0-16,-35-3 0 15,10 10 0-15,-2 5 0 16,-6 7 0-16,6 15 1 16,-4 3 0-16,8 3 0 15,4 2 0-15,9-1 0 16,8-5 0-16,6-1-1 0,9-9 1 15,-13-26-1-15,39 22 0 16,-14-22-1-16,0-10 1 16,0-5-1-16,0-8 0 15,-2-8 1-15,-5 0-1 16,-1-1 0-16,-7-1 1 16,-4 2 0-16,-4 6-1 15,-2 4 2-15,0 21-2 16,0 0 2-16,0 0 0 15,0 0 0-15,0 0 0 16,-10 33-1-16,16-6 1 16,1 3-1-16,5-1 1 15,1 2-2-15,5-6 1 0,-1-8-2 16,2 0-1-16,-19-17-2 16,39 2-3-16,-35-29-20 15,7 8-15 1,-7-10 1-16,2 3 1 0,-8-9-1 15</inkml:trace>
  <inkml:trace contextRef="#ctx0" brushRef="#br0" timeOffset="56019.4371">15710 9437 59 0,'0'0'37'16,"0"0"0"-16,-19-2-5 16,19 2-16-16,0 0-5 15,0 0-3-15,0 0-2 16,25 8-2-16,-25-8-1 16,38 2-1-16,-14-4 0 15,6 2 0-15,1 2-1 16,0 0 0-16,0-2 0 0,-2-2-1 15,-6 2 1-15,-4 2 0 16,-19-2-1-16,25-4 0 16,-25 4 0-16,0 0 1 15,0 0-1-15,-9-23 0 16,9 23 0-16,-25-29-2 16,25 29-1-16,-31-42-6 15,31 19-29-15,-14-2-3 16,3 2 1-16,-1 0 0 15</inkml:trace>
  <inkml:trace contextRef="#ctx0" brushRef="#br0" timeOffset="59099.5604">11195 7139 28 0,'0'0'22'0,"0"0"-3"16,15-29 0-16,1 2-5 15,18 1-1-15,-3-20-1 16,33-6-1-16,5-25 0 16,39-4-3-16,6-24 1 15,31 1-3-15,7-16 0 16,24 10-2-16,-7-3-1 0,1 21 0 16,-20 8-2-1,-20 22 0-15,-30 14-1 16,-21 18 0-16,-25 12 0 15,-25 11 1-15,-29 7-1 0,17 0 0 16,-17 0-1-16,0 0-1 16,-15 19-3-16,15-19-9 15,-21 9-21-15,21-9-1 16,-25 18 0-16,25-18-1 16</inkml:trace>
  <inkml:trace contextRef="#ctx0" brushRef="#br0" timeOffset="60015.8928">12655 5929 9 0,'0'0'26'15,"2"-19"-2"-15,-2 19-4 16,27-10-3-16,-27 10-1 0,44-13-2 15,-21-5-4-15,22 13-1 16,-11-13-3-16,9 9-1 16,-9-5-1-16,3 8 0 15,-10-1-1-15,-2 9 0 16,-25-2 0-16,27 9-1 16,-27-9 1-16,10 25-1 15,-10-25 1-15,-2 33-1 16,2-33 0-16,-14 38 0 15,3-17-1-15,-3 4 1 16,1 0-1-16,1 0 1 16,1-2-2-16,1-2 1 15,2-2-1-15,8-19-1 0,-7 25-1 16,7-25-1-16,0 0-3 16,0 0-6-1,17-2-19-15,-17 2-6 0,10-19 2 16,-1 2-2-16</inkml:trace>
  <inkml:trace contextRef="#ctx0" brushRef="#br0" timeOffset="60384.0288">13347 5746 26 0,'0'0'31'15,"0"0"1"-15,-23-7 1 0,11 24-18 16,-16-11-3-16,12 19-3 16,-13-8-2-16,16 10-1 15,-1-6-3-15,12 8 0 16,6-10 0-16,-4-19-1 15,35 19 0-15,-4-21-1 16,-2-13 0-16,3-6 1 16,-7-8-1-16,-1-7 0 15,-9-3-1-15,-7-1 0 16,-4 7-1-16,-14-5-3 16,10 38-14-16,-12-35-17 15,-1 16-1-15,13 19-1 16,-33-29 1-16</inkml:trace>
  <inkml:trace contextRef="#ctx0" brushRef="#br0" timeOffset="65984.0694">11173 12220 41 0,'-17'18'33'0,"17"-18"2"15,-12 17 1-15,12-17-20 16,0 0-5-16,20-17-4 15,7 18-1-15,-10-12-2 0,18 13 0 16,-8-8-1-16,11 6-2 16,-3 6-1-16,-6-4-1 15,10 11-5-15,-39-13-27 16,40 4-2-16,-21 4-2 16,-19-8-2-16</inkml:trace>
  <inkml:trace contextRef="#ctx0" brushRef="#br0" timeOffset="66168.1373">11177 12543 67 0,'0'0'37'16,"-2"21"-1"-16,2-21 0 0,24 2-29 16,8 1-4-16,-3 5-3 15,-2-16-18 1,2 6-17-16,4 1-1 15,-8 1-1-15,2 0 0 0</inkml:trace>
  <inkml:trace contextRef="#ctx0" brushRef="#br0" timeOffset="67455.6096">12147 12138 34 0,'0'0'33'0,"0"0"0"15,0 0 3-15,0 0-18 16,0 0-4-16,0 0-6 16,39 7 1-16,-22-10-3 15,14 8-1-15,-6-7-1 16,6 6-1-16,-6-6-1 15,0 4-1-15,-7 0-2 16,-18-2-3-16,29 6-4 16,-29-6-26-16,0 0-2 0,-6-19-3 15,6 19 2-15</inkml:trace>
  <inkml:trace contextRef="#ctx0" brushRef="#br0" timeOffset="67951.7889">13006 11798 36 0,'6'-19'35'0,"-6"19"0"16,9-25 0-16,-28 4-15 15,19 21-5-15,-19 12-4 16,13 20-2-16,-19-1-3 15,7 23-1-15,-9 3-1 16,4 20 0-16,-4 2-1 16,8 5-1-16,0 0 1 0,9-3-2 15,4-12 1 1,12-4-1-16,6-7 0 0,5-10 0 16,8-10-1-1,0-5 0-15,0-10 0 0,0-4 0 16,-2-4-1-16,-1-5-1 15,-5-4 0-15,-17-6-4 16,31 5-3-16,-31-5-27 16,-2-17-5-16,2 17 2 15,2-27-1-15</inkml:trace>
  <inkml:trace contextRef="#ctx0" brushRef="#br0" timeOffset="68351.9337">13386 12011 61 0,'21'-15'36'15,"-21"15"1"-15,0 0 1 16,29 32-25-16,-29-32-4 16,4 50-2-16,-8-13 1 15,6 13-4-15,-4 1-1 0,2 7-1 16,0-2-1-16,2-3 0 15,0-5-1-15,0-5 0 16,2-11-4-16,-3-11 1 16,9 0-5-16,-10-21-17 15,0 0-15-15,16-28 1 16,-5 1-1-16,3-8 2 16</inkml:trace>
  <inkml:trace contextRef="#ctx0" brushRef="#br0" timeOffset="68891.1307">13750 11969 73 0,'0'0'37'16,"-5"27"2"-16,-11-8-3 16,5 27-25-16,-18-8-3 15,7 20-3-15,-5-2-1 16,8 3-2-16,2-5 0 15,9-4-2-15,10-6 1 16,11-14-1-16,7-6-1 16,5-15 1-16,6-7-1 15,3-10 0-15,3-11-1 16,-2-8 1-16,-1-9-2 16,-7-8 2-16,-1 0-1 0,-7 0 1 15,-6 3 1-15,-5 3 0 16,-4 7 1-16,-4 10 0 15,0 21 1-15,0 0 0 16,-23 12 2-16,11 16-3 16,1 11 1-16,3 5-1 15,4 8 1-15,6 3-1 16,8-1 0-16,11-6 0 16,8-12-2-16,11-13 2 15,5-17-2-15,5-10 2 16,-2-15-1-16,-2-15-1 15,-7-12 1-15,-10-10 0 16,-14-2 0-16,-11-3 0 0,-10 5-1 16,-9 5 1-16,-8 5 0 15,-8 5-1-15,2 16 1 16,-2 4-4 0,10 19-3-16,-10-11-10 0,31 13-22 15,-31 15-1-15,31-15 1 16,-8 31-1-16</inkml:trace>
  <inkml:trace contextRef="#ctx0" brushRef="#br0" timeOffset="69576.3807">14387 11954 69 0,'0'0'38'16,"0"0"0"-16,15 32 1 16,-15-32-29-16,10 44-2 15,-2-21-3-15,9 12 0 16,-5-8-2-16,1 2-2 15,-3-4 2-15,-3-2-2 16,-7-23 0-16,8 23-1 16,-8-23 0-16,0 0-1 15,0 0 0-15,4-22 0 16,0 3-1-16,0-6 0 16,3-5 1-16,1-1 0 0,4-2 0 15,-1 5 1-15,3 3-1 16,1 4 1-16,-15 21 1 15,35-23 0-15,-16 23 0 16,2 9 0-16,-1 8 0 16,-1 8 0-16,-2 0 1 15,-1 2-1-15,-7 2 0 16,1 0 0-16,-4-3 0 16,-2-4-1-16,-4-22 0 15,0 19 0-15,0-19-1 16,0 0 1-16,9-29-1 15,-3 4 0-15,4-8 0 16,1-3 1-16,5 0-1 0,3-3 0 16,2 7 2-16,1 3-1 15,-1 10 0-15,0 11 0 16,-2 8 1-16,1 11-1 16,-3 5 0-16,-4 11 1 15,-1 3-1-15,-2 3 0 16,-3 0 0-16,-1-5 0 15,2-1-2-15,-8-10-2 16,9 5-4-16,-9-22-21 16,0 0-10-16,0 0-1 15,10-20 2-15</inkml:trace>
  <inkml:trace contextRef="#ctx0" brushRef="#br0" timeOffset="69844.4796">15307 11823 82 0,'21'10'38'15,"-23"17"3"-15,-13 0-4 16,3 26-27-16,-21-5-2 16,6 19-2-16,-9-1-2 15,3 5-2-15,0-2 1 16,6-8-3-16,2-7 1 15,6-6-2-15,5-8 0 0,1-17-3 16,9 0 0-16,4-23-6 16,0 0-18-16,0 0-12 15,23-33-1 1,-9-3 2-16,9-4-2 0</inkml:trace>
  <inkml:trace contextRef="#ctx0" brushRef="#br0" timeOffset="70211.6116">15415 12044 49 0,'21'-8'37'15,"-21"8"1"-15,-17 16 1 16,-6-20-14-16,5 25-15 0,-16-15-3 16,12 13-2-1,-5-6-2-15,10-1-2 16,17-12 0-16,0 0 0 15,17 17-1-15,8-15 0 0,8 4 0 16,4-1 0-16,3 1 0 16,-1 2 1-16,-4 3 1 15,-5 5-2-15,-12 3 3 16,-3 2-2-16,-13 2 1 16,-10 4-1-16,-9-4 2 15,-6-2-2-15,-4-2-1 16,-4-4 1-16,-2-3-2 15,1-8 0-15,3-4-1 16,2-12-1-16,9 3-3 16,-1-20-6-16,27 0-27 15,-16-2-1-15,14-3 0 16,0-4 0-16</inkml:trace>
  <inkml:trace contextRef="#ctx0" brushRef="#br0" timeOffset="70887.8597">15799 11374 54 0,'0'0'37'0,"-10"-19"1"16,10 19-1-16,0 0-18 15,0 0-9-15,0 0-3 16,21-17-1-1,-3 27-1-15,-18-10-2 0,38 30 1 16,-15-1-1-16,4 9-1 16,-2 6 1-16,1 14-1 15,-7 5 0-15,-2 14 0 16,-7-2-1-16,-6 2 1 16,-8-1-1-16,-6-3 0 15,-5-2 2-15,-5-6-1 16,-3-9 0-16,-2-10-2 0,-2-8 2 15,0-1-2-15,0-10 1 16,2-4 0-16,4-6-2 16,4-5 0-1,17-12 1-15,-27 11 0 0,27-11-1 16,0 0-1-16,0 0-2 16,-24-19-5-16,24 19-33 15,6-27 0-15,-8 6 0 16,-5-10-1-16</inkml:trace>
  <inkml:trace contextRef="#ctx0" brushRef="#br0" timeOffset="72107.3032">16119 11284 29 0,'21'-19'35'0,"-21"19"-1"15,29-17 3-15,2 21-16 16,-20-22-5-16,28 22-5 16,-16-10-2-16,12 16-3 15,-10-6-1-15,6 13 0 16,-12 2-2-16,-3 12 0 15,-14 5-1-15,-10 9-1 16,-13-1 1-16,-4 4-1 16,-8-2 0-16,2-4 0 0,2-6 0 15,2-5-1-15,8-10 1 16,7-4-1-16,12-17 1 16,4 20 0-16,-4-20 0 15,31 11 0-15,-8-7 0 16,8 0 0-16,5-6 0 15,7 0 0-15,1 2-1 16,3 2 0-16,-1-2-1 16,-6 0-1-16,3 4-2 15,-10-8-4-15,15 17-30 16,-27-5-3-16,-2 3 0 16,-19-11 0-16</inkml:trace>
  <inkml:trace contextRef="#ctx0" brushRef="#br0" timeOffset="72879.5872">12921 13231 13 0,'0'0'30'16,"27"-7"1"-16,-2 3 0 15,6-8-11-15,29 16-2 16,-6-19-5-16,34 17-1 16,5-18-3-16,38 16-1 0,10-13-3 15,34 7 0-15,13-9-1 16,18 5-2-16,6-1 1 15,14 1 0-15,-10 2-1 16,2 8-1-16,-16-3 1 16,-18 1 0-16,-22 5-1 15,-22-1-1-15,-24 6-2 16,-29-6-1-16,-22 13-6 16,-43-19-22-16,-22 4-7 15,0 0-1-15,-39 20 0 16</inkml:trace>
  <inkml:trace contextRef="#ctx0" brushRef="#br0" timeOffset="73751.9029">12587 14016 18 0,'0'0'30'0,"0"0"0"16,0 0 1-16,0 0-11 16,0 0-4-16,0 0-5 15,18-19-3-15,7 15-1 16,-10-14 0-16,18 9-2 16,-6-5 0-16,10 12-1 15,-9-1 0-15,5 12 0 0,-6-1-1 16,2 13 0-1,-11 4-1-15,-5 13 0 16,-11 6 0-16,-8 8 0 0,-9 2-1 16,-6 2 0-16,-8-3 0 15,-2 1 0-15,-2-6 0 16,4-10 0-16,4-7 0 16,6-10 0-16,19-21 0 15,-16 25-1-15,16-25 0 16,0 0 0-16,27 8 0 15,-4-8 0-15,2-2 0 0,10 0-1 16,2-2 1-16,-1 0 0 16,3 2-2-1,0-3 0-15,3 3-3 16,-11-8-2-16,15 18-9 16,-21-16-23-16,0 4 0 0,-5-2 0 15,-1-3 1-15</inkml:trace>
  <inkml:trace contextRef="#ctx0" brushRef="#br0" timeOffset="74224.076">13588 13732 37 0,'0'0'35'15,"0"0"2"-15,14-21-1 16,-14 21-16-16,0 0-5 16,-8 27-4-16,-13-16-4 15,11 20 0-15,-9 1-3 16,0 13 0-16,-6 6-1 15,3 15-1-15,1-1 0 16,4 6 0-16,3 0 0 16,8-4-1-16,5-4 0 15,8-2 0-15,3-7 0 16,7-8-1-16,3-9 1 0,5-10-1 16,0-4 1-16,4-8-1 15,-2-4 1-15,-2-5-1 16,-2-2 0-16,-6-4-1 15,-17 0 1-15,25-6-1 16,-25 6-2-16,0 0-2 16,18-11-3-16,-28-14-19 15,10 25-13-15,8-33 0 16,-8 33 0-16,11-38 0 16</inkml:trace>
  <inkml:trace contextRef="#ctx0" brushRef="#br0" timeOffset="74472.1702">13920 14221 67 0,'17'0'38'0,"-17"0"-1"15,37-4 0-15,-37 4-26 16,46-17-5-16,-17 9-3 16,2-3-4-16,10 13-7 15,-20-18-28-15,10 3-1 16,-10-1 0-16,0-1 0 0</inkml:trace>
  <inkml:trace contextRef="#ctx0" brushRef="#br0" timeOffset="75127.4073">14605 14014 43 0,'0'0'36'0,"0"0"1"16,0 0-1-16,0 0-13 15,0 0-14-15,6 19-2 0,3 0-1 16,-9-19-2 0,12 35-2-16,-12-35 0 15,19 32-1-15,-19-32 0 16,29 29 0-16,-10-23-1 0,4-2 0 15,3-8 0-15,2-2 0 16,7 2 0-16,0 2 1 16,0 4-1-16,-3 4 0 15,-1 2 1-15,-4 5-1 16,-6 6 1-16,-5 6 0 16,-8 0 0-16,-5 4 0 15,-4-8 1-15,-7 2-1 16,-6 0 0-16,-3-4 0 15,-8-2 0-15,-4-3 0 16,-2-6 0-16,-2-3 0 16,-1-3-1-16,-1-6 0 15,4-1-1-15,0-11-2 0,12 3-4 16,-8-24-19-16,13 5-14 16,1-10 0-16,7-2 0 15,0 1 0-15</inkml:trace>
  <inkml:trace contextRef="#ctx0" brushRef="#br0" timeOffset="75308.4742">14543 13947 69 0,'29'-12'36'16,"-2"4"1"-16,8-3-1 15,17 3-29-15,-8-9-2 16,10 6-2-16,-2 5-5 0,-9-13-18 15,3 9-15-15,-9 4-2 16,-8 4 0-16,-12 2 0 16</inkml:trace>
  <inkml:trace contextRef="#ctx0" brushRef="#br0" timeOffset="76363.8569">15268 13864 44 0,'0'0'34'0,"0"0"1"16,0 0-3-16,25 2-13 15,-25-2-8-15,0 0-1 0,18 12-3 16,-1 5-1-16,-17-17-1 15,25 40-1-15,-15-17-1 16,3 10 0-16,-5-4-1 16,0-1-1-16,-2-7 1 15,-3 1-2-15,-3-22 0 16,6 23 1-16,-6-23-1 16,0 0 1-16,4-18-1 15,-2-1-1-15,4-4 1 16,1-4 0-16,7-2 0 15,-1 1 0-15,5 3 0 16,1 0 0-16,-2 6 0 16,7 7 0-16,-3 8 0 0,-2 6 0 15,0 6 1-15,1 5-1 16,-3 1 0-16,-2 7 0 16,1-2 1-16,-5 4-1 15,-11-23 0-15,12 38 1 16,-12-38-1-16,2 25 0 15,-2-25 0-15,0 0 1 16,0 0-1-16,0 0 0 16,0 0 0-16,8-34 0 15,1 13 0-15,9-6 0 16,-1 0 0-16,4 4-1 16,1 0 0-16,-1 4 1 15,0 7 0-15,-4 8 0 0,1 8 0 16,-18-4-1-16,21 31 1 15,-13-6 1-15,-5 2-1 16,-3 2 0-16,2-3-1 16,-4-3-1-16,4 2-2 15,-2-25-4-15,14 31-14 16,-14-31-17-16,0 0-1 16,27-27 1-16,-10 8 0 15</inkml:trace>
  <inkml:trace contextRef="#ctx0" brushRef="#br0" timeOffset="76643.9587">16237 13747 74 0,'0'0'39'0,"9"31"0"16,-18-4 1-16,-1 17-28 15,-23-6-4-15,4 24-2 16,-9 3-1-16,1 6-1 15,-2 2-2-15,5 3-1 16,1-10 0-16,4-9 0 16,10-7-1-16,5-14-1 15,5-9 1-15,9-27-3 16,-10 21 0-16,10-21-2 16,0 0-3-16,0-44-7 15,15 23-25-15,-9-8-1 0,4 1 2 16,-1-1-1-16</inkml:trace>
  <inkml:trace contextRef="#ctx0" brushRef="#br0" timeOffset="77168.1501">16360 14098 61 0,'0'0'37'0,"0"0"0"0,17 10-2 16,-34-22-19-16,17 12-6 15,-23 21-3-15,7-1-2 16,-7-3-1-16,2 4-2 16,0-2 0-16,2 0-1 15,19-19-1-15,-14 21 0 16,14-21 0-16,23 14 0 16,0-8 0-16,8-1-1 0,2 1 2 15,6 2-1-15,3-1 0 16,-3 11 0-1,-3-1 0-15,-5 2 1 16,-6 0-1-16,-9 2 1 0,-11 4 0 16,-8 4 0-16,-13-2 0 15,-5 0 0-15,-8-8 0 16,-4-2-1-16,0-3 0 16,3-9 0-16,3-5-2 15,1-13-1-15,26 13-2 16,-34-40-5-16,38 21-19 15,-12-20-11-15,8-3 1 16,0-6-1-16</inkml:trace>
  <inkml:trace contextRef="#ctx0" brushRef="#br0" timeOffset="77552.2951">16510 13855 66 0,'37'-12'37'0,"-10"6"0"16,4-3-5-16,17 11-20 15,-21-14-3-15,16 18-1 16,-20-8-3-16,6 13-1 16,-29-11-1-16,21 35-2 15,-31-16 1-15,-9 10-1 16,-4 0 0-16,-2 0 0 15,-2-1 0-15,0-5-1 16,6-2 0-16,7-3 1 0,14-18-1 16,-6 25 1-16,6-25-1 15,0 0 0-15,33 7 0 16,-12-7 0-16,4-2 1 16,4 2-1-16,2 0 0 15,2-9-2-15,2 9 0 16,-8-10-2-16,7 20-5 15,-34-10-30-15,29-10 0 16,-29 10-1-16,23-11 0 16</inkml:trace>
  <inkml:trace contextRef="#ctx0" brushRef="#br0" timeOffset="77963.4414">17118 13536 63 0,'0'0'39'0,"0"0"-1"15,0 0 1-15,0 0-27 16,0 0-6-16,31 40 2 15,-20-20-3-15,13 18 0 16,-1 2-3-16,8 10 1 0,-1 4 0 16,3 11-1-16,-6 6 0 15,0 12 0 1,-7-1 0-16,-5 4 0 16,-11-1 0-16,-6-5-1 0,-12-3 2 15,-3-8-2-15,-6-9 1 16,2-13-2-16,-4-8 2 15,1-8-3-15,7-8 1 16,-4-2-1-16,11-2-3 16,10-19-3-16,0 0-34 15,-21-2-2-15,21 2 0 16,-19-17 1-16</inkml:trace>
  <inkml:trace contextRef="#ctx0" brushRef="#br1" timeOffset="82564.1177">17872 11465 40 0,'0'0'35'0,"0"0"1"16,0 0 0-16,25 1-19 15,-25-1-6-15,0 0-2 16,0 0-1-16,-4 27-2 16,6-6-2-16,10 18-1 15,-6-1 1-15,7 14-2 16,-3-4 0-16,1 2 0 0,-3-8-2 16,0-4 1-16,-4-7 0 15,0-10 0-15,-4-21-1 16,0 0 0-16,0 0 1 15,0 0-1-15,17-40 0 16,-11 7-1-16,5-3 1 16,-1-3-1-16,3 1 1 15,1 0-1-15,1 7 1 16,1 4-1-16,-16 27 1 16,31-21 0-16,-14 23 1 15,0 0-2-15,3 7 2 16,-3 7-1-16,-2 9 1 15,1 7-1-15,-5-1 1 0,-3 7-1 16,-2-7 1-16,-2 0 0 16,-6-2-1-16,2-6 1 15,0-23-1-15,-6 17 0 16,6-17 0-16,-4-19 0 16,6-4-1-16,0-4 1 15,6-8 0-15,0-1-1 16,5 1 1-16,1 3-1 15,5 5 1-15,-2 2 0 16,2 11 0-16,1 9 0 16,-1 7 0-16,-2 13 1 15,-17-15-1-15,29 40 0 16,-19-7 1-16,-4 1-1 0,-2 5-1 16,-4-1 1-16,-2-3-1 15,-2-10 1-15,0-4-2 16,4-21-2-1,0 0-3-15,0 0-10 0,-6-29-22 16,4-2-1-16,4 1 1 16,-2-11-1-16</inkml:trace>
  <inkml:trace contextRef="#ctx0" brushRef="#br1" timeOffset="82960.262">18435 11386 53 0,'0'0'36'0,"31"-27"0"16,-11 16 2-16,20 14-24 16,-21-16-4-1,20 21-2-15,-14-6-2 16,8 11-2-16,-10 0 0 0,2 12-2 16,-11-2 0-16,-9 4 0 15,-9 6-1-15,-7-4 0 16,-12-1 0-16,-2-1 0 15,-2-2-1-15,-2-4 0 16,0-5 1-16,4-3 0 16,3-11-1-16,22-2 0 15,-25 10 0-15,25-10 0 0,0 0 0 16,0 0 1 0,0 0-1-16,0 0 0 15,29-16 0-15,-7 20 0 16,-1-2-1-16,6 6 1 15,0 3-1-15,2-5 0 0,2 9-2 16,-4-11-2-16,9 17-5 16,-36-21-30-16,35 4 0 15,-16-12 0-15,1-5 0 16</inkml:trace>
  <inkml:trace contextRef="#ctx0" brushRef="#br1" timeOffset="83283.3798">19072 11509 69 0,'0'0'39'0,"19"32"0"16,-28-9 0-16,9 21-27 15,-29-9-5-15,4 17-1 16,-10 1-2-16,-4 7-1 15,-5-1-1-15,3 5-1 16,-3-3 0-16,4-1 0 16,3-9 0-16,6 1-1 15,0-6 1-15,4-9-1 16,6-3 1-16,4-9-3 16,3-4 1-16,14-21-3 15,0 0-3-15,-17-6-14 16,17 6-19-16,15-30-1 0,-1 9 1 15,1-10-1-15</inkml:trace>
  <inkml:trace contextRef="#ctx0" brushRef="#br1" timeOffset="83743.5503">19139 11873 63 0,'0'0'38'16,"0"0"1"-16,4 23-1 16,-13 6-24-16,-26-16-7 15,10 16-1-15,-12-6-2 0,4 6-1 16,3-2-2-16,6 0 0 16,5-6-1-16,13 0 1 15,6-21-1 1,22 19-1-16,5-13 1 0,5-1 0 15,7-1 0-15,3 0 0 16,5 4 0-16,-3-2 0 16,-5 3 2-16,-3 3-2 15,-9 5 2-15,-6 0-1 16,-9 4 1-16,-10 0-2 16,-12 2 2-16,-7 0-1 15,-8-1-1-15,-8 1 1 16,0-10-1-16,0-1 1 0,1-5-1 15,1-5 1-15,4-6-1 16,4-3-1 0,23 7 0-16,-27-23-2 15,27 23-2-15,-22-37-5 0,22 37-17 16,12-29-14-16,-8 8 1 16,2-2-1-16,3 0 1 15</inkml:trace>
  <inkml:trace contextRef="#ctx0" brushRef="#br1" timeOffset="84223.7242">19436 11564 51 0,'33'-13'38'0,"-13"11"-1"16,1 0 2-16,8 14-23 15,-29-12-6-15,40 1-3 16,-40-1-1-16,35 18-2 15,-35-18-2-15,10 44 0 16,-20-12-1-16,-7 5 0 16,-7-1 0-16,-1 5-1 0,-4-1 0 15,4-7 1-15,2-7-1 16,8-6 1-16,15-20 0 16,-16 26-1-16,16-26 1 15,0 0 0-15,23 20 0 16,-23-20-1-16,35 3 1 15,-12-8-1-15,4 3 1 16,4-2-1-16,2-2-1 16,-4 0-2-16,9 6-3 15,-18-11-29-15,7 11-5 16,-10 2-1-16,-17-2 1 16</inkml:trace>
  <inkml:trace contextRef="#ctx0" brushRef="#br1" timeOffset="85311.1223">17974 13020 23 0,'0'0'32'0,"-32"6"1"16,32-6-1-16,0 0-11 15,0 0-7-15,32 0-3 16,1-12-2-16,25 12-2 0,2-11-1 16,23 9-1-1,7-11 0-15,18 7-1 16,0-6-1-16,4 3-1 16,-7-5 0-16,-7 1-1 0,-15-2 0 15,-14 3-1-15,-21 10-1 16,-24 0-3-16,-24 2-1 15,0 0-6-15,-29 33-25 16,-16-16-3-16,-3 8 0 16,-12 0 1-16</inkml:trace>
  <inkml:trace contextRef="#ctx0" brushRef="#br1" timeOffset="86168.4344">17930 13492 28 0,'0'0'32'0,"0"0"1"16,0 0 0-16,14-29-14 15,-14 29-6-15,0 0-3 16,0 0-2-16,11 19-2 16,3 1-1-16,-11-3-1 15,13 10 1-15,-12 2-2 16,7 7 0-16,-7-9-2 16,6 7 1-16,-6-7-1 15,1-6 0-15,-1-3 0 16,-4-18-1-16,0 0 0 15,20 7 0-15,-20-7 0 16,17-32 0-16,-5 7 0 0,-3-10-1 16,5-1 2-16,-1-3-2 15,1 3 2-15,-1 1-1 16,1 7 1 0,1 5-1-16,1 5 1 0,1 15-1 15,0 4 0-15,3 15 0 16,-7 5 0-16,1 6 0 15,-3 3 0-15,-1 7 0 16,-2-1-1-16,-5-1 3 16,-1-6-3-16,-4-8 1 15,2-21 0-15,0 27 0 16,0-27 0-16,0 0 1 0,0 0-1 16,16-27-1-16,-3 6 1 15,5-8 0 1,5-2 0-16,2 0 0 15,4 5 0-15,0-1 0 16,2 9 1-16,1 11-1 0,-7 7 0 16,2 15 0-16,-5 4 0 15,-5 6 1-15,-7 2-2 16,-3 6 1-16,-7-1-1 16,-5-5 1-16,-1 4-1 15,-8-6-1-15,7 2-5 16,-15-23-8-16,22-4-24 15,0 0 1-15,0 0-1 0,0 0 1 16</inkml:trace>
  <inkml:trace contextRef="#ctx0" brushRef="#br1" timeOffset="86455.5373">19049 13442 71 0,'7'23'39'16,"-12"6"-1"-16,-13 13 1 15,-16-3-26-15,-1 22-6 16,-15 0-4-16,-2 10 1 16,-6 4-3-16,2 2 1 15,6-6-1-15,7 2 0 16,5-6 0-16,7-10-1 15,6-7-2-15,7-9 0 0,11-7-3 16,7-34-5-16,0 27-28 16,0-27-2-16,0 0 0 15,9-31 0-15</inkml:trace>
  <inkml:trace contextRef="#ctx0" brushRef="#br1" timeOffset="86867.6874">19103 13845 56 0,'-6'29'37'0,"-15"-6"0"16,-6 2 0-16,17 9-23 15,-28-16-6-15,16 10-3 16,-1-9-2-16,14 3-2 15,9-22 0-15,7 26-1 16,14-16 0-16,6-2 0 16,6 3 0-16,6-1 1 15,1 3-1-15,1 3 0 16,-3 1 1-16,-3 4 0 16,-8-2-1-16,-2 4 2 15,-11-2 0-15,-10 6-1 16,-12-6 0-16,-6 2 1 15,-9-6 0-15,-4 1 0 0,-4-5-1 16,-3-5-2-16,3-8 0 16,-2-8-1-16,12-3-3 15,-2-22-3 1,23 33-9-16,-12-58-23 0,8 12 2 16,4-9-2-16,10-3 3 15</inkml:trace>
  <inkml:trace contextRef="#ctx0" brushRef="#br1" timeOffset="87235.8221">19452 13500 67 0,'27'-18'37'0,"-2"3"2"16,6 15-8-16,-22-19-16 15,26 23-6-15,-35-4-3 0,37 7 0 16,-37-7-4-16,6 37 1 16,-20-8-3-16,-5 5 2 15,-8 3-3-15,0 5 2 16,-4 0-1-16,0-7 1 16,8 1-1-16,4-9 0 15,7-6 0-15,12-21 1 16,10 23-1-16,7-19 0 0,8-4 1 15,6-4-1-15,2-2 0 16,3-1 1 0,1 1-2-16,-4-6-1 0,-2 12-3 15,-14-15-5-15,14 11-30 16,-31 4 0-16,0 0 0 16,12-17-1-16</inkml:trace>
  <inkml:trace contextRef="#ctx0" brushRef="#br1" timeOffset="88451.2673">19788 11334 12 0,'0'0'34'0,"15"-23"1"16,-15 23 1-16,0 0-12 16,-35 27-6-16,12 30-4 0,-35 7-4 15,2 36-2-15,-31 9-1 16,5 27-2 0,-15 6 0-16,5 6-2 15,1-6 0-15,10-12-2 0,8-19 0 16,15-19 0-16,15-19-1 15,9-25-2-15,14-11-3 16,1-33-8-16,19-4-26 16,8-25-1-16,3-6 0 15,5-9 0-15</inkml:trace>
  <inkml:trace contextRef="#ctx0" brushRef="#br1" timeOffset="89187.5375">19809 13164 10 0,'15'-17'34'15,"3"9"0"-15,-18 8 2 16,9-23-13-16,-9 23-3 16,0 0-4-16,4 23-4 15,-27-8-2-15,6 26-3 16,-18 3 1-16,-4 25-3 15,-17 10 0-15,-7 20-1 16,-15 13-1-16,-1 8-1 16,2 1 0-16,4-2 0 15,4-13-2-15,9-10 2 16,8-18-2-16,13-14 1 16,10-17-1-16,8-14 0 15,7-14-1-15,14-19 0 0,-17 16-2 16,17-16-1-16,-2-18-2 15,-8-18-19-15,16 11-16 16,-8-17-2 0,6-2 1-16,0-8 0 0</inkml:trace>
  <inkml:trace contextRef="#ctx0" brushRef="#br1" timeOffset="90548.0301">18904 11144 35 0,'10'-25'35'0,"-10"25"2"16,0 0-1-16,-4-21-16 15,12 38-8-15,-28-11-5 16,13 27 1-16,-18 1-4 15,5 18 1-15,-9 4-2 16,4 9 1-16,-6 0-2 16,4-2 1-16,2-9-1 15,8-10-1-15,5-13 1 16,5-6-2-16,7-25 1 0,-8 21-1 16,8-21 0-16,0 0-1 15,0 0-2-15,6-19-2 16,-6 19-9-1,21-8-25-15,-21 8-1 0,13-23 0 16,-13 23-1-16</inkml:trace>
  <inkml:trace contextRef="#ctx0" brushRef="#br1" timeOffset="91396.3424">18514 11275 36 0,'0'0'35'0,"-3"-21"1"15,3 21 0-15,0-33-18 16,27 35-5-16,-27-2-3 16,40-10-1-16,-21 10-2 15,8 19-1-15,-7-1-1 16,3 14-1-16,-4 3 0 15,2 9-1-15,-1 2-1 0,5-2 0 16,-2 0-1-16,0-5 0 16,0-9-1-16,-2-7 0 15,1-7 0-15,-22-16-1 16,30 9-2-16,-30-9 0 16,20-9-3-16,-26-14-22 15,6 23-13-15,0 0 0 16,-8-21-1-16,8 21 2 15</inkml:trace>
  <inkml:trace contextRef="#ctx0" brushRef="#br1" timeOffset="92335.6825">18688 13166 36 0,'8'-17'36'0,"-8"17"2"16,0 0 0-16,25-2-15 15,-25 2-9-15,0 0-2 16,-35 15-3-16,18 16-2 16,-14 3 0-16,0 18-3 15,-9 4-1-15,-5 7 0 16,-1 0 0-16,3-1-1 16,5-7-1-16,5-7 0 15,4-7-1-15,6-13 1 16,6-7-1-16,17-21 1 0,-18 23-2 15,18-23 0-15,0 0-2 16,0 0-1-16,0 0-5 16,-17-28-32-16,25 9-1 15,-6-8 0-15,3-8-1 16</inkml:trace>
  <inkml:trace contextRef="#ctx0" brushRef="#br1" timeOffset="94064.3127">20466 12663 44 0,'0'0'37'0,"0"0"0"16,26-21 1-16,-38 2-21 15,33 27-7-15,-21-8-1 16,0 0-2-16,16 29-1 16,-3 1-2-16,-9 7 0 15,6 13-1-15,-3 3-1 16,-1 7 0-16,0-5 0 16,-2-1-1-16,0-12 0 0,-1-9-1 15,-1-6 0-15,2-8 0 16,-4-19 1-16,0 0 0 15,4-23-1-15,-2-8 0 16,4-5 0-16,2-8-1 16,1-8 1-16,1-4 0 15,5 1 0-15,3 3-1 16,1 6 1-16,2 9 0 16,0 14 0-16,2 4 0 15,3 10 0-15,-3 14 0 16,0 13 0-16,-2 8 0 15,-4 11 0-15,-5 11 1 16,-4 2 0-16,-4 3 0 0,-4-1 0 16,-2-6 0-16,-2-7-1 15,0-7 1-15,-2-11-1 16,6-21 1 0,0 0-1-16,0 0-1 0,25-42 1 15,-5 4 0-15,3-4 0 16,8-8 0-16,3 2 0 15,1 0-1-15,-4 7 1 16,0 9 0-16,-4 13 1 16,-4 15-2-16,-2 8 2 15,-6 13-1-15,-3 10 0 16,0 9 1-16,-3 8-1 16,-1 2 0-16,0 2 0 0,-4 0 1 15,-1-7-2-15,-1-9 1 16,0-1-3-1,-4-14-1-15,8 2-4 16,-6-19-33-16,0 0 0 0,-19 2-1 16,19-2 0-16</inkml:trace>
  <inkml:trace contextRef="#ctx0" brushRef="#br1" timeOffset="94575.4997">21645 12573 40 0,'0'0'39'0,"21"-13"0"16,-21 13 0-16,21-6-15 15,4 27-12-15,-25-21-3 16,10 39-2-16,-10-13-1 0,6 7-2 16,-6-2-1-16,0-3-1 15,-2-3 0-15,2-7 0 16,0-18-1-16,0 0 0 16,0 0 0-16,25-6 0 15,-4-15 0-15,8-10-1 16,14-9 1-16,9-12-2 15,13-9 0-15,14-16-2 16,12 4-6-16,-16-8-33 16,16 5-1-16,-14 1-1 15,-4 6 0-15</inkml:trace>
  <inkml:trace contextRef="#ctx0" brushRef="#br1" timeOffset="97707.6418">12273 11503 33 0,'0'0'32'0,"-2"-38"1"16,0 20 0-16,2 18-18 15,-25-17-5-15,25 17-1 16,-29 27 0-16,8 27 1 16,-20 13-3-16,7 36-2 15,-11 10 1-15,9 22-2 16,3-3-1-16,21 0-1 15,16-13-1-15,25-27 0 16,17-26 0-16,24-38 0 16,13-22-1-16,9-31 1 15,3-21 0-15,-3-19 1 16,-15-21-1-16,-9-8 1 0,-22-10-1 16,-19 1 0-16,-21-1 1 15,-21 14-1-15,-22 5 0 16,-15 13-2-16,-4 14 1 15,-6 18-2-15,10 17-2 16,-2 9-4-16,18 32-6 16,-5 1-26-16,22 21 0 15,5 10 0-15,10 9-1 16</inkml:trace>
  <inkml:trace contextRef="#ctx0" brushRef="#br1" timeOffset="98571.957">13901 13647 73 0,'0'0'37'15,"9"-26"2"-15,-9 26-9 0,0 0-18 16,2 19-4-16,-6 8-2 16,10 26 0-1,-6 7-1-15,12 17-2 16,-1 1 0-16,11 8 0 0,7-3-2 15,7-10 0-15,11-14 0 16,10-18-1-16,9-24 1 16,5-19-1-16,3-17 1 15,-3-14-1-15,-7-11 0 16,-10-8 0-16,-12-9 1 16,-17-8-1-16,-15 2 1 15,-22 0-1-15,-15 5 0 16,-15 3-1-16,-10-3 1 0,-12 3-2 15,0 13-3 1,-9-8-6-16,15 14-29 16,-9 1 0-16,7 9-1 15,4-1 0-15</inkml:trace>
  <inkml:trace contextRef="#ctx0" brushRef="#br1" timeOffset="99188.1822">12504 12608 29 0,'0'0'34'16,"0"0"1"-16,0 0 1 16,0 0-16-16,-11-35-5 0,28 31-4 15,-17 4-1-15,0 0-1 16,23 0-3-16,6 25-1 16,2 8-1-16,21 17-1 15,10 9 0-15,27 16 0 16,11 2-2-16,18 7 1 15,7 8 0-15,6 8-1 16,2 0 0-16,-2 0 0 16,-7-1 0-16,-9-1 0 15,-10-6 0-15,-5-6-1 16,-11-16 0-16,-12-17 1 16,-14-12 0-16,-9-15-1 15,-11-18 0-15,-16-14 0 0,-27 6-1 16,15-36 0-16,-19 19-3 15,-11-18-8-15,11 14-29 16,-15-6-1-16,-2 12-1 16,-4 5 1-16</inkml:trace>
  <inkml:trace contextRef="#ctx0" brushRef="#br1" timeOffset="100059.4994">11062 13350 35 0,'0'0'34'0,"0"0"0"16,0 0 2-16,25-21-21 15,4 25-4-15,-29-4-2 16,52-10 0-16,-21 3-3 16,11 8-2-16,-3-2-1 15,5 1-2-15,-2-4-2 16,-7-6-3-16,6 6-3 15,-20-17-7-15,13 10-20 16,-34 11-3-16,12-23 1 16,-12 23-1-16</inkml:trace>
  <inkml:trace contextRef="#ctx0" brushRef="#br1" timeOffset="100291.5841">11270 13135 63 0,'0'0'38'16,"0"0"0"-16,19 6 0 16,-19-6-25-16,8 35-5 15,-8-11 0-15,10 17-4 16,-5-3 1-16,3 4-4 16,0 1 1-16,-1 1-2 15,1-4-1-15,-4-19-5 16,13 10-9-16,-17-31-23 15,0 0-3-15,0 0 3 16,0 0-3-16</inkml:trace>
  <inkml:trace contextRef="#ctx0" brushRef="#br1" timeOffset="100795.7684">10236 13168 61 0,'23'-4'37'0,"-23"4"2"15,27 17-1-15,-2 6-27 16,-25-23-1-16,37 50-3 15,-20-15 0-15,4 5-3 16,-1-5 1-16,3 5-3 0,-6-11 0 16,1-10 0-16,-18-19-1 15,30-4 1 1,-14-25-2-16,9-19 2 16,0-23-3-16,10-25 1 0,7-9-1 15,5-14 0-15,8 0-2 16,-4-6-4-16,14 26-26 15,-15 1-8-15,-1 23 0 16,-13 17-1-16</inkml:trace>
  <inkml:trace contextRef="#ctx0" brushRef="#br0" timeOffset="105215.3815">12043 16851 16 0,'-19'4'32'0,"19"-4"-1"16,0 0 2-1,-23-2-12-15,23 2-6 16,0 0-2-16,0 0-3 0,-21 2-2 16,21-2-1-16,0 0-1 15,0 0-2-15,0 0 0 16,32 13-1-16,-5-17 0 16,8-2-2-16,6-1 1 15,3-3-1-15,2-3 0 16,4-3-1-16,-9 5-1 15,-2-3-1-15,-9 7-1 16,-10-5-1-16,1 18-5 0,-21-6-8 16,0 0-17-1,0 0-4-15,-23 12 1 16,-4-3 0-16</inkml:trace>
  <inkml:trace contextRef="#ctx0" brushRef="#br0" timeOffset="105415.4553">12011 17089 31 0,'-10'19'34'0,"8"-2"2"16,2-17-1-16,23 29-13 15,-23-29-5-15,31 11-5 16,-31-11-4-16,48-3-1 16,-15-3-3-16,7-2-1 15,1-2-4-15,3-7 1 16,7 11-9-16,-26-13-29 15,5 8-1-15,-30 11 0 0,18-12-1 16</inkml:trace>
  <inkml:trace contextRef="#ctx0" brushRef="#br0" timeOffset="134259.9755">13430 16590 60 0,'0'0'29'16,"6"-42"-2"-16,-6 42-1 16,0-25-9-16,0 25-4 15,0 0-3-15,0 0-3 16,2 42-1-16,4 8-2 15,-6 13 0-15,5 20-1 16,-5 7 0-16,6 10-1 16,-4 5 0-16,2-9-2 0,-2-12 0 15,2-18-1-15,5-15-2 16,-1-26-3 0,21 2-12-16,-6-36-20 15,8-14-1-15,-2-18 1 0,6-12-1 16</inkml:trace>
  <inkml:trace contextRef="#ctx0" brushRef="#br0" timeOffset="135275.3473">14013 16515 58 0,'-20'-13'36'15,"1"30"1"-15,-14 14 0 16,4 30-25-16,-15 2-3 15,19 24-2-15,-6 5 0 16,16 15-3-16,3-1-1 16,14-5-1-16,8-9 0 0,13-13-1 15,10-18 0-15,9-17-1 16,4-19 0-16,4-17 0 16,1-12 0-16,-5-23-1 15,-6-11 1-15,-9-12 0 16,-10-7-1-16,-9-5 1 15,-10-7-1-15,-6-4 1 16,-6 4-1-16,-5 6 1 16,0 9-1-16,-1 4 1 15,5 8 0-15,1 8 0 16,6 11 0-16,6 5-1 16,-2 18 1-16,27-17-1 15,0 6 1-15,10-1-1 0,5-1 1 16,4-3 0-16,1-3 0 15,-1 2 0-15,-6-2 0 16,-5 9 0-16,-8-1 0 16,-8 16 1-16,-19-5-1 15,14 44 1-15,-18 2-1 16,-6 18 1-16,-5 11 1 16,-2 9-1-16,1 10 1 15,5 0-1-15,5-2 1 16,12-8-2-16,9-15 1 15,14-17 0-15,10-17-1 16,3-14 0-16,4-19 1 0,1-14-1 16,-5-18 0-16,-7-11 0 15,-8-10-1-15,-10-9 2 16,-5-3-2-16,-10-6 1 16,-6 2-2-16,-6-2 2 15,-1 9-1-15,-3 3 1 16,1 5-1-16,1 8 0 15,6 3 1-15,2 9-2 16,6 7 0-16,6 0-1 16,4 8 1-16,3-6-2 15,10 9 0-15,2-5 1 16,6 6 0-16,-4-5 0 16,6 3 2-16,-3-2 0 0,1-3 1 15,-2 7 1-15,-6 0-1 16,-4 9 2-16,-21 4 0 15,31 15 0 1,-27 14 1-16,-6 23 0 0,-11 15 0 16,-5 19-1-16,-7 4 2 15,4 8-2-15,2 0 1 16,5-6-3-16,12-15 2 16,14-16-2-16,15-21 1 15,17-17 0-15,12-23-1 16,6-15 0-16,0-14-1 15,-3-17 1-15,-7-7-1 16,-9-13 1-16,-16-1-1 0,-14-2 2 16,-18 2-2-16,-13 6 2 15,-7 3-1 1,-8 8 0-16,1 10-1 16,-1 5-2-16,8 18-2 0,-4-10-13 15,29 27-20-15,0 0-2 16,-4 37 1-16,14-14-2 15</inkml:trace>
  <inkml:trace contextRef="#ctx0" brushRef="#br0" timeOffset="135619.474">15828 16458 67 0,'2'-23'39'0,"-4"1"-1"16,2 22 1-16,-14-21-30 16,14 21-1-16,12 27-3 15,1 15 0-15,-3 10-2 16,7 17-1-16,-1 4 0 15,3 8 0-15,-2-1-2 16,1 1 1-16,-3-6 0 16,-1-12-1-16,-1-11-1 15,-3-20-4-15,7 1-1 16,-17-33-13-16,25 4-19 16,-13-22-3-16,13-3 1 0,-6-23 0 15</inkml:trace>
  <inkml:trace contextRef="#ctx0" brushRef="#br0" timeOffset="135951.5925">16244 16607 54 0,'10'-29'35'0,"-10"29"2"15,0 0 0-15,0 0-25 16,-6 27-3-16,-7 15-2 16,-14 1-1-16,2 10-2 15,-6-1-1-15,4 0 0 16,-2-6-2-16,6-10 0 15,5-11 0-15,18-25-1 0,-6 21 1 16,6-21 0-16,18 8 0 16,-18-8 0-16,27 2 0 15,-10 2 0-15,-17-4 1 16,25 25-1-16,-11-6 2 16,-1 6-2-16,3 2 0 15,-5 0-1-15,9-4 2 16,-5-2-3-16,8 0 0 15,-4-10-2-15,5-1-2 16,-24-10-4-16,50-4-26 16,-35-13-5-16,4 3-1 15,-7-11 1-15</inkml:trace>
  <inkml:trace contextRef="#ctx0" brushRef="#br0" timeOffset="136483.786">16462 16839 55 0,'0'0'38'16,"0"0"0"-16,0 0 1 16,0 0-20-16,23 46-10 15,-25-15-2-15,8 15-2 16,-4 2 0-16,6 6-3 16,-2-4 0-16,-1-4 0 15,-1-8 0-15,0-7-2 16,-2-10 2-16,-2-21-2 15,0 0-1-15,0 0 1 0,23-42-2 16,-11-3 1-16,5-8 0 16,4-7 0-1,3-1-1-15,3 5 2 16,1 6-1-16,-1 12 1 0,0 11 1 16,-1 21-1-16,-5 18 1 15,-2 15 1-15,-7 13-1 16,-5 8 1-16,-3 4 0 15,-2-2-1-15,-6 3 1 16,0-14-1-16,1-5 0 16,-1-15-1-16,4-19 1 15,0 0-2-15,23-38 0 16,-4-4 1-16,6-14-1 0,6-1 1 16,2-3-1-1,0 5 1-15,-1 10-1 16,-3 15 1-16,-5 20 1 15,-5 26 0-15,-8 16-1 0,-3 16 1 16,-4 10 0-16,0 1-1 16,-2 8-1-16,0-5-3 15,11 7-8-15,-9-31-29 16,10-1 1-16,-14-37-2 16,32 24-1-16</inkml:trace>
  <inkml:trace contextRef="#ctx0" brushRef="#br0" timeOffset="137068.002">18677 17060 40 0,'1'-37'35'16,"9"11"-1"-16,6-11 1 15,9-11-20-15,17 6-6 16,0-16-2-16,22 10-1 15,-2-1 0-15,9 16-1 16,-5 6 0-16,-1 23-1 16,-13 8 0-16,-1 27-1 15,-15 9-1-15,-9 16 1 0,-9 1-2 16,-9 3 1-16,-3-1-1 16,-6-7 0-16,0-2 1 15,-2-14-1-15,2-7-1 16,0-29-1-16,-4 23 0 15,4-23-4-15,0 0-4 16,-13-38-30-16,17 9-1 16,-8-13 0-16,4 1-1 15</inkml:trace>
  <inkml:trace contextRef="#ctx0" brushRef="#br0" timeOffset="137356.1059">19116 16321 64 0,'-4'-25'37'0,"4"25"0"16,-9-17-1-16,9 17-29 15,0 0-2-15,0 0-2 16,0 0-2-16,-18-17-1 16,18 17-1-16,0 0-3 15,6 23-14-15,-6-23-19 0,0 0 1 16,23 21-1-16,-23-21 0 16</inkml:trace>
  <inkml:trace contextRef="#ctx0" brushRef="#br0" timeOffset="137543.1745">19323 16314 73 0,'0'0'38'0,"0"0"1"16,0 0-1-16,-25 4-31 16,25-4-3-16,0 0-1 15,0 0-3-15,0 0-5 16,-18-4-12-16,18 4-21 0,0 0-1 15,0 0 1-15,0 0-1 16</inkml:trace>
  <inkml:trace contextRef="#ctx0" brushRef="#br0" timeOffset="137971.3321">19238 15702 42 0,'-56'-50'33'0,"-27"10"1"16,-21 15 0-16,-10 30-24 15,-44 9 0-15,0 47-3 16,-20 20 1-16,22 49-2 0,7 26-2 15,39 30 0-15,31 7 0 16,58 7-3-16,48-8 0 16,64-16 0-16,46-26 0 15,42-35-1-15,31-42 2 16,18-41-1-16,9-35 2 16,-5-32-1-16,-22-40 0 15,-23-40 0-15,-31-36 0 16,-30-26 0-16,-43-17 0 15,-41-1 0-15,-42 3-2 16,-42 4 0-16,-36 23 1 16,-31 33-2-16,-13 36-4 0,-23 19-25 15,16 44-9-15,4 18-2 16,24 23 1-16</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08-06T14:09:09.681"/>
    </inkml:context>
    <inkml:brush xml:id="br0">
      <inkml:brushProperty name="width" value="0.05292" units="cm"/>
      <inkml:brushProperty name="height" value="0.05292" units="cm"/>
      <inkml:brushProperty name="color" value="#00B0F0"/>
    </inkml:brush>
  </inkml:definitions>
  <inkml:trace contextRef="#ctx0" brushRef="#br0">12823 1143 41 0,'5'-17'22'0,"-5"17"0"16,0 0-4-16,0 0-3 15,-36-12-2-15,36 12-4 16,-56 6-2-16,25 9-1 16,-23-15 0-16,6 14 0 15,-28-12-1-15,-1 13-2 16,-25-11 1-16,-16 11-1 15,-22-1 0-15,-11 9 0 16,-22-2 0-16,-11 9-2 16,-10 5 1-16,-5 3 0 15,-2 4-1-15,12 1 0 0,6-7-1 16,9-1 0-16,16-9 0 16,16-4 0-16,16-11 0 15,20-1 0-15,15-12 0 16,16-6 0-16,13-2 1 15,18 1-1-15,9-1 1 16,10 3-1-16,8-3 1 16,17 10-1-16,0 0 1 15,0 0 0-15,0 0-1 16,0 0 1-16,19 12 0 16,-5 7 0-16,1 2 0 15,1 8 0-15,-1 9 0 16,0 18 0-16,-3 15 0 0,2 21 1 15,-1 15-2-15,1 18 2 16,-3 17-1 0,1 15 0-16,-1 10 1 15,1-2-1-15,-3-4-1 0,1-8 1 16,-2-15 1-16,0-11-2 16,-1-16 0-16,1-15 0 15,2-15 1-15,-1-12-1 16,3-10 2-16,-3-7-2 15,3-8 0-15,-2-11 0 16,-1-6 0-16,-1-4 1 16,0-6-1-16,-8-17 0 15,23 19 0-15,-6-15 0 0,10-4 0 16,10 0 0 0,11-4 0-16,18-2 0 15,15 1 1-15,17-3-1 16,18 2-1-16,17-1 1 0,17-1 1 15,14 2-1-15,12 0 0 16,9 3-1-16,2 4 1 16,-6-1 0-16,-9 4 0 15,-10 0 1-15,-17 2-1 16,-22-2 0-16,-21 0 0 16,-21-3 1-16,-17-1-1 15,-18 0 0-15,-11-3 1 16,-14-1-2-16,-21 4 2 15,18-23-1-15,-18 4 0 16,-10-10 0-16,-5-4 0 16,-7-7 0-16,-7-14 0 15,-1-9 0-15,-3-10-1 0,-2-15 1 16,2-18 1-16,6-15-1 16,6-15 0-16,9-11 0 15,14-16 1-15,14-8 0 16,11-10-1-16,11 3 0 15,13 4 0-15,3 1-1 16,0 10 1-16,3 9-1 16,-3 16-3-16,-15 8 0 15,0 40-10-15,-24-2-27 16,-11 25 0-16,-21 20-1 16,-10 28 0-16</inkml:trace>
  <inkml:trace contextRef="#ctx0" brushRef="#br0" timeOffset="43212.7654">18524 3349 49 0,'-15'19'35'15,"15"-19"1"-15,-2 27-5 16,2-27-19-16,4 21-1 16,-4-21-2-16,15 40 0 0,-15-40-1 15,10 42-3-15,-8-24-1 16,7 3 0-16,-9-21-1 16,4 17-1-16,-4-17 0 15,0 0 0-15,-11-29-1 16,3 8-1-16,2-10 2 15,-7-3-2-15,3-4 1 16,-7-3 0-16,1 3 0 16,-3 3 0-16,0 10 1 15,-1 10-1-15,-3 17 0 16,0 15 0-16,-2 16 0 16,4 19 0-16,-1 11 0 0,9 14 0 15,1 5 1-15,9 3-2 16,8-5 2-16,11-7-2 15,7-10 2-15,4-15-2 16,4-17 1-16,5-18 0 16,-1-18 0-16,4-16-1 15,-7-12 1-15,-1-17-1 16,-6-11 0-16,-3-8 0 16,-7-4 0-16,-5 2 1 15,-4 6-1-15,-6 13 1 16,-4 10 0-16,0 19 0 15,4 23 0-15,0 0 0 16,-16 53-1-16,24-3 1 0,6 10-1 16,11-1 0-16,7 6 0 15,13-7 0-15,13-10 0 16,0-16 0-16,3-14 0 16,-3-11 0-16,-6-12 0 15,-6-13 0-15,-7-3-1 16,-12-9-1-16,-8-3-2 15,-11-7-2-15,4 17-12 16,-22-20-25-16,6 9 0 16,-19-4-1-16,0 3 1 15</inkml:trace>
  <inkml:trace contextRef="#ctx0" brushRef="#br0" timeOffset="43736.954">17876 3238 53 0,'0'0'36'16,"0"0"0"-16,0 0 0 16,-29-14-20-16,29 14-5 0,0 0-3 15,27 2-1-15,-27-2-2 16,33-4-2-16,-4 2 1 15,11 2-2-15,3-7 1 16,7 1-1-16,2-8-1 16,4-1 0-16,-4-4 0 15,-6 0 0-15,-7-2-1 16,-12 3 1-16,-10 5 0 16,-17 13-1-16,-2-23 1 15,-19 19 0-15,-10 2-1 16,-7 0 1-16,-9 0-1 15,1 0 1-15,-2-3-1 16,5-1 0-16,9 2-1 0,9-6-2 16,25 10-5-16,-16-21-31 15,37 14-2-15,5-9 0 16,10 9 0-16</inkml:trace>
  <inkml:trace contextRef="#ctx0" brushRef="#br0" timeOffset="44692.302">19240 3080 39 0,'0'0'34'16,"-20"8"2"-16,20-8-4 15,-25 0-14-15,25 0-3 16,0 0-4-16,24 2-1 15,-24-2-3-15,30-21-2 16,-8 5-1-16,10 5 0 16,3-6-1-16,4-3-1 15,-1 3-1-15,3 2 0 16,-3-1 0-16,-1 5-1 16,-4-6 0-16,-4 3-1 15,-2 5-1-15,-8-3-2 16,2 14-2-16,-13-19-5 15,21 30-19-15,-29-13-9 0,0 0-1 16,-8 18 1-16</inkml:trace>
  <inkml:trace contextRef="#ctx0" brushRef="#br0" timeOffset="44984.4096">19327 3289 51 0,'0'0'38'0,"0"0"0"0,0 0 1 16,0 0-23-16,40 0-4 15,-40 0-2-15,52-15-3 16,-23 3-3-16,10 9-1 15,-1-9-1-15,3 1-1 16,-1-3-2-16,1-5-2 16,1 11-4-16,-23-20-23 15,10 12-10-15,-9-5 0 16,-20 21-1-16</inkml:trace>
  <inkml:trace contextRef="#ctx0" brushRef="#br0" timeOffset="45892.7424">20455 2605 63 0,'0'-18'40'0,"0"18"0"16,4-27 1-16,-4 27-27 15,0 0-4 1,0 0-2-16,0 0-3 0,21-5-2 15,-21 5 0-15,15 19-2 16,-15-19 0-16,14 19 1 16,-14-19-2-16,10 17 1 15,-10-17 0-15,0 0 0 16,0 0 0-16,0 0-1 16,1-17 0-16,-1 17 0 15,-17-21 1-15,-2 13-1 16,-6 10 0-16,-14 10 0 0,-9 11 0 15,-6 13 0-15,-2 8-1 16,4 14 1 0,8 1 0-16,11 3 0 15,13-11 0-15,19-1 0 0,18-15 0 16,14-10 0-16,7-12 0 16,9-15 0-16,1-13 0 15,2-14 0-15,-4-5 0 16,-3-20-1-16,-7 2 2 15,-5-5-1-15,-6-1 0 16,-9 6 1-16,-5 10-1 16,-3 13 1-16,-8 29 0 15,0 0 0-15,0 0 0 0,21 39 0 16,-5 7 0-16,11 17 0 16,7 8 0-16,11 11 0 15,9 11-1 1,9 1 1-16,7 1-2 0,-1-1 1 15,-3-5 1-15,-6-3-2 16,-10-7 1-16,-12-12 0 16,-13-10 1-16,-19-7-1 15,-12-13 1-15,-15-9-1 16,-15-10 1-16,-13-15-1 16,-5-6 0-16,-5-15 1 15,-5-8-1-15,6-11 0 16,8-5-1-16,11-8 2 0,20-6-2 15,17-5 2 1,16-2-2-16,15-3 0 16,13 1 1-16,6 2-2 15,2 3 0-15,-3 3-1 0,-5 3-1 16,-21-3-7-16,8 7-32 16,-33 2 1-16,-7 11-1 15,-16-3 1-15</inkml:trace>
  <inkml:trace contextRef="#ctx0" brushRef="#br0" timeOffset="46388.9238">19822 2438 38 0,'0'0'35'0,"-27"-20"2"16,27 20 0-16,0 0-16 16,-6-36-7-16,26 32-3 0,-14-17-2 15,22 10-4-15,-6-3 0 16,12 5-2-16,5-11 0 16,7 3-1-16,2-6-1 15,5 0 0-15,-3-4-1 16,-6 4 1-16,-9-2 0 15,-14 4-1-15,-15 0 1 16,-6 21 0-16,-35-25 0 16,2 16-1-16,-9 3 0 15,-1-2 0-15,3 2-2 16,-1-19-9-16,11 12-29 16,10-12-1-16,9-4 0 15,7-5-1-15</inkml:trace>
  <inkml:trace contextRef="#ctx0" brushRef="#br0" timeOffset="48764.7885">20524 4711 26 0,'-23'0'35'0,"23"0"0"0,-29 4 2 16,4-16-16-16,25 12-5 15,0 0-3-15,0 0-3 16,-2-17-2-16,29 7-3 15,-2-11 0-15,20-2-2 16,1-8-1-16,8 1 0 16,4-5-2-16,-6 1-2 15,2 5-1-15,-17-6-5 16,11 28-18-16,-25-13-13 16,-23 20-1-16,17-5 1 15,-17 5-1-15</inkml:trace>
  <inkml:trace contextRef="#ctx0" brushRef="#br0" timeOffset="49601.093">21487 4128 22 0,'0'0'34'0,"21"-23"2"15,-21 23 0-15,12-33-16 0,11 37-3 16,-27-27-3-16,21 27-2 15,-17-4-2-15,0 0-4 16,0 0-1-16,0 0-1 16,0 0-1-16,0 0 0 15,0 0-2-15,0 0 0 16,0 0 0-16,0 0 0 16,8-25 0-16,-8 25 0 15,-12-23-1-15,12 23 1 16,-32-25-1-16,5 17 1 15,-8 6-1-15,-6 10 1 16,-3 3-1-16,-6 8 1 0,4 6 0 16,1 6 0-16,9 2-1 15,10 3 1-15,11-3 0 16,13-6-1-16,14-6 0 16,15-8 0-16,7-5-1 15,11-8 1-15,3-10 0 16,2-3 0-16,0-12 1 15,-3-6-1-15,-9 0 0 16,-7-1 0-16,-8-3 1 16,-7 5-1-16,-7-3 1 15,-3 8-1-15,-4 8 1 16,-2 17 0-16,0 0 1 16,0 0-1-16,0 0 0 0,6 32 0 15,0 3 0-15,5 3 0 16,3 10 0-16,5 8 0 15,0 0 0-15,4 3 0 16,2-5-1-16,0-4 1 16,2-8-1-16,-3-4 0 15,-1-7 0-15,-2-14 0 16,-4-2 0-16,-17-15 0 16,27 12 0-16,-27-12 0 15,0 0 0-15,18-8-1 16,-18 8 0-16,0 0 0 15,4-23-2-15,-4 23-1 16,0 0-2-16,-6-34-9 0,6 34-28 16,6-23-1-16,-6 23 1 15,0 0 0-15</inkml:trace>
  <inkml:trace contextRef="#ctx0" brushRef="#br0" timeOffset="49877.1943">22175 4461 93 0,'0'0'42'16,"0"0"-1"-1,0 0 1-15,-29-15-36 16,29 15-2-16,0 0-3 0,0 0-1 16,22 0-2-16,-22 0-4 15,19 6-8-15,-19-6-27 16,17-14 0-16,-17 14-1 16,4-25 1-16</inkml:trace>
  <inkml:trace contextRef="#ctx0" brushRef="#br0" timeOffset="50552.4426">22380 3694 15 0,'0'0'31'15,"-2"-21"4"-15,2 21 0 16,0 0-12-16,0 0-4 16,0 0-4-16,-21-13-4 15,21 13-1-15,0 0-1 16,-20-2-3-16,-3 4-1 15,2 11-1-15,-8 2-1 0,-2 12-1 16,-2 2 1-16,3 2-2 16,3 5-1-16,5-5 1 15,11-4-1-15,11-4 0 16,0-23 0-16,27 19-1 16,2-17 1-16,5-6-1 15,5-6 1-15,2-3-1 16,1 3 1-16,4-1-1 15,2 5 1-15,-3 8-1 16,-1 6 1-16,-3 9 0 16,-3 6 0-16,-3 6 1 15,-8 5-1-15,-10 6 1 16,-9 5-1-16,-12-5 1 0,-9-6 0 16,-12 1-1-16,-6-6 0 15,-4-14 1-15,0-15-1 16,1-19 0-16,1-16 1 15,8-13-1-15,5-13 0 16,9-12 1-16,9-9 0 16,6-3 0-16,2 5-1 15,5 5 1-15,1 10-1 16,-1 7 0-16,1 10-1 16,-4 12 0-16,-1 9-1 15,-3 8-2-15,-4 19-4 16,0 0-27-16,0 0-6 15,0 0 0-15,-4 28 0 0</inkml:trace>
  <inkml:trace contextRef="#ctx0" brushRef="#br0" timeOffset="51216.6821">22609 3383 78 0,'0'0'41'15,"8"-21"0"-15,-8 21 1 16,0 0-33-16,31 27-2 0,-18-8-3 16,11 14-1-16,-3-1-1 15,8 9 0 1,-2-1 0-16,0-2-2 15,-2-7 1-15,-4-2 0 0,-6-8 0 16,-15-21-1-16,24 17 0 16,-24-17 0-16,3-23-1 15,-8 2 0-15,-1-2 0 16,-2-10 0-16,2-1 0 16,-3-2 1-16,5 5-1 15,0 4 0-15,4 6 1 16,6 2 0-16,-6 19 0 15,27-14 0-15,-10 18 0 0,6 6 0 16,2 3 1 0,0 4-1-16,1 4 1 0,-5 2-1 15,-2-3 1 1,-4-3-1-16,-15-17 1 0,26 21-2 16,-26-21 1-16,0 0 0 15,15-17 0-15,-13-2 0 16,2-10 0-16,2-2-1 15,1-3 1-15,5-1 0 16,1-1 0-16,3 7 0 16,3 6 0-16,2 6 0 15,-1 13 0-15,-1 11 1 0,-2 13 0 16,-1 6-1 0,-3 9 0-16,-1 1 1 0,-3 5-1 15,1 1-1 1,-2-6 1-16,-2-5-2 15,3-8-1-15,-9-23-4 0,18 33-12 16,-18-33-23-16,0 0 0 16,19-31 0-16,-8 8 1 15</inkml:trace>
  <inkml:trace contextRef="#ctx0" brushRef="#br0" timeOffset="51468.7742">23645 3032 88 0,'0'0'42'16,"6"27"1"-16,-14-2-1 15,10 23-34-15,-6 8-2 0,4 13-1 16,-2 7-2-16,4 3-1 16,0 2 0-16,4-5-2 15,-2-3 1-15,2-8-2 16,-1-5 0-16,1-16-1 15,2-9 0-15,-6-14-4 16,9-4-4-16,-11-17-31 16,6-25-2-16,4-13 0 15,5-8 1-15</inkml:trace>
  <inkml:trace contextRef="#ctx0" brushRef="#br0" timeOffset="51816.9039">23944 3291 81 0,'0'0'42'0,"0"0"-1"16,0 0 1-16,-29-2-33 16,27 22-3-16,-2-3-2 15,8 4-2-15,4-2 0 16,9 0-2-16,10-5 1 16,10-5-2-16,7 3 1 15,5-5 0-15,1 3 0 16,-4 5 0-16,-4 3 1 15,-5 3-1-15,-10 2 1 16,-12 11 0-16,-11-1 1 16,-9 3-1-16,-11-3 0 15,-7-4 0-15,-8-4 0 0,-6-4-1 16,3-8 1-16,-3-9-2 16,4-4-1-16,1-6 0 15,6-3-3-15,-1-14-3 16,27 23-20-16,-21-23-15 15,15 5 1-15,-3-7-1 16,13 0 1-16</inkml:trace>
  <inkml:trace contextRef="#ctx0" brushRef="#br0" timeOffset="52416.1234">24019 2963 70 0,'-4'-19'39'16,"10"-2"-1"-16,0-6-10 0,19 14-18 15,-8-16-2-15,16 12-2 16,-8-8 0-16,10 11-2 16,-4-1-2-16,2 7 1 15,-8 3 0-15,-2 8-1 16,-23-3-1-16,23 31 1 16,-25-8-1-16,-9 10 0 15,-7 1 1-15,-1 5-1 0,-2-1 0 16,1-2 0-16,-1-7 0 15,12-6 1 1,9-23-1-16,-2 23 0 16,2-23 1-16,32-8-1 0,-7-1 0 15,6-6-1-15,6-1 0 16,0-5 0-16,1 2-2 16,-5 0-2-16,9 23-13 15,-18-22-26-15,1 9-1 16,-6 1 1-16,0-2-1 15</inkml:trace>
  <inkml:trace contextRef="#ctx0" brushRef="#br0" timeOffset="53136.3821">21489 6370 40 0,'-25'11'36'16,"3"1"2"-16,1 1-1 15,-6-22-14-15,29 26-7 16,-21-28-5-16,19 11-2 15,23-18-3-15,10-1-2 16,5-12-1-16,18-5-1 16,4-1-1-16,2-3-1 0,1 4-2 15,-5-5-2-15,-2 26-6 16,-27-4-30 0,0 7 1-16,-29 12-3 15,0 0 3-15</inkml:trace>
  <inkml:trace contextRef="#ctx0" brushRef="#br0" timeOffset="53520.523">22141 5639 68 0,'-6'-17'40'0,"6"17"1"16,0-27-1-16,19 29-27 16,-19-2-2-16,21 11-3 15,-7 10-3-15,13 22 0 16,-4 3-3-16,8 11 0 15,-2 5 0-15,-2 7-1 16,0-4-1-16,2-9 0 16,-2-5 0-16,-8-10-1 15,2-9-1-15,-5-13-1 16,3-1-4-16,-19-18-9 16,31-25-24-16,-23 0-2 0,1-12 1 15,-5-14-2-15</inkml:trace>
  <inkml:trace contextRef="#ctx0" brushRef="#br0" timeOffset="53812.6298">22553 5570 60 0,'0'0'40'0,"-21"31"1"16,19 9 0-16,-2-2-14 0,14 28-18 15,-4-11-4 1,17 7-1-16,2-11-2 15,12-7 0-15,1-17-2 16,12-11 0-16,3-20 0 0,1-15 0 16,-4-18 0-16,-8-11 0 15,-13-9 1-15,-14-10-1 16,-13-2 1-16,-15 1-2 16,-18 9 2-16,-9 5-1 15,-5 12-1-15,-5 4-4 16,15 28-10-16,-7-3-26 15,15 13-1-15,2 2 0 16,25-2 0-16</inkml:trace>
  <inkml:trace contextRef="#ctx0" brushRef="#br0" timeOffset="54536.8933">23024 5330 76 0,'0'0'40'0,"-21"-9"1"15,21 9 1-15,17-14-30 16,14 28-5-16,-4-5-2 0,10 10-2 16,-3 4 0-16,3 12-1 15,-6-2-1-15,-4-1 1 16,-6-1-1-16,-5-6 0 16,-5-8-1-16,-11-17 0 15,0 0 1-15,0 0-2 16,12-36 2-16,-18-1-2 15,2-1 1-15,-2-8 0 16,-1 2 0-16,1 1 0 16,0 9 0-16,4 7 0 15,2 6 0-15,0 21 0 16,17-17 0-16,3 22 0 0,3 5 0 16,2 5 0-16,4 5 1 15,4 6-1-15,-4-1 0 16,-2 4 0-16,-8-6 0 15,-2-6 1 1,-17-17-1-16,20 20-1 0,-20-20 1 16,0 0-1-16,-4-18 1 15,2-3 0-15,0-4 0 16,2-3 0-16,0-1-1 16,4-4 1-16,3 1 0 15,1 5 0-15,4 4 0 16,-1 5 0-16,-11 18 0 15,27-9 0-15,-27 9 0 0,31 17 0 16,-14 2 1-16,-1 4-1 16,-1 4 0-16,1 0-1 15,-1 2 1 1,-3-4-1-16,1 0-1 0,-5-8-3 16,5 6-4-16,-13-23-31 15,0 0-3-15,18-12 2 16,-18 12-2-16</inkml:trace>
  <inkml:trace contextRef="#ctx0" brushRef="#br0" timeOffset="54788.9851">24010 4947 83 0,'0'0'42'0,"0"0"1"16,0 28-1-16,2 7-33 15,-4-1-2-15,4 22-2 0,-6 4-1 16,4 5-2-16,0 4 0 16,2 0-1-16,2-2-1 15,1-6 0-15,1-7-1 16,-2-14-1-16,9-7-1 16,-7-16-2-16,15 1-4 15,-21-18-30-15,18-29-3 16,-3-4-1-16,6-1 1 15</inkml:trace>
  <inkml:trace contextRef="#ctx0" brushRef="#br0" timeOffset="55145.1152">24332 5150 76 0,'0'0'40'0,"0"0"0"15,0 0 0-15,-10 17-29 16,10-17-5-16,-13 27-1 15,9-10-3-15,8 4 0 16,-4-21-1-16,21 29 0 16,2-17-1-16,8-8 0 15,2-1 0-15,5 7 0 16,1-4 0-16,-1-2 0 16,-3 5 1-16,-6 3-1 15,-6 3 1-15,-11 2 0 16,-8 2 0-16,-4-19 1 15,-14 35-1-15,-3-16 0 0,-6-2 0 16,-4-1 0-16,-2-3-1 16,0-1 0-16,0-10-2 15,4-8 0-15,4 0-2 16,-5-13-6-16,26 19-31 16,-11-37-1-16,3 14 0 15,2-11 0-15</inkml:trace>
  <inkml:trace contextRef="#ctx0" brushRef="#br0" timeOffset="55640.2997">24407 4764 40 0,'-10'-23'36'0,"10"23"3"16,0-28-2-16,0 28-18 16,8-29-6-16,13 19-4 15,-11-11-2-15,11 6-2 16,-2-1-2-16,3 9 0 0,-3-1 0 15,0 6-1-15,-19 2 0 16,25 8 0-16,-25-8 0 16,4 31-1-1,-10-12 1-15,-1 2-1 0,-5 0 0 16,2 0 0-16,-1 0 0 16,1-4 0-16,10-17 0 15,-9 25 0-15,9-25 0 16,0 0 0-16,25 4 1 15,-6-10-1-15,2-5 0 16,10-3-1-16,4-5 0 16,-1 0 0-16,3-2 0 15,-2 0-2-15,-2 7-3 0,-12-14-23 16,4 18-15-16,-25 10 0 16,6-17-1-1,-6 17 0-15</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08-06T14:12:41.481"/>
    </inkml:context>
    <inkml:brush xml:id="br0">
      <inkml:brushProperty name="width" value="0.05292" units="cm"/>
      <inkml:brushProperty name="height" value="0.05292" units="cm"/>
      <inkml:brushProperty name="color" value="#00B0F0"/>
    </inkml:brush>
  </inkml:definitions>
  <inkml:trace contextRef="#ctx0" brushRef="#br0">15602 8894 37 0,'0'0'29'15,"0"0"-2"-15,-12-19-4 16,12 19-5-16,-2-23-2 15,2 23-3-15,2-29-3 16,-2 29-1-16,0-27 0 0,0 27-3 16,-2-23 1-16,2 23-2 15,0 0 0-15,0 0-2 16,0 0 0-16,0 0 0 16,0 0-1-16,20 8-1 15,-20-8 1-15,29 35-1 16,-14-9 0-16,4 9 1 15,3-1-1-15,-3 7 0 16,-2-3 0-16,-1-1-1 16,-1-5 1-16,1-1 0 15,-3-4-1-15,-1-2 0 16,-1-4 1-16,-1-4 0 16,-10-17-1-16,15 27 1 0,-15-27-1 15,0 0 1-15,18 8-1 16,-18-8 0-16,13-33 0 15,-5 4 0-15,0-9 1 16,1-2-1-16,1-5 0 16,-2 1 1-16,1 2-1 15,-3 0-1-15,0 2 1 16,-2 5-2-16,3 10-1 16,-3-2-1-16,-4 27-2 15,12-38-7-15,13 24-27 16,-25 14 0-16,17-15-1 15,-17 15 1-15</inkml:trace>
  <inkml:trace contextRef="#ctx0" brushRef="#br0" timeOffset="3884.4198">16073 8453 29 0,'2'-17'32'16,"-2"17"0"-16,0 0-2 16,11-19-13-16,6 19-3 15,-17 0-3-15,26-20-4 16,-11 3-1-16,18 6-2 15,-4-7 0-15,9 7-1 16,-1-4 0-16,2 9-1 16,-7-2 0-16,-1 8 0 15,-12 6 0-15,-19-6 0 16,10 31-1-16,-18-7 1 16,-11 1-1-16,-4 12 0 15,-8-1 1-15,0-1-2 0,-2-3 2 16,4-1-3-16,6-8 3 15,6-2-3-15,17-21 3 16,-17 23-2 0,17-23 1-16,0 0 0 0,19-2 0 15,-19 2 1-15,31-5-1 16,-10 3 0-16,0 0-1 16,0 0 0-16,1 2 0 15,-3-2-3-15,6 10-4 16,-25-8-28-16,33 3-4 15,-14-3 0-15,2 4-1 16</inkml:trace>
  <inkml:trace contextRef="#ctx0" brushRef="#br0" timeOffset="4192.5299">16715 8706 52 0,'0'0'31'15,"33"4"2"-15,-12-14-2 16,-2-3-25-16,20 7-3 16,-3-3-2-16,5-7-10 0,-8 5-22 15,5 9 1-15,-16-8-3 16,-3 14 1-16</inkml:trace>
  <inkml:trace contextRef="#ctx0" brushRef="#br0" timeOffset="4346.5903">16659 8829 45 0,'46'17'28'16,"-23"-30"-1"-16,24 13-16 16,1-2-34-16,-19-17-4 0,19 13-1 15</inkml:trace>
  <inkml:trace contextRef="#ctx0" brushRef="#br0" timeOffset="5235.9117">17380 8771 34 0,'0'0'30'0,"10"-28"0"0,-10 7-6 16,0 21-4-16,4-31-4 15,-4 31-3 1,8-21-3-16,-8 21-2 16,0 0-2-16,0 0 0 0,0 0-1 15,19 4-2-15,-19-4 0 16,11 36 0-16,-5-9-1 15,4 11 0-15,-2 3 0 16,1 5-1-16,-1-2 0 16,2-2-1-16,-3-2 1 15,3-5-1-15,-2-8 1 16,-1-6 0-16,-7-21-1 16,0 0 1-16,22 5 0 15,-22-5 0-15,21-36 0 16,-10 3 0-16,3-3 0 15,1-6-1-15,3 0 1 16,-1-1 0-16,-2 5-1 0,1 5 0 16,-1 5 0-16,-1 5-1 15,-1 3 0-15,-1 3-2 16,-12 17 0-16,21-19-6 16,6 29-19-16,-27-10-11 15,23 3-2-15,-23-3 2 16,0 0-1-16</inkml:trace>
  <inkml:trace contextRef="#ctx0" brushRef="#br0" timeOffset="5664.0685">17888 9094 47 0,'0'0'34'16,"0"0"1"-16,0 0 1 16,0 0-22-16,-2 48-4 15,-8-23-2-15,16 17 0 16,-12-10-3-16,8 13-1 16,-4-7-2-16,4-4 0 15,0-9-1-15,0-4 0 16,-2-21-1-16,0 0-1 15,0 0-3-15,0 0-12 16,11-21-21-16,-9-2-2 16,-4-9 1-16,2-7 0 15</inkml:trace>
  <inkml:trace contextRef="#ctx0" brushRef="#br0" timeOffset="5860.1456">17874 8862 47 0,'0'0'31'16,"0"0"-3"-16,0 0 0 16,0 0-31-16,0 0-17 15,16 17-8-15,-16-17-1 16,0 0 1-16</inkml:trace>
  <inkml:trace contextRef="#ctx0" brushRef="#br0" timeOffset="6624.4168">17963 8478 15 0,'0'0'30'16,"0"0"0"-16,-10-17 2 15,8-2-14-15,20 13-3 16,-16-17-4-16,23 15-1 15,-25 8-3-15,44-21-1 16,-23 8 0-16,14 7-1 16,-12-2-1-16,10 6-1 15,-10-2 0-15,2 6-1 0,-25-2-1 16,29 14 0 0,-29-14 0-16,-8 30 0 15,-11-10 0-15,-2 3 0 16,-6 5 2-16,0 1-2 0,-2-4 1 15,4 0-1-15,6-6 1 16,5-2-2-16,14-17 2 16,-2 25-1-16,2-25-1 15,25 2 0-15,-2-9 0 16,6 1 1-16,4-4-3 16,4-1 1-16,7 11-3 15,-9-16-6-15,17 11-26 16,-16 3-3-16,1 9 1 15,-8-5-2-15</inkml:trace>
  <inkml:trace contextRef="#ctx0" brushRef="#br0" timeOffset="6972.5452">18632 8783 40 0,'0'0'34'0,"0"0"0"0,19-6 0 15,5 8-20-15,-24-2-6 16,50-17-3-16,-21 5-1 16,11 5-1-16,-3-1-3 15,1-4-1-15,-3 11-1 16,-10-11-6-16,10 12-20 16,-35 0-6-16,17-10-1 15,-17 10 1-15</inkml:trace>
  <inkml:trace contextRef="#ctx0" brushRef="#br0" timeOffset="7160.6132">18819 8599 63 0,'0'0'36'16,"-21"21"1"-16,17-2 0 16,4-19-26-16,-6 56-3 15,-1-29-1 1,11 11-4-16,-6-4-1 0,5-3-4 15,7 6-4-15,-16-12-29 16,18-4-4-16,-12-21 1 16,27 17 0-16</inkml:trace>
  <inkml:trace contextRef="#ctx0" brushRef="#br0" timeOffset="7999.9183">19284 8614 26 0,'0'0'30'0,"0"0"0"15,-17-27-10-15,17 27-2 16,0-25-4-16,21 23-2 16,-23-21-3-16,29 18-1 0,-12-18-2 15,26 15-2-15,-10-13 0 16,19 11-1-16,-8-3 0 16,9 7-1-16,-5-2 0 15,-6 10 0-15,-9 4 0 16,-6 15 0-16,-15 2 0 15,-10 10-1-15,-14 1 2 16,-5 9-2-16,-10 1 0 16,-4 4-1-16,-7-2 1 15,-3-4 0-15,1-4-1 16,2-1 0-16,3-5 0 16,8-1 1-16,4-8-1 15,8-2 0-15,17-21 1 0,-12 29 0 16,12-29 0-16,21 11 0 15,0-11 0-15,6 0 0 16,2-5 1-16,4-1-1 16,0-2 0-16,0 2 0 15,-4 1-1-15,0-1 0 16,-6 4 0-16,-4-2-1 16,2 6-1-16,-21-2-5 15,37 10-9-15,-37-10-23 16,29-4-1-16,-29 4 0 15,17-12 0-15</inkml:trace>
  <inkml:trace contextRef="#ctx0" brushRef="#br0" timeOffset="8684.1763">20167 8699 48 0,'26'-18'37'15,"-26"18"0"-15,0 0 1 0,25-13-24 16,-25 13-4-16,-16-17-3 15,-1 11-2 1,17 6-2-16,-39 4-1 16,14 7 0-16,-10 5 0 0,3 7 0 15,-5 1-1-15,4 9 0 16,2-4 0-16,8 2-1 16,8-3 0-16,11-8 0 15,4-20 0-15,15 17 0 16,5-19-1-16,3-10 0 15,4-5 1-15,-4-4-1 16,2-4 0-16,-6-2 0 16,-3 2 0-16,-9 2 1 15,-1 4 0-15,-6 19 0 16,-4-19 1-16,4 19-1 16,0 0 1-16,-9 21-1 15,11-2 1-15,5 8-1 0,5 6 0 16,5 3 1-16,5 4-1 15,5 3 1-15,1 5 0 16,-1 1 0-16,2-1-1 16,-4 4 1-16,-3-4 0 15,-7-4 0-15,-9-2 0 16,-6-3 0-16,-14-7 0 16,-5-3 1-16,-14-6-1 0,-7-7 1 15,-8-5 0-15,-3-1-1 16,-3-8 0-1,2-4-1-15,6-2 0 16,6-4-1-16,9 2-2 0,-2-9-6 16,33 15-24-16,0 0-8 15,-6-27 1-15,12 8-2 16</inkml:trace>
  <inkml:trace contextRef="#ctx0" brushRef="#br0" timeOffset="9524.477">20420 8426 48 0,'0'0'35'16,"-13"-21"1"-16,13 21-8 16,-20-17-11-16,20 17-6 15,0 0-2-15,0 0-3 16,0 0 0-16,22 19-2 16,-22-19-1-16,17 46-1 0,-9-15 1 15,1 5-2-15,-3 4 1 16,2 5-1-16,-4-1 1 15,1-4-2-15,-3-2 1 16,2-11 0-16,-2-6-1 16,-2-21 0-16,8 23 1 15,-8-23 0-15,0 0-1 16,23-19 0-16,-11 0 1 16,1-2-1-16,3-4 0 15,3-8 0-15,0 5-1 16,2-1 2-16,1 6-2 15,-1 2 2-15,2 5-1 16,0 11 0-16,2 6 0 0,0 11 1 16,0 5 0-16,0 8-1 15,-3 2 1-15,-1 4-1 16,-4 5 2 0,-1-1-2-16,-5-7 1 0,-3 3 0 15,0-6-1-15,-5-2 0 16,3-6-3-16,-6-17-5 15,18 12-32-15,-18-12-1 16,0 0-1-16,0 0 0 16</inkml:trace>
  <inkml:trace contextRef="#ctx0" brushRef="#br0" timeOffset="14424.2624">17087 9122 34 0,'-17'2'29'15,"17"-2"-8"-15,0 0-1 16,0 0-3-16,0 0-3 16,4-32-2-16,-4 32-3 15,21-29-1-15,4 12-1 16,-4-16 0-16,24 1-2 15,3-16 1-15,25-12 0 16,14-15-3-16,32-9 2 16,16-18-2-16,16 2 1 15,-1-5-1-15,-1 11 0 16,-12 2-1-16,-14 23-2 16,-28 9 2-16,-28 20-1 0,-28 15-1 15,-18 14 0-15,-21 11 0 16,0 0 0-16,0 0 0 15,-23 15-1-15,11 2-2 16,-7-7-4-16,13 13-24 16,6-23-7-16,-29 23-1 15,29-23-1-15</inkml:trace>
  <inkml:trace contextRef="#ctx0" brushRef="#br0" timeOffset="15723.7388">15428 10653 35 0,'0'0'33'15,"2"-21"-1"-15,-2 21 2 16,-9-34-19-16,9 34-3 16,0 0-3-16,23-10 0 15,-23 10-3-15,21 15 0 16,-9 3-2-16,11 16-1 15,-4 3 1-15,12 9-1 16,-4 2-1-16,4 3 0 16,-4-1 0-16,0-4-2 15,-2-6 2-15,-2-3-2 0,-4-8 2 16,-3-2-2-16,-16-27 1 16,25 21 1-16,-25-21-1 15,19-8 0 1,-19 8 0-16,16-38 0 0,-13 5-1 15,3-13 1-15,2-2-1 16,-4-10 1-16,0-3-2 16,-1 0 1-16,-1-1-1 15,-2 1-1-15,4 7 0 16,-4 2-5-16,12 22-4 16,-16-7-27-16,16 12-1 15,-7 2 0-15,-5 23 0 16</inkml:trace>
  <inkml:trace contextRef="#ctx0" brushRef="#br0" timeOffset="16048.8546">16117 10751 24 0,'0'0'31'15,"0"0"0"-15,0 0 1 16,23 0-15-16,4 4-4 0,-10-14-5 15,18 6-2-15,-4-1-6 16,0-7-6-16,8 6-19 16,-12 6-7-16,-8-7 0 15,-19 7 0-15</inkml:trace>
  <inkml:trace contextRef="#ctx0" brushRef="#br0" timeOffset="16199.9123">16121 10893 36 0,'-2'19'30'16,"2"-19"2"-16,21 14-2 16,14-9-17-16,-8-14-5 0,13 1-8 15,1-5-26-15,3 7-4 16,-13-8 0-16,4 9-2 16</inkml:trace>
  <inkml:trace contextRef="#ctx0" brushRef="#br0" timeOffset="16844.1463">17002 11526 45 0,'0'0'32'0,"10"27"1"16,-6-10 0-16,7 10-21 16,-11-27-3-1,8 36-3-15,-6-16 0 0,10 1-1 16,-12-21-1-16,19 26 0 15,-19-26-1-15,21 8 0 16,-21-8-1-16,23-25 0 16,-11-5-1-16,-3-11 0 15,-1-11 0-15,-2-13 0 16,-2-15 0-16,-2-12 0 16,-6-8 0-16,-2-15-1 15,-9-10 1-15,-5-5-1 0,-5-5 1 16,-4 7 0-16,-1 9-1 15,-3 8 0 1,0 15 1-16,2 17-1 16,4 20 0-16,4 15 0 0,7 19-1 15,3 7-3-15,13 18-2 16,0 0-10-16,17-3-21 16,3 14 0-16,7 4-1 15,4 5 1-15</inkml:trace>
  <inkml:trace contextRef="#ctx0" brushRef="#br0" timeOffset="17408.3511">16971 10030 5 0,'0'0'28'16,"0"0"-1"-16,0 0 2 16,27 7-12-16,-27-7-3 15,58-5-3-15,-17-5 0 16,32 14-3-16,6-14 0 15,39 12-2-15,13-9 0 16,37 8-1-16,15-10-1 0,31 5-1 16,14-4 0-1,30 5-1-15,18-1-1 16,9 6-1-16,-1 3 1 16,3 7-1-16,-11 5 1 0,-8 6-1 15,-25 0 0-15,-30 2 0 16,-34 0-1-16,-32-6-1 15,-26 2-4-15,-44-17-23 16,-13-2-7-16,-31-8-1 16,-33 6 0-16</inkml:trace>
  <inkml:trace contextRef="#ctx0" brushRef="#br0" timeOffset="18391.7124">17446 10807 7 0,'33'-21'24'16,"-24"1"4"-16,15 5-8 0,3 5-2 16,-4-7-2-16,13 13-2 15,-13-11-3 1,16 17-1-16,-18-8-3 15,8 21 0-15,-29-15-2 0,25 39 0 16,-25-12-2-16,-2 13 1 16,-15 0 0-16,-2 6-3 15,-8 4 3-15,0 2-3 16,-4-8 1-16,2 0-1 16,2-9 1-16,6-5-2 15,3-5 1-15,11-5 1 16,7-20-2-16,0 0 2 15,17 15 0-15,2-13-1 0,6-4 0 16,6-2 0 0,6-2 0-16,3 1 0 15,1-3-1-15,1 0 0 16,-5 2 1-16,0 1-1 0,-5 1 0 16,-5 0-2-16,-2 2 0 15,-25 2-3-15,29 6 0 16,-29-6-5-16,25 9-17 15,-25-9-10-15,0 0-1 16,0 0 1-16</inkml:trace>
  <inkml:trace contextRef="#ctx0" brushRef="#br0" timeOffset="19784.2195">18599 10858 9 0,'24'-13'27'0,"-24"13"3"15,23-17-1 1,-6 15-10-16,-17-15-5 16,19 17-1-16,-23-18-2 15,4 18-3-15,10-17-1 0,-10 17-1 16,-2-17-1-16,2 17-1 16,-23-16-1-16,6 13 0 15,-8-1-1-15,-4 11 0 16,-6 1-1-16,-4 11 1 15,-3 4-1-15,3 6 1 16,1 4-1-16,3 3 0 16,8 1 1-16,10-3-2 15,7-3 2-15,14-6-3 0,7-6 2 16,13-10-2 0,8-5 2-16,7-8-1 15,1-5-1-15,3-5 1 16,-1-9-2-16,-5 0 2 0,-8-3-1 15,-4-1 1-15,-10 6 0 16,-5 0-1-16,-6 3 1 16,-4 18 0-16,-4-23 1 15,4 23 0-15,0 0-1 16,0 0 1-16,23 31-1 16,0-10 1-16,8 4 1 15,6 6-2-15,1 1 2 16,7 10-2-16,-3 3 1 15,-3 1-1-15,-10-2 2 16,-10 2-2-16,-11 0 0 16,-10 0 2-16,-12-4-2 15,-15-7 1-15,-5-7 0 0,-9-3 0 16,-7-7 1-16,0-5-2 16,-2-5 1-16,4-3 0 15,5-7-1-15,5-3-2 16,11 3 0-16,0-12-5 15,27 14-5-15,-20-5-27 16,20 5 0-16,2-21-1 16,-2 21 0-16</inkml:trace>
  <inkml:trace contextRef="#ctx0" brushRef="#br0" timeOffset="20960.6462">18229 10569 1 0,'0'0'27'0,"0"0"-1"16,0 0 1-16,19-12-13 15,1 12-3-15,-20 0-3 16,46-9-2-16,-17-1-2 16,9 4-1-16,3-3-1 15,-1-1-1-15,-1 1 0 0,-6 1-1 16,-6-2 1-16,-10 3-2 15,-17 7 2-15,0 0-1 16,-6-21-1-16,6 21 1 16,-40-20-1-16,13 7-1 15,0 3-2-15,-2-5-10 16,2-4-14-16,27 19 0 16,-25-16 0-16,25 16 3 15</inkml:trace>
  <inkml:trace contextRef="#ctx0" brushRef="#br0" timeOffset="21751.9375">19190 10321 13 0,'0'0'31'0,"-10"-23"0"16,10 23 1-16,0 0-12 0,0 0-6 16,-4 21-3-16,4-21-2 15,10 43-2 1,-4-13-2-16,19 18 1 16,-8-4-2-16,12 12-1 0,-4-4 0 15,4 3-1-15,-4-5-1 16,0-4 0-16,-6-7 0 15,-3-5 0-15,-7-9 0 16,-1-6 0-16,-8-19-1 16,8 18 0-16,-8-18 0 15,0 0-1-15,8-29 1 16,-3 4-1-16,5-6 0 16,2-5 1-16,7-3-1 0,2-1 1 15,4 4-1 1,4 1 1-16,0 6 0 15,2 12 0-15,-2 9 1 16,0 16 0-16,-2 7 0 0,-2 10 0 16,-6 6 0-16,4 6 0 15,-9 1 0-15,1 0-1 16,-1-3 0-16,-5-6-1 16,1-5-2-16,-10-24-2 15,12 33-6-15,-12-33-25 16,0 0-1-16,0 0-1 15,-14-17 1-15</inkml:trace>
  <inkml:trace contextRef="#ctx0" brushRef="#br0" timeOffset="22104.063">19327 10319 23 0,'0'0'32'0,"0"0"0"16,15-21 0-16,8 6-14 15,18 13-10-15,-12-11-1 16,17 9-3-16,-8-4 0 15,9 4-2-15,-7-1-1 16,-1 3 1-16,-8-2-2 0,-6 2 0 16,-25 2-1-16,0 0 1 15,0 0-2-15,0 0 0 16,-25-12-3-16,-12-5-14 16,2 4-13-16,6 1-1 15,-3-13 0-15,14 2 1 16</inkml:trace>
  <inkml:trace contextRef="#ctx0" brushRef="#br0" timeOffset="23124.4359">19666 8415 1 0,'0'0'26'0,"0"0"1"16,0 0-3-16,21-6-8 0,-21 6-5 16,27-10 0-1,-27 10-3-15,37-9-2 16,-18 3-2-16,8 4-1 15,-6-4-1-15,6 4 1 0,-5-3-2 16,-1 1-1-16,-21 4 1 16,23-10-2-16,-23 10 1 15,0 0 0-15,-19-9 0 16,-1 3 0-16,-5 0-1 16,2-2 0-16,2 5-2 15,-4-9-10-15,8-1-15 16,17 13-2-16,-6-18 0 15,23 13-1-15</inkml:trace>
  <inkml:trace contextRef="#ctx0" brushRef="#br0" timeOffset="25876.4403">20439 8269 15 0,'0'0'25'16,"37"-14"-11"-16,-10 11 1 16,0-5-2-16,16 2-1 0,-9-5-2 15,22 5-3-15,-13-9 0 16,9 7-1-16,-16-6 0 15,5 9-1-15,-16-9 0 16,0 10 0-16,-25 4-1 16,0 0 0-16,-4-24 0 15,-13 18-1-15,-10-2 0 16,-6 2-1-16,-6-1-1 16,1 1-1-16,1 4-3 15,-5-11-13-15,7 7-17 16,16 4 0-16,19 2 0 15,-16-21-2-15</inkml:trace>
  <inkml:trace contextRef="#ctx0" brushRef="#br0" timeOffset="73619.857">16142 13237 33 0,'0'0'31'16,"0"0"0"-16,0 0-1 16,0 0-17-16,0 0-2 15,0 0-2-15,0 0-1 16,0 0-1-16,0 0-1 15,27-13-1-15,-27 13 0 16,41-10-1-16,-13 0-1 16,15 6 0-16,3-3-2 0,4 3 0 15,2 0 0-15,-1-2-1 16,-7 6-1-16,-4 2-2 16,-7 6-2-16,-33-8-5 15,45 6-15-15,-45-6-12 16,0 0 1-16,-37 30-1 15</inkml:trace>
  <inkml:trace contextRef="#ctx0" brushRef="#br0" timeOffset="73791.918">16157 13467 47 0,'-27'10'33'16,"27"-10"2"-16,0 0-1 15,0 0-21-15,31 4-3 0,-6-16-2 16,27 14-2-16,-3-4-3 15,12 0-4-15,3 10-5 16,-20-10-28-16,7-2-2 16,-13 4 1-16,-17-2-3 15</inkml:trace>
  <inkml:trace contextRef="#ctx0" brushRef="#br0" timeOffset="74776.277">17639 13003 13 0,'0'0'30'0,"17"-19"3"15,-17 19 0-15,0 0-13 16,-19-14-4-16,7 32-3 16,-24-18-4-16,11 17-1 0,-18-9-3 15,12 15 0-15,-3-10-2 16,8 8 0-1,7-8-1-15,17 5-1 16,16-1 0-16,15 2 0 0,17 2-1 16,16 6 1-16,9 4 0 15,14 3-1-15,0 3 2 16,0-1-2-16,-12 3 1 16,-11-3-1-16,-20 8 2 15,-23-2-2-15,-19-5 1 16,-21-3-1-16,-15-5 0 15,-13-8 2-15,-9-7-2 0,3-18 2 16,-1-17 0 0,11-14 0-16,12-13-1 15,10-9 1-15,14-10-1 16,9-4 0-16,7-2-1 16,9 4 1-16,1 2-2 0,2 3 0 15,1 16 0-15,-1 6-2 16,-2 17-3-16,-7-6-4 15,21 22-27-15,-31 9-2 16,21 2-1-16,-21-2 2 16</inkml:trace>
  <inkml:trace contextRef="#ctx0" brushRef="#br0" timeOffset="75255.4516">18079 12951 71 0,'0'0'35'16,"0"0"1"-16,-8-25-10 15,31 27-20-15,-2-10 0 16,18 12-2-16,1-8 0 16,16 4-2-16,2-5-1 15,6 1 0-15,1-6 0 16,-1 3-1-16,-8-1 0 0,-8 4 1 16,-9 6-1-16,-8 10 2 15,-31-12 0-15,25 46 1 16,-35-6 0-16,0 12 1 15,-11 3-1-15,4 9 1 16,-4-3 0-16,3 0-2 16,-1-1 1-16,5-1-2 15,3-5 0-15,-3-4 0 16,7-8-1-16,-3-4 0 16,4-9-2-16,0-4 0 15,6 0-5-15,0-25-18 16,0 0-16-16,0 0 1 15,0 0-1-15,20-36 0 0</inkml:trace>
  <inkml:trace contextRef="#ctx0" brushRef="#br0" timeOffset="77600.3069">19161 13055 31 0,'0'0'30'16,"0"0"-4"-16,0 0-4 15,25-10-4-15,-25 10-4 16,0 0-4-16,-6-17-1 16,6 17-2-16,0 0-1 0,25 11-2 15,-25-11 0-15,17 21-1 16,-17-21 1-16,22 41-1 16,-11-18-1-16,1 6 0 15,-6-5 0-15,1 3 0 16,-3-6-1-16,0 1 0 15,-4-22 0-15,4 19 0 16,-4-19-1-16,0 0 1 16,0 0 0-16,-8-21-1 15,4 3 1-15,0-9-1 16,2 1 0-16,2-3 0 16,2-2 0-16,2 0-1 15,6 1 2-15,1 5-1 0,9 2-1 16,-1 6 1-16,2 5 0 15,6 8 0-15,-2 8 0 16,4 8 1-16,-4 5-1 16,-3 8 0-16,-7 4 0 15,-2 5 1-15,-3-1 0 16,-4-3-1-16,-4-3 1 16,-4-4 0-16,-4-5 0 15,6-18-1-15,-10 17 1 16,10-17-1-16,0 0 0 15,-19-12 1-15,19 12-1 16,-9-32-1-16,10 9 2 16,3 0-1-16,2-6 0 0,6 6 0 15,1-2 0-15,3 6 0 16,-16 19 0-16,32-27 0 16,-12 27 0-16,-3 0 0 15,4 8 0-15,-1 5 0 16,-1 2 0-16,-2 4 0 15,2 3-1-15,-5-3 1 16,-1 2 0-16,-13-21 0 16,14 32 0-16,-14-32-1 15,0 23 0-15,0-23-2 16,-8 20-4-16,-9-26-7 16,17 6-23-16,-17 0-3 15,17 0 1-15,-24-12-1 0</inkml:trace>
  <inkml:trace contextRef="#ctx0" brushRef="#br0" timeOffset="78539.6528">20364 12920 29 0,'0'0'32'16,"20"-7"0"-16,-20 7-4 16,0 0-14-16,0 0-1 15,-26 19-3-15,17 17-2 16,-20-9-1-16,4 21-1 16,-18 0-1-16,3 15 0 15,-12-5 0-15,4 9-1 16,-8-11 0-16,7 7-1 15,-5-7-1-15,10-3 0 16,0-7 1-16,7-3-2 0,4-7-1 16,6-1 1-16,4-7-1 15,2-7 1-15,7-3 0 16,14-18-1-16,-19 25 0 16,19-25 1-16,0 0-1 15,0 0 0-15,-15 17-1 16,15-17 0-16,0 0-2 15,0 0-3-15,0 0-8 16,0 0-25-16,9-21-1 16,-9 21 0-16,4-19 0 15</inkml:trace>
  <inkml:trace contextRef="#ctx0" brushRef="#br0" timeOffset="79728.0832">20237 13367 24 0,'0'0'31'15,"0"0"4"-15,19-5-2 16,-19 5-14-16,0 0-7 16,0 0-1-16,8-20-3 15,-8 20-1-15,0 0-1 16,19 4-1-16,-19-4 0 15,12 23-3-15,-10-4 3 0,5 14-3 16,1 2 1-16,0 5-1 16,-2 0 0-16,-1 4-2 15,3-2 2-15,-4-5-1 16,0-4-2-16,2-10 1 16,-4-6 1-16,-2-17-1 15,7 19 0-15,-7-19 0 16,0 0 0-16,18-27 0 15,-13 8 0-15,3-6 0 16,2-4 1-16,-1-3-1 16,5 1 1-16,-2 0-1 15,3 4 1-15,0 4-1 16,5 4 1-16,-3 6-1 0,4 5-1 16,0 10 1-16,1 0 0 15,-1 11 0-15,-2 5-1 16,-1 1 1-1,-1 4-1-15,-6 2 2 0,1 2-1 16,-4-4 1-16,-2-2-3 16,-3-4 2-16,-3-17 0 15,4 21-2-15,-4-21-2 16,0 0-3-16,-2 17-6 16,-15-20-25-16,17 3-2 15,0 0 0-15,-23-22 0 16</inkml:trace>
  <inkml:trace contextRef="#ctx0" brushRef="#br0" timeOffset="80124.2374">20750 13459 47 0,'0'0'36'16,"33"4"3"-16,-14 2-2 15,-19-6-18-15,39 17-8 16,-39-17-4-16,25 41-1 16,-18-18-3-16,5 5 0 15,-4 1-3-15,-1 0 2 0,-3-8-3 16,0-4 2-16,-4-17 0 16,2 18-1-16,-2-18 1 15,0 0-1-15,0-23 0 16,0 3 0-1,2-8 0-15,2-3 1 0,0-6-2 16,2 5 2-16,3-3-2 16,5 7 2-16,1 1-2 15,6 4 1-15,2 9 0 16,3 3 0-16,-5 5 0 16,4 4-1-16,0 8 0 15,-25-6-7-15,42 11-26 16,-42-11-5-16,12 18-1 0,-12-18 1 15</inkml:trace>
  <inkml:trace contextRef="#ctx0" brushRef="#br0" timeOffset="80696.4373">21674 12949 40 0,'0'0'34'15,"-12"-17"2"-15,12 17 0 16,0 0-22-16,27-38-6 15,10 28-1-15,-10-15 0 16,19 14-1-16,2-11-2 16,16 13 0-16,-2-6 0 15,5 9-1-15,-13 4 0 0,0 6-1 16,-19 7 0-16,-12 8 1 16,-19 8-1-16,-21 14 0 15,-20 1-1-15,-9 4 1 16,-4-2-1-16,-4 4 1 15,2-6-2-15,5-2 0 16,9-5 0-16,5-12-2 16,14 9-3-16,-5-14-6 15,32 7-28-15,-17-2-2 16,1 7 1-16,0-3-1 16</inkml:trace>
  <inkml:trace contextRef="#ctx0" brushRef="#br0" timeOffset="81004.5486">21855 13697 72 0,'0'0'40'16,"6"31"-1"-16,-6-31 0 16,27 25-29-16,-27-25-4 15,29 8-2-15,-29-8-2 16,35-6 0-16,-18 4-1 15,0-2 0-15,-17 4-1 16,25-25 1-16,-25 25-1 16,0-19 0-16,0 19 1 15,-25-13-1-15,6 11 1 0,-8 2-1 16,-2 7 1-16,-2 7-1 16,4-1 0-16,0-1-2 15,14 9-6 1,13-21-32-16,-18 19 0 0,18-19-1 15,0 0 0-15</inkml:trace>
  <inkml:trace contextRef="#ctx0" brushRef="#br0" timeOffset="256931.7247">14910 15990 44 0,'0'0'36'16,"-2"-25"-1"-16,2 25 2 15,0 0-21-15,5-25-5 16,-5 25-3-16,0 0-1 16,0 0-3-16,18-4 0 15,-18 4-1-15,13 19-1 16,-13-19 0-16,14 27-1 15,-8-8 0-15,-3-2-1 0,-1 2 1 16,-4-1-1-16,0 3 0 16,2-21-1-16,-9 31 2 15,9-31-1-15,-10 19 0 16,10-19 0-16,0 0 1 16,21-4-1-16,1-6-1 15,3-1 2-15,6 1-2 16,5 4 1-16,1 6 0 15,-2 4 0-15,-3 10 0 16,-7 3 0-16,-5 8 1 16,-7 4-1-16,-7-1 1 15,-8 3 0-15,-6 2 0 16,-7-6 0-16,-6 1 1 0,-6-3-2 16,-2-4 2-16,-6-1-1 15,-2-3 0-15,3-8-1 16,-1-3-1-16,4-2-1 15,4-14-1-15,8 7-2 16,-6-15-3-16,25 18-4 16,-31-32-19-16,27 13-8 15,-8-12 0-15,5 4 1 16</inkml:trace>
  <inkml:trace contextRef="#ctx0" brushRef="#br0" timeOffset="257467.9187">14719 15961 40 0,'-18'-12'34'16,"18"12"0"-16,-25-15 0 15,21-6-18-15,4 21-7 16,29-12-2-16,12 7-3 16,5-7-3-16,14 0 0 15,5-1-2-15,7-2 0 16,1 3-1-16,-5-3 1 15,-1 3-1-15,-13-1 1 16,-4 5-1-16,-11-3 3 16,-4 5-3-16,-8 2 4 15,-10-2 0-15,0 8 1 16,-17-2 1-16,0 0-1 0,0 31 2 16,-6-4-1-16,-15 2 2 15,4 17-3 1,-12 2 1-16,6 9-1 15,0-5-2-15,7 7 2 0,7-9-3 16,11-2 1-16,13-11-1 16,12-12 0-16,13-10 0 15,13-11-1-15,2-8 1 16,-1-11 0-16,0-5 0 16,-9-3-1-16,-9-1 2 15,-10 0-1-15,-15 1 0 16,-11 23 1-16,-10-24 0 0,-9 25 0 15,-8 5 1-15,-2 11-1 16,-5 8 0 0,3 10-1-16,2 1 0 15,6-3-2-15,11 7-2 16,-1-19-5-16,34 6-31 0,-21-27 0 16,38 23 0-16,-11-29 0 15</inkml:trace>
  <inkml:trace contextRef="#ctx0" brushRef="#br0" timeOffset="257844.0575">16177 15744 70 0,'-31'0'39'0,"8"8"-2"16,2 11 0-16,-16-4-29 15,20 18-2-15,-7-3-2 16,15 15-3-16,3-1 0 16,8 4-1-16,4 2 0 15,5-1 1-15,3 5-2 16,1 2 1-16,-1-1 0 0,-3-1 1 15,-5-4-1 1,-4-6 0-16,-6-4 0 16,-6-5 0-16,-3-8-1 15,-6-10-1-15,-1 0-3 0,-10-26-10 16,4 7-22-16,1-14-2 16,4-7 1-16,0-7 0 15</inkml:trace>
  <inkml:trace contextRef="#ctx0" brushRef="#br0" timeOffset="258033.1274">15951 16147 61 0,'0'0'36'16,"25"-6"0"-16,-6 4-1 15,-19 2-28-15,45-13-3 16,-14 7-4-16,-2-11-5 0,15 17-12 15,-15-20-17-15,2 1-2 16,-6-4 0-16,-2-2 1 16</inkml:trace>
  <inkml:trace contextRef="#ctx0" brushRef="#br0" timeOffset="258232.1969">16281 15907 48 0,'0'0'35'0,"0"0"3"15,0 0-1-15,-17-2-20 16,28 21-5-16,-11-19-3 15,8 42-2-15,-6-13-2 16,5 8-1-16,-1-3-2 16,4 5 1-16,-2-5-2 15,1-1-1-15,3-4-3 0,-6-12 0 16,7 2-3-16,-13-19-19 16,0 0-15-16,0 0 0 15,18-4-1-15,-18 4 2 16</inkml:trace>
  <inkml:trace contextRef="#ctx0" brushRef="#br0" timeOffset="258472.2849">16086 16128 65 0,'23'-21'38'16,"2"17"-1"-16,0-4-1 16,12 10-26-1,-12-10-4-15,16 2-4 0,1 3-2 16,-11-9-6-16,17 14-26 16,-21-4-5-16,-2 2-1 15,-25 0-1-15</inkml:trace>
  <inkml:trace contextRef="#ctx0" brushRef="#br0" timeOffset="259367.6137">15058 16841 35 0,'0'0'32'0,"-27"6"2"0,27-6-12 15,0 0-4-15,0 0-4 16,0 0-2-16,29 6-3 16,11-2-2-16,5-10-1 15,24 6-1-15,12-8-1 16,23 2 0-16,10-7 0 15,17 5-1-15,6-3-1 16,4 1 0-16,-6 1 0 16,-4 1-1-16,-15-2 0 15,-18 1-2-15,-13 5-1 16,-27-2-1-16,-13 12-1 16,-45-6-3-16,23 29-7 15,-46-16-25-15,-6 8 0 0,-18 4-1 16,-5 2 3-16</inkml:trace>
  <inkml:trace contextRef="#ctx0" brushRef="#br0" timeOffset="259939.8197">15876 17271 41 0,'0'0'35'15,"-17"-16"0"-15,17 16 1 16,-27 4-20-16,-14-11-4 16,10 24-2-16,-23-7-2 15,6 11-3-15,-4-6-1 16,6 8 0-16,3-4-2 16,16 2 1-16,14-2-3 0,13-19 1 15,30 27-1-15,9-11 0 16,9-7 0-1,12 5 0-15,4-3 0 16,-4 3 0-16,-3-3 1 0,-10 6-1 16,-13 3 0-16,-10-1 1 15,-17 6 0-15,-11 2 1 16,-13-1-1-16,-8 1 0 16,-8-4 0-16,-5 0 2 15,-3-7-2-15,1-7 0 16,-1-3-1-16,4-10-1 15,3-2 0-15,5-3-1 16,4 3-2-16,2-13-3 16,23 19-12-16,-22-8-21 15,22 8 0-15,0 0 0 16,-5-17 0-16</inkml:trace>
  <inkml:trace contextRef="#ctx0" brushRef="#br0" timeOffset="260608.0641">16568 15734 50 0,'0'0'37'0,"0"0"-1"15,0 0 1-15,-17 23-21 16,32 45-5-16,-15 8-2 16,16 45-3-16,-7 27-2 15,3 32 0-15,2 16 0 16,-1 7 0-16,-1-1-2 15,-1-5 1-15,-1-15-2 0,1-22 1 16,-3-34 1-16,8-28-3 16,-7-25 0-16,5-23 0 15,-1-20-2-15,-13-30 0 16,29-3-3-16,-21-38-6 16,15 3-30-16,-13-20 0 15,9-1 0-15,-8-10 0 16</inkml:trace>
  <inkml:trace contextRef="#ctx0" brushRef="#br0" timeOffset="261487.3903">16429 16778 21 0,'-19'2'26'0,"19"-2"0"16,0 0-8-16,-27-2-5 16,27 2-2-16,0 0-3 15,0 0-1-15,0 0-1 16,0 0 1-16,-11-19 0 16,11 19-1-16,0 0-1 15,0 0-1-15,0 0 0 16,0 0-1-16,21 7-1 15,-2-5-1-15,4-4 0 16,12 4 1-16,5-2-1 16,16 4 0-16,8-4 0 15,19 6 1-15,11-4-1 16,20 4 1-16,16-5-1 0,28-1 1 16,25-5-1-16,29 1 0 15,23-6-1-15,30 1 1 16,24-5 0-16,20 1-1 15,15-1 0-15,17 1 0 16,2 3 1-16,3 1-1 16,-3 5 1-16,-6-2-1 15,-16 4 0-15,-17 2 0 16,-22 6-2-16,-41-8-2 16,-21 23-13-16,-44-21-20 15,-38-4 0-15,-43-1-1 16,-37-9-1-16</inkml:trace>
  <inkml:trace contextRef="#ctx0" brushRef="#br0" timeOffset="262963.9337">17031 15982 14 0,'6'-21'31'16,"-6"21"2"-16,0 0-1 15,-4-35-12-15,4 35-2 16,0 0-4-16,-11 35-2 16,-13-16-4-16,11 21-2 0,-10 0-2 15,4 18 0-15,-7 1-1 16,11 7-1-16,3-1-1 16,9-6 0-16,5-1 0 15,9-8 0 1,8-8-1-16,8-9 0 0,6-16 0 15,2-11 0-15,2-16 0 16,-5-7-1-16,-1-12 1 16,-6-7 0-16,-5-5 0 15,-7-1 0-15,-7-2 0 16,-6 2 0-16,-6 5 0 16,-4 9 0-16,-5 10 0 15,-2 11 1-15,-3 10 0 0,1 13-1 16,2 9 1-16,1 13 0 15,5 6-1-15,5 2 0 16,8-2-1 0,4-5-1-16,9-3-1 0,0-19-2 15,12 8-4-15,-27-25-13 16,41-15-15-16,-20 0-1 16,2-8 0-16,-5-4 0 15</inkml:trace>
  <inkml:trace contextRef="#ctx0" brushRef="#br0" timeOffset="263424.0939">17402 15993 37 0,'0'0'34'0,"0"0"2"16,-20 25 0-16,-5-9-21 15,17 33-3-15,-19-2-3 0,10 16-3 16,-4 0-3-16,15 4 0 15,2-5-1-15,18-14 0 16,7-12-2 0,12-9 1-16,5-21-1 0,9-20 0 15,-3-11 0-15,-2-9 0 16,-9-10 0-16,-10-2 0 16,-11 0 1-16,-12-8-2 15,-8 2 2-15,-9 10-1 16,-6 7 1-16,0 7-2 15,-1 8-1-15,-1 3-4 16,25 17-9-16,-23 4-21 16,23-4-2-16,-6 19 0 0,6-19-1 15</inkml:trace>
  <inkml:trace contextRef="#ctx0" brushRef="#br0" timeOffset="263756.212">17839 16095 65 0,'-17'27'37'0,"-10"-12"0"16,-4 12-2-16,-7-14-28 16,13 11-2-16,-2-7-2 0,15 2-1 15,12-19-2 1,15 31 1-16,16-18-2 15,10 0 1-15,5 1 0 16,0-1 0-16,-1-3 1 16,-7 1 0-16,-15-1 1 0,-23-10 0 15,-2 25-1-15,-19-12 1 16,-17-3-1-16,-7 0 0 16,-3 1-1-16,-4-7-5 15,19 15-15-15,-3-15-18 16,12 4 0-16,7 1-1 15,17-9 1-15</inkml:trace>
  <inkml:trace contextRef="#ctx0" brushRef="#br0" timeOffset="264723.565">16846 17330 58 0,'0'0'37'0,"0"0"0"16,0 0 0-16,23 2-24 0,-23-2-4 15,12 42-2-15,-4-19-3 16,5 18 0-16,1-7-1 15,-1 7-1 1,-3-7-1-16,-1 1 1 0,-1-9-1 16,0-8-1-16,-8-18 1 15,7 19-1-15,-7-19 1 16,0 0-2-16,6-35 1 16,0 7-1-16,2-5 1 15,-1-3-1-15,3-1 0 16,2 3 1-16,-1 3-1 15,1 8 1-15,1 4 0 16,-13 19 0-16,29-14 1 0,-29 14 0 16,31 8-1-1,-12 7 1-15,-3 4 0 16,-1 12 0-16,-5 4 0 16,-2 7 0-16,-5 0 0 0,-1-2-1 15,-2-7 1-15,0-6-1 16,-2-10 0-16,2-17-1 15,0 0 1-15,14-27-1 16,-4-2 0-16,1-3 0 16,3-3 0-16,-3-3 0 15,5 5 1-15,-5 5 0 16,1 6 0-16,-12 22 0 0,19-21 0 16,-19 21 1-1,21 14 0-15,-7 9 0 16,-3 6 0-16,5 9-1 15,-5 4 1-15,5 4 0 16,-5 0-1-16,-1-2 1 0,2-5-1 16,-5-9 0-16,1-10-2 15,-8-20-2-15,21 9-2 16,-15-36-6-16,19 8-27 16,-11-19-1-16,5 1 0 15,-2-9 0-15</inkml:trace>
  <inkml:trace contextRef="#ctx0" brushRef="#br0" timeOffset="264896.6311">17631 17463 61 0,'0'0'38'0,"0"0"0"15,16 34 0-15,-30-17-23 16,24 22-6-16,-12-10-2 0,9 11-3 16,-1-6-1-16,4-5-2 15,1-6-2-15,-11-23-4 16,37 16-5-16,-33-36-22 15,17 1-7-15,-9-19 0 16,5-8-1-16</inkml:trace>
  <inkml:trace contextRef="#ctx0" brushRef="#br0" timeOffset="265008.6711">17743 17254 47 0,'-31'-29'31'15,"31"29"-1"-15,-25 4-5 16,25-4-41-16,0 26-13 15,0-26-2-15,-2 35 0 0</inkml:trace>
  <inkml:trace contextRef="#ctx0" brushRef="#br0" timeOffset="265415.8173">17837 17397 73 0,'0'0'39'0,"14"22"0"15,-8 6-1-15,-6-28-30 16,7 50-1-16,-3-21-3 0,0 7-1 16,0-5-1-16,-2 0-1 15,-2-31 0-15,8 19 0 16,-8-19-1-1,0 0 0-15,23-35-1 0,-10 7 1 16,5-7-1-16,5-3 0 16,2 5 1-16,4-1 0 15,4 7 0-15,-2 8 0 16,-1 9 1-16,-3 14 0 16,-5 9-1-16,-3 12 1 15,-6 6 0-15,-1 7 0 16,-4 1-2-16,-3-5 0 15,3 3-3-15,-8-37-12 0,8 23-23 16,-8-23 0 0,0 0-1-16,19-20-1 15</inkml:trace>
  <inkml:trace contextRef="#ctx0" brushRef="#br0" timeOffset="266248.1209">18216 15729 25 0,'-26'-29'36'16,"26"29"-1"-16,0 0-5 16,-30-29-6-16,45 54-5 15,-25-8-4-15,28 39-6 16,-12 9-1-16,17 37-3 16,-6 21 0-16,10 32-2 15,-2 18 1-15,4 13-1 16,-2-2-1-16,0-4 0 15,-2-9 0-15,-6-18-2 16,-5-20 1-16,-1-36 0 16,-5-20-1-16,0-25 0 15,-2-18 0-15,-6-34-1 0,0 0-1 16,17 0-1-16,-9-21-1 16,-4-9-4-16,-4 30-15 15,17-52-18-15,-7 21 1 16,-10-5 0-16,1 3-1 15</inkml:trace>
  <inkml:trace contextRef="#ctx0" brushRef="#br0" timeOffset="267155.4518">18540 15859 27 0,'3'-17'35'0,"-3"17"0"16,0 0 2-16,0 0-16 15,-11-19-7-15,11 19-3 16,-6 26-3-16,4 9-3 15,-11 3 0-15,5 14 0 16,-4 8-2-16,3 9 0 16,3 0-2-16,4-4 1 15,8-6-2-15,3-7 1 16,9-12-1-16,7-13 0 16,6-9 0-16,0-15 0 15,3-14 0-15,-3-10 0 0,-2-12-1 16,-2-9 0-16,-6-2 1 15,-5-2-1-15,-9 0 1 16,-5 6 0-16,-7 11 1 16,-9 10-1-16,-7 11 2 15,0 19-1-15,-10 9 0 16,4 8 0-16,2 13 0 16,3 3 0-16,7 2-2 15,11-2 1-15,10 2-3 16,-2-11-1-16,17-3-2 15,-21-32-10-15,37 17-23 16,-16-24-1-16,6-5 0 16,-10-15 0-16</inkml:trace>
  <inkml:trace contextRef="#ctx0" brushRef="#br0" timeOffset="267471.569">18891 15949 59 0,'-22'23'38'0,"1"16"0"16,-6 9 0-16,10 15-27 15,-4-8-6-15,17 11 0 16,4-7-3-16,13-9-1 16,10-15-1-16,10-20 0 15,4-15 0-15,1-17 0 0,-3-12 0 16,-6-13 0-16,-10-12 1 15,-9-5 0-15,-12 3 0 16,-10 4 0-16,-7 2 0 16,-6 12 0-16,-2 5-1 15,0 12-1-15,6 13-2 16,-6-1-6-16,27 9-28 16,-16 21 0-16,11 0-2 15,-1 2 0-15</inkml:trace>
  <inkml:trace contextRef="#ctx0" brushRef="#br0" timeOffset="268163.8205">19182 16147 66 0,'0'0'38'15,"0"0"0"-15,0 0 0 16,-18 13-30-16,32 18-1 16,-8 0-2-16,7 15-1 15,-3 0-1-15,3 2-1 0,-3-2-1 16,2-10 1-1,-5-7-2-15,1-12 0 16,-8-17 1-16,17 6-2 16,-17-6 1-16,16-37-1 0,-10 9 0 15,-1-7 0-15,1-1 1 16,-2 1 0-16,0 1-1 16,-2 5 1-16,2 8 0 15,-4 21 1-15,13-21-1 16,-13 21 0-16,23 2 1 15,-23-2 0-15,31 26 0 16,-13-4 0-16,-3 2 1 0,0 3-1 16,-5 2 1-1,0 2-1-15,-4-4-1 16,-5 0 1-16,1-10-1 16,-2-17-1-16,0 0 1 0,0 0-2 15,6-23 1-15,-2-4 0 16,2-2 0-16,2-7 0 15,1-1 0-15,3 5 0 16,-3 7 1-16,3 4 1 16,-12 21-1-16,25-16 1 15,-25 16 0-15,23 25 0 16,-13 2 0-16,-2 9 0 16,-1 5 0-16,1 1 0 15,-2 0 0-15,-2-2-2 16,-1-5 0-16,-1-12-2 15,6 4-4-15,-8-27-10 16,0 0-22-16,10-25-2 0,1 4 1 16,-1-14 0-16</inkml:trace>
  <inkml:trace contextRef="#ctx0" brushRef="#br0" timeOffset="268335.8855">19757 16237 73 0,'0'25'38'0,"-2"-8"2"15,4 22-2-15,-12-15-29 16,20 15-4-16,-8-8-1 16,9 3-2-16,-3-7-3 15,-8-27-3-15,29 40-14 16,-29-40-21-16,21-21 0 16,-15-10-2-16,5-3 1 0</inkml:trace>
  <inkml:trace contextRef="#ctx0" brushRef="#br0" timeOffset="268477.9446">19820 15976 80 0,'0'0'35'15,"0"0"0"-15,-23 25-17 16,27 2-29-16,6-6-22 16,-6 2-2-16,5 2 0 15,-1-4-1-15</inkml:trace>
  <inkml:trace contextRef="#ctx0" brushRef="#br0" timeOffset="268804.0586">19917 16218 68 0,'-6'27'39'16,"8"7"1"-16,-6-3-1 16,18 9-29-16,-16-15-4 15,9 6 0-15,-5-14-3 16,-2-17-1-16,18 12-1 15,-18-12-1-15,21-31 1 16,-10 2-2-16,3-5 1 16,-1-7-1-16,3 1 1 15,-1 2-1-15,3 7 1 16,-5 4 0-16,3 10 1 16,-16 17 0-16,28-2 0 0,-8 17 0 15,-3 8 1 1,4 6 0-16,-1 2-1 0,1-1-1 15,-2 3-1-15,-3-6-3 16,7 15-15-16,-21-23-22 16,1 2 0-16,-12 2 0 15,-3-2-1-15</inkml:trace>
  <inkml:trace contextRef="#ctx0" brushRef="#br0" timeOffset="269568.3326">18765 17177 42 0,'0'0'37'15,"0"0"0"-15,-9-17 1 16,-1-5-19-16,10 22-6 16,0 0-2-16,17 22-4 15,-17-22-1-15,22 38-2 16,-13-9 0-16,10 11-1 15,-5 6-1-15,3 8 0 16,-3-4-1-16,1 5 0 16,-1-1 0-16,-3-10-1 15,1-4 1-15,-4-15-1 16,-8-25-1-16,15 18 1 0,-15-18-1 16,6-27 0-16,-4-4-1 15,-6-4 1-15,2-5 0 16,-4 0-1-16,2 0 1 15,-1 3 0-15,3 1 1 16,2 7 0-16,3 4 0 16,7 6 0-16,2 0 1 15,5 11 0-15,4 2 0 16,6 8 0-16,0 8 0 16,2 7 1-16,-2 8-1 15,2 6 0-15,-8 5 0 16,1 4 0-16,-7-5-1 15,-3-2-1-15,-5-1 0 0,-5-13-1 16,-2-19-2-16,0 0-2 16,12 21-5-16,-12-21-21 15,0 0-9-15,-16-19 1 16,16 19 0-16</inkml:trace>
  <inkml:trace contextRef="#ctx0" brushRef="#br0" timeOffset="270223.5706">19255 17371 79 0,'0'0'38'15,"0"0"0"-15,10 17-10 16,-10-17-19-16,19 25-2 16,-19-25-1-16,25 40-2 15,-13-17-1-15,1 10 0 0,-3-10-1 16,-2-2 0-16,-8-21-1 16,7 21 0-1,-7-21-1-15,0 0 0 16,4-25 0-16,-2 0 1 0,2-2-1 15,0-2 0-15,2-3 0 16,3-1 0-16,3 3 0 16,7-1 0-16,6 0 0 15,0 2-3-15,10 10-1 16,-12-12-12-16,10 18-24 16,-8-2 0-16,2 11-1 15,-10 0 0-15</inkml:trace>
  <inkml:trace contextRef="#ctx0" brushRef="#br0" timeOffset="270919.8254">20466 15880 39 0,'4'-17'34'0,"-4"17"2"0,0 0 0 16,0 0-20-16,18 17-5 16,-22 4-1-16,19 33-3 15,-11 5-2-15,13 30 1 16,-5 18-2-16,5 31 1 15,-1 16-2-15,3 14 0 16,-5 1 0-16,1 8-1 16,-1-8 1-16,-1-1-1 15,1-20 1-15,-1-18-1 16,1-18-1-16,-3-18 1 16,1-16-2-16,-1-26 1 15,3-12-1-15,-14-40 1 16,29 14-2-16,-16-31 0 0,1-10 0 15,-7-10-3-15,5 9-5 16,-18-17-31 0,8 9-2-16,-13-4 0 15,1 9 0-15</inkml:trace>
  <inkml:trace contextRef="#ctx0" brushRef="#br0" timeOffset="272192.2928">20804 17277 35 0,'0'0'35'0,"-17"-12"2"0,17 12-2 16,0 0-10-16,0 0-16 15,0 0-1-15,0 0-1 16,2 19-2-16,7 2-1 16,-9-21-1-16,12 39-1 15,-5-16 0-15,-1-2 0 16,0-4-2-16,2 0 1 16,-8-17 0-16,0 0-1 15,23 14 0-15,-23-14 0 16,29-10 0-16,-6-1 0 15,2 1 0-15,8 2 0 16,0 3 0-16,1 3 0 0,-5 4 0 16,2 5 0-16,-6 1 0 15,-5 5 1-15,-20-13-1 16,15 33 1-16,-19-10 0 16,-7 2 0-16,-9 4 0 15,-5 0 0-15,-4 1 0 16,0-7-1-16,-2 4 1 15,1-8-2-15,3-1-1 16,3-11 0-16,24-7-4 16,-32-11-3-16,32 11-24 15,-2-18-7-15,2 18 1 16,-4-40 0-16</inkml:trace>
  <inkml:trace contextRef="#ctx0" brushRef="#br0" timeOffset="272452.3842">20806 17227 51 0,'0'0'37'15,"-12"-18"1"-15,12 18 0 16,27-24-17-16,2 20-13 15,-4-8-3-15,16 6-1 16,3 3-2-16,1-1-2 0,-1 4-1 16,-2-4-3-16,3 12-5 15,-20-14-24 1,8 6-6-16,-12-2 1 16,-21 2-1-16</inkml:trace>
  <inkml:trace contextRef="#ctx0" brushRef="#br0" timeOffset="273783.8719">21317 17257 23 0,'0'0'32'15,"-19"6"-1"-15,19-6 1 16,0 0-16-16,0 0-5 15,0 0-2-15,19-15-2 0,-19 15-1 16,27-12-1-16,-4 10 0 16,-4-7 0-1,10 5-1-15,-2-4 0 16,2 10-1-16,-5 0-1 0,3 8 0 16,-8 5 0-16,-8 6-1 15,-5 4-1-15,-10 8 2 16,-11 1-1-16,-4 1-1 15,-6-5 1-15,-4-3 0 16,0-2-1-16,4-4 1 16,1-7-1-16,7-3 0 15,17-11 0-15,0 0 0 16,0 0-1-16,0 0 1 16,23 2 0-16,0-8 0 15,2 6 0-15,8 2 0 16,2 6 0-16,2 4 0 15,-3 1 0-15,-3 10 1 0,-8 0 0 16,-7 4 0-16,-9 0 1 16,-8-2-1-16,-7-2 0 15,-10 0 1-15,-5-4-1 16,0-6 0-16,-6 1 0 16,0-7-1-16,2 3-1 15,0-4 1-15,2-1-2 16,4-5-1-16,21 0-3 15,-35-19-12-15,35 19-21 16,-4-34 0-16,22 7-1 16,3-10 1-16</inkml:trace>
  <inkml:trace contextRef="#ctx0" brushRef="#br0" timeOffset="274220.0291">21886 17271 70 0,'-35'0'38'16,"1"9"0"-16,1 11 0 16,-13-7-29-16,24 14-4 15,3-4-1-15,17 2-2 16,14-4-1-16,15-2-1 16,11 2 0-16,9 2 0 15,7-2 0-15,1 6-1 16,-1 0 2-16,-3 0-1 15,-9 4-1-15,-3-1 1 0,-16 5 0 16,-8 3 1-16,-13-1-1 16,-11-7 1-16,-11-3-1 15,-7-6 0-15,-6-7 1 16,-5-12-1-16,1-12 0 16,6-11 0-16,2-12 0 15,10-7 1-15,9-4-1 16,9-6 0-16,8-2 1 15,9-1 0-15,5-1-1 16,4 2 1-16,0 6-1 16,2 0 0-16,-2 6 0 15,-4 7-3-15,1 6 0 0,-11-2-5 16,10 28-22-16,-21 1-9 16,10-18 0-16,-10 18 0 15</inkml:trace>
  <inkml:trace contextRef="#ctx0" brushRef="#br0" timeOffset="274648.1876">22349 17280 66 0,'0'0'38'0,"0"0"2"15,0 0-1-15,-23-5-27 16,11 35-5-16,-17 3-2 16,6 15-1-16,-2 6-1 15,12 3-1-15,3 1-2 16,10-3 1-16,10-3-1 15,11-13 0-15,14-9 0 16,11-26 0-16,2-6-1 16,2-15 2-16,-2-12-1 15,-1-11 0-15,-11-8 0 0,-9-4 0 16,-13-4 1-16,-10 8-1 16,-16-1 0-16,-9 6 0 15,-6 9-1 1,-10 5-2-16,8 18-6 0,-15-7-30 15,13 14-1-15,-2-1 0 16,10 7-1-16</inkml:trace>
  <inkml:trace contextRef="#ctx0" brushRef="#br0" timeOffset="275460.4857">23034 17121 50 0,'-20'-6'38'16,"-3"6"-1"-16,-6-1 2 15,10 16-25-15,-12-15-4 16,16 19-2-16,-3-4-2 16,15 12-2-16,4 4-1 15,11 9 0-15,5 6-1 16,8 8 0-16,2 5-1 16,2 3 1-16,0-1-1 15,-2 6 0-15,-2-1 0 0,-5-3-1 16,-9-4 1-16,-5-5 0 15,-6-10-1-15,-4-5 0 16,-4-9 0-16,-3-9-2 16,11-21 0-16,-35 8-2 15,35-8-4-15,-44-44-21 16,26 15-11-16,-9-17-1 16,4 6 1-16</inkml:trace>
  <inkml:trace contextRef="#ctx0" brushRef="#br0" timeOffset="275624.5413">22845 17585 64 0,'36'-11'37'0,"-9"5"1"15,10 4-2-15,-12-15-26 16,21 15-4-16,-5-6-4 16,-1-5-3-1,1 9-5-15,-18-21-21 0,8 10-10 16,-10-8-1-16,0-2 0 15</inkml:trace>
  <inkml:trace contextRef="#ctx0" brushRef="#br0" timeOffset="275820.613">23304 17225 80 0,'0'0'41'16,"-6"40"-1"-16,2-15 1 15,10 25-32-15,-4 0-3 0,7 9-1 16,1 1-2-16,4 9 0 15,-1-6-2 1,3-9-2-16,-1-6-1 16,-3-23-2-16,11 5-10 0,-23-30-27 15,17-4-1-15,-19-22 0 16,2-3 0-16</inkml:trace>
  <inkml:trace contextRef="#ctx0" brushRef="#br0" timeOffset="276608.9028">23192 17503 77 0,'23'-4'36'15,"8"-4"0"-15,9 8-13 16,1-15-19-16,7-2-7 16,8 5-30-16,-15-3-1 15,-9 0-2-15,-12-1-1 16</inkml:trace>
  <inkml:trace contextRef="#ctx0" brushRef="#br0" timeOffset="277764.3218">20951 15982 37 0,'-6'-19'35'0,"6"19"2"15,0 0-1-15,-16-33-19 16,16 33-4-16,0 0-3 15,20 12-4-15,-20-12 0 0,15 36-2 16,-7-9 0 0,1 13-2-16,1 2 0 15,4 8 0-15,-7-2-1 16,3 0 1-16,-4-4-2 0,0-7 1 16,-5-7-1-16,1-5 0 15,-2-7 0-15,0-18 0 16,0 0-1-16,0 0 0 15,-15-27 1-15,11 0-1 16,6-4 1-16,2-3-1 16,6-3 1-16,3-1-1 15,2 3 1-15,5 7 1 16,3 3 0-16,4 9-1 16,-4 9 1-16,0 7 0 15,-4 11 0-15,1 10 1 16,-5 10-1-16,-3 5 0 15,-1 3-1-15,-3 1 2 0,-2-6-2 16,-2-5 1-16,-2-6-1 16,-2-23 1-16,2 19-1 15,-2-19-1-15,0-19 2 16,0-4-2-16,1-6 0 16,3-3 0-16,4-8 0 15,2 3 0-15,3-1 1 16,3 5-1-16,3 6 1 15,0 10 0-15,0 7 1 16,1 10-1-16,-3 10 0 16,4 5 1-16,-3 14-1 15,1 6 1-15,-4 1-1 16,1 4 0-16,-5 3 0 0,1-7 0 16,-4 1-1-16,-6-11-1 15,5-5-3-15,-7-21-6 16,22 4-29-16,-22-4 0 15,25-25-2-15,-10-3 2 16</inkml:trace>
  <inkml:trace contextRef="#ctx0" brushRef="#br0" timeOffset="277952.3906">21834 16101 74 0,'2'27'39'16,"-6"-2"1"-16,6 11 0 15,-6-1-33-15,14 7-1 0,-6-6-2 16,3-1-3-16,3-7-2 16,-10-28-4-16,25 33-5 15,-25-33-29 1,0 0 0-16,6-42-1 0,0 5-1 16</inkml:trace>
  <inkml:trace contextRef="#ctx0" brushRef="#br0" timeOffset="278079.4362">21801 15802 71 0,'-27'-6'36'0,"6"12"-3"15,-4-10-17-15,25 4-49 16,0 0-2-16,0 0-1 0,17 17-1 16</inkml:trace>
  <inkml:trace contextRef="#ctx0" brushRef="#br0" timeOffset="279764.0509">16453 15640 45 0,'0'0'33'16,"0"0"2"-16,-35 45 0 0,14 10-22 15,-22 3-3-15,3 28-3 16,-20 6-1-16,8 19-2 16,-8-1-2-16,6-1-2 15,8 0-5-15,-2-32-12 16,13-4-19-16,17-27-1 15,11-25 0-15,7-21 0 16</inkml:trace>
  <inkml:trace contextRef="#ctx0" brushRef="#br0" timeOffset="280536.3366">23547 17035 49 0,'-25'-2'36'0,"-4"15"1"15,-14 5 0 1,12 32-23-16,-38-2-3 16,2 28-4-16,-20 5 0 0,4 17-3 15,-8-1-1-15,8 3-2 16,8 0-1-16,9-18-3 15,24 3-12-15,5-31-23 16,22-14 0-16,7-17-2 16,8-23 1-16</inkml:trace>
  <inkml:trace contextRef="#ctx0" brushRef="#br0" timeOffset="281452.6677">15992 17050 37 0,'11'-21'34'16,"-1"0"1"-16,-10 21-1 16,0 0-15-16,-8 35-5 15,-19 5-3-15,-2 35-4 16,-21 7 0-16,-6 22-4 15,-19 7 1-15,2 8-3 0,-5-4 0 16,5-13-2-16,13-14-2 16,10-25-2-1,31-1-13-15,19-62-19 16,23 13-1-16,21-51-1 16,26-14 1-16</inkml:trace>
  <inkml:trace contextRef="#ctx0" brushRef="#br0" timeOffset="281947.8502">18241 15869 32 0,'0'0'34'0,"0"0"1"15,0 0 1-15,-31 28-15 16,13 17-8-16,-30-9-4 15,8 27-4-15,-12 3-1 16,3 14-1-16,1-1-2 16,2 1-2-16,11 3-5 15,-7-20-22-15,20 2-9 16,9-17-1-16,3-9 1 16</inkml:trace>
  <inkml:trace contextRef="#ctx0" brushRef="#br0" timeOffset="282932.2084">17785 17131 58 0,'0'0'35'0,"-13"25"0"0,-6 13-9 16,-22-7-13-16,10 32-5 16,-25 0 0-16,-2 26-2 15,-15-3-1-15,4 10-2 16,-10 0 0-16,3-2-1 15,7-10-2-15,9-17 0 16,16-9-3-16,11-27-5 16,35-10-28-16,-2-21-1 15,35-16-1-15,7-18 0 16</inkml:trace>
  <inkml:trace contextRef="#ctx0" brushRef="#br0" timeOffset="283472.4057">20115 15915 47 0,'0'0'35'0,"0"0"2"15,-17 13-1-15,-22 10-24 16,14 27-1-16,-27 6-4 16,4 22-1-16,-10 3-3 15,2 13-1-15,4 0-4 16,0-12-6-16,19-3-29 16,4-16 0-16,12-15-1 15,5-17-2-15</inkml:trace>
  <inkml:trace contextRef="#ctx0" brushRef="#br0" timeOffset="297731.6074">22636 13083 29 0,'-29'6'36'15,"2"-4"0"-15,6 0 1 16,21-2-20-16,-31 4-3 15,31-4-3-15,20-2-3 16,14 2-3-16,1-4-2 16,19 4 0-16,4-9-1 15,6 3-1-15,3-2-2 0,-3-5-1 16,-1 11-4-16,-24-19-9 16,7 15-22-16,-28 0-2 31,-18 6 1-31,0 0-1 0</inkml:trace>
  <inkml:trace contextRef="#ctx0" brushRef="#br0" timeOffset="297908.6706">22588 13247 55 0,'6'19'36'16,"21"-19"0"-16,12 0 0 15,3-8-27-15,25 8-3 16,-7-6-3-16,4-5-5 0,5 15-13 15,-11-8-22-15,-17-4 1 16,-9 0-1-16,-32 8 1 16</inkml:trace>
  <inkml:trace contextRef="#ctx0" brushRef="#br0" timeOffset="298207.787">22914 12627 53 0,'8'-17'38'16,"-8"17"1"-16,0 34 1 16,-18 10-24-1,11 33-6-15,-28 6-3 16,6 26 0-16,-15 10-2 0,3 7-1 15,-3-1-1-15,1-4-2 16,9-16 1-16,1-14-3 16,10-17 0-16,3-18-2 15,17-12-8-15,-13-23-28 16,16-21-2-16,0 0 0 16,10-23-1-16</inkml:trace>
  <inkml:trace contextRef="#ctx0" brushRef="#br0" timeOffset="299148.1253">23475 12896 33 0,'-27'-6'37'0,"27"6"0"15,-23-12 0-15,12-11-19 16,11 23-6-16,17-17-3 16,6 9-4-16,4-5-1 15,12 5-2-15,3-3 0 16,8 3 0-16,-3 6-1 16,-1 4 1-16,-9 8-1 15,-10 16 1-15,-14 5 0 0,-15 13 0 16,-15 6-1-16,-10 10 1 15,-14-3 0-15,-3 5-1 16,-6-11 0-16,5-8 0 16,7-9-1-16,7-11 1 15,8-8-1-15,23-15 0 16,0 0 0-16,0 0-1 16,31 6 1-16,1-12 0 15,9 1 0-15,5 1 0 16,4 8 0-16,-1 3 0 15,-9 5 0-15,-3 3 2 16,-12 8 0-16,-15 14 0 16,-14-3 1-16,-14 8-1 0,-13-5 1 15,-5-3-2-15,-9 3 2 16,-3-5-2-16,0-7-1 16,4-9-1-16,11-7 0 15,4-11-2-15,29 2-2 16,-17-32-6-16,44-5-29 15,-8-13-3-15,19-7 0 16,7-20 1-16</inkml:trace>
  <inkml:trace contextRef="#ctx0" brushRef="#br0" timeOffset="299536.2634">24019 12817 72 0,'0'0'41'0,"-38"-14"0"0,11 26 0 16,-27-1-31-16,33 18-3 15,-1-2-3-15,22 11-1 16,10 3-1 0,19 7-1-16,13 2 0 0,14 1 0 15,4 1-1-15,6 2 1 16,-9 3 1-16,-6 5-1 16,-15 7 0-16,-16 0 0 15,-20-4 0-15,-16-2 1 16,-15-9 0-16,-5-6-1 15,-9-15-1-15,-1-22 1 16,-2-19 0-16,7-20 0 16,12-26-1-16,10-19 0 0,15-17 0 15,14-19-1-15,9-12 1 16,14 2 0 0,9-4 0-16,7 8-2 15,-1 15 2-15,-4 14-1 0,-1 19-2 16,-13 17-2-16,3 29-2 15,-25-8-14-15,-8 29-21 16,17 25 0-16,-19 10-1 16,-9 16 1-16</inkml:trace>
  <inkml:trace contextRef="#ctx0" brushRef="#br0" timeOffset="300627.6639">23356 14234 39 0,'-2'-28'36'15,"2"28"1"-15,0 0-1 16,-6-41-19-16,6 41-3 16,0 0-3-16,27 10-3 15,-27-10-2-15,16 48-1 16,-11-14-1-16,5 12 0 16,-6 4-1-16,4 0-2 0,-5-2 2 15,1-4-2-15,-4-11 0 16,4-8-1-16,-4-25 0 15,4 21 0-15,-4-21 1 16,2-19-1-16,-2-6-1 16,2-6 2-16,2-11-2 15,1-2 2-15,3-2-2 16,4-4 1-16,1 8 0 16,5 3 0-16,-1 7 0 15,6 11 0-15,-2 13 0 16,2 12 0-16,1 11 1 15,-3 14 0-15,-2 3-1 16,-5 11 1-16,-3 3 0 0,-5-2-1 16,-2 0 1-16,-6-10 0 15,-2-5-1 1,0-11 1-16,4-18-1 16,0 0 0-16,0 0 0 0,-8-29 1 15,14-2-2-15,4-9 1 16,3-6 0-16,5-4-1 15,3 2 1-15,0 8 0 16,0 9 0-16,-1 14-1 16,-20 17 1-16,29 17 0 15,-22 14 0-15,-1 9 0 16,-2 8-2-16,-6 0 0 16,6 2-2-16,-8-16-3 0,18 10-14 15,-14-44-20 1,9 25 0-16,-9-25-1 15,0 0 2-15</inkml:trace>
  <inkml:trace contextRef="#ctx0" brushRef="#br0" timeOffset="301119.8424">24019 14152 87 0,'-7'23'41'16,"9"13"1"-16,-1 5-1 16,7 20-34-16,-8 0 0 15,12 7-4-15,-1 1 1 16,11 2-3-16,-7-10 0 0,2-5-2 16,-1-16 1-16,-3-13-2 15,-13-27 0-15,0 0-2 16,0 0 0-16,-2-46 0 15,-9 0-2-15,-18-16 1 16,4 3 0-16,-10-12 1 16,6 11 0-16,-2-3 2 15,12 6-1-15,9 3 3 16,10 8 0-16,12 9 1 16,11 7 0-16,18 12 1 15,5 13 0-15,10 8 1 16,-4 9 1-16,2 21 1 15,-14 3-1-15,-5 12 1 0,-18 4 0 16,-13 5-1-16,-21-11-1 16,-12-2 0-16,-12-7-2 15,1-14 0-15,-1-6-2 16,1-17-1-16,11-4-4 16,2-26-3-16,27 30-19 15,8-60-13-15,9 6-1 16,-3-5 1-16,11-4 0 15</inkml:trace>
  <inkml:trace contextRef="#ctx0" brushRef="#br0" timeOffset="301475.9713">24282 13949 63 0,'30'-16'40'0,"-2"3"1"16,2 17 0-16,-5-10-23 0,12 37-6 16,-14 3-3-16,4 24-3 15,-9 3-1-15,-3 12-1 16,-9 4-2-16,0-3 0 15,-8-1-1-15,0-9-1 16,-2-14 1-16,-2-20-1 16,4-11-1-16,2-19-1 15,0-19 1-15,4-10-1 16,2-19 0-16,3-5 0 16,5-5 0-16,5-1 1 15,1 1 0-15,7 16 1 16,-2 9 0-16,4 14 1 15,1 25 1-15,-1 17 0 0,2 12 0 16,-4 12 0-16,0 7 0 16,-8 0-1-16,5 2 1 15,-7-9-3-15,-5-4-1 16,-5-18-3-16,11 5-36 16,-18-30-3-16,0 0 2 15,0 0-2-15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0-08-25T16:29:56.23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 17 66,'0'0'0,"0"0"1,0 0 1,0 0 0,0 0 0,0 0 0,0 0 2,0 0 1,0 0 0,0 0-1,0 0 1,-4-22-1,4 22 1,0 0 1,0 0-2,0 0 1,0 0-1,0 0 0,0 0-1,0 0 0,0 0-1,0 0 0,0 0 0,0 0 1,0 0-1,0 0 0,0 0-1,0 0 1,0 0 0,0 0 0,0 0 0,0 0 0,0 0-1,0 0 0,0 0-1,0 0 1,0 0 0,0 0 0,0 0 0,0 0-1,0 0 0,0 22 0,0-22 0,0 0 0,0 0 0,0 0 0,0 0 0,0 0 0,0 0 0,0 0 1,0 0-1,0 0 1,0 0-1,0 0 0,0 0 0,0 0 0,0 0 0,0 0 0,0 0 0,0 0 0,0 0 0,0 0-1,0 0 1,0 0-1,0 0-1,0 0-2,0 0-2,0 0-4,0 0-5,0 0-3</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0-08-25T16:31:43.154"/>
    </inkml:context>
    <inkml:brush xml:id="br0">
      <inkml:brushProperty name="width" value="0.05292" units="cm"/>
      <inkml:brushProperty name="height" value="0.05292" units="cm"/>
      <inkml:brushProperty name="fitToCurve" value="1"/>
    </inkml:brush>
  </inkml:definitions>
  <inkml:trace contextRef="#ctx0" brushRef="#br0">0 0 140,'0'0'5,"0"0"0,0 0 1,0 0 3,0 0 0,0 0-1,0 0-1,0 0-1,0 0-1,0 0-1,0 0-1,0 0 0,0 0-1,0 0 0,0 0-1,0 0 0,0 0 0,0 0 0,0 0 0,0 0-2,0 0-1,0 0-4,0 0-4,5 14-5,-5-14-8,20 7-4</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0-08-25T16:30:28.0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3 207,'0'0'1,"0"0"0,0 0 0,0 0-1,0 0 1,0 0-1,0 0-4,0 0-5,0 0-7,22-3-8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38897-06D0-48A7-ACF6-BDC3B6F63C74}" type="datetimeFigureOut">
              <a:rPr lang="en-US" smtClean="0"/>
              <a:t>8/6/2015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59923-EA07-462B-8513-2C69392524FD}" type="slidenum">
              <a:rPr lang="en-US" smtClean="0"/>
              <a:t>‹#›</a:t>
            </a:fld>
            <a:endParaRPr lang="en-US"/>
          </a:p>
        </p:txBody>
      </p:sp>
    </p:spTree>
    <p:extLst>
      <p:ext uri="{BB962C8B-B14F-4D97-AF65-F5344CB8AC3E}">
        <p14:creationId xmlns:p14="http://schemas.microsoft.com/office/powerpoint/2010/main" val="397770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p>
            <a:r>
              <a:rPr lang="en-US" smtClean="0"/>
              <a:t>Physics C 1-D Motion</a:t>
            </a:r>
          </a:p>
        </p:txBody>
      </p:sp>
      <p:sp>
        <p:nvSpPr>
          <p:cNvPr id="111619" name="Rectangle 3"/>
          <p:cNvSpPr>
            <a:spLocks noGrp="1" noChangeArrowheads="1"/>
          </p:cNvSpPr>
          <p:nvPr>
            <p:ph type="dt" sz="quarter" idx="1"/>
          </p:nvPr>
        </p:nvSpPr>
        <p:spPr>
          <a:noFill/>
        </p:spPr>
        <p:txBody>
          <a:bodyPr/>
          <a:lstStyle/>
          <a:p>
            <a:r>
              <a:rPr lang="en-US" smtClean="0"/>
              <a:t>2007-2008</a:t>
            </a:r>
          </a:p>
        </p:txBody>
      </p:sp>
      <p:sp>
        <p:nvSpPr>
          <p:cNvPr id="111620" name="Rectangle 6"/>
          <p:cNvSpPr>
            <a:spLocks noGrp="1" noChangeArrowheads="1"/>
          </p:cNvSpPr>
          <p:nvPr>
            <p:ph type="ftr" sz="quarter" idx="4"/>
          </p:nvPr>
        </p:nvSpPr>
        <p:spPr>
          <a:noFill/>
        </p:spPr>
        <p:txBody>
          <a:bodyPr/>
          <a:lstStyle/>
          <a:p>
            <a:r>
              <a:rPr lang="en-US" smtClean="0"/>
              <a:t>Bertrand</a:t>
            </a:r>
          </a:p>
        </p:txBody>
      </p:sp>
      <p:sp>
        <p:nvSpPr>
          <p:cNvPr id="111621" name="Rectangle 7"/>
          <p:cNvSpPr>
            <a:spLocks noGrp="1" noChangeArrowheads="1"/>
          </p:cNvSpPr>
          <p:nvPr>
            <p:ph type="sldNum" sz="quarter" idx="5"/>
          </p:nvPr>
        </p:nvSpPr>
        <p:spPr>
          <a:noFill/>
        </p:spPr>
        <p:txBody>
          <a:bodyPr/>
          <a:lstStyle/>
          <a:p>
            <a:fld id="{65A18C29-3471-4502-9831-4165B0D09A0A}" type="slidenum">
              <a:rPr lang="en-US" smtClean="0"/>
              <a:pPr/>
              <a:t>2</a:t>
            </a:fld>
            <a:endParaRPr lang="en-US" smtClean="0"/>
          </a:p>
        </p:txBody>
      </p:sp>
      <p:sp>
        <p:nvSpPr>
          <p:cNvPr id="111622" name="Rectangle 2"/>
          <p:cNvSpPr>
            <a:spLocks noGrp="1" noRot="1" noChangeAspect="1" noChangeArrowheads="1" noTextEdit="1"/>
          </p:cNvSpPr>
          <p:nvPr>
            <p:ph type="sldImg"/>
          </p:nvPr>
        </p:nvSpPr>
        <p:spPr>
          <a:ln/>
        </p:spPr>
      </p:sp>
      <p:sp>
        <p:nvSpPr>
          <p:cNvPr id="1116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1671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p>
            <a:r>
              <a:rPr lang="en-US" smtClean="0"/>
              <a:t>Physics C 1-D Motion</a:t>
            </a:r>
          </a:p>
        </p:txBody>
      </p:sp>
      <p:sp>
        <p:nvSpPr>
          <p:cNvPr id="109571" name="Rectangle 3"/>
          <p:cNvSpPr>
            <a:spLocks noGrp="1" noChangeArrowheads="1"/>
          </p:cNvSpPr>
          <p:nvPr>
            <p:ph type="dt" sz="quarter" idx="1"/>
          </p:nvPr>
        </p:nvSpPr>
        <p:spPr>
          <a:noFill/>
        </p:spPr>
        <p:txBody>
          <a:bodyPr/>
          <a:lstStyle/>
          <a:p>
            <a:r>
              <a:rPr lang="en-US" smtClean="0"/>
              <a:t>2007-2008</a:t>
            </a:r>
          </a:p>
        </p:txBody>
      </p:sp>
      <p:sp>
        <p:nvSpPr>
          <p:cNvPr id="109572" name="Rectangle 6"/>
          <p:cNvSpPr>
            <a:spLocks noGrp="1" noChangeArrowheads="1"/>
          </p:cNvSpPr>
          <p:nvPr>
            <p:ph type="ftr" sz="quarter" idx="4"/>
          </p:nvPr>
        </p:nvSpPr>
        <p:spPr>
          <a:noFill/>
        </p:spPr>
        <p:txBody>
          <a:bodyPr/>
          <a:lstStyle/>
          <a:p>
            <a:r>
              <a:rPr lang="en-US" smtClean="0"/>
              <a:t>Bertrand</a:t>
            </a:r>
          </a:p>
        </p:txBody>
      </p:sp>
      <p:sp>
        <p:nvSpPr>
          <p:cNvPr id="109573" name="Rectangle 7"/>
          <p:cNvSpPr>
            <a:spLocks noGrp="1" noChangeArrowheads="1"/>
          </p:cNvSpPr>
          <p:nvPr>
            <p:ph type="sldNum" sz="quarter" idx="5"/>
          </p:nvPr>
        </p:nvSpPr>
        <p:spPr>
          <a:noFill/>
        </p:spPr>
        <p:txBody>
          <a:bodyPr/>
          <a:lstStyle/>
          <a:p>
            <a:fld id="{E5E73534-051F-45B9-9A0D-210F3114DF98}" type="slidenum">
              <a:rPr lang="en-US" smtClean="0"/>
              <a:pPr/>
              <a:t>12</a:t>
            </a:fld>
            <a:endParaRPr lang="en-US" smtClean="0"/>
          </a:p>
        </p:txBody>
      </p:sp>
      <p:sp>
        <p:nvSpPr>
          <p:cNvPr id="109574" name="Rectangle 2"/>
          <p:cNvSpPr>
            <a:spLocks noGrp="1" noRot="1" noChangeAspect="1" noChangeArrowheads="1" noTextEdit="1"/>
          </p:cNvSpPr>
          <p:nvPr>
            <p:ph type="sldImg"/>
          </p:nvPr>
        </p:nvSpPr>
        <p:spPr>
          <a:ln/>
        </p:spPr>
      </p:sp>
      <p:sp>
        <p:nvSpPr>
          <p:cNvPr id="1095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060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p>
            <a:r>
              <a:rPr lang="en-US" smtClean="0"/>
              <a:t>Physics C 1-D Motion</a:t>
            </a:r>
          </a:p>
        </p:txBody>
      </p:sp>
      <p:sp>
        <p:nvSpPr>
          <p:cNvPr id="112643" name="Rectangle 3"/>
          <p:cNvSpPr>
            <a:spLocks noGrp="1" noChangeArrowheads="1"/>
          </p:cNvSpPr>
          <p:nvPr>
            <p:ph type="dt" sz="quarter" idx="1"/>
          </p:nvPr>
        </p:nvSpPr>
        <p:spPr>
          <a:noFill/>
        </p:spPr>
        <p:txBody>
          <a:bodyPr/>
          <a:lstStyle/>
          <a:p>
            <a:r>
              <a:rPr lang="en-US" smtClean="0"/>
              <a:t>2007-2008</a:t>
            </a:r>
          </a:p>
        </p:txBody>
      </p:sp>
      <p:sp>
        <p:nvSpPr>
          <p:cNvPr id="112644" name="Rectangle 6"/>
          <p:cNvSpPr>
            <a:spLocks noGrp="1" noChangeArrowheads="1"/>
          </p:cNvSpPr>
          <p:nvPr>
            <p:ph type="ftr" sz="quarter" idx="4"/>
          </p:nvPr>
        </p:nvSpPr>
        <p:spPr>
          <a:noFill/>
        </p:spPr>
        <p:txBody>
          <a:bodyPr/>
          <a:lstStyle/>
          <a:p>
            <a:r>
              <a:rPr lang="en-US" smtClean="0"/>
              <a:t>Bertrand</a:t>
            </a:r>
          </a:p>
        </p:txBody>
      </p:sp>
      <p:sp>
        <p:nvSpPr>
          <p:cNvPr id="112645" name="Rectangle 7"/>
          <p:cNvSpPr>
            <a:spLocks noGrp="1" noChangeArrowheads="1"/>
          </p:cNvSpPr>
          <p:nvPr>
            <p:ph type="sldNum" sz="quarter" idx="5"/>
          </p:nvPr>
        </p:nvSpPr>
        <p:spPr>
          <a:noFill/>
        </p:spPr>
        <p:txBody>
          <a:bodyPr/>
          <a:lstStyle/>
          <a:p>
            <a:fld id="{0CFE9707-0F33-4535-9F47-DB983B93C0DB}" type="slidenum">
              <a:rPr lang="en-US" smtClean="0"/>
              <a:pPr/>
              <a:t>3</a:t>
            </a:fld>
            <a:endParaRPr lang="en-US" smtClean="0"/>
          </a:p>
        </p:txBody>
      </p:sp>
      <p:sp>
        <p:nvSpPr>
          <p:cNvPr id="112646" name="Rectangle 2"/>
          <p:cNvSpPr>
            <a:spLocks noGrp="1" noRot="1" noChangeAspect="1" noChangeArrowheads="1" noTextEdit="1"/>
          </p:cNvSpPr>
          <p:nvPr>
            <p:ph type="sldImg"/>
          </p:nvPr>
        </p:nvSpPr>
        <p:spPr>
          <a:ln/>
        </p:spPr>
      </p:sp>
      <p:sp>
        <p:nvSpPr>
          <p:cNvPr id="1126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167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Physics C 1-D Motion</a:t>
            </a:r>
          </a:p>
        </p:txBody>
      </p:sp>
      <p:sp>
        <p:nvSpPr>
          <p:cNvPr id="5" name="Rectangle 3"/>
          <p:cNvSpPr>
            <a:spLocks noGrp="1" noChangeArrowheads="1"/>
          </p:cNvSpPr>
          <p:nvPr>
            <p:ph type="dt" idx="1"/>
          </p:nvPr>
        </p:nvSpPr>
        <p:spPr>
          <a:ln/>
        </p:spPr>
        <p:txBody>
          <a:bodyPr/>
          <a:lstStyle/>
          <a:p>
            <a:r>
              <a:rPr lang="en-US"/>
              <a:t>2007-2008</a:t>
            </a:r>
          </a:p>
        </p:txBody>
      </p:sp>
      <p:sp>
        <p:nvSpPr>
          <p:cNvPr id="6" name="Rectangle 6"/>
          <p:cNvSpPr>
            <a:spLocks noGrp="1" noChangeArrowheads="1"/>
          </p:cNvSpPr>
          <p:nvPr>
            <p:ph type="ftr" sz="quarter" idx="4"/>
          </p:nvPr>
        </p:nvSpPr>
        <p:spPr>
          <a:ln/>
        </p:spPr>
        <p:txBody>
          <a:bodyPr/>
          <a:lstStyle/>
          <a:p>
            <a:r>
              <a:rPr lang="en-US"/>
              <a:t>Bertrand</a:t>
            </a:r>
          </a:p>
        </p:txBody>
      </p:sp>
      <p:sp>
        <p:nvSpPr>
          <p:cNvPr id="7" name="Rectangle 7"/>
          <p:cNvSpPr>
            <a:spLocks noGrp="1" noChangeArrowheads="1"/>
          </p:cNvSpPr>
          <p:nvPr>
            <p:ph type="sldNum" sz="quarter" idx="5"/>
          </p:nvPr>
        </p:nvSpPr>
        <p:spPr>
          <a:ln/>
        </p:spPr>
        <p:txBody>
          <a:bodyPr/>
          <a:lstStyle/>
          <a:p>
            <a:fld id="{0D10A5E6-A7FC-421C-BB3D-01F9F834AD66}" type="slidenum">
              <a:rPr lang="en-US"/>
              <a:pPr/>
              <a:t>4</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727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Physics C 1-D Motion</a:t>
            </a:r>
          </a:p>
        </p:txBody>
      </p:sp>
      <p:sp>
        <p:nvSpPr>
          <p:cNvPr id="5" name="Rectangle 3"/>
          <p:cNvSpPr>
            <a:spLocks noGrp="1" noChangeArrowheads="1"/>
          </p:cNvSpPr>
          <p:nvPr>
            <p:ph type="dt" idx="1"/>
          </p:nvPr>
        </p:nvSpPr>
        <p:spPr>
          <a:ln/>
        </p:spPr>
        <p:txBody>
          <a:bodyPr/>
          <a:lstStyle/>
          <a:p>
            <a:r>
              <a:rPr lang="en-US"/>
              <a:t>2007-2008</a:t>
            </a:r>
          </a:p>
        </p:txBody>
      </p:sp>
      <p:sp>
        <p:nvSpPr>
          <p:cNvPr id="6" name="Rectangle 6"/>
          <p:cNvSpPr>
            <a:spLocks noGrp="1" noChangeArrowheads="1"/>
          </p:cNvSpPr>
          <p:nvPr>
            <p:ph type="ftr" sz="quarter" idx="4"/>
          </p:nvPr>
        </p:nvSpPr>
        <p:spPr>
          <a:ln/>
        </p:spPr>
        <p:txBody>
          <a:bodyPr/>
          <a:lstStyle/>
          <a:p>
            <a:r>
              <a:rPr lang="en-US"/>
              <a:t>Bertrand</a:t>
            </a:r>
          </a:p>
        </p:txBody>
      </p:sp>
      <p:sp>
        <p:nvSpPr>
          <p:cNvPr id="7" name="Rectangle 7"/>
          <p:cNvSpPr>
            <a:spLocks noGrp="1" noChangeArrowheads="1"/>
          </p:cNvSpPr>
          <p:nvPr>
            <p:ph type="sldNum" sz="quarter" idx="5"/>
          </p:nvPr>
        </p:nvSpPr>
        <p:spPr>
          <a:ln/>
        </p:spPr>
        <p:txBody>
          <a:bodyPr/>
          <a:lstStyle/>
          <a:p>
            <a:fld id="{77A0DC7A-C7C1-424C-81A0-11E0F838DDE1}" type="slidenum">
              <a:rPr lang="en-US"/>
              <a:pPr/>
              <a:t>5</a:t>
            </a:fld>
            <a:endParaRPr 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29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Physics C 1-D Motion</a:t>
            </a:r>
          </a:p>
        </p:txBody>
      </p:sp>
      <p:sp>
        <p:nvSpPr>
          <p:cNvPr id="5" name="Rectangle 3"/>
          <p:cNvSpPr>
            <a:spLocks noGrp="1" noChangeArrowheads="1"/>
          </p:cNvSpPr>
          <p:nvPr>
            <p:ph type="dt" idx="1"/>
          </p:nvPr>
        </p:nvSpPr>
        <p:spPr>
          <a:ln/>
        </p:spPr>
        <p:txBody>
          <a:bodyPr/>
          <a:lstStyle/>
          <a:p>
            <a:r>
              <a:rPr lang="en-US"/>
              <a:t>2007-2008</a:t>
            </a:r>
          </a:p>
        </p:txBody>
      </p:sp>
      <p:sp>
        <p:nvSpPr>
          <p:cNvPr id="6" name="Rectangle 6"/>
          <p:cNvSpPr>
            <a:spLocks noGrp="1" noChangeArrowheads="1"/>
          </p:cNvSpPr>
          <p:nvPr>
            <p:ph type="ftr" sz="quarter" idx="4"/>
          </p:nvPr>
        </p:nvSpPr>
        <p:spPr>
          <a:ln/>
        </p:spPr>
        <p:txBody>
          <a:bodyPr/>
          <a:lstStyle/>
          <a:p>
            <a:r>
              <a:rPr lang="en-US"/>
              <a:t>Bertrand</a:t>
            </a:r>
          </a:p>
        </p:txBody>
      </p:sp>
      <p:sp>
        <p:nvSpPr>
          <p:cNvPr id="7" name="Rectangle 7"/>
          <p:cNvSpPr>
            <a:spLocks noGrp="1" noChangeArrowheads="1"/>
          </p:cNvSpPr>
          <p:nvPr>
            <p:ph type="sldNum" sz="quarter" idx="5"/>
          </p:nvPr>
        </p:nvSpPr>
        <p:spPr>
          <a:ln/>
        </p:spPr>
        <p:txBody>
          <a:bodyPr/>
          <a:lstStyle/>
          <a:p>
            <a:fld id="{4D3A7ED8-6D4E-4E5D-BC6F-9D0D3CE5BD95}" type="slidenum">
              <a:rPr lang="en-US"/>
              <a:pPr/>
              <a:t>6</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015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p>
            <a:r>
              <a:rPr lang="en-US" smtClean="0"/>
              <a:t>Physics C 1-D Motion</a:t>
            </a:r>
          </a:p>
        </p:txBody>
      </p:sp>
      <p:sp>
        <p:nvSpPr>
          <p:cNvPr id="120835" name="Rectangle 3"/>
          <p:cNvSpPr>
            <a:spLocks noGrp="1" noChangeArrowheads="1"/>
          </p:cNvSpPr>
          <p:nvPr>
            <p:ph type="dt" sz="quarter" idx="1"/>
          </p:nvPr>
        </p:nvSpPr>
        <p:spPr>
          <a:noFill/>
        </p:spPr>
        <p:txBody>
          <a:bodyPr/>
          <a:lstStyle/>
          <a:p>
            <a:r>
              <a:rPr lang="en-US" smtClean="0"/>
              <a:t>2007-2008</a:t>
            </a:r>
          </a:p>
        </p:txBody>
      </p:sp>
      <p:sp>
        <p:nvSpPr>
          <p:cNvPr id="120836" name="Rectangle 6"/>
          <p:cNvSpPr>
            <a:spLocks noGrp="1" noChangeArrowheads="1"/>
          </p:cNvSpPr>
          <p:nvPr>
            <p:ph type="ftr" sz="quarter" idx="4"/>
          </p:nvPr>
        </p:nvSpPr>
        <p:spPr>
          <a:noFill/>
        </p:spPr>
        <p:txBody>
          <a:bodyPr/>
          <a:lstStyle/>
          <a:p>
            <a:r>
              <a:rPr lang="en-US" smtClean="0"/>
              <a:t>Bertrand</a:t>
            </a:r>
          </a:p>
        </p:txBody>
      </p:sp>
      <p:sp>
        <p:nvSpPr>
          <p:cNvPr id="120837" name="Rectangle 7"/>
          <p:cNvSpPr>
            <a:spLocks noGrp="1" noChangeArrowheads="1"/>
          </p:cNvSpPr>
          <p:nvPr>
            <p:ph type="sldNum" sz="quarter" idx="5"/>
          </p:nvPr>
        </p:nvSpPr>
        <p:spPr>
          <a:noFill/>
        </p:spPr>
        <p:txBody>
          <a:bodyPr/>
          <a:lstStyle/>
          <a:p>
            <a:fld id="{F5929A0B-9B4C-4057-A0CE-8D89FE80F0B1}" type="slidenum">
              <a:rPr lang="en-US" smtClean="0"/>
              <a:pPr/>
              <a:t>7</a:t>
            </a:fld>
            <a:endParaRPr lang="en-US" smtClean="0"/>
          </a:p>
        </p:txBody>
      </p:sp>
      <p:sp>
        <p:nvSpPr>
          <p:cNvPr id="120838" name="Rectangle 2"/>
          <p:cNvSpPr>
            <a:spLocks noGrp="1" noRot="1" noChangeAspect="1" noChangeArrowheads="1" noTextEdit="1"/>
          </p:cNvSpPr>
          <p:nvPr>
            <p:ph type="sldImg"/>
          </p:nvPr>
        </p:nvSpPr>
        <p:spPr>
          <a:ln/>
        </p:spPr>
      </p:sp>
      <p:sp>
        <p:nvSpPr>
          <p:cNvPr id="1208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213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p:spPr>
        <p:txBody>
          <a:bodyPr/>
          <a:lstStyle/>
          <a:p>
            <a:r>
              <a:rPr lang="en-US" smtClean="0"/>
              <a:t>Physics C 1-D Motion</a:t>
            </a:r>
          </a:p>
        </p:txBody>
      </p:sp>
      <p:sp>
        <p:nvSpPr>
          <p:cNvPr id="121859" name="Rectangle 3"/>
          <p:cNvSpPr>
            <a:spLocks noGrp="1" noChangeArrowheads="1"/>
          </p:cNvSpPr>
          <p:nvPr>
            <p:ph type="dt" sz="quarter" idx="1"/>
          </p:nvPr>
        </p:nvSpPr>
        <p:spPr>
          <a:noFill/>
        </p:spPr>
        <p:txBody>
          <a:bodyPr/>
          <a:lstStyle/>
          <a:p>
            <a:r>
              <a:rPr lang="en-US" smtClean="0"/>
              <a:t>2007-2008</a:t>
            </a:r>
          </a:p>
        </p:txBody>
      </p:sp>
      <p:sp>
        <p:nvSpPr>
          <p:cNvPr id="121860" name="Rectangle 6"/>
          <p:cNvSpPr>
            <a:spLocks noGrp="1" noChangeArrowheads="1"/>
          </p:cNvSpPr>
          <p:nvPr>
            <p:ph type="ftr" sz="quarter" idx="4"/>
          </p:nvPr>
        </p:nvSpPr>
        <p:spPr>
          <a:noFill/>
        </p:spPr>
        <p:txBody>
          <a:bodyPr/>
          <a:lstStyle/>
          <a:p>
            <a:r>
              <a:rPr lang="en-US" smtClean="0"/>
              <a:t>Bertrand</a:t>
            </a:r>
          </a:p>
        </p:txBody>
      </p:sp>
      <p:sp>
        <p:nvSpPr>
          <p:cNvPr id="121861" name="Rectangle 7"/>
          <p:cNvSpPr>
            <a:spLocks noGrp="1" noChangeArrowheads="1"/>
          </p:cNvSpPr>
          <p:nvPr>
            <p:ph type="sldNum" sz="quarter" idx="5"/>
          </p:nvPr>
        </p:nvSpPr>
        <p:spPr>
          <a:noFill/>
        </p:spPr>
        <p:txBody>
          <a:bodyPr/>
          <a:lstStyle/>
          <a:p>
            <a:fld id="{156B05C4-65ED-485A-9285-C2DF5DA666DF}" type="slidenum">
              <a:rPr lang="en-US" smtClean="0"/>
              <a:pPr/>
              <a:t>8</a:t>
            </a:fld>
            <a:endParaRPr lang="en-US" smtClean="0"/>
          </a:p>
        </p:txBody>
      </p:sp>
      <p:sp>
        <p:nvSpPr>
          <p:cNvPr id="121862" name="Rectangle 2"/>
          <p:cNvSpPr>
            <a:spLocks noGrp="1" noRot="1" noChangeAspect="1" noChangeArrowheads="1" noTextEdit="1"/>
          </p:cNvSpPr>
          <p:nvPr>
            <p:ph type="sldImg"/>
          </p:nvPr>
        </p:nvSpPr>
        <p:spPr>
          <a:xfrm>
            <a:off x="1144588" y="685800"/>
            <a:ext cx="4570412" cy="3429000"/>
          </a:xfrm>
          <a:ln/>
        </p:spPr>
      </p:sp>
      <p:sp>
        <p:nvSpPr>
          <p:cNvPr id="1218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451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p:spPr>
        <p:txBody>
          <a:bodyPr/>
          <a:lstStyle/>
          <a:p>
            <a:r>
              <a:rPr lang="en-US" smtClean="0"/>
              <a:t>Physics C 1-D Motion</a:t>
            </a:r>
          </a:p>
        </p:txBody>
      </p:sp>
      <p:sp>
        <p:nvSpPr>
          <p:cNvPr id="122883" name="Rectangle 3"/>
          <p:cNvSpPr>
            <a:spLocks noGrp="1" noChangeArrowheads="1"/>
          </p:cNvSpPr>
          <p:nvPr>
            <p:ph type="dt" sz="quarter" idx="1"/>
          </p:nvPr>
        </p:nvSpPr>
        <p:spPr>
          <a:noFill/>
        </p:spPr>
        <p:txBody>
          <a:bodyPr/>
          <a:lstStyle/>
          <a:p>
            <a:r>
              <a:rPr lang="en-US" smtClean="0"/>
              <a:t>2007-2008</a:t>
            </a:r>
          </a:p>
        </p:txBody>
      </p:sp>
      <p:sp>
        <p:nvSpPr>
          <p:cNvPr id="122884" name="Rectangle 6"/>
          <p:cNvSpPr>
            <a:spLocks noGrp="1" noChangeArrowheads="1"/>
          </p:cNvSpPr>
          <p:nvPr>
            <p:ph type="ftr" sz="quarter" idx="4"/>
          </p:nvPr>
        </p:nvSpPr>
        <p:spPr>
          <a:noFill/>
        </p:spPr>
        <p:txBody>
          <a:bodyPr/>
          <a:lstStyle/>
          <a:p>
            <a:r>
              <a:rPr lang="en-US" smtClean="0"/>
              <a:t>Bertrand</a:t>
            </a:r>
          </a:p>
        </p:txBody>
      </p:sp>
      <p:sp>
        <p:nvSpPr>
          <p:cNvPr id="122885" name="Rectangle 7"/>
          <p:cNvSpPr>
            <a:spLocks noGrp="1" noChangeArrowheads="1"/>
          </p:cNvSpPr>
          <p:nvPr>
            <p:ph type="sldNum" sz="quarter" idx="5"/>
          </p:nvPr>
        </p:nvSpPr>
        <p:spPr>
          <a:noFill/>
        </p:spPr>
        <p:txBody>
          <a:bodyPr/>
          <a:lstStyle/>
          <a:p>
            <a:fld id="{6917AC46-5244-4FA6-98BA-EF4175F53528}" type="slidenum">
              <a:rPr lang="en-US" smtClean="0"/>
              <a:pPr/>
              <a:t>10</a:t>
            </a:fld>
            <a:endParaRPr lang="en-US" smtClean="0"/>
          </a:p>
        </p:txBody>
      </p:sp>
      <p:sp>
        <p:nvSpPr>
          <p:cNvPr id="122886" name="Rectangle 2"/>
          <p:cNvSpPr>
            <a:spLocks noGrp="1" noRot="1" noChangeAspect="1" noChangeArrowheads="1" noTextEdit="1"/>
          </p:cNvSpPr>
          <p:nvPr>
            <p:ph type="sldImg"/>
          </p:nvPr>
        </p:nvSpPr>
        <p:spPr>
          <a:ln/>
        </p:spPr>
      </p:sp>
      <p:sp>
        <p:nvSpPr>
          <p:cNvPr id="1228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399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p>
            <a:r>
              <a:rPr lang="en-US" smtClean="0"/>
              <a:t>Physics C 1-D Motion</a:t>
            </a:r>
          </a:p>
        </p:txBody>
      </p:sp>
      <p:sp>
        <p:nvSpPr>
          <p:cNvPr id="120835" name="Rectangle 3"/>
          <p:cNvSpPr>
            <a:spLocks noGrp="1" noChangeArrowheads="1"/>
          </p:cNvSpPr>
          <p:nvPr>
            <p:ph type="dt" sz="quarter" idx="1"/>
          </p:nvPr>
        </p:nvSpPr>
        <p:spPr>
          <a:noFill/>
        </p:spPr>
        <p:txBody>
          <a:bodyPr/>
          <a:lstStyle/>
          <a:p>
            <a:r>
              <a:rPr lang="en-US" smtClean="0"/>
              <a:t>2007-2008</a:t>
            </a:r>
          </a:p>
        </p:txBody>
      </p:sp>
      <p:sp>
        <p:nvSpPr>
          <p:cNvPr id="120836" name="Rectangle 6"/>
          <p:cNvSpPr>
            <a:spLocks noGrp="1" noChangeArrowheads="1"/>
          </p:cNvSpPr>
          <p:nvPr>
            <p:ph type="ftr" sz="quarter" idx="4"/>
          </p:nvPr>
        </p:nvSpPr>
        <p:spPr>
          <a:noFill/>
        </p:spPr>
        <p:txBody>
          <a:bodyPr/>
          <a:lstStyle/>
          <a:p>
            <a:r>
              <a:rPr lang="en-US" smtClean="0"/>
              <a:t>Bertrand</a:t>
            </a:r>
          </a:p>
        </p:txBody>
      </p:sp>
      <p:sp>
        <p:nvSpPr>
          <p:cNvPr id="120837" name="Rectangle 7"/>
          <p:cNvSpPr>
            <a:spLocks noGrp="1" noChangeArrowheads="1"/>
          </p:cNvSpPr>
          <p:nvPr>
            <p:ph type="sldNum" sz="quarter" idx="5"/>
          </p:nvPr>
        </p:nvSpPr>
        <p:spPr>
          <a:noFill/>
        </p:spPr>
        <p:txBody>
          <a:bodyPr/>
          <a:lstStyle/>
          <a:p>
            <a:fld id="{F5929A0B-9B4C-4057-A0CE-8D89FE80F0B1}" type="slidenum">
              <a:rPr lang="en-US" smtClean="0"/>
              <a:pPr/>
              <a:t>11</a:t>
            </a:fld>
            <a:endParaRPr lang="en-US" smtClean="0"/>
          </a:p>
        </p:txBody>
      </p:sp>
      <p:sp>
        <p:nvSpPr>
          <p:cNvPr id="120838" name="Rectangle 2"/>
          <p:cNvSpPr>
            <a:spLocks noGrp="1" noRot="1" noChangeAspect="1" noChangeArrowheads="1" noTextEdit="1"/>
          </p:cNvSpPr>
          <p:nvPr>
            <p:ph type="sldImg"/>
          </p:nvPr>
        </p:nvSpPr>
        <p:spPr>
          <a:ln/>
        </p:spPr>
      </p:sp>
      <p:sp>
        <p:nvSpPr>
          <p:cNvPr id="1208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185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126E2F-06F2-43EA-BBDA-B3DBA6E9883F}"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54237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26E2F-06F2-43EA-BBDA-B3DBA6E9883F}"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146043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26E2F-06F2-43EA-BBDA-B3DBA6E9883F}"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16695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02B1044-AE5D-4761-BBC1-84D9FD81B707}" type="slidenum">
              <a:rPr lang="en-US" altLang="en-US"/>
              <a:pPr>
                <a:defRPr/>
              </a:pPr>
              <a:t>‹#›</a:t>
            </a:fld>
            <a:endParaRPr lang="en-US" altLang="en-US"/>
          </a:p>
        </p:txBody>
      </p:sp>
    </p:spTree>
    <p:extLst>
      <p:ext uri="{BB962C8B-B14F-4D97-AF65-F5344CB8AC3E}">
        <p14:creationId xmlns:p14="http://schemas.microsoft.com/office/powerpoint/2010/main" val="348042832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26E2F-06F2-43EA-BBDA-B3DBA6E9883F}"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32102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126E2F-06F2-43EA-BBDA-B3DBA6E9883F}"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75988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126E2F-06F2-43EA-BBDA-B3DBA6E9883F}"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108137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126E2F-06F2-43EA-BBDA-B3DBA6E9883F}" type="datetimeFigureOut">
              <a:rPr lang="en-US" smtClean="0"/>
              <a:t>8/6/2015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378503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126E2F-06F2-43EA-BBDA-B3DBA6E9883F}" type="datetimeFigureOut">
              <a:rPr lang="en-US" smtClean="0"/>
              <a:t>8/6/2015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147248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26E2F-06F2-43EA-BBDA-B3DBA6E9883F}" type="datetimeFigureOut">
              <a:rPr lang="en-US" smtClean="0"/>
              <a:t>8/6/2015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313944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26E2F-06F2-43EA-BBDA-B3DBA6E9883F}"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402470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26E2F-06F2-43EA-BBDA-B3DBA6E9883F}"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34B5D-1BB7-479A-A0DB-AAA0468E8F2E}" type="slidenum">
              <a:rPr lang="en-US" smtClean="0"/>
              <a:t>‹#›</a:t>
            </a:fld>
            <a:endParaRPr lang="en-US"/>
          </a:p>
        </p:txBody>
      </p:sp>
    </p:spTree>
    <p:extLst>
      <p:ext uri="{BB962C8B-B14F-4D97-AF65-F5344CB8AC3E}">
        <p14:creationId xmlns:p14="http://schemas.microsoft.com/office/powerpoint/2010/main" val="268620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26E2F-06F2-43EA-BBDA-B3DBA6E9883F}" type="datetimeFigureOut">
              <a:rPr lang="en-US" smtClean="0"/>
              <a:t>8/6/2015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34B5D-1BB7-479A-A0DB-AAA0468E8F2E}" type="slidenum">
              <a:rPr lang="en-US" smtClean="0"/>
              <a:t>‹#›</a:t>
            </a:fld>
            <a:endParaRPr lang="en-US"/>
          </a:p>
        </p:txBody>
      </p:sp>
    </p:spTree>
    <p:extLst>
      <p:ext uri="{BB962C8B-B14F-4D97-AF65-F5344CB8AC3E}">
        <p14:creationId xmlns:p14="http://schemas.microsoft.com/office/powerpoint/2010/main" val="107324436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customXml" Target="../ink/ink8.xml"/><Relationship Id="rId10" Type="http://schemas.openxmlformats.org/officeDocument/2006/relationships/image" Target="../media/image12.emf"/><Relationship Id="rId4" Type="http://schemas.openxmlformats.org/officeDocument/2006/relationships/image" Target="../media/image32.emf"/><Relationship Id="rId9" Type="http://schemas.openxmlformats.org/officeDocument/2006/relationships/customXml" Target="../ink/ink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2.xml"/><Relationship Id="rId7"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r>
              <a:rPr lang="en-US" sz="4400" dirty="0" smtClean="0"/>
              <a:t>Selfie + Book Number</a:t>
            </a:r>
          </a:p>
          <a:p>
            <a:r>
              <a:rPr lang="en-US" sz="4400" dirty="0" smtClean="0"/>
              <a:t>Lab fees?</a:t>
            </a:r>
          </a:p>
          <a:p>
            <a:r>
              <a:rPr lang="en-US" sz="4400" dirty="0" err="1" smtClean="0"/>
              <a:t>Ch</a:t>
            </a:r>
            <a:r>
              <a:rPr lang="en-US" sz="4400" dirty="0" smtClean="0"/>
              <a:t> 2 HW Quiz </a:t>
            </a:r>
            <a:r>
              <a:rPr lang="en-US" sz="4400" dirty="0" smtClean="0"/>
              <a:t>Fri</a:t>
            </a:r>
            <a:r>
              <a:rPr lang="en-US" sz="4400" dirty="0" smtClean="0"/>
              <a:t>day</a:t>
            </a:r>
            <a:endParaRPr lang="en-US" sz="4400" dirty="0" smtClean="0"/>
          </a:p>
          <a:p>
            <a:r>
              <a:rPr lang="en-US" sz="4400" dirty="0" err="1" smtClean="0"/>
              <a:t>Ch</a:t>
            </a:r>
            <a:r>
              <a:rPr lang="en-US" sz="4400" dirty="0" smtClean="0"/>
              <a:t> 2 HW Due </a:t>
            </a:r>
            <a:r>
              <a:rPr lang="en-US" sz="4400" dirty="0" smtClean="0"/>
              <a:t>Mon</a:t>
            </a:r>
            <a:r>
              <a:rPr lang="en-US" sz="4400" dirty="0" smtClean="0"/>
              <a:t>day 8/17</a:t>
            </a:r>
            <a:endParaRPr lang="en-US" sz="4400" dirty="0"/>
          </a:p>
        </p:txBody>
      </p:sp>
    </p:spTree>
    <p:extLst>
      <p:ext uri="{BB962C8B-B14F-4D97-AF65-F5344CB8AC3E}">
        <p14:creationId xmlns:p14="http://schemas.microsoft.com/office/powerpoint/2010/main" val="155267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457200"/>
            <a:ext cx="8229600" cy="4648200"/>
          </a:xfrm>
        </p:spPr>
        <p:txBody>
          <a:bodyPr>
            <a:noAutofit/>
          </a:bodyPr>
          <a:lstStyle/>
          <a:p>
            <a:pPr algn="l" eaLnBrk="1" hangingPunct="1"/>
            <a:r>
              <a:rPr lang="en-US" sz="2800" b="1" dirty="0" smtClean="0"/>
              <a:t>Sample problem:</a:t>
            </a:r>
            <a:r>
              <a:rPr lang="en-US" sz="2800" dirty="0" smtClean="0"/>
              <a:t> A student tosses her keys vertically to a friend in a window 4.0 m above. The keys are caught 1.50 seconds later.  </a:t>
            </a:r>
            <a:br>
              <a:rPr lang="en-US" sz="2800" dirty="0" smtClean="0"/>
            </a:br>
            <a:r>
              <a:rPr lang="en-US" sz="2800" dirty="0" smtClean="0"/>
              <a:t>a) With what initial velocity were the keys tossed?</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b) What was the velocity of the keys just before they were caught?</a:t>
            </a:r>
          </a:p>
        </p:txBody>
      </p:sp>
      <mc:AlternateContent xmlns:mc="http://schemas.openxmlformats.org/markup-compatibility/2006" xmlns:p14="http://schemas.microsoft.com/office/powerpoint/2010/main">
        <mc:Choice Requires="p14">
          <p:contentPart p14:bwMode="auto" r:id="rId3">
            <p14:nvContentPartPr>
              <p14:cNvPr id="224294" name="Ink 38"/>
              <p14:cNvContentPartPr>
                <a14:cpLocks xmlns:a14="http://schemas.microsoft.com/office/drawing/2010/main" noRot="1" noChangeAspect="1" noEditPoints="1" noChangeArrowheads="1" noChangeShapeType="1"/>
              </p14:cNvContentPartPr>
              <p14:nvPr/>
            </p14:nvContentPartPr>
            <p14:xfrm>
              <a:off x="746125" y="1498600"/>
              <a:ext cx="1588" cy="6350"/>
            </p14:xfrm>
          </p:contentPart>
        </mc:Choice>
        <mc:Fallback xmlns="">
          <p:pic>
            <p:nvPicPr>
              <p:cNvPr id="224294" name="Ink 38"/>
              <p:cNvPicPr>
                <a:picLocks noRot="1" noChangeAspect="1" noEditPoints="1" noChangeArrowheads="1" noChangeShapeType="1"/>
              </p:cNvPicPr>
              <p:nvPr/>
            </p:nvPicPr>
            <p:blipFill>
              <a:blip r:embed="rId4"/>
              <a:stretch>
                <a:fillRect/>
              </a:stretch>
            </p:blipFill>
            <p:spPr>
              <a:xfrm>
                <a:off x="735644" y="1487311"/>
                <a:ext cx="21279" cy="2928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4295" name="Ink 39"/>
              <p14:cNvContentPartPr>
                <a14:cpLocks xmlns:a14="http://schemas.microsoft.com/office/drawing/2010/main" noRot="1" noChangeAspect="1" noEditPoints="1" noChangeArrowheads="1" noChangeShapeType="1"/>
              </p14:cNvContentPartPr>
              <p14:nvPr/>
            </p14:nvContentPartPr>
            <p14:xfrm>
              <a:off x="8156575" y="2133600"/>
              <a:ext cx="9525" cy="7938"/>
            </p14:xfrm>
          </p:contentPart>
        </mc:Choice>
        <mc:Fallback xmlns="">
          <p:pic>
            <p:nvPicPr>
              <p:cNvPr id="224295" name="Ink 39"/>
              <p:cNvPicPr>
                <a:picLocks noRot="1" noChangeAspect="1" noEditPoints="1" noChangeArrowheads="1" noChangeShapeType="1"/>
              </p:cNvPicPr>
              <p:nvPr/>
            </p:nvPicPr>
            <p:blipFill>
              <a:blip r:embed="rId6"/>
              <a:stretch>
                <a:fillRect/>
              </a:stretch>
            </p:blipFill>
            <p:spPr>
              <a:xfrm>
                <a:off x="8141555" y="2119450"/>
                <a:ext cx="34803" cy="317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4270" name="Ink 14"/>
              <p14:cNvContentPartPr>
                <a14:cpLocks xmlns:a14="http://schemas.microsoft.com/office/drawing/2010/main" noRot="1" noChangeAspect="1" noEditPoints="1" noChangeArrowheads="1" noChangeShapeType="1"/>
              </p14:cNvContentPartPr>
              <p14:nvPr/>
            </p14:nvContentPartPr>
            <p14:xfrm>
              <a:off x="1736725" y="2997200"/>
              <a:ext cx="7938" cy="1588"/>
            </p14:xfrm>
          </p:contentPart>
        </mc:Choice>
        <mc:Fallback xmlns="">
          <p:pic>
            <p:nvPicPr>
              <p:cNvPr id="224270" name="Ink 14"/>
              <p:cNvPicPr>
                <a:picLocks noRot="1" noChangeAspect="1" noEditPoints="1" noChangeArrowheads="1" noChangeShapeType="1"/>
              </p:cNvPicPr>
              <p:nvPr/>
            </p:nvPicPr>
            <p:blipFill>
              <a:blip r:embed="rId8"/>
              <a:stretch>
                <a:fillRect/>
              </a:stretch>
            </p:blipFill>
            <p:spPr>
              <a:xfrm>
                <a:off x="1723265" y="2982908"/>
                <a:ext cx="32097" cy="3136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225720" y="1425960"/>
              <a:ext cx="8600400" cy="4298760"/>
            </p14:xfrm>
          </p:contentPart>
        </mc:Choice>
        <mc:Fallback>
          <p:pic>
            <p:nvPicPr>
              <p:cNvPr id="2" name="Ink 1"/>
              <p:cNvPicPr/>
              <p:nvPr/>
            </p:nvPicPr>
            <p:blipFill>
              <a:blip r:embed="rId10"/>
              <a:stretch>
                <a:fillRect/>
              </a:stretch>
            </p:blipFill>
            <p:spPr>
              <a:xfrm>
                <a:off x="214200" y="1412280"/>
                <a:ext cx="8626320" cy="4325040"/>
              </a:xfrm>
              <a:prstGeom prst="rect">
                <a:avLst/>
              </a:prstGeom>
            </p:spPr>
          </p:pic>
        </mc:Fallback>
      </mc:AlternateContent>
    </p:spTree>
    <p:extLst>
      <p:ext uri="{BB962C8B-B14F-4D97-AF65-F5344CB8AC3E}">
        <p14:creationId xmlns:p14="http://schemas.microsoft.com/office/powerpoint/2010/main" val="35029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3733800"/>
            <a:ext cx="7772400" cy="1470025"/>
          </a:xfrm>
        </p:spPr>
        <p:txBody>
          <a:bodyPr/>
          <a:lstStyle/>
          <a:p>
            <a:r>
              <a:rPr lang="en-US" dirty="0" smtClean="0"/>
              <a:t>Lesson 6</a:t>
            </a:r>
          </a:p>
        </p:txBody>
      </p:sp>
      <p:sp>
        <p:nvSpPr>
          <p:cNvPr id="60419" name="Rectangle 3"/>
          <p:cNvSpPr>
            <a:spLocks noGrp="1" noChangeArrowheads="1"/>
          </p:cNvSpPr>
          <p:nvPr>
            <p:ph type="subTitle" idx="1"/>
          </p:nvPr>
        </p:nvSpPr>
        <p:spPr>
          <a:xfrm>
            <a:off x="1143000" y="4705350"/>
            <a:ext cx="7010400" cy="1771650"/>
          </a:xfrm>
        </p:spPr>
        <p:txBody>
          <a:bodyPr>
            <a:normAutofit/>
          </a:bodyPr>
          <a:lstStyle/>
          <a:p>
            <a:r>
              <a:rPr lang="en-US" sz="4800" dirty="0" smtClean="0"/>
              <a:t>Derivative and Integral Graphical Laboratory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1000"/>
            <a:ext cx="6599695" cy="3810000"/>
          </a:xfrm>
          <a:prstGeom prst="rect">
            <a:avLst/>
          </a:prstGeom>
        </p:spPr>
      </p:pic>
    </p:spTree>
    <p:extLst>
      <p:ext uri="{BB962C8B-B14F-4D97-AF65-F5344CB8AC3E}">
        <p14:creationId xmlns:p14="http://schemas.microsoft.com/office/powerpoint/2010/main" val="318065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457200" y="427038"/>
            <a:ext cx="8229600" cy="563562"/>
          </a:xfrm>
        </p:spPr>
        <p:txBody>
          <a:bodyPr>
            <a:noAutofit/>
          </a:bodyPr>
          <a:lstStyle/>
          <a:p>
            <a:pPr algn="ctr" eaLnBrk="1" hangingPunct="1"/>
            <a:r>
              <a:rPr lang="en-US" sz="4000" dirty="0" smtClean="0"/>
              <a:t>Derivative and Integral Graphical Laboratory</a:t>
            </a:r>
          </a:p>
        </p:txBody>
      </p:sp>
      <p:sp>
        <p:nvSpPr>
          <p:cNvPr id="50179" name="Rectangle 5"/>
          <p:cNvSpPr>
            <a:spLocks noGrp="1" noChangeArrowheads="1"/>
          </p:cNvSpPr>
          <p:nvPr>
            <p:ph idx="1"/>
          </p:nvPr>
        </p:nvSpPr>
        <p:spPr>
          <a:xfrm>
            <a:off x="0" y="1295400"/>
            <a:ext cx="9144000" cy="5562600"/>
          </a:xfrm>
        </p:spPr>
        <p:txBody>
          <a:bodyPr/>
          <a:lstStyle/>
          <a:p>
            <a:pPr marL="457200" indent="-457200" eaLnBrk="1" hangingPunct="1">
              <a:lnSpc>
                <a:spcPct val="80000"/>
              </a:lnSpc>
            </a:pPr>
            <a:r>
              <a:rPr lang="en-US" sz="2400" b="1" dirty="0" smtClean="0">
                <a:latin typeface="+mj-lt"/>
              </a:rPr>
              <a:t>Purpose:</a:t>
            </a:r>
            <a:r>
              <a:rPr lang="en-US" sz="2400" dirty="0" smtClean="0">
                <a:latin typeface="+mj-lt"/>
              </a:rPr>
              <a:t> to analyze </a:t>
            </a:r>
            <a:r>
              <a:rPr lang="en-US" sz="2400" i="1" dirty="0" smtClean="0">
                <a:latin typeface="+mj-lt"/>
              </a:rPr>
              <a:t>x-</a:t>
            </a:r>
            <a:r>
              <a:rPr lang="en-US" sz="2400" i="1" dirty="0" err="1" smtClean="0">
                <a:latin typeface="+mj-lt"/>
              </a:rPr>
              <a:t>vs</a:t>
            </a:r>
            <a:r>
              <a:rPr lang="en-US" sz="2400" i="1" dirty="0" smtClean="0">
                <a:latin typeface="+mj-lt"/>
              </a:rPr>
              <a:t>-t </a:t>
            </a:r>
            <a:r>
              <a:rPr lang="en-US" sz="2400" dirty="0" smtClean="0">
                <a:latin typeface="+mj-lt"/>
              </a:rPr>
              <a:t>and </a:t>
            </a:r>
            <a:r>
              <a:rPr lang="en-US" sz="2400" i="1" dirty="0" smtClean="0">
                <a:latin typeface="+mj-lt"/>
              </a:rPr>
              <a:t>v-</a:t>
            </a:r>
            <a:r>
              <a:rPr lang="en-US" sz="2400" i="1" dirty="0" err="1" smtClean="0">
                <a:latin typeface="+mj-lt"/>
              </a:rPr>
              <a:t>vs</a:t>
            </a:r>
            <a:r>
              <a:rPr lang="en-US" sz="2400" i="1" dirty="0" smtClean="0">
                <a:latin typeface="+mj-lt"/>
              </a:rPr>
              <a:t>-t</a:t>
            </a:r>
            <a:r>
              <a:rPr lang="en-US" sz="2400" dirty="0" smtClean="0">
                <a:latin typeface="+mj-lt"/>
              </a:rPr>
              <a:t> graphs for an accelerating object and clearly show:</a:t>
            </a:r>
          </a:p>
          <a:p>
            <a:pPr marL="838200" lvl="1" indent="-381000" eaLnBrk="1" hangingPunct="1">
              <a:lnSpc>
                <a:spcPct val="80000"/>
              </a:lnSpc>
              <a:buClr>
                <a:schemeClr val="tx1"/>
              </a:buClr>
              <a:buFontTx/>
              <a:buAutoNum type="alphaUcPeriod"/>
            </a:pPr>
            <a:r>
              <a:rPr lang="en-US" sz="2000" dirty="0" smtClean="0">
                <a:latin typeface="+mj-lt"/>
              </a:rPr>
              <a:t>how instantaneous velocities derived from</a:t>
            </a:r>
            <a:r>
              <a:rPr lang="en-US" sz="2000" i="1" dirty="0" smtClean="0">
                <a:latin typeface="+mj-lt"/>
              </a:rPr>
              <a:t> x-</a:t>
            </a:r>
            <a:r>
              <a:rPr lang="en-US" sz="2000" i="1" dirty="0" err="1" smtClean="0">
                <a:latin typeface="+mj-lt"/>
              </a:rPr>
              <a:t>vs</a:t>
            </a:r>
            <a:r>
              <a:rPr lang="en-US" sz="2000" i="1" dirty="0" smtClean="0">
                <a:latin typeface="+mj-lt"/>
              </a:rPr>
              <a:t>-t </a:t>
            </a:r>
            <a:r>
              <a:rPr lang="en-US" sz="2000" dirty="0" smtClean="0">
                <a:latin typeface="+mj-lt"/>
              </a:rPr>
              <a:t>graph correlate to velocity values on the corresponding </a:t>
            </a:r>
            <a:r>
              <a:rPr lang="en-US" sz="2000" i="1" dirty="0" smtClean="0">
                <a:latin typeface="+mj-lt"/>
              </a:rPr>
              <a:t>v-</a:t>
            </a:r>
            <a:r>
              <a:rPr lang="en-US" sz="2000" i="1" dirty="0" err="1" smtClean="0">
                <a:latin typeface="+mj-lt"/>
              </a:rPr>
              <a:t>vs</a:t>
            </a:r>
            <a:r>
              <a:rPr lang="en-US" sz="2000" i="1" dirty="0" smtClean="0">
                <a:latin typeface="+mj-lt"/>
              </a:rPr>
              <a:t>-t </a:t>
            </a:r>
            <a:r>
              <a:rPr lang="en-US" sz="2000" dirty="0" smtClean="0">
                <a:latin typeface="+mj-lt"/>
              </a:rPr>
              <a:t>graph.</a:t>
            </a:r>
          </a:p>
          <a:p>
            <a:pPr marL="838200" lvl="1" indent="-381000" eaLnBrk="1" hangingPunct="1">
              <a:lnSpc>
                <a:spcPct val="80000"/>
              </a:lnSpc>
              <a:buClr>
                <a:schemeClr val="tx1"/>
              </a:buClr>
              <a:buFontTx/>
              <a:buAutoNum type="alphaUcPeriod"/>
            </a:pPr>
            <a:r>
              <a:rPr lang="en-US" sz="2000" dirty="0" smtClean="0">
                <a:latin typeface="+mj-lt"/>
              </a:rPr>
              <a:t>how areas under the curve of the v</a:t>
            </a:r>
            <a:r>
              <a:rPr lang="en-US" sz="2000" i="1" dirty="0" smtClean="0">
                <a:latin typeface="+mj-lt"/>
              </a:rPr>
              <a:t>-</a:t>
            </a:r>
            <a:r>
              <a:rPr lang="en-US" sz="2000" i="1" dirty="0" err="1" smtClean="0">
                <a:latin typeface="+mj-lt"/>
              </a:rPr>
              <a:t>vs</a:t>
            </a:r>
            <a:r>
              <a:rPr lang="en-US" sz="2000" i="1" dirty="0" smtClean="0">
                <a:latin typeface="+mj-lt"/>
              </a:rPr>
              <a:t>-t </a:t>
            </a:r>
            <a:r>
              <a:rPr lang="en-US" sz="2000" dirty="0" smtClean="0">
                <a:latin typeface="+mj-lt"/>
              </a:rPr>
              <a:t>graph correlate to displacements obtained from the corresponding </a:t>
            </a:r>
            <a:r>
              <a:rPr lang="en-US" sz="2000" i="1" dirty="0" smtClean="0">
                <a:latin typeface="+mj-lt"/>
              </a:rPr>
              <a:t>x-</a:t>
            </a:r>
            <a:r>
              <a:rPr lang="en-US" sz="2000" i="1" dirty="0" err="1" smtClean="0">
                <a:latin typeface="+mj-lt"/>
              </a:rPr>
              <a:t>vs</a:t>
            </a:r>
            <a:r>
              <a:rPr lang="en-US" sz="2000" i="1" dirty="0" smtClean="0">
                <a:latin typeface="+mj-lt"/>
              </a:rPr>
              <a:t>-t </a:t>
            </a:r>
            <a:r>
              <a:rPr lang="en-US" sz="2000" dirty="0" smtClean="0">
                <a:latin typeface="+mj-lt"/>
              </a:rPr>
              <a:t>graph.</a:t>
            </a:r>
          </a:p>
          <a:p>
            <a:pPr marL="457200" indent="-457200" eaLnBrk="1" hangingPunct="1">
              <a:lnSpc>
                <a:spcPct val="80000"/>
              </a:lnSpc>
            </a:pPr>
            <a:r>
              <a:rPr lang="en-US" sz="2400" b="1" dirty="0" smtClean="0">
                <a:latin typeface="+mj-lt"/>
              </a:rPr>
              <a:t>General Method:</a:t>
            </a:r>
            <a:r>
              <a:rPr lang="en-US" sz="2400" dirty="0" smtClean="0">
                <a:latin typeface="+mj-lt"/>
              </a:rPr>
              <a:t> Use a motion sensor to collect data for an object that is not accelerating uniformly. Print out, for each person in your group, the appropriate x-</a:t>
            </a:r>
            <a:r>
              <a:rPr lang="en-US" sz="2400" dirty="0" err="1" smtClean="0">
                <a:latin typeface="+mj-lt"/>
              </a:rPr>
              <a:t>vs</a:t>
            </a:r>
            <a:r>
              <a:rPr lang="en-US" sz="2400" dirty="0" smtClean="0">
                <a:latin typeface="+mj-lt"/>
              </a:rPr>
              <a:t>-t and v-</a:t>
            </a:r>
            <a:r>
              <a:rPr lang="en-US" sz="2400" dirty="0" err="1" smtClean="0">
                <a:latin typeface="+mj-lt"/>
              </a:rPr>
              <a:t>vs</a:t>
            </a:r>
            <a:r>
              <a:rPr lang="en-US" sz="2400" dirty="0" smtClean="0">
                <a:latin typeface="+mj-lt"/>
              </a:rPr>
              <a:t>-t graphs. These graphs should clearly show an appropriate tangent lines on the x-</a:t>
            </a:r>
            <a:r>
              <a:rPr lang="en-US" sz="2400" dirty="0" err="1" smtClean="0">
                <a:latin typeface="+mj-lt"/>
              </a:rPr>
              <a:t>vs</a:t>
            </a:r>
            <a:r>
              <a:rPr lang="en-US" sz="2400" dirty="0" smtClean="0">
                <a:latin typeface="+mj-lt"/>
              </a:rPr>
              <a:t>-t graph and an appropriate area on the v-</a:t>
            </a:r>
            <a:r>
              <a:rPr lang="en-US" sz="2400" dirty="0" err="1" smtClean="0">
                <a:latin typeface="+mj-lt"/>
              </a:rPr>
              <a:t>vs</a:t>
            </a:r>
            <a:r>
              <a:rPr lang="en-US" sz="2400" dirty="0" smtClean="0">
                <a:latin typeface="+mj-lt"/>
              </a:rPr>
              <a:t>-t graph.</a:t>
            </a:r>
          </a:p>
          <a:p>
            <a:pPr marL="457200" indent="-457200" eaLnBrk="1" hangingPunct="1">
              <a:lnSpc>
                <a:spcPct val="80000"/>
              </a:lnSpc>
            </a:pPr>
            <a:r>
              <a:rPr lang="en-US" sz="2400" b="1" dirty="0" smtClean="0">
                <a:latin typeface="+mj-lt"/>
              </a:rPr>
              <a:t>Report</a:t>
            </a:r>
            <a:r>
              <a:rPr lang="en-US" sz="2400" b="1" smtClean="0">
                <a:latin typeface="+mj-lt"/>
              </a:rPr>
              <a:t>:</a:t>
            </a:r>
            <a:r>
              <a:rPr lang="en-US" sz="2400" smtClean="0">
                <a:latin typeface="+mj-lt"/>
              </a:rPr>
              <a:t> Your </a:t>
            </a:r>
            <a:r>
              <a:rPr lang="en-US" sz="2400" dirty="0" smtClean="0">
                <a:latin typeface="+mj-lt"/>
              </a:rPr>
              <a:t>lab report will focus on the analysis of your graphs as defined above. Each person in the group can use the same set of two graphs, but must analyze the graphs independently and produce an independent lab report. It is permitted to write on your graph printout as part of your analysis</a:t>
            </a:r>
            <a:endParaRPr lang="en-US" sz="2400" b="1" i="1" dirty="0" smtClean="0">
              <a:latin typeface="+mj-lt"/>
            </a:endParaRPr>
          </a:p>
        </p:txBody>
      </p:sp>
    </p:spTree>
    <p:extLst>
      <p:ext uri="{BB962C8B-B14F-4D97-AF65-F5344CB8AC3E}">
        <p14:creationId xmlns:p14="http://schemas.microsoft.com/office/powerpoint/2010/main" val="581231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85800" y="5083175"/>
            <a:ext cx="7772400" cy="1470025"/>
          </a:xfrm>
        </p:spPr>
        <p:txBody>
          <a:bodyPr/>
          <a:lstStyle/>
          <a:p>
            <a:r>
              <a:rPr lang="en-US" dirty="0" smtClean="0"/>
              <a:t>Lesson 5</a:t>
            </a:r>
          </a:p>
        </p:txBody>
      </p:sp>
      <p:sp>
        <p:nvSpPr>
          <p:cNvPr id="52227" name="Rectangle 3"/>
          <p:cNvSpPr>
            <a:spLocks noGrp="1" noChangeArrowheads="1"/>
          </p:cNvSpPr>
          <p:nvPr>
            <p:ph type="subTitle" idx="1"/>
          </p:nvPr>
        </p:nvSpPr>
        <p:spPr>
          <a:xfrm>
            <a:off x="1371600" y="6019800"/>
            <a:ext cx="6400800" cy="1752600"/>
          </a:xfrm>
        </p:spPr>
        <p:txBody>
          <a:bodyPr>
            <a:normAutofit/>
          </a:bodyPr>
          <a:lstStyle/>
          <a:p>
            <a:r>
              <a:rPr lang="en-US" sz="4000" dirty="0" smtClean="0"/>
              <a:t>Kinematic Equation Review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5" y="76200"/>
            <a:ext cx="8770565" cy="5486400"/>
          </a:xfrm>
          <a:prstGeom prst="rect">
            <a:avLst/>
          </a:prstGeom>
        </p:spPr>
      </p:pic>
    </p:spTree>
    <p:extLst>
      <p:ext uri="{BB962C8B-B14F-4D97-AF65-F5344CB8AC3E}">
        <p14:creationId xmlns:p14="http://schemas.microsoft.com/office/powerpoint/2010/main" val="3670028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Autofit/>
          </a:bodyPr>
          <a:lstStyle/>
          <a:p>
            <a:r>
              <a:rPr lang="en-US" dirty="0" smtClean="0"/>
              <a:t>Here are our old friends, the kinematic equations  </a:t>
            </a:r>
            <a:r>
              <a:rPr lang="en-US" dirty="0" smtClean="0">
                <a:sym typeface="Wingdings" pitchFamily="2" charset="2"/>
              </a:rPr>
              <a:t></a:t>
            </a:r>
            <a:endParaRPr lang="en-US" b="1" dirty="0" smtClean="0"/>
          </a:p>
        </p:txBody>
      </p:sp>
      <p:graphicFrame>
        <p:nvGraphicFramePr>
          <p:cNvPr id="12290" name="Object 5"/>
          <p:cNvGraphicFramePr>
            <a:graphicFrameLocks noGrp="1" noChangeAspect="1"/>
          </p:cNvGraphicFramePr>
          <p:nvPr>
            <p:ph idx="1"/>
            <p:extLst>
              <p:ext uri="{D42A27DB-BD31-4B8C-83A1-F6EECF244321}">
                <p14:modId xmlns:p14="http://schemas.microsoft.com/office/powerpoint/2010/main" val="2258019469"/>
              </p:ext>
            </p:extLst>
          </p:nvPr>
        </p:nvGraphicFramePr>
        <p:xfrm>
          <a:off x="3467100" y="1676400"/>
          <a:ext cx="2209800" cy="1397000"/>
        </p:xfrm>
        <a:graphic>
          <a:graphicData uri="http://schemas.openxmlformats.org/presentationml/2006/ole">
            <mc:AlternateContent xmlns:mc="http://schemas.openxmlformats.org/markup-compatibility/2006">
              <mc:Choice xmlns:v="urn:schemas-microsoft-com:vml" Requires="v">
                <p:oleObj spid="_x0000_s9249" name="Equation" r:id="rId4" imgW="2209680" imgH="1396800" progId="">
                  <p:embed/>
                </p:oleObj>
              </mc:Choice>
              <mc:Fallback>
                <p:oleObj name="Equation" r:id="rId4" imgW="2209680" imgH="1396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1676400"/>
                        <a:ext cx="22098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512" y="3581400"/>
            <a:ext cx="4752975" cy="3143250"/>
          </a:xfrm>
          <a:prstGeom prst="rect">
            <a:avLst/>
          </a:prstGeom>
        </p:spPr>
      </p:pic>
      <mc:AlternateContent xmlns:mc="http://schemas.openxmlformats.org/markup-compatibility/2006">
        <mc:Choice xmlns:p14="http://schemas.microsoft.com/office/powerpoint/2010/main" Requires="p14">
          <p:contentPart p14:bwMode="auto" r:id="rId7">
            <p14:nvContentPartPr>
              <p14:cNvPr id="3" name="Ink 2"/>
              <p14:cNvContentPartPr/>
              <p14:nvPr/>
            </p14:nvContentPartPr>
            <p14:xfrm>
              <a:off x="6098760" y="1645560"/>
              <a:ext cx="2383200" cy="893160"/>
            </p14:xfrm>
          </p:contentPart>
        </mc:Choice>
        <mc:Fallback>
          <p:pic>
            <p:nvPicPr>
              <p:cNvPr id="3" name="Ink 2"/>
              <p:cNvPicPr/>
              <p:nvPr/>
            </p:nvPicPr>
            <p:blipFill>
              <a:blip r:embed="rId8"/>
              <a:stretch>
                <a:fillRect/>
              </a:stretch>
            </p:blipFill>
            <p:spPr>
              <a:xfrm>
                <a:off x="6084720" y="1631880"/>
                <a:ext cx="2413080" cy="922680"/>
              </a:xfrm>
              <a:prstGeom prst="rect">
                <a:avLst/>
              </a:prstGeom>
            </p:spPr>
          </p:pic>
        </mc:Fallback>
      </mc:AlternateContent>
    </p:spTree>
    <p:extLst>
      <p:ext uri="{BB962C8B-B14F-4D97-AF65-F5344CB8AC3E}">
        <p14:creationId xmlns:p14="http://schemas.microsoft.com/office/powerpoint/2010/main" val="399422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Grp="1" noChangeArrowheads="1"/>
          </p:cNvSpPr>
          <p:nvPr>
            <p:ph type="body" sz="half" idx="1"/>
          </p:nvPr>
        </p:nvSpPr>
        <p:spPr>
          <a:xfrm>
            <a:off x="152400" y="304800"/>
            <a:ext cx="8839200" cy="4972050"/>
          </a:xfrm>
        </p:spPr>
        <p:txBody>
          <a:bodyPr/>
          <a:lstStyle/>
          <a:p>
            <a:pPr marL="49213" indent="-49213">
              <a:lnSpc>
                <a:spcPct val="90000"/>
              </a:lnSpc>
              <a:buFontTx/>
              <a:buNone/>
            </a:pPr>
            <a:r>
              <a:rPr lang="en-US" sz="2000" b="1"/>
              <a:t>Sample problem (basic):</a:t>
            </a:r>
            <a:r>
              <a:rPr lang="en-US" sz="2000"/>
              <a:t> Show how to derive the 1</a:t>
            </a:r>
            <a:r>
              <a:rPr lang="en-US" sz="2000" baseline="30000"/>
              <a:t>st</a:t>
            </a:r>
            <a:r>
              <a:rPr lang="en-US" sz="2000"/>
              <a:t> kinematic equation from the 2</a:t>
            </a:r>
            <a:r>
              <a:rPr lang="en-US" sz="2000" baseline="30000"/>
              <a:t>nd</a:t>
            </a:r>
            <a:r>
              <a:rPr lang="en-US" sz="2000"/>
              <a:t>.</a:t>
            </a:r>
          </a:p>
          <a:p>
            <a:pPr marL="49213" indent="-49213">
              <a:lnSpc>
                <a:spcPct val="90000"/>
              </a:lnSpc>
            </a:pPr>
            <a:endParaRPr lang="en-US" sz="2000"/>
          </a:p>
          <a:p>
            <a:pPr marL="49213" indent="-49213">
              <a:lnSpc>
                <a:spcPct val="90000"/>
              </a:lnSpc>
            </a:pPr>
            <a:endParaRPr lang="en-US" sz="2400"/>
          </a:p>
          <a:p>
            <a:pPr marL="49213" indent="-49213">
              <a:lnSpc>
                <a:spcPct val="90000"/>
              </a:lnSpc>
            </a:pPr>
            <a:endParaRPr lang="en-US" sz="2400"/>
          </a:p>
          <a:p>
            <a:pPr marL="49213" indent="-49213">
              <a:lnSpc>
                <a:spcPct val="90000"/>
              </a:lnSpc>
            </a:pPr>
            <a:endParaRPr lang="en-US" sz="2400"/>
          </a:p>
          <a:p>
            <a:pPr marL="49213" indent="-49213">
              <a:lnSpc>
                <a:spcPct val="90000"/>
              </a:lnSpc>
              <a:buFontTx/>
              <a:buNone/>
            </a:pPr>
            <a:endParaRPr lang="en-US" sz="2400"/>
          </a:p>
          <a:p>
            <a:pPr marL="49213" indent="-49213">
              <a:lnSpc>
                <a:spcPct val="90000"/>
              </a:lnSpc>
            </a:pPr>
            <a:endParaRPr lang="en-US" sz="2400"/>
          </a:p>
          <a:p>
            <a:pPr marL="49213" indent="-49213">
              <a:lnSpc>
                <a:spcPct val="90000"/>
              </a:lnSpc>
            </a:pPr>
            <a:endParaRPr lang="en-US" sz="2400"/>
          </a:p>
          <a:p>
            <a:pPr marL="49213" indent="-49213">
              <a:lnSpc>
                <a:spcPct val="90000"/>
              </a:lnSpc>
              <a:buFontTx/>
              <a:buNone/>
            </a:pPr>
            <a:r>
              <a:rPr lang="en-US" sz="2000" b="1"/>
              <a:t>Sample problem (advanced):</a:t>
            </a:r>
            <a:r>
              <a:rPr lang="en-US" sz="2000"/>
              <a:t> Given a constant acceleration of </a:t>
            </a:r>
            <a:r>
              <a:rPr lang="en-US" sz="2000" i="1"/>
              <a:t>a</a:t>
            </a:r>
            <a:r>
              <a:rPr lang="en-US" sz="2000"/>
              <a:t>, derive the first two kinematic equations.</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56240" y="693360"/>
              <a:ext cx="8357760" cy="5905080"/>
            </p14:xfrm>
          </p:contentPart>
        </mc:Choice>
        <mc:Fallback>
          <p:pic>
            <p:nvPicPr>
              <p:cNvPr id="2" name="Ink 1"/>
              <p:cNvPicPr/>
              <p:nvPr/>
            </p:nvPicPr>
            <p:blipFill>
              <a:blip r:embed="rId4"/>
              <a:stretch>
                <a:fillRect/>
              </a:stretch>
            </p:blipFill>
            <p:spPr>
              <a:xfrm>
                <a:off x="148680" y="681840"/>
                <a:ext cx="8380080" cy="5931000"/>
              </a:xfrm>
              <a:prstGeom prst="rect">
                <a:avLst/>
              </a:prstGeom>
            </p:spPr>
          </p:pic>
        </mc:Fallback>
      </mc:AlternateContent>
    </p:spTree>
    <p:extLst>
      <p:ext uri="{BB962C8B-B14F-4D97-AF65-F5344CB8AC3E}">
        <p14:creationId xmlns:p14="http://schemas.microsoft.com/office/powerpoint/2010/main" val="340393601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8" name="Rectangle 4"/>
          <p:cNvSpPr>
            <a:spLocks noGrp="1" noChangeArrowheads="1"/>
          </p:cNvSpPr>
          <p:nvPr>
            <p:ph type="title"/>
          </p:nvPr>
        </p:nvSpPr>
        <p:spPr>
          <a:xfrm>
            <a:off x="152400" y="533400"/>
            <a:ext cx="8763000" cy="1295400"/>
          </a:xfrm>
        </p:spPr>
        <p:txBody>
          <a:bodyPr>
            <a:noAutofit/>
          </a:bodyPr>
          <a:lstStyle/>
          <a:p>
            <a:pPr algn="l"/>
            <a:r>
              <a:rPr lang="en-US" sz="2800" b="1" dirty="0"/>
              <a:t>Sample problem:</a:t>
            </a:r>
            <a:r>
              <a:rPr lang="en-US" sz="2800" dirty="0"/>
              <a:t> A body moving with uniform acceleration has a velocity of 12.0 cm/s in the positive x direction when its x coordinate is 3.0 cm. If the x coordinate 2.00 s later is -5.00 cm, what is the magnitude of the acceleration?</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93760" y="1098000"/>
              <a:ext cx="8667360" cy="5274000"/>
            </p14:xfrm>
          </p:contentPart>
        </mc:Choice>
        <mc:Fallback>
          <p:pic>
            <p:nvPicPr>
              <p:cNvPr id="2" name="Ink 1"/>
              <p:cNvPicPr/>
              <p:nvPr/>
            </p:nvPicPr>
            <p:blipFill>
              <a:blip r:embed="rId4"/>
              <a:stretch>
                <a:fillRect/>
              </a:stretch>
            </p:blipFill>
            <p:spPr>
              <a:xfrm>
                <a:off x="284040" y="1085400"/>
                <a:ext cx="8686440" cy="5301720"/>
              </a:xfrm>
              <a:prstGeom prst="rect">
                <a:avLst/>
              </a:prstGeom>
            </p:spPr>
          </p:pic>
        </mc:Fallback>
      </mc:AlternateContent>
    </p:spTree>
    <p:extLst>
      <p:ext uri="{BB962C8B-B14F-4D97-AF65-F5344CB8AC3E}">
        <p14:creationId xmlns:p14="http://schemas.microsoft.com/office/powerpoint/2010/main" val="170028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228600" y="609600"/>
            <a:ext cx="8686800" cy="1752600"/>
          </a:xfrm>
        </p:spPr>
        <p:txBody>
          <a:bodyPr>
            <a:noAutofit/>
          </a:bodyPr>
          <a:lstStyle/>
          <a:p>
            <a:pPr algn="l"/>
            <a:r>
              <a:rPr lang="en-US" sz="2800" b="1" dirty="0"/>
              <a:t>Sample problem:</a:t>
            </a:r>
            <a:r>
              <a:rPr lang="en-US" sz="2800" dirty="0"/>
              <a:t> A jet plane lands with a speed of 100 m/s and can accelerate at a maximum rate of -5.00 m/s</a:t>
            </a:r>
            <a:r>
              <a:rPr lang="en-US" sz="2800" baseline="30000" dirty="0"/>
              <a:t>2</a:t>
            </a:r>
            <a:r>
              <a:rPr lang="en-US" sz="2800" dirty="0"/>
              <a:t> as it comes to a halt. </a:t>
            </a:r>
            <a:r>
              <a:rPr lang="en-US" sz="2800" dirty="0" smtClean="0"/>
              <a:t>Can </a:t>
            </a:r>
            <a:r>
              <a:rPr lang="en-US" sz="2800" dirty="0"/>
              <a:t>this plane land at a small tropical island airport where the runway is 0.800 km long?</a:t>
            </a:r>
            <a:br>
              <a:rPr lang="en-US" sz="2800" dirty="0"/>
            </a:br>
            <a:endParaRPr lang="en-US" sz="2800"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90240" y="2009880"/>
              <a:ext cx="7691040" cy="4281840"/>
            </p14:xfrm>
          </p:contentPart>
        </mc:Choice>
        <mc:Fallback>
          <p:pic>
            <p:nvPicPr>
              <p:cNvPr id="2" name="Ink 1"/>
              <p:cNvPicPr/>
              <p:nvPr/>
            </p:nvPicPr>
            <p:blipFill>
              <a:blip r:embed="rId4"/>
              <a:stretch>
                <a:fillRect/>
              </a:stretch>
            </p:blipFill>
            <p:spPr>
              <a:xfrm>
                <a:off x="375480" y="2006280"/>
                <a:ext cx="7710840" cy="4299840"/>
              </a:xfrm>
              <a:prstGeom prst="rect">
                <a:avLst/>
              </a:prstGeom>
            </p:spPr>
          </p:pic>
        </mc:Fallback>
      </mc:AlternateContent>
    </p:spTree>
    <p:extLst>
      <p:ext uri="{BB962C8B-B14F-4D97-AF65-F5344CB8AC3E}">
        <p14:creationId xmlns:p14="http://schemas.microsoft.com/office/powerpoint/2010/main" val="2720655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1066800" y="5238750"/>
            <a:ext cx="7010400" cy="1771650"/>
          </a:xfrm>
        </p:spPr>
        <p:txBody>
          <a:bodyPr/>
          <a:lstStyle/>
          <a:p>
            <a:r>
              <a:rPr lang="en-US" sz="4800" dirty="0" smtClean="0"/>
              <a:t>Freefall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308" y="838200"/>
            <a:ext cx="6504892" cy="4152225"/>
          </a:xfrm>
          <a:prstGeom prst="rect">
            <a:avLst/>
          </a:prstGeom>
        </p:spPr>
      </p:pic>
    </p:spTree>
    <p:extLst>
      <p:ext uri="{BB962C8B-B14F-4D97-AF65-F5344CB8AC3E}">
        <p14:creationId xmlns:p14="http://schemas.microsoft.com/office/powerpoint/2010/main" val="368441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Free Fall</a:t>
            </a:r>
          </a:p>
        </p:txBody>
      </p:sp>
      <p:sp>
        <p:nvSpPr>
          <p:cNvPr id="61443" name="Rectangle 3"/>
          <p:cNvSpPr>
            <a:spLocks noGrp="1" noChangeArrowheads="1"/>
          </p:cNvSpPr>
          <p:nvPr>
            <p:ph idx="1"/>
          </p:nvPr>
        </p:nvSpPr>
        <p:spPr>
          <a:xfrm>
            <a:off x="444690" y="1752600"/>
            <a:ext cx="8458200" cy="4171950"/>
          </a:xfrm>
        </p:spPr>
        <p:txBody>
          <a:bodyPr>
            <a:normAutofit/>
          </a:bodyPr>
          <a:lstStyle/>
          <a:p>
            <a:r>
              <a:rPr lang="en-US" sz="4400" dirty="0" smtClean="0"/>
              <a:t>an object falls solely under the influence of gravity</a:t>
            </a:r>
          </a:p>
          <a:p>
            <a:r>
              <a:rPr lang="en-US" sz="4400" dirty="0" smtClean="0"/>
              <a:t>the object accelerates toward the earth the entire time it is in the air</a:t>
            </a:r>
          </a:p>
          <a:p>
            <a:r>
              <a:rPr lang="en-US" sz="4400" dirty="0" smtClean="0"/>
              <a:t>resistive forces are ignored</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441960" y="365760"/>
              <a:ext cx="5494320" cy="1943640"/>
            </p14:xfrm>
          </p:contentPart>
        </mc:Choice>
        <mc:Fallback>
          <p:pic>
            <p:nvPicPr>
              <p:cNvPr id="2" name="Ink 1"/>
              <p:cNvPicPr/>
              <p:nvPr/>
            </p:nvPicPr>
            <p:blipFill>
              <a:blip r:embed="rId4"/>
              <a:stretch>
                <a:fillRect/>
              </a:stretch>
            </p:blipFill>
            <p:spPr>
              <a:xfrm>
                <a:off x="3428280" y="361080"/>
                <a:ext cx="5517360" cy="1961280"/>
              </a:xfrm>
              <a:prstGeom prst="rect">
                <a:avLst/>
              </a:prstGeom>
            </p:spPr>
          </p:pic>
        </mc:Fallback>
      </mc:AlternateContent>
    </p:spTree>
    <p:extLst>
      <p:ext uri="{BB962C8B-B14F-4D97-AF65-F5344CB8AC3E}">
        <p14:creationId xmlns:p14="http://schemas.microsoft.com/office/powerpoint/2010/main" val="272767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iver free fall"/>
          <p:cNvPicPr>
            <a:picLocks noChangeAspect="1" noChangeArrowheads="1"/>
          </p:cNvPicPr>
          <p:nvPr/>
        </p:nvPicPr>
        <p:blipFill>
          <a:blip r:embed="rId2" cstate="print"/>
          <a:srcRect/>
          <a:stretch>
            <a:fillRect/>
          </a:stretch>
        </p:blipFill>
        <p:spPr bwMode="auto">
          <a:xfrm>
            <a:off x="0" y="-17717"/>
            <a:ext cx="5362575" cy="6875717"/>
          </a:xfrm>
          <a:prstGeom prst="rect">
            <a:avLst/>
          </a:prstGeom>
          <a:noFill/>
          <a:ln w="9525">
            <a:noFill/>
            <a:miter lim="800000"/>
            <a:headEnd/>
            <a:tailEnd/>
          </a:ln>
        </p:spPr>
      </p:pic>
      <p:sp>
        <p:nvSpPr>
          <p:cNvPr id="7" name="TextBox 6"/>
          <p:cNvSpPr txBox="1"/>
          <p:nvPr/>
        </p:nvSpPr>
        <p:spPr>
          <a:xfrm>
            <a:off x="5562600" y="685800"/>
            <a:ext cx="3352800" cy="3416320"/>
          </a:xfrm>
          <a:prstGeom prst="rect">
            <a:avLst/>
          </a:prstGeom>
          <a:noFill/>
        </p:spPr>
        <p:txBody>
          <a:bodyPr wrap="square" rtlCol="0">
            <a:spAutoFit/>
          </a:bodyPr>
          <a:lstStyle/>
          <a:p>
            <a:r>
              <a:rPr lang="en-US" sz="3600" dirty="0" smtClean="0"/>
              <a:t>Is the calculation correct? Prove or disprove with a calculation.</a:t>
            </a:r>
            <a:endParaRPr lang="en-US" sz="3600"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281920" y="2885760"/>
              <a:ext cx="3684240" cy="3620880"/>
            </p14:xfrm>
          </p:contentPart>
        </mc:Choice>
        <mc:Fallback>
          <p:pic>
            <p:nvPicPr>
              <p:cNvPr id="2" name="Ink 1"/>
              <p:cNvPicPr/>
              <p:nvPr/>
            </p:nvPicPr>
            <p:blipFill>
              <a:blip r:embed="rId4"/>
              <a:stretch>
                <a:fillRect/>
              </a:stretch>
            </p:blipFill>
            <p:spPr>
              <a:xfrm>
                <a:off x="5270040" y="2871000"/>
                <a:ext cx="3709440" cy="3646800"/>
              </a:xfrm>
              <a:prstGeom prst="rect">
                <a:avLst/>
              </a:prstGeom>
            </p:spPr>
          </p:pic>
        </mc:Fallback>
      </mc:AlternateContent>
    </p:spTree>
    <p:extLst>
      <p:ext uri="{BB962C8B-B14F-4D97-AF65-F5344CB8AC3E}">
        <p14:creationId xmlns:p14="http://schemas.microsoft.com/office/powerpoint/2010/main" val="324613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TotalTime>
  <Words>486</Words>
  <Application>Microsoft Office PowerPoint</Application>
  <PresentationFormat>On-screen Show (4:3)</PresentationFormat>
  <Paragraphs>74</Paragraphs>
  <Slides>12</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Wingdings</vt:lpstr>
      <vt:lpstr>Office Theme</vt:lpstr>
      <vt:lpstr>Equation</vt:lpstr>
      <vt:lpstr>Announcements</vt:lpstr>
      <vt:lpstr>Lesson 5</vt:lpstr>
      <vt:lpstr>Here are our old friends, the kinematic equations  </vt:lpstr>
      <vt:lpstr>PowerPoint Presentation</vt:lpstr>
      <vt:lpstr>Sample problem: A body moving with uniform acceleration has a velocity of 12.0 cm/s in the positive x direction when its x coordinate is 3.0 cm. If the x coordinate 2.00 s later is -5.00 cm, what is the magnitude of the acceleration?</vt:lpstr>
      <vt:lpstr>Sample problem: A jet plane lands with a speed of 100 m/s and can accelerate at a maximum rate of -5.00 m/s2 as it comes to a halt. Can this plane land at a small tropical island airport where the runway is 0.800 km long? </vt:lpstr>
      <vt:lpstr>PowerPoint Presentation</vt:lpstr>
      <vt:lpstr>Free Fall</vt:lpstr>
      <vt:lpstr>PowerPoint Presentation</vt:lpstr>
      <vt:lpstr>Sample problem: A student tosses her keys vertically to a friend in a window 4.0 m above. The keys are caught 1.50 seconds later.   a) With what initial velocity were the keys tossed?      b) What was the velocity of the keys just before they were caught?</vt:lpstr>
      <vt:lpstr>Lesson 6</vt:lpstr>
      <vt:lpstr>Derivative and Integral Graphical Laboratory</vt:lpstr>
    </vt:vector>
  </TitlesOfParts>
  <Company>Oak Ridge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Physics C!</dc:title>
  <dc:creator>ORS User</dc:creator>
  <cp:lastModifiedBy>BETSY HONDORF</cp:lastModifiedBy>
  <cp:revision>32</cp:revision>
  <dcterms:created xsi:type="dcterms:W3CDTF">2012-08-06T17:45:08Z</dcterms:created>
  <dcterms:modified xsi:type="dcterms:W3CDTF">2015-08-06T14:29:25Z</dcterms:modified>
</cp:coreProperties>
</file>