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ink/ink2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3.xml" ContentType="application/inkml+xml"/>
  <Override PartName="/ppt/notesSlides/notesSlide6.xml" ContentType="application/vnd.openxmlformats-officedocument.presentationml.notesSlide+xml"/>
  <Override PartName="/ppt/ink/ink4.xml" ContentType="application/inkml+xml"/>
  <Override PartName="/ppt/notesSlides/notesSlide7.xml" ContentType="application/vnd.openxmlformats-officedocument.presentationml.notesSlide+xml"/>
  <Override PartName="/ppt/ink/ink5.xml" ContentType="application/inkml+xml"/>
  <Override PartName="/ppt/notesSlides/notesSlide8.xml" ContentType="application/vnd.openxmlformats-officedocument.presentationml.notesSlide+xml"/>
  <Override PartName="/ppt/ink/ink6.xml" ContentType="application/inkml+xml"/>
  <Override PartName="/ppt/notesSlides/notesSlide9.xml" ContentType="application/vnd.openxmlformats-officedocument.presentationml.notesSlide+xml"/>
  <Override PartName="/ppt/ink/ink7.xml" ContentType="application/inkml+xml"/>
  <Override PartName="/ppt/notesSlides/notesSlide10.xml" ContentType="application/vnd.openxmlformats-officedocument.presentationml.notesSlide+xml"/>
  <Override PartName="/ppt/ink/ink8.xml" ContentType="application/inkml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7"/>
  </p:notesMasterIdLst>
  <p:sldIdLst>
    <p:sldId id="297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14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5" autoAdjust="0"/>
    <p:restoredTop sz="94660"/>
  </p:normalViewPr>
  <p:slideViewPr>
    <p:cSldViewPr>
      <p:cViewPr varScale="1">
        <p:scale>
          <a:sx n="70" d="100"/>
          <a:sy n="70" d="100"/>
        </p:scale>
        <p:origin x="81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8-05T13:28:40.9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8051 5534 26 0,'0'0'14'0,"-31"-35"0"15,12 18 0-15,-3 5-1 16,-5-7-2-16,0 6-2 16,-9-5-3-16,-1 3-2 15,-11-2-1-15,-2 1-1 16,-10-5 0-16,-6 2-1 16,-9-4 0-16,-4 2 0 15,-10-4 2-15,-5 8-1 16,-8-10 0-16,-7 10 0 0,-10-4 0 15,-3 7 0-15,-5-1-1 16,-6 5-1-16,-8 3 1 16,-3 3-1-16,-5 4-1 15,-5 6 1-15,-3 5 0 16,1 4 0-16,-4 8 0 16,2 4 1-16,2 4-1 15,5 7 2-15,5 6-1 16,15 6 0-16,5 4 0 15,16 4-1-15,10 1 1 16,23 6 0-16,15 6-1 16,18 0 1-16,15 4-1 15,21 4 1-15,16 3 0 0,17 6 0 16,17 2 1-16,22 4-1 16,13-5 1-16,21-3-1 15,20-5 1-15,15-5 0 16,18-10-1-16,20-7 1 15,9-15-1-15,16-7 1 16,7-12-1-16,13-8 0 16,6-17 0-16,9-12-1 15,7-11 1-15,-3-9-1 16,-2-11 1-16,-1-6 0 16,-1-11-1-16,-11-5 1 15,-14-2-1-15,-20-2 1 16,-22-6-2-16,-28-2 3 0,-28-5-2 15,-32 1 2-15,-42-5 0 16,-30-1 0-16,-37-5-1 16,-34 4 1-1,-41-2 0-15,-37 6-2 0,-30 7-2 16,-34-2-5-16,-1 20-27 16,-21 17-1-16,-3 7-1 15,18 22 0-15</inkml:trace>
  <inkml:trace contextRef="#ctx0" brushRef="#br0" timeOffset="1328.4944">14618 14192 34 0,'0'0'26'16,"-40"-27"-1"-16,22 25-1 15,-14-7-24-15,1-3 0 16,-6-1 0-16,-3-8 1 15,-11 2 1-15,-10-6 0 16,-7 2 1-16,-9-6-1 16,-6 4 0-16,-11-6-1 15,-5 2 0-15,-13 1-1 16,-3-3 1-16,-11 0-1 16,-5 3 1-16,-10-5 0 15,-3 6 1-15,-9 0 1 0,-1 12-1 16,-8-2 0-16,-2 11 0 15,-8 0 0-15,3 10-1 16,-5 4 1-16,6 5-2 16,0 8 2-16,4 10 1 15,2 3-1-15,16 12 1 16,3 4-1-16,18 10 1 16,5 5-2-16,20 8 1 15,7 5-1-15,26 5 0 16,17 3 0-16,17 8-1 15,14 4 0-15,24 4 0 16,18-2 1-16,22 3-1 16,17-3 1-16,21-4-1 0,19-6 0 15,21-13 0-15,20-8 1 16,21-12 0-16,15-9 0 16,16-15 0-16,15-12 0 15,16-12-1-15,9-9 0 16,12-11 0-16,8-14 0 15,-3-11 0-15,-1-16 0 16,4-10 0-16,-8-12 1 16,-8-15-1-16,-12-10 1 15,-16-7 0-15,-20-11-1 16,-18-8 0-16,-26-3 1 16,-33-1 0-16,-37-1 0 15,-33 9-1-15,-38 2 1 0,-41 12-1 16,-34 3 0-16,-37 10 0 15,-33 8-3-15,-23 3 0 16,2 22-8 0,-14-2-20-16,12 3-3 0,29 5 0 15,15-7 1-15</inkml:trace>
  <inkml:trace contextRef="#ctx0" brushRef="#br0" timeOffset="2267.8383">20333 9667 28 0,'-56'-36'28'0,"10"17"-5"16,-16-2-3-16,-19-4-4 15,-15 3-5-15,-27-6-3 16,-13 7-3-16,-26-4-1 16,-11 5 0-16,-24-1 1 15,-3 16 1-15,-24-3 1 16,6 27-1-16,-14 0-1 16,16 24 1-16,-5 6-1 15,18 22-2-15,8 2 0 16,25 10-2-16,20 3 1 15,30 6-1-15,30 4 0 16,32 4 0-16,33-4-1 0,36-2 1 16,40 0-1-16,35-10 1 15,38-3-2-15,40-16 1 16,38-15-1-16,34-14 1 16,36-15-1-16,30-17 0 15,19-12 0-15,8-13 0 16,-3-15 1-16,-13-14-1 15,-24-11 1-15,-28-12-1 16,-40-10 2-16,-39-3-1 16,-43-10 1-16,-41-8-1 15,-36-1 1-15,-41-1 0 16,-39 1-1-16,-43-6 0 16,-40 9-2-16,-47-7-3 0,-14 13-31 15,-41 29 0-15,-28 15-1 16,-22 27-1-16</inkml:trace>
  <inkml:trace contextRef="#ctx0" brushRef="#br0" timeOffset="7080.6239">7486 6399 18 0,'-18'-39'20'0,"14"18"-2"16,-5 4-4-16,1 0-1 0,8 17-3 16,0 0-1-16,-17 7-2 15,13 13-1-15,6 16-1 16,-4 2 0 0,9 18 0-16,-5 7-1 0,8 24 0 15,-4 5 0-15,13 19 1 16,-7 10-2-16,13 19 0 15,-4 17-1-15,14 23 0 16,-1 10-1-16,13 19 0 16,-3 18 0-16,6 12-1 15,2 13 1-15,4 7-1 16,8 3 1-16,3 3 0 16,5 6 1-16,5-1-1 0,4 3 0 15,8-1-1 1,5-2 0-16,6 8 1 15,-1 4 0-15,3 6-2 16,4-2 1-16,0 2 0 0,6-8 0 16,0 0 0-16,-2-8 0 15,0-9 0-15,-2-4-1 16,0-10 0-16,0-1 2 16,2-12-2-16,-4-10 0 15,2-9 0-15,2-14 1 16,2-17-1-16,3-25 1 15,1-25 1-15,-6-30-1 0,-2-27-1 16,-2-28 1 0,-5-29 0-16,-7-32 0 15,-11-34-1-15,-10-31 1 16,-11-32-1-16,-8-28 0 16,-15-32 1-16,-12-28 1 0,-16-30-1 15,-13-24 2-15,-13-21 0 16,-16-22-1-16,-13-19 2 15,-14-17-2-15,-10-21 1 16,-13-15-1-16,-11-18 1 16,-11-15-1-16,-10-6-1 15,-15-7 1-15,-16-14-1 16,-15-4 2-16,-16 6-2 16,-20 0 2-16,-9 13-1 15,-14 12 1-15,0 17 0 16,-6 24 0-16,2 39-1 15,2 29-1-15,16 45-1 0,19 47-4 16,9 24-18-16,26 49-12 16,15 40-2-16,11 30 1 15,30 49 0-15</inkml:trace>
  <inkml:trace contextRef="#ctx0" brushRef="#br0" timeOffset="8192.0396">17284 9832 10 0,'0'0'27'0,"-43"-29"0"16,24 33 1-16,-4 12-14 15,-12-3-2-15,4 25-2 16,-17 5-3-16,-4 24-2 15,-11 11-2-15,-13 30 0 16,-11 15-1-16,-13 22 0 16,-12 28-1-16,-11 25 1 15,-16 26-2-15,-6 23 1 16,-13 12 1-16,-2 14-1 0,-4 7 0 16,6 6 1-16,0-6-1 15,11-2 1-15,6-14 0 16,16 5 0-16,9-14-1 15,18 0-1-15,11-21 1 16,18-11-1-16,13-20-1 16,23-17 2-16,18-27-2 15,18-32 1-15,21-29-1 16,16-37 2-16,18-30-1 16,19-35 0-16,12-30 0 15,17-41 1-15,21-33-1 16,18-36 1-16,15-38 0 0,19-33 0 15,8-30-1-15,18-29 2 16,15-28 0-16,4-8 1 16,-10-11-2-16,-8-1 1 15,-21 7-1-15,-21 16 1 16,-31 13 1-16,-34 33-1 16,-44 19 0-16,-35 29 1 15,-36 9 0-15,-24 33 0 16,-26 19-1-16,-17 24-1 15,-13 28-4-15,-22 5-10 16,-1 41-23-16,7 27-1 16,0 27 0-16,10 28-1 15</inkml:trace>
  <inkml:trace contextRef="#ctx0" brushRef="#br0" timeOffset="10467.88">11364 7732 26 0,'0'-37'30'15,"8"16"2"-15,-8 21 1 16,-27-9-19-16,21 59-1 15,-26 5-1-15,3 43-2 16,-31 4-3-16,-4 36-1 16,-23 6-2-16,-13 15 0 15,-18-8-2-15,-3-1 1 16,-10-16 0-16,5-7 0 16,5-18 0-16,11-17 0 15,13-21-1-15,26-15-1 16,15-18-1-16,19-17 0 0,16-7-1 15,21-14-1-15,0 0-2 16,14-33-3-16,17 24-3 16,-16-28-12-16,16 6-14 15,0-1 0-15,0-3-1 16,-4 10 1-16</inkml:trace>
  <inkml:trace contextRef="#ctx0" brushRef="#br0" timeOffset="10904.0617">9978 9113 7 0,'17'-21'29'15,"-7"-16"1"-15,7 12 2 16,6 8-12-16,-19-17-3 0,17 30-1 15,-21 4-3-15,0 0-3 16,-8 17-2-16,-1 27-3 16,-18 0 0-16,4 16-2 15,-8 3 0-15,-4 10-1 16,-2-4-1-16,-1-2 1 16,1-9-2-16,8-10 2 15,2-8-2-15,8-7 1 0,0-10-1 16,19-23 1-16,-20 26-1 15,20-26 1 1,0 0 0-16,0 0-1 16,31-11 2-16,-8 5-1 15,8-3 0-15,8 3 0 0,3-2 1 16,6 4-2-16,-1 4 1 16,-5 2-2-16,-3 8-1 15,-12-8-6-15,9 7-29 16,-36-9-2-16,18 4 1 15,-18-4-1-15</inkml:trace>
  <inkml:trace contextRef="#ctx0" brushRef="#br0" timeOffset="13192.9017">11470 7047 63 0,'-28'17'36'0,"28"-17"1"16,-22 4 1-16,22-4-26 16,0 0-2-16,0 0-1 15,29-9-3-15,-6 5-1 16,16 6-2-16,0-2-1 15,3 3-3-15,2 7-3 16,-15-12-33-16,4 6-1 16,-12-4-1-16,-21 0-1 15</inkml:trace>
  <inkml:trace contextRef="#ctx0" brushRef="#br0" timeOffset="14476.3675">16458 13179 39 0,'0'0'30'0,"-30"-15"1"16,30 15-7-16,0 0-5 16,-27 2-4-16,42 29-3 15,-5-10-2-15,26 25-3 16,7 2 0-16,30 13-2 16,10-1 0-16,21 3-2 15,10-9 1-15,15-5-3 16,0-14 1-16,2-8 0 15,-13-16-3-15,-12-7 2 0,-19-10-2 16,-14-5-1-16,-15-2-1 16,-25-16-2-16,0 15-4 15,-39-18-19 1,4 3-10-16,-17 0 1 0,-6 0 0 16</inkml:trace>
  <inkml:trace contextRef="#ctx0" brushRef="#br0" timeOffset="15040.5782">16348 12991 32 0,'0'0'30'0,"6"-21"3"15,-6 21-2-15,0 0-12 16,0 0-9-16,-2 43 0 0,-11-5-1 15,7 27-1-15,-11-4-1 16,7 20-3 0,-7-6 0-16,5 3-2 15,-1-12 1-15,7-15-3 0,0-20 2 16,6-31-2-16,0 0 0 16,15-38 1-16,-7-10-1 15,0-15 1-15,-2-14-1 16,-1-9 1-16,-3-10-1 15,0 9 2-15,-2 7-1 16,0 13-1-16,0 9 1 16,0 16 0-16,0 9 1 15,0 33 0-15,0 0 0 0,25 2-1 16,-7 19 0 0,3 8 0-16,4 4 0 15,6 5-3-15,7 8-2 16,-9-19-18-16,14 11-15 0,-7-9-2 15,1 2 0-15,-2-6-1 16</inkml:trace>
  <inkml:trace contextRef="#ctx0" brushRef="#br0" timeOffset="15640.8005">18430 13966 55 0,'25'-14'33'0,"2"7"0"16,11-3 0-16,9 8-27 15,3-11-1-15,11 9-1 0,-7-8-2 16,0 7-1-16,-7 3-3 16,-18-10-6-16,7 14-15 15,-36-2-10 1,20-23-1-16,-24 6 0 0</inkml:trace>
  <inkml:trace contextRef="#ctx0" brushRef="#br0" timeOffset="15804.8615">18758 13563 70 0,'-4'31'37'0,"0"1"-1"15,4 16 0-15,-16-2-30 0,18 23-1 16,-9-3-4-16,3-5-5 15,11 6-29 1,-7-6-4-16,-3-5 1 16,1-4-1-16</inkml:trace>
  <inkml:trace contextRef="#ctx0" brushRef="#br0" timeOffset="19572.2581">10986 6316 19 0,'-5'-30'29'0,"5"30"3"16,-4-22-9-16,-4 3-4 16,8 19-4-16,0 0-1 15,21 16-3-15,-21-16-3 16,12 48-2-16,-10-14-1 15,11 18-1-15,-7-6 0 16,4 8-1-16,-7-8-1 16,3-4-1-16,-6-8 0 15,4-9 0-15,-4-25-1 16,0 0 1-16,0 0-1 0,-4-34 0 16,6-7 0-16,4-14 0 15,2-5 0-15,1-7 0 16,7 6-2-16,-1-1 2 15,4 13-1-15,1 16 2 16,-1 12-2-16,0 19 3 16,1 10-1-16,1 17 1 15,-4 5 1-15,3 14-1 16,-5 2 1-16,0 4-2 16,-5-2 1-16,0 2-1 15,-6-12-1-15,-3-7 1 16,-2-8-1-16,1-23 0 0,0 0 0 15,0 0-1-15,1-40 1 16,9-4-1-16,7-8-1 16,5-7 0-1,3 3 0-15,4 0 1 16,-2 8-1-16,-2 12 2 0,-4 11-2 16,-2 17 2-16,-19 8 3 15,20 31-3-15,-20 0 2 16,-2 9-2-16,0 8 0 15,-4 0-2-15,4 9-3 16,-15-26-10-16,15 11-22 16,2-13 1-16,4-8-1 15,-4-21 0-15</inkml:trace>
  <inkml:trace contextRef="#ctx0" brushRef="#br0" timeOffset="20308.5398">11906 6176 55 0,'-19'31'36'0,"-4"-2"-1"15,-6 9 1-15,0 8-25 16,-13-4-2-16,22 14-1 16,-9-14-3-16,16 0-2 15,1-9-2-15,14-10-1 16,-2-23 0-16,37 6-2 0,-8-24 0 15,0-12 1 1,6-7-1-16,-7-11 1 16,3 0 1-16,-6-2-1 15,-5 1 0-15,-7 6 1 0,-3 7 0 16,-1 9 1-16,1 8 0 16,-10 19 0-16,21-6 2 15,-21 6-1-15,23 37 2 16,-9-1-1-16,-4 4 1 15,1 8-2-15,-5 2 1 16,4 2-2-16,-3-10 0 16,-1-4-1-16,0-11 0 15,-6-27 0-15,15 20 0 0,-15-20 0 16,14-37 0 0,-8 3 0-16,1-7 0 15,1-9-1-15,2 1-1 16,-5-3 2-16,7 4-2 0,0 6 1 15,-1 1 0-15,5 9 1 16,1 3-2-16,4 6 2 16,2 6 0-16,8 3 0 15,0 5 1-15,4 3-1 16,-2 2 0-16,1 4 0 16,-1 0 0-16,2 2 0 15,-4-4 0-15,-4-2 0 16,0-3 1-16,-4-7-2 15,0-3 1-15,-4 0 0 16,-5-3 1-16,-5 3-1 16,-9 17 0-16,-2-17 0 15,2 17 1-15,-32 21 0 0,9 12-1 16,1 11 2-16,3 6 0 16,6 7 0-16,7 3 0 15,12-1-1-15,7-9 1 16,14-8-2-16,10-11-1 15,1-24-6-15,22 5-26 16,-14-22-6-16,-1-5 0 16,-11-12 0-16</inkml:trace>
  <inkml:trace contextRef="#ctx0" brushRef="#br0" timeOffset="20980.7818">13218 5612 54 0,'12'-23'31'0,"-9"-9"0"15,-3 32-1-15,12-33-27 16,-12 33-1-16,15-17-2 16,-15 17 1-16,0 0-2 0,0 0 1 15,18 27 0-15,-18-27 0 16,4 25 0-16,-4-25 1 16,2 21 1-16,-2-21 0 15,0 0 1-15,0 0 2 16,0 19-1-16,0-19 1 15,0 0 0-15,0 0 1 16,0 0-2-16,0 0 1 16,0 0-1-16,1-19-1 15,-1 19-1-15,0 0 1 16,-28 19-1-16,6-8-1 16,3 5 0-16,0 1 0 15,1-2-1-15,5 3 0 0,13-18 0 16,2 19 0-1,21-14 0-15,10 1 1 0,7 4-1 16,10-1 0 0,4 5 0-16,2 1 1 0,4 6 0 15,-8 6 0-15,-5 4 0 16,-13 1 1-16,-11 3 0 16,-15-1 0-16,-12 1 0 15,-13-4-1-15,-16-3 1 16,-7-8-2-16,-9-5 1 15,-1-7-1-15,-2-10 0 16,8-6-2-16,5-9-1 16,12-2-3-16,2-18-4 0,33 12-18 15,-4-21-11-15,15-4 0 16,6-7-1 0,14-5 3-16</inkml:trace>
  <inkml:trace contextRef="#ctx0" brushRef="#br0" timeOffset="21180.8543">13615 5417 66 0,'18'-10'37'16,"-18"10"1"-16,17 25 0 16,-2 19-23-16,-28-6-5 15,21 22-2-15,-16 1-2 16,14 14-2-16,-2 0-1 16,7-2-1-16,5-6-1 15,1-8-2-15,8-9 0 16,-4-13-2-16,10-3-3 15,-31-34-8-15,44 14-24 16,-44-14-3-16,29-21 2 16,-25-6-1-16</inkml:trace>
  <inkml:trace contextRef="#ctx0" brushRef="#br0" timeOffset="21784.0805">13654 5911 31 0,'31'-13'28'16,"17"9"0"-16,-4-5-8 16,-1-16-6-16,15 9-3 15,-10-14-3-15,12 5-1 0,-12-10-1 16,6 8-1-16,-14-3 0 15,3 7-1-15,-16-4 1 16,0 11-1-16,-19-5 1 16,-8 21 0-16,0-23-1 15,0 23 1-15,-22-2-1 16,5 12 0-16,-12 3-1 16,-2 14 0-16,-5 4-1 15,3 11 1-15,-2 2-1 16,12 6 0-16,0 0-1 15,15-4 0-15,10-2 0 16,15-5 0-16,12-9-1 0,14-7 0 16,7-9 0-16,10-12 0 15,5-10-1-15,3-9 0 16,1-12 0-16,-5-10 0 16,-6-5 0-16,-10-4 0 15,-8 0 0-15,-13 2 1 16,-11 6 0-16,-14 9 0 15,-8 10 0-15,-11 16 1 16,-9 10 1-16,-2 13-1 16,-3 8 0-16,2 11 0 15,4 1 0-15,9 3 0 16,9-1-1-16,10-4 0 16,11-5-2-16,9-12-2 0,18 2-4 15,-11-28-17-15,19 5-13 16,-3-18-1-16,8-4 0 15,-8-13 1 1</inkml:trace>
  <inkml:trace contextRef="#ctx0" brushRef="#br0" timeOffset="22152.2142">14965 5616 59 0,'0'0'37'16,"0"0"2"-16,-28 37-1 15,20 9-18-15,-13-8-9 16,23 21-3-16,-12-5-1 15,14 11-2-15,0-5-3 16,7-1 1-16,7-7 0 0,-3-6-1 16,4-10 1-16,-3-7-2 15,-16-29-2 1,23 14 0-16,-23-14 0 16,8-46-1-16,-8 2-1 0,-2-16 0 15,5-9-1-15,3-10 0 16,8-3 3-16,3 3-1 15,6 10 1-15,4 12 1 16,2 13 1-16,2 19 0 16,-4 19 1-16,-2 21 0 15,-9 10 0-15,-9 15 0 16,-9 5 0-16,-7 4-1 16,-12 3-1-16,-10 0-1 15,-2 13-14-15,-12-23-25 16,-3-1 0-16,-2-11-1 15,8-5 0-15</inkml:trace>
  <inkml:trace contextRef="#ctx0" brushRef="#br0" timeOffset="23484.7099">18306 14626 36 0,'2'-33'33'16,"-2"33"0"-16,-4-19 0 15,4 19-19-15,0 0-2 16,0 0-3-16,0 0-3 16,2 27 1-16,8 13-3 15,-8 2-1-15,11 12 1 16,-5 3 0-16,9 5-2 16,-1-3-1-16,7-3 0 15,6-8-1-15,6-17 1 0,5-16-1 16,4-13 0-16,5-14-1 15,1-14 0-15,0-19 0 16,-4-12-1 0,-3-6 2-16,-11-8 0 0,-3 2-1 15,-11 5 1-15,-7 5 0 16,-9 9 1-16,-6 17-1 16,-7 16 2-16,-7 11-1 15,-1 18-1-15,-4 13 3 16,0 17-2-16,2 4 0 15,3 11-1-15,7 1 2 16,7 1-2-16,10-3 0 16,7-8-1-16,12-6-3 0,2-23-1 15,16 6-5-15,-14-28-21 16,17-1-7 0,-4-17 0-16,-3-6 1 15</inkml:trace>
  <inkml:trace contextRef="#ctx0" brushRef="#br0" timeOffset="23851.845">19294 14405 57 0,'-29'14'35'0,"-10"3"1"15,-3 4 0-15,1 11-28 16,-5-8 1-16,21 12-5 15,6-9 1-15,19 0-5 16,11-8 2-16,24-4-3 16,13-1 1-16,12-7 0 0,6-1-1 15,-3 0 0-15,-1 0 1 16,-8 11 0-16,-12 2 0 16,-15 8 1-16,-17 0 0 15,-14 7 0-15,-15-3 1 16,-8 3-1-16,-10-3 0 15,-3-8 1-15,-3-4-2 16,3-5 0-16,3-5-1 16,4-12-3-16,16 4-3 15,-8-29-11-15,25 28-18 16,4-41-1-16,9 15-1 16,10-15 2-16</inkml:trace>
  <inkml:trace contextRef="#ctx0" brushRef="#br0" timeOffset="24207.979">19739 14305 60 0,'-25'4'34'0,"-4"10"3"15,-7 1-3-15,11 14-23 16,-16-16-5-16,22 12-1 15,1-10-2-15,18-15-1 16,14 29-2-16,17-19-1 0,17-4 1 16,10-3-1-16,6 3 1 15,3 0-1-15,-3 3 1 16,-8 7-1-16,-12 3 3 16,-15 6-1-16,-19 0 3 15,-12 6-3-15,-18-3 3 16,-5 11-3-16,-11-9 1 15,-1-1 0-15,-2-8-3 16,1-15-3-16,13 7-4 16,-10-18-25-16,35 5-5 15,-27-33 0-15,25 14 0 16</inkml:trace>
  <inkml:trace contextRef="#ctx0" brushRef="#br0" timeOffset="24724.1686">20063 15146 50 0,'0'0'35'16,"-29"-18"1"-16,12 20 0 0,-18-6-22 15,16 22-5-15,-14-7-3 16,6 8-1-16,-2-3-2 15,14 1-1-15,15-17-1 16,-6 25-1-16,23-19 1 16,12-3-2-16,10-1 0 15,9 2 1-15,4 2 0 16,-2 4-1-16,-3 3 2 16,-9 10 0-16,-11 4-1 15,-7 5 2-15,-17 3 0 16,-6 3 0-16,-15 1 0 15,-5-3 0-15,-10-3-1 16,-1-4 1-16,-3-8-1 0,2-10-2 16,6-3-2-16,-2-24-5 15,31 16-19-15,-13-42-12 16,17 2 0-16,3-18 0 16</inkml:trace>
  <inkml:trace contextRef="#ctx0" brushRef="#br0" timeOffset="25304.3848">20434 14898 63 0,'0'0'38'16,"17"37"1"-16,-11-1-1 0,-20-3-26 16,22 20-3-16,-14-5-3 15,16 6-1-15,0-6-2 16,9-6-2-16,8-11-1 15,11-12 1-15,11-13-1 16,3-16-1-16,2-11 0 16,0-12 1-16,-2-5-1 15,-8-14 0-15,-5 2 0 16,-10-1 0-16,-10 5 1 16,-11 5-1-16,-8 9 2 15,-10 12-1-15,-9 13 0 16,-6 14 1-16,-6 15-1 15,0 14 2-15,-2 4-2 0,6 10 1 16,10 4-1-16,9 0 1 16,12-3-1-16,13-5 1 15,14-9-2-15,10-14 1 16,11-12-1-16,2-14 1 16,4-9-1-16,-4-19-1 15,0-7 1-15,-8-14 0 16,-4-3 0-16,-9-1 0 15,-8 4 1-15,-9 6 0 16,-9 6 0-16,-5 17 0 16,-2 23 2-16,-19-14-1 15,19 14 0-15,-27 37 0 16,13-10 0-16,9 9 0 0,3-1 0 16,9 1-1-16,7-1-1 15,7-10-1-15,10 0-2 16,-2-20-2-1,17 7-6-15,-19-29-19 0,14-1-7 16,-8-14-1-16,7-11 0 16</inkml:trace>
  <inkml:trace contextRef="#ctx0" brushRef="#br0" timeOffset="25688.5347">21668 14750 64 0,'0'0'37'0,"0"0"1"16,-11 39 0-16,-9-12-25 15,28 24-4-15,-12 1-3 0,16 15 0 16,-5-3-3-16,13 1 1 16,-3-8-3-16,2 1 1 15,1-12-1-15,-3-6-1 16,-2-11-1-16,-15-29 0 16,0 0-1-16,8-19 0 15,-14-18-1-15,-3-22-1 16,5-6-1-16,-2-25 0 15,12 1 2-15,0-3-1 16,17 12 0-16,2 3 3 16,11 17 1-16,1 20 1 15,0 15 3-15,1 39-1 16,-9 9 0-16,0 23 2 0,-17 4-1 16,-6 13 0-16,-16-2-2 15,-7 3 0-15,-12-3-2 16,-12-15 0-1,-9-2-3-15,-18-27-9 0,11 4-27 16,-21-15 0-16,-4-8-1 16,-13-9 1-16</inkml:trace>
  <inkml:trace contextRef="#ctx0" brushRef="#br0" timeOffset="25876.5961">20027 14948 85 0,'46'-12'39'0,"16"-3"0"16,23-16-5-16,5 14-45 0,12-17-24 16,-1-3-2-16,-13 1-1 15,-16 9 0-15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8-05T13:29:12.01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4245 11177 9 0,'0'0'30'15,"0"0"1"-15,0 0-4 0,0 0-8 16,0 0-2-16,-8-21-3 16,8 21-3-1,0 0-3-15,0 0-3 16,0 0-1-16,0 0 0 0,0 0-2 15,24-6 0-15,-24 6 0 16,38-2-1-16,-15 0 1 16,14 2 0-16,-2-2 0 15,5 4-1-15,1 2 0 16,5 0 0-16,2 2 0 16,6 1 1-16,2-3-1 15,6 4 0-15,9-4 0 16,4 1 0-16,6-3-1 0,6 4 2 15,2-6-2-15,4 4 2 16,3-2-1-16,6 2 0 16,-1-1 0-1,5 3 0-15,4 0 0 0,3 2-1 16,5-5 1-16,5 5-1 16,1-2 0-16,3 0 1 15,2 1-1-15,5 1 1 16,-3 0-1-16,0 3 1 15,-4 1 0-15,0-1 0 16,-1 1-1-16,-5-1 1 16,-5-1-1-16,-8-3 0 15,-8-3 0-15,-11 0 1 0,-14-2-1 16,-15-2 0-16,-14 2 0 16,-11-2 1-1,-16 0-1-15,-19 0 1 16,0 0-1-16,0 0 0 0,0 0 1 15,-29-13-2-15,6 13 0 16,-4-4-1-16,4 9-4 16,-12-16-21-16,7 13-13 15,2-8 0-15,7-3-2 16,19 9 2-16</inkml:trace>
  <inkml:trace contextRef="#ctx0" brushRef="#br0" timeOffset="3104.1533">7703 15184 20 0,'0'0'31'16,"0"0"-1"-16,0 0-5 15,0 0-7-15,0 0-4 16,0 0-3-16,0 0-1 15,0 0-2-15,0 0-2 16,-11-17 0-16,11 17-1 16,0 0-1-16,0 0 0 15,0 0-1-15,0 0-1 16,0 0 1-16,0 0-2 0,0 0 1 16,0 0-1-16,0 0 0 15,17-2 0-15,-17 2 0 16,27-10 0-16,-7 8 0 15,9-4 0-15,3 1 0 16,9-1 1-16,5-4-2 16,12 3 2-16,6-3-1 15,9 4-1-15,6-1 0 16,2-1 1-16,6 4-1 16,0 2 0-16,1 0 0 15,-1 4 0-15,0 2 0 16,2 4 1-16,1-4-1 15,7-4 0-15,3 3 1 0,6-3-1 16,4 0-1-16,0-5 1 16,2 3-1-16,-2-6 2 15,-2 2-1-15,-6 2 0 16,-6-1 1-16,-3 1-1 16,-6 4 0-16,-4 0 0 15,-4 0 0-15,-6 2 0 16,-3 2-1-16,-7-2 1 15,-3-1 0-15,-6-1 0 16,-6 2 0-16,-3 0 0 16,-5-2 0-16,-1 0 0 15,-5 2 0-15,-3-2 0 16,-6 2 0-16,-5-2 0 0,-3 0 0 16,-17 0 0-16,19 0 1 15,-19 0-1-15,0 0 0 16,0 0 0-1,0 0-1-15,-25-6-3 0,25 6-8 16,0 0-27-16,-17 4-1 16,17-4 0-16,0 0-1 15</inkml:trace>
  <inkml:trace contextRef="#ctx0" brushRef="#br0" timeOffset="5299.9665">11189 11160 41 0,'-23'3'30'0,"0"7"-7"0,-8-18-2 15,31 8-2-15,-45 0-3 16,45 0-2-16,-40 6-4 15,40-6-2-15,-29 6 0 16,29-6-3-16,-19 2 1 16,19-2-1-16,0 0-1 15,0 0-1-15,0 0 0 16,30 13-1-16,1-15 1 16,12 6 0-16,11-4-2 15,19-2 1-15,14-2 0 16,19-3 0-16,14-11-1 15,11 5-1-15,4 0 2 16,7 1-2-16,1 1 1 0,-2 7 0 16,-4 0 0-16,-2 6-1 15,2 5 1-15,2-1-1 16,0 2 0-16,-2-6 1 16,1 2-1-16,-1-4 0 15,-5 2 0-15,-13 1 1 16,-17 5-1-16,-19-2 0 15,-15 0 0-15,-16 1 0 16,-14 3 1-16,-12-4-1 0,-26-6 0 16,21 3 0-1,-21-3 0-15,0 0 0 16,0 0 0-16,-27-5-2 16,27 5-1-16,-33 0-6 0,33 0-32 15,0 0 0-15,-31 17-2 16,31-17 1-16</inkml:trace>
  <inkml:trace contextRef="#ctx0" brushRef="#br0" timeOffset="8204.0443">14655 9053 29 0,'0'0'29'0,"0"0"-1"16,0 0-8-16,-21-9-4 15,21 9-3-15,0 0-3 16,-18 4-3-16,18-4-1 16,0 0 0-16,-21-8-2 15,21 8 1-15,0 0-1 16,0 0 0-16,0 0-1 16,0 0 0-16,0 0-1 15,0 0 0-15,0 0 1 16,0 0-1-16,0 0 0 15,0 0-1-15,0 0 1 16,0 0-1-16,21-10 0 16,-21 10 0-16,25 0 0 0,-25 0 0 15,29-2 0-15,-11 1 0 16,-18 1 0-16,31-2 1 16,-31 2-1-16,32 2 0 15,-32-2 0-15,39 0 0 16,-16-2-1-16,2-2 1 15,2 2 0-15,4 2 0 16,2-8 0-16,0 6 0 16,1-3 0-16,-3 3 0 15,0-4 0-15,0 4-1 16,0 0 0-16,-2-2 0 16,-2 2 0-16,6-2 1 15,-1 3-1-15,3-3 1 0,6 0-1 16,7 2 1-16,-2-2-1 15,6 2 0-15,2 2 0 16,-2 2 0-16,0 0 0 16,0 6 0-16,-2-1 0 15,-3 5 0-15,3-6 1 16,-4-1-1-16,8 1 0 16,2-2 0-16,-2 0 0 15,2-2 0-15,-2 0-1 16,-2-2 1-16,-4 3 1 15,3 3-1-15,-9-2 0 16,-1 2 1-16,1 0-1 16,0-3 0-16,3-1 0 0,3-2 0 15,4 0 0-15,2-4-1 16,2 1 2-16,4-1-2 16,-2-2 2-1,1 0-1-15,3 2 0 0,-4-3 0 16,4 5 0-16,-1-4 0 15,-1 2-1-15,0-1 1 16,-4 1 0-16,-4-2 0 16,-6 4-1-16,-7 0 1 15,-6 0 1-15,-10 0-1 16,-6 2 0-16,-17 0 0 16,21 4 0-16,-21-4 0 0,0 0 0 15,18 8 0-15,-18-8-2 16,0 0-6-16,0 0-31 15,0 0-1-15,0 0 0 16,-19 9-1-16</inkml:trace>
  <inkml:trace contextRef="#ctx0" brushRef="#br0" timeOffset="10691.9673">18026 11248 27 0,'0'0'34'0,"-38"0"-1"15,38 0 2-15,-23 7-16 16,23-7-7-16,0 0-2 16,13-23-1-16,20 23-2 15,-6-9-1-15,21 9-1 0,6-6-1 16,25 8 0-1,18-8-1-15,34 8 1 16,27-9-2-16,39 3 0 0,27-4-1 16,28 0 0-16,16-3 0 15,8 3-1-15,-17-1 1 16,-26 5-1-16,-38 2 0 16,-39 4 0-16,-38 2-2 15,-45-4-3-15,-21 21-12 16,-52-21-23-16,0 0-1 15,-25 13 0-15,-21-13 0 16</inkml:trace>
  <inkml:trace contextRef="#ctx0" brushRef="#br0" timeOffset="11460.2519">7605 11459 25 0,'16'-56'32'0,"-9"1"2"16,1 9 1-16,5 22-16 15,-22-14-3-15,9 38-3 16,0-19-2-16,2 50-2 15,-8 20-3-15,14 55 0 0,-6 26 0 16,9 47-2-16,-3 30-1 16,2 46 0-16,-3 33 0 15,1 13-1-15,-4 0-1 16,-4-10 0-16,-4-16-2 16,-2-24 1-16,-3-23 1 15,-3-30-2-15,4-33-2 16,2-33-2-16,10-13-6 15,-8-40-29-15,14-20-1 16,2-26 1-16,15-22-2 16</inkml:trace>
  <inkml:trace contextRef="#ctx0" brushRef="#br0" timeOffset="12067.4802">11378 11330 34 0,'-8'-71'33'0,"8"23"1"15,-6 6 1-15,4-6-13 16,2 48-11-16,0 0-1 16,-7 19 0-16,-11 29-2 15,16 60 0-15,-11 24-2 16,11 52 0-16,-10 35-2 15,5 44 0-15,-5 17-1 0,4 19-1 16,-3-4-1-16,-3-9 0 16,-7-19 0-16,-2-16-1 15,0-26 1-15,2-22-1 16,-3-27-1-16,3-26 0 16,6-22 0-16,1-34-3 15,14-15-3-15,-7-46-18 16,16-8-17-16,7-46 2 15,9-27-1-15,10-41 0 16</inkml:trace>
  <inkml:trace contextRef="#ctx0" brushRef="#br0" timeOffset="12639.6914">14487 9249 35 0,'8'-33'35'16,"-2"3"1"-16,-4 5 1 15,-16-10-18-15,14 35-2 0,-19-2-3 16,17 39-2-16,-21 9-4 16,15 34-1-16,-9 30-2 15,5 45 1 1,-1 35-3-16,5 33 1 0,2 20-1 15,8 5-2-15,6-3 0 16,3-5 0-16,5-25-2 16,1-37-1-16,4-32 0 15,-5-43-4-15,15-30-26 16,-16-44-9-16,2-31-1 16,1-40 0-16</inkml:trace>
  <inkml:trace contextRef="#ctx0" brushRef="#br0" timeOffset="13275.9264">17552 9115 49 0,'-12'-39'35'0,"1"5"2"16,5 5 1-16,6 29-22 15,-2 31-2-15,18 49-1 16,-16 16-3-16,13 52-1 15,-13 21-3-15,4 44-1 16,-10 19-2-16,2 11-1 16,-3-10 0-16,-1-15-2 0,0-20-2 15,4-29-2 1,22-12-25-16,-1-48-13 16,12-23 0-16,4-28-1 15,0-29 0-15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8-05T13:31:32.78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15484 6690 63 0,'0'0'37'0,"0"0"0"16,0 0-3-16,27-4-19 15,-5-13-3-15,41 19-2 16,5-17-4-16,34 11 0 15,14-13-2-15,26 5-2 16,9-5 0-16,3 1-1 16,-1-3 0-16,-15 2-3 0,-16 7-2 15,-33-16-8-15,-6 18-27 16,-43 2 0-16,-21 6 0 16,-19 0-1-16</inkml:trace>
  <inkml:trace contextRef="#ctx0" brushRef="#br0" timeOffset="428.1594">16028 6426 45 0,'12'-20'35'0,"1"-3"1"16,3 6 0 0,-16 17-14-16,15-34-10 0,6 34-1 15,-21 0-2-15,0 0-2 16,-36 11-2-16,5 16-2 16,-15-2 0-16,-8 13 0 15,-14-1-2-15,-5 1 0 16,-6 2 1-16,9-1-1 15,5-1 0-15,11-2 1 16,11 5 0-16,16-5-1 16,14-1 0-16,17 5 1 0,13-2-2 15,10-3 1 1,8-8-1-16,3-4 0 16,5-6 0-16,-3-5 0 15,-3-5 0-15,-12-3-2 0,0 4-4 16,-25-8-35-16,0 0 1 15,0 0-2-15,0 0 1 16</inkml:trace>
  <inkml:trace contextRef="#ctx0" brushRef="#br0" timeOffset="1296.4813">17926 6255 53 0,'0'0'36'0,"-27"-16"0"16,8 16 1-16,2 16-19 15,-32-22-5-15,20 23-4 16,-17-13-3-16,11 10-1 16,1-9-2-16,11 7-1 15,3-4-1-15,20-8 0 16,0 0-1-16,39 11 0 16,3-9 0-16,14 2 0 0,8 3 0 15,1 3 0-15,-3 3 0 16,-6 10 1-16,-13 4 0 15,-15 12 1 1,-22-1 0-16,-23 4 0 0,-16-1 0 16,-13 1 0-16,-10-4 0 15,-4-1-1-15,0-13 0 16,4-4-1-16,8-13 0 16,10-5-2-16,11-6-1 15,5-15-3-15,22 19-5 16,-11-48-24-16,22 20-5 15,5-9 0-15,5 6 1 16</inkml:trace>
  <inkml:trace contextRef="#ctx0" brushRef="#br0" timeOffset="1919.7147">18040 6287 80 0,'0'0'41'0,"31"-13"-2"15,-31 13 2-15,15 17-26 16,-15-17-6-16,6 41-2 16,-4-9-2-16,4 12-1 15,-6 2-2-15,2 14 0 16,-4-5-1-16,0-1-1 16,-4-8 1-16,2-6-1 0,0-13-1 15,-1-8 1-15,5-19-1 16,0 0-1-1,7-38 1-15,5-4 0 16,3-6 0-16,7-15-1 0,5-1 2 16,5-3-1-16,1 10 1 15,2 9-1-15,-4 11 2 16,0 16-1-16,-3 13 0 16,-4 24 2-16,-7 9-1 15,-4 17 0-15,-7 8 0 16,-2 7 0-16,-6 5 0 15,-4 1 0-15,-5-5-1 0,-1-10 0 16,-1-6 0-16,1-13 0 16,4-6-1-1,8-23 1-15,0 0-1 16,-5-23 0-16,14-8 0 16,5-11 0-16,5-8-1 0,2-8 1 15,10 1 0-15,0 3 0 16,2 6 0-16,0 12 1 15,-3 9 0-15,3 15 1 16,0 12-1-16,2 14 1 16,-8 11 0-16,-2 13 1 15,-6 14-2-15,-7 11 1 16,-5 10-1-16,-7 7 0 16,-5-1 0-16,-7-6-2 15,1-2-2-15,-7-23-4 16,24-6-31-16,-14-23-2 15,8-19 0-15,0 0-1 0</inkml:trace>
  <inkml:trace contextRef="#ctx0" brushRef="#br0" timeOffset="2424.9023">18904 6429 78 0,'23'-21'37'16,"6"4"1"-16,6-2 1 0,17 13-31 16,-6-7 0-16,22 20-2 15,-8 1 0-15,3 17-2 16,-11 2-1-16,-3 13-1 15,-15 2 0-15,-9 8 0 16,-11-4 0-16,-12-2-1 16,-6-7 0-16,-2-9-1 15,-2-6 0-15,8-22 0 16,-17 11 0-16,17-11 0 16,-23-29-1-16,6 10 1 15,-3-6-1-15,-5 6 2 16,-6 0-2-16,-5 5 2 15,-5 13-1-15,1 6 1 0,-3 11-1 16,7 12 1-16,7 7 0 16,11 7 0-16,11 0 0 15,14 1-1-15,11-5 1 16,12-7-1-16,11-7-1 16,1-20-2-16,9-2-1 15,-9-27-4-15,16 14-11 16,-21-37-21-16,1-6-1 15,-11-19 0-15,0-5 0 16</inkml:trace>
  <inkml:trace contextRef="#ctx0" brushRef="#br0" timeOffset="2628.9754">19546 6111 84 0,'2'-27'40'0,"-2"27"1"16,0 0 0-16,10 38-29 15,-20-1-2 1,14 26-3-16,-10 6-2 15,6 12-1-15,0 3-1 0,-2 4-2 16,2-3-1-16,0-8-1 16,6-12-1-16,-4-21-1 15,10-6-4-15,-12-38-9 16,17-4-25-16,-7-26-1 16,5-11 0-16,-3-22 0 15</inkml:trace>
  <inkml:trace contextRef="#ctx0" brushRef="#br0" timeOffset="3288.2198">19786 6055 78 0,'17'-46'40'0,"-2"23"0"15,-15 23 0-15,18 19-26 16,-30 6-3-16,18 29-3 0,-12 6-2 16,4 16-2-16,-7 5 0 15,7 7-2-15,0-2-1 16,4 1 0-16,2-14-1 15,7-14 0-15,5-11 0 16,9-17 0-16,9-12-1 16,5-19 0-16,3-10 0 15,5-18 0-15,1-15 0 16,0-5 0-16,-2-11 0 16,-7-1 0-16,-2 3 0 15,-12 5 1-15,-4 2 1 16,-8 12-1-16,-9 13 1 0,-4 25 0 15,-29-6 0-15,6 23 0 16,-10 10 1-16,2 12-2 16,-3 7 1-16,7 0-1 15,7 6 1-15,11 1-1 16,13-5 0-16,11-2 1 16,10-13-1-16,14-12 0 15,7-11-1-15,8-10 0 16,6-8 0-16,2-19 0 15,-1-9-1-15,-3-14 1 16,0-6-1-16,-12-9 1 16,-1 5 1-16,-14 1-1 15,-6-2 0-15,-8 15 1 0,-5 5 0 16,-5 12 0-16,-1 12 0 16,-6 17 1-16,0 0-1 15,6 21 2-15,-6 4 0 16,2 12 0-16,0 5 0 15,0 8-1-15,1 2 0 16,1-1 1-16,2-5-2 16,6 0 1-16,5-7-1 15,8-9 0-15,4-12 0 16,6-7-1-16,1-5 0 16,3-6-3-16,0 4-1 15,-12-25-9-15,-4 15-29 16,-12-13 0-16,-11 19-1 0,10-25 1 15</inkml:trace>
  <inkml:trace contextRef="#ctx0" brushRef="#br0" timeOffset="15664.813">8159 11234 12 0,'0'0'26'16,"0"0"2"-1,0 0 1-15,-23-3-18 0,44 4-1 16,-4-12 0-16,33 11 2 16,-11-17 0-16,40 17-1 15,-2-18-2-15,37 16-1 16,5-11-2-16,26 9-2 16,2-2-3-16,5-1-3 15,4 13-15-15,-15-6-19 16,-23-8-1-16,-22 4 0 15,-36-7-1-15</inkml:trace>
  <inkml:trace contextRef="#ctx0" brushRef="#br0" timeOffset="25844.5895">21529 8069 1 0,'2'-30'25'0,"-2"30"5"16,-8-35 0-16,1 10-13 16,7 25-4-16,-21-40-2 15,21 40-3-15,-45-38-1 16,12 22-3-16,-21-1-1 16,-7 7-1-16,-22 1-1 0,-10 3 0 15,-11 0-1-15,-19 4 1 16,-9 0-1-16,-12-1 1 15,-9-1-1-15,-1 0 1 16,0-2-1-16,3 0 0 16,12-3 1-16,18-1-1 15,15-1 1-15,21-3-1 16,19-1 0-16,22-4 0 16,17 2 1-16,27 17-1 15,-23-23 1-15,23 23 1 16,0 0-1-16,0 0 2 15,15 19-1-15,-5 9 1 0,-8 5-1 16,4 19 2-16,-14 9-2 16,-2 24 2-16,-13 20-1 15,-8 29-1-15,-7 20 0 16,1 36 0-16,2 17-1 16,14 19 0-16,8 4 0 15,13 4-1-15,9-9-1 16,12-6 1-16,5-18-1 15,1-25 1-15,-4-16 0 16,-8-22 0-16,-7-14 0 16,-6-10 0-16,-4-18 0 15,0-18 0-15,2-13 0 16,2-9-1-16,0-14 1 0,5-9 0 16,3-8-1-16,9-12 2 15,8-3-1 1,12-4 0-16,11-1 0 15,20 3 0-15,16 0 0 0,24 5 1 16,21-1-1-16,20 5 0 16,13 8 0-16,13 0-1 15,5 9 1-15,-1 1 0 16,2 3-1-16,-15-5 0 16,-4 3 1-16,-19-3-1 15,-18-6 0-15,-19-2 2 16,-21-8-2-16,-18-8 2 15,-21-7-1-15,-17-5 0 0,-31 3 0 16,18-37 0-16,-24 1 1 16,-4-8 0-16,-1-18-1 15,-3-17 0 1,1-15 0-16,1-15 1 0,2-29-1 16,6-27 0-16,4-23 1 15,4-31-1-15,2-26 0 16,-2-12 1-16,-6-2-1 15,-8 4 0-15,-7 19 0 16,-10 25-2-16,10 38-8 16,-8 27-27-16,1 33 0 15,17 33-1-15,5 11 0 16</inkml:trace>
  <inkml:trace contextRef="#ctx0" brushRef="#br0" timeOffset="35380.1239">16663 11165 7 0,'-10'-19'11'0,"10"19"-2"15,0 0 0-15,0 0 0 0,10-19 2 16,-10 19 1-16,0 0 3 16,9-27 0-16,-9 27-1 15,10-23 1-15,-10 23-2 16,8-21-1-16,-8 21-2 15,0 0-2-15,19-15 0 16,-19 15-1-16,0 0-1 16,-13 34-1-16,3 6-1 15,-13 6-1-15,0 18 0 16,-8-5-2-16,6 8 1 16,-4-3-2-16,4-14 1 15,5-10-1-15,9-15 0 16,11-25 1-16,0 0-2 0,21-35 1 15,-4-3 0-15,3-10 0 16,5-6-1-16,0-9 2 16,2 0-1-1,-4 9 1-15,-2 6-1 0,-5 8 2 16,-5 11-2-16,1 6 2 16,-12 23-1-16,11-19 1 15,-11 19-2-15,0 0 1 16,25 30 0-16,-13-7-1 15,3 12 1-15,1 3-1 16,1 4 0-16,3 3-1 16,-5-1 1-16,-2 0-2 0,-7-17-1 15,8 1-3-15,-14-28-9 16,0 0-23-16,0 0-1 16,0 0-1-1,0 0 1-15</inkml:trace>
  <inkml:trace contextRef="#ctx0" brushRef="#br0" timeOffset="36988.7231">16699 11284 2 0,'0'0'24'16,"24"-13"3"-16,-24 13-8 16,19-27-1-16,-2 23-2 0,-15-15 0 15,16 17-2-15,-22-17-1 16,21 19-3-16,-17 0 0 16,0 0-1-16,2-17-2 15,-2 17-1-15,0 0 0 16,0 0-2-16,12 25-1 15,-7-2 0-15,-5 5-1 16,2 11 1-16,-4 7-1 16,0 13 0-16,-3 6-1 15,1 6 1-15,-2 0-1 16,0 2 0-16,0-8 0 16,4 1-1-16,1-11 0 15,2-3 1-15,-1-8-1 0,4-5 0 16,0-7 0-16,0-7 1 15,-2 0-1-15,2-8 0 16,-4-17-1 0,9 27 1-16,-9-27 0 0,20 14 0 15,-20-14 0-15,27 7 0 16,-6-5-1-16,6 0 2 16,10 0 0-16,3-2-1 15,10 2 0-15,10 0 0 16,11 0 1-16,10-2-1 15,10 0 0-15,17 0 0 16,12-2-2-16,13 2 2 0,8 0 0 16,1 6 0-16,5 1 1 15,-4 7-1-15,-10-5 0 16,-14 7 0 0,-14-7 0-16,-17 5 0 15,-11-3 0-15,-7-3 1 0,-14-2-3 16,-6-4 2-16,-4-1 1 15,2 1-2-15,1 6 1 16,1 0 0-16,2-3 1 16,0 5-1-16,6-4 0 15,2 0 0-15,1 3-1 16,3-7 1-16,3 2 0 16,-3-2 1-16,-2 0-2 0,-2 2 1 15,-6-1 0 1,-4 3 0-16,-8-2 0 0,-5 2 0 15,-12-4 1-15,-6 0-1 16,-19-2 1-16,25 0 0 16,-25 0 0-16,0 0-1 15,0 0 1-15,20-6-1 16,-20 6 1-16,0 0-1 16,0 0 0-16,19-8 0 15,-19 8 0-15,0 0 0 16,19-6 0-16,-19 6 0 15,0 0 1-15,0 0-1 16,0 0 0-16,16-19 0 0,-16 19 0 16,0 0 0-1,-6-27 0-15,6 27 0 0,0-30-1 16,2 10 1 0,2-3-1-16,1-1 1 0,-1-5-1 15,2-4 1-15,-2 2 0 16,-2-3 0-16,-4-1 0 15,0 1-1-15,0-1 2 16,0 3-1-16,4-9 0 16,0 7 0-16,4-6 0 15,3-1 0-15,1 3 0 16,2 0 0-16,-1 5 0 16,-1 0 0-16,-2 8 0 0,-3 4 0 15,-5 21 0 1,8-26 1-16,-8 26-2 15,0 0 0-15,-2-23 0 16,2 23-1-16,0 0-1 0,-11-22-2 16,11 22-3-16,0 0-8 15,-14-21-24-15,14 21 0 16,-23-13-1-16,23 13 2 16</inkml:trace>
  <inkml:trace contextRef="#ctx0" brushRef="#br0" timeOffset="37696.9835">20146 11307 39 0,'0'0'32'0,"23"-7"1"16,-23 7-12-16,12-20-5 16,9 22-4-16,-21-2-2 15,0 0-3-15,18-27 0 16,-18 27-1-16,0 0 0 15,0 0-1-15,-20 23 0 16,3-3-1-16,-12-1-1 0,2 10 0 16,-10-4-1-16,3 5 0 15,-1-5-1-15,6 0 1 16,4-4-2-16,8-4 1 16,17-17-1-16,0 0 0 15,0 0 0-15,0 0 0 16,25-28-1-16,0 7 0 15,4-6 1-15,0-2 0 16,-1 2 0-16,-1 2 0 16,-3 6 0-16,-3 4 0 15,-4 5 0-15,-17 10 1 16,27-11-1-16,-27 11 1 0,25 13-1 16,-25-13 2-16,27 31-2 15,-13-4 2-15,-1-1-2 16,1 7 1-16,-3-2 0 15,5-1-1-15,-3-3 1 16,-1-2-1-16,-2-6 1 16,-10-19-1-16,9 21 1 15,-9-21-1-15,0 0 1 16,-9 20-1-16,-9-18 1 16,-9 3 0-16,-4-1 0 15,-5 0 0-15,-1 2-1 16,-4-6 0-16,3 5-2 15,-5-8-5-15,26 10-33 0,-16-11-2 16,8 6 0-16,-4-4 0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8-05T13:33:08.16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21709 7118 43 0,'19'-23'35'0,"-6"-6"1"15,-1 2-1-15,11 22-20 0,-29-20-1 16,6 25-4-16,0 0-2 15,0 0-1 1,0 0-3-16,0 0-1 16,0 0 0-16,-17 11-2 0,17-11 0 15,-17 17 0-15,17-17 0 16,0 0 0-16,-20 14 0 16,20-14-1-16,0 0 1 15,-4-21-1-15,3 2 1 16,-1-1-1-16,-8 1 1 15,-5 2-1-15,-7 7 1 16,-9 12-1-16,-11 17 1 16,-8 20 1-16,-2 18-2 15,0 10 0-15,5 10 1 16,11 4-1-16,7 1 0 16,15-9 0-16,14-15-1 15,16-12 1-15,9-23 0 0,10-17 0 16,3-16 1-16,5-19 0 15,3-21-1-15,0-13 2 16,-5-10-2-16,-5-2 1 16,-3-3 0-16,-8 10 0 15,-7 5 0-15,-5 17-1 16,-7 12 1-16,-4 14 0 16,-2 20 0-16,0 0 0 15,4 45 0-15,1-9 0 16,-1 8-1-16,6 6 1 15,1 4-1-15,9 3 0 16,1-11 0-16,2-9-1 0,6-12 0 16,-4-12-2-16,8-5-2 15,-10-25-3-15,14 17-22 16,-18-22-12-16,-2 5 1 16,-17 17-1-16,10-25 1 15</inkml:trace>
  <inkml:trace contextRef="#ctx0" brushRef="#br0" timeOffset="361.1346">22226 7463 65 0,'19'-25'37'0,"-2"4"2"16,-7-4-12-16,11 31-9 16,-21-6-5-16,4 23-6 15,-14 8-1-15,10 19-2 16,-4 1 0-16,6 9-3 15,0 1 1-15,6 3 0 16,0-15-3-16,1-12 0 0,9-8-1 16,-18-29-3-16,34 7-5 15,-24-32-30-15,4-7-1 16,-5-18 1 0,-3-6-1-16</inkml:trace>
  <inkml:trace contextRef="#ctx0" brushRef="#br0" timeOffset="513.191">22341 7195 79 0,'2'-21'37'0,"-2"21"-2"16,0 0-8-16,2 23-28 16,-2-23-32-16,-4 30-1 0,2-9-2 15,-5-1 0-15</inkml:trace>
  <inkml:trace contextRef="#ctx0" brushRef="#br0" timeOffset="992.3673">22374 7534 58 0,'21'-6'39'0,"-21"6"-1"16,21-9 1-16,1 20-22 15,-22-11-7-15,0 0-3 16,17 29-2-16,-9 2-1 16,-4-2-1-16,-1 7-1 0,1 1-1 15,0-7 0-15,0-3-1 16,-4-27 0-16,10 23-1 15,-10-23 1-15,13-19-1 16,-7-4 0-16,4-8 0 16,-3-7 0-16,7-2 0 15,1-3 0-15,5 1 0 16,-3 4 0-16,6 3 1 16,2 8 1-16,0 8-1 15,2 12 1-15,-2 7 0 16,-2 11 0-16,-3 8 0 15,-3 12 0-15,-3 3 0 16,-7 9-1-16,-1 1 0 0,-4-4-1 16,0-2-2-16,-6-11-3 15,20 12-11-15,-16-39-23 16,23 3-1-16,-10-24 1 16,10-4 0-16</inkml:trace>
  <inkml:trace contextRef="#ctx0" brushRef="#br0" timeOffset="1488.5501">23034 7385 71 0,'0'0'38'16,"-18"-20"1"-16,18 20-3 15,-40 0-26-15,40 0-5 16,-10 22-1-16,10-22-2 0,31 26 0 16,2-10-2-16,9 1 0 15,5 2 0-15,1 2 0 16,0 4 2-16,-6 0-1 15,-9 6 1-15,-12-2 0 16,-9 1 1-16,-14-1-1 16,-6 0 1-16,-9-8-1 15,-4-4-1-15,-4-9 1 16,0-6-2-16,-2-8 0 16,2-5-2-16,3-11 0 15,5-10-2-15,13-1-2 16,-4-13-1-16,20 10-2 15,-10-20 0-15,23 16-1 0,-8-18 3 16,14 24 0-16,-6-8 4 16,2 7 1-16,0 8 4 15,-7 0 3-15,3 23 1 16,-23 4 1-16,25 14 2 16,-25-14-1-16,9 56-1 15,-10-14 0-15,8 17-1 16,-5 1-1-16,6 7-2 15,-2-6 1-15,5-5-3 16,1-6 0-16,1-12-1 16,1-3-3-16,-14-35-1 15,25 32-4-15,-25-32-31 16,-2-19-3-16,-6-2 1 0,1-4-1 16</inkml:trace>
  <inkml:trace contextRef="#ctx0" brushRef="#br0" timeOffset="1652.6108">23265 7573 82 0,'0'0'37'0,"31"-10"2"15,-2 8-9-15,4-15-22 16,17 11-4-16,-8-7-3 16,-1-1-3-16,1 16-12 15,-17-11-24-15,-7-1-1 16,-18 10 1-16,0 0-2 15</inkml:trace>
  <inkml:trace contextRef="#ctx0" brushRef="#br0" timeOffset="2240.8312">21224 6564 35 0,'0'0'33'16,"-15"19"1"-16,15-19 0 16,14 23-18-16,-14-23-4 15,40-4-3-15,-9-6-4 0,17 10-1 16,2-9-2-16,10 1 1 16,-4-5-1-16,0 1 0 15,-12-3 1-15,-5 1 0 16,-18-5 0-16,-9 2 0 15,-18-8 0-15,-10 2-1 16,-12-6 1-16,-3 2-2 16,-2 2 0-16,2 1-2 15,12 14-8-15,9-7-28 16,10 17-3-16,14-18 2 16,11 18-3-16</inkml:trace>
  <inkml:trace contextRef="#ctx0" brushRef="#br0" timeOffset="2840.0532">23686 7634 67 0,'3'-19'38'0,"3"2"0"16,-6 17 0-16,45-16-30 16,-24 12-2-16,23 29 0 15,-3 8-1-15,17 30-2 16,-2 18 0-16,3 20-1 0,-9 15 0 15,-11 18 0-15,-22 6 0 16,-17 2-1-16,-19-8 0 16,-25-9 1-1,-22-14 1-15,-13-11-1 0,-10-16 0 16,-1-11 1-16,-1-17-2 16,4-10 1-16,8-8-1 15,14-13 0-15,11-10-1 16,13-11 0-16,12 4-2 15,6-12 0-15,23 4-3 16,-15-17-2-16,15 17-11 16,25-25-26-16,-25 25 1 15,25-33 1-15,-10 12 0 0</inkml:trace>
  <inkml:trace contextRef="#ctx0" brushRef="#br0" timeOffset="3200.1885">23410 8934 81 0,'4'-21'42'0,"-4"21"1"15,0 0-1-15,0 0-32 16,-29 12-3-16,11 9-2 16,-9 4-1-16,0 9-2 15,-7 1-1-15,-3 7 0 0,-5 0 0 16,-1-3 0-1,-1-1-1-15,3-5 1 16,3-1-1-16,7-7-1 16,4 4 1-16,11-10-1 15,11 2 1-15,5-21 0 0,25 29 0 16,4-17 0-16,7-3-1 16,5-5 1-16,5-2 0 15,-4 0 1-15,-1 0-2 16,-6 7 0-16,-2 1 0 15,-12-2-4-15,8 18-15 16,-29-26-23-16,27 20 0 16,-27-20 0-16,0 0-1 15</inkml:trace>
  <inkml:trace contextRef="#ctx0" brushRef="#br0" timeOffset="13517.0127">20509 12401 18 0,'-23'5'32'0,"23"-5"0"15,0 0-9-15,-25 4-2 16,25-4-3-16,0 0-4 15,19 0-5-15,-2-11-3 16,24 5-2-16,1-6-1 16,16 3-1-16,0-5 0 15,8 1-2-15,-7 3 0 0,-5 1-2 16,-3 9-4-16,-28-12-12 16,-2 16-17-16,-21-4 0 15,0 0-1-15,-16 31 1 16</inkml:trace>
  <inkml:trace contextRef="#ctx0" brushRef="#br0" timeOffset="13705.0819">20441 12556 44 0,'0'0'36'0,"-17"13"-1"16,17-13 0-16,50 4-21 15,-19-19-4-15,23 15-2 16,-10-15-3-16,14 7-2 0,-6-4-2 15,-3 5-2-15,-7 7-4 16,-21-4-28-16,0 4-4 16,-21 0 1-1,18-2-1-15</inkml:trace>
  <inkml:trace contextRef="#ctx0" brushRef="#br0" timeOffset="14540.3941">16289 12353 34 0,'-22'7'34'0,"1"-5"-1"16,21-2 3-16,-17 10-18 15,17-10-3-15,0 0-4 16,4-23-2-16,27 23-3 16,3-12-2-16,20 7 0 0,4-13-1 15,21 7-2-15,6-6-1 16,2 1 0-16,-4 3 0 16,-10-6-3-16,-3 15-2 15,-34-15-15-15,-1 20-17 16,-35-1 0-16,-21 18 0 15,-26-1 0-15</inkml:trace>
  <inkml:trace contextRef="#ctx0" brushRef="#br0" timeOffset="14705.453">16225 12525 72 0,'-19'18'36'0,"19"-18"1"15,13 21 0-15,12-29-29 0,25 12-2 16,1-14 0-16,12 3-3 15,1-5-2-15,-2-1-6 16,15 5-30 0,-27 2-2-16,-12 0-1 0,-14 5-1 15</inkml:trace>
  <inkml:trace contextRef="#ctx0" brushRef="#br0" timeOffset="21284.8929">17265 6953 61 0,'3'-42'36'16,"-3"2"0"-16,0-6 0 15,0 46-22-15,0-50-2 16,0 50-2-16,6-23-1 15,-6 23-2-15,12 36-1 16,-8 18-1-16,-6 9-1 0,4 25-1 16,-8 12 0-16,2 15-1 15,-4 0-1-15,-3 6 0 16,-3-12 0 0,3-11 0-16,-1-13 0 0,-1-18-1 15,3-12-1-15,0-16 0 16,5-9 0-16,5-30-2 15,-12 18-2-15,12-18-2 16,0 0-2-16,-23-48-8 16,23 48-10-16,-10-41-10 15,1 20-2-15,-9-5 1 16,18 26 9-16,-44-33 9 0,44 33 9 16,-37-2 12-16,12-4 15 15,25 6 12 1,-27 2 6-16,27-2 1 15,-21-8-6-15,21 8-6 0,0 0-5 16,0 0-5-16,0 0-2 16,31 6-2-16,-31-6-2 15,29 14-1-15,-29-14-2 16,38 38 0-16,-18-13-1 16,1 15 0-16,0 1-2 15,-2 6 1-15,-1 1-1 16,-3 0 0-16,-1-2-1 15,-1-5 1-15,-3-5 0 0,-1-9-1 16,-3-8 0 0,-6-19 0-16,0 0 0 15,19 10 0-15,-19-10 0 16,12-44 0-16,-6 11 0 0,3-5 0 16,-1-6 0-16,6-4 0 15,-1-8 0-15,8 2 0 16,1 1 0-16,5 7 0 15,3 0 0-15,-5 5 0 16,3 5 0-16,-9 9 0 16,-19 27 0-16,13-25 0 15,-13 25 0-15,-44 2 0 16,5 4 0-16,-7 3 0 16,-6 5-1-16,-4-9-3 15,4 13-7-15,2-22-31 16,9 2-1-16,1-10-1 15,5 3 0-15</inkml:trace>
  <inkml:trace contextRef="#ctx0" brushRef="#br0" timeOffset="22656.4053">17359 5219 48 0,'23'-29'37'0,"-7"8"0"15,-1 4 0-15,14 17-19 16,-29-21-4-16,19 23-5 0,-19-2-1 15,0 0-2-15,0 0-1 16,0 0-1-16,-3 36-1 16,-13-7 0-1,-9-2-1-15,0 5 0 0,-2-1-2 16,0-6 1-16,0-6-1 16,4-5 0-16,2-12 0 15,1-6 0-15,20 4-1 16,-33-20 1-16,12 9 0 15,0 7-1-15,-2 2 1 16,-4 12 0-16,0 5 0 16,2 18 0-16,4 7 0 15,7 8 0-15,10 4 1 0,10-2-1 16,11-2 0-16,10-10 0 16,10-11 0-1,7-19 0-15,7-14 0 16,-3-15 0-16,-2-16-1 0,-4-15 0 15,-7-19 1-15,-6-15-1 16,-12-17 0-16,-7-13-1 16,-10 1 1-16,-8-4 0 15,-7 6 1-15,-2 14 0 16,-8 14 1-16,1 20-1 16,3 27 3-16,2 28-1 15,2 18 0-15,13 22 0 16,4 14-1-16,7 16 1 15,9 11 0-15,7 8-1 16,2 5 1-16,6 0-1 16,0-7 1-16,-4 0-1 15,-4-12 0-15,-2-13-2 0,-3-8 0 16,-7-13-1-16,3-6-3 16,-14-25-3-16,15 17-17 15,-15-17-17-15,-6-31 0 16,-3 8 0-16,3-2 0 15</inkml:trace>
  <inkml:trace contextRef="#ctx0" brushRef="#br0" timeOffset="23092.5694">17618 5073 14 0,'-10'-19'27'15,"10"19"3"-15,0 0-10 16,-14-33-1-16,14 33 0 15,-7-19 1-15,7 19-3 16,0 0-4-16,0 0 0 16,6-25-2-16,11 31-2 0,-17-6-2 15,37 8 0-15,-14-1-2 16,13 11 0-16,-1-3 0 16,9 10-3-16,-1 2 0 15,-1 7 0-15,-1-3-1 16,-7 0-1-16,-3-3-1 15,-6-3-1-15,-1-2-1 16,-24-23-4-16,25 29-4 16,-25-29-30-16,0 0-1 15,-18-36 0-15,14 7 0 16</inkml:trace>
  <inkml:trace contextRef="#ctx0" brushRef="#br0" timeOffset="23288.637">18019 4812 77 0,'0'0'40'16,"-27"-3"1"-16,9 24 0 16,-16-8-27-16,11 31-5 15,-18 0-2-15,6 14-2 16,-3-3-1-16,9 7-3 16,6-5-2-16,3-7-2 15,15 4-5-15,-13-25-28 16,26-2-6-16,-8-27 1 15,15 19-2-15</inkml:trace>
  <inkml:trace contextRef="#ctx0" brushRef="#br0" timeOffset="23664.7794">17193 6005 64 0,'0'0'38'0,"18"-1"-1"0,16-15 1 16,7-16-26 0,38 7-2-16,0-23-1 0,31 2-2 15,2-10-2-15,11 4-2 16,-9-1 0-16,-8 6-2 16,-11 7-1-16,-22 6-4 15,-9 24-5-15,-43 0-30 16,-21 10-1-16,0 0-1 15,-12 24 1-15</inkml:trace>
  <inkml:trace contextRef="#ctx0" brushRef="#br0" timeOffset="25196.3437">17689 6297 12 0,'19'-4'20'0,"-19"4"-3"15,0 0-2-15,0 0-2 16,4-23 1-16,-4 23-2 16,0 0-1-16,0 0 1 0,0 0-1 15,0 0-1-15,0 0-1 16,0 0-1-16,0 0-2 15,0 0 0 1,6-15-1-16,-6 15 1 0,0 0 0 16,0 0 0-16,0 0-1 15,0 0 0-15,0 0 0 16,-23 21-1-16,-2-4-1 16,2 18 1-16,-8 1-1 15,2 14 0-15,-2 0-1 16,6 6 0-16,4-5-2 15,11-1 1-15,6-6 0 16,12-13-1-16,9-14 0 0,10-15-1 16,6-10 1-16,4-15-1 15,1-9 1 1,1-16-1-16,-3-12 0 16,-7-9 0-16,-4-7-2 0,-9-11 2 15,-7 3 0-15,-5 1 0 16,-6 9 0-16,-1 8 1 15,-3 9 0-15,0 20 2 16,-4 16 1-16,10 21-1 16,-17 18 1-16,11 14-1 15,-2 14 2-15,5 12-1 16,-1 9 0-16,2 6-2 16,4 2 1-16,5 1 0 15,3-5-1-15,2-15 0 16,7-8-2-16,0-14-1 15,6-11-1-15,2-24-2 16,10-9-1-16,-10-28-1 0,13-5 0 16,-11-20-1-16,6-4 1 15,-12-16 2-15,2 7 2 16,-9 1 3-16,-8 6 2 16,3 15 2-16,-13 2 1 15,8 24 1-15,-12 5 1 16,6 23-1-16,0 0-1 15,-8 48 0-15,-3-10 0 16,5 18-2-16,-4 5 0 16,9 10-1-16,1-4 0 15,7-4-2-15,9-11 0 16,9-6 0-16,9-15 0 0,7-20 0 16,7-7 0-16,-2-15 0 15,3-5 0-15,-7-9-2 16,1-3-3-16,-15-13-3 15,7 20-5-15,-37-11-29 16,4 5 0-16,-17 0-1 16,-12 10 2-16</inkml:trace>
  <inkml:trace contextRef="#ctx0" brushRef="#br0" timeOffset="25469.4461">17965 6239 104 0,'-27'4'42'0,"27"-4"0"15,-4-17-5-15,33 23-23 0,-10-18-6 16,25 7-1-16,5-11-6 16,12 3-1-16,11-6 0 15,1 1 0-15,0-5 0 16,-3 2 0-16,-10 0 0 16,-12 6 0-16,-12 3 0 15,-12 8 0-15,-24 4 0 16,0 0 0-16,0 0 0 15,0 0 0-15,-24 14 0 16,24-14 0-16,-23 15 0 16,2-9-36-16,21-6-9 15,-23 13 0-15,23-13 0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8-05T13:33:44.79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15012 7093 42 0,'21'-27'36'0,"0"4"-1"15,-5 4 2-15,-20-8-18 16,4 27-3-16,0 0-5 16,0 0-3-16,-27 15-3 15,0 10-1-15,-14 8-2 16,-5 13 1-16,-14 2-1 16,-2 13 0-16,-3-1 0 0,3 1-1 15,0-3 1-15,12-4-1 16,6-7 0-16,13-14 0 15,10-4 0 1,7-10-1-16,14-19-1 0,-5 17 1 16,5-17-2-16,0 0-2 15,23-9-1-15,-21-10-6 16,23 15-15-16,-20-16-13 16,-5 20-2-16,8-34 2 15,-8 17 0-15</inkml:trace>
  <inkml:trace contextRef="#ctx0" brushRef="#br0" timeOffset="292.1077">14458 7410 76 0,'0'0'37'16,"-19"9"0"-16,19-9-7 16,-33 10-18-16,31 9-3 0,-21-9-2 15,8 14-2-15,-12-1 0 16,5 12-2-16,-8 0 0 15,4 9-1-15,1-4 1 16,4-2-2-16,6-3 0 16,13-8-1-16,10-8 1 15,17-15-1-15,15-10 0 16,10-6 1-16,4-11-1 16,6 0 0-16,4-5-1 0,-10-1 0 15,-2 6-4-15,-19-6-6 16,1 12-29-1,-18-4 0-15,-16 21-1 16,17-27 0-16</inkml:trace>
  <inkml:trace contextRef="#ctx0" brushRef="#br0" timeOffset="976.3638">15438 6915 72 0,'15'-21'37'0,"3"3"2"16,-1-3-1-16,14 21-26 16,-31 0-2-16,41 2-2 15,-41-2-2-15,40 46-1 16,-23-11-1-16,7 15-1 15,-5 1 0-15,2 7-1 16,-4-1 0-16,5-3-1 16,-3-8 0-16,2-6-1 15,0-13 1-15,1-9 0 16,-1-20 0-16,0-14-1 0,-2-11 1 16,1-13 0-16,-3-4 0 15,2-8-1-15,-1-7 1 16,1-3-1-16,0 5 0 15,0 3-1-15,3 6-2 16,-3 0-1-16,4 14-1 16,-9-7-5-16,15 36-16 15,-18-14-16-15,-11 19 0 16,0 0 0-16,0 0 2 16</inkml:trace>
  <inkml:trace contextRef="#ctx0" brushRef="#br0" timeOffset="1368.5072">15511 6544 75 0,'0'0'37'0,"-19"-19"0"15,19 19 0-15,37-9-29 16,-12-5-1-16,25 10-3 16,0-5 0-16,10 7-1 15,2 2-1-15,1 4 0 16,1-2 0-16,-4 5 0 0,-8-3 0 16,-4 4 0-16,-13-4 0 15,-6-2-1 1,-8-10 1-16,-21 8-1 15,13-23 0-15,-13 23 1 0,-34-37-1 16,3 16 0-16,-6-2 0 16,-1 0-1-16,-3 6 0 15,1-2-2-15,9 11-3 16,-10-1-34-16,41 9-2 16,-23-18 0-16,23 18-1 15</inkml:trace>
  <inkml:trace contextRef="#ctx0" brushRef="#br0" timeOffset="5464.0267">18393 8290 28 0,'21'-13'28'16,"-9"-7"-4"-16,-1-6-3 15,14 8-1-15,-11-14-3 16,17 16-2-16,-18-16-3 16,18 22-2-16,-21-15-1 15,13 16-3-15,-23 9-1 16,21-4-1-16,-21 4 0 15,-8 40-1-15,-5-4-1 16,-4 11 1-16,-7 4-2 16,-1 5 2-16,-2 5-2 15,-4-3-1-15,4-6 2 16,0-10-2-16,2-8 2 16,6-7-3-16,0-8 3 0,19-19-3 15,-27 20 2-15,27-20-2 16,0 0-1-16,-19-12 0 15,19 12-3 1,-2-27-4-16,2 27-6 0,-2-30-12 16,4 12-10-16,-8-1 0 15,0 2 1-15,6 17 0 16</inkml:trace>
  <inkml:trace contextRef="#ctx0" brushRef="#br0" timeOffset="5972.2191">18198 8476 18 0,'0'0'31'15,"0"0"0"-15,-19-10 2 16,7-9-11-16,12 19-3 0,-7-19-4 16,7 19-4-1,0 0-1-15,0 0-3 16,0 0-1-16,0 0-1 16,0 0-1-16,-10 17-1 0,10-17 0 15,-8 41-1-15,-1-15 1 16,1 7-2-16,-4-2 1 15,1 1-2-15,-1-1 2 16,-1 0-2-16,-1-4 2 16,3-8-2-16,3 0 1 15,8-19-1-15,-6 27 0 16,6-27 0-16,16 17 0 16,1-13 0-16,2-2 0 15,6-6 0-15,6-4 0 16,0-1 0-16,2-1 0 15,0-1 0-15,-1-1 0 16,-1 4-1-16,0-1 2 0,-2 3-1 16,-4 2 0-16,-4 2 0 15,-3 0 0-15,-18 2 1 16,21-1-1-16,-21 1 1 16,0 0-1-16,0 0 0 15,-27-22 1-15,6 13-1 16,-3-3-1-16,-3-1 2 15,0-6-2-15,2-2 2 0,0 0-2 16,2-1-1-16,23 22-3 16,-36-46-10-1,36 46-25-15,-27-25 0 16,27 25 0-16,0 0-2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8-05T13:35:57.15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12726 8202 1 0,'14'-23'4'0,"-14"23"4"16,0 0 3-16,2-21 2 15,-2 21 0-15,0 0-1 16,0 0-3-16,1-18 0 16,-1 18-1-16,0 0 0 15,0 0-1-15,0 0 1 16,0 0 1-16,0 0 0 16,0 0 0-16,0 0 0 15,-13-17 0-15,13 17-3 16,0 0 1-16,0 0-1 15,0 0-1-15,0 0-1 0,0 0 0 16,0 0-1-16,0 0 0 16,0 0-1-1,-29-2-1-15,29 2 0 16,-37 12 0-16,12-7-1 0,-6 1 0 16,-5 0 1-16,-7 0-1 15,-1-2 0-15,-6 1 0 16,-2 3 0-16,-8-2 1 15,0 3 0-15,-3-3 0 16,3 0-1-16,4 0 1 16,6-3-1-16,5-3 1 15,9 0-1-15,5-5 0 16,10-1 1-16,3-2-1 0,18 8 1 16,-21-11-1-1,21 11 1-15,0 0 0 16,-19-16-1-16,19 16 1 15,0 0-1-15,0 0 0 0,0 0 1 16,0 0 0-16,0 0-1 16,0 0 2-16,-18-7-2 15,18 7 1-15,0 0-1 16,0 0 1-16,0 0-1 16,-19 4 0-16,19-4 1 15,0 0-1-15,0 0 0 16,0 0 0-16,0 0 1 15,0 0-1-15,0 0 1 16,0 0-1-16,0 0 1 16,0 0-1-16,0 0 0 15,0 0 1-15,0 0-1 16,0 0 0-16,0 0 0 0,0 0 0 16,0 0 0-16,0 0 1 15,0 0 0-15,0 0-1 16,0 0 1-16,0 0-1 15,0 0 1-15,0 24-1 16,0-24 1-16,12 22-1 16,-12-22 0-16,17 32 0 15,-9-11 1-15,-1 4-1 16,1 2 1-16,-4 2-1 16,0 2 0-16,-4 1 1 15,0 5-2-15,-2-3 3 16,-2 3-2-16,0-7 1 15,2 3-1-15,-2-4 1 0,-1 3-1 16,1-3 0-16,-2-6 1 16,0-2-2-16,2-6 1 15,4-15 0-15,-3 29 1 16,3-29-1-16,-2 21 0 16,2-21 0-16,-6 29 0 15,6-29 0-15,-8 31 0 16,4-12 0-16,-2-2 0 15,3 4 0-15,1 0-1 16,2-21 1-16,4 33 0 16,-4-33 1-16,5 29-1 15,-5-29 0-15,4 23 0 0,-4-23-1 16,4 19 2-16,-4-19-2 16,0 0 1-16,0 0 0 15,6 19 0-15,-6-19 0 16,0 0 1-16,0 0-1 15,4 19 0-15,-4-19 0 16,0 0-1-16,-2 18 1 16,2-18 0-16,0 0 0 15,2 17 0-15,-2-17 0 16,0 0 0-16,0 0 0 16,17 11 0-16,-17-11 0 15,0 0 0-15,19 18-1 16,-19-18 2-16,20 9-1 0,-20-9 0 15,25 14 0-15,-8-5 0 16,2-5 0-16,-1 0 0 16,3-4 0-16,0 4 0 15,2-2 0-15,0 2-1 16,2-2 2-16,-1-1-1 16,3 1 0-16,0-5 0 15,0 4 0-15,-2-4 0 16,0-1 0-16,-2 0 0 15,0 0 0-15,-2 2 0 16,1-2 0-16,-5 4 0 16,2-2-1-16,0 2 2 15,1 0-1-15,-1 0 0 0,-19 0 0 16,33 0 0-16,-33 0 1 16,27 6-1-16,-27-6 1 15,19 12-2 1,-19-12 2-16,0 0-2 0,17 13 1 15,-17-13 0-15,0 0 0 16,0 0-1-16,0 0 1 16,0 0 1-16,0 0-2 15,0 0 2-15,0 0-1 16,0 0 0-16,0 0 0 16,0 0 0-16,0 0 0 15,0 0-1-15,18-11 2 16,-18 11-1-16,2-22 0 0,-2 22 0 15,4-28 0-15,-2 9-1 16,-1-3 2 0,1-3-1-16,2-3 1 15,0-9-2-15,2-3 2 0,0 0-1 16,-1-6 0-16,1 2 0 16,-2 3 0-16,0 1 0 15,-4 2-1-15,2 3 1 16,-4-1-1-16,0 3 2 15,-2 2-2-15,-2 3 2 16,3 3-2-16,-3 0 1 16,0 7-1-16,-4-5-3 15,10 23-3-15,-19-19-33 16,19 19 0-16,0-19-1 16,0 19 0-16</inkml:trace>
  <inkml:trace contextRef="#ctx0" brushRef="#br0" timeOffset="2776.0336">11222 10011 37 0,'0'0'34'16,"-23"3"2"-16,23-3-2 15,-31-9-15-15,31 9-4 16,0 0-4-16,0 0-2 0,0 0-3 16,0 0-2-16,0 0 1 15,0 0-2 1,27 4-1-16,0-8 1 15,4-4-1-15,11 0-1 0,2-1 1 16,6 1-1-16,-1 1 0 16,-3-1 0-16,-4 2-1 15,-7 4 0-15,-4 2-3 16,-10-4-2-16,4 18-8 16,-25-14-26-16,0 0-1 15,0 0 0-15,-11 17 0 16</inkml:trace>
  <inkml:trace contextRef="#ctx0" brushRef="#br0" timeOffset="3044.13">11102 10110 67 0,'0'0'38'0,"-19"-4"-2"16,19 4 3-16,21 4-29 15,-21-4-1-15,33-5-2 16,-10-1 0-16,14 6-3 16,-3-2-1-16,7 0 0 15,-5 0-2-15,-1 0 1 16,-4-2-2-16,-6 2 1 16,-4 2-3-16,-21 0-1 15,25 8-7-15,-25-8-28 16,0 0-2-16,0 0 0 0,-19 8-1 15</inkml:trace>
  <inkml:trace contextRef="#ctx0" brushRef="#br0" timeOffset="5319.9737">12628 8229 3 0,'0'0'25'16,"19"-6"0"-16,-19 6-8 16,0 0-1-16,10-19 0 0,-10 19-2 15,0 0-2-15,2-25-1 16,-2 25-1-16,0 0-1 16,5 17-1-16,-5-17-1 15,-15 31-1-15,1-12-2 16,7 8-2-16,5 7-16 15,6-7-20-15,-4-27-1 16,15 29-1-16,-15-29 0 16</inkml:trace>
  <inkml:trace contextRef="#ctx0" brushRef="#br0" timeOffset="9671.5902">12645 9514 15 0,'8'-19'30'0,"-8"19"-2"0,0 0-3 16,2-29-8-16,-2 29-1 16,2-19-3-16,-2 19-3 15,0 0-1 1,11-20-2-16,-11 20-1 0,0 0 0 16,6-26-2-16,-6 26 0 15,17-6-1-15,-17 6 0 16,29 4-1-16,-6 5 1 15,-3 1-1-15,9 9 0 16,-2-4 0-16,5 8 1 16,-1 0-1-16,10 6 0 15,-3-2-1-15,5 6 1 16,-1-1 0-16,-1 1 0 0,-1 7 0 16,1 4-1-16,-5 2 1 15,-5 0-1 1,0 2 0-16,-4 2 0 15,-2-2-1-15,0 2 0 0,-3-4 0 16,-3 0 1-16,-2 2-1 16,-1 0 1-16,-5-2 0 15,-1 10 1-15,-2-6-2 16,1 3 1-16,1 1-1 16,1-4 1-16,3 5-1 15,1 1 1-15,1-2-1 16,1-4 1-16,1 3 1 0,3-1-2 15,-6-2 1 1,6 2-1-16,-1-4 1 16,1 2-1-16,-4-2 0 15,4 1-1-15,-1-4 1 16,-7 6 1-16,5-5-1 0,-5-1 0 16,-1-1 0-16,-3-6-1 15,3 0 1-15,-1-1 1 16,-1-1-1-16,0-3 0 15,-1-2 0-15,1-3 1 16,0-1-1-16,-3-2 1 16,1-6 0-16,-4 2-1 15,-4-21 1-15,12 25-1 16,-12-25 0-16,5 21 0 16,-5-21 0-16,4 18 1 15,-4-18-1-15,0 0 0 16,6 17 0-16,-6-17 0 0,0 0 0 15,0 0 0-15,8 19 0 16,-8-19 0-16,0 0 0 16,0 0 1-16,0 0-2 15,0 0 1-15,0 0-1 16,0 0 0-16,0 0-3 16,0 0-1-16,7 19-3 15,-7-19-9-15,0 0-24 16,-17-7-2-16,17 7 2 15,-21 15 0-15</inkml:trace>
  <inkml:trace contextRef="#ctx0" brushRef="#br0" timeOffset="10611.9397">13679 11929 30 0,'0'0'33'15,"0"0"1"-15,0 0 1 16,0 0-14-16,-14-21-4 15,14 21-4-15,0 0-2 16,0 0-3-16,0 0-1 16,0 0-2-16,0 0 0 15,18-12-2-15,-18 12 0 0,0 0 0 16,21 10-1-16,-21-10-1 16,29 17 0-16,-12-4 0 15,1 5 0 1,-1 1 0-16,2 0 0 0,1 2-1 15,-20-21 0-15,30 31 1 16,-30-31-1-16,24 27 0 16,-24-27 0-16,17 15 0 15,-17-15 0-15,0 0 1 16,0 0-1-16,0 0 1 16,0 0-1-16,19-2 0 15,-19 2 0-15,8-19 0 16,-8 19 0-16,12-33 0 0,-3 14 0 15,5-2 0-15,-3-4 0 16,1 0 0-16,1 0 0 16,-1-4 0-1,1 3 0-15,3 1-1 0,-1 0 1 16,1 0-1-16,1 2 0 16,0 2 1-16,3 2 0 15,-20 19-1-15,29-25 1 16,-29 25 0-16,19-14-1 15,-19 14 2-15,0 0-1 16,0 0 0-16,0 0 0 16,0 0 0-16,0 0 0 0,0 0 1 15,-23-15 0-15,4 15-1 16,-8 0 0 0,-4-2 1-16,-4 2-1 15,-6 0 0-15,3 0 0 0,-1-4 1 16,3 0-1-16,-1 2 0 15,6 0-1-15,0 6 1 16,8-2-2-16,0-11-3 16,15 28-17-16,8-19-19 15,-17-6-1-15,17 6 0 16,2-19 1-16</inkml:trace>
  <inkml:trace contextRef="#ctx0" brushRef="#br0" timeOffset="12887.7887">17525 11367 54 0,'0'-23'35'0,"0"23"1"16,0 0-10-16,-19-14-12 16,19 14-3-16,0 0-3 15,-18-2-2-15,18 2-1 16,-23-3-1-16,4 1-1 16,2 4 0-16,-12-4 0 0,0 4 0 15,-12 1-1 1,-1 5 0-16,-10-4 0 15,-2 5-1-15,-8-5 0 16,-4 2 0-16,-1 0 0 0,-6-2-1 16,-3-1 1-16,-1-1-1 15,-4 0 1-15,0-2-1 16,2 4 1-16,4 0-1 16,5 2 1-16,9-2-1 15,7-1 0-15,9 3 0 16,3-4 0-16,9 4 1 15,4 0-2-15,0-3 1 16,0-3 1-16,2 2-1 16,0 0-1-16,0-2 1 15,8 2 0-15,0-2 0 16,1-4 0-16,18 4 0 16,-19 6 0-16,19-6 0 0,0 0 1 15,0 0-1-15,0 0 0 16,0 0 0-16,0 0 0 15,0 0 1-15,0 0-1 16,0 0 1-16,0 0-1 16,0 0 0-16,0 0 1 15,0 0-1-15,-10 17 1 16,10-17-1-16,0 0 0 16,0 25 0-16,0-25 1 15,0 35-1-15,0-10 1 16,-1 5-1-16,-1 7 1 15,-2 7 0-15,-2 6-1 16,2 2 1-16,-2 3 0 0,1 7 1 16,-1-5-2-16,2-1 0 15,0-4 0-15,4-1 1 16,4-3 0-16,0-2-1 16,2-3 1-16,1-5-2 15,1 0 2-15,-4 1-1 16,0-1 0-16,-4-3 0 15,0-3 0-15,-4-1 1 16,0 2-1-16,-2-5 0 16,2 1 0-16,-1 4 1 15,1-6-1-15,0 3 1 16,0-3-2-16,2 0 2 16,-2-6-2-16,2 0 1 0,0 0 0 15,2-21 0-15,0 19 0 16,0-19 0-16,0 0 0 15,0 0 0 1,20 14 0-16,-20-14 0 0,0 0 0 16,23 2-1-16,-23-2 1 15,21 6 0-15,-21-6 0 16,33 9 0-16,-10-9 0 16,6 4 0-16,6-8 0 15,5-4 0-15,2 3 0 16,9 1 0-16,-1-4 0 15,8-3 0-15,1-1-1 0,7 1 2 16,3 1-1-16,5 4 0 16,5-1 0-1,-2 3 0-15,0-4 0 16,-4 4 0-16,-1 4 0 16,-9-2 0-16,-3 4-1 0,-6 4 1 15,-4-4 1-15,-1-6-1 16,-3 6-1-16,-2 4 1 15,-1-2 0-15,-3-2 0 16,-5-1 0-16,-2 3 0 16,-6-2-1-16,-4 4 2 15,-6-2-1-15,-17-4 0 16,25 4 0-16,-25-4 1 0,0 0-1 16,18 3 0-1,-18-3 0-15,0 0 0 0,0 0 0 16,0 0 0-1,0 0 1-15,5-21-1 0,-5 21 1 16,2-21-2-16,-2 21 1 16,4-32 0-16,-2 11 0 15,0-8 0-15,-2-2 0 16,-2-7-1-16,2-4 1 16,-2-4 0-16,2-14-1 15,0-1 1-15,2-8 0 16,2-8 0-16,-2-2 0 15,0 3 0-15,0-1-1 16,-2 10 1-16,-2 5 1 16,-2 9 0-16,0 5-1 15,-4 11-1-15,3 10-2 16,-5-7-5-16,10 34-34 0,-2-42 0 16,2 42 0-16,-6-31-2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8-05T13:41:22.318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4">
        <inkml:traceFormat>
          <inkml:channel name="X" type="integer" max="2776" units="cm"/>
          <inkml:channel name="Y" type="integer" max="1569" units="cm"/>
          <inkml:channel name="T" type="integer" max="2.14748E9" units="dev"/>
        </inkml:traceFormat>
        <inkml:channelProperties>
          <inkml:channelProperty channel="X" name="resolution" value="100" units="1/cm"/>
          <inkml:channelProperty channel="Y" name="resolution" value="100" units="1/cm"/>
          <inkml:channelProperty channel="T" name="resolution" value="1" units="1/dev"/>
        </inkml:channelProperties>
      </inkml:inkSource>
      <inkml:timestamp xml:id="ts1" timeString="2015-08-05T13:41:28.995"/>
    </inkml:context>
  </inkml:definitions>
  <inkml:trace contextRef="#ctx0" brushRef="#br0">2633 3475 3 0,'0'0'23'16,"0"0"-4"-16,0 0-4 15,0 0-3-15,0 0 0 0,0 0-2 16,0 0-2-16,0 0 0 15,0 0-1-15,0 0-1 16,0 0-1-16,0 0 0 16,0 0-1-16,0 0 0 15,0 0 0-15,0 0 0 16,0 0 0-16,-14-17 0 16,14 17-1-16,0 0 1 15,0 0-2-15,0 0 1 16,0 0-2-16,0 0 1 15,0 0-1-15,0 0 0 16,0 0-1-16,0 0 1 16,0 0-1-16,0 0 1 0,0 0 0 15,0 0 0-15,0 0 0 16,0 0 0-16,18 2 0 16,-18-2 1-16,0 0-2 15,17 8 1-15,-17-8 0 16,0 0 0-16,25 13 0 15,-25-13 0-15,17 8-1 16,-17-8 1-16,22 2 0 16,-22-2 0-16,21 0 0 15,-21 0-1-15,17 0 1 16,-17 0-1-16,0 0 1 16,21 2 0-16,-21-2-1 15,0 0 0-15,22 7 0 0,-22-7 0 16,17 6 1-16,-17-6-1 15,21 4 1-15,-21-4-1 16,25 2 0-16,-25-2 1 16,23 0-1-16,-23 0 1 15,23 4-1-15,-23-4 1 16,22 0-1-16,-22 0 0 16,17 2 0-16,-17-2 1 15,23-2-1-15,-23 2 0 16,33-6 0-16,-16 4 0 15,3 0 1-15,-1-2-1 16,0 2 0-16,-1 0 0 16,-1 0 0-16,-17 2 1 0,29-3-1 15,-29 3 0-15,31-2 0 16,-31 2 1-16,31-4-2 16,-31 4 2-16,29-6-1 15,-29 6 0-15,28 0 0 16,-28 0 0-16,31-2 1 15,-31 2-1-15,31-2 0 16,-31 2 1-16,31-2-1 16,-31 2 1-16,29-2-1 15,-29 2 0-15,27-5 0 16,-27 5 0-16,25-6 0 16,-25 6 1-16,29-6-1 15,-12 4 0-15,-17 2 0 0,29-5 1 16,-29 5-1-16,29-4 0 15,-29 4 0-15,25 0 0 16,-25 0 0-16,23 0 0 16,-23 0 0-16,24-2 0 15,-24 2 0-15,23-2 1 16,-23 2-1-16,23 0 0 16,-23 0 0-16,21-2 1 15,-21 2-1-15,21-2 0 16,-21 2-1-16,22-2 1 15,-22 2 0-15,21-4 1 16,-21 4-2-16,21-4 1 0,-21 4 0 16,21 0 0-16,-21 0 0 15,19 2 0-15,-19-2-1 16,0 0 1-16,22 0 0 16,-22 0 0-16,0 0 0 15,21-2 1-15,-21 2-1 16,0 0 0-16,21-9 0 15,-21 9 0-15,0 0-1 16,21-4 2-16,-21 4-2 16,0 0 2-16,20 0-2 15,-20 0 1-15,0 0-2 16,0 0-1-16,0 0-5 16,23 4-14-16,-23-4-17 0,-18 8 0 15,18-8-1-15,-29 5 2 16</inkml:trace>
  <inkml:trace contextRef="#ctx0" brushRef="#br0" timeOffset="2768.0277">2718 1047 30 0,'0'0'20'0,"0"0"-1"16,0 0-4-16,0 0-1 15,-2-23-3-15,2 23-2 16,0 0-2-16,13-19-2 15,-9 0 0-15,-4 19 0 16,27-33-1-16,-4 16 0 16,-4-10 0-16,8 10-1 0,-5-6 1 15,5 11 0-15,-8-3 0 16,4 13 0-16,-23 2-1 16,31 9 0-16,-31-9 0 15,10 46-1-15,-16-15 0 16,-2 9-1-16,-4 1 0 15,-3 1-1-15,-6-2 2 16,2-1-3-16,-3-5 2 16,5-3-1-16,-4-6 1 15,3-4-1-15,3-2 0 16,15-19 0-16,-25 31 0 16,25-31 0-16,-19 23-1 15,19-23 1-15,-6 17 0 0,6-17 1 16,0 0-1-16,27 11 1 15,-10-11 0-15,6 2-1 16,2-5 1-16,6 1 0 16,0 0 0-16,6 0 0 15,-6 0 0-15,-6 2-1 16,-2 2 0-16,-6 0-1 16,1 3-2-16,-18-5-2 15,23 14-6-15,-23-14-24 16,0 0-3-16,0 0 1 15,0 0-1-15</inkml:trace>
  <inkml:trace contextRef="#ctx0" brushRef="#br0" timeOffset="3819.4181">3427 821 37 0,'6'-21'30'16,"-6"21"-4"-16,0-23-6 15,0 23-2-15,0 0-5 16,0 0-3-16,0 0-1 15,0 0-3-15,6-20 0 16,-6 20-1-16,0 0-1 0,0 0-1 16,0 0 0-16,0 0-1 15,0 0 1-15,0 0-1 16,10 25-1-16,-9-6 1 16,1 6-1-16,-2 6 1 15,0 6-1-15,-3 5 1 16,-1 2-1-16,-2 0 0 15,0-2 0-15,0 0-1 16,-1-1 2-16,-3-5-1 16,2 1 0-16,2-7-1 15,1 1 1-15,1-2 0 16,-2-2 0-16,4-3-1 16,0 3 0-16,2-4 0 0,4-2 0 15,-2-1 0-15,-2-20 0 16,10 26 0-16,-10-26 0 15,15 24 0-15,-15-24 0 16,21 15 0-16,-21-15 0 16,29 9 1-16,-11-10-1 15,1 1 0-15,4-4 0 16,0-2 0-16,2-2 0 16,-2 3 0-16,0-5 0 15,-3 0 0-15,-1 3-1 16,-19 7 0-16,29-18-1 15,-29 18-2-15,29-19-1 16,-19 0-3-16,11 17-3 0,-27-23-16 16,6 25-12-16,12-25 1 15,-12 25-1-15</inkml:trace>
  <inkml:trace contextRef="#ctx0" brushRef="#br0" timeOffset="4335.6085">3248 1174 23 0,'0'0'32'16,"0"0"3"-16,0 0 0 16,0 0-13-16,0 0-9 0,35-2-2 15,-35 2-3-15,40-12-2 16,-19 3-1-16,12 5-1 15,-6 2 0-15,0 0-3 16,-4 2 0-16,-3 2-2 16,1 9-4-16,-21-11-7 15,29 2-24-15,-29-2-3 16,27-2 0-16,-27 2 0 16</inkml:trace>
  <inkml:trace contextRef="#ctx1" brushRef="#br0">15918 14331 0,'0'0'15</inkml:trace>
  <inkml:trace contextRef="#ctx0" brushRef="#br0" timeOffset="7599.8215">3886 550 20 0,'0'0'31'0,"2"-19"1"16,-2 19 0-16,-5 19-13 0,-13-21-9 15,12 27-3-15,-11-8-3 16,7 16 0-16,-1-4-1 16,5 3-1-16,0 1 0 15,6 4 0-15,4-13 0 16,12-2-1-16,-16-22 0 16,42 15 1-16,-19-25 0 15,6 1 0-15,-4-14 1 16,0-6 0-16,-7-8 0 15,-1 5 0-15,-13-6 0 16,0 7 0-16,-12 4-1 16,-4 0 0-16,-3 4-2 15,-2 2-1-15,17 21-6 0,-35-25-24 16,35 25-7-16,-18-13-1 16,18 13 0-16</inkml:trace>
  <inkml:trace contextRef="#ctx0" brushRef="#br0" timeOffset="21231.8761">1387 6362 16 0,'-4'-40'31'16,"8"19"1"-16,-2-2 0 16,-8-12-11-16,23 22-5 15,-23-18-4-15,24 24-2 16,-18-13-4-16,0 20 0 0,0 0 0 16,0 0-2-16,15 31 0 15,-3-4-1-15,-1 5 0 16,7 7-1-1,-3 5 0-15,10 2 0 0,-4-4-1 16,1 2-1-16,-1-5 1 16,-4-9 0-16,-5-3-1 15,-1-2 2-15,-11-25-1 16,12 23 0-16,-12-23 0 16,10-17 1-16,-7-4-1 15,1-4 1-15,2-10-1 16,0-5 0-16,-2-2 0 15,1-2-1-15,1 3 0 0,-2 3-1 16,-2 7-1 0,0 6 1-16,0 8-2 15,-2 17-2-15,8-19-3 16,-8 19-5-16,0 0-25 0,0 0-1 16,0 0 1-16,0 0-1 15</inkml:trace>
  <inkml:trace contextRef="#ctx0" brushRef="#br0" timeOffset="21744.0665">1356 5944 10 0,'0'0'26'16,"0"0"1"-16,-27-10-6 15,27 10-4-15,-21-3-1 0,21 3-4 16,0 0-1 0,0 0-3-16,0 0-2 15,0 0-2-15,30-21 0 16,-1 17-1-16,0-8-1 0,10 5 0 16,1-3-1-16,5 4 0 15,-5-1 1-15,1 1 0 16,-5-2-1-16,-5 2 0 15,-8-1 1-15,-23 7-2 16,24-18 2-16,-24 18-2 16,-10-19 1-16,10 19-1 15,-37-13 0-15,12 9-1 16,4 4-2-16,-4-4-5 16,25 4-26-16,-17 10 0 15,17-10-1-15,0 0-1 16</inkml:trace>
  <inkml:trace contextRef="#ctx0" brushRef="#br0" timeOffset="22132.2127">2073 6297 29 0,'0'0'32'0,"0"0"0"16,0 0 2-16,31 6-16 15,-31-6-6-15,41-10-5 16,-18 1-1-16,13 9-3 16,-3 0-4-16,-2-6-8 15,6 6-23-15,-8 4-2 16,-29-4 0-16,17 15 1 0</inkml:trace>
  <inkml:trace contextRef="#ctx0" brushRef="#br0" timeOffset="22294.2737">2131 6439 50 0,'0'0'33'0,"23"-12"-1"15,-3 1-1-15,-20 11-24 16,44-21-20-16,-23 13-16 15,12 12-2-15,-12-10-1 16,8 10-1-16</inkml:trace>
  <inkml:trace contextRef="#ctx0" brushRef="#br0" timeOffset="23035.5471">3059 6132 20 0,'0'0'30'16,"2"-23"1"-16,-2 23 0 15,0 0-13-15,-27-27-6 16,27 27-3-16,-46 8-2 16,19 13-1-16,-10-4 0 15,6 14-2-15,-6-2 1 16,10 9-2-16,-2 0 0 16,14 5-1-16,3-9 1 15,12 1-3-15,4-5 0 16,12-9 0-16,3-3 0 0,8-14 0 15,6-6 0-15,0-10 0 16,1-7 0-16,-1-8-1 16,0-9 0-16,-4-8 0 15,-8-4-1-15,-4-4 1 16,-3-4-1-16,-3-1 2 16,-3 1-2-16,-4 4 2 15,-2 4 1-15,-4 14 0 16,2 3 0-16,0 12 1 15,0 19 0-15,0 0-1 16,0 0 1-16,-8 17 1 16,8 4-1-16,-2 12 1 15,4-1-1-15,-2 11 0 0,-2-1 0 16,10 0 0-16,-4-4 0 16,6-1-2-16,-3-6 1 15,3-5-3-15,4 3-1 16,-14-29-7-16,30 31-26 15,-30-31-1-15,12 21-2 16,-12-21 1-16</inkml:trace>
  <inkml:trace contextRef="#ctx0" brushRef="#br0" timeOffset="24019.9098">3306 6021 28 0,'0'0'31'0,"0"0"-1"16,11-17-7-16,-11 17-6 16,0 0-3-16,-3-23-2 15,3 23-4-15,0 0-2 16,32 5-1-16,-32-5-1 15,33 12-1-15,-16-3 0 16,12 7 0-16,-4-1-1 16,6 4 0-16,-6-3-1 0,-1 5 0 15,-3-2-1-15,-2-2 0 16,-4 0-1-16,-15-17 0 16,22 27-2-16,-22-27-5 15,17 16-15-15,-17-16-14 16,0 0 3-16,2-20-4 15,-2 20 4-15</inkml:trace>
  <inkml:trace contextRef="#ctx0" brushRef="#br0" timeOffset="24280.0089">3639 5915 28 0,'0'0'33'0,"0"0"0"16,0 0-1-16,0 0-14 16,0 0-4-16,-28 19-4 15,8 6-3-15,-14-3-1 16,1 6-2-16,-6-3-2 16,8 0 0-16,-3 4-2 15,7-8-1-15,5 6-1 16,-3-21-13-16,18 11-21 15,7-17 0-15,-16 23 0 16,16-23-2-16</inkml:trace>
  <inkml:trace contextRef="#ctx0" brushRef="#br0" timeOffset="24944.2562">2822 6665 13 0,'0'0'31'15,"21"6"1"-15,-21-6 1 16,29-25-12-16,7 25-6 16,-9-25-3-16,31 16-2 0,-4-20-2 15,25 12-2 1,-3-12-2-16,5 10 0 15,-6-6-2-15,-4 5-2 16,-7 9-2-16,-18-2-6 0,0 13-27 16,-26 3-1-16,-20-3 0 15,0 21-1-15</inkml:trace>
  <inkml:trace contextRef="#ctx0" brushRef="#br0" timeOffset="25807.5766">3148 6882 41 0,'0'0'32'0,"13"-27"2"16,-13 27-11-16,-6-32-6 15,6 32-5-15,-3-22-3 16,3 22-3-16,0 0-2 16,-22-7 0-16,1 9-2 15,2 13 0-15,-10 2 0 16,2 10-1-16,-2 0 1 15,2 6-1-15,6-1 0 16,1 3-1-16,11-5 1 16,7-1-1-16,8-4 1 15,9-6-1-15,2-3 0 16,8-7 0-16,-1-3 0 0,3-6 0 16,0-4-1-16,-2-7 0 15,0-5-2-15,-6-10 0 16,2 3 0-16,-11-16-2 15,7-1 1-15,-9-16 0 16,4 3 1-16,-9-5 1 16,3 2 2-16,0 3 1 15,-2-1 1-15,7 17 2 16,-11-1 1-16,12 19-1 16,-14 2 2-16,2 17-1 15,0 0 0-15,14 17-1 16,-20 2 0-16,8 14-1 15,-6 5-1-15,4 10 0 0,-2 2-1 16,4 4 1-16,4-6-2 16,-1-2 1-1,7-4-1-15,3-10 0 16,5-5 0-16,1-8 1 0,6-7-1 16,0-6 0-16,2-4-1 15,-2-8 0-15,0 2 0 16,-4-7-2-16,0 5-1 15,-11-11-5-15,15 17-8 16,-23-20-21-16,-4 20 0 16,15-32 0-16,-11 13 0 15</inkml:trace>
  <inkml:trace contextRef="#ctx0" brushRef="#br0" timeOffset="26339.7709">3616 6539 45 0,'0'0'34'0,"8"-18"2"15,-8 18-1-15,0 0-18 16,0 0-7-16,0 0-2 15,14 33-2-15,-18-6-1 16,6 13-2-16,-6 4 0 16,4 8-1-16,-2-2 0 15,6 0-1-15,0-2 0 16,5-2 0-16,1-8-1 16,3-1 1-16,3-11-1 15,1-2 0-15,1-5 1 16,-1-8-1-16,2-1 1 0,0-4-1 15,1-3 0-15,-3-5-1 16,0 2 0-16,-17 0-2 16,33-7-2-16,-29-10-5 15,17 11-24-15,-19-11-4 16,-2 17 0-16,-6-35 0 16</inkml:trace>
  <inkml:trace contextRef="#ctx0" brushRef="#br0" timeOffset="26551.8493">3547 6825 54 0,'0'0'36'0,"38"-24"-1"15,-12 11 0-15,-3-10-26 16,21 17-3-16,-5-3-5 15,-1-9-10-15,7 9-23 16,-5 5-3-16,-9-4 0 16,-4 4 0-16</inkml:trace>
  <inkml:trace contextRef="#ctx0" brushRef="#br0" timeOffset="27632.2513">4286 6320 36 0,'0'0'32'0,"0"0"0"16,25-23-8-16,4 25-9 15,-29-2-4-15,52-13-3 16,-25 5-3-16,9 8-3 16,-1 0-3-16,0-8-7 15,9 12-15-15,-11-4-9 0,-12-6-1 16,-2 8 0-16</inkml:trace>
  <inkml:trace contextRef="#ctx0" brushRef="#br0" timeOffset="27796.3198">4338 6435 44 0,'7'21'35'15,"11"-17"-1"-15,11 0 0 16,9 4-20-16,-11-14-6 15,10 0-15-15,-6-2-23 16,5 8-3-16,-14-11-2 16,1 3 0-16</inkml:trace>
  <inkml:trace contextRef="#ctx0" brushRef="#br0" timeOffset="34987.9809">5211 6059 16 0,'0'0'32'0,"0"0"0"16,12-17-2-16,-12 17-7 15,0 0-5-15,-8-23-4 16,8 23-3-16,-11 21-3 15,3 8-1-15,-11-2-1 16,7 21-1-16,-5-2-1 16,7 13-1-16,-1 1-1 15,9-1 0-15,7-3-1 16,15-10 0-16,5-10-1 0,4-13 0 16,5-9 1-1,3-14-1-15,0-10 1 16,-1-11 0-16,-5-12 0 15,-2-3 0-15,-8-6-2 0,-3-3 2 16,-5-1-2-16,-5 0 1 16,-10 2 0-16,-8 8 0 15,1 5-2-15,-11 0-1 16,20 31-5-16,-46-30-30 16,29 22-1-16,-1 0-1 15,18 8 1-15</inkml:trace>
  <inkml:trace contextRef="#ctx0" brushRef="#br0" timeOffset="35880.3138">5881 5900 45 0,'15'-17'34'15,"-15"17"0"-15,8-21-9 16,-8 21-5-16,0 0-6 16,0 0-4-16,0 0-2 15,-16 23-2-15,-3-6-2 16,0 8 0-16,-8 4-1 0,0 11-1 15,0 4 0-15,4 6 0 16,0 0-1-16,11 3 1 16,4-5 0-16,12 0-1 15,6-2 1-15,11-7-1 16,0-7 1-16,10-1-1 16,0-8 1-16,0-2-1 15,0-7 1-15,-2-1-1 16,-8-5 0-16,-2-1 0 15,-19-7 0-15,21 4 0 16,-21-4 0-16,0 0 0 16,0 0-1-16,0 0 1 15,0 0-1-15,0 0-1 0,0 0 0 16,0 0-1-16,0 0-3 16,0 0-4-16,23 0-31 15,-23 0-1 1,0 0-1-16,-1-19 1 0</inkml:trace>
  <inkml:trace contextRef="#ctx0" brushRef="#br0" timeOffset="36983.7183">6081 6140 33 0,'0'0'33'0,"0"0"-1"15,0 0-3-15,0 0-13 16,0 0-5-16,14-29-3 16,3 23-2-16,-17 6-1 15,29-23 0-15,-11 10-1 16,5 9 0-16,-6-2 0 16,4 6 0-16,-3 0-1 15,-18 0 0-15,25 19-1 16,-16 2 0-16,-11 2 1 15,-5 6-1-15,-7 0-1 16,-3 6 0-16,-2-1 0 16,-1 1-1-16,1-9 2 0,2 1-2 15,3-8 0-15,6-1 0 16,8-18 1-16,-9 23 0 16,9-23 0-1,0 0 0-15,0 0 0 0,0 0-1 16,13 17 1-16,-13-17 0 15,25 6-1-15,-5-4 0 16,1 0 1-16,4 3-1 16,0-5 0-16,-2 0-1 15,2 4-1-15,-6-10-2 16,7 18-8-16,-26-12-27 16,21-8-1-16,-21 8 0 15,0 0 0-15</inkml:trace>
  <inkml:trace contextRef="#ctx0" brushRef="#br0" timeOffset="37848.0393">6587 5969 36 0,'0'0'33'0,"0"0"1"15,4-17-3-15,-4 17-15 16,0 0-4-16,5 25-1 16,-5-25-3-16,-5 36-2 15,-3-11-2-15,10 13 1 16,-6-1 0-16,4 5-3 16,-4-2 1-16,6 1-2 15,-2-7 1-15,6 1-2 16,2-10 2-16,-1-2-2 15,3-6 0-15,-10-17 0 16,29 17 0-16,-12-15 0 0,2-4-1 16,-1-7-2-16,5 5-2 15,-8-21-6-15,20 13-26 16,-21-7 0-16,-14 19-1 16,15-36-1-16</inkml:trace>
  <inkml:trace contextRef="#ctx0" brushRef="#br0" timeOffset="38060.1198">6490 6161 60 0,'18'4'35'0,"-18"-4"2"16,34-12-2-16,-5 12-28 15,-11-6-5-15,3-9-18 16,-21 15-17-16,35-10-3 16,-18 3 1-16,-17 7-2 15</inkml:trace>
  <inkml:trace contextRef="#ctx0" brushRef="#br0" timeOffset="38344.2234">6805 5992 38 0,'0'0'34'0,"0"0"1"16,0 0 0-16,0 0-18 15,0 0-8-15,17-15-3 16,6 13-2-16,-2-4-3 16,3-2-1-16,4 8-6 15,-28 0-16-15,33-19-12 16,-13 13-2-16,-20 6 1 16,23-7 0-16</inkml:trace>
  <inkml:trace contextRef="#ctx0" brushRef="#br0" timeOffset="38592.3179">7127 5842 64 0,'0'0'38'15,"0"0"-1"-15,0 0 1 16,-18 16-28-16,26 1-2 15,-8-17-3-15,2 35 0 0,-4-16-3 16,4 6-1 0,-2-2 0-16,-2-2-3 15,4 2-4-15,-2-23-32 16,-8 19 1-16,8-19-2 16,0 0 0-16</inkml:trace>
  <inkml:trace contextRef="#ctx0" brushRef="#br0" timeOffset="39128.5143">7324 5685 74 0,'0'0'38'0,"0"0"1"16,-4-31-7-16,15 49-20 15,-11-18-4-15,6 30-2 16,0-5-3-16,7 14-1 0,1 3-1 16,9 6 1-16,-6 6-1 15,8 1 1-15,-3 1-1 16,-5 5 0-16,-4-3 1 15,-3 1 0-15,-8-7-1 16,-4-2 0-16,-6-4 0 16,-3-4 0-16,-5-5 0 15,1-11-1-15,1-3 0 16,14-23-1-16,-23 33-2 16,6-41-12-16,17 8-26 15,0 0 1-15,-17-9-2 16,13-9 1-16</inkml:trace>
  <inkml:trace contextRef="#ctx0" brushRef="#br0" timeOffset="44392.4676">7875 6261 19 0,'0'0'33'16,"0"0"-2"-16,0 0 3 15,0 0-14-15,0 0-4 16,0 0-5 0,0 0-1-16,25 5-3 15,-25-5-2-15,43-2 1 0,-20-7-1 16,15 9 0-16,-3-8-1 15,6 6-1-15,-9-4 0 16,1 6-1-16,-8-3 1 16,-2 5-2-16,-5-1 1 15,-18-1-1-15,17 4-1 16,-17-4 1-16,0 0-2 16,0 0 1-16,0 0-2 0,0 0-4 15,0 0-23 1,0 0-10-16,0 0-2 15,0 0 1-15</inkml:trace>
  <inkml:trace contextRef="#ctx0" brushRef="#br0" timeOffset="45759.9763">8703 6019 20 0,'0'0'32'0,"0"0"1"16,0 0 2-16,-10-31-15 15,10 31-3-15,0 0-3 16,0 0-4-16,0 0-1 16,0 0-3-16,0 0 0 15,-6 19-2-15,4-1 0 16,8 7-1-16,-6 5 1 0,8 9-2 16,-8 1 1-16,2 10-1 15,0-2 0-15,3 0 0 16,-5-2 0-16,2-4-1 15,0-8 0-15,2-7 0 16,-2-8 0-16,-2-19-1 16,0 0 1-16,21 16-1 15,-21-16 0-15,0 0 0 16,25-27-2-16,-23 10 0 16,-2 17-3-16,8-41-11 15,-8 41-24-15,8-38-1 16,-4 21-1-16,-3-6 2 15</inkml:trace>
  <inkml:trace contextRef="#ctx0" brushRef="#br0" timeOffset="46472.2384">9308 5921 43 0,'12'-17'34'0,"-12"17"1"16,0 0 2-16,-41 7-23 15,37 20-2-15,-26-8-2 16,18 22-2-16,-19-5-2 15,10 14 0-15,-4-4-1 16,11 8-2-16,-1-6 1 16,11 0-2-16,8-8 1 15,8-4-2-15,5-3 2 0,6-2-2 16,0-8 1 0,4 0-1-16,-4-10 0 0,0-1 0 15,-5-3 0-15,-18-9 0 16,25 8 0-1,-25-8 0-15,0 0-1 0,17 2 0 16,-17-2 0-16,0 0-1 16,0 0-1-16,0 0-3 15,0 0-6-15,0-19-29 16,0 19-2-16,4-25 1 16,0 8-1-16</inkml:trace>
  <inkml:trace contextRef="#ctx0" brushRef="#br0" timeOffset="47124.483">9600 5959 53 0,'17'-15'37'0,"-17"15"1"15,19-10 0-15,2 20-23 16,-21-10-3-16,0 0-4 16,0 0-2-16,-7 35-1 15,-7-14-2-15,5 7-1 0,-11 1 0 16,5 6-1-16,-1-3 1 16,7-1-1-16,1 0 0 15,8-4 0-15,4-6 1 16,6-4-2-16,-10-17 2 15,32 19-1-15,-10-11 0 16,1-4-1-16,2-6 1 16,-2-4-1-16,2 0-1 15,0-1 0-15,-2-1-2 16,-4-6 0-16,5 7-3 16,-15-18-6-16,22 15-26 15,-23-9-3-15,-8 19 2 16,6-36-2-16</inkml:trace>
  <inkml:trace contextRef="#ctx0" brushRef="#br0" timeOffset="47431.5977">9895 5931 55 0,'0'0'37'0,"0"0"3"16,0 0-1-16,0 0-20 15,0 0-7-15,-2 32-3 16,2-32-4-16,-2 42-1 16,0-13-1-16,-2 10-1 15,-2 3 1-15,0 4-1 0,-1 0 0 16,1 0-1-16,-2-4 1 16,2 2-2-16,3-9 2 15,3-3-2 1,1-5 0-16,1-10-1 0,-2-17-1 15,10 18-3-15,-10-18-8 16,23 2-28-16,-23-2-1 16,4-27 1-16,0 4-1 15</inkml:trace>
  <inkml:trace contextRef="#ctx0" brushRef="#br0" timeOffset="47883.7615">10184 5959 58 0,'21'-15'38'0,"-21"15"1"16,19-10-1-16,-19 10-22 0,0 0-5 15,18 29-3 1,-22-10-2-16,4 12-2 16,-12 4-1-16,3 7-1 15,-3 4 0-15,1 2 0 0,-3-4-1 16,8-2 0-16,1 0 0 15,5-7 0-15,7-4 0 16,5-8-1-16,-12-23 0 16,31 26 1-16,-10-22-1 15,4-6-1-15,2-3 1 16,0-7-2-16,2 1-1 16,-6-11-3-16,6 17-6 15,-25-16-28-15,9 3 0 16,-15-3 0-16,0 2 0 15</inkml:trace>
  <inkml:trace contextRef="#ctx0" brushRef="#br0" timeOffset="48079.8345">10097 6192 93 0,'0'0'40'0,"25"5"-1"15,-2-14-2-15,12 3-31 16,-4-4-5-16,0 1-3 16,7 11-7-16,-13-14-31 15,-3 6 1-15,-22 6-2 16,21-19 2-16</inkml:trace>
  <inkml:trace contextRef="#ctx0" brushRef="#br0" timeOffset="48620.0375">10421 5894 57 0,'-23'10'36'16,"23"-10"2"-16,0 0-5 15,0 0-18 1,0 0-5-16,0 0-3 16,0 0-3-16,21-14-1 0,-21 14-2 15,21-3-1-15,-21 3-1 16,24-4-2-16,-3 8-5 16,-21-4-29-16,19-8 0 15,-19 8-2-15,31-15 1 16</inkml:trace>
  <inkml:trace contextRef="#ctx0" brushRef="#br0" timeOffset="51348.0467">10514 5848 38 0,'0'0'28'16,"11"-17"-5"-16,-11 17-4 15,0 0-3-15,0 0-3 16,2-17-3-16,-2 17-2 16,0 0-1-16,0 0-1 15,0 0 0-15,0 0-1 16,-2-18-1-16,2 18-1 15,0 0 0-15,0 0-1 16,0 0 0-16,0 0-1 16,0 0 1-16,0 0-1 15,0 0 1-15,0 0-1 0,0 0 0 16,0 0 1-16,0 0-1 16,0 0 0-16,0 0 0 15,0 0-1 1,0 0 0-16,0 0 1 0,0 0-1 15,0 0 0-15,0 0 0 16,0 0 0-16,0 0 0 16,0 0 1-16,0 0-1 15,0 0 0-15,0 0 0 16,0 0 1-16,0 0-1 16,0 0 1-16,0 0-1 15,0 0 0-15,0 0 0 16,0 0 1-16,0 0 0 0,0 0 0 15,0 0 0 1,0 0 0-16,0 0 0 16,-19-13-1-16,19 13 1 15,0 0 0-15,-17 10 0 0,17-10-1 16,0 0 0-16,-20 24 1 16,20-24 0-16,-5 23-1 15,5-23 1-15,3 29-1 16,-3-11 0-16,0-18 1 15,12 32-1-15,-12-32 0 16,21 27 1-16,-21-27-1 16,33 21 0-16,-12-17 1 15,2-4-1-15,3-6 0 16,1-3 1-16,-2-5-1 16,2-3 0-16,-4 0 0 15,-4-6 1-15,-2 0 0 16,-5-2 0-16,-6 0-1 0,-6 2 1 15,-4 0-1-15,-6 2 0 16,-1 1 0-16,11 20 0 16,-29-28-2-16,29 28-2 15,-29-27-7-15,29 27-30 16,0 0 0-16,-21-10 0 16,21 10 0-16</inkml:trace>
  <inkml:trace contextRef="#ctx0" brushRef="#br0" timeOffset="52715.5545">11025 5764 30 0,'2'-18'34'16,"-2"18"2"-16,0 0 0 15,0 0-14-15,0 0-8 16,23 0-3-16,-23 0-3 16,35 22-1-16,-18-9-2 15,10 18 0-15,-8-1-1 16,5 13-1-16,-7 3 0 16,-2 7-1-16,-9 1 1 15,-2 2-1-15,-6-3 0 0,-2 1 0 16,-2-4-1-16,-1-6 0 15,-3-9 1-15,-2-9-2 16,1-1-1-16,1-7 0 16,2 1-3-16,8-19-5 15,0 0-31-15,-21 8 0 16,21-8-1-16,-17 1 0 16</inkml:trace>
  <inkml:trace contextRef="#ctx0" brushRef="#br0" timeOffset="56403.9249">11659 6293 41 0,'0'0'32'16,"0"0"3"-16,0 0-3 16,-21-6-17-16,46 12-4 15,-25-6-2-15,47-7-2 16,-20 1-1-16,13 8-1 16,-5-8-2-16,5 8 0 0,-3-2-3 15,-4-8-3 1,5 22-9-16,-14-16-24 15,-5-2-1-15,-19 4 0 16,21-16-1-16</inkml:trace>
  <inkml:trace contextRef="#ctx0" brushRef="#br0" timeOffset="56625.0045">11856 6147 70 0,'0'0'37'16,"-4"27"1"-16,4-27-1 16,12 39-29-16,-12-20-1 15,12 10-3-15,-5-3 0 16,3-1-4-16,1 2-2 16,-11-27-6-16,29 29-29 0,-29-29 1 15,18 19-3-15,-18-19 2 16</inkml:trace>
  <inkml:trace contextRef="#ctx0" brushRef="#br0" timeOffset="57140.198">12356 6184 40 0,'17'-4'33'15,"1"-8"2"-15,3 5 0 16,13 11-19-16,-22-22-3 15,27 26-2-15,-22-14-4 16,16 16 0-16,-16-4-1 16,4 7-2-16,-21-13 0 15,18 38-2-15,-20-13 1 16,-8 4-2-16,-7 2 2 0,-6 1-3 16,-6 1-1-16,4-2 1 15,-4-2 0-15,7-1 0 16,5-9 0-16,6-1 0 15,11-18 0-15,-2 27 1 16,2-27 0-16,17 11 0 16,-17-11 0-16,35 0 0 15,-16-2 0-15,8 4 0 16,-2-4-1-16,6 4 0 16,0 0-1-16,0-8-3 15,9 20-7-15,-9-18-29 16,2 4 1-16,-8-12-1 15,0 3 0-15</inkml:trace>
  <inkml:trace contextRef="#ctx0" brushRef="#br0" timeOffset="57636.3796">13208 6046 67 0,'0'0'37'0,"0"0"3"16,0 0-2-16,6 19-25 16,-29-4-2-16,11 22-4 15,-13-5-1-15,8 16-2 16,-4-2 0-16,5 10-1 16,3-4 0-16,7 0-1 15,4-5-1-15,8-4 1 16,2-7-1-16,3 1 0 15,1-5 1-15,1-3-1 16,-1-6 0-16,1-2 0 0,-13-21-1 16,27 29 1-1,-27-29-1-15,23 15 0 16,-23-15 0-16,0 0 0 0,24 6-2 16,-24-6-1-16,0 0-3 15,0 0-35-15,0 0-1 16,0 0 0-16,-16-19 0 15</inkml:trace>
  <inkml:trace contextRef="#ctx0" brushRef="#br0" timeOffset="58951.8696">13332 6216 17 0,'0'0'28'15,"0"0"4"-15,0 0 0 16,-2-19-14 0,19 21-4-16,-15-19-4 15,23 17 1-15,-15-19-4 0,21 13 1 16,-10-11-3-16,16 11 1 16,-3-6-2-16,9 9 0 15,-9-3 0-15,3 12-2 16,-8-1 0-16,-4 9 0 15,-25-14 1-15,19 32-2 16,-28-14 1-16,-11-1-1 16,-3 2 0-16,-4-4 0 15,0 1 1-15,-2-5-3 0,6-3 1 16,6-4-1 0,17-4 1-16,0 0-1 15,0 0 1-15,0 0 0 16,0 0 0-16,35-2 0 0,-6 2 0 15,3 4 1-15,7 2-1 16,3 7 1-16,-1 2 0 16,-3 6 0-16,-3 2 0 15,-10 4 1-15,-7-2-1 16,-9 4 0-16,-11-4 1 16,-9 0-1-16,-9-6 0 15,-7-4 0-15,-9 1 0 16,-3-5-1-16,1-3 0 15,-1-2 1-15,2-3-2 16,7-4 0-16,6 8-4 16,-3-22-15-16,27 15-20 15,0 0 1-15,-11-19-2 0,11 19 0 16</inkml:trace>
  <inkml:trace contextRef="#ctx0" brushRef="#br0" timeOffset="59516.0791">14094 6121 51 0,'25'-25'38'16,"-25"25"2"-16,21-21-2 16,-21 21-18-16,0 0-8 0,21-6-4 15,-21 6-2-15,-6 23 0 16,-5-4-2-16,3 14-2 16,-2-1 2-16,5 8-2 15,-5 3 1-15,8 3-1 16,4-4 0-16,4-2-2 15,5-3 0-15,3-5 1 16,3-5-1-16,6-6 0 16,4-7 1-16,6-7-1 15,0-5 0-15,0-8 0 16,1-1-1-16,1-11-1 16,-2 7-2-16,-12-14-4 15,12 23-20-15,-25-17-12 0,-1 2 0 16,-14-4-1-16,-3 3 1 15</inkml:trace>
  <inkml:trace contextRef="#ctx0" brushRef="#br0" timeOffset="59712.1512">14065 6274 85 0,'0'0'39'16,"0"0"-1"-16,17-10 1 15,4 12-33-15,-1-11-1 16,10 7-4-16,1 0-1 16,2-8-5-16,15 20-15 0,-13-16-18 15,-2 2 0-15,-6-3 0 16,-2-1-2-16</inkml:trace>
  <inkml:trace contextRef="#ctx0" brushRef="#br0" timeOffset="61160.6873">14557 5800 31 0,'0'-17'33'0,"0"17"3"16,0 0-2-16,0 0-15 15,3-21-4-15,-3 21-4 0,0 0-2 16,20 23-3 0,-20-23 0-16,4 29-2 15,-3-12-1-15,5 4 0 16,-4-4-2-16,2 1 0 16,-4-18 0-16,6 24-1 0,-6-24-1 15,0 0-2-15,8 18-4 16,-8-18-16-16,0 0-16 15,-8-19 1-15,8 19-1 16,0 0 0-16</inkml:trace>
  <inkml:trace contextRef="#ctx0" brushRef="#br0" timeOffset="62188.0703">14811 5888 32 0,'0'0'35'0,"-2"-21"-1"16,2 21 2-16,-11-27-17 15,28 31-5-15,-17-4-4 16,25-4-2-16,-8 3-2 16,18 14-1-16,-6 0-1 15,12 14 1-15,-9 0-1 16,3 11-1-16,-12 7 1 15,-3 6-1-15,-11 1 0 16,-5 4 0-16,-8-2 0 16,-4-1-1-16,-5-9 0 15,-2 2-1-15,-3-7 0 16,3-7 0-16,-1-3-1 0,1-6 0 16,1-4 1-16,14-19-1 15,-17 29 1-15,17-29-1 16,0 0 0-16,-12 19 0 15,12-19-2-15,0 0-3 16,8 27-12-16,-8-27-24 16,0 0 1-16,0 0-1 15,0 0-1-15</inkml:trace>
  <inkml:trace contextRef="#ctx0" brushRef="#br0" timeOffset="63204.4449">15326 6370 53 0,'-19'8'35'0,"19"-8"2"16,0 0 0-16,19-22-22 16,8 30-5-16,-27-8-1 15,50-9-2-15,-23 3-2 16,14 6-1-16,-6-4-1 15,3 4-2-15,-7-4 0 16,-2 2-2-16,-4 6-3 16,-25-4-15-16,0 0-20 0,0 0 2 15,0 0-2-15,0 0 1 16</inkml:trace>
  <inkml:trace contextRef="#ctx0" brushRef="#br0" timeOffset="64631.9822">16040 6546 74 0,'0'0'41'0,"23"4"-1"15,-23-4 1-15,19 10-28 16,-19-10-2-16,0 0-4 16,0 0-2-16,0 0-2 15,0 0-2-15,0 0-1 16,0 0-1-16,0 0-1 16,0 0-5-16,-4-25-15 0,4 25-19 15,0 0 1-15,18-17-1 16,-18 17 1-16</inkml:trace>
  <inkml:trace contextRef="#ctx0" brushRef="#br0" timeOffset="67319.9757">16088 6073 8 0,'-17'-4'7'16,"17"4"1"-16,-20-2 3 16,20 2 0-16,-23-2 3 15,23 2-1-15,-21-4 3 16,2-6-1-16,19 10 0 16,-20-7-1-16,20 7-3 15,0 0-1-15,0 0-2 0,-17-16-2 16,17 16-1-1,0 0 0-15,17-11-1 16,-17 11 0-16,31-17-1 16,-13 7 0-16,11 2 0 0,0-3 0 15,5 5-1-15,1 0 1 16,5 3-1-16,-7 3-1 16,2 3 1-16,-6 1-1 15,-4 8 1-15,-8-1-2 16,-17-11 2-16,12 33-2 15,-18-14 1-15,-9 0 0 16,-5 4-1-16,-5-2 0 16,-2-1 0-16,0-3 0 15,0-6 0-15,6 1-1 16,21-12 0-16,-27 17 0 16,27-17 1-16,0 0-1 15,0 0 1-15,27 8 0 0,-2-2 0 16,6 3 2-16,4 3-2 15,3-1 2-15,1 4-1 16,-4 3 1-16,-4 1-1 16,-10 2 1-16,-10 4-2 15,-13-2 1-15,-11 4-1 16,-14-4 1-16,-6 0 0 16,-7 0 0-16,-1-4-1 15,1-4 1-15,3-5 0 16,6-8 0-16,6-6 0 15,6-6-2-15,19 10 0 16,-23-21-3-16,5 0-9 16,18 21-27-16,-19-17 2 0,19 17-3 15,-27-4 2-15</inkml:trace>
  <inkml:trace contextRef="#ctx0" brushRef="#br0" timeOffset="68920.5653">16919 5938 44 0,'0'0'33'16,"8"-23"1"-16,-8 23-9 15,0 0-10-15,10-23-3 0,-10 23-3 16,0 0-1-16,0 0-2 16,2 18-1-16,-6 5 0 15,-6 1-2-15,4 11 0 16,-3 1 0-16,3 7 0 16,2 1 0-16,4 6 0 15,4-4 0-15,4 2 0 16,1-4-1-16,5-4 0 15,-1-2 1-15,5-5-1 16,-3-6-1-16,2-4-1 16,1-10 1-16,1-1 0 15,-2-8 1-15,1-2-1 16,-18-2 0-16,27-6-1 0,-27 6 1 16,19-10 0-16,-19 10-1 15,0 0-1-15,0 0-1 16,0 0-2-1,0 0-5-15,0 0-23 0,0 0-9 16,0 0 1-16,0 0-1 16</inkml:trace>
  <inkml:trace contextRef="#ctx0" brushRef="#br0" timeOffset="69364.7303">17375 6441 68 0,'0'0'40'16,"0"0"0"-16,0 0 0 15,0 0-21-15,0 0-10 0,0 0-3 16,0 0-1-16,0 0-3 16,0 0-2-16,0 0 0 15,0 0-3-15,19 0-2 16,-19 0-10-16,0 0-25 16,2-19 0-16,-2 19-1 15,4-25 1-15</inkml:trace>
  <inkml:trace contextRef="#ctx0" brushRef="#br0" timeOffset="69811.8988">17438 6113 60 0,'25'-23'34'0,"-25"23"3"15,27-21-2-15,4 19-24 16,-15-17-2-16,18 17-2 16,-7-6-1-16,10 10-2 15,-8-2 0-15,4 10-1 16,-8-1-1-16,-2 10 1 16,-12 4 0-16,-7 4-2 15,-9 2 2-15,-9 4-2 16,-7-1 1-16,-2 1-2 0,0-1 2 15,-3-5-2-15,3-4 0 16,6-4 0-16,17-19 0 16,-21 25 0-16,21-25 1 15,-4 18 0-15,4-18-1 16,0 0 1-16,25 11-1 16,-25-11 1-16,35 4 0 15,-10-2-1-15,2-2 0 16,2 0 0-16,3-2-1 15,-6-4-2-15,4 8-2 16,-14-19-15-16,3 11-20 16,-19 6 0-16,25-25-1 15,-19 8 2-15</inkml:trace>
  <inkml:trace contextRef="#ctx0" brushRef="#br0" timeOffset="70196.0388">18096 5961 72 0,'0'0'38'0,"23"-25"1"15,-23 25-1-15,31-9-26 16,-31 9-3-16,0 0-2 0,0 0-3 15,23 19-1-15,-21 0-1 16,2 12 0 0,-8 3-2-16,2 7 2 15,-2-1 1-15,-2 4-2 0,3-2 1 16,3-1-2-16,0-3 2 16,5-7-1-16,5-5 0 15,4-6-1-15,1-3 0 16,6-8-1-16,2-3 0 15,2-4-1-15,6-4-2 16,-8-9-4-16,20 16-18 16,-18-22-14-16,0 0-2 15,-10-6 2-15,-3 0 0 16</inkml:trace>
  <inkml:trace contextRef="#ctx0" brushRef="#br0" timeOffset="70384.117">18133 6165 60 0,'0'0'35'0,"0"0"3"15,0 0-1-15,29 11-20 16,-8-22-11-16,15 9-2 16,-7-4-4-16,2-2-4 15,10 12-21-15,-12-10-12 16,-8-1 0-16,-2 1-1 0</inkml:trace>
  <inkml:trace contextRef="#ctx0" brushRef="#br0" timeOffset="70872.2923">18470 5936 50 0,'0'0'35'0,"0"0"-1"15,2-19 2-15,-2 19-23 0,0 0-4 16,25-21-2-16,-2 23-2 15,-23-2-1-15,39-2 0 16,-22 0-1-16,6 8-1 16,-23-6 0-16,27 11 0 15,-27-11-1-15,12 22-1 16,-12-22 1-16,-12 26-1 16,12-26 0-16,-36 33 1 15,14-18-1-15,1-1 0 16,-2-1 1-16,6-3 0 15,17-10-1-15,-21 15 1 16,21-15 0-16,0 0 0 16,25 8-1-16,-4-8 1 0,0 0-2 15,4-2 0-15,2 2-1 16,-4-6-3-16,14 20-11 16,-16-18-24-16,0 0 2 15,-21 4-1-15,31-15 1 16</inkml:trace>
  <inkml:trace contextRef="#ctx0" brushRef="#br0" timeOffset="71248.429">18839 5806 77 0,'7'-19'38'0,"-7"19"1"16,21-8-1-16,6 18-30 15,-27-10-2-15,49 19-1 16,-20 0-1-16,7 12 0 16,-3-1-2-16,0 9 1 15,-6-1-1-15,-4 8 0 16,-11 2 0-16,-7-2 0 15,-9-2 0-15,-5 2-2 16,-10-5 2-16,-5-1-2 16,-3-4 2-16,-2-5-2 0,2-4 0 15,2-2 0-15,2-4-1 16,2-6-1-16,9 12-5 16,-7-15-33-1,19-12-1-15,-21 19 0 0,21-19-2 16</inkml:trace>
  <inkml:trace contextRef="#ctx0" brushRef="#br0" timeOffset="74452.6175">6309 7041 64 0,'0'0'35'0,"21"-23"-1"16,-21 23-11-1,0 0-13-15,0 0-2 16,-17 37-1-16,1 9-2 0,-14 2-1 15,1 15-1-15,-4 2-1 16,8 8 0-16,2-8-1 16,21-5 0-16,17-16 0 15,18-15-1-15,17-16 1 16,12-15-1-16,7-15 0 16,4-12 1-16,-3-15 0 15,-14-6 0-15,-14-5-1 16,-15-3 2-16,-13-1-1 15,-20 5 0-15,-11 4-1 16,-10 4-2-16,-2 13-1 16,-14-7-13-16,9 21-20 15,5 3-3-15,4 5 2 0,25 11-2 16</inkml:trace>
  <inkml:trace contextRef="#ctx0" brushRef="#br0" timeOffset="75521.0169">7393 7314 33 0,'0'0'32'0,"0"0"0"16,21 0-5-16,2 2-5 16,-13-20-7-16,27 18-5 0,-12-17-2 15,15 9-3-15,-5-5-1 16,5 3-2-16,-5-1-1 16,-2 3-1-16,-4 4-2 15,-8-3-4-15,10 5-26 16,-31 2-4-16,17-8 1 15,-17 8-1-15</inkml:trace>
  <inkml:trace contextRef="#ctx0" brushRef="#br0" timeOffset="77028.5735">8278 7099 17 0,'0'0'34'15,"18"-17"1"-15,-18 17 1 16,17-12-12-16,-23-7-5 15,24 19-5-15,-18 0-5 16,0 0-3-16,0 0-2 0,0 0-1 16,0 0-1-16,5 19 0 15,-8 0-1-15,-1 4 1 16,-2 2-1-16,2 2 0 16,0-4 0-16,2 2 0 15,-2-6 0-15,8 0 1 16,-4-19-2-16,10 18 1 15,-10-18 0-15,19 2 0 16,-19-2-1-16,27-10 1 16,-8 4-1-16,5-1 1 15,-1 1-1-15,4 2 0 16,0-2 0-16,0 4 0 16,2 0-1-16,-6 0 0 0,2 2-3 15,-25 0-3-15,40 6-9 16,-40-6-23-16,27-11 0 15,-27 11 0-15,14-29 1 16</inkml:trace>
  <inkml:trace contextRef="#ctx0" brushRef="#br0" timeOffset="77275.667">8685 7039 49 0,'0'0'35'15,"0"0"3"-15,0 0-1 16,-15 23-19-16,15-23-6 15,-2 41-3-15,0-16-1 0,8 17-3 16,-2-2-1-16,1 6-1 16,-3 0 0-16,2 0-2 15,-4-4 0-15,0-3 0 16,0-9-1-16,0-7-1 16,0-1-1-16,0-22-2 15,2 21-2-15,-2-21-8 16,0 0-26-16,14-21 0 15,-14 21-1-15,23-27 2 16</inkml:trace>
  <inkml:trace contextRef="#ctx0" brushRef="#br0" timeOffset="78064.9598">9146 7354 61 0,'0'0'37'0,"0"0"-1"15,0 0-3-15,-21-6-18 16,42 10-6-16,-21-4-2 0,35-10-3 16,-8 3-1-16,13 3-1 15,1-8 0-15,3 1-1 16,-1-3-1-16,-5 3 1 15,-1-1-2-15,-10 3-3 16,0 11-3-16,-27-2-21 16,12-17-10-16,-12 17-1 15,0 0 2-15</inkml:trace>
  <inkml:trace contextRef="#ctx0" brushRef="#br0" timeOffset="78276.0356">9393 7158 56 0,'-19'-9'38'0,"19"9"-1"16,0 0 1-16,-21-14-23 16,21 14-4-16,0 0-4 15,15 33-2-15,-15-16-3 16,4 8 0-16,-2 2-1 16,0 4 0-16,-2 1-2 15,-6-3-4-15,12 15-15 16,-16-15-18-16,4-2-1 15,-3-8 1-15,9-19-2 16</inkml:trace>
  <inkml:trace contextRef="#ctx0" brushRef="#br0" timeOffset="79140.3562">9981 7137 38 0,'25'-21'34'15,"-25"21"1"-15,29-19-8 16,-30-4-7-16,20 21-4 16,-27-17-3-16,8 19-4 15,0 0-2-15,-17 7-2 16,-3 7-2-16,1 7 0 16,-4 4-1-16,0 11-1 15,0 5 0-15,5 1 0 16,5 2 0-16,9 0 0 15,8-4 0-15,13-1 0 0,6-7 0 16,12-9-1 0,6-5 0-16,5-9 1 15,4-7-1-15,2-8 0 0,-2-9 0 16,-3-4 0-16,-5-4 0 16,-7-12 0-16,-8 3 0 15,-10-3 0-15,-7 1-1 16,-10 5 1-16,-8 6 0 15,-9 9 0-15,-8 7-1 16,-4 20 2-16,-2 4-1 16,0 8-1-16,4 8 2 0,2 1-2 15,7 1 1 1,7-2 0-16,11-1-1 16,2-11-2-16,13 2-1 15,-15-23-13-15,23 14-22 16,-3-14 1-16,3-2-3 0,0-10 2 15</inkml:trace>
  <inkml:trace contextRef="#ctx0" brushRef="#br0" timeOffset="79516.4978">10703 7045 56 0,'0'0'38'0,"0"0"-2"15,19-4 2-15,-40 0-24 16,25 27-3-16,-4-23-4 16,-21 41-2-16,9-16-2 15,4 13-1-15,1-2 0 16,5 3 0-16,4-1-1 15,3-3 0-15,7-3 0 16,3-1 0-16,7-4 0 16,3-10-1-16,5-5 0 15,3-5 0-15,2-7 1 16,0-4-1-16,3-1-2 16,-5-7 0-16,4 5-4 15,-18-24-10-15,4 16-22 0,-11-10-2 16,-1 2 2-16,-13-4-3 15</inkml:trace>
  <inkml:trace contextRef="#ctx0" brushRef="#br0" timeOffset="79680.565">10705 7220 68 0,'0'0'36'0,"0"0"1"16,19 0-2-16,27 3-27 15,-21-4-3-15,12 1-5 16,11 7-29-16,-13 3-6 16,-2-2 0-16,-6 1-2 0</inkml:trace>
  <inkml:trace contextRef="#ctx0" brushRef="#br0" timeOffset="80499.8627">11472 7333 52 0,'0'0'35'16,"24"-4"-1"-16,-24 4-6 15,0 0-13-15,50 2-4 16,-33-16-3-16,24 9-2 16,-7-7-2-16,11 5-2 15,-5-5 0-15,1 2-1 16,-3 3-1-16,-11-3-3 16,6 18-8-16,-33-8-25 0,25 13 1 15,-25-13-2-15,0 0 1 16</inkml:trace>
  <inkml:trace contextRef="#ctx0" brushRef="#br0" timeOffset="82752.6986">12255 7479 73 0,'22'-18'38'0,"-22"18"1"15,7-19 0-15,13 15-29 16,-20 4-3-16,6-17-3 16,-6 17-1-16,0 0-2 15,5-17 0-15,-5 17-2 16,0 0 0-16,0 0-4 16,0 0-4-16,0 0-29 15,0 0-1-15,0 0 0 16,0 0 1-16</inkml:trace>
  <inkml:trace contextRef="#ctx0" brushRef="#br0" timeOffset="83383.9329">12578 7080 32 0,'0'0'33'0,"0"0"1"16,13-18 0-1,-13 18-14-15,0 0-5 0,0 0-4 16,0 0-2-16,-6 31-3 16,-9-12-2-16,7 16 0 15,-7-3 0-15,3 9-1 16,1-3-1-16,3 4-1 15,4-5 1-15,6-3-2 16,6-5 1-16,5-10-1 16,8-5 1-16,4-5-2 15,4-7 1-15,4-8 1 0,0-1-3 16,2-9 3-16,-3-1-2 16,-3-8 1-1,-2-2 0-15,-3-2 0 16,-11 5 0-16,-5 1 0 0,-6 3 0 15,-2 20 0-15,-25-21 0 16,5 29 0-16,-5 3 0 16,-2 9 0-16,2 3 0 15,2 3 0-15,6 3 1 16,7-6-2-16,6 4 0 16,4-10-5-16,18 12-7 15,-1-17-25-15,2-7-1 0,0-1 1 16,5-8 0-1</inkml:trace>
  <inkml:trace contextRef="#ctx0" brushRef="#br0" timeOffset="83852.1051">13226 7005 35 0,'0'0'33'16,"19"-19"3"-16,-19 19-1 15,29-12-15-15,-37-5-4 16,8 17-5-16,0 0-2 16,-2 29-3-16,-11-8-1 15,3 13-1-15,-7 1-1 16,5 11-1-16,-5 0 0 16,7 4 0-16,2-2-2 15,7-2 1-15,4-6 0 16,7-2-1-16,4-5 0 15,5-10 0-15,6-4 1 16,4-7-1-16,2-7 1 16,1-1-2-16,5-4-1 0,-6-11-3 15,6 11-4-15,-20-16-30 16,8 3 0-16,-8-10-1 16,-7-4 1-16</inkml:trace>
  <inkml:trace contextRef="#ctx0" brushRef="#br0" timeOffset="84032.1721">13172 7216 75 0,'0'0'37'16,"0"0"-1"-16,29-2 1 15,-6-10-31-15,17 7-4 0,1 5-6 16,-12-6-29-16,9 0-2 15,-1 0-2-15,-2-5 1 16</inkml:trace>
  <inkml:trace contextRef="#ctx0" brushRef="#br0" timeOffset="84436.3206">13608 6982 48 0,'34'-2'34'0,"-11"-2"1"16,8 0 0-16,12 10-20 16,-20-18-4-16,15 20-3 15,-18-10-2-15,5 14-2 16,-25-12-1-16,8 28 0 15,-20-4-1-15,-5 2-1 16,-8 1 1-16,-1 0 0 16,-2 0 0-16,4-2 0 15,5-6 0-15,9-2 1 16,10-17-1-16,2 25 0 16,-2-25 0-16,33 10 0 0,-6-10-1 15,10 0 0-15,1-2 0 16,7 0-1-16,-1 0-1 15,-5-4-4-15,7 22-9 16,-19-18-26 0,-4 4 1-16,-23-2-1 0,0 0 0 15</inkml:trace>
  <inkml:trace contextRef="#ctx0" brushRef="#br0" timeOffset="91115.7979">15401 7183 13 0,'0'0'27'0,"0"0"2"16,-21 8-8-16,21-8-2 15,0 0-2-15,0 0-2 16,0 0-1-16,39-2-6 15,-12-6 0-15,23 8-2 16,-2-7 0-16,14 7-2 16,0-4-2-16,3 2-1 15,-3 4-1-15,-10-4-4 16,0 13-2-16,-27-14-9 16,0 8-17-16,-25-5-3 15,0 18 1-15,-19-1 0 16</inkml:trace>
  <inkml:trace contextRef="#ctx0" brushRef="#br0" timeOffset="91276.8608">15459 7434 25 0,'-25'6'32'0,"25"-6"2"16,0 0-1-16,31-13-16 16,13 13-2-16,-15-16-2 15,27 16-5-15,-11-3-5 16,-3 5-32-16,-1-4-5 15,1 7 0-15,-13-7-1 16</inkml:trace>
  <inkml:trace contextRef="#ctx0" brushRef="#br0" timeOffset="109132.4868">16651 7348 17 0,'-25'14'31'15,"25"-14"0"-15,0 0-2 16,-36 2-7-16,36-2-2 16,-18 3-5-16,18-3-2 15,0 0-4-15,0 0 0 16,0 0-2-16,0 0-2 15,0 0 0-15,27 12-2 0,-2-12 0 16,16 2-1-16,5-4-1 16,6-4 0-16,0 4 0 15,-2-4-1-15,-3 3 0 16,-9-3-1-16,-7 4-3 16,-21-15-9-16,-10 17-24 15,0 0-3-15,0 0 2 16,0 0-2-16</inkml:trace>
  <inkml:trace contextRef="#ctx0" brushRef="#br0" timeOffset="109536.6316">17147 7170 79 0,'25'-31'38'0,"-25"31"1"15,21-31 0-15,-3 26-28 16,-18 5-2-16,0 0-3 16,0 0-2-16,0 0-1 15,0 0-1-15,5 30 0 16,-14-7-1-16,-1 12 0 15,0-4-1-15,3 3 1 0,1-5-1 16,6-2 1 0,8-6-1-16,11-6 0 15,6-5 0-15,6-6 1 16,4-4-1-16,5-2 0 0,4 0 1 16,-3 0-2-16,0-2 0 15,-11 0-2-15,3 8-3 16,-17-23-15-16,3 19-18 15,-19 0-2-15,21-27 1 16,-19 8-1-16</inkml:trace>
  <inkml:trace contextRef="#ctx0" brushRef="#br0" timeOffset="109748.7125">17535 7106 90 0,'0'0'40'0,"0"0"0"16,0 0 0-16,-23 16-29 15,32 18-3-15,-9-1-3 0,6 11-2 16,-4 4 0-16,4 8-2 16,-2-3 0-16,-3 1-1 15,3-6 0-15,-4-10-2 16,4-1-1-16,-8-20-8 16,10 6-30-16,-6-23-1 15,0 0 0-15,0 0 1 16</inkml:trace>
  <inkml:trace contextRef="#ctx0" brushRef="#br0" timeOffset="110792.0999">17905 7337 49 0,'0'0'34'16,"0"0"2"-16,0 0-1 16,27 21-19-16,-27-21-4 15,46-4-2-15,-19-6-2 16,22 10-3-16,-1-5-1 16,10 3-1-16,-6-4-1 15,-4-6-1-15,-2 9-3 16,-15-15-3-16,10 24-16 15,-22-17-18-15,-19 11 2 16,8-29-2-16,-16 12 2 16</inkml:trace>
  <inkml:trace contextRef="#ctx0" brushRef="#br0" timeOffset="111048.192">18160 7112 72 0,'0'0'38'0,"-8"17"1"16,8-17 0-16,23 41-23 16,-21-22-6-16,17 21-4 15,-13-5 0-15,6 5-3 16,-5 2 1-16,1 0-3 16,-2 1 1-16,0-13-2 15,-1-3 1-15,1-6-1 16,-6-21-2-16,19 21-2 0,-1-11-4 15,-18-10-31-15,0 0-3 16,13-19 1-16,-13 19-1 16</inkml:trace>
  <inkml:trace contextRef="#ctx0" brushRef="#br0" timeOffset="111640.4121">18752 7011 62 0,'0'0'38'0,"23"-29"2"15,-23 29-2-15,0 0-19 16,0 0-7-16,0 0-4 16,-6 29-2-16,-7 3-2 15,-9 7-2-15,5 12 1 0,-4 1-1 16,5 4-1-1,7-4 0-15,9-1 0 0,7-7-1 16,15-5 0-16,7-8 0 16,9-14 0-16,7-10 0 15,5-8-1-15,-2-9 1 16,-2-9 1-16,-1-12-1 16,-11-7 0-16,-5-3 0 15,-11-1 1-15,-9 4-1 16,-11 3 1-16,-9 10-1 15,-7 8 0-15,-9 15 0 16,0 16 1-16,-5 5 0 16,3 12-2-16,0 1 1 15,6 5 0-15,5-1 1 16,9 0-2-16,3-3 0 16,2-14-2-16,10 6-2 15,-6-25-12-15,0 0-24 0,11 17 0 16,-11-17-2-16,21-9 2 15</inkml:trace>
  <inkml:trace contextRef="#ctx0" brushRef="#br0" timeOffset="112204.6269">19363 6874 81 0,'0'0'39'0,"14"-32"-1"15,-14 32-5-15,0 0-20 0,21-4-4 16,-21 4-1-16,8 33-3 15,-10-1-1-15,4 10-1 16,-4 4-1-16,2 6 0 16,-4 2 0-16,2 3-1 15,0-3 0-15,6-2-1 16,4-8 1-16,3-4-1 16,8-9 0-16,6-6 0 15,4-8-1-15,6-13 1 16,4-6-1-16,3-6 1 15,4-7-1-15,-3-10-2 16,-1 4-1-16,-9-10-2 0,6 24-11 16,-20-22-24-16,-7 4 0 15,-24-4-1-15,-7 10 3 16</inkml:trace>
  <inkml:trace contextRef="#ctx0" brushRef="#br0" timeOffset="112360.6805">19257 7112 89 0,'0'0'39'16,"29"14"1"-16,6-16-1 15,30 6-31-15,-16-6-3 16,5-4-10-16,1 6-32 16,-6-2-2-16,-7-2 0 0,-5-7-2 15</inkml:trace>
  <inkml:trace contextRef="#ctx0" brushRef="#br0" timeOffset="113067.9416">20198 7143 38 0,'0'0'35'0,"0"0"2"15,0 0-1-15,27 6-14 16,-27-6-7-16,25-2-4 16,-25 2-1-16,49 2-4 0,-18-2-1 15,15 4-2-15,0-4 0 16,6 1-1-16,2-1-2 15,-2-5-1-15,0 3-2 16,-17-12-6-16,11 7-29 16,-46 7-2-16,23-14 0 15,-23 14 0-15</inkml:trace>
  <inkml:trace contextRef="#ctx0" brushRef="#br0" timeOffset="114140.339">21143 7381 75 0,'0'0'39'0,"22"-21"0"15,-22 21-6-15,0 0-21 16,25-2-3-16,-25 2-3 15,0 0-3-15,19-4 0 16,-19 4-2-16,0 0 0 16,0 0-1-16,0 0 1 15,0 0-1-15,-23 2 0 16,23-2 0-16,-25-16 0 0,25 16 0 16,-18-24 0-16,18 24 0 15,6-27 0-15,-6 27 0 16,37-19-1-16,-14 7 2 15,4 12-2-15,0 2 1 16,-4 0 1-16,-4 7-1 16,-19-9 1-16,22 27-1 15,-22-27 0-15,-8 31 1 16,8-31-1-16,-25 23 0 16,25-23-1-16,-29 8-2 15,29-8-4-15,-23-10-32 16,23 10 0-16,0-33-2 15,8 14 2-15</inkml:trace>
  <inkml:trace contextRef="#ctx0" brushRef="#br0" timeOffset="115359.7941">21749 6786 29 0,'0'0'33'15,"14"-29"1"-15,-7 3-6 16,11 24-5-16,-26-29-4 15,25 31-5-15,-24-23-2 16,7 23-4-16,0 0-1 16,0 0-2-16,-14 21 0 15,1 6-2-15,-11 7 0 0,3 9-1 16,-6 3 0 0,6 3 0-16,0 5-1 15,7 0 1-15,9-4-2 16,8-6 1-16,11-6-1 0,7-9 1 15,10-4-1-15,6-10 0 16,5-7 0-16,4-8 0 16,-1-8 0-16,1-3 0 15,-4-8 0-15,-5-8 0 16,-8 0 0-16,-8-2-1 16,-7 4 1-16,-10 2 0 15,-10 6 0-15,-12 9 1 16,-5 8-1-16,-8 10 0 15,-1 9 0-15,-3 8 0 16,4 2 0-16,6 3 0 16,6 1 0-16,9-4-1 0,12-1-2 15,4-8-3-15,21 10-20 16,-6-22-16-16,6-2 1 16,-2-10-1-16,4-6 1 15</inkml:trace>
  <inkml:trace contextRef="#ctx0" brushRef="#br0" timeOffset="115771.9464">22337 6673 56 0,'14'-21'40'0,"3"4"0"15,-17 17 0-15,23-16-13 16,-23 16-19-16,0 0-1 16,12 21-2-16,-12 14-1 15,-8 9-2-15,1 12 1 16,1 3-2-16,2 2 1 15,2 5-1-15,8-7-1 16,3-5 0-16,7-6 1 16,7-10-1-16,6-9 1 0,4-8-1 15,5-9-1-15,1-5 0 16,1-9 0-16,3-3-1 16,-8-9-2-16,1 3-3 15,-17-22-10-15,8 12-25 16,-17-6 1-16,-4 0 0 15,-16-2 0-15</inkml:trace>
  <inkml:trace contextRef="#ctx0" brushRef="#br0" timeOffset="115952.0105">22299 6942 60 0,'0'0'38'0,"0"0"0"16,31 5 0-16,3-1-14 15,3-12-20-15,15 7-3 16,-2-1-4 0,-11-12-20-16,9 8-15 0,-4-9 0 15,-3 2-1-15,-4-10 0 16</inkml:trace>
  <inkml:trace contextRef="#ctx0" brushRef="#br0" timeOffset="116396.1784">22822 6410 78 0,'0'0'39'15,"38"-23"-2"-15,-13 4-8 16,20 13-19-16,-15-9-2 16,17 13-1-16,-11-6-2 15,7 10-1-15,-9-2-2 16,-5 8 0-16,-9 3 0 16,-13 9 0-16,-9-1-2 0,-11 6 1 15,-8 2 0 1,-6 3-1-16,-4-1 1 15,4 0 0-15,0-4-1 16,8 0 1-16,5-6 0 16,10-2 0-16,4-17 0 0,23 25 0 15,1-17-1-15,6 1 1 16,9-5 0-16,3 2 0 16,5 0-1-16,-3-4-2 15,6 9-5-15,-17-11-34 16,4 8-1-16,-16-10-1 15,-21 2 0-15</inkml:trace>
  <inkml:trace contextRef="#ctx1" brushRef="#br0" timeOffset="119116.1907">3497 18859 0,'0'0'16,"0"0"-16</inkml:trace>
  <inkml:trace contextRef="#ctx0" brushRef="#br0" timeOffset="130140.2765">1545 9002 20 0,'19'-21'36'15,"-19"21"1"-15,0 0 0 16,0 0-13-16,-8-33-8 16,8 33-3-16,0 0-3 15,2 27-3-15,-2-27-3 16,-4 36 0-16,1-17-2 0,5 6 2 16,-2-2-3-16,0-3 0 15,0-20 0 1,3 19 0-16,-3-19 0 15,0 0 0-15,10-25-1 0,-6 2 0 16,0-8 0-16,-2 0 0 16,-2-1 0-16,0-1 0 15,-4 6 0-15,-6 10 1 16,10 17-1-16,-36-4 0 16,12 21 1-16,-1 12 0 15,0 10-2-15,2 10 2 16,4 3-1-16,7 0 0 0,10-2 0 15,6-6 1-15,6-6-2 16,5-13 2 0,5-9-1-16,3-14 0 15,0-14 0-15,0-9 0 0,-2-8 0 16,-2-11 0-16,-1-2 1 16,-5 0-1-16,-1 1 0 15,-6 7 0-15,-2 9 1 16,-4 25-1-16,0 0 0 15,0 0 1-15,3 32-1 16,1 5 1-16,4 5-1 16,5 6 1-16,3 0 0 15,5-4-1-15,2-7 0 16,2-9 0-16,2-9-3 16,-2-13-1-16,2 0-3 15,-13-33-12-15,3 12-22 16,-9-16-1-16,0-2 1 0,-14-9 0 15</inkml:trace>
  <inkml:trace contextRef="#ctx0" brushRef="#br0" timeOffset="130500.4072">1336 8781 55 0,'-28'-11'38'16,"28"11"0"-16,0 0 0 15,-16-27-25-15,41 31-4 0,-7-12-2 16,20 8-3-16,3-6-1 16,11 4-2-16,2 0 0 15,0 0 1-15,-2-2-2 16,-2 4 2-16,-10-3-2 15,-5-3 1-15,-12 0 0 16,-23 6-1-16,12-19 1 16,-12 19-1-16,-35-29 0 15,6 18 0-15,-4-7-1 16,-3 1 1-16,3 6-3 16,-2-12-6-16,35 23-30 15,-19-29 0-15,19 29-1 16,8-27 0-16</inkml:trace>
  <inkml:trace contextRef="#ctx0" brushRef="#br0" timeOffset="131216.6826">2343 8844 44 0,'-19'14'35'15,"19"-14"2"-15,0 0-1 0,21-19-24 16,8 22-4-16,-8-12-2 15,12 9-1-15,-6-2-3 16,4 4-1-16,-2 5-3 16,-12-7-4-16,8 22-11 15,-25-22-18-15,12 19-2 16,-12-19 1-16,-17 23 0 16</inkml:trace>
  <inkml:trace contextRef="#ctx0" brushRef="#br0" timeOffset="131348.726">2415 8992 50 0,'0'0'36'0,"-23"15"0"16,23-15-1-16,0 0-23 16,0 0-5-16,30-9-3 0,-6-1-8 15,14 1-30-15,-5 3-1 16,0-6-2-16,-4 3 0 16</inkml:trace>
  <inkml:trace contextRef="#ctx0" brushRef="#br0" timeOffset="132149.0196">3327 8616 48 0,'0'0'36'0,"0"0"2"16,0 0-9-16,0 0-12 0,0 0-6 15,0 0-3-15,0 0-4 16,0 0 0-16,0 0-1 16,0 0-2-16,0 0 2 15,-8-17-2-15,8 17 2 16,-4-19-3-16,4 19 1 15,-11-27-1-15,1 6 1 16,-5 3-1-16,-8 5 0 16,-2 3 1-16,-4 5-2 15,-4 8 2-15,-6 9-1 16,-1 7 1-16,-1 14-1 16,3 3 1-16,11 4-1 0,5 3 1 15,11-1-2-15,9-4 2 16,14-3 0-16,9-10-1 15,12-10 1-15,7-11-2 16,4-16 0-16,5-9 1 16,-3-9 1-16,0-15-2 15,-9-8 1-15,0-9-2 16,-14-7 3-16,-6 0-2 16,-9 2 1-16,-8 2-1 15,-6 5 1-15,-6 9 1 16,1 12-1-16,-3 12 1 15,14 27 0-15,-23-1 1 16,14 22 0-16,-1 7-1 0,8 13 1 16,-2 10-1-16,4 3 1 15,2 0-2-15,2-4-1 16,4-4 1 0,-1-10-2-16,5-3 0 0,-6-12-3 15,11 0-4-15,-17-21-31 16,0 0 1-16,0 0 0 15,0 0-2-15</inkml:trace>
  <inkml:trace contextRef="#ctx0" brushRef="#br0" timeOffset="132584.1838">3414 8181 63 0,'0'0'35'0,"33"-14"1"16,-12 16-11-16,-21-2-15 16,46-13-3-16,-27 7 0 15,6 12-2-15,-25-6-1 16,31 21-1-16,-31-21 0 15,6 36-1-15,-14-13 0 16,-1 4 0-16,-9-2-1 16,3 0 0-16,-2-6-1 15,1 0 1-15,16-19-1 16,-19 21 2-16,19-21-1 16,0 0 1-16,0 0 0 0,19 8-1 15,-19-8 2-15,35-2-2 16,-12 2 1-16,0-2-2 15,2 2 1-15,-2-2-2 16,1 2-2-16,-24 0-3 16,40 8-10-16,-40-8-25 15,23-2 1-15,-23 2-1 16,0 0 1-16</inkml:trace>
  <inkml:trace contextRef="#ctx0" brushRef="#br0" timeOffset="132897.2965">3865 8263 78 0,'0'0'38'16,"0"0"1"-16,0 0-8 16,25 19-22-16,-25-19-2 15,27 33-2-15,-9-16-1 16,5 6-2-16,2-2 0 16,-2 0-1-16,0-1-1 0,-23-20-2 15,37 40-5-15,-37-40-32 16,0 0 0-16,21 6-2 15,-21-6 1-15</inkml:trace>
  <inkml:trace contextRef="#ctx0" brushRef="#br0" timeOffset="133108.3756">4208 8158 52 0,'-28'2'39'0,"8"11"0"15,-5 6 0-15,0 18-19 0,-12-11-11 16,14 17-2-16,-9-5-2 16,6 12-2-16,3-4-3 15,2-4-2 1,13 4-5-16,-11-13-32 0,17-8 0 16,0-6-2-16,2-19 2 15</inkml:trace>
  <inkml:trace contextRef="#ctx0" brushRef="#br0" timeOffset="133460.5062">3015 8963 51 0,'0'0'37'0,"21"2"-1"15,-21-2 1-15,44 2-23 16,-19-15-5-16,29 11-2 15,0-14-2-15,20 5-1 16,1-4-2-16,6-1-2 0,7 3-3 16,-12-12-8-16,10 9-26 15,-26 5-2 1,-11 3 0-16,-15 4 0 0</inkml:trace>
  <inkml:trace contextRef="#ctx0" brushRef="#br0" timeOffset="134176.7741">3402 9429 39 0,'0'0'37'15,"14"-21"1"-15,-14 21 1 16,-16-30-19-16,16 30-7 16,-19-14-3-16,19 14-2 15,-52 2-4-15,13 10 0 16,-9 7-1-16,-2 10-1 0,-6 7 0 16,4 8 0-16,4 2-2 15,13 6 2-15,12-2-1 16,19-8-1-16,12-4 0 15,13-11 0-15,16-10 0 16,9-11-1-16,6-12 1 16,2-13-1-16,2-11-1 15,-6-9 0-15,-2-11 0 16,-9-11 0-16,-4-6-1 16,-12-6 1-16,-4-2 0 15,-9 4 1-15,-3 0 0 16,-5 8 2-16,-2 7 0 0,2 18 1 15,-4 5 0-15,4 16 1 16,-2 17 0-16,0 0 0 16,0 0-1-16,18 40 1 15,-11-1-1-15,1 12 0 16,-2 5 0-16,2 2-2 16,-3 5 2-16,-1-4-2 15,2 1-1-15,-6-18-1 16,4 0-1-16,-4-21-3 15,15 14-13-15,-15-35-22 16,0 0-2-16,18 0 1 16,-18 0 1-16</inkml:trace>
  <inkml:trace contextRef="#ctx0" brushRef="#br0" timeOffset="134444.873">3699 9211 66 0,'14'-21'40'15,"-14"21"0"-15,0 0 0 16,21 30-28-16,-31-11-3 16,12 22-3-16,-9-3-1 15,5 10-1-15,-2 2-2 16,6 2 0-16,0-8-1 16,9-4 0-16,1-11 0 15,11-6-1-15,2-8 0 16,6-9-1-16,0-10 0 0,0-7-1 15,-1-1-1-15,-6-11-4 16,10 15-8-16,-22-16-27 16,-1-3 2-1,-9 0-2-15,-4 4 1 0</inkml:trace>
  <inkml:trace contextRef="#ctx0" brushRef="#br0" timeOffset="134612.9333">3690 9408 62 0,'0'0'40'16,"0"0"1"-16,0 0-2 16,17-25-20-16,14 22-13 15,2-11-4-15,3-1-2 0,9 7-7 16,-18-13-32 0,11 2 0-16,-11-2-1 15,-2-2-1-15</inkml:trace>
  <inkml:trace contextRef="#ctx0" brushRef="#br0" timeOffset="134940.0539">4039 9030 40 0,'21'-7'38'0,"4"-3"0"16,6 4 1-16,-16-11-20 15,26 27-6-15,-22-14-4 16,6 15-2-16,-25-11-4 16,25 27 0-16,-25-8-2 15,-9 6 0-15,-7 2 0 0,-5 2-1 16,2-4 1-16,1-2-1 16,-1-2 0-16,6-2 0 15,13-19 1-15,-4 25 0 16,4-25-1-16,25 2 0 15,-4-2-1-15,2-11-3 16,12 12-6-16,-18-8-29 16,16-5-1-16,-4-3 0 15,-2 3-1-15</inkml:trace>
  <inkml:trace contextRef="#ctx0" brushRef="#br0" timeOffset="135609.3051">4762 8938 56 0,'0'0'39'16,"0"0"0"-16,0 0 1 15,0 0-26-15,0 0-3 16,35 8-4-16,-18-12-2 16,8 4-2-16,2-4-2 0,8 2-1 15,2 2-4 1,-8-15-8-16,11 11-28 16,-19-5 0-16,-3 5-1 15,-18 4 2-15</inkml:trace>
  <inkml:trace contextRef="#ctx0" brushRef="#br0" timeOffset="135760.3666">4787 9055 79 0,'0'0'41'0,"19"12"-1"16,-1-10 0-16,15 4-33 16,-8-1-5-16,-6-12-22 15,4 16-19-15,-23-9 0 16,29 25-2-16,-29-25 1 15</inkml:trace>
  <inkml:trace contextRef="#ctx0" brushRef="#br0" timeOffset="137736.091">5981 8578 40 0,'0'0'34'0,"21"-27"1"16,-25 4-10-16,22 25-5 0,-32-29-6 16,14 27-2-16,-9-21-3 15,9 21-2-15,-35 0-1 16,6 13-2-16,-15 3 0 15,-1 10-2-15,-5 5 1 16,4 9-2-16,1 1 1 16,11 3-2-16,11-2 1 15,13-4-1-15,16-11 0 16,11-8 0-16,10-5-1 16,4-14 1-16,6-8-1 15,1-11 1-15,-1-8 0 16,-2-13-1-16,1-8-1 15,-7-8 2-15,0-3-2 0,-8-5 1 16,-1 5-1-16,-7-2 2 16,-3 9 0-16,-4 6 0 15,-5 13 2-15,1 12-1 16,-2 21 2-16,0 0-1 16,-17-2 1-16,11 27 0 15,0 8-1-15,1 13 1 16,-3-4-1-16,4 12-1 15,2 1 2-15,4 1-3 16,2-6 2-16,4-6-3 16,1-4 1-16,-1-11-3 15,6 2 0-15,-14-31-5 16,28 38-17-16,-28-38-17 0,22 4 0 16,-22-4 0-16,15-17 0 15</inkml:trace>
  <inkml:trace contextRef="#ctx0" brushRef="#br0" timeOffset="138104.2276">6203 8489 86 0,'0'0'41'0,"0"0"-1"16,27 20-4-16,-27-20-25 15,13 36-6-15,-5-9 2 0,6 7-4 16,-3 3 0 0,1 1-2-16,-3 1 1 15,3-9-1-15,0-5 0 16,-1-6-1-16,-11-19 0 0,31 20 1 16,-31-20-1-16,33-14 0 15,-16-5 1-15,0-6-1 16,-1-13 0-16,1-6 0 15,-3-4 0-15,-5-2 1 16,3-2-2-16,-2 0 0 16,-1 8-1-16,-5 0-1 15,6 17-1-15,-10-5-6 0,23 18-30 16,-23 14-3 0,0 0 1-16,0 0 0 15</inkml:trace>
  <inkml:trace contextRef="#ctx0" brushRef="#br0" timeOffset="138548.393">5568 9201 58 0,'-17'12'38'16,"17"-12"0"-16,0 0 2 16,15-25-28-16,24 23-2 15,0-19-2-15,20 5-2 16,7-11-2-16,13 4-1 16,10-1 0-16,-2-1-2 15,-5 3 0-15,-8-1-2 16,-9 8-2-16,-22-4-5 0,1 29-16 15,-27-16-15-15,-17 6-2 16,0 0 1-16,-23 15-1 16</inkml:trace>
  <inkml:trace contextRef="#ctx0" brushRef="#br0" timeOffset="139472.7356">5844 9541 57 0,'0'0'40'0,"10"-29"0"0,-10 29 0 16,-8-37-24-16,8 37-5 16,0-17-2-1,0 17-3-15,-19 6-2 16,19-6-2-16,-41 36 0 0,14-7-2 15,0 4 1-15,0-1 0 16,2 7-1-16,6-1 0 16,7-9 0-16,10-4 0 15,8-6 0-15,-6-19 0 16,37 15-1-16,-10-15 1 16,6-7-2-16,-1-14 1 15,1-1-1-15,-2-8 1 0,-2-9-1 16,-4-7-1-16,-2-5 1 15,-7-5 0 1,-3-2 1-16,-3 3-1 16,-4 5 2-16,-3 6 0 0,-1 11 2 15,0 14-1-15,-2 19 2 16,0 0-1-16,-6 17 0 16,8 10 1-16,-2 4-1 15,2 11 0-15,0 0 0 16,6 2-1-16,-4-2 1 15,4-1-2-15,-5-5 2 16,3-3-3-16,2-4 0 16,-4-12-1-16,4 2-2 15,-8-19-7-15,27 4-28 16,-27-4-3-16,27-33 0 16,-14 3 0-16</inkml:trace>
  <inkml:trace contextRef="#ctx0" brushRef="#br0" timeOffset="139696.8192">6218 9218 65 0,'12'-28'39'0,"-12"28"2"16,17-23 0-16,4 48-24 15,-21-25-6-15,2 53-4 16,-4-11-2-16,10 8-1 16,0 2-2-16,3 6 0 15,1-7 0-15,5-3-1 16,-1-13 0-16,3-8-1 15,0-8-1-15,-19-19-2 16,35 13-3-16,-31-30-8 16,13 8-28-16,-17-16-1 0,-2 0 0 15,-9-6 1-15</inkml:trace>
  <inkml:trace contextRef="#ctx0" brushRef="#br0" timeOffset="139852.8768">6157 9458 80 0,'19'4'41'16,"16"-4"0"-16,7-6 0 16,26 2-31-16,-16-7-5 15,2 1-5-15,5 14-13 16,-20-15-28-16,-8 5 1 16,-31 6-1-16,0 0 1 15</inkml:trace>
  <inkml:trace contextRef="#ctx0" brushRef="#br0" timeOffset="143508.2359">16536 7968 15 0,'0'0'21'16,"0"0"-5"-16,0 0-2 15,0 0 1-15,0 0-1 16,0 0-3-16,5-23-2 0,-5 23-1 15,0 0 0-15,0 0-1 16,0 0-1-16,0 0-1 16,0 0-1-16,20-16-1 15,-20 16 0-15,17-9-1 16,-17 9 1-16,27-12-1 16,-27 12 0-16,37-13 1 15,-18 5-1-15,6 6 0 16,-2-2 0-16,4 4 0 15,4-2-2-15,4 4 1 16,-1-4 0-16,5 2 0 16,0-3 0-16,3 3-1 15,-3-6 1-15,3 6 1 0,-5-6 0 16,1 4 0-16,-5 0 0 16,8 0 0-16,-5-1 0 15,7 3 0-15,-1-2 0 16,8 0-1-16,2-6 1 15,10 4-1-15,2-3 0 16,5 1 1-16,-1-4-1 16,3 6 1-16,-4-3-1 15,3 5 0-15,-5 0 0 16,1 4 0-16,-2-2-1 16,-3 2 0-16,3 2 1 15,-2-3-1-15,5 1 0 0,-3-2-1 16,2 4 1-16,-5 0 0 15,-1 0 0-15,0-2 1 16,-4 0-1-16,4 0 0 16,-1-2 0-16,7-2 0 15,5-4 1-15,10 2-1 16,4 0 1-16,0-1-1 16,4-1 0-16,-2 2 0 15,-3 0 0-15,-1 4 0 16,-4-2 0-16,-1 0 0 15,-3 0-1-15,4-1 1 16,0-1 0-16,6-4 0 16,0-2-1-16,0 3 2 0,-1-1-1 15,-1 0 0-15,-2 1 0 16,-7 1 0 0,-1 4 0-16,-7 4 0 15,-5 0 0-15,1 0 0 0,2 2-1 16,-1-4 1-16,1 2-1 15,2-2 1-15,-1-2 0 16,5-2 0-16,1 2 0 16,0-2 0-16,-3 4 0 15,3 2 0-15,1 0 0 16,1 4-1-16,4-3 1 16,0 3 1-16,0-2-1 15,0-2-1-15,4-2 1 0,-3-4 1 16,-1 0-1-1,-4 0 0-15,0 1 0 16,-3-1 0-16,-1 2 0 16,-1 4 0-16,-3-2 0 0,-1 2 0 15,-6-2 0-15,-6-2 1 16,-4 0-1-16,-7 2 0 16,-5-4 1-16,-9 0 0 15,-4-2 0-15,-3 3 0 16,-20 3 0-16,27-8-1 15,-27 8 1-15,21-10 0 16,-21 10-1-16,17-9 0 16,-17 9 1-16,0 0-1 15,23-8 0-15,-23 8 1 16,0 0-1-16,0 0 0 16,0 0-3-16,0 0-18 15,0 0-19-15,-46-10-2 0,11 7 1 16,-3-3-2-16</inkml:trace>
  <inkml:trace contextRef="#ctx1" brushRef="#br0" timeOffset="139399.7087">8473 18687 0</inkml:trace>
  <inkml:trace contextRef="#ctx0" brushRef="#br0" timeOffset="146596.3779">7198 9032 42 0,'0'0'31'0,"-19"-2"-2"0,19 2-6 16,-19-7-4-16,19 7-5 15,0 0-2-15,0 0-3 16,0 0-3-16,19-16-1 15,0 9-1-15,16 3-1 16,2-4-1-16,11 2-2 16,4 1 0-16,-2-3-2 15,4 12-5-15,-23-8-20 0,5 8-10 16,-16 4 0 0,-20-8 0-16</inkml:trace>
  <inkml:trace contextRef="#ctx0" brushRef="#br0" timeOffset="146761.4429">7162 9355 47 0,'-2'19'35'15,"2"-19"0"-15,23 13-1 16,10-5-21-16,-6-23-4 16,19 11-4-16,-2-4-5 15,-7-7-23-15,-1 7-11 16,-7 0-1-16,-29 8-1 15</inkml:trace>
  <inkml:trace contextRef="#ctx1" brushRef="#br0" timeOffset="145035.7994">10575 18303 0,'0'0'16,"0"0"-16,0 0 16</inkml:trace>
  <inkml:trace contextRef="#ctx0" brushRef="#br0" timeOffset="153620.9843">8751 8844 19 0,'0'0'29'16,"0"0"-1"-16,0 0-7 15,9-17-1-15,-9 17-2 16,0 0-5-16,0 0-3 0,10-23-1 15,-10 23-2 1,0 0 0-16,17-13-1 16,-17 13-1-16,-17 3 0 15,-4 11-1-15,-4 15-1 0,-10 5 0 16,-2 18-1-16,-5 6 0 16,2 14-1-16,5 5 1 15,10 2-1-15,9-4 0 16,14-4 0-16,14-6-1 15,13-15 1-15,16-8-1 16,13-19 1-16,5-14-1 16,7-12 0-16,3-15 1 15,-3-8-1-15,-6-17 1 16,-6-7-1-16,-18-5 0 16,-12-3 0-16,-13 3 0 15,-13 5 0-15,-11 6 1 16,-10 13-1-16,-8 14 1 0,-6 17 0 15,-5 13 0-15,3 18-1 16,-2 13 1-16,7 6-1 16,5 5 0-16,6 3 1 15,7-2-1-15,10-7-1 16,12-2-3-16,-4-21-4 16,21-1-31-16,-23-25-1 15,33 14 0-15,-14-22-2 16</inkml:trace>
  <inkml:trace contextRef="#ctx0" brushRef="#br0" timeOffset="154397.2825">9586 9351 60 0,'0'0'37'0,"0"0"0"0,27 17 0 15,-27-17-28-15,58-10-2 16,-18-1-2-16,11 3-2 16,-3-1-2-16,-4-1-2 15,4 18-13-15,-17-8-22 16,-6 0 0-16,-25 0-1 15,29 0 0-15</inkml:trace>
  <inkml:trace contextRef="#ctx0" brushRef="#br0" timeOffset="155140.5473">10585 9053 51 0,'-8'-17'37'16,"8"17"1"-16,-13-27 0 15,13 27-22-15,0 0-3 16,-2 42-4-16,-8-15-3 0,12 19-1 16,-4 0-3-16,4 6 0 15,-2 0-1-15,2-2 0 16,0-2-1 0,0-8-1-16,8-2-4 15,-16-18-19-15,16 7-15 0,-1-10-1 16,-9-17 1-16,27 21-1 15</inkml:trace>
  <inkml:trace contextRef="#ctx0" brushRef="#br0" timeOffset="155320.6217">10817 9579 65 0,'0'0'39'15,"15"19"1"-15,-15-19 0 16,0 0-17-16,0 0-16 15,0 0-4-15,0 0-3 16,-4-17-7-16,23 13-31 16,-19 4-2-16,0 0 0 15,14-29-1-15</inkml:trace>
  <inkml:trace contextRef="#ctx0" brushRef="#br0" timeOffset="155724.7665">11062 9178 76 0,'23'-19'38'0,"8"-6"0"16,7 12 0-16,-1-10-30 0,13 17-2 15,-8 2-1-15,1 14-1 16,-16 5-1-16,-4 16-1 15,-15 5-1-15,-10 6 0 16,-12 4 0-16,-7 4 0 16,-4-4 0-16,-6-6 0 15,2-1 0-15,0-9-1 16,0-3 0-16,10-6 1 16,0-3-1-16,19-18 1 0,-10 23 0 15,10-23 0 1,19 11-1-16,3-7 1 15,8-2 0-15,1-2 0 16,8-2 0-16,1 0-1 0,-3 0-1 16,-2 0 0-16,-1 2-3 15,-10-5-4-15,14 8-30 16,-38-3-2-16,29-5-1 16,-29 5 0-16</inkml:trace>
  <inkml:trace contextRef="#ctx0" brushRef="#br0" timeOffset="156140.927">11903 8954 76 0,'1'-18'38'0,"-1"18"0"16,0-30-2-16,0 30-25 15,0 0-4-15,12 32-1 16,-16-7-2-16,6 16 0 16,-4 5-2-16,0 11 0 15,-5 5-1-15,1 1 1 16,0-2-2-16,2-5 1 15,4-4 0-15,6-8-1 16,5-10 1-16,9-9-1 0,7-11 0 16,4-5 1-16,3-7-1 15,3-4 0-15,2-4-1 16,-3-3-1-16,-1-3 0 16,-8-3-3-16,4 13-7 15,-31 2-28-15,21-29 0 16,-25 12-1-16,-4-2 2 15</inkml:trace>
  <inkml:trace contextRef="#ctx0" brushRef="#br0" timeOffset="156320.9858">11768 9287 65 0,'0'0'39'0,"30"-1"1"16,5-11-1-16,13 10-16 15,1-19-16-15,10 9-4 16,1 11-10-16,-6-9-31 16,-10 2-1-16,-13 3-1 15,-11-5 0-15</inkml:trace>
  <inkml:trace contextRef="#ctx0" brushRef="#br0" timeOffset="166972.9366">8519 10049 19 0,'0'0'29'0,"-21"-6"-6"15,21 6-3-15,0 0-3 16,0 0-2-16,0 0-3 0,29-23-4 15,10 21-2-15,3-7-1 16,28 3 0 0,7-6 0-16,29 7-1 15,15-7-1-15,26 8 1 0,17-1-1 16,21 5 0-16,8 0-1 16,17 3 0-16,4-1 0 15,6 0-1-15,-4-4 0 16,-4-2 1-16,-9-1-1 15,-10-3 0-15,-22-2 1 16,-16 5-1-16,-22 1 0 16,-23 4 0-16,-22 8-4 0,-28-5-7 15,-21 13-25 1,-12-1-1-16,-27-15-2 16,15 25 1-16</inkml:trace>
  <inkml:trace contextRef="#ctx0" brushRef="#br0" timeOffset="169032.7039">3584 13020 36 0,'0'0'34'0,"0"0"0"15,0 0 0-15,0 0-20 16,-22 6-3-16,24 15-4 16,-2-21-1-16,-7 40-1 15,5-20-2-15,5 4 0 16,-3-24-1-16,4 35 0 16,-4-35 0-16,4 19 1 15,-4-19-1-15,0 0 0 16,4-21-1-16,-2 0 1 15,4-8 0-15,-2-11-1 16,-2-8-1-16,-1 2 0 0,-2-6 1 16,-3 6-1-16,-8 4 1 15,-5 13-1-15,-14 16 1 16,-10 28-1-16,-11 20 2 16,-7 16-1-16,-1 18-1 15,2 14 2-15,8 3-2 16,3 2 0-16,18 3 1 15,18-17-1-15,15-10 1 16,21-20-1-16,8-21 1 16,13-16-1-16,4-16 1 15,6-16 0-15,0-21-2 16,-6-12 2-16,-4-9-2 16,-11-6 2-16,-8 4-2 0,-10 6 1 15,-5 7 1-15,-8 14-1 16,-10 15 1-16,6 27 0 15,-25 16-1-15,13 20 1 16,-3 20-1-16,7 5 1 16,4 12 0-16,8 4 0 15,6-2 0-15,11-8-1 16,10-10 1-16,2-13-2 16,3-11 2-16,-1-14-1 15,-2-9-2-15,-8-16-1 16,0 0-4-16,-21-19-32 15,4 4 0-15,-10-6-2 16,2 2 0-16</inkml:trace>
  <inkml:trace contextRef="#ctx0" brushRef="#br0" timeOffset="170477.2366">4102 13567 34 0,'0'0'18'15,"20"-15"2"-15,-20 15 0 16,9-22 0-16,9 22-2 16,-24-21-3-16,23 21-3 15,-26-17-3-15,9 17 0 16,0 0-1-16,0 0-2 0,0 0-1 16,-27 21 0-16,0 2-2 15,2 16 0-15,-2 1 1 16,1 10-3-16,3 5 0 15,12 1 0-15,9-10-1 16,15-4 1-16,14-9-1 16,16-18 1-16,7-9-1 15,6-12 0-15,0-17 0 16,0-8 0-16,-8-7 0 16,-9-4 0-16,-12-2 0 15,-12 5 1-15,-15 7-1 16,-8 9 1-16,8 23 0 15,-40-16-1-15,9 24 0 0,0 9 1 16,0 10-1-16,4 6 0 16,4 3 0-16,6 1-2 15,9 1-3 1,-2-11-24-16,18 4-10 0,0-12-1 16,-8-19-1-16</inkml:trace>
  <inkml:trace contextRef="#ctx0" brushRef="#br0" timeOffset="171304.5517">3146 12592 16 0,'0'0'32'0,"0"0"0"16,0 0 0-16,0 0-12 15,0 0-6-15,0 0-4 16,0 0-3-16,25-17-2 16,4 11-1-16,0-1-1 15,19-3 1-15,0-7-2 16,12 3 1-16,0-3-1 15,-1 2 0-15,-5 1 0 16,-3 7-1-16,-9 1 1 16,-9 6-1-16,-8 0 0 15,-25 0 0-15,19 8 0 0,-19-8 0 16,0 0 0-16,-19 5 0 16,-2-8 0-16,-2-3 0 15,-6-2 0-15,-4 0-1 16,0-1 1-16,-2-1-2 15,6 6-4-15,-7-9-30 16,16 9-4-16,20 4 2 16,-19-11-3-16</inkml:trace>
  <inkml:trace contextRef="#ctx0" brushRef="#br0" timeOffset="172344.9298">5065 13007 25 0,'0'0'32'0,"-21"0"0"16,21 0-1-16,0 0-12 15,0 0-5-15,0 0-4 16,0 0-1-16,40-12-3 15,-13 3 0-15,18 3-2 16,1-2-2-16,14-1 0 16,-3 3-2-16,3-4-3 15,2 16-6-15,-25-10-22 16,1 10-5-16,-17 2 0 16,-21-8 1-16</inkml:trace>
  <inkml:trace contextRef="#ctx0" brushRef="#br0" timeOffset="172480.9802">5107 13174 44 0,'0'0'33'16,"0"0"1"-16,23 13-1 15,26-7-20-15,-3-2-16 16,21-1-27-16,-16-4-1 16,6 8-3-16,-8-3-1 15</inkml:trace>
  <inkml:trace contextRef="#ctx0" brushRef="#br0" timeOffset="177908.9958">6432 12782 11 0,'10'-21'33'0,"-10"21"1"15,0 0 2-15,10-23-15 16,3 42-3-16,-13-19-3 16,0 52-2-16,-13-12-5 15,9 28-1-15,-12-3-2 16,9 19-1-16,-9-3 1 15,10 3-3-15,5-3 1 16,8-8-2-16,11-12 1 16,14-11-2-16,11-18 1 15,11-16-1-15,11-18-1 16,7-17 1-16,-3-16-1 16,-3-11 2-16,-8-11-2 0,-14-9 2 15,-13-5-1-15,-14 10 1 16,-17 7 0-16,-17 12 0 15,-10 11 0-15,-10 20 1 16,-3 15-1-16,-1 21 1 16,-1 15-1-16,5 12 0 15,8 5 0-15,8 5-1 16,8-1 2-16,11-5-3 16,9-3 1-16,5-16-2 15,7-3-2-15,0-24-3 16,16 13-17-16,-35-23-17 15,35-11-1-15,-25-13 1 16,3 1 0-16</inkml:trace>
  <inkml:trace contextRef="#ctx0" brushRef="#br0" timeOffset="178385.1735">7329 13131 54 0,'-19'2'38'16,"19"-2"1"0,-23 4-1-16,42 12-24 15,-19-16-3-15,33 3-5 16,0-6-2-16,15 1-3 0,6 2-4 16,-4-18-17-16,6 15-18 15,-8-3-1-15,-7 2 1 16,-12 4-2-16</inkml:trace>
  <inkml:trace contextRef="#ctx0" brushRef="#br0" timeOffset="178901.3631">8487 12784 56 0,'-4'-21'38'16,"4"21"0"-16,0 0-3 15,0 0-16-15,-33 29-6 16,33 17-4-16,-12 4-2 16,12 17-1-16,-3 8-3 15,8 3 0-15,-1-3-2 16,6-4 0-16,-1-9-1 16,1-11 0-16,0-10 0 15,-3-13-4-15,9 5-2 16,-16-33-35-16,13 17 1 15,-13-17-2-15,27-9 1 0</inkml:trace>
  <inkml:trace contextRef="#ctx0" brushRef="#br0" timeOffset="179080.4311">8749 13392 77 0,'0'18'41'16,"0"-18"-2"-16,0 0 2 15,0 0-32-15,0 0-4 16,0 0-3-16,17-8-4 16,6 8-4-16,-23 0-32 15,29-19-1-15,-9 5-2 16,1 1 2-16</inkml:trace>
  <inkml:trace contextRef="#ctx0" brushRef="#br0" timeOffset="179466.5741">9056 13024 38 0,'17'-29'36'0,"8"2"1"16,6 4 0-16,9-13-11 16,16 34-15-16,-15-11-2 15,15 24-2-15,-18-1-1 16,1 20-1-16,-20 5-1 0,-7 11 0 15,-24 2-2 1,-9 2 0-16,-10 2-1 16,-6-4 0-16,-3 1 0 15,-1-10 0-15,5-3 0 0,7-9-1 16,6-6 1-16,9-4 0 16,14-17 1-16,-6 25-2 15,6-25 0-15,26 6 1 16,-7-6-1-16,10-2 0 15,4 2-1-15,1-2 0 16,5 4-2-16,-4-8-3 16,15 26-18-16,-10-24-18 15,5 0 1-15,-5 0 0 16,8-2 0-16</inkml:trace>
  <inkml:trace contextRef="#ctx0" brushRef="#br0" timeOffset="179816.703">10240 12790 89 0,'2'-17'39'15,"-2"17"1"-15,0 0-10 0,-25 52-20 16,0-10-4-16,5 21-1 16,-5 2-1-16,6 8 0 15,2 2-2-15,9 2-1 16,4-10 1-16,12-10-3 15,7-11 1-15,3-15-5 16,11 6-3-16,-8-22-33 16,8-7 1-16,-10-12-1 15,6 2-1-15</inkml:trace>
  <inkml:trace contextRef="#ctx0" brushRef="#br0" timeOffset="180372.9095">10780 12901 57 0,'0'0'38'0,"12"-27"1"15,-12 27 1-15,-24-17-22 0,19 40-6 16,-22-9-4 0,5 18-1-16,-10 3-3 0,5 11 0 15,-2 4-2-15,6 1 1 16,3 3-2-16,11-4 1 15,9-2-2-15,7-4 1 16,11-7 1-16,11-11-2 16,9-8 0-16,8-13 0 15,7-7 0-15,-3-7 0 16,0-8 0-16,-6-6 0 16,-3-8-1-16,-14 2 1 15,-8-2 0-15,-13 3 0 0,-10 7 0 16,4 21 0-16,-37-20 1 15,10 20-1-15,-7 8 0 16,-3 9 0-16,0 6 0 16,3 8 0-16,5 0-1 15,4-3 0-15,9 1-1 16,6-6-4-16,16 10-2 16,-6-33-34-16,12 29 2 15,5-27-2-15,10-2 2 16</inkml:trace>
  <inkml:trace contextRef="#ctx0" brushRef="#br0" timeOffset="180793.0689">11216 13072 66 0,'0'0'39'16,"-27"-4"-1"-16,8 8 1 16,-8-10-22-16,7 20-9 15,-7-12-4-15,10 7 0 16,17-9-2-16,0 0-1 16,0 25 0-16,23-13-1 15,10 1 1-15,4 2-1 0,5 5 1 16,0 1 0-1,1 0 0-15,-7 4 0 16,-5-2 0-16,-4 7 0 16,-9-1 1-16,-7-2-1 0,-11 0 2 15,-4-4-2-15,-7 2 1 16,-7 0-1-16,-5-12 0 16,0-5 0-16,-2-6 0 15,-2-4-2-15,4-4-4 16,-4-9-1-16,27 15-9 15,-27-37-26-15,17 12 0 16,1-9-2-16,7-3 1 16</inkml:trace>
  <inkml:trace contextRef="#ctx0" brushRef="#br0" timeOffset="181141.1949">11395 12604 81 0,'0'0'39'0,"0"0"0"16,0 0 1-16,27 31-33 16,-7-8-2-16,18 17 0 15,-1 6-1-15,13 12-1 16,-2 7 0-16,2 8 0 15,-9 1-1-15,-5-1 0 16,-7 2 0-16,-9-6-1 16,-13-6 1-16,-5 3 0 0,-9-18-1 15,-7-8 0-15,-5-2 0 16,-2-7-1-16,-3-8 1 16,-1-6-3-16,8 2-6 15,-18-19-33-15,35 0-2 16,-33 4 0-16,33-4-1 15</inkml:trace>
  <inkml:trace contextRef="#ctx0" brushRef="#br0" timeOffset="187125.4117">12394 13095 30 0,'0'0'28'0,"31"-13"0"16,2-1-4-16,8-3-15 0,24 15 1 15,-3-11-2-15,13 13-1 16,-13-4-3-16,1 8-5 16,-1 5-17-16,-16 6-11 15,-20-7-1-15,-11 9-2 16</inkml:trace>
  <inkml:trace contextRef="#ctx0" brushRef="#br0" timeOffset="187277.4685">12529 13352 35 0,'-19'10'32'16,"19"-10"-2"-16,0 0 1 0,46-8-16 15,-3 0-16-15,3-3-24 16,10 9-5-16,-15-10 1 15,7 8-4 1</inkml:trace>
  <inkml:trace contextRef="#ctx0" brushRef="#br0" timeOffset="189545.3101">13685 13191 36 0,'0'0'33'0,"0"0"1"16,0 0-2-16,33-8-14 16,-33 8-4-16,48-13-3 15,-21-1-2-15,29 9-3 16,-8-7-2-16,12 3 0 16,-2-5-2-16,1 3-1 15,-5 3-1-15,-9 0-2 16,-9 8-2-16,-36 0-7 15,27-2-22-15,-27 2-4 16,-29 18 0-16,4-9 0 16</inkml:trace>
  <inkml:trace contextRef="#ctx0" brushRef="#br0" timeOffset="190596.6993">14844 12755 25 0,'17'-23'34'15,"-17"23"0"-15,8-17 1 16,-8 17-12-16,0 0-4 16,0 0-6-16,0 0-3 15,6 27-3-15,-16 2-3 16,12 13 1-16,-12 4-2 15,5 12 1-15,-1 1-2 16,0 1-1-16,0-5 0 16,1-1-2-16,1-6-2 0,-6-14-4 15,22 5-29-15,-18-12-4 16,8-6 2-16,-2-21-1 16</inkml:trace>
  <inkml:trace contextRef="#ctx0" brushRef="#br0" timeOffset="190760.7603">14917 13316 81 0,'0'0'36'0,"0"0"2"16,0 0-3-16,0 0-30 16,0 0-4-16,0 0-13 15,20 3-21-15,-20-3-4 0,27-9 1 16,-27 9-2-16</inkml:trace>
  <inkml:trace contextRef="#ctx0" brushRef="#br0" timeOffset="191144.9028">15174 12940 61 0,'21'-27'35'0,"8"4"1"15,8 0-1-15,-10-6-23 16,25 23-3-16,-18-3-2 16,7 16-2-16,-20 7-2 0,-5 14 0 15,-16 7-1 1,-16 11 0-16,-13 0 0 16,-9 6-1-16,-5-2 0 15,1-2 1-15,5-6-1 0,6-9 0 16,6-7 1-16,14-10-1 15,11-16 0-15,13 23 0 16,10-19 0-16,8-4 0 16,4-2 0-16,9-2 0 15,2 0-1-15,3 0 0 16,-3 0 0-16,-4 2-1 16,-1 2-3-16,-10-3-2 15,5 14-11-15,-18-9-22 0,-18-2 0 16,21-2-1-1,-21 2 1-15</inkml:trace>
  <inkml:trace contextRef="#ctx0" brushRef="#br0" timeOffset="193012.5956">16368 12947 34 0,'7'-34'33'0,"-5"17"1"15,-2 17 1-15,0-47-15 16,0 47-6-16,4-21-4 15,-4 21-3-15,0 0-2 0,20 37-1 16,-19-5 0-16,7 14-1 16,-8 4-1-16,4 6 0 15,-2 0 0-15,-2-3-1 16,2-7-1-16,-2-9 1 16,-2-12 0-16,2-25-1 15,0 19 0-15,0-19 0 16,0 0 0-16,4-31 0 15,2 4 1-15,1-9-2 16,5-6 1-16,1-6 0 16,5 0-1-16,3-2 1 15,2 4 0-15,0 8 0 16,0 7 0-16,2 15 0 0,1 15 0 16,-1 16 1-16,-2 12-1 15,-2 9 0-15,-4 8 1 16,-5 0-1-16,-2 4 0 15,-3-7 1-15,-9-7-1 16,0-9 1-16,2-25 0 16,-11 19-1-16,11-19 1 15,-6-19-1-15,8-4 0 16,6-6 0-16,7-9 0 16,4-6 0-16,10-2 0 15,2-2 0-15,4 2-1 16,-2 11 1-16,1 7 0 15,-5 12 0-15,-5 16 0 0,-3 16 1 16,-8 10-1-16,-1 15 0 16,-6 3 0-16,-3 2 1 15,1 2-1 1,-2-4 0-16,2-2-1 0,-4-15-2 16,4 0-1-16,-4-27-5 15,13 27-24-15,-13-27-6 16,0 0 1-16,0 0 0 15</inkml:trace>
  <inkml:trace contextRef="#ctx0" brushRef="#br0" timeOffset="193668.8394">17513 12648 71 0,'20'-29'36'0,"-20"29"0"15,0 0-10-15,0 0-12 16,-25 27-4-16,7 15-3 0,-16 4-2 15,-3 20 0-15,-9 3-2 16,-5 7 0-16,-4-1-1 16,-1-2 0-16,-2-4-1 15,6-7 0-15,3-11 0 16,7-7-1-16,5-9 1 16,8-8-2-16,6-6 1 15,23-21-2-15,-23 19-1 16,23-19-1-16,0 0-5 0,0 0-25 15,31-21-4 1,-10 2-2-16,8-2 2 16</inkml:trace>
  <inkml:trace contextRef="#ctx0" brushRef="#br0" timeOffset="194072.9907">17548 12955 60 0,'0'0'36'0,"0"0"1"16,-40 23-1-16,11 8-19 15,-14-18-9-15,14 18-3 16,-3-8-2-16,10 2 0 16,9-6-3-16,15-2 1 15,-2-17-1-15,44 21-1 16,-5-15 2-16,5-2-2 0,4 0 1 15,1 3 0-15,-9 5 0 16,-3 3 0-16,-12 4 1 16,-8 4 1-16,-11 2-1 15,-6 2 1-15,-10-4 0 16,-5-2 0-16,-8-3 0 16,-2-5 0-16,-6-5-1 15,-2-6 1-15,-4-6-2 16,5-2 1-16,-3-2-2 15,2-5-2-15,8 1-1 16,-2-5-4-16,27 17-18 16,-8-23-14-16,8 23 2 15,12-40-2-15,7 17 2 0</inkml:trace>
  <inkml:trace contextRef="#ctx0" brushRef="#br0" timeOffset="194501.1506">17751 12575 70 0,'27'-23'35'0,"0"14"1"0,5-14-12 15,17 23-13-15,-18-12-2 16,15 16-2-16,-13-4-3 16,-1 11 0-1,-10 1-1-15,-13 7 0 0,-13 2-1 16,-13 8-1-16,-8 2 1 16,-10 3-1-16,-5-1 0 15,-3-3-1-15,3-5 1 16,5-2 0-16,8-5 0 15,27-18 1-15,0 0-1 16,0 0 0-16,19 15 0 16,16-19 0-16,6 4 0 0,5-4 0 15,6 4-1-15,-4 2 0 16,-1 0-3 0,-9-2-2-16,12 17-33 15,-27-9-1-15,1 2-1 16,-24-10 0-16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8-05T13:45:15.70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13851 2618 37 0,'7'-23'24'0,"-7"23"2"15,0 0-3-15,-27-4-4 16,27 4-5-16,-32 8-3 0,32-8-3 15,-43 11-2 1,20-1-1-16,-10-12-1 16,6 8-1-16,-8-10 0 15,1 4-1-15,-5-4 0 0,1 2 0 16,-7 0 0-16,1 6 0 16,-8 0 0-16,-4 4-1 15,-8-3 1-15,2 5-1 16,-5-2-1-16,-1 1 1 15,1-5 0-15,3 0-1 16,5-4 1-16,4 2-1 16,5-2 0-16,2-4 0 15,8 2 1-15,5-4-1 16,4 2 0-16,4-3 0 16,2-1 0-16,4-2 0 15,1-3 0-15,20 13 1 16,-32-29-1-16,10 16-1 0,1 1 1 15,-2 1 0-15,2 3 0 16,0 2 0-16,1 6 0 16,3 0 0-16,17 0 0 15,-23 2 0-15,23-2 0 16,0 0 0-16,0 0 0 16,0 0 1-16,0 0-1 15,0 0 1-15,-17-2 0 16,17 2 0-16,0 0 0 15,0 0-1-15,0 0 1 16,0 0 0-16,0 0-1 16,0 0 0-16,0 0 1 15,0 0-1-15,0 0 1 0,0 0-1 16,-14 22 1-16,14-22-1 16,-6 23 1-16,6-23-1 15,-11 32 0-15,5-15 1 16,2 3-1-16,0 1 1 15,0-2-1-15,4 2 1 16,0-2-1-16,2 4 0 16,-2-2 1-16,2 6-1 15,0 0 0-15,-2 0 1 16,0 0-1-16,2 1 1 16,-2 3-1-16,0-4 1 15,0 0-1-15,0-4 0 16,0 2 1-16,2 5-1 0,-4-1-1 15,2 2 2-15,-2 2-1 16,2-1 0-16,0 3 0 16,0-1 0-1,0-1 0-15,0-2 1 0,2-1-2 16,0-1 1-16,-2 0 1 16,2-2-1-16,0 1 0 15,0 1 0-15,0-2 0 16,0 4 0-16,-2-1 1 15,1 3-1-15,1 2 0 16,0 3 0-16,-2-2 1 16,-2 5 0-16,2-3 0 0,0 2-1 15,-2 1 0-15,2-3 0 16,0 2 0 0,2-1 0-16,-2 3 0 15,2-6 0-15,-2 3 0 0,0-1 0 16,-2-2 0-16,2 1 1 15,-2-1-1-15,2-3 0 16,0-4 0-16,0 3 0 16,0-1 0-16,0-2 0 15,0 1 0-15,-1-3 1 16,1 0-1-16,0 6 0 16,-2-3 0-16,2-1-1 15,0 2 1-15,-4 5 0 0,2-3 0 16,0 1 0-1,0-3 0-15,0 0 0 16,2 0 0-16,-2-5 0 16,2-1 0-16,2-7 1 0,0-1-1 15,-2 0 1-15,0-17-1 16,2 33 1-16,-4-16 0 16,2 2-1-16,0 0 1 15,0 1-1-15,2-3 0 16,0 4 0-16,2-2 0 15,0 2 0-15,1-2-1 16,1 2 1-16,-2 2 0 16,2 0 0-16,-2-1 0 15,0-1 0-15,-4-21 0 0,7 30 0 16,-7-30 0 0,8 21 0-16,-8-21 0 15,0 0 1-15,0 0-1 0,17 22 0 16,-17-22-1-16,0 0 1 15,20 13 1-15,-20-13-1 16,23 6 1-16,-23-6-1 16,27 4 0-16,-27-4 1 15,33 0-1-15,-33 0 0 16,27 0 0-16,-27 0 0 16,23-2-1-16,-23 2 1 15,25-2 1-15,-25 2-2 16,29-2 1-16,-12 0 0 15,2-2 0-15,1 0 1 16,1 0-1-16,2-1-1 16,0 1 1-16,0 2 1 0,4-2-2 15,0 4 1-15,0-4 0 16,2 6 1-16,2-2-1 16,-2 2 0-16,2 0 0 15,0 2-1-15,-2 2 1 16,2-1 0-16,1 3 1 15,1-2-2-15,0 1 1 16,0 3 1-16,3-2-2 16,1-4 1-16,0 3 0 15,-1-3 0-15,1 4 0 16,-2-6 0-16,-1 5-1 16,1-9 1-16,-2 6 0 15,0 0 0-15,-2-2 0 0,3 0 0 16,-1-2 1-16,0 0-1 15,0 0 0-15,-3 4 1 16,-1-6-1-16,0 0 0 16,-2 2 0-16,-5 0 0 15,-3-2 0-15,-2 2 0 16,-17 0 0-16,27-6 1 16,-27 6-1-16,21 2-1 15,-21-2 2-15,0 0-1 16,22 0 0-16,-22 0-1 15,0 0 1-15,0 0 0 16,0 0 0-16,0 0 0 0,0 0 1 16,0 0-2-16,0 0 2 15,0 0-1-15,0 0 0 16,0 0 0-16,0 0-1 16,0 0 2-16,0 0-1 15,0 0 0-15,0 0 0 16,0 0 0-16,-6-19 0 15,6 19 1-15,-4-23-2 16,4 6 1-16,0-4 0 16,2-4 0-16,2 0 0 15,0-4 0-15,-1 0 0 16,1-2 0-16,0 5 1 16,-2-1-1-16,-2-2 0 0,2 0 0 15,-4-3-1-15,-2-1 1 16,0-2-1-16,1-1 1 15,-1-6-1 1,0 0 1-16,-2-2-1 0,2 5 1 16,0-3 0-16,2 2 0 15,-1-1 0-15,-1 3 0 16,-2 0 1-16,4 1-1 16,0-1 1-16,0-1-1 15,2 1 0-15,2 0 1 16,0-3-1-16,2 3 0 15,0 4 0-15,0-5 0 16,-1 5 1-16,3-5-1 0,0-1 0 16,0 2 1-16,-2 1-1 15,-1 3 0 1,1-5 0-16,-2 1 0 16,-2 3 1-16,-2 3-1 0,0 5 0 15,0-2 0-15,2 0 0 16,0-1 0-16,-1-1 0 15,4 4 0-15,1-3 0 16,0-1 0-16,0 0 0 16,2 0 0-16,-2 3 0 15,-1-3 0-15,-1 4 0 16,0 0 0-16,0 4 0 16,0 2 0-16,-2 0 0 15,2-2 0-15,-2 2 1 16,2-2-2-16,-2 4 1 15,2-4 0-15,-2 2 0 16,0 0 1-16,0 1-1 0,0 20 0 16,-2-32 0-16,2 32 0 15,0-31 0-15,0 31 0 16,2-34 1-16,0 16-1 16,-2-1 0-16,0 0 0 15,0 0 1-15,0-2-1 16,0 21 0-16,2-29 0 15,-2 29 0-15,0-23 0 16,0 23-1-16,0 0 1 16,4-27 1-16,-4 27-1 15,2-25 0-15,-2 25 0 16,5-31 0-16,-3 12 0 16,2 0 0-16,-2 0 0 0,-2 19 1 15,6-33-1-15,-6 33 0 16,2-19 0-16,-2 19 0 15,0 0 0-15,2-17 0 16,-2 17 0-16,0 0 0 16,0 0 0-16,0 0 0 15,-4-18 0-15,4 18 0 16,0 0-1-16,0 0 0 16,-14-21-3-16,14 21-2 15,0 0-35-15,0 0-1 16,-11-19-1-16,11 19 0 15</inkml:trace>
  <inkml:trace contextRef="#ctx0" brushRef="#br0" timeOffset="4468.6555">19645 3038 46 0,'11'-40'35'16,"-3"22"2"-16,-2 1 0 15,-12-17-22-15,27 24-4 16,-19-17-1-16,21 18-2 16,-23 9-1-16,22-16-2 15,-22 16-1-15,9 21 0 16,-13 2-1-16,0 16 0 15,-3 3-1-15,-7 8 0 16,5-6-1-16,-3 4-1 16,2-8 1-16,5-5-1 15,-1-3 1-15,2-9-1 16,4-3 0-16,0-20 1 16,10 17-1-16,-10-17 0 0,36-4-1 15,-7-2 1-15,6-3 0 16,2-3 0-16,3-3-1 15,-1-1 1-15,-1 7-1 16,-7 1 0-16,-4 4 0 16,-10 4-3-16,3 8-1 15,-20-8-5-15,25 15-13 16,-25-15-18-16,0 0 0 16,0 0 2-16,11-34 0 15</inkml:trace>
  <inkml:trace contextRef="#ctx0" brushRef="#br0" timeOffset="4672.7326">20102 2934 65 0,'6'-26'39'0,"1"8"1"16,-7-1 1-16,4 40-24 15,-4-21-6-15,-11 39-3 16,5-3-2-16,6 16-3 16,-2 5 0-16,2 11-1 15,0 4-1-15,2-4-1 16,4-7 0-16,-2-7 0 15,5-6-4-15,-5-20-4 16,29-5-33-16,-33-23-1 16,27 20 1-16,-27-20-2 15</inkml:trace>
  <inkml:trace contextRef="#ctx0" brushRef="#br0" timeOffset="4852.7984">20314 3450 75 0,'0'0'41'0,"16"18"0"0,-16-18 0 16,0 0-25-16,0 0-11 15,0 0-3-15,0 0-5 16,0 0-9-16,3-18-27 16,-3 18-2-16,8-28 0 15,-4 10 0-15</inkml:trace>
  <inkml:trace contextRef="#ctx0" brushRef="#br0" timeOffset="5286.9608">20426 3055 64 0,'15'-23'39'0,"5"4"1"15,1-6 0-15,6 21-27 16,-8-21-3-16,20 22-2 15,-10-7-2-15,7 12-1 16,-7-2-2-16,0 11 0 16,-8 7-1-16,-3 12 0 15,-9 1 0-15,-5 9-1 16,-10 1 0-16,-3 5-1 0,-9-2 1 16,-3-2 0-16,-4-2-1 15,-2-7 1 1,2-2-1-16,2-8 0 15,2-2 1-15,21-21-1 0,-23 27 0 16,23-27 1-16,0 23-1 16,0-23 1-16,23 13-1 15,-2-7 1-15,2-4-1 16,4-2 0-16,2 2 0 16,-2-4-2-16,2 0 1 15,-8-2-3-15,4 4-1 16,-25 0-7-16,39-23-30 15,-39 23-1-15,17-27 1 16,-15 4-1-16</inkml:trace>
  <inkml:trace contextRef="#ctx0" brushRef="#br0" timeOffset="5656.0955">21088 2775 57 0,'15'-30'40'0,"-2"7"0"15,-3 0 2-15,7 19-26 16,-20-17-3-16,3 21-3 16,0 0-4-16,19 36-1 15,-21-5-2-15,2 9-1 16,-4 2 1-16,0 16-2 15,-2 7 1-15,5 0-1 0,-1 0 0 16,4-7 0-16,3-6-1 16,7 0 0-16,3-5 0 15,7-14 0-15,3-10 0 16,0-8 0-16,6-7 0 16,-1-4-1-16,3-8-1 15,-4-7-1-15,2-1-2 16,-12-15-4-16,16 23-14 15,-25-24-19-15,-3 7-1 16,-14-10 0-16,-5 4 2 16</inkml:trace>
  <inkml:trace contextRef="#ctx0" brushRef="#br0" timeOffset="5837.1648">21086 3046 87 0,'0'0'41'0,"0"0"0"15,-12-21 0-15,33 23-33 16,-1-16-3-16,10 3-4 16,7 3-3-16,-2-9-4 15,17 22-15-15,-21-12-20 16,0 1 0-16,-12-4 0 16,-19 10-1-16</inkml:trace>
  <inkml:trace contextRef="#ctx0" brushRef="#br0" timeOffset="6128.2711">21315 2620 83 0,'0'0'40'15,"0"0"-1"-15,0 0 1 0,0 0-35 16,0 0-2-16,35-8-3 16,-10 10-3-1,-4-11-4-15,22 18-21 16,-14-13-11-16,-4-1-1 0,-4-5 2 15</inkml:trace>
  <inkml:trace contextRef="#ctx0" brushRef="#br0" timeOffset="6580.4386">21726 2392 48 0,'27'-16'39'16,"2"-3"0"-16,8 4 1 15,-3-16-23-15,13 25-5 0,-22-13-3 16,11 15-2-16,-15-7-2 16,1 11-2-16,-22 0-1 15,0 0-1-15,11 32 1 16,-18-12-1-16,-9 3 1 15,1 3-2-15,-7 1 1 16,-1 2 0-16,2-4 0 16,4-2 1-16,-1-4-1 15,7-2 0-15,11-17 1 16,-14 22-1-16,14-22 1 16,0 0-1-16,12 21 0 15,-12-21 1-15,25 9-1 16,-4-1 0-16,2 0 0 0,8-3 0 15,2 1-1-15,2 0 1 16,3-2-2-16,1-2-1 16,-1 5-2-16,-14-18-19 15,5 18-21-15,-29-7 1 16,0 0-2-16,0 0 0 16</inkml:trace>
  <inkml:trace contextRef="#ctx0" brushRef="#br0" timeOffset="12132.4979">14034 2967 35 0,'4'-17'20'0,"-4"17"-2"16,4-19 1-16,-4 19-6 15,9-18-1-15,-9 18-2 16,12-19-2-16,-12 19-2 15,23-19-1-15,-4 11-1 16,-5-9 1-16,7 6-2 0,-2-11 1 16,8 11-1-16,0-8 0 15,6 5 0-15,0-5 0 16,9 4-2-16,5-2 1 16,5 3 0-16,2-5-1 15,5 6 0-15,-1-3 0 16,8 1 1-16,-2 1-1 15,7 1 0-15,-2 1 0 16,8 3-1-16,3-1 1 16,2 1 0-16,9-1 0 15,4 2 0-15,5 1 0 16,6-3 0-16,4-1 0 0,10 1 2 16,-1 0-2-16,7 3 0 15,-7 1 1-15,5 4-1 16,-11 2 0-16,-3 6-1 15,-4 3 1-15,-7 5-1 16,-5 1 0-16,-1 3 0 16,-1 1 0-16,3 2 1 15,7 2-1-15,2 4 0 16,4-2 0-16,2 1 0 16,0 1 0-16,4 2 0 15,-2 2 0-15,-2-1 0 16,0 3 0-16,-6-8 0 15,0 8 0-15,-6-7 1 0,-3 3-1 16,-6-4 1-16,-10-4 0 16,-10 0 0-16,-13-7 0 15,-8 3 0-15,-13-7 0 16,-10 1 0-16,-6-1-1 16,-19-10 0-16,22 17-2 15,-22-17-3-15,13 17-32 16,-13-17-2-16,0 0 0 15,-29 10 0-15</inkml:trace>
  <inkml:trace contextRef="#ctx0" brushRef="#br0" timeOffset="13832.13">14175 2585 29 0,'15'-25'30'16,"-15"25"1"-16,23-23-9 16,-23-3-3-16,20 20-2 15,-20-21-5-15,0 27 0 16,15-25-5-16,-15 25-1 15,0 0-2-15,19-6 0 16,-19 6-1-16,0 19-1 16,-9 1 1-16,3 6-2 0,-10 5 2 15,1 6-2-15,-14 1 2 16,0 4-3-16,-8-3 1 16,3-1 1-16,-3-5-2 15,4-1 1-15,2-5-1 16,6-4 1-16,6-4 0 15,19-19-1-15,-21 27 1 16,21-27-1-16,-8 19 1 16,8-19-1-16,0 0 1 15,10 19-1-15,-10-19 1 16,21 10-1-16,-4-6 1 16,8-2-1-16,4 0 1 15,4-4 0-15,6 4-1 0,5-2 1 16,2 0-1-16,3 2 0 15,-5-2 0 1,-5 0 0-16,-7 0 0 16,-3 1-1-16,-6 5-2 0,-23-6-2 15,25 14-32-15,-25-14-2 16,0 0-1-16,-28 17-1 16</inkml:trace>
  <inkml:trace contextRef="#ctx0" brushRef="#br0" timeOffset="115844.9688">2910 6792 19 0,'0'0'29'15,"0"0"0"-15,0 0-6 16,0 0-3-16,0 0-4 15,-19-27-2-15,19 27-2 16,0 0-1-16,0 0-2 16,-8-17-1-16,8 17-2 15,0 0 0-15,0 0-1 16,10 23-2-16,-10-23 0 16,27 34-1-16,-4-11 1 15,-4 4-2-15,7 8 1 0,-1 1-2 16,-4 4 2-16,-2 3-2 15,2-1 1-15,-5-6-1 16,-1-7-1-16,1-4 0 16,-16-25-1-16,29 23-3 15,-29-23-4-15,38-15-11 16,-28-10-20-16,3-4 1 16,-9-13 0-16,6 0 1 15</inkml:trace>
  <inkml:trace contextRef="#ctx0" brushRef="#br0" timeOffset="116049.046">3211 6648 55 0,'0'0'37'15,"-32"10"1"-15,14 11 1 16,-7 2-23-16,12 27-6 16,-24-4-2-16,14 17-2 15,-14 0-2-15,10 6-2 16,0 0-1-16,-2-7-2 15,6-5-3-15,-2-22-5 16,23 3-22-16,2-38-8 16,-12 21 1-16,12-21-1 15</inkml:trace>
  <inkml:trace contextRef="#ctx0" brushRef="#br0" timeOffset="116425.1847">3526 6527 47 0,'0'0'37'0,"17"-21"0"15,-17 21 1-15,0-23-21 16,0 23-4-16,6 17-3 0,-2 8-3 16,-18 2-2-16,5 15-2 15,-9 6 0-15,-1 12-1 16,-2 3-1-16,1 0 0 16,7 1-1-1,7-1 1-15,6-7-2 0,8-12 0 16,9-6 0-16,2-13-2 15,10-4-2-15,-7-19-5 16,18-2-28-16,-17-13 0 16,0-1-1-16,-5-11 0 15</inkml:trace>
  <inkml:trace contextRef="#ctx0" brushRef="#br0" timeOffset="116741.3021">3836 6583 63 0,'0'0'39'16,"18"-2"-1"-16,-18 2 1 16,17 48-26-16,-25-23-3 15,14 21-3-15,-10-2-2 16,6 8-3-16,-4 1 0 15,6 1 0-15,0-4-2 16,4-12 0-16,1-3 0 0,5-10 0 16,1-6 0-1,-15-19-1-15,33 15 0 16,-14-17-2-16,4 2-4 16,-17-24-20-16,13 8-12 0,-7-11 0 15,0 0 0-15,-9-5 0 16</inkml:trace>
  <inkml:trace contextRef="#ctx0" brushRef="#br0" timeOffset="116921.3749">3790 6865 79 0,'-10'21'37'15,"10"-21"0"-15,22 19-11 16,-22-19-19-16,46-6-3 15,-15 4-5-15,0-15-13 16,3 8-22-16,1-1 0 0,-4-3-1 16,-6-7 0-16</inkml:trace>
  <inkml:trace contextRef="#ctx0" brushRef="#br0" timeOffset="117246.4935">4216 6592 52 0,'19'-11'37'15,"-19"11"2"-15,31-2 0 16,-4 23-18-16,-7-19-10 16,20 21-3-16,-11-2-1 0,8 16-3 15,-10 1 0-15,0 8-2 16,-8 2 0-16,-9 8-1 15,-10 1 0-15,-4-5 0 16,-10-2-1-16,1-10 1 16,-5-4-1-16,7-3 0 15,-6-8-1-15,5-4 0 16,12-21-2-16,-23 19-3 16,32-1-5-16,-9-18-30 15,0 0 1-15,16-25-1 16,7 11 2-16</inkml:trace>
  <inkml:trace contextRef="#ctx0" brushRef="#br0" timeOffset="117553.6037">4899 6848 70 0,'0'0'38'16,"0"0"1"-16,0 0-1 0,17 13-28 16,-17-13-2-16,31-6-2 15,-31 6-4-15,41-4 0 16,-18 2-1-1,2-1-2-15,-2 6-4 0,-23-3-8 16,31-11-26-16,-31 11 0 16,0 0 1-16,0 0-1 15</inkml:trace>
  <inkml:trace contextRef="#ctx0" brushRef="#br0" timeOffset="117716.6629">4965 6955 63 0,'-25'27'38'15,"25"-27"0"-15,0 21 2 0,0-21-26 16,21 4-4 0,-21-4-4-16,44-4-2 15,-17 4-4-15,0-10-5 16,16 10-32-16,-20-4-2 0,-4 3 0 16,-19 1 0-16</inkml:trace>
  <inkml:trace contextRef="#ctx0" brushRef="#br0" timeOffset="120205.5894">6062 6472 58 0,'0'0'37'16,"0"0"-1"-16,0 0-7 15,4 24-14-15,-4-24-3 16,-12 37-3-16,-3-8-2 15,5 23-2-15,-9 1 0 16,4 14-2-16,-7 4 0 16,5 6 0-16,2-2-1 15,3 4-1-15,8-12 0 0,8-8 1 16,6-11-2-16,5-6 1 16,4-11 0-16,4-6 0 15,1-10-1-15,-3-5 2 16,-4-4-1-16,-17-6 0 15,25-2 0-15,-25 2-2 16,0 0 1-16,0 0-3 16,18-14-1-16,-24-3-8 15,6 17-27-15,4-17-3 16,-4 17 1-16,-8-31 0 16</inkml:trace>
  <inkml:trace contextRef="#ctx0" brushRef="#br0" timeOffset="120469.6882">6267 6838 58 0,'17'6'40'15,"-15"15"0"-15,-4 2-1 16,2 23-12-16,-12-15-19 15,16 15-1-15,-8-4-3 16,6 6-2-16,2-12-1 16,2-1-2-16,4-5-2 15,-10-30-3-15,25 48-16 0,-25-48-18 16,27 6 1-16,-27-6-1 16,27-19 0-16</inkml:trace>
  <inkml:trace contextRef="#ctx0" brushRef="#br0" timeOffset="120633.7459">6496 7185 75 0,'6'27'39'15,"-6"-27"0"-15,4 19 1 16,-4-19-29-16,0 0-3 16,0 0-5-16,0 0-5 15,0 0-17-15,19-2-20 0,-19 2 0 16,17-21-1-16,-17 21 1 15</inkml:trace>
  <inkml:trace contextRef="#ctx0" brushRef="#br0" timeOffset="121015.8934">6772 6892 78 0,'0'0'39'15,"0"0"0"-15,-8-21-1 16,8 21-30-16,0 0-3 16,25 1-1-16,-7 1-2 0,7 4-1 15,2-2 0-15,11 6 0 16,1-5 0 0,3 5 0-16,1 1 0 15,-3 3 0-15,-7 3 0 0,-2 2 1 16,-12 2-1-16,-5 4 1 15,-9 2-1-15,-6-2 0 16,-9 0 1-16,-4-4-1 16,-5-2 0-16,-6-5 0 15,-2-5-1-15,-2-3 0 16,-2-4 0-16,0-6-2 16,2-2 0-16,-3-9-4 15,10 7-4-15,-16-15-30 16,17 4 0-16,-4-11-1 15,9 5 1-15</inkml:trace>
  <inkml:trace contextRef="#ctx0" brushRef="#br0" timeOffset="121157.9422">6728 6821 72 0,'0'0'38'16,"34"-18"0"-16,-7 9 0 15,27 13-27-15,-17-20-4 16,13 5-8-16,8 17-21 15,-10-10-16-15,-4 4 0 16,-9-2 0-16,-2 4-1 16</inkml:trace>
  <inkml:trace contextRef="#ctx0" brushRef="#br0" timeOffset="121534.0814">7540 7003 76 0,'0'0'38'0,"0"0"1"16,19 8 1-16,-19-8-30 15,23-6-4-15,-2 2-3 16,6 2-3-16,4 8-6 15,-31-6-31-15,41-8-1 16,-24 4 0-16,-17 4-1 16</inkml:trace>
  <inkml:trace contextRef="#ctx0" brushRef="#br0" timeOffset="122797.5506">8201 6792 43 0,'6'-29'35'16,"-6"29"1"-16,15-29-5 15,-24-3-12-15,28 26-5 16,-25-21-2-16,6 27-3 16,14-17-2-16,-14 17-1 15,0 0-2-15,17 34 0 16,-19-11-1-16,0 8-1 16,-4 7-1-16,1 5 0 0,-5-1 0 15,2-4-1-15,1-5 0 16,1-6 1-16,2-6-1 15,6-2 0-15,-2-19 1 16,6 19-1-16,-6-19 0 16,17-2 1-16,-17 2-1 15,33-9 0-15,-14 3 0 16,4-2 0-16,4-1 1 16,0 3-2-16,-2 0 1 15,-3-2 0-15,1 8-1 16,-6-3-2-16,2 6-1 15,-19-3-4-15,35 0-14 0,-35 0-18 16,25-11 0-16,-25 11 0 16,17-29 0-16</inkml:trace>
  <inkml:trace contextRef="#ctx0" brushRef="#br0" timeOffset="123013.6291">8570 6773 84 0,'3'-21'39'16,"-3"21"-1"-16,0 0-9 15,0 0-16-15,0 30-5 16,-2-9-1-16,4 12-2 16,-5 3-2-16,4 9 0 15,-4 1-2-15,3 0 1 16,-4-4-1-16,0-10-1 0,4-1-2 16,-2-10 0-16,8-2-3 15,-6-19-5-15,23 8-29 16,-23-8-3-1,19-4 2-15,-19 4-1 0</inkml:trace>
  <inkml:trace contextRef="#ctx0" brushRef="#br0" timeOffset="123232.7124">8751 7128 78 0,'0'0'40'15,"9"21"2"-15,-9-21-2 0,2 23-26 16,-2-23-5-16,0 0-4 16,0 0-2-1,0 0-3-15,0 0-2 16,0 0-2-16,0 0-7 0,8-19-30 16,-8 19 1-16,0 0-1 15,21-24 1-15</inkml:trace>
  <inkml:trace contextRef="#ctx0" brushRef="#br0" timeOffset="123720.8906">8940 6863 79 0,'0'0'38'0,"6"-27"0"15,-6 27-8-15,9-23-18 16,14 17-4-16,-7-11-2 16,13 11-2-16,-2-3-1 15,4 7 0-15,-2 2-1 16,-2 9 1-16,-6 3-2 15,-4 9 0-15,-7 2 1 16,-8 4-1-16,-8 5-1 16,-4 3 1-16,-7-1-1 15,-4-3 0-15,0-2 0 16,-1-2 1-16,3-4-1 0,4-2 0 16,15-21 1-16,-22 27-1 15,22-27 0-15,-3 17 1 16,3-17-1-16,0 0 0 15,27 12 1-15,-8-12-1 16,6-4 0-16,0 2 0 16,4-2-1-16,2-2-2 15,2 6-3-15,-16-19-23 16,14 15-12-16,-12-7-1 16,0 1 1-16,-1-5-1 15</inkml:trace>
  <inkml:trace contextRef="#ctx0" brushRef="#br0" timeOffset="124201.0683">9673 6623 79 0,'0'0'39'0,"19"-17"1"16,-13 0-9-16,11 22-18 15,-17-5-3 1,0 0-2-16,8 21-3 0,-2 4-1 15,-8 6-1-15,6 9-1 16,-6 6 0-16,2 4-1 16,0 2 0-16,0 0 0 15,2-4 0-15,0-6-1 16,3-2 1-16,3-5-1 16,2-8 1-16,5-2-1 15,1-8 0-15,7-8-1 16,4-1 2-16,6-6-2 0,1-2 1 15,3-4-1-15,0-3 0 16,-5-7-1 0,1 3-3-16,-15-14-7 15,3 7-29-15,-21-8-1 0,-2 4 0 16,-16-6 1-16</inkml:trace>
  <inkml:trace contextRef="#ctx0" brushRef="#br0" timeOffset="124373.1327">9576 6938 89 0,'0'0'40'0,"0"0"0"0,24-12-1 16,-1 1-34 0,13 3-4-16,3 4-4 15,-8-17-24-15,9 15-13 16,-7-7 1-16,0 7 0 0</inkml:trace>
  <inkml:trace contextRef="#ctx0" brushRef="#br0" timeOffset="124661.2396">10062 6667 83 0,'0'0'38'16,"20"-17"0"-16,-20 17 0 15,33-17-33-15,-33 17-2 16,27-16-5-16,-6 20-4 15,-21-4-25-15,23-4-6 16,-23 4 0-16,33-2-1 16</inkml:trace>
  <inkml:trace contextRef="#ctx0" brushRef="#br0" timeOffset="125049.3838">10332 6516 73 0,'0'0'37'16,"26"-23"2"-16,-7 32-6 15,-8-30-22-15,22 21-2 16,-14-9-2-16,12 12-2 16,-9-1-2-16,3 10 0 15,-25-12-1-15,23 27-1 16,-25-2 0-16,-2 0 0 15,-6-1 0-15,-5 5-1 16,-6 0 0-16,-1-2 0 16,5 2 0-16,0-2 0 0,5-4 0 15,4-2 0-15,3-2 0 16,9-2 0-16,-4-17 0 16,15 23 1-16,-15-23-1 15,37 10 0-15,-12-10 0 16,6-2 0-16,1 0 0 15,-3-2-2-15,6 8-2 16,-14-12-29-16,10 10-7 16,-12-2 0-16,-19 0 0 15</inkml:trace>
  <inkml:trace contextRef="#ctx0" brushRef="#br0" timeOffset="126193.8107">11002 6938 61 0,'0'0'36'0,"0"0"0"16,4-29-9-16,13 38-10 16,-17-9-5-16,25-13-3 0,-6 0-2 15,16 7-3-15,0-6-1 16,7 7-1-16,3-5-1 15,-3 2-1-15,-1 5-1 16,-11-5-3-16,7 16-6 16,-37-8-28-16,27-8 0 15,-27 8-1-15,0 0 1 16</inkml:trace>
  <inkml:trace contextRef="#ctx0" brushRef="#br0" timeOffset="126408.887">11280 6707 78 0,'-10'20'39'16,"10"-20"0"-16,10 42-1 15,-16-23-28-15,19 23-1 16,-13-7-3 0,8 11-2-16,-6-6-1 0,4-2-2 15,-2-3-1-15,-1-6-1 16,7-6-2-16,-10-23-6 15,35 7-29-15,-35-7-3 16,34-15 1-16,-18-2 0 16</inkml:trace>
  <inkml:trace contextRef="#ctx0" brushRef="#br0" timeOffset="127137.1584">11725 6706 83 0,'17'-20'39'16,"-17"20"1"-16,0 0-11 15,0 0-17-15,0 0-4 16,0 0-2-16,12 21-1 16,-12-3-2-16,2 5-1 15,0-4-1-15,2 4 0 16,2-2 0-16,1-4-1 15,-7-17 0-15,25 20 1 0,-7-17-1 16,5-3 0-16,4-2 0 16,6-1 0-16,5-1 0 15,3 4 0-15,1 2 1 16,-1 2-1-16,-1 1 0 16,-5 7 0-16,-6 1 1 15,-6 8-1-15,-10-3 1 16,-7 3 0-16,-8 0-1 15,-5-2 1-15,-9 2 0 0,-1-4 0 16,-4-1-1 0,-6-7 1-16,0-1-1 15,-2-4 1-15,-2-2-1 16,2-2 0-16,2-6-1 0,0 0 0 16,0-5-2-16,0-5-1 15,27 16-5-15,-48-27-28 16,48 27-4-16,-27-40-1 15,19 19 1-15</inkml:trace>
  <inkml:trace contextRef="#ctx0" brushRef="#br0" timeOffset="127325.2283">11756 6650 97 0,'17'-6'39'15,"5"-3"0"-15,10 11-10 0,-3-12-22 16,19 8-3-16,-1-4-3 16,-3 1-8-16,18 8-31 15,-18-6-1-15,1 6 0 16,-7-3 0-16</inkml:trace>
  <inkml:trace contextRef="#ctx0" brushRef="#br0" timeOffset="127693.371">12400 6518 100 0,'0'0'41'15,"0"0"-1"-15,0 0-8 16,0 0-22-16,14 30-3 15,-12-11-3-15,3 16 0 16,-3 1-2-16,4 12-1 16,0-2 1-16,-2 0-1 15,0 1 0-15,1-1 0 16,1-2-1-16,4-6 0 16,1-5 0-16,1-8 0 15,3-4 1-15,3-6-1 16,3-2 0-16,0-7-1 15,4-4 0-15,0-4 0 0,0-2-1 16,-3-3-3-16,7 9-6 16,-29-2-31-16,27-25-1 15,-24 4 1 1,-3-2 1-16</inkml:trace>
  <inkml:trace contextRef="#ctx0" brushRef="#br0" timeOffset="127869.4298">12369 6796 84 0,'0'0'37'0,"29"13"-1"16,2-5-4-16,-8-18-54 16,12 6-12-1,4-1-1-15,-7-5-1 16,1 2 0-16</inkml:trace>
  <inkml:trace contextRef="#ctx0" brushRef="#br0" timeOffset="128325.599">13021 6424 88 0,'0'0'41'15,"2"-18"1"-15,-2 18-1 16,0 0-30-16,18 10-4 15,-3 11-2-15,2 4-1 16,8 9-1-16,4 11-1 16,6 8 0-16,0 7 0 15,-2 7-1-15,-5-2 1 16,-4 4-1-16,-11-2 0 16,-5 4 0-16,-10-5 0 15,-6-5-1-15,-3-5 0 16,-1-7 0-16,-1-6 0 0,1-11 0 15,2-5 0-15,10-27-1 16,-15 25-1-16,15-25-3 16,0 0-6-16,0 0-33 15,-19-12 1-15,3-5-1 16,5-2 2-16</inkml:trace>
  <inkml:trace contextRef="#ctx0" brushRef="#br0" timeOffset="131236.682">13590 6715 45 0,'10'-23'36'16,"-10"23"1"-16,10-32-4 16,11 32-13-16,-33-23-4 0,30 23-3 15,-18 0-4-15,0 0-1 16,0 0-2-16,27 15-2 15,-18 8 0-15,3 8-1 16,-1 1-1-16,1 8 0 16,-4 7 0-16,-1-3-1 15,1-2-1-15,-2-4 1 16,0-9 0-16,-3-4-1 16,1-8 1-16,-4-17 0 15,0 0-1-15,0 0 1 16,20-6-1-16,-13-15 0 15,1-7 0-15,0-5 0 16,3-5 1-16,1-1-1 0,1-1 0 16,1 3 0-16,1 3 0 15,1 7 0-15,1 8 0 16,0 9 0-16,1 12 0 16,1 6 0-16,-2 11 0 15,1 4 1-15,-5 8-1 16,1-1 0-16,-5 5 0 15,-1-4 1-15,-2-4-1 16,-2-6 1-16,-4-21-1 16,6 23 0-16,-6-23 0 15,0 0 1-15,25-29-1 16,-12 4 0-16,7-8 0 16,1-3 0-16,2-2 1 0,4 7-2 15,0 0 2-15,2 10-1 16,-4 10 1-16,0 12-1 15,-4 19 1-15,2 7-1 16,-3 9 0-16,-3 4 1 16,-2 4-1-16,-3 0 0 15,0 4 0-15,-3-11-1 16,1-1-1-16,-8-13-3 16,13 4-32-16,-15-27-6 15,6 25 0-15,-6-25 0 16</inkml:trace>
  <inkml:trace contextRef="#ctx0" brushRef="#br0" timeOffset="209061.5507">2745 8023 27 0,'17'-36'35'16,"-7"17"2"-16,-10 19-4 16,0-41-12-16,0 41-5 0,7-17-4 15,-7 17-2-15,0 0-3 16,18 31-1-16,-18-12-2 16,7 14-1-16,-3 1 0 15,4 12-1-15,0 4 0 16,7 2-1-16,0-4 1 15,5 0-1-15,-3-4 0 16,4-6 0-16,1-11 0 16,5-13 0-16,-4-14 0 15,-4-12 0-15,0-17 0 16,-5-5 0-16,3-14 0 16,-7-10-1-16,1-1 1 15,-7-1-1-15,-2 3 0 0,0 1-1 16,-2 8 0-16,-2 6-2 15,2 15-1-15,0-7-5 16,0 34-18 0,17-21-15-16,-17 21 0 0,24-20 1 15,-24 20 0-15</inkml:trace>
  <inkml:trace contextRef="#ctx0" brushRef="#br0" timeOffset="209865.8456">3645 7659 27 0,'0'0'36'16,"6"-23"0"-16,-6 23 1 16,0 0-18-16,-2-23-4 15,2 23-3-15,0 0-2 16,4 29-3-16,-19-1-2 16,-1 17-1-16,-7 8 0 0,2 11-1 15,-4 7-1 1,3 1-1-16,7 1 0 15,11-7 0-15,10-9-1 16,11-5 1-16,10-12-1 0,6-9 1 16,2-8-1-16,0-10 0 15,-3-7 0-15,-1-4-2 16,-4-4-1-16,-27 2-5 16,39-15-20-16,-30-6-13 15,-3 1 1-15,-4-5-1 16</inkml:trace>
  <inkml:trace contextRef="#ctx0" brushRef="#br0" timeOffset="210200.9692">3937 7730 78 0,'7'-19'40'16,"-7"19"-1"-16,12-33-7 15,-4 52-20-15,-8-19-3 16,-12 50-3-16,0-11-2 16,5 7-1-16,-5 3-1 15,1 7 0-15,1 0-1 16,6-6 0-16,2-6-1 16,6-8 1-16,4-5-1 15,5-6 1-15,3-6-1 16,1-4 0-16,0-9 0 15,3-2 0-15,-1-2-2 16,0-10-1-16,2 4-1 0,-21 4-4 16,35-11-11-16,-23-8-23 15,-7 1 1-15,-8-1 0 16,-3-2 0-16</inkml:trace>
  <inkml:trace contextRef="#ctx0" brushRef="#br0" timeOffset="210370.0318">3902 8039 76 0,'-21'0'40'0,"21"0"-1"16,9-21-2-16,14 19-28 15,-23 2-3-15,43-18-2 16,-16 9-4-16,0-5-6 16,15 20-16-16,-15-15-18 0,0-1 1 15,-4-3-1-15,-3-3-1 16</inkml:trace>
  <inkml:trace contextRef="#ctx0" brushRef="#br0" timeOffset="210625.1266">4210 7670 59 0,'0'0'39'0,"4"-21"2"16,-4 21-2-16,0 0-16 15,29 10-15-15,-15 7-2 16,17 16-1-16,-4 7-2 15,7 12 0-15,-5 5-1 0,4 5 0 16,-8-1 0-16,-4 2 0 16,-11-5-1-1,-8-8 0-15,-10-4 0 16,-5-10-1-16,-5-5-2 0,-5-10-1 16,8 0-3-16,-16-13-31 15,31-8-6-15,-27 10 0 16,27-10 1-16</inkml:trace>
  <inkml:trace contextRef="#ctx0" brushRef="#br0" timeOffset="211005.2698">4913 7998 74 0,'0'0'40'16,"0"0"0"-16,0 0 1 15,0 0-33-15,34-30-1 16,1 20-5-16,4-1 0 0,3-5-3 16,8 9-4-16,-13-13-5 15,19 19-28-15,-29-1-2 16,-10 7 0-16,-17-5 0 15</inkml:trace>
  <inkml:trace contextRef="#ctx0" brushRef="#br0" timeOffset="211142.3226">4984 8133 79 0,'0'0'40'0,"-2"23"0"16,21-25-1-16,20 4-32 15,-1 5-19-15,7-12-25 16,-9-1-1-16,-3 0-3 15,-12-5 0-15</inkml:trace>
  <inkml:trace contextRef="#ctx0" brushRef="#br0" timeOffset="219457.4028">7605 6974 22 0,'0'0'26'15,"0"0"-5"-15,0 0-2 16,-8-23-3-16,8 23-1 16,0 0-2-16,0 0-2 0,-3-19-2 15,3 19-1-15,0 0-2 16,0 0-1-16,0 0 0 15,0 0-2-15,0 0 1 16,0 0-2-16,0 0 1 16,0 0-1-16,0 0-1 15,0 0 1-15,0 0 0 16,0 0-1-16,23-17 0 16,-6 15 1-16,2-2-1 15,3 4 0-15,-1-4 0 16,0 4 0-16,-2-2 0 15,-1 4 0-15,-18-2 0 16,27 8 0-16,-27-8-1 0,17 5 0 16,-17-5 1-16,0 0-1 15,23 4 1-15,-23-4 0 16,0 0 0-16,18 0-1 16,-18 0 1-16,0 0 0 15,0 0 0-15,0 0-1 16,-18 8 1-16,18-8-1 15,-25 2 1-15,8 0-1 16,17-2 1-16,-35 2-1 16,16 0 0-16,1 0 0 15,-1-2 0-15,0 0 0 16,-1 3 0-16,3-1 0 16,0 2 0-16,17-4 0 0,-23 4 0 15,23-4 0-15,0 0 0 16,-18 2 0-1,18-2 0-15,0 0 0 16,0 0-1-16,0 0 0 0,0 0-1 16,-6-21-3-16,6 21-7 15,0 0-26-15,0 0 0 16,0 0-2-16,10-19 1 16</inkml:trace>
  <inkml:trace contextRef="#ctx0" brushRef="#br0" timeOffset="222397.495">6376 7692 18 0,'0'0'17'15,"0"0"0"-15,6-20 1 0,-6 20 0 16,0 0 0-16,0 0-3 16,-7-17-1-16,7 17-3 15,0 0-1-15,0 0-3 16,0 0 0-16,0 0-1 15,-10-19 0-15,10 19-1 16,-17 4-1-16,17-4 0 16,-41 23-2-16,14-2 1 15,-8 0-2-15,1 8 1 16,-3-1-2-16,6 1 1 16,4-6-1-16,6-2 1 15,17-3-1-15,4-18 0 0,25 15 1 16,10-15-1-16,13-4 1 15,10-2 0-15,6 3 0 16,9-1-1-16,0 4 1 16,0 7 0-16,-15 7 0 15,-8 7 1-15,-15 8-1 16,-17 7 0-16,-18 3 0 16,-18-1 0-16,-11 0 0 15,-9-7-1-15,-7-6 0 16,1-12 1-16,1-13 0 15,7-15-1-15,9-14 0 16,13-9 1-16,9-16-1 16,10-5 1-16,7-3-1 0,5-1 0 15,4 5 1-15,3 9-1 16,-1 4 0-16,0 13-1 16,-2 9 0-16,-2 6-3 15,5 17-3-15,-24 0-13 16,29-4-21-16,-29 4 1 15,32 40-1-15,-18-7 0 16</inkml:trace>
  <inkml:trace contextRef="#ctx0" brushRef="#br0" timeOffset="222605.5726">6936 8140 66 0,'27'10'40'15,"-27"-10"0"-15,17-4-1 16,-17 4-20-16,0 0-13 16,0 0-3-16,0 0-2 15,18-11-2-15,-18 11-5 16,0 0-12-16,0 0-21 16,0 0 0-16,0 0-1 15,7-20-1-15</inkml:trace>
  <inkml:trace contextRef="#ctx0" brushRef="#br0" timeOffset="223357.8496">7258 7651 26 0,'0'0'36'0,"10"-19"1"0,-10 19 0 16,2-31-13-16,15 43-8 15,-17-12-3-15,0 0-3 16,-8 25-3-16,4 4-2 16,-7-3-2-16,1 9 1 15,-3-2-2-15,3-3 0 16,-4-1-1-16,7-6 0 16,1-4 0-16,6-19 0 0,2 21 0 15,-2-21-1 1,21 0 0-16,-21 0 1 15,37-7-1-15,-14-1 0 16,2-2 0-16,2 3 0 0,0 1 0 16,2-7-1-16,-2 5 0 15,-4-4-2-15,4 9-3 16,-10-20-6-16,18 13-28 16,-21-11 0-16,-1 0-1 15,-11 3 1-15</inkml:trace>
  <inkml:trace contextRef="#ctx0" brushRef="#br0" timeOffset="223581.9327">7528 7571 56 0,'8'-18'39'0,"-8"18"1"16,0 0 0-16,0 0-21 16,15 39-5-16,-23-9-5 0,12 24-2 15,-8-4-2-15,6 10-2 16,-4-1-1-16,2 2-1 15,0-7-1-15,2-6 1 16,0-10-3-16,-2-11 0 16,6-4-1-16,-6-23-6 15,21 19-32-15,-21-19-1 16,0 0 1-16,18-28 0 16</inkml:trace>
  <inkml:trace contextRef="#ctx0" brushRef="#br0" timeOffset="224257.1827">7958 7649 47 0,'16'-32'38'16,"-16"32"1"-16,7-27-1 0,-22 4-18 16,15 23-7-16,0 0-3 15,19 9-3 1,-19-9-2-16,-6 46-1 16,4-13-1-16,0 13-1 0,-3 6 0 15,5 5-1-15,-2-1 0 16,2 0 0-16,6-5-2 15,-1-8 2-15,3-7-1 16,6-7 0-16,1-6 0 16,-15-23 0-16,35 21 0 15,-12-21-1-15,0-8 0 16,4-7-1-16,4 2-1 0,-6-12-3 16,8 5-2-1,-20-26-13-15,8 14-20 16,-11-3 1-16,-4 5 0 15,-10-1 0-15</inkml:trace>
  <inkml:trace contextRef="#ctx0" brushRef="#br0" timeOffset="224454.2563">7829 7793 70 0,'0'0'39'0,"0"0"-1"15,31 12 0-15,2-10-29 16,-10-10-2-16,11 6-5 16,-1 2-4-16,-4-15-6 15,15 11-30-15,-17-4-1 16,-1 2 0-16,-5 1 1 0</inkml:trace>
  <inkml:trace contextRef="#ctx0" brushRef="#br0" timeOffset="224914.4301">8396 7575 36 0,'-19'7'36'16,"19"-7"1"-16,0 0-4 15,-27-6-10-15,27 6-9 16,0 0-4-16,0 0-4 0,21 4-2 16,-21-4-2-16,29-5 0 15,-12 3-1-15,2 0-2 16,-1-10-3-16,7 18-6 15,-25-6-27-15,25-12-2 16,-25 12 1-16,23-9-1 16</inkml:trace>
  <inkml:trace contextRef="#ctx0" brushRef="#br0" timeOffset="225557.6686">8641 7458 15 0,'0'0'29'0,"0"0"0"0,0 0-1 16,0 0-10-16,0 0-2 16,31-6-3-1,-31 6-1-15,29-12-2 16,-29 12-1-16,44-13-2 15,-23 7-1-15,8 6-1 0,-8-2-3 16,1 4 0-16,-22-2-1 16,21 15 0-16,-21-15 0 15,-6 29-1-15,-7-12 1 16,-1 3-1-16,-3-5 0 16,17-15 0-16,-31 27 0 15,31-27 0-15,0 0 0 16,0 0 0-16,0 0 0 0,0 0-1 15,33-12 1 1,-12 7 1-16,2 1-2 0,4 6 3 16,-6 0-1-1,0 9 0-15,-21-11 0 0,26 33 1 16,-21-14-1-16,-5 6 1 16,-5-4 0-16,-5 2-1 15,10-23 0-15,-29 27 0 16,12-21-1-16,-5-8 0 15,3 2-1-15,-10-12-4 16,29 12-18-16,-42 2-16 16,19-8-1-16,-3 4 0 15,7-3-1-15</inkml:trace>
  <inkml:trace contextRef="#ctx0" brushRef="#br0" timeOffset="229033.9577">9409 7841 32 0,'30'-4'35'0,"-8"0"0"15,5-1 2-15,17 12-20 16,-15-28-2-16,27 23-5 16,-18-17-2-16,16 9-4 15,-11-3-1-15,-1-5-3 16,1 4-3-16,-20-11-9 15,6 6-25-15,-29 15 0 16,21-27-1-16,-21 27 1 0</inkml:trace>
  <inkml:trace contextRef="#ctx0" brushRef="#br0" timeOffset="229262.0412">9798 7527 55 0,'0'0'39'16,"0"0"0"-16,0 0 1 15,-13 42-17-15,13-42-12 16,-6 53-4-16,4-14-2 16,10 11-1-16,-6 1-3 15,5-1 0-15,1-4-1 16,0-7-1-16,1-7-1 16,-3-14-2-16,10 3-4 0,-16-21-18 15,15-19-14 1,-15 19-1-16,29-29 1 15,-12 6 1-15</inkml:trace>
  <inkml:trace contextRef="#ctx0" brushRef="#br0" timeOffset="229605.1679">10089 7647 90 0,'0'0'40'0,"0"0"-1"16,0 0-10-16,12 37-20 15,-12-37-4-15,4 27-1 16,-4-27-2-16,27 21-2 16,-6-14 1-16,8-3-1 15,6 2 0-15,5 0 0 16,1 1 1-16,-1 7-1 16,-1 1 1-16,-4 8 0 0,-7 2-1 15,-4 6 1-15,-9-4 0 16,-9 2 1-16,-6-6-1 15,-8-2 0-15,-7-4-1 16,-3-6 1-16,-5-5-1 16,-4-6 1-16,-2-2-2 15,0-11-1-15,0 1 0 16,-5-13-6-16,34 25-24 16,-43-36-8-16,22 9-1 15,-4-6 0-15</inkml:trace>
  <inkml:trace contextRef="#ctx0" brushRef="#br0" timeOffset="229794.2368">10006 7630 74 0,'26'-8'39'16,"-7"3"1"-16,12 1-1 15,-2-13-26-15,13 15-5 16,-3-8-5-16,1 2-2 15,6 7-8-15,-20-5-30 16,10 0-3-16,-7-4 0 16,-4 5 0-16</inkml:trace>
  <inkml:trace contextRef="#ctx0" brushRef="#br0" timeOffset="231021.6925">5958 7588 36 0,'0'0'32'0,"29"-27"-6"15,-31 2-1-15,2 25-3 0,-4-19-4 16,4 19-4-1,-21 6-3-15,13 15-1 16,-19-6-3-16,10 25-1 0,-6 8-1 16,5 21 0-1,-1 8-2-15,9 8 0 0,1 5 0 16,11-2-1-16,11 0-1 16,10-15-1-16,10-10-1 15,6-22-3-15,18-3-7 16,-4-23-30-16,6-9-1 15,-5-12 0-15,-2-7 1 16</inkml:trace>
  <inkml:trace contextRef="#ctx0" brushRef="#br0" timeOffset="231962.0423">11239 7373 28 0,'0'0'33'16,"-23"-17"3"-16,23 17-4 16,0 0-8-16,-19-29-7 15,19 29-4-15,0 0-3 16,27-2-2-16,-27 2-2 15,34 15-1-15,-11 3-1 16,10 11 0-16,-2 5 0 16,4 14-1-16,-6 6-1 15,-4 11 1-15,-6-2-2 16,-5 6 1-16,-9-5-1 16,-3-5 1-16,-7-5-1 15,-1-10-1-15,-4-8 1 0,2-5 0 16,1-12-1-16,7-19 1 15,-16 21-1-15,16-21-1 16,0 0 0 0,-23 4-2-16,23-4-2 0,-19-17-11 15,19 17-25-15,0 0-2 16,-10-19 1-16,10 19 0 16</inkml:trace>
  <inkml:trace contextRef="#ctx0" brushRef="#br0" timeOffset="233597.6481">11779 7532 32 0,'0'0'33'0,"0"0"1"16,-8-30-7-16,8 30-7 16,0 0-3-16,0 0-3 15,-3-18-4 1,3 18-3-16,0 0 0 16,19 0-2-16,-19 0 0 0,17 2-1 15,-17-2-2-15,25 16 1 16,-25-16 0-16,27 36-1 15,-15-9 0-15,-3 0-1 16,-1 3 0-16,-2 1 0 16,-4-4 0-16,0 0-1 15,0-8 0-15,-2-19 1 16,-2 23-1-16,2-23 0 0,0 0-1 16,0 0 1-1,-12-19 1-15,8-2-1 16,4 0 0-16,2-6-1 15,4 2 2-15,2-4-2 0,7 2 2 16,1 0-2-16,5 6 1 16,0 4-1-16,4 6 2 15,0 3-1-15,2 8 0 16,-4 9 1-16,-1 5-1 16,-3 5 1-16,-4 8-1 15,-5 4 1-15,-2-1-1 16,-3 1 0-16,-3-6 1 15,0-4-1-15,-2-21 0 16,0 29 0-16,0-29 0 16,0 0 1-16,0 0-1 15,20-31-1-15,-11 8 2 16,5-4-2-16,3-2 1 0,2-1 0 16,3-1 1-16,3 8-2 15,-2 4 2-15,0 9-1 16,-2 8 1-16,-1 12 0 15,-7 11-1-15,1 8 1 16,-9 3-1-16,-3 9 0 16,0 1 0-16,2-6 0 15,0 3-3-15,-10-22-7 16,23 0-31-16,-17-17-1 16,0 0 0-16,22 0 1 15</inkml:trace>
  <inkml:trace contextRef="#ctx0" brushRef="#br0" timeOffset="239025.6613">12778 7542 47 0,'19'-15'33'16,"-19"15"0"-16,6-31-8 15,-6 31-8-15,10-21-3 16,-10 21-4-16,0 0-1 0,17-2-2 16,-17 2-1-16,-21 36-1 15,-4-5 0-15,0 19-1 16,-12 2-2-16,4 9 1 15,-7 0-1-15,3-3 0 16,3-8-1-16,7-4 0 16,3-12 0-16,7-5 0 15,2-10-1-15,15-19 0 16,-23 21 0-16,23-21-1 16,0 0 1-16,0 0-2 15,0 0 0-15,-18-7-4 16,18 7-5-16,0 0-28 15,0 0-1-15,0 0 0 0,21-17 0 16</inkml:trace>
  <inkml:trace contextRef="#ctx0" brushRef="#br0" timeOffset="240154.0819">13141 7739 34 0,'2'-17'29'15,"-2"17"1"-15,0 0-8 16,0 0-4-16,21-9-3 15,-33-9-3-15,12 18-1 16,0 0-2-16,0 0-1 16,-3-21 0-16,3 21-2 15,0 0-1-15,-20-7-1 0,3 3-1 16,0 6 0-16,-10-2-2 16,1 3 1-16,-6 5-1 15,-3 2 0-15,-2-3 0 16,5 5 0-16,1-2-1 15,9 1 1-15,5 1-1 16,17-12 0-16,-15 17 0 16,15-17 0-16,25 19 1 15,0-7-1-15,6-3 0 16,9 5 1-16,6-3 0 16,5 4-1-16,-1 1 1 15,-2 1 0-15,-8 0 0 16,-3 4 0-16,-8 2 0 0,-10 0 1 15,-11 0 0-15,-6 2-1 16,-10-7 1-16,-5-1-1 16,-7-6 1-16,-5-5-1 15,-5-4 0-15,-1-6 0 16,-4-3-1-16,-2-3 1 16,3-2-1-16,3 3-1 15,6 1-1-15,2-3-1 16,23 11-10-16,-20 5-29 15,20-5-1-15,0 0 0 16,0 0 0-16</inkml:trace>
  <inkml:trace contextRef="#ctx0" brushRef="#br0" timeOffset="247449.7862">14213 7682 7 0,'0'0'27'16,"18"6"3"-16,-18-6-1 15,0 0-11-15,0 0-1 16,-12-18-2-16,12 18-1 16,0 0-4-16,0 0 0 0,0 0-1 15,0 0-2-15,0 0-1 16,21-2-1-16,-21 2-1 16,47-7-2-16,-19 1 1 15,13 2-1-15,-2 2 0 16,1 2-1-16,-1-2 0 15,-5 4 0-15,-1 4-1 16,-8-2-3-16,4 7-4 16,-29-11-11-16,21-2-22 15,-21 2 2-15,0 0-2 16,0 0 1-16</inkml:trace>
  <inkml:trace contextRef="#ctx0" brushRef="#br0" timeOffset="247653.8621">14354 7768 77 0,'0'0'37'0,"0"0"1"16,25-6-7-16,8 12-21 16,-12-15-3-16,20 9-2 15,-9-4-3-15,3-2-4 16,6 14-10-16,-14-8-25 15,-8 4-1-15,-19-4 0 16,0 0-1-16</inkml:trace>
  <inkml:trace contextRef="#ctx0" brushRef="#br0" timeOffset="249921.7049">15745 7160 27 0,'7'-19'26'16,"-7"19"-3"-16,0 0 0 15,14-21-4-15,-14 21-2 16,0 0-3-16,19-8-2 15,-19 8-2-15,0 0-2 16,-4-17 0-16,4 17-2 16,0 0 0-16,-21 6-2 15,-8-2 0-15,-4 5-2 16,-13 1 1-16,-2 1-2 16,-6 3 0-16,2 1-1 15,4-3 1-15,9-3-1 16,10 1 0-16,29-10 1 15,0 0-1-15,0 0 1 0,41 13-2 16,5-3 2-16,14-1-1 16,7 1 1-16,8 0-1 15,-3 5 1-15,-1 2-1 16,-11 4 1-16,-14 0 0 16,-15 0-1-16,-14-1 3 15,-15 1-3-15,-15 0 1 16,-10-6 0-16,-10-1 0 15,-4-9 0-15,-1-3-1 16,-1-8 1-16,3-7-2 16,7-4 3-16,7-10-3 15,13-2 3-15,9-7-2 16,11-1 1-16,7 1 0 0,9-3 0 16,4 3 0-16,1 3-1 15,-1 7 0-15,-4 3-2 16,0 7 0-16,-11-5-5 15,5 23-5-15,-21-2-28 16,0 0 0-16,0 0-1 16,0 0 1-16</inkml:trace>
  <inkml:trace contextRef="#ctx0" brushRef="#br0" timeOffset="250189.8066">16159 7408 77 0,'0'0'39'0,"0"0"0"15,0 0 1-15,0 0-29 16,0 0-2-16,0 0-4 15,0 0-3-15,0 0-2 16,0 0-6-16,0 0-10 16,0 0-24-16,0 0 2 15,0 0-3-15,-3-18 2 0</inkml:trace>
  <inkml:trace contextRef="#ctx0" brushRef="#br0" timeOffset="250557.9394">16327 7066 93 0,'0'0'40'15,"0"0"-2"-15,0 0-5 16,0 0-24-16,0 0-2 0,-15 19-3 15,9-1-2-15,6-18 0 16,-17 30-1-16,7-10 0 16,2-1 0-1,1-2-1-15,3 4 1 0,4-21-1 16,2 19 0-16,-2-19 1 16,17 18-1-16,-17-18 0 15,29 1 1-15,-10-1-1 16,4-5-1-16,1 5 1 15,-1-6-2-15,2 4-1 16,-12-15-6-16,22 15-26 16,-35 2-6-16,17-17 1 15,-17 17-1-15</inkml:trace>
  <inkml:trace contextRef="#ctx0" brushRef="#br0" timeOffset="250830.0408">16470 6993 83 0,'0'0'40'16,"0"0"1"-16,21-9 0 15,-21 9-28-15,0 0-4 16,-2 28-3-16,8-3-1 16,-8 2-1-16,8 6-2 15,-4-2 0-15,2 11-1 0,0-6 0 16,1 1 0-1,3-7-1-15,4-5-1 16,-3-6 0-16,-9-19-2 16,25 31-4-16,-25-31-19 15,0 0-15-15,14-19-2 0,-14 19 2 16,0 0-1-16</inkml:trace>
  <inkml:trace contextRef="#ctx0" brushRef="#br0" timeOffset="251429.262">15569 7609 48 0,'0'0'34'0,"0"0"2"16,0 0-2-16,0 0-17 15,56-4-3-15,-35-11-3 16,37 17-1-16,-6-16-3 16,27 12-1-16,0-7-2 15,12 1-1-15,-2-5-1 0,3 1-1 16,-3 3-1-16,-6-3-2 15,-8 8-3-15,-25-13-9 16,-1 13-26 0,-17 0 1-16,-8 6-2 0,-24-2 2 15</inkml:trace>
  <inkml:trace contextRef="#ctx0" brushRef="#br0" timeOffset="252069.5003">16144 7759 68 0,'13'-21'38'0,"-13"21"0"16,2-22-4-16,-2 22-18 15,0 0-5-15,0 0-2 16,0 0-3-16,20 20-2 15,-20-20-1-15,5 30-1 16,-5-9 0-16,0 10 0 16,-1 2-1-16,-1-1-1 15,2 3 1-15,0-3-1 16,2-1 0-16,3-4 0 16,7-6 0-16,5-7 0 0,4-9 0 15,6-3 0-15,2-4 0 16,2-5-1-16,2-7 0 15,-2-3-1-15,0 4-1 16,-12-11-4-16,12 24-8 16,-21-17-25-16,-1 0-1 15,-11-2 0-15,2 19 1 16</inkml:trace>
  <inkml:trace contextRef="#ctx0" brushRef="#br0" timeOffset="252241.5635">16127 7876 83 0,'23'-10'38'15,"2"4"0"-15,4 1-2 16,-6-9-31-16,10 1-8 16,9 15-22-16,-13-10-12 15,-6-4-1-15,-23 12 0 16</inkml:trace>
  <inkml:trace contextRef="#ctx0" brushRef="#br0" timeOffset="253437.0069">16634 7567 49 0,'0'0'34'0,"0"0"1"16,0 0-7-16,0 0-11 0,0 0-5 16,0 0-4-1,19-17-3-15,4 13-1 16,0-8-1-16,8 5-1 15,-2-5 0-15,4 8 0 0,-8-2-1 16,0 5 1-16,-25 1 0 16,27 5 0-16,-27-5-1 15,0 0 0-15,-6 27 0 16,6-27 0-16,-29 19 0 16,29-19-1-16,-30 16 0 15,30-16 0-15,-22 7-1 16,22-7 1-16,0 0-1 15,0 0 1-15,27-7-1 16,-7 3 1-16,3 2-1 16,2 4 2-16,0 0-1 15,-4 2 1-15,-1 1-1 16,-20-5 1-16,23 23 1 0,-21-5-1 16,-2-18 0-16,-20 32 0 15,1-20 0-15,-2-1 0 16,-6-1 0-16,0-2-1 15,2-7 0-15,-2-6-2 16,9 5-4-16,-13-18-24 16,31 18-9-16,-32-17 0 15,32 17-1-15</inkml:trace>
  <inkml:trace contextRef="#ctx0" brushRef="#br0" timeOffset="254381.3572">17315 7513 57 0,'-20'4'36'15,"20"-4"2"-15,0 0-1 16,-1-23-22-16,24 29-6 16,-23-6-1-16,42-10-1 15,-17 4-3-15,8 4-2 0,0-1 0 16,-2 1-1-16,0 0-3 16,-8-8-3-16,11 20-10 15,-16-16-23-15,-1 0-2 16,-17 6 1-16,12-19 0 15</inkml:trace>
  <inkml:trace contextRef="#ctx0" brushRef="#br0" timeOffset="254613.4433">17454 7300 67 0,'0'0'40'0,"4"25"-1"0,7-2 2 15,-11-23-24-15,23 56-7 16,-21-29-1-16,10 13-4 16,-8-7-1-16,3 1-3 15,-5-3 0-15,0-8-3 16,2 0-3-16,-4-23-12 16,0 0-23-16,0 0-1 15,0 0-1-15,0 0 1 16</inkml:trace>
  <inkml:trace contextRef="#ctx0" brushRef="#br0" timeOffset="255089.6205">17878 7314 87 0,'0'0'40'0,"0"0"0"16,0 0 0-16,0 0-31 15,6 23-4-15,-6-23-2 16,-2 36-1-16,2-36 0 16,8 33-2-16,-8-33 1 15,27 19-2-15,-8-11 2 16,6-5-1-16,6-5 0 0,7 2 0 15,3-1 0-15,3-1 0 16,3 4 1 0,-5 1-1-16,0 5 1 15,-5 6 0-15,-8 1 1 0,-6 8-1 16,-9-2 0-16,-9 4 1 16,-7 0-1-16,-5-2 0 15,-7-2 0-15,-3-2 0 16,-6-4-1-16,0-5 1 15,-6 0-1-15,0-5 0 16,-4-3-1-16,2-4 0 16,2-1-2-16,-2-15-4 0,31 18-22 15,-38-19-12 1,18-2-2-16,-3-12 1 16,8 5 0-16</inkml:trace>
  <inkml:trace contextRef="#ctx0" brushRef="#br0" timeOffset="255286.6933">17872 7300 91 0,'25'-11'39'16,"16"11"3"-16,-3-10-3 16,20 12-31-16,-11-4-2 15,7 8-3-15,-8-2-3 16,-8-2-6-16,13 21-20 15,-26-21-15-15,-2 11 2 16,-23-13-2-16,19 6 1 16</inkml:trace>
  <inkml:trace contextRef="#ctx0" brushRef="#br0" timeOffset="256366.095">15077 6790 62 0,'-29'10'37'0,"-1"3"0"16,4 37-7-1,-20-27-14-15,31 44-3 16,-18-8-3-16,19 32-3 0,-3-5-1 16,21 14-2-16,9-1-1 15,16-1-2-15,20 0-1 16,14-10-2-16,20-1-5 16,-4-18-32-16,24-12 0 15,-5-13-1-15,2-15 0 16</inkml:trace>
  <inkml:trace contextRef="#ctx0" brushRef="#br0" timeOffset="256981.325">18545 7009 44 0,'0'0'33'16,"0"0"3"-16,0 0 0 0,41 36-22 15,-22-26-2-15,35 26-1 16,-11-5-1-16,26 23-3 15,-9-3-2-15,5 13-2 16,-9 3 0-16,-2 4-2 16,-13 0 0-16,-14 2-2 15,-18-6-1-15,-24-12-3 16,-4 12-5-16,-31-15-28 16,1-11 0-16,-5-11-2 15,2-9 2-15</inkml:trace>
  <inkml:trace contextRef="#ctx0" brushRef="#br0" timeOffset="257761.611">19423 7279 51 0,'0'0'38'16,"0"0"-1"-16,0 0 1 15,0 0-19-15,27 25-7 16,-27-25-2-16,25 33-3 16,-25-33-2-16,23 36-3 15,-15-17 1-15,-2 4-2 16,-4-5 0-16,-2-18-1 15,-2 26 1-15,2-26-1 0,0 0-1 16,0 0 1 0,0 0-1-16,2-26 1 15,5 6-1-15,1 1 1 16,6-2-1-16,1 0 1 0,4 0 0 16,1 7 1-16,3-1 0 15,2 11 0-15,0 4-1 16,4 6 1-16,-2 4 0 15,-4 5 0-15,-4 2 0 16,-5 1-1-16,-10 3 1 16,-4-21-1-16,-4 30 0 15,4-30 0-15,-21 18 1 16,21-18-2-16,-22 3 1 16,22-3 0-16,-7-17 0 15,14 0 0-15,9-8 0 16,1-2 0-16,6 0-1 15,4 0 2-15,2 6-1 0,2 2 0 16,-2 6 0-16,-6 15 1 16,-2 9-1-16,-5 10-1 15,-5 2 2-15,-3 6-2 16,-6 4 2-16,-2 1-2 16,0 1-1-16,-4-16-3 15,12 12-6-15,-8-31-29 16,6 21-2-16,-6-21 2 15,21-8-2-15</inkml:trace>
  <inkml:trace contextRef="#ctx0" brushRef="#br0" timeOffset="258001.7005">20391 7241 80 0,'0'0'40'16,"23"36"1"-16,-26-11 0 15,-1 23-28-15,-18-13-4 16,7 16-4-16,-12-3-1 16,0 4-2-16,-2-6-1 15,4-2 0-15,6-5-2 16,1-12-1-16,11-1-1 16,7-26-5-16,7 31-8 15,-7-31-26-15,27-10 0 16,-7-9 1-16,10-2-1 15</inkml:trace>
  <inkml:trace contextRef="#ctx0" brushRef="#br0" timeOffset="258289.8143">20652 7498 72 0,'0'0'40'0,"0"0"0"16,0 0 1-16,3 30-28 15,-28-24-4-15,16 11-4 16,9-17-1-16,-14 29-2 15,14-29-1-15,25 31-1 16,4-14 0-16,8 4 1 16,1-2-1-16,3 3 1 15,-4-1 0-15,-8 6 0 0,-6-4 0 16,-12 2 1-16,-11-2-1 16,-11-2 0-16,-9-2 1 15,-9-6-1 1,-3 3-1-16,-3-16-2 15,0 5-1-15,-11-20-31 0,15 5-8 16,-2-11 0-16,6 2-1 16</inkml:trace>
  <inkml:trace contextRef="#ctx0" brushRef="#br0" timeOffset="264994.297">3065 9516 31 0,'0'0'34'0,"0"0"1"16,0 0 1-16,-25-25-23 15,25 25-1-15,0 0-1 16,9 38-1-16,-9-38-3 16,-6 44-1-16,1-19-1 0,9 6-1 15,-3-6-2-15,5-2 0 16,-2-6-1-16,-4-17 0 16,17 10-1-1,-17-10 0-15,18-20 0 0,-10 3 0 16,-5-8 1-16,-1 0-1 15,-2-5 0-15,0 1 0 16,-5 0 1-16,-3 4-1 16,-2 8 0-16,10 17 0 15,-36-12 0-15,14 20 1 16,-5 9 0-16,2 10 0 16,2 10 0-16,2 7 0 0,5 0 0 15,9 8 1-15,9-4-1 16,9 0-1-1,9-12 1-15,5-9 0 16,2-18-1-16,7-12 0 0,3-11-1 16,-4-16 1-16,-2-5 0 15,-6-9-1-15,-8-2 1 16,-3-2-1-16,-7 8 0 16,-7 3 1-16,-2 8 1 15,-3 10-2-15,5 19 1 16,0 0 0-16,0 0 0 15,-14 23 1-15,20 10-1 16,4 7 0-16,3 4 1 0,4 6 0 16,5-2-1-1,1-4 0-15,4-7 0 16,-2-12-2-16,6 1-4 16,-31-26-17-16,42-7-18 0,-25-7 0 15,1-3-1-15,-9-8 1 16</inkml:trace>
  <inkml:trace contextRef="#ctx0" brushRef="#br0" timeOffset="265669.5471">3856 9176 60 0,'0'0'38'16,"21"-27"1"-16,-21 27-12 15,0 0-11-15,2 21-4 16,-20-5-2-16,9 20-4 15,-14 10-2-15,-1 16-1 16,-5 5 0-16,4 8-1 0,0-1 0 16,4 5-1-16,13-6 0 15,10-4 0-15,10-11 0 16,13-9 0 0,10-10 0-16,5-5-1 0,3-11 0 15,1-11-1-15,-4-5 0 16,-3-7-2-16,-2-1-1 15,-24-22-7-15,20 15-30 16,-29-13 0-16,-2 21-1 16,-11-41 1-16</inkml:trace>
  <inkml:trace contextRef="#ctx0" brushRef="#br0" timeOffset="266253.7638">4214 9266 62 0,'0'0'37'16,"0"0"1"-16,0 0-7 16,6 29-18-16,-27-10-2 15,17 27-3-15,-11-2-4 16,7 12 0-16,-4 0-1 15,6 3-1-15,6-5 0 0,8-8-1 16,6-6 0-16,7-7 0 16,4-8 0-16,4-10-1 15,2-5 0-15,2-10 1 16,-1-2-2-16,-1-8-1 16,0 1-2-16,-12-16-5 15,14 13-20-15,-21-13-12 16,-6 4 1-16,-14-8-2 15</inkml:trace>
  <inkml:trace contextRef="#ctx0" brushRef="#br0" timeOffset="266437.8296">4091 9581 56 0,'23'0'36'16,"0"-6"2"-16,8-2-4 15,8 3-27-15,-7-3-5 16,3-9-15-16,-8 5-20 16,6 5-3-16,-6-1 0 15,-2 2-1-15</inkml:trace>
  <inkml:trace contextRef="#ctx0" brushRef="#br0" timeOffset="266833.9767">4592 9151 44 0,'22'-21'40'0,"-22"21"0"16,27 6 0-16,-2 21-14 15,-4-10-18-15,21 29 1 16,-5-4-3-16,9 20-1 16,0 3-3-16,5 10 1 15,-7-4-1-15,-3 7 0 16,-13-3 0-16,-4 0 0 0,-19-4-1 16,-3-6 1-16,-11-9 0 15,-9-1-1-15,-1-7 1 16,-2-15-2-16,0-6 0 15,1-10 1-15,20-17-2 16,-29 23 1-16,29-23-2 16,-19-2-1-16,19 2-4 15,-21-11-32-15,21 11-4 16,-8-25 0-16,12 7 0 16</inkml:trace>
  <inkml:trace contextRef="#ctx0" brushRef="#br0" timeOffset="267338.1633">5493 9531 29 0,'-17'-4'36'0,"17"4"1"16,0 0 0-16,-23-7-14 15,23 7-7-15,0 0-4 16,19 7-3-16,-19-7-4 0,38-2-2 15,-9-3-1 1,10-1 0-16,0 2-2 16,-1-2-1-16,5 6-4 15,-18-13-6-15,17 17-26 0,-42-4-2 16,0 0 0-16,0 0-1 16</inkml:trace>
  <inkml:trace contextRef="#ctx0" brushRef="#br0" timeOffset="267494.2239">5509 9640 63 0,'-14'25'38'0,"14"-25"2"16,23 12-2-16,16-3-26 15,-18-14-3-15,19 8-3 16,-7-3-4-16,-6-9-11 16,0 7-28-16,-4 0-3 15,-23 2 1-15,22-2-2 16</inkml:trace>
  <inkml:trace contextRef="#ctx0" brushRef="#br0" timeOffset="271641.7621">6469 9619 48 0,'-21'4'36'16,"21"-4"-3"-16,0 0-9 0,-37-4-4 15,37 4-6-15,0 0-3 16,0 0-3-16,0 0-1 16,0 0-2-16,0 0 0 15,33 0-2-15,-14-2 1 16,10 8 0-16,2-6-1 15,11 4 0-15,1 0-1 16,1 2 0-16,1-1-1 0,-1-1 1 16,-5 0-2-16,-7-2 0 15,-7 0 1-15,-25-2-1 16,0 0-1 0,0 0 0-16,0 0-2 0,0 0-4 15,-1 23-19-15,1-23-17 16,0 0 2-16,-20-6-2 15,20 6 2-15</inkml:trace>
  <inkml:trace contextRef="#ctx0" brushRef="#br0" timeOffset="274497.829">7322 9483 21 0,'3'-19'33'0,"15"4"1"15,-3-14 1-15,6-10-14 16,22 16-5-16,-16-21-3 16,21 21-4-16,-15-9 0 15,9 16-3-15,-13 3-1 16,0 22 0-16,-29-9-2 15,19 48 0-15,-26-3-1 16,-9 8-1-16,-7 3 0 16,-8 5 0-16,-1-3-1 15,-3-6 1-15,2-6-1 16,6-8 1-16,4-13-1 0,6-6 1 16,17-19 0-16,-12 19 0 15,12-19 0-15,0 0 0 16,0 0-1-16,29-2 1 15,-12 0 0-15,10 2 0 16,0-3 0-16,8 3 0 16,2 2-1-16,-1-2 0 15,1 1-1-15,-4-4-1 16,-1 3-1-16,-6-10-5 16,10 18-9-16,-16-20-24 15,1 1 1-15,-21 11-1 16,23-37 1-16</inkml:trace>
  <inkml:trace contextRef="#ctx0" brushRef="#br0" timeOffset="274869.9603">7869 9491 80 0,'0'0'39'0,"-21"-8"-1"16,13 27-9-16,-13-23-17 15,21 22-4-15,0-18-3 16,-9 27-2-16,9-27-1 15,9 21 0-15,-9-21-1 16,33 3 0-16,-6-4 0 16,6-9-2-16,3 4 1 15,9-3 1-15,1 1-2 0,2 6 1 16,-1 4 0-16,-3 8 1 16,-7 3-1-16,-3 8 1 15,-9 2 0-15,-9 4 1 16,-14 0-1-16,-8 2 1 15,-11-4-1-15,-7 5 0 16,-10-13 1-16,-3-1-2 16,-1-7 1-16,-3-3-1 15,1-4-1-15,-1-8 0 16,8 1-3-16,-3-20-4 16,36 25-20-16,-41-29-13 15,20 2 0-15,-4-4-1 16,6-3 2-16</inkml:trace>
  <inkml:trace contextRef="#ctx0" brushRef="#br0" timeOffset="275038.0198">7758 9429 79 0,'19'-11'39'16,"16"-1"1"-16,7-5-1 16,22 8-31-16,-1-11-2 15,14 7-3-15,-1 1-2 16,-5 1-5-16,4 17-6 15,-25-3-29-15,2 7 0 16,-19 7 0-16,-10 10-1 16</inkml:trace>
  <inkml:trace contextRef="#ctx0" brushRef="#br0" timeOffset="275238.0936">8585 9876 85 0,'0'0'40'16,"0"0"0"-16,19 14 0 15,-38-28-33-15,19 14-4 16,0 0-8-16,-6-28-19 16,6 28-16-16,-2-20 0 15,2 20-1-15,2-25 2 16</inkml:trace>
  <inkml:trace contextRef="#ctx0" brushRef="#br0" timeOffset="275801.3053">8755 9552 44 0,'0'0'34'0,"-2"-23"1"16,2 23-9-16,6-21-7 15,21 17-3-15,-24-25-4 16,32 18-2-16,-14-16-2 0,24 10-2 15,-11-4 0-15,13 5-2 16,-5 3-1-16,1 7 0 16,-9 10-1-16,-5 9 1 15,-9 10-2-15,-15 12 0 16,-10 7-1-16,-13 4 1 16,-9 6-1-16,-6 4 1 15,-1 1-1-15,-3-7 0 16,4-4 0-16,6-9 0 15,6-7 0-15,8-5 1 16,3-6-1-16,10-19 0 16,0 0 0-16,4 20 1 15,-4-20 0-15,25-4 0 0,-8-8 0 16,6 6 0-16,6-7 0 16,8 5 0-16,0-3 0 15,3 3-2-15,-3 6 1 16,-6 0-1-16,1 12-1 15,-12-8-3-15,3 19-7 16,-23-21-29-16,9 17-2 16,-9-17 1-16,0 0-1 15</inkml:trace>
  <inkml:trace contextRef="#ctx0" brushRef="#br0" timeOffset="276757.6611">9237 9157 32 0,'0'0'34'16,"-19"-2"2"-16,19 2-2 15,0 0-12-15,-12-17-6 16,12 17-4-16,19-8-3 16,10 6-3-16,-2-7-1 0,14 5-3 15,-1-4 1-15,5 0-3 16,-1 7 0-16,0-9-2 16,1 12-4-16,-22-17-10 15,4 13-23-15,-27 2 1 16,27-6-2-16,-27 6 2 15</inkml:trace>
  <inkml:trace contextRef="#ctx0" brushRef="#br0" timeOffset="277109.7929">9694 8948 68 0,'21'-15'39'0,"-21"15"1"15,20-6-1-15,-20 6-26 16,0 0-3-16,0 23-3 16,-2 4-2-16,-8-2-3 15,4 3 1-15,-2 3-2 16,1-2 0-16,1-4-1 16,2-4 0-16,4-21 1 15,4 27-1-15,-4-27 1 16,17 6-1-16,-17-6 0 15,29-6 1-15,-9 0 0 16,1-2-1-16,2 3 1 0,4-5-1 16,-2 4 0-16,2-1-1 15,4 5-1-15,-6-10-3 16,12 14-5 0,-37-2-30-16,38-23 0 0,-20 8-1 15,1-1 0-15</inkml:trace>
  <inkml:trace contextRef="#ctx0" brushRef="#br0" timeOffset="277341.8741">10039 8898 59 0,'-5'-17'40'16,"5"17"0"-16,0 0 1 16,0 0-18-16,5 25-10 0,-14-4-4 15,13 19-3 1,-10 4-2-16,6 10 0 15,-4 0-2-15,4 5 0 16,0-3-1-16,2-4-1 0,2-6-2 16,-2-12-1-16,9 1-2 15,-11-35-18-15,12 26-18 16,-12-26-3-16,0 0 3 16,0 0-2-16</inkml:trace>
  <inkml:trace contextRef="#ctx0" brushRef="#br0" timeOffset="278230.2061">10510 9121 56 0,'0'0'36'0,"17"-27"1"16,-11 0-9-16,17 29-12 16,-29-21-2-16,26 28-3 15,-20-9-1-15,9 33-2 16,-13-3-3-16,10 22 0 15,-10 2-1-15,10 11-1 0,-2 0-1 16,4 4 0-16,-2-3-1 16,5-9 0-16,3-7 0 15,-1-8 0-15,1-5-1 16,-1-8 1-16,-1-6-1 16,-12-23 0-16,21 24 0 15,-21-24 0-15,23 10 0 16,-23-10 0-16,29-10-1 15,-10 3 1-15,3-3-1 16,1-1 0-16,4-3 0 16,-4-1-1-16,2 0-1 15,-6-3-1-15,6 7-4 16,-19-20-15-16,11 12-18 0,-11-4 0 16,0-2 1-16,-6-4-1 15</inkml:trace>
  <inkml:trace contextRef="#ctx0" brushRef="#br0" timeOffset="278426.2765">10483 9416 76 0,'0'0'39'0,"27"4"-1"16,6-6 1-16,19 4-32 15,-10-8-1-15,5 2-8 0,10 8-33 16,-16-4-3-16,-10-2 0 16,-8 2-1-16</inkml:trace>
  <inkml:trace contextRef="#ctx0" brushRef="#br0" timeOffset="280906.1974">6211 8923 26 0,'11'-21'34'0,"-9"0"1"15,4 4 1-15,-6 17-21 16,-4-29-1-16,4 29-1 0,-12 21-2 15,5 25-1 1,-28 6-3-16,12 34-1 16,-12 12-1-16,8 21-2 15,4 11 1-15,11 8-2 0,12-3 0 16,22-13 0-16,9-9-1 16,11-15-1-16,6-11 0 15,4-16-1-15,0-10-3 16,-11-28-14-16,5 5-22 15,-9-9-1-15,-3-12-1 16,-1-9 1-16</inkml:trace>
  <inkml:trace contextRef="#ctx0" brushRef="#br0" timeOffset="281865.5542">11197 8852 43 0,'2'-25'36'16,"-2"25"1"-16,0-19-4 0,-14-2-12 15,31 25-6-15,-17-4-2 16,0 0-4-16,29 26-2 16,4 11-2-16,2 3-1 15,9 18 0-15,-1 5-1 16,3 18 0-16,-6-1-1 16,-5 8-1-16,-10 1 1 15,-13-1 0-15,-12-6-1 0,-8 3 0 16,-9-10 1-16,-6-10-1 15,-3-8 0 1,-1-13 0-16,0-3 0 16,6-12-1-16,4-6 0 15,0-12 0-15,17-11-2 0,-22 10-1 16,22-10-3-16,-13-20-12 16,13 20-25-16,2-21 1 15,-2 21-1-15,13-40 1 16</inkml:trace>
  <inkml:trace contextRef="#ctx0" brushRef="#br0" timeOffset="282841.9144">11872 9048 38 0,'0'0'35'0,"0"0"2"16,2-21 0-16,17 26-18 16,-19-5-4-16,0 0-2 15,19 4-4-15,2 19-1 0,-9-6-2 16,7 14-2-16,-7-2 0 15,1 9 0-15,-3-7-2 16,-4 3 0-16,-4-9-1 16,-4-2 0-16,-2-1 0 15,4-22-1-15,-12 23-1 16,12-23 1-16,0 0 0 16,-17-20-1-16,17 1 1 15,4-8-1-15,4-3 1 16,1-7 0-16,7-3 0 15,-1 0-1-15,4 3 1 16,3 6 0-16,-1 8 0 16,2 8 0-16,-2 7 1 0,0 12-1 15,-1 8 1-15,-1 9 0 16,-4 12 0 0,-1 5 0-16,-6 4 0 15,1 4 0-15,-3-4-1 0,-2-1 1 16,-2-11 0-16,0-5 0 15,0-8-1-15,-2-17 0 16,0 0 0-16,0 0 0 16,11-32 0-16,-5 3-1 15,2-2 1-15,3-7 0 16,3-2 0-16,3-1 0 16,2 5 0-16,5 5 0 15,-1 14 1-15,0 7-1 0,-2 5 0 16,2 10 0-1,-5 9 0-15,-1 9 0 16,-5 6 1-16,-7 1-1 16,-1 7-2-16,-2-6 1 0,0 5-2 15,-8-15-6-15,20 10-32 16,-14-31-1-16,2 30 0 16,-2-30 0-16</inkml:trace>
  <inkml:trace contextRef="#ctx0" brushRef="#br0" timeOffset="283338.0984">12971 9034 54 0,'25'-19'39'0,"-25"19"1"16,23-15-1-16,0 28-17 0,-23-13-7 16,-11 19-5-16,-10 6-2 15,5 23-1-15,-13 4-3 16,-2 17-1-16,-9 4 0 16,-3 6 0-16,1-1-1 15,2 1 0-15,1-8 0 16,4-6-1-16,6-13 0 15,6-4-1-15,4-6 0 16,2-7 0-16,3-5 0 16,2-9 0-16,5 0-3 15,7-21-3-15,2 25-36 16,-2-25-1-16,9-23-1 16,1-2 0-16</inkml:trace>
  <inkml:trace contextRef="#ctx0" brushRef="#br0" timeOffset="289957.5611">13230 9491 18 0,'0'0'34'0,"0"0"1"16,7-21 1-16,-7 3-13 15,18 28-3-15,-32-27-4 16,14 17-4-16,0 0-3 15,-19 9-2-15,-8-9-3 16,-2 8 0-16,-8-2-1 16,-3 1-2-16,-1 1 1 15,5 2-1-15,5-3-1 16,10 1 0-16,21-8 1 16,0 0-1-16,0 0 0 15,25 17 0-15,11-13 0 0,12-2 0 16,8-2 0-16,4 4 0 15,0 0 0 1,-4 1 0-16,-8 7 0 16,-13 3 1-16,-14 5-2 0,-13 4 2 15,-12-1 0-15,-12 2 0 16,-9-2 0-16,-5-1 0 16,-9-7 0-16,-3-2 0 15,-7-5 1-15,3-4-1 16,-2-4 0-16,2-4-1 15,3-2 1-15,5 0 0 16,7-1-1-16,4-5 0 0,9 3-2 16,5-9-5-16,13 18-26 15,2-21-9 1,-2 21 0-16,11-23 0 16</inkml:trace>
  <inkml:trace contextRef="#ctx0" brushRef="#br0" timeOffset="291190.0112">13392 9147 37 0,'-6'22'34'0,"6"-22"0"16,0 0-1-1,17 1-15-15,-17-1-5 16,0 0-4-16,0 0-1 16,27-9-2-16,-27 9-2 0,33-2 0 15,-16-4 0-15,8 12-1 16,-3-8 0-16,1 10 0 15,-23-8-2-15,29 21 2 16,-27-4-2-16,-4 4 1 16,-10 2 0-16,-3 2-1 15,-5-2 1-15,3-2-1 16,-2-4 0-16,3 1 1 16,16-18-1-16,-13 17 0 15,13-17 0-15,0 0 0 0,27 12 0 16,-8-9 0-1,4-1 0-15,4-2-1 0,6 2-1 16,-8-15-8-16,12 7-31 16,-12-6-1-16,0 1-1 15,-6-8 0-15</inkml:trace>
  <inkml:trace contextRef="#ctx0" brushRef="#br0" timeOffset="315345.9719">2176 14075 16 0,'0'0'31'0,"9"-23"3"15,-13 6-10-15,4 17-3 16,2-19-3-16,-2 19-2 16,0 0-4-16,0 0-3 15,6 17-2 1,2 12-1-16,-8 1-1 0,9 18 0 15,-3 6-1-15,8 9-1 16,-3 1-1-16,5 5 0 16,-1-8-1-16,2-9 0 15,-1-10-1-15,-3-9 1 16,1-8 0-16,-14-25-1 16,19 17 1-16,-19-17 0 15,18-27 0-15,-9 0 0 0,1-15 0 16,-1-14-1-16,3-11 2 15,2-8-2 1,-3 3 0-16,1 1-1 16,-3 5 1-16,-1 9-3 0,2 18-2 15,-10-1-7-15,19 23-29 16,-19 17 0-16,0 0 0 16,4 19 0-16</inkml:trace>
  <inkml:trace contextRef="#ctx0" brushRef="#br0" timeOffset="316066.2387">2650 14482 27 0,'4'-27'33'15,"2"10"3"-15,5-2-1 16,20 5-18-16,-23-15-4 16,23 22-1-16,-18-13-4 15,14 17 0-15,-27 3-3 16,33 5-1-16,-33-5 0 16,8 48-1-16,-16-11-1 15,-7 1-1-15,-9 6 1 0,-1-3-1 16,-2-1 0-16,2-8-1 15,2-7 1-15,6-7-1 16,17-18 1-16,-20 15-1 16,20-15 1-16,0 0-1 15,0 0 1-15,8-17 0 16,-8 17-1-16,0 0 1 16,23-12-1-16,-23 12 0 15,20 6 0-15,-20-6 1 16,23 10-1-16,-23-10 0 15,23 15 0-15,-23-15-1 16,25 25-3-16,-25-25-3 16,27 9-27-16,-27-9-7 0,0 0 0 15,0 0 1-15</inkml:trace>
  <inkml:trace contextRef="#ctx0" brushRef="#br0" timeOffset="316290.3226">2999 14647 72 0,'0'0'40'16,"0"0"-3"-16,0 0 2 0,17 11-31 15,-17-11-4-15,0 0-2 16,0 0-6-16,0 0-12 15,-17-5-23-15,17 5 0 16,0 0 0-16,0 0 0 16</inkml:trace>
  <inkml:trace contextRef="#ctx0" brushRef="#br0" timeOffset="319558.5337">3670 14248 54 0,'0'0'35'16,"0"0"0"-16,0 0-8 16,0 0-14-16,23-10-3 15,-7-7-1-15,17 13-3 16,-8-5-1-16,10 3-3 15,-3 4-2-15,-1-4-5 0,8 18-9 16,-8-16-24-16,-8 2 1 16,-6-6-2-16,-17 8 2 15</inkml:trace>
  <inkml:trace contextRef="#ctx0" brushRef="#br0" timeOffset="319730.601">3773 14231 63 0,'0'0'37'0,"-24"13"1"16,24-13 0-16,24-2-31 16,5 4-1-16,-2-8-2 15,7 2-2-15,3 6-3 16,-6-11-8-16,15 9-28 0,-21 2 0 16,-2 0-1-16,-3 3-1 15</inkml:trace>
  <inkml:trace contextRef="#ctx0" brushRef="#br0" timeOffset="321030.0846">5339 13761 32 0,'0'-20'32'0,"0"20"3"16,0 0-7-16,-14-32-9 16,14 32-4-16,0 0-2 15,-2 30-2-15,-17-3-3 0,7 31-1 16,-11 3-2-16,6 20 0 15,-2 3-3-15,5 8 1 16,5-5-1-16,9-11-1 16,5-12 0-16,11-11-1 15,5-10 1-15,2-15-1 16,0-7 1-16,-2-5-1 16,-1-7-1-16,-20-9 0 15,25 10-2-15,-25-10-3 16,0 0-9-16,0 0-26 15,0 0 2-15,9-19-1 16,-10 0 0-16</inkml:trace>
  <inkml:trace contextRef="#ctx0" brushRef="#br0" timeOffset="321510.2586">5792 13876 60 0,'0'0'37'15,"21"-18"1"-15,-21 18-1 16,-13 25-27-16,-22-11-2 16,6 16-3-16,-6-1-1 15,5 4-2-15,1-1-1 0,17-1-1 16,12-10 1-16,21-7-1 15,16-3 0-15,15-3 0 16,4-4 0-16,8 5 0 16,-1-1 1-16,-11 5 0 15,-5 3-2-15,-13 5 2 16,-12 2-1-16,-13 4 1 16,-13-2-1-16,-9-8 1 15,-12-4-1-15,-6-3 1 16,-6-14 0-16,-1-4 0 15,-3-15 1-15,8-5-2 16,6-13 2-16,10-3-1 16,7-4 0-16,12 0 0 0,8 0 1 15,7 6-1-15,10 4-2 16,0 5 1-16,4 8-2 16,-2 0-2-1,6 20-4-15,-18-9-25 0,14 14-7 16,-10 0 0-16,0 12 0 15</inkml:trace>
  <inkml:trace contextRef="#ctx0" brushRef="#br0" timeOffset="321718.3358">6342 14158 84 0,'0'0'40'0,"6"17"-2"16,-6-17 1-16,0 0-34 16,0 0-2-16,-2 21-3 0,2-21-4 15,0 0-6-15,0 0-28 16,11-17 0-16,-7-4-2 16,2-2 1-16</inkml:trace>
  <inkml:trace contextRef="#ctx0" brushRef="#br0" timeOffset="322066.4664">6500 13705 68 0,'19'-23'39'0,"-19"23"1"16,0 0-1-16,31 4-27 0,-31-4-4 15,8 19-1-15,-12 0-2 16,4 12-3-16,-8 3 0 15,-3 7 0-15,-3-3 0 16,1 0-1-16,-1-1 0 16,4-10-1-16,7-2 0 15,5-6 0-15,-2-19 1 16,27 17-1-16,-6-19 0 16,6 2 0-16,4-8 1 15,5 5-1-15,-1-7 0 16,-2-1 0-16,-2 1-1 15,-2-3-1-15,0 5-2 16,-12-11-4-16,16 22-13 0,-24-24-20 16,3 4 0-16,-8-14 1 15,0-1-1-15</inkml:trace>
  <inkml:trace contextRef="#ctx0" brushRef="#br0" timeOffset="322322.5593">6824 13448 88 0,'0'0'40'16,"0"0"1"-16,-6 33-7 16,-9-12-24-16,15 25-4 15,-8 4 0-15,8 13-2 16,-4 0-2-16,0 6 0 16,-1-2-2-16,1-3 2 0,2-7-2 15,2-3 1-15,-2-12-1 16,0-7 0-16,4-9-1 15,2-4-1-15,0-5-2 16,-4-17-2-16,7 21-5 16,-7-21-30-16,0 0 0 15,-6-33-1-15,6 33 1 16</inkml:trace>
  <inkml:trace contextRef="#ctx0" brushRef="#br0" timeOffset="322638.6764">7260 13858 70 0,'21'29'41'16,"-21"-29"0"-16,2 27 0 15,-2-27-23-15,-4 19-11 16,4-19-2-16,-4 17-3 16,4-17-2-16,0 0-3 0,4 20-4 15,-4-20-32-15,0 0-2 16,0 0 0-1,4-20-1-15</inkml:trace>
  <inkml:trace contextRef="#ctx0" brushRef="#br0" timeOffset="323161.8724">7653 13684 59 0,'0'0'37'0,"-27"0"1"16,27 0 0-16,-25-12-26 0,25 12-2 15,0 0-3-15,0 0-1 16,27-17-2-16,-2 11-2 15,2-1 1-15,10 3 0 16,2-2-1-16,3 8-1 16,-3 2 1-16,-1 9 0 15,-7 5-1-15,-12 10 0 16,-9 7 0-16,-14 7-1 16,-9 4 1-16,-14 6 0 15,-6-4-1-15,-6 2 1 16,1-6-1-16,3-6 0 15,6-3 0-15,8-5 0 0,3-9 0 16,13 1 0-16,5-22 1 16,5 30-1-16,-5-30 0 15,31 18 1-15,-9-15-1 16,8-3 1-16,3 2-1 16,4-9 0-16,3 3-1 15,-3-4 0-15,2 4-2 16,-7-9-4-16,11 19-6 15,-20-18-28-15,4 4 0 16,-12-11-1-16,5 8 1 16</inkml:trace>
  <inkml:trace contextRef="#ctx0" brushRef="#br0" timeOffset="323426.969">8242 13676 72 0,'0'0'38'16,"0"0"0"-16,19 12 0 15,-19-12-31-15,39-8-2 16,-11 0-2-16,7 3-2 15,-2 1-4-15,-8-12-7 0,8 13-27 16,-33 3-1-16,27-10 0 16,-27 10 0-16</inkml:trace>
  <inkml:trace contextRef="#ctx0" brushRef="#br0" timeOffset="323890.1409">8452 13458 56 0,'25'-20'36'16,"-8"13"0"-16,6 1 1 15,-23 6-28 1,43-12 0-16,-43 12-1 15,38 10-3-15,-38-10 1 0,20 21-5 16,-20-21 3-16,-4 31-4 16,-10-12 3-16,5 0-4 15,-3 0 2-15,12-19-1 16,-17 25-1-16,17-25 1 16,4 23-1-16,-4-23 1 15,29 14-1-15,-6-10 2 16,2 1-1-16,2 1 1 15,0 4 0-15,-2 1 0 16,-6 5 0-16,-1 7 1 16,-9 0 0-16,-9 0 0 0,-11 0 0 15,-7 2-1 1,-7-2 0-16,-6-4 0 0,-3-4 0 16,-5-5-2-16,2 1-2 15,-5-19-12-15,15 8-25 16,2-5 0-16,25 5-1 15,-17-21 0-15</inkml:trace>
  <inkml:trace contextRef="#ctx0" brushRef="#br0" timeOffset="324370.3207">9355 13897 72 0,'0'0'39'0,"0"0"0"16,0 0-1-16,-18 0-25 15,41 6-4-15,-23-6-3 16,45 0-1-16,-18-6-2 16,6 6-2-16,-3-2 0 15,1-2 0-15,-4 2-2 16,-7 0-2-16,-3 4-2 16,-17-2-7-16,0 0-28 15,8-17 0-15,-8 17 0 16,0 0-1-16</inkml:trace>
  <inkml:trace contextRef="#ctx0" brushRef="#br0" timeOffset="324753.4634">9576 13661 70 0,'0'0'39'0,"0"0"0"16,-19-2 0-16,-6 0-26 15,29 23-3-15,-12-4-4 16,12 14-2-16,-4 6 0 16,2 7-2-16,-4 2 0 15,0 5 0-15,-2-3-2 16,-2-2-1-16,6-3-1 16,-7-15-4-16,18 17-17 15,-11-45-18-15,20 17 0 16,-3-25 0-16,6-1 0 0</inkml:trace>
  <inkml:trace contextRef="#ctx0" brushRef="#br0" timeOffset="325257.6479">10005 13684 63 0,'-12'-25'38'15,"12"25"-1"-15,0 0 2 16,0 0-26-16,0 0-3 16,0 0-4-16,0 0-1 15,0 0-2-15,29 23-1 16,0-6 1-16,2-3-1 16,5 3-1-16,3 0 0 15,0 0 0-15,-5 6 0 0,-1 6 0 16,-8-4-1-1,-4 4 1-15,-7 2-1 16,-6-3 0-16,-7-1 0 16,-2 0 1-16,-9-10-1 0,10-17 0 15,-37 27 0-15,10-19 0 16,-4-6-1-16,-5-8-2 16,1-2 0-16,-9-15-8 15,22 8-27-15,-16-20-3 16,1 1 1-16,1-12 0 15</inkml:trace>
  <inkml:trace contextRef="#ctx0" brushRef="#br0" timeOffset="325445.7175">9871 13527 76 0,'33'-12'38'15,"4"2"2"-15,9 7-2 0,-5-9-30 16,19 14-1-16,-8-10-4 15,4 6-1-15,-8 4-2 16,-4-4-5-16,4 18-9 16,-19-16-24-16,2 0-1 15,-10-4 1-15,-1-2-2 16</inkml:trace>
  <inkml:trace contextRef="#ctx0" brushRef="#br0" timeOffset="325753.8324">10595 13191 59 0,'0'0'39'16,"2"-21"-1"-16,-2 21 1 15,0 0-19-15,34 30-10 16,-16-6-4-16,18 14-2 15,-1 4 2-15,8 16-4 16,-5 5 1-16,-1 8-1 16,-6 0-1-16,-10 8 0 15,-11-3 0-15,-14-1 0 16,-12-4-3-16,-5-10 2 16,-6-3-3-16,-10-22-5 15,22 1-32-15,-20-18-1 0,6-6 0 16,4-13 0-16</inkml:trace>
  <inkml:trace contextRef="#ctx0" brushRef="#br0" timeOffset="326738.1996">11303 13471 58 0,'-18'-15'37'0,"18"15"1"15,0 0-1-15,-29-27-22 16,29 27-3-16,0 0-3 16,22 36-2-16,-19-13-1 15,9 6-3-15,-2 2-1 16,1 7 0-16,-5-5 0 16,0-1-1-16,-4-7-1 0,-2-25 0 15,-6 29 0-15,6-29 1 16,0 0-1-16,-17-10 0 15,17 10 0-15,0-44 0 16,7 15 0-16,5-5 0 16,5 1-1-16,3 1 1 15,3 1 1-15,2 8-1 16,0 12 1-16,0 18 0 16,-4 9-2-16,-2 10 2 0,-1 5 1 15,-5 6-2 1,-1 1 0-16,-4-2 0 15,-5 1-1-15,-3-12 2 16,-2-6-1-16,2-19 1 0,0 0-1 16,0 0 0-16,0 0 0 15,-5-23 0-15,14-12-1 16,7-1 1-16,3-4-1 16,6 1 1-16,0 5-1 15,4 7 1-15,0 8 1 16,0 13-1-16,-4 17 2 15,-4 9-2-15,-5 10 1 16,-5 9-1-16,-3 1 1 16,-2 6-1-16,-6-2-2 15,0-7 1-15,2-5-2 16,0-13-2-16,17 4-6 16,-19-23-26-16,35-5-4 0,-6-18 0 15,13-4 1-15</inkml:trace>
  <inkml:trace contextRef="#ctx0" brushRef="#br0" timeOffset="326934.2701">12240 13444 81 0,'17'2'40'15,"-17"-2"1"-15,12 42 0 16,-33-11-28-16,13 26-4 16,-19-5-2-16,-2 13-4 15,-6-1-2-15,1-9 1 16,1-3-2-16,4-10-1 15,10-7-2-15,19-35-4 16,4 27-5-16,-4-27-29 0,42-27 0 16,-5-10 0-16,11-3 0 15</inkml:trace>
  <inkml:trace contextRef="#ctx0" brushRef="#br0" timeOffset="327226.3811">12416 13599 93 0,'-33'4'40'0,"-8"14"1"15,-1 18-1-15,-8-13-33 16,17 6-2-16,4-2-2 16,17-4-1-16,16 0-1 15,19 0 0-15,20-6-1 16,9-2 0-16,4 5 0 0,2 3 1 16,-4 1-1-16,-6 9 1 15,-13-2 0-15,-12 7 1 16,-19 0-1-1,-12 1 0-15,-15-5 1 0,-8-7-1 16,-8-2 0-16,-3-8-1 16,0-5 0-16,-1-14-2 15,6-4-2-15,3-17-7 16,24 4-30-16,-3-12-2 16,13 1 1-16,3-13-1 15</inkml:trace>
  <inkml:trace contextRef="#ctx0" brushRef="#br0" timeOffset="327526.4897">12934 13590 70 0,'0'0'38'0,"0"0"2"16,-19 27-3-16,-4-29-24 16,23 2-4-16,2 17-3 15,-2-17-1-15,27 14-3 16,4-11 0-16,5-1-1 0,9-2 0 16,5-2-2-1,0-5-1-15,6 3-4 16,-15-21-11-16,3 13-22 15,-13 1-1-15,-10 3 0 0,-21 8 0 16</inkml:trace>
  <inkml:trace contextRef="#ctx0" brushRef="#br0" timeOffset="327678.5461">12861 13749 94 0,'4'19'39'16,"-4"-19"0"-16,42 39-4 15,-15-37-29-15,16-1-6 16,9 5-31-16,-10-10-6 16,-3 2-2-16,-8-3-1 15</inkml:trace>
  <inkml:trace contextRef="#ctx0" brushRef="#br0" timeOffset="329646.2762">13881 13314 31 0,'0'0'32'0,"16"-23"3"15,-6 5 0-15,-10 18-16 16,15-26-2-16,8 24-3 16,-23 2-2-16,0 0-2 0,0 0-2 15,8 49-2-15,-26 3 0 16,-3 17-2-16,-8 6-1 15,2 19-1-15,2-4 0 16,10 0-1-16,13-9 0 16,19-23 0-16,18-12-1 15,17-18 0-15,14-16 0 16,9-22-1-16,4-7 1 16,-2-16 0-16,-6-9 0 15,-13-2 0-15,-11-4 0 16,-15-2 0-16,-14 6 0 15,-14 8 1-15,-14 9-1 16,-7 10 0-16,-10 11 1 0,-2 12-1 16,-6 9 1-16,4 10-1 15,4 7 0-15,2 3 1 16,8 1-1-16,11 1 0 16,10-3-1-16,7-5-2 15,14-2-1-15,-3-15-7 16,28-1-29-16,-19-11-2 15,9 6 0-15,-9-14 0 16</inkml:trace>
  <inkml:trace contextRef="#ctx0" brushRef="#br0" timeOffset="329826.3436">14634 13843 87 0,'0'0'40'16,"0"0"0"-16,0 0 0 15,19 0-33-15,-19 0-3 16,0 0-4-16,0 0-2 16,6-21-9-16,23 11-27 15,-29 10-2-15,38-26 1 16,-16 3-1-16</inkml:trace>
  <inkml:trace contextRef="#ctx0" brushRef="#br0" timeOffset="330156.4653">14996 13442 80 0,'0'0'42'0,"-21"-2"-2"16,-8 18 1-16,0 14-27 15,-15 1-6-15,9 17-3 16,0 0-1-16,10 8-1 16,10-5-3-16,23-3 2 15,13-9-1-15,17-13-1 16,9-6 0-16,13-20 0 15,-1-8 0-15,1-13 0 16,-6-12 0-16,-11-9 0 16,-14-12 0-16,-14-1 0 15,-11 1 0-15,-16 2 1 16,-9 2-1-16,-10 8 0 0,-2 8-1 16,-3 5 0-16,5 17-2 15,0 5-1-15,31 7-5 16,-37 7-22-16,37-7-10 15,6 27 0-15,13-6 1 16</inkml:trace>
  <inkml:trace contextRef="#ctx0" brushRef="#br0" timeOffset="330465.5821">15207 13467 77 0,'0'0'40'16,"0"0"-1"-16,0 0 1 15,0 0-24-15,0 0-9 0,34-8-3 16,-9 10-1-16,12 4 0 16,7 8-2-1,10 7 1-15,4 2-2 16,0 4 1-16,-2-1-1 0,-6 9 1 16,-5-2-2-16,-13 1 2 15,-10-5-2-15,-15-2 2 16,-14-4 0-16,-15 0-1 15,-14-4 1-15,-11-10 0 16,-7-1-2-16,-5-10 0 16,1-2-2-16,-6-17-5 15,22 17-13-15,-8-26-20 16,15-3-1-16,-4-11 1 0,12 2 0 16</inkml:trace>
  <inkml:trace contextRef="#ctx0" brushRef="#br0" timeOffset="330629.6407">15048 13381 86 0,'22'-10'39'16,"7"6"1"-16,9-1-1 15,22 3-31-15,6-8-3 16,16 4-3-16,5-1-2 16,-2-3-4-16,6 18-9 15,-16-12-27-15,-9 6 2 16,-18-2-2-16,-12 4 0 15</inkml:trace>
  <inkml:trace contextRef="#ctx0" brushRef="#br0" timeOffset="331233.8671">16028 13362 100 0,'0'0'41'16,"0"0"0"-16,0 0-1 15,0 0-34-15,8 19-3 16,2 2 0-16,9 8-2 16,-2 3 1-16,4 1-2 15,-3-2 1-15,-3-5-1 16,-1-6-1-16,-14-20 0 15,23 9 0-15,-23-9 0 0,21-36 1 16,-7 11-1-16,3-8 0 16,0 1 2-16,5-3-2 15,-1 4 2-15,0 8-1 16,2 8 1-16,-2 9-1 16,1 10 1-16,-3 8 1 15,-2 5-2-15,-3 4 2 16,-1 10-2-16,-3 3 1 15,-6-1-1-15,-2-12 1 16,-2 0-1-16,-2-4-1 16,2-17 1-16,0 0-1 15,0 0 1-15,13-27-1 0,1 2 2 16,9 2-2-16,-2-11 1 16,6 5 0-16,0-2 0 15,0 12 0-15,-4 8 0 16,-3 5 1-16,-20 6-1 15,25 21 1-15,-20 10 0 16,-3 7-1-16,-4 4 0 16,2 2 0-16,-2-1-1 15,4-1 0-15,0-11-3 16,14 1-7-16,-16-32-30 16,23 14 0-16,2-26-1 15,4-3 0-15</inkml:trace>
  <inkml:trace contextRef="#ctx0" brushRef="#br0" timeOffset="331449.9448">17020 13314 98 0,'0'0'43'16,"-6"27"-1"-16,-15 5 2 16,1 22-37-16,-12 1 0 15,3 13-3-15,-8-1-2 16,6 8 0-16,0-4-3 15,6-4 0-15,8-8-2 16,5-15-1-16,18-3-3 16,-6-41-7-16,33 23-28 15,-8-35-1-15,15-5 1 0,-1-18 0 16</inkml:trace>
  <inkml:trace contextRef="#ctx0" brushRef="#br0" timeOffset="331722.0461">17214 13640 96 0,'0'0'41'16,"-11"-21"0"-16,11 21 0 16,-31 3-34-16,31-3-3 15,-21 16-1-15,21 1-1 16,0-17-1-16,29 38-1 16,0-13 0-16,11 4 0 15,5 4 0-15,1 1 1 16,-4 3-1-16,-1 1 1 15,-10 0-1-15,-12-3 1 16,-11-4 0-16,-16-1 0 16,-15-5 0-16,-6-5-1 15,-4-5-2-15,-7-25-9 0,-3 8-31 16,1-13 0-16,3 0 0 16,-3-6-2-16</inkml:trace>
  <inkml:trace contextRef="#ctx0" brushRef="#br0" timeOffset="334674.143">2276 16070 33 0,'13'-19'35'16,"-13"19"2"-16,8-17-1 16,-8 17-13-16,0 0-13 15,0 0-2-15,0 0 0 16,0 0-3-16,8 34 0 15,-14-13-2-15,8 6 1 16,-6 0-2-16,2 2 0 16,0-4-1-16,-2-8 1 15,4-17-2-15,0 0 0 16,0 0 1-16,0 0-1 16,4-42 0-16,-4 9 0 15,0-7 1-15,-4-2-1 16,-1-1 1-16,-9 7-1 0,-7 7 1 15,-6 12 0-15,-6 19 0 16,-2 21 0-16,-9 13-2 16,5 16 2-16,3 6 0 15,9 9 0-15,15 0-2 16,12-2 2-16,16-11-1 16,11-16 1-16,15-13-1 15,4-17 1-15,6-12-1 16,-3-15-1-16,-5-14 2 15,-7-7-1-15,-7-4 0 16,-6-4-1-16,-13 0 2 16,-3 6-2-16,-4 7 3 15,-6 12-2-15,2 23 1 0,0 0-1 16,-21 25 0-16,13 10 1 16,8 13-2-16,0 13 2 15,4-2-3 1,0-3 2-16,9-8-2 0,-1-10-2 15,11 5-6-15,-21-26-29 16,19 0-2-16,-21-17-1 16,25-6 1-16</inkml:trace>
  <inkml:trace contextRef="#ctx0" brushRef="#br0" timeOffset="335642.505">2646 16515 26 0,'0'0'30'0,"0"0"-1"0,10-17 0 15,-10 17-21 1,21-17-3-16,-21 17-1 16,21-14 1-16,-21 14-1 0,0 0 1 15,25-8 0-15,-25 8 1 16,0 0-1-16,0 0 1 16,0 0-1-16,0 0-1 15,0 0 0-15,0 0-2 16,0 0 0-16,0 0 0 15,0 0-1-15,0 0 1 16,0 0 0-16,0 0-1 16,0 0 0-16,-17 14 1 0,17-14-1 15,0 0 1 1,0 0-1-16,-19 4 0 16,19-4 0-16,0 0 1 15,0 0-1-15,0 0 0 0,0 0 0 16,2-23 0-16,-2 23 1 15,21-21-2-15,-21 21 1 16,31-27-1-16,-12 19 1 16,0 2 0-16,-1 6 0 15,-1 8-1-15,-4 11 1 16,-5 0 0-16,-4 14 0 16,-8 7-1-16,-7 6 1 15,-7 2 0-15,-3 6-1 16,-2-6 0-16,0-4 1 15,2-2-1-15,5-11 0 16,5-6 0-16,7-8 1 16,4-17-1-16,13 21 0 0,-13-21 1 15,35 8-1-15,-16-6 1 16,8 2 0-16,-2-1-1 16,2-3 0-16,2 4-2 15,-4-9-3-15,14 12-33 16,-18-11-4-16,4 6 2 15,-8-9-2-15</inkml:trace>
  <inkml:trace contextRef="#ctx0" brushRef="#br0" timeOffset="336713.8973">3665 14547 13 0,'-18'6'31'0,"18"-6"3"15,0 0-1-15,0 0-10 16,-23-25-5-16,23 25-3 16,0 0-3-16,0 0-3 15,0 0-1-15,0 0-3 16,27-8 0-16,-4 8-2 15,6-4-1-15,12 1-1 16,1-5 0-16,4 2 0 16,-3-2-2-16,-7 1-1 15,1 12-5-15,-37-5-32 16,27 8 0-16,-27-8-1 16,-8 17 0-16</inkml:trace>
  <inkml:trace contextRef="#ctx0" brushRef="#br0" timeOffset="337618.2327">3620 16193 37 0,'-21'8'34'16,"21"-8"2"-16,0 0 0 15,10-20-22-15,13 22-5 0,-23-2-1 16,44-7-2-16,-15 1-1 16,10 6-3-16,-3 0-1 15,1 0-2-15,-2 6-3 16,-8-6-2-16,5 19-9 16,-32-19-22-16,24 13 0 15,-24-13 1-15,-14 23-1 16</inkml:trace>
  <inkml:trace contextRef="#ctx0" brushRef="#br0" timeOffset="337778.2941">3672 16360 56 0,'-13'17'36'16,"13"-17"1"-16,0 0 1 0,34 17-28 16,-12-26-3-16,16 9-2 15,-1-6-4-15,0-8-9 16,9 9-28-16,-9 1-1 15,-5 2-2-15,-5 2 1 16</inkml:trace>
  <inkml:trace contextRef="#ctx0" brushRef="#br0" timeOffset="340022.1252">5321 16239 43 0,'-27'0'36'0,"27"0"0"16,0 0 0-16,-23-12-23 16,43 22-4-16,-20-10-1 15,46 6-2-15,-17-4-2 16,11 7-1-16,-1-3-1 16,3 0-2-16,-5-1-2 15,-8-8-2-15,6 10-5 16,-35-7-24-16,17-9-5 15,-17 9 1-15,0-25-1 16</inkml:trace>
  <inkml:trace contextRef="#ctx0" brushRef="#br0" timeOffset="340538.3234">5836 15970 39 0,'0'0'33'0,"0"0"0"0,27-5 3 16,4 3-24-16,-8-16-3 15,24 16-1-15,-11-11 0 16,16 17-1 0,-11-2-2-16,3 19 0 0,-13 6-3 15,-4 7 0-15,-15 5-1 16,-6 9 1-16,-14 0-1 16,-6 1-1-16,-9-3 0 15,-2-3 0-15,-4-9 1 16,0-5-1-16,4-4 2 15,4-8-1-15,4-3-1 16,17-14 1-16,-16 17 0 16,16-17 0-16,0 0-1 0,21 13 1 15,-21-13-1-15,35 10 0 16,-14-6 1-16,4 0-1 16,2-3 0-16,2-1 0 15,-2 0-2-15,0-5 0 16,6 5-5-16,-14-23-12 15,10 11-20-15,-9-11-1 16,5 0 1-16,-12-11 0 16</inkml:trace>
  <inkml:trace contextRef="#ctx0" brushRef="#br0" timeOffset="340894.4512">6506 15984 69 0,'13'-18'38'0,"-13"18"1"15,0 0 0 1,-13 18-31-16,13 7-1 16,-6-4-4-16,4 6 1 0,-2-1-3 15,2 3 1-15,4-4-2 16,4-6 0-16,-6-19-1 16,33 18 1-16,-8-20-1 15,10-4 1-15,3-2 0 16,10 1 0-16,6-1-1 15,2 2 2-15,2 4-2 16,-6 10 2-16,-4 5-1 16,-9 7 1-16,-6 5 0 0,-14 3-1 15,-13 1 1 1,-16 7-1-16,-13-1 1 16,-8-4-2-16,-5-3-1 15,-13-12-2-15,11 9-9 0,-9-31-27 16,9-2 1-16,-3-20 0 15,14-7-1-15</inkml:trace>
  <inkml:trace contextRef="#ctx0" brushRef="#br0" timeOffset="341042.5035">6621 15917 81 0,'24'-12'39'15,"3"1"-1"-15,23 3 0 16,-12-2-35-16,34 5-1 15,9 3-7-15,-10-4-29 16,14 10-4-16,-14 3 0 16,-5 13 0-16</inkml:trace>
  <inkml:trace contextRef="#ctx0" brushRef="#br0" timeOffset="341230.5726">7275 16567 84 0,'-2'29'40'0,"2"-29"-1"16,-9 26-1-16,9-26-35 15,0 0-3-15,17-21-5 16,-13-4-9-16,11 8-24 16,-5-4-1-16,2 0 0 0,-5 0 0 15</inkml:trace>
  <inkml:trace contextRef="#ctx0" brushRef="#br0" timeOffset="342013.8641">7563 16011 46 0,'-14'-27'35'0,"14"27"1"15,10-27 0-15,13 21-24 16,-10-19-2-16,22 19-1 15,-6-13-1-15,15 14-2 16,-3-1-1-16,1 15-1 0,-9 7 0 16,-8 12-2-1,-9 9 0-15,-12 13 0 16,-16 3-2-16,-9 5 1 16,-10 3-1-16,-2-1 1 0,-2-8-2 15,5-6 2-15,1-10-2 16,7-9 2-16,5-10-1 15,17-17 1-15,-13 23-1 16,13-23 1-16,0 0 0 16,0 0 0-16,25 4 0 15,-6-4 0-15,6-2-1 16,6-2 0-16,7 2-2 16,7-7-1-16,9 11-2 15,-6-25-11-15,20 17-24 16,-3-7-1-16,12 3 0 15,-3-7 1-15</inkml:trace>
  <inkml:trace contextRef="#ctx0" brushRef="#br0" timeOffset="342454.027">8780 16037 63 0,'4'-19'36'15,"-4"19"1"-15,-14-17-11 16,14 17-10-16,-29 4-5 15,29-4-3-15,-44 27-2 16,26-8-1-16,-7-2-3 16,8 10 0-16,4-6-1 15,13 0 1-15,0-21-3 16,25 21 2-16,0-17-1 16,7-10 0-16,-1-5 0 15,0-4 1-15,-6-5 0 16,-7 3 0-16,-13-2 0 15,-5 19 0-15,-29-23 0 0,-1 17-1 16,-1 8-1-16,-2-6-3 16,8 20-6-16,-4-15-29 15,29-1-1-15,-21 14-1 16,21-14 0-16</inkml:trace>
  <inkml:trace contextRef="#ctx0" brushRef="#br0" timeOffset="343334.3589">9206 15851 27 0,'-19'2'32'16,"19"-2"1"-16,0 0 1 15,-20-21-16-15,20 21-5 16,14-17-4-16,9 9-1 15,-7-11-1-15,20 10-1 0,-5-11 0 16,13 11-1-16,-5-3-1 16,5 10 0-16,-7 2 0 15,0 10-2-15,-12 5 1 16,-8 10-2-16,-13 8 1 16,-12 11-2-16,-13 2 1 15,-8 2-1-15,-6 2 0 16,-7-2 0-16,3-4 0 15,-1-8 0-15,9-3 0 0,4-14 0 16,10-5 1 0,17-14-1-16,-18 17 1 15,18-17-1-15,0 0 1 16,0 0-1-16,23 4 1 0,-3-4-1 16,5 0 1-16,9 2-1 15,3-6 1-15,6 4-1 16,-1-2 0-16,-1-2 0 15,-1 0 0-15,-7-2 0 16,-6 3-2-16,-8-3 0 16,-19 6-2-16,17-18-5 15,-17 18-23-15,0 0-8 16,4-19 0-16,-4 19 0 16</inkml:trace>
  <inkml:trace contextRef="#ctx0" brushRef="#br0" timeOffset="344230.6856">9553 15523 54 0,'0'0'35'0,"0"0"0"15,0 0 1 1,0 0-28-16,27 0-2 16,-9-7-1-16,14 5-2 15,-3-2-3-15,-2-6-3 0,6 10-3 16,-33 0-21-16,37-26-8 16,-37 26 0-16,29-24-1 15</inkml:trace>
  <inkml:trace contextRef="#ctx0" brushRef="#br0" timeOffset="344549.8074">9862 15280 61 0,'0'0'36'0,"0"0"2"15,0 0 0-15,0 0-26 0,0 17-3 16,-4 2-2-16,8 14-2 15,-6-4-1-15,4 9 0 16,-4-5-2-16,2 1-1 16,0-5 0-16,0-8 0 15,0-21 0-15,10 25-1 16,-10-25 0-16,17 2 0 16,-17-2 0-16,27-8 0 15,-10 0 1-15,3 1-2 16,1-1 0-16,2-1-1 15,4 5-3-15,-8-15-5 16,20 20-19-16,-20-20-10 16,2 4-1-16,-7-14 1 0</inkml:trace>
  <inkml:trace contextRef="#ctx0" brushRef="#br0" timeOffset="344737.8737">10170 15140 70 0,'0'0'38'15,"0"0"1"-15,16 29 0 16,-8 11-28-16,-12-2-3 16,8 16-1-16,-8 2-3 15,4 7-1-15,-2-8-2 16,0 1-3-16,4-2-4 16,-12-20-27-16,16 1-6 15,-4-16-1-15,8-2 0 0</inkml:trace>
  <inkml:trace contextRef="#ctx0" brushRef="#br0" timeOffset="345278.0743">10940 15479 63 0,'0'0'36'0,"0"0"0"0,0 0 1 15,-17-17-27-15,38 19-3 16,-2-10-2-16,12 8-1 16,4-4-1-16,5-1-2 15,-1 1-2-15,-4-4-1 16,1 14-5-16,-36-6-21 15,29-14-8-15,-29 14-2 16,0 0 2-16</inkml:trace>
  <inkml:trace contextRef="#ctx0" brushRef="#br0" timeOffset="345449.1406">10882 15614 70 0,'4'17'37'0,"13"-15"-1"16,10 0 0-16,0-14-29 15,16 12-2-15,-5-8-3 16,1-3-4-16,3 17-12 16,-9-8-22-16,-4-2 0 15,-6 0-2-15,-5 0 2 16</inkml:trace>
  <inkml:trace contextRef="#ctx0" brushRef="#br0" timeOffset="346634.5777">12136 15358 72 0,'0'0'39'0,"0"0"0"15,0 0 1 1,-17 18-29-16,24 32-3 15,-7 3-1-15,8 16-3 0,-4 8 0 16,4 4-2-16,1-5 1 16,1 1-2-16,-4-4 0 15,1-14-1-15,-1-5 0 16,-2-12-1-16,0-7-2 16,-4-14-3-16,9 6-5 15,-9-27-30-15,0 0 0 16,0 0 0-16,27-27 0 15</inkml:trace>
  <inkml:trace contextRef="#ctx0" brushRef="#br0" timeOffset="346790.6354">12385 15997 75 0,'25'2'38'0,"-25"-2"-1"15,19 4 0-15,-19-4-32 16,0 0-4-16,17-4-5 15,-17 4-30-15,22-6-2 16,-22 6-2-16,13-27 1 16</inkml:trace>
  <inkml:trace contextRef="#ctx0" brushRef="#br0" timeOffset="347175.7793">12659 15625 79 0,'2'-17'39'0,"-2"17"-2"16,0 0 2-16,-27 9-33 15,27-9-1-15,15 21-2 16,-15-21-1-16,31 25 0 16,-2-11-1-16,2-5 0 15,9 1 0-15,8-6-1 16,6 2 1-16,2-1-1 15,0 3 0-15,-4 5 1 16,-3 5-2-16,-11-1 2 16,-5 6 0-16,-16 4 0 15,-11 0 0-15,-12 1 0 16,-9 1-1-16,-12-4 1 0,-8-4 1 16,-5-3-2-16,-5-5 0 15,-5-5 0-15,2-8-2 16,5-2-2-16,-3-16-4 15,27 5-28-15,-12-14-4 16,10-3 0-16,0-11-1 16</inkml:trace>
  <inkml:trace contextRef="#ctx0" brushRef="#br0" timeOffset="347338.8389">12678 15502 80 0,'0'0'39'15,"0"0"-1"-15,37-15 0 0,-16-6-31 16,15 13-3-16,1-3-2 16,9-7-5-1,14 16-4-15,-15-15-27 16,12 8-3-16,-6-3-2 0,-1 3 1 16</inkml:trace>
  <inkml:trace contextRef="#ctx0" brushRef="#br0" timeOffset="347677.9642">13264 15372 62 0,'0'0'37'0,"21"2"1"0,3-2 0 16,3-23-27-16,13 27-3 16,-5-18-2-1,17 14-2-15,-6-8 0 16,2 8-2-16,-7 2 0 15,-2 4-1-15,-11 4 1 0,-2 13-1 16,-15 7 1-16,-9 13 0 16,-14 7 0-16,3 5 0 15,-9 8 0-15,1 3 0 16,-2 1-1-16,5-8 0 16,1-3 0-16,7-12-1 15,4-8 1-15,-6-5-2 16,10-10-1-16,-2-21-2 15,12 18-3-15,-16-38-13 16,4 20-21-16,23-34 1 16,-2 5-1-16,-1-13 1 15</inkml:trace>
  <inkml:trace contextRef="#ctx0" brushRef="#br0" timeOffset="348022.0923">13845 15483 82 0,'0'0'39'15,"17"-4"0"-15,-17 4 1 16,18 37-32-16,-15-16-3 16,13 11 0-16,-1-5-2 15,8 6 0-15,1-2-2 16,8-3 1-16,3-3-1 16,4-4-2-16,3-3 2 15,2 1-1-15,3 2 0 16,-3 2 0-16,-1-2 1 0,-7 6-1 15,-7 2 0-15,-10 5 1 16,-9 3 0-16,-14-1-1 16,-11-3 0-16,-8-1 1 15,-8-3-1-15,-8-6 0 16,-5 0 0-16,-2-13-1 16,-3-8 0-16,1-8-1 15,8-6-2-15,-9-20-7 16,24 1-29-16,-15-13-1 15,13-4 0-15,-4-8 0 16</inkml:trace>
  <inkml:trace contextRef="#ctx0" brushRef="#br0" timeOffset="348178.1508">13824 15575 82 0,'25'-11'38'0,"0"1"0"16,9 2 0-16,-5-1-33 15,18-1-4-15,11 20-22 16,-6-14-16-16,0 2 0 16,2-2-2-16,4-3 0 15</inkml:trace>
  <inkml:trace contextRef="#ctx0" brushRef="#br0" timeOffset="349066.4807">14788 15318 69 0,'12'-17'38'0,"-12"17"0"16,0 0-2-16,0 0-24 15,32 9-3-15,-28 9-2 0,16 18-1 16,-7 1-2-16,8 9 0 15,-3 0-2-15,5 2 0 16,-2-2-2 0,-4-6 0-16,1-9 0 0,-7-14 0 15,-11-17 0-15,18 6 0 16,-18-6-1-16,7-37 1 16,-3 5-1-16,2-11 1 15,4-6 0-15,3-5-1 16,4 0 1-16,3 4-1 15,3 6 2-15,2 12-1 16,0 7 1-16,2 11-1 16,0 14 1-16,0 16 0 0,-2 8-1 15,0 11 1 1,-5 9-1-16,-1 0 1 16,-6 2 0-16,1-2 0 15,-6-3-1-15,-5-13 1 0,-1-5-1 16,-2-23 0-16,0 0 0 15,0 0-1-15,20-24 2 16,-5-7-2-16,6-9 1 16,6-5 0-16,8-3 0 15,2 1 0-15,5 4 0 16,0 7-1-16,1 15 1 16,-5 13 0-16,-7 16 0 15,-6 19 1-15,-9 9-1 16,-6 14 0-16,-7 6 0 15,-5 1-1-15,2-1-2 16,-7-14-3-16,16 6-21 16,-7-29-14-16,16-9 0 0,-1-18-1 15,12-9 2-15</inkml:trace>
  <inkml:trace contextRef="#ctx0" brushRef="#br0" timeOffset="349282.5716">16250 15266 97 0,'-6'44'42'16,"-17"8"1"-16,2 15-1 15,-10 1-36-15,2 10-3 16,-4 3 0-16,4-8-2 16,2-2-1-16,6-12-2 15,13-11 0-15,5-15-3 0,18-5-3 16,2-28-5-16,30 2-28 15,-9-19 0-15,14-8-1 16,4-17 2 0</inkml:trace>
  <inkml:trace contextRef="#ctx0" brushRef="#br0" timeOffset="349590.6766">16591 15627 94 0,'0'0'40'15,"-28"33"1"-15,-9-12-2 16,2 9-33-16,-3-3-1 15,9 0-5-15,9-4 2 16,17-4-2-16,3-19 1 16,40 25-2-16,2-13 2 0,11-5-2 15,2 7 1-15,5 1 1 16,-8 4-1-16,-5 10 1 16,-17 4-2-1,-12-1 2-15,-18 5 0 0,-19 1 0 16,-16-3 0-16,-11-3 0 15,-8-5-1-15,-6-10 0 16,4-7 0-16,4-10-2 16,7-6-1-16,7-17-3 15,22 2-3-15,-9-19-32 16,29-2 0-16,-2-16 0 16,15 1 1-16</inkml:trace>
  <inkml:trace contextRef="#ctx0" brushRef="#br0" timeOffset="349921.7965">16752 15287 59 0,'34'-30'37'0,"1"-1"1"16,5 8 1-16,-16-11-25 16,26 22-3-16,-15-11-2 15,11 11-2-15,-13-1-2 16,1 13-1-16,-14 6-1 15,-9 13-1-15,-20 8 0 16,-15 15 0-16,-14 6 0 0,-3 10-1 16,-3-1 0-1,5 4 1-15,9-5-1 16,18-6 0-16,22-12 1 16,20-13-1-16,19-9 1 0,7-7 0 15,7-3-1-15,5-6 0 16,-3-2 0-16,-7-4-3 15,-4 6-3-15,-21-7-34 16,4 12-5-16,-16-7 0 16,-4 10 0-16</inkml:trace>
  <inkml:trace contextRef="#ctx0" brushRef="#br0" timeOffset="356310.1663">5312 16149 36 0,'0'0'24'16,"17"5"-3"-16,-17-5 0 15,0 0-3-15,0 0-6 16,0 0-3-1,0 0-1-15,0 0-1 0,0 0-1 16,0 0 1-16,0 0-1 16,0 0 0-16,0 0 0 15,25 0-1-15,-25 0-1 16,0 0 0-16,23 22 0 16,-23-22-2-16,33 17-1 15,-8-13 0-15,4-2 1 16,4-2-2-16,0-6 0 15,0 0-1-15,-3 4-2 0,-12-6-8 16,5 16-27-16,-23-8-1 16,23 23-1-1,-23-23 0-15</inkml:trace>
  <inkml:trace contextRef="#ctx0" brushRef="#br0" timeOffset="357467.5982">11395 15807 70 0,'0'0'34'16,"0"0"2"-16,-17-23-11 16,17 23-12-16,0 0-5 15,23 6-1-15,-23-6-2 16,42 4-1-16,-11-6 0 16,12 8 0-16,1-6-1 15,8 4-2-15,-6-3 1 16,1 3-1-16,-11-4 1 15,-5 4-1-15,-11-2 0 16,-20-2 0-16,17 0 0 16,-17 0-1-16,0 0-2 15,-25-17-8-15,25 17-29 0,-23-12-1 16,23 12-1-16,-10-23-1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5DD38897-06D0-48A7-ACF6-BDC3B6F63C74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05359923-EA07-462B-8513-2C6939252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00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 1-D Motion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2007-2008</a:t>
            </a:r>
          </a:p>
        </p:txBody>
      </p:sp>
      <p:sp>
        <p:nvSpPr>
          <p:cNvPr id="727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727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1A21E2-8865-4FC0-BF27-11C74A232A8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27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100" b="1" dirty="0">
                <a:latin typeface="Comic Sans MS" pitchFamily="66" charset="0"/>
              </a:rPr>
              <a:t>CB Standard: I. A. 1. a) (1) and b)  (1)</a:t>
            </a:r>
          </a:p>
          <a:p>
            <a:endParaRPr lang="en-US" sz="1100" dirty="0">
              <a:latin typeface="Comic Sans MS" pitchFamily="66" charset="0"/>
            </a:endParaRPr>
          </a:p>
          <a:p>
            <a:pPr defTabSz="878078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sz="1100" b="1" dirty="0">
                <a:latin typeface="Comic Sans MS" pitchFamily="66" charset="0"/>
              </a:rPr>
              <a:t>Learning objective</a:t>
            </a:r>
          </a:p>
          <a:p>
            <a:r>
              <a:rPr lang="en-US" sz="1100" dirty="0">
                <a:latin typeface="Comic Sans MS" pitchFamily="66" charset="0"/>
              </a:rPr>
              <a:t>TSW calculate displacement, velocity and acceleration.</a:t>
            </a:r>
          </a:p>
          <a:p>
            <a:r>
              <a:rPr lang="en-US" sz="1100" dirty="0">
                <a:latin typeface="Comic Sans MS" pitchFamily="66" charset="0"/>
              </a:rPr>
              <a:t>TSW graphically interpret displacement, velocity, and acceleration.</a:t>
            </a:r>
          </a:p>
          <a:p>
            <a:endParaRPr lang="en-US" sz="1100" dirty="0">
              <a:latin typeface="Comic Sans MS" pitchFamily="66" charset="0"/>
            </a:endParaRPr>
          </a:p>
          <a:p>
            <a:pPr defTabSz="878078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sz="1100" b="1" dirty="0">
                <a:latin typeface="Comic Sans MS" pitchFamily="66" charset="0"/>
              </a:rPr>
              <a:t>Formative assessment</a:t>
            </a:r>
          </a:p>
          <a:p>
            <a:r>
              <a:rPr lang="en-US" sz="1100" dirty="0">
                <a:latin typeface="Comic Sans MS" pitchFamily="66" charset="0"/>
              </a:rPr>
              <a:t>Informal evaluation of problems worked</a:t>
            </a:r>
          </a:p>
          <a:p>
            <a:endParaRPr lang="en-US" sz="1100" dirty="0">
              <a:latin typeface="Comic Sans MS" pitchFamily="66" charset="0"/>
            </a:endParaRPr>
          </a:p>
          <a:p>
            <a:pPr defTabSz="878078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sz="1100" b="1" dirty="0">
                <a:latin typeface="Comic Sans MS" pitchFamily="66" charset="0"/>
              </a:rPr>
              <a:t>Activity</a:t>
            </a:r>
          </a:p>
          <a:p>
            <a:r>
              <a:rPr lang="en-US" sz="1100" dirty="0">
                <a:latin typeface="Comic Sans MS" pitchFamily="66" charset="0"/>
              </a:rPr>
              <a:t>Problems, pictures, situations to draw motion diagrams for.</a:t>
            </a:r>
          </a:p>
          <a:p>
            <a:r>
              <a:rPr lang="en-US" sz="1100" dirty="0">
                <a:latin typeface="Comic Sans MS" pitchFamily="66" charset="0"/>
              </a:rPr>
              <a:t>Problems involving distance and displacement.</a:t>
            </a:r>
          </a:p>
          <a:p>
            <a:pPr defTabSz="878078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sz="1100" dirty="0">
                <a:latin typeface="Comic Sans MS" pitchFamily="66" charset="0"/>
              </a:rPr>
              <a:t>Problems involving speed and velocity.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57475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 1-D Motion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2007-2008</a:t>
            </a:r>
          </a:p>
        </p:txBody>
      </p:sp>
      <p:sp>
        <p:nvSpPr>
          <p:cNvPr id="1075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1075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CA09BB-76C5-47A2-9C37-483E5C83D5F6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075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235854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 1-D Motion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2007-2008</a:t>
            </a:r>
          </a:p>
        </p:txBody>
      </p:sp>
      <p:sp>
        <p:nvSpPr>
          <p:cNvPr id="962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962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64C62E-1B6A-4027-B7B1-1210F7E4DDE4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962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420397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 1-D Motion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2007-2008</a:t>
            </a:r>
          </a:p>
        </p:txBody>
      </p:sp>
      <p:sp>
        <p:nvSpPr>
          <p:cNvPr id="972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972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25EB55-C366-4C87-BD12-C8C3463D2393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97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883321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 1-D Motion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2007-2008</a:t>
            </a:r>
          </a:p>
        </p:txBody>
      </p:sp>
      <p:sp>
        <p:nvSpPr>
          <p:cNvPr id="1085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1085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9A0FB4-F4A8-4A28-B582-13607AE79FF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085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265575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 1-D Motion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2007-2008</a:t>
            </a:r>
          </a:p>
        </p:txBody>
      </p:sp>
      <p:sp>
        <p:nvSpPr>
          <p:cNvPr id="1095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1095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E73534-051F-45B9-9A0D-210F3114DF98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095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77044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 1-D Motion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2007-2008</a:t>
            </a:r>
          </a:p>
        </p:txBody>
      </p:sp>
      <p:sp>
        <p:nvSpPr>
          <p:cNvPr id="9933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993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AF6F1E-9DD8-49BE-BB73-5EA70794203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993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81636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 1-D Motion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2007-2008</a:t>
            </a:r>
          </a:p>
        </p:txBody>
      </p:sp>
      <p:sp>
        <p:nvSpPr>
          <p:cNvPr id="1003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1003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0897A7-4CF0-4747-8C2F-F3C773A5DAA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03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69778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 1-D Motion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2007-2008</a:t>
            </a:r>
          </a:p>
        </p:txBody>
      </p:sp>
      <p:sp>
        <p:nvSpPr>
          <p:cNvPr id="1013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1013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4FC112-CB17-49C8-8719-B46535CD28F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013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98591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 1-D Motion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2007-2008</a:t>
            </a:r>
          </a:p>
        </p:txBody>
      </p:sp>
      <p:sp>
        <p:nvSpPr>
          <p:cNvPr id="1024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1024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6D883F-FC0D-42D4-BCD9-B823F8957499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024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84785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 1-D Motion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2007-2008</a:t>
            </a:r>
          </a:p>
        </p:txBody>
      </p:sp>
      <p:sp>
        <p:nvSpPr>
          <p:cNvPr id="1034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1034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98AEBA-A817-4001-9AF3-85F426CDEC70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034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563794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 1-D Motion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2007-2008</a:t>
            </a:r>
          </a:p>
        </p:txBody>
      </p:sp>
      <p:sp>
        <p:nvSpPr>
          <p:cNvPr id="10445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1044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F268B4-45FC-4109-8402-69F1E129BFD2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44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630331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 1-D Motion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2007-2008</a:t>
            </a:r>
          </a:p>
        </p:txBody>
      </p:sp>
      <p:sp>
        <p:nvSpPr>
          <p:cNvPr id="10547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1054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340909-EBEF-4D1A-B4B7-8C358A6DF69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054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95864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 1-D Motion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2007-2008</a:t>
            </a:r>
          </a:p>
        </p:txBody>
      </p:sp>
      <p:sp>
        <p:nvSpPr>
          <p:cNvPr id="1065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1065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C17700-17BA-4FB6-8C99-D9E8C6BDD934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065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86677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6E2F-06F2-43EA-BBDA-B3DBA6E9883F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34B5D-1BB7-479A-A0DB-AAA0468E8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378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6E2F-06F2-43EA-BBDA-B3DBA6E9883F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34B5D-1BB7-479A-A0DB-AAA0468E8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35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6E2F-06F2-43EA-BBDA-B3DBA6E9883F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34B5D-1BB7-479A-A0DB-AAA0468E8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510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B1044-AE5D-4761-BBC1-84D9FD81B7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0428328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6E2F-06F2-43EA-BBDA-B3DBA6E9883F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34B5D-1BB7-479A-A0DB-AAA0468E8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297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6E2F-06F2-43EA-BBDA-B3DBA6E9883F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34B5D-1BB7-479A-A0DB-AAA0468E8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89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6E2F-06F2-43EA-BBDA-B3DBA6E9883F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34B5D-1BB7-479A-A0DB-AAA0468E8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378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6E2F-06F2-43EA-BBDA-B3DBA6E9883F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34B5D-1BB7-479A-A0DB-AAA0468E8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036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6E2F-06F2-43EA-BBDA-B3DBA6E9883F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34B5D-1BB7-479A-A0DB-AAA0468E8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83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6E2F-06F2-43EA-BBDA-B3DBA6E9883F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34B5D-1BB7-479A-A0DB-AAA0468E8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44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6E2F-06F2-43EA-BBDA-B3DBA6E9883F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34B5D-1BB7-479A-A0DB-AAA0468E8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08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6E2F-06F2-43EA-BBDA-B3DBA6E9883F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34B5D-1BB7-479A-A0DB-AAA0468E8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20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26E2F-06F2-43EA-BBDA-B3DBA6E9883F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34B5D-1BB7-479A-A0DB-AAA0468E8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24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8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customXml" Target="../ink/ink8.x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customXml" Target="../ink/ink4.x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0.wmf"/><Relationship Id="rId10" Type="http://schemas.openxmlformats.org/officeDocument/2006/relationships/image" Target="../media/image13.emf"/><Relationship Id="rId4" Type="http://schemas.openxmlformats.org/officeDocument/2006/relationships/oleObject" Target="../embeddings/oleObject4.bin"/><Relationship Id="rId9" Type="http://schemas.openxmlformats.org/officeDocument/2006/relationships/customXml" Target="../ink/ink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customXml" Target="../ink/ink6.x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Selfie + book number?</a:t>
            </a:r>
          </a:p>
          <a:p>
            <a:r>
              <a:rPr lang="en-US" dirty="0" smtClean="0"/>
              <a:t>Lab donation?</a:t>
            </a:r>
          </a:p>
          <a:p>
            <a:r>
              <a:rPr lang="en-US" dirty="0" err="1" smtClean="0"/>
              <a:t>Turnitin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Password- </a:t>
            </a:r>
            <a:r>
              <a:rPr lang="en-US" dirty="0" smtClean="0"/>
              <a:t>appc15</a:t>
            </a:r>
            <a:endParaRPr lang="en-US" sz="1400" dirty="0"/>
          </a:p>
          <a:p>
            <a:pPr lvl="1"/>
            <a:r>
              <a:rPr lang="en-US" dirty="0"/>
              <a:t>Class ID- </a:t>
            </a:r>
            <a:r>
              <a:rPr lang="en-US" dirty="0" smtClean="0"/>
              <a:t>10276994</a:t>
            </a:r>
            <a:endParaRPr lang="en-US" sz="1400" dirty="0"/>
          </a:p>
          <a:p>
            <a:pPr lvl="1"/>
            <a:endParaRPr lang="en-US" dirty="0"/>
          </a:p>
        </p:txBody>
      </p:sp>
      <p:pic>
        <p:nvPicPr>
          <p:cNvPr id="9218" name="Picture 2" descr="https://s-media-cache-ak0.pinimg.com/736x/a5/74/fe/a574fee05476c1bb3eb88761f810104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5" y="1628633"/>
            <a:ext cx="37433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963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idx="1"/>
          </p:nvPr>
        </p:nvSpPr>
        <p:spPr>
          <a:xfrm>
            <a:off x="152400" y="457200"/>
            <a:ext cx="8839200" cy="6248400"/>
          </a:xfrm>
        </p:spPr>
        <p:txBody>
          <a:bodyPr>
            <a:normAutofit/>
          </a:bodyPr>
          <a:lstStyle/>
          <a:p>
            <a:pPr marL="0" indent="0" eaLnBrk="1" hangingPunct="1">
              <a:buFontTx/>
              <a:buNone/>
            </a:pPr>
            <a:r>
              <a:rPr lang="en-US" sz="2400" b="1" dirty="0" smtClean="0"/>
              <a:t>Sample problem:</a:t>
            </a:r>
            <a:r>
              <a:rPr lang="en-US" sz="2400" dirty="0" smtClean="0"/>
              <a:t> A particle travels from A to B following the function </a:t>
            </a:r>
            <a:r>
              <a:rPr lang="en-US" sz="2400" i="1" dirty="0" smtClean="0"/>
              <a:t>x(t) = 2.0 – 4t + 3t</a:t>
            </a:r>
            <a:r>
              <a:rPr lang="en-US" sz="2400" i="1" baseline="30000" dirty="0" smtClean="0"/>
              <a:t>2</a:t>
            </a:r>
            <a:r>
              <a:rPr lang="en-US" sz="2400" i="1" dirty="0" smtClean="0"/>
              <a:t> – 0.2t</a:t>
            </a:r>
            <a:r>
              <a:rPr lang="en-US" sz="2400" i="1" baseline="30000" dirty="0" smtClean="0"/>
              <a:t>3</a:t>
            </a:r>
            <a:r>
              <a:rPr lang="en-US" sz="2400" dirty="0" smtClean="0"/>
              <a:t>.</a:t>
            </a:r>
          </a:p>
          <a:p>
            <a:pPr marL="1212850" lvl="1" indent="-533400" eaLnBrk="1" hangingPunct="1">
              <a:buFont typeface="Wingdings" pitchFamily="2" charset="2"/>
              <a:buAutoNum type="alphaLcParenR"/>
            </a:pPr>
            <a:r>
              <a:rPr lang="en-US" sz="2400" dirty="0" smtClean="0"/>
              <a:t>What are the functions for velocity and acceleration as a function of time?</a:t>
            </a:r>
          </a:p>
          <a:p>
            <a:pPr marL="1212850" lvl="1" indent="-533400" eaLnBrk="1" hangingPunct="1">
              <a:buFont typeface="Wingdings" pitchFamily="2" charset="2"/>
              <a:buAutoNum type="alphaLcParenR"/>
            </a:pPr>
            <a:endParaRPr lang="en-US" sz="2400" dirty="0" smtClean="0"/>
          </a:p>
          <a:p>
            <a:pPr marL="1212850" lvl="1" indent="-533400" eaLnBrk="1" hangingPunct="1">
              <a:buFont typeface="Wingdings" pitchFamily="2" charset="2"/>
              <a:buAutoNum type="alphaLcParenR"/>
            </a:pPr>
            <a:endParaRPr lang="en-US" sz="2400" dirty="0" smtClean="0"/>
          </a:p>
          <a:p>
            <a:pPr marL="1212850" lvl="1" indent="-533400" eaLnBrk="1" hangingPunct="1">
              <a:buFont typeface="Wingdings" pitchFamily="2" charset="2"/>
              <a:buAutoNum type="alphaLcParenR"/>
            </a:pPr>
            <a:endParaRPr lang="en-US" sz="2400" dirty="0" smtClean="0"/>
          </a:p>
          <a:p>
            <a:pPr marL="1212850" lvl="1" indent="-533400" eaLnBrk="1" hangingPunct="1">
              <a:buFont typeface="Wingdings" pitchFamily="2" charset="2"/>
              <a:buAutoNum type="alphaLcParenR"/>
            </a:pPr>
            <a:endParaRPr lang="en-US" sz="2400" dirty="0" smtClean="0"/>
          </a:p>
          <a:p>
            <a:pPr marL="1212850" lvl="1" indent="-533400" eaLnBrk="1" hangingPunct="1">
              <a:buFont typeface="Wingdings" pitchFamily="2" charset="2"/>
              <a:buAutoNum type="alphaLcParenR"/>
            </a:pPr>
            <a:r>
              <a:rPr lang="en-US" sz="2400" dirty="0" smtClean="0"/>
              <a:t>What is the instantaneous acceleration at 6 seconds?</a:t>
            </a:r>
          </a:p>
          <a:p>
            <a:pPr marL="1212850" lvl="1" indent="-533400" eaLnBrk="1" hangingPunct="1">
              <a:buFont typeface="Wingdings" pitchFamily="2" charset="2"/>
              <a:buAutoNum type="alphaLcParenR"/>
            </a:pPr>
            <a:endParaRPr lang="en-US" sz="2400" dirty="0" smtClean="0"/>
          </a:p>
          <a:p>
            <a:pPr marL="1212850" lvl="1" indent="-533400" eaLnBrk="1" hangingPunct="1">
              <a:buFont typeface="Wingdings" pitchFamily="2" charset="2"/>
              <a:buAutoNum type="alphaLcParenR"/>
            </a:pPr>
            <a:endParaRPr lang="en-US" sz="2400" dirty="0" smtClean="0"/>
          </a:p>
          <a:p>
            <a:pPr marL="1212850" lvl="1" indent="-533400" eaLnBrk="1" hangingPunct="1">
              <a:buFont typeface="Wingdings" pitchFamily="2" charset="2"/>
              <a:buNone/>
            </a:pPr>
            <a:endParaRPr lang="en-US" sz="24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0" y="6553200"/>
            <a:ext cx="7467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Objective: Given x(t), can we derive v(t)? Given v(t), can we derive a(t)?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465120" y="169200"/>
              <a:ext cx="7952400" cy="66204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52520" y="162000"/>
                <a:ext cx="7972920" cy="6636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53445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381000"/>
            <a:ext cx="7924800" cy="533400"/>
          </a:xfrm>
        </p:spPr>
        <p:txBody>
          <a:bodyPr>
            <a:noAutofit/>
          </a:bodyPr>
          <a:lstStyle/>
          <a:p>
            <a:pPr eaLnBrk="1" hangingPunct="1">
              <a:buFontTx/>
              <a:buNone/>
            </a:pPr>
            <a:r>
              <a:rPr lang="en-US" sz="2800" b="1" dirty="0" smtClean="0"/>
              <a:t>Sample problem:</a:t>
            </a:r>
            <a:r>
              <a:rPr lang="en-US" sz="2800" dirty="0" smtClean="0"/>
              <a:t> A particle follows the function</a:t>
            </a:r>
          </a:p>
        </p:txBody>
      </p:sp>
      <p:graphicFrame>
        <p:nvGraphicFramePr>
          <p:cNvPr id="11266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8547746"/>
              </p:ext>
            </p:extLst>
          </p:nvPr>
        </p:nvGraphicFramePr>
        <p:xfrm>
          <a:off x="2971800" y="914400"/>
          <a:ext cx="2741613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Equation" r:id="rId4" imgW="2044440" imgH="736560" progId="">
                  <p:embed/>
                </p:oleObj>
              </mc:Choice>
              <mc:Fallback>
                <p:oleObj name="Equation" r:id="rId4" imgW="2044440" imgH="7365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914400"/>
                        <a:ext cx="2741613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457200" y="1905000"/>
            <a:ext cx="8305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eaLnBrk="1" hangingPunct="1">
              <a:spcBef>
                <a:spcPct val="20000"/>
              </a:spcBef>
              <a:buClr>
                <a:schemeClr val="tx1"/>
              </a:buClr>
              <a:buFontTx/>
              <a:buAutoNum type="alphaLcParenR"/>
            </a:pPr>
            <a:r>
              <a:rPr kumimoji="0" lang="en-US" sz="2400" dirty="0">
                <a:solidFill>
                  <a:schemeClr val="tx1"/>
                </a:solidFill>
                <a:latin typeface="Arial" charset="0"/>
              </a:rPr>
              <a:t>Find the velocity and acceleration functions.</a:t>
            </a:r>
          </a:p>
          <a:p>
            <a:pPr marL="533400" indent="-533400" eaLnBrk="1" hangingPunct="1">
              <a:spcBef>
                <a:spcPct val="20000"/>
              </a:spcBef>
              <a:buClr>
                <a:schemeClr val="tx1"/>
              </a:buClr>
              <a:buFontTx/>
              <a:buAutoNum type="alphaLcParenR"/>
            </a:pPr>
            <a:endParaRPr kumimoji="0" lang="en-US" sz="2400" dirty="0">
              <a:solidFill>
                <a:schemeClr val="tx1"/>
              </a:solidFill>
              <a:latin typeface="Arial" charset="0"/>
            </a:endParaRPr>
          </a:p>
          <a:p>
            <a:pPr marL="533400" indent="-533400" eaLnBrk="1" hangingPunct="1">
              <a:spcBef>
                <a:spcPct val="20000"/>
              </a:spcBef>
              <a:buClr>
                <a:schemeClr val="tx1"/>
              </a:buClr>
              <a:buFontTx/>
              <a:buAutoNum type="alphaLcParenR"/>
            </a:pPr>
            <a:endParaRPr kumimoji="0" lang="en-US" sz="2400" dirty="0">
              <a:solidFill>
                <a:schemeClr val="tx1"/>
              </a:solidFill>
              <a:latin typeface="Arial" charset="0"/>
            </a:endParaRPr>
          </a:p>
          <a:p>
            <a:pPr marL="533400" indent="-533400" eaLnBrk="1" hangingPunct="1">
              <a:spcBef>
                <a:spcPct val="20000"/>
              </a:spcBef>
              <a:buClr>
                <a:schemeClr val="tx1"/>
              </a:buClr>
              <a:buFontTx/>
              <a:buAutoNum type="alphaLcParenR"/>
            </a:pPr>
            <a:endParaRPr kumimoji="0" lang="en-US" sz="2400" dirty="0">
              <a:solidFill>
                <a:schemeClr val="tx1"/>
              </a:solidFill>
              <a:latin typeface="Arial" charset="0"/>
            </a:endParaRPr>
          </a:p>
          <a:p>
            <a:pPr marL="533400" indent="-533400" eaLnBrk="1" hangingPunct="1">
              <a:spcBef>
                <a:spcPct val="20000"/>
              </a:spcBef>
              <a:buClr>
                <a:schemeClr val="tx1"/>
              </a:buClr>
              <a:buFontTx/>
              <a:buAutoNum type="alphaLcParenR"/>
            </a:pPr>
            <a:endParaRPr kumimoji="0" lang="en-US" sz="2400" dirty="0">
              <a:solidFill>
                <a:schemeClr val="tx1"/>
              </a:solidFill>
              <a:latin typeface="Arial" charset="0"/>
            </a:endParaRPr>
          </a:p>
          <a:p>
            <a:pPr marL="533400" indent="-533400" eaLnBrk="1" hangingPunct="1">
              <a:spcBef>
                <a:spcPct val="20000"/>
              </a:spcBef>
              <a:buClr>
                <a:schemeClr val="tx1"/>
              </a:buClr>
              <a:buFontTx/>
              <a:buAutoNum type="alphaLcParenR"/>
            </a:pPr>
            <a:r>
              <a:rPr kumimoji="0" lang="en-US" sz="2400" dirty="0">
                <a:solidFill>
                  <a:schemeClr val="tx1"/>
                </a:solidFill>
                <a:latin typeface="Arial" charset="0"/>
              </a:rPr>
              <a:t>Find the instantaneous velocity and acceleration at 2.0 seconds.</a:t>
            </a:r>
          </a:p>
          <a:p>
            <a:pPr marL="533400" indent="-533400" eaLnBrk="1" hangingPunct="1">
              <a:spcBef>
                <a:spcPct val="20000"/>
              </a:spcBef>
              <a:buFontTx/>
              <a:buChar char="•"/>
            </a:pPr>
            <a:endParaRPr kumimoji="0" lang="en-US" sz="2400" dirty="0">
              <a:solidFill>
                <a:schemeClr val="tx1"/>
              </a:solidFill>
              <a:latin typeface="Arial" charset="0"/>
            </a:endParaRPr>
          </a:p>
          <a:p>
            <a:pPr marL="533400" indent="-533400" eaLnBrk="1" hangingPunct="1">
              <a:spcBef>
                <a:spcPct val="20000"/>
              </a:spcBef>
              <a:buFontTx/>
              <a:buChar char="•"/>
            </a:pPr>
            <a:endParaRPr kumimoji="0" lang="en-US" sz="2400" dirty="0">
              <a:solidFill>
                <a:schemeClr val="tx1"/>
              </a:solidFill>
              <a:latin typeface="Arial" charset="0"/>
            </a:endParaRPr>
          </a:p>
          <a:p>
            <a:pPr marL="533400" indent="-533400" eaLnBrk="1" hangingPunct="1">
              <a:spcBef>
                <a:spcPct val="20000"/>
              </a:spcBef>
              <a:buFontTx/>
              <a:buChar char="•"/>
            </a:pPr>
            <a:endParaRPr kumimoji="0" lang="en-US" sz="2400" dirty="0">
              <a:solidFill>
                <a:schemeClr val="tx1"/>
              </a:solidFill>
              <a:latin typeface="Arial" charset="0"/>
            </a:endParaRPr>
          </a:p>
          <a:p>
            <a:pPr marL="533400" indent="-533400" eaLnBrk="1" hangingPunct="1">
              <a:spcBef>
                <a:spcPct val="20000"/>
              </a:spcBef>
              <a:buFontTx/>
              <a:buChar char="•"/>
            </a:pPr>
            <a:endParaRPr kumimoji="0" lang="en-US" sz="2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553200"/>
            <a:ext cx="7467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Objective: Given x(t), can we derive v(t)? Given v(t), can we derive a(t)?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" name="Ink 1"/>
              <p14:cNvContentPartPr/>
              <p14:nvPr/>
            </p14:nvContentPartPr>
            <p14:xfrm>
              <a:off x="718560" y="817560"/>
              <a:ext cx="7273440" cy="52704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03800" y="802800"/>
                <a:ext cx="7300440" cy="5299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035844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10600" cy="8382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b="1" dirty="0" smtClean="0"/>
              <a:t>Sample problem: </a:t>
            </a:r>
            <a:r>
              <a:rPr lang="en-US" sz="2800" dirty="0" smtClean="0"/>
              <a:t>Estimate the net change in velocity from 0 s to 4.0 s.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0" y="1289050"/>
            <a:ext cx="8609013" cy="4273550"/>
            <a:chOff x="246" y="1388"/>
            <a:chExt cx="5423" cy="2692"/>
          </a:xfrm>
        </p:grpSpPr>
        <p:sp>
          <p:nvSpPr>
            <p:cNvPr id="41988" name="Line 3"/>
            <p:cNvSpPr>
              <a:spLocks noChangeShapeType="1"/>
            </p:cNvSpPr>
            <p:nvPr/>
          </p:nvSpPr>
          <p:spPr bwMode="auto">
            <a:xfrm flipV="1">
              <a:off x="1296" y="1440"/>
              <a:ext cx="0" cy="26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989" name="Line 4"/>
            <p:cNvSpPr>
              <a:spLocks noChangeShapeType="1"/>
            </p:cNvSpPr>
            <p:nvPr/>
          </p:nvSpPr>
          <p:spPr bwMode="auto">
            <a:xfrm>
              <a:off x="1296" y="2928"/>
              <a:ext cx="41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990" name="Text Box 5"/>
            <p:cNvSpPr txBox="1">
              <a:spLocks noChangeArrowheads="1"/>
            </p:cNvSpPr>
            <p:nvPr/>
          </p:nvSpPr>
          <p:spPr bwMode="auto">
            <a:xfrm>
              <a:off x="246" y="1388"/>
              <a:ext cx="93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0" lang="en-US" sz="2800" i="1">
                  <a:solidFill>
                    <a:schemeClr val="tx1"/>
                  </a:solidFill>
                  <a:latin typeface="Tahoma" pitchFamily="34" charset="0"/>
                </a:rPr>
                <a:t>a (m/s</a:t>
              </a:r>
              <a:r>
                <a:rPr kumimoji="0" lang="en-US" sz="2800" i="1" baseline="30000">
                  <a:solidFill>
                    <a:schemeClr val="tx1"/>
                  </a:solidFill>
                  <a:latin typeface="Tahoma" pitchFamily="34" charset="0"/>
                </a:rPr>
                <a:t>2</a:t>
              </a:r>
              <a:r>
                <a:rPr kumimoji="0" lang="en-US" sz="2800" i="1">
                  <a:solidFill>
                    <a:schemeClr val="tx1"/>
                  </a:solidFill>
                  <a:latin typeface="Tahoma" pitchFamily="34" charset="0"/>
                </a:rPr>
                <a:t>)</a:t>
              </a:r>
            </a:p>
          </p:txBody>
        </p:sp>
        <p:sp>
          <p:nvSpPr>
            <p:cNvPr id="41991" name="Line 6"/>
            <p:cNvSpPr>
              <a:spLocks noChangeShapeType="1"/>
            </p:cNvSpPr>
            <p:nvPr/>
          </p:nvSpPr>
          <p:spPr bwMode="auto">
            <a:xfrm>
              <a:off x="1200" y="292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992" name="Line 7"/>
            <p:cNvSpPr>
              <a:spLocks noChangeShapeType="1"/>
            </p:cNvSpPr>
            <p:nvPr/>
          </p:nvSpPr>
          <p:spPr bwMode="auto">
            <a:xfrm>
              <a:off x="1200" y="216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993" name="Text Box 8"/>
            <p:cNvSpPr txBox="1">
              <a:spLocks noChangeArrowheads="1"/>
            </p:cNvSpPr>
            <p:nvPr/>
          </p:nvSpPr>
          <p:spPr bwMode="auto">
            <a:xfrm>
              <a:off x="624" y="1952"/>
              <a:ext cx="47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0" lang="en-US" sz="3200">
                  <a:solidFill>
                    <a:schemeClr val="tx1"/>
                  </a:solidFill>
                  <a:latin typeface="Tahoma" pitchFamily="34" charset="0"/>
                </a:rPr>
                <a:t>1.0</a:t>
              </a:r>
            </a:p>
          </p:txBody>
        </p:sp>
        <p:sp>
          <p:nvSpPr>
            <p:cNvPr id="41994" name="Line 9"/>
            <p:cNvSpPr>
              <a:spLocks noChangeShapeType="1"/>
            </p:cNvSpPr>
            <p:nvPr/>
          </p:nvSpPr>
          <p:spPr bwMode="auto">
            <a:xfrm>
              <a:off x="2064" y="28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995" name="Line 10"/>
            <p:cNvSpPr>
              <a:spLocks noChangeShapeType="1"/>
            </p:cNvSpPr>
            <p:nvPr/>
          </p:nvSpPr>
          <p:spPr bwMode="auto">
            <a:xfrm>
              <a:off x="2832" y="28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996" name="Line 11"/>
            <p:cNvSpPr>
              <a:spLocks noChangeShapeType="1"/>
            </p:cNvSpPr>
            <p:nvPr/>
          </p:nvSpPr>
          <p:spPr bwMode="auto">
            <a:xfrm>
              <a:off x="3600" y="28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997" name="Line 12"/>
            <p:cNvSpPr>
              <a:spLocks noChangeShapeType="1"/>
            </p:cNvSpPr>
            <p:nvPr/>
          </p:nvSpPr>
          <p:spPr bwMode="auto">
            <a:xfrm>
              <a:off x="4368" y="28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998" name="Line 13"/>
            <p:cNvSpPr>
              <a:spLocks noChangeShapeType="1"/>
            </p:cNvSpPr>
            <p:nvPr/>
          </p:nvSpPr>
          <p:spPr bwMode="auto">
            <a:xfrm>
              <a:off x="5136" y="28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999" name="Text Box 14"/>
            <p:cNvSpPr txBox="1">
              <a:spLocks noChangeArrowheads="1"/>
            </p:cNvSpPr>
            <p:nvPr/>
          </p:nvSpPr>
          <p:spPr bwMode="auto">
            <a:xfrm>
              <a:off x="5136" y="3030"/>
              <a:ext cx="53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0" lang="en-US" sz="2800" i="1">
                  <a:solidFill>
                    <a:schemeClr val="tx1"/>
                  </a:solidFill>
                  <a:latin typeface="Tahoma" pitchFamily="34" charset="0"/>
                </a:rPr>
                <a:t>t (s)</a:t>
              </a:r>
            </a:p>
          </p:txBody>
        </p:sp>
        <p:sp>
          <p:nvSpPr>
            <p:cNvPr id="42000" name="Text Box 15"/>
            <p:cNvSpPr txBox="1">
              <a:spLocks noChangeArrowheads="1"/>
            </p:cNvSpPr>
            <p:nvPr/>
          </p:nvSpPr>
          <p:spPr bwMode="auto">
            <a:xfrm>
              <a:off x="2496" y="3040"/>
              <a:ext cx="47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0" lang="en-US" sz="3200">
                  <a:solidFill>
                    <a:schemeClr val="tx1"/>
                  </a:solidFill>
                  <a:latin typeface="Tahoma" pitchFamily="34" charset="0"/>
                </a:rPr>
                <a:t>2.0</a:t>
              </a:r>
            </a:p>
          </p:txBody>
        </p:sp>
        <p:sp>
          <p:nvSpPr>
            <p:cNvPr id="42001" name="Text Box 16"/>
            <p:cNvSpPr txBox="1">
              <a:spLocks noChangeArrowheads="1"/>
            </p:cNvSpPr>
            <p:nvPr/>
          </p:nvSpPr>
          <p:spPr bwMode="auto">
            <a:xfrm>
              <a:off x="4128" y="3030"/>
              <a:ext cx="47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0" lang="en-US" sz="3200">
                  <a:solidFill>
                    <a:schemeClr val="tx1"/>
                  </a:solidFill>
                  <a:latin typeface="Tahoma" pitchFamily="34" charset="0"/>
                </a:rPr>
                <a:t>4.0</a:t>
              </a:r>
            </a:p>
          </p:txBody>
        </p:sp>
        <p:sp>
          <p:nvSpPr>
            <p:cNvPr id="42002" name="Line 17"/>
            <p:cNvSpPr>
              <a:spLocks noChangeShapeType="1"/>
            </p:cNvSpPr>
            <p:nvPr/>
          </p:nvSpPr>
          <p:spPr bwMode="auto">
            <a:xfrm>
              <a:off x="1296" y="2160"/>
              <a:ext cx="417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03" name="Line 18"/>
            <p:cNvSpPr>
              <a:spLocks noChangeShapeType="1"/>
            </p:cNvSpPr>
            <p:nvPr/>
          </p:nvSpPr>
          <p:spPr bwMode="auto">
            <a:xfrm>
              <a:off x="1296" y="2928"/>
              <a:ext cx="417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04" name="Line 19"/>
            <p:cNvSpPr>
              <a:spLocks noChangeShapeType="1"/>
            </p:cNvSpPr>
            <p:nvPr/>
          </p:nvSpPr>
          <p:spPr bwMode="auto">
            <a:xfrm flipV="1">
              <a:off x="2064" y="1536"/>
              <a:ext cx="0" cy="2496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05" name="Line 20"/>
            <p:cNvSpPr>
              <a:spLocks noChangeShapeType="1"/>
            </p:cNvSpPr>
            <p:nvPr/>
          </p:nvSpPr>
          <p:spPr bwMode="auto">
            <a:xfrm>
              <a:off x="1200" y="369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06" name="Line 21"/>
            <p:cNvSpPr>
              <a:spLocks noChangeShapeType="1"/>
            </p:cNvSpPr>
            <p:nvPr/>
          </p:nvSpPr>
          <p:spPr bwMode="auto">
            <a:xfrm flipV="1">
              <a:off x="2832" y="1536"/>
              <a:ext cx="0" cy="2496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07" name="Line 22"/>
            <p:cNvSpPr>
              <a:spLocks noChangeShapeType="1"/>
            </p:cNvSpPr>
            <p:nvPr/>
          </p:nvSpPr>
          <p:spPr bwMode="auto">
            <a:xfrm flipV="1">
              <a:off x="3600" y="1536"/>
              <a:ext cx="0" cy="2496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08" name="Line 23"/>
            <p:cNvSpPr>
              <a:spLocks noChangeShapeType="1"/>
            </p:cNvSpPr>
            <p:nvPr/>
          </p:nvSpPr>
          <p:spPr bwMode="auto">
            <a:xfrm flipV="1">
              <a:off x="4368" y="1536"/>
              <a:ext cx="0" cy="2496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09" name="Line 24"/>
            <p:cNvSpPr>
              <a:spLocks noChangeShapeType="1"/>
            </p:cNvSpPr>
            <p:nvPr/>
          </p:nvSpPr>
          <p:spPr bwMode="auto">
            <a:xfrm flipV="1">
              <a:off x="5136" y="1536"/>
              <a:ext cx="0" cy="2496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10" name="Line 25"/>
            <p:cNvSpPr>
              <a:spLocks noChangeShapeType="1"/>
            </p:cNvSpPr>
            <p:nvPr/>
          </p:nvSpPr>
          <p:spPr bwMode="auto">
            <a:xfrm>
              <a:off x="1296" y="3696"/>
              <a:ext cx="417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11" name="Text Box 26"/>
            <p:cNvSpPr txBox="1">
              <a:spLocks noChangeArrowheads="1"/>
            </p:cNvSpPr>
            <p:nvPr/>
          </p:nvSpPr>
          <p:spPr bwMode="auto">
            <a:xfrm>
              <a:off x="528" y="3510"/>
              <a:ext cx="56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0" lang="en-US" sz="3200">
                  <a:solidFill>
                    <a:schemeClr val="tx1"/>
                  </a:solidFill>
                  <a:latin typeface="Tahoma" pitchFamily="34" charset="0"/>
                </a:rPr>
                <a:t>-1.0</a:t>
              </a:r>
            </a:p>
          </p:txBody>
        </p:sp>
        <p:sp>
          <p:nvSpPr>
            <p:cNvPr id="42012" name="Line 27"/>
            <p:cNvSpPr>
              <a:spLocks noChangeShapeType="1"/>
            </p:cNvSpPr>
            <p:nvPr/>
          </p:nvSpPr>
          <p:spPr bwMode="auto">
            <a:xfrm flipV="1">
              <a:off x="1296" y="2160"/>
              <a:ext cx="768" cy="768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13" name="Line 28"/>
            <p:cNvSpPr>
              <a:spLocks noChangeShapeType="1"/>
            </p:cNvSpPr>
            <p:nvPr/>
          </p:nvSpPr>
          <p:spPr bwMode="auto">
            <a:xfrm>
              <a:off x="2064" y="2160"/>
              <a:ext cx="768" cy="768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14" name="Line 29"/>
            <p:cNvSpPr>
              <a:spLocks noChangeShapeType="1"/>
            </p:cNvSpPr>
            <p:nvPr/>
          </p:nvSpPr>
          <p:spPr bwMode="auto">
            <a:xfrm>
              <a:off x="2832" y="2928"/>
              <a:ext cx="768" cy="768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15" name="Line 30"/>
            <p:cNvSpPr>
              <a:spLocks noChangeShapeType="1"/>
            </p:cNvSpPr>
            <p:nvPr/>
          </p:nvSpPr>
          <p:spPr bwMode="auto">
            <a:xfrm flipV="1">
              <a:off x="3600" y="2928"/>
              <a:ext cx="768" cy="768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2" name="Rectangle 31"/>
          <p:cNvSpPr/>
          <p:nvPr/>
        </p:nvSpPr>
        <p:spPr>
          <a:xfrm>
            <a:off x="0" y="6581001"/>
            <a:ext cx="5181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Objective: Determine instantaneous velocity and acceleration.</a:t>
            </a:r>
          </a:p>
        </p:txBody>
      </p:sp>
    </p:spTree>
    <p:extLst>
      <p:ext uri="{BB962C8B-B14F-4D97-AF65-F5344CB8AC3E}">
        <p14:creationId xmlns:p14="http://schemas.microsoft.com/office/powerpoint/2010/main" val="113847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822325" y="303212"/>
            <a:ext cx="8229600" cy="9144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b="1" dirty="0" smtClean="0"/>
              <a:t>Sample problem: </a:t>
            </a:r>
            <a:r>
              <a:rPr lang="en-US" sz="2800" dirty="0" smtClean="0"/>
              <a:t>Estimate the net displacement from 0 s to 4.0 s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152400" y="1446212"/>
            <a:ext cx="8609013" cy="4497388"/>
            <a:chOff x="246" y="1388"/>
            <a:chExt cx="5423" cy="2833"/>
          </a:xfrm>
        </p:grpSpPr>
        <p:sp>
          <p:nvSpPr>
            <p:cNvPr id="43012" name="Line 3"/>
            <p:cNvSpPr>
              <a:spLocks noChangeShapeType="1"/>
            </p:cNvSpPr>
            <p:nvPr/>
          </p:nvSpPr>
          <p:spPr bwMode="auto">
            <a:xfrm flipV="1">
              <a:off x="1296" y="1440"/>
              <a:ext cx="0" cy="22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13" name="Line 4"/>
            <p:cNvSpPr>
              <a:spLocks noChangeShapeType="1"/>
            </p:cNvSpPr>
            <p:nvPr/>
          </p:nvSpPr>
          <p:spPr bwMode="auto">
            <a:xfrm>
              <a:off x="1296" y="3696"/>
              <a:ext cx="41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14" name="Text Box 5"/>
            <p:cNvSpPr txBox="1">
              <a:spLocks noChangeArrowheads="1"/>
            </p:cNvSpPr>
            <p:nvPr/>
          </p:nvSpPr>
          <p:spPr bwMode="auto">
            <a:xfrm>
              <a:off x="246" y="1388"/>
              <a:ext cx="84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0" lang="en-US" sz="2800" i="1">
                  <a:solidFill>
                    <a:schemeClr val="tx1"/>
                  </a:solidFill>
                  <a:latin typeface="Tahoma" pitchFamily="34" charset="0"/>
                </a:rPr>
                <a:t>v (m/s)</a:t>
              </a:r>
            </a:p>
          </p:txBody>
        </p:sp>
        <p:sp>
          <p:nvSpPr>
            <p:cNvPr id="43015" name="Line 6"/>
            <p:cNvSpPr>
              <a:spLocks noChangeShapeType="1"/>
            </p:cNvSpPr>
            <p:nvPr/>
          </p:nvSpPr>
          <p:spPr bwMode="auto">
            <a:xfrm>
              <a:off x="1200" y="292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16" name="Line 7"/>
            <p:cNvSpPr>
              <a:spLocks noChangeShapeType="1"/>
            </p:cNvSpPr>
            <p:nvPr/>
          </p:nvSpPr>
          <p:spPr bwMode="auto">
            <a:xfrm>
              <a:off x="1200" y="216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17" name="Text Box 8"/>
            <p:cNvSpPr txBox="1">
              <a:spLocks noChangeArrowheads="1"/>
            </p:cNvSpPr>
            <p:nvPr/>
          </p:nvSpPr>
          <p:spPr bwMode="auto">
            <a:xfrm>
              <a:off x="624" y="1952"/>
              <a:ext cx="47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0" lang="en-US" sz="3200">
                  <a:solidFill>
                    <a:schemeClr val="tx1"/>
                  </a:solidFill>
                  <a:latin typeface="Tahoma" pitchFamily="34" charset="0"/>
                </a:rPr>
                <a:t>2.0</a:t>
              </a:r>
            </a:p>
          </p:txBody>
        </p:sp>
        <p:sp>
          <p:nvSpPr>
            <p:cNvPr id="43018" name="Line 9"/>
            <p:cNvSpPr>
              <a:spLocks noChangeShapeType="1"/>
            </p:cNvSpPr>
            <p:nvPr/>
          </p:nvSpPr>
          <p:spPr bwMode="auto">
            <a:xfrm>
              <a:off x="2064" y="36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19" name="Line 10"/>
            <p:cNvSpPr>
              <a:spLocks noChangeShapeType="1"/>
            </p:cNvSpPr>
            <p:nvPr/>
          </p:nvSpPr>
          <p:spPr bwMode="auto">
            <a:xfrm>
              <a:off x="2832" y="36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20" name="Line 11"/>
            <p:cNvSpPr>
              <a:spLocks noChangeShapeType="1"/>
            </p:cNvSpPr>
            <p:nvPr/>
          </p:nvSpPr>
          <p:spPr bwMode="auto">
            <a:xfrm>
              <a:off x="3600" y="36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21" name="Line 12"/>
            <p:cNvSpPr>
              <a:spLocks noChangeShapeType="1"/>
            </p:cNvSpPr>
            <p:nvPr/>
          </p:nvSpPr>
          <p:spPr bwMode="auto">
            <a:xfrm>
              <a:off x="4368" y="36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22" name="Line 13"/>
            <p:cNvSpPr>
              <a:spLocks noChangeShapeType="1"/>
            </p:cNvSpPr>
            <p:nvPr/>
          </p:nvSpPr>
          <p:spPr bwMode="auto">
            <a:xfrm>
              <a:off x="5136" y="36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23" name="Text Box 14"/>
            <p:cNvSpPr txBox="1">
              <a:spLocks noChangeArrowheads="1"/>
            </p:cNvSpPr>
            <p:nvPr/>
          </p:nvSpPr>
          <p:spPr bwMode="auto">
            <a:xfrm>
              <a:off x="5136" y="3788"/>
              <a:ext cx="53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0" lang="en-US" sz="2800" i="1">
                  <a:solidFill>
                    <a:schemeClr val="tx1"/>
                  </a:solidFill>
                  <a:latin typeface="Tahoma" pitchFamily="34" charset="0"/>
                </a:rPr>
                <a:t>t (s)</a:t>
              </a:r>
            </a:p>
          </p:txBody>
        </p:sp>
        <p:sp>
          <p:nvSpPr>
            <p:cNvPr id="43024" name="Text Box 15"/>
            <p:cNvSpPr txBox="1">
              <a:spLocks noChangeArrowheads="1"/>
            </p:cNvSpPr>
            <p:nvPr/>
          </p:nvSpPr>
          <p:spPr bwMode="auto">
            <a:xfrm>
              <a:off x="2592" y="3846"/>
              <a:ext cx="47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0" lang="en-US" sz="3200">
                  <a:solidFill>
                    <a:schemeClr val="tx1"/>
                  </a:solidFill>
                  <a:latin typeface="Tahoma" pitchFamily="34" charset="0"/>
                </a:rPr>
                <a:t>2.0</a:t>
              </a:r>
            </a:p>
          </p:txBody>
        </p:sp>
        <p:sp>
          <p:nvSpPr>
            <p:cNvPr id="43025" name="Text Box 16"/>
            <p:cNvSpPr txBox="1">
              <a:spLocks noChangeArrowheads="1"/>
            </p:cNvSpPr>
            <p:nvPr/>
          </p:nvSpPr>
          <p:spPr bwMode="auto">
            <a:xfrm>
              <a:off x="4080" y="3856"/>
              <a:ext cx="47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0" lang="en-US" sz="3200">
                  <a:solidFill>
                    <a:schemeClr val="tx1"/>
                  </a:solidFill>
                  <a:latin typeface="Tahoma" pitchFamily="34" charset="0"/>
                </a:rPr>
                <a:t>4.0</a:t>
              </a:r>
            </a:p>
          </p:txBody>
        </p:sp>
        <p:sp>
          <p:nvSpPr>
            <p:cNvPr id="43026" name="Line 17"/>
            <p:cNvSpPr>
              <a:spLocks noChangeShapeType="1"/>
            </p:cNvSpPr>
            <p:nvPr/>
          </p:nvSpPr>
          <p:spPr bwMode="auto">
            <a:xfrm flipV="1">
              <a:off x="1296" y="2160"/>
              <a:ext cx="1536" cy="1536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27" name="Line 18"/>
            <p:cNvSpPr>
              <a:spLocks noChangeShapeType="1"/>
            </p:cNvSpPr>
            <p:nvPr/>
          </p:nvSpPr>
          <p:spPr bwMode="auto">
            <a:xfrm flipV="1">
              <a:off x="2832" y="2160"/>
              <a:ext cx="1632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28" name="Line 19"/>
            <p:cNvSpPr>
              <a:spLocks noChangeShapeType="1"/>
            </p:cNvSpPr>
            <p:nvPr/>
          </p:nvSpPr>
          <p:spPr bwMode="auto">
            <a:xfrm>
              <a:off x="1296" y="2160"/>
              <a:ext cx="417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29" name="Line 20"/>
            <p:cNvSpPr>
              <a:spLocks noChangeShapeType="1"/>
            </p:cNvSpPr>
            <p:nvPr/>
          </p:nvSpPr>
          <p:spPr bwMode="auto">
            <a:xfrm>
              <a:off x="1296" y="2928"/>
              <a:ext cx="417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30" name="Line 21"/>
            <p:cNvSpPr>
              <a:spLocks noChangeShapeType="1"/>
            </p:cNvSpPr>
            <p:nvPr/>
          </p:nvSpPr>
          <p:spPr bwMode="auto">
            <a:xfrm flipV="1">
              <a:off x="2064" y="1632"/>
              <a:ext cx="0" cy="206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31" name="Line 22"/>
            <p:cNvSpPr>
              <a:spLocks noChangeShapeType="1"/>
            </p:cNvSpPr>
            <p:nvPr/>
          </p:nvSpPr>
          <p:spPr bwMode="auto">
            <a:xfrm flipV="1">
              <a:off x="2832" y="1632"/>
              <a:ext cx="0" cy="206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32" name="Line 23"/>
            <p:cNvSpPr>
              <a:spLocks noChangeShapeType="1"/>
            </p:cNvSpPr>
            <p:nvPr/>
          </p:nvSpPr>
          <p:spPr bwMode="auto">
            <a:xfrm flipV="1">
              <a:off x="3600" y="1632"/>
              <a:ext cx="0" cy="206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33" name="Line 24"/>
            <p:cNvSpPr>
              <a:spLocks noChangeShapeType="1"/>
            </p:cNvSpPr>
            <p:nvPr/>
          </p:nvSpPr>
          <p:spPr bwMode="auto">
            <a:xfrm flipV="1">
              <a:off x="4368" y="1632"/>
              <a:ext cx="0" cy="206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34" name="Line 25"/>
            <p:cNvSpPr>
              <a:spLocks noChangeShapeType="1"/>
            </p:cNvSpPr>
            <p:nvPr/>
          </p:nvSpPr>
          <p:spPr bwMode="auto">
            <a:xfrm flipV="1">
              <a:off x="5136" y="1632"/>
              <a:ext cx="0" cy="206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0" y="6581001"/>
            <a:ext cx="5181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Objective: Determine instantaneous velocity and </a:t>
            </a:r>
            <a:r>
              <a:rPr lang="en-US" sz="1200" dirty="0" err="1" smtClean="0"/>
              <a:t>acceleration.c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447255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30575"/>
            <a:ext cx="7772400" cy="1470025"/>
          </a:xfrm>
        </p:spPr>
        <p:txBody>
          <a:bodyPr/>
          <a:lstStyle/>
          <a:p>
            <a:r>
              <a:rPr lang="en-US" dirty="0" smtClean="0"/>
              <a:t>Lesson 4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34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Laboratory – Data Studio Motion Sensors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304800"/>
            <a:ext cx="2667000" cy="337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265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3600" dirty="0" smtClean="0"/>
              <a:t>Data Studio Motion Sensors</a:t>
            </a:r>
          </a:p>
        </p:txBody>
      </p:sp>
      <p:sp>
        <p:nvSpPr>
          <p:cNvPr id="50179" name="Rectangle 5"/>
          <p:cNvSpPr>
            <a:spLocks noGrp="1" noChangeArrowheads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b="1" dirty="0" smtClean="0">
                <a:latin typeface="+mj-lt"/>
              </a:rPr>
              <a:t>Purpose:</a:t>
            </a:r>
            <a:r>
              <a:rPr lang="en-US" dirty="0" smtClean="0">
                <a:latin typeface="+mj-lt"/>
              </a:rPr>
              <a:t> to become familiar with Data Studio and use of the motion sensors.  Become familiar with your equipment. Then collect motion data for an object that is accelerating.</a:t>
            </a:r>
          </a:p>
          <a:p>
            <a:pPr>
              <a:lnSpc>
                <a:spcPct val="80000"/>
              </a:lnSpc>
            </a:pPr>
            <a:r>
              <a:rPr lang="en-US" b="1" dirty="0" smtClean="0">
                <a:latin typeface="+mj-lt"/>
              </a:rPr>
              <a:t>Procedure: </a:t>
            </a:r>
            <a:r>
              <a:rPr lang="en-US" dirty="0" smtClean="0">
                <a:latin typeface="+mj-lt"/>
              </a:rPr>
              <a:t>Draw a v </a:t>
            </a:r>
            <a:r>
              <a:rPr lang="en-US" dirty="0" err="1" smtClean="0">
                <a:latin typeface="+mj-lt"/>
              </a:rPr>
              <a:t>vs</a:t>
            </a:r>
            <a:r>
              <a:rPr lang="en-US" dirty="0" smtClean="0">
                <a:latin typeface="+mj-lt"/>
              </a:rPr>
              <a:t> t graph of at least 15 seconds of motion.  Include a period of constant, non-zero acceleration, a period of zero acceleration and a period of changing acceleration.  Draw the corresponding d v t graph.  Move yourself (or an object) in such a way as to reproduce the graphs.</a:t>
            </a:r>
          </a:p>
          <a:p>
            <a:pPr marL="457200" indent="-457200" eaLnBrk="1" hangingPunct="1">
              <a:lnSpc>
                <a:spcPct val="80000"/>
              </a:lnSpc>
            </a:pPr>
            <a:r>
              <a:rPr lang="en-US" b="1" dirty="0" smtClean="0">
                <a:latin typeface="+mj-lt"/>
              </a:rPr>
              <a:t>Report:</a:t>
            </a:r>
            <a:r>
              <a:rPr lang="en-US" dirty="0" smtClean="0">
                <a:latin typeface="+mj-lt"/>
              </a:rPr>
              <a:t> Do this with your partner- due Friday.  Both sets of graphs and a description of your motion.</a:t>
            </a:r>
            <a:endParaRPr lang="en-US" b="1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48446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321175"/>
            <a:ext cx="7772400" cy="1470025"/>
          </a:xfrm>
        </p:spPr>
        <p:txBody>
          <a:bodyPr/>
          <a:lstStyle/>
          <a:p>
            <a:r>
              <a:rPr lang="en-US" dirty="0" smtClean="0"/>
              <a:t>Lesson 3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5334000"/>
            <a:ext cx="8305800" cy="1828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Objective: Given x(t), can we derive v(t)? Given v(t), can we derive a(t)?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52400"/>
            <a:ext cx="4723850" cy="4361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46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9437"/>
            <a:ext cx="8229600" cy="487363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b="1" dirty="0" smtClean="0"/>
              <a:t>Sample problem.</a:t>
            </a:r>
            <a:r>
              <a:rPr lang="en-US" sz="3200" dirty="0" smtClean="0"/>
              <a:t> From this position-time graph</a:t>
            </a:r>
          </a:p>
        </p:txBody>
      </p:sp>
      <p:sp>
        <p:nvSpPr>
          <p:cNvPr id="45059" name="Line 3"/>
          <p:cNvSpPr>
            <a:spLocks noChangeShapeType="1"/>
          </p:cNvSpPr>
          <p:nvPr/>
        </p:nvSpPr>
        <p:spPr bwMode="auto">
          <a:xfrm flipV="1">
            <a:off x="1524000" y="1905000"/>
            <a:ext cx="0" cy="4098925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1524000" y="5867400"/>
            <a:ext cx="66294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990600" y="1524000"/>
            <a:ext cx="8242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kumimoji="0" lang="en-US" sz="2000" dirty="0" smtClean="0">
                <a:solidFill>
                  <a:schemeClr val="tx1"/>
                </a:solidFill>
                <a:latin typeface="Tahoma" pitchFamily="34" charset="0"/>
              </a:rPr>
              <a:t>X (m)</a:t>
            </a:r>
            <a:endParaRPr kumimoji="0" lang="en-US" sz="200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8110538" y="5867400"/>
            <a:ext cx="6431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kumimoji="0" lang="en-US" sz="2000" dirty="0" smtClean="0">
                <a:solidFill>
                  <a:schemeClr val="tx1"/>
                </a:solidFill>
                <a:latin typeface="Tahoma" pitchFamily="34" charset="0"/>
              </a:rPr>
              <a:t>T(s)</a:t>
            </a:r>
            <a:endParaRPr kumimoji="0" lang="en-US" sz="200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 flipV="1">
            <a:off x="2743200" y="2057400"/>
            <a:ext cx="0" cy="3946525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>
            <a:off x="1371600" y="3429000"/>
            <a:ext cx="66294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>
            <a:off x="1371600" y="2819400"/>
            <a:ext cx="66294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>
            <a:off x="1371600" y="4038600"/>
            <a:ext cx="66294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>
            <a:off x="1371600" y="4648200"/>
            <a:ext cx="66294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>
            <a:off x="1371600" y="5257800"/>
            <a:ext cx="66294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>
            <a:off x="1371600" y="5867400"/>
            <a:ext cx="66294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>
            <a:off x="1371600" y="2209800"/>
            <a:ext cx="66294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 flipV="1">
            <a:off x="3962400" y="2057400"/>
            <a:ext cx="0" cy="3946525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 flipV="1">
            <a:off x="5181600" y="2057400"/>
            <a:ext cx="0" cy="3946525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 flipV="1">
            <a:off x="6400800" y="2057400"/>
            <a:ext cx="0" cy="3946525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 flipV="1">
            <a:off x="7620000" y="2057400"/>
            <a:ext cx="0" cy="3946525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75" name="Freeform 19"/>
          <p:cNvSpPr>
            <a:spLocks/>
          </p:cNvSpPr>
          <p:nvPr/>
        </p:nvSpPr>
        <p:spPr bwMode="auto">
          <a:xfrm>
            <a:off x="1524000" y="2209800"/>
            <a:ext cx="6096000" cy="3048000"/>
          </a:xfrm>
          <a:custGeom>
            <a:avLst/>
            <a:gdLst>
              <a:gd name="T0" fmla="*/ 0 w 3840"/>
              <a:gd name="T1" fmla="*/ 0 h 1920"/>
              <a:gd name="T2" fmla="*/ 2147483647 w 3840"/>
              <a:gd name="T3" fmla="*/ 0 h 1920"/>
              <a:gd name="T4" fmla="*/ 2147483647 w 3840"/>
              <a:gd name="T5" fmla="*/ 2147483647 h 1920"/>
              <a:gd name="T6" fmla="*/ 2147483647 w 3840"/>
              <a:gd name="T7" fmla="*/ 2147483647 h 1920"/>
              <a:gd name="T8" fmla="*/ 2147483647 w 3840"/>
              <a:gd name="T9" fmla="*/ 2147483647 h 1920"/>
              <a:gd name="T10" fmla="*/ 2147483647 w 3840"/>
              <a:gd name="T11" fmla="*/ 2147483647 h 192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840"/>
              <a:gd name="T19" fmla="*/ 0 h 1920"/>
              <a:gd name="T20" fmla="*/ 3840 w 3840"/>
              <a:gd name="T21" fmla="*/ 1920 h 192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840" h="1920">
                <a:moveTo>
                  <a:pt x="0" y="0"/>
                </a:moveTo>
                <a:lnTo>
                  <a:pt x="768" y="0"/>
                </a:lnTo>
                <a:lnTo>
                  <a:pt x="1536" y="1920"/>
                </a:lnTo>
                <a:lnTo>
                  <a:pt x="2304" y="1920"/>
                </a:lnTo>
                <a:lnTo>
                  <a:pt x="3072" y="912"/>
                </a:lnTo>
                <a:lnTo>
                  <a:pt x="3840" y="912"/>
                </a:ln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anchor="b"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6553200"/>
            <a:ext cx="7467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Objective: Given x(t), can we derive v(t)? Given v(t), can we derive a(t)?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519200" y="1847160"/>
              <a:ext cx="6413760" cy="37720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08760" y="1837080"/>
                <a:ext cx="6438240" cy="3796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28729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27037"/>
            <a:ext cx="8229600" cy="487363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dirty="0" smtClean="0"/>
              <a:t>Draw the corresponding velocity-time graph</a:t>
            </a:r>
          </a:p>
        </p:txBody>
      </p:sp>
      <p:sp>
        <p:nvSpPr>
          <p:cNvPr id="46083" name="Line 3"/>
          <p:cNvSpPr>
            <a:spLocks noChangeShapeType="1"/>
          </p:cNvSpPr>
          <p:nvPr/>
        </p:nvSpPr>
        <p:spPr bwMode="auto">
          <a:xfrm flipV="1">
            <a:off x="1524000" y="1905000"/>
            <a:ext cx="0" cy="4098925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>
            <a:off x="1524000" y="5867400"/>
            <a:ext cx="66294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990600" y="1524000"/>
            <a:ext cx="9589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kumimoji="0" lang="en-US" sz="2000" dirty="0" smtClean="0">
                <a:solidFill>
                  <a:schemeClr val="tx1"/>
                </a:solidFill>
                <a:latin typeface="Tahoma" pitchFamily="34" charset="0"/>
              </a:rPr>
              <a:t>V(m/s)</a:t>
            </a:r>
            <a:endParaRPr kumimoji="0" lang="en-US" sz="200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8110538" y="5867400"/>
            <a:ext cx="6431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kumimoji="0" lang="en-US" sz="2000" dirty="0" smtClean="0">
                <a:solidFill>
                  <a:schemeClr val="tx1"/>
                </a:solidFill>
                <a:latin typeface="Tahoma" pitchFamily="34" charset="0"/>
              </a:rPr>
              <a:t>T(s)</a:t>
            </a:r>
            <a:endParaRPr kumimoji="0" lang="en-US" sz="200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46087" name="Line 7"/>
          <p:cNvSpPr>
            <a:spLocks noChangeShapeType="1"/>
          </p:cNvSpPr>
          <p:nvPr/>
        </p:nvSpPr>
        <p:spPr bwMode="auto">
          <a:xfrm flipV="1">
            <a:off x="2743200" y="2057400"/>
            <a:ext cx="0" cy="3946525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88" name="Line 8"/>
          <p:cNvSpPr>
            <a:spLocks noChangeShapeType="1"/>
          </p:cNvSpPr>
          <p:nvPr/>
        </p:nvSpPr>
        <p:spPr bwMode="auto">
          <a:xfrm>
            <a:off x="1371600" y="3429000"/>
            <a:ext cx="66294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>
            <a:off x="1371600" y="2819400"/>
            <a:ext cx="66294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>
            <a:off x="1371600" y="4038600"/>
            <a:ext cx="66294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>
            <a:off x="1371600" y="4648200"/>
            <a:ext cx="66294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>
            <a:off x="1371600" y="5257800"/>
            <a:ext cx="66294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>
            <a:off x="1371600" y="5867400"/>
            <a:ext cx="66294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>
            <a:off x="1371600" y="2209800"/>
            <a:ext cx="66294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 flipV="1">
            <a:off x="3962400" y="2057400"/>
            <a:ext cx="0" cy="3946525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 flipV="1">
            <a:off x="5181600" y="2057400"/>
            <a:ext cx="0" cy="3946525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 flipV="1">
            <a:off x="6400800" y="2057400"/>
            <a:ext cx="0" cy="3946525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 flipV="1">
            <a:off x="7620000" y="2057400"/>
            <a:ext cx="0" cy="3946525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0" y="6553200"/>
            <a:ext cx="7467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Objective: Given x(t), can we derive v(t)? Given v(t), can we derive a(t)?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525320" y="3227400"/>
              <a:ext cx="6001920" cy="22392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12720" y="3212280"/>
                <a:ext cx="6027840" cy="2266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61255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smtClean="0"/>
              <a:t>Suppose we need instantaneous velocity, but don’t have a graph?</a:t>
            </a:r>
          </a:p>
        </p:txBody>
      </p:sp>
      <p:sp>
        <p:nvSpPr>
          <p:cNvPr id="437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Suppose instead, we have a function for the motion of the particle.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Suppose the particle follows motion described by something like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x = (-4 + 3</a:t>
            </a:r>
            <a:r>
              <a:rPr lang="en-US" i="1" dirty="0" smtClean="0"/>
              <a:t>t</a:t>
            </a:r>
            <a:r>
              <a:rPr lang="en-US" dirty="0" smtClean="0"/>
              <a:t>) m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x = (1.0 + 2.0</a:t>
            </a:r>
            <a:r>
              <a:rPr lang="en-US" i="1" dirty="0" smtClean="0"/>
              <a:t>t</a:t>
            </a:r>
            <a:r>
              <a:rPr lang="en-US" dirty="0" smtClean="0"/>
              <a:t> – ½ 3 </a:t>
            </a:r>
            <a:r>
              <a:rPr lang="en-US" i="1" dirty="0" smtClean="0"/>
              <a:t>t</a:t>
            </a:r>
            <a:r>
              <a:rPr lang="en-US" baseline="30000" dirty="0" smtClean="0"/>
              <a:t>2</a:t>
            </a:r>
            <a:r>
              <a:rPr lang="en-US" dirty="0" smtClean="0"/>
              <a:t>) m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x = -12t</a:t>
            </a:r>
            <a:r>
              <a:rPr lang="en-US" baseline="30000" dirty="0" smtClean="0"/>
              <a:t>3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We </a:t>
            </a:r>
            <a:r>
              <a:rPr lang="en-US" sz="2400" b="1" i="1" dirty="0" smtClean="0"/>
              <a:t>could</a:t>
            </a:r>
            <a:r>
              <a:rPr lang="en-US" sz="2400" dirty="0" smtClean="0"/>
              <a:t> graph the function and take tangent lines to determine the velocity at various points, </a:t>
            </a:r>
            <a:r>
              <a:rPr lang="en-US" sz="2400" b="1" i="1" dirty="0" smtClean="0"/>
              <a:t>or…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We can use </a:t>
            </a:r>
            <a:r>
              <a:rPr lang="en-US" sz="2400" b="1" i="1" dirty="0" smtClean="0"/>
              <a:t>differential calculus</a:t>
            </a:r>
            <a:r>
              <a:rPr lang="en-US" sz="2400" dirty="0" smtClean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553200"/>
            <a:ext cx="7467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Objective: Given x(t), can we derive v(t)? Given v(t), can we derive a(t)?</a:t>
            </a:r>
          </a:p>
        </p:txBody>
      </p:sp>
    </p:spTree>
    <p:extLst>
      <p:ext uri="{BB962C8B-B14F-4D97-AF65-F5344CB8AC3E}">
        <p14:creationId xmlns:p14="http://schemas.microsoft.com/office/powerpoint/2010/main" val="302360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7251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Instantaneous Velocity</a:t>
            </a:r>
          </a:p>
        </p:txBody>
      </p:sp>
      <p:graphicFrame>
        <p:nvGraphicFramePr>
          <p:cNvPr id="438281" name="Object 9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3301476"/>
              </p:ext>
            </p:extLst>
          </p:nvPr>
        </p:nvGraphicFramePr>
        <p:xfrm>
          <a:off x="1828800" y="2895600"/>
          <a:ext cx="5791200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6" name="Equation" r:id="rId4" imgW="3911400" imgH="812520" progId="">
                  <p:embed/>
                </p:oleObj>
              </mc:Choice>
              <mc:Fallback>
                <p:oleObj name="Equation" r:id="rId4" imgW="3911400" imgH="81252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895600"/>
                        <a:ext cx="5791200" cy="12033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0480622"/>
              </p:ext>
            </p:extLst>
          </p:nvPr>
        </p:nvGraphicFramePr>
        <p:xfrm>
          <a:off x="3429000" y="1295400"/>
          <a:ext cx="2108200" cy="137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7" name="Equation" r:id="rId6" imgW="1130040" imgH="736560" progId="">
                  <p:embed/>
                </p:oleObj>
              </mc:Choice>
              <mc:Fallback>
                <p:oleObj name="Equation" r:id="rId6" imgW="1130040" imgH="7365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295400"/>
                        <a:ext cx="2108200" cy="1374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8283" name="Rectangle 11"/>
          <p:cNvSpPr>
            <a:spLocks noChangeArrowheads="1"/>
          </p:cNvSpPr>
          <p:nvPr/>
        </p:nvSpPr>
        <p:spPr bwMode="auto">
          <a:xfrm>
            <a:off x="914400" y="4495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altLang="en-US" sz="3200" dirty="0">
                <a:solidFill>
                  <a:schemeClr val="tx1"/>
                </a:solidFill>
                <a:latin typeface="Arial" charset="0"/>
                <a:sym typeface="Symbol" pitchFamily="18" charset="2"/>
              </a:rPr>
              <a:t>Mathematically,</a:t>
            </a:r>
            <a:r>
              <a:rPr lang="en-US" altLang="en-US" sz="3200" i="1" dirty="0">
                <a:solidFill>
                  <a:schemeClr val="tx1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US" altLang="en-US" sz="3200" dirty="0">
                <a:solidFill>
                  <a:schemeClr val="tx1"/>
                </a:solidFill>
                <a:latin typeface="Arial" charset="0"/>
                <a:sym typeface="Symbol" pitchFamily="18" charset="2"/>
              </a:rPr>
              <a:t>velocity is referred to as the </a:t>
            </a:r>
            <a:r>
              <a:rPr lang="en-US" altLang="en-US" sz="3200" b="1" i="1" dirty="0">
                <a:solidFill>
                  <a:schemeClr val="tx1"/>
                </a:solidFill>
                <a:latin typeface="Arial" charset="0"/>
                <a:sym typeface="Symbol" pitchFamily="18" charset="2"/>
              </a:rPr>
              <a:t>derivative of position with respect to time</a:t>
            </a:r>
            <a:r>
              <a:rPr lang="en-US" altLang="en-US" sz="3200" dirty="0">
                <a:solidFill>
                  <a:schemeClr val="tx1"/>
                </a:solidFill>
                <a:latin typeface="Arial" charset="0"/>
                <a:sym typeface="Symbol" pitchFamily="18" charset="2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553200"/>
            <a:ext cx="7467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Objective: Given x(t), can we derive v(t)? Given v(t), can we derive a(t)?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" name="Ink 1"/>
              <p14:cNvContentPartPr/>
              <p14:nvPr/>
            </p14:nvContentPartPr>
            <p14:xfrm>
              <a:off x="2928960" y="2154960"/>
              <a:ext cx="4955400" cy="22932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920680" y="2141640"/>
                <a:ext cx="4976640" cy="2321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64719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38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8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8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28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Instantaneous Acceleration</a:t>
            </a:r>
          </a:p>
        </p:txBody>
      </p:sp>
      <p:sp>
        <p:nvSpPr>
          <p:cNvPr id="677894" name="Rectangle 6"/>
          <p:cNvSpPr>
            <a:spLocks noGrp="1" noChangeArrowheads="1"/>
          </p:cNvSpPr>
          <p:nvPr>
            <p:ph idx="1"/>
          </p:nvPr>
        </p:nvSpPr>
        <p:spPr>
          <a:xfrm>
            <a:off x="533400" y="4724400"/>
            <a:ext cx="8458200" cy="1143000"/>
          </a:xfrm>
          <a:noFill/>
        </p:spPr>
        <p:txBody>
          <a:bodyPr>
            <a:normAutofit/>
          </a:bodyPr>
          <a:lstStyle/>
          <a:p>
            <a:r>
              <a:rPr lang="en-US" altLang="en-US" dirty="0" smtClean="0">
                <a:sym typeface="Symbol" pitchFamily="18" charset="2"/>
              </a:rPr>
              <a:t>Mathematically, acceleration is referred to as the </a:t>
            </a:r>
            <a:r>
              <a:rPr lang="en-US" altLang="en-US" b="1" i="1" dirty="0" smtClean="0">
                <a:sym typeface="Symbol" pitchFamily="18" charset="2"/>
              </a:rPr>
              <a:t>derivative of velocity with respect to time</a:t>
            </a: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6162456"/>
              </p:ext>
            </p:extLst>
          </p:nvPr>
        </p:nvGraphicFramePr>
        <p:xfrm>
          <a:off x="1143000" y="1447800"/>
          <a:ext cx="6846888" cy="303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Equation" r:id="rId4" imgW="3670200" imgH="1625400" progId="">
                  <p:embed/>
                </p:oleObj>
              </mc:Choice>
              <mc:Fallback>
                <p:oleObj name="Equation" r:id="rId4" imgW="3670200" imgH="16254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447800"/>
                        <a:ext cx="6846888" cy="303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6553200"/>
            <a:ext cx="7467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Objective: Given x(t), can we derive v(t)? Given v(t), can we derive a(t)?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" name="Ink 1"/>
              <p14:cNvContentPartPr/>
              <p14:nvPr/>
            </p14:nvContentPartPr>
            <p14:xfrm>
              <a:off x="5834160" y="1634400"/>
              <a:ext cx="2851200" cy="28922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823720" y="1618920"/>
                <a:ext cx="2876400" cy="2919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0198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7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7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789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mtClean="0"/>
              <a:t>Instantaneous Acceleration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458200" cy="1143000"/>
          </a:xfrm>
        </p:spPr>
        <p:txBody>
          <a:bodyPr>
            <a:noAutofit/>
          </a:bodyPr>
          <a:lstStyle/>
          <a:p>
            <a:r>
              <a:rPr lang="en-US" altLang="en-US" dirty="0" smtClean="0">
                <a:sym typeface="Symbol" pitchFamily="18" charset="2"/>
              </a:rPr>
              <a:t>Acceleration can also be referred to as the </a:t>
            </a:r>
            <a:r>
              <a:rPr lang="en-US" altLang="en-US" b="1" i="1" dirty="0" smtClean="0">
                <a:sym typeface="Symbol" pitchFamily="18" charset="2"/>
              </a:rPr>
              <a:t>second derivative of position with respect to time.</a:t>
            </a:r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2616200" y="1981200"/>
          <a:ext cx="914400" cy="30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6" name="Equation" r:id="rId4" imgW="914400" imgH="306720" progId="">
                  <p:embed/>
                </p:oleObj>
              </mc:Choice>
              <mc:Fallback>
                <p:oleObj name="Equation" r:id="rId4" imgW="914400" imgH="30672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6200" y="1981200"/>
                        <a:ext cx="914400" cy="306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4308581"/>
              </p:ext>
            </p:extLst>
          </p:nvPr>
        </p:nvGraphicFramePr>
        <p:xfrm>
          <a:off x="2706687" y="2590800"/>
          <a:ext cx="3846513" cy="194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7" name="Equation" r:id="rId6" imgW="2666880" imgH="1346040" progId="">
                  <p:embed/>
                </p:oleObj>
              </mc:Choice>
              <mc:Fallback>
                <p:oleObj name="Equation" r:id="rId6" imgW="2666880" imgH="13460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6687" y="2590800"/>
                        <a:ext cx="3846513" cy="194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9944" name="Rectangle 8"/>
          <p:cNvSpPr>
            <a:spLocks noChangeArrowheads="1"/>
          </p:cNvSpPr>
          <p:nvPr/>
        </p:nvSpPr>
        <p:spPr bwMode="auto">
          <a:xfrm>
            <a:off x="533400" y="4800600"/>
            <a:ext cx="6934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altLang="en-US" sz="2400" dirty="0">
                <a:latin typeface="Arial" charset="0"/>
                <a:sym typeface="Symbol" pitchFamily="18" charset="2"/>
              </a:rPr>
              <a:t>D</a:t>
            </a:r>
            <a:r>
              <a:rPr lang="en-US" altLang="en-US" sz="2400" dirty="0" smtClean="0">
                <a:solidFill>
                  <a:schemeClr val="tx1"/>
                </a:solidFill>
                <a:latin typeface="Arial" charset="0"/>
                <a:sym typeface="Symbol" pitchFamily="18" charset="2"/>
              </a:rPr>
              <a:t>on’t 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sym typeface="Symbol" pitchFamily="18" charset="2"/>
              </a:rPr>
              <a:t>let the new notation scare you; think of the </a:t>
            </a:r>
            <a:r>
              <a:rPr lang="en-US" altLang="en-US" sz="2400" i="1" dirty="0">
                <a:solidFill>
                  <a:schemeClr val="tx1"/>
                </a:solidFill>
                <a:latin typeface="Arial" charset="0"/>
                <a:sym typeface="Symbol" pitchFamily="18" charset="2"/>
              </a:rPr>
              <a:t>d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sym typeface="Symbol" pitchFamily="18" charset="2"/>
              </a:rPr>
              <a:t> as a baby </a:t>
            </a:r>
            <a:r>
              <a:rPr lang="en-US" altLang="en-US" sz="2400" dirty="0">
                <a:solidFill>
                  <a:schemeClr val="tx1"/>
                </a:solidFill>
                <a:latin typeface="Symbol" pitchFamily="18" charset="2"/>
                <a:sym typeface="Symbol" pitchFamily="18" charset="2"/>
              </a:rPr>
              <a:t>D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sym typeface="Symbol" pitchFamily="18" charset="2"/>
              </a:rPr>
              <a:t>, indicating a very tiny change!</a:t>
            </a:r>
            <a:endParaRPr lang="en-US" altLang="en-US" sz="2400" b="1" i="1" dirty="0">
              <a:solidFill>
                <a:schemeClr val="tx1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595646"/>
            <a:ext cx="7467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Objective: Given x(t), can we derive v(t)? Given v(t), can we derive a(t)?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4038600"/>
            <a:ext cx="1651000" cy="24257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3" name="Ink 2"/>
              <p14:cNvContentPartPr/>
              <p14:nvPr/>
            </p14:nvContentPartPr>
            <p14:xfrm>
              <a:off x="5111280" y="2272320"/>
              <a:ext cx="1586880" cy="89064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095800" y="2264040"/>
                <a:ext cx="1616040" cy="914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884266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994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</p:spPr>
        <p:txBody>
          <a:bodyPr>
            <a:normAutofit/>
          </a:bodyPr>
          <a:lstStyle/>
          <a:p>
            <a:r>
              <a:rPr lang="en-US" altLang="en-US" smtClean="0"/>
              <a:t>Evaluating Polynomial Derivatives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458200" cy="1695450"/>
          </a:xfrm>
        </p:spPr>
        <p:txBody>
          <a:bodyPr>
            <a:normAutofit/>
          </a:bodyPr>
          <a:lstStyle/>
          <a:p>
            <a:r>
              <a:rPr lang="en-US" altLang="en-US" dirty="0" smtClean="0">
                <a:sym typeface="Symbol" pitchFamily="18" charset="2"/>
              </a:rPr>
              <a:t>It’s actually pretty easy to take a derivative of a polynomial function. Let’s consider a general function for position, dependent on time.</a:t>
            </a:r>
          </a:p>
          <a:p>
            <a:endParaRPr lang="en-US" altLang="en-US" dirty="0" smtClean="0">
              <a:sym typeface="Symbol" pitchFamily="18" charset="2"/>
            </a:endParaRPr>
          </a:p>
          <a:p>
            <a:endParaRPr lang="en-US" altLang="en-US" dirty="0" smtClean="0">
              <a:sym typeface="Symbol" pitchFamily="18" charset="2"/>
            </a:endParaRPr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4892704"/>
              </p:ext>
            </p:extLst>
          </p:nvPr>
        </p:nvGraphicFramePr>
        <p:xfrm>
          <a:off x="2743200" y="2936875"/>
          <a:ext cx="3505200" cy="232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" name="Equation" r:id="rId4" imgW="1841400" imgH="1218960" progId="">
                  <p:embed/>
                </p:oleObj>
              </mc:Choice>
              <mc:Fallback>
                <p:oleObj name="Equation" r:id="rId4" imgW="1841400" imgH="12189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936875"/>
                        <a:ext cx="3505200" cy="2320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6553200"/>
            <a:ext cx="7467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Objective: Given x(t), can we derive v(t)? Given v(t), can we derive a(t)?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" name="Ink 1"/>
              <p14:cNvContentPartPr/>
              <p14:nvPr/>
            </p14:nvContentPartPr>
            <p14:xfrm>
              <a:off x="3989880" y="2923560"/>
              <a:ext cx="2331360" cy="16902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977280" y="2910240"/>
                <a:ext cx="2359800" cy="1719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7392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</TotalTime>
  <Words>845</Words>
  <Application>Microsoft Office PowerPoint</Application>
  <PresentationFormat>On-screen Show (4:3)</PresentationFormat>
  <Paragraphs>147</Paragraphs>
  <Slides>15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Comic Sans MS</vt:lpstr>
      <vt:lpstr>Symbol</vt:lpstr>
      <vt:lpstr>Tahoma</vt:lpstr>
      <vt:lpstr>Wingdings</vt:lpstr>
      <vt:lpstr>Office Theme</vt:lpstr>
      <vt:lpstr>Equation</vt:lpstr>
      <vt:lpstr>Announcements</vt:lpstr>
      <vt:lpstr>Lesson 3</vt:lpstr>
      <vt:lpstr>Sample problem. From this position-time graph</vt:lpstr>
      <vt:lpstr>Draw the corresponding velocity-time graph</vt:lpstr>
      <vt:lpstr>Suppose we need instantaneous velocity, but don’t have a graph?</vt:lpstr>
      <vt:lpstr>Instantaneous Velocity</vt:lpstr>
      <vt:lpstr>Instantaneous Acceleration</vt:lpstr>
      <vt:lpstr>Instantaneous Acceleration</vt:lpstr>
      <vt:lpstr>Evaluating Polynomial Derivatives</vt:lpstr>
      <vt:lpstr>PowerPoint Presentation</vt:lpstr>
      <vt:lpstr>PowerPoint Presentation</vt:lpstr>
      <vt:lpstr>Sample problem: Estimate the net change in velocity from 0 s to 4.0 s.</vt:lpstr>
      <vt:lpstr>Sample problem: Estimate the net displacement from 0 s to 4.0 s</vt:lpstr>
      <vt:lpstr>Lesson 4</vt:lpstr>
      <vt:lpstr>Data Studio Motion Sensors</vt:lpstr>
    </vt:vector>
  </TitlesOfParts>
  <Company>Oak Ridge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Physics C!</dc:title>
  <dc:creator>ORS User</dc:creator>
  <cp:lastModifiedBy>BETSY HONDORF</cp:lastModifiedBy>
  <cp:revision>34</cp:revision>
  <cp:lastPrinted>2014-08-18T11:55:52Z</cp:lastPrinted>
  <dcterms:created xsi:type="dcterms:W3CDTF">2012-08-06T17:45:08Z</dcterms:created>
  <dcterms:modified xsi:type="dcterms:W3CDTF">2015-08-05T14:00:36Z</dcterms:modified>
</cp:coreProperties>
</file>